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Ex1.xml" ContentType="application/vnd.ms-office.chartex+xml"/>
  <Override PartName="/ppt/charts/style6.xml" ContentType="application/vnd.ms-office.chartstyle+xml"/>
  <Override PartName="/ppt/charts/colors6.xml" ContentType="application/vnd.ms-office.chartcolorstyle+xml"/>
  <Override PartName="/ppt/charts/chart9.xml" ContentType="application/vnd.openxmlformats-officedocument.drawingml.chart+xml"/>
  <Override PartName="/ppt/charts/style7.xml" ContentType="application/vnd.ms-office.chartstyle+xml"/>
  <Override PartName="/ppt/charts/colors7.xml" ContentType="application/vnd.ms-office.chartcolorstyle+xml"/>
  <Override PartName="/ppt/charts/chartEx2.xml" ContentType="application/vnd.ms-office.chartex+xml"/>
  <Override PartName="/ppt/charts/style8.xml" ContentType="application/vnd.ms-office.chartstyle+xml"/>
  <Override PartName="/ppt/charts/colors8.xml" ContentType="application/vnd.ms-office.chartcolorstyle+xml"/>
  <Override PartName="/ppt/charts/chart10.xml" ContentType="application/vnd.openxmlformats-officedocument.drawingml.chart+xml"/>
  <Override PartName="/ppt/charts/style9.xml" ContentType="application/vnd.ms-office.chartstyle+xml"/>
  <Override PartName="/ppt/charts/colors9.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3" r:id="rId1"/>
    <p:sldMasterId id="2147484028" r:id="rId2"/>
  </p:sldMasterIdLst>
  <p:notesMasterIdLst>
    <p:notesMasterId r:id="rId103"/>
  </p:notesMasterIdLst>
  <p:handoutMasterIdLst>
    <p:handoutMasterId r:id="rId104"/>
  </p:handoutMasterIdLst>
  <p:sldIdLst>
    <p:sldId id="475" r:id="rId3"/>
    <p:sldId id="369" r:id="rId4"/>
    <p:sldId id="371" r:id="rId5"/>
    <p:sldId id="370" r:id="rId6"/>
    <p:sldId id="368" r:id="rId7"/>
    <p:sldId id="372" r:id="rId8"/>
    <p:sldId id="319" r:id="rId9"/>
    <p:sldId id="392" r:id="rId10"/>
    <p:sldId id="393" r:id="rId11"/>
    <p:sldId id="387" r:id="rId12"/>
    <p:sldId id="388" r:id="rId13"/>
    <p:sldId id="441" r:id="rId14"/>
    <p:sldId id="444" r:id="rId15"/>
    <p:sldId id="442" r:id="rId16"/>
    <p:sldId id="443" r:id="rId17"/>
    <p:sldId id="389" r:id="rId18"/>
    <p:sldId id="447" r:id="rId19"/>
    <p:sldId id="445" r:id="rId20"/>
    <p:sldId id="391" r:id="rId21"/>
    <p:sldId id="373" r:id="rId22"/>
    <p:sldId id="446" r:id="rId23"/>
    <p:sldId id="374" r:id="rId24"/>
    <p:sldId id="375" r:id="rId25"/>
    <p:sldId id="376" r:id="rId26"/>
    <p:sldId id="460" r:id="rId27"/>
    <p:sldId id="461" r:id="rId28"/>
    <p:sldId id="459" r:id="rId29"/>
    <p:sldId id="320" r:id="rId30"/>
    <p:sldId id="462" r:id="rId31"/>
    <p:sldId id="463" r:id="rId32"/>
    <p:sldId id="464" r:id="rId33"/>
    <p:sldId id="324" r:id="rId34"/>
    <p:sldId id="325" r:id="rId35"/>
    <p:sldId id="326" r:id="rId36"/>
    <p:sldId id="327" r:id="rId37"/>
    <p:sldId id="328" r:id="rId38"/>
    <p:sldId id="329" r:id="rId39"/>
    <p:sldId id="465" r:id="rId40"/>
    <p:sldId id="466" r:id="rId41"/>
    <p:sldId id="330" r:id="rId42"/>
    <p:sldId id="331" r:id="rId43"/>
    <p:sldId id="332" r:id="rId44"/>
    <p:sldId id="333" r:id="rId45"/>
    <p:sldId id="396" r:id="rId46"/>
    <p:sldId id="398" r:id="rId47"/>
    <p:sldId id="399" r:id="rId48"/>
    <p:sldId id="397" r:id="rId49"/>
    <p:sldId id="400" r:id="rId50"/>
    <p:sldId id="401" r:id="rId51"/>
    <p:sldId id="402" r:id="rId52"/>
    <p:sldId id="403" r:id="rId53"/>
    <p:sldId id="408" r:id="rId54"/>
    <p:sldId id="409" r:id="rId55"/>
    <p:sldId id="410" r:id="rId56"/>
    <p:sldId id="348" r:id="rId57"/>
    <p:sldId id="457" r:id="rId58"/>
    <p:sldId id="435" r:id="rId59"/>
    <p:sldId id="436" r:id="rId60"/>
    <p:sldId id="458" r:id="rId61"/>
    <p:sldId id="437" r:id="rId62"/>
    <p:sldId id="438" r:id="rId63"/>
    <p:sldId id="411" r:id="rId64"/>
    <p:sldId id="412" r:id="rId65"/>
    <p:sldId id="413" r:id="rId66"/>
    <p:sldId id="414" r:id="rId67"/>
    <p:sldId id="415" r:id="rId68"/>
    <p:sldId id="416" r:id="rId69"/>
    <p:sldId id="417" r:id="rId70"/>
    <p:sldId id="424" r:id="rId71"/>
    <p:sldId id="425" r:id="rId72"/>
    <p:sldId id="394" r:id="rId73"/>
    <p:sldId id="434" r:id="rId74"/>
    <p:sldId id="467" r:id="rId75"/>
    <p:sldId id="427" r:id="rId76"/>
    <p:sldId id="428" r:id="rId77"/>
    <p:sldId id="431" r:id="rId78"/>
    <p:sldId id="429" r:id="rId79"/>
    <p:sldId id="432" r:id="rId80"/>
    <p:sldId id="433" r:id="rId81"/>
    <p:sldId id="468" r:id="rId82"/>
    <p:sldId id="377" r:id="rId83"/>
    <p:sldId id="448" r:id="rId84"/>
    <p:sldId id="449" r:id="rId85"/>
    <p:sldId id="450" r:id="rId86"/>
    <p:sldId id="451" r:id="rId87"/>
    <p:sldId id="452" r:id="rId88"/>
    <p:sldId id="453" r:id="rId89"/>
    <p:sldId id="454" r:id="rId90"/>
    <p:sldId id="455" r:id="rId91"/>
    <p:sldId id="456" r:id="rId92"/>
    <p:sldId id="469" r:id="rId93"/>
    <p:sldId id="440" r:id="rId94"/>
    <p:sldId id="334" r:id="rId95"/>
    <p:sldId id="335" r:id="rId96"/>
    <p:sldId id="336" r:id="rId97"/>
    <p:sldId id="470" r:id="rId98"/>
    <p:sldId id="471" r:id="rId99"/>
    <p:sldId id="472" r:id="rId100"/>
    <p:sldId id="473" r:id="rId101"/>
    <p:sldId id="474" r:id="rId102"/>
  </p:sldIdLst>
  <p:sldSz cx="18348325" cy="10352088"/>
  <p:notesSz cx="6858000" cy="9144000"/>
  <p:defaultTextStyle>
    <a:defPPr>
      <a:defRPr lang="en-US"/>
    </a:defPPr>
    <a:lvl1pPr marL="0" algn="l" defTabSz="1377544" rtl="0" eaLnBrk="1" latinLnBrk="0" hangingPunct="1">
      <a:defRPr sz="2712" kern="1200">
        <a:solidFill>
          <a:schemeClr val="tx1"/>
        </a:solidFill>
        <a:latin typeface="+mn-lt"/>
        <a:ea typeface="+mn-ea"/>
        <a:cs typeface="+mn-cs"/>
      </a:defRPr>
    </a:lvl1pPr>
    <a:lvl2pPr marL="688772" algn="l" defTabSz="1377544" rtl="0" eaLnBrk="1" latinLnBrk="0" hangingPunct="1">
      <a:defRPr sz="2712" kern="1200">
        <a:solidFill>
          <a:schemeClr val="tx1"/>
        </a:solidFill>
        <a:latin typeface="+mn-lt"/>
        <a:ea typeface="+mn-ea"/>
        <a:cs typeface="+mn-cs"/>
      </a:defRPr>
    </a:lvl2pPr>
    <a:lvl3pPr marL="1377544" algn="l" defTabSz="1377544" rtl="0" eaLnBrk="1" latinLnBrk="0" hangingPunct="1">
      <a:defRPr sz="2712" kern="1200">
        <a:solidFill>
          <a:schemeClr val="tx1"/>
        </a:solidFill>
        <a:latin typeface="+mn-lt"/>
        <a:ea typeface="+mn-ea"/>
        <a:cs typeface="+mn-cs"/>
      </a:defRPr>
    </a:lvl3pPr>
    <a:lvl4pPr marL="2066315" algn="l" defTabSz="1377544" rtl="0" eaLnBrk="1" latinLnBrk="0" hangingPunct="1">
      <a:defRPr sz="2712" kern="1200">
        <a:solidFill>
          <a:schemeClr val="tx1"/>
        </a:solidFill>
        <a:latin typeface="+mn-lt"/>
        <a:ea typeface="+mn-ea"/>
        <a:cs typeface="+mn-cs"/>
      </a:defRPr>
    </a:lvl4pPr>
    <a:lvl5pPr marL="2755087" algn="l" defTabSz="1377544" rtl="0" eaLnBrk="1" latinLnBrk="0" hangingPunct="1">
      <a:defRPr sz="2712" kern="1200">
        <a:solidFill>
          <a:schemeClr val="tx1"/>
        </a:solidFill>
        <a:latin typeface="+mn-lt"/>
        <a:ea typeface="+mn-ea"/>
        <a:cs typeface="+mn-cs"/>
      </a:defRPr>
    </a:lvl5pPr>
    <a:lvl6pPr marL="3443859" algn="l" defTabSz="1377544" rtl="0" eaLnBrk="1" latinLnBrk="0" hangingPunct="1">
      <a:defRPr sz="2712" kern="1200">
        <a:solidFill>
          <a:schemeClr val="tx1"/>
        </a:solidFill>
        <a:latin typeface="+mn-lt"/>
        <a:ea typeface="+mn-ea"/>
        <a:cs typeface="+mn-cs"/>
      </a:defRPr>
    </a:lvl6pPr>
    <a:lvl7pPr marL="4132631" algn="l" defTabSz="1377544" rtl="0" eaLnBrk="1" latinLnBrk="0" hangingPunct="1">
      <a:defRPr sz="2712" kern="1200">
        <a:solidFill>
          <a:schemeClr val="tx1"/>
        </a:solidFill>
        <a:latin typeface="+mn-lt"/>
        <a:ea typeface="+mn-ea"/>
        <a:cs typeface="+mn-cs"/>
      </a:defRPr>
    </a:lvl7pPr>
    <a:lvl8pPr marL="4821403" algn="l" defTabSz="1377544" rtl="0" eaLnBrk="1" latinLnBrk="0" hangingPunct="1">
      <a:defRPr sz="2712" kern="1200">
        <a:solidFill>
          <a:schemeClr val="tx1"/>
        </a:solidFill>
        <a:latin typeface="+mn-lt"/>
        <a:ea typeface="+mn-ea"/>
        <a:cs typeface="+mn-cs"/>
      </a:defRPr>
    </a:lvl8pPr>
    <a:lvl9pPr marL="5510174" algn="l" defTabSz="1377544" rtl="0" eaLnBrk="1" latinLnBrk="0" hangingPunct="1">
      <a:defRPr sz="2712" kern="1200">
        <a:solidFill>
          <a:schemeClr val="tx1"/>
        </a:solidFill>
        <a:latin typeface="+mn-lt"/>
        <a:ea typeface="+mn-ea"/>
        <a:cs typeface="+mn-cs"/>
      </a:defRPr>
    </a:lvl9pPr>
  </p:defaultTextStyle>
  <p:extLst>
    <p:ext uri="{521415D9-36F7-43E2-AB2F-B90AF26B5E84}">
      <p14:sectionLst xmlns:p14="http://schemas.microsoft.com/office/powerpoint/2010/main">
        <p14:section name="Intro" id="{A97EBB27-8B69-4BE1-B454-D12C0D08D64A}">
          <p14:sldIdLst>
            <p14:sldId id="475"/>
            <p14:sldId id="369"/>
            <p14:sldId id="371"/>
            <p14:sldId id="370"/>
            <p14:sldId id="368"/>
          </p14:sldIdLst>
        </p14:section>
        <p14:section name="Multipurpose slides" id="{392EC1F0-DD07-4AC3-B3AA-B69799FE8FA1}">
          <p14:sldIdLst>
            <p14:sldId id="372"/>
            <p14:sldId id="319"/>
            <p14:sldId id="392"/>
            <p14:sldId id="393"/>
            <p14:sldId id="387"/>
            <p14:sldId id="388"/>
            <p14:sldId id="441"/>
            <p14:sldId id="444"/>
            <p14:sldId id="442"/>
            <p14:sldId id="443"/>
            <p14:sldId id="389"/>
            <p14:sldId id="447"/>
            <p14:sldId id="445"/>
            <p14:sldId id="391"/>
            <p14:sldId id="373"/>
            <p14:sldId id="446"/>
            <p14:sldId id="374"/>
            <p14:sldId id="375"/>
            <p14:sldId id="376"/>
            <p14:sldId id="460"/>
            <p14:sldId id="461"/>
            <p14:sldId id="459"/>
            <p14:sldId id="320"/>
            <p14:sldId id="462"/>
            <p14:sldId id="463"/>
            <p14:sldId id="464"/>
            <p14:sldId id="324"/>
            <p14:sldId id="325"/>
            <p14:sldId id="326"/>
            <p14:sldId id="327"/>
            <p14:sldId id="328"/>
            <p14:sldId id="329"/>
            <p14:sldId id="465"/>
            <p14:sldId id="466"/>
            <p14:sldId id="330"/>
            <p14:sldId id="331"/>
            <p14:sldId id="332"/>
            <p14:sldId id="333"/>
          </p14:sldIdLst>
        </p14:section>
        <p14:section name="InfoGraphic" id="{7EBE710D-6475-49BD-AD80-D0279D457A2D}">
          <p14:sldIdLst>
            <p14:sldId id="396"/>
            <p14:sldId id="398"/>
            <p14:sldId id="399"/>
            <p14:sldId id="397"/>
            <p14:sldId id="400"/>
            <p14:sldId id="401"/>
            <p14:sldId id="402"/>
            <p14:sldId id="403"/>
            <p14:sldId id="408"/>
            <p14:sldId id="409"/>
            <p14:sldId id="410"/>
          </p14:sldIdLst>
        </p14:section>
        <p14:section name="Charts" id="{2E55E28E-04DB-4171-9860-D68DF4B875A0}">
          <p14:sldIdLst>
            <p14:sldId id="348"/>
            <p14:sldId id="457"/>
            <p14:sldId id="435"/>
            <p14:sldId id="436"/>
            <p14:sldId id="458"/>
            <p14:sldId id="437"/>
            <p14:sldId id="438"/>
            <p14:sldId id="411"/>
            <p14:sldId id="412"/>
            <p14:sldId id="413"/>
            <p14:sldId id="414"/>
            <p14:sldId id="415"/>
            <p14:sldId id="416"/>
            <p14:sldId id="417"/>
            <p14:sldId id="424"/>
            <p14:sldId id="425"/>
          </p14:sldIdLst>
        </p14:section>
        <p14:section name="Mock Ups" id="{4D4E6FA7-6B0E-4544-AD01-61E9DEB48032}">
          <p14:sldIdLst>
            <p14:sldId id="394"/>
            <p14:sldId id="434"/>
            <p14:sldId id="467"/>
            <p14:sldId id="427"/>
            <p14:sldId id="428"/>
            <p14:sldId id="431"/>
            <p14:sldId id="429"/>
            <p14:sldId id="432"/>
            <p14:sldId id="433"/>
            <p14:sldId id="468"/>
          </p14:sldIdLst>
        </p14:section>
        <p14:section name="Maps" id="{C4938052-1021-4B11-B147-E34039F600A3}">
          <p14:sldIdLst>
            <p14:sldId id="377"/>
            <p14:sldId id="448"/>
            <p14:sldId id="449"/>
            <p14:sldId id="450"/>
            <p14:sldId id="451"/>
            <p14:sldId id="452"/>
            <p14:sldId id="453"/>
            <p14:sldId id="454"/>
            <p14:sldId id="455"/>
            <p14:sldId id="456"/>
            <p14:sldId id="469"/>
          </p14:sldIdLst>
        </p14:section>
        <p14:section name="Closing" id="{0E3081FE-D476-41AA-B321-4CB1D297CDA2}">
          <p14:sldIdLst>
            <p14:sldId id="440"/>
            <p14:sldId id="334"/>
            <p14:sldId id="335"/>
            <p14:sldId id="336"/>
            <p14:sldId id="470"/>
            <p14:sldId id="471"/>
            <p14:sldId id="472"/>
            <p14:sldId id="473"/>
            <p14:sldId id="474"/>
          </p14:sldIdLst>
        </p14:section>
        <p14:section name="Icons" id="{F97DB2DF-A1AC-4E47-BC4B-5D2BFF576ED8}">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8931D"/>
    <a:srgbClr val="6D6D6D"/>
    <a:srgbClr val="9C730C"/>
    <a:srgbClr val="4586FF"/>
    <a:srgbClr val="E63E9A"/>
    <a:srgbClr val="F088C1"/>
    <a:srgbClr val="E95DAA"/>
    <a:srgbClr val="F080BD"/>
    <a:srgbClr val="EE72B6"/>
    <a:srgbClr val="E8449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FD0F851-EC5A-4D38-B0AD-8093EC10F338}" styleName="Light Style 1 - Accent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647" autoAdjust="0"/>
    <p:restoredTop sz="94660"/>
  </p:normalViewPr>
  <p:slideViewPr>
    <p:cSldViewPr snapToGrid="0">
      <p:cViewPr varScale="1">
        <p:scale>
          <a:sx n="93" d="100"/>
          <a:sy n="93" d="100"/>
        </p:scale>
        <p:origin x="132" y="560"/>
      </p:cViewPr>
      <p:guideLst/>
    </p:cSldViewPr>
  </p:slideViewPr>
  <p:notesTextViewPr>
    <p:cViewPr>
      <p:scale>
        <a:sx n="1" d="1"/>
        <a:sy n="1" d="1"/>
      </p:scale>
      <p:origin x="0" y="0"/>
    </p:cViewPr>
  </p:notesTextViewPr>
  <p:sorterViewPr>
    <p:cViewPr>
      <p:scale>
        <a:sx n="20" d="100"/>
        <a:sy n="20" d="100"/>
      </p:scale>
      <p:origin x="0" y="0"/>
    </p:cViewPr>
  </p:sorterViewPr>
  <p:notesViewPr>
    <p:cSldViewPr snapToGrid="0">
      <p:cViewPr varScale="1">
        <p:scale>
          <a:sx n="51" d="100"/>
          <a:sy n="51" d="100"/>
        </p:scale>
        <p:origin x="2886" y="90"/>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07" Type="http://schemas.openxmlformats.org/officeDocument/2006/relationships/theme" Target="theme/theme1.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slide" Target="slides/slide77.xml"/><Relationship Id="rId87" Type="http://schemas.openxmlformats.org/officeDocument/2006/relationships/slide" Target="slides/slide85.xml"/><Relationship Id="rId102" Type="http://schemas.openxmlformats.org/officeDocument/2006/relationships/slide" Target="slides/slide100.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slide" Target="slides/slide80.xml"/><Relationship Id="rId90" Type="http://schemas.openxmlformats.org/officeDocument/2006/relationships/slide" Target="slides/slide88.xml"/><Relationship Id="rId95" Type="http://schemas.openxmlformats.org/officeDocument/2006/relationships/slide" Target="slides/slide93.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slide" Target="slides/slide83.xml"/><Relationship Id="rId93" Type="http://schemas.openxmlformats.org/officeDocument/2006/relationships/slide" Target="slides/slide91.xml"/><Relationship Id="rId98" Type="http://schemas.openxmlformats.org/officeDocument/2006/relationships/slide" Target="slides/slide9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103" Type="http://schemas.openxmlformats.org/officeDocument/2006/relationships/notesMaster" Target="notesMasters/notesMaster1.xml"/><Relationship Id="rId108" Type="http://schemas.openxmlformats.org/officeDocument/2006/relationships/tableStyles" Target="tableStyle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viewProps" Target="viewProp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handoutMaster" Target="handoutMasters/handoutMaster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9.xml"/><Relationship Id="rId1" Type="http://schemas.microsoft.com/office/2011/relationships/chartStyle" Target="style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7.xml"/><Relationship Id="rId1" Type="http://schemas.microsoft.com/office/2011/relationships/chartStyle" Target="style7.xml"/></Relationships>
</file>

<file path=ppt/charts/_rels/chartEx1.xml.rels><?xml version="1.0" encoding="UTF-8" standalone="yes"?>
<Relationships xmlns="http://schemas.openxmlformats.org/package/2006/relationships"><Relationship Id="rId3" Type="http://schemas.microsoft.com/office/2011/relationships/chartColorStyle" Target="colors6.xml"/><Relationship Id="rId2" Type="http://schemas.microsoft.com/office/2011/relationships/chartStyle" Target="style6.xml"/><Relationship Id="rId1" Type="http://schemas.openxmlformats.org/officeDocument/2006/relationships/package" Target="../embeddings/Microsoft_Excel_Worksheet8.xlsx"/></Relationships>
</file>

<file path=ppt/charts/_rels/chartEx2.xml.rels><?xml version="1.0" encoding="UTF-8" standalone="yes"?>
<Relationships xmlns="http://schemas.openxmlformats.org/package/2006/relationships"><Relationship Id="rId3" Type="http://schemas.microsoft.com/office/2011/relationships/chartColorStyle" Target="colors8.xml"/><Relationship Id="rId2" Type="http://schemas.microsoft.com/office/2011/relationships/chartStyle" Target="style8.xml"/><Relationship Id="rId1" Type="http://schemas.openxmlformats.org/officeDocument/2006/relationships/package" Target="../embeddings/Microsoft_Excel_Worksheet10.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7"/>
    </mc:Choice>
    <mc:Fallback>
      <c:style val="7"/>
    </mc:Fallback>
  </mc:AlternateContent>
  <c:chart>
    <c:autoTitleDeleted val="0"/>
    <c:plotArea>
      <c:layout>
        <c:manualLayout>
          <c:layoutTarget val="inner"/>
          <c:xMode val="edge"/>
          <c:yMode val="edge"/>
          <c:x val="6.860059189394134E-2"/>
          <c:y val="8.8161397842845782E-2"/>
          <c:w val="0.86466880779521416"/>
          <c:h val="0.83691018969374886"/>
        </c:manualLayout>
      </c:layout>
      <c:barChart>
        <c:barDir val="bar"/>
        <c:grouping val="clustered"/>
        <c:varyColors val="0"/>
        <c:ser>
          <c:idx val="0"/>
          <c:order val="0"/>
          <c:tx>
            <c:strRef>
              <c:f>Sheet1!$B$1</c:f>
              <c:strCache>
                <c:ptCount val="1"/>
                <c:pt idx="0">
                  <c:v>Product 1</c:v>
                </c:pt>
              </c:strCache>
            </c:strRef>
          </c:tx>
          <c:spPr>
            <a:solidFill>
              <a:schemeClr val="accent5">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j-lt"/>
                    <a:ea typeface="Titillium" charset="0"/>
                    <a:cs typeface="Titillium"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Sheet1!$A$2:$A$3</c:f>
              <c:numCache>
                <c:formatCode>General</c:formatCode>
                <c:ptCount val="2"/>
                <c:pt idx="0">
                  <c:v>2016</c:v>
                </c:pt>
                <c:pt idx="1">
                  <c:v>2017</c:v>
                </c:pt>
              </c:numCache>
            </c:numRef>
          </c:cat>
          <c:val>
            <c:numRef>
              <c:f>Sheet1!$B$2:$B$3</c:f>
              <c:numCache>
                <c:formatCode>"$"#,##0</c:formatCode>
                <c:ptCount val="2"/>
                <c:pt idx="0">
                  <c:v>248678</c:v>
                </c:pt>
                <c:pt idx="1">
                  <c:v>345687</c:v>
                </c:pt>
              </c:numCache>
            </c:numRef>
          </c:val>
          <c:extLst>
            <c:ext xmlns:c16="http://schemas.microsoft.com/office/drawing/2014/chart" uri="{C3380CC4-5D6E-409C-BE32-E72D297353CC}">
              <c16:uniqueId val="{00000000-082F-49AF-B328-9893660478C9}"/>
            </c:ext>
          </c:extLst>
        </c:ser>
        <c:ser>
          <c:idx val="1"/>
          <c:order val="1"/>
          <c:tx>
            <c:strRef>
              <c:f>Sheet1!$C$1</c:f>
              <c:strCache>
                <c:ptCount val="1"/>
                <c:pt idx="0">
                  <c:v>Product 2</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j-lt"/>
                    <a:ea typeface="Titillium" charset="0"/>
                    <a:cs typeface="Titillium"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Sheet1!$A$2:$A$3</c:f>
              <c:numCache>
                <c:formatCode>General</c:formatCode>
                <c:ptCount val="2"/>
                <c:pt idx="0">
                  <c:v>2016</c:v>
                </c:pt>
                <c:pt idx="1">
                  <c:v>2017</c:v>
                </c:pt>
              </c:numCache>
            </c:numRef>
          </c:cat>
          <c:val>
            <c:numRef>
              <c:f>Sheet1!$C$2:$C$3</c:f>
              <c:numCache>
                <c:formatCode>"$"#,##0</c:formatCode>
                <c:ptCount val="2"/>
                <c:pt idx="0">
                  <c:v>378000</c:v>
                </c:pt>
                <c:pt idx="1">
                  <c:v>475654</c:v>
                </c:pt>
              </c:numCache>
            </c:numRef>
          </c:val>
          <c:extLst>
            <c:ext xmlns:c16="http://schemas.microsoft.com/office/drawing/2014/chart" uri="{C3380CC4-5D6E-409C-BE32-E72D297353CC}">
              <c16:uniqueId val="{00000001-082F-49AF-B328-9893660478C9}"/>
            </c:ext>
          </c:extLst>
        </c:ser>
        <c:ser>
          <c:idx val="2"/>
          <c:order val="2"/>
          <c:tx>
            <c:strRef>
              <c:f>Sheet1!$D$1</c:f>
              <c:strCache>
                <c:ptCount val="1"/>
                <c:pt idx="0">
                  <c:v>Product 3</c:v>
                </c:pt>
              </c:strCache>
            </c:strRef>
          </c:tx>
          <c:spPr>
            <a:solidFill>
              <a:schemeClr val="accent5">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j-lt"/>
                    <a:ea typeface="Titillium" charset="0"/>
                    <a:cs typeface="Titillium"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Sheet1!$A$2:$A$3</c:f>
              <c:numCache>
                <c:formatCode>General</c:formatCode>
                <c:ptCount val="2"/>
                <c:pt idx="0">
                  <c:v>2016</c:v>
                </c:pt>
                <c:pt idx="1">
                  <c:v>2017</c:v>
                </c:pt>
              </c:numCache>
            </c:numRef>
          </c:cat>
          <c:val>
            <c:numRef>
              <c:f>Sheet1!$D$2:$D$3</c:f>
              <c:numCache>
                <c:formatCode>"$"#,##0</c:formatCode>
                <c:ptCount val="2"/>
                <c:pt idx="0">
                  <c:v>412500</c:v>
                </c:pt>
                <c:pt idx="1">
                  <c:v>625456</c:v>
                </c:pt>
              </c:numCache>
            </c:numRef>
          </c:val>
          <c:extLst>
            <c:ext xmlns:c16="http://schemas.microsoft.com/office/drawing/2014/chart" uri="{C3380CC4-5D6E-409C-BE32-E72D297353CC}">
              <c16:uniqueId val="{00000002-082F-49AF-B328-9893660478C9}"/>
            </c:ext>
          </c:extLst>
        </c:ser>
        <c:ser>
          <c:idx val="3"/>
          <c:order val="3"/>
          <c:tx>
            <c:strRef>
              <c:f>Sheet1!$E$1</c:f>
              <c:strCache>
                <c:ptCount val="1"/>
                <c:pt idx="0">
                  <c:v>Product 4</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j-lt"/>
                    <a:ea typeface="Titillium" charset="0"/>
                    <a:cs typeface="Titillium"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Sheet1!$A$2:$A$3</c:f>
              <c:numCache>
                <c:formatCode>General</c:formatCode>
                <c:ptCount val="2"/>
                <c:pt idx="0">
                  <c:v>2016</c:v>
                </c:pt>
                <c:pt idx="1">
                  <c:v>2017</c:v>
                </c:pt>
              </c:numCache>
            </c:numRef>
          </c:cat>
          <c:val>
            <c:numRef>
              <c:f>Sheet1!$E$2:$E$3</c:f>
              <c:numCache>
                <c:formatCode>"$"#,##0</c:formatCode>
                <c:ptCount val="2"/>
                <c:pt idx="0">
                  <c:v>567000</c:v>
                </c:pt>
                <c:pt idx="1">
                  <c:v>789000</c:v>
                </c:pt>
              </c:numCache>
            </c:numRef>
          </c:val>
          <c:extLst>
            <c:ext xmlns:c16="http://schemas.microsoft.com/office/drawing/2014/chart" uri="{C3380CC4-5D6E-409C-BE32-E72D297353CC}">
              <c16:uniqueId val="{00000003-082F-49AF-B328-9893660478C9}"/>
            </c:ext>
          </c:extLst>
        </c:ser>
        <c:dLbls>
          <c:showLegendKey val="0"/>
          <c:showVal val="0"/>
          <c:showCatName val="0"/>
          <c:showSerName val="0"/>
          <c:showPercent val="0"/>
          <c:showBubbleSize val="0"/>
        </c:dLbls>
        <c:gapWidth val="150"/>
        <c:axId val="-2113509472"/>
        <c:axId val="-2113506688"/>
      </c:barChart>
      <c:catAx>
        <c:axId val="-2113509472"/>
        <c:scaling>
          <c:orientation val="minMax"/>
        </c:scaling>
        <c:delete val="0"/>
        <c:axPos val="l"/>
        <c:numFmt formatCode="General" sourceLinked="1"/>
        <c:majorTickMark val="out"/>
        <c:minorTickMark val="none"/>
        <c:tickLblPos val="nextTo"/>
        <c:spPr>
          <a:noFill/>
          <a:ln w="9525" cap="rnd" cmpd="sng" algn="ctr">
            <a:solidFill>
              <a:schemeClr val="bg1">
                <a:lumMod val="65000"/>
              </a:schemeClr>
            </a:solidFill>
            <a:prstDash val="solid"/>
            <a:round/>
          </a:ln>
          <a:effectLst/>
        </c:spPr>
        <c:txPr>
          <a:bodyPr rot="-60000000" spcFirstLastPara="1" vertOverflow="ellipsis" vert="horz" wrap="square" anchor="ctr" anchorCtr="1"/>
          <a:lstStyle/>
          <a:p>
            <a:pPr>
              <a:defRPr sz="1800" b="0" i="0" u="none" strike="noStrike" kern="1200" baseline="0">
                <a:solidFill>
                  <a:schemeClr val="tx1"/>
                </a:solidFill>
                <a:latin typeface="+mj-lt"/>
                <a:ea typeface="Titillium" charset="0"/>
                <a:cs typeface="Titillium" charset="0"/>
              </a:defRPr>
            </a:pPr>
            <a:endParaRPr lang="en-US"/>
          </a:p>
        </c:txPr>
        <c:crossAx val="-2113506688"/>
        <c:crosses val="autoZero"/>
        <c:auto val="1"/>
        <c:lblAlgn val="ctr"/>
        <c:lblOffset val="100"/>
        <c:noMultiLvlLbl val="0"/>
      </c:catAx>
      <c:valAx>
        <c:axId val="-2113506688"/>
        <c:scaling>
          <c:orientation val="minMax"/>
        </c:scaling>
        <c:delete val="0"/>
        <c:axPos val="b"/>
        <c:numFmt formatCode="&quot;$&quot;#,##0" sourceLinked="1"/>
        <c:majorTickMark val="out"/>
        <c:minorTickMark val="none"/>
        <c:tickLblPos val="nextTo"/>
        <c:spPr>
          <a:noFill/>
          <a:ln w="9525" cap="rnd" cmpd="sng" algn="ctr">
            <a:solidFill>
              <a:schemeClr val="bg1">
                <a:lumMod val="65000"/>
              </a:schemeClr>
            </a:solidFill>
            <a:prstDash val="solid"/>
            <a:round/>
          </a:ln>
          <a:effectLst/>
        </c:spPr>
        <c:txPr>
          <a:bodyPr rot="-60000000" spcFirstLastPara="1" vertOverflow="ellipsis" vert="horz" wrap="square" anchor="ctr" anchorCtr="1"/>
          <a:lstStyle/>
          <a:p>
            <a:pPr>
              <a:defRPr sz="1800" b="0" i="0" u="none" strike="noStrike" kern="1200" baseline="0">
                <a:solidFill>
                  <a:schemeClr val="tx1"/>
                </a:solidFill>
                <a:latin typeface="+mj-lt"/>
                <a:ea typeface="Titillium" charset="0"/>
                <a:cs typeface="Titillium" charset="0"/>
              </a:defRPr>
            </a:pPr>
            <a:endParaRPr lang="en-US"/>
          </a:p>
        </c:txPr>
        <c:crossAx val="-2113509472"/>
        <c:crosses val="autoZero"/>
        <c:crossBetween val="between"/>
      </c:valAx>
      <c:spPr>
        <a:noFill/>
        <a:ln w="12700">
          <a:noFill/>
        </a:ln>
        <a:effectLst/>
      </c:spPr>
    </c:plotArea>
    <c:legend>
      <c:legendPos val="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mj-lt"/>
              <a:ea typeface="Titillium" charset="0"/>
              <a:cs typeface="Titillium" charset="0"/>
            </a:defRPr>
          </a:pPr>
          <a:endParaRPr lang="en-US"/>
        </a:p>
      </c:txPr>
    </c:legend>
    <c:plotVisOnly val="1"/>
    <c:dispBlanksAs val="gap"/>
    <c:showDLblsOverMax val="0"/>
  </c:chart>
  <c:spPr>
    <a:noFill/>
    <a:ln w="9525" cap="rnd" cmpd="sng" algn="ctr">
      <a:noFill/>
      <a:prstDash val="solid"/>
    </a:ln>
    <a:effectLst/>
  </c:spPr>
  <c:txPr>
    <a:bodyPr/>
    <a:lstStyle/>
    <a:p>
      <a:pPr>
        <a:defRPr sz="1800" b="0" i="0">
          <a:solidFill>
            <a:schemeClr val="tx1"/>
          </a:solidFill>
          <a:latin typeface="+mj-lt"/>
          <a:ea typeface="Titillium" charset="0"/>
          <a:cs typeface="Titillium"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216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Sales</c:v>
                </c:pt>
              </c:strCache>
            </c:strRef>
          </c:tx>
          <c:spPr>
            <a:solidFill>
              <a:schemeClr val="tx1">
                <a:lumMod val="75000"/>
                <a:lumOff val="25000"/>
              </a:schemeClr>
            </a:solidFill>
          </c:spPr>
          <c:dPt>
            <c:idx val="0"/>
            <c:bubble3D val="0"/>
            <c:spPr>
              <a:solidFill>
                <a:schemeClr val="tx1">
                  <a:lumMod val="75000"/>
                  <a:lumOff val="25000"/>
                </a:schemeClr>
              </a:solidFill>
              <a:ln w="19050">
                <a:solidFill>
                  <a:schemeClr val="lt1"/>
                </a:solidFill>
              </a:ln>
              <a:effectLst/>
            </c:spPr>
            <c:extLst>
              <c:ext xmlns:c16="http://schemas.microsoft.com/office/drawing/2014/chart" uri="{C3380CC4-5D6E-409C-BE32-E72D297353CC}">
                <c16:uniqueId val="{00000001-19E5-4CB8-BAB0-98C74535047A}"/>
              </c:ext>
            </c:extLst>
          </c:dPt>
          <c:dPt>
            <c:idx val="1"/>
            <c:bubble3D val="0"/>
            <c:spPr>
              <a:solidFill>
                <a:schemeClr val="accent5"/>
              </a:solidFill>
              <a:ln w="19050">
                <a:solidFill>
                  <a:schemeClr val="lt1"/>
                </a:solidFill>
              </a:ln>
              <a:effectLst/>
            </c:spPr>
            <c:extLst>
              <c:ext xmlns:c16="http://schemas.microsoft.com/office/drawing/2014/chart" uri="{C3380CC4-5D6E-409C-BE32-E72D297353CC}">
                <c16:uniqueId val="{00000002-19E5-4CB8-BAB0-98C74535047A}"/>
              </c:ext>
            </c:extLst>
          </c:dPt>
          <c:dPt>
            <c:idx val="2"/>
            <c:bubble3D val="0"/>
            <c:spPr>
              <a:solidFill>
                <a:schemeClr val="tx1">
                  <a:lumMod val="75000"/>
                  <a:lumOff val="25000"/>
                </a:schemeClr>
              </a:solidFill>
              <a:ln w="19050">
                <a:solidFill>
                  <a:schemeClr val="lt1"/>
                </a:solidFill>
              </a:ln>
              <a:effectLst/>
            </c:spPr>
            <c:extLst>
              <c:ext xmlns:c16="http://schemas.microsoft.com/office/drawing/2014/chart" uri="{C3380CC4-5D6E-409C-BE32-E72D297353CC}">
                <c16:uniqueId val="{00000005-7A14-4110-9167-416810E16FE7}"/>
              </c:ext>
            </c:extLst>
          </c:dPt>
          <c:dPt>
            <c:idx val="3"/>
            <c:bubble3D val="0"/>
            <c:spPr>
              <a:solidFill>
                <a:schemeClr val="tx1">
                  <a:lumMod val="75000"/>
                  <a:lumOff val="25000"/>
                </a:schemeClr>
              </a:solidFill>
              <a:ln w="19050">
                <a:solidFill>
                  <a:schemeClr val="lt1"/>
                </a:solidFill>
              </a:ln>
              <a:effectLst/>
            </c:spPr>
            <c:extLst>
              <c:ext xmlns:c16="http://schemas.microsoft.com/office/drawing/2014/chart" uri="{C3380CC4-5D6E-409C-BE32-E72D297353CC}">
                <c16:uniqueId val="{00000007-7A14-4110-9167-416810E16FE7}"/>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0-19E5-4CB8-BAB0-98C74535047A}"/>
            </c:ext>
          </c:extLst>
        </c:ser>
        <c:dLbls>
          <c:showLegendKey val="0"/>
          <c:showVal val="0"/>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2160" b="0" i="0" u="none" strike="noStrike" kern="1200" cap="all" spc="50" baseline="0">
              <a:solidFill>
                <a:schemeClr val="tx1">
                  <a:lumMod val="65000"/>
                  <a:lumOff val="35000"/>
                </a:schemeClr>
              </a:solidFill>
              <a:latin typeface="+mn-lt"/>
              <a:ea typeface="+mn-ea"/>
              <a:cs typeface="+mn-cs"/>
            </a:defRPr>
          </a:pPr>
          <a:endParaRPr lang="en-US"/>
        </a:p>
      </c:txPr>
    </c:title>
    <c:autoTitleDeleted val="0"/>
    <c:plotArea>
      <c:layout/>
      <c:doughnutChart>
        <c:varyColors val="1"/>
        <c:ser>
          <c:idx val="0"/>
          <c:order val="0"/>
          <c:tx>
            <c:strRef>
              <c:f>Sheet1!$B$1</c:f>
              <c:strCache>
                <c:ptCount val="1"/>
                <c:pt idx="0">
                  <c:v>Sales</c:v>
                </c:pt>
              </c:strCache>
            </c:strRef>
          </c:tx>
          <c:spPr>
            <a:solidFill>
              <a:schemeClr val="bg1">
                <a:lumMod val="75000"/>
              </a:schemeClr>
            </a:solidFill>
            <a:ln>
              <a:noFill/>
            </a:ln>
          </c:spPr>
          <c:dPt>
            <c:idx val="0"/>
            <c:bubble3D val="0"/>
            <c:spPr>
              <a:solidFill>
                <a:schemeClr val="accent5"/>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1-C0E4-43D6-A4A7-E735A6A5AEE1}"/>
              </c:ext>
            </c:extLst>
          </c:dPt>
          <c:dPt>
            <c:idx val="1"/>
            <c:bubble3D val="0"/>
            <c:spPr>
              <a:solidFill>
                <a:schemeClr val="tx1">
                  <a:lumMod val="50000"/>
                  <a:lumOff val="50000"/>
                </a:schemeClr>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2-C0E4-43D6-A4A7-E735A6A5AEE1}"/>
              </c:ext>
            </c:extLst>
          </c:dPt>
          <c:dLbls>
            <c:spPr>
              <a:noFill/>
              <a:ln>
                <a:noFill/>
              </a:ln>
              <a:effectLst/>
            </c:spPr>
            <c:txPr>
              <a:bodyPr rot="0" spcFirstLastPara="1" vertOverflow="ellipsis" vert="horz" wrap="square" anchor="ctr" anchorCtr="1"/>
              <a:lstStyle/>
              <a:p>
                <a:pPr>
                  <a:defRPr sz="1800" b="0" i="0" u="none" strike="noStrike" kern="1200" baseline="0">
                    <a:solidFill>
                      <a:schemeClr val="lt1"/>
                    </a:solidFill>
                    <a:latin typeface="+mn-lt"/>
                    <a:ea typeface="+mn-ea"/>
                    <a:cs typeface="+mn-cs"/>
                  </a:defRPr>
                </a:pPr>
                <a:endParaRPr lang="en-US"/>
              </a:p>
            </c:txPr>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extLst>
            <c:ext xmlns:c16="http://schemas.microsoft.com/office/drawing/2014/chart" uri="{C3380CC4-5D6E-409C-BE32-E72D297353CC}">
              <c16:uniqueId val="{00000000-C0E4-43D6-A4A7-E735A6A5AEE1}"/>
            </c:ext>
          </c:extLst>
        </c:ser>
        <c:dLbls>
          <c:showLegendKey val="0"/>
          <c:showVal val="0"/>
          <c:showCatName val="0"/>
          <c:showSerName val="0"/>
          <c:showPercent val="1"/>
          <c:showBubbleSize val="0"/>
          <c:showLeaderLines val="1"/>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b="0"/>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2160" b="0" i="0" u="none" strike="noStrike" kern="1200" cap="all" spc="50" baseline="0">
              <a:solidFill>
                <a:schemeClr val="tx1">
                  <a:lumMod val="65000"/>
                  <a:lumOff val="35000"/>
                </a:schemeClr>
              </a:solidFill>
              <a:latin typeface="+mn-lt"/>
              <a:ea typeface="+mn-ea"/>
              <a:cs typeface="+mn-cs"/>
            </a:defRPr>
          </a:pPr>
          <a:endParaRPr lang="en-US"/>
        </a:p>
      </c:txPr>
    </c:title>
    <c:autoTitleDeleted val="0"/>
    <c:plotArea>
      <c:layout/>
      <c:doughnutChart>
        <c:varyColors val="1"/>
        <c:ser>
          <c:idx val="0"/>
          <c:order val="0"/>
          <c:tx>
            <c:strRef>
              <c:f>Sheet1!$B$1</c:f>
              <c:strCache>
                <c:ptCount val="1"/>
                <c:pt idx="0">
                  <c:v>Sales</c:v>
                </c:pt>
              </c:strCache>
            </c:strRef>
          </c:tx>
          <c:spPr>
            <a:solidFill>
              <a:schemeClr val="bg1">
                <a:lumMod val="75000"/>
              </a:schemeClr>
            </a:solidFill>
            <a:ln>
              <a:noFill/>
            </a:ln>
          </c:spPr>
          <c:dPt>
            <c:idx val="0"/>
            <c:bubble3D val="0"/>
            <c:spPr>
              <a:solidFill>
                <a:schemeClr val="accent5"/>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1-C0E4-43D6-A4A7-E735A6A5AEE1}"/>
              </c:ext>
            </c:extLst>
          </c:dPt>
          <c:dPt>
            <c:idx val="1"/>
            <c:bubble3D val="0"/>
            <c:spPr>
              <a:solidFill>
                <a:schemeClr val="tx1">
                  <a:lumMod val="50000"/>
                  <a:lumOff val="50000"/>
                </a:schemeClr>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3-7D99-4983-9FBB-09153EA117A9}"/>
              </c:ext>
            </c:extLst>
          </c:dPt>
          <c:dLbls>
            <c:spPr>
              <a:noFill/>
              <a:ln>
                <a:noFill/>
              </a:ln>
              <a:effectLst/>
            </c:spPr>
            <c:txPr>
              <a:bodyPr rot="0" spcFirstLastPara="1" vertOverflow="ellipsis" vert="horz" wrap="square" anchor="ctr" anchorCtr="1"/>
              <a:lstStyle/>
              <a:p>
                <a:pPr>
                  <a:defRPr sz="1800" b="0" i="0" u="none" strike="noStrike" kern="1200" baseline="0">
                    <a:solidFill>
                      <a:schemeClr val="lt1"/>
                    </a:solidFill>
                    <a:latin typeface="+mn-lt"/>
                    <a:ea typeface="+mn-ea"/>
                    <a:cs typeface="+mn-cs"/>
                  </a:defRPr>
                </a:pPr>
                <a:endParaRPr lang="en-US"/>
              </a:p>
            </c:txPr>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extLst>
            <c:ext xmlns:c16="http://schemas.microsoft.com/office/drawing/2014/chart" uri="{C3380CC4-5D6E-409C-BE32-E72D297353CC}">
              <c16:uniqueId val="{00000000-C0E4-43D6-A4A7-E735A6A5AEE1}"/>
            </c:ext>
          </c:extLst>
        </c:ser>
        <c:dLbls>
          <c:showLegendKey val="0"/>
          <c:showVal val="0"/>
          <c:showCatName val="0"/>
          <c:showSerName val="0"/>
          <c:showPercent val="1"/>
          <c:showBubbleSize val="0"/>
          <c:showLeaderLines val="1"/>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b="0"/>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2160" b="0" i="0" u="none" strike="noStrike" kern="1200" cap="all" spc="50" baseline="0">
              <a:solidFill>
                <a:schemeClr val="tx1">
                  <a:lumMod val="65000"/>
                  <a:lumOff val="35000"/>
                </a:schemeClr>
              </a:solidFill>
              <a:latin typeface="+mn-lt"/>
              <a:ea typeface="+mn-ea"/>
              <a:cs typeface="+mn-cs"/>
            </a:defRPr>
          </a:pPr>
          <a:endParaRPr lang="en-US"/>
        </a:p>
      </c:txPr>
    </c:title>
    <c:autoTitleDeleted val="0"/>
    <c:plotArea>
      <c:layout/>
      <c:doughnutChart>
        <c:varyColors val="1"/>
        <c:ser>
          <c:idx val="0"/>
          <c:order val="0"/>
          <c:tx>
            <c:strRef>
              <c:f>Sheet1!$B$1</c:f>
              <c:strCache>
                <c:ptCount val="1"/>
                <c:pt idx="0">
                  <c:v>Sales</c:v>
                </c:pt>
              </c:strCache>
            </c:strRef>
          </c:tx>
          <c:spPr>
            <a:solidFill>
              <a:schemeClr val="bg1">
                <a:lumMod val="75000"/>
              </a:schemeClr>
            </a:solidFill>
            <a:ln>
              <a:noFill/>
            </a:ln>
          </c:spPr>
          <c:dPt>
            <c:idx val="0"/>
            <c:bubble3D val="0"/>
            <c:spPr>
              <a:solidFill>
                <a:schemeClr val="accent5"/>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1-C0E4-43D6-A4A7-E735A6A5AEE1}"/>
              </c:ext>
            </c:extLst>
          </c:dPt>
          <c:dPt>
            <c:idx val="1"/>
            <c:bubble3D val="0"/>
            <c:spPr>
              <a:solidFill>
                <a:schemeClr val="tx1">
                  <a:lumMod val="50000"/>
                  <a:lumOff val="50000"/>
                </a:schemeClr>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3-7D99-4983-9FBB-09153EA117A9}"/>
              </c:ext>
            </c:extLst>
          </c:dPt>
          <c:dLbls>
            <c:spPr>
              <a:noFill/>
              <a:ln>
                <a:noFill/>
              </a:ln>
              <a:effectLst/>
            </c:spPr>
            <c:txPr>
              <a:bodyPr rot="0" spcFirstLastPara="1" vertOverflow="ellipsis" vert="horz" wrap="square" anchor="ctr" anchorCtr="1"/>
              <a:lstStyle/>
              <a:p>
                <a:pPr>
                  <a:defRPr sz="1800" b="0" i="0" u="none" strike="noStrike" kern="1200" baseline="0">
                    <a:solidFill>
                      <a:schemeClr val="lt1"/>
                    </a:solidFill>
                    <a:latin typeface="+mn-lt"/>
                    <a:ea typeface="+mn-ea"/>
                    <a:cs typeface="+mn-cs"/>
                  </a:defRPr>
                </a:pPr>
                <a:endParaRPr lang="en-US"/>
              </a:p>
            </c:txPr>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extLst>
            <c:ext xmlns:c16="http://schemas.microsoft.com/office/drawing/2014/chart" uri="{C3380CC4-5D6E-409C-BE32-E72D297353CC}">
              <c16:uniqueId val="{00000000-C0E4-43D6-A4A7-E735A6A5AEE1}"/>
            </c:ext>
          </c:extLst>
        </c:ser>
        <c:dLbls>
          <c:showLegendKey val="0"/>
          <c:showVal val="0"/>
          <c:showCatName val="0"/>
          <c:showSerName val="0"/>
          <c:showPercent val="1"/>
          <c:showBubbleSize val="0"/>
          <c:showLeaderLines val="1"/>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b="0"/>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0"/>
    <c:plotArea>
      <c:layout/>
      <c:lineChart>
        <c:grouping val="standard"/>
        <c:varyColors val="0"/>
        <c:ser>
          <c:idx val="0"/>
          <c:order val="0"/>
          <c:tx>
            <c:strRef>
              <c:f>Sheet1!$B$1</c:f>
              <c:strCache>
                <c:ptCount val="1"/>
                <c:pt idx="0">
                  <c:v>Sales</c:v>
                </c:pt>
              </c:strCache>
            </c:strRef>
          </c:tx>
          <c:spPr>
            <a:ln w="25400" cap="rnd" cmpd="sng" algn="ctr">
              <a:solidFill>
                <a:schemeClr val="bg1">
                  <a:lumMod val="75000"/>
                </a:schemeClr>
              </a:solidFill>
              <a:prstDash val="solid"/>
              <a:round/>
            </a:ln>
            <a:effectLst/>
          </c:spPr>
          <c:marker>
            <c:symbol val="circle"/>
            <c:size val="8"/>
            <c:spPr>
              <a:solidFill>
                <a:schemeClr val="bg1">
                  <a:lumMod val="65000"/>
                </a:schemeClr>
              </a:solidFill>
              <a:ln w="9525" cap="rnd" cmpd="sng" algn="ctr">
                <a:solidFill>
                  <a:schemeClr val="bg1">
                    <a:lumMod val="75000"/>
                  </a:schemeClr>
                </a:solidFill>
                <a:prstDash val="solid"/>
                <a:round/>
              </a:ln>
              <a:effectLst/>
            </c:spPr>
          </c:marker>
          <c:dLbls>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j-lt"/>
                    <a:ea typeface="Titillium" charset="0"/>
                    <a:cs typeface="Titillium"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0%</c:formatCode>
                <c:ptCount val="12"/>
                <c:pt idx="0">
                  <c:v>0.05</c:v>
                </c:pt>
                <c:pt idx="1">
                  <c:v>0.1</c:v>
                </c:pt>
                <c:pt idx="2">
                  <c:v>0.15</c:v>
                </c:pt>
                <c:pt idx="3">
                  <c:v>0.22</c:v>
                </c:pt>
                <c:pt idx="4">
                  <c:v>0.3</c:v>
                </c:pt>
                <c:pt idx="5">
                  <c:v>0.28000000000000003</c:v>
                </c:pt>
                <c:pt idx="6">
                  <c:v>0.22</c:v>
                </c:pt>
                <c:pt idx="7">
                  <c:v>0.32000000000000101</c:v>
                </c:pt>
                <c:pt idx="8">
                  <c:v>0.45</c:v>
                </c:pt>
                <c:pt idx="9">
                  <c:v>0.60000000000000098</c:v>
                </c:pt>
                <c:pt idx="10">
                  <c:v>0.65000000000000202</c:v>
                </c:pt>
                <c:pt idx="11">
                  <c:v>0.55000000000000004</c:v>
                </c:pt>
              </c:numCache>
            </c:numRef>
          </c:val>
          <c:smooth val="0"/>
          <c:extLst>
            <c:ext xmlns:c16="http://schemas.microsoft.com/office/drawing/2014/chart" uri="{C3380CC4-5D6E-409C-BE32-E72D297353CC}">
              <c16:uniqueId val="{00000000-6CD1-45FD-B677-78333E221131}"/>
            </c:ext>
          </c:extLst>
        </c:ser>
        <c:ser>
          <c:idx val="1"/>
          <c:order val="1"/>
          <c:tx>
            <c:strRef>
              <c:f>Sheet1!$C$1</c:f>
              <c:strCache>
                <c:ptCount val="1"/>
                <c:pt idx="0">
                  <c:v>Revenue</c:v>
                </c:pt>
              </c:strCache>
            </c:strRef>
          </c:tx>
          <c:spPr>
            <a:ln w="25400" cap="rnd" cmpd="sng" algn="ctr">
              <a:solidFill>
                <a:schemeClr val="accent5"/>
              </a:solidFill>
              <a:prstDash val="solid"/>
              <a:round/>
            </a:ln>
            <a:effectLst/>
          </c:spPr>
          <c:marker>
            <c:symbol val="circle"/>
            <c:size val="7"/>
            <c:spPr>
              <a:solidFill>
                <a:schemeClr val="accent5"/>
              </a:solidFill>
              <a:ln w="9525" cap="rnd" cmpd="sng" algn="ctr">
                <a:solidFill>
                  <a:schemeClr val="accent5"/>
                </a:solidFill>
                <a:prstDash val="solid"/>
                <a:round/>
              </a:ln>
              <a:effectLst/>
            </c:spPr>
          </c:marker>
          <c:dLbls>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j-lt"/>
                    <a:ea typeface="Titillium" charset="0"/>
                    <a:cs typeface="Titillium"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0%</c:formatCode>
                <c:ptCount val="12"/>
                <c:pt idx="0">
                  <c:v>0.28000000000000003</c:v>
                </c:pt>
                <c:pt idx="1">
                  <c:v>0.380000000000001</c:v>
                </c:pt>
                <c:pt idx="2">
                  <c:v>0.4</c:v>
                </c:pt>
                <c:pt idx="3">
                  <c:v>0.48</c:v>
                </c:pt>
                <c:pt idx="4">
                  <c:v>0.65000000000000202</c:v>
                </c:pt>
                <c:pt idx="5">
                  <c:v>0.65000000000000202</c:v>
                </c:pt>
                <c:pt idx="6">
                  <c:v>0.78</c:v>
                </c:pt>
                <c:pt idx="7">
                  <c:v>0.85000000000000098</c:v>
                </c:pt>
                <c:pt idx="8">
                  <c:v>0.86000000000000099</c:v>
                </c:pt>
                <c:pt idx="9">
                  <c:v>0.85000000000000098</c:v>
                </c:pt>
                <c:pt idx="10">
                  <c:v>0.9</c:v>
                </c:pt>
                <c:pt idx="11">
                  <c:v>0.85000000000000098</c:v>
                </c:pt>
              </c:numCache>
            </c:numRef>
          </c:val>
          <c:smooth val="0"/>
          <c:extLst>
            <c:ext xmlns:c16="http://schemas.microsoft.com/office/drawing/2014/chart" uri="{C3380CC4-5D6E-409C-BE32-E72D297353CC}">
              <c16:uniqueId val="{00000001-6CD1-45FD-B677-78333E221131}"/>
            </c:ext>
          </c:extLst>
        </c:ser>
        <c:dLbls>
          <c:showLegendKey val="0"/>
          <c:showVal val="0"/>
          <c:showCatName val="0"/>
          <c:showSerName val="0"/>
          <c:showPercent val="0"/>
          <c:showBubbleSize val="0"/>
        </c:dLbls>
        <c:marker val="1"/>
        <c:smooth val="0"/>
        <c:axId val="-2122400240"/>
        <c:axId val="-2122392384"/>
      </c:lineChart>
      <c:catAx>
        <c:axId val="-2122400240"/>
        <c:scaling>
          <c:orientation val="minMax"/>
        </c:scaling>
        <c:delete val="0"/>
        <c:axPos val="b"/>
        <c:numFmt formatCode="General" sourceLinked="1"/>
        <c:majorTickMark val="out"/>
        <c:minorTickMark val="none"/>
        <c:tickLblPos val="nextTo"/>
        <c:spPr>
          <a:noFill/>
          <a:ln w="9525" cap="rnd" cmpd="sng" algn="ctr">
            <a:solidFill>
              <a:schemeClr val="tx1">
                <a:tint val="75000"/>
              </a:schemeClr>
            </a:solidFill>
            <a:prstDash val="solid"/>
            <a:round/>
          </a:ln>
          <a:effectLst/>
        </c:spPr>
        <c:txPr>
          <a:bodyPr rot="-60000000" spcFirstLastPara="1" vertOverflow="ellipsis" vert="horz" wrap="square" anchor="ctr" anchorCtr="1"/>
          <a:lstStyle/>
          <a:p>
            <a:pPr>
              <a:defRPr sz="1800" b="0" i="0" u="none" strike="noStrike" kern="1200" baseline="0">
                <a:solidFill>
                  <a:schemeClr val="tx1"/>
                </a:solidFill>
                <a:latin typeface="+mj-lt"/>
                <a:ea typeface="Titillium" charset="0"/>
                <a:cs typeface="Titillium" charset="0"/>
              </a:defRPr>
            </a:pPr>
            <a:endParaRPr lang="en-US"/>
          </a:p>
        </c:txPr>
        <c:crossAx val="-2122392384"/>
        <c:crosses val="autoZero"/>
        <c:auto val="1"/>
        <c:lblAlgn val="ctr"/>
        <c:lblOffset val="100"/>
        <c:noMultiLvlLbl val="0"/>
      </c:catAx>
      <c:valAx>
        <c:axId val="-2122392384"/>
        <c:scaling>
          <c:orientation val="minMax"/>
        </c:scaling>
        <c:delete val="0"/>
        <c:axPos val="l"/>
        <c:majorGridlines>
          <c:spPr>
            <a:ln w="9525" cap="rnd" cmpd="sng" algn="ctr">
              <a:solidFill>
                <a:schemeClr val="bg1">
                  <a:lumMod val="85000"/>
                </a:schemeClr>
              </a:solidFill>
              <a:prstDash val="solid"/>
              <a:round/>
            </a:ln>
            <a:effectLst/>
          </c:spPr>
        </c:majorGridlines>
        <c:numFmt formatCode="0%" sourceLinked="1"/>
        <c:majorTickMark val="out"/>
        <c:minorTickMark val="none"/>
        <c:tickLblPos val="nextTo"/>
        <c:spPr>
          <a:noFill/>
          <a:ln w="9525" cap="rnd" cmpd="sng" algn="ctr">
            <a:solidFill>
              <a:schemeClr val="tx1">
                <a:tint val="75000"/>
              </a:schemeClr>
            </a:solidFill>
            <a:prstDash val="solid"/>
            <a:round/>
          </a:ln>
          <a:effectLst/>
        </c:spPr>
        <c:txPr>
          <a:bodyPr rot="-60000000" spcFirstLastPara="1" vertOverflow="ellipsis" vert="horz" wrap="square" anchor="ctr" anchorCtr="1"/>
          <a:lstStyle/>
          <a:p>
            <a:pPr>
              <a:defRPr sz="1800" b="0" i="0" u="none" strike="noStrike" kern="1200" baseline="0">
                <a:solidFill>
                  <a:schemeClr val="tx1"/>
                </a:solidFill>
                <a:latin typeface="+mj-lt"/>
                <a:ea typeface="Titillium" charset="0"/>
                <a:cs typeface="Titillium" charset="0"/>
              </a:defRPr>
            </a:pPr>
            <a:endParaRPr lang="en-US"/>
          </a:p>
        </c:txPr>
        <c:crossAx val="-2122400240"/>
        <c:crosses val="autoZero"/>
        <c:crossBetween val="between"/>
      </c:valAx>
      <c:spPr>
        <a:noFill/>
        <a:ln w="6350">
          <a:solidFill>
            <a:schemeClr val="bg1">
              <a:lumMod val="85000"/>
            </a:schemeClr>
          </a:solidFill>
        </a:ln>
        <a:effectLst/>
      </c:spPr>
    </c:plotArea>
    <c:legend>
      <c:legendPos val="b"/>
      <c:layout>
        <c:manualLayout>
          <c:xMode val="edge"/>
          <c:yMode val="edge"/>
          <c:x val="0.336918100806263"/>
          <c:y val="0.89295940277886798"/>
          <c:w val="0.33913602715828201"/>
          <c:h val="9.5587485987975201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j-lt"/>
              <a:ea typeface="Titillium" charset="0"/>
              <a:cs typeface="Titillium" charset="0"/>
            </a:defRPr>
          </a:pPr>
          <a:endParaRPr lang="en-US"/>
        </a:p>
      </c:txPr>
    </c:legend>
    <c:plotVisOnly val="1"/>
    <c:dispBlanksAs val="gap"/>
    <c:showDLblsOverMax val="0"/>
  </c:chart>
  <c:spPr>
    <a:noFill/>
    <a:ln w="9525" cap="rnd" cmpd="sng" algn="ctr">
      <a:noFill/>
      <a:prstDash val="solid"/>
    </a:ln>
    <a:effectLst/>
  </c:spPr>
  <c:txPr>
    <a:bodyPr/>
    <a:lstStyle/>
    <a:p>
      <a:pPr>
        <a:defRPr sz="1800" b="0" i="0">
          <a:solidFill>
            <a:schemeClr val="tx1"/>
          </a:solidFill>
          <a:latin typeface="+mj-lt"/>
          <a:ea typeface="Titillium" charset="0"/>
          <a:cs typeface="Titillium"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areaChart>
        <c:grouping val="standard"/>
        <c:varyColors val="0"/>
        <c:ser>
          <c:idx val="0"/>
          <c:order val="0"/>
          <c:tx>
            <c:strRef>
              <c:f>Sheet1!$B$1</c:f>
              <c:strCache>
                <c:ptCount val="1"/>
                <c:pt idx="0">
                  <c:v>Application</c:v>
                </c:pt>
              </c:strCache>
            </c:strRef>
          </c:tx>
          <c:spPr>
            <a:solidFill>
              <a:schemeClr val="accent5"/>
            </a:solidFill>
          </c:spPr>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356</c:v>
                </c:pt>
                <c:pt idx="1">
                  <c:v>256</c:v>
                </c:pt>
                <c:pt idx="2">
                  <c:v>289</c:v>
                </c:pt>
                <c:pt idx="3">
                  <c:v>206</c:v>
                </c:pt>
                <c:pt idx="4">
                  <c:v>256</c:v>
                </c:pt>
                <c:pt idx="5">
                  <c:v>365</c:v>
                </c:pt>
                <c:pt idx="6">
                  <c:v>378</c:v>
                </c:pt>
                <c:pt idx="7">
                  <c:v>346</c:v>
                </c:pt>
                <c:pt idx="8">
                  <c:v>432</c:v>
                </c:pt>
                <c:pt idx="9">
                  <c:v>469</c:v>
                </c:pt>
                <c:pt idx="10">
                  <c:v>501</c:v>
                </c:pt>
                <c:pt idx="11">
                  <c:v>521</c:v>
                </c:pt>
              </c:numCache>
            </c:numRef>
          </c:val>
          <c:extLst>
            <c:ext xmlns:c16="http://schemas.microsoft.com/office/drawing/2014/chart" uri="{C3380CC4-5D6E-409C-BE32-E72D297353CC}">
              <c16:uniqueId val="{00000000-418A-4A48-A247-284C963BB21C}"/>
            </c:ext>
          </c:extLst>
        </c:ser>
        <c:ser>
          <c:idx val="1"/>
          <c:order val="1"/>
          <c:tx>
            <c:strRef>
              <c:f>Sheet1!$C$1</c:f>
              <c:strCache>
                <c:ptCount val="1"/>
                <c:pt idx="0">
                  <c:v>Web Services</c:v>
                </c:pt>
              </c:strCache>
            </c:strRef>
          </c:tx>
          <c:spPr>
            <a:solidFill>
              <a:schemeClr val="tx1">
                <a:lumMod val="50000"/>
                <a:lumOff val="50000"/>
              </a:schemeClr>
            </a:solidFill>
          </c:spPr>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201</c:v>
                </c:pt>
                <c:pt idx="1">
                  <c:v>223</c:v>
                </c:pt>
                <c:pt idx="2">
                  <c:v>212</c:v>
                </c:pt>
                <c:pt idx="3">
                  <c:v>256</c:v>
                </c:pt>
                <c:pt idx="4">
                  <c:v>245</c:v>
                </c:pt>
                <c:pt idx="5">
                  <c:v>236</c:v>
                </c:pt>
                <c:pt idx="6">
                  <c:v>212</c:v>
                </c:pt>
                <c:pt idx="7">
                  <c:v>256</c:v>
                </c:pt>
                <c:pt idx="8">
                  <c:v>269</c:v>
                </c:pt>
                <c:pt idx="9">
                  <c:v>289</c:v>
                </c:pt>
                <c:pt idx="10">
                  <c:v>301</c:v>
                </c:pt>
                <c:pt idx="11">
                  <c:v>356</c:v>
                </c:pt>
              </c:numCache>
            </c:numRef>
          </c:val>
          <c:extLst>
            <c:ext xmlns:c16="http://schemas.microsoft.com/office/drawing/2014/chart" uri="{C3380CC4-5D6E-409C-BE32-E72D297353CC}">
              <c16:uniqueId val="{00000001-418A-4A48-A247-284C963BB21C}"/>
            </c:ext>
          </c:extLst>
        </c:ser>
        <c:ser>
          <c:idx val="2"/>
          <c:order val="2"/>
          <c:tx>
            <c:strRef>
              <c:f>Sheet1!$D$1</c:f>
              <c:strCache>
                <c:ptCount val="1"/>
                <c:pt idx="0">
                  <c:v>Online Shop</c:v>
                </c:pt>
              </c:strCache>
            </c:strRef>
          </c:tx>
          <c:spPr>
            <a:solidFill>
              <a:schemeClr val="bg1">
                <a:lumMod val="75000"/>
              </a:schemeClr>
            </a:solidFill>
            <a:ln w="25400">
              <a:noFill/>
            </a:ln>
          </c:spPr>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Sheet1!$D$2:$D$13</c:f>
              <c:numCache>
                <c:formatCode>General</c:formatCode>
                <c:ptCount val="12"/>
                <c:pt idx="0">
                  <c:v>109</c:v>
                </c:pt>
                <c:pt idx="1">
                  <c:v>105</c:v>
                </c:pt>
                <c:pt idx="2">
                  <c:v>120</c:v>
                </c:pt>
                <c:pt idx="3">
                  <c:v>130</c:v>
                </c:pt>
                <c:pt idx="4">
                  <c:v>156</c:v>
                </c:pt>
                <c:pt idx="5">
                  <c:v>159</c:v>
                </c:pt>
                <c:pt idx="6">
                  <c:v>167</c:v>
                </c:pt>
                <c:pt idx="7">
                  <c:v>189</c:v>
                </c:pt>
                <c:pt idx="8">
                  <c:v>156</c:v>
                </c:pt>
                <c:pt idx="9">
                  <c:v>120</c:v>
                </c:pt>
                <c:pt idx="10">
                  <c:v>168</c:v>
                </c:pt>
                <c:pt idx="11">
                  <c:v>190</c:v>
                </c:pt>
              </c:numCache>
            </c:numRef>
          </c:val>
          <c:extLst>
            <c:ext xmlns:c16="http://schemas.microsoft.com/office/drawing/2014/chart" uri="{C3380CC4-5D6E-409C-BE32-E72D297353CC}">
              <c16:uniqueId val="{00000002-418A-4A48-A247-284C963BB21C}"/>
            </c:ext>
          </c:extLst>
        </c:ser>
        <c:dLbls>
          <c:showLegendKey val="0"/>
          <c:showVal val="0"/>
          <c:showCatName val="0"/>
          <c:showSerName val="0"/>
          <c:showPercent val="0"/>
          <c:showBubbleSize val="0"/>
        </c:dLbls>
        <c:axId val="356173056"/>
        <c:axId val="356166784"/>
      </c:areaChart>
      <c:catAx>
        <c:axId val="356173056"/>
        <c:scaling>
          <c:orientation val="minMax"/>
        </c:scaling>
        <c:delete val="0"/>
        <c:axPos val="b"/>
        <c:numFmt formatCode="General" sourceLinked="1"/>
        <c:majorTickMark val="none"/>
        <c:minorTickMark val="none"/>
        <c:tickLblPos val="nextTo"/>
        <c:spPr>
          <a:ln>
            <a:noFill/>
          </a:ln>
        </c:spPr>
        <c:txPr>
          <a:bodyPr/>
          <a:lstStyle/>
          <a:p>
            <a:pPr>
              <a:defRPr lang="ja-JP">
                <a:solidFill>
                  <a:schemeClr val="tx2"/>
                </a:solidFill>
              </a:defRPr>
            </a:pPr>
            <a:endParaRPr lang="en-US"/>
          </a:p>
        </c:txPr>
        <c:crossAx val="356166784"/>
        <c:crosses val="autoZero"/>
        <c:auto val="1"/>
        <c:lblAlgn val="ctr"/>
        <c:lblOffset val="100"/>
        <c:noMultiLvlLbl val="0"/>
      </c:catAx>
      <c:valAx>
        <c:axId val="356166784"/>
        <c:scaling>
          <c:orientation val="minMax"/>
        </c:scaling>
        <c:delete val="0"/>
        <c:axPos val="l"/>
        <c:majorGridlines>
          <c:spPr>
            <a:ln w="28575">
              <a:solidFill>
                <a:schemeClr val="bg1">
                  <a:lumMod val="85000"/>
                </a:schemeClr>
              </a:solidFill>
              <a:prstDash val="sysDot"/>
            </a:ln>
          </c:spPr>
        </c:majorGridlines>
        <c:numFmt formatCode="General" sourceLinked="1"/>
        <c:majorTickMark val="none"/>
        <c:minorTickMark val="none"/>
        <c:tickLblPos val="nextTo"/>
        <c:spPr>
          <a:ln>
            <a:noFill/>
          </a:ln>
        </c:spPr>
        <c:txPr>
          <a:bodyPr/>
          <a:lstStyle/>
          <a:p>
            <a:pPr>
              <a:defRPr lang="ja-JP"/>
            </a:pPr>
            <a:endParaRPr lang="en-US"/>
          </a:p>
        </c:txPr>
        <c:crossAx val="356173056"/>
        <c:crosses val="autoZero"/>
        <c:crossBetween val="midCat"/>
      </c:valAx>
      <c:spPr>
        <a:ln>
          <a:noFill/>
        </a:ln>
      </c:spPr>
    </c:plotArea>
    <c:legend>
      <c:legendPos val="t"/>
      <c:overlay val="0"/>
      <c:txPr>
        <a:bodyPr/>
        <a:lstStyle/>
        <a:p>
          <a:pPr>
            <a:defRPr lang="ja-JP"/>
          </a:pPr>
          <a:endParaRPr lang="en-US"/>
        </a:p>
      </c:txPr>
    </c:legend>
    <c:plotVisOnly val="1"/>
    <c:dispBlanksAs val="zero"/>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05655"/>
          <c:y val="0.10615612676578158"/>
          <c:w val="0.86119299999999999"/>
          <c:h val="0.76666705215004782"/>
        </c:manualLayout>
      </c:layout>
      <c:barChart>
        <c:barDir val="bar"/>
        <c:grouping val="clustered"/>
        <c:varyColors val="0"/>
        <c:ser>
          <c:idx val="0"/>
          <c:order val="0"/>
          <c:tx>
            <c:strRef>
              <c:f>Sheet1!$A$2</c:f>
              <c:strCache>
                <c:ptCount val="1"/>
                <c:pt idx="0">
                  <c:v>Region 1</c:v>
                </c:pt>
              </c:strCache>
            </c:strRef>
          </c:tx>
          <c:spPr>
            <a:solidFill>
              <a:schemeClr val="accent5"/>
            </a:solidFill>
            <a:ln w="12700" cap="flat">
              <a:noFill/>
              <a:miter lim="400000"/>
            </a:ln>
            <a:effectLst/>
          </c:spPr>
          <c:invertIfNegative val="0"/>
          <c:cat>
            <c:strRef>
              <c:f>Sheet1!$B$1:$F$1</c:f>
              <c:strCache>
                <c:ptCount val="5"/>
                <c:pt idx="0">
                  <c:v>2016</c:v>
                </c:pt>
                <c:pt idx="1">
                  <c:v>2017</c:v>
                </c:pt>
                <c:pt idx="2">
                  <c:v>2018</c:v>
                </c:pt>
                <c:pt idx="3">
                  <c:v>2019</c:v>
                </c:pt>
                <c:pt idx="4">
                  <c:v>2020</c:v>
                </c:pt>
              </c:strCache>
            </c:strRef>
          </c:cat>
          <c:val>
            <c:numRef>
              <c:f>Sheet1!$B$2:$F$2</c:f>
              <c:numCache>
                <c:formatCode>General</c:formatCode>
                <c:ptCount val="5"/>
                <c:pt idx="0">
                  <c:v>27</c:v>
                </c:pt>
                <c:pt idx="1">
                  <c:v>36</c:v>
                </c:pt>
                <c:pt idx="2">
                  <c:v>63</c:v>
                </c:pt>
                <c:pt idx="3">
                  <c:v>143</c:v>
                </c:pt>
                <c:pt idx="4">
                  <c:v>86</c:v>
                </c:pt>
              </c:numCache>
            </c:numRef>
          </c:val>
          <c:extLst>
            <c:ext xmlns:c16="http://schemas.microsoft.com/office/drawing/2014/chart" uri="{C3380CC4-5D6E-409C-BE32-E72D297353CC}">
              <c16:uniqueId val="{00000000-2FA7-4FDE-9979-50F49DFA3E79}"/>
            </c:ext>
          </c:extLst>
        </c:ser>
        <c:dLbls>
          <c:showLegendKey val="0"/>
          <c:showVal val="0"/>
          <c:showCatName val="0"/>
          <c:showSerName val="0"/>
          <c:showPercent val="0"/>
          <c:showBubbleSize val="0"/>
        </c:dLbls>
        <c:gapWidth val="30"/>
        <c:overlap val="-100"/>
        <c:axId val="1826232448"/>
        <c:axId val="1826234768"/>
      </c:barChart>
      <c:catAx>
        <c:axId val="1826232448"/>
        <c:scaling>
          <c:orientation val="maxMin"/>
        </c:scaling>
        <c:delete val="0"/>
        <c:axPos val="l"/>
        <c:numFmt formatCode="General" sourceLinked="0"/>
        <c:majorTickMark val="none"/>
        <c:minorTickMark val="none"/>
        <c:tickLblPos val="nextTo"/>
        <c:spPr>
          <a:ln w="6350" cap="flat">
            <a:solidFill>
              <a:srgbClr val="DCDEE0"/>
            </a:solidFill>
            <a:prstDash val="solid"/>
            <a:miter lim="400000"/>
          </a:ln>
        </c:spPr>
        <c:txPr>
          <a:bodyPr rot="-2700000"/>
          <a:lstStyle/>
          <a:p>
            <a:pPr>
              <a:defRPr/>
            </a:pPr>
            <a:endParaRPr lang="en-US"/>
          </a:p>
        </c:txPr>
        <c:crossAx val="1826234768"/>
        <c:crosses val="autoZero"/>
        <c:auto val="1"/>
        <c:lblAlgn val="ctr"/>
        <c:lblOffset val="100"/>
        <c:noMultiLvlLbl val="1"/>
      </c:catAx>
      <c:valAx>
        <c:axId val="1826234768"/>
        <c:scaling>
          <c:orientation val="minMax"/>
        </c:scaling>
        <c:delete val="0"/>
        <c:axPos val="t"/>
        <c:majorGridlines>
          <c:spPr>
            <a:ln w="6350" cap="flat">
              <a:solidFill>
                <a:srgbClr val="DCDEE0"/>
              </a:solidFill>
              <a:prstDash val="solid"/>
              <a:miter lim="400000"/>
            </a:ln>
          </c:spPr>
        </c:majorGridlines>
        <c:numFmt formatCode="#,##0" sourceLinked="0"/>
        <c:majorTickMark val="none"/>
        <c:minorTickMark val="none"/>
        <c:tickLblPos val="high"/>
        <c:spPr>
          <a:ln w="12700" cap="flat">
            <a:noFill/>
            <a:prstDash val="solid"/>
            <a:miter lim="400000"/>
          </a:ln>
        </c:spPr>
        <c:txPr>
          <a:bodyPr rot="-2700000"/>
          <a:lstStyle/>
          <a:p>
            <a:pPr>
              <a:defRPr/>
            </a:pPr>
            <a:endParaRPr lang="en-US"/>
          </a:p>
        </c:txPr>
        <c:crossAx val="1826232448"/>
        <c:crosses val="autoZero"/>
        <c:crossBetween val="between"/>
        <c:majorUnit val="40"/>
        <c:minorUnit val="20"/>
      </c:valAx>
      <c:spPr>
        <a:noFill/>
        <a:ln w="12700" cap="flat">
          <a:noFill/>
          <a:miter lim="400000"/>
        </a:ln>
        <a:effectLst/>
      </c:spPr>
    </c:plotArea>
    <c:plotVisOnly val="1"/>
    <c:dispBlanksAs val="gap"/>
    <c:showDLblsOverMax val="1"/>
  </c:chart>
  <c:spPr>
    <a:noFill/>
    <a:ln>
      <a:noFill/>
    </a:ln>
    <a:effectLst/>
  </c:spPr>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05655"/>
          <c:y val="0.10404010854640927"/>
          <c:w val="0.86119299999999999"/>
          <c:h val="0.77768830756091389"/>
        </c:manualLayout>
      </c:layout>
      <c:scatterChart>
        <c:scatterStyle val="smoothMarker"/>
        <c:varyColors val="0"/>
        <c:ser>
          <c:idx val="0"/>
          <c:order val="0"/>
          <c:tx>
            <c:strRef>
              <c:f>Sheet1!$A$2</c:f>
              <c:strCache>
                <c:ptCount val="1"/>
                <c:pt idx="0">
                  <c:v>Region 1</c:v>
                </c:pt>
              </c:strCache>
            </c:strRef>
          </c:tx>
          <c:spPr>
            <a:ln>
              <a:solidFill>
                <a:schemeClr val="accent5"/>
              </a:solidFill>
            </a:ln>
            <a:effectLst/>
          </c:spPr>
          <c:marker>
            <c:symbol val="none"/>
          </c:marker>
          <c:xVal>
            <c:strRef>
              <c:f>Sheet1!$B$1:$F$1</c:f>
              <c:strCache>
                <c:ptCount val="5"/>
                <c:pt idx="0">
                  <c:v>2016</c:v>
                </c:pt>
                <c:pt idx="1">
                  <c:v>2017</c:v>
                </c:pt>
                <c:pt idx="2">
                  <c:v>2018</c:v>
                </c:pt>
                <c:pt idx="3">
                  <c:v>2019</c:v>
                </c:pt>
                <c:pt idx="4">
                  <c:v>2020</c:v>
                </c:pt>
              </c:strCache>
            </c:strRef>
          </c:xVal>
          <c:yVal>
            <c:numRef>
              <c:f>Sheet1!$B$2:$F$2</c:f>
              <c:numCache>
                <c:formatCode>General</c:formatCode>
                <c:ptCount val="5"/>
                <c:pt idx="0">
                  <c:v>27</c:v>
                </c:pt>
                <c:pt idx="1">
                  <c:v>36</c:v>
                </c:pt>
                <c:pt idx="2">
                  <c:v>63</c:v>
                </c:pt>
                <c:pt idx="3">
                  <c:v>143</c:v>
                </c:pt>
                <c:pt idx="4">
                  <c:v>86</c:v>
                </c:pt>
              </c:numCache>
            </c:numRef>
          </c:yVal>
          <c:smooth val="1"/>
          <c:extLst>
            <c:ext xmlns:c16="http://schemas.microsoft.com/office/drawing/2014/chart" uri="{C3380CC4-5D6E-409C-BE32-E72D297353CC}">
              <c16:uniqueId val="{00000000-104F-4D65-B3AE-BB7572E70AEA}"/>
            </c:ext>
          </c:extLst>
        </c:ser>
        <c:ser>
          <c:idx val="1"/>
          <c:order val="1"/>
          <c:tx>
            <c:strRef>
              <c:f>Sheet1!$A$3</c:f>
              <c:strCache>
                <c:ptCount val="1"/>
                <c:pt idx="0">
                  <c:v>Region 2</c:v>
                </c:pt>
              </c:strCache>
            </c:strRef>
          </c:tx>
          <c:spPr>
            <a:ln>
              <a:solidFill>
                <a:schemeClr val="bg1">
                  <a:lumMod val="50000"/>
                </a:schemeClr>
              </a:solidFill>
            </a:ln>
            <a:effectLst/>
          </c:spPr>
          <c:marker>
            <c:symbol val="none"/>
          </c:marker>
          <c:xVal>
            <c:strRef>
              <c:f>Sheet1!$B$1:$F$1</c:f>
              <c:strCache>
                <c:ptCount val="5"/>
                <c:pt idx="0">
                  <c:v>2016</c:v>
                </c:pt>
                <c:pt idx="1">
                  <c:v>2017</c:v>
                </c:pt>
                <c:pt idx="2">
                  <c:v>2018</c:v>
                </c:pt>
                <c:pt idx="3">
                  <c:v>2019</c:v>
                </c:pt>
                <c:pt idx="4">
                  <c:v>2020</c:v>
                </c:pt>
              </c:strCache>
            </c:strRef>
          </c:xVal>
          <c:yVal>
            <c:numRef>
              <c:f>Sheet1!$B$3:$F$3</c:f>
              <c:numCache>
                <c:formatCode>General</c:formatCode>
                <c:ptCount val="5"/>
                <c:pt idx="0">
                  <c:v>55</c:v>
                </c:pt>
                <c:pt idx="1">
                  <c:v>43</c:v>
                </c:pt>
                <c:pt idx="2">
                  <c:v>80</c:v>
                </c:pt>
                <c:pt idx="3">
                  <c:v>48</c:v>
                </c:pt>
                <c:pt idx="4">
                  <c:v>23</c:v>
                </c:pt>
              </c:numCache>
            </c:numRef>
          </c:yVal>
          <c:smooth val="1"/>
          <c:extLst>
            <c:ext xmlns:c16="http://schemas.microsoft.com/office/drawing/2014/chart" uri="{C3380CC4-5D6E-409C-BE32-E72D297353CC}">
              <c16:uniqueId val="{00000001-104F-4D65-B3AE-BB7572E70AEA}"/>
            </c:ext>
          </c:extLst>
        </c:ser>
        <c:dLbls>
          <c:showLegendKey val="0"/>
          <c:showVal val="0"/>
          <c:showCatName val="0"/>
          <c:showSerName val="0"/>
          <c:showPercent val="0"/>
          <c:showBubbleSize val="0"/>
        </c:dLbls>
        <c:axId val="1826232448"/>
        <c:axId val="1826234768"/>
      </c:scatterChart>
      <c:valAx>
        <c:axId val="1826232448"/>
        <c:scaling>
          <c:orientation val="maxMin"/>
        </c:scaling>
        <c:delete val="0"/>
        <c:axPos val="b"/>
        <c:numFmt formatCode="General" sourceLinked="1"/>
        <c:majorTickMark val="none"/>
        <c:minorTickMark val="none"/>
        <c:tickLblPos val="nextTo"/>
        <c:spPr>
          <a:ln w="6350" cap="flat">
            <a:solidFill>
              <a:srgbClr val="DCDEE0"/>
            </a:solidFill>
            <a:prstDash val="solid"/>
            <a:miter lim="400000"/>
          </a:ln>
        </c:spPr>
        <c:txPr>
          <a:bodyPr rot="-2700000"/>
          <a:lstStyle/>
          <a:p>
            <a:pPr>
              <a:defRPr sz="1600" b="0" i="0" u="none" strike="noStrike">
                <a:solidFill>
                  <a:srgbClr val="0F1113"/>
                </a:solidFill>
                <a:latin typeface="+mj-lt"/>
              </a:defRPr>
            </a:pPr>
            <a:endParaRPr lang="en-US"/>
          </a:p>
        </c:txPr>
        <c:crossAx val="1826234768"/>
        <c:crosses val="autoZero"/>
        <c:crossBetween val="midCat"/>
      </c:valAx>
      <c:valAx>
        <c:axId val="1826234768"/>
        <c:scaling>
          <c:orientation val="minMax"/>
        </c:scaling>
        <c:delete val="0"/>
        <c:axPos val="r"/>
        <c:majorGridlines>
          <c:spPr>
            <a:ln w="6350" cap="flat">
              <a:solidFill>
                <a:srgbClr val="DCDEE0"/>
              </a:solidFill>
              <a:prstDash val="solid"/>
              <a:miter lim="400000"/>
            </a:ln>
          </c:spPr>
        </c:majorGridlines>
        <c:numFmt formatCode="#,##0" sourceLinked="0"/>
        <c:majorTickMark val="none"/>
        <c:minorTickMark val="none"/>
        <c:tickLblPos val="high"/>
        <c:spPr>
          <a:ln w="12700" cap="flat">
            <a:noFill/>
            <a:prstDash val="solid"/>
            <a:miter lim="400000"/>
          </a:ln>
        </c:spPr>
        <c:txPr>
          <a:bodyPr rot="-2700000"/>
          <a:lstStyle/>
          <a:p>
            <a:pPr>
              <a:defRPr sz="1600" b="0" i="0" u="none" strike="noStrike">
                <a:solidFill>
                  <a:srgbClr val="75787F"/>
                </a:solidFill>
                <a:latin typeface="+mj-lt"/>
              </a:defRPr>
            </a:pPr>
            <a:endParaRPr lang="en-US"/>
          </a:p>
        </c:txPr>
        <c:crossAx val="1826232448"/>
        <c:crosses val="autoZero"/>
        <c:crossBetween val="midCat"/>
        <c:majorUnit val="40"/>
        <c:minorUnit val="20"/>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2160" b="0" i="0" u="none" strike="noStrike" kern="1200" cap="all" spc="50" baseline="0">
              <a:solidFill>
                <a:schemeClr val="tx1">
                  <a:lumMod val="65000"/>
                  <a:lumOff val="35000"/>
                </a:schemeClr>
              </a:solidFill>
              <a:latin typeface="+mn-lt"/>
              <a:ea typeface="+mn-ea"/>
              <a:cs typeface="+mn-cs"/>
            </a:defRPr>
          </a:pPr>
          <a:endParaRPr lang="en-US"/>
        </a:p>
      </c:txPr>
    </c:title>
    <c:autoTitleDeleted val="0"/>
    <c:plotArea>
      <c:layout/>
      <c:doughnutChart>
        <c:varyColors val="1"/>
        <c:ser>
          <c:idx val="0"/>
          <c:order val="0"/>
          <c:tx>
            <c:strRef>
              <c:f>Sheet1!$B$1</c:f>
              <c:strCache>
                <c:ptCount val="1"/>
                <c:pt idx="0">
                  <c:v>Sales</c:v>
                </c:pt>
              </c:strCache>
            </c:strRef>
          </c:tx>
          <c:spPr>
            <a:solidFill>
              <a:schemeClr val="bg1">
                <a:lumMod val="75000"/>
              </a:schemeClr>
            </a:solidFill>
            <a:ln>
              <a:noFill/>
            </a:ln>
          </c:spPr>
          <c:dPt>
            <c:idx val="0"/>
            <c:bubble3D val="0"/>
            <c:spPr>
              <a:solidFill>
                <a:schemeClr val="accent5"/>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1-B813-4915-9CAB-1E7E740DDA2F}"/>
              </c:ext>
            </c:extLst>
          </c:dPt>
          <c:dPt>
            <c:idx val="1"/>
            <c:bubble3D val="0"/>
            <c:spPr>
              <a:solidFill>
                <a:schemeClr val="tx1">
                  <a:lumMod val="50000"/>
                  <a:lumOff val="50000"/>
                </a:schemeClr>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3-B813-4915-9CAB-1E7E740DDA2F}"/>
              </c:ext>
            </c:extLst>
          </c:dPt>
          <c:dLbls>
            <c:spPr>
              <a:noFill/>
              <a:ln>
                <a:noFill/>
              </a:ln>
              <a:effectLst/>
            </c:spPr>
            <c:txPr>
              <a:bodyPr rot="0" spcFirstLastPara="1" vertOverflow="ellipsis" vert="horz" wrap="square" anchor="ctr" anchorCtr="1"/>
              <a:lstStyle/>
              <a:p>
                <a:pPr>
                  <a:defRPr sz="1800" b="0" i="0" u="none" strike="noStrike" kern="1200" baseline="0">
                    <a:solidFill>
                      <a:schemeClr val="lt1"/>
                    </a:solidFill>
                    <a:latin typeface="+mn-lt"/>
                    <a:ea typeface="+mn-ea"/>
                    <a:cs typeface="+mn-cs"/>
                  </a:defRPr>
                </a:pPr>
                <a:endParaRPr lang="en-US"/>
              </a:p>
            </c:txPr>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extLst>
            <c:ext xmlns:c16="http://schemas.microsoft.com/office/drawing/2014/chart" uri="{C3380CC4-5D6E-409C-BE32-E72D297353CC}">
              <c16:uniqueId val="{00000004-B813-4915-9CAB-1E7E740DDA2F}"/>
            </c:ext>
          </c:extLst>
        </c:ser>
        <c:dLbls>
          <c:showLegendKey val="0"/>
          <c:showVal val="0"/>
          <c:showCatName val="0"/>
          <c:showSerName val="0"/>
          <c:showPercent val="1"/>
          <c:showBubbleSize val="0"/>
          <c:showLeaderLines val="1"/>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b="0"/>
      </a:pPr>
      <a:endParaRPr lang="en-US"/>
    </a:p>
  </c:txPr>
  <c:externalData r:id="rId3">
    <c:autoUpdate val="0"/>
  </c:externalData>
</c:chartSpace>
</file>

<file path=ppt/charts/chartEx1.xml><?xml version="1.0" encoding="utf-8"?>
<cx:chartSpace xmlns:a="http://schemas.openxmlformats.org/drawingml/2006/main" xmlns:r="http://schemas.openxmlformats.org/officeDocument/2006/relationships" xmlns:cx="http://schemas.microsoft.com/office/drawing/2014/chartex">
  <cx:chartData>
    <cx:externalData r:id="rId1" cx:autoUpdate="0"/>
    <cx:data id="0">
      <cx:numDim type="val">
        <cx:f>Sheet1!$A$2:$A$77</cx:f>
        <cx:lvl ptCount="76" formatCode="General">
          <cx:pt idx="0">1</cx:pt>
          <cx:pt idx="1">3</cx:pt>
          <cx:pt idx="2">3</cx:pt>
          <cx:pt idx="3">3</cx:pt>
          <cx:pt idx="4">5</cx:pt>
          <cx:pt idx="5">6</cx:pt>
          <cx:pt idx="6">6</cx:pt>
          <cx:pt idx="7">6</cx:pt>
          <cx:pt idx="8">7</cx:pt>
          <cx:pt idx="9">8</cx:pt>
          <cx:pt idx="10">8</cx:pt>
          <cx:pt idx="11">9</cx:pt>
          <cx:pt idx="12">9</cx:pt>
          <cx:pt idx="13">9</cx:pt>
          <cx:pt idx="14">9</cx:pt>
          <cx:pt idx="15">9</cx:pt>
          <cx:pt idx="16">10</cx:pt>
          <cx:pt idx="17">10</cx:pt>
          <cx:pt idx="18">10</cx:pt>
          <cx:pt idx="19">10</cx:pt>
          <cx:pt idx="20">10</cx:pt>
          <cx:pt idx="21">10</cx:pt>
          <cx:pt idx="22">11</cx:pt>
          <cx:pt idx="23">11</cx:pt>
          <cx:pt idx="24">11</cx:pt>
          <cx:pt idx="25">11</cx:pt>
          <cx:pt idx="26">11</cx:pt>
          <cx:pt idx="27">11</cx:pt>
          <cx:pt idx="28">12</cx:pt>
          <cx:pt idx="29">12</cx:pt>
          <cx:pt idx="30">12</cx:pt>
          <cx:pt idx="31">12</cx:pt>
          <cx:pt idx="32">12</cx:pt>
          <cx:pt idx="33">12</cx:pt>
          <cx:pt idx="34">13</cx:pt>
          <cx:pt idx="35">13</cx:pt>
          <cx:pt idx="36">13</cx:pt>
          <cx:pt idx="37">13</cx:pt>
          <cx:pt idx="38">13</cx:pt>
          <cx:pt idx="39">14</cx:pt>
          <cx:pt idx="40">14</cx:pt>
          <cx:pt idx="41">14</cx:pt>
          <cx:pt idx="42">14</cx:pt>
          <cx:pt idx="43">14</cx:pt>
          <cx:pt idx="44">14</cx:pt>
          <cx:pt idx="45">15</cx:pt>
          <cx:pt idx="46">15</cx:pt>
          <cx:pt idx="47">15</cx:pt>
          <cx:pt idx="48">15</cx:pt>
          <cx:pt idx="49">15</cx:pt>
          <cx:pt idx="50">15</cx:pt>
          <cx:pt idx="51">15</cx:pt>
          <cx:pt idx="52">15</cx:pt>
          <cx:pt idx="53">16</cx:pt>
          <cx:pt idx="54">16</cx:pt>
          <cx:pt idx="55">16</cx:pt>
          <cx:pt idx="56">16</cx:pt>
          <cx:pt idx="57">17</cx:pt>
          <cx:pt idx="58">17</cx:pt>
          <cx:pt idx="59">17</cx:pt>
          <cx:pt idx="60">17</cx:pt>
          <cx:pt idx="61">17</cx:pt>
          <cx:pt idx="62">17</cx:pt>
          <cx:pt idx="63">18</cx:pt>
          <cx:pt idx="64">18</cx:pt>
          <cx:pt idx="65">18</cx:pt>
          <cx:pt idx="66">18</cx:pt>
          <cx:pt idx="67">19</cx:pt>
          <cx:pt idx="68">19</cx:pt>
          <cx:pt idx="69">19</cx:pt>
          <cx:pt idx="70">20</cx:pt>
          <cx:pt idx="71">21</cx:pt>
          <cx:pt idx="72">22</cx:pt>
          <cx:pt idx="73">22</cx:pt>
          <cx:pt idx="74">24</cx:pt>
          <cx:pt idx="75">24</cx:pt>
        </cx:lvl>
      </cx:numDim>
    </cx:data>
  </cx:chartData>
  <cx:chart>
    <cx:title pos="t" align="ctr" overlay="0">
      <cx:tx>
        <cx:rich>
          <a:bodyPr spcFirstLastPara="1" vertOverflow="ellipsis" wrap="square" lIns="0" tIns="0" rIns="0" bIns="0" anchor="ctr" anchorCtr="1"/>
          <a:lstStyle/>
          <a:p>
            <a:pPr algn="ctr">
              <a:defRPr sz="2400"/>
            </a:pPr>
            <a:r>
              <a:rPr lang="en-US" sz="2400"/>
              <a:t>Chart Title</a:t>
            </a:r>
            <a:endParaRPr lang="en-US"/>
          </a:p>
        </cx:rich>
      </cx:tx>
    </cx:title>
    <cx:plotArea>
      <cx:plotAreaRegion>
        <cx:series layoutId="clusteredColumn" uniqueId="{126CC5D7-BF30-46F9-8396-76F9EEAE8DCE}">
          <cx:tx>
            <cx:txData>
              <cx:f>Sheet1!$A$1</cx:f>
              <cx:v>Series1</cx:v>
            </cx:txData>
          </cx:tx>
          <cx:spPr>
            <a:solidFill>
              <a:schemeClr val="accent5"/>
            </a:solidFill>
          </cx:spPr>
          <cx:dataId val="0"/>
          <cx:layoutPr>
            <cx:binning intervalClosed="r"/>
          </cx:layoutPr>
        </cx:series>
      </cx:plotAreaRegion>
      <cx:axis id="0">
        <cx:catScaling gapWidth="0.579999983"/>
        <cx:tickLabels/>
      </cx:axis>
      <cx:axis id="1">
        <cx:valScaling/>
        <cx:majorGridlines/>
        <cx:tickLabels/>
      </cx:axis>
    </cx:plotArea>
  </cx:chart>
</cx:chartSpace>
</file>

<file path=ppt/charts/chartEx2.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Sheet1!$A$2:$C$17</cx:f>
        <cx:lvl ptCount="16">
          <cx:pt idx="0">Leaf 1</cx:pt>
          <cx:pt idx="1">Leaf 2</cx:pt>
          <cx:pt idx="2">Leaf 3</cx:pt>
          <cx:pt idx="3">Leaf 4</cx:pt>
          <cx:pt idx="4">Leaf 5</cx:pt>
          <cx:pt idx="5">Leaf 6</cx:pt>
          <cx:pt idx="6">Leaf 7</cx:pt>
          <cx:pt idx="7">Leaf 8</cx:pt>
          <cx:pt idx="8">Leaf 9</cx:pt>
          <cx:pt idx="9">Leaf 10</cx:pt>
          <cx:pt idx="10">Leaf 11</cx:pt>
          <cx:pt idx="11">Leaf 12</cx:pt>
          <cx:pt idx="12">Leaf 13</cx:pt>
          <cx:pt idx="13">Leaf 14</cx:pt>
          <cx:pt idx="14">Leaf 15</cx:pt>
          <cx:pt idx="15">Leaf 16</cx:pt>
        </cx:lvl>
        <cx:lvl ptCount="16">
          <cx:pt idx="0">Stem 1</cx:pt>
          <cx:pt idx="1">Stem 1</cx:pt>
          <cx:pt idx="2">Stem 1</cx:pt>
          <cx:pt idx="3">Stem 2</cx:pt>
          <cx:pt idx="4">Stem 2</cx:pt>
          <cx:pt idx="5">Stem 2</cx:pt>
          <cx:pt idx="6">Stem 2</cx:pt>
          <cx:pt idx="7">Stem 3</cx:pt>
          <cx:pt idx="8">Stem 3</cx:pt>
          <cx:pt idx="9">Stem 4</cx:pt>
          <cx:pt idx="10">Stem 4</cx:pt>
          <cx:pt idx="11">Stem 5</cx:pt>
          <cx:pt idx="12">Stem 5</cx:pt>
          <cx:pt idx="13">Stem 6</cx:pt>
          <cx:pt idx="14">Stem 6</cx:pt>
          <cx:pt idx="15">Stem 6</cx:pt>
        </cx:lvl>
        <cx:lvl ptCount="16">
          <cx:pt idx="0">Branch 1</cx:pt>
          <cx:pt idx="1">Branch 1</cx:pt>
          <cx:pt idx="2">Branch 1</cx:pt>
          <cx:pt idx="3">Branch 1</cx:pt>
          <cx:pt idx="4">Branch 1</cx:pt>
          <cx:pt idx="5">Branch 1</cx:pt>
          <cx:pt idx="6">Branch 1</cx:pt>
          <cx:pt idx="7">Branch 2</cx:pt>
          <cx:pt idx="8">Branch 2</cx:pt>
          <cx:pt idx="9">Branch 2</cx:pt>
          <cx:pt idx="10">Branch 2</cx:pt>
          <cx:pt idx="11">Branch 3</cx:pt>
          <cx:pt idx="12">Branch 3</cx:pt>
          <cx:pt idx="13">Branch 3</cx:pt>
          <cx:pt idx="14">Branch 3</cx:pt>
          <cx:pt idx="15">Branch 3</cx:pt>
        </cx:lvl>
      </cx:strDim>
      <cx:numDim type="size">
        <cx:f>Sheet1!$D$2:$D$17</cx:f>
        <cx:lvl ptCount="16" formatCode="General">
          <cx:pt idx="0">22</cx:pt>
          <cx:pt idx="1">12</cx:pt>
          <cx:pt idx="2">18</cx:pt>
          <cx:pt idx="3">87</cx:pt>
          <cx:pt idx="4">88</cx:pt>
          <cx:pt idx="5">17</cx:pt>
          <cx:pt idx="6">9</cx:pt>
          <cx:pt idx="7">25</cx:pt>
          <cx:pt idx="8">23</cx:pt>
          <cx:pt idx="9">24</cx:pt>
          <cx:pt idx="10">89</cx:pt>
          <cx:pt idx="11">16</cx:pt>
          <cx:pt idx="12">19</cx:pt>
          <cx:pt idx="13">86</cx:pt>
          <cx:pt idx="14">10</cx:pt>
          <cx:pt idx="15">11</cx:pt>
        </cx:lvl>
      </cx:numDim>
    </cx:data>
  </cx:chartData>
  <cx:chart>
    <cx:title pos="t" align="ctr" overlay="0"/>
    <cx:plotArea>
      <cx:plotAreaRegion>
        <cx:series layoutId="treemap" uniqueId="{370D92EC-A5C3-403A-94DB-67E215F36C1A}">
          <cx:tx>
            <cx:txData>
              <cx:f>Sheet1!$D$1</cx:f>
              <cx:v>Series1</cx:v>
            </cx:txData>
          </cx:tx>
          <cx:spPr>
            <a:solidFill>
              <a:schemeClr val="bg1">
                <a:lumMod val="65000"/>
              </a:schemeClr>
            </a:solidFill>
          </cx:spPr>
          <cx:dataPt idx="0">
            <cx:spPr>
              <a:solidFill>
                <a:prstClr val="white">
                  <a:lumMod val="50000"/>
                </a:prstClr>
              </a:solidFill>
            </cx:spPr>
          </cx:dataPt>
          <cx:dataPt idx="10">
            <cx:spPr>
              <a:solidFill>
                <a:srgbClr val="FFA513"/>
              </a:solidFill>
            </cx:spPr>
          </cx:dataPt>
          <cx:dataPt idx="16">
            <cx:spPr>
              <a:solidFill>
                <a:srgbClr val="FFA513"/>
              </a:solidFill>
            </cx:spPr>
          </cx:dataPt>
          <cx:dataPt idx="17">
            <cx:spPr>
              <a:solidFill>
                <a:srgbClr val="1C1C1C">
                  <a:lumMod val="75000"/>
                  <a:lumOff val="25000"/>
                </a:srgbClr>
              </a:solidFill>
            </cx:spPr>
          </cx:dataPt>
          <cx:dataLabels pos="inEnd">
            <cx:visibility seriesName="0" categoryName="1" value="0"/>
          </cx:dataLabels>
          <cx:dataId val="0"/>
          <cx:layoutPr>
            <cx:parentLabelLayout val="overlapping"/>
          </cx:layoutPr>
        </cx:series>
      </cx:plotAreaRegion>
    </cx:plotArea>
    <cx:legend pos="t" align="ctr" overlay="0">
      <cx:txPr>
        <a:bodyPr spcFirstLastPara="1" vertOverflow="ellipsis" wrap="square" lIns="0" tIns="0" rIns="0" bIns="0" anchor="ctr" anchorCtr="1"/>
        <a:lstStyle/>
        <a:p>
          <a:pPr>
            <a:defRPr sz="1400"/>
          </a:pPr>
          <a:endParaRPr lang="en-US" sz="1400"/>
        </a:p>
      </cx:txPr>
    </cx:legend>
  </cx:chart>
</cx:chartSpace>
</file>

<file path=ppt/charts/colors1.xml><?xml version="1.0" encoding="utf-8"?>
<cs:colorStyle xmlns:cs="http://schemas.microsoft.com/office/drawing/2012/chartStyle" xmlns:a="http://schemas.openxmlformats.org/drawingml/2006/main" meth="withinLinear" id="18">
  <a:schemeClr val="accent5"/>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withinLinear" id="14">
  <a:schemeClr val="accent1"/>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lt1"/>
    </cs:fontRef>
    <cs:defRPr sz="1197"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lt1"/>
    </cs:fontRef>
    <cs:defRPr sz="1197"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lt1"/>
    </cs:fontRef>
    <cs:defRPr sz="1197"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6.xml><?xml version="1.0" encoding="utf-8"?>
<cs:chartStyle xmlns:cs="http://schemas.microsoft.com/office/drawing/2012/chartStyle" xmlns:a="http://schemas.openxmlformats.org/drawingml/2006/main" id="366">
  <cs:axisTitle>
    <cs:lnRef idx="0"/>
    <cs:fillRef idx="0"/>
    <cs:effectRef idx="0"/>
    <cs:fontRef idx="minor">
      <a:schemeClr val="tx1">
        <a:lumMod val="65000"/>
        <a:lumOff val="35000"/>
      </a:schemeClr>
    </cs:fontRef>
    <cs:defRPr sz="1197"/>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cs:chartArea>
  <cs:dataLabel>
    <cs:lnRef idx="0"/>
    <cs:fillRef idx="0"/>
    <cs:effectRef idx="0"/>
    <cs:fontRef idx="minor">
      <a:schemeClr val="tx1">
        <a:lumMod val="65000"/>
        <a:lumOff val="35000"/>
      </a:schemeClr>
    </cs:fontRef>
    <cs:defRPr sz="1197"/>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862"/>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cs:valueAxis>
  <cs:wall>
    <cs:lnRef idx="0"/>
    <cs:fillRef idx="0"/>
    <cs:effectRef idx="0"/>
    <cs:fontRef idx="minor">
      <a:schemeClr val="tx1"/>
    </cs:fontRef>
  </cs:wall>
</cs:chartStyle>
</file>

<file path=ppt/charts/style7.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lt1"/>
    </cs:fontRef>
    <cs:defRPr sz="1197"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410">
  <cs:axisTitle>
    <cs:lnRef idx="0"/>
    <cs:fillRef idx="0"/>
    <cs:effectRef idx="0"/>
    <cs:fontRef idx="minor">
      <a:schemeClr val="tx1">
        <a:lumMod val="65000"/>
        <a:lumOff val="35000"/>
      </a:schemeClr>
    </cs:fontRef>
    <cs:spPr>
      <a:solidFill>
        <a:schemeClr val="bg1">
          <a:lumMod val="65000"/>
        </a:schemeClr>
      </a:solidFill>
      <a:ln w="19050">
        <a:solidFill>
          <a:schemeClr val="bg1"/>
        </a:solidFill>
      </a:ln>
    </cs:spPr>
    <cs:defRPr sz="1197"/>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cs:chartArea>
  <cs:dataLabel>
    <cs:lnRef idx="0"/>
    <cs:fillRef idx="0"/>
    <cs:effectRef idx="0"/>
    <cs:fontRef idx="minor">
      <a:schemeClr val="lt1"/>
    </cs:fontRef>
    <cs:defRPr sz="1197"/>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19050">
        <a:solidFill>
          <a:schemeClr val="lt1"/>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862"/>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cs:valueAxis>
  <cs:wall>
    <cs:lnRef idx="0"/>
    <cs:fillRef idx="0"/>
    <cs:effectRef idx="0"/>
    <cs:fontRef idx="minor">
      <a:schemeClr val="tx1"/>
    </cs:fontRef>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532155B5-06ED-42C8-B626-3FE6952C9275}" type="datetimeFigureOut">
              <a:rPr lang="en-GB" smtClean="0"/>
              <a:t>08/10/2019</a:t>
            </a:fld>
            <a:endParaRPr lang="en-GB"/>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923F79C-92A2-4FE7-81D2-8ACD3BE106BF}" type="slidenum">
              <a:rPr lang="en-GB" smtClean="0"/>
              <a:t>‹#›</a:t>
            </a:fld>
            <a:endParaRPr lang="en-GB"/>
          </a:p>
        </p:txBody>
      </p:sp>
    </p:spTree>
    <p:extLst>
      <p:ext uri="{BB962C8B-B14F-4D97-AF65-F5344CB8AC3E}">
        <p14:creationId xmlns:p14="http://schemas.microsoft.com/office/powerpoint/2010/main" val="378899816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EFFAA90-50F7-4CDF-BB1D-6F02292324B4}" type="datetimeFigureOut">
              <a:rPr lang="en-US" smtClean="0"/>
              <a:t>10/8/2019</a:t>
            </a:fld>
            <a:endParaRPr lang="en-US"/>
          </a:p>
        </p:txBody>
      </p:sp>
      <p:sp>
        <p:nvSpPr>
          <p:cNvPr id="4" name="Slide Image Placeholder 3"/>
          <p:cNvSpPr>
            <a:spLocks noGrp="1" noRot="1" noChangeAspect="1"/>
          </p:cNvSpPr>
          <p:nvPr>
            <p:ph type="sldImg" idx="2"/>
          </p:nvPr>
        </p:nvSpPr>
        <p:spPr>
          <a:xfrm>
            <a:off x="693738" y="1143000"/>
            <a:ext cx="5470525"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29F5FC8-B5FA-4619-AC52-2F46C489833E}" type="slidenum">
              <a:rPr lang="en-US" smtClean="0"/>
              <a:t>‹#›</a:t>
            </a:fld>
            <a:endParaRPr lang="en-US"/>
          </a:p>
        </p:txBody>
      </p:sp>
    </p:spTree>
    <p:extLst>
      <p:ext uri="{BB962C8B-B14F-4D97-AF65-F5344CB8AC3E}">
        <p14:creationId xmlns:p14="http://schemas.microsoft.com/office/powerpoint/2010/main" val="322298898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4" name="Freeform: Shape 3"/>
          <p:cNvSpPr/>
          <p:nvPr userDrawn="1"/>
        </p:nvSpPr>
        <p:spPr>
          <a:xfrm>
            <a:off x="7233064" y="4755686"/>
            <a:ext cx="3882196" cy="840717"/>
          </a:xfrm>
          <a:custGeom>
            <a:avLst/>
            <a:gdLst/>
            <a:ahLst/>
            <a:cxnLst/>
            <a:rect l="l" t="t" r="r" b="b"/>
            <a:pathLst>
              <a:path w="3882196" h="840717">
                <a:moveTo>
                  <a:pt x="900941" y="190199"/>
                </a:moveTo>
                <a:lnTo>
                  <a:pt x="763781" y="479944"/>
                </a:lnTo>
                <a:lnTo>
                  <a:pt x="1037439" y="479944"/>
                </a:lnTo>
                <a:close/>
                <a:moveTo>
                  <a:pt x="1506550" y="98492"/>
                </a:moveTo>
                <a:lnTo>
                  <a:pt x="1506550" y="370568"/>
                </a:lnTo>
                <a:lnTo>
                  <a:pt x="1644442" y="371665"/>
                </a:lnTo>
                <a:cubicBezTo>
                  <a:pt x="1697854" y="371665"/>
                  <a:pt x="1737369" y="366586"/>
                  <a:pt x="1762986" y="356429"/>
                </a:cubicBezTo>
                <a:cubicBezTo>
                  <a:pt x="1788604" y="346271"/>
                  <a:pt x="1808589" y="330038"/>
                  <a:pt x="1822941" y="307727"/>
                </a:cubicBezTo>
                <a:cubicBezTo>
                  <a:pt x="1837293" y="285417"/>
                  <a:pt x="1844469" y="260474"/>
                  <a:pt x="1844469" y="232898"/>
                </a:cubicBezTo>
                <a:cubicBezTo>
                  <a:pt x="1844469" y="206053"/>
                  <a:pt x="1837202" y="181657"/>
                  <a:pt x="1822669" y="159709"/>
                </a:cubicBezTo>
                <a:cubicBezTo>
                  <a:pt x="1808135" y="137762"/>
                  <a:pt x="1789059" y="122072"/>
                  <a:pt x="1765439" y="112640"/>
                </a:cubicBezTo>
                <a:cubicBezTo>
                  <a:pt x="1741820" y="103208"/>
                  <a:pt x="1702578" y="98492"/>
                  <a:pt x="1647715" y="98492"/>
                </a:cubicBezTo>
                <a:close/>
                <a:moveTo>
                  <a:pt x="2858579" y="20134"/>
                </a:moveTo>
                <a:lnTo>
                  <a:pt x="2938569" y="20134"/>
                </a:lnTo>
                <a:lnTo>
                  <a:pt x="2938569" y="820583"/>
                </a:lnTo>
                <a:lnTo>
                  <a:pt x="2858579" y="820583"/>
                </a:lnTo>
                <a:close/>
                <a:moveTo>
                  <a:pt x="2037536" y="20134"/>
                </a:moveTo>
                <a:lnTo>
                  <a:pt x="2124601" y="20134"/>
                </a:lnTo>
                <a:lnTo>
                  <a:pt x="2389884" y="638547"/>
                </a:lnTo>
                <a:lnTo>
                  <a:pt x="2659503" y="20134"/>
                </a:lnTo>
                <a:lnTo>
                  <a:pt x="2746567" y="20134"/>
                </a:lnTo>
                <a:lnTo>
                  <a:pt x="2398309" y="820583"/>
                </a:lnTo>
                <a:lnTo>
                  <a:pt x="2380897" y="820583"/>
                </a:lnTo>
                <a:close/>
                <a:moveTo>
                  <a:pt x="1426559" y="20134"/>
                </a:moveTo>
                <a:lnTo>
                  <a:pt x="1585996" y="20134"/>
                </a:lnTo>
                <a:cubicBezTo>
                  <a:pt x="1674875" y="20134"/>
                  <a:pt x="1735094" y="23767"/>
                  <a:pt x="1766655" y="31034"/>
                </a:cubicBezTo>
                <a:cubicBezTo>
                  <a:pt x="1814178" y="41928"/>
                  <a:pt x="1852813" y="65265"/>
                  <a:pt x="1882560" y="101043"/>
                </a:cubicBezTo>
                <a:cubicBezTo>
                  <a:pt x="1912307" y="136821"/>
                  <a:pt x="1927180" y="180863"/>
                  <a:pt x="1927180" y="233170"/>
                </a:cubicBezTo>
                <a:cubicBezTo>
                  <a:pt x="1927180" y="276759"/>
                  <a:pt x="1916932" y="315079"/>
                  <a:pt x="1896435" y="348131"/>
                </a:cubicBezTo>
                <a:cubicBezTo>
                  <a:pt x="1875939" y="381182"/>
                  <a:pt x="1846646" y="406154"/>
                  <a:pt x="1808555" y="423046"/>
                </a:cubicBezTo>
                <a:cubicBezTo>
                  <a:pt x="1770464" y="439937"/>
                  <a:pt x="1717863" y="448564"/>
                  <a:pt x="1650751" y="448927"/>
                </a:cubicBezTo>
                <a:lnTo>
                  <a:pt x="1938607" y="820583"/>
                </a:lnTo>
                <a:lnTo>
                  <a:pt x="1839648" y="820583"/>
                </a:lnTo>
                <a:lnTo>
                  <a:pt x="1551774" y="448927"/>
                </a:lnTo>
                <a:lnTo>
                  <a:pt x="1506550" y="448927"/>
                </a:lnTo>
                <a:lnTo>
                  <a:pt x="1506550" y="820583"/>
                </a:lnTo>
                <a:lnTo>
                  <a:pt x="1426559" y="820583"/>
                </a:lnTo>
                <a:close/>
                <a:moveTo>
                  <a:pt x="891453" y="20134"/>
                </a:moveTo>
                <a:lnTo>
                  <a:pt x="911042" y="20134"/>
                </a:lnTo>
                <a:lnTo>
                  <a:pt x="1284331" y="820583"/>
                </a:lnTo>
                <a:lnTo>
                  <a:pt x="1197930" y="820583"/>
                </a:lnTo>
                <a:lnTo>
                  <a:pt x="1072035" y="557213"/>
                </a:lnTo>
                <a:lnTo>
                  <a:pt x="727203" y="557213"/>
                </a:lnTo>
                <a:lnTo>
                  <a:pt x="602507" y="820583"/>
                </a:lnTo>
                <a:lnTo>
                  <a:pt x="513266" y="820583"/>
                </a:lnTo>
                <a:close/>
                <a:moveTo>
                  <a:pt x="312888" y="20134"/>
                </a:moveTo>
                <a:lnTo>
                  <a:pt x="392878" y="20134"/>
                </a:lnTo>
                <a:lnTo>
                  <a:pt x="392878" y="560478"/>
                </a:lnTo>
                <a:cubicBezTo>
                  <a:pt x="392878" y="643552"/>
                  <a:pt x="386439" y="701323"/>
                  <a:pt x="373561" y="733791"/>
                </a:cubicBezTo>
                <a:cubicBezTo>
                  <a:pt x="360683" y="766259"/>
                  <a:pt x="339189" y="792197"/>
                  <a:pt x="309079" y="811605"/>
                </a:cubicBezTo>
                <a:cubicBezTo>
                  <a:pt x="278969" y="831013"/>
                  <a:pt x="242511" y="840717"/>
                  <a:pt x="199704" y="840717"/>
                </a:cubicBezTo>
                <a:cubicBezTo>
                  <a:pt x="167418" y="840717"/>
                  <a:pt x="135585" y="834459"/>
                  <a:pt x="104205" y="821944"/>
                </a:cubicBezTo>
                <a:cubicBezTo>
                  <a:pt x="72826" y="809428"/>
                  <a:pt x="38091" y="787390"/>
                  <a:pt x="0" y="755829"/>
                </a:cubicBezTo>
                <a:lnTo>
                  <a:pt x="42444" y="692163"/>
                </a:lnTo>
                <a:cubicBezTo>
                  <a:pt x="84247" y="721547"/>
                  <a:pt x="118963" y="742225"/>
                  <a:pt x="146590" y="754197"/>
                </a:cubicBezTo>
                <a:cubicBezTo>
                  <a:pt x="164762" y="762177"/>
                  <a:pt x="182572" y="766168"/>
                  <a:pt x="200019" y="766168"/>
                </a:cubicBezTo>
                <a:cubicBezTo>
                  <a:pt x="222918" y="766168"/>
                  <a:pt x="243729" y="759275"/>
                  <a:pt x="262452" y="745490"/>
                </a:cubicBezTo>
                <a:cubicBezTo>
                  <a:pt x="281174" y="731705"/>
                  <a:pt x="294261" y="713385"/>
                  <a:pt x="301711" y="690531"/>
                </a:cubicBezTo>
                <a:cubicBezTo>
                  <a:pt x="309162" y="667676"/>
                  <a:pt x="312888" y="623419"/>
                  <a:pt x="312888" y="557757"/>
                </a:cubicBezTo>
                <a:close/>
                <a:moveTo>
                  <a:pt x="3531761" y="0"/>
                </a:moveTo>
                <a:cubicBezTo>
                  <a:pt x="3606491" y="0"/>
                  <a:pt x="3673967" y="14783"/>
                  <a:pt x="3734186" y="44349"/>
                </a:cubicBezTo>
                <a:cubicBezTo>
                  <a:pt x="3794406" y="73914"/>
                  <a:pt x="3843742" y="115361"/>
                  <a:pt x="3882196" y="168688"/>
                </a:cubicBezTo>
                <a:lnTo>
                  <a:pt x="3819074" y="217117"/>
                </a:lnTo>
                <a:cubicBezTo>
                  <a:pt x="3784248" y="171771"/>
                  <a:pt x="3742439" y="137399"/>
                  <a:pt x="3693647" y="114000"/>
                </a:cubicBezTo>
                <a:cubicBezTo>
                  <a:pt x="3644854" y="90602"/>
                  <a:pt x="3591255" y="78902"/>
                  <a:pt x="3532849" y="78902"/>
                </a:cubicBezTo>
                <a:cubicBezTo>
                  <a:pt x="3469002" y="78902"/>
                  <a:pt x="3409871" y="94229"/>
                  <a:pt x="3355456" y="124883"/>
                </a:cubicBezTo>
                <a:cubicBezTo>
                  <a:pt x="3301041" y="155537"/>
                  <a:pt x="3258869" y="196712"/>
                  <a:pt x="3228940" y="248406"/>
                </a:cubicBezTo>
                <a:cubicBezTo>
                  <a:pt x="3199012" y="300101"/>
                  <a:pt x="3184047" y="358234"/>
                  <a:pt x="3184047" y="422808"/>
                </a:cubicBezTo>
                <a:cubicBezTo>
                  <a:pt x="3184047" y="520392"/>
                  <a:pt x="3217513" y="601834"/>
                  <a:pt x="3284444" y="667132"/>
                </a:cubicBezTo>
                <a:cubicBezTo>
                  <a:pt x="3351375" y="732430"/>
                  <a:pt x="3435809" y="765080"/>
                  <a:pt x="3537747" y="765080"/>
                </a:cubicBezTo>
                <a:cubicBezTo>
                  <a:pt x="3649843" y="765080"/>
                  <a:pt x="3743618" y="721185"/>
                  <a:pt x="3819074" y="633395"/>
                </a:cubicBezTo>
                <a:lnTo>
                  <a:pt x="3882196" y="681280"/>
                </a:lnTo>
                <a:cubicBezTo>
                  <a:pt x="3842291" y="732068"/>
                  <a:pt x="3792501" y="771337"/>
                  <a:pt x="3732826" y="799089"/>
                </a:cubicBezTo>
                <a:cubicBezTo>
                  <a:pt x="3673150" y="826841"/>
                  <a:pt x="3606491" y="840717"/>
                  <a:pt x="3532849" y="840717"/>
                </a:cubicBezTo>
                <a:cubicBezTo>
                  <a:pt x="3392821" y="840717"/>
                  <a:pt x="3282358" y="794101"/>
                  <a:pt x="3201461" y="700870"/>
                </a:cubicBezTo>
                <a:cubicBezTo>
                  <a:pt x="3133623" y="622149"/>
                  <a:pt x="3099704" y="527103"/>
                  <a:pt x="3099704" y="415734"/>
                </a:cubicBezTo>
                <a:cubicBezTo>
                  <a:pt x="3099704" y="298559"/>
                  <a:pt x="3140787" y="199976"/>
                  <a:pt x="3222955" y="119986"/>
                </a:cubicBezTo>
                <a:cubicBezTo>
                  <a:pt x="3305121" y="39996"/>
                  <a:pt x="3408057" y="0"/>
                  <a:pt x="3531761" y="0"/>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p:cNvGrpSpPr/>
          <p:nvPr userDrawn="1"/>
        </p:nvGrpSpPr>
        <p:grpSpPr>
          <a:xfrm>
            <a:off x="9778477" y="4230356"/>
            <a:ext cx="762244" cy="525330"/>
            <a:chOff x="9386046" y="4292301"/>
            <a:chExt cx="398033" cy="274320"/>
          </a:xfrm>
        </p:grpSpPr>
        <p:sp>
          <p:nvSpPr>
            <p:cNvPr id="3" name="Rectangle 2"/>
            <p:cNvSpPr/>
            <p:nvPr userDrawn="1"/>
          </p:nvSpPr>
          <p:spPr>
            <a:xfrm>
              <a:off x="9386046" y="4292301"/>
              <a:ext cx="398033" cy="21515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800" dirty="0"/>
                <a:t>1.0</a:t>
              </a:r>
              <a:endParaRPr lang="en-US" sz="1800" dirty="0"/>
            </a:p>
          </p:txBody>
        </p:sp>
        <p:sp>
          <p:nvSpPr>
            <p:cNvPr id="5" name="Isosceles Triangle 4"/>
            <p:cNvSpPr/>
            <p:nvPr userDrawn="1"/>
          </p:nvSpPr>
          <p:spPr>
            <a:xfrm flipV="1">
              <a:off x="9668643" y="4507454"/>
              <a:ext cx="115436" cy="59167"/>
            </a:xfrm>
            <a:prstGeom prst="triangle">
              <a:avLst>
                <a:gd name="adj" fmla="val 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a:p>
          </p:txBody>
        </p:sp>
      </p:grpSp>
    </p:spTree>
    <p:extLst>
      <p:ext uri="{BB962C8B-B14F-4D97-AF65-F5344CB8AC3E}">
        <p14:creationId xmlns:p14="http://schemas.microsoft.com/office/powerpoint/2010/main" val="1365458987"/>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3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300772" y="2987757"/>
            <a:ext cx="7208805" cy="6060978"/>
          </a:xfrm>
          <a:prstGeom prst="rect">
            <a:avLst/>
          </a:prstGeom>
        </p:spPr>
      </p:pic>
      <p:sp>
        <p:nvSpPr>
          <p:cNvPr id="4" name="Picture Placeholder 3"/>
          <p:cNvSpPr>
            <a:spLocks noGrp="1"/>
          </p:cNvSpPr>
          <p:nvPr>
            <p:ph type="pic" sz="quarter" idx="12"/>
          </p:nvPr>
        </p:nvSpPr>
        <p:spPr>
          <a:xfrm>
            <a:off x="1569837" y="3346450"/>
            <a:ext cx="6670675" cy="3760788"/>
          </a:xfrm>
          <a:prstGeom prst="rect">
            <a:avLst/>
          </a:prstGeom>
          <a:solidFill>
            <a:schemeClr val="tx1">
              <a:lumMod val="50000"/>
              <a:lumOff val="50000"/>
            </a:schemeClr>
          </a:solidFill>
        </p:spPr>
        <p:txBody>
          <a:bodyPr/>
          <a:lstStyle/>
          <a:p>
            <a:endParaRPr lang="en-US"/>
          </a:p>
        </p:txBody>
      </p:sp>
    </p:spTree>
    <p:extLst>
      <p:ext uri="{BB962C8B-B14F-4D97-AF65-F5344CB8AC3E}">
        <p14:creationId xmlns:p14="http://schemas.microsoft.com/office/powerpoint/2010/main" val="2811735327"/>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2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r="23978"/>
          <a:stretch/>
        </p:blipFill>
        <p:spPr>
          <a:xfrm>
            <a:off x="9663546" y="2632431"/>
            <a:ext cx="8684780" cy="6707531"/>
          </a:xfrm>
          <a:prstGeom prst="rect">
            <a:avLst/>
          </a:prstGeom>
        </p:spPr>
      </p:pic>
      <p:sp>
        <p:nvSpPr>
          <p:cNvPr id="4" name="Picture Placeholder 3"/>
          <p:cNvSpPr>
            <a:spLocks noGrp="1"/>
          </p:cNvSpPr>
          <p:nvPr>
            <p:ph type="pic" sz="quarter" idx="12"/>
          </p:nvPr>
        </p:nvSpPr>
        <p:spPr>
          <a:xfrm>
            <a:off x="11055350" y="3085780"/>
            <a:ext cx="7292975" cy="5403850"/>
          </a:xfrm>
          <a:prstGeom prst="rect">
            <a:avLst/>
          </a:prstGeom>
          <a:solidFill>
            <a:schemeClr val="tx1">
              <a:lumMod val="50000"/>
              <a:lumOff val="50000"/>
            </a:schemeClr>
          </a:solidFill>
        </p:spPr>
        <p:txBody>
          <a:bodyPr/>
          <a:lstStyle/>
          <a:p>
            <a:endParaRPr lang="en-US"/>
          </a:p>
        </p:txBody>
      </p:sp>
    </p:spTree>
    <p:extLst>
      <p:ext uri="{BB962C8B-B14F-4D97-AF65-F5344CB8AC3E}">
        <p14:creationId xmlns:p14="http://schemas.microsoft.com/office/powerpoint/2010/main" val="225254377"/>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1_Title Slide">
    <p:spTree>
      <p:nvGrpSpPr>
        <p:cNvPr id="1" name=""/>
        <p:cNvGrpSpPr/>
        <p:nvPr/>
      </p:nvGrpSpPr>
      <p:grpSpPr>
        <a:xfrm>
          <a:off x="0" y="0"/>
          <a:ext cx="0" cy="0"/>
          <a:chOff x="0" y="0"/>
          <a:chExt cx="0" cy="0"/>
        </a:xfrm>
      </p:grpSpPr>
      <p:pic>
        <p:nvPicPr>
          <p:cNvPr id="15" name="Picture 1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481455" y="2266942"/>
            <a:ext cx="3387435" cy="6617473"/>
          </a:xfrm>
          <a:prstGeom prst="rect">
            <a:avLst/>
          </a:prstGeom>
        </p:spPr>
      </p:pic>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7" name="Picture Placeholder 2"/>
          <p:cNvSpPr>
            <a:spLocks noGrp="1"/>
          </p:cNvSpPr>
          <p:nvPr>
            <p:ph type="pic" sz="quarter" idx="17" hasCustomPrompt="1"/>
          </p:nvPr>
        </p:nvSpPr>
        <p:spPr>
          <a:xfrm>
            <a:off x="13784972" y="3234589"/>
            <a:ext cx="2589586" cy="4597080"/>
          </a:xfrm>
          <a:prstGeom prst="rect">
            <a:avLst/>
          </a:prstGeom>
          <a:pattFill prst="pct5">
            <a:fgClr>
              <a:schemeClr val="tx1"/>
            </a:fgClr>
            <a:bgClr>
              <a:schemeClr val="bg1">
                <a:lumMod val="85000"/>
              </a:schemeClr>
            </a:bgClr>
          </a:pattFill>
          <a:effectLst>
            <a:outerShdw blurRad="228600" dist="342900" dir="5400000" sx="89000" sy="89000" algn="t" rotWithShape="0">
              <a:prstClr val="black">
                <a:alpha val="14000"/>
              </a:prstClr>
            </a:outerShdw>
          </a:effectLst>
        </p:spPr>
        <p:txBody>
          <a:bodyPr anchor="ctr"/>
          <a:lstStyle>
            <a:lvl1pPr marL="0" indent="0" algn="ctr">
              <a:buNone/>
              <a:defRPr sz="1600" b="0" i="0">
                <a:latin typeface="Source Sans Pro" charset="0"/>
                <a:ea typeface="Source Sans Pro" charset="0"/>
                <a:cs typeface="Source Sans Pro" charset="0"/>
              </a:defRPr>
            </a:lvl1pPr>
          </a:lstStyle>
          <a:p>
            <a:r>
              <a:rPr lang="en-US"/>
              <a:t>Drag &amp; Drop Image</a:t>
            </a:r>
          </a:p>
        </p:txBody>
      </p:sp>
      <p:sp>
        <p:nvSpPr>
          <p:cNvPr id="9" name="Picture Placeholder 2"/>
          <p:cNvSpPr>
            <a:spLocks noGrp="1"/>
          </p:cNvSpPr>
          <p:nvPr>
            <p:ph type="pic" sz="quarter" idx="18" hasCustomPrompt="1"/>
          </p:nvPr>
        </p:nvSpPr>
        <p:spPr>
          <a:xfrm>
            <a:off x="7880379" y="3234589"/>
            <a:ext cx="2589586" cy="4597080"/>
          </a:xfrm>
          <a:prstGeom prst="rect">
            <a:avLst/>
          </a:prstGeom>
          <a:pattFill prst="pct5">
            <a:fgClr>
              <a:schemeClr val="tx1"/>
            </a:fgClr>
            <a:bgClr>
              <a:schemeClr val="bg1">
                <a:lumMod val="85000"/>
              </a:schemeClr>
            </a:bgClr>
          </a:pattFill>
          <a:effectLst>
            <a:outerShdw blurRad="228600" dist="342900" dir="5400000" sx="89000" sy="89000" algn="t" rotWithShape="0">
              <a:prstClr val="black">
                <a:alpha val="14000"/>
              </a:prstClr>
            </a:outerShdw>
          </a:effectLst>
        </p:spPr>
        <p:txBody>
          <a:bodyPr anchor="ctr"/>
          <a:lstStyle>
            <a:lvl1pPr marL="0" indent="0" algn="ctr">
              <a:buNone/>
              <a:defRPr sz="1600" b="0" i="0">
                <a:latin typeface="Source Sans Pro" charset="0"/>
                <a:ea typeface="Source Sans Pro" charset="0"/>
                <a:cs typeface="Source Sans Pro" charset="0"/>
              </a:defRPr>
            </a:lvl1pPr>
          </a:lstStyle>
          <a:p>
            <a:r>
              <a:rPr lang="en-US"/>
              <a:t>Drag &amp; Drop Image</a:t>
            </a:r>
          </a:p>
        </p:txBody>
      </p:sp>
      <p:sp>
        <p:nvSpPr>
          <p:cNvPr id="10" name="Picture Placeholder 2"/>
          <p:cNvSpPr>
            <a:spLocks noGrp="1"/>
          </p:cNvSpPr>
          <p:nvPr>
            <p:ph type="pic" sz="quarter" idx="13" hasCustomPrompt="1"/>
          </p:nvPr>
        </p:nvSpPr>
        <p:spPr>
          <a:xfrm>
            <a:off x="4800051" y="3234589"/>
            <a:ext cx="2589586" cy="4597080"/>
          </a:xfrm>
          <a:prstGeom prst="rect">
            <a:avLst/>
          </a:prstGeom>
          <a:pattFill prst="pct5">
            <a:fgClr>
              <a:schemeClr val="tx1"/>
            </a:fgClr>
            <a:bgClr>
              <a:schemeClr val="bg1">
                <a:lumMod val="85000"/>
              </a:schemeClr>
            </a:bgClr>
          </a:pattFill>
          <a:effectLst>
            <a:outerShdw blurRad="228600" dist="342900" dir="5400000" sx="89000" sy="89000" algn="t" rotWithShape="0">
              <a:prstClr val="black">
                <a:alpha val="14000"/>
              </a:prstClr>
            </a:outerShdw>
          </a:effectLst>
        </p:spPr>
        <p:txBody>
          <a:bodyPr anchor="ctr"/>
          <a:lstStyle>
            <a:lvl1pPr marL="0" indent="0" algn="ctr">
              <a:buNone/>
              <a:defRPr sz="1600" b="0" i="0">
                <a:latin typeface="Source Sans Pro" charset="0"/>
                <a:ea typeface="Source Sans Pro" charset="0"/>
                <a:cs typeface="Source Sans Pro" charset="0"/>
              </a:defRPr>
            </a:lvl1pPr>
          </a:lstStyle>
          <a:p>
            <a:r>
              <a:rPr lang="en-US"/>
              <a:t>Drag &amp; Drop Image</a:t>
            </a:r>
          </a:p>
        </p:txBody>
      </p:sp>
      <p:sp>
        <p:nvSpPr>
          <p:cNvPr id="11" name="Picture Placeholder 2"/>
          <p:cNvSpPr>
            <a:spLocks noGrp="1"/>
          </p:cNvSpPr>
          <p:nvPr>
            <p:ph type="pic" sz="quarter" idx="14" hasCustomPrompt="1"/>
          </p:nvPr>
        </p:nvSpPr>
        <p:spPr>
          <a:xfrm>
            <a:off x="1913259" y="3234589"/>
            <a:ext cx="2589586" cy="4597080"/>
          </a:xfrm>
          <a:prstGeom prst="rect">
            <a:avLst/>
          </a:prstGeom>
          <a:pattFill prst="pct5">
            <a:fgClr>
              <a:schemeClr val="tx1"/>
            </a:fgClr>
            <a:bgClr>
              <a:schemeClr val="bg1">
                <a:lumMod val="85000"/>
              </a:schemeClr>
            </a:bgClr>
          </a:pattFill>
          <a:effectLst>
            <a:outerShdw blurRad="228600" dist="342900" dir="5400000" sx="89000" sy="89000" algn="t" rotWithShape="0">
              <a:prstClr val="black">
                <a:alpha val="14000"/>
              </a:prstClr>
            </a:outerShdw>
          </a:effectLst>
        </p:spPr>
        <p:txBody>
          <a:bodyPr anchor="ctr"/>
          <a:lstStyle>
            <a:lvl1pPr marL="0" indent="0" algn="ctr">
              <a:buNone/>
              <a:defRPr sz="1600" b="0" i="0">
                <a:latin typeface="Source Sans Pro" charset="0"/>
                <a:ea typeface="Source Sans Pro" charset="0"/>
                <a:cs typeface="Source Sans Pro" charset="0"/>
              </a:defRPr>
            </a:lvl1pPr>
          </a:lstStyle>
          <a:p>
            <a:r>
              <a:rPr lang="en-US"/>
              <a:t>Drag &amp; Drop Image</a:t>
            </a:r>
          </a:p>
        </p:txBody>
      </p:sp>
      <p:sp>
        <p:nvSpPr>
          <p:cNvPr id="14" name="Picture Placeholder 2"/>
          <p:cNvSpPr>
            <a:spLocks noGrp="1"/>
          </p:cNvSpPr>
          <p:nvPr>
            <p:ph type="pic" sz="quarter" idx="12" hasCustomPrompt="1"/>
          </p:nvPr>
        </p:nvSpPr>
        <p:spPr>
          <a:xfrm>
            <a:off x="10898180" y="3234589"/>
            <a:ext cx="2589586" cy="4597080"/>
          </a:xfrm>
          <a:prstGeom prst="rect">
            <a:avLst/>
          </a:prstGeom>
          <a:pattFill prst="pct5">
            <a:fgClr>
              <a:schemeClr val="tx1"/>
            </a:fgClr>
            <a:bgClr>
              <a:schemeClr val="bg1">
                <a:lumMod val="85000"/>
              </a:schemeClr>
            </a:bgClr>
          </a:pattFill>
        </p:spPr>
        <p:txBody>
          <a:bodyPr anchor="ctr"/>
          <a:lstStyle>
            <a:lvl1pPr marL="0" indent="0" algn="ctr">
              <a:buNone/>
              <a:defRPr sz="1600" b="0" i="0">
                <a:latin typeface="Source Sans Pro" charset="0"/>
                <a:ea typeface="Source Sans Pro" charset="0"/>
                <a:cs typeface="Source Sans Pro" charset="0"/>
              </a:defRPr>
            </a:lvl1pPr>
          </a:lstStyle>
          <a:p>
            <a:r>
              <a:rPr lang="en-US"/>
              <a:t>Drag &amp; Drop Image</a:t>
            </a:r>
          </a:p>
        </p:txBody>
      </p:sp>
    </p:spTree>
    <p:extLst>
      <p:ext uri="{BB962C8B-B14F-4D97-AF65-F5344CB8AC3E}">
        <p14:creationId xmlns:p14="http://schemas.microsoft.com/office/powerpoint/2010/main" val="1760626626"/>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30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7" name="Picture Placeholder 2"/>
          <p:cNvSpPr>
            <a:spLocks noGrp="1"/>
          </p:cNvSpPr>
          <p:nvPr>
            <p:ph type="pic" sz="quarter" idx="12" hasCustomPrompt="1"/>
          </p:nvPr>
        </p:nvSpPr>
        <p:spPr>
          <a:xfrm>
            <a:off x="7198432" y="7005234"/>
            <a:ext cx="2093976" cy="3721608"/>
          </a:xfrm>
          <a:prstGeom prst="rect">
            <a:avLst/>
          </a:prstGeom>
          <a:solidFill>
            <a:schemeClr val="bg1">
              <a:lumMod val="65000"/>
            </a:schemeClr>
          </a:solidFill>
          <a:effectLst/>
          <a:scene3d>
            <a:camera prst="orthographicFront">
              <a:rot lat="2400000" lon="2400000" rev="3600000"/>
            </a:camera>
            <a:lightRig rig="threePt" dir="t"/>
          </a:scene3d>
        </p:spPr>
        <p:txBody>
          <a:bodyPr anchor="ctr"/>
          <a:lstStyle>
            <a:lvl1pPr marL="0" indent="0" algn="ctr">
              <a:buNone/>
              <a:defRPr sz="1600" b="0" i="0">
                <a:latin typeface="Source Sans Pro" charset="0"/>
                <a:ea typeface="Source Sans Pro" charset="0"/>
                <a:cs typeface="Source Sans Pro" charset="0"/>
              </a:defRPr>
            </a:lvl1pPr>
          </a:lstStyle>
          <a:p>
            <a:r>
              <a:rPr lang="en-US" dirty="0"/>
              <a:t>Drag &amp; Drop Image</a:t>
            </a:r>
          </a:p>
        </p:txBody>
      </p:sp>
      <p:sp>
        <p:nvSpPr>
          <p:cNvPr id="9" name="Picture Placeholder 2"/>
          <p:cNvSpPr>
            <a:spLocks noGrp="1"/>
          </p:cNvSpPr>
          <p:nvPr>
            <p:ph type="pic" sz="quarter" idx="13" hasCustomPrompt="1"/>
          </p:nvPr>
        </p:nvSpPr>
        <p:spPr>
          <a:xfrm>
            <a:off x="9010001" y="5865905"/>
            <a:ext cx="2093976" cy="3721608"/>
          </a:xfrm>
          <a:prstGeom prst="rect">
            <a:avLst/>
          </a:prstGeom>
          <a:solidFill>
            <a:schemeClr val="bg1">
              <a:lumMod val="65000"/>
            </a:schemeClr>
          </a:solidFill>
          <a:effectLst/>
          <a:scene3d>
            <a:camera prst="orthographicFront">
              <a:rot lat="2400000" lon="2400000" rev="3600000"/>
            </a:camera>
            <a:lightRig rig="threePt" dir="t"/>
          </a:scene3d>
        </p:spPr>
        <p:txBody>
          <a:bodyPr anchor="ctr"/>
          <a:lstStyle>
            <a:lvl1pPr marL="0" indent="0" algn="ctr">
              <a:buNone/>
              <a:defRPr sz="1600" b="0" i="0">
                <a:latin typeface="Source Sans Pro" charset="0"/>
                <a:ea typeface="Source Sans Pro" charset="0"/>
                <a:cs typeface="Source Sans Pro" charset="0"/>
              </a:defRPr>
            </a:lvl1pPr>
          </a:lstStyle>
          <a:p>
            <a:r>
              <a:rPr lang="en-US" dirty="0"/>
              <a:t>Drag &amp; Drop Image</a:t>
            </a:r>
          </a:p>
        </p:txBody>
      </p:sp>
      <p:sp>
        <p:nvSpPr>
          <p:cNvPr id="10" name="Picture Placeholder 2"/>
          <p:cNvSpPr>
            <a:spLocks noGrp="1"/>
          </p:cNvSpPr>
          <p:nvPr>
            <p:ph type="pic" sz="quarter" idx="14" hasCustomPrompt="1"/>
          </p:nvPr>
        </p:nvSpPr>
        <p:spPr>
          <a:xfrm>
            <a:off x="12582533" y="3610559"/>
            <a:ext cx="2093976" cy="3721608"/>
          </a:xfrm>
          <a:prstGeom prst="rect">
            <a:avLst/>
          </a:prstGeom>
          <a:solidFill>
            <a:schemeClr val="bg1">
              <a:lumMod val="65000"/>
            </a:schemeClr>
          </a:solidFill>
          <a:effectLst/>
          <a:scene3d>
            <a:camera prst="orthographicFront">
              <a:rot lat="2400000" lon="2400000" rev="3600000"/>
            </a:camera>
            <a:lightRig rig="threePt" dir="t"/>
          </a:scene3d>
        </p:spPr>
        <p:txBody>
          <a:bodyPr anchor="ctr"/>
          <a:lstStyle>
            <a:lvl1pPr marL="0" indent="0" algn="ctr">
              <a:buNone/>
              <a:defRPr sz="1600" b="0" i="0">
                <a:latin typeface="Source Sans Pro" charset="0"/>
                <a:ea typeface="Source Sans Pro" charset="0"/>
                <a:cs typeface="Source Sans Pro" charset="0"/>
              </a:defRPr>
            </a:lvl1pPr>
          </a:lstStyle>
          <a:p>
            <a:r>
              <a:rPr lang="en-US" dirty="0"/>
              <a:t>Drag &amp; Drop Image</a:t>
            </a:r>
          </a:p>
        </p:txBody>
      </p:sp>
      <p:sp>
        <p:nvSpPr>
          <p:cNvPr id="11" name="Picture Placeholder 2"/>
          <p:cNvSpPr>
            <a:spLocks noGrp="1"/>
          </p:cNvSpPr>
          <p:nvPr>
            <p:ph type="pic" sz="quarter" idx="15" hasCustomPrompt="1"/>
          </p:nvPr>
        </p:nvSpPr>
        <p:spPr>
          <a:xfrm>
            <a:off x="14384490" y="2478603"/>
            <a:ext cx="2093976" cy="3721608"/>
          </a:xfrm>
          <a:prstGeom prst="rect">
            <a:avLst/>
          </a:prstGeom>
          <a:solidFill>
            <a:schemeClr val="bg1">
              <a:lumMod val="65000"/>
            </a:schemeClr>
          </a:solidFill>
          <a:effectLst/>
          <a:scene3d>
            <a:camera prst="orthographicFront">
              <a:rot lat="2400000" lon="2400000" rev="3600000"/>
            </a:camera>
            <a:lightRig rig="threePt" dir="t"/>
          </a:scene3d>
        </p:spPr>
        <p:txBody>
          <a:bodyPr anchor="ctr"/>
          <a:lstStyle>
            <a:lvl1pPr marL="0" indent="0" algn="ctr">
              <a:buNone/>
              <a:defRPr sz="1600" b="0" i="0">
                <a:latin typeface="Source Sans Pro" charset="0"/>
                <a:ea typeface="Source Sans Pro" charset="0"/>
                <a:cs typeface="Source Sans Pro" charset="0"/>
              </a:defRPr>
            </a:lvl1pPr>
          </a:lstStyle>
          <a:p>
            <a:r>
              <a:rPr lang="en-US" dirty="0"/>
              <a:t>Drag &amp; Drop Image</a:t>
            </a:r>
          </a:p>
        </p:txBody>
      </p:sp>
      <p:pic>
        <p:nvPicPr>
          <p:cNvPr id="12" name="Picture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241609" y="5003206"/>
            <a:ext cx="5203862" cy="3360312"/>
          </a:xfrm>
          <a:prstGeom prst="rect">
            <a:avLst/>
          </a:prstGeom>
        </p:spPr>
      </p:pic>
      <p:sp>
        <p:nvSpPr>
          <p:cNvPr id="13" name="Picture Placeholder 2"/>
          <p:cNvSpPr>
            <a:spLocks noGrp="1"/>
          </p:cNvSpPr>
          <p:nvPr>
            <p:ph type="pic" sz="quarter" idx="16" hasCustomPrompt="1"/>
          </p:nvPr>
        </p:nvSpPr>
        <p:spPr>
          <a:xfrm>
            <a:off x="10913723" y="4580913"/>
            <a:ext cx="1901952" cy="3931920"/>
          </a:xfrm>
          <a:prstGeom prst="rect">
            <a:avLst/>
          </a:prstGeom>
          <a:solidFill>
            <a:schemeClr val="bg1">
              <a:lumMod val="65000"/>
            </a:schemeClr>
          </a:solidFill>
          <a:effectLst/>
          <a:scene3d>
            <a:camera prst="orthographicFront">
              <a:rot lat="2400000" lon="2400000" rev="3630000"/>
            </a:camera>
            <a:lightRig rig="threePt" dir="t"/>
          </a:scene3d>
          <a:sp3d/>
        </p:spPr>
        <p:txBody>
          <a:bodyPr anchor="ctr"/>
          <a:lstStyle>
            <a:lvl1pPr marL="0" indent="0" algn="ctr">
              <a:buNone/>
              <a:defRPr sz="1600" b="0" i="0">
                <a:latin typeface="Source Sans Pro" charset="0"/>
                <a:ea typeface="Source Sans Pro" charset="0"/>
                <a:cs typeface="Source Sans Pro" charset="0"/>
              </a:defRPr>
            </a:lvl1pPr>
          </a:lstStyle>
          <a:p>
            <a:r>
              <a:rPr lang="en-US" dirty="0"/>
              <a:t>Drag &amp; Drop Image</a:t>
            </a:r>
          </a:p>
        </p:txBody>
      </p:sp>
    </p:spTree>
    <p:extLst>
      <p:ext uri="{BB962C8B-B14F-4D97-AF65-F5344CB8AC3E}">
        <p14:creationId xmlns:p14="http://schemas.microsoft.com/office/powerpoint/2010/main" val="649829997"/>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35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00931" y="3252431"/>
            <a:ext cx="8635998" cy="5070548"/>
          </a:xfrm>
          <a:prstGeom prst="rect">
            <a:avLst/>
          </a:prstGeom>
        </p:spPr>
      </p:pic>
      <p:sp>
        <p:nvSpPr>
          <p:cNvPr id="4" name="Picture Placeholder 3"/>
          <p:cNvSpPr>
            <a:spLocks noGrp="1"/>
          </p:cNvSpPr>
          <p:nvPr>
            <p:ph type="pic" sz="quarter" idx="12"/>
          </p:nvPr>
        </p:nvSpPr>
        <p:spPr>
          <a:xfrm>
            <a:off x="2182812" y="3616325"/>
            <a:ext cx="6503987" cy="4052888"/>
          </a:xfrm>
          <a:prstGeom prst="rect">
            <a:avLst/>
          </a:prstGeom>
          <a:solidFill>
            <a:schemeClr val="tx1">
              <a:lumMod val="75000"/>
              <a:lumOff val="25000"/>
            </a:schemeClr>
          </a:solidFill>
        </p:spPr>
        <p:txBody>
          <a:bodyPr/>
          <a:lstStyle/>
          <a:p>
            <a:endParaRPr lang="en-US"/>
          </a:p>
        </p:txBody>
      </p:sp>
    </p:spTree>
    <p:extLst>
      <p:ext uri="{BB962C8B-B14F-4D97-AF65-F5344CB8AC3E}">
        <p14:creationId xmlns:p14="http://schemas.microsoft.com/office/powerpoint/2010/main" val="3792028111"/>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9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t="20478" b="21858"/>
          <a:stretch/>
        </p:blipFill>
        <p:spPr>
          <a:xfrm>
            <a:off x="651132" y="1980560"/>
            <a:ext cx="8492868" cy="8371526"/>
          </a:xfrm>
          <a:prstGeom prst="rect">
            <a:avLst/>
          </a:prstGeom>
        </p:spPr>
      </p:pic>
      <p:pic>
        <p:nvPicPr>
          <p:cNvPr id="9" name="Picture 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60649" y="2378004"/>
            <a:ext cx="3211347" cy="6544226"/>
          </a:xfrm>
          <a:prstGeom prst="rect">
            <a:avLst/>
          </a:prstGeom>
        </p:spPr>
      </p:pic>
      <p:sp>
        <p:nvSpPr>
          <p:cNvPr id="10" name="Picture Placeholder 9"/>
          <p:cNvSpPr>
            <a:spLocks noGrp="1"/>
          </p:cNvSpPr>
          <p:nvPr>
            <p:ph type="pic" sz="quarter" idx="12"/>
          </p:nvPr>
        </p:nvSpPr>
        <p:spPr>
          <a:xfrm>
            <a:off x="3462972" y="3172030"/>
            <a:ext cx="2806700" cy="4956175"/>
          </a:xfrm>
          <a:prstGeom prst="rect">
            <a:avLst/>
          </a:prstGeom>
          <a:solidFill>
            <a:schemeClr val="bg1">
              <a:lumMod val="65000"/>
            </a:schemeClr>
          </a:solidFill>
        </p:spPr>
        <p:txBody>
          <a:bodyPr/>
          <a:lstStyle/>
          <a:p>
            <a:endParaRPr lang="en-US"/>
          </a:p>
        </p:txBody>
      </p:sp>
    </p:spTree>
    <p:extLst>
      <p:ext uri="{BB962C8B-B14F-4D97-AF65-F5344CB8AC3E}">
        <p14:creationId xmlns:p14="http://schemas.microsoft.com/office/powerpoint/2010/main" val="3843499330"/>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3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8853488" y="464211"/>
            <a:ext cx="8761778" cy="1007196"/>
          </a:xfrm>
          <a:prstGeom prst="rect">
            <a:avLst/>
          </a:prstGeom>
        </p:spPr>
        <p:txBody>
          <a:bodyPr anchor="ctr"/>
          <a:lstStyle>
            <a:lvl1pPr marL="0" indent="0" algn="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8853488" y="1471407"/>
            <a:ext cx="8761778" cy="509154"/>
          </a:xfrm>
          <a:prstGeom prst="rect">
            <a:avLst/>
          </a:prstGeom>
        </p:spPr>
        <p:txBody>
          <a:bodyPr anchor="t"/>
          <a:lstStyle>
            <a:lvl1pPr marL="0" indent="0" algn="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4" name="Picture Placeholder 3"/>
          <p:cNvSpPr>
            <a:spLocks noGrp="1"/>
          </p:cNvSpPr>
          <p:nvPr>
            <p:ph type="pic" sz="quarter" idx="12"/>
          </p:nvPr>
        </p:nvSpPr>
        <p:spPr>
          <a:xfrm>
            <a:off x="0" y="119406"/>
            <a:ext cx="8853488" cy="10232682"/>
          </a:xfrm>
          <a:prstGeom prst="rect">
            <a:avLst/>
          </a:prstGeom>
          <a:solidFill>
            <a:schemeClr val="bg1">
              <a:lumMod val="75000"/>
            </a:schemeClr>
          </a:solidFill>
        </p:spPr>
        <p:txBody>
          <a:bodyPr/>
          <a:lstStyle/>
          <a:p>
            <a:endParaRPr lang="en-US"/>
          </a:p>
        </p:txBody>
      </p:sp>
    </p:spTree>
    <p:extLst>
      <p:ext uri="{BB962C8B-B14F-4D97-AF65-F5344CB8AC3E}">
        <p14:creationId xmlns:p14="http://schemas.microsoft.com/office/powerpoint/2010/main" val="261286587"/>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4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22218" y="464211"/>
            <a:ext cx="8290692" cy="1007196"/>
          </a:xfrm>
          <a:prstGeom prst="rect">
            <a:avLst/>
          </a:prstGeom>
        </p:spPr>
        <p:txBody>
          <a:bodyPr anchor="ctr"/>
          <a:lstStyle>
            <a:lvl1pPr marL="0" indent="0" algn="l">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22218" y="1471407"/>
            <a:ext cx="8290692" cy="509154"/>
          </a:xfrm>
          <a:prstGeom prst="rect">
            <a:avLst/>
          </a:prstGeom>
        </p:spPr>
        <p:txBody>
          <a:bodyPr anchor="t"/>
          <a:lstStyle>
            <a:lvl1pPr marL="0" indent="0" algn="l">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4" name="Picture Placeholder 3"/>
          <p:cNvSpPr>
            <a:spLocks noGrp="1"/>
          </p:cNvSpPr>
          <p:nvPr>
            <p:ph type="pic" sz="quarter" idx="12"/>
          </p:nvPr>
        </p:nvSpPr>
        <p:spPr>
          <a:xfrm>
            <a:off x="9494837" y="119406"/>
            <a:ext cx="8853488" cy="10232682"/>
          </a:xfrm>
          <a:prstGeom prst="rect">
            <a:avLst/>
          </a:prstGeom>
          <a:solidFill>
            <a:schemeClr val="bg1">
              <a:lumMod val="75000"/>
            </a:schemeClr>
          </a:solidFill>
        </p:spPr>
        <p:txBody>
          <a:bodyPr/>
          <a:lstStyle/>
          <a:p>
            <a:endParaRPr lang="en-US"/>
          </a:p>
        </p:txBody>
      </p:sp>
    </p:spTree>
    <p:extLst>
      <p:ext uri="{BB962C8B-B14F-4D97-AF65-F5344CB8AC3E}">
        <p14:creationId xmlns:p14="http://schemas.microsoft.com/office/powerpoint/2010/main" val="4283077712"/>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5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413164" y="464211"/>
            <a:ext cx="9298379" cy="1007196"/>
          </a:xfrm>
          <a:prstGeom prst="rect">
            <a:avLst/>
          </a:prstGeom>
        </p:spPr>
        <p:txBody>
          <a:bodyPr anchor="ctr"/>
          <a:lstStyle>
            <a:lvl1pPr marL="0" indent="0" algn="l">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413164" y="1471406"/>
            <a:ext cx="9298379" cy="461303"/>
          </a:xfrm>
          <a:prstGeom prst="rect">
            <a:avLst/>
          </a:prstGeom>
        </p:spPr>
        <p:txBody>
          <a:bodyPr anchor="t"/>
          <a:lstStyle>
            <a:lvl1pPr marL="0" indent="0" algn="l">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4" name="Picture Placeholder 3"/>
          <p:cNvSpPr>
            <a:spLocks noGrp="1"/>
          </p:cNvSpPr>
          <p:nvPr>
            <p:ph type="pic" sz="quarter" idx="12"/>
          </p:nvPr>
        </p:nvSpPr>
        <p:spPr>
          <a:xfrm>
            <a:off x="11168743" y="0"/>
            <a:ext cx="6825343" cy="10352088"/>
          </a:xfrm>
          <a:prstGeom prst="rect">
            <a:avLst/>
          </a:prstGeom>
          <a:solidFill>
            <a:schemeClr val="bg1">
              <a:lumMod val="75000"/>
            </a:schemeClr>
          </a:solidFill>
        </p:spPr>
        <p:txBody>
          <a:bodyPr/>
          <a:lstStyle/>
          <a:p>
            <a:endParaRPr lang="en-US"/>
          </a:p>
        </p:txBody>
      </p:sp>
    </p:spTree>
    <p:extLst>
      <p:ext uri="{BB962C8B-B14F-4D97-AF65-F5344CB8AC3E}">
        <p14:creationId xmlns:p14="http://schemas.microsoft.com/office/powerpoint/2010/main" val="1538747187"/>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6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651132" y="1004476"/>
            <a:ext cx="10060411" cy="1007196"/>
          </a:xfrm>
          <a:prstGeom prst="rect">
            <a:avLst/>
          </a:prstGeom>
        </p:spPr>
        <p:txBody>
          <a:bodyPr anchor="ctr"/>
          <a:lstStyle>
            <a:lvl1pPr marL="0" indent="0" algn="l">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651132" y="2220686"/>
            <a:ext cx="10060411" cy="7126926"/>
          </a:xfrm>
          <a:prstGeom prst="rect">
            <a:avLst/>
          </a:prstGeom>
        </p:spPr>
        <p:txBody>
          <a:bodyPr anchor="t"/>
          <a:lstStyle>
            <a:lvl1pPr marL="0" indent="0" algn="l">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19" name="Picture Placeholder 18"/>
          <p:cNvSpPr>
            <a:spLocks noGrp="1"/>
          </p:cNvSpPr>
          <p:nvPr>
            <p:ph type="pic" sz="quarter" idx="23"/>
          </p:nvPr>
        </p:nvSpPr>
        <p:spPr>
          <a:xfrm>
            <a:off x="11115328" y="1004476"/>
            <a:ext cx="6499938" cy="8343136"/>
          </a:xfrm>
          <a:custGeom>
            <a:avLst/>
            <a:gdLst>
              <a:gd name="connsiteX0" fmla="*/ 4876800 w 7084421"/>
              <a:gd name="connsiteY0" fmla="*/ 7054850 h 9093361"/>
              <a:gd name="connsiteX1" fmla="*/ 7084421 w 7084421"/>
              <a:gd name="connsiteY1" fmla="*/ 7054850 h 9093361"/>
              <a:gd name="connsiteX2" fmla="*/ 7084421 w 7084421"/>
              <a:gd name="connsiteY2" fmla="*/ 9093361 h 9093361"/>
              <a:gd name="connsiteX3" fmla="*/ 4876800 w 7084421"/>
              <a:gd name="connsiteY3" fmla="*/ 9093361 h 9093361"/>
              <a:gd name="connsiteX4" fmla="*/ 2438400 w 7084421"/>
              <a:gd name="connsiteY4" fmla="*/ 7054850 h 9093361"/>
              <a:gd name="connsiteX5" fmla="*/ 4646021 w 7084421"/>
              <a:gd name="connsiteY5" fmla="*/ 7054850 h 9093361"/>
              <a:gd name="connsiteX6" fmla="*/ 4646021 w 7084421"/>
              <a:gd name="connsiteY6" fmla="*/ 9093361 h 9093361"/>
              <a:gd name="connsiteX7" fmla="*/ 2438400 w 7084421"/>
              <a:gd name="connsiteY7" fmla="*/ 9093361 h 9093361"/>
              <a:gd name="connsiteX8" fmla="*/ 0 w 7084421"/>
              <a:gd name="connsiteY8" fmla="*/ 7054850 h 9093361"/>
              <a:gd name="connsiteX9" fmla="*/ 2207621 w 7084421"/>
              <a:gd name="connsiteY9" fmla="*/ 7054850 h 9093361"/>
              <a:gd name="connsiteX10" fmla="*/ 2207621 w 7084421"/>
              <a:gd name="connsiteY10" fmla="*/ 9093361 h 9093361"/>
              <a:gd name="connsiteX11" fmla="*/ 0 w 7084421"/>
              <a:gd name="connsiteY11" fmla="*/ 9093361 h 9093361"/>
              <a:gd name="connsiteX12" fmla="*/ 4876800 w 7084421"/>
              <a:gd name="connsiteY12" fmla="*/ 4703233 h 9093361"/>
              <a:gd name="connsiteX13" fmla="*/ 7084421 w 7084421"/>
              <a:gd name="connsiteY13" fmla="*/ 4703233 h 9093361"/>
              <a:gd name="connsiteX14" fmla="*/ 7084421 w 7084421"/>
              <a:gd name="connsiteY14" fmla="*/ 6741744 h 9093361"/>
              <a:gd name="connsiteX15" fmla="*/ 4876800 w 7084421"/>
              <a:gd name="connsiteY15" fmla="*/ 6741744 h 9093361"/>
              <a:gd name="connsiteX16" fmla="*/ 2438400 w 7084421"/>
              <a:gd name="connsiteY16" fmla="*/ 4703233 h 9093361"/>
              <a:gd name="connsiteX17" fmla="*/ 4646021 w 7084421"/>
              <a:gd name="connsiteY17" fmla="*/ 4703233 h 9093361"/>
              <a:gd name="connsiteX18" fmla="*/ 4646021 w 7084421"/>
              <a:gd name="connsiteY18" fmla="*/ 6741744 h 9093361"/>
              <a:gd name="connsiteX19" fmla="*/ 2438400 w 7084421"/>
              <a:gd name="connsiteY19" fmla="*/ 6741744 h 9093361"/>
              <a:gd name="connsiteX20" fmla="*/ 0 w 7084421"/>
              <a:gd name="connsiteY20" fmla="*/ 4703233 h 9093361"/>
              <a:gd name="connsiteX21" fmla="*/ 2207621 w 7084421"/>
              <a:gd name="connsiteY21" fmla="*/ 4703233 h 9093361"/>
              <a:gd name="connsiteX22" fmla="*/ 2207621 w 7084421"/>
              <a:gd name="connsiteY22" fmla="*/ 6741744 h 9093361"/>
              <a:gd name="connsiteX23" fmla="*/ 0 w 7084421"/>
              <a:gd name="connsiteY23" fmla="*/ 6741744 h 9093361"/>
              <a:gd name="connsiteX24" fmla="*/ 2438400 w 7084421"/>
              <a:gd name="connsiteY24" fmla="*/ 2351617 h 9093361"/>
              <a:gd name="connsiteX25" fmla="*/ 4646021 w 7084421"/>
              <a:gd name="connsiteY25" fmla="*/ 2351617 h 9093361"/>
              <a:gd name="connsiteX26" fmla="*/ 4646021 w 7084421"/>
              <a:gd name="connsiteY26" fmla="*/ 4390127 h 9093361"/>
              <a:gd name="connsiteX27" fmla="*/ 2438400 w 7084421"/>
              <a:gd name="connsiteY27" fmla="*/ 4390127 h 9093361"/>
              <a:gd name="connsiteX28" fmla="*/ 0 w 7084421"/>
              <a:gd name="connsiteY28" fmla="*/ 2351617 h 9093361"/>
              <a:gd name="connsiteX29" fmla="*/ 2207621 w 7084421"/>
              <a:gd name="connsiteY29" fmla="*/ 2351617 h 9093361"/>
              <a:gd name="connsiteX30" fmla="*/ 2207621 w 7084421"/>
              <a:gd name="connsiteY30" fmla="*/ 4390127 h 9093361"/>
              <a:gd name="connsiteX31" fmla="*/ 0 w 7084421"/>
              <a:gd name="connsiteY31" fmla="*/ 4390127 h 9093361"/>
              <a:gd name="connsiteX32" fmla="*/ 4876800 w 7084421"/>
              <a:gd name="connsiteY32" fmla="*/ 2351617 h 9093361"/>
              <a:gd name="connsiteX33" fmla="*/ 7084421 w 7084421"/>
              <a:gd name="connsiteY33" fmla="*/ 2351617 h 9093361"/>
              <a:gd name="connsiteX34" fmla="*/ 7084421 w 7084421"/>
              <a:gd name="connsiteY34" fmla="*/ 4390127 h 9093361"/>
              <a:gd name="connsiteX35" fmla="*/ 4876800 w 7084421"/>
              <a:gd name="connsiteY35" fmla="*/ 4390127 h 9093361"/>
              <a:gd name="connsiteX36" fmla="*/ 0 w 7084421"/>
              <a:gd name="connsiteY36" fmla="*/ 0 h 9093361"/>
              <a:gd name="connsiteX37" fmla="*/ 2207621 w 7084421"/>
              <a:gd name="connsiteY37" fmla="*/ 0 h 9093361"/>
              <a:gd name="connsiteX38" fmla="*/ 2207621 w 7084421"/>
              <a:gd name="connsiteY38" fmla="*/ 2038512 h 9093361"/>
              <a:gd name="connsiteX39" fmla="*/ 0 w 7084421"/>
              <a:gd name="connsiteY39" fmla="*/ 2038512 h 9093361"/>
              <a:gd name="connsiteX40" fmla="*/ 2438400 w 7084421"/>
              <a:gd name="connsiteY40" fmla="*/ 0 h 9093361"/>
              <a:gd name="connsiteX41" fmla="*/ 4646021 w 7084421"/>
              <a:gd name="connsiteY41" fmla="*/ 0 h 9093361"/>
              <a:gd name="connsiteX42" fmla="*/ 4646021 w 7084421"/>
              <a:gd name="connsiteY42" fmla="*/ 2038512 h 9093361"/>
              <a:gd name="connsiteX43" fmla="*/ 2438400 w 7084421"/>
              <a:gd name="connsiteY43" fmla="*/ 2038512 h 9093361"/>
              <a:gd name="connsiteX44" fmla="*/ 4876800 w 7084421"/>
              <a:gd name="connsiteY44" fmla="*/ 0 h 9093361"/>
              <a:gd name="connsiteX45" fmla="*/ 7084421 w 7084421"/>
              <a:gd name="connsiteY45" fmla="*/ 0 h 9093361"/>
              <a:gd name="connsiteX46" fmla="*/ 7084421 w 7084421"/>
              <a:gd name="connsiteY46" fmla="*/ 2038512 h 9093361"/>
              <a:gd name="connsiteX47" fmla="*/ 4876800 w 7084421"/>
              <a:gd name="connsiteY47" fmla="*/ 2038512 h 9093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084421" h="9093361">
                <a:moveTo>
                  <a:pt x="4876800" y="7054850"/>
                </a:moveTo>
                <a:lnTo>
                  <a:pt x="7084421" y="7054850"/>
                </a:lnTo>
                <a:lnTo>
                  <a:pt x="7084421" y="9093361"/>
                </a:lnTo>
                <a:lnTo>
                  <a:pt x="4876800" y="9093361"/>
                </a:lnTo>
                <a:close/>
                <a:moveTo>
                  <a:pt x="2438400" y="7054850"/>
                </a:moveTo>
                <a:lnTo>
                  <a:pt x="4646021" y="7054850"/>
                </a:lnTo>
                <a:lnTo>
                  <a:pt x="4646021" y="9093361"/>
                </a:lnTo>
                <a:lnTo>
                  <a:pt x="2438400" y="9093361"/>
                </a:lnTo>
                <a:close/>
                <a:moveTo>
                  <a:pt x="0" y="7054850"/>
                </a:moveTo>
                <a:lnTo>
                  <a:pt x="2207621" y="7054850"/>
                </a:lnTo>
                <a:lnTo>
                  <a:pt x="2207621" y="9093361"/>
                </a:lnTo>
                <a:lnTo>
                  <a:pt x="0" y="9093361"/>
                </a:lnTo>
                <a:close/>
                <a:moveTo>
                  <a:pt x="4876800" y="4703233"/>
                </a:moveTo>
                <a:lnTo>
                  <a:pt x="7084421" y="4703233"/>
                </a:lnTo>
                <a:lnTo>
                  <a:pt x="7084421" y="6741744"/>
                </a:lnTo>
                <a:lnTo>
                  <a:pt x="4876800" y="6741744"/>
                </a:lnTo>
                <a:close/>
                <a:moveTo>
                  <a:pt x="2438400" y="4703233"/>
                </a:moveTo>
                <a:lnTo>
                  <a:pt x="4646021" y="4703233"/>
                </a:lnTo>
                <a:lnTo>
                  <a:pt x="4646021" y="6741744"/>
                </a:lnTo>
                <a:lnTo>
                  <a:pt x="2438400" y="6741744"/>
                </a:lnTo>
                <a:close/>
                <a:moveTo>
                  <a:pt x="0" y="4703233"/>
                </a:moveTo>
                <a:lnTo>
                  <a:pt x="2207621" y="4703233"/>
                </a:lnTo>
                <a:lnTo>
                  <a:pt x="2207621" y="6741744"/>
                </a:lnTo>
                <a:lnTo>
                  <a:pt x="0" y="6741744"/>
                </a:lnTo>
                <a:close/>
                <a:moveTo>
                  <a:pt x="2438400" y="2351617"/>
                </a:moveTo>
                <a:lnTo>
                  <a:pt x="4646021" y="2351617"/>
                </a:lnTo>
                <a:lnTo>
                  <a:pt x="4646021" y="4390127"/>
                </a:lnTo>
                <a:lnTo>
                  <a:pt x="2438400" y="4390127"/>
                </a:lnTo>
                <a:close/>
                <a:moveTo>
                  <a:pt x="0" y="2351617"/>
                </a:moveTo>
                <a:lnTo>
                  <a:pt x="2207621" y="2351617"/>
                </a:lnTo>
                <a:lnTo>
                  <a:pt x="2207621" y="4390127"/>
                </a:lnTo>
                <a:lnTo>
                  <a:pt x="0" y="4390127"/>
                </a:lnTo>
                <a:close/>
                <a:moveTo>
                  <a:pt x="4876800" y="2351617"/>
                </a:moveTo>
                <a:lnTo>
                  <a:pt x="7084421" y="2351617"/>
                </a:lnTo>
                <a:lnTo>
                  <a:pt x="7084421" y="4390127"/>
                </a:lnTo>
                <a:lnTo>
                  <a:pt x="4876800" y="4390127"/>
                </a:lnTo>
                <a:close/>
                <a:moveTo>
                  <a:pt x="0" y="0"/>
                </a:moveTo>
                <a:lnTo>
                  <a:pt x="2207621" y="0"/>
                </a:lnTo>
                <a:lnTo>
                  <a:pt x="2207621" y="2038512"/>
                </a:lnTo>
                <a:lnTo>
                  <a:pt x="0" y="2038512"/>
                </a:lnTo>
                <a:close/>
                <a:moveTo>
                  <a:pt x="2438400" y="0"/>
                </a:moveTo>
                <a:lnTo>
                  <a:pt x="4646021" y="0"/>
                </a:lnTo>
                <a:lnTo>
                  <a:pt x="4646021" y="2038512"/>
                </a:lnTo>
                <a:lnTo>
                  <a:pt x="2438400" y="2038512"/>
                </a:lnTo>
                <a:close/>
                <a:moveTo>
                  <a:pt x="4876800" y="0"/>
                </a:moveTo>
                <a:lnTo>
                  <a:pt x="7084421" y="0"/>
                </a:lnTo>
                <a:lnTo>
                  <a:pt x="7084421" y="2038512"/>
                </a:lnTo>
                <a:lnTo>
                  <a:pt x="4876800" y="2038512"/>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2252316503"/>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13122"/>
            <a:ext cx="18348325" cy="10238966"/>
          </a:xfrm>
          <a:prstGeom prst="rect">
            <a:avLst/>
          </a:prstGeom>
          <a:solidFill>
            <a:schemeClr val="tx1">
              <a:lumMod val="25000"/>
              <a:lumOff val="75000"/>
            </a:schemeClr>
          </a:solidFill>
        </p:spPr>
        <p:txBody>
          <a:bodyPr/>
          <a:lstStyle/>
          <a:p>
            <a:endParaRPr lang="en-US"/>
          </a:p>
        </p:txBody>
      </p:sp>
    </p:spTree>
    <p:extLst>
      <p:ext uri="{BB962C8B-B14F-4D97-AF65-F5344CB8AC3E}">
        <p14:creationId xmlns:p14="http://schemas.microsoft.com/office/powerpoint/2010/main" val="292045371"/>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2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7" name="Picture Placeholder 12"/>
          <p:cNvSpPr>
            <a:spLocks noGrp="1" noChangeAspect="1"/>
          </p:cNvSpPr>
          <p:nvPr>
            <p:ph type="pic" sz="quarter" idx="14"/>
          </p:nvPr>
        </p:nvSpPr>
        <p:spPr>
          <a:xfrm>
            <a:off x="1100931" y="2805546"/>
            <a:ext cx="6088184" cy="6280150"/>
          </a:xfrm>
          <a:prstGeom prst="rect">
            <a:avLst/>
          </a:prstGeom>
          <a:solidFill>
            <a:schemeClr val="bg1">
              <a:lumMod val="75000"/>
            </a:schemeClr>
          </a:solidFill>
        </p:spPr>
        <p:txBody>
          <a:bodyPr>
            <a:normAutofit/>
          </a:bodyPr>
          <a:lstStyle>
            <a:lvl1pPr>
              <a:defRPr sz="1600"/>
            </a:lvl1pPr>
          </a:lstStyle>
          <a:p>
            <a:endParaRPr lang="en-US" dirty="0"/>
          </a:p>
        </p:txBody>
      </p:sp>
      <p:sp>
        <p:nvSpPr>
          <p:cNvPr id="9" name="Picture Placeholder 12"/>
          <p:cNvSpPr>
            <a:spLocks noGrp="1" noChangeAspect="1"/>
          </p:cNvSpPr>
          <p:nvPr>
            <p:ph type="pic" sz="quarter" idx="15"/>
          </p:nvPr>
        </p:nvSpPr>
        <p:spPr>
          <a:xfrm>
            <a:off x="7329814" y="5569528"/>
            <a:ext cx="3212061" cy="3516169"/>
          </a:xfrm>
          <a:prstGeom prst="rect">
            <a:avLst/>
          </a:prstGeom>
          <a:solidFill>
            <a:schemeClr val="bg1">
              <a:lumMod val="75000"/>
            </a:schemeClr>
          </a:solidFill>
        </p:spPr>
        <p:txBody>
          <a:bodyPr>
            <a:normAutofit/>
          </a:bodyPr>
          <a:lstStyle>
            <a:lvl1pPr>
              <a:defRPr sz="1600"/>
            </a:lvl1pPr>
          </a:lstStyle>
          <a:p>
            <a:endParaRPr lang="en-US" dirty="0"/>
          </a:p>
        </p:txBody>
      </p:sp>
      <p:sp>
        <p:nvSpPr>
          <p:cNvPr id="10" name="Picture Placeholder 12"/>
          <p:cNvSpPr>
            <a:spLocks noGrp="1" noChangeAspect="1"/>
          </p:cNvSpPr>
          <p:nvPr>
            <p:ph type="pic" sz="quarter" idx="16"/>
          </p:nvPr>
        </p:nvSpPr>
        <p:spPr>
          <a:xfrm>
            <a:off x="10682574" y="5569527"/>
            <a:ext cx="3212061" cy="3516169"/>
          </a:xfrm>
          <a:prstGeom prst="rect">
            <a:avLst/>
          </a:prstGeom>
          <a:solidFill>
            <a:schemeClr val="bg1">
              <a:lumMod val="75000"/>
            </a:schemeClr>
          </a:solidFill>
        </p:spPr>
        <p:txBody>
          <a:bodyPr>
            <a:normAutofit/>
          </a:bodyPr>
          <a:lstStyle>
            <a:lvl1pPr>
              <a:defRPr sz="1600"/>
            </a:lvl1pPr>
          </a:lstStyle>
          <a:p>
            <a:endParaRPr lang="en-US" dirty="0"/>
          </a:p>
        </p:txBody>
      </p:sp>
      <p:sp>
        <p:nvSpPr>
          <p:cNvPr id="11" name="Picture Placeholder 12"/>
          <p:cNvSpPr>
            <a:spLocks noGrp="1" noChangeAspect="1"/>
          </p:cNvSpPr>
          <p:nvPr>
            <p:ph type="pic" sz="quarter" idx="17"/>
          </p:nvPr>
        </p:nvSpPr>
        <p:spPr>
          <a:xfrm>
            <a:off x="14035333" y="5569527"/>
            <a:ext cx="3212061" cy="3516169"/>
          </a:xfrm>
          <a:prstGeom prst="rect">
            <a:avLst/>
          </a:prstGeom>
          <a:solidFill>
            <a:schemeClr val="bg1">
              <a:lumMod val="75000"/>
            </a:schemeClr>
          </a:solidFill>
        </p:spPr>
        <p:txBody>
          <a:bodyPr>
            <a:normAutofit/>
          </a:bodyPr>
          <a:lstStyle>
            <a:lvl1pPr>
              <a:defRPr sz="1600"/>
            </a:lvl1pPr>
          </a:lstStyle>
          <a:p>
            <a:endParaRPr lang="en-US" dirty="0"/>
          </a:p>
        </p:txBody>
      </p:sp>
    </p:spTree>
    <p:extLst>
      <p:ext uri="{BB962C8B-B14F-4D97-AF65-F5344CB8AC3E}">
        <p14:creationId xmlns:p14="http://schemas.microsoft.com/office/powerpoint/2010/main" val="3343292293"/>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7" name="Picture Placeholder 6"/>
          <p:cNvSpPr>
            <a:spLocks noGrp="1"/>
          </p:cNvSpPr>
          <p:nvPr>
            <p:ph type="pic" sz="quarter" idx="18"/>
          </p:nvPr>
        </p:nvSpPr>
        <p:spPr>
          <a:xfrm>
            <a:off x="1100932" y="2949598"/>
            <a:ext cx="3116866" cy="2780984"/>
          </a:xfrm>
          <a:prstGeom prst="rect">
            <a:avLst/>
          </a:prstGeom>
          <a:solidFill>
            <a:schemeClr val="bg1">
              <a:lumMod val="75000"/>
            </a:schemeClr>
          </a:solidFill>
        </p:spPr>
        <p:txBody>
          <a:bodyPr/>
          <a:lstStyle/>
          <a:p>
            <a:endParaRPr lang="en-GB"/>
          </a:p>
        </p:txBody>
      </p:sp>
      <p:sp>
        <p:nvSpPr>
          <p:cNvPr id="9" name="Picture Placeholder 6"/>
          <p:cNvSpPr>
            <a:spLocks noGrp="1"/>
          </p:cNvSpPr>
          <p:nvPr>
            <p:ph type="pic" sz="quarter" idx="20"/>
          </p:nvPr>
        </p:nvSpPr>
        <p:spPr>
          <a:xfrm>
            <a:off x="4358331" y="2949598"/>
            <a:ext cx="3116866" cy="2780984"/>
          </a:xfrm>
          <a:prstGeom prst="rect">
            <a:avLst/>
          </a:prstGeom>
          <a:solidFill>
            <a:schemeClr val="bg1">
              <a:lumMod val="75000"/>
            </a:schemeClr>
          </a:solidFill>
        </p:spPr>
        <p:txBody>
          <a:bodyPr/>
          <a:lstStyle/>
          <a:p>
            <a:endParaRPr lang="en-GB"/>
          </a:p>
        </p:txBody>
      </p:sp>
      <p:sp>
        <p:nvSpPr>
          <p:cNvPr id="10" name="Picture Placeholder 6"/>
          <p:cNvSpPr>
            <a:spLocks noGrp="1"/>
          </p:cNvSpPr>
          <p:nvPr>
            <p:ph type="pic" sz="quarter" idx="21"/>
          </p:nvPr>
        </p:nvSpPr>
        <p:spPr>
          <a:xfrm>
            <a:off x="7615730" y="2949598"/>
            <a:ext cx="3116866" cy="2780984"/>
          </a:xfrm>
          <a:prstGeom prst="rect">
            <a:avLst/>
          </a:prstGeom>
          <a:solidFill>
            <a:schemeClr val="bg1">
              <a:lumMod val="75000"/>
            </a:schemeClr>
          </a:solidFill>
        </p:spPr>
        <p:txBody>
          <a:bodyPr/>
          <a:lstStyle/>
          <a:p>
            <a:endParaRPr lang="en-GB"/>
          </a:p>
        </p:txBody>
      </p:sp>
      <p:sp>
        <p:nvSpPr>
          <p:cNvPr id="11" name="Picture Placeholder 6"/>
          <p:cNvSpPr>
            <a:spLocks noGrp="1"/>
          </p:cNvSpPr>
          <p:nvPr>
            <p:ph type="pic" sz="quarter" idx="23"/>
          </p:nvPr>
        </p:nvSpPr>
        <p:spPr>
          <a:xfrm>
            <a:off x="14130528" y="2949598"/>
            <a:ext cx="3116866" cy="2780984"/>
          </a:xfrm>
          <a:prstGeom prst="rect">
            <a:avLst/>
          </a:prstGeom>
          <a:solidFill>
            <a:schemeClr val="bg1">
              <a:lumMod val="75000"/>
            </a:schemeClr>
          </a:solidFill>
        </p:spPr>
        <p:txBody>
          <a:bodyPr/>
          <a:lstStyle/>
          <a:p>
            <a:endParaRPr lang="en-GB" dirty="0"/>
          </a:p>
        </p:txBody>
      </p:sp>
      <p:sp>
        <p:nvSpPr>
          <p:cNvPr id="12" name="Picture Placeholder 6"/>
          <p:cNvSpPr>
            <a:spLocks noGrp="1"/>
          </p:cNvSpPr>
          <p:nvPr>
            <p:ph type="pic" sz="quarter" idx="24"/>
          </p:nvPr>
        </p:nvSpPr>
        <p:spPr>
          <a:xfrm>
            <a:off x="1100931" y="5873993"/>
            <a:ext cx="3116867" cy="2751819"/>
          </a:xfrm>
          <a:prstGeom prst="rect">
            <a:avLst/>
          </a:prstGeom>
          <a:solidFill>
            <a:schemeClr val="bg1">
              <a:lumMod val="75000"/>
            </a:schemeClr>
          </a:solidFill>
        </p:spPr>
        <p:txBody>
          <a:bodyPr/>
          <a:lstStyle/>
          <a:p>
            <a:endParaRPr lang="en-GB"/>
          </a:p>
        </p:txBody>
      </p:sp>
      <p:sp>
        <p:nvSpPr>
          <p:cNvPr id="13" name="Picture Placeholder 6"/>
          <p:cNvSpPr>
            <a:spLocks noGrp="1"/>
          </p:cNvSpPr>
          <p:nvPr>
            <p:ph type="pic" sz="quarter" idx="27"/>
          </p:nvPr>
        </p:nvSpPr>
        <p:spPr>
          <a:xfrm>
            <a:off x="10873129" y="5873993"/>
            <a:ext cx="3116865" cy="2751819"/>
          </a:xfrm>
          <a:prstGeom prst="rect">
            <a:avLst/>
          </a:prstGeom>
          <a:solidFill>
            <a:schemeClr val="bg1">
              <a:lumMod val="75000"/>
            </a:schemeClr>
          </a:solidFill>
        </p:spPr>
        <p:txBody>
          <a:bodyPr/>
          <a:lstStyle/>
          <a:p>
            <a:endParaRPr lang="en-GB"/>
          </a:p>
        </p:txBody>
      </p:sp>
      <p:sp>
        <p:nvSpPr>
          <p:cNvPr id="14" name="Picture Placeholder 6"/>
          <p:cNvSpPr>
            <a:spLocks noGrp="1"/>
          </p:cNvSpPr>
          <p:nvPr>
            <p:ph type="pic" sz="quarter" idx="28"/>
          </p:nvPr>
        </p:nvSpPr>
        <p:spPr>
          <a:xfrm>
            <a:off x="14130527" y="5873993"/>
            <a:ext cx="3116867" cy="2751819"/>
          </a:xfrm>
          <a:prstGeom prst="rect">
            <a:avLst/>
          </a:prstGeom>
          <a:solidFill>
            <a:schemeClr val="bg1">
              <a:lumMod val="75000"/>
            </a:schemeClr>
          </a:solidFill>
        </p:spPr>
        <p:txBody>
          <a:bodyPr/>
          <a:lstStyle/>
          <a:p>
            <a:endParaRPr lang="en-GB" dirty="0"/>
          </a:p>
        </p:txBody>
      </p:sp>
    </p:spTree>
    <p:extLst>
      <p:ext uri="{BB962C8B-B14F-4D97-AF65-F5344CB8AC3E}">
        <p14:creationId xmlns:p14="http://schemas.microsoft.com/office/powerpoint/2010/main" val="3377496680"/>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9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4" name="Picture Placeholder 3"/>
          <p:cNvSpPr>
            <a:spLocks noGrp="1"/>
          </p:cNvSpPr>
          <p:nvPr>
            <p:ph type="pic" sz="quarter" idx="12"/>
          </p:nvPr>
        </p:nvSpPr>
        <p:spPr>
          <a:xfrm>
            <a:off x="1100931" y="2534682"/>
            <a:ext cx="3501560" cy="3253023"/>
          </a:xfrm>
          <a:prstGeom prst="rect">
            <a:avLst/>
          </a:prstGeom>
          <a:solidFill>
            <a:schemeClr val="bg1">
              <a:lumMod val="75000"/>
            </a:schemeClr>
          </a:solidFill>
        </p:spPr>
        <p:txBody>
          <a:bodyPr/>
          <a:lstStyle/>
          <a:p>
            <a:endParaRPr lang="en-US"/>
          </a:p>
        </p:txBody>
      </p:sp>
      <p:sp>
        <p:nvSpPr>
          <p:cNvPr id="9" name="Picture Placeholder 3"/>
          <p:cNvSpPr>
            <a:spLocks noGrp="1"/>
          </p:cNvSpPr>
          <p:nvPr>
            <p:ph type="pic" sz="quarter" idx="13"/>
          </p:nvPr>
        </p:nvSpPr>
        <p:spPr>
          <a:xfrm>
            <a:off x="5315899" y="2534682"/>
            <a:ext cx="3501560" cy="3253023"/>
          </a:xfrm>
          <a:prstGeom prst="rect">
            <a:avLst/>
          </a:prstGeom>
          <a:solidFill>
            <a:schemeClr val="bg1">
              <a:lumMod val="75000"/>
            </a:schemeClr>
          </a:solidFill>
        </p:spPr>
        <p:txBody>
          <a:bodyPr/>
          <a:lstStyle/>
          <a:p>
            <a:endParaRPr lang="en-US"/>
          </a:p>
        </p:txBody>
      </p:sp>
      <p:sp>
        <p:nvSpPr>
          <p:cNvPr id="10" name="Picture Placeholder 3"/>
          <p:cNvSpPr>
            <a:spLocks noGrp="1"/>
          </p:cNvSpPr>
          <p:nvPr>
            <p:ph type="pic" sz="quarter" idx="14"/>
          </p:nvPr>
        </p:nvSpPr>
        <p:spPr>
          <a:xfrm>
            <a:off x="9530867" y="2534682"/>
            <a:ext cx="3501560" cy="3253023"/>
          </a:xfrm>
          <a:prstGeom prst="rect">
            <a:avLst/>
          </a:prstGeom>
          <a:solidFill>
            <a:schemeClr val="bg1">
              <a:lumMod val="75000"/>
            </a:schemeClr>
          </a:solidFill>
        </p:spPr>
        <p:txBody>
          <a:bodyPr/>
          <a:lstStyle/>
          <a:p>
            <a:endParaRPr lang="en-US"/>
          </a:p>
        </p:txBody>
      </p:sp>
      <p:sp>
        <p:nvSpPr>
          <p:cNvPr id="11" name="Picture Placeholder 3"/>
          <p:cNvSpPr>
            <a:spLocks noGrp="1"/>
          </p:cNvSpPr>
          <p:nvPr>
            <p:ph type="pic" sz="quarter" idx="15"/>
          </p:nvPr>
        </p:nvSpPr>
        <p:spPr>
          <a:xfrm>
            <a:off x="13745834" y="2534682"/>
            <a:ext cx="3501560" cy="3253023"/>
          </a:xfrm>
          <a:prstGeom prst="rect">
            <a:avLst/>
          </a:prstGeom>
          <a:solidFill>
            <a:schemeClr val="bg1">
              <a:lumMod val="75000"/>
            </a:schemeClr>
          </a:solidFill>
        </p:spPr>
        <p:txBody>
          <a:bodyPr/>
          <a:lstStyle/>
          <a:p>
            <a:endParaRPr lang="en-US"/>
          </a:p>
        </p:txBody>
      </p:sp>
    </p:spTree>
    <p:extLst>
      <p:ext uri="{BB962C8B-B14F-4D97-AF65-F5344CB8AC3E}">
        <p14:creationId xmlns:p14="http://schemas.microsoft.com/office/powerpoint/2010/main" val="426957280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0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4" name="Picture Placeholder 3"/>
          <p:cNvSpPr>
            <a:spLocks noGrp="1"/>
          </p:cNvSpPr>
          <p:nvPr>
            <p:ph type="pic" sz="quarter" idx="12"/>
          </p:nvPr>
        </p:nvSpPr>
        <p:spPr>
          <a:xfrm>
            <a:off x="1100931" y="2534682"/>
            <a:ext cx="3311049" cy="3253023"/>
          </a:xfrm>
          <a:prstGeom prst="ellipse">
            <a:avLst/>
          </a:prstGeom>
          <a:solidFill>
            <a:schemeClr val="bg1">
              <a:lumMod val="75000"/>
            </a:schemeClr>
          </a:solidFill>
        </p:spPr>
        <p:txBody>
          <a:bodyPr/>
          <a:lstStyle/>
          <a:p>
            <a:endParaRPr lang="en-US"/>
          </a:p>
        </p:txBody>
      </p:sp>
      <p:sp>
        <p:nvSpPr>
          <p:cNvPr id="9" name="Picture Placeholder 3"/>
          <p:cNvSpPr>
            <a:spLocks noGrp="1"/>
          </p:cNvSpPr>
          <p:nvPr>
            <p:ph type="pic" sz="quarter" idx="13"/>
          </p:nvPr>
        </p:nvSpPr>
        <p:spPr>
          <a:xfrm>
            <a:off x="5379402" y="2534682"/>
            <a:ext cx="3311049" cy="3253023"/>
          </a:xfrm>
          <a:prstGeom prst="ellipse">
            <a:avLst/>
          </a:prstGeom>
          <a:solidFill>
            <a:schemeClr val="bg1">
              <a:lumMod val="75000"/>
            </a:schemeClr>
          </a:solidFill>
        </p:spPr>
        <p:txBody>
          <a:bodyPr/>
          <a:lstStyle/>
          <a:p>
            <a:endParaRPr lang="en-US"/>
          </a:p>
        </p:txBody>
      </p:sp>
      <p:sp>
        <p:nvSpPr>
          <p:cNvPr id="10" name="Picture Placeholder 3"/>
          <p:cNvSpPr>
            <a:spLocks noGrp="1"/>
          </p:cNvSpPr>
          <p:nvPr>
            <p:ph type="pic" sz="quarter" idx="14"/>
          </p:nvPr>
        </p:nvSpPr>
        <p:spPr>
          <a:xfrm>
            <a:off x="9657873" y="2534682"/>
            <a:ext cx="3311049" cy="3253023"/>
          </a:xfrm>
          <a:prstGeom prst="ellipse">
            <a:avLst/>
          </a:prstGeom>
          <a:solidFill>
            <a:schemeClr val="bg1">
              <a:lumMod val="75000"/>
            </a:schemeClr>
          </a:solidFill>
        </p:spPr>
        <p:txBody>
          <a:bodyPr/>
          <a:lstStyle/>
          <a:p>
            <a:endParaRPr lang="en-US"/>
          </a:p>
        </p:txBody>
      </p:sp>
      <p:sp>
        <p:nvSpPr>
          <p:cNvPr id="11" name="Picture Placeholder 3"/>
          <p:cNvSpPr>
            <a:spLocks noGrp="1"/>
          </p:cNvSpPr>
          <p:nvPr>
            <p:ph type="pic" sz="quarter" idx="15"/>
          </p:nvPr>
        </p:nvSpPr>
        <p:spPr>
          <a:xfrm>
            <a:off x="13936345" y="2534682"/>
            <a:ext cx="3311049" cy="3253023"/>
          </a:xfrm>
          <a:prstGeom prst="ellipse">
            <a:avLst/>
          </a:prstGeom>
          <a:solidFill>
            <a:schemeClr val="bg1">
              <a:lumMod val="75000"/>
            </a:schemeClr>
          </a:solidFill>
        </p:spPr>
        <p:txBody>
          <a:bodyPr/>
          <a:lstStyle/>
          <a:p>
            <a:endParaRPr lang="en-US"/>
          </a:p>
        </p:txBody>
      </p:sp>
    </p:spTree>
    <p:extLst>
      <p:ext uri="{BB962C8B-B14F-4D97-AF65-F5344CB8AC3E}">
        <p14:creationId xmlns:p14="http://schemas.microsoft.com/office/powerpoint/2010/main" val="117651717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8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4" name="Picture Placeholder 3"/>
          <p:cNvSpPr>
            <a:spLocks noGrp="1"/>
          </p:cNvSpPr>
          <p:nvPr>
            <p:ph type="pic" sz="quarter" idx="12"/>
          </p:nvPr>
        </p:nvSpPr>
        <p:spPr>
          <a:xfrm>
            <a:off x="3176586" y="6526451"/>
            <a:ext cx="1443832" cy="1443833"/>
          </a:xfrm>
          <a:prstGeom prst="ellipse">
            <a:avLst/>
          </a:prstGeom>
          <a:solidFill>
            <a:schemeClr val="bg1">
              <a:lumMod val="50000"/>
            </a:schemeClr>
          </a:solidFill>
        </p:spPr>
        <p:txBody>
          <a:bodyPr/>
          <a:lstStyle>
            <a:lvl1pPr>
              <a:defRPr sz="1000"/>
            </a:lvl1pPr>
          </a:lstStyle>
          <a:p>
            <a:endParaRPr lang="en-US"/>
          </a:p>
        </p:txBody>
      </p:sp>
      <p:sp>
        <p:nvSpPr>
          <p:cNvPr id="15" name="Picture Placeholder 3"/>
          <p:cNvSpPr>
            <a:spLocks noGrp="1"/>
          </p:cNvSpPr>
          <p:nvPr>
            <p:ph type="pic" sz="quarter" idx="13"/>
          </p:nvPr>
        </p:nvSpPr>
        <p:spPr>
          <a:xfrm>
            <a:off x="8452246" y="6526451"/>
            <a:ext cx="1443832" cy="1443833"/>
          </a:xfrm>
          <a:prstGeom prst="ellipse">
            <a:avLst/>
          </a:prstGeom>
          <a:solidFill>
            <a:schemeClr val="bg1">
              <a:lumMod val="50000"/>
            </a:schemeClr>
          </a:solidFill>
        </p:spPr>
        <p:txBody>
          <a:bodyPr/>
          <a:lstStyle>
            <a:lvl1pPr>
              <a:defRPr sz="1000"/>
            </a:lvl1pPr>
          </a:lstStyle>
          <a:p>
            <a:endParaRPr lang="en-US"/>
          </a:p>
        </p:txBody>
      </p:sp>
      <p:sp>
        <p:nvSpPr>
          <p:cNvPr id="16" name="Picture Placeholder 3"/>
          <p:cNvSpPr>
            <a:spLocks noGrp="1"/>
          </p:cNvSpPr>
          <p:nvPr>
            <p:ph type="pic" sz="quarter" idx="14"/>
          </p:nvPr>
        </p:nvSpPr>
        <p:spPr>
          <a:xfrm>
            <a:off x="13727906" y="6526451"/>
            <a:ext cx="1443832" cy="1443833"/>
          </a:xfrm>
          <a:prstGeom prst="ellipse">
            <a:avLst/>
          </a:prstGeom>
          <a:solidFill>
            <a:schemeClr val="bg1">
              <a:lumMod val="50000"/>
            </a:schemeClr>
          </a:solidFill>
        </p:spPr>
        <p:txBody>
          <a:bodyPr/>
          <a:lstStyle>
            <a:lvl1pPr>
              <a:defRPr sz="1000"/>
            </a:lvl1pPr>
          </a:lstStyle>
          <a:p>
            <a:endParaRPr lang="en-US"/>
          </a:p>
        </p:txBody>
      </p:sp>
    </p:spTree>
    <p:extLst>
      <p:ext uri="{BB962C8B-B14F-4D97-AF65-F5344CB8AC3E}">
        <p14:creationId xmlns:p14="http://schemas.microsoft.com/office/powerpoint/2010/main" val="3503681220"/>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5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bg1"/>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bg1"/>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bg1"/>
                </a:solidFill>
              </a:defRPr>
            </a:lvl1pPr>
          </a:lstStyle>
          <a:p>
            <a:fld id="{08839044-A8EA-4E0A-B53B-DF8DDE3B4BC7}" type="datetime6">
              <a:rPr lang="en-US" smtClean="0"/>
              <a:pPr/>
              <a:t>October 19</a:t>
            </a:fld>
            <a:endParaRPr lang="en-US" dirty="0"/>
          </a:p>
        </p:txBody>
      </p:sp>
      <p:sp>
        <p:nvSpPr>
          <p:cNvPr id="4" name="Picture Placeholder 3"/>
          <p:cNvSpPr>
            <a:spLocks noGrp="1"/>
          </p:cNvSpPr>
          <p:nvPr>
            <p:ph type="pic" sz="quarter" idx="12"/>
          </p:nvPr>
        </p:nvSpPr>
        <p:spPr>
          <a:xfrm>
            <a:off x="0" y="0"/>
            <a:ext cx="6113144" cy="10352088"/>
          </a:xfrm>
          <a:prstGeom prst="rect">
            <a:avLst/>
          </a:prstGeom>
          <a:solidFill>
            <a:schemeClr val="bg1">
              <a:lumMod val="75000"/>
            </a:schemeClr>
          </a:solidFill>
        </p:spPr>
        <p:txBody>
          <a:bodyPr/>
          <a:lstStyle>
            <a:lvl1pPr>
              <a:defRPr>
                <a:solidFill>
                  <a:schemeClr val="bg1"/>
                </a:solidFill>
              </a:defRPr>
            </a:lvl1pPr>
          </a:lstStyle>
          <a:p>
            <a:endParaRPr lang="en-US"/>
          </a:p>
        </p:txBody>
      </p:sp>
      <p:sp>
        <p:nvSpPr>
          <p:cNvPr id="9" name="Picture Placeholder 3"/>
          <p:cNvSpPr>
            <a:spLocks noGrp="1"/>
          </p:cNvSpPr>
          <p:nvPr>
            <p:ph type="pic" sz="quarter" idx="13"/>
          </p:nvPr>
        </p:nvSpPr>
        <p:spPr>
          <a:xfrm>
            <a:off x="6117590" y="0"/>
            <a:ext cx="6113144" cy="10352088"/>
          </a:xfrm>
          <a:prstGeom prst="rect">
            <a:avLst/>
          </a:prstGeom>
          <a:solidFill>
            <a:schemeClr val="bg1">
              <a:lumMod val="75000"/>
            </a:schemeClr>
          </a:solidFill>
        </p:spPr>
        <p:txBody>
          <a:bodyPr/>
          <a:lstStyle>
            <a:lvl1pPr>
              <a:defRPr>
                <a:solidFill>
                  <a:schemeClr val="bg1"/>
                </a:solidFill>
              </a:defRPr>
            </a:lvl1pPr>
          </a:lstStyle>
          <a:p>
            <a:endParaRPr lang="en-US"/>
          </a:p>
        </p:txBody>
      </p:sp>
      <p:sp>
        <p:nvSpPr>
          <p:cNvPr id="10" name="Picture Placeholder 3"/>
          <p:cNvSpPr>
            <a:spLocks noGrp="1"/>
          </p:cNvSpPr>
          <p:nvPr>
            <p:ph type="pic" sz="quarter" idx="14"/>
          </p:nvPr>
        </p:nvSpPr>
        <p:spPr>
          <a:xfrm>
            <a:off x="12235181" y="0"/>
            <a:ext cx="6113144" cy="10352088"/>
          </a:xfrm>
          <a:prstGeom prst="rect">
            <a:avLst/>
          </a:prstGeom>
          <a:solidFill>
            <a:schemeClr val="bg1">
              <a:lumMod val="75000"/>
            </a:schemeClr>
          </a:solidFill>
        </p:spPr>
        <p:txBody>
          <a:bodyPr/>
          <a:lstStyle>
            <a:lvl1pPr>
              <a:defRPr>
                <a:solidFill>
                  <a:schemeClr val="bg1"/>
                </a:solidFill>
              </a:defRPr>
            </a:lvl1pPr>
          </a:lstStyle>
          <a:p>
            <a:endParaRPr lang="en-US"/>
          </a:p>
        </p:txBody>
      </p:sp>
    </p:spTree>
    <p:extLst>
      <p:ext uri="{BB962C8B-B14F-4D97-AF65-F5344CB8AC3E}">
        <p14:creationId xmlns:p14="http://schemas.microsoft.com/office/powerpoint/2010/main" val="883615862"/>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6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4" name="Picture Placeholder 3"/>
          <p:cNvSpPr>
            <a:spLocks noGrp="1"/>
          </p:cNvSpPr>
          <p:nvPr>
            <p:ph type="pic" sz="quarter" idx="12"/>
          </p:nvPr>
        </p:nvSpPr>
        <p:spPr>
          <a:xfrm>
            <a:off x="-1" y="0"/>
            <a:ext cx="18348325" cy="10352088"/>
          </a:xfrm>
          <a:prstGeom prst="rect">
            <a:avLst/>
          </a:prstGeom>
          <a:solidFill>
            <a:schemeClr val="bg1">
              <a:lumMod val="75000"/>
            </a:schemeClr>
          </a:solidFill>
        </p:spPr>
        <p:txBody>
          <a:bodyPr/>
          <a:lstStyle/>
          <a:p>
            <a:endParaRPr lang="en-US"/>
          </a:p>
        </p:txBody>
      </p:sp>
    </p:spTree>
    <p:extLst>
      <p:ext uri="{BB962C8B-B14F-4D97-AF65-F5344CB8AC3E}">
        <p14:creationId xmlns:p14="http://schemas.microsoft.com/office/powerpoint/2010/main" val="185952869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7_Title Slide">
    <p:spTree>
      <p:nvGrpSpPr>
        <p:cNvPr id="1" name=""/>
        <p:cNvGrpSpPr/>
        <p:nvPr/>
      </p:nvGrpSpPr>
      <p:grpSpPr>
        <a:xfrm>
          <a:off x="0" y="0"/>
          <a:ext cx="0" cy="0"/>
          <a:chOff x="0" y="0"/>
          <a:chExt cx="0" cy="0"/>
        </a:xfrm>
      </p:grpSpPr>
      <p:sp>
        <p:nvSpPr>
          <p:cNvPr id="4" name="Picture Placeholder 3"/>
          <p:cNvSpPr>
            <a:spLocks noGrp="1"/>
          </p:cNvSpPr>
          <p:nvPr>
            <p:ph type="pic" sz="quarter" idx="12"/>
          </p:nvPr>
        </p:nvSpPr>
        <p:spPr>
          <a:xfrm>
            <a:off x="-1" y="0"/>
            <a:ext cx="18348325" cy="10352088"/>
          </a:xfrm>
          <a:prstGeom prst="rect">
            <a:avLst/>
          </a:prstGeom>
          <a:solidFill>
            <a:schemeClr val="bg1">
              <a:lumMod val="75000"/>
            </a:schemeClr>
          </a:solidFill>
        </p:spPr>
        <p:txBody>
          <a:bodyPr/>
          <a:lstStyle/>
          <a:p>
            <a:endParaRPr lang="en-US"/>
          </a:p>
        </p:txBody>
      </p:sp>
    </p:spTree>
    <p:extLst>
      <p:ext uri="{BB962C8B-B14F-4D97-AF65-F5344CB8AC3E}">
        <p14:creationId xmlns:p14="http://schemas.microsoft.com/office/powerpoint/2010/main" val="170488898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4_Title Slide">
    <p:spTree>
      <p:nvGrpSpPr>
        <p:cNvPr id="1" name=""/>
        <p:cNvGrpSpPr/>
        <p:nvPr/>
      </p:nvGrpSpPr>
      <p:grpSpPr>
        <a:xfrm>
          <a:off x="0" y="0"/>
          <a:ext cx="0" cy="0"/>
          <a:chOff x="0" y="0"/>
          <a:chExt cx="0" cy="0"/>
        </a:xfrm>
      </p:grpSpPr>
      <p:sp>
        <p:nvSpPr>
          <p:cNvPr id="3" name="Parallelogram 2"/>
          <p:cNvSpPr/>
          <p:nvPr userDrawn="1"/>
        </p:nvSpPr>
        <p:spPr>
          <a:xfrm flipH="1">
            <a:off x="3161039" y="2486890"/>
            <a:ext cx="13407018" cy="7865198"/>
          </a:xfrm>
          <a:custGeom>
            <a:avLst/>
            <a:gdLst>
              <a:gd name="connsiteX0" fmla="*/ 0 w 11783292"/>
              <a:gd name="connsiteY0" fmla="*/ 7712797 h 7712797"/>
              <a:gd name="connsiteX1" fmla="*/ 7272011 w 11783292"/>
              <a:gd name="connsiteY1" fmla="*/ 0 h 7712797"/>
              <a:gd name="connsiteX2" fmla="*/ 11783292 w 11783292"/>
              <a:gd name="connsiteY2" fmla="*/ 0 h 7712797"/>
              <a:gd name="connsiteX3" fmla="*/ 4511281 w 11783292"/>
              <a:gd name="connsiteY3" fmla="*/ 7712797 h 7712797"/>
              <a:gd name="connsiteX4" fmla="*/ 0 w 11783292"/>
              <a:gd name="connsiteY4" fmla="*/ 7712797 h 7712797"/>
              <a:gd name="connsiteX0" fmla="*/ 0 w 10389921"/>
              <a:gd name="connsiteY0" fmla="*/ 7712797 h 7712797"/>
              <a:gd name="connsiteX1" fmla="*/ 7272011 w 10389921"/>
              <a:gd name="connsiteY1" fmla="*/ 0 h 7712797"/>
              <a:gd name="connsiteX2" fmla="*/ 10389921 w 10389921"/>
              <a:gd name="connsiteY2" fmla="*/ 6509657 h 7712797"/>
              <a:gd name="connsiteX3" fmla="*/ 4511281 w 10389921"/>
              <a:gd name="connsiteY3" fmla="*/ 7712797 h 7712797"/>
              <a:gd name="connsiteX4" fmla="*/ 0 w 10389921"/>
              <a:gd name="connsiteY4" fmla="*/ 7712797 h 7712797"/>
              <a:gd name="connsiteX0" fmla="*/ 0 w 10389921"/>
              <a:gd name="connsiteY0" fmla="*/ 7712797 h 7712797"/>
              <a:gd name="connsiteX1" fmla="*/ 7272011 w 10389921"/>
              <a:gd name="connsiteY1" fmla="*/ 0 h 7712797"/>
              <a:gd name="connsiteX2" fmla="*/ 10389921 w 10389921"/>
              <a:gd name="connsiteY2" fmla="*/ 6509657 h 7712797"/>
              <a:gd name="connsiteX3" fmla="*/ 8930881 w 10389921"/>
              <a:gd name="connsiteY3" fmla="*/ 7691025 h 7712797"/>
              <a:gd name="connsiteX4" fmla="*/ 0 w 10389921"/>
              <a:gd name="connsiteY4" fmla="*/ 7712797 h 7712797"/>
              <a:gd name="connsiteX0" fmla="*/ 0 w 10389921"/>
              <a:gd name="connsiteY0" fmla="*/ 7712797 h 7712797"/>
              <a:gd name="connsiteX1" fmla="*/ 7272011 w 10389921"/>
              <a:gd name="connsiteY1" fmla="*/ 0 h 7712797"/>
              <a:gd name="connsiteX2" fmla="*/ 10389921 w 10389921"/>
              <a:gd name="connsiteY2" fmla="*/ 6509657 h 7712797"/>
              <a:gd name="connsiteX3" fmla="*/ 9627566 w 10389921"/>
              <a:gd name="connsiteY3" fmla="*/ 7712796 h 7712797"/>
              <a:gd name="connsiteX4" fmla="*/ 0 w 10389921"/>
              <a:gd name="connsiteY4" fmla="*/ 7712797 h 7712797"/>
              <a:gd name="connsiteX0" fmla="*/ 0 w 10389921"/>
              <a:gd name="connsiteY0" fmla="*/ 7843426 h 7843426"/>
              <a:gd name="connsiteX1" fmla="*/ 8102787 w 10389921"/>
              <a:gd name="connsiteY1" fmla="*/ 0 h 7843426"/>
              <a:gd name="connsiteX2" fmla="*/ 10389921 w 10389921"/>
              <a:gd name="connsiteY2" fmla="*/ 6640286 h 7843426"/>
              <a:gd name="connsiteX3" fmla="*/ 9627566 w 10389921"/>
              <a:gd name="connsiteY3" fmla="*/ 7843425 h 7843426"/>
              <a:gd name="connsiteX4" fmla="*/ 0 w 10389921"/>
              <a:gd name="connsiteY4" fmla="*/ 7843426 h 7843426"/>
              <a:gd name="connsiteX0" fmla="*/ 0 w 10389921"/>
              <a:gd name="connsiteY0" fmla="*/ 7865198 h 7865198"/>
              <a:gd name="connsiteX1" fmla="*/ 8102787 w 10389921"/>
              <a:gd name="connsiteY1" fmla="*/ 0 h 7865198"/>
              <a:gd name="connsiteX2" fmla="*/ 10389921 w 10389921"/>
              <a:gd name="connsiteY2" fmla="*/ 6662058 h 7865198"/>
              <a:gd name="connsiteX3" fmla="*/ 9627566 w 10389921"/>
              <a:gd name="connsiteY3" fmla="*/ 7865197 h 7865198"/>
              <a:gd name="connsiteX4" fmla="*/ 0 w 10389921"/>
              <a:gd name="connsiteY4" fmla="*/ 7865198 h 7865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9921" h="7865198">
                <a:moveTo>
                  <a:pt x="0" y="7865198"/>
                </a:moveTo>
                <a:lnTo>
                  <a:pt x="8102787" y="0"/>
                </a:lnTo>
                <a:lnTo>
                  <a:pt x="10389921" y="6662058"/>
                </a:lnTo>
                <a:lnTo>
                  <a:pt x="9627566" y="7865197"/>
                </a:lnTo>
                <a:lnTo>
                  <a:pt x="0" y="7865198"/>
                </a:lnTo>
                <a:close/>
              </a:path>
            </a:pathLst>
          </a:custGeom>
          <a:solidFill>
            <a:schemeClr val="tx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pic>
        <p:nvPicPr>
          <p:cNvPr id="11" name="Picture 10"/>
          <p:cNvPicPr>
            <a:picLocks noChangeAspect="1"/>
          </p:cNvPicPr>
          <p:nvPr userDrawn="1"/>
        </p:nvPicPr>
        <p:blipFill rotWithShape="1">
          <a:blip r:embed="rId2" cstate="print">
            <a:extLst>
              <a:ext uri="{28A0092B-C50C-407E-A947-70E740481C1C}">
                <a14:useLocalDpi xmlns:a14="http://schemas.microsoft.com/office/drawing/2010/main" val="0"/>
              </a:ext>
            </a:extLst>
          </a:blip>
          <a:srcRect l="28782" t="12662" r="28848" b="12646"/>
          <a:stretch/>
        </p:blipFill>
        <p:spPr>
          <a:xfrm>
            <a:off x="2840409" y="2171701"/>
            <a:ext cx="3645013" cy="7315876"/>
          </a:xfrm>
          <a:prstGeom prst="rect">
            <a:avLst/>
          </a:prstGeom>
        </p:spPr>
      </p:pic>
      <p:sp>
        <p:nvSpPr>
          <p:cNvPr id="14" name="Picture Placeholder 10"/>
          <p:cNvSpPr>
            <a:spLocks noGrp="1"/>
          </p:cNvSpPr>
          <p:nvPr>
            <p:ph type="pic" sz="quarter" idx="20" hasCustomPrompt="1"/>
          </p:nvPr>
        </p:nvSpPr>
        <p:spPr>
          <a:xfrm>
            <a:off x="3161040" y="3178630"/>
            <a:ext cx="3003751" cy="5327146"/>
          </a:xfrm>
          <a:prstGeom prst="roundRect">
            <a:avLst>
              <a:gd name="adj" fmla="val 752"/>
            </a:avLst>
          </a:prstGeom>
          <a:solidFill>
            <a:schemeClr val="tx1">
              <a:lumMod val="50000"/>
              <a:lumOff val="50000"/>
            </a:schemeClr>
          </a:solidFill>
        </p:spPr>
        <p:txBody>
          <a:bodyPr vert="vert270" anchor="ctr"/>
          <a:lstStyle>
            <a:lvl1pPr marL="0" indent="0" algn="l">
              <a:buNone/>
              <a:defRPr/>
            </a:lvl1pPr>
          </a:lstStyle>
          <a:p>
            <a:r>
              <a:rPr lang="en-GB" dirty="0"/>
              <a:t>Image</a:t>
            </a:r>
          </a:p>
        </p:txBody>
      </p:sp>
    </p:spTree>
    <p:extLst>
      <p:ext uri="{BB962C8B-B14F-4D97-AF65-F5344CB8AC3E}">
        <p14:creationId xmlns:p14="http://schemas.microsoft.com/office/powerpoint/2010/main" val="396476751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7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pic>
        <p:nvPicPr>
          <p:cNvPr id="9" name="Picture 8"/>
          <p:cNvPicPr>
            <a:picLocks noChangeAspect="1"/>
          </p:cNvPicPr>
          <p:nvPr userDrawn="1"/>
        </p:nvPicPr>
        <p:blipFill rotWithShape="1">
          <a:blip r:embed="rId2" cstate="print">
            <a:extLst>
              <a:ext uri="{28A0092B-C50C-407E-A947-70E740481C1C}">
                <a14:useLocalDpi xmlns:a14="http://schemas.microsoft.com/office/drawing/2010/main" val="0"/>
              </a:ext>
            </a:extLst>
          </a:blip>
          <a:srcRect l="28782" t="12662" r="28848" b="12646"/>
          <a:stretch/>
        </p:blipFill>
        <p:spPr>
          <a:xfrm>
            <a:off x="2317325" y="2960351"/>
            <a:ext cx="3051851" cy="6125346"/>
          </a:xfrm>
          <a:prstGeom prst="rect">
            <a:avLst/>
          </a:prstGeom>
        </p:spPr>
      </p:pic>
      <p:pic>
        <p:nvPicPr>
          <p:cNvPr id="10" name="Picture 9"/>
          <p:cNvPicPr>
            <a:picLocks noChangeAspect="1"/>
          </p:cNvPicPr>
          <p:nvPr userDrawn="1"/>
        </p:nvPicPr>
        <p:blipFill rotWithShape="1">
          <a:blip r:embed="rId2" cstate="print">
            <a:extLst>
              <a:ext uri="{28A0092B-C50C-407E-A947-70E740481C1C}">
                <a14:useLocalDpi xmlns:a14="http://schemas.microsoft.com/office/drawing/2010/main" val="0"/>
              </a:ext>
            </a:extLst>
          </a:blip>
          <a:srcRect l="28782" t="12662" r="28848" b="12646"/>
          <a:stretch/>
        </p:blipFill>
        <p:spPr>
          <a:xfrm>
            <a:off x="6325780" y="2960351"/>
            <a:ext cx="3051851" cy="6125346"/>
          </a:xfrm>
          <a:prstGeom prst="rect">
            <a:avLst/>
          </a:prstGeom>
        </p:spPr>
      </p:pic>
      <p:sp>
        <p:nvSpPr>
          <p:cNvPr id="12" name="Picture Placeholder 10"/>
          <p:cNvSpPr>
            <a:spLocks noGrp="1"/>
          </p:cNvSpPr>
          <p:nvPr>
            <p:ph type="pic" sz="quarter" idx="18" hasCustomPrompt="1"/>
          </p:nvPr>
        </p:nvSpPr>
        <p:spPr>
          <a:xfrm>
            <a:off x="2590801" y="3813859"/>
            <a:ext cx="1609724" cy="4418330"/>
          </a:xfrm>
          <a:prstGeom prst="rect">
            <a:avLst/>
          </a:prstGeom>
          <a:solidFill>
            <a:schemeClr val="tx1">
              <a:lumMod val="50000"/>
              <a:lumOff val="50000"/>
            </a:schemeClr>
          </a:solidFill>
        </p:spPr>
        <p:txBody>
          <a:bodyPr vert="vert270"/>
          <a:lstStyle>
            <a:lvl1pPr marL="0" indent="0">
              <a:buNone/>
              <a:defRPr/>
            </a:lvl1pPr>
          </a:lstStyle>
          <a:p>
            <a:r>
              <a:rPr lang="en-GB" dirty="0"/>
              <a:t>Image</a:t>
            </a:r>
          </a:p>
        </p:txBody>
      </p:sp>
      <p:sp>
        <p:nvSpPr>
          <p:cNvPr id="13" name="Picture Placeholder 10"/>
          <p:cNvSpPr>
            <a:spLocks noGrp="1"/>
          </p:cNvSpPr>
          <p:nvPr>
            <p:ph type="pic" sz="quarter" idx="19" hasCustomPrompt="1"/>
          </p:nvPr>
        </p:nvSpPr>
        <p:spPr>
          <a:xfrm>
            <a:off x="7494433" y="3813859"/>
            <a:ext cx="1630332" cy="4418330"/>
          </a:xfrm>
          <a:prstGeom prst="rect">
            <a:avLst/>
          </a:prstGeom>
          <a:solidFill>
            <a:schemeClr val="tx1">
              <a:lumMod val="50000"/>
              <a:lumOff val="50000"/>
            </a:schemeClr>
          </a:solidFill>
        </p:spPr>
        <p:txBody>
          <a:bodyPr vert="vert270"/>
          <a:lstStyle>
            <a:lvl1pPr marL="0" indent="0">
              <a:buNone/>
              <a:defRPr/>
            </a:lvl1pPr>
          </a:lstStyle>
          <a:p>
            <a:r>
              <a:rPr lang="en-GB" dirty="0"/>
              <a:t>Image</a:t>
            </a:r>
          </a:p>
        </p:txBody>
      </p:sp>
      <p:pic>
        <p:nvPicPr>
          <p:cNvPr id="11" name="Picture 10"/>
          <p:cNvPicPr>
            <a:picLocks noChangeAspect="1"/>
          </p:cNvPicPr>
          <p:nvPr userDrawn="1"/>
        </p:nvPicPr>
        <p:blipFill rotWithShape="1">
          <a:blip r:embed="rId3" cstate="print">
            <a:extLst>
              <a:ext uri="{28A0092B-C50C-407E-A947-70E740481C1C}">
                <a14:useLocalDpi xmlns:a14="http://schemas.microsoft.com/office/drawing/2010/main" val="0"/>
              </a:ext>
            </a:extLst>
          </a:blip>
          <a:srcRect l="28782" t="12662" r="28848" b="12646"/>
          <a:stretch/>
        </p:blipFill>
        <p:spPr>
          <a:xfrm>
            <a:off x="4024972" y="2171701"/>
            <a:ext cx="3645013" cy="7315876"/>
          </a:xfrm>
          <a:prstGeom prst="rect">
            <a:avLst/>
          </a:prstGeom>
        </p:spPr>
      </p:pic>
      <p:sp>
        <p:nvSpPr>
          <p:cNvPr id="14" name="Picture Placeholder 10"/>
          <p:cNvSpPr>
            <a:spLocks noGrp="1"/>
          </p:cNvSpPr>
          <p:nvPr>
            <p:ph type="pic" sz="quarter" idx="20" hasCustomPrompt="1"/>
          </p:nvPr>
        </p:nvSpPr>
        <p:spPr>
          <a:xfrm>
            <a:off x="4345603" y="3178630"/>
            <a:ext cx="3003751" cy="5327146"/>
          </a:xfrm>
          <a:prstGeom prst="roundRect">
            <a:avLst>
              <a:gd name="adj" fmla="val 752"/>
            </a:avLst>
          </a:prstGeom>
          <a:solidFill>
            <a:schemeClr val="tx1">
              <a:lumMod val="50000"/>
              <a:lumOff val="50000"/>
            </a:schemeClr>
          </a:solidFill>
        </p:spPr>
        <p:txBody>
          <a:bodyPr vert="vert270" anchor="ctr"/>
          <a:lstStyle>
            <a:lvl1pPr marL="0" indent="0" algn="l">
              <a:buNone/>
              <a:defRPr/>
            </a:lvl1pPr>
          </a:lstStyle>
          <a:p>
            <a:r>
              <a:rPr lang="en-GB" dirty="0"/>
              <a:t>Image</a:t>
            </a:r>
          </a:p>
        </p:txBody>
      </p:sp>
    </p:spTree>
    <p:extLst>
      <p:ext uri="{BB962C8B-B14F-4D97-AF65-F5344CB8AC3E}">
        <p14:creationId xmlns:p14="http://schemas.microsoft.com/office/powerpoint/2010/main" val="1539526187"/>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E9EE5F1D-64CC-4E28-AF08-DBE8E7AA286D}" type="datetime6">
              <a:rPr lang="en-US" smtClean="0"/>
              <a:t>October 19</a:t>
            </a:fld>
            <a:endParaRPr lang="en-US" dirty="0"/>
          </a:p>
        </p:txBody>
      </p:sp>
      <p:sp>
        <p:nvSpPr>
          <p:cNvPr id="4" name="Picture Placeholder 3"/>
          <p:cNvSpPr>
            <a:spLocks noGrp="1"/>
          </p:cNvSpPr>
          <p:nvPr>
            <p:ph type="pic" sz="quarter" idx="12"/>
          </p:nvPr>
        </p:nvSpPr>
        <p:spPr>
          <a:xfrm>
            <a:off x="1099344" y="2312349"/>
            <a:ext cx="16148050" cy="4213142"/>
          </a:xfrm>
          <a:prstGeom prst="rect">
            <a:avLst/>
          </a:prstGeom>
          <a:solidFill>
            <a:schemeClr val="bg1">
              <a:lumMod val="65000"/>
            </a:schemeClr>
          </a:solidFill>
        </p:spPr>
        <p:txBody>
          <a:bodyPr/>
          <a:lstStyle/>
          <a:p>
            <a:endParaRPr lang="en-US"/>
          </a:p>
        </p:txBody>
      </p:sp>
    </p:spTree>
    <p:extLst>
      <p:ext uri="{BB962C8B-B14F-4D97-AF65-F5344CB8AC3E}">
        <p14:creationId xmlns:p14="http://schemas.microsoft.com/office/powerpoint/2010/main" val="1880404313"/>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8_Title Slide">
    <p:spTree>
      <p:nvGrpSpPr>
        <p:cNvPr id="1" name=""/>
        <p:cNvGrpSpPr/>
        <p:nvPr/>
      </p:nvGrpSpPr>
      <p:grpSpPr>
        <a:xfrm>
          <a:off x="0" y="0"/>
          <a:ext cx="0" cy="0"/>
          <a:chOff x="0" y="0"/>
          <a:chExt cx="0" cy="0"/>
        </a:xfrm>
      </p:grpSpPr>
      <p:sp>
        <p:nvSpPr>
          <p:cNvPr id="15" name="Right Triangle 14"/>
          <p:cNvSpPr/>
          <p:nvPr userDrawn="1"/>
        </p:nvSpPr>
        <p:spPr>
          <a:xfrm>
            <a:off x="7974419" y="2806995"/>
            <a:ext cx="9122734" cy="7545093"/>
          </a:xfrm>
          <a:prstGeom prst="rtTriangle">
            <a:avLst/>
          </a:prstGeom>
          <a:solidFill>
            <a:schemeClr val="tx1">
              <a:alpha val="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pic>
        <p:nvPicPr>
          <p:cNvPr id="11" name="Picture 10"/>
          <p:cNvPicPr>
            <a:picLocks noChangeAspect="1"/>
          </p:cNvPicPr>
          <p:nvPr userDrawn="1"/>
        </p:nvPicPr>
        <p:blipFill rotWithShape="1">
          <a:blip r:embed="rId2" cstate="print">
            <a:extLst>
              <a:ext uri="{28A0092B-C50C-407E-A947-70E740481C1C}">
                <a14:useLocalDpi xmlns:a14="http://schemas.microsoft.com/office/drawing/2010/main" val="0"/>
              </a:ext>
            </a:extLst>
          </a:blip>
          <a:srcRect l="28782" t="12662" r="28848" b="52056"/>
          <a:stretch/>
        </p:blipFill>
        <p:spPr>
          <a:xfrm>
            <a:off x="293231" y="2171701"/>
            <a:ext cx="8628347" cy="8180388"/>
          </a:xfrm>
          <a:prstGeom prst="rect">
            <a:avLst/>
          </a:prstGeom>
        </p:spPr>
      </p:pic>
      <p:sp>
        <p:nvSpPr>
          <p:cNvPr id="14" name="Picture Placeholder 10"/>
          <p:cNvSpPr>
            <a:spLocks noGrp="1"/>
          </p:cNvSpPr>
          <p:nvPr>
            <p:ph type="pic" sz="quarter" idx="20" hasCustomPrompt="1"/>
          </p:nvPr>
        </p:nvSpPr>
        <p:spPr>
          <a:xfrm>
            <a:off x="1031531" y="4525525"/>
            <a:ext cx="7151746" cy="5826563"/>
          </a:xfrm>
          <a:prstGeom prst="roundRect">
            <a:avLst>
              <a:gd name="adj" fmla="val 752"/>
            </a:avLst>
          </a:prstGeom>
          <a:solidFill>
            <a:schemeClr val="tx1">
              <a:lumMod val="50000"/>
              <a:lumOff val="50000"/>
            </a:schemeClr>
          </a:solidFill>
        </p:spPr>
        <p:txBody>
          <a:bodyPr vert="vert270" anchor="ctr"/>
          <a:lstStyle>
            <a:lvl1pPr marL="0" indent="0" algn="l">
              <a:buNone/>
              <a:defRPr/>
            </a:lvl1pPr>
          </a:lstStyle>
          <a:p>
            <a:r>
              <a:rPr lang="en-GB" dirty="0"/>
              <a:t>Image</a:t>
            </a:r>
          </a:p>
        </p:txBody>
      </p:sp>
    </p:spTree>
    <p:extLst>
      <p:ext uri="{BB962C8B-B14F-4D97-AF65-F5344CB8AC3E}">
        <p14:creationId xmlns:p14="http://schemas.microsoft.com/office/powerpoint/2010/main" val="3998328199"/>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7" name="Freeform 13"/>
          <p:cNvSpPr>
            <a:spLocks noGrp="1"/>
          </p:cNvSpPr>
          <p:nvPr>
            <p:ph type="pic" sz="quarter" idx="19"/>
          </p:nvPr>
        </p:nvSpPr>
        <p:spPr>
          <a:xfrm>
            <a:off x="4904262" y="2724401"/>
            <a:ext cx="8539801" cy="2808728"/>
          </a:xfrm>
          <a:custGeom>
            <a:avLst/>
            <a:gdLst/>
            <a:ahLst/>
            <a:cxnLst/>
            <a:rect l="l" t="t" r="r" b="b"/>
            <a:pathLst>
              <a:path w="9722942" h="3197861">
                <a:moveTo>
                  <a:pt x="8670509" y="1539157"/>
                </a:moveTo>
                <a:cubicBezTo>
                  <a:pt x="8555232" y="1539157"/>
                  <a:pt x="8457033" y="1557625"/>
                  <a:pt x="8375913" y="1594561"/>
                </a:cubicBezTo>
                <a:cubicBezTo>
                  <a:pt x="8294792" y="1631497"/>
                  <a:pt x="8232173" y="1681930"/>
                  <a:pt x="8188054" y="1745862"/>
                </a:cubicBezTo>
                <a:lnTo>
                  <a:pt x="8188054" y="1952566"/>
                </a:lnTo>
                <a:cubicBezTo>
                  <a:pt x="8188054" y="2198329"/>
                  <a:pt x="8232528" y="2387266"/>
                  <a:pt x="8321476" y="2519376"/>
                </a:cubicBezTo>
                <a:cubicBezTo>
                  <a:pt x="8410425" y="2651486"/>
                  <a:pt x="8528903" y="2717541"/>
                  <a:pt x="8676913" y="2717541"/>
                </a:cubicBezTo>
                <a:cubicBezTo>
                  <a:pt x="8804999" y="2717541"/>
                  <a:pt x="8907822" y="2658941"/>
                  <a:pt x="8985385" y="2541741"/>
                </a:cubicBezTo>
                <a:cubicBezTo>
                  <a:pt x="9062947" y="2424541"/>
                  <a:pt x="9101729" y="2282841"/>
                  <a:pt x="9101729" y="2116642"/>
                </a:cubicBezTo>
                <a:cubicBezTo>
                  <a:pt x="9101729" y="1944750"/>
                  <a:pt x="9062592" y="1805529"/>
                  <a:pt x="8984318" y="1698981"/>
                </a:cubicBezTo>
                <a:cubicBezTo>
                  <a:pt x="8906043" y="1592432"/>
                  <a:pt x="8801440" y="1539157"/>
                  <a:pt x="8670509" y="1539157"/>
                </a:cubicBezTo>
                <a:close/>
                <a:moveTo>
                  <a:pt x="3596316" y="480320"/>
                </a:moveTo>
                <a:cubicBezTo>
                  <a:pt x="3455423" y="480320"/>
                  <a:pt x="3348685" y="537191"/>
                  <a:pt x="3276103" y="650933"/>
                </a:cubicBezTo>
                <a:cubicBezTo>
                  <a:pt x="3203522" y="764675"/>
                  <a:pt x="3167231" y="945251"/>
                  <a:pt x="3167231" y="1192660"/>
                </a:cubicBezTo>
                <a:lnTo>
                  <a:pt x="3167231" y="2000931"/>
                </a:lnTo>
                <a:cubicBezTo>
                  <a:pt x="3167231" y="2251187"/>
                  <a:pt x="3203878" y="2433186"/>
                  <a:pt x="3277171" y="2546928"/>
                </a:cubicBezTo>
                <a:cubicBezTo>
                  <a:pt x="3350464" y="2660670"/>
                  <a:pt x="3458269" y="2717541"/>
                  <a:pt x="3600586" y="2717541"/>
                </a:cubicBezTo>
                <a:cubicBezTo>
                  <a:pt x="3740056" y="2717541"/>
                  <a:pt x="3846083" y="2660670"/>
                  <a:pt x="3918664" y="2546928"/>
                </a:cubicBezTo>
                <a:cubicBezTo>
                  <a:pt x="3991246" y="2433186"/>
                  <a:pt x="4027536" y="2251187"/>
                  <a:pt x="4027536" y="2000931"/>
                </a:cubicBezTo>
                <a:lnTo>
                  <a:pt x="4027536" y="1192660"/>
                </a:lnTo>
                <a:cubicBezTo>
                  <a:pt x="4027536" y="946674"/>
                  <a:pt x="3990534" y="766454"/>
                  <a:pt x="3916529" y="652000"/>
                </a:cubicBezTo>
                <a:cubicBezTo>
                  <a:pt x="3842524" y="537546"/>
                  <a:pt x="3735786" y="480320"/>
                  <a:pt x="3596316" y="480320"/>
                </a:cubicBezTo>
                <a:close/>
                <a:moveTo>
                  <a:pt x="6468568" y="44830"/>
                </a:moveTo>
                <a:lnTo>
                  <a:pt x="6468568" y="3153031"/>
                </a:lnTo>
                <a:lnTo>
                  <a:pt x="5845220" y="3153031"/>
                </a:lnTo>
                <a:lnTo>
                  <a:pt x="5845220" y="595596"/>
                </a:lnTo>
                <a:lnTo>
                  <a:pt x="5213334" y="595596"/>
                </a:lnTo>
                <a:lnTo>
                  <a:pt x="5213334" y="155837"/>
                </a:lnTo>
                <a:close/>
                <a:moveTo>
                  <a:pt x="8813538" y="0"/>
                </a:moveTo>
                <a:cubicBezTo>
                  <a:pt x="8930237" y="0"/>
                  <a:pt x="9038042" y="11030"/>
                  <a:pt x="9136953" y="33089"/>
                </a:cubicBezTo>
                <a:cubicBezTo>
                  <a:pt x="9235862" y="55148"/>
                  <a:pt x="9335128" y="87525"/>
                  <a:pt x="9434751" y="130220"/>
                </a:cubicBezTo>
                <a:lnTo>
                  <a:pt x="9323744" y="587057"/>
                </a:lnTo>
                <a:cubicBezTo>
                  <a:pt x="9229815" y="554324"/>
                  <a:pt x="9146202" y="529775"/>
                  <a:pt x="9072910" y="513408"/>
                </a:cubicBezTo>
                <a:cubicBezTo>
                  <a:pt x="8999616" y="497042"/>
                  <a:pt x="8914582" y="488859"/>
                  <a:pt x="8817807" y="488859"/>
                </a:cubicBezTo>
                <a:cubicBezTo>
                  <a:pt x="8628525" y="488859"/>
                  <a:pt x="8476602" y="559661"/>
                  <a:pt x="8362037" y="701267"/>
                </a:cubicBezTo>
                <a:cubicBezTo>
                  <a:pt x="8247472" y="842872"/>
                  <a:pt x="8194459" y="1038914"/>
                  <a:pt x="8202998" y="1289391"/>
                </a:cubicBezTo>
                <a:lnTo>
                  <a:pt x="8209402" y="1300065"/>
                </a:lnTo>
                <a:cubicBezTo>
                  <a:pt x="8279137" y="1227484"/>
                  <a:pt x="8367374" y="1170557"/>
                  <a:pt x="8474111" y="1129285"/>
                </a:cubicBezTo>
                <a:cubicBezTo>
                  <a:pt x="8580849" y="1088013"/>
                  <a:pt x="8701106" y="1067377"/>
                  <a:pt x="8834885" y="1067377"/>
                </a:cubicBezTo>
                <a:cubicBezTo>
                  <a:pt x="9112403" y="1067377"/>
                  <a:pt x="9329791" y="1165932"/>
                  <a:pt x="9487052" y="1363040"/>
                </a:cubicBezTo>
                <a:cubicBezTo>
                  <a:pt x="9644312" y="1560149"/>
                  <a:pt x="9722942" y="1811694"/>
                  <a:pt x="9722942" y="2117676"/>
                </a:cubicBezTo>
                <a:cubicBezTo>
                  <a:pt x="9722942" y="2430773"/>
                  <a:pt x="9625812" y="2689078"/>
                  <a:pt x="9431549" y="2892591"/>
                </a:cubicBezTo>
                <a:cubicBezTo>
                  <a:pt x="9237286" y="3096104"/>
                  <a:pt x="8985741" y="3197861"/>
                  <a:pt x="8676913" y="3197861"/>
                </a:cubicBezTo>
                <a:cubicBezTo>
                  <a:pt x="8348161" y="3197861"/>
                  <a:pt x="8080605" y="3086498"/>
                  <a:pt x="7874246" y="2863772"/>
                </a:cubicBezTo>
                <a:cubicBezTo>
                  <a:pt x="7667886" y="2641046"/>
                  <a:pt x="7564706" y="2332574"/>
                  <a:pt x="7564706" y="1938356"/>
                </a:cubicBezTo>
                <a:lnTo>
                  <a:pt x="7564706" y="1332086"/>
                </a:lnTo>
                <a:cubicBezTo>
                  <a:pt x="7564706" y="925060"/>
                  <a:pt x="7682118" y="601289"/>
                  <a:pt x="7916940" y="360773"/>
                </a:cubicBezTo>
                <a:cubicBezTo>
                  <a:pt x="8151764" y="120258"/>
                  <a:pt x="8450629" y="0"/>
                  <a:pt x="8813538" y="0"/>
                </a:cubicBezTo>
                <a:close/>
                <a:moveTo>
                  <a:pt x="3596316" y="0"/>
                </a:moveTo>
                <a:cubicBezTo>
                  <a:pt x="3917952" y="0"/>
                  <a:pt x="4173768" y="107094"/>
                  <a:pt x="4363760" y="321280"/>
                </a:cubicBezTo>
                <a:cubicBezTo>
                  <a:pt x="4553753" y="535467"/>
                  <a:pt x="4648750" y="847497"/>
                  <a:pt x="4648750" y="1257370"/>
                </a:cubicBezTo>
                <a:lnTo>
                  <a:pt x="4648750" y="1942626"/>
                </a:lnTo>
                <a:cubicBezTo>
                  <a:pt x="4648750" y="2353922"/>
                  <a:pt x="4554465" y="2665951"/>
                  <a:pt x="4365895" y="2878715"/>
                </a:cubicBezTo>
                <a:cubicBezTo>
                  <a:pt x="4177325" y="3091479"/>
                  <a:pt x="3922222" y="3197861"/>
                  <a:pt x="3600586" y="3197861"/>
                </a:cubicBezTo>
                <a:cubicBezTo>
                  <a:pt x="3276103" y="3197861"/>
                  <a:pt x="3019221" y="3091479"/>
                  <a:pt x="2829940" y="2878715"/>
                </a:cubicBezTo>
                <a:cubicBezTo>
                  <a:pt x="2640659" y="2665951"/>
                  <a:pt x="2546018" y="2353922"/>
                  <a:pt x="2546018" y="1942626"/>
                </a:cubicBezTo>
                <a:lnTo>
                  <a:pt x="2546018" y="1257370"/>
                </a:lnTo>
                <a:cubicBezTo>
                  <a:pt x="2546018" y="847497"/>
                  <a:pt x="2640303" y="535467"/>
                  <a:pt x="2828873" y="321280"/>
                </a:cubicBezTo>
                <a:cubicBezTo>
                  <a:pt x="3017443" y="107094"/>
                  <a:pt x="3273257" y="0"/>
                  <a:pt x="3596316" y="0"/>
                </a:cubicBezTo>
                <a:close/>
                <a:moveTo>
                  <a:pt x="1050681" y="0"/>
                </a:moveTo>
                <a:cubicBezTo>
                  <a:pt x="1370894" y="0"/>
                  <a:pt x="1622439" y="83255"/>
                  <a:pt x="1805316" y="249766"/>
                </a:cubicBezTo>
                <a:cubicBezTo>
                  <a:pt x="1988194" y="416277"/>
                  <a:pt x="2079632" y="638291"/>
                  <a:pt x="2079632" y="915809"/>
                </a:cubicBezTo>
                <a:cubicBezTo>
                  <a:pt x="2079632" y="1103668"/>
                  <a:pt x="2028042" y="1276939"/>
                  <a:pt x="1924863" y="1435622"/>
                </a:cubicBezTo>
                <a:cubicBezTo>
                  <a:pt x="1821683" y="1594305"/>
                  <a:pt x="1651258" y="1802444"/>
                  <a:pt x="1413589" y="2060037"/>
                </a:cubicBezTo>
                <a:lnTo>
                  <a:pt x="860688" y="2662071"/>
                </a:lnTo>
                <a:lnTo>
                  <a:pt x="864957" y="2672711"/>
                </a:lnTo>
                <a:lnTo>
                  <a:pt x="2171427" y="2672711"/>
                </a:lnTo>
                <a:lnTo>
                  <a:pt x="2171427" y="3153031"/>
                </a:lnTo>
                <a:lnTo>
                  <a:pt x="49482" y="3153031"/>
                </a:lnTo>
                <a:lnTo>
                  <a:pt x="49482" y="2745293"/>
                </a:lnTo>
                <a:lnTo>
                  <a:pt x="1054950" y="1667243"/>
                </a:lnTo>
                <a:cubicBezTo>
                  <a:pt x="1200114" y="1500732"/>
                  <a:pt x="1303294" y="1360194"/>
                  <a:pt x="1364490" y="1245629"/>
                </a:cubicBezTo>
                <a:cubicBezTo>
                  <a:pt x="1425686" y="1131064"/>
                  <a:pt x="1456284" y="1024682"/>
                  <a:pt x="1456284" y="926483"/>
                </a:cubicBezTo>
                <a:cubicBezTo>
                  <a:pt x="1456284" y="795551"/>
                  <a:pt x="1421061" y="688458"/>
                  <a:pt x="1350614" y="605203"/>
                </a:cubicBezTo>
                <a:cubicBezTo>
                  <a:pt x="1280167" y="521947"/>
                  <a:pt x="1180190" y="480320"/>
                  <a:pt x="1050681" y="480320"/>
                </a:cubicBezTo>
                <a:cubicBezTo>
                  <a:pt x="906941" y="480320"/>
                  <a:pt x="797713" y="529063"/>
                  <a:pt x="722996" y="626550"/>
                </a:cubicBezTo>
                <a:cubicBezTo>
                  <a:pt x="648280" y="724037"/>
                  <a:pt x="610922" y="853901"/>
                  <a:pt x="610922" y="1016143"/>
                </a:cubicBezTo>
                <a:lnTo>
                  <a:pt x="4652" y="1016143"/>
                </a:lnTo>
                <a:lnTo>
                  <a:pt x="382" y="1003334"/>
                </a:lnTo>
                <a:cubicBezTo>
                  <a:pt x="-6734" y="722970"/>
                  <a:pt x="85417" y="485656"/>
                  <a:pt x="276833" y="291394"/>
                </a:cubicBezTo>
                <a:cubicBezTo>
                  <a:pt x="468249" y="97131"/>
                  <a:pt x="726198" y="0"/>
                  <a:pt x="1050681" y="0"/>
                </a:cubicBezTo>
                <a:close/>
              </a:path>
            </a:pathLst>
          </a:custGeom>
          <a:solidFill>
            <a:schemeClr val="bg1">
              <a:lumMod val="75000"/>
            </a:schemeClr>
          </a:solidFill>
        </p:spPr>
        <p:txBody>
          <a:bodyPr wrap="square">
            <a:noAutofit/>
          </a:bodyPr>
          <a:lstStyle/>
          <a:p>
            <a:endParaRPr lang="en-GB" dirty="0"/>
          </a:p>
        </p:txBody>
      </p:sp>
    </p:spTree>
    <p:extLst>
      <p:ext uri="{BB962C8B-B14F-4D97-AF65-F5344CB8AC3E}">
        <p14:creationId xmlns:p14="http://schemas.microsoft.com/office/powerpoint/2010/main" val="1915892241"/>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9" name="Freeform 10"/>
          <p:cNvSpPr>
            <a:spLocks noGrp="1"/>
          </p:cNvSpPr>
          <p:nvPr>
            <p:ph type="pic" sz="quarter" idx="18"/>
          </p:nvPr>
        </p:nvSpPr>
        <p:spPr>
          <a:xfrm>
            <a:off x="4904262" y="2712877"/>
            <a:ext cx="8539801" cy="2820251"/>
          </a:xfrm>
          <a:custGeom>
            <a:avLst/>
            <a:gdLst/>
            <a:ahLst/>
            <a:cxnLst/>
            <a:rect l="l" t="t" r="r" b="b"/>
            <a:pathLst>
              <a:path w="13944672" h="4605198">
                <a:moveTo>
                  <a:pt x="5181456" y="691702"/>
                </a:moveTo>
                <a:cubicBezTo>
                  <a:pt x="4978557" y="691702"/>
                  <a:pt x="4824846" y="773601"/>
                  <a:pt x="4720322" y="937400"/>
                </a:cubicBezTo>
                <a:cubicBezTo>
                  <a:pt x="4615798" y="1101199"/>
                  <a:pt x="4563536" y="1361243"/>
                  <a:pt x="4563536" y="1717534"/>
                </a:cubicBezTo>
                <a:lnTo>
                  <a:pt x="4563536" y="2881515"/>
                </a:lnTo>
                <a:cubicBezTo>
                  <a:pt x="4563536" y="3241905"/>
                  <a:pt x="4616310" y="3503999"/>
                  <a:pt x="4721859" y="3667798"/>
                </a:cubicBezTo>
                <a:cubicBezTo>
                  <a:pt x="4827408" y="3831597"/>
                  <a:pt x="4982656" y="3913496"/>
                  <a:pt x="5187605" y="3913496"/>
                </a:cubicBezTo>
                <a:cubicBezTo>
                  <a:pt x="5388455" y="3913496"/>
                  <a:pt x="5541142" y="3831597"/>
                  <a:pt x="5645665" y="3667798"/>
                </a:cubicBezTo>
                <a:cubicBezTo>
                  <a:pt x="5750189" y="3503999"/>
                  <a:pt x="5802451" y="3241905"/>
                  <a:pt x="5802451" y="2881515"/>
                </a:cubicBezTo>
                <a:lnTo>
                  <a:pt x="5802451" y="1717534"/>
                </a:lnTo>
                <a:cubicBezTo>
                  <a:pt x="5802451" y="1363293"/>
                  <a:pt x="5749164" y="1103761"/>
                  <a:pt x="5642591" y="938937"/>
                </a:cubicBezTo>
                <a:cubicBezTo>
                  <a:pt x="5536018" y="774113"/>
                  <a:pt x="5382306" y="691702"/>
                  <a:pt x="5181456" y="691702"/>
                </a:cubicBezTo>
                <a:close/>
                <a:moveTo>
                  <a:pt x="10781287" y="64559"/>
                </a:moveTo>
                <a:lnTo>
                  <a:pt x="13944672" y="64559"/>
                </a:lnTo>
                <a:lnTo>
                  <a:pt x="13944672" y="756261"/>
                </a:lnTo>
                <a:cubicBezTo>
                  <a:pt x="13465092" y="1317820"/>
                  <a:pt x="13137686" y="1841464"/>
                  <a:pt x="12962456" y="2327193"/>
                </a:cubicBezTo>
                <a:cubicBezTo>
                  <a:pt x="12787224" y="2812921"/>
                  <a:pt x="12661692" y="3399075"/>
                  <a:pt x="12585860" y="4085653"/>
                </a:cubicBezTo>
                <a:lnTo>
                  <a:pt x="12542822" y="4540639"/>
                </a:lnTo>
                <a:lnTo>
                  <a:pt x="11645146" y="4540639"/>
                </a:lnTo>
                <a:lnTo>
                  <a:pt x="11688184" y="4085653"/>
                </a:lnTo>
                <a:cubicBezTo>
                  <a:pt x="11757868" y="3427768"/>
                  <a:pt x="11907480" y="2823681"/>
                  <a:pt x="12137022" y="2273394"/>
                </a:cubicBezTo>
                <a:cubicBezTo>
                  <a:pt x="12366564" y="1723106"/>
                  <a:pt x="12681164" y="1217395"/>
                  <a:pt x="13080812" y="756261"/>
                </a:cubicBezTo>
                <a:lnTo>
                  <a:pt x="10781287" y="756261"/>
                </a:lnTo>
                <a:close/>
                <a:moveTo>
                  <a:pt x="9320199" y="64559"/>
                </a:moveTo>
                <a:lnTo>
                  <a:pt x="9320199" y="4540639"/>
                </a:lnTo>
                <a:lnTo>
                  <a:pt x="8422524" y="4540639"/>
                </a:lnTo>
                <a:lnTo>
                  <a:pt x="8422524" y="857710"/>
                </a:lnTo>
                <a:lnTo>
                  <a:pt x="7512552" y="857710"/>
                </a:lnTo>
                <a:lnTo>
                  <a:pt x="7512552" y="224419"/>
                </a:lnTo>
                <a:close/>
                <a:moveTo>
                  <a:pt x="5181456" y="0"/>
                </a:moveTo>
                <a:cubicBezTo>
                  <a:pt x="5644641" y="0"/>
                  <a:pt x="6013036" y="154223"/>
                  <a:pt x="6286642" y="462671"/>
                </a:cubicBezTo>
                <a:cubicBezTo>
                  <a:pt x="6560249" y="771120"/>
                  <a:pt x="6697052" y="1220469"/>
                  <a:pt x="6697052" y="1810722"/>
                </a:cubicBezTo>
                <a:lnTo>
                  <a:pt x="6697052" y="2797550"/>
                </a:lnTo>
                <a:cubicBezTo>
                  <a:pt x="6697052" y="3389852"/>
                  <a:pt x="6561274" y="3839202"/>
                  <a:pt x="6289716" y="4145600"/>
                </a:cubicBezTo>
                <a:cubicBezTo>
                  <a:pt x="6018160" y="4451999"/>
                  <a:pt x="5650790" y="4605198"/>
                  <a:pt x="5187605" y="4605198"/>
                </a:cubicBezTo>
                <a:cubicBezTo>
                  <a:pt x="4720322" y="4605198"/>
                  <a:pt x="4350390" y="4451999"/>
                  <a:pt x="4077808" y="4145600"/>
                </a:cubicBezTo>
                <a:cubicBezTo>
                  <a:pt x="3805226" y="3839202"/>
                  <a:pt x="3668935" y="3389852"/>
                  <a:pt x="3668935" y="2797550"/>
                </a:cubicBezTo>
                <a:lnTo>
                  <a:pt x="3668935" y="1810722"/>
                </a:lnTo>
                <a:cubicBezTo>
                  <a:pt x="3668935" y="1220469"/>
                  <a:pt x="3804714" y="771120"/>
                  <a:pt x="4076271" y="462671"/>
                </a:cubicBezTo>
                <a:cubicBezTo>
                  <a:pt x="4347828" y="154223"/>
                  <a:pt x="4716222" y="0"/>
                  <a:pt x="5181456" y="0"/>
                </a:cubicBezTo>
                <a:close/>
                <a:moveTo>
                  <a:pt x="1513072" y="0"/>
                </a:moveTo>
                <a:cubicBezTo>
                  <a:pt x="1974206" y="0"/>
                  <a:pt x="2336453" y="119895"/>
                  <a:pt x="2599812" y="359685"/>
                </a:cubicBezTo>
                <a:cubicBezTo>
                  <a:pt x="2863171" y="599475"/>
                  <a:pt x="2994851" y="919195"/>
                  <a:pt x="2994851" y="1318845"/>
                </a:cubicBezTo>
                <a:cubicBezTo>
                  <a:pt x="2994851" y="1589377"/>
                  <a:pt x="2920557" y="1838902"/>
                  <a:pt x="2771969" y="2067420"/>
                </a:cubicBezTo>
                <a:cubicBezTo>
                  <a:pt x="2623381" y="2295938"/>
                  <a:pt x="2377955" y="2595675"/>
                  <a:pt x="2035691" y="2966633"/>
                </a:cubicBezTo>
                <a:lnTo>
                  <a:pt x="1239465" y="3833614"/>
                </a:lnTo>
                <a:lnTo>
                  <a:pt x="1245613" y="3848937"/>
                </a:lnTo>
                <a:lnTo>
                  <a:pt x="3127043" y="3848937"/>
                </a:lnTo>
                <a:lnTo>
                  <a:pt x="3127043" y="4540639"/>
                </a:lnTo>
                <a:lnTo>
                  <a:pt x="71257" y="4540639"/>
                </a:lnTo>
                <a:lnTo>
                  <a:pt x="71257" y="3953461"/>
                </a:lnTo>
                <a:lnTo>
                  <a:pt x="1519220" y="2400974"/>
                </a:lnTo>
                <a:cubicBezTo>
                  <a:pt x="1728267" y="2161185"/>
                  <a:pt x="1876855" y="1958797"/>
                  <a:pt x="1964983" y="1793813"/>
                </a:cubicBezTo>
                <a:cubicBezTo>
                  <a:pt x="2053111" y="1628830"/>
                  <a:pt x="2097175" y="1475630"/>
                  <a:pt x="2097175" y="1334216"/>
                </a:cubicBezTo>
                <a:cubicBezTo>
                  <a:pt x="2097175" y="1145663"/>
                  <a:pt x="2046451" y="991439"/>
                  <a:pt x="1945001" y="871544"/>
                </a:cubicBezTo>
                <a:cubicBezTo>
                  <a:pt x="1843551" y="751649"/>
                  <a:pt x="1699575" y="691702"/>
                  <a:pt x="1513072" y="691702"/>
                </a:cubicBezTo>
                <a:cubicBezTo>
                  <a:pt x="1306073" y="691702"/>
                  <a:pt x="1148775" y="761897"/>
                  <a:pt x="1041177" y="902287"/>
                </a:cubicBezTo>
                <a:cubicBezTo>
                  <a:pt x="933579" y="1042676"/>
                  <a:pt x="879780" y="1229692"/>
                  <a:pt x="879780" y="1463334"/>
                </a:cubicBezTo>
                <a:lnTo>
                  <a:pt x="6698" y="1463334"/>
                </a:lnTo>
                <a:lnTo>
                  <a:pt x="550" y="1444888"/>
                </a:lnTo>
                <a:cubicBezTo>
                  <a:pt x="-9698" y="1041139"/>
                  <a:pt x="123006" y="699387"/>
                  <a:pt x="398662" y="419632"/>
                </a:cubicBezTo>
                <a:cubicBezTo>
                  <a:pt x="674318" y="139877"/>
                  <a:pt x="1045788" y="0"/>
                  <a:pt x="1513072" y="0"/>
                </a:cubicBezTo>
                <a:close/>
              </a:path>
            </a:pathLst>
          </a:custGeom>
          <a:solidFill>
            <a:schemeClr val="bg1">
              <a:lumMod val="75000"/>
            </a:schemeClr>
          </a:solidFill>
        </p:spPr>
        <p:txBody>
          <a:bodyPr wrap="square">
            <a:noAutofit/>
          </a:bodyPr>
          <a:lstStyle/>
          <a:p>
            <a:endParaRPr lang="en-GB"/>
          </a:p>
        </p:txBody>
      </p:sp>
    </p:spTree>
    <p:extLst>
      <p:ext uri="{BB962C8B-B14F-4D97-AF65-F5344CB8AC3E}">
        <p14:creationId xmlns:p14="http://schemas.microsoft.com/office/powerpoint/2010/main" val="296986995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3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7" name="Picture Placeholder 6"/>
          <p:cNvSpPr>
            <a:spLocks noGrp="1"/>
          </p:cNvSpPr>
          <p:nvPr>
            <p:ph type="pic" sz="quarter" idx="19"/>
          </p:nvPr>
        </p:nvSpPr>
        <p:spPr>
          <a:xfrm>
            <a:off x="4852100" y="2678101"/>
            <a:ext cx="8591963" cy="2837799"/>
          </a:xfrm>
          <a:custGeom>
            <a:avLst/>
            <a:gdLst/>
            <a:ahLst/>
            <a:cxnLst/>
            <a:rect l="l" t="t" r="r" b="b"/>
            <a:pathLst>
              <a:path w="9669191" h="3193591">
                <a:moveTo>
                  <a:pt x="8616758" y="1808136"/>
                </a:moveTo>
                <a:cubicBezTo>
                  <a:pt x="8485826" y="1808136"/>
                  <a:pt x="8381223" y="1848341"/>
                  <a:pt x="8302949" y="1928750"/>
                </a:cubicBezTo>
                <a:cubicBezTo>
                  <a:pt x="8224674" y="2009159"/>
                  <a:pt x="8185537" y="2117675"/>
                  <a:pt x="8185537" y="2254300"/>
                </a:cubicBezTo>
                <a:cubicBezTo>
                  <a:pt x="8185537" y="2386654"/>
                  <a:pt x="8223963" y="2493392"/>
                  <a:pt x="8300814" y="2574513"/>
                </a:cubicBezTo>
                <a:cubicBezTo>
                  <a:pt x="8377665" y="2655633"/>
                  <a:pt x="8484403" y="2696194"/>
                  <a:pt x="8621027" y="2696194"/>
                </a:cubicBezTo>
                <a:cubicBezTo>
                  <a:pt x="8754805" y="2696194"/>
                  <a:pt x="8859763" y="2657056"/>
                  <a:pt x="8935903" y="2578782"/>
                </a:cubicBezTo>
                <a:cubicBezTo>
                  <a:pt x="9012042" y="2500508"/>
                  <a:pt x="9050113" y="2392347"/>
                  <a:pt x="9050113" y="2254300"/>
                </a:cubicBezTo>
                <a:cubicBezTo>
                  <a:pt x="9050113" y="2119099"/>
                  <a:pt x="9010975" y="2010938"/>
                  <a:pt x="8932701" y="1929817"/>
                </a:cubicBezTo>
                <a:cubicBezTo>
                  <a:pt x="8854426" y="1848696"/>
                  <a:pt x="8749113" y="1808136"/>
                  <a:pt x="8616758" y="1808136"/>
                </a:cubicBezTo>
                <a:close/>
                <a:moveTo>
                  <a:pt x="8618893" y="497397"/>
                </a:moveTo>
                <a:cubicBezTo>
                  <a:pt x="8503615" y="497397"/>
                  <a:pt x="8413956" y="532977"/>
                  <a:pt x="8349913" y="604135"/>
                </a:cubicBezTo>
                <a:cubicBezTo>
                  <a:pt x="8285870" y="675293"/>
                  <a:pt x="8253849" y="773492"/>
                  <a:pt x="8253849" y="898731"/>
                </a:cubicBezTo>
                <a:cubicBezTo>
                  <a:pt x="8253849" y="1022547"/>
                  <a:pt x="8285870" y="1122169"/>
                  <a:pt x="8349913" y="1197597"/>
                </a:cubicBezTo>
                <a:cubicBezTo>
                  <a:pt x="8413956" y="1273025"/>
                  <a:pt x="8504327" y="1310739"/>
                  <a:pt x="8621027" y="1310739"/>
                </a:cubicBezTo>
                <a:cubicBezTo>
                  <a:pt x="8737727" y="1310739"/>
                  <a:pt x="8827741" y="1273025"/>
                  <a:pt x="8891074" y="1197597"/>
                </a:cubicBezTo>
                <a:cubicBezTo>
                  <a:pt x="8954404" y="1122169"/>
                  <a:pt x="8986070" y="1022547"/>
                  <a:pt x="8986070" y="898731"/>
                </a:cubicBezTo>
                <a:cubicBezTo>
                  <a:pt x="8986070" y="777762"/>
                  <a:pt x="8954049" y="680630"/>
                  <a:pt x="8890006" y="607337"/>
                </a:cubicBezTo>
                <a:cubicBezTo>
                  <a:pt x="8825964" y="534044"/>
                  <a:pt x="8735592" y="497397"/>
                  <a:pt x="8618893" y="497397"/>
                </a:cubicBezTo>
                <a:close/>
                <a:moveTo>
                  <a:pt x="3606608" y="497397"/>
                </a:moveTo>
                <a:cubicBezTo>
                  <a:pt x="3461444" y="497397"/>
                  <a:pt x="3354351" y="553313"/>
                  <a:pt x="3285327" y="665142"/>
                </a:cubicBezTo>
                <a:cubicBezTo>
                  <a:pt x="3216304" y="776972"/>
                  <a:pt x="3179657" y="951833"/>
                  <a:pt x="3175387" y="1189725"/>
                </a:cubicBezTo>
                <a:lnTo>
                  <a:pt x="3175387" y="1946161"/>
                </a:lnTo>
                <a:cubicBezTo>
                  <a:pt x="3175387" y="2199730"/>
                  <a:pt x="3209899" y="2388127"/>
                  <a:pt x="3278923" y="2511354"/>
                </a:cubicBezTo>
                <a:cubicBezTo>
                  <a:pt x="3347947" y="2634580"/>
                  <a:pt x="3458598" y="2696194"/>
                  <a:pt x="3610877" y="2696194"/>
                </a:cubicBezTo>
                <a:cubicBezTo>
                  <a:pt x="3761733" y="2696194"/>
                  <a:pt x="3870606" y="2637076"/>
                  <a:pt x="3937494" y="2518842"/>
                </a:cubicBezTo>
                <a:cubicBezTo>
                  <a:pt x="4004383" y="2400608"/>
                  <a:pt x="4039251" y="2219688"/>
                  <a:pt x="4042097" y="1976081"/>
                </a:cubicBezTo>
                <a:lnTo>
                  <a:pt x="4042097" y="1236756"/>
                </a:lnTo>
                <a:cubicBezTo>
                  <a:pt x="4042097" y="978895"/>
                  <a:pt x="4006874" y="791204"/>
                  <a:pt x="3936427" y="673681"/>
                </a:cubicBezTo>
                <a:cubicBezTo>
                  <a:pt x="3865980" y="556159"/>
                  <a:pt x="3756040" y="497397"/>
                  <a:pt x="3606608" y="497397"/>
                </a:cubicBezTo>
                <a:close/>
                <a:moveTo>
                  <a:pt x="6504477" y="38425"/>
                </a:moveTo>
                <a:lnTo>
                  <a:pt x="6570655" y="38425"/>
                </a:lnTo>
                <a:lnTo>
                  <a:pt x="6570655" y="3150896"/>
                </a:lnTo>
                <a:lnTo>
                  <a:pt x="5953711" y="3150896"/>
                </a:lnTo>
                <a:lnTo>
                  <a:pt x="5953711" y="769512"/>
                </a:lnTo>
                <a:lnTo>
                  <a:pt x="5217221" y="996930"/>
                </a:lnTo>
                <a:lnTo>
                  <a:pt x="5217221" y="499532"/>
                </a:lnTo>
                <a:close/>
                <a:moveTo>
                  <a:pt x="8618893" y="0"/>
                </a:moveTo>
                <a:cubicBezTo>
                  <a:pt x="8920603" y="0"/>
                  <a:pt x="9160053" y="77918"/>
                  <a:pt x="9337237" y="233755"/>
                </a:cubicBezTo>
                <a:cubicBezTo>
                  <a:pt x="9514422" y="389592"/>
                  <a:pt x="9603015" y="601289"/>
                  <a:pt x="9603015" y="868844"/>
                </a:cubicBezTo>
                <a:cubicBezTo>
                  <a:pt x="9603015" y="1019701"/>
                  <a:pt x="9565299" y="1153479"/>
                  <a:pt x="9489872" y="1270178"/>
                </a:cubicBezTo>
                <a:cubicBezTo>
                  <a:pt x="9414443" y="1386878"/>
                  <a:pt x="9310553" y="1480096"/>
                  <a:pt x="9178198" y="1549831"/>
                </a:cubicBezTo>
                <a:cubicBezTo>
                  <a:pt x="9329053" y="1622413"/>
                  <a:pt x="9448600" y="1722390"/>
                  <a:pt x="9536837" y="1849764"/>
                </a:cubicBezTo>
                <a:cubicBezTo>
                  <a:pt x="9625072" y="1977138"/>
                  <a:pt x="9669191" y="2126926"/>
                  <a:pt x="9669191" y="2299129"/>
                </a:cubicBezTo>
                <a:cubicBezTo>
                  <a:pt x="9669191" y="2575224"/>
                  <a:pt x="9575263" y="2793325"/>
                  <a:pt x="9387404" y="2953431"/>
                </a:cubicBezTo>
                <a:cubicBezTo>
                  <a:pt x="9199546" y="3113538"/>
                  <a:pt x="8944086" y="3193591"/>
                  <a:pt x="8621027" y="3193591"/>
                </a:cubicBezTo>
                <a:cubicBezTo>
                  <a:pt x="8297967" y="3193591"/>
                  <a:pt x="8041797" y="3113182"/>
                  <a:pt x="7852515" y="2952364"/>
                </a:cubicBezTo>
                <a:cubicBezTo>
                  <a:pt x="7663234" y="2791546"/>
                  <a:pt x="7568593" y="2573801"/>
                  <a:pt x="7568593" y="2299129"/>
                </a:cubicBezTo>
                <a:cubicBezTo>
                  <a:pt x="7568593" y="2126926"/>
                  <a:pt x="7612711" y="1976782"/>
                  <a:pt x="7700948" y="1848696"/>
                </a:cubicBezTo>
                <a:cubicBezTo>
                  <a:pt x="7789185" y="1720611"/>
                  <a:pt x="7908019" y="1620989"/>
                  <a:pt x="8057452" y="1549831"/>
                </a:cubicBezTo>
                <a:cubicBezTo>
                  <a:pt x="7925097" y="1480096"/>
                  <a:pt x="7821561" y="1386878"/>
                  <a:pt x="7746845" y="1270178"/>
                </a:cubicBezTo>
                <a:cubicBezTo>
                  <a:pt x="7672129" y="1153479"/>
                  <a:pt x="7634771" y="1019701"/>
                  <a:pt x="7634771" y="868844"/>
                </a:cubicBezTo>
                <a:cubicBezTo>
                  <a:pt x="7634771" y="604135"/>
                  <a:pt x="7723007" y="393150"/>
                  <a:pt x="7899480" y="235890"/>
                </a:cubicBezTo>
                <a:cubicBezTo>
                  <a:pt x="8075953" y="78630"/>
                  <a:pt x="8315757" y="0"/>
                  <a:pt x="8618893" y="0"/>
                </a:cubicBezTo>
                <a:close/>
                <a:moveTo>
                  <a:pt x="3606608" y="0"/>
                </a:moveTo>
                <a:cubicBezTo>
                  <a:pt x="3945322" y="0"/>
                  <a:pt x="4204339" y="111363"/>
                  <a:pt x="4383657" y="334089"/>
                </a:cubicBezTo>
                <a:cubicBezTo>
                  <a:pt x="4562977" y="556815"/>
                  <a:pt x="4654771" y="876672"/>
                  <a:pt x="4659041" y="1293661"/>
                </a:cubicBezTo>
                <a:lnTo>
                  <a:pt x="4659041" y="1865774"/>
                </a:lnTo>
                <a:cubicBezTo>
                  <a:pt x="4659041" y="2295571"/>
                  <a:pt x="4570093" y="2624323"/>
                  <a:pt x="4392197" y="2852031"/>
                </a:cubicBezTo>
                <a:cubicBezTo>
                  <a:pt x="4214301" y="3079738"/>
                  <a:pt x="3953861" y="3193591"/>
                  <a:pt x="3610877" y="3193591"/>
                </a:cubicBezTo>
                <a:cubicBezTo>
                  <a:pt x="3272163" y="3193591"/>
                  <a:pt x="3013146" y="3081872"/>
                  <a:pt x="2833827" y="2858435"/>
                </a:cubicBezTo>
                <a:cubicBezTo>
                  <a:pt x="2654507" y="2634997"/>
                  <a:pt x="2562713" y="2314784"/>
                  <a:pt x="2558444" y="1897796"/>
                </a:cubicBezTo>
                <a:lnTo>
                  <a:pt x="2558444" y="1325682"/>
                </a:lnTo>
                <a:cubicBezTo>
                  <a:pt x="2558444" y="891615"/>
                  <a:pt x="2648459" y="562152"/>
                  <a:pt x="2828490" y="337291"/>
                </a:cubicBezTo>
                <a:cubicBezTo>
                  <a:pt x="3008521" y="112430"/>
                  <a:pt x="3267893" y="0"/>
                  <a:pt x="3606608" y="0"/>
                </a:cubicBezTo>
                <a:close/>
                <a:moveTo>
                  <a:pt x="1080185" y="0"/>
                </a:moveTo>
                <a:cubicBezTo>
                  <a:pt x="1400398" y="0"/>
                  <a:pt x="1649097" y="76851"/>
                  <a:pt x="1826281" y="230553"/>
                </a:cubicBezTo>
                <a:cubicBezTo>
                  <a:pt x="2003466" y="384255"/>
                  <a:pt x="2092058" y="601289"/>
                  <a:pt x="2092058" y="881653"/>
                </a:cubicBezTo>
                <a:cubicBezTo>
                  <a:pt x="2092058" y="1035356"/>
                  <a:pt x="2052210" y="1191904"/>
                  <a:pt x="1972512" y="1351299"/>
                </a:cubicBezTo>
                <a:cubicBezTo>
                  <a:pt x="1892815" y="1510694"/>
                  <a:pt x="1756190" y="1696417"/>
                  <a:pt x="1562639" y="1908470"/>
                </a:cubicBezTo>
                <a:lnTo>
                  <a:pt x="856036" y="2653498"/>
                </a:lnTo>
                <a:lnTo>
                  <a:pt x="2192392" y="2653498"/>
                </a:lnTo>
                <a:lnTo>
                  <a:pt x="2192392" y="3150896"/>
                </a:lnTo>
                <a:lnTo>
                  <a:pt x="61908" y="3150896"/>
                </a:lnTo>
                <a:lnTo>
                  <a:pt x="61908" y="2728215"/>
                </a:lnTo>
                <a:lnTo>
                  <a:pt x="1067376" y="1656569"/>
                </a:lnTo>
                <a:cubicBezTo>
                  <a:pt x="1205424" y="1505713"/>
                  <a:pt x="1307536" y="1374070"/>
                  <a:pt x="1373714" y="1261639"/>
                </a:cubicBezTo>
                <a:cubicBezTo>
                  <a:pt x="1439891" y="1149209"/>
                  <a:pt x="1472980" y="1042471"/>
                  <a:pt x="1472980" y="941426"/>
                </a:cubicBezTo>
                <a:cubicBezTo>
                  <a:pt x="1472980" y="803379"/>
                  <a:pt x="1438112" y="694862"/>
                  <a:pt x="1368377" y="615876"/>
                </a:cubicBezTo>
                <a:cubicBezTo>
                  <a:pt x="1298641" y="536890"/>
                  <a:pt x="1199020" y="497397"/>
                  <a:pt x="1069511" y="497397"/>
                </a:cubicBezTo>
                <a:cubicBezTo>
                  <a:pt x="930041" y="497397"/>
                  <a:pt x="820101" y="545429"/>
                  <a:pt x="739692" y="641493"/>
                </a:cubicBezTo>
                <a:cubicBezTo>
                  <a:pt x="659283" y="737557"/>
                  <a:pt x="619078" y="863863"/>
                  <a:pt x="619078" y="1020412"/>
                </a:cubicBezTo>
                <a:lnTo>
                  <a:pt x="0" y="1020412"/>
                </a:lnTo>
                <a:cubicBezTo>
                  <a:pt x="0" y="831131"/>
                  <a:pt x="45185" y="658215"/>
                  <a:pt x="135557" y="501667"/>
                </a:cubicBezTo>
                <a:cubicBezTo>
                  <a:pt x="225928" y="345118"/>
                  <a:pt x="353657" y="222370"/>
                  <a:pt x="518745" y="133422"/>
                </a:cubicBezTo>
                <a:cubicBezTo>
                  <a:pt x="683832" y="44474"/>
                  <a:pt x="870979" y="0"/>
                  <a:pt x="1080185" y="0"/>
                </a:cubicBez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3437095961"/>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DBA01A78-B654-464B-A0B5-6848BCF84102}" type="datetime6">
              <a:rPr lang="en-US" smtClean="0"/>
              <a:t>October 19</a:t>
            </a:fld>
            <a:endParaRPr lang="en-US" dirty="0"/>
          </a:p>
        </p:txBody>
      </p:sp>
      <p:sp>
        <p:nvSpPr>
          <p:cNvPr id="4" name="Picture Placeholder 3"/>
          <p:cNvSpPr>
            <a:spLocks noGrp="1"/>
          </p:cNvSpPr>
          <p:nvPr>
            <p:ph type="pic" sz="quarter" idx="12"/>
          </p:nvPr>
        </p:nvSpPr>
        <p:spPr>
          <a:xfrm>
            <a:off x="7448195" y="2478604"/>
            <a:ext cx="3451934" cy="3451934"/>
          </a:xfrm>
          <a:prstGeom prst="roundRect">
            <a:avLst>
              <a:gd name="adj" fmla="val 50000"/>
            </a:avLst>
          </a:prstGeom>
          <a:solidFill>
            <a:schemeClr val="bg1">
              <a:lumMod val="75000"/>
            </a:schemeClr>
          </a:solidFill>
        </p:spPr>
        <p:txBody>
          <a:bodyPr anchor="ctr"/>
          <a:lstStyle>
            <a:lvl1pPr marL="0" indent="0" algn="ctr">
              <a:buNone/>
              <a:defRPr/>
            </a:lvl1pPr>
          </a:lstStyle>
          <a:p>
            <a:endParaRPr lang="en-US" dirty="0"/>
          </a:p>
        </p:txBody>
      </p:sp>
    </p:spTree>
    <p:extLst>
      <p:ext uri="{BB962C8B-B14F-4D97-AF65-F5344CB8AC3E}">
        <p14:creationId xmlns:p14="http://schemas.microsoft.com/office/powerpoint/2010/main" val="3598547692"/>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B7D1423B-F963-4E49-A06C-6AE8A4A14BC5}" type="datetime6">
              <a:rPr lang="en-US" smtClean="0"/>
              <a:t>October 19</a:t>
            </a:fld>
            <a:endParaRPr lang="en-US" dirty="0"/>
          </a:p>
        </p:txBody>
      </p:sp>
      <p:sp>
        <p:nvSpPr>
          <p:cNvPr id="4" name="Picture Placeholder 3"/>
          <p:cNvSpPr>
            <a:spLocks noGrp="1"/>
          </p:cNvSpPr>
          <p:nvPr>
            <p:ph type="pic" sz="quarter" idx="12"/>
          </p:nvPr>
        </p:nvSpPr>
        <p:spPr>
          <a:xfrm>
            <a:off x="6644221" y="2478603"/>
            <a:ext cx="5059883" cy="6607093"/>
          </a:xfrm>
          <a:prstGeom prst="rect">
            <a:avLst/>
          </a:prstGeom>
          <a:solidFill>
            <a:schemeClr val="bg1">
              <a:lumMod val="75000"/>
            </a:schemeClr>
          </a:solidFill>
        </p:spPr>
        <p:txBody>
          <a:bodyPr/>
          <a:lstStyle/>
          <a:p>
            <a:endParaRPr lang="en-US"/>
          </a:p>
        </p:txBody>
      </p:sp>
      <p:sp>
        <p:nvSpPr>
          <p:cNvPr id="9" name="Picture Placeholder 3"/>
          <p:cNvSpPr>
            <a:spLocks noGrp="1"/>
          </p:cNvSpPr>
          <p:nvPr>
            <p:ph type="pic" sz="quarter" idx="13"/>
          </p:nvPr>
        </p:nvSpPr>
        <p:spPr>
          <a:xfrm>
            <a:off x="1100931" y="2478603"/>
            <a:ext cx="5059883" cy="6607093"/>
          </a:xfrm>
          <a:prstGeom prst="rect">
            <a:avLst/>
          </a:prstGeom>
          <a:solidFill>
            <a:schemeClr val="bg1">
              <a:lumMod val="75000"/>
            </a:schemeClr>
          </a:solidFill>
        </p:spPr>
        <p:txBody>
          <a:bodyPr/>
          <a:lstStyle/>
          <a:p>
            <a:endParaRPr lang="en-US"/>
          </a:p>
        </p:txBody>
      </p:sp>
      <p:sp>
        <p:nvSpPr>
          <p:cNvPr id="10" name="Picture Placeholder 3"/>
          <p:cNvSpPr>
            <a:spLocks noGrp="1"/>
          </p:cNvSpPr>
          <p:nvPr>
            <p:ph type="pic" sz="quarter" idx="14"/>
          </p:nvPr>
        </p:nvSpPr>
        <p:spPr>
          <a:xfrm>
            <a:off x="12188045" y="2478603"/>
            <a:ext cx="5059883" cy="6607093"/>
          </a:xfrm>
          <a:prstGeom prst="rect">
            <a:avLst/>
          </a:prstGeom>
          <a:solidFill>
            <a:schemeClr val="bg1">
              <a:lumMod val="75000"/>
            </a:schemeClr>
          </a:solidFill>
        </p:spPr>
        <p:txBody>
          <a:bodyPr/>
          <a:lstStyle/>
          <a:p>
            <a:endParaRPr lang="en-US"/>
          </a:p>
        </p:txBody>
      </p:sp>
    </p:spTree>
    <p:extLst>
      <p:ext uri="{BB962C8B-B14F-4D97-AF65-F5344CB8AC3E}">
        <p14:creationId xmlns:p14="http://schemas.microsoft.com/office/powerpoint/2010/main" val="2085577529"/>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39E72138-1394-4B6F-993B-8ECDA0037439}" type="datetime6">
              <a:rPr lang="en-US" smtClean="0"/>
              <a:t>October 19</a:t>
            </a:fld>
            <a:endParaRPr lang="en-US" dirty="0"/>
          </a:p>
        </p:txBody>
      </p:sp>
      <p:sp>
        <p:nvSpPr>
          <p:cNvPr id="9" name="Picture Placeholder 3"/>
          <p:cNvSpPr>
            <a:spLocks noGrp="1"/>
          </p:cNvSpPr>
          <p:nvPr>
            <p:ph type="pic" sz="quarter" idx="13"/>
          </p:nvPr>
        </p:nvSpPr>
        <p:spPr>
          <a:xfrm>
            <a:off x="1100931" y="2478603"/>
            <a:ext cx="16146463" cy="1615415"/>
          </a:xfrm>
          <a:prstGeom prst="rect">
            <a:avLst/>
          </a:prstGeom>
          <a:solidFill>
            <a:schemeClr val="bg1">
              <a:lumMod val="75000"/>
            </a:schemeClr>
          </a:solidFill>
        </p:spPr>
        <p:txBody>
          <a:bodyPr/>
          <a:lstStyle/>
          <a:p>
            <a:endParaRPr lang="en-US"/>
          </a:p>
        </p:txBody>
      </p:sp>
    </p:spTree>
    <p:extLst>
      <p:ext uri="{BB962C8B-B14F-4D97-AF65-F5344CB8AC3E}">
        <p14:creationId xmlns:p14="http://schemas.microsoft.com/office/powerpoint/2010/main" val="4059307700"/>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0252267-8894-4362-A606-7A59D31B197A}" type="datetime6">
              <a:rPr lang="en-US" smtClean="0"/>
              <a:t>October 19</a:t>
            </a:fld>
            <a:endParaRPr lang="en-US" dirty="0"/>
          </a:p>
        </p:txBody>
      </p:sp>
      <p:sp>
        <p:nvSpPr>
          <p:cNvPr id="9" name="Picture Placeholder 3"/>
          <p:cNvSpPr>
            <a:spLocks noGrp="1"/>
          </p:cNvSpPr>
          <p:nvPr>
            <p:ph type="pic" sz="quarter" idx="13"/>
          </p:nvPr>
        </p:nvSpPr>
        <p:spPr>
          <a:xfrm>
            <a:off x="1100932" y="2478603"/>
            <a:ext cx="7814468" cy="2862324"/>
          </a:xfrm>
          <a:prstGeom prst="rect">
            <a:avLst/>
          </a:prstGeom>
          <a:solidFill>
            <a:schemeClr val="bg1">
              <a:lumMod val="75000"/>
            </a:schemeClr>
          </a:solidFill>
        </p:spPr>
        <p:txBody>
          <a:bodyPr/>
          <a:lstStyle/>
          <a:p>
            <a:endParaRPr lang="en-US"/>
          </a:p>
        </p:txBody>
      </p:sp>
      <p:sp>
        <p:nvSpPr>
          <p:cNvPr id="7" name="Picture Placeholder 3"/>
          <p:cNvSpPr>
            <a:spLocks noGrp="1"/>
          </p:cNvSpPr>
          <p:nvPr>
            <p:ph type="pic" sz="quarter" idx="14"/>
          </p:nvPr>
        </p:nvSpPr>
        <p:spPr>
          <a:xfrm>
            <a:off x="9432926" y="2478603"/>
            <a:ext cx="7814468" cy="2862324"/>
          </a:xfrm>
          <a:prstGeom prst="rect">
            <a:avLst/>
          </a:prstGeom>
          <a:solidFill>
            <a:schemeClr val="bg1">
              <a:lumMod val="75000"/>
            </a:schemeClr>
          </a:solidFill>
        </p:spPr>
        <p:txBody>
          <a:bodyPr/>
          <a:lstStyle/>
          <a:p>
            <a:endParaRPr lang="en-US"/>
          </a:p>
        </p:txBody>
      </p:sp>
    </p:spTree>
    <p:extLst>
      <p:ext uri="{BB962C8B-B14F-4D97-AF65-F5344CB8AC3E}">
        <p14:creationId xmlns:p14="http://schemas.microsoft.com/office/powerpoint/2010/main" val="1180230511"/>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1D2B4EF9-F5F7-4610-AA50-3E757EC23FC2}" type="datetime6">
              <a:rPr lang="en-US" smtClean="0"/>
              <a:t>October 19</a:t>
            </a:fld>
            <a:endParaRPr lang="en-US" dirty="0"/>
          </a:p>
        </p:txBody>
      </p:sp>
      <p:sp>
        <p:nvSpPr>
          <p:cNvPr id="4" name="Picture Placeholder 3"/>
          <p:cNvSpPr>
            <a:spLocks noGrp="1"/>
          </p:cNvSpPr>
          <p:nvPr>
            <p:ph type="pic" sz="quarter" idx="12"/>
          </p:nvPr>
        </p:nvSpPr>
        <p:spPr>
          <a:xfrm>
            <a:off x="0" y="2327564"/>
            <a:ext cx="18348325" cy="3969327"/>
          </a:xfrm>
          <a:prstGeom prst="rect">
            <a:avLst/>
          </a:prstGeom>
          <a:solidFill>
            <a:schemeClr val="bg1">
              <a:lumMod val="75000"/>
            </a:schemeClr>
          </a:solidFill>
        </p:spPr>
        <p:txBody>
          <a:bodyPr/>
          <a:lstStyle/>
          <a:p>
            <a:endParaRPr lang="en-US"/>
          </a:p>
        </p:txBody>
      </p:sp>
    </p:spTree>
    <p:extLst>
      <p:ext uri="{BB962C8B-B14F-4D97-AF65-F5344CB8AC3E}">
        <p14:creationId xmlns:p14="http://schemas.microsoft.com/office/powerpoint/2010/main" val="698954231"/>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tangle 3"/>
          <p:cNvSpPr/>
          <p:nvPr userDrawn="1"/>
        </p:nvSpPr>
        <p:spPr>
          <a:xfrm>
            <a:off x="0" y="114301"/>
            <a:ext cx="5059362" cy="102377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icture Placeholder 2"/>
          <p:cNvSpPr>
            <a:spLocks noGrp="1"/>
          </p:cNvSpPr>
          <p:nvPr>
            <p:ph type="pic" sz="quarter" idx="10"/>
          </p:nvPr>
        </p:nvSpPr>
        <p:spPr>
          <a:xfrm>
            <a:off x="1495425" y="1612107"/>
            <a:ext cx="7127875" cy="7127875"/>
          </a:xfrm>
          <a:prstGeom prst="rect">
            <a:avLst/>
          </a:prstGeom>
          <a:solidFill>
            <a:schemeClr val="bg1">
              <a:lumMod val="65000"/>
            </a:schemeClr>
          </a:solidFill>
        </p:spPr>
        <p:txBody>
          <a:bodyPr/>
          <a:lstStyle/>
          <a:p>
            <a:endParaRPr lang="en-US"/>
          </a:p>
        </p:txBody>
      </p:sp>
    </p:spTree>
    <p:extLst>
      <p:ext uri="{BB962C8B-B14F-4D97-AF65-F5344CB8AC3E}">
        <p14:creationId xmlns:p14="http://schemas.microsoft.com/office/powerpoint/2010/main" val="1453923240"/>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7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4" name="Picture Placeholder 3"/>
          <p:cNvSpPr>
            <a:spLocks noGrp="1"/>
          </p:cNvSpPr>
          <p:nvPr>
            <p:ph type="pic" sz="quarter" idx="12"/>
          </p:nvPr>
        </p:nvSpPr>
        <p:spPr>
          <a:xfrm>
            <a:off x="1100930" y="2478602"/>
            <a:ext cx="16146463" cy="6607093"/>
          </a:xfrm>
          <a:prstGeom prst="rect">
            <a:avLst/>
          </a:prstGeom>
          <a:solidFill>
            <a:schemeClr val="bg1">
              <a:lumMod val="65000"/>
            </a:schemeClr>
          </a:solidFill>
        </p:spPr>
        <p:txBody>
          <a:bodyPr/>
          <a:lstStyle/>
          <a:p>
            <a:endParaRPr lang="en-US"/>
          </a:p>
        </p:txBody>
      </p:sp>
    </p:spTree>
    <p:extLst>
      <p:ext uri="{BB962C8B-B14F-4D97-AF65-F5344CB8AC3E}">
        <p14:creationId xmlns:p14="http://schemas.microsoft.com/office/powerpoint/2010/main" val="3038565730"/>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8752787"/>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Strictly Confidential.</a:t>
            </a:r>
            <a:endParaRPr lang="en-US" dirty="0"/>
          </a:p>
        </p:txBody>
      </p:sp>
      <p:sp>
        <p:nvSpPr>
          <p:cNvPr id="4" name="Date Placeholder 3"/>
          <p:cNvSpPr>
            <a:spLocks noGrp="1"/>
          </p:cNvSpPr>
          <p:nvPr>
            <p:ph type="dt" sz="half" idx="11"/>
          </p:nvPr>
        </p:nvSpPr>
        <p:spPr/>
        <p:txBody>
          <a:bodyPr/>
          <a:lstStyle/>
          <a:p>
            <a:fld id="{72A9C783-2151-4003-8D7C-A1AA3D4A24E9}" type="datetime6">
              <a:rPr lang="en-US" smtClean="0"/>
              <a:t>October 19</a:t>
            </a:fld>
            <a:endParaRPr lang="en-US" dirty="0"/>
          </a:p>
        </p:txBody>
      </p:sp>
      <p:sp>
        <p:nvSpPr>
          <p:cNvPr id="6" name="Picture Placeholder 5"/>
          <p:cNvSpPr>
            <a:spLocks noGrp="1"/>
          </p:cNvSpPr>
          <p:nvPr>
            <p:ph type="pic" sz="quarter" idx="12"/>
          </p:nvPr>
        </p:nvSpPr>
        <p:spPr>
          <a:xfrm>
            <a:off x="4592638" y="1163638"/>
            <a:ext cx="5611812" cy="5611812"/>
          </a:xfrm>
          <a:prstGeom prst="roundRect">
            <a:avLst>
              <a:gd name="adj" fmla="val 7039"/>
            </a:avLst>
          </a:prstGeom>
          <a:solidFill>
            <a:schemeClr val="bg1">
              <a:lumMod val="65000"/>
            </a:schemeClr>
          </a:solidFill>
        </p:spPr>
        <p:txBody>
          <a:bodyPr/>
          <a:lstStyle/>
          <a:p>
            <a:endParaRPr lang="en-US"/>
          </a:p>
        </p:txBody>
      </p:sp>
    </p:spTree>
    <p:extLst>
      <p:ext uri="{BB962C8B-B14F-4D97-AF65-F5344CB8AC3E}">
        <p14:creationId xmlns:p14="http://schemas.microsoft.com/office/powerpoint/2010/main" val="407498647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title" preserve="1">
  <p:cSld name="Title Slide">
    <p:bg>
      <p:bgRef idx="1003">
        <a:schemeClr val="bg2"/>
      </p:bgRef>
    </p:bg>
    <p:spTree>
      <p:nvGrpSpPr>
        <p:cNvPr id="1" name=""/>
        <p:cNvGrpSpPr/>
        <p:nvPr/>
      </p:nvGrpSpPr>
      <p:grpSpPr>
        <a:xfrm>
          <a:off x="0" y="0"/>
          <a:ext cx="0" cy="0"/>
          <a:chOff x="0" y="0"/>
          <a:chExt cx="0" cy="0"/>
        </a:xfrm>
      </p:grpSpPr>
      <p:pic>
        <p:nvPicPr>
          <p:cNvPr id="7" name="Picture 6" descr="Celestia-R1---OverlayTitleH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18343547" cy="10349392"/>
          </a:xfrm>
          <a:prstGeom prst="rect">
            <a:avLst/>
          </a:prstGeom>
        </p:spPr>
      </p:pic>
      <p:sp>
        <p:nvSpPr>
          <p:cNvPr id="2" name="Title 1"/>
          <p:cNvSpPr>
            <a:spLocks noGrp="1"/>
          </p:cNvSpPr>
          <p:nvPr>
            <p:ph type="ctrTitle"/>
          </p:nvPr>
        </p:nvSpPr>
        <p:spPr>
          <a:xfrm>
            <a:off x="5963204" y="2965043"/>
            <a:ext cx="10832203" cy="3655178"/>
          </a:xfrm>
        </p:spPr>
        <p:txBody>
          <a:bodyPr anchor="b">
            <a:normAutofit/>
          </a:bodyPr>
          <a:lstStyle>
            <a:lvl1pPr algn="r">
              <a:defRPr sz="7224">
                <a:effectLst/>
              </a:defRPr>
            </a:lvl1pPr>
          </a:lstStyle>
          <a:p>
            <a:r>
              <a:rPr lang="en-US"/>
              <a:t>Click to edit Master title style</a:t>
            </a:r>
            <a:endParaRPr lang="en-US" dirty="0"/>
          </a:p>
        </p:txBody>
      </p:sp>
      <p:sp>
        <p:nvSpPr>
          <p:cNvPr id="3" name="Subtitle 2"/>
          <p:cNvSpPr>
            <a:spLocks noGrp="1"/>
          </p:cNvSpPr>
          <p:nvPr>
            <p:ph type="subTitle" idx="1"/>
          </p:nvPr>
        </p:nvSpPr>
        <p:spPr>
          <a:xfrm>
            <a:off x="5963204" y="6620223"/>
            <a:ext cx="10832203" cy="2121540"/>
          </a:xfrm>
        </p:spPr>
        <p:txBody>
          <a:bodyPr anchor="t">
            <a:normAutofit/>
          </a:bodyPr>
          <a:lstStyle>
            <a:lvl1pPr marL="0" indent="0" algn="r">
              <a:buNone/>
              <a:defRPr sz="2709" cap="all">
                <a:solidFill>
                  <a:schemeClr val="tx1"/>
                </a:solidFill>
              </a:defRPr>
            </a:lvl1pPr>
            <a:lvl2pPr marL="688040" indent="0" algn="ctr">
              <a:buNone/>
              <a:defRPr>
                <a:solidFill>
                  <a:schemeClr val="tx1">
                    <a:tint val="75000"/>
                  </a:schemeClr>
                </a:solidFill>
              </a:defRPr>
            </a:lvl2pPr>
            <a:lvl3pPr marL="1376081" indent="0" algn="ctr">
              <a:buNone/>
              <a:defRPr>
                <a:solidFill>
                  <a:schemeClr val="tx1">
                    <a:tint val="75000"/>
                  </a:schemeClr>
                </a:solidFill>
              </a:defRPr>
            </a:lvl3pPr>
            <a:lvl4pPr marL="2064121" indent="0" algn="ctr">
              <a:buNone/>
              <a:defRPr>
                <a:solidFill>
                  <a:schemeClr val="tx1">
                    <a:tint val="75000"/>
                  </a:schemeClr>
                </a:solidFill>
              </a:defRPr>
            </a:lvl4pPr>
            <a:lvl5pPr marL="2752161" indent="0" algn="ctr">
              <a:buNone/>
              <a:defRPr>
                <a:solidFill>
                  <a:schemeClr val="tx1">
                    <a:tint val="75000"/>
                  </a:schemeClr>
                </a:solidFill>
              </a:defRPr>
            </a:lvl5pPr>
            <a:lvl6pPr marL="3440201" indent="0" algn="ctr">
              <a:buNone/>
              <a:defRPr>
                <a:solidFill>
                  <a:schemeClr val="tx1">
                    <a:tint val="75000"/>
                  </a:schemeClr>
                </a:solidFill>
              </a:defRPr>
            </a:lvl6pPr>
            <a:lvl7pPr marL="4128242" indent="0" algn="ctr">
              <a:buNone/>
              <a:defRPr>
                <a:solidFill>
                  <a:schemeClr val="tx1">
                    <a:tint val="75000"/>
                  </a:schemeClr>
                </a:solidFill>
              </a:defRPr>
            </a:lvl7pPr>
            <a:lvl8pPr marL="4816282" indent="0" algn="ctr">
              <a:buNone/>
              <a:defRPr>
                <a:solidFill>
                  <a:schemeClr val="tx1">
                    <a:tint val="75000"/>
                  </a:schemeClr>
                </a:solidFill>
              </a:defRPr>
            </a:lvl8pPr>
            <a:lvl9pPr marL="5504322"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a:xfrm>
            <a:off x="13443034" y="8861580"/>
            <a:ext cx="2408218" cy="570323"/>
          </a:xfrm>
        </p:spPr>
        <p:txBody>
          <a:bodyPr/>
          <a:lstStyle/>
          <a:p>
            <a:fld id="{FC5D38C3-3541-4487-B4AC-B2DF158C6F10}" type="datetime6">
              <a:rPr lang="en-US" smtClean="0"/>
              <a:t>October 19</a:t>
            </a:fld>
            <a:endParaRPr lang="en-US" dirty="0"/>
          </a:p>
        </p:txBody>
      </p:sp>
      <p:sp>
        <p:nvSpPr>
          <p:cNvPr id="5" name="Footer Placeholder 4"/>
          <p:cNvSpPr>
            <a:spLocks noGrp="1"/>
          </p:cNvSpPr>
          <p:nvPr>
            <p:ph type="ftr" sz="quarter" idx="11"/>
          </p:nvPr>
        </p:nvSpPr>
        <p:spPr>
          <a:xfrm>
            <a:off x="5963204" y="8861580"/>
            <a:ext cx="7365152" cy="570323"/>
          </a:xfrm>
        </p:spPr>
        <p:txBody>
          <a:bodyPr/>
          <a:lstStyle/>
          <a:p>
            <a:r>
              <a:rPr lang="en-US"/>
              <a:t>Strictly Confidential.</a:t>
            </a:r>
            <a:endParaRPr lang="en-US" dirty="0"/>
          </a:p>
        </p:txBody>
      </p:sp>
      <p:sp>
        <p:nvSpPr>
          <p:cNvPr id="6" name="Slide Number Placeholder 5"/>
          <p:cNvSpPr>
            <a:spLocks noGrp="1"/>
          </p:cNvSpPr>
          <p:nvPr>
            <p:ph type="sldNum" sz="quarter" idx="12"/>
          </p:nvPr>
        </p:nvSpPr>
        <p:spPr>
          <a:xfrm>
            <a:off x="15965930" y="8861580"/>
            <a:ext cx="829478" cy="570323"/>
          </a:xfrm>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882310074"/>
      </p:ext>
    </p:extLst>
  </p:cSld>
  <p:clrMapOvr>
    <a:overrideClrMapping bg1="dk1" tx1="lt1" bg2="dk2" tx2="lt2" accent1="accent1" accent2="accent2" accent3="accent3" accent4="accent4" accent5="accent5" accent6="accent6" hlink="hlink" folHlink="folHlink"/>
  </p:clrMapOvr>
  <p:hf sldNum="0" hdr="0"/>
</p:sldLayout>
</file>

<file path=ppt/slideLayouts/slideLayout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7" name="Picture 6" descr="Celestia-R1---OverlayContentH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18343547" cy="10349392"/>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FC5D38C3-3541-4487-B4AC-B2DF158C6F10}" type="datetime6">
              <a:rPr lang="en-US" smtClean="0"/>
              <a:t>October 19</a:t>
            </a:fld>
            <a:endParaRPr lang="en-US" dirty="0"/>
          </a:p>
        </p:txBody>
      </p:sp>
      <p:sp>
        <p:nvSpPr>
          <p:cNvPr id="5" name="Footer Placeholder 4"/>
          <p:cNvSpPr>
            <a:spLocks noGrp="1"/>
          </p:cNvSpPr>
          <p:nvPr>
            <p:ph type="ftr" sz="quarter" idx="11"/>
          </p:nvPr>
        </p:nvSpPr>
        <p:spPr/>
        <p:txBody>
          <a:bodyPr/>
          <a:lstStyle/>
          <a:p>
            <a:r>
              <a:rPr lang="en-US"/>
              <a:t>Strictly Confidential.</a:t>
            </a:r>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106965515"/>
      </p:ext>
    </p:extLst>
  </p:cSld>
  <p:clrMapOvr>
    <a:masterClrMapping/>
  </p:clrMapOvr>
  <p:hf sldNum="0" hdr="0"/>
</p:sldLayout>
</file>

<file path=ppt/slideLayouts/slideLayout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pic>
        <p:nvPicPr>
          <p:cNvPr id="7" name="Picture 6" descr="Celestia-R1---OverlayContentH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18343547" cy="10349392"/>
          </a:xfrm>
          <a:prstGeom prst="rect">
            <a:avLst/>
          </a:prstGeom>
        </p:spPr>
      </p:pic>
      <p:sp>
        <p:nvSpPr>
          <p:cNvPr id="2" name="Title 1"/>
          <p:cNvSpPr>
            <a:spLocks noGrp="1"/>
          </p:cNvSpPr>
          <p:nvPr>
            <p:ph type="title"/>
          </p:nvPr>
        </p:nvSpPr>
        <p:spPr>
          <a:xfrm>
            <a:off x="1032094" y="4994273"/>
            <a:ext cx="15247270" cy="2217140"/>
          </a:xfrm>
        </p:spPr>
        <p:txBody>
          <a:bodyPr anchor="b"/>
          <a:lstStyle>
            <a:lvl1pPr algn="l">
              <a:defRPr sz="6020" b="0" cap="all"/>
            </a:lvl1pPr>
          </a:lstStyle>
          <a:p>
            <a:r>
              <a:rPr lang="en-US"/>
              <a:t>Click to edit Master title style</a:t>
            </a:r>
            <a:endParaRPr lang="en-US" dirty="0"/>
          </a:p>
        </p:txBody>
      </p:sp>
      <p:sp>
        <p:nvSpPr>
          <p:cNvPr id="3" name="Text Placeholder 2"/>
          <p:cNvSpPr>
            <a:spLocks noGrp="1"/>
          </p:cNvSpPr>
          <p:nvPr>
            <p:ph type="body" idx="1"/>
          </p:nvPr>
        </p:nvSpPr>
        <p:spPr>
          <a:xfrm>
            <a:off x="1032092" y="7211413"/>
            <a:ext cx="15247271" cy="1298766"/>
          </a:xfrm>
        </p:spPr>
        <p:txBody>
          <a:bodyPr anchor="t">
            <a:normAutofit/>
          </a:bodyPr>
          <a:lstStyle>
            <a:lvl1pPr marL="0" indent="0" algn="l">
              <a:buNone/>
              <a:defRPr sz="3010" cap="all">
                <a:solidFill>
                  <a:schemeClr val="tx1"/>
                </a:solidFill>
              </a:defRPr>
            </a:lvl1pPr>
            <a:lvl2pPr marL="688040" indent="0">
              <a:buNone/>
              <a:defRPr sz="2709">
                <a:solidFill>
                  <a:schemeClr val="tx1">
                    <a:tint val="75000"/>
                  </a:schemeClr>
                </a:solidFill>
              </a:defRPr>
            </a:lvl2pPr>
            <a:lvl3pPr marL="1376081" indent="0">
              <a:buNone/>
              <a:defRPr sz="2408">
                <a:solidFill>
                  <a:schemeClr val="tx1">
                    <a:tint val="75000"/>
                  </a:schemeClr>
                </a:solidFill>
              </a:defRPr>
            </a:lvl3pPr>
            <a:lvl4pPr marL="2064121" indent="0">
              <a:buNone/>
              <a:defRPr sz="2107">
                <a:solidFill>
                  <a:schemeClr val="tx1">
                    <a:tint val="75000"/>
                  </a:schemeClr>
                </a:solidFill>
              </a:defRPr>
            </a:lvl4pPr>
            <a:lvl5pPr marL="2752161" indent="0">
              <a:buNone/>
              <a:defRPr sz="2107">
                <a:solidFill>
                  <a:schemeClr val="tx1">
                    <a:tint val="75000"/>
                  </a:schemeClr>
                </a:solidFill>
              </a:defRPr>
            </a:lvl5pPr>
            <a:lvl6pPr marL="3440201" indent="0">
              <a:buNone/>
              <a:defRPr sz="2107">
                <a:solidFill>
                  <a:schemeClr val="tx1">
                    <a:tint val="75000"/>
                  </a:schemeClr>
                </a:solidFill>
              </a:defRPr>
            </a:lvl6pPr>
            <a:lvl7pPr marL="4128242" indent="0">
              <a:buNone/>
              <a:defRPr sz="2107">
                <a:solidFill>
                  <a:schemeClr val="tx1">
                    <a:tint val="75000"/>
                  </a:schemeClr>
                </a:solidFill>
              </a:defRPr>
            </a:lvl7pPr>
            <a:lvl8pPr marL="4816282" indent="0">
              <a:buNone/>
              <a:defRPr sz="2107">
                <a:solidFill>
                  <a:schemeClr val="tx1">
                    <a:tint val="75000"/>
                  </a:schemeClr>
                </a:solidFill>
              </a:defRPr>
            </a:lvl8pPr>
            <a:lvl9pPr marL="5504322" indent="0">
              <a:buNone/>
              <a:defRPr sz="2107">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C5D38C3-3541-4487-B4AC-B2DF158C6F10}" type="datetime6">
              <a:rPr lang="en-US" smtClean="0"/>
              <a:t>October 19</a:t>
            </a:fld>
            <a:endParaRPr lang="en-US" dirty="0"/>
          </a:p>
        </p:txBody>
      </p:sp>
      <p:sp>
        <p:nvSpPr>
          <p:cNvPr id="5" name="Footer Placeholder 4"/>
          <p:cNvSpPr>
            <a:spLocks noGrp="1"/>
          </p:cNvSpPr>
          <p:nvPr>
            <p:ph type="ftr" sz="quarter" idx="11"/>
          </p:nvPr>
        </p:nvSpPr>
        <p:spPr/>
        <p:txBody>
          <a:bodyPr/>
          <a:lstStyle/>
          <a:p>
            <a:r>
              <a:rPr lang="en-US"/>
              <a:t>Strictly Confidential.</a:t>
            </a:r>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504308291"/>
      </p:ext>
    </p:extLst>
  </p:cSld>
  <p:clrMapOvr>
    <a:masterClrMapping/>
  </p:clrMapOvr>
  <p:hf sldNum="0" hdr="0"/>
</p:sldLayout>
</file>

<file path=ppt/slideLayouts/slideLayout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pic>
        <p:nvPicPr>
          <p:cNvPr id="8" name="Picture 7" descr="Celestia-R1---OverlayContentH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18343547" cy="10349392"/>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032097" y="3233431"/>
            <a:ext cx="7517717" cy="5508334"/>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8761649" y="3233431"/>
            <a:ext cx="7517714" cy="5508333"/>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FC5D38C3-3541-4487-B4AC-B2DF158C6F10}" type="datetime6">
              <a:rPr lang="en-US" smtClean="0"/>
              <a:t>October 19</a:t>
            </a:fld>
            <a:endParaRPr lang="en-US" dirty="0"/>
          </a:p>
        </p:txBody>
      </p:sp>
      <p:sp>
        <p:nvSpPr>
          <p:cNvPr id="6" name="Footer Placeholder 5"/>
          <p:cNvSpPr>
            <a:spLocks noGrp="1"/>
          </p:cNvSpPr>
          <p:nvPr>
            <p:ph type="ftr" sz="quarter" idx="11"/>
          </p:nvPr>
        </p:nvSpPr>
        <p:spPr/>
        <p:txBody>
          <a:bodyPr/>
          <a:lstStyle/>
          <a:p>
            <a:r>
              <a:rPr lang="en-US"/>
              <a:t>Strictly Confidential.</a:t>
            </a:r>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329680812"/>
      </p:ext>
    </p:extLst>
  </p:cSld>
  <p:clrMapOvr>
    <a:masterClrMapping/>
  </p:clrMapOvr>
  <p:hf sldNum="0" hdr="0"/>
</p:sldLayout>
</file>

<file path=ppt/slideLayouts/slideLayout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US" dirty="0"/>
          </a:p>
        </p:txBody>
      </p:sp>
      <p:sp>
        <p:nvSpPr>
          <p:cNvPr id="3" name="Text Placeholder 2"/>
          <p:cNvSpPr>
            <a:spLocks noGrp="1"/>
          </p:cNvSpPr>
          <p:nvPr>
            <p:ph type="body" idx="1"/>
          </p:nvPr>
        </p:nvSpPr>
        <p:spPr>
          <a:xfrm>
            <a:off x="1465323" y="3348454"/>
            <a:ext cx="7086881" cy="869862"/>
          </a:xfrm>
        </p:spPr>
        <p:txBody>
          <a:bodyPr anchor="b">
            <a:noAutofit/>
          </a:bodyPr>
          <a:lstStyle>
            <a:lvl1pPr marL="0" indent="0">
              <a:buNone/>
              <a:defRPr sz="4214" b="0"/>
            </a:lvl1pPr>
            <a:lvl2pPr marL="688040" indent="0">
              <a:buNone/>
              <a:defRPr sz="3010" b="1"/>
            </a:lvl2pPr>
            <a:lvl3pPr marL="1376081" indent="0">
              <a:buNone/>
              <a:defRPr sz="2709" b="1"/>
            </a:lvl3pPr>
            <a:lvl4pPr marL="2064121" indent="0">
              <a:buNone/>
              <a:defRPr sz="2408" b="1"/>
            </a:lvl4pPr>
            <a:lvl5pPr marL="2752161" indent="0">
              <a:buNone/>
              <a:defRPr sz="2408" b="1"/>
            </a:lvl5pPr>
            <a:lvl6pPr marL="3440201" indent="0">
              <a:buNone/>
              <a:defRPr sz="2408" b="1"/>
            </a:lvl6pPr>
            <a:lvl7pPr marL="4128242" indent="0">
              <a:buNone/>
              <a:defRPr sz="2408" b="1"/>
            </a:lvl7pPr>
            <a:lvl8pPr marL="4816282" indent="0">
              <a:buNone/>
              <a:defRPr sz="2408" b="1"/>
            </a:lvl8pPr>
            <a:lvl9pPr marL="5504322" indent="0">
              <a:buNone/>
              <a:defRPr sz="2408" b="1"/>
            </a:lvl9pPr>
          </a:lstStyle>
          <a:p>
            <a:pPr lvl="0"/>
            <a:r>
              <a:rPr lang="en-US"/>
              <a:t>Click to edit Master text styles</a:t>
            </a:r>
          </a:p>
        </p:txBody>
      </p:sp>
      <p:sp>
        <p:nvSpPr>
          <p:cNvPr id="4" name="Content Placeholder 3"/>
          <p:cNvSpPr>
            <a:spLocks noGrp="1"/>
          </p:cNvSpPr>
          <p:nvPr>
            <p:ph sz="half" idx="2"/>
          </p:nvPr>
        </p:nvSpPr>
        <p:spPr>
          <a:xfrm>
            <a:off x="1032095" y="4332542"/>
            <a:ext cx="7520109" cy="4409220"/>
          </a:xfrm>
        </p:spPr>
        <p:txBody>
          <a:bodyPr anchor="t">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9174168" y="3361235"/>
            <a:ext cx="7107588" cy="869862"/>
          </a:xfrm>
        </p:spPr>
        <p:txBody>
          <a:bodyPr anchor="b">
            <a:noAutofit/>
          </a:bodyPr>
          <a:lstStyle>
            <a:lvl1pPr marL="0" indent="0">
              <a:buNone/>
              <a:defRPr sz="4214" b="0"/>
            </a:lvl1pPr>
            <a:lvl2pPr marL="688040" indent="0">
              <a:buNone/>
              <a:defRPr sz="3010" b="1"/>
            </a:lvl2pPr>
            <a:lvl3pPr marL="1376081" indent="0">
              <a:buNone/>
              <a:defRPr sz="2709" b="1"/>
            </a:lvl3pPr>
            <a:lvl4pPr marL="2064121" indent="0">
              <a:buNone/>
              <a:defRPr sz="2408" b="1"/>
            </a:lvl4pPr>
            <a:lvl5pPr marL="2752161" indent="0">
              <a:buNone/>
              <a:defRPr sz="2408" b="1"/>
            </a:lvl5pPr>
            <a:lvl6pPr marL="3440201" indent="0">
              <a:buNone/>
              <a:defRPr sz="2408" b="1"/>
            </a:lvl6pPr>
            <a:lvl7pPr marL="4128242" indent="0">
              <a:buNone/>
              <a:defRPr sz="2408" b="1"/>
            </a:lvl7pPr>
            <a:lvl8pPr marL="4816282" indent="0">
              <a:buNone/>
              <a:defRPr sz="2408" b="1"/>
            </a:lvl8pPr>
            <a:lvl9pPr marL="5504322" indent="0">
              <a:buNone/>
              <a:defRPr sz="2408" b="1"/>
            </a:lvl9pPr>
          </a:lstStyle>
          <a:p>
            <a:pPr lvl="0"/>
            <a:r>
              <a:rPr lang="en-US"/>
              <a:t>Click to edit Master text styles</a:t>
            </a:r>
          </a:p>
        </p:txBody>
      </p:sp>
      <p:sp>
        <p:nvSpPr>
          <p:cNvPr id="6" name="Content Placeholder 5"/>
          <p:cNvSpPr>
            <a:spLocks noGrp="1"/>
          </p:cNvSpPr>
          <p:nvPr>
            <p:ph sz="quarter" idx="4"/>
          </p:nvPr>
        </p:nvSpPr>
        <p:spPr>
          <a:xfrm>
            <a:off x="8764039" y="4332542"/>
            <a:ext cx="7517717" cy="4409220"/>
          </a:xfrm>
        </p:spPr>
        <p:txBody>
          <a:bodyPr anchor="t">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FC5D38C3-3541-4487-B4AC-B2DF158C6F10}" type="datetime6">
              <a:rPr lang="en-US" smtClean="0"/>
              <a:t>October 19</a:t>
            </a:fld>
            <a:endParaRPr lang="en-US" dirty="0"/>
          </a:p>
        </p:txBody>
      </p:sp>
      <p:sp>
        <p:nvSpPr>
          <p:cNvPr id="8" name="Footer Placeholder 7"/>
          <p:cNvSpPr>
            <a:spLocks noGrp="1"/>
          </p:cNvSpPr>
          <p:nvPr>
            <p:ph type="ftr" sz="quarter" idx="11"/>
          </p:nvPr>
        </p:nvSpPr>
        <p:spPr/>
        <p:txBody>
          <a:bodyPr/>
          <a:lstStyle/>
          <a:p>
            <a:r>
              <a:rPr lang="en-US"/>
              <a:t>Strictly Confidential.</a:t>
            </a:r>
            <a:endParaRPr lang="en-US" dirty="0"/>
          </a:p>
        </p:txBody>
      </p:sp>
      <p:sp>
        <p:nvSpPr>
          <p:cNvPr id="9" name="Slide Number Placeholder 8"/>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1247508"/>
      </p:ext>
    </p:extLst>
  </p:cSld>
  <p:clrMapOvr>
    <a:masterClrMapping/>
  </p:clrMapOvr>
  <p:hf sldNum="0" hdr="0"/>
</p:sldLayout>
</file>

<file path=ppt/slideLayouts/slideLayout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6" name="Picture 5" descr="Celestia-R1---OverlayContentH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18343547" cy="10349392"/>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FC5D38C3-3541-4487-B4AC-B2DF158C6F10}" type="datetime6">
              <a:rPr lang="en-US" smtClean="0"/>
              <a:t>October 19</a:t>
            </a:fld>
            <a:endParaRPr lang="en-US" dirty="0"/>
          </a:p>
        </p:txBody>
      </p:sp>
      <p:sp>
        <p:nvSpPr>
          <p:cNvPr id="4" name="Footer Placeholder 3"/>
          <p:cNvSpPr>
            <a:spLocks noGrp="1"/>
          </p:cNvSpPr>
          <p:nvPr>
            <p:ph type="ftr" sz="quarter" idx="11"/>
          </p:nvPr>
        </p:nvSpPr>
        <p:spPr/>
        <p:txBody>
          <a:bodyPr/>
          <a:lstStyle/>
          <a:p>
            <a:r>
              <a:rPr lang="en-US"/>
              <a:t>Strictly Confidential.</a:t>
            </a:r>
            <a:endParaRPr lang="en-US" dirty="0"/>
          </a:p>
        </p:txBody>
      </p:sp>
      <p:sp>
        <p:nvSpPr>
          <p:cNvPr id="5" name="Slide Number Placeholder 4"/>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823906301"/>
      </p:ext>
    </p:extLst>
  </p:cSld>
  <p:clrMapOvr>
    <a:masterClrMapping/>
  </p:clrMapOvr>
  <p:hf sldNum="0" hdr="0"/>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5" name="Picture 4" descr="Celestia-R1---OverlayContentH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18343547" cy="10349392"/>
          </a:xfrm>
          <a:prstGeom prst="rect">
            <a:avLst/>
          </a:prstGeom>
        </p:spPr>
      </p:pic>
      <p:sp>
        <p:nvSpPr>
          <p:cNvPr id="2" name="Date Placeholder 1"/>
          <p:cNvSpPr>
            <a:spLocks noGrp="1"/>
          </p:cNvSpPr>
          <p:nvPr>
            <p:ph type="dt" sz="half" idx="10"/>
          </p:nvPr>
        </p:nvSpPr>
        <p:spPr/>
        <p:txBody>
          <a:bodyPr/>
          <a:lstStyle/>
          <a:p>
            <a:fld id="{FC5D38C3-3541-4487-B4AC-B2DF158C6F10}" type="datetime6">
              <a:rPr lang="en-US" smtClean="0"/>
              <a:t>October 19</a:t>
            </a:fld>
            <a:endParaRPr lang="en-US" dirty="0"/>
          </a:p>
        </p:txBody>
      </p:sp>
      <p:sp>
        <p:nvSpPr>
          <p:cNvPr id="3" name="Footer Placeholder 2"/>
          <p:cNvSpPr>
            <a:spLocks noGrp="1"/>
          </p:cNvSpPr>
          <p:nvPr>
            <p:ph type="ftr" sz="quarter" idx="11"/>
          </p:nvPr>
        </p:nvSpPr>
        <p:spPr/>
        <p:txBody>
          <a:bodyPr/>
          <a:lstStyle/>
          <a:p>
            <a:r>
              <a:rPr lang="en-US"/>
              <a:t>Strictly Confidential.</a:t>
            </a:r>
            <a:endParaRPr lang="en-US" dirty="0"/>
          </a:p>
        </p:txBody>
      </p:sp>
      <p:sp>
        <p:nvSpPr>
          <p:cNvPr id="4" name="Slide Number Placeholder 3"/>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44709359"/>
      </p:ext>
    </p:extLst>
  </p:cSld>
  <p:clrMapOvr>
    <a:masterClrMapping/>
  </p:clrMapOvr>
  <p:hf sldNum="0" hdr="0"/>
</p:sldLayout>
</file>

<file path=ppt/slideLayouts/slideLayout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pic>
        <p:nvPicPr>
          <p:cNvPr id="8" name="Picture 7" descr="Celestia-R1---OverlayContentH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18343547" cy="10349392"/>
          </a:xfrm>
          <a:prstGeom prst="rect">
            <a:avLst/>
          </a:prstGeom>
        </p:spPr>
      </p:pic>
      <p:sp>
        <p:nvSpPr>
          <p:cNvPr id="2" name="Title 1"/>
          <p:cNvSpPr>
            <a:spLocks noGrp="1"/>
          </p:cNvSpPr>
          <p:nvPr>
            <p:ph type="title"/>
          </p:nvPr>
        </p:nvSpPr>
        <p:spPr>
          <a:xfrm>
            <a:off x="1032094" y="3131186"/>
            <a:ext cx="5539540" cy="2070418"/>
          </a:xfrm>
        </p:spPr>
        <p:txBody>
          <a:bodyPr anchor="b">
            <a:normAutofit/>
          </a:bodyPr>
          <a:lstStyle>
            <a:lvl1pPr algn="l">
              <a:defRPr sz="3612" b="0"/>
            </a:lvl1pPr>
          </a:lstStyle>
          <a:p>
            <a:r>
              <a:rPr lang="en-US"/>
              <a:t>Click to edit Master title style</a:t>
            </a:r>
            <a:endParaRPr lang="en-US" dirty="0"/>
          </a:p>
        </p:txBody>
      </p:sp>
      <p:sp>
        <p:nvSpPr>
          <p:cNvPr id="3" name="Content Placeholder 2"/>
          <p:cNvSpPr>
            <a:spLocks noGrp="1"/>
          </p:cNvSpPr>
          <p:nvPr>
            <p:ph idx="1"/>
          </p:nvPr>
        </p:nvSpPr>
        <p:spPr>
          <a:xfrm>
            <a:off x="6995300" y="920187"/>
            <a:ext cx="9284063" cy="7821578"/>
          </a:xfrm>
        </p:spPr>
        <p:txBody>
          <a:bodyPr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032094" y="5201604"/>
            <a:ext cx="5539540" cy="2760557"/>
          </a:xfrm>
        </p:spPr>
        <p:txBody>
          <a:bodyPr anchor="t">
            <a:normAutofit/>
          </a:bodyPr>
          <a:lstStyle>
            <a:lvl1pPr marL="0" indent="0">
              <a:buNone/>
              <a:defRPr sz="2408"/>
            </a:lvl1pPr>
            <a:lvl2pPr marL="688040" indent="0">
              <a:buNone/>
              <a:defRPr sz="1806"/>
            </a:lvl2pPr>
            <a:lvl3pPr marL="1376081" indent="0">
              <a:buNone/>
              <a:defRPr sz="1505"/>
            </a:lvl3pPr>
            <a:lvl4pPr marL="2064121" indent="0">
              <a:buNone/>
              <a:defRPr sz="1354"/>
            </a:lvl4pPr>
            <a:lvl5pPr marL="2752161" indent="0">
              <a:buNone/>
              <a:defRPr sz="1354"/>
            </a:lvl5pPr>
            <a:lvl6pPr marL="3440201" indent="0">
              <a:buNone/>
              <a:defRPr sz="1354"/>
            </a:lvl6pPr>
            <a:lvl7pPr marL="4128242" indent="0">
              <a:buNone/>
              <a:defRPr sz="1354"/>
            </a:lvl7pPr>
            <a:lvl8pPr marL="4816282" indent="0">
              <a:buNone/>
              <a:defRPr sz="1354"/>
            </a:lvl8pPr>
            <a:lvl9pPr marL="5504322" indent="0">
              <a:buNone/>
              <a:defRPr sz="1354"/>
            </a:lvl9pPr>
          </a:lstStyle>
          <a:p>
            <a:pPr lvl="0"/>
            <a:r>
              <a:rPr lang="en-US"/>
              <a:t>Click to edit Master text styles</a:t>
            </a:r>
          </a:p>
        </p:txBody>
      </p:sp>
      <p:sp>
        <p:nvSpPr>
          <p:cNvPr id="5" name="Date Placeholder 4"/>
          <p:cNvSpPr>
            <a:spLocks noGrp="1"/>
          </p:cNvSpPr>
          <p:nvPr>
            <p:ph type="dt" sz="half" idx="10"/>
          </p:nvPr>
        </p:nvSpPr>
        <p:spPr/>
        <p:txBody>
          <a:bodyPr/>
          <a:lstStyle/>
          <a:p>
            <a:fld id="{FC5D38C3-3541-4487-B4AC-B2DF158C6F10}" type="datetime6">
              <a:rPr lang="en-US" smtClean="0"/>
              <a:t>October 19</a:t>
            </a:fld>
            <a:endParaRPr lang="en-US" dirty="0"/>
          </a:p>
        </p:txBody>
      </p:sp>
      <p:sp>
        <p:nvSpPr>
          <p:cNvPr id="6" name="Footer Placeholder 5"/>
          <p:cNvSpPr>
            <a:spLocks noGrp="1"/>
          </p:cNvSpPr>
          <p:nvPr>
            <p:ph type="ftr" sz="quarter" idx="11"/>
          </p:nvPr>
        </p:nvSpPr>
        <p:spPr/>
        <p:txBody>
          <a:bodyPr/>
          <a:lstStyle/>
          <a:p>
            <a:r>
              <a:rPr lang="en-US"/>
              <a:t>Strictly Confidential.</a:t>
            </a:r>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641679071"/>
      </p:ext>
    </p:extLst>
  </p:cSld>
  <p:clrMapOvr>
    <a:masterClrMapping/>
  </p:clrMapOvr>
  <p:hf sldNum="0" hdr="0"/>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8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4" name="Picture Placeholder 3"/>
          <p:cNvSpPr>
            <a:spLocks noGrp="1"/>
          </p:cNvSpPr>
          <p:nvPr>
            <p:ph type="pic" sz="quarter" idx="12"/>
          </p:nvPr>
        </p:nvSpPr>
        <p:spPr>
          <a:xfrm>
            <a:off x="1100931" y="2478603"/>
            <a:ext cx="2620962" cy="6607093"/>
          </a:xfrm>
          <a:prstGeom prst="rect">
            <a:avLst/>
          </a:prstGeom>
          <a:solidFill>
            <a:schemeClr val="bg1">
              <a:lumMod val="65000"/>
            </a:schemeClr>
          </a:solidFill>
        </p:spPr>
        <p:txBody>
          <a:bodyPr/>
          <a:lstStyle/>
          <a:p>
            <a:endParaRPr lang="en-US"/>
          </a:p>
        </p:txBody>
      </p:sp>
      <p:sp>
        <p:nvSpPr>
          <p:cNvPr id="9" name="Picture Placeholder 3"/>
          <p:cNvSpPr>
            <a:spLocks noGrp="1"/>
          </p:cNvSpPr>
          <p:nvPr>
            <p:ph type="pic" sz="quarter" idx="13"/>
          </p:nvPr>
        </p:nvSpPr>
        <p:spPr>
          <a:xfrm>
            <a:off x="9174162" y="2478603"/>
            <a:ext cx="2620962" cy="6607093"/>
          </a:xfrm>
          <a:prstGeom prst="rect">
            <a:avLst/>
          </a:prstGeom>
          <a:solidFill>
            <a:schemeClr val="bg1">
              <a:lumMod val="65000"/>
            </a:schemeClr>
          </a:solidFill>
        </p:spPr>
        <p:txBody>
          <a:bodyPr/>
          <a:lstStyle/>
          <a:p>
            <a:endParaRPr lang="en-US"/>
          </a:p>
        </p:txBody>
      </p:sp>
    </p:spTree>
    <p:extLst>
      <p:ext uri="{BB962C8B-B14F-4D97-AF65-F5344CB8AC3E}">
        <p14:creationId xmlns:p14="http://schemas.microsoft.com/office/powerpoint/2010/main" val="1812945060"/>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pic>
        <p:nvPicPr>
          <p:cNvPr id="8" name="Picture 7" descr="Celestia-R1---OverlayContentH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18343547" cy="10349392"/>
          </a:xfrm>
          <a:prstGeom prst="rect">
            <a:avLst/>
          </a:prstGeom>
        </p:spPr>
      </p:pic>
      <p:sp>
        <p:nvSpPr>
          <p:cNvPr id="2" name="Title 1"/>
          <p:cNvSpPr>
            <a:spLocks noGrp="1"/>
          </p:cNvSpPr>
          <p:nvPr>
            <p:ph type="title"/>
          </p:nvPr>
        </p:nvSpPr>
        <p:spPr>
          <a:xfrm>
            <a:off x="1032094" y="2415487"/>
            <a:ext cx="9277482" cy="2070418"/>
          </a:xfrm>
        </p:spPr>
        <p:txBody>
          <a:bodyPr anchor="b">
            <a:normAutofit/>
          </a:bodyPr>
          <a:lstStyle>
            <a:lvl1pPr algn="l">
              <a:defRPr sz="4214" b="0"/>
            </a:lvl1pPr>
          </a:lstStyle>
          <a:p>
            <a:r>
              <a:rPr lang="en-US"/>
              <a:t>Click to edit Master title style</a:t>
            </a:r>
            <a:endParaRPr lang="en-US" dirty="0"/>
          </a:p>
        </p:txBody>
      </p:sp>
      <p:sp>
        <p:nvSpPr>
          <p:cNvPr id="14" name="Picture Placeholder 2"/>
          <p:cNvSpPr>
            <a:spLocks noGrp="1" noChangeAspect="1"/>
          </p:cNvSpPr>
          <p:nvPr>
            <p:ph type="pic" idx="1"/>
          </p:nvPr>
        </p:nvSpPr>
        <p:spPr>
          <a:xfrm>
            <a:off x="11341668" y="1380278"/>
            <a:ext cx="4937695" cy="6901392"/>
          </a:xfrm>
          <a:prstGeom prst="roundRect">
            <a:avLst>
              <a:gd name="adj" fmla="val 4280"/>
            </a:avLst>
          </a:prstGeom>
          <a:ln w="50800" cap="sq" cmpd="dbl">
            <a:gradFill flip="none" rotWithShape="1">
              <a:gsLst>
                <a:gs pos="0">
                  <a:srgbClr val="FFFFFF"/>
                </a:gs>
                <a:gs pos="100000">
                  <a:schemeClr val="tx1">
                    <a:alpha val="0"/>
                  </a:schemeClr>
                </a:gs>
              </a:gsLst>
              <a:path path="circle">
                <a:fillToRect l="50000" t="50000" r="50000" b="50000"/>
              </a:path>
              <a:tileRect/>
            </a:gradFill>
            <a:miter lim="800000"/>
          </a:ln>
          <a:effectLst>
            <a:outerShdw blurRad="254000" algn="tl" rotWithShape="0">
              <a:srgbClr val="000000">
                <a:alpha val="43000"/>
              </a:srgbClr>
            </a:outerShdw>
          </a:effectLst>
        </p:spPr>
        <p:txBody>
          <a:bodyPr anchor="t">
            <a:normAutofit/>
          </a:bodyPr>
          <a:lstStyle>
            <a:lvl1pPr marL="0" indent="0" algn="ctr">
              <a:buNone/>
              <a:defRPr sz="2408"/>
            </a:lvl1pPr>
            <a:lvl2pPr marL="688040" indent="0">
              <a:buNone/>
              <a:defRPr sz="2408"/>
            </a:lvl2pPr>
            <a:lvl3pPr marL="1376081" indent="0">
              <a:buNone/>
              <a:defRPr sz="2408"/>
            </a:lvl3pPr>
            <a:lvl4pPr marL="2064121" indent="0">
              <a:buNone/>
              <a:defRPr sz="2408"/>
            </a:lvl4pPr>
            <a:lvl5pPr marL="2752161" indent="0">
              <a:buNone/>
              <a:defRPr sz="2408"/>
            </a:lvl5pPr>
            <a:lvl6pPr marL="3440201" indent="0">
              <a:buNone/>
              <a:defRPr sz="2408"/>
            </a:lvl6pPr>
            <a:lvl7pPr marL="4128242" indent="0">
              <a:buNone/>
              <a:defRPr sz="2408"/>
            </a:lvl7pPr>
            <a:lvl8pPr marL="4816282" indent="0">
              <a:buNone/>
              <a:defRPr sz="2408"/>
            </a:lvl8pPr>
            <a:lvl9pPr marL="5504322" indent="0">
              <a:buNone/>
              <a:defRPr sz="2408"/>
            </a:lvl9pPr>
          </a:lstStyle>
          <a:p>
            <a:r>
              <a:rPr lang="en-US"/>
              <a:t>Click icon to add picture</a:t>
            </a:r>
            <a:endParaRPr lang="en-US" dirty="0"/>
          </a:p>
        </p:txBody>
      </p:sp>
      <p:sp>
        <p:nvSpPr>
          <p:cNvPr id="4" name="Text Placeholder 3"/>
          <p:cNvSpPr>
            <a:spLocks noGrp="1"/>
          </p:cNvSpPr>
          <p:nvPr>
            <p:ph type="body" sz="half" idx="2"/>
          </p:nvPr>
        </p:nvSpPr>
        <p:spPr>
          <a:xfrm>
            <a:off x="1032094" y="4485905"/>
            <a:ext cx="9277482" cy="2760557"/>
          </a:xfrm>
        </p:spPr>
        <p:txBody>
          <a:bodyPr anchor="t">
            <a:normAutofit/>
          </a:bodyPr>
          <a:lstStyle>
            <a:lvl1pPr marL="0" indent="0">
              <a:buNone/>
              <a:defRPr sz="2709"/>
            </a:lvl1pPr>
            <a:lvl2pPr marL="688040" indent="0">
              <a:buNone/>
              <a:defRPr sz="1806"/>
            </a:lvl2pPr>
            <a:lvl3pPr marL="1376081" indent="0">
              <a:buNone/>
              <a:defRPr sz="1505"/>
            </a:lvl3pPr>
            <a:lvl4pPr marL="2064121" indent="0">
              <a:buNone/>
              <a:defRPr sz="1354"/>
            </a:lvl4pPr>
            <a:lvl5pPr marL="2752161" indent="0">
              <a:buNone/>
              <a:defRPr sz="1354"/>
            </a:lvl5pPr>
            <a:lvl6pPr marL="3440201" indent="0">
              <a:buNone/>
              <a:defRPr sz="1354"/>
            </a:lvl6pPr>
            <a:lvl7pPr marL="4128242" indent="0">
              <a:buNone/>
              <a:defRPr sz="1354"/>
            </a:lvl7pPr>
            <a:lvl8pPr marL="4816282" indent="0">
              <a:buNone/>
              <a:defRPr sz="1354"/>
            </a:lvl8pPr>
            <a:lvl9pPr marL="5504322" indent="0">
              <a:buNone/>
              <a:defRPr sz="1354"/>
            </a:lvl9pPr>
          </a:lstStyle>
          <a:p>
            <a:pPr lvl="0"/>
            <a:r>
              <a:rPr lang="en-US"/>
              <a:t>Click to edit Master text styles</a:t>
            </a:r>
          </a:p>
        </p:txBody>
      </p:sp>
      <p:sp>
        <p:nvSpPr>
          <p:cNvPr id="5" name="Date Placeholder 4"/>
          <p:cNvSpPr>
            <a:spLocks noGrp="1"/>
          </p:cNvSpPr>
          <p:nvPr>
            <p:ph type="dt" sz="half" idx="10"/>
          </p:nvPr>
        </p:nvSpPr>
        <p:spPr/>
        <p:txBody>
          <a:bodyPr/>
          <a:lstStyle/>
          <a:p>
            <a:fld id="{FC5D38C3-3541-4487-B4AC-B2DF158C6F10}" type="datetime6">
              <a:rPr lang="en-US" smtClean="0"/>
              <a:t>October 19</a:t>
            </a:fld>
            <a:endParaRPr lang="en-US" dirty="0"/>
          </a:p>
        </p:txBody>
      </p:sp>
      <p:sp>
        <p:nvSpPr>
          <p:cNvPr id="6" name="Footer Placeholder 5"/>
          <p:cNvSpPr>
            <a:spLocks noGrp="1"/>
          </p:cNvSpPr>
          <p:nvPr>
            <p:ph type="ftr" sz="quarter" idx="11"/>
          </p:nvPr>
        </p:nvSpPr>
        <p:spPr/>
        <p:txBody>
          <a:bodyPr/>
          <a:lstStyle/>
          <a:p>
            <a:r>
              <a:rPr lang="en-US"/>
              <a:t>Strictly Confidential.</a:t>
            </a:r>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903529602"/>
      </p:ext>
    </p:extLst>
  </p:cSld>
  <p:clrMapOvr>
    <a:masterClrMapping/>
  </p:clrMapOvr>
  <p:hf sldNum="0" hdr="0"/>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pic>
        <p:nvPicPr>
          <p:cNvPr id="8" name="Picture 7" descr="Celestia-R1---OverlayContentH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18343547" cy="10349392"/>
          </a:xfrm>
          <a:prstGeom prst="rect">
            <a:avLst/>
          </a:prstGeom>
        </p:spPr>
      </p:pic>
      <p:sp>
        <p:nvSpPr>
          <p:cNvPr id="2" name="Title 1"/>
          <p:cNvSpPr>
            <a:spLocks noGrp="1"/>
          </p:cNvSpPr>
          <p:nvPr>
            <p:ph type="title"/>
          </p:nvPr>
        </p:nvSpPr>
        <p:spPr>
          <a:xfrm>
            <a:off x="1032094" y="7144216"/>
            <a:ext cx="15247270" cy="855486"/>
          </a:xfrm>
        </p:spPr>
        <p:txBody>
          <a:bodyPr anchor="b">
            <a:normAutofit/>
          </a:bodyPr>
          <a:lstStyle>
            <a:lvl1pPr algn="l">
              <a:defRPr sz="3612" b="0"/>
            </a:lvl1pPr>
          </a:lstStyle>
          <a:p>
            <a:r>
              <a:rPr lang="en-US"/>
              <a:t>Click to edit Master title style</a:t>
            </a:r>
            <a:endParaRPr lang="en-US" dirty="0"/>
          </a:p>
        </p:txBody>
      </p:sp>
      <p:sp>
        <p:nvSpPr>
          <p:cNvPr id="3" name="Picture Placeholder 2"/>
          <p:cNvSpPr>
            <a:spLocks noGrp="1" noChangeAspect="1"/>
          </p:cNvSpPr>
          <p:nvPr>
            <p:ph type="pic" idx="1"/>
          </p:nvPr>
        </p:nvSpPr>
        <p:spPr>
          <a:xfrm>
            <a:off x="2064188" y="1407015"/>
            <a:ext cx="13183083" cy="4777502"/>
          </a:xfrm>
          <a:prstGeom prst="roundRect">
            <a:avLst>
              <a:gd name="adj" fmla="val 4380"/>
            </a:avLst>
          </a:prstGeom>
          <a:ln w="50800" cap="sq" cmpd="dbl">
            <a:gradFill flip="none" rotWithShape="1">
              <a:gsLst>
                <a:gs pos="0">
                  <a:srgbClr val="FFFFFF"/>
                </a:gs>
                <a:gs pos="100000">
                  <a:schemeClr val="tx1">
                    <a:alpha val="0"/>
                  </a:schemeClr>
                </a:gs>
              </a:gsLst>
              <a:path path="circle">
                <a:fillToRect l="50000" t="50000" r="50000" b="50000"/>
              </a:path>
              <a:tileRect/>
            </a:gradFill>
            <a:miter lim="800000"/>
          </a:ln>
          <a:effectLst>
            <a:outerShdw blurRad="254000" algn="tl" rotWithShape="0">
              <a:srgbClr val="000000">
                <a:alpha val="43000"/>
              </a:srgbClr>
            </a:outerShdw>
          </a:effectLst>
        </p:spPr>
        <p:txBody>
          <a:bodyPr anchor="t">
            <a:normAutofit/>
          </a:bodyPr>
          <a:lstStyle>
            <a:lvl1pPr marL="0" indent="0" algn="ctr">
              <a:buNone/>
              <a:defRPr sz="2408"/>
            </a:lvl1pPr>
            <a:lvl2pPr marL="688040" indent="0">
              <a:buNone/>
              <a:defRPr sz="2408"/>
            </a:lvl2pPr>
            <a:lvl3pPr marL="1376081" indent="0">
              <a:buNone/>
              <a:defRPr sz="2408"/>
            </a:lvl3pPr>
            <a:lvl4pPr marL="2064121" indent="0">
              <a:buNone/>
              <a:defRPr sz="2408"/>
            </a:lvl4pPr>
            <a:lvl5pPr marL="2752161" indent="0">
              <a:buNone/>
              <a:defRPr sz="2408"/>
            </a:lvl5pPr>
            <a:lvl6pPr marL="3440201" indent="0">
              <a:buNone/>
              <a:defRPr sz="2408"/>
            </a:lvl6pPr>
            <a:lvl7pPr marL="4128242" indent="0">
              <a:buNone/>
              <a:defRPr sz="2408"/>
            </a:lvl7pPr>
            <a:lvl8pPr marL="4816282" indent="0">
              <a:buNone/>
              <a:defRPr sz="2408"/>
            </a:lvl8pPr>
            <a:lvl9pPr marL="5504322" indent="0">
              <a:buNone/>
              <a:defRPr sz="2408"/>
            </a:lvl9pPr>
          </a:lstStyle>
          <a:p>
            <a:r>
              <a:rPr lang="en-US"/>
              <a:t>Click icon to add picture</a:t>
            </a:r>
            <a:endParaRPr lang="en-US" dirty="0"/>
          </a:p>
        </p:txBody>
      </p:sp>
      <p:sp>
        <p:nvSpPr>
          <p:cNvPr id="4" name="Text Placeholder 3"/>
          <p:cNvSpPr>
            <a:spLocks noGrp="1"/>
          </p:cNvSpPr>
          <p:nvPr>
            <p:ph type="body" sz="half" idx="2"/>
          </p:nvPr>
        </p:nvSpPr>
        <p:spPr>
          <a:xfrm>
            <a:off x="1032094" y="7999702"/>
            <a:ext cx="15247270" cy="745254"/>
          </a:xfrm>
        </p:spPr>
        <p:txBody>
          <a:bodyPr anchor="t">
            <a:normAutofit/>
          </a:bodyPr>
          <a:lstStyle>
            <a:lvl1pPr marL="0" indent="0">
              <a:buNone/>
              <a:defRPr sz="2107"/>
            </a:lvl1pPr>
            <a:lvl2pPr marL="688040" indent="0">
              <a:buNone/>
              <a:defRPr sz="1806"/>
            </a:lvl2pPr>
            <a:lvl3pPr marL="1376081" indent="0">
              <a:buNone/>
              <a:defRPr sz="1505"/>
            </a:lvl3pPr>
            <a:lvl4pPr marL="2064121" indent="0">
              <a:buNone/>
              <a:defRPr sz="1354"/>
            </a:lvl4pPr>
            <a:lvl5pPr marL="2752161" indent="0">
              <a:buNone/>
              <a:defRPr sz="1354"/>
            </a:lvl5pPr>
            <a:lvl6pPr marL="3440201" indent="0">
              <a:buNone/>
              <a:defRPr sz="1354"/>
            </a:lvl6pPr>
            <a:lvl7pPr marL="4128242" indent="0">
              <a:buNone/>
              <a:defRPr sz="1354"/>
            </a:lvl7pPr>
            <a:lvl8pPr marL="4816282" indent="0">
              <a:buNone/>
              <a:defRPr sz="1354"/>
            </a:lvl8pPr>
            <a:lvl9pPr marL="5504322" indent="0">
              <a:buNone/>
              <a:defRPr sz="1354"/>
            </a:lvl9pPr>
          </a:lstStyle>
          <a:p>
            <a:pPr lvl="0"/>
            <a:r>
              <a:rPr lang="en-US"/>
              <a:t>Click to edit Master text styles</a:t>
            </a:r>
          </a:p>
        </p:txBody>
      </p:sp>
      <p:sp>
        <p:nvSpPr>
          <p:cNvPr id="5" name="Date Placeholder 4"/>
          <p:cNvSpPr>
            <a:spLocks noGrp="1"/>
          </p:cNvSpPr>
          <p:nvPr>
            <p:ph type="dt" sz="half" idx="10"/>
          </p:nvPr>
        </p:nvSpPr>
        <p:spPr/>
        <p:txBody>
          <a:bodyPr/>
          <a:lstStyle/>
          <a:p>
            <a:fld id="{FC5D38C3-3541-4487-B4AC-B2DF158C6F10}" type="datetime6">
              <a:rPr lang="en-US" smtClean="0"/>
              <a:t>October 19</a:t>
            </a:fld>
            <a:endParaRPr lang="en-US" dirty="0"/>
          </a:p>
        </p:txBody>
      </p:sp>
      <p:sp>
        <p:nvSpPr>
          <p:cNvPr id="6" name="Footer Placeholder 5"/>
          <p:cNvSpPr>
            <a:spLocks noGrp="1"/>
          </p:cNvSpPr>
          <p:nvPr>
            <p:ph type="ftr" sz="quarter" idx="11"/>
          </p:nvPr>
        </p:nvSpPr>
        <p:spPr/>
        <p:txBody>
          <a:bodyPr/>
          <a:lstStyle/>
          <a:p>
            <a:r>
              <a:rPr lang="en-US"/>
              <a:t>Strictly Confidential.</a:t>
            </a:r>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3188450575"/>
      </p:ext>
    </p:extLst>
  </p:cSld>
  <p:clrMapOvr>
    <a:masterClrMapping/>
  </p:clrMapOvr>
  <p:hf sldNum="0" hdr="0"/>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pic>
        <p:nvPicPr>
          <p:cNvPr id="7" name="Picture 6" descr="Celestia-R1---OverlayContentH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18343547" cy="10349392"/>
          </a:xfrm>
          <a:prstGeom prst="rect">
            <a:avLst/>
          </a:prstGeom>
        </p:spPr>
      </p:pic>
      <p:sp>
        <p:nvSpPr>
          <p:cNvPr id="2" name="Title 1"/>
          <p:cNvSpPr>
            <a:spLocks noGrp="1"/>
          </p:cNvSpPr>
          <p:nvPr>
            <p:ph type="title"/>
          </p:nvPr>
        </p:nvSpPr>
        <p:spPr>
          <a:xfrm>
            <a:off x="1032096" y="920188"/>
            <a:ext cx="15247270" cy="4715950"/>
          </a:xfrm>
        </p:spPr>
        <p:txBody>
          <a:bodyPr anchor="ctr">
            <a:normAutofit/>
          </a:bodyPr>
          <a:lstStyle>
            <a:lvl1pPr algn="l">
              <a:defRPr sz="4816" b="0" cap="none"/>
            </a:lvl1pPr>
          </a:lstStyle>
          <a:p>
            <a:r>
              <a:rPr lang="en-US"/>
              <a:t>Click to edit Master title style</a:t>
            </a:r>
            <a:endParaRPr lang="en-US" dirty="0"/>
          </a:p>
        </p:txBody>
      </p:sp>
      <p:sp>
        <p:nvSpPr>
          <p:cNvPr id="3" name="Text Placeholder 2"/>
          <p:cNvSpPr>
            <a:spLocks noGrp="1"/>
          </p:cNvSpPr>
          <p:nvPr>
            <p:ph type="body" idx="1"/>
          </p:nvPr>
        </p:nvSpPr>
        <p:spPr>
          <a:xfrm>
            <a:off x="1032094" y="6556322"/>
            <a:ext cx="15247271" cy="2185441"/>
          </a:xfrm>
        </p:spPr>
        <p:txBody>
          <a:bodyPr anchor="ctr">
            <a:normAutofit/>
          </a:bodyPr>
          <a:lstStyle>
            <a:lvl1pPr marL="0" indent="0" algn="l">
              <a:buNone/>
              <a:defRPr sz="3010">
                <a:solidFill>
                  <a:schemeClr val="tx1"/>
                </a:solidFill>
              </a:defRPr>
            </a:lvl1pPr>
            <a:lvl2pPr marL="688040" indent="0">
              <a:buNone/>
              <a:defRPr sz="2709">
                <a:solidFill>
                  <a:schemeClr val="tx1">
                    <a:tint val="75000"/>
                  </a:schemeClr>
                </a:solidFill>
              </a:defRPr>
            </a:lvl2pPr>
            <a:lvl3pPr marL="1376081" indent="0">
              <a:buNone/>
              <a:defRPr sz="2408">
                <a:solidFill>
                  <a:schemeClr val="tx1">
                    <a:tint val="75000"/>
                  </a:schemeClr>
                </a:solidFill>
              </a:defRPr>
            </a:lvl3pPr>
            <a:lvl4pPr marL="2064121" indent="0">
              <a:buNone/>
              <a:defRPr sz="2107">
                <a:solidFill>
                  <a:schemeClr val="tx1">
                    <a:tint val="75000"/>
                  </a:schemeClr>
                </a:solidFill>
              </a:defRPr>
            </a:lvl4pPr>
            <a:lvl5pPr marL="2752161" indent="0">
              <a:buNone/>
              <a:defRPr sz="2107">
                <a:solidFill>
                  <a:schemeClr val="tx1">
                    <a:tint val="75000"/>
                  </a:schemeClr>
                </a:solidFill>
              </a:defRPr>
            </a:lvl5pPr>
            <a:lvl6pPr marL="3440201" indent="0">
              <a:buNone/>
              <a:defRPr sz="2107">
                <a:solidFill>
                  <a:schemeClr val="tx1">
                    <a:tint val="75000"/>
                  </a:schemeClr>
                </a:solidFill>
              </a:defRPr>
            </a:lvl6pPr>
            <a:lvl7pPr marL="4128242" indent="0">
              <a:buNone/>
              <a:defRPr sz="2107">
                <a:solidFill>
                  <a:schemeClr val="tx1">
                    <a:tint val="75000"/>
                  </a:schemeClr>
                </a:solidFill>
              </a:defRPr>
            </a:lvl7pPr>
            <a:lvl8pPr marL="4816282" indent="0">
              <a:buNone/>
              <a:defRPr sz="2107">
                <a:solidFill>
                  <a:schemeClr val="tx1">
                    <a:tint val="75000"/>
                  </a:schemeClr>
                </a:solidFill>
              </a:defRPr>
            </a:lvl8pPr>
            <a:lvl9pPr marL="5504322" indent="0">
              <a:buNone/>
              <a:defRPr sz="2107">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C5D38C3-3541-4487-B4AC-B2DF158C6F10}" type="datetime6">
              <a:rPr lang="en-US" smtClean="0"/>
              <a:t>October 19</a:t>
            </a:fld>
            <a:endParaRPr lang="en-US" dirty="0"/>
          </a:p>
        </p:txBody>
      </p:sp>
      <p:sp>
        <p:nvSpPr>
          <p:cNvPr id="5" name="Footer Placeholder 4"/>
          <p:cNvSpPr>
            <a:spLocks noGrp="1"/>
          </p:cNvSpPr>
          <p:nvPr>
            <p:ph type="ftr" sz="quarter" idx="11"/>
          </p:nvPr>
        </p:nvSpPr>
        <p:spPr/>
        <p:txBody>
          <a:bodyPr/>
          <a:lstStyle/>
          <a:p>
            <a:r>
              <a:rPr lang="en-US"/>
              <a:t>Strictly Confidential.</a:t>
            </a:r>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178792027"/>
      </p:ext>
    </p:extLst>
  </p:cSld>
  <p:clrMapOvr>
    <a:masterClrMapping/>
  </p:clrMapOvr>
  <p:hf sldNum="0" hdr="0"/>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pic>
        <p:nvPicPr>
          <p:cNvPr id="16" name="Picture 15" descr="Celestia-R1---OverlayContentH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18343547" cy="10349392"/>
          </a:xfrm>
          <a:prstGeom prst="rect">
            <a:avLst/>
          </a:prstGeom>
        </p:spPr>
      </p:pic>
      <p:sp>
        <p:nvSpPr>
          <p:cNvPr id="15" name="TextBox 14"/>
          <p:cNvSpPr txBox="1"/>
          <p:nvPr/>
        </p:nvSpPr>
        <p:spPr>
          <a:xfrm>
            <a:off x="15407457" y="4140835"/>
            <a:ext cx="917416" cy="882714"/>
          </a:xfrm>
          <a:prstGeom prst="rect">
            <a:avLst/>
          </a:prstGeom>
        </p:spPr>
        <p:txBody>
          <a:bodyPr vert="horz" lIns="137612" tIns="68806" rIns="137612" bIns="68806"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12039" dirty="0">
                <a:solidFill>
                  <a:schemeClr val="tx1"/>
                </a:solidFill>
                <a:effectLst/>
              </a:rPr>
              <a:t>”</a:t>
            </a:r>
          </a:p>
        </p:txBody>
      </p:sp>
      <p:sp>
        <p:nvSpPr>
          <p:cNvPr id="11" name="TextBox 10"/>
          <p:cNvSpPr txBox="1"/>
          <p:nvPr/>
        </p:nvSpPr>
        <p:spPr>
          <a:xfrm>
            <a:off x="734829" y="1242820"/>
            <a:ext cx="917416" cy="882714"/>
          </a:xfrm>
          <a:prstGeom prst="rect">
            <a:avLst/>
          </a:prstGeom>
        </p:spPr>
        <p:txBody>
          <a:bodyPr vert="horz" lIns="137612" tIns="68806" rIns="137612" bIns="68806"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12039" dirty="0">
                <a:solidFill>
                  <a:schemeClr val="tx1"/>
                </a:solidFill>
                <a:effectLst/>
              </a:rPr>
              <a:t>“</a:t>
            </a:r>
          </a:p>
        </p:txBody>
      </p:sp>
      <p:sp>
        <p:nvSpPr>
          <p:cNvPr id="2" name="Title 1"/>
          <p:cNvSpPr>
            <a:spLocks noGrp="1"/>
          </p:cNvSpPr>
          <p:nvPr>
            <p:ph type="title"/>
          </p:nvPr>
        </p:nvSpPr>
        <p:spPr>
          <a:xfrm>
            <a:off x="1493311" y="920188"/>
            <a:ext cx="14372853" cy="4140834"/>
          </a:xfrm>
        </p:spPr>
        <p:txBody>
          <a:bodyPr anchor="ctr">
            <a:normAutofit/>
          </a:bodyPr>
          <a:lstStyle>
            <a:lvl1pPr algn="l">
              <a:defRPr sz="4816" b="0" cap="none">
                <a:solidFill>
                  <a:schemeClr val="tx1"/>
                </a:solidFill>
              </a:defRPr>
            </a:lvl1pPr>
          </a:lstStyle>
          <a:p>
            <a:r>
              <a:rPr lang="en-US"/>
              <a:t>Click to edit Master title style</a:t>
            </a:r>
            <a:endParaRPr lang="en-US" dirty="0"/>
          </a:p>
        </p:txBody>
      </p:sp>
      <p:sp>
        <p:nvSpPr>
          <p:cNvPr id="10" name="Text Placeholder 9"/>
          <p:cNvSpPr>
            <a:spLocks noGrp="1"/>
          </p:cNvSpPr>
          <p:nvPr>
            <p:ph type="body" sz="quarter" idx="13"/>
          </p:nvPr>
        </p:nvSpPr>
        <p:spPr>
          <a:xfrm>
            <a:off x="1652244" y="5061021"/>
            <a:ext cx="14054986" cy="575116"/>
          </a:xfrm>
        </p:spPr>
        <p:txBody>
          <a:bodyPr anchor="ctr"/>
          <a:lstStyle>
            <a:lvl1pPr marL="0" indent="0">
              <a:buFontTx/>
              <a:buNone/>
              <a:defRPr/>
            </a:lvl1pPr>
            <a:lvl2pPr marL="688040" indent="0">
              <a:buFontTx/>
              <a:buNone/>
              <a:defRPr/>
            </a:lvl2pPr>
            <a:lvl3pPr marL="1376081" indent="0">
              <a:buFontTx/>
              <a:buNone/>
              <a:defRPr/>
            </a:lvl3pPr>
            <a:lvl4pPr marL="2064121" indent="0">
              <a:buFontTx/>
              <a:buNone/>
              <a:defRPr/>
            </a:lvl4pPr>
            <a:lvl5pPr marL="2752161" indent="0">
              <a:buFontTx/>
              <a:buNone/>
              <a:defRPr/>
            </a:lvl5pPr>
          </a:lstStyle>
          <a:p>
            <a:pPr lvl="0"/>
            <a:r>
              <a:rPr lang="en-US"/>
              <a:t>Click to edit Master text styles</a:t>
            </a:r>
          </a:p>
        </p:txBody>
      </p:sp>
      <p:sp>
        <p:nvSpPr>
          <p:cNvPr id="3" name="Text Placeholder 2"/>
          <p:cNvSpPr>
            <a:spLocks noGrp="1"/>
          </p:cNvSpPr>
          <p:nvPr>
            <p:ph type="body" idx="1"/>
          </p:nvPr>
        </p:nvSpPr>
        <p:spPr>
          <a:xfrm>
            <a:off x="1034600" y="6556322"/>
            <a:ext cx="15278784" cy="2185441"/>
          </a:xfrm>
        </p:spPr>
        <p:txBody>
          <a:bodyPr anchor="ctr">
            <a:normAutofit/>
          </a:bodyPr>
          <a:lstStyle>
            <a:lvl1pPr marL="0" indent="0" algn="l">
              <a:buNone/>
              <a:defRPr sz="3010">
                <a:solidFill>
                  <a:schemeClr val="tx1"/>
                </a:solidFill>
              </a:defRPr>
            </a:lvl1pPr>
            <a:lvl2pPr marL="688040" indent="0">
              <a:buNone/>
              <a:defRPr sz="2709">
                <a:solidFill>
                  <a:schemeClr val="tx1">
                    <a:tint val="75000"/>
                  </a:schemeClr>
                </a:solidFill>
              </a:defRPr>
            </a:lvl2pPr>
            <a:lvl3pPr marL="1376081" indent="0">
              <a:buNone/>
              <a:defRPr sz="2408">
                <a:solidFill>
                  <a:schemeClr val="tx1">
                    <a:tint val="75000"/>
                  </a:schemeClr>
                </a:solidFill>
              </a:defRPr>
            </a:lvl3pPr>
            <a:lvl4pPr marL="2064121" indent="0">
              <a:buNone/>
              <a:defRPr sz="2107">
                <a:solidFill>
                  <a:schemeClr val="tx1">
                    <a:tint val="75000"/>
                  </a:schemeClr>
                </a:solidFill>
              </a:defRPr>
            </a:lvl4pPr>
            <a:lvl5pPr marL="2752161" indent="0">
              <a:buNone/>
              <a:defRPr sz="2107">
                <a:solidFill>
                  <a:schemeClr val="tx1">
                    <a:tint val="75000"/>
                  </a:schemeClr>
                </a:solidFill>
              </a:defRPr>
            </a:lvl5pPr>
            <a:lvl6pPr marL="3440201" indent="0">
              <a:buNone/>
              <a:defRPr sz="2107">
                <a:solidFill>
                  <a:schemeClr val="tx1">
                    <a:tint val="75000"/>
                  </a:schemeClr>
                </a:solidFill>
              </a:defRPr>
            </a:lvl6pPr>
            <a:lvl7pPr marL="4128242" indent="0">
              <a:buNone/>
              <a:defRPr sz="2107">
                <a:solidFill>
                  <a:schemeClr val="tx1">
                    <a:tint val="75000"/>
                  </a:schemeClr>
                </a:solidFill>
              </a:defRPr>
            </a:lvl7pPr>
            <a:lvl8pPr marL="4816282" indent="0">
              <a:buNone/>
              <a:defRPr sz="2107">
                <a:solidFill>
                  <a:schemeClr val="tx1">
                    <a:tint val="75000"/>
                  </a:schemeClr>
                </a:solidFill>
              </a:defRPr>
            </a:lvl8pPr>
            <a:lvl9pPr marL="5504322" indent="0">
              <a:buNone/>
              <a:defRPr sz="2107">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C5D38C3-3541-4487-B4AC-B2DF158C6F10}" type="datetime6">
              <a:rPr lang="en-US" smtClean="0"/>
              <a:t>October 19</a:t>
            </a:fld>
            <a:endParaRPr lang="en-US" dirty="0"/>
          </a:p>
        </p:txBody>
      </p:sp>
      <p:sp>
        <p:nvSpPr>
          <p:cNvPr id="5" name="Footer Placeholder 4"/>
          <p:cNvSpPr>
            <a:spLocks noGrp="1"/>
          </p:cNvSpPr>
          <p:nvPr>
            <p:ph type="ftr" sz="quarter" idx="11"/>
          </p:nvPr>
        </p:nvSpPr>
        <p:spPr/>
        <p:txBody>
          <a:bodyPr/>
          <a:lstStyle/>
          <a:p>
            <a:r>
              <a:rPr lang="en-US"/>
              <a:t>Strictly Confidential.</a:t>
            </a:r>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4073942222"/>
      </p:ext>
    </p:extLst>
  </p:cSld>
  <p:clrMapOvr>
    <a:masterClrMapping/>
  </p:clrMapOvr>
  <p:hf sldNum="0" hdr="0"/>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pic>
        <p:nvPicPr>
          <p:cNvPr id="8" name="Picture 7" descr="Celestia-R1---OverlayContentH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18343547" cy="10349392"/>
          </a:xfrm>
          <a:prstGeom prst="rect">
            <a:avLst/>
          </a:prstGeom>
        </p:spPr>
      </p:pic>
      <p:sp>
        <p:nvSpPr>
          <p:cNvPr id="2" name="Title 1"/>
          <p:cNvSpPr>
            <a:spLocks noGrp="1"/>
          </p:cNvSpPr>
          <p:nvPr>
            <p:ph type="title"/>
          </p:nvPr>
        </p:nvSpPr>
        <p:spPr>
          <a:xfrm>
            <a:off x="1032097" y="4994273"/>
            <a:ext cx="15247267" cy="2217140"/>
          </a:xfrm>
        </p:spPr>
        <p:txBody>
          <a:bodyPr anchor="b">
            <a:normAutofit/>
          </a:bodyPr>
          <a:lstStyle>
            <a:lvl1pPr algn="l">
              <a:defRPr sz="4816" b="0" cap="none"/>
            </a:lvl1pPr>
          </a:lstStyle>
          <a:p>
            <a:r>
              <a:rPr lang="en-US"/>
              <a:t>Click to edit Master title style</a:t>
            </a:r>
            <a:endParaRPr lang="en-US" dirty="0"/>
          </a:p>
        </p:txBody>
      </p:sp>
      <p:sp>
        <p:nvSpPr>
          <p:cNvPr id="3" name="Text Placeholder 2"/>
          <p:cNvSpPr>
            <a:spLocks noGrp="1"/>
          </p:cNvSpPr>
          <p:nvPr>
            <p:ph type="body" idx="1"/>
          </p:nvPr>
        </p:nvSpPr>
        <p:spPr>
          <a:xfrm>
            <a:off x="1032095" y="7211413"/>
            <a:ext cx="15247268" cy="1298766"/>
          </a:xfrm>
        </p:spPr>
        <p:txBody>
          <a:bodyPr anchor="t">
            <a:normAutofit/>
          </a:bodyPr>
          <a:lstStyle>
            <a:lvl1pPr marL="0" indent="0" algn="l">
              <a:buNone/>
              <a:defRPr sz="3010">
                <a:solidFill>
                  <a:schemeClr val="tx1"/>
                </a:solidFill>
              </a:defRPr>
            </a:lvl1pPr>
            <a:lvl2pPr marL="688040" indent="0">
              <a:buNone/>
              <a:defRPr sz="2709">
                <a:solidFill>
                  <a:schemeClr val="tx1">
                    <a:tint val="75000"/>
                  </a:schemeClr>
                </a:solidFill>
              </a:defRPr>
            </a:lvl2pPr>
            <a:lvl3pPr marL="1376081" indent="0">
              <a:buNone/>
              <a:defRPr sz="2408">
                <a:solidFill>
                  <a:schemeClr val="tx1">
                    <a:tint val="75000"/>
                  </a:schemeClr>
                </a:solidFill>
              </a:defRPr>
            </a:lvl3pPr>
            <a:lvl4pPr marL="2064121" indent="0">
              <a:buNone/>
              <a:defRPr sz="2107">
                <a:solidFill>
                  <a:schemeClr val="tx1">
                    <a:tint val="75000"/>
                  </a:schemeClr>
                </a:solidFill>
              </a:defRPr>
            </a:lvl4pPr>
            <a:lvl5pPr marL="2752161" indent="0">
              <a:buNone/>
              <a:defRPr sz="2107">
                <a:solidFill>
                  <a:schemeClr val="tx1">
                    <a:tint val="75000"/>
                  </a:schemeClr>
                </a:solidFill>
              </a:defRPr>
            </a:lvl5pPr>
            <a:lvl6pPr marL="3440201" indent="0">
              <a:buNone/>
              <a:defRPr sz="2107">
                <a:solidFill>
                  <a:schemeClr val="tx1">
                    <a:tint val="75000"/>
                  </a:schemeClr>
                </a:solidFill>
              </a:defRPr>
            </a:lvl6pPr>
            <a:lvl7pPr marL="4128242" indent="0">
              <a:buNone/>
              <a:defRPr sz="2107">
                <a:solidFill>
                  <a:schemeClr val="tx1">
                    <a:tint val="75000"/>
                  </a:schemeClr>
                </a:solidFill>
              </a:defRPr>
            </a:lvl7pPr>
            <a:lvl8pPr marL="4816282" indent="0">
              <a:buNone/>
              <a:defRPr sz="2107">
                <a:solidFill>
                  <a:schemeClr val="tx1">
                    <a:tint val="75000"/>
                  </a:schemeClr>
                </a:solidFill>
              </a:defRPr>
            </a:lvl8pPr>
            <a:lvl9pPr marL="5504322" indent="0">
              <a:buNone/>
              <a:defRPr sz="2107">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C5D38C3-3541-4487-B4AC-B2DF158C6F10}" type="datetime6">
              <a:rPr lang="en-US" smtClean="0"/>
              <a:t>October 19</a:t>
            </a:fld>
            <a:endParaRPr lang="en-US" dirty="0"/>
          </a:p>
        </p:txBody>
      </p:sp>
      <p:sp>
        <p:nvSpPr>
          <p:cNvPr id="5" name="Footer Placeholder 4"/>
          <p:cNvSpPr>
            <a:spLocks noGrp="1"/>
          </p:cNvSpPr>
          <p:nvPr>
            <p:ph type="ftr" sz="quarter" idx="11"/>
          </p:nvPr>
        </p:nvSpPr>
        <p:spPr/>
        <p:txBody>
          <a:bodyPr/>
          <a:lstStyle/>
          <a:p>
            <a:r>
              <a:rPr lang="en-US"/>
              <a:t>Strictly Confidential.</a:t>
            </a:r>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230434029"/>
      </p:ext>
    </p:extLst>
  </p:cSld>
  <p:clrMapOvr>
    <a:masterClrMapping/>
  </p:clrMapOvr>
  <p:hf sldNum="0" hdr="0"/>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pic>
        <p:nvPicPr>
          <p:cNvPr id="11" name="Picture 10" descr="Celestia-R1---OverlayContentH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18343547" cy="10349392"/>
          </a:xfrm>
          <a:prstGeom prst="rect">
            <a:avLst/>
          </a:prstGeom>
        </p:spPr>
      </p:pic>
      <p:sp>
        <p:nvSpPr>
          <p:cNvPr id="13" name="TextBox 12"/>
          <p:cNvSpPr txBox="1"/>
          <p:nvPr/>
        </p:nvSpPr>
        <p:spPr>
          <a:xfrm>
            <a:off x="15407457" y="4140835"/>
            <a:ext cx="917416" cy="882714"/>
          </a:xfrm>
          <a:prstGeom prst="rect">
            <a:avLst/>
          </a:prstGeom>
        </p:spPr>
        <p:txBody>
          <a:bodyPr vert="horz" lIns="137612" tIns="68806" rIns="137612" bIns="68806"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12039" dirty="0">
                <a:solidFill>
                  <a:schemeClr val="tx1"/>
                </a:solidFill>
                <a:effectLst/>
              </a:rPr>
              <a:t>”</a:t>
            </a:r>
          </a:p>
        </p:txBody>
      </p:sp>
      <p:sp>
        <p:nvSpPr>
          <p:cNvPr id="14" name="TextBox 13"/>
          <p:cNvSpPr txBox="1"/>
          <p:nvPr/>
        </p:nvSpPr>
        <p:spPr>
          <a:xfrm>
            <a:off x="734829" y="1242820"/>
            <a:ext cx="917416" cy="882714"/>
          </a:xfrm>
          <a:prstGeom prst="rect">
            <a:avLst/>
          </a:prstGeom>
        </p:spPr>
        <p:txBody>
          <a:bodyPr vert="horz" lIns="137612" tIns="68806" rIns="137612" bIns="68806"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12039" dirty="0">
                <a:solidFill>
                  <a:schemeClr val="tx1"/>
                </a:solidFill>
                <a:effectLst/>
              </a:rPr>
              <a:t>“</a:t>
            </a:r>
          </a:p>
        </p:txBody>
      </p:sp>
      <p:sp>
        <p:nvSpPr>
          <p:cNvPr id="16" name="Title 1"/>
          <p:cNvSpPr>
            <a:spLocks noGrp="1"/>
          </p:cNvSpPr>
          <p:nvPr>
            <p:ph type="title"/>
          </p:nvPr>
        </p:nvSpPr>
        <p:spPr>
          <a:xfrm>
            <a:off x="1493311" y="920188"/>
            <a:ext cx="14372853" cy="4140834"/>
          </a:xfrm>
        </p:spPr>
        <p:txBody>
          <a:bodyPr anchor="ctr">
            <a:normAutofit/>
          </a:bodyPr>
          <a:lstStyle>
            <a:lvl1pPr algn="l">
              <a:defRPr sz="4816" b="0" cap="none">
                <a:solidFill>
                  <a:schemeClr val="tx1"/>
                </a:solidFill>
              </a:defRPr>
            </a:lvl1pPr>
          </a:lstStyle>
          <a:p>
            <a:r>
              <a:rPr lang="en-US"/>
              <a:t>Click to edit Master title style</a:t>
            </a:r>
            <a:endParaRPr lang="en-US" dirty="0"/>
          </a:p>
        </p:txBody>
      </p:sp>
      <p:sp>
        <p:nvSpPr>
          <p:cNvPr id="10" name="Text Placeholder 9"/>
          <p:cNvSpPr>
            <a:spLocks noGrp="1"/>
          </p:cNvSpPr>
          <p:nvPr>
            <p:ph type="body" sz="quarter" idx="13"/>
          </p:nvPr>
        </p:nvSpPr>
        <p:spPr>
          <a:xfrm>
            <a:off x="1032093" y="5866183"/>
            <a:ext cx="15253303" cy="1341937"/>
          </a:xfrm>
        </p:spPr>
        <p:txBody>
          <a:bodyPr vert="horz" lIns="91440" tIns="45720" rIns="91440" bIns="45720" rtlCol="0" anchor="b">
            <a:normAutofit/>
          </a:bodyPr>
          <a:lstStyle>
            <a:lvl1pPr>
              <a:buNone/>
              <a:defRPr lang="en-US" sz="3612" b="0" cap="none" dirty="0">
                <a:ln w="3175" cmpd="sng">
                  <a:noFill/>
                </a:ln>
                <a:solidFill>
                  <a:schemeClr val="tx1"/>
                </a:solidFill>
                <a:effectLst/>
              </a:defRPr>
            </a:lvl1pPr>
          </a:lstStyle>
          <a:p>
            <a:pPr marL="0" lvl="0">
              <a:spcBef>
                <a:spcPct val="0"/>
              </a:spcBef>
              <a:buNone/>
            </a:pPr>
            <a:r>
              <a:rPr lang="en-US"/>
              <a:t>Click to edit Master text styles</a:t>
            </a:r>
          </a:p>
        </p:txBody>
      </p:sp>
      <p:sp>
        <p:nvSpPr>
          <p:cNvPr id="3" name="Text Placeholder 2"/>
          <p:cNvSpPr>
            <a:spLocks noGrp="1"/>
          </p:cNvSpPr>
          <p:nvPr>
            <p:ph type="body" idx="1"/>
          </p:nvPr>
        </p:nvSpPr>
        <p:spPr>
          <a:xfrm>
            <a:off x="1032092" y="7208120"/>
            <a:ext cx="15253303" cy="1533643"/>
          </a:xfrm>
        </p:spPr>
        <p:txBody>
          <a:bodyPr anchor="t">
            <a:normAutofit/>
          </a:bodyPr>
          <a:lstStyle>
            <a:lvl1pPr marL="0" indent="0" algn="l">
              <a:buNone/>
              <a:defRPr sz="2709">
                <a:solidFill>
                  <a:schemeClr val="tx1"/>
                </a:solidFill>
              </a:defRPr>
            </a:lvl1pPr>
            <a:lvl2pPr marL="688040" indent="0">
              <a:buNone/>
              <a:defRPr sz="2709">
                <a:solidFill>
                  <a:schemeClr val="tx1">
                    <a:tint val="75000"/>
                  </a:schemeClr>
                </a:solidFill>
              </a:defRPr>
            </a:lvl2pPr>
            <a:lvl3pPr marL="1376081" indent="0">
              <a:buNone/>
              <a:defRPr sz="2408">
                <a:solidFill>
                  <a:schemeClr val="tx1">
                    <a:tint val="75000"/>
                  </a:schemeClr>
                </a:solidFill>
              </a:defRPr>
            </a:lvl3pPr>
            <a:lvl4pPr marL="2064121" indent="0">
              <a:buNone/>
              <a:defRPr sz="2107">
                <a:solidFill>
                  <a:schemeClr val="tx1">
                    <a:tint val="75000"/>
                  </a:schemeClr>
                </a:solidFill>
              </a:defRPr>
            </a:lvl4pPr>
            <a:lvl5pPr marL="2752161" indent="0">
              <a:buNone/>
              <a:defRPr sz="2107">
                <a:solidFill>
                  <a:schemeClr val="tx1">
                    <a:tint val="75000"/>
                  </a:schemeClr>
                </a:solidFill>
              </a:defRPr>
            </a:lvl5pPr>
            <a:lvl6pPr marL="3440201" indent="0">
              <a:buNone/>
              <a:defRPr sz="2107">
                <a:solidFill>
                  <a:schemeClr val="tx1">
                    <a:tint val="75000"/>
                  </a:schemeClr>
                </a:solidFill>
              </a:defRPr>
            </a:lvl6pPr>
            <a:lvl7pPr marL="4128242" indent="0">
              <a:buNone/>
              <a:defRPr sz="2107">
                <a:solidFill>
                  <a:schemeClr val="tx1">
                    <a:tint val="75000"/>
                  </a:schemeClr>
                </a:solidFill>
              </a:defRPr>
            </a:lvl7pPr>
            <a:lvl8pPr marL="4816282" indent="0">
              <a:buNone/>
              <a:defRPr sz="2107">
                <a:solidFill>
                  <a:schemeClr val="tx1">
                    <a:tint val="75000"/>
                  </a:schemeClr>
                </a:solidFill>
              </a:defRPr>
            </a:lvl8pPr>
            <a:lvl9pPr marL="5504322" indent="0">
              <a:buNone/>
              <a:defRPr sz="2107">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C5D38C3-3541-4487-B4AC-B2DF158C6F10}" type="datetime6">
              <a:rPr lang="en-US" smtClean="0"/>
              <a:t>October 19</a:t>
            </a:fld>
            <a:endParaRPr lang="en-US" dirty="0"/>
          </a:p>
        </p:txBody>
      </p:sp>
      <p:sp>
        <p:nvSpPr>
          <p:cNvPr id="5" name="Footer Placeholder 4"/>
          <p:cNvSpPr>
            <a:spLocks noGrp="1"/>
          </p:cNvSpPr>
          <p:nvPr>
            <p:ph type="ftr" sz="quarter" idx="11"/>
          </p:nvPr>
        </p:nvSpPr>
        <p:spPr/>
        <p:txBody>
          <a:bodyPr/>
          <a:lstStyle/>
          <a:p>
            <a:r>
              <a:rPr lang="en-US"/>
              <a:t>Strictly Confidential.</a:t>
            </a:r>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756853286"/>
      </p:ext>
    </p:extLst>
  </p:cSld>
  <p:clrMapOvr>
    <a:masterClrMapping/>
  </p:clrMapOvr>
  <p:hf sldNum="0" hdr="0"/>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pic>
        <p:nvPicPr>
          <p:cNvPr id="8" name="Picture 7" descr="Celestia-R1---OverlayContentH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18343547" cy="10349392"/>
          </a:xfrm>
          <a:prstGeom prst="rect">
            <a:avLst/>
          </a:prstGeom>
        </p:spPr>
      </p:pic>
      <p:sp>
        <p:nvSpPr>
          <p:cNvPr id="2" name="Title 1"/>
          <p:cNvSpPr>
            <a:spLocks noGrp="1"/>
          </p:cNvSpPr>
          <p:nvPr>
            <p:ph type="title"/>
          </p:nvPr>
        </p:nvSpPr>
        <p:spPr>
          <a:xfrm>
            <a:off x="1032096" y="920188"/>
            <a:ext cx="15247270" cy="4140834"/>
          </a:xfrm>
        </p:spPr>
        <p:txBody>
          <a:bodyPr vert="horz" lIns="91440" tIns="45720" rIns="91440" bIns="45720" rtlCol="0" anchor="ctr">
            <a:normAutofit/>
          </a:bodyPr>
          <a:lstStyle>
            <a:lvl1pPr>
              <a:defRPr lang="en-US" b="0" dirty="0"/>
            </a:lvl1pPr>
          </a:lstStyle>
          <a:p>
            <a:pPr marL="0" lvl="0"/>
            <a:r>
              <a:rPr lang="en-US"/>
              <a:t>Click to edit Master title style</a:t>
            </a:r>
            <a:endParaRPr lang="en-US" dirty="0"/>
          </a:p>
        </p:txBody>
      </p:sp>
      <p:sp>
        <p:nvSpPr>
          <p:cNvPr id="10" name="Text Placeholder 9"/>
          <p:cNvSpPr>
            <a:spLocks noGrp="1"/>
          </p:cNvSpPr>
          <p:nvPr>
            <p:ph type="body" sz="quarter" idx="13"/>
          </p:nvPr>
        </p:nvSpPr>
        <p:spPr>
          <a:xfrm>
            <a:off x="1032095" y="5291067"/>
            <a:ext cx="15247271" cy="1265255"/>
          </a:xfrm>
        </p:spPr>
        <p:txBody>
          <a:bodyPr vert="horz" lIns="91440" tIns="45720" rIns="91440" bIns="45720" rtlCol="0" anchor="b">
            <a:normAutofit/>
          </a:bodyPr>
          <a:lstStyle>
            <a:lvl1pPr>
              <a:buNone/>
              <a:defRPr lang="en-US" sz="4214" b="0" cap="none" dirty="0">
                <a:ln w="3175" cmpd="sng">
                  <a:noFill/>
                </a:ln>
                <a:solidFill>
                  <a:schemeClr val="tx1"/>
                </a:solidFill>
                <a:effectLst/>
              </a:defRPr>
            </a:lvl1pPr>
          </a:lstStyle>
          <a:p>
            <a:pPr marL="0" lvl="0">
              <a:spcBef>
                <a:spcPct val="0"/>
              </a:spcBef>
              <a:buNone/>
            </a:pPr>
            <a:r>
              <a:rPr lang="en-US"/>
              <a:t>Click to edit Master text styles</a:t>
            </a:r>
          </a:p>
        </p:txBody>
      </p:sp>
      <p:sp>
        <p:nvSpPr>
          <p:cNvPr id="3" name="Text Placeholder 2"/>
          <p:cNvSpPr>
            <a:spLocks noGrp="1"/>
          </p:cNvSpPr>
          <p:nvPr>
            <p:ph type="body" idx="1"/>
          </p:nvPr>
        </p:nvSpPr>
        <p:spPr>
          <a:xfrm>
            <a:off x="1032094" y="6556322"/>
            <a:ext cx="15247271" cy="2185441"/>
          </a:xfrm>
        </p:spPr>
        <p:txBody>
          <a:bodyPr anchor="t">
            <a:normAutofit/>
          </a:bodyPr>
          <a:lstStyle>
            <a:lvl1pPr marL="0" indent="0" algn="l">
              <a:buNone/>
              <a:defRPr sz="2709">
                <a:solidFill>
                  <a:schemeClr val="tx1"/>
                </a:solidFill>
              </a:defRPr>
            </a:lvl1pPr>
            <a:lvl2pPr marL="688040" indent="0">
              <a:buNone/>
              <a:defRPr sz="2709">
                <a:solidFill>
                  <a:schemeClr val="tx1">
                    <a:tint val="75000"/>
                  </a:schemeClr>
                </a:solidFill>
              </a:defRPr>
            </a:lvl2pPr>
            <a:lvl3pPr marL="1376081" indent="0">
              <a:buNone/>
              <a:defRPr sz="2408">
                <a:solidFill>
                  <a:schemeClr val="tx1">
                    <a:tint val="75000"/>
                  </a:schemeClr>
                </a:solidFill>
              </a:defRPr>
            </a:lvl3pPr>
            <a:lvl4pPr marL="2064121" indent="0">
              <a:buNone/>
              <a:defRPr sz="2107">
                <a:solidFill>
                  <a:schemeClr val="tx1">
                    <a:tint val="75000"/>
                  </a:schemeClr>
                </a:solidFill>
              </a:defRPr>
            </a:lvl4pPr>
            <a:lvl5pPr marL="2752161" indent="0">
              <a:buNone/>
              <a:defRPr sz="2107">
                <a:solidFill>
                  <a:schemeClr val="tx1">
                    <a:tint val="75000"/>
                  </a:schemeClr>
                </a:solidFill>
              </a:defRPr>
            </a:lvl5pPr>
            <a:lvl6pPr marL="3440201" indent="0">
              <a:buNone/>
              <a:defRPr sz="2107">
                <a:solidFill>
                  <a:schemeClr val="tx1">
                    <a:tint val="75000"/>
                  </a:schemeClr>
                </a:solidFill>
              </a:defRPr>
            </a:lvl6pPr>
            <a:lvl7pPr marL="4128242" indent="0">
              <a:buNone/>
              <a:defRPr sz="2107">
                <a:solidFill>
                  <a:schemeClr val="tx1">
                    <a:tint val="75000"/>
                  </a:schemeClr>
                </a:solidFill>
              </a:defRPr>
            </a:lvl7pPr>
            <a:lvl8pPr marL="4816282" indent="0">
              <a:buNone/>
              <a:defRPr sz="2107">
                <a:solidFill>
                  <a:schemeClr val="tx1">
                    <a:tint val="75000"/>
                  </a:schemeClr>
                </a:solidFill>
              </a:defRPr>
            </a:lvl8pPr>
            <a:lvl9pPr marL="5504322" indent="0">
              <a:buNone/>
              <a:defRPr sz="2107">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C5D38C3-3541-4487-B4AC-B2DF158C6F10}" type="datetime6">
              <a:rPr lang="en-US" smtClean="0"/>
              <a:t>October 19</a:t>
            </a:fld>
            <a:endParaRPr lang="en-US" dirty="0"/>
          </a:p>
        </p:txBody>
      </p:sp>
      <p:sp>
        <p:nvSpPr>
          <p:cNvPr id="5" name="Footer Placeholder 4"/>
          <p:cNvSpPr>
            <a:spLocks noGrp="1"/>
          </p:cNvSpPr>
          <p:nvPr>
            <p:ph type="ftr" sz="quarter" idx="11"/>
          </p:nvPr>
        </p:nvSpPr>
        <p:spPr/>
        <p:txBody>
          <a:bodyPr/>
          <a:lstStyle/>
          <a:p>
            <a:r>
              <a:rPr lang="en-US"/>
              <a:t>Strictly Confidential.</a:t>
            </a:r>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681441504"/>
      </p:ext>
    </p:extLst>
  </p:cSld>
  <p:clrMapOvr>
    <a:masterClrMapping/>
  </p:clrMapOvr>
  <p:hf sldNum="0" hdr="0"/>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pic>
        <p:nvPicPr>
          <p:cNvPr id="7" name="Picture 6" descr="Celestia-R1---OverlayContentH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18343547" cy="10349392"/>
          </a:xfrm>
          <a:prstGeom prst="rect">
            <a:avLst/>
          </a:prstGeom>
        </p:spPr>
      </p:pic>
      <p:sp>
        <p:nvSpPr>
          <p:cNvPr id="3" name="Vertical Text Placeholder 2"/>
          <p:cNvSpPr>
            <a:spLocks noGrp="1"/>
          </p:cNvSpPr>
          <p:nvPr>
            <p:ph type="body" orient="vert" idx="1"/>
          </p:nvPr>
        </p:nvSpPr>
        <p:spPr/>
        <p:txBody>
          <a:bodyPr vert="eaVert" ancho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FC5D38C3-3541-4487-B4AC-B2DF158C6F10}" type="datetime6">
              <a:rPr lang="en-US" smtClean="0"/>
              <a:t>October 19</a:t>
            </a:fld>
            <a:endParaRPr lang="en-US" dirty="0"/>
          </a:p>
        </p:txBody>
      </p:sp>
      <p:sp>
        <p:nvSpPr>
          <p:cNvPr id="5" name="Footer Placeholder 4"/>
          <p:cNvSpPr>
            <a:spLocks noGrp="1"/>
          </p:cNvSpPr>
          <p:nvPr>
            <p:ph type="ftr" sz="quarter" idx="11"/>
          </p:nvPr>
        </p:nvSpPr>
        <p:spPr/>
        <p:txBody>
          <a:bodyPr/>
          <a:lstStyle/>
          <a:p>
            <a:r>
              <a:rPr lang="en-US"/>
              <a:t>Strictly Confidential.</a:t>
            </a:r>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
        <p:nvSpPr>
          <p:cNvPr id="8" name="Title 1"/>
          <p:cNvSpPr>
            <a:spLocks noGrp="1"/>
          </p:cNvSpPr>
          <p:nvPr>
            <p:ph type="title"/>
          </p:nvPr>
        </p:nvSpPr>
        <p:spPr>
          <a:xfrm>
            <a:off x="1032096" y="920186"/>
            <a:ext cx="15247267" cy="2198222"/>
          </a:xfrm>
        </p:spPr>
        <p:txBody>
          <a:bodyPr/>
          <a:lstStyle/>
          <a:p>
            <a:r>
              <a:rPr lang="en-US"/>
              <a:t>Click to edit Master title style</a:t>
            </a:r>
            <a:endParaRPr lang="en-US" dirty="0"/>
          </a:p>
        </p:txBody>
      </p:sp>
    </p:spTree>
    <p:extLst>
      <p:ext uri="{BB962C8B-B14F-4D97-AF65-F5344CB8AC3E}">
        <p14:creationId xmlns:p14="http://schemas.microsoft.com/office/powerpoint/2010/main" val="593058929"/>
      </p:ext>
    </p:extLst>
  </p:cSld>
  <p:clrMapOvr>
    <a:masterClrMapping/>
  </p:clrMapOvr>
  <p:hf sldNum="0" hdr="0"/>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pic>
        <p:nvPicPr>
          <p:cNvPr id="7" name="Picture 6" descr="Celestia-R1---OverlayContentH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18343547" cy="10349392"/>
          </a:xfrm>
          <a:prstGeom prst="rect">
            <a:avLst/>
          </a:prstGeom>
        </p:spPr>
      </p:pic>
      <p:sp>
        <p:nvSpPr>
          <p:cNvPr id="2" name="Vertical Title 1"/>
          <p:cNvSpPr>
            <a:spLocks noGrp="1"/>
          </p:cNvSpPr>
          <p:nvPr>
            <p:ph type="title" orient="vert"/>
          </p:nvPr>
        </p:nvSpPr>
        <p:spPr>
          <a:xfrm>
            <a:off x="13030855" y="920185"/>
            <a:ext cx="3248508" cy="782157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1032093" y="920185"/>
            <a:ext cx="11786927" cy="7821578"/>
          </a:xfrm>
        </p:spPr>
        <p:txBody>
          <a:bodyPr vert="eaVert" ancho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FC5D38C3-3541-4487-B4AC-B2DF158C6F10}" type="datetime6">
              <a:rPr lang="en-US" smtClean="0"/>
              <a:t>October 19</a:t>
            </a:fld>
            <a:endParaRPr lang="en-US" dirty="0"/>
          </a:p>
        </p:txBody>
      </p:sp>
      <p:sp>
        <p:nvSpPr>
          <p:cNvPr id="5" name="Footer Placeholder 4"/>
          <p:cNvSpPr>
            <a:spLocks noGrp="1"/>
          </p:cNvSpPr>
          <p:nvPr>
            <p:ph type="ftr" sz="quarter" idx="11"/>
          </p:nvPr>
        </p:nvSpPr>
        <p:spPr/>
        <p:txBody>
          <a:bodyPr/>
          <a:lstStyle/>
          <a:p>
            <a:r>
              <a:rPr lang="en-US"/>
              <a:t>Strictly Confidential.</a:t>
            </a:r>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700260014"/>
      </p:ext>
    </p:extLst>
  </p:cSld>
  <p:clrMapOvr>
    <a:masterClrMapping/>
  </p:clrMapOvr>
  <p:hf sldNum="0" hdr="0"/>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13122"/>
            <a:ext cx="18348325" cy="10238966"/>
          </a:xfrm>
          <a:prstGeom prst="rect">
            <a:avLst/>
          </a:prstGeom>
          <a:solidFill>
            <a:schemeClr val="tx1">
              <a:lumMod val="25000"/>
              <a:lumOff val="75000"/>
            </a:schemeClr>
          </a:solidFill>
        </p:spPr>
        <p:txBody>
          <a:bodyPr/>
          <a:lstStyle/>
          <a:p>
            <a:endParaRPr lang="en-US"/>
          </a:p>
        </p:txBody>
      </p:sp>
    </p:spTree>
    <p:extLst>
      <p:ext uri="{BB962C8B-B14F-4D97-AF65-F5344CB8AC3E}">
        <p14:creationId xmlns:p14="http://schemas.microsoft.com/office/powerpoint/2010/main" val="3267301299"/>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4" name="Picture Placeholder 3"/>
          <p:cNvSpPr>
            <a:spLocks noGrp="1"/>
          </p:cNvSpPr>
          <p:nvPr>
            <p:ph type="pic" sz="quarter" idx="12"/>
          </p:nvPr>
        </p:nvSpPr>
        <p:spPr>
          <a:xfrm>
            <a:off x="1100930" y="2478603"/>
            <a:ext cx="7585869" cy="6607093"/>
          </a:xfrm>
          <a:prstGeom prst="rect">
            <a:avLst/>
          </a:prstGeom>
          <a:solidFill>
            <a:schemeClr val="bg1">
              <a:lumMod val="65000"/>
            </a:schemeClr>
          </a:solidFill>
        </p:spPr>
        <p:txBody>
          <a:bodyPr/>
          <a:lstStyle/>
          <a:p>
            <a:endParaRPr lang="en-US"/>
          </a:p>
        </p:txBody>
      </p:sp>
      <p:sp>
        <p:nvSpPr>
          <p:cNvPr id="10" name="Picture Placeholder 3"/>
          <p:cNvSpPr>
            <a:spLocks noGrp="1"/>
          </p:cNvSpPr>
          <p:nvPr>
            <p:ph type="pic" sz="quarter" idx="13"/>
          </p:nvPr>
        </p:nvSpPr>
        <p:spPr>
          <a:xfrm>
            <a:off x="9661525" y="2478602"/>
            <a:ext cx="7585869" cy="6607093"/>
          </a:xfrm>
          <a:prstGeom prst="rect">
            <a:avLst/>
          </a:prstGeom>
          <a:solidFill>
            <a:schemeClr val="bg1">
              <a:lumMod val="65000"/>
            </a:schemeClr>
          </a:solidFill>
        </p:spPr>
        <p:txBody>
          <a:bodyPr/>
          <a:lstStyle/>
          <a:p>
            <a:endParaRPr lang="en-US"/>
          </a:p>
        </p:txBody>
      </p:sp>
    </p:spTree>
    <p:extLst>
      <p:ext uri="{BB962C8B-B14F-4D97-AF65-F5344CB8AC3E}">
        <p14:creationId xmlns:p14="http://schemas.microsoft.com/office/powerpoint/2010/main" val="234728304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E9EE5F1D-64CC-4E28-AF08-DBE8E7AA286D}" type="datetime6">
              <a:rPr lang="en-US" smtClean="0"/>
              <a:t>October 19</a:t>
            </a:fld>
            <a:endParaRPr lang="en-US" dirty="0"/>
          </a:p>
        </p:txBody>
      </p:sp>
      <p:sp>
        <p:nvSpPr>
          <p:cNvPr id="4" name="Picture Placeholder 3"/>
          <p:cNvSpPr>
            <a:spLocks noGrp="1"/>
          </p:cNvSpPr>
          <p:nvPr>
            <p:ph type="pic" sz="quarter" idx="12"/>
          </p:nvPr>
        </p:nvSpPr>
        <p:spPr>
          <a:xfrm>
            <a:off x="1099344" y="2312349"/>
            <a:ext cx="16148050" cy="4213142"/>
          </a:xfrm>
          <a:prstGeom prst="rect">
            <a:avLst/>
          </a:prstGeom>
          <a:solidFill>
            <a:schemeClr val="bg1">
              <a:lumMod val="65000"/>
            </a:schemeClr>
          </a:solidFill>
        </p:spPr>
        <p:txBody>
          <a:bodyPr/>
          <a:lstStyle/>
          <a:p>
            <a:endParaRPr lang="en-US"/>
          </a:p>
        </p:txBody>
      </p:sp>
    </p:spTree>
    <p:extLst>
      <p:ext uri="{BB962C8B-B14F-4D97-AF65-F5344CB8AC3E}">
        <p14:creationId xmlns:p14="http://schemas.microsoft.com/office/powerpoint/2010/main" val="1063815116"/>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DBA01A78-B654-464B-A0B5-6848BCF84102}" type="datetime6">
              <a:rPr lang="en-US" smtClean="0"/>
              <a:t>October 19</a:t>
            </a:fld>
            <a:endParaRPr lang="en-US" dirty="0"/>
          </a:p>
        </p:txBody>
      </p:sp>
      <p:sp>
        <p:nvSpPr>
          <p:cNvPr id="4" name="Picture Placeholder 3"/>
          <p:cNvSpPr>
            <a:spLocks noGrp="1"/>
          </p:cNvSpPr>
          <p:nvPr>
            <p:ph type="pic" sz="quarter" idx="12"/>
          </p:nvPr>
        </p:nvSpPr>
        <p:spPr>
          <a:xfrm>
            <a:off x="7448195" y="2478604"/>
            <a:ext cx="3451934" cy="3451934"/>
          </a:xfrm>
          <a:prstGeom prst="roundRect">
            <a:avLst>
              <a:gd name="adj" fmla="val 50000"/>
            </a:avLst>
          </a:prstGeom>
          <a:solidFill>
            <a:schemeClr val="bg1">
              <a:lumMod val="75000"/>
            </a:schemeClr>
          </a:solidFill>
        </p:spPr>
        <p:txBody>
          <a:bodyPr anchor="ctr"/>
          <a:lstStyle>
            <a:lvl1pPr marL="0" indent="0" algn="ctr">
              <a:buNone/>
              <a:defRPr/>
            </a:lvl1pPr>
          </a:lstStyle>
          <a:p>
            <a:endParaRPr lang="en-US" dirty="0"/>
          </a:p>
        </p:txBody>
      </p:sp>
    </p:spTree>
    <p:extLst>
      <p:ext uri="{BB962C8B-B14F-4D97-AF65-F5344CB8AC3E}">
        <p14:creationId xmlns:p14="http://schemas.microsoft.com/office/powerpoint/2010/main" val="391436928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B7D1423B-F963-4E49-A06C-6AE8A4A14BC5}" type="datetime6">
              <a:rPr lang="en-US" smtClean="0"/>
              <a:t>October 19</a:t>
            </a:fld>
            <a:endParaRPr lang="en-US" dirty="0"/>
          </a:p>
        </p:txBody>
      </p:sp>
      <p:sp>
        <p:nvSpPr>
          <p:cNvPr id="4" name="Picture Placeholder 3"/>
          <p:cNvSpPr>
            <a:spLocks noGrp="1"/>
          </p:cNvSpPr>
          <p:nvPr>
            <p:ph type="pic" sz="quarter" idx="12"/>
          </p:nvPr>
        </p:nvSpPr>
        <p:spPr>
          <a:xfrm>
            <a:off x="6644221" y="2478603"/>
            <a:ext cx="5059883" cy="6607093"/>
          </a:xfrm>
          <a:prstGeom prst="rect">
            <a:avLst/>
          </a:prstGeom>
          <a:solidFill>
            <a:schemeClr val="bg1">
              <a:lumMod val="75000"/>
            </a:schemeClr>
          </a:solidFill>
        </p:spPr>
        <p:txBody>
          <a:bodyPr/>
          <a:lstStyle/>
          <a:p>
            <a:endParaRPr lang="en-US"/>
          </a:p>
        </p:txBody>
      </p:sp>
      <p:sp>
        <p:nvSpPr>
          <p:cNvPr id="9" name="Picture Placeholder 3"/>
          <p:cNvSpPr>
            <a:spLocks noGrp="1"/>
          </p:cNvSpPr>
          <p:nvPr>
            <p:ph type="pic" sz="quarter" idx="13"/>
          </p:nvPr>
        </p:nvSpPr>
        <p:spPr>
          <a:xfrm>
            <a:off x="1100931" y="2478603"/>
            <a:ext cx="5059883" cy="6607093"/>
          </a:xfrm>
          <a:prstGeom prst="rect">
            <a:avLst/>
          </a:prstGeom>
          <a:solidFill>
            <a:schemeClr val="bg1">
              <a:lumMod val="75000"/>
            </a:schemeClr>
          </a:solidFill>
        </p:spPr>
        <p:txBody>
          <a:bodyPr/>
          <a:lstStyle/>
          <a:p>
            <a:endParaRPr lang="en-US"/>
          </a:p>
        </p:txBody>
      </p:sp>
      <p:sp>
        <p:nvSpPr>
          <p:cNvPr id="10" name="Picture Placeholder 3"/>
          <p:cNvSpPr>
            <a:spLocks noGrp="1"/>
          </p:cNvSpPr>
          <p:nvPr>
            <p:ph type="pic" sz="quarter" idx="14"/>
          </p:nvPr>
        </p:nvSpPr>
        <p:spPr>
          <a:xfrm>
            <a:off x="12188045" y="2478603"/>
            <a:ext cx="5059883" cy="6607093"/>
          </a:xfrm>
          <a:prstGeom prst="rect">
            <a:avLst/>
          </a:prstGeom>
          <a:solidFill>
            <a:schemeClr val="bg1">
              <a:lumMod val="75000"/>
            </a:schemeClr>
          </a:solidFill>
        </p:spPr>
        <p:txBody>
          <a:bodyPr/>
          <a:lstStyle/>
          <a:p>
            <a:endParaRPr lang="en-US"/>
          </a:p>
        </p:txBody>
      </p:sp>
    </p:spTree>
    <p:extLst>
      <p:ext uri="{BB962C8B-B14F-4D97-AF65-F5344CB8AC3E}">
        <p14:creationId xmlns:p14="http://schemas.microsoft.com/office/powerpoint/2010/main" val="146413445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4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39E72138-1394-4B6F-993B-8ECDA0037439}" type="datetime6">
              <a:rPr lang="en-US" smtClean="0"/>
              <a:t>October 19</a:t>
            </a:fld>
            <a:endParaRPr lang="en-US" dirty="0"/>
          </a:p>
        </p:txBody>
      </p:sp>
      <p:sp>
        <p:nvSpPr>
          <p:cNvPr id="9" name="Picture Placeholder 3"/>
          <p:cNvSpPr>
            <a:spLocks noGrp="1"/>
          </p:cNvSpPr>
          <p:nvPr>
            <p:ph type="pic" sz="quarter" idx="13"/>
          </p:nvPr>
        </p:nvSpPr>
        <p:spPr>
          <a:xfrm>
            <a:off x="1100931" y="2478603"/>
            <a:ext cx="16146463" cy="1615415"/>
          </a:xfrm>
          <a:prstGeom prst="rect">
            <a:avLst/>
          </a:prstGeom>
          <a:solidFill>
            <a:schemeClr val="bg1">
              <a:lumMod val="75000"/>
            </a:schemeClr>
          </a:solidFill>
        </p:spPr>
        <p:txBody>
          <a:bodyPr/>
          <a:lstStyle/>
          <a:p>
            <a:endParaRPr lang="en-US"/>
          </a:p>
        </p:txBody>
      </p:sp>
    </p:spTree>
    <p:extLst>
      <p:ext uri="{BB962C8B-B14F-4D97-AF65-F5344CB8AC3E}">
        <p14:creationId xmlns:p14="http://schemas.microsoft.com/office/powerpoint/2010/main" val="15344326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5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0252267-8894-4362-A606-7A59D31B197A}" type="datetime6">
              <a:rPr lang="en-US" smtClean="0"/>
              <a:t>October 19</a:t>
            </a:fld>
            <a:endParaRPr lang="en-US" dirty="0"/>
          </a:p>
        </p:txBody>
      </p:sp>
      <p:sp>
        <p:nvSpPr>
          <p:cNvPr id="9" name="Picture Placeholder 3"/>
          <p:cNvSpPr>
            <a:spLocks noGrp="1"/>
          </p:cNvSpPr>
          <p:nvPr>
            <p:ph type="pic" sz="quarter" idx="13"/>
          </p:nvPr>
        </p:nvSpPr>
        <p:spPr>
          <a:xfrm>
            <a:off x="1100932" y="2478603"/>
            <a:ext cx="7814468" cy="2862324"/>
          </a:xfrm>
          <a:prstGeom prst="rect">
            <a:avLst/>
          </a:prstGeom>
          <a:solidFill>
            <a:schemeClr val="bg1">
              <a:lumMod val="75000"/>
            </a:schemeClr>
          </a:solidFill>
        </p:spPr>
        <p:txBody>
          <a:bodyPr/>
          <a:lstStyle/>
          <a:p>
            <a:endParaRPr lang="en-US"/>
          </a:p>
        </p:txBody>
      </p:sp>
      <p:sp>
        <p:nvSpPr>
          <p:cNvPr id="7" name="Picture Placeholder 3"/>
          <p:cNvSpPr>
            <a:spLocks noGrp="1"/>
          </p:cNvSpPr>
          <p:nvPr>
            <p:ph type="pic" sz="quarter" idx="14"/>
          </p:nvPr>
        </p:nvSpPr>
        <p:spPr>
          <a:xfrm>
            <a:off x="9432926" y="2478603"/>
            <a:ext cx="7814468" cy="2862324"/>
          </a:xfrm>
          <a:prstGeom prst="rect">
            <a:avLst/>
          </a:prstGeom>
          <a:solidFill>
            <a:schemeClr val="bg1">
              <a:lumMod val="75000"/>
            </a:schemeClr>
          </a:solidFill>
        </p:spPr>
        <p:txBody>
          <a:bodyPr/>
          <a:lstStyle/>
          <a:p>
            <a:endParaRPr lang="en-US"/>
          </a:p>
        </p:txBody>
      </p:sp>
    </p:spTree>
    <p:extLst>
      <p:ext uri="{BB962C8B-B14F-4D97-AF65-F5344CB8AC3E}">
        <p14:creationId xmlns:p14="http://schemas.microsoft.com/office/powerpoint/2010/main" val="16881576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6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1D2B4EF9-F5F7-4610-AA50-3E757EC23FC2}" type="datetime6">
              <a:rPr lang="en-US" smtClean="0"/>
              <a:t>October 19</a:t>
            </a:fld>
            <a:endParaRPr lang="en-US" dirty="0"/>
          </a:p>
        </p:txBody>
      </p:sp>
      <p:sp>
        <p:nvSpPr>
          <p:cNvPr id="4" name="Picture Placeholder 3"/>
          <p:cNvSpPr>
            <a:spLocks noGrp="1"/>
          </p:cNvSpPr>
          <p:nvPr>
            <p:ph type="pic" sz="quarter" idx="12"/>
          </p:nvPr>
        </p:nvSpPr>
        <p:spPr>
          <a:xfrm>
            <a:off x="0" y="2327564"/>
            <a:ext cx="18348325" cy="3969327"/>
          </a:xfrm>
          <a:prstGeom prst="rect">
            <a:avLst/>
          </a:prstGeom>
          <a:solidFill>
            <a:schemeClr val="bg1">
              <a:lumMod val="75000"/>
            </a:schemeClr>
          </a:solidFill>
        </p:spPr>
        <p:txBody>
          <a:bodyPr/>
          <a:lstStyle/>
          <a:p>
            <a:endParaRPr lang="en-US"/>
          </a:p>
        </p:txBody>
      </p:sp>
    </p:spTree>
    <p:extLst>
      <p:ext uri="{BB962C8B-B14F-4D97-AF65-F5344CB8AC3E}">
        <p14:creationId xmlns:p14="http://schemas.microsoft.com/office/powerpoint/2010/main" val="366582763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7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4" name="Picture Placeholder 3"/>
          <p:cNvSpPr>
            <a:spLocks noGrp="1"/>
          </p:cNvSpPr>
          <p:nvPr>
            <p:ph type="pic" sz="quarter" idx="12"/>
          </p:nvPr>
        </p:nvSpPr>
        <p:spPr>
          <a:xfrm>
            <a:off x="1100930" y="2478602"/>
            <a:ext cx="16146463" cy="6607093"/>
          </a:xfrm>
          <a:prstGeom prst="rect">
            <a:avLst/>
          </a:prstGeom>
          <a:solidFill>
            <a:schemeClr val="bg1">
              <a:lumMod val="65000"/>
            </a:schemeClr>
          </a:solidFill>
        </p:spPr>
        <p:txBody>
          <a:bodyPr/>
          <a:lstStyle/>
          <a:p>
            <a:endParaRPr lang="en-US"/>
          </a:p>
        </p:txBody>
      </p:sp>
    </p:spTree>
    <p:extLst>
      <p:ext uri="{BB962C8B-B14F-4D97-AF65-F5344CB8AC3E}">
        <p14:creationId xmlns:p14="http://schemas.microsoft.com/office/powerpoint/2010/main" val="146500671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4" name="Picture Placeholder 3"/>
          <p:cNvSpPr>
            <a:spLocks noGrp="1"/>
          </p:cNvSpPr>
          <p:nvPr>
            <p:ph type="pic" sz="quarter" idx="12"/>
          </p:nvPr>
        </p:nvSpPr>
        <p:spPr>
          <a:xfrm>
            <a:off x="1100931" y="2478603"/>
            <a:ext cx="2620962" cy="6607093"/>
          </a:xfrm>
          <a:prstGeom prst="rect">
            <a:avLst/>
          </a:prstGeom>
          <a:solidFill>
            <a:schemeClr val="bg1">
              <a:lumMod val="65000"/>
            </a:schemeClr>
          </a:solidFill>
        </p:spPr>
        <p:txBody>
          <a:bodyPr/>
          <a:lstStyle/>
          <a:p>
            <a:endParaRPr lang="en-US"/>
          </a:p>
        </p:txBody>
      </p:sp>
      <p:sp>
        <p:nvSpPr>
          <p:cNvPr id="9" name="Picture Placeholder 3"/>
          <p:cNvSpPr>
            <a:spLocks noGrp="1"/>
          </p:cNvSpPr>
          <p:nvPr>
            <p:ph type="pic" sz="quarter" idx="13"/>
          </p:nvPr>
        </p:nvSpPr>
        <p:spPr>
          <a:xfrm>
            <a:off x="9174162" y="2478603"/>
            <a:ext cx="2620962" cy="6607093"/>
          </a:xfrm>
          <a:prstGeom prst="rect">
            <a:avLst/>
          </a:prstGeom>
          <a:solidFill>
            <a:schemeClr val="bg1">
              <a:lumMod val="65000"/>
            </a:schemeClr>
          </a:solidFill>
        </p:spPr>
        <p:txBody>
          <a:bodyPr/>
          <a:lstStyle/>
          <a:p>
            <a:endParaRPr lang="en-US"/>
          </a:p>
        </p:txBody>
      </p:sp>
    </p:spTree>
    <p:extLst>
      <p:ext uri="{BB962C8B-B14F-4D97-AF65-F5344CB8AC3E}">
        <p14:creationId xmlns:p14="http://schemas.microsoft.com/office/powerpoint/2010/main" val="2332093146"/>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9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4" name="Picture Placeholder 3"/>
          <p:cNvSpPr>
            <a:spLocks noGrp="1"/>
          </p:cNvSpPr>
          <p:nvPr>
            <p:ph type="pic" sz="quarter" idx="12"/>
          </p:nvPr>
        </p:nvSpPr>
        <p:spPr>
          <a:xfrm>
            <a:off x="1100930" y="2478603"/>
            <a:ext cx="7585869" cy="6607093"/>
          </a:xfrm>
          <a:prstGeom prst="rect">
            <a:avLst/>
          </a:prstGeom>
          <a:solidFill>
            <a:schemeClr val="bg1">
              <a:lumMod val="65000"/>
            </a:schemeClr>
          </a:solidFill>
        </p:spPr>
        <p:txBody>
          <a:bodyPr/>
          <a:lstStyle/>
          <a:p>
            <a:endParaRPr lang="en-US"/>
          </a:p>
        </p:txBody>
      </p:sp>
      <p:sp>
        <p:nvSpPr>
          <p:cNvPr id="10" name="Picture Placeholder 3"/>
          <p:cNvSpPr>
            <a:spLocks noGrp="1"/>
          </p:cNvSpPr>
          <p:nvPr>
            <p:ph type="pic" sz="quarter" idx="13"/>
          </p:nvPr>
        </p:nvSpPr>
        <p:spPr>
          <a:xfrm>
            <a:off x="9661525" y="2478602"/>
            <a:ext cx="7585869" cy="6607093"/>
          </a:xfrm>
          <a:prstGeom prst="rect">
            <a:avLst/>
          </a:prstGeom>
          <a:solidFill>
            <a:schemeClr val="bg1">
              <a:lumMod val="65000"/>
            </a:schemeClr>
          </a:solidFill>
        </p:spPr>
        <p:txBody>
          <a:bodyPr/>
          <a:lstStyle/>
          <a:p>
            <a:endParaRPr lang="en-US"/>
          </a:p>
        </p:txBody>
      </p:sp>
    </p:spTree>
    <p:extLst>
      <p:ext uri="{BB962C8B-B14F-4D97-AF65-F5344CB8AC3E}">
        <p14:creationId xmlns:p14="http://schemas.microsoft.com/office/powerpoint/2010/main" val="4236277225"/>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4" name="Picture Placeholder 3"/>
          <p:cNvSpPr>
            <a:spLocks noGrp="1"/>
          </p:cNvSpPr>
          <p:nvPr>
            <p:ph type="pic" sz="quarter" idx="12"/>
          </p:nvPr>
        </p:nvSpPr>
        <p:spPr>
          <a:xfrm>
            <a:off x="1100931" y="2478603"/>
            <a:ext cx="5033623" cy="2844512"/>
          </a:xfrm>
          <a:prstGeom prst="rect">
            <a:avLst/>
          </a:prstGeom>
          <a:solidFill>
            <a:schemeClr val="bg1">
              <a:lumMod val="65000"/>
            </a:schemeClr>
          </a:solidFill>
        </p:spPr>
        <p:txBody>
          <a:bodyPr/>
          <a:lstStyle/>
          <a:p>
            <a:endParaRPr lang="en-US"/>
          </a:p>
        </p:txBody>
      </p:sp>
      <p:sp>
        <p:nvSpPr>
          <p:cNvPr id="10" name="Picture Placeholder 3"/>
          <p:cNvSpPr>
            <a:spLocks noGrp="1"/>
          </p:cNvSpPr>
          <p:nvPr>
            <p:ph type="pic" sz="quarter" idx="13"/>
          </p:nvPr>
        </p:nvSpPr>
        <p:spPr>
          <a:xfrm>
            <a:off x="6657351" y="2478603"/>
            <a:ext cx="5033623" cy="2844512"/>
          </a:xfrm>
          <a:prstGeom prst="rect">
            <a:avLst/>
          </a:prstGeom>
          <a:solidFill>
            <a:schemeClr val="bg1">
              <a:lumMod val="65000"/>
            </a:schemeClr>
          </a:solidFill>
        </p:spPr>
        <p:txBody>
          <a:bodyPr/>
          <a:lstStyle/>
          <a:p>
            <a:endParaRPr lang="en-US"/>
          </a:p>
        </p:txBody>
      </p:sp>
      <p:sp>
        <p:nvSpPr>
          <p:cNvPr id="9" name="Picture Placeholder 3"/>
          <p:cNvSpPr>
            <a:spLocks noGrp="1"/>
          </p:cNvSpPr>
          <p:nvPr>
            <p:ph type="pic" sz="quarter" idx="14"/>
          </p:nvPr>
        </p:nvSpPr>
        <p:spPr>
          <a:xfrm>
            <a:off x="12213771" y="2478603"/>
            <a:ext cx="5033623" cy="2844512"/>
          </a:xfrm>
          <a:prstGeom prst="rect">
            <a:avLst/>
          </a:prstGeom>
          <a:solidFill>
            <a:schemeClr val="bg1">
              <a:lumMod val="65000"/>
            </a:schemeClr>
          </a:solidFill>
        </p:spPr>
        <p:txBody>
          <a:bodyPr/>
          <a:lstStyle/>
          <a:p>
            <a:endParaRPr lang="en-US"/>
          </a:p>
        </p:txBody>
      </p:sp>
    </p:spTree>
    <p:extLst>
      <p:ext uri="{BB962C8B-B14F-4D97-AF65-F5344CB8AC3E}">
        <p14:creationId xmlns:p14="http://schemas.microsoft.com/office/powerpoint/2010/main" val="2561832736"/>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4" name="Picture Placeholder 3"/>
          <p:cNvSpPr>
            <a:spLocks noGrp="1"/>
          </p:cNvSpPr>
          <p:nvPr>
            <p:ph type="pic" sz="quarter" idx="12"/>
          </p:nvPr>
        </p:nvSpPr>
        <p:spPr>
          <a:xfrm>
            <a:off x="1100931" y="2478603"/>
            <a:ext cx="5033623" cy="2844512"/>
          </a:xfrm>
          <a:prstGeom prst="rect">
            <a:avLst/>
          </a:prstGeom>
          <a:solidFill>
            <a:schemeClr val="bg1">
              <a:lumMod val="65000"/>
            </a:schemeClr>
          </a:solidFill>
        </p:spPr>
        <p:txBody>
          <a:bodyPr/>
          <a:lstStyle/>
          <a:p>
            <a:endParaRPr lang="en-US"/>
          </a:p>
        </p:txBody>
      </p:sp>
      <p:sp>
        <p:nvSpPr>
          <p:cNvPr id="10" name="Picture Placeholder 3"/>
          <p:cNvSpPr>
            <a:spLocks noGrp="1"/>
          </p:cNvSpPr>
          <p:nvPr>
            <p:ph type="pic" sz="quarter" idx="13"/>
          </p:nvPr>
        </p:nvSpPr>
        <p:spPr>
          <a:xfrm>
            <a:off x="6657351" y="2478603"/>
            <a:ext cx="5033623" cy="2844512"/>
          </a:xfrm>
          <a:prstGeom prst="rect">
            <a:avLst/>
          </a:prstGeom>
          <a:solidFill>
            <a:schemeClr val="bg1">
              <a:lumMod val="65000"/>
            </a:schemeClr>
          </a:solidFill>
        </p:spPr>
        <p:txBody>
          <a:bodyPr/>
          <a:lstStyle/>
          <a:p>
            <a:endParaRPr lang="en-US"/>
          </a:p>
        </p:txBody>
      </p:sp>
      <p:sp>
        <p:nvSpPr>
          <p:cNvPr id="9" name="Picture Placeholder 3"/>
          <p:cNvSpPr>
            <a:spLocks noGrp="1"/>
          </p:cNvSpPr>
          <p:nvPr>
            <p:ph type="pic" sz="quarter" idx="14"/>
          </p:nvPr>
        </p:nvSpPr>
        <p:spPr>
          <a:xfrm>
            <a:off x="12213771" y="2478603"/>
            <a:ext cx="5033623" cy="2844512"/>
          </a:xfrm>
          <a:prstGeom prst="rect">
            <a:avLst/>
          </a:prstGeom>
          <a:solidFill>
            <a:schemeClr val="bg1">
              <a:lumMod val="65000"/>
            </a:schemeClr>
          </a:solidFill>
        </p:spPr>
        <p:txBody>
          <a:bodyPr/>
          <a:lstStyle/>
          <a:p>
            <a:endParaRPr lang="en-US"/>
          </a:p>
        </p:txBody>
      </p:sp>
    </p:spTree>
    <p:extLst>
      <p:ext uri="{BB962C8B-B14F-4D97-AF65-F5344CB8AC3E}">
        <p14:creationId xmlns:p14="http://schemas.microsoft.com/office/powerpoint/2010/main" val="4081636310"/>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11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Tree>
    <p:extLst>
      <p:ext uri="{BB962C8B-B14F-4D97-AF65-F5344CB8AC3E}">
        <p14:creationId xmlns:p14="http://schemas.microsoft.com/office/powerpoint/2010/main" val="2571804255"/>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12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7" name="Freeform 13"/>
          <p:cNvSpPr>
            <a:spLocks noGrp="1"/>
          </p:cNvSpPr>
          <p:nvPr>
            <p:ph type="pic" sz="quarter" idx="19"/>
          </p:nvPr>
        </p:nvSpPr>
        <p:spPr>
          <a:xfrm>
            <a:off x="4904262" y="2724401"/>
            <a:ext cx="8539801" cy="2808728"/>
          </a:xfrm>
          <a:custGeom>
            <a:avLst/>
            <a:gdLst/>
            <a:ahLst/>
            <a:cxnLst/>
            <a:rect l="l" t="t" r="r" b="b"/>
            <a:pathLst>
              <a:path w="9722942" h="3197861">
                <a:moveTo>
                  <a:pt x="8670509" y="1539157"/>
                </a:moveTo>
                <a:cubicBezTo>
                  <a:pt x="8555232" y="1539157"/>
                  <a:pt x="8457033" y="1557625"/>
                  <a:pt x="8375913" y="1594561"/>
                </a:cubicBezTo>
                <a:cubicBezTo>
                  <a:pt x="8294792" y="1631497"/>
                  <a:pt x="8232173" y="1681930"/>
                  <a:pt x="8188054" y="1745862"/>
                </a:cubicBezTo>
                <a:lnTo>
                  <a:pt x="8188054" y="1952566"/>
                </a:lnTo>
                <a:cubicBezTo>
                  <a:pt x="8188054" y="2198329"/>
                  <a:pt x="8232528" y="2387266"/>
                  <a:pt x="8321476" y="2519376"/>
                </a:cubicBezTo>
                <a:cubicBezTo>
                  <a:pt x="8410425" y="2651486"/>
                  <a:pt x="8528903" y="2717541"/>
                  <a:pt x="8676913" y="2717541"/>
                </a:cubicBezTo>
                <a:cubicBezTo>
                  <a:pt x="8804999" y="2717541"/>
                  <a:pt x="8907822" y="2658941"/>
                  <a:pt x="8985385" y="2541741"/>
                </a:cubicBezTo>
                <a:cubicBezTo>
                  <a:pt x="9062947" y="2424541"/>
                  <a:pt x="9101729" y="2282841"/>
                  <a:pt x="9101729" y="2116642"/>
                </a:cubicBezTo>
                <a:cubicBezTo>
                  <a:pt x="9101729" y="1944750"/>
                  <a:pt x="9062592" y="1805529"/>
                  <a:pt x="8984318" y="1698981"/>
                </a:cubicBezTo>
                <a:cubicBezTo>
                  <a:pt x="8906043" y="1592432"/>
                  <a:pt x="8801440" y="1539157"/>
                  <a:pt x="8670509" y="1539157"/>
                </a:cubicBezTo>
                <a:close/>
                <a:moveTo>
                  <a:pt x="3596316" y="480320"/>
                </a:moveTo>
                <a:cubicBezTo>
                  <a:pt x="3455423" y="480320"/>
                  <a:pt x="3348685" y="537191"/>
                  <a:pt x="3276103" y="650933"/>
                </a:cubicBezTo>
                <a:cubicBezTo>
                  <a:pt x="3203522" y="764675"/>
                  <a:pt x="3167231" y="945251"/>
                  <a:pt x="3167231" y="1192660"/>
                </a:cubicBezTo>
                <a:lnTo>
                  <a:pt x="3167231" y="2000931"/>
                </a:lnTo>
                <a:cubicBezTo>
                  <a:pt x="3167231" y="2251187"/>
                  <a:pt x="3203878" y="2433186"/>
                  <a:pt x="3277171" y="2546928"/>
                </a:cubicBezTo>
                <a:cubicBezTo>
                  <a:pt x="3350464" y="2660670"/>
                  <a:pt x="3458269" y="2717541"/>
                  <a:pt x="3600586" y="2717541"/>
                </a:cubicBezTo>
                <a:cubicBezTo>
                  <a:pt x="3740056" y="2717541"/>
                  <a:pt x="3846083" y="2660670"/>
                  <a:pt x="3918664" y="2546928"/>
                </a:cubicBezTo>
                <a:cubicBezTo>
                  <a:pt x="3991246" y="2433186"/>
                  <a:pt x="4027536" y="2251187"/>
                  <a:pt x="4027536" y="2000931"/>
                </a:cubicBezTo>
                <a:lnTo>
                  <a:pt x="4027536" y="1192660"/>
                </a:lnTo>
                <a:cubicBezTo>
                  <a:pt x="4027536" y="946674"/>
                  <a:pt x="3990534" y="766454"/>
                  <a:pt x="3916529" y="652000"/>
                </a:cubicBezTo>
                <a:cubicBezTo>
                  <a:pt x="3842524" y="537546"/>
                  <a:pt x="3735786" y="480320"/>
                  <a:pt x="3596316" y="480320"/>
                </a:cubicBezTo>
                <a:close/>
                <a:moveTo>
                  <a:pt x="6468568" y="44830"/>
                </a:moveTo>
                <a:lnTo>
                  <a:pt x="6468568" y="3153031"/>
                </a:lnTo>
                <a:lnTo>
                  <a:pt x="5845220" y="3153031"/>
                </a:lnTo>
                <a:lnTo>
                  <a:pt x="5845220" y="595596"/>
                </a:lnTo>
                <a:lnTo>
                  <a:pt x="5213334" y="595596"/>
                </a:lnTo>
                <a:lnTo>
                  <a:pt x="5213334" y="155837"/>
                </a:lnTo>
                <a:close/>
                <a:moveTo>
                  <a:pt x="8813538" y="0"/>
                </a:moveTo>
                <a:cubicBezTo>
                  <a:pt x="8930237" y="0"/>
                  <a:pt x="9038042" y="11030"/>
                  <a:pt x="9136953" y="33089"/>
                </a:cubicBezTo>
                <a:cubicBezTo>
                  <a:pt x="9235862" y="55148"/>
                  <a:pt x="9335128" y="87525"/>
                  <a:pt x="9434751" y="130220"/>
                </a:cubicBezTo>
                <a:lnTo>
                  <a:pt x="9323744" y="587057"/>
                </a:lnTo>
                <a:cubicBezTo>
                  <a:pt x="9229815" y="554324"/>
                  <a:pt x="9146202" y="529775"/>
                  <a:pt x="9072910" y="513408"/>
                </a:cubicBezTo>
                <a:cubicBezTo>
                  <a:pt x="8999616" y="497042"/>
                  <a:pt x="8914582" y="488859"/>
                  <a:pt x="8817807" y="488859"/>
                </a:cubicBezTo>
                <a:cubicBezTo>
                  <a:pt x="8628525" y="488859"/>
                  <a:pt x="8476602" y="559661"/>
                  <a:pt x="8362037" y="701267"/>
                </a:cubicBezTo>
                <a:cubicBezTo>
                  <a:pt x="8247472" y="842872"/>
                  <a:pt x="8194459" y="1038914"/>
                  <a:pt x="8202998" y="1289391"/>
                </a:cubicBezTo>
                <a:lnTo>
                  <a:pt x="8209402" y="1300065"/>
                </a:lnTo>
                <a:cubicBezTo>
                  <a:pt x="8279137" y="1227484"/>
                  <a:pt x="8367374" y="1170557"/>
                  <a:pt x="8474111" y="1129285"/>
                </a:cubicBezTo>
                <a:cubicBezTo>
                  <a:pt x="8580849" y="1088013"/>
                  <a:pt x="8701106" y="1067377"/>
                  <a:pt x="8834885" y="1067377"/>
                </a:cubicBezTo>
                <a:cubicBezTo>
                  <a:pt x="9112403" y="1067377"/>
                  <a:pt x="9329791" y="1165932"/>
                  <a:pt x="9487052" y="1363040"/>
                </a:cubicBezTo>
                <a:cubicBezTo>
                  <a:pt x="9644312" y="1560149"/>
                  <a:pt x="9722942" y="1811694"/>
                  <a:pt x="9722942" y="2117676"/>
                </a:cubicBezTo>
                <a:cubicBezTo>
                  <a:pt x="9722942" y="2430773"/>
                  <a:pt x="9625812" y="2689078"/>
                  <a:pt x="9431549" y="2892591"/>
                </a:cubicBezTo>
                <a:cubicBezTo>
                  <a:pt x="9237286" y="3096104"/>
                  <a:pt x="8985741" y="3197861"/>
                  <a:pt x="8676913" y="3197861"/>
                </a:cubicBezTo>
                <a:cubicBezTo>
                  <a:pt x="8348161" y="3197861"/>
                  <a:pt x="8080605" y="3086498"/>
                  <a:pt x="7874246" y="2863772"/>
                </a:cubicBezTo>
                <a:cubicBezTo>
                  <a:pt x="7667886" y="2641046"/>
                  <a:pt x="7564706" y="2332574"/>
                  <a:pt x="7564706" y="1938356"/>
                </a:cubicBezTo>
                <a:lnTo>
                  <a:pt x="7564706" y="1332086"/>
                </a:lnTo>
                <a:cubicBezTo>
                  <a:pt x="7564706" y="925060"/>
                  <a:pt x="7682118" y="601289"/>
                  <a:pt x="7916940" y="360773"/>
                </a:cubicBezTo>
                <a:cubicBezTo>
                  <a:pt x="8151764" y="120258"/>
                  <a:pt x="8450629" y="0"/>
                  <a:pt x="8813538" y="0"/>
                </a:cubicBezTo>
                <a:close/>
                <a:moveTo>
                  <a:pt x="3596316" y="0"/>
                </a:moveTo>
                <a:cubicBezTo>
                  <a:pt x="3917952" y="0"/>
                  <a:pt x="4173768" y="107094"/>
                  <a:pt x="4363760" y="321280"/>
                </a:cubicBezTo>
                <a:cubicBezTo>
                  <a:pt x="4553753" y="535467"/>
                  <a:pt x="4648750" y="847497"/>
                  <a:pt x="4648750" y="1257370"/>
                </a:cubicBezTo>
                <a:lnTo>
                  <a:pt x="4648750" y="1942626"/>
                </a:lnTo>
                <a:cubicBezTo>
                  <a:pt x="4648750" y="2353922"/>
                  <a:pt x="4554465" y="2665951"/>
                  <a:pt x="4365895" y="2878715"/>
                </a:cubicBezTo>
                <a:cubicBezTo>
                  <a:pt x="4177325" y="3091479"/>
                  <a:pt x="3922222" y="3197861"/>
                  <a:pt x="3600586" y="3197861"/>
                </a:cubicBezTo>
                <a:cubicBezTo>
                  <a:pt x="3276103" y="3197861"/>
                  <a:pt x="3019221" y="3091479"/>
                  <a:pt x="2829940" y="2878715"/>
                </a:cubicBezTo>
                <a:cubicBezTo>
                  <a:pt x="2640659" y="2665951"/>
                  <a:pt x="2546018" y="2353922"/>
                  <a:pt x="2546018" y="1942626"/>
                </a:cubicBezTo>
                <a:lnTo>
                  <a:pt x="2546018" y="1257370"/>
                </a:lnTo>
                <a:cubicBezTo>
                  <a:pt x="2546018" y="847497"/>
                  <a:pt x="2640303" y="535467"/>
                  <a:pt x="2828873" y="321280"/>
                </a:cubicBezTo>
                <a:cubicBezTo>
                  <a:pt x="3017443" y="107094"/>
                  <a:pt x="3273257" y="0"/>
                  <a:pt x="3596316" y="0"/>
                </a:cubicBezTo>
                <a:close/>
                <a:moveTo>
                  <a:pt x="1050681" y="0"/>
                </a:moveTo>
                <a:cubicBezTo>
                  <a:pt x="1370894" y="0"/>
                  <a:pt x="1622439" y="83255"/>
                  <a:pt x="1805316" y="249766"/>
                </a:cubicBezTo>
                <a:cubicBezTo>
                  <a:pt x="1988194" y="416277"/>
                  <a:pt x="2079632" y="638291"/>
                  <a:pt x="2079632" y="915809"/>
                </a:cubicBezTo>
                <a:cubicBezTo>
                  <a:pt x="2079632" y="1103668"/>
                  <a:pt x="2028042" y="1276939"/>
                  <a:pt x="1924863" y="1435622"/>
                </a:cubicBezTo>
                <a:cubicBezTo>
                  <a:pt x="1821683" y="1594305"/>
                  <a:pt x="1651258" y="1802444"/>
                  <a:pt x="1413589" y="2060037"/>
                </a:cubicBezTo>
                <a:lnTo>
                  <a:pt x="860688" y="2662071"/>
                </a:lnTo>
                <a:lnTo>
                  <a:pt x="864957" y="2672711"/>
                </a:lnTo>
                <a:lnTo>
                  <a:pt x="2171427" y="2672711"/>
                </a:lnTo>
                <a:lnTo>
                  <a:pt x="2171427" y="3153031"/>
                </a:lnTo>
                <a:lnTo>
                  <a:pt x="49482" y="3153031"/>
                </a:lnTo>
                <a:lnTo>
                  <a:pt x="49482" y="2745293"/>
                </a:lnTo>
                <a:lnTo>
                  <a:pt x="1054950" y="1667243"/>
                </a:lnTo>
                <a:cubicBezTo>
                  <a:pt x="1200114" y="1500732"/>
                  <a:pt x="1303294" y="1360194"/>
                  <a:pt x="1364490" y="1245629"/>
                </a:cubicBezTo>
                <a:cubicBezTo>
                  <a:pt x="1425686" y="1131064"/>
                  <a:pt x="1456284" y="1024682"/>
                  <a:pt x="1456284" y="926483"/>
                </a:cubicBezTo>
                <a:cubicBezTo>
                  <a:pt x="1456284" y="795551"/>
                  <a:pt x="1421061" y="688458"/>
                  <a:pt x="1350614" y="605203"/>
                </a:cubicBezTo>
                <a:cubicBezTo>
                  <a:pt x="1280167" y="521947"/>
                  <a:pt x="1180190" y="480320"/>
                  <a:pt x="1050681" y="480320"/>
                </a:cubicBezTo>
                <a:cubicBezTo>
                  <a:pt x="906941" y="480320"/>
                  <a:pt x="797713" y="529063"/>
                  <a:pt x="722996" y="626550"/>
                </a:cubicBezTo>
                <a:cubicBezTo>
                  <a:pt x="648280" y="724037"/>
                  <a:pt x="610922" y="853901"/>
                  <a:pt x="610922" y="1016143"/>
                </a:cubicBezTo>
                <a:lnTo>
                  <a:pt x="4652" y="1016143"/>
                </a:lnTo>
                <a:lnTo>
                  <a:pt x="382" y="1003334"/>
                </a:lnTo>
                <a:cubicBezTo>
                  <a:pt x="-6734" y="722970"/>
                  <a:pt x="85417" y="485656"/>
                  <a:pt x="276833" y="291394"/>
                </a:cubicBezTo>
                <a:cubicBezTo>
                  <a:pt x="468249" y="97131"/>
                  <a:pt x="726198" y="0"/>
                  <a:pt x="1050681" y="0"/>
                </a:cubicBezTo>
                <a:close/>
              </a:path>
            </a:pathLst>
          </a:custGeom>
          <a:solidFill>
            <a:schemeClr val="bg1">
              <a:lumMod val="75000"/>
            </a:schemeClr>
          </a:solidFill>
        </p:spPr>
        <p:txBody>
          <a:bodyPr wrap="square">
            <a:noAutofit/>
          </a:bodyPr>
          <a:lstStyle/>
          <a:p>
            <a:endParaRPr lang="en-GB" dirty="0"/>
          </a:p>
        </p:txBody>
      </p:sp>
    </p:spTree>
    <p:extLst>
      <p:ext uri="{BB962C8B-B14F-4D97-AF65-F5344CB8AC3E}">
        <p14:creationId xmlns:p14="http://schemas.microsoft.com/office/powerpoint/2010/main" val="881864769"/>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13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9" name="Freeform 10"/>
          <p:cNvSpPr>
            <a:spLocks noGrp="1"/>
          </p:cNvSpPr>
          <p:nvPr>
            <p:ph type="pic" sz="quarter" idx="18"/>
          </p:nvPr>
        </p:nvSpPr>
        <p:spPr>
          <a:xfrm>
            <a:off x="4904262" y="2712877"/>
            <a:ext cx="8539801" cy="2820251"/>
          </a:xfrm>
          <a:custGeom>
            <a:avLst/>
            <a:gdLst/>
            <a:ahLst/>
            <a:cxnLst/>
            <a:rect l="l" t="t" r="r" b="b"/>
            <a:pathLst>
              <a:path w="13944672" h="4605198">
                <a:moveTo>
                  <a:pt x="5181456" y="691702"/>
                </a:moveTo>
                <a:cubicBezTo>
                  <a:pt x="4978557" y="691702"/>
                  <a:pt x="4824846" y="773601"/>
                  <a:pt x="4720322" y="937400"/>
                </a:cubicBezTo>
                <a:cubicBezTo>
                  <a:pt x="4615798" y="1101199"/>
                  <a:pt x="4563536" y="1361243"/>
                  <a:pt x="4563536" y="1717534"/>
                </a:cubicBezTo>
                <a:lnTo>
                  <a:pt x="4563536" y="2881515"/>
                </a:lnTo>
                <a:cubicBezTo>
                  <a:pt x="4563536" y="3241905"/>
                  <a:pt x="4616310" y="3503999"/>
                  <a:pt x="4721859" y="3667798"/>
                </a:cubicBezTo>
                <a:cubicBezTo>
                  <a:pt x="4827408" y="3831597"/>
                  <a:pt x="4982656" y="3913496"/>
                  <a:pt x="5187605" y="3913496"/>
                </a:cubicBezTo>
                <a:cubicBezTo>
                  <a:pt x="5388455" y="3913496"/>
                  <a:pt x="5541142" y="3831597"/>
                  <a:pt x="5645665" y="3667798"/>
                </a:cubicBezTo>
                <a:cubicBezTo>
                  <a:pt x="5750189" y="3503999"/>
                  <a:pt x="5802451" y="3241905"/>
                  <a:pt x="5802451" y="2881515"/>
                </a:cubicBezTo>
                <a:lnTo>
                  <a:pt x="5802451" y="1717534"/>
                </a:lnTo>
                <a:cubicBezTo>
                  <a:pt x="5802451" y="1363293"/>
                  <a:pt x="5749164" y="1103761"/>
                  <a:pt x="5642591" y="938937"/>
                </a:cubicBezTo>
                <a:cubicBezTo>
                  <a:pt x="5536018" y="774113"/>
                  <a:pt x="5382306" y="691702"/>
                  <a:pt x="5181456" y="691702"/>
                </a:cubicBezTo>
                <a:close/>
                <a:moveTo>
                  <a:pt x="10781287" y="64559"/>
                </a:moveTo>
                <a:lnTo>
                  <a:pt x="13944672" y="64559"/>
                </a:lnTo>
                <a:lnTo>
                  <a:pt x="13944672" y="756261"/>
                </a:lnTo>
                <a:cubicBezTo>
                  <a:pt x="13465092" y="1317820"/>
                  <a:pt x="13137686" y="1841464"/>
                  <a:pt x="12962456" y="2327193"/>
                </a:cubicBezTo>
                <a:cubicBezTo>
                  <a:pt x="12787224" y="2812921"/>
                  <a:pt x="12661692" y="3399075"/>
                  <a:pt x="12585860" y="4085653"/>
                </a:cubicBezTo>
                <a:lnTo>
                  <a:pt x="12542822" y="4540639"/>
                </a:lnTo>
                <a:lnTo>
                  <a:pt x="11645146" y="4540639"/>
                </a:lnTo>
                <a:lnTo>
                  <a:pt x="11688184" y="4085653"/>
                </a:lnTo>
                <a:cubicBezTo>
                  <a:pt x="11757868" y="3427768"/>
                  <a:pt x="11907480" y="2823681"/>
                  <a:pt x="12137022" y="2273394"/>
                </a:cubicBezTo>
                <a:cubicBezTo>
                  <a:pt x="12366564" y="1723106"/>
                  <a:pt x="12681164" y="1217395"/>
                  <a:pt x="13080812" y="756261"/>
                </a:cubicBezTo>
                <a:lnTo>
                  <a:pt x="10781287" y="756261"/>
                </a:lnTo>
                <a:close/>
                <a:moveTo>
                  <a:pt x="9320199" y="64559"/>
                </a:moveTo>
                <a:lnTo>
                  <a:pt x="9320199" y="4540639"/>
                </a:lnTo>
                <a:lnTo>
                  <a:pt x="8422524" y="4540639"/>
                </a:lnTo>
                <a:lnTo>
                  <a:pt x="8422524" y="857710"/>
                </a:lnTo>
                <a:lnTo>
                  <a:pt x="7512552" y="857710"/>
                </a:lnTo>
                <a:lnTo>
                  <a:pt x="7512552" y="224419"/>
                </a:lnTo>
                <a:close/>
                <a:moveTo>
                  <a:pt x="5181456" y="0"/>
                </a:moveTo>
                <a:cubicBezTo>
                  <a:pt x="5644641" y="0"/>
                  <a:pt x="6013036" y="154223"/>
                  <a:pt x="6286642" y="462671"/>
                </a:cubicBezTo>
                <a:cubicBezTo>
                  <a:pt x="6560249" y="771120"/>
                  <a:pt x="6697052" y="1220469"/>
                  <a:pt x="6697052" y="1810722"/>
                </a:cubicBezTo>
                <a:lnTo>
                  <a:pt x="6697052" y="2797550"/>
                </a:lnTo>
                <a:cubicBezTo>
                  <a:pt x="6697052" y="3389852"/>
                  <a:pt x="6561274" y="3839202"/>
                  <a:pt x="6289716" y="4145600"/>
                </a:cubicBezTo>
                <a:cubicBezTo>
                  <a:pt x="6018160" y="4451999"/>
                  <a:pt x="5650790" y="4605198"/>
                  <a:pt x="5187605" y="4605198"/>
                </a:cubicBezTo>
                <a:cubicBezTo>
                  <a:pt x="4720322" y="4605198"/>
                  <a:pt x="4350390" y="4451999"/>
                  <a:pt x="4077808" y="4145600"/>
                </a:cubicBezTo>
                <a:cubicBezTo>
                  <a:pt x="3805226" y="3839202"/>
                  <a:pt x="3668935" y="3389852"/>
                  <a:pt x="3668935" y="2797550"/>
                </a:cubicBezTo>
                <a:lnTo>
                  <a:pt x="3668935" y="1810722"/>
                </a:lnTo>
                <a:cubicBezTo>
                  <a:pt x="3668935" y="1220469"/>
                  <a:pt x="3804714" y="771120"/>
                  <a:pt x="4076271" y="462671"/>
                </a:cubicBezTo>
                <a:cubicBezTo>
                  <a:pt x="4347828" y="154223"/>
                  <a:pt x="4716222" y="0"/>
                  <a:pt x="5181456" y="0"/>
                </a:cubicBezTo>
                <a:close/>
                <a:moveTo>
                  <a:pt x="1513072" y="0"/>
                </a:moveTo>
                <a:cubicBezTo>
                  <a:pt x="1974206" y="0"/>
                  <a:pt x="2336453" y="119895"/>
                  <a:pt x="2599812" y="359685"/>
                </a:cubicBezTo>
                <a:cubicBezTo>
                  <a:pt x="2863171" y="599475"/>
                  <a:pt x="2994851" y="919195"/>
                  <a:pt x="2994851" y="1318845"/>
                </a:cubicBezTo>
                <a:cubicBezTo>
                  <a:pt x="2994851" y="1589377"/>
                  <a:pt x="2920557" y="1838902"/>
                  <a:pt x="2771969" y="2067420"/>
                </a:cubicBezTo>
                <a:cubicBezTo>
                  <a:pt x="2623381" y="2295938"/>
                  <a:pt x="2377955" y="2595675"/>
                  <a:pt x="2035691" y="2966633"/>
                </a:cubicBezTo>
                <a:lnTo>
                  <a:pt x="1239465" y="3833614"/>
                </a:lnTo>
                <a:lnTo>
                  <a:pt x="1245613" y="3848937"/>
                </a:lnTo>
                <a:lnTo>
                  <a:pt x="3127043" y="3848937"/>
                </a:lnTo>
                <a:lnTo>
                  <a:pt x="3127043" y="4540639"/>
                </a:lnTo>
                <a:lnTo>
                  <a:pt x="71257" y="4540639"/>
                </a:lnTo>
                <a:lnTo>
                  <a:pt x="71257" y="3953461"/>
                </a:lnTo>
                <a:lnTo>
                  <a:pt x="1519220" y="2400974"/>
                </a:lnTo>
                <a:cubicBezTo>
                  <a:pt x="1728267" y="2161185"/>
                  <a:pt x="1876855" y="1958797"/>
                  <a:pt x="1964983" y="1793813"/>
                </a:cubicBezTo>
                <a:cubicBezTo>
                  <a:pt x="2053111" y="1628830"/>
                  <a:pt x="2097175" y="1475630"/>
                  <a:pt x="2097175" y="1334216"/>
                </a:cubicBezTo>
                <a:cubicBezTo>
                  <a:pt x="2097175" y="1145663"/>
                  <a:pt x="2046451" y="991439"/>
                  <a:pt x="1945001" y="871544"/>
                </a:cubicBezTo>
                <a:cubicBezTo>
                  <a:pt x="1843551" y="751649"/>
                  <a:pt x="1699575" y="691702"/>
                  <a:pt x="1513072" y="691702"/>
                </a:cubicBezTo>
                <a:cubicBezTo>
                  <a:pt x="1306073" y="691702"/>
                  <a:pt x="1148775" y="761897"/>
                  <a:pt x="1041177" y="902287"/>
                </a:cubicBezTo>
                <a:cubicBezTo>
                  <a:pt x="933579" y="1042676"/>
                  <a:pt x="879780" y="1229692"/>
                  <a:pt x="879780" y="1463334"/>
                </a:cubicBezTo>
                <a:lnTo>
                  <a:pt x="6698" y="1463334"/>
                </a:lnTo>
                <a:lnTo>
                  <a:pt x="550" y="1444888"/>
                </a:lnTo>
                <a:cubicBezTo>
                  <a:pt x="-9698" y="1041139"/>
                  <a:pt x="123006" y="699387"/>
                  <a:pt x="398662" y="419632"/>
                </a:cubicBezTo>
                <a:cubicBezTo>
                  <a:pt x="674318" y="139877"/>
                  <a:pt x="1045788" y="0"/>
                  <a:pt x="1513072" y="0"/>
                </a:cubicBezTo>
                <a:close/>
              </a:path>
            </a:pathLst>
          </a:custGeom>
          <a:solidFill>
            <a:schemeClr val="bg1">
              <a:lumMod val="75000"/>
            </a:schemeClr>
          </a:solidFill>
        </p:spPr>
        <p:txBody>
          <a:bodyPr wrap="square">
            <a:noAutofit/>
          </a:bodyPr>
          <a:lstStyle/>
          <a:p>
            <a:endParaRPr lang="en-GB"/>
          </a:p>
        </p:txBody>
      </p:sp>
    </p:spTree>
    <p:extLst>
      <p:ext uri="{BB962C8B-B14F-4D97-AF65-F5344CB8AC3E}">
        <p14:creationId xmlns:p14="http://schemas.microsoft.com/office/powerpoint/2010/main" val="149293313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14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7" name="Picture Placeholder 6"/>
          <p:cNvSpPr>
            <a:spLocks noGrp="1"/>
          </p:cNvSpPr>
          <p:nvPr>
            <p:ph type="pic" sz="quarter" idx="19"/>
          </p:nvPr>
        </p:nvSpPr>
        <p:spPr>
          <a:xfrm>
            <a:off x="4852100" y="2678101"/>
            <a:ext cx="8591963" cy="2837799"/>
          </a:xfrm>
          <a:custGeom>
            <a:avLst/>
            <a:gdLst/>
            <a:ahLst/>
            <a:cxnLst/>
            <a:rect l="l" t="t" r="r" b="b"/>
            <a:pathLst>
              <a:path w="9669191" h="3193591">
                <a:moveTo>
                  <a:pt x="8616758" y="1808136"/>
                </a:moveTo>
                <a:cubicBezTo>
                  <a:pt x="8485826" y="1808136"/>
                  <a:pt x="8381223" y="1848341"/>
                  <a:pt x="8302949" y="1928750"/>
                </a:cubicBezTo>
                <a:cubicBezTo>
                  <a:pt x="8224674" y="2009159"/>
                  <a:pt x="8185537" y="2117675"/>
                  <a:pt x="8185537" y="2254300"/>
                </a:cubicBezTo>
                <a:cubicBezTo>
                  <a:pt x="8185537" y="2386654"/>
                  <a:pt x="8223963" y="2493392"/>
                  <a:pt x="8300814" y="2574513"/>
                </a:cubicBezTo>
                <a:cubicBezTo>
                  <a:pt x="8377665" y="2655633"/>
                  <a:pt x="8484403" y="2696194"/>
                  <a:pt x="8621027" y="2696194"/>
                </a:cubicBezTo>
                <a:cubicBezTo>
                  <a:pt x="8754805" y="2696194"/>
                  <a:pt x="8859763" y="2657056"/>
                  <a:pt x="8935903" y="2578782"/>
                </a:cubicBezTo>
                <a:cubicBezTo>
                  <a:pt x="9012042" y="2500508"/>
                  <a:pt x="9050113" y="2392347"/>
                  <a:pt x="9050113" y="2254300"/>
                </a:cubicBezTo>
                <a:cubicBezTo>
                  <a:pt x="9050113" y="2119099"/>
                  <a:pt x="9010975" y="2010938"/>
                  <a:pt x="8932701" y="1929817"/>
                </a:cubicBezTo>
                <a:cubicBezTo>
                  <a:pt x="8854426" y="1848696"/>
                  <a:pt x="8749113" y="1808136"/>
                  <a:pt x="8616758" y="1808136"/>
                </a:cubicBezTo>
                <a:close/>
                <a:moveTo>
                  <a:pt x="8618893" y="497397"/>
                </a:moveTo>
                <a:cubicBezTo>
                  <a:pt x="8503615" y="497397"/>
                  <a:pt x="8413956" y="532977"/>
                  <a:pt x="8349913" y="604135"/>
                </a:cubicBezTo>
                <a:cubicBezTo>
                  <a:pt x="8285870" y="675293"/>
                  <a:pt x="8253849" y="773492"/>
                  <a:pt x="8253849" y="898731"/>
                </a:cubicBezTo>
                <a:cubicBezTo>
                  <a:pt x="8253849" y="1022547"/>
                  <a:pt x="8285870" y="1122169"/>
                  <a:pt x="8349913" y="1197597"/>
                </a:cubicBezTo>
                <a:cubicBezTo>
                  <a:pt x="8413956" y="1273025"/>
                  <a:pt x="8504327" y="1310739"/>
                  <a:pt x="8621027" y="1310739"/>
                </a:cubicBezTo>
                <a:cubicBezTo>
                  <a:pt x="8737727" y="1310739"/>
                  <a:pt x="8827741" y="1273025"/>
                  <a:pt x="8891074" y="1197597"/>
                </a:cubicBezTo>
                <a:cubicBezTo>
                  <a:pt x="8954404" y="1122169"/>
                  <a:pt x="8986070" y="1022547"/>
                  <a:pt x="8986070" y="898731"/>
                </a:cubicBezTo>
                <a:cubicBezTo>
                  <a:pt x="8986070" y="777762"/>
                  <a:pt x="8954049" y="680630"/>
                  <a:pt x="8890006" y="607337"/>
                </a:cubicBezTo>
                <a:cubicBezTo>
                  <a:pt x="8825964" y="534044"/>
                  <a:pt x="8735592" y="497397"/>
                  <a:pt x="8618893" y="497397"/>
                </a:cubicBezTo>
                <a:close/>
                <a:moveTo>
                  <a:pt x="3606608" y="497397"/>
                </a:moveTo>
                <a:cubicBezTo>
                  <a:pt x="3461444" y="497397"/>
                  <a:pt x="3354351" y="553313"/>
                  <a:pt x="3285327" y="665142"/>
                </a:cubicBezTo>
                <a:cubicBezTo>
                  <a:pt x="3216304" y="776972"/>
                  <a:pt x="3179657" y="951833"/>
                  <a:pt x="3175387" y="1189725"/>
                </a:cubicBezTo>
                <a:lnTo>
                  <a:pt x="3175387" y="1946161"/>
                </a:lnTo>
                <a:cubicBezTo>
                  <a:pt x="3175387" y="2199730"/>
                  <a:pt x="3209899" y="2388127"/>
                  <a:pt x="3278923" y="2511354"/>
                </a:cubicBezTo>
                <a:cubicBezTo>
                  <a:pt x="3347947" y="2634580"/>
                  <a:pt x="3458598" y="2696194"/>
                  <a:pt x="3610877" y="2696194"/>
                </a:cubicBezTo>
                <a:cubicBezTo>
                  <a:pt x="3761733" y="2696194"/>
                  <a:pt x="3870606" y="2637076"/>
                  <a:pt x="3937494" y="2518842"/>
                </a:cubicBezTo>
                <a:cubicBezTo>
                  <a:pt x="4004383" y="2400608"/>
                  <a:pt x="4039251" y="2219688"/>
                  <a:pt x="4042097" y="1976081"/>
                </a:cubicBezTo>
                <a:lnTo>
                  <a:pt x="4042097" y="1236756"/>
                </a:lnTo>
                <a:cubicBezTo>
                  <a:pt x="4042097" y="978895"/>
                  <a:pt x="4006874" y="791204"/>
                  <a:pt x="3936427" y="673681"/>
                </a:cubicBezTo>
                <a:cubicBezTo>
                  <a:pt x="3865980" y="556159"/>
                  <a:pt x="3756040" y="497397"/>
                  <a:pt x="3606608" y="497397"/>
                </a:cubicBezTo>
                <a:close/>
                <a:moveTo>
                  <a:pt x="6504477" y="38425"/>
                </a:moveTo>
                <a:lnTo>
                  <a:pt x="6570655" y="38425"/>
                </a:lnTo>
                <a:lnTo>
                  <a:pt x="6570655" y="3150896"/>
                </a:lnTo>
                <a:lnTo>
                  <a:pt x="5953711" y="3150896"/>
                </a:lnTo>
                <a:lnTo>
                  <a:pt x="5953711" y="769512"/>
                </a:lnTo>
                <a:lnTo>
                  <a:pt x="5217221" y="996930"/>
                </a:lnTo>
                <a:lnTo>
                  <a:pt x="5217221" y="499532"/>
                </a:lnTo>
                <a:close/>
                <a:moveTo>
                  <a:pt x="8618893" y="0"/>
                </a:moveTo>
                <a:cubicBezTo>
                  <a:pt x="8920603" y="0"/>
                  <a:pt x="9160053" y="77918"/>
                  <a:pt x="9337237" y="233755"/>
                </a:cubicBezTo>
                <a:cubicBezTo>
                  <a:pt x="9514422" y="389592"/>
                  <a:pt x="9603015" y="601289"/>
                  <a:pt x="9603015" y="868844"/>
                </a:cubicBezTo>
                <a:cubicBezTo>
                  <a:pt x="9603015" y="1019701"/>
                  <a:pt x="9565299" y="1153479"/>
                  <a:pt x="9489872" y="1270178"/>
                </a:cubicBezTo>
                <a:cubicBezTo>
                  <a:pt x="9414443" y="1386878"/>
                  <a:pt x="9310553" y="1480096"/>
                  <a:pt x="9178198" y="1549831"/>
                </a:cubicBezTo>
                <a:cubicBezTo>
                  <a:pt x="9329053" y="1622413"/>
                  <a:pt x="9448600" y="1722390"/>
                  <a:pt x="9536837" y="1849764"/>
                </a:cubicBezTo>
                <a:cubicBezTo>
                  <a:pt x="9625072" y="1977138"/>
                  <a:pt x="9669191" y="2126926"/>
                  <a:pt x="9669191" y="2299129"/>
                </a:cubicBezTo>
                <a:cubicBezTo>
                  <a:pt x="9669191" y="2575224"/>
                  <a:pt x="9575263" y="2793325"/>
                  <a:pt x="9387404" y="2953431"/>
                </a:cubicBezTo>
                <a:cubicBezTo>
                  <a:pt x="9199546" y="3113538"/>
                  <a:pt x="8944086" y="3193591"/>
                  <a:pt x="8621027" y="3193591"/>
                </a:cubicBezTo>
                <a:cubicBezTo>
                  <a:pt x="8297967" y="3193591"/>
                  <a:pt x="8041797" y="3113182"/>
                  <a:pt x="7852515" y="2952364"/>
                </a:cubicBezTo>
                <a:cubicBezTo>
                  <a:pt x="7663234" y="2791546"/>
                  <a:pt x="7568593" y="2573801"/>
                  <a:pt x="7568593" y="2299129"/>
                </a:cubicBezTo>
                <a:cubicBezTo>
                  <a:pt x="7568593" y="2126926"/>
                  <a:pt x="7612711" y="1976782"/>
                  <a:pt x="7700948" y="1848696"/>
                </a:cubicBezTo>
                <a:cubicBezTo>
                  <a:pt x="7789185" y="1720611"/>
                  <a:pt x="7908019" y="1620989"/>
                  <a:pt x="8057452" y="1549831"/>
                </a:cubicBezTo>
                <a:cubicBezTo>
                  <a:pt x="7925097" y="1480096"/>
                  <a:pt x="7821561" y="1386878"/>
                  <a:pt x="7746845" y="1270178"/>
                </a:cubicBezTo>
                <a:cubicBezTo>
                  <a:pt x="7672129" y="1153479"/>
                  <a:pt x="7634771" y="1019701"/>
                  <a:pt x="7634771" y="868844"/>
                </a:cubicBezTo>
                <a:cubicBezTo>
                  <a:pt x="7634771" y="604135"/>
                  <a:pt x="7723007" y="393150"/>
                  <a:pt x="7899480" y="235890"/>
                </a:cubicBezTo>
                <a:cubicBezTo>
                  <a:pt x="8075953" y="78630"/>
                  <a:pt x="8315757" y="0"/>
                  <a:pt x="8618893" y="0"/>
                </a:cubicBezTo>
                <a:close/>
                <a:moveTo>
                  <a:pt x="3606608" y="0"/>
                </a:moveTo>
                <a:cubicBezTo>
                  <a:pt x="3945322" y="0"/>
                  <a:pt x="4204339" y="111363"/>
                  <a:pt x="4383657" y="334089"/>
                </a:cubicBezTo>
                <a:cubicBezTo>
                  <a:pt x="4562977" y="556815"/>
                  <a:pt x="4654771" y="876672"/>
                  <a:pt x="4659041" y="1293661"/>
                </a:cubicBezTo>
                <a:lnTo>
                  <a:pt x="4659041" y="1865774"/>
                </a:lnTo>
                <a:cubicBezTo>
                  <a:pt x="4659041" y="2295571"/>
                  <a:pt x="4570093" y="2624323"/>
                  <a:pt x="4392197" y="2852031"/>
                </a:cubicBezTo>
                <a:cubicBezTo>
                  <a:pt x="4214301" y="3079738"/>
                  <a:pt x="3953861" y="3193591"/>
                  <a:pt x="3610877" y="3193591"/>
                </a:cubicBezTo>
                <a:cubicBezTo>
                  <a:pt x="3272163" y="3193591"/>
                  <a:pt x="3013146" y="3081872"/>
                  <a:pt x="2833827" y="2858435"/>
                </a:cubicBezTo>
                <a:cubicBezTo>
                  <a:pt x="2654507" y="2634997"/>
                  <a:pt x="2562713" y="2314784"/>
                  <a:pt x="2558444" y="1897796"/>
                </a:cubicBezTo>
                <a:lnTo>
                  <a:pt x="2558444" y="1325682"/>
                </a:lnTo>
                <a:cubicBezTo>
                  <a:pt x="2558444" y="891615"/>
                  <a:pt x="2648459" y="562152"/>
                  <a:pt x="2828490" y="337291"/>
                </a:cubicBezTo>
                <a:cubicBezTo>
                  <a:pt x="3008521" y="112430"/>
                  <a:pt x="3267893" y="0"/>
                  <a:pt x="3606608" y="0"/>
                </a:cubicBezTo>
                <a:close/>
                <a:moveTo>
                  <a:pt x="1080185" y="0"/>
                </a:moveTo>
                <a:cubicBezTo>
                  <a:pt x="1400398" y="0"/>
                  <a:pt x="1649097" y="76851"/>
                  <a:pt x="1826281" y="230553"/>
                </a:cubicBezTo>
                <a:cubicBezTo>
                  <a:pt x="2003466" y="384255"/>
                  <a:pt x="2092058" y="601289"/>
                  <a:pt x="2092058" y="881653"/>
                </a:cubicBezTo>
                <a:cubicBezTo>
                  <a:pt x="2092058" y="1035356"/>
                  <a:pt x="2052210" y="1191904"/>
                  <a:pt x="1972512" y="1351299"/>
                </a:cubicBezTo>
                <a:cubicBezTo>
                  <a:pt x="1892815" y="1510694"/>
                  <a:pt x="1756190" y="1696417"/>
                  <a:pt x="1562639" y="1908470"/>
                </a:cubicBezTo>
                <a:lnTo>
                  <a:pt x="856036" y="2653498"/>
                </a:lnTo>
                <a:lnTo>
                  <a:pt x="2192392" y="2653498"/>
                </a:lnTo>
                <a:lnTo>
                  <a:pt x="2192392" y="3150896"/>
                </a:lnTo>
                <a:lnTo>
                  <a:pt x="61908" y="3150896"/>
                </a:lnTo>
                <a:lnTo>
                  <a:pt x="61908" y="2728215"/>
                </a:lnTo>
                <a:lnTo>
                  <a:pt x="1067376" y="1656569"/>
                </a:lnTo>
                <a:cubicBezTo>
                  <a:pt x="1205424" y="1505713"/>
                  <a:pt x="1307536" y="1374070"/>
                  <a:pt x="1373714" y="1261639"/>
                </a:cubicBezTo>
                <a:cubicBezTo>
                  <a:pt x="1439891" y="1149209"/>
                  <a:pt x="1472980" y="1042471"/>
                  <a:pt x="1472980" y="941426"/>
                </a:cubicBezTo>
                <a:cubicBezTo>
                  <a:pt x="1472980" y="803379"/>
                  <a:pt x="1438112" y="694862"/>
                  <a:pt x="1368377" y="615876"/>
                </a:cubicBezTo>
                <a:cubicBezTo>
                  <a:pt x="1298641" y="536890"/>
                  <a:pt x="1199020" y="497397"/>
                  <a:pt x="1069511" y="497397"/>
                </a:cubicBezTo>
                <a:cubicBezTo>
                  <a:pt x="930041" y="497397"/>
                  <a:pt x="820101" y="545429"/>
                  <a:pt x="739692" y="641493"/>
                </a:cubicBezTo>
                <a:cubicBezTo>
                  <a:pt x="659283" y="737557"/>
                  <a:pt x="619078" y="863863"/>
                  <a:pt x="619078" y="1020412"/>
                </a:cubicBezTo>
                <a:lnTo>
                  <a:pt x="0" y="1020412"/>
                </a:lnTo>
                <a:cubicBezTo>
                  <a:pt x="0" y="831131"/>
                  <a:pt x="45185" y="658215"/>
                  <a:pt x="135557" y="501667"/>
                </a:cubicBezTo>
                <a:cubicBezTo>
                  <a:pt x="225928" y="345118"/>
                  <a:pt x="353657" y="222370"/>
                  <a:pt x="518745" y="133422"/>
                </a:cubicBezTo>
                <a:cubicBezTo>
                  <a:pt x="683832" y="44474"/>
                  <a:pt x="870979" y="0"/>
                  <a:pt x="1080185" y="0"/>
                </a:cubicBez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4286931603"/>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15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bg1"/>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bg1"/>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bg1"/>
                </a:solidFill>
              </a:defRPr>
            </a:lvl1pPr>
          </a:lstStyle>
          <a:p>
            <a:fld id="{08839044-A8EA-4E0A-B53B-DF8DDE3B4BC7}" type="datetime6">
              <a:rPr lang="en-US" smtClean="0"/>
              <a:pPr/>
              <a:t>October 19</a:t>
            </a:fld>
            <a:endParaRPr lang="en-US" dirty="0"/>
          </a:p>
        </p:txBody>
      </p:sp>
      <p:sp>
        <p:nvSpPr>
          <p:cNvPr id="4" name="Picture Placeholder 3"/>
          <p:cNvSpPr>
            <a:spLocks noGrp="1"/>
          </p:cNvSpPr>
          <p:nvPr>
            <p:ph type="pic" sz="quarter" idx="12"/>
          </p:nvPr>
        </p:nvSpPr>
        <p:spPr>
          <a:xfrm>
            <a:off x="0" y="0"/>
            <a:ext cx="6113144" cy="10352088"/>
          </a:xfrm>
          <a:prstGeom prst="rect">
            <a:avLst/>
          </a:prstGeom>
          <a:solidFill>
            <a:schemeClr val="bg1">
              <a:lumMod val="75000"/>
            </a:schemeClr>
          </a:solidFill>
        </p:spPr>
        <p:txBody>
          <a:bodyPr/>
          <a:lstStyle>
            <a:lvl1pPr>
              <a:defRPr>
                <a:solidFill>
                  <a:schemeClr val="bg1"/>
                </a:solidFill>
              </a:defRPr>
            </a:lvl1pPr>
          </a:lstStyle>
          <a:p>
            <a:endParaRPr lang="en-US"/>
          </a:p>
        </p:txBody>
      </p:sp>
      <p:sp>
        <p:nvSpPr>
          <p:cNvPr id="9" name="Picture Placeholder 3"/>
          <p:cNvSpPr>
            <a:spLocks noGrp="1"/>
          </p:cNvSpPr>
          <p:nvPr>
            <p:ph type="pic" sz="quarter" idx="13"/>
          </p:nvPr>
        </p:nvSpPr>
        <p:spPr>
          <a:xfrm>
            <a:off x="6117590" y="0"/>
            <a:ext cx="6113144" cy="10352088"/>
          </a:xfrm>
          <a:prstGeom prst="rect">
            <a:avLst/>
          </a:prstGeom>
          <a:solidFill>
            <a:schemeClr val="bg1">
              <a:lumMod val="75000"/>
            </a:schemeClr>
          </a:solidFill>
        </p:spPr>
        <p:txBody>
          <a:bodyPr/>
          <a:lstStyle>
            <a:lvl1pPr>
              <a:defRPr>
                <a:solidFill>
                  <a:schemeClr val="bg1"/>
                </a:solidFill>
              </a:defRPr>
            </a:lvl1pPr>
          </a:lstStyle>
          <a:p>
            <a:endParaRPr lang="en-US"/>
          </a:p>
        </p:txBody>
      </p:sp>
      <p:sp>
        <p:nvSpPr>
          <p:cNvPr id="10" name="Picture Placeholder 3"/>
          <p:cNvSpPr>
            <a:spLocks noGrp="1"/>
          </p:cNvSpPr>
          <p:nvPr>
            <p:ph type="pic" sz="quarter" idx="14"/>
          </p:nvPr>
        </p:nvSpPr>
        <p:spPr>
          <a:xfrm>
            <a:off x="12235181" y="0"/>
            <a:ext cx="6113144" cy="10352088"/>
          </a:xfrm>
          <a:prstGeom prst="rect">
            <a:avLst/>
          </a:prstGeom>
          <a:solidFill>
            <a:schemeClr val="bg1">
              <a:lumMod val="75000"/>
            </a:schemeClr>
          </a:solidFill>
        </p:spPr>
        <p:txBody>
          <a:bodyPr/>
          <a:lstStyle>
            <a:lvl1pPr>
              <a:defRPr>
                <a:solidFill>
                  <a:schemeClr val="bg1"/>
                </a:solidFill>
              </a:defRPr>
            </a:lvl1pPr>
          </a:lstStyle>
          <a:p>
            <a:endParaRPr lang="en-US"/>
          </a:p>
        </p:txBody>
      </p:sp>
    </p:spTree>
    <p:extLst>
      <p:ext uri="{BB962C8B-B14F-4D97-AF65-F5344CB8AC3E}">
        <p14:creationId xmlns:p14="http://schemas.microsoft.com/office/powerpoint/2010/main" val="2643067396"/>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16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4" name="Picture Placeholder 3"/>
          <p:cNvSpPr>
            <a:spLocks noGrp="1"/>
          </p:cNvSpPr>
          <p:nvPr>
            <p:ph type="pic" sz="quarter" idx="12"/>
          </p:nvPr>
        </p:nvSpPr>
        <p:spPr>
          <a:xfrm>
            <a:off x="-1" y="0"/>
            <a:ext cx="18348325" cy="10352088"/>
          </a:xfrm>
          <a:prstGeom prst="rect">
            <a:avLst/>
          </a:prstGeom>
          <a:solidFill>
            <a:schemeClr val="bg1">
              <a:lumMod val="75000"/>
            </a:schemeClr>
          </a:solidFill>
        </p:spPr>
        <p:txBody>
          <a:bodyPr/>
          <a:lstStyle/>
          <a:p>
            <a:endParaRPr lang="en-US"/>
          </a:p>
        </p:txBody>
      </p:sp>
    </p:spTree>
    <p:extLst>
      <p:ext uri="{BB962C8B-B14F-4D97-AF65-F5344CB8AC3E}">
        <p14:creationId xmlns:p14="http://schemas.microsoft.com/office/powerpoint/2010/main" val="1112902833"/>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17_Title Slide">
    <p:spTree>
      <p:nvGrpSpPr>
        <p:cNvPr id="1" name=""/>
        <p:cNvGrpSpPr/>
        <p:nvPr/>
      </p:nvGrpSpPr>
      <p:grpSpPr>
        <a:xfrm>
          <a:off x="0" y="0"/>
          <a:ext cx="0" cy="0"/>
          <a:chOff x="0" y="0"/>
          <a:chExt cx="0" cy="0"/>
        </a:xfrm>
      </p:grpSpPr>
      <p:sp>
        <p:nvSpPr>
          <p:cNvPr id="4" name="Picture Placeholder 3"/>
          <p:cNvSpPr>
            <a:spLocks noGrp="1"/>
          </p:cNvSpPr>
          <p:nvPr>
            <p:ph type="pic" sz="quarter" idx="12"/>
          </p:nvPr>
        </p:nvSpPr>
        <p:spPr>
          <a:xfrm>
            <a:off x="-1" y="0"/>
            <a:ext cx="18348325" cy="10352088"/>
          </a:xfrm>
          <a:prstGeom prst="rect">
            <a:avLst/>
          </a:prstGeom>
          <a:solidFill>
            <a:schemeClr val="bg1">
              <a:lumMod val="75000"/>
            </a:schemeClr>
          </a:solidFill>
        </p:spPr>
        <p:txBody>
          <a:bodyPr/>
          <a:lstStyle/>
          <a:p>
            <a:endParaRPr lang="en-US"/>
          </a:p>
        </p:txBody>
      </p:sp>
    </p:spTree>
    <p:extLst>
      <p:ext uri="{BB962C8B-B14F-4D97-AF65-F5344CB8AC3E}">
        <p14:creationId xmlns:p14="http://schemas.microsoft.com/office/powerpoint/2010/main" val="56899293"/>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18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4" name="Picture Placeholder 3"/>
          <p:cNvSpPr>
            <a:spLocks noGrp="1"/>
          </p:cNvSpPr>
          <p:nvPr>
            <p:ph type="pic" sz="quarter" idx="12"/>
          </p:nvPr>
        </p:nvSpPr>
        <p:spPr>
          <a:xfrm>
            <a:off x="3176586" y="6526451"/>
            <a:ext cx="1443832" cy="1443833"/>
          </a:xfrm>
          <a:prstGeom prst="ellipse">
            <a:avLst/>
          </a:prstGeom>
          <a:solidFill>
            <a:schemeClr val="bg1">
              <a:lumMod val="50000"/>
            </a:schemeClr>
          </a:solidFill>
        </p:spPr>
        <p:txBody>
          <a:bodyPr/>
          <a:lstStyle>
            <a:lvl1pPr>
              <a:defRPr sz="1000"/>
            </a:lvl1pPr>
          </a:lstStyle>
          <a:p>
            <a:endParaRPr lang="en-US"/>
          </a:p>
        </p:txBody>
      </p:sp>
      <p:sp>
        <p:nvSpPr>
          <p:cNvPr id="15" name="Picture Placeholder 3"/>
          <p:cNvSpPr>
            <a:spLocks noGrp="1"/>
          </p:cNvSpPr>
          <p:nvPr>
            <p:ph type="pic" sz="quarter" idx="13"/>
          </p:nvPr>
        </p:nvSpPr>
        <p:spPr>
          <a:xfrm>
            <a:off x="8452246" y="6526451"/>
            <a:ext cx="1443832" cy="1443833"/>
          </a:xfrm>
          <a:prstGeom prst="ellipse">
            <a:avLst/>
          </a:prstGeom>
          <a:solidFill>
            <a:schemeClr val="bg1">
              <a:lumMod val="50000"/>
            </a:schemeClr>
          </a:solidFill>
        </p:spPr>
        <p:txBody>
          <a:bodyPr/>
          <a:lstStyle>
            <a:lvl1pPr>
              <a:defRPr sz="1000"/>
            </a:lvl1pPr>
          </a:lstStyle>
          <a:p>
            <a:endParaRPr lang="en-US"/>
          </a:p>
        </p:txBody>
      </p:sp>
      <p:sp>
        <p:nvSpPr>
          <p:cNvPr id="16" name="Picture Placeholder 3"/>
          <p:cNvSpPr>
            <a:spLocks noGrp="1"/>
          </p:cNvSpPr>
          <p:nvPr>
            <p:ph type="pic" sz="quarter" idx="14"/>
          </p:nvPr>
        </p:nvSpPr>
        <p:spPr>
          <a:xfrm>
            <a:off x="13727906" y="6526451"/>
            <a:ext cx="1443832" cy="1443833"/>
          </a:xfrm>
          <a:prstGeom prst="ellipse">
            <a:avLst/>
          </a:prstGeom>
          <a:solidFill>
            <a:schemeClr val="bg1">
              <a:lumMod val="50000"/>
            </a:schemeClr>
          </a:solidFill>
        </p:spPr>
        <p:txBody>
          <a:bodyPr/>
          <a:lstStyle>
            <a:lvl1pPr>
              <a:defRPr sz="1000"/>
            </a:lvl1pPr>
          </a:lstStyle>
          <a:p>
            <a:endParaRPr lang="en-US"/>
          </a:p>
        </p:txBody>
      </p:sp>
    </p:spTree>
    <p:extLst>
      <p:ext uri="{BB962C8B-B14F-4D97-AF65-F5344CB8AC3E}">
        <p14:creationId xmlns:p14="http://schemas.microsoft.com/office/powerpoint/2010/main" val="4213729750"/>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19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4" name="Picture Placeholder 3"/>
          <p:cNvSpPr>
            <a:spLocks noGrp="1"/>
          </p:cNvSpPr>
          <p:nvPr>
            <p:ph type="pic" sz="quarter" idx="12"/>
          </p:nvPr>
        </p:nvSpPr>
        <p:spPr>
          <a:xfrm>
            <a:off x="1100931" y="2534682"/>
            <a:ext cx="3501560" cy="3253023"/>
          </a:xfrm>
          <a:prstGeom prst="rect">
            <a:avLst/>
          </a:prstGeom>
          <a:solidFill>
            <a:schemeClr val="bg1">
              <a:lumMod val="75000"/>
            </a:schemeClr>
          </a:solidFill>
        </p:spPr>
        <p:txBody>
          <a:bodyPr/>
          <a:lstStyle/>
          <a:p>
            <a:endParaRPr lang="en-US"/>
          </a:p>
        </p:txBody>
      </p:sp>
      <p:sp>
        <p:nvSpPr>
          <p:cNvPr id="9" name="Picture Placeholder 3"/>
          <p:cNvSpPr>
            <a:spLocks noGrp="1"/>
          </p:cNvSpPr>
          <p:nvPr>
            <p:ph type="pic" sz="quarter" idx="13"/>
          </p:nvPr>
        </p:nvSpPr>
        <p:spPr>
          <a:xfrm>
            <a:off x="5315899" y="2534682"/>
            <a:ext cx="3501560" cy="3253023"/>
          </a:xfrm>
          <a:prstGeom prst="rect">
            <a:avLst/>
          </a:prstGeom>
          <a:solidFill>
            <a:schemeClr val="bg1">
              <a:lumMod val="75000"/>
            </a:schemeClr>
          </a:solidFill>
        </p:spPr>
        <p:txBody>
          <a:bodyPr/>
          <a:lstStyle/>
          <a:p>
            <a:endParaRPr lang="en-US"/>
          </a:p>
        </p:txBody>
      </p:sp>
      <p:sp>
        <p:nvSpPr>
          <p:cNvPr id="10" name="Picture Placeholder 3"/>
          <p:cNvSpPr>
            <a:spLocks noGrp="1"/>
          </p:cNvSpPr>
          <p:nvPr>
            <p:ph type="pic" sz="quarter" idx="14"/>
          </p:nvPr>
        </p:nvSpPr>
        <p:spPr>
          <a:xfrm>
            <a:off x="9530867" y="2534682"/>
            <a:ext cx="3501560" cy="3253023"/>
          </a:xfrm>
          <a:prstGeom prst="rect">
            <a:avLst/>
          </a:prstGeom>
          <a:solidFill>
            <a:schemeClr val="bg1">
              <a:lumMod val="75000"/>
            </a:schemeClr>
          </a:solidFill>
        </p:spPr>
        <p:txBody>
          <a:bodyPr/>
          <a:lstStyle/>
          <a:p>
            <a:endParaRPr lang="en-US"/>
          </a:p>
        </p:txBody>
      </p:sp>
      <p:sp>
        <p:nvSpPr>
          <p:cNvPr id="11" name="Picture Placeholder 3"/>
          <p:cNvSpPr>
            <a:spLocks noGrp="1"/>
          </p:cNvSpPr>
          <p:nvPr>
            <p:ph type="pic" sz="quarter" idx="15"/>
          </p:nvPr>
        </p:nvSpPr>
        <p:spPr>
          <a:xfrm>
            <a:off x="13745834" y="2534682"/>
            <a:ext cx="3501560" cy="3253023"/>
          </a:xfrm>
          <a:prstGeom prst="rect">
            <a:avLst/>
          </a:prstGeom>
          <a:solidFill>
            <a:schemeClr val="bg1">
              <a:lumMod val="75000"/>
            </a:schemeClr>
          </a:solidFill>
        </p:spPr>
        <p:txBody>
          <a:bodyPr/>
          <a:lstStyle/>
          <a:p>
            <a:endParaRPr lang="en-US"/>
          </a:p>
        </p:txBody>
      </p:sp>
    </p:spTree>
    <p:extLst>
      <p:ext uri="{BB962C8B-B14F-4D97-AF65-F5344CB8AC3E}">
        <p14:creationId xmlns:p14="http://schemas.microsoft.com/office/powerpoint/2010/main" val="300232558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20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4" name="Picture Placeholder 3"/>
          <p:cNvSpPr>
            <a:spLocks noGrp="1"/>
          </p:cNvSpPr>
          <p:nvPr>
            <p:ph type="pic" sz="quarter" idx="12"/>
          </p:nvPr>
        </p:nvSpPr>
        <p:spPr>
          <a:xfrm>
            <a:off x="1100931" y="2534682"/>
            <a:ext cx="3311049" cy="3253023"/>
          </a:xfrm>
          <a:prstGeom prst="ellipse">
            <a:avLst/>
          </a:prstGeom>
          <a:solidFill>
            <a:schemeClr val="bg1">
              <a:lumMod val="75000"/>
            </a:schemeClr>
          </a:solidFill>
        </p:spPr>
        <p:txBody>
          <a:bodyPr/>
          <a:lstStyle/>
          <a:p>
            <a:endParaRPr lang="en-US"/>
          </a:p>
        </p:txBody>
      </p:sp>
      <p:sp>
        <p:nvSpPr>
          <p:cNvPr id="9" name="Picture Placeholder 3"/>
          <p:cNvSpPr>
            <a:spLocks noGrp="1"/>
          </p:cNvSpPr>
          <p:nvPr>
            <p:ph type="pic" sz="quarter" idx="13"/>
          </p:nvPr>
        </p:nvSpPr>
        <p:spPr>
          <a:xfrm>
            <a:off x="5379402" y="2534682"/>
            <a:ext cx="3311049" cy="3253023"/>
          </a:xfrm>
          <a:prstGeom prst="ellipse">
            <a:avLst/>
          </a:prstGeom>
          <a:solidFill>
            <a:schemeClr val="bg1">
              <a:lumMod val="75000"/>
            </a:schemeClr>
          </a:solidFill>
        </p:spPr>
        <p:txBody>
          <a:bodyPr/>
          <a:lstStyle/>
          <a:p>
            <a:endParaRPr lang="en-US"/>
          </a:p>
        </p:txBody>
      </p:sp>
      <p:sp>
        <p:nvSpPr>
          <p:cNvPr id="10" name="Picture Placeholder 3"/>
          <p:cNvSpPr>
            <a:spLocks noGrp="1"/>
          </p:cNvSpPr>
          <p:nvPr>
            <p:ph type="pic" sz="quarter" idx="14"/>
          </p:nvPr>
        </p:nvSpPr>
        <p:spPr>
          <a:xfrm>
            <a:off x="9657873" y="2534682"/>
            <a:ext cx="3311049" cy="3253023"/>
          </a:xfrm>
          <a:prstGeom prst="ellipse">
            <a:avLst/>
          </a:prstGeom>
          <a:solidFill>
            <a:schemeClr val="bg1">
              <a:lumMod val="75000"/>
            </a:schemeClr>
          </a:solidFill>
        </p:spPr>
        <p:txBody>
          <a:bodyPr/>
          <a:lstStyle/>
          <a:p>
            <a:endParaRPr lang="en-US"/>
          </a:p>
        </p:txBody>
      </p:sp>
      <p:sp>
        <p:nvSpPr>
          <p:cNvPr id="11" name="Picture Placeholder 3"/>
          <p:cNvSpPr>
            <a:spLocks noGrp="1"/>
          </p:cNvSpPr>
          <p:nvPr>
            <p:ph type="pic" sz="quarter" idx="15"/>
          </p:nvPr>
        </p:nvSpPr>
        <p:spPr>
          <a:xfrm>
            <a:off x="13936345" y="2534682"/>
            <a:ext cx="3311049" cy="3253023"/>
          </a:xfrm>
          <a:prstGeom prst="ellipse">
            <a:avLst/>
          </a:prstGeom>
          <a:solidFill>
            <a:schemeClr val="bg1">
              <a:lumMod val="75000"/>
            </a:schemeClr>
          </a:solidFill>
        </p:spPr>
        <p:txBody>
          <a:bodyPr/>
          <a:lstStyle/>
          <a:p>
            <a:endParaRPr lang="en-US"/>
          </a:p>
        </p:txBody>
      </p:sp>
    </p:spTree>
    <p:extLst>
      <p:ext uri="{BB962C8B-B14F-4D97-AF65-F5344CB8AC3E}">
        <p14:creationId xmlns:p14="http://schemas.microsoft.com/office/powerpoint/2010/main" val="393540870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Tree>
    <p:extLst>
      <p:ext uri="{BB962C8B-B14F-4D97-AF65-F5344CB8AC3E}">
        <p14:creationId xmlns:p14="http://schemas.microsoft.com/office/powerpoint/2010/main" val="3569168453"/>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21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7" name="Picture Placeholder 6"/>
          <p:cNvSpPr>
            <a:spLocks noGrp="1"/>
          </p:cNvSpPr>
          <p:nvPr>
            <p:ph type="pic" sz="quarter" idx="18"/>
          </p:nvPr>
        </p:nvSpPr>
        <p:spPr>
          <a:xfrm>
            <a:off x="1100932" y="2949598"/>
            <a:ext cx="3116866" cy="2780984"/>
          </a:xfrm>
          <a:prstGeom prst="rect">
            <a:avLst/>
          </a:prstGeom>
          <a:solidFill>
            <a:schemeClr val="bg1">
              <a:lumMod val="75000"/>
            </a:schemeClr>
          </a:solidFill>
        </p:spPr>
        <p:txBody>
          <a:bodyPr/>
          <a:lstStyle/>
          <a:p>
            <a:endParaRPr lang="en-GB"/>
          </a:p>
        </p:txBody>
      </p:sp>
      <p:sp>
        <p:nvSpPr>
          <p:cNvPr id="9" name="Picture Placeholder 6"/>
          <p:cNvSpPr>
            <a:spLocks noGrp="1"/>
          </p:cNvSpPr>
          <p:nvPr>
            <p:ph type="pic" sz="quarter" idx="20"/>
          </p:nvPr>
        </p:nvSpPr>
        <p:spPr>
          <a:xfrm>
            <a:off x="4358331" y="2949598"/>
            <a:ext cx="3116866" cy="2780984"/>
          </a:xfrm>
          <a:prstGeom prst="rect">
            <a:avLst/>
          </a:prstGeom>
          <a:solidFill>
            <a:schemeClr val="bg1">
              <a:lumMod val="75000"/>
            </a:schemeClr>
          </a:solidFill>
        </p:spPr>
        <p:txBody>
          <a:bodyPr/>
          <a:lstStyle/>
          <a:p>
            <a:endParaRPr lang="en-GB"/>
          </a:p>
        </p:txBody>
      </p:sp>
      <p:sp>
        <p:nvSpPr>
          <p:cNvPr id="10" name="Picture Placeholder 6"/>
          <p:cNvSpPr>
            <a:spLocks noGrp="1"/>
          </p:cNvSpPr>
          <p:nvPr>
            <p:ph type="pic" sz="quarter" idx="21"/>
          </p:nvPr>
        </p:nvSpPr>
        <p:spPr>
          <a:xfrm>
            <a:off x="7615730" y="2949598"/>
            <a:ext cx="3116866" cy="2780984"/>
          </a:xfrm>
          <a:prstGeom prst="rect">
            <a:avLst/>
          </a:prstGeom>
          <a:solidFill>
            <a:schemeClr val="bg1">
              <a:lumMod val="75000"/>
            </a:schemeClr>
          </a:solidFill>
        </p:spPr>
        <p:txBody>
          <a:bodyPr/>
          <a:lstStyle/>
          <a:p>
            <a:endParaRPr lang="en-GB"/>
          </a:p>
        </p:txBody>
      </p:sp>
      <p:sp>
        <p:nvSpPr>
          <p:cNvPr id="11" name="Picture Placeholder 6"/>
          <p:cNvSpPr>
            <a:spLocks noGrp="1"/>
          </p:cNvSpPr>
          <p:nvPr>
            <p:ph type="pic" sz="quarter" idx="23"/>
          </p:nvPr>
        </p:nvSpPr>
        <p:spPr>
          <a:xfrm>
            <a:off x="14130528" y="2949598"/>
            <a:ext cx="3116866" cy="2780984"/>
          </a:xfrm>
          <a:prstGeom prst="rect">
            <a:avLst/>
          </a:prstGeom>
          <a:solidFill>
            <a:schemeClr val="bg1">
              <a:lumMod val="75000"/>
            </a:schemeClr>
          </a:solidFill>
        </p:spPr>
        <p:txBody>
          <a:bodyPr/>
          <a:lstStyle/>
          <a:p>
            <a:endParaRPr lang="en-GB" dirty="0"/>
          </a:p>
        </p:txBody>
      </p:sp>
      <p:sp>
        <p:nvSpPr>
          <p:cNvPr id="12" name="Picture Placeholder 6"/>
          <p:cNvSpPr>
            <a:spLocks noGrp="1"/>
          </p:cNvSpPr>
          <p:nvPr>
            <p:ph type="pic" sz="quarter" idx="24"/>
          </p:nvPr>
        </p:nvSpPr>
        <p:spPr>
          <a:xfrm>
            <a:off x="1100931" y="5873993"/>
            <a:ext cx="3116867" cy="2751819"/>
          </a:xfrm>
          <a:prstGeom prst="rect">
            <a:avLst/>
          </a:prstGeom>
          <a:solidFill>
            <a:schemeClr val="bg1">
              <a:lumMod val="75000"/>
            </a:schemeClr>
          </a:solidFill>
        </p:spPr>
        <p:txBody>
          <a:bodyPr/>
          <a:lstStyle/>
          <a:p>
            <a:endParaRPr lang="en-GB"/>
          </a:p>
        </p:txBody>
      </p:sp>
      <p:sp>
        <p:nvSpPr>
          <p:cNvPr id="13" name="Picture Placeholder 6"/>
          <p:cNvSpPr>
            <a:spLocks noGrp="1"/>
          </p:cNvSpPr>
          <p:nvPr>
            <p:ph type="pic" sz="quarter" idx="27"/>
          </p:nvPr>
        </p:nvSpPr>
        <p:spPr>
          <a:xfrm>
            <a:off x="10873129" y="5873993"/>
            <a:ext cx="3116865" cy="2751819"/>
          </a:xfrm>
          <a:prstGeom prst="rect">
            <a:avLst/>
          </a:prstGeom>
          <a:solidFill>
            <a:schemeClr val="bg1">
              <a:lumMod val="75000"/>
            </a:schemeClr>
          </a:solidFill>
        </p:spPr>
        <p:txBody>
          <a:bodyPr/>
          <a:lstStyle/>
          <a:p>
            <a:endParaRPr lang="en-GB"/>
          </a:p>
        </p:txBody>
      </p:sp>
      <p:sp>
        <p:nvSpPr>
          <p:cNvPr id="14" name="Picture Placeholder 6"/>
          <p:cNvSpPr>
            <a:spLocks noGrp="1"/>
          </p:cNvSpPr>
          <p:nvPr>
            <p:ph type="pic" sz="quarter" idx="28"/>
          </p:nvPr>
        </p:nvSpPr>
        <p:spPr>
          <a:xfrm>
            <a:off x="14130527" y="5873993"/>
            <a:ext cx="3116867" cy="2751819"/>
          </a:xfrm>
          <a:prstGeom prst="rect">
            <a:avLst/>
          </a:prstGeom>
          <a:solidFill>
            <a:schemeClr val="bg1">
              <a:lumMod val="75000"/>
            </a:schemeClr>
          </a:solidFill>
        </p:spPr>
        <p:txBody>
          <a:bodyPr/>
          <a:lstStyle/>
          <a:p>
            <a:endParaRPr lang="en-GB" dirty="0"/>
          </a:p>
        </p:txBody>
      </p:sp>
    </p:spTree>
    <p:extLst>
      <p:ext uri="{BB962C8B-B14F-4D97-AF65-F5344CB8AC3E}">
        <p14:creationId xmlns:p14="http://schemas.microsoft.com/office/powerpoint/2010/main" val="140958714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22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7" name="Picture Placeholder 12"/>
          <p:cNvSpPr>
            <a:spLocks noGrp="1" noChangeAspect="1"/>
          </p:cNvSpPr>
          <p:nvPr>
            <p:ph type="pic" sz="quarter" idx="14"/>
          </p:nvPr>
        </p:nvSpPr>
        <p:spPr>
          <a:xfrm>
            <a:off x="1100931" y="2805546"/>
            <a:ext cx="6088184" cy="6280150"/>
          </a:xfrm>
          <a:prstGeom prst="rect">
            <a:avLst/>
          </a:prstGeom>
          <a:solidFill>
            <a:schemeClr val="bg1">
              <a:lumMod val="75000"/>
            </a:schemeClr>
          </a:solidFill>
        </p:spPr>
        <p:txBody>
          <a:bodyPr>
            <a:normAutofit/>
          </a:bodyPr>
          <a:lstStyle>
            <a:lvl1pPr>
              <a:defRPr sz="1600"/>
            </a:lvl1pPr>
          </a:lstStyle>
          <a:p>
            <a:endParaRPr lang="en-US" dirty="0"/>
          </a:p>
        </p:txBody>
      </p:sp>
      <p:sp>
        <p:nvSpPr>
          <p:cNvPr id="9" name="Picture Placeholder 12"/>
          <p:cNvSpPr>
            <a:spLocks noGrp="1" noChangeAspect="1"/>
          </p:cNvSpPr>
          <p:nvPr>
            <p:ph type="pic" sz="quarter" idx="15"/>
          </p:nvPr>
        </p:nvSpPr>
        <p:spPr>
          <a:xfrm>
            <a:off x="7329814" y="5569528"/>
            <a:ext cx="3212061" cy="3516169"/>
          </a:xfrm>
          <a:prstGeom prst="rect">
            <a:avLst/>
          </a:prstGeom>
          <a:solidFill>
            <a:schemeClr val="bg1">
              <a:lumMod val="75000"/>
            </a:schemeClr>
          </a:solidFill>
        </p:spPr>
        <p:txBody>
          <a:bodyPr>
            <a:normAutofit/>
          </a:bodyPr>
          <a:lstStyle>
            <a:lvl1pPr>
              <a:defRPr sz="1600"/>
            </a:lvl1pPr>
          </a:lstStyle>
          <a:p>
            <a:endParaRPr lang="en-US" dirty="0"/>
          </a:p>
        </p:txBody>
      </p:sp>
      <p:sp>
        <p:nvSpPr>
          <p:cNvPr id="10" name="Picture Placeholder 12"/>
          <p:cNvSpPr>
            <a:spLocks noGrp="1" noChangeAspect="1"/>
          </p:cNvSpPr>
          <p:nvPr>
            <p:ph type="pic" sz="quarter" idx="16"/>
          </p:nvPr>
        </p:nvSpPr>
        <p:spPr>
          <a:xfrm>
            <a:off x="10682574" y="5569527"/>
            <a:ext cx="3212061" cy="3516169"/>
          </a:xfrm>
          <a:prstGeom prst="rect">
            <a:avLst/>
          </a:prstGeom>
          <a:solidFill>
            <a:schemeClr val="bg1">
              <a:lumMod val="75000"/>
            </a:schemeClr>
          </a:solidFill>
        </p:spPr>
        <p:txBody>
          <a:bodyPr>
            <a:normAutofit/>
          </a:bodyPr>
          <a:lstStyle>
            <a:lvl1pPr>
              <a:defRPr sz="1600"/>
            </a:lvl1pPr>
          </a:lstStyle>
          <a:p>
            <a:endParaRPr lang="en-US" dirty="0"/>
          </a:p>
        </p:txBody>
      </p:sp>
      <p:sp>
        <p:nvSpPr>
          <p:cNvPr id="11" name="Picture Placeholder 12"/>
          <p:cNvSpPr>
            <a:spLocks noGrp="1" noChangeAspect="1"/>
          </p:cNvSpPr>
          <p:nvPr>
            <p:ph type="pic" sz="quarter" idx="17"/>
          </p:nvPr>
        </p:nvSpPr>
        <p:spPr>
          <a:xfrm>
            <a:off x="14035333" y="5569527"/>
            <a:ext cx="3212061" cy="3516169"/>
          </a:xfrm>
          <a:prstGeom prst="rect">
            <a:avLst/>
          </a:prstGeom>
          <a:solidFill>
            <a:schemeClr val="bg1">
              <a:lumMod val="75000"/>
            </a:schemeClr>
          </a:solidFill>
        </p:spPr>
        <p:txBody>
          <a:bodyPr>
            <a:normAutofit/>
          </a:bodyPr>
          <a:lstStyle>
            <a:lvl1pPr>
              <a:defRPr sz="1600"/>
            </a:lvl1pPr>
          </a:lstStyle>
          <a:p>
            <a:endParaRPr lang="en-US" dirty="0"/>
          </a:p>
        </p:txBody>
      </p:sp>
    </p:spTree>
    <p:extLst>
      <p:ext uri="{BB962C8B-B14F-4D97-AF65-F5344CB8AC3E}">
        <p14:creationId xmlns:p14="http://schemas.microsoft.com/office/powerpoint/2010/main" val="330919080"/>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23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8853488" y="464211"/>
            <a:ext cx="8761778" cy="1007196"/>
          </a:xfrm>
          <a:prstGeom prst="rect">
            <a:avLst/>
          </a:prstGeom>
        </p:spPr>
        <p:txBody>
          <a:bodyPr anchor="ctr"/>
          <a:lstStyle>
            <a:lvl1pPr marL="0" indent="0" algn="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8853488" y="1471407"/>
            <a:ext cx="8761778" cy="509154"/>
          </a:xfrm>
          <a:prstGeom prst="rect">
            <a:avLst/>
          </a:prstGeom>
        </p:spPr>
        <p:txBody>
          <a:bodyPr anchor="t"/>
          <a:lstStyle>
            <a:lvl1pPr marL="0" indent="0" algn="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4" name="Picture Placeholder 3"/>
          <p:cNvSpPr>
            <a:spLocks noGrp="1"/>
          </p:cNvSpPr>
          <p:nvPr>
            <p:ph type="pic" sz="quarter" idx="12"/>
          </p:nvPr>
        </p:nvSpPr>
        <p:spPr>
          <a:xfrm>
            <a:off x="0" y="119406"/>
            <a:ext cx="8853488" cy="10232682"/>
          </a:xfrm>
          <a:prstGeom prst="rect">
            <a:avLst/>
          </a:prstGeom>
          <a:solidFill>
            <a:schemeClr val="bg1">
              <a:lumMod val="75000"/>
            </a:schemeClr>
          </a:solidFill>
        </p:spPr>
        <p:txBody>
          <a:bodyPr/>
          <a:lstStyle/>
          <a:p>
            <a:endParaRPr lang="en-US"/>
          </a:p>
        </p:txBody>
      </p:sp>
    </p:spTree>
    <p:extLst>
      <p:ext uri="{BB962C8B-B14F-4D97-AF65-F5344CB8AC3E}">
        <p14:creationId xmlns:p14="http://schemas.microsoft.com/office/powerpoint/2010/main" val="2174062289"/>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24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22218" y="464211"/>
            <a:ext cx="8290692" cy="1007196"/>
          </a:xfrm>
          <a:prstGeom prst="rect">
            <a:avLst/>
          </a:prstGeom>
        </p:spPr>
        <p:txBody>
          <a:bodyPr anchor="ctr"/>
          <a:lstStyle>
            <a:lvl1pPr marL="0" indent="0" algn="l">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22218" y="1471407"/>
            <a:ext cx="8290692" cy="509154"/>
          </a:xfrm>
          <a:prstGeom prst="rect">
            <a:avLst/>
          </a:prstGeom>
        </p:spPr>
        <p:txBody>
          <a:bodyPr anchor="t"/>
          <a:lstStyle>
            <a:lvl1pPr marL="0" indent="0" algn="l">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4" name="Picture Placeholder 3"/>
          <p:cNvSpPr>
            <a:spLocks noGrp="1"/>
          </p:cNvSpPr>
          <p:nvPr>
            <p:ph type="pic" sz="quarter" idx="12"/>
          </p:nvPr>
        </p:nvSpPr>
        <p:spPr>
          <a:xfrm>
            <a:off x="9494837" y="119406"/>
            <a:ext cx="8853488" cy="10232682"/>
          </a:xfrm>
          <a:prstGeom prst="rect">
            <a:avLst/>
          </a:prstGeom>
          <a:solidFill>
            <a:schemeClr val="bg1">
              <a:lumMod val="75000"/>
            </a:schemeClr>
          </a:solidFill>
        </p:spPr>
        <p:txBody>
          <a:bodyPr/>
          <a:lstStyle/>
          <a:p>
            <a:endParaRPr lang="en-US"/>
          </a:p>
        </p:txBody>
      </p:sp>
    </p:spTree>
    <p:extLst>
      <p:ext uri="{BB962C8B-B14F-4D97-AF65-F5344CB8AC3E}">
        <p14:creationId xmlns:p14="http://schemas.microsoft.com/office/powerpoint/2010/main" val="1955327965"/>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25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413164" y="464211"/>
            <a:ext cx="9298379" cy="1007196"/>
          </a:xfrm>
          <a:prstGeom prst="rect">
            <a:avLst/>
          </a:prstGeom>
        </p:spPr>
        <p:txBody>
          <a:bodyPr anchor="ctr"/>
          <a:lstStyle>
            <a:lvl1pPr marL="0" indent="0" algn="l">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413164" y="1471406"/>
            <a:ext cx="9298379" cy="461303"/>
          </a:xfrm>
          <a:prstGeom prst="rect">
            <a:avLst/>
          </a:prstGeom>
        </p:spPr>
        <p:txBody>
          <a:bodyPr anchor="t"/>
          <a:lstStyle>
            <a:lvl1pPr marL="0" indent="0" algn="l">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4" name="Picture Placeholder 3"/>
          <p:cNvSpPr>
            <a:spLocks noGrp="1"/>
          </p:cNvSpPr>
          <p:nvPr>
            <p:ph type="pic" sz="quarter" idx="12"/>
          </p:nvPr>
        </p:nvSpPr>
        <p:spPr>
          <a:xfrm>
            <a:off x="11168743" y="0"/>
            <a:ext cx="6825343" cy="10352088"/>
          </a:xfrm>
          <a:prstGeom prst="rect">
            <a:avLst/>
          </a:prstGeom>
          <a:solidFill>
            <a:schemeClr val="bg1">
              <a:lumMod val="75000"/>
            </a:schemeClr>
          </a:solidFill>
        </p:spPr>
        <p:txBody>
          <a:bodyPr/>
          <a:lstStyle/>
          <a:p>
            <a:endParaRPr lang="en-US"/>
          </a:p>
        </p:txBody>
      </p:sp>
    </p:spTree>
    <p:extLst>
      <p:ext uri="{BB962C8B-B14F-4D97-AF65-F5344CB8AC3E}">
        <p14:creationId xmlns:p14="http://schemas.microsoft.com/office/powerpoint/2010/main" val="4234354857"/>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26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651132" y="1004476"/>
            <a:ext cx="10060411" cy="1007196"/>
          </a:xfrm>
          <a:prstGeom prst="rect">
            <a:avLst/>
          </a:prstGeom>
        </p:spPr>
        <p:txBody>
          <a:bodyPr anchor="ctr"/>
          <a:lstStyle>
            <a:lvl1pPr marL="0" indent="0" algn="l">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651132" y="2220686"/>
            <a:ext cx="10060411" cy="7126926"/>
          </a:xfrm>
          <a:prstGeom prst="rect">
            <a:avLst/>
          </a:prstGeom>
        </p:spPr>
        <p:txBody>
          <a:bodyPr anchor="t"/>
          <a:lstStyle>
            <a:lvl1pPr marL="0" indent="0" algn="l">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19" name="Picture Placeholder 18"/>
          <p:cNvSpPr>
            <a:spLocks noGrp="1"/>
          </p:cNvSpPr>
          <p:nvPr>
            <p:ph type="pic" sz="quarter" idx="23"/>
          </p:nvPr>
        </p:nvSpPr>
        <p:spPr>
          <a:xfrm>
            <a:off x="11115328" y="1004476"/>
            <a:ext cx="6499938" cy="8343136"/>
          </a:xfrm>
          <a:custGeom>
            <a:avLst/>
            <a:gdLst>
              <a:gd name="connsiteX0" fmla="*/ 4876800 w 7084421"/>
              <a:gd name="connsiteY0" fmla="*/ 7054850 h 9093361"/>
              <a:gd name="connsiteX1" fmla="*/ 7084421 w 7084421"/>
              <a:gd name="connsiteY1" fmla="*/ 7054850 h 9093361"/>
              <a:gd name="connsiteX2" fmla="*/ 7084421 w 7084421"/>
              <a:gd name="connsiteY2" fmla="*/ 9093361 h 9093361"/>
              <a:gd name="connsiteX3" fmla="*/ 4876800 w 7084421"/>
              <a:gd name="connsiteY3" fmla="*/ 9093361 h 9093361"/>
              <a:gd name="connsiteX4" fmla="*/ 2438400 w 7084421"/>
              <a:gd name="connsiteY4" fmla="*/ 7054850 h 9093361"/>
              <a:gd name="connsiteX5" fmla="*/ 4646021 w 7084421"/>
              <a:gd name="connsiteY5" fmla="*/ 7054850 h 9093361"/>
              <a:gd name="connsiteX6" fmla="*/ 4646021 w 7084421"/>
              <a:gd name="connsiteY6" fmla="*/ 9093361 h 9093361"/>
              <a:gd name="connsiteX7" fmla="*/ 2438400 w 7084421"/>
              <a:gd name="connsiteY7" fmla="*/ 9093361 h 9093361"/>
              <a:gd name="connsiteX8" fmla="*/ 0 w 7084421"/>
              <a:gd name="connsiteY8" fmla="*/ 7054850 h 9093361"/>
              <a:gd name="connsiteX9" fmla="*/ 2207621 w 7084421"/>
              <a:gd name="connsiteY9" fmla="*/ 7054850 h 9093361"/>
              <a:gd name="connsiteX10" fmla="*/ 2207621 w 7084421"/>
              <a:gd name="connsiteY10" fmla="*/ 9093361 h 9093361"/>
              <a:gd name="connsiteX11" fmla="*/ 0 w 7084421"/>
              <a:gd name="connsiteY11" fmla="*/ 9093361 h 9093361"/>
              <a:gd name="connsiteX12" fmla="*/ 4876800 w 7084421"/>
              <a:gd name="connsiteY12" fmla="*/ 4703233 h 9093361"/>
              <a:gd name="connsiteX13" fmla="*/ 7084421 w 7084421"/>
              <a:gd name="connsiteY13" fmla="*/ 4703233 h 9093361"/>
              <a:gd name="connsiteX14" fmla="*/ 7084421 w 7084421"/>
              <a:gd name="connsiteY14" fmla="*/ 6741744 h 9093361"/>
              <a:gd name="connsiteX15" fmla="*/ 4876800 w 7084421"/>
              <a:gd name="connsiteY15" fmla="*/ 6741744 h 9093361"/>
              <a:gd name="connsiteX16" fmla="*/ 2438400 w 7084421"/>
              <a:gd name="connsiteY16" fmla="*/ 4703233 h 9093361"/>
              <a:gd name="connsiteX17" fmla="*/ 4646021 w 7084421"/>
              <a:gd name="connsiteY17" fmla="*/ 4703233 h 9093361"/>
              <a:gd name="connsiteX18" fmla="*/ 4646021 w 7084421"/>
              <a:gd name="connsiteY18" fmla="*/ 6741744 h 9093361"/>
              <a:gd name="connsiteX19" fmla="*/ 2438400 w 7084421"/>
              <a:gd name="connsiteY19" fmla="*/ 6741744 h 9093361"/>
              <a:gd name="connsiteX20" fmla="*/ 0 w 7084421"/>
              <a:gd name="connsiteY20" fmla="*/ 4703233 h 9093361"/>
              <a:gd name="connsiteX21" fmla="*/ 2207621 w 7084421"/>
              <a:gd name="connsiteY21" fmla="*/ 4703233 h 9093361"/>
              <a:gd name="connsiteX22" fmla="*/ 2207621 w 7084421"/>
              <a:gd name="connsiteY22" fmla="*/ 6741744 h 9093361"/>
              <a:gd name="connsiteX23" fmla="*/ 0 w 7084421"/>
              <a:gd name="connsiteY23" fmla="*/ 6741744 h 9093361"/>
              <a:gd name="connsiteX24" fmla="*/ 2438400 w 7084421"/>
              <a:gd name="connsiteY24" fmla="*/ 2351617 h 9093361"/>
              <a:gd name="connsiteX25" fmla="*/ 4646021 w 7084421"/>
              <a:gd name="connsiteY25" fmla="*/ 2351617 h 9093361"/>
              <a:gd name="connsiteX26" fmla="*/ 4646021 w 7084421"/>
              <a:gd name="connsiteY26" fmla="*/ 4390127 h 9093361"/>
              <a:gd name="connsiteX27" fmla="*/ 2438400 w 7084421"/>
              <a:gd name="connsiteY27" fmla="*/ 4390127 h 9093361"/>
              <a:gd name="connsiteX28" fmla="*/ 0 w 7084421"/>
              <a:gd name="connsiteY28" fmla="*/ 2351617 h 9093361"/>
              <a:gd name="connsiteX29" fmla="*/ 2207621 w 7084421"/>
              <a:gd name="connsiteY29" fmla="*/ 2351617 h 9093361"/>
              <a:gd name="connsiteX30" fmla="*/ 2207621 w 7084421"/>
              <a:gd name="connsiteY30" fmla="*/ 4390127 h 9093361"/>
              <a:gd name="connsiteX31" fmla="*/ 0 w 7084421"/>
              <a:gd name="connsiteY31" fmla="*/ 4390127 h 9093361"/>
              <a:gd name="connsiteX32" fmla="*/ 4876800 w 7084421"/>
              <a:gd name="connsiteY32" fmla="*/ 2351617 h 9093361"/>
              <a:gd name="connsiteX33" fmla="*/ 7084421 w 7084421"/>
              <a:gd name="connsiteY33" fmla="*/ 2351617 h 9093361"/>
              <a:gd name="connsiteX34" fmla="*/ 7084421 w 7084421"/>
              <a:gd name="connsiteY34" fmla="*/ 4390127 h 9093361"/>
              <a:gd name="connsiteX35" fmla="*/ 4876800 w 7084421"/>
              <a:gd name="connsiteY35" fmla="*/ 4390127 h 9093361"/>
              <a:gd name="connsiteX36" fmla="*/ 0 w 7084421"/>
              <a:gd name="connsiteY36" fmla="*/ 0 h 9093361"/>
              <a:gd name="connsiteX37" fmla="*/ 2207621 w 7084421"/>
              <a:gd name="connsiteY37" fmla="*/ 0 h 9093361"/>
              <a:gd name="connsiteX38" fmla="*/ 2207621 w 7084421"/>
              <a:gd name="connsiteY38" fmla="*/ 2038512 h 9093361"/>
              <a:gd name="connsiteX39" fmla="*/ 0 w 7084421"/>
              <a:gd name="connsiteY39" fmla="*/ 2038512 h 9093361"/>
              <a:gd name="connsiteX40" fmla="*/ 2438400 w 7084421"/>
              <a:gd name="connsiteY40" fmla="*/ 0 h 9093361"/>
              <a:gd name="connsiteX41" fmla="*/ 4646021 w 7084421"/>
              <a:gd name="connsiteY41" fmla="*/ 0 h 9093361"/>
              <a:gd name="connsiteX42" fmla="*/ 4646021 w 7084421"/>
              <a:gd name="connsiteY42" fmla="*/ 2038512 h 9093361"/>
              <a:gd name="connsiteX43" fmla="*/ 2438400 w 7084421"/>
              <a:gd name="connsiteY43" fmla="*/ 2038512 h 9093361"/>
              <a:gd name="connsiteX44" fmla="*/ 4876800 w 7084421"/>
              <a:gd name="connsiteY44" fmla="*/ 0 h 9093361"/>
              <a:gd name="connsiteX45" fmla="*/ 7084421 w 7084421"/>
              <a:gd name="connsiteY45" fmla="*/ 0 h 9093361"/>
              <a:gd name="connsiteX46" fmla="*/ 7084421 w 7084421"/>
              <a:gd name="connsiteY46" fmla="*/ 2038512 h 9093361"/>
              <a:gd name="connsiteX47" fmla="*/ 4876800 w 7084421"/>
              <a:gd name="connsiteY47" fmla="*/ 2038512 h 9093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084421" h="9093361">
                <a:moveTo>
                  <a:pt x="4876800" y="7054850"/>
                </a:moveTo>
                <a:lnTo>
                  <a:pt x="7084421" y="7054850"/>
                </a:lnTo>
                <a:lnTo>
                  <a:pt x="7084421" y="9093361"/>
                </a:lnTo>
                <a:lnTo>
                  <a:pt x="4876800" y="9093361"/>
                </a:lnTo>
                <a:close/>
                <a:moveTo>
                  <a:pt x="2438400" y="7054850"/>
                </a:moveTo>
                <a:lnTo>
                  <a:pt x="4646021" y="7054850"/>
                </a:lnTo>
                <a:lnTo>
                  <a:pt x="4646021" y="9093361"/>
                </a:lnTo>
                <a:lnTo>
                  <a:pt x="2438400" y="9093361"/>
                </a:lnTo>
                <a:close/>
                <a:moveTo>
                  <a:pt x="0" y="7054850"/>
                </a:moveTo>
                <a:lnTo>
                  <a:pt x="2207621" y="7054850"/>
                </a:lnTo>
                <a:lnTo>
                  <a:pt x="2207621" y="9093361"/>
                </a:lnTo>
                <a:lnTo>
                  <a:pt x="0" y="9093361"/>
                </a:lnTo>
                <a:close/>
                <a:moveTo>
                  <a:pt x="4876800" y="4703233"/>
                </a:moveTo>
                <a:lnTo>
                  <a:pt x="7084421" y="4703233"/>
                </a:lnTo>
                <a:lnTo>
                  <a:pt x="7084421" y="6741744"/>
                </a:lnTo>
                <a:lnTo>
                  <a:pt x="4876800" y="6741744"/>
                </a:lnTo>
                <a:close/>
                <a:moveTo>
                  <a:pt x="2438400" y="4703233"/>
                </a:moveTo>
                <a:lnTo>
                  <a:pt x="4646021" y="4703233"/>
                </a:lnTo>
                <a:lnTo>
                  <a:pt x="4646021" y="6741744"/>
                </a:lnTo>
                <a:lnTo>
                  <a:pt x="2438400" y="6741744"/>
                </a:lnTo>
                <a:close/>
                <a:moveTo>
                  <a:pt x="0" y="4703233"/>
                </a:moveTo>
                <a:lnTo>
                  <a:pt x="2207621" y="4703233"/>
                </a:lnTo>
                <a:lnTo>
                  <a:pt x="2207621" y="6741744"/>
                </a:lnTo>
                <a:lnTo>
                  <a:pt x="0" y="6741744"/>
                </a:lnTo>
                <a:close/>
                <a:moveTo>
                  <a:pt x="2438400" y="2351617"/>
                </a:moveTo>
                <a:lnTo>
                  <a:pt x="4646021" y="2351617"/>
                </a:lnTo>
                <a:lnTo>
                  <a:pt x="4646021" y="4390127"/>
                </a:lnTo>
                <a:lnTo>
                  <a:pt x="2438400" y="4390127"/>
                </a:lnTo>
                <a:close/>
                <a:moveTo>
                  <a:pt x="0" y="2351617"/>
                </a:moveTo>
                <a:lnTo>
                  <a:pt x="2207621" y="2351617"/>
                </a:lnTo>
                <a:lnTo>
                  <a:pt x="2207621" y="4390127"/>
                </a:lnTo>
                <a:lnTo>
                  <a:pt x="0" y="4390127"/>
                </a:lnTo>
                <a:close/>
                <a:moveTo>
                  <a:pt x="4876800" y="2351617"/>
                </a:moveTo>
                <a:lnTo>
                  <a:pt x="7084421" y="2351617"/>
                </a:lnTo>
                <a:lnTo>
                  <a:pt x="7084421" y="4390127"/>
                </a:lnTo>
                <a:lnTo>
                  <a:pt x="4876800" y="4390127"/>
                </a:lnTo>
                <a:close/>
                <a:moveTo>
                  <a:pt x="0" y="0"/>
                </a:moveTo>
                <a:lnTo>
                  <a:pt x="2207621" y="0"/>
                </a:lnTo>
                <a:lnTo>
                  <a:pt x="2207621" y="2038512"/>
                </a:lnTo>
                <a:lnTo>
                  <a:pt x="0" y="2038512"/>
                </a:lnTo>
                <a:close/>
                <a:moveTo>
                  <a:pt x="2438400" y="0"/>
                </a:moveTo>
                <a:lnTo>
                  <a:pt x="4646021" y="0"/>
                </a:lnTo>
                <a:lnTo>
                  <a:pt x="4646021" y="2038512"/>
                </a:lnTo>
                <a:lnTo>
                  <a:pt x="2438400" y="2038512"/>
                </a:lnTo>
                <a:close/>
                <a:moveTo>
                  <a:pt x="4876800" y="0"/>
                </a:moveTo>
                <a:lnTo>
                  <a:pt x="7084421" y="0"/>
                </a:lnTo>
                <a:lnTo>
                  <a:pt x="7084421" y="2038512"/>
                </a:lnTo>
                <a:lnTo>
                  <a:pt x="4876800" y="2038512"/>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6887982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27_Title Slide">
    <p:spTree>
      <p:nvGrpSpPr>
        <p:cNvPr id="1" name=""/>
        <p:cNvGrpSpPr/>
        <p:nvPr/>
      </p:nvGrpSpPr>
      <p:grpSpPr>
        <a:xfrm>
          <a:off x="0" y="0"/>
          <a:ext cx="0" cy="0"/>
          <a:chOff x="0" y="0"/>
          <a:chExt cx="0" cy="0"/>
        </a:xfrm>
      </p:grpSpPr>
      <p:sp>
        <p:nvSpPr>
          <p:cNvPr id="3" name="Parallelogram 2"/>
          <p:cNvSpPr/>
          <p:nvPr userDrawn="1"/>
        </p:nvSpPr>
        <p:spPr>
          <a:xfrm flipH="1">
            <a:off x="3161039" y="2486890"/>
            <a:ext cx="13407018" cy="7865198"/>
          </a:xfrm>
          <a:custGeom>
            <a:avLst/>
            <a:gdLst>
              <a:gd name="connsiteX0" fmla="*/ 0 w 11783292"/>
              <a:gd name="connsiteY0" fmla="*/ 7712797 h 7712797"/>
              <a:gd name="connsiteX1" fmla="*/ 7272011 w 11783292"/>
              <a:gd name="connsiteY1" fmla="*/ 0 h 7712797"/>
              <a:gd name="connsiteX2" fmla="*/ 11783292 w 11783292"/>
              <a:gd name="connsiteY2" fmla="*/ 0 h 7712797"/>
              <a:gd name="connsiteX3" fmla="*/ 4511281 w 11783292"/>
              <a:gd name="connsiteY3" fmla="*/ 7712797 h 7712797"/>
              <a:gd name="connsiteX4" fmla="*/ 0 w 11783292"/>
              <a:gd name="connsiteY4" fmla="*/ 7712797 h 7712797"/>
              <a:gd name="connsiteX0" fmla="*/ 0 w 10389921"/>
              <a:gd name="connsiteY0" fmla="*/ 7712797 h 7712797"/>
              <a:gd name="connsiteX1" fmla="*/ 7272011 w 10389921"/>
              <a:gd name="connsiteY1" fmla="*/ 0 h 7712797"/>
              <a:gd name="connsiteX2" fmla="*/ 10389921 w 10389921"/>
              <a:gd name="connsiteY2" fmla="*/ 6509657 h 7712797"/>
              <a:gd name="connsiteX3" fmla="*/ 4511281 w 10389921"/>
              <a:gd name="connsiteY3" fmla="*/ 7712797 h 7712797"/>
              <a:gd name="connsiteX4" fmla="*/ 0 w 10389921"/>
              <a:gd name="connsiteY4" fmla="*/ 7712797 h 7712797"/>
              <a:gd name="connsiteX0" fmla="*/ 0 w 10389921"/>
              <a:gd name="connsiteY0" fmla="*/ 7712797 h 7712797"/>
              <a:gd name="connsiteX1" fmla="*/ 7272011 w 10389921"/>
              <a:gd name="connsiteY1" fmla="*/ 0 h 7712797"/>
              <a:gd name="connsiteX2" fmla="*/ 10389921 w 10389921"/>
              <a:gd name="connsiteY2" fmla="*/ 6509657 h 7712797"/>
              <a:gd name="connsiteX3" fmla="*/ 8930881 w 10389921"/>
              <a:gd name="connsiteY3" fmla="*/ 7691025 h 7712797"/>
              <a:gd name="connsiteX4" fmla="*/ 0 w 10389921"/>
              <a:gd name="connsiteY4" fmla="*/ 7712797 h 7712797"/>
              <a:gd name="connsiteX0" fmla="*/ 0 w 10389921"/>
              <a:gd name="connsiteY0" fmla="*/ 7712797 h 7712797"/>
              <a:gd name="connsiteX1" fmla="*/ 7272011 w 10389921"/>
              <a:gd name="connsiteY1" fmla="*/ 0 h 7712797"/>
              <a:gd name="connsiteX2" fmla="*/ 10389921 w 10389921"/>
              <a:gd name="connsiteY2" fmla="*/ 6509657 h 7712797"/>
              <a:gd name="connsiteX3" fmla="*/ 9627566 w 10389921"/>
              <a:gd name="connsiteY3" fmla="*/ 7712796 h 7712797"/>
              <a:gd name="connsiteX4" fmla="*/ 0 w 10389921"/>
              <a:gd name="connsiteY4" fmla="*/ 7712797 h 7712797"/>
              <a:gd name="connsiteX0" fmla="*/ 0 w 10389921"/>
              <a:gd name="connsiteY0" fmla="*/ 7843426 h 7843426"/>
              <a:gd name="connsiteX1" fmla="*/ 8102787 w 10389921"/>
              <a:gd name="connsiteY1" fmla="*/ 0 h 7843426"/>
              <a:gd name="connsiteX2" fmla="*/ 10389921 w 10389921"/>
              <a:gd name="connsiteY2" fmla="*/ 6640286 h 7843426"/>
              <a:gd name="connsiteX3" fmla="*/ 9627566 w 10389921"/>
              <a:gd name="connsiteY3" fmla="*/ 7843425 h 7843426"/>
              <a:gd name="connsiteX4" fmla="*/ 0 w 10389921"/>
              <a:gd name="connsiteY4" fmla="*/ 7843426 h 7843426"/>
              <a:gd name="connsiteX0" fmla="*/ 0 w 10389921"/>
              <a:gd name="connsiteY0" fmla="*/ 7865198 h 7865198"/>
              <a:gd name="connsiteX1" fmla="*/ 8102787 w 10389921"/>
              <a:gd name="connsiteY1" fmla="*/ 0 h 7865198"/>
              <a:gd name="connsiteX2" fmla="*/ 10389921 w 10389921"/>
              <a:gd name="connsiteY2" fmla="*/ 6662058 h 7865198"/>
              <a:gd name="connsiteX3" fmla="*/ 9627566 w 10389921"/>
              <a:gd name="connsiteY3" fmla="*/ 7865197 h 7865198"/>
              <a:gd name="connsiteX4" fmla="*/ 0 w 10389921"/>
              <a:gd name="connsiteY4" fmla="*/ 7865198 h 7865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9921" h="7865198">
                <a:moveTo>
                  <a:pt x="0" y="7865198"/>
                </a:moveTo>
                <a:lnTo>
                  <a:pt x="8102787" y="0"/>
                </a:lnTo>
                <a:lnTo>
                  <a:pt x="10389921" y="6662058"/>
                </a:lnTo>
                <a:lnTo>
                  <a:pt x="9627566" y="7865197"/>
                </a:lnTo>
                <a:lnTo>
                  <a:pt x="0" y="7865198"/>
                </a:lnTo>
                <a:close/>
              </a:path>
            </a:pathLst>
          </a:custGeom>
          <a:solidFill>
            <a:schemeClr val="tx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pic>
        <p:nvPicPr>
          <p:cNvPr id="11" name="Picture 10"/>
          <p:cNvPicPr>
            <a:picLocks noChangeAspect="1"/>
          </p:cNvPicPr>
          <p:nvPr userDrawn="1"/>
        </p:nvPicPr>
        <p:blipFill rotWithShape="1">
          <a:blip r:embed="rId2" cstate="print">
            <a:extLst>
              <a:ext uri="{28A0092B-C50C-407E-A947-70E740481C1C}">
                <a14:useLocalDpi xmlns:a14="http://schemas.microsoft.com/office/drawing/2010/main" val="0"/>
              </a:ext>
            </a:extLst>
          </a:blip>
          <a:srcRect l="28782" t="12662" r="28848" b="12646"/>
          <a:stretch/>
        </p:blipFill>
        <p:spPr>
          <a:xfrm>
            <a:off x="2840409" y="2171701"/>
            <a:ext cx="3645013" cy="7315876"/>
          </a:xfrm>
          <a:prstGeom prst="rect">
            <a:avLst/>
          </a:prstGeom>
        </p:spPr>
      </p:pic>
      <p:sp>
        <p:nvSpPr>
          <p:cNvPr id="14" name="Picture Placeholder 10"/>
          <p:cNvSpPr>
            <a:spLocks noGrp="1"/>
          </p:cNvSpPr>
          <p:nvPr>
            <p:ph type="pic" sz="quarter" idx="20" hasCustomPrompt="1"/>
          </p:nvPr>
        </p:nvSpPr>
        <p:spPr>
          <a:xfrm>
            <a:off x="3161040" y="3178630"/>
            <a:ext cx="3003751" cy="5327146"/>
          </a:xfrm>
          <a:prstGeom prst="roundRect">
            <a:avLst>
              <a:gd name="adj" fmla="val 752"/>
            </a:avLst>
          </a:prstGeom>
          <a:solidFill>
            <a:schemeClr val="tx1">
              <a:lumMod val="50000"/>
              <a:lumOff val="50000"/>
            </a:schemeClr>
          </a:solidFill>
        </p:spPr>
        <p:txBody>
          <a:bodyPr vert="vert270" anchor="ctr"/>
          <a:lstStyle>
            <a:lvl1pPr marL="0" indent="0" algn="l">
              <a:buNone/>
              <a:defRPr/>
            </a:lvl1pPr>
          </a:lstStyle>
          <a:p>
            <a:r>
              <a:rPr lang="en-GB" dirty="0"/>
              <a:t>Image</a:t>
            </a:r>
          </a:p>
        </p:txBody>
      </p:sp>
    </p:spTree>
    <p:extLst>
      <p:ext uri="{BB962C8B-B14F-4D97-AF65-F5344CB8AC3E}">
        <p14:creationId xmlns:p14="http://schemas.microsoft.com/office/powerpoint/2010/main" val="218592925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34_Title Slide">
    <p:spTree>
      <p:nvGrpSpPr>
        <p:cNvPr id="1" name=""/>
        <p:cNvGrpSpPr/>
        <p:nvPr/>
      </p:nvGrpSpPr>
      <p:grpSpPr>
        <a:xfrm>
          <a:off x="0" y="0"/>
          <a:ext cx="0" cy="0"/>
          <a:chOff x="0" y="0"/>
          <a:chExt cx="0" cy="0"/>
        </a:xfrm>
      </p:grpSpPr>
      <p:pic>
        <p:nvPicPr>
          <p:cNvPr id="11" name="Picture 1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rot="5400000">
            <a:off x="4302324" y="2985195"/>
            <a:ext cx="5079602" cy="7121400"/>
          </a:xfrm>
          <a:prstGeom prst="rect">
            <a:avLst/>
          </a:prstGeom>
        </p:spPr>
      </p:pic>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pic>
        <p:nvPicPr>
          <p:cNvPr id="10" name="Picture 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178416" y="2227005"/>
            <a:ext cx="5079602" cy="7121400"/>
          </a:xfrm>
          <a:prstGeom prst="rect">
            <a:avLst/>
          </a:prstGeom>
        </p:spPr>
      </p:pic>
      <p:sp>
        <p:nvSpPr>
          <p:cNvPr id="4" name="Picture Placeholder 3"/>
          <p:cNvSpPr>
            <a:spLocks noGrp="1"/>
          </p:cNvSpPr>
          <p:nvPr>
            <p:ph type="pic" sz="quarter" idx="12"/>
          </p:nvPr>
        </p:nvSpPr>
        <p:spPr>
          <a:xfrm>
            <a:off x="2563813" y="2922588"/>
            <a:ext cx="4278312" cy="5683250"/>
          </a:xfrm>
          <a:prstGeom prst="rect">
            <a:avLst/>
          </a:prstGeom>
          <a:solidFill>
            <a:schemeClr val="tx1">
              <a:lumMod val="50000"/>
              <a:lumOff val="50000"/>
            </a:schemeClr>
          </a:solidFill>
        </p:spPr>
        <p:txBody>
          <a:bodyPr/>
          <a:lstStyle/>
          <a:p>
            <a:endParaRPr lang="en-US"/>
          </a:p>
        </p:txBody>
      </p:sp>
      <p:sp>
        <p:nvSpPr>
          <p:cNvPr id="12" name="Picture Placeholder 3"/>
          <p:cNvSpPr>
            <a:spLocks noGrp="1"/>
          </p:cNvSpPr>
          <p:nvPr>
            <p:ph type="pic" sz="quarter" idx="13"/>
          </p:nvPr>
        </p:nvSpPr>
        <p:spPr>
          <a:xfrm>
            <a:off x="7070271" y="4415015"/>
            <a:ext cx="2611382" cy="4261759"/>
          </a:xfrm>
          <a:prstGeom prst="rect">
            <a:avLst/>
          </a:prstGeom>
          <a:solidFill>
            <a:schemeClr val="tx1">
              <a:lumMod val="50000"/>
              <a:lumOff val="50000"/>
            </a:schemeClr>
          </a:solidFill>
        </p:spPr>
        <p:txBody>
          <a:bodyPr/>
          <a:lstStyle/>
          <a:p>
            <a:endParaRPr lang="en-US"/>
          </a:p>
        </p:txBody>
      </p:sp>
    </p:spTree>
    <p:extLst>
      <p:ext uri="{BB962C8B-B14F-4D97-AF65-F5344CB8AC3E}">
        <p14:creationId xmlns:p14="http://schemas.microsoft.com/office/powerpoint/2010/main" val="4099814213"/>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userDrawn="1">
  <p:cSld name="28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pic>
        <p:nvPicPr>
          <p:cNvPr id="9" name="Picture 8"/>
          <p:cNvPicPr>
            <a:picLocks noChangeAspect="1"/>
          </p:cNvPicPr>
          <p:nvPr userDrawn="1"/>
        </p:nvPicPr>
        <p:blipFill rotWithShape="1">
          <a:blip r:embed="rId2" cstate="print">
            <a:extLst>
              <a:ext uri="{28A0092B-C50C-407E-A947-70E740481C1C}">
                <a14:useLocalDpi xmlns:a14="http://schemas.microsoft.com/office/drawing/2010/main" val="0"/>
              </a:ext>
            </a:extLst>
          </a:blip>
          <a:srcRect l="28782" t="12662" r="28848" b="12646"/>
          <a:stretch/>
        </p:blipFill>
        <p:spPr>
          <a:xfrm>
            <a:off x="2317325" y="2960351"/>
            <a:ext cx="3051851" cy="6125346"/>
          </a:xfrm>
          <a:prstGeom prst="rect">
            <a:avLst/>
          </a:prstGeom>
        </p:spPr>
      </p:pic>
      <p:pic>
        <p:nvPicPr>
          <p:cNvPr id="10" name="Picture 9"/>
          <p:cNvPicPr>
            <a:picLocks noChangeAspect="1"/>
          </p:cNvPicPr>
          <p:nvPr userDrawn="1"/>
        </p:nvPicPr>
        <p:blipFill rotWithShape="1">
          <a:blip r:embed="rId2" cstate="print">
            <a:extLst>
              <a:ext uri="{28A0092B-C50C-407E-A947-70E740481C1C}">
                <a14:useLocalDpi xmlns:a14="http://schemas.microsoft.com/office/drawing/2010/main" val="0"/>
              </a:ext>
            </a:extLst>
          </a:blip>
          <a:srcRect l="28782" t="12662" r="28848" b="12646"/>
          <a:stretch/>
        </p:blipFill>
        <p:spPr>
          <a:xfrm>
            <a:off x="6325780" y="2960351"/>
            <a:ext cx="3051851" cy="6125346"/>
          </a:xfrm>
          <a:prstGeom prst="rect">
            <a:avLst/>
          </a:prstGeom>
        </p:spPr>
      </p:pic>
      <p:sp>
        <p:nvSpPr>
          <p:cNvPr id="12" name="Picture Placeholder 10"/>
          <p:cNvSpPr>
            <a:spLocks noGrp="1"/>
          </p:cNvSpPr>
          <p:nvPr>
            <p:ph type="pic" sz="quarter" idx="18" hasCustomPrompt="1"/>
          </p:nvPr>
        </p:nvSpPr>
        <p:spPr>
          <a:xfrm>
            <a:off x="2590801" y="3813859"/>
            <a:ext cx="1609724" cy="4418330"/>
          </a:xfrm>
          <a:prstGeom prst="rect">
            <a:avLst/>
          </a:prstGeom>
          <a:solidFill>
            <a:schemeClr val="tx1">
              <a:lumMod val="50000"/>
              <a:lumOff val="50000"/>
            </a:schemeClr>
          </a:solidFill>
        </p:spPr>
        <p:txBody>
          <a:bodyPr vert="vert270"/>
          <a:lstStyle>
            <a:lvl1pPr marL="0" indent="0">
              <a:buNone/>
              <a:defRPr/>
            </a:lvl1pPr>
          </a:lstStyle>
          <a:p>
            <a:r>
              <a:rPr lang="en-GB" dirty="0"/>
              <a:t>Image</a:t>
            </a:r>
          </a:p>
        </p:txBody>
      </p:sp>
      <p:sp>
        <p:nvSpPr>
          <p:cNvPr id="13" name="Picture Placeholder 10"/>
          <p:cNvSpPr>
            <a:spLocks noGrp="1"/>
          </p:cNvSpPr>
          <p:nvPr>
            <p:ph type="pic" sz="quarter" idx="19" hasCustomPrompt="1"/>
          </p:nvPr>
        </p:nvSpPr>
        <p:spPr>
          <a:xfrm>
            <a:off x="7494433" y="3813859"/>
            <a:ext cx="1630332" cy="4418330"/>
          </a:xfrm>
          <a:prstGeom prst="rect">
            <a:avLst/>
          </a:prstGeom>
          <a:solidFill>
            <a:schemeClr val="tx1">
              <a:lumMod val="50000"/>
              <a:lumOff val="50000"/>
            </a:schemeClr>
          </a:solidFill>
        </p:spPr>
        <p:txBody>
          <a:bodyPr vert="vert270"/>
          <a:lstStyle>
            <a:lvl1pPr marL="0" indent="0">
              <a:buNone/>
              <a:defRPr/>
            </a:lvl1pPr>
          </a:lstStyle>
          <a:p>
            <a:r>
              <a:rPr lang="en-GB" dirty="0"/>
              <a:t>Image</a:t>
            </a:r>
          </a:p>
        </p:txBody>
      </p:sp>
      <p:pic>
        <p:nvPicPr>
          <p:cNvPr id="11" name="Picture 10"/>
          <p:cNvPicPr>
            <a:picLocks noChangeAspect="1"/>
          </p:cNvPicPr>
          <p:nvPr userDrawn="1"/>
        </p:nvPicPr>
        <p:blipFill rotWithShape="1">
          <a:blip r:embed="rId3" cstate="print">
            <a:extLst>
              <a:ext uri="{28A0092B-C50C-407E-A947-70E740481C1C}">
                <a14:useLocalDpi xmlns:a14="http://schemas.microsoft.com/office/drawing/2010/main" val="0"/>
              </a:ext>
            </a:extLst>
          </a:blip>
          <a:srcRect l="28782" t="12662" r="28848" b="12646"/>
          <a:stretch/>
        </p:blipFill>
        <p:spPr>
          <a:xfrm>
            <a:off x="4024972" y="2171701"/>
            <a:ext cx="3645013" cy="7315876"/>
          </a:xfrm>
          <a:prstGeom prst="rect">
            <a:avLst/>
          </a:prstGeom>
        </p:spPr>
      </p:pic>
      <p:sp>
        <p:nvSpPr>
          <p:cNvPr id="14" name="Picture Placeholder 10"/>
          <p:cNvSpPr>
            <a:spLocks noGrp="1"/>
          </p:cNvSpPr>
          <p:nvPr>
            <p:ph type="pic" sz="quarter" idx="20" hasCustomPrompt="1"/>
          </p:nvPr>
        </p:nvSpPr>
        <p:spPr>
          <a:xfrm>
            <a:off x="4345603" y="3178630"/>
            <a:ext cx="3003751" cy="5327146"/>
          </a:xfrm>
          <a:prstGeom prst="roundRect">
            <a:avLst>
              <a:gd name="adj" fmla="val 752"/>
            </a:avLst>
          </a:prstGeom>
          <a:solidFill>
            <a:schemeClr val="tx1">
              <a:lumMod val="50000"/>
              <a:lumOff val="50000"/>
            </a:schemeClr>
          </a:solidFill>
        </p:spPr>
        <p:txBody>
          <a:bodyPr vert="vert270" anchor="ctr"/>
          <a:lstStyle>
            <a:lvl1pPr marL="0" indent="0" algn="l">
              <a:buNone/>
              <a:defRPr/>
            </a:lvl1pPr>
          </a:lstStyle>
          <a:p>
            <a:r>
              <a:rPr lang="en-GB" dirty="0"/>
              <a:t>Image</a:t>
            </a:r>
          </a:p>
        </p:txBody>
      </p:sp>
    </p:spTree>
    <p:extLst>
      <p:ext uri="{BB962C8B-B14F-4D97-AF65-F5344CB8AC3E}">
        <p14:creationId xmlns:p14="http://schemas.microsoft.com/office/powerpoint/2010/main" val="179501073"/>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29_Title Slide">
    <p:spTree>
      <p:nvGrpSpPr>
        <p:cNvPr id="1" name=""/>
        <p:cNvGrpSpPr/>
        <p:nvPr/>
      </p:nvGrpSpPr>
      <p:grpSpPr>
        <a:xfrm>
          <a:off x="0" y="0"/>
          <a:ext cx="0" cy="0"/>
          <a:chOff x="0" y="0"/>
          <a:chExt cx="0" cy="0"/>
        </a:xfrm>
      </p:grpSpPr>
      <p:sp>
        <p:nvSpPr>
          <p:cNvPr id="15" name="Right Triangle 14"/>
          <p:cNvSpPr/>
          <p:nvPr userDrawn="1"/>
        </p:nvSpPr>
        <p:spPr>
          <a:xfrm>
            <a:off x="7974419" y="2806995"/>
            <a:ext cx="9122734" cy="7545093"/>
          </a:xfrm>
          <a:prstGeom prst="rtTriangle">
            <a:avLst/>
          </a:prstGeom>
          <a:solidFill>
            <a:schemeClr val="tx1">
              <a:alpha val="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pic>
        <p:nvPicPr>
          <p:cNvPr id="11" name="Picture 10"/>
          <p:cNvPicPr>
            <a:picLocks noChangeAspect="1"/>
          </p:cNvPicPr>
          <p:nvPr userDrawn="1"/>
        </p:nvPicPr>
        <p:blipFill rotWithShape="1">
          <a:blip r:embed="rId2" cstate="print">
            <a:extLst>
              <a:ext uri="{28A0092B-C50C-407E-A947-70E740481C1C}">
                <a14:useLocalDpi xmlns:a14="http://schemas.microsoft.com/office/drawing/2010/main" val="0"/>
              </a:ext>
            </a:extLst>
          </a:blip>
          <a:srcRect l="28782" t="12662" r="28848" b="52056"/>
          <a:stretch/>
        </p:blipFill>
        <p:spPr>
          <a:xfrm>
            <a:off x="293231" y="2171701"/>
            <a:ext cx="8628347" cy="8180388"/>
          </a:xfrm>
          <a:prstGeom prst="rect">
            <a:avLst/>
          </a:prstGeom>
        </p:spPr>
      </p:pic>
      <p:sp>
        <p:nvSpPr>
          <p:cNvPr id="14" name="Picture Placeholder 10"/>
          <p:cNvSpPr>
            <a:spLocks noGrp="1"/>
          </p:cNvSpPr>
          <p:nvPr>
            <p:ph type="pic" sz="quarter" idx="20" hasCustomPrompt="1"/>
          </p:nvPr>
        </p:nvSpPr>
        <p:spPr>
          <a:xfrm>
            <a:off x="1031531" y="4525525"/>
            <a:ext cx="7151746" cy="5826563"/>
          </a:xfrm>
          <a:prstGeom prst="roundRect">
            <a:avLst>
              <a:gd name="adj" fmla="val 752"/>
            </a:avLst>
          </a:prstGeom>
          <a:solidFill>
            <a:schemeClr val="tx1">
              <a:lumMod val="50000"/>
              <a:lumOff val="50000"/>
            </a:schemeClr>
          </a:solidFill>
        </p:spPr>
        <p:txBody>
          <a:bodyPr vert="vert270" anchor="ctr"/>
          <a:lstStyle>
            <a:lvl1pPr marL="0" indent="0" algn="l">
              <a:buNone/>
              <a:defRPr/>
            </a:lvl1pPr>
          </a:lstStyle>
          <a:p>
            <a:r>
              <a:rPr lang="en-GB" dirty="0"/>
              <a:t>Image</a:t>
            </a:r>
          </a:p>
        </p:txBody>
      </p:sp>
    </p:spTree>
    <p:extLst>
      <p:ext uri="{BB962C8B-B14F-4D97-AF65-F5344CB8AC3E}">
        <p14:creationId xmlns:p14="http://schemas.microsoft.com/office/powerpoint/2010/main" val="3643129491"/>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34_Title Slide">
    <p:spTree>
      <p:nvGrpSpPr>
        <p:cNvPr id="1" name=""/>
        <p:cNvGrpSpPr/>
        <p:nvPr/>
      </p:nvGrpSpPr>
      <p:grpSpPr>
        <a:xfrm>
          <a:off x="0" y="0"/>
          <a:ext cx="0" cy="0"/>
          <a:chOff x="0" y="0"/>
          <a:chExt cx="0" cy="0"/>
        </a:xfrm>
      </p:grpSpPr>
      <p:pic>
        <p:nvPicPr>
          <p:cNvPr id="11" name="Picture 1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rot="5400000">
            <a:off x="4302324" y="2985195"/>
            <a:ext cx="5079602" cy="7121400"/>
          </a:xfrm>
          <a:prstGeom prst="rect">
            <a:avLst/>
          </a:prstGeom>
        </p:spPr>
      </p:pic>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pic>
        <p:nvPicPr>
          <p:cNvPr id="10" name="Picture 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178416" y="2227005"/>
            <a:ext cx="5079602" cy="7121400"/>
          </a:xfrm>
          <a:prstGeom prst="rect">
            <a:avLst/>
          </a:prstGeom>
        </p:spPr>
      </p:pic>
      <p:sp>
        <p:nvSpPr>
          <p:cNvPr id="4" name="Picture Placeholder 3"/>
          <p:cNvSpPr>
            <a:spLocks noGrp="1"/>
          </p:cNvSpPr>
          <p:nvPr>
            <p:ph type="pic" sz="quarter" idx="12"/>
          </p:nvPr>
        </p:nvSpPr>
        <p:spPr>
          <a:xfrm>
            <a:off x="2563813" y="2922588"/>
            <a:ext cx="4278312" cy="5683250"/>
          </a:xfrm>
          <a:prstGeom prst="rect">
            <a:avLst/>
          </a:prstGeom>
          <a:solidFill>
            <a:schemeClr val="tx1">
              <a:lumMod val="50000"/>
              <a:lumOff val="50000"/>
            </a:schemeClr>
          </a:solidFill>
        </p:spPr>
        <p:txBody>
          <a:bodyPr/>
          <a:lstStyle/>
          <a:p>
            <a:endParaRPr lang="en-US"/>
          </a:p>
        </p:txBody>
      </p:sp>
      <p:sp>
        <p:nvSpPr>
          <p:cNvPr id="12" name="Picture Placeholder 3"/>
          <p:cNvSpPr>
            <a:spLocks noGrp="1"/>
          </p:cNvSpPr>
          <p:nvPr>
            <p:ph type="pic" sz="quarter" idx="13"/>
          </p:nvPr>
        </p:nvSpPr>
        <p:spPr>
          <a:xfrm>
            <a:off x="7070271" y="4415015"/>
            <a:ext cx="2611382" cy="4261759"/>
          </a:xfrm>
          <a:prstGeom prst="rect">
            <a:avLst/>
          </a:prstGeom>
          <a:solidFill>
            <a:schemeClr val="tx1">
              <a:lumMod val="50000"/>
              <a:lumOff val="50000"/>
            </a:schemeClr>
          </a:solidFill>
        </p:spPr>
        <p:txBody>
          <a:bodyPr/>
          <a:lstStyle/>
          <a:p>
            <a:endParaRPr lang="en-US"/>
          </a:p>
        </p:txBody>
      </p:sp>
    </p:spTree>
    <p:extLst>
      <p:ext uri="{BB962C8B-B14F-4D97-AF65-F5344CB8AC3E}">
        <p14:creationId xmlns:p14="http://schemas.microsoft.com/office/powerpoint/2010/main" val="1279070902"/>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30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t="20478" b="21858"/>
          <a:stretch/>
        </p:blipFill>
        <p:spPr>
          <a:xfrm>
            <a:off x="651132" y="1980560"/>
            <a:ext cx="8492868" cy="8371526"/>
          </a:xfrm>
          <a:prstGeom prst="rect">
            <a:avLst/>
          </a:prstGeom>
        </p:spPr>
      </p:pic>
      <p:pic>
        <p:nvPicPr>
          <p:cNvPr id="9" name="Picture 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60649" y="2378004"/>
            <a:ext cx="3211347" cy="6544226"/>
          </a:xfrm>
          <a:prstGeom prst="rect">
            <a:avLst/>
          </a:prstGeom>
        </p:spPr>
      </p:pic>
      <p:sp>
        <p:nvSpPr>
          <p:cNvPr id="10" name="Picture Placeholder 9"/>
          <p:cNvSpPr>
            <a:spLocks noGrp="1"/>
          </p:cNvSpPr>
          <p:nvPr>
            <p:ph type="pic" sz="quarter" idx="12"/>
          </p:nvPr>
        </p:nvSpPr>
        <p:spPr>
          <a:xfrm>
            <a:off x="3462972" y="3172030"/>
            <a:ext cx="2806700" cy="4956175"/>
          </a:xfrm>
          <a:prstGeom prst="rect">
            <a:avLst/>
          </a:prstGeom>
          <a:solidFill>
            <a:schemeClr val="bg1">
              <a:lumMod val="65000"/>
            </a:schemeClr>
          </a:solidFill>
        </p:spPr>
        <p:txBody>
          <a:bodyPr/>
          <a:lstStyle/>
          <a:p>
            <a:endParaRPr lang="en-US"/>
          </a:p>
        </p:txBody>
      </p:sp>
    </p:spTree>
    <p:extLst>
      <p:ext uri="{BB962C8B-B14F-4D97-AF65-F5344CB8AC3E}">
        <p14:creationId xmlns:p14="http://schemas.microsoft.com/office/powerpoint/2010/main" val="643602741"/>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32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r="23978"/>
          <a:stretch/>
        </p:blipFill>
        <p:spPr>
          <a:xfrm>
            <a:off x="9663546" y="2632431"/>
            <a:ext cx="8684780" cy="6707531"/>
          </a:xfrm>
          <a:prstGeom prst="rect">
            <a:avLst/>
          </a:prstGeom>
        </p:spPr>
      </p:pic>
      <p:sp>
        <p:nvSpPr>
          <p:cNvPr id="4" name="Picture Placeholder 3"/>
          <p:cNvSpPr>
            <a:spLocks noGrp="1"/>
          </p:cNvSpPr>
          <p:nvPr>
            <p:ph type="pic" sz="quarter" idx="12"/>
          </p:nvPr>
        </p:nvSpPr>
        <p:spPr>
          <a:xfrm>
            <a:off x="11055350" y="3085780"/>
            <a:ext cx="7292975" cy="5403850"/>
          </a:xfrm>
          <a:prstGeom prst="rect">
            <a:avLst/>
          </a:prstGeom>
          <a:solidFill>
            <a:schemeClr val="tx1">
              <a:lumMod val="50000"/>
              <a:lumOff val="50000"/>
            </a:schemeClr>
          </a:solidFill>
        </p:spPr>
        <p:txBody>
          <a:bodyPr/>
          <a:lstStyle/>
          <a:p>
            <a:endParaRPr lang="en-US"/>
          </a:p>
        </p:txBody>
      </p:sp>
    </p:spTree>
    <p:extLst>
      <p:ext uri="{BB962C8B-B14F-4D97-AF65-F5344CB8AC3E}">
        <p14:creationId xmlns:p14="http://schemas.microsoft.com/office/powerpoint/2010/main" val="289825629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31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7" name="Picture Placeholder 2"/>
          <p:cNvSpPr>
            <a:spLocks noGrp="1"/>
          </p:cNvSpPr>
          <p:nvPr>
            <p:ph type="pic" sz="quarter" idx="12" hasCustomPrompt="1"/>
          </p:nvPr>
        </p:nvSpPr>
        <p:spPr>
          <a:xfrm>
            <a:off x="7198432" y="7005234"/>
            <a:ext cx="2093976" cy="3721608"/>
          </a:xfrm>
          <a:prstGeom prst="rect">
            <a:avLst/>
          </a:prstGeom>
          <a:solidFill>
            <a:schemeClr val="bg1">
              <a:lumMod val="65000"/>
            </a:schemeClr>
          </a:solidFill>
          <a:effectLst/>
          <a:scene3d>
            <a:camera prst="orthographicFront">
              <a:rot lat="2400000" lon="2400000" rev="3600000"/>
            </a:camera>
            <a:lightRig rig="threePt" dir="t"/>
          </a:scene3d>
        </p:spPr>
        <p:txBody>
          <a:bodyPr anchor="ctr"/>
          <a:lstStyle>
            <a:lvl1pPr marL="0" indent="0" algn="ctr">
              <a:buNone/>
              <a:defRPr sz="1600" b="0" i="0">
                <a:latin typeface="Source Sans Pro" charset="0"/>
                <a:ea typeface="Source Sans Pro" charset="0"/>
                <a:cs typeface="Source Sans Pro" charset="0"/>
              </a:defRPr>
            </a:lvl1pPr>
          </a:lstStyle>
          <a:p>
            <a:r>
              <a:rPr lang="en-US" dirty="0"/>
              <a:t>Drag &amp; Drop Image</a:t>
            </a:r>
          </a:p>
        </p:txBody>
      </p:sp>
      <p:sp>
        <p:nvSpPr>
          <p:cNvPr id="9" name="Picture Placeholder 2"/>
          <p:cNvSpPr>
            <a:spLocks noGrp="1"/>
          </p:cNvSpPr>
          <p:nvPr>
            <p:ph type="pic" sz="quarter" idx="13" hasCustomPrompt="1"/>
          </p:nvPr>
        </p:nvSpPr>
        <p:spPr>
          <a:xfrm>
            <a:off x="9010001" y="5865905"/>
            <a:ext cx="2093976" cy="3721608"/>
          </a:xfrm>
          <a:prstGeom prst="rect">
            <a:avLst/>
          </a:prstGeom>
          <a:solidFill>
            <a:schemeClr val="bg1">
              <a:lumMod val="65000"/>
            </a:schemeClr>
          </a:solidFill>
          <a:effectLst/>
          <a:scene3d>
            <a:camera prst="orthographicFront">
              <a:rot lat="2400000" lon="2400000" rev="3600000"/>
            </a:camera>
            <a:lightRig rig="threePt" dir="t"/>
          </a:scene3d>
        </p:spPr>
        <p:txBody>
          <a:bodyPr anchor="ctr"/>
          <a:lstStyle>
            <a:lvl1pPr marL="0" indent="0" algn="ctr">
              <a:buNone/>
              <a:defRPr sz="1600" b="0" i="0">
                <a:latin typeface="Source Sans Pro" charset="0"/>
                <a:ea typeface="Source Sans Pro" charset="0"/>
                <a:cs typeface="Source Sans Pro" charset="0"/>
              </a:defRPr>
            </a:lvl1pPr>
          </a:lstStyle>
          <a:p>
            <a:r>
              <a:rPr lang="en-US" dirty="0"/>
              <a:t>Drag &amp; Drop Image</a:t>
            </a:r>
          </a:p>
        </p:txBody>
      </p:sp>
      <p:sp>
        <p:nvSpPr>
          <p:cNvPr id="10" name="Picture Placeholder 2"/>
          <p:cNvSpPr>
            <a:spLocks noGrp="1"/>
          </p:cNvSpPr>
          <p:nvPr>
            <p:ph type="pic" sz="quarter" idx="14" hasCustomPrompt="1"/>
          </p:nvPr>
        </p:nvSpPr>
        <p:spPr>
          <a:xfrm>
            <a:off x="12582533" y="3610559"/>
            <a:ext cx="2093976" cy="3721608"/>
          </a:xfrm>
          <a:prstGeom prst="rect">
            <a:avLst/>
          </a:prstGeom>
          <a:solidFill>
            <a:schemeClr val="bg1">
              <a:lumMod val="65000"/>
            </a:schemeClr>
          </a:solidFill>
          <a:effectLst/>
          <a:scene3d>
            <a:camera prst="orthographicFront">
              <a:rot lat="2400000" lon="2400000" rev="3600000"/>
            </a:camera>
            <a:lightRig rig="threePt" dir="t"/>
          </a:scene3d>
        </p:spPr>
        <p:txBody>
          <a:bodyPr anchor="ctr"/>
          <a:lstStyle>
            <a:lvl1pPr marL="0" indent="0" algn="ctr">
              <a:buNone/>
              <a:defRPr sz="1600" b="0" i="0">
                <a:latin typeface="Source Sans Pro" charset="0"/>
                <a:ea typeface="Source Sans Pro" charset="0"/>
                <a:cs typeface="Source Sans Pro" charset="0"/>
              </a:defRPr>
            </a:lvl1pPr>
          </a:lstStyle>
          <a:p>
            <a:r>
              <a:rPr lang="en-US" dirty="0"/>
              <a:t>Drag &amp; Drop Image</a:t>
            </a:r>
          </a:p>
        </p:txBody>
      </p:sp>
      <p:sp>
        <p:nvSpPr>
          <p:cNvPr id="11" name="Picture Placeholder 2"/>
          <p:cNvSpPr>
            <a:spLocks noGrp="1"/>
          </p:cNvSpPr>
          <p:nvPr>
            <p:ph type="pic" sz="quarter" idx="15" hasCustomPrompt="1"/>
          </p:nvPr>
        </p:nvSpPr>
        <p:spPr>
          <a:xfrm>
            <a:off x="14384490" y="2478603"/>
            <a:ext cx="2093976" cy="3721608"/>
          </a:xfrm>
          <a:prstGeom prst="rect">
            <a:avLst/>
          </a:prstGeom>
          <a:solidFill>
            <a:schemeClr val="bg1">
              <a:lumMod val="65000"/>
            </a:schemeClr>
          </a:solidFill>
          <a:effectLst/>
          <a:scene3d>
            <a:camera prst="orthographicFront">
              <a:rot lat="2400000" lon="2400000" rev="3600000"/>
            </a:camera>
            <a:lightRig rig="threePt" dir="t"/>
          </a:scene3d>
        </p:spPr>
        <p:txBody>
          <a:bodyPr anchor="ctr"/>
          <a:lstStyle>
            <a:lvl1pPr marL="0" indent="0" algn="ctr">
              <a:buNone/>
              <a:defRPr sz="1600" b="0" i="0">
                <a:latin typeface="Source Sans Pro" charset="0"/>
                <a:ea typeface="Source Sans Pro" charset="0"/>
                <a:cs typeface="Source Sans Pro" charset="0"/>
              </a:defRPr>
            </a:lvl1pPr>
          </a:lstStyle>
          <a:p>
            <a:r>
              <a:rPr lang="en-US" dirty="0"/>
              <a:t>Drag &amp; Drop Image</a:t>
            </a:r>
          </a:p>
        </p:txBody>
      </p:sp>
      <p:pic>
        <p:nvPicPr>
          <p:cNvPr id="12" name="Picture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241609" y="5003206"/>
            <a:ext cx="5203862" cy="3360312"/>
          </a:xfrm>
          <a:prstGeom prst="rect">
            <a:avLst/>
          </a:prstGeom>
        </p:spPr>
      </p:pic>
      <p:sp>
        <p:nvSpPr>
          <p:cNvPr id="13" name="Picture Placeholder 2"/>
          <p:cNvSpPr>
            <a:spLocks noGrp="1"/>
          </p:cNvSpPr>
          <p:nvPr>
            <p:ph type="pic" sz="quarter" idx="16" hasCustomPrompt="1"/>
          </p:nvPr>
        </p:nvSpPr>
        <p:spPr>
          <a:xfrm>
            <a:off x="10913723" y="4580913"/>
            <a:ext cx="1901952" cy="3931920"/>
          </a:xfrm>
          <a:prstGeom prst="rect">
            <a:avLst/>
          </a:prstGeom>
          <a:solidFill>
            <a:schemeClr val="bg1">
              <a:lumMod val="65000"/>
            </a:schemeClr>
          </a:solidFill>
          <a:effectLst/>
          <a:scene3d>
            <a:camera prst="orthographicFront">
              <a:rot lat="2400000" lon="2400000" rev="3630000"/>
            </a:camera>
            <a:lightRig rig="threePt" dir="t"/>
          </a:scene3d>
          <a:sp3d/>
        </p:spPr>
        <p:txBody>
          <a:bodyPr anchor="ctr"/>
          <a:lstStyle>
            <a:lvl1pPr marL="0" indent="0" algn="ctr">
              <a:buNone/>
              <a:defRPr sz="1600" b="0" i="0">
                <a:latin typeface="Source Sans Pro" charset="0"/>
                <a:ea typeface="Source Sans Pro" charset="0"/>
                <a:cs typeface="Source Sans Pro" charset="0"/>
              </a:defRPr>
            </a:lvl1pPr>
          </a:lstStyle>
          <a:p>
            <a:r>
              <a:rPr lang="en-US" dirty="0"/>
              <a:t>Drag &amp; Drop Image</a:t>
            </a:r>
          </a:p>
        </p:txBody>
      </p:sp>
    </p:spTree>
    <p:extLst>
      <p:ext uri="{BB962C8B-B14F-4D97-AF65-F5344CB8AC3E}">
        <p14:creationId xmlns:p14="http://schemas.microsoft.com/office/powerpoint/2010/main" val="3797269607"/>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33_Title Slide">
    <p:spTree>
      <p:nvGrpSpPr>
        <p:cNvPr id="1" name=""/>
        <p:cNvGrpSpPr/>
        <p:nvPr/>
      </p:nvGrpSpPr>
      <p:grpSpPr>
        <a:xfrm>
          <a:off x="0" y="0"/>
          <a:ext cx="0" cy="0"/>
          <a:chOff x="0" y="0"/>
          <a:chExt cx="0" cy="0"/>
        </a:xfrm>
      </p:grpSpPr>
      <p:pic>
        <p:nvPicPr>
          <p:cNvPr id="15" name="Picture 1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481455" y="2266942"/>
            <a:ext cx="3387435" cy="6617473"/>
          </a:xfrm>
          <a:prstGeom prst="rect">
            <a:avLst/>
          </a:prstGeom>
        </p:spPr>
      </p:pic>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sp>
        <p:nvSpPr>
          <p:cNvPr id="7" name="Picture Placeholder 2"/>
          <p:cNvSpPr>
            <a:spLocks noGrp="1"/>
          </p:cNvSpPr>
          <p:nvPr>
            <p:ph type="pic" sz="quarter" idx="17" hasCustomPrompt="1"/>
          </p:nvPr>
        </p:nvSpPr>
        <p:spPr>
          <a:xfrm>
            <a:off x="13784972" y="3234589"/>
            <a:ext cx="2589586" cy="4597080"/>
          </a:xfrm>
          <a:prstGeom prst="rect">
            <a:avLst/>
          </a:prstGeom>
          <a:pattFill prst="pct5">
            <a:fgClr>
              <a:schemeClr val="tx1"/>
            </a:fgClr>
            <a:bgClr>
              <a:schemeClr val="bg1">
                <a:lumMod val="85000"/>
              </a:schemeClr>
            </a:bgClr>
          </a:pattFill>
          <a:effectLst>
            <a:outerShdw blurRad="228600" dist="342900" dir="5400000" sx="89000" sy="89000" algn="t" rotWithShape="0">
              <a:prstClr val="black">
                <a:alpha val="14000"/>
              </a:prstClr>
            </a:outerShdw>
          </a:effectLst>
        </p:spPr>
        <p:txBody>
          <a:bodyPr anchor="ctr"/>
          <a:lstStyle>
            <a:lvl1pPr marL="0" indent="0" algn="ctr">
              <a:buNone/>
              <a:defRPr sz="1600" b="0" i="0">
                <a:latin typeface="Source Sans Pro" charset="0"/>
                <a:ea typeface="Source Sans Pro" charset="0"/>
                <a:cs typeface="Source Sans Pro" charset="0"/>
              </a:defRPr>
            </a:lvl1pPr>
          </a:lstStyle>
          <a:p>
            <a:r>
              <a:rPr lang="en-US"/>
              <a:t>Drag &amp; Drop Image</a:t>
            </a:r>
          </a:p>
        </p:txBody>
      </p:sp>
      <p:sp>
        <p:nvSpPr>
          <p:cNvPr id="9" name="Picture Placeholder 2"/>
          <p:cNvSpPr>
            <a:spLocks noGrp="1"/>
          </p:cNvSpPr>
          <p:nvPr>
            <p:ph type="pic" sz="quarter" idx="18" hasCustomPrompt="1"/>
          </p:nvPr>
        </p:nvSpPr>
        <p:spPr>
          <a:xfrm>
            <a:off x="7880379" y="3234589"/>
            <a:ext cx="2589586" cy="4597080"/>
          </a:xfrm>
          <a:prstGeom prst="rect">
            <a:avLst/>
          </a:prstGeom>
          <a:pattFill prst="pct5">
            <a:fgClr>
              <a:schemeClr val="tx1"/>
            </a:fgClr>
            <a:bgClr>
              <a:schemeClr val="bg1">
                <a:lumMod val="85000"/>
              </a:schemeClr>
            </a:bgClr>
          </a:pattFill>
          <a:effectLst>
            <a:outerShdw blurRad="228600" dist="342900" dir="5400000" sx="89000" sy="89000" algn="t" rotWithShape="0">
              <a:prstClr val="black">
                <a:alpha val="14000"/>
              </a:prstClr>
            </a:outerShdw>
          </a:effectLst>
        </p:spPr>
        <p:txBody>
          <a:bodyPr anchor="ctr"/>
          <a:lstStyle>
            <a:lvl1pPr marL="0" indent="0" algn="ctr">
              <a:buNone/>
              <a:defRPr sz="1600" b="0" i="0">
                <a:latin typeface="Source Sans Pro" charset="0"/>
                <a:ea typeface="Source Sans Pro" charset="0"/>
                <a:cs typeface="Source Sans Pro" charset="0"/>
              </a:defRPr>
            </a:lvl1pPr>
          </a:lstStyle>
          <a:p>
            <a:r>
              <a:rPr lang="en-US"/>
              <a:t>Drag &amp; Drop Image</a:t>
            </a:r>
          </a:p>
        </p:txBody>
      </p:sp>
      <p:sp>
        <p:nvSpPr>
          <p:cNvPr id="10" name="Picture Placeholder 2"/>
          <p:cNvSpPr>
            <a:spLocks noGrp="1"/>
          </p:cNvSpPr>
          <p:nvPr>
            <p:ph type="pic" sz="quarter" idx="13" hasCustomPrompt="1"/>
          </p:nvPr>
        </p:nvSpPr>
        <p:spPr>
          <a:xfrm>
            <a:off x="4800051" y="3234589"/>
            <a:ext cx="2589586" cy="4597080"/>
          </a:xfrm>
          <a:prstGeom prst="rect">
            <a:avLst/>
          </a:prstGeom>
          <a:pattFill prst="pct5">
            <a:fgClr>
              <a:schemeClr val="tx1"/>
            </a:fgClr>
            <a:bgClr>
              <a:schemeClr val="bg1">
                <a:lumMod val="85000"/>
              </a:schemeClr>
            </a:bgClr>
          </a:pattFill>
          <a:effectLst>
            <a:outerShdw blurRad="228600" dist="342900" dir="5400000" sx="89000" sy="89000" algn="t" rotWithShape="0">
              <a:prstClr val="black">
                <a:alpha val="14000"/>
              </a:prstClr>
            </a:outerShdw>
          </a:effectLst>
        </p:spPr>
        <p:txBody>
          <a:bodyPr anchor="ctr"/>
          <a:lstStyle>
            <a:lvl1pPr marL="0" indent="0" algn="ctr">
              <a:buNone/>
              <a:defRPr sz="1600" b="0" i="0">
                <a:latin typeface="Source Sans Pro" charset="0"/>
                <a:ea typeface="Source Sans Pro" charset="0"/>
                <a:cs typeface="Source Sans Pro" charset="0"/>
              </a:defRPr>
            </a:lvl1pPr>
          </a:lstStyle>
          <a:p>
            <a:r>
              <a:rPr lang="en-US"/>
              <a:t>Drag &amp; Drop Image</a:t>
            </a:r>
          </a:p>
        </p:txBody>
      </p:sp>
      <p:sp>
        <p:nvSpPr>
          <p:cNvPr id="11" name="Picture Placeholder 2"/>
          <p:cNvSpPr>
            <a:spLocks noGrp="1"/>
          </p:cNvSpPr>
          <p:nvPr>
            <p:ph type="pic" sz="quarter" idx="14" hasCustomPrompt="1"/>
          </p:nvPr>
        </p:nvSpPr>
        <p:spPr>
          <a:xfrm>
            <a:off x="1913259" y="3234589"/>
            <a:ext cx="2589586" cy="4597080"/>
          </a:xfrm>
          <a:prstGeom prst="rect">
            <a:avLst/>
          </a:prstGeom>
          <a:pattFill prst="pct5">
            <a:fgClr>
              <a:schemeClr val="tx1"/>
            </a:fgClr>
            <a:bgClr>
              <a:schemeClr val="bg1">
                <a:lumMod val="85000"/>
              </a:schemeClr>
            </a:bgClr>
          </a:pattFill>
          <a:effectLst>
            <a:outerShdw blurRad="228600" dist="342900" dir="5400000" sx="89000" sy="89000" algn="t" rotWithShape="0">
              <a:prstClr val="black">
                <a:alpha val="14000"/>
              </a:prstClr>
            </a:outerShdw>
          </a:effectLst>
        </p:spPr>
        <p:txBody>
          <a:bodyPr anchor="ctr"/>
          <a:lstStyle>
            <a:lvl1pPr marL="0" indent="0" algn="ctr">
              <a:buNone/>
              <a:defRPr sz="1600" b="0" i="0">
                <a:latin typeface="Source Sans Pro" charset="0"/>
                <a:ea typeface="Source Sans Pro" charset="0"/>
                <a:cs typeface="Source Sans Pro" charset="0"/>
              </a:defRPr>
            </a:lvl1pPr>
          </a:lstStyle>
          <a:p>
            <a:r>
              <a:rPr lang="en-US"/>
              <a:t>Drag &amp; Drop Image</a:t>
            </a:r>
          </a:p>
        </p:txBody>
      </p:sp>
      <p:sp>
        <p:nvSpPr>
          <p:cNvPr id="14" name="Picture Placeholder 2"/>
          <p:cNvSpPr>
            <a:spLocks noGrp="1"/>
          </p:cNvSpPr>
          <p:nvPr>
            <p:ph type="pic" sz="quarter" idx="12" hasCustomPrompt="1"/>
          </p:nvPr>
        </p:nvSpPr>
        <p:spPr>
          <a:xfrm>
            <a:off x="10898180" y="3234589"/>
            <a:ext cx="2589586" cy="4597080"/>
          </a:xfrm>
          <a:prstGeom prst="rect">
            <a:avLst/>
          </a:prstGeom>
          <a:pattFill prst="pct5">
            <a:fgClr>
              <a:schemeClr val="tx1"/>
            </a:fgClr>
            <a:bgClr>
              <a:schemeClr val="bg1">
                <a:lumMod val="85000"/>
              </a:schemeClr>
            </a:bgClr>
          </a:pattFill>
        </p:spPr>
        <p:txBody>
          <a:bodyPr anchor="ctr"/>
          <a:lstStyle>
            <a:lvl1pPr marL="0" indent="0" algn="ctr">
              <a:buNone/>
              <a:defRPr sz="1600" b="0" i="0">
                <a:latin typeface="Source Sans Pro" charset="0"/>
                <a:ea typeface="Source Sans Pro" charset="0"/>
                <a:cs typeface="Source Sans Pro" charset="0"/>
              </a:defRPr>
            </a:lvl1pPr>
          </a:lstStyle>
          <a:p>
            <a:r>
              <a:rPr lang="en-US"/>
              <a:t>Drag &amp; Drop Image</a:t>
            </a:r>
          </a:p>
        </p:txBody>
      </p:sp>
    </p:spTree>
    <p:extLst>
      <p:ext uri="{BB962C8B-B14F-4D97-AF65-F5344CB8AC3E}">
        <p14:creationId xmlns:p14="http://schemas.microsoft.com/office/powerpoint/2010/main" val="1343842512"/>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35_Title Slide">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Text Placeholder 4"/>
          <p:cNvSpPr>
            <a:spLocks noGrp="1"/>
          </p:cNvSpPr>
          <p:nvPr>
            <p:ph type="body" sz="quarter" idx="10" hasCustomPrompt="1"/>
          </p:nvPr>
        </p:nvSpPr>
        <p:spPr>
          <a:xfrm>
            <a:off x="1100931" y="464211"/>
            <a:ext cx="16146463" cy="1007196"/>
          </a:xfrm>
          <a:prstGeom prst="rect">
            <a:avLst/>
          </a:prstGeom>
        </p:spPr>
        <p:txBody>
          <a:bodyPr anchor="ctr"/>
          <a:lstStyle>
            <a:lvl1pPr marL="0" indent="0" algn="ctr">
              <a:buNone/>
              <a:defRPr sz="48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Title</a:t>
            </a:r>
            <a:endParaRPr lang="en-US" dirty="0"/>
          </a:p>
        </p:txBody>
      </p:sp>
      <p:sp>
        <p:nvSpPr>
          <p:cNvPr id="6" name="Text Placeholder 4"/>
          <p:cNvSpPr>
            <a:spLocks noGrp="1"/>
          </p:cNvSpPr>
          <p:nvPr>
            <p:ph type="body" sz="quarter" idx="11" hasCustomPrompt="1"/>
          </p:nvPr>
        </p:nvSpPr>
        <p:spPr>
          <a:xfrm>
            <a:off x="1100931" y="1471407"/>
            <a:ext cx="16146463" cy="509154"/>
          </a:xfrm>
          <a:prstGeom prst="rect">
            <a:avLst/>
          </a:prstGeom>
        </p:spPr>
        <p:txBody>
          <a:bodyPr anchor="t"/>
          <a:lstStyle>
            <a:lvl1pPr marL="0" indent="0" algn="ctr">
              <a:buNone/>
              <a:defRPr sz="2400" b="0">
                <a:solidFill>
                  <a:schemeClr val="tx1">
                    <a:lumMod val="75000"/>
                    <a:lumOff val="25000"/>
                  </a:schemeClr>
                </a:solidFill>
              </a:defRPr>
            </a:lvl1pPr>
            <a:lvl2pPr marL="688040" indent="0">
              <a:buNone/>
              <a:defRPr/>
            </a:lvl2pPr>
            <a:lvl3pPr marL="1376081" indent="0">
              <a:buNone/>
              <a:defRPr/>
            </a:lvl3pPr>
            <a:lvl4pPr marL="2064121" indent="0">
              <a:buNone/>
              <a:defRPr/>
            </a:lvl4pPr>
            <a:lvl5pPr marL="2752161" indent="0">
              <a:buNone/>
              <a:defRPr/>
            </a:lvl5pPr>
          </a:lstStyle>
          <a:p>
            <a:pPr lvl="0"/>
            <a:r>
              <a:rPr lang="en-GB" dirty="0"/>
              <a:t>Click here to add subtitle</a:t>
            </a:r>
            <a:endParaRPr lang="en-US" dirty="0"/>
          </a:p>
        </p:txBody>
      </p:sp>
      <p:sp>
        <p:nvSpPr>
          <p:cNvPr id="8"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08839044-A8EA-4E0A-B53B-DF8DDE3B4BC7}" type="datetime6">
              <a:rPr lang="en-US" smtClean="0"/>
              <a:t>October 19</a:t>
            </a:fld>
            <a:endParaRPr lang="en-US" dirty="0"/>
          </a:p>
        </p:txBody>
      </p: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300772" y="2987757"/>
            <a:ext cx="7208805" cy="6060978"/>
          </a:xfrm>
          <a:prstGeom prst="rect">
            <a:avLst/>
          </a:prstGeom>
        </p:spPr>
      </p:pic>
      <p:sp>
        <p:nvSpPr>
          <p:cNvPr id="4" name="Picture Placeholder 3"/>
          <p:cNvSpPr>
            <a:spLocks noGrp="1"/>
          </p:cNvSpPr>
          <p:nvPr>
            <p:ph type="pic" sz="quarter" idx="12"/>
          </p:nvPr>
        </p:nvSpPr>
        <p:spPr>
          <a:xfrm>
            <a:off x="1569837" y="3346450"/>
            <a:ext cx="6670675" cy="3760788"/>
          </a:xfrm>
          <a:prstGeom prst="rect">
            <a:avLst/>
          </a:prstGeom>
          <a:solidFill>
            <a:schemeClr val="tx1">
              <a:lumMod val="50000"/>
              <a:lumOff val="50000"/>
            </a:schemeClr>
          </a:solidFill>
        </p:spPr>
        <p:txBody>
          <a:bodyPr/>
          <a:lstStyle/>
          <a:p>
            <a:endParaRPr lang="en-US"/>
          </a:p>
        </p:txBody>
      </p:sp>
    </p:spTree>
    <p:extLst>
      <p:ext uri="{BB962C8B-B14F-4D97-AF65-F5344CB8AC3E}">
        <p14:creationId xmlns:p14="http://schemas.microsoft.com/office/powerpoint/2010/main" val="248507869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4" name="Rectangle 3"/>
          <p:cNvSpPr/>
          <p:nvPr userDrawn="1"/>
        </p:nvSpPr>
        <p:spPr>
          <a:xfrm>
            <a:off x="0" y="114301"/>
            <a:ext cx="5059362" cy="102377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icture Placeholder 2"/>
          <p:cNvSpPr>
            <a:spLocks noGrp="1"/>
          </p:cNvSpPr>
          <p:nvPr>
            <p:ph type="pic" sz="quarter" idx="10"/>
          </p:nvPr>
        </p:nvSpPr>
        <p:spPr>
          <a:xfrm>
            <a:off x="1495425" y="1612107"/>
            <a:ext cx="7127875" cy="7127875"/>
          </a:xfrm>
          <a:prstGeom prst="rect">
            <a:avLst/>
          </a:prstGeom>
          <a:solidFill>
            <a:schemeClr val="bg1">
              <a:lumMod val="65000"/>
            </a:schemeClr>
          </a:solidFill>
        </p:spPr>
        <p:txBody>
          <a:bodyPr/>
          <a:lstStyle/>
          <a:p>
            <a:endParaRPr lang="en-US"/>
          </a:p>
        </p:txBody>
      </p:sp>
    </p:spTree>
    <p:extLst>
      <p:ext uri="{BB962C8B-B14F-4D97-AF65-F5344CB8AC3E}">
        <p14:creationId xmlns:p14="http://schemas.microsoft.com/office/powerpoint/2010/main" val="261970969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54.xml"/><Relationship Id="rId18" Type="http://schemas.openxmlformats.org/officeDocument/2006/relationships/slideLayout" Target="../slideLayouts/slideLayout59.xml"/><Relationship Id="rId26" Type="http://schemas.openxmlformats.org/officeDocument/2006/relationships/slideLayout" Target="../slideLayouts/slideLayout67.xml"/><Relationship Id="rId39" Type="http://schemas.openxmlformats.org/officeDocument/2006/relationships/slideLayout" Target="../slideLayouts/slideLayout80.xml"/><Relationship Id="rId21" Type="http://schemas.openxmlformats.org/officeDocument/2006/relationships/slideLayout" Target="../slideLayouts/slideLayout62.xml"/><Relationship Id="rId34" Type="http://schemas.openxmlformats.org/officeDocument/2006/relationships/slideLayout" Target="../slideLayouts/slideLayout75.xml"/><Relationship Id="rId42" Type="http://schemas.openxmlformats.org/officeDocument/2006/relationships/slideLayout" Target="../slideLayouts/slideLayout83.xml"/><Relationship Id="rId47" Type="http://schemas.openxmlformats.org/officeDocument/2006/relationships/slideLayout" Target="../slideLayouts/slideLayout88.xml"/><Relationship Id="rId50" Type="http://schemas.openxmlformats.org/officeDocument/2006/relationships/slideLayout" Target="../slideLayouts/slideLayout91.xml"/><Relationship Id="rId55" Type="http://schemas.openxmlformats.org/officeDocument/2006/relationships/theme" Target="../theme/theme2.xml"/><Relationship Id="rId7" Type="http://schemas.openxmlformats.org/officeDocument/2006/relationships/slideLayout" Target="../slideLayouts/slideLayout48.xml"/><Relationship Id="rId12" Type="http://schemas.openxmlformats.org/officeDocument/2006/relationships/slideLayout" Target="../slideLayouts/slideLayout53.xml"/><Relationship Id="rId17" Type="http://schemas.openxmlformats.org/officeDocument/2006/relationships/slideLayout" Target="../slideLayouts/slideLayout58.xml"/><Relationship Id="rId25" Type="http://schemas.openxmlformats.org/officeDocument/2006/relationships/slideLayout" Target="../slideLayouts/slideLayout66.xml"/><Relationship Id="rId33" Type="http://schemas.openxmlformats.org/officeDocument/2006/relationships/slideLayout" Target="../slideLayouts/slideLayout74.xml"/><Relationship Id="rId38" Type="http://schemas.openxmlformats.org/officeDocument/2006/relationships/slideLayout" Target="../slideLayouts/slideLayout79.xml"/><Relationship Id="rId46" Type="http://schemas.openxmlformats.org/officeDocument/2006/relationships/slideLayout" Target="../slideLayouts/slideLayout87.xml"/><Relationship Id="rId2" Type="http://schemas.openxmlformats.org/officeDocument/2006/relationships/slideLayout" Target="../slideLayouts/slideLayout43.xml"/><Relationship Id="rId16" Type="http://schemas.openxmlformats.org/officeDocument/2006/relationships/slideLayout" Target="../slideLayouts/slideLayout57.xml"/><Relationship Id="rId20" Type="http://schemas.openxmlformats.org/officeDocument/2006/relationships/slideLayout" Target="../slideLayouts/slideLayout61.xml"/><Relationship Id="rId29" Type="http://schemas.openxmlformats.org/officeDocument/2006/relationships/slideLayout" Target="../slideLayouts/slideLayout70.xml"/><Relationship Id="rId41" Type="http://schemas.openxmlformats.org/officeDocument/2006/relationships/slideLayout" Target="../slideLayouts/slideLayout82.xml"/><Relationship Id="rId54" Type="http://schemas.openxmlformats.org/officeDocument/2006/relationships/slideLayout" Target="../slideLayouts/slideLayout95.xml"/><Relationship Id="rId1" Type="http://schemas.openxmlformats.org/officeDocument/2006/relationships/slideLayout" Target="../slideLayouts/slideLayout42.xml"/><Relationship Id="rId6" Type="http://schemas.openxmlformats.org/officeDocument/2006/relationships/slideLayout" Target="../slideLayouts/slideLayout47.xml"/><Relationship Id="rId11" Type="http://schemas.openxmlformats.org/officeDocument/2006/relationships/slideLayout" Target="../slideLayouts/slideLayout52.xml"/><Relationship Id="rId24" Type="http://schemas.openxmlformats.org/officeDocument/2006/relationships/slideLayout" Target="../slideLayouts/slideLayout65.xml"/><Relationship Id="rId32" Type="http://schemas.openxmlformats.org/officeDocument/2006/relationships/slideLayout" Target="../slideLayouts/slideLayout73.xml"/><Relationship Id="rId37" Type="http://schemas.openxmlformats.org/officeDocument/2006/relationships/slideLayout" Target="../slideLayouts/slideLayout78.xml"/><Relationship Id="rId40" Type="http://schemas.openxmlformats.org/officeDocument/2006/relationships/slideLayout" Target="../slideLayouts/slideLayout81.xml"/><Relationship Id="rId45" Type="http://schemas.openxmlformats.org/officeDocument/2006/relationships/slideLayout" Target="../slideLayouts/slideLayout86.xml"/><Relationship Id="rId53" Type="http://schemas.openxmlformats.org/officeDocument/2006/relationships/slideLayout" Target="../slideLayouts/slideLayout94.xml"/><Relationship Id="rId5" Type="http://schemas.openxmlformats.org/officeDocument/2006/relationships/slideLayout" Target="../slideLayouts/slideLayout46.xml"/><Relationship Id="rId15" Type="http://schemas.openxmlformats.org/officeDocument/2006/relationships/slideLayout" Target="../slideLayouts/slideLayout56.xml"/><Relationship Id="rId23" Type="http://schemas.openxmlformats.org/officeDocument/2006/relationships/slideLayout" Target="../slideLayouts/slideLayout64.xml"/><Relationship Id="rId28" Type="http://schemas.openxmlformats.org/officeDocument/2006/relationships/slideLayout" Target="../slideLayouts/slideLayout69.xml"/><Relationship Id="rId36" Type="http://schemas.openxmlformats.org/officeDocument/2006/relationships/slideLayout" Target="../slideLayouts/slideLayout77.xml"/><Relationship Id="rId49" Type="http://schemas.openxmlformats.org/officeDocument/2006/relationships/slideLayout" Target="../slideLayouts/slideLayout90.xml"/><Relationship Id="rId10" Type="http://schemas.openxmlformats.org/officeDocument/2006/relationships/slideLayout" Target="../slideLayouts/slideLayout51.xml"/><Relationship Id="rId19" Type="http://schemas.openxmlformats.org/officeDocument/2006/relationships/slideLayout" Target="../slideLayouts/slideLayout60.xml"/><Relationship Id="rId31" Type="http://schemas.openxmlformats.org/officeDocument/2006/relationships/slideLayout" Target="../slideLayouts/slideLayout72.xml"/><Relationship Id="rId44" Type="http://schemas.openxmlformats.org/officeDocument/2006/relationships/slideLayout" Target="../slideLayouts/slideLayout85.xml"/><Relationship Id="rId52" Type="http://schemas.openxmlformats.org/officeDocument/2006/relationships/slideLayout" Target="../slideLayouts/slideLayout93.xml"/><Relationship Id="rId4" Type="http://schemas.openxmlformats.org/officeDocument/2006/relationships/slideLayout" Target="../slideLayouts/slideLayout45.xml"/><Relationship Id="rId9" Type="http://schemas.openxmlformats.org/officeDocument/2006/relationships/slideLayout" Target="../slideLayouts/slideLayout50.xml"/><Relationship Id="rId14" Type="http://schemas.openxmlformats.org/officeDocument/2006/relationships/slideLayout" Target="../slideLayouts/slideLayout55.xml"/><Relationship Id="rId22" Type="http://schemas.openxmlformats.org/officeDocument/2006/relationships/slideLayout" Target="../slideLayouts/slideLayout63.xml"/><Relationship Id="rId27" Type="http://schemas.openxmlformats.org/officeDocument/2006/relationships/slideLayout" Target="../slideLayouts/slideLayout68.xml"/><Relationship Id="rId30" Type="http://schemas.openxmlformats.org/officeDocument/2006/relationships/slideLayout" Target="../slideLayouts/slideLayout71.xml"/><Relationship Id="rId35" Type="http://schemas.openxmlformats.org/officeDocument/2006/relationships/slideLayout" Target="../slideLayouts/slideLayout76.xml"/><Relationship Id="rId43" Type="http://schemas.openxmlformats.org/officeDocument/2006/relationships/slideLayout" Target="../slideLayouts/slideLayout84.xml"/><Relationship Id="rId48" Type="http://schemas.openxmlformats.org/officeDocument/2006/relationships/slideLayout" Target="../slideLayouts/slideLayout89.xml"/><Relationship Id="rId8" Type="http://schemas.openxmlformats.org/officeDocument/2006/relationships/slideLayout" Target="../slideLayouts/slideLayout49.xml"/><Relationship Id="rId51" Type="http://schemas.openxmlformats.org/officeDocument/2006/relationships/slideLayout" Target="../slideLayouts/slideLayout92.xml"/><Relationship Id="rId3" Type="http://schemas.openxmlformats.org/officeDocument/2006/relationships/slideLayout" Target="../slideLayouts/slideLayout4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lumMod val="95000"/>
            <a:alpha val="50000"/>
          </a:schemeClr>
        </a:solidFill>
        <a:effectLst/>
      </p:bgPr>
    </p:bg>
    <p:spTree>
      <p:nvGrpSpPr>
        <p:cNvPr id="1" name=""/>
        <p:cNvGrpSpPr/>
        <p:nvPr/>
      </p:nvGrpSpPr>
      <p:grpSpPr>
        <a:xfrm>
          <a:off x="0" y="0"/>
          <a:ext cx="0" cy="0"/>
          <a:chOff x="0" y="0"/>
          <a:chExt cx="0" cy="0"/>
        </a:xfrm>
      </p:grpSpPr>
      <p:sp>
        <p:nvSpPr>
          <p:cNvPr id="3" name="Rectangle 2"/>
          <p:cNvSpPr/>
          <p:nvPr userDrawn="1"/>
        </p:nvSpPr>
        <p:spPr>
          <a:xfrm>
            <a:off x="0" y="0"/>
            <a:ext cx="18348325" cy="11918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ooter Placeholder 1"/>
          <p:cNvSpPr>
            <a:spLocks noGrp="1"/>
          </p:cNvSpPr>
          <p:nvPr>
            <p:ph type="ftr" sz="quarter" idx="3"/>
          </p:nvPr>
        </p:nvSpPr>
        <p:spPr>
          <a:xfrm>
            <a:off x="651132" y="9594850"/>
            <a:ext cx="6191250" cy="550863"/>
          </a:xfrm>
          <a:prstGeom prst="rect">
            <a:avLst/>
          </a:prstGeom>
        </p:spPr>
        <p:txBody>
          <a:bodyPr vert="horz" lIns="91440" tIns="45720" rIns="91440" bIns="45720" rtlCol="0" anchor="ctr"/>
          <a:lstStyle>
            <a:lvl1pPr algn="l">
              <a:defRPr sz="1600">
                <a:solidFill>
                  <a:schemeClr val="bg1">
                    <a:lumMod val="50000"/>
                  </a:schemeClr>
                </a:solidFill>
              </a:defRPr>
            </a:lvl1pPr>
          </a:lstStyle>
          <a:p>
            <a:r>
              <a:rPr lang="en-US"/>
              <a:t>Strictly Confidential.</a:t>
            </a:r>
            <a:endParaRPr lang="en-US" dirty="0"/>
          </a:p>
        </p:txBody>
      </p:sp>
      <p:sp>
        <p:nvSpPr>
          <p:cNvPr id="5" name="Date Placeholder 7"/>
          <p:cNvSpPr>
            <a:spLocks noGrp="1"/>
          </p:cNvSpPr>
          <p:nvPr>
            <p:ph type="dt" sz="half" idx="2"/>
          </p:nvPr>
        </p:nvSpPr>
        <p:spPr>
          <a:xfrm>
            <a:off x="13487766" y="9594850"/>
            <a:ext cx="4127500" cy="550863"/>
          </a:xfrm>
          <a:prstGeom prst="rect">
            <a:avLst/>
          </a:prstGeom>
        </p:spPr>
        <p:txBody>
          <a:bodyPr vert="horz" lIns="91440" tIns="45720" rIns="91440" bIns="45720" rtlCol="0" anchor="ctr"/>
          <a:lstStyle>
            <a:lvl1pPr algn="r">
              <a:defRPr sz="1600" b="0">
                <a:solidFill>
                  <a:schemeClr val="tx2"/>
                </a:solidFill>
              </a:defRPr>
            </a:lvl1pPr>
          </a:lstStyle>
          <a:p>
            <a:fld id="{FC5D38C3-3541-4487-B4AC-B2DF158C6F10}" type="datetime6">
              <a:rPr lang="en-US" smtClean="0"/>
              <a:t>October 19</a:t>
            </a:fld>
            <a:endParaRPr lang="en-US" dirty="0"/>
          </a:p>
        </p:txBody>
      </p:sp>
    </p:spTree>
    <p:extLst>
      <p:ext uri="{BB962C8B-B14F-4D97-AF65-F5344CB8AC3E}">
        <p14:creationId xmlns:p14="http://schemas.microsoft.com/office/powerpoint/2010/main" val="1504727459"/>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3" r:id="rId3"/>
    <p:sldLayoutId id="2147483719" r:id="rId4"/>
    <p:sldLayoutId id="2147483720" r:id="rId5"/>
    <p:sldLayoutId id="2147483721" r:id="rId6"/>
    <p:sldLayoutId id="2147483722" r:id="rId7"/>
    <p:sldLayoutId id="2147483708" r:id="rId8"/>
    <p:sldLayoutId id="2147483746" r:id="rId9"/>
    <p:sldLayoutId id="2147483745" r:id="rId10"/>
    <p:sldLayoutId id="2147483744" r:id="rId11"/>
    <p:sldLayoutId id="2147483743" r:id="rId12"/>
    <p:sldLayoutId id="2147483742" r:id="rId13"/>
    <p:sldLayoutId id="2147483747" r:id="rId14"/>
    <p:sldLayoutId id="2147483741" r:id="rId15"/>
    <p:sldLayoutId id="2147483735" r:id="rId16"/>
    <p:sldLayoutId id="2147483736" r:id="rId17"/>
    <p:sldLayoutId id="2147483737" r:id="rId18"/>
    <p:sldLayoutId id="2147483738" r:id="rId19"/>
    <p:sldLayoutId id="2147483734" r:id="rId20"/>
    <p:sldLayoutId id="2147483733" r:id="rId21"/>
    <p:sldLayoutId id="2147483731" r:id="rId22"/>
    <p:sldLayoutId id="2147483732" r:id="rId23"/>
    <p:sldLayoutId id="2147483730" r:id="rId24"/>
    <p:sldLayoutId id="2147483727" r:id="rId25"/>
    <p:sldLayoutId id="2147483728" r:id="rId26"/>
    <p:sldLayoutId id="2147483729" r:id="rId27"/>
    <p:sldLayoutId id="2147483726" r:id="rId28"/>
    <p:sldLayoutId id="2147483739" r:id="rId29"/>
    <p:sldLayoutId id="2147483740" r:id="rId30"/>
    <p:sldLayoutId id="2147483723" r:id="rId31"/>
    <p:sldLayoutId id="2147483724" r:id="rId32"/>
    <p:sldLayoutId id="2147483725" r:id="rId33"/>
    <p:sldLayoutId id="2147483711" r:id="rId34"/>
    <p:sldLayoutId id="2147483714" r:id="rId35"/>
    <p:sldLayoutId id="2147483715" r:id="rId36"/>
    <p:sldLayoutId id="2147483716" r:id="rId37"/>
    <p:sldLayoutId id="2147483717" r:id="rId38"/>
    <p:sldLayoutId id="2147483718" r:id="rId39"/>
    <p:sldLayoutId id="2147483704" r:id="rId40"/>
    <p:sldLayoutId id="2147483712" r:id="rId41"/>
  </p:sldLayoutIdLst>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hf sldNum="0" hd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032096" y="920186"/>
            <a:ext cx="15247267" cy="2198222"/>
          </a:xfrm>
          <a:prstGeom prst="rect">
            <a:avLst/>
          </a:prstGeom>
          <a:effectLst/>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1032096" y="3233431"/>
            <a:ext cx="15247267" cy="5508333"/>
          </a:xfrm>
          <a:prstGeom prst="rect">
            <a:avLst/>
          </a:prstGeom>
        </p:spPr>
        <p:txBody>
          <a:bodyPr vert="horz" lIns="91440" tIns="45720" rIns="91440" bIns="45720"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12926991" y="8861580"/>
            <a:ext cx="2408218" cy="570323"/>
          </a:xfrm>
          <a:prstGeom prst="rect">
            <a:avLst/>
          </a:prstGeom>
        </p:spPr>
        <p:txBody>
          <a:bodyPr vert="horz" lIns="91440" tIns="45720" rIns="91440" bIns="45720" rtlCol="0" anchor="ctr"/>
          <a:lstStyle>
            <a:lvl1pPr algn="r">
              <a:defRPr sz="1505" b="0" i="0">
                <a:solidFill>
                  <a:schemeClr val="tx1"/>
                </a:solidFill>
                <a:effectLst/>
                <a:latin typeface="+mn-lt"/>
              </a:defRPr>
            </a:lvl1pPr>
          </a:lstStyle>
          <a:p>
            <a:fld id="{FC5D38C3-3541-4487-B4AC-B2DF158C6F10}" type="datetime6">
              <a:rPr lang="en-US" smtClean="0"/>
              <a:t>October 19</a:t>
            </a:fld>
            <a:endParaRPr lang="en-US" dirty="0"/>
          </a:p>
        </p:txBody>
      </p:sp>
      <p:sp>
        <p:nvSpPr>
          <p:cNvPr id="5" name="Footer Placeholder 4"/>
          <p:cNvSpPr>
            <a:spLocks noGrp="1"/>
          </p:cNvSpPr>
          <p:nvPr>
            <p:ph type="ftr" sz="quarter" idx="3"/>
          </p:nvPr>
        </p:nvSpPr>
        <p:spPr>
          <a:xfrm>
            <a:off x="1032094" y="8861580"/>
            <a:ext cx="11780219" cy="570323"/>
          </a:xfrm>
          <a:prstGeom prst="rect">
            <a:avLst/>
          </a:prstGeom>
        </p:spPr>
        <p:txBody>
          <a:bodyPr vert="horz" lIns="91440" tIns="45720" rIns="91440" bIns="45720" rtlCol="0" anchor="ctr"/>
          <a:lstStyle>
            <a:lvl1pPr algn="l">
              <a:defRPr sz="1505" b="0" i="0">
                <a:solidFill>
                  <a:schemeClr val="tx1"/>
                </a:solidFill>
                <a:effectLst/>
                <a:latin typeface="+mn-lt"/>
              </a:defRPr>
            </a:lvl1pPr>
          </a:lstStyle>
          <a:p>
            <a:r>
              <a:rPr lang="en-US"/>
              <a:t>Strictly Confidential.</a:t>
            </a:r>
            <a:endParaRPr lang="en-US" dirty="0"/>
          </a:p>
        </p:txBody>
      </p:sp>
      <p:sp>
        <p:nvSpPr>
          <p:cNvPr id="6" name="Slide Number Placeholder 5"/>
          <p:cNvSpPr>
            <a:spLocks noGrp="1"/>
          </p:cNvSpPr>
          <p:nvPr>
            <p:ph type="sldNum" sz="quarter" idx="4"/>
          </p:nvPr>
        </p:nvSpPr>
        <p:spPr>
          <a:xfrm>
            <a:off x="15449886" y="8861580"/>
            <a:ext cx="829478" cy="570323"/>
          </a:xfrm>
          <a:prstGeom prst="rect">
            <a:avLst/>
          </a:prstGeom>
        </p:spPr>
        <p:txBody>
          <a:bodyPr vert="horz" lIns="91440" tIns="45720" rIns="91440" bIns="45720" rtlCol="0" anchor="ctr"/>
          <a:lstStyle>
            <a:lvl1pPr algn="r">
              <a:defRPr sz="1505" b="0" i="0">
                <a:solidFill>
                  <a:schemeClr val="tx1"/>
                </a:solidFill>
                <a:effectLst/>
                <a:latin typeface="+mn-lt"/>
              </a:defRPr>
            </a:lvl1pPr>
          </a:lstStyle>
          <a:p>
            <a:fld id="{D57F1E4F-1CFF-5643-939E-217C01CDF565}" type="slidenum">
              <a:rPr lang="en-US" dirty="0"/>
              <a:pPr/>
              <a:t>‹#›</a:t>
            </a:fld>
            <a:endParaRPr lang="en-US" dirty="0"/>
          </a:p>
        </p:txBody>
      </p:sp>
      <p:sp>
        <p:nvSpPr>
          <p:cNvPr id="7" name="Rectangle 6">
            <a:extLst>
              <a:ext uri="{FF2B5EF4-FFF2-40B4-BE49-F238E27FC236}">
                <a16:creationId xmlns:a16="http://schemas.microsoft.com/office/drawing/2014/main" id="{05FF80DF-AE8F-4FA3-9EFD-6020C3D3E126}"/>
              </a:ext>
            </a:extLst>
          </p:cNvPr>
          <p:cNvSpPr/>
          <p:nvPr userDrawn="1"/>
        </p:nvSpPr>
        <p:spPr>
          <a:xfrm>
            <a:off x="0" y="0"/>
            <a:ext cx="18348325" cy="11918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3345405"/>
      </p:ext>
    </p:extLst>
  </p:cSld>
  <p:clrMap bg1="dk1" tx1="lt1" bg2="dk2" tx2="lt2" accent1="accent1" accent2="accent2" accent3="accent3" accent4="accent4" accent5="accent5" accent6="accent6" hlink="hlink" folHlink="folHlink"/>
  <p:sldLayoutIdLst>
    <p:sldLayoutId id="2147484029" r:id="rId1"/>
    <p:sldLayoutId id="2147484030" r:id="rId2"/>
    <p:sldLayoutId id="2147484031" r:id="rId3"/>
    <p:sldLayoutId id="2147484032" r:id="rId4"/>
    <p:sldLayoutId id="2147484033" r:id="rId5"/>
    <p:sldLayoutId id="2147484034" r:id="rId6"/>
    <p:sldLayoutId id="2147484035" r:id="rId7"/>
    <p:sldLayoutId id="2147484036" r:id="rId8"/>
    <p:sldLayoutId id="2147484037" r:id="rId9"/>
    <p:sldLayoutId id="2147484038" r:id="rId10"/>
    <p:sldLayoutId id="2147484039" r:id="rId11"/>
    <p:sldLayoutId id="2147484040" r:id="rId12"/>
    <p:sldLayoutId id="2147484041" r:id="rId13"/>
    <p:sldLayoutId id="2147484042" r:id="rId14"/>
    <p:sldLayoutId id="2147484043" r:id="rId15"/>
    <p:sldLayoutId id="2147484044" r:id="rId16"/>
    <p:sldLayoutId id="2147484045" r:id="rId17"/>
    <p:sldLayoutId id="2147484047" r:id="rId18"/>
    <p:sldLayoutId id="2147484048" r:id="rId19"/>
    <p:sldLayoutId id="2147484049" r:id="rId20"/>
    <p:sldLayoutId id="2147484050" r:id="rId21"/>
    <p:sldLayoutId id="2147484051" r:id="rId22"/>
    <p:sldLayoutId id="2147484052" r:id="rId23"/>
    <p:sldLayoutId id="2147484053" r:id="rId24"/>
    <p:sldLayoutId id="2147484054" r:id="rId25"/>
    <p:sldLayoutId id="2147484055" r:id="rId26"/>
    <p:sldLayoutId id="2147484056" r:id="rId27"/>
    <p:sldLayoutId id="2147484057" r:id="rId28"/>
    <p:sldLayoutId id="2147484058" r:id="rId29"/>
    <p:sldLayoutId id="2147484059" r:id="rId30"/>
    <p:sldLayoutId id="2147484060" r:id="rId31"/>
    <p:sldLayoutId id="2147484061" r:id="rId32"/>
    <p:sldLayoutId id="2147484062" r:id="rId33"/>
    <p:sldLayoutId id="2147484063" r:id="rId34"/>
    <p:sldLayoutId id="2147484064" r:id="rId35"/>
    <p:sldLayoutId id="2147484065" r:id="rId36"/>
    <p:sldLayoutId id="2147484066" r:id="rId37"/>
    <p:sldLayoutId id="2147484067" r:id="rId38"/>
    <p:sldLayoutId id="2147484068" r:id="rId39"/>
    <p:sldLayoutId id="2147484069" r:id="rId40"/>
    <p:sldLayoutId id="2147484070" r:id="rId41"/>
    <p:sldLayoutId id="2147484071" r:id="rId42"/>
    <p:sldLayoutId id="2147484072" r:id="rId43"/>
    <p:sldLayoutId id="2147484073" r:id="rId44"/>
    <p:sldLayoutId id="2147484074" r:id="rId45"/>
    <p:sldLayoutId id="2147484075" r:id="rId46"/>
    <p:sldLayoutId id="2147484076" r:id="rId47"/>
    <p:sldLayoutId id="2147484077" r:id="rId48"/>
    <p:sldLayoutId id="2147484078" r:id="rId49"/>
    <p:sldLayoutId id="2147484079" r:id="rId50"/>
    <p:sldLayoutId id="2147484080" r:id="rId51"/>
    <p:sldLayoutId id="2147484081" r:id="rId52"/>
    <p:sldLayoutId id="2147484082" r:id="rId53"/>
    <p:sldLayoutId id="2147484083" r:id="rId54"/>
  </p:sldLayoutIdLst>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hf sldNum="0" hdr="0"/>
  <p:txStyles>
    <p:titleStyle>
      <a:lvl1pPr algn="l" defTabSz="688040" rtl="0" eaLnBrk="1" latinLnBrk="0" hangingPunct="1">
        <a:spcBef>
          <a:spcPct val="0"/>
        </a:spcBef>
        <a:buNone/>
        <a:defRPr sz="5418" kern="1200" cap="all">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430025" indent="-430025" algn="l" defTabSz="688040" rtl="0" eaLnBrk="1" latinLnBrk="0" hangingPunct="1">
        <a:spcBef>
          <a:spcPts val="0"/>
        </a:spcBef>
        <a:spcAft>
          <a:spcPts val="1505"/>
        </a:spcAft>
        <a:buClr>
          <a:schemeClr val="tx1"/>
        </a:buClr>
        <a:buSzPct val="100000"/>
        <a:buFont typeface="Arial"/>
        <a:buChar char="•"/>
        <a:defRPr sz="2709" kern="1200" cap="none">
          <a:solidFill>
            <a:schemeClr val="tx1"/>
          </a:solidFill>
          <a:effectLst/>
          <a:latin typeface="+mn-lt"/>
          <a:ea typeface="+mn-ea"/>
          <a:cs typeface="+mn-cs"/>
        </a:defRPr>
      </a:lvl1pPr>
      <a:lvl2pPr marL="1118065" indent="-430025" algn="l" defTabSz="688040" rtl="0" eaLnBrk="1" latinLnBrk="0" hangingPunct="1">
        <a:spcBef>
          <a:spcPts val="0"/>
        </a:spcBef>
        <a:spcAft>
          <a:spcPts val="1505"/>
        </a:spcAft>
        <a:buClr>
          <a:schemeClr val="tx1"/>
        </a:buClr>
        <a:buSzPct val="100000"/>
        <a:buFont typeface="Arial"/>
        <a:buChar char="•"/>
        <a:defRPr sz="2408" kern="1200" cap="none">
          <a:solidFill>
            <a:schemeClr val="tx1"/>
          </a:solidFill>
          <a:effectLst/>
          <a:latin typeface="+mn-lt"/>
          <a:ea typeface="+mn-ea"/>
          <a:cs typeface="+mn-cs"/>
        </a:defRPr>
      </a:lvl2pPr>
      <a:lvl3pPr marL="1806106" indent="-430025" algn="l" defTabSz="688040" rtl="0" eaLnBrk="1" latinLnBrk="0" hangingPunct="1">
        <a:spcBef>
          <a:spcPts val="0"/>
        </a:spcBef>
        <a:spcAft>
          <a:spcPts val="1505"/>
        </a:spcAft>
        <a:buClr>
          <a:schemeClr val="tx1"/>
        </a:buClr>
        <a:buSzPct val="100000"/>
        <a:buFont typeface="Arial"/>
        <a:buChar char="•"/>
        <a:defRPr sz="2107" kern="1200" cap="none">
          <a:solidFill>
            <a:schemeClr val="tx1"/>
          </a:solidFill>
          <a:effectLst/>
          <a:latin typeface="+mn-lt"/>
          <a:ea typeface="+mn-ea"/>
          <a:cs typeface="+mn-cs"/>
        </a:defRPr>
      </a:lvl3pPr>
      <a:lvl4pPr marL="2322136" indent="-258015" algn="l" defTabSz="688040" rtl="0" eaLnBrk="1" latinLnBrk="0" hangingPunct="1">
        <a:spcBef>
          <a:spcPts val="0"/>
        </a:spcBef>
        <a:spcAft>
          <a:spcPts val="1505"/>
        </a:spcAft>
        <a:buClr>
          <a:schemeClr val="tx1"/>
        </a:buClr>
        <a:buSzPct val="100000"/>
        <a:buFont typeface="Arial"/>
        <a:buChar char="•"/>
        <a:defRPr sz="1806" kern="1200" cap="none">
          <a:solidFill>
            <a:schemeClr val="tx1"/>
          </a:solidFill>
          <a:effectLst/>
          <a:latin typeface="+mn-lt"/>
          <a:ea typeface="+mn-ea"/>
          <a:cs typeface="+mn-cs"/>
        </a:defRPr>
      </a:lvl4pPr>
      <a:lvl5pPr marL="3010176" indent="-258015" algn="l" defTabSz="688040" rtl="0" eaLnBrk="1" latinLnBrk="0" hangingPunct="1">
        <a:spcBef>
          <a:spcPts val="0"/>
        </a:spcBef>
        <a:spcAft>
          <a:spcPts val="1505"/>
        </a:spcAft>
        <a:buClr>
          <a:schemeClr val="tx1"/>
        </a:buClr>
        <a:buSzPct val="100000"/>
        <a:buFont typeface="Arial"/>
        <a:buChar char="•"/>
        <a:defRPr sz="1806" kern="1200" cap="none">
          <a:solidFill>
            <a:schemeClr val="tx1"/>
          </a:solidFill>
          <a:effectLst/>
          <a:latin typeface="+mn-lt"/>
          <a:ea typeface="+mn-ea"/>
          <a:cs typeface="+mn-cs"/>
        </a:defRPr>
      </a:lvl5pPr>
      <a:lvl6pPr marL="3784222" indent="-344020" algn="l" defTabSz="688040" rtl="0" eaLnBrk="1" latinLnBrk="0" hangingPunct="1">
        <a:spcBef>
          <a:spcPts val="0"/>
        </a:spcBef>
        <a:spcAft>
          <a:spcPts val="1505"/>
        </a:spcAft>
        <a:buClr>
          <a:schemeClr val="tx1"/>
        </a:buClr>
        <a:buSzPct val="100000"/>
        <a:buFont typeface="Arial"/>
        <a:buChar char="•"/>
        <a:defRPr sz="1806" kern="1200" cap="none">
          <a:solidFill>
            <a:schemeClr val="tx1"/>
          </a:solidFill>
          <a:effectLst/>
          <a:latin typeface="+mn-lt"/>
          <a:ea typeface="+mn-ea"/>
          <a:cs typeface="+mn-cs"/>
        </a:defRPr>
      </a:lvl6pPr>
      <a:lvl7pPr marL="4472262" indent="-344020" algn="l" defTabSz="688040" rtl="0" eaLnBrk="1" latinLnBrk="0" hangingPunct="1">
        <a:spcBef>
          <a:spcPts val="0"/>
        </a:spcBef>
        <a:spcAft>
          <a:spcPts val="1505"/>
        </a:spcAft>
        <a:buClr>
          <a:schemeClr val="tx1"/>
        </a:buClr>
        <a:buSzPct val="100000"/>
        <a:buFont typeface="Arial"/>
        <a:buChar char="•"/>
        <a:defRPr sz="1806" kern="1200" cap="none">
          <a:solidFill>
            <a:schemeClr val="tx1"/>
          </a:solidFill>
          <a:effectLst/>
          <a:latin typeface="+mn-lt"/>
          <a:ea typeface="+mn-ea"/>
          <a:cs typeface="+mn-cs"/>
        </a:defRPr>
      </a:lvl7pPr>
      <a:lvl8pPr marL="5160302" indent="-344020" algn="l" defTabSz="688040" rtl="0" eaLnBrk="1" latinLnBrk="0" hangingPunct="1">
        <a:spcBef>
          <a:spcPts val="0"/>
        </a:spcBef>
        <a:spcAft>
          <a:spcPts val="1505"/>
        </a:spcAft>
        <a:buClr>
          <a:schemeClr val="tx1"/>
        </a:buClr>
        <a:buSzPct val="100000"/>
        <a:buFont typeface="Arial"/>
        <a:buChar char="•"/>
        <a:defRPr sz="1806" kern="1200" cap="none">
          <a:solidFill>
            <a:schemeClr val="tx1"/>
          </a:solidFill>
          <a:effectLst/>
          <a:latin typeface="+mn-lt"/>
          <a:ea typeface="+mn-ea"/>
          <a:cs typeface="+mn-cs"/>
        </a:defRPr>
      </a:lvl8pPr>
      <a:lvl9pPr marL="5848342" indent="-344020" algn="l" defTabSz="688040" rtl="0" eaLnBrk="1" latinLnBrk="0" hangingPunct="1">
        <a:spcBef>
          <a:spcPts val="0"/>
        </a:spcBef>
        <a:spcAft>
          <a:spcPts val="1505"/>
        </a:spcAft>
        <a:buClr>
          <a:schemeClr val="tx1"/>
        </a:buClr>
        <a:buSzPct val="100000"/>
        <a:buFont typeface="Arial"/>
        <a:buChar char="•"/>
        <a:defRPr sz="1806" kern="1200" cap="none">
          <a:solidFill>
            <a:schemeClr val="tx1"/>
          </a:solidFill>
          <a:effectLst/>
          <a:latin typeface="+mn-lt"/>
          <a:ea typeface="+mn-ea"/>
          <a:cs typeface="+mn-cs"/>
        </a:defRPr>
      </a:lvl9pPr>
    </p:bodyStyle>
    <p:otherStyle>
      <a:defPPr>
        <a:defRPr lang="en-US"/>
      </a:defPPr>
      <a:lvl1pPr marL="0" algn="l" defTabSz="688040" rtl="0" eaLnBrk="1" latinLnBrk="0" hangingPunct="1">
        <a:defRPr sz="2709" kern="1200">
          <a:solidFill>
            <a:schemeClr val="tx1"/>
          </a:solidFill>
          <a:latin typeface="+mn-lt"/>
          <a:ea typeface="+mn-ea"/>
          <a:cs typeface="+mn-cs"/>
        </a:defRPr>
      </a:lvl1pPr>
      <a:lvl2pPr marL="688040" algn="l" defTabSz="688040" rtl="0" eaLnBrk="1" latinLnBrk="0" hangingPunct="1">
        <a:defRPr sz="2709" kern="1200">
          <a:solidFill>
            <a:schemeClr val="tx1"/>
          </a:solidFill>
          <a:latin typeface="+mn-lt"/>
          <a:ea typeface="+mn-ea"/>
          <a:cs typeface="+mn-cs"/>
        </a:defRPr>
      </a:lvl2pPr>
      <a:lvl3pPr marL="1376081" algn="l" defTabSz="688040" rtl="0" eaLnBrk="1" latinLnBrk="0" hangingPunct="1">
        <a:defRPr sz="2709" kern="1200">
          <a:solidFill>
            <a:schemeClr val="tx1"/>
          </a:solidFill>
          <a:latin typeface="+mn-lt"/>
          <a:ea typeface="+mn-ea"/>
          <a:cs typeface="+mn-cs"/>
        </a:defRPr>
      </a:lvl3pPr>
      <a:lvl4pPr marL="2064121" algn="l" defTabSz="688040" rtl="0" eaLnBrk="1" latinLnBrk="0" hangingPunct="1">
        <a:defRPr sz="2709" kern="1200">
          <a:solidFill>
            <a:schemeClr val="tx1"/>
          </a:solidFill>
          <a:latin typeface="+mn-lt"/>
          <a:ea typeface="+mn-ea"/>
          <a:cs typeface="+mn-cs"/>
        </a:defRPr>
      </a:lvl4pPr>
      <a:lvl5pPr marL="2752161" algn="l" defTabSz="688040" rtl="0" eaLnBrk="1" latinLnBrk="0" hangingPunct="1">
        <a:defRPr sz="2709" kern="1200">
          <a:solidFill>
            <a:schemeClr val="tx1"/>
          </a:solidFill>
          <a:latin typeface="+mn-lt"/>
          <a:ea typeface="+mn-ea"/>
          <a:cs typeface="+mn-cs"/>
        </a:defRPr>
      </a:lvl5pPr>
      <a:lvl6pPr marL="3440201" algn="l" defTabSz="688040" rtl="0" eaLnBrk="1" latinLnBrk="0" hangingPunct="1">
        <a:defRPr sz="2709" kern="1200">
          <a:solidFill>
            <a:schemeClr val="tx1"/>
          </a:solidFill>
          <a:latin typeface="+mn-lt"/>
          <a:ea typeface="+mn-ea"/>
          <a:cs typeface="+mn-cs"/>
        </a:defRPr>
      </a:lvl6pPr>
      <a:lvl7pPr marL="4128242" algn="l" defTabSz="688040" rtl="0" eaLnBrk="1" latinLnBrk="0" hangingPunct="1">
        <a:defRPr sz="2709" kern="1200">
          <a:solidFill>
            <a:schemeClr val="tx1"/>
          </a:solidFill>
          <a:latin typeface="+mn-lt"/>
          <a:ea typeface="+mn-ea"/>
          <a:cs typeface="+mn-cs"/>
        </a:defRPr>
      </a:lvl7pPr>
      <a:lvl8pPr marL="4816282" algn="l" defTabSz="688040" rtl="0" eaLnBrk="1" latinLnBrk="0" hangingPunct="1">
        <a:defRPr sz="2709" kern="1200">
          <a:solidFill>
            <a:schemeClr val="tx1"/>
          </a:solidFill>
          <a:latin typeface="+mn-lt"/>
          <a:ea typeface="+mn-ea"/>
          <a:cs typeface="+mn-cs"/>
        </a:defRPr>
      </a:lvl8pPr>
      <a:lvl9pPr marL="5504322" algn="l" defTabSz="688040" rtl="0" eaLnBrk="1" latinLnBrk="0" hangingPunct="1">
        <a:defRPr sz="2709"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27.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5.png"/><Relationship Id="rId7" Type="http://schemas.openxmlformats.org/officeDocument/2006/relationships/image" Target="../media/image19.png"/><Relationship Id="rId2" Type="http://schemas.openxmlformats.org/officeDocument/2006/relationships/image" Target="../media/image14.png"/><Relationship Id="rId1" Type="http://schemas.openxmlformats.org/officeDocument/2006/relationships/slideLayout" Target="../slideLayouts/slideLayout70.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 Id="rId9" Type="http://schemas.openxmlformats.org/officeDocument/2006/relationships/image" Target="../media/image21.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8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8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8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57.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70.xml"/></Relationships>
</file>

<file path=ppt/slides/_rels/slide58.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70.xml"/><Relationship Id="rId4" Type="http://schemas.openxmlformats.org/officeDocument/2006/relationships/chart" Target="../charts/chart4.xml"/></Relationships>
</file>

<file path=ppt/slides/_rels/slide59.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7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60.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7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64.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70.xml"/></Relationships>
</file>

<file path=ppt/slides/_rels/slide65.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70.xml"/></Relationships>
</file>

<file path=ppt/slides/_rels/slide66.xml.rels><?xml version="1.0" encoding="UTF-8" standalone="yes"?>
<Relationships xmlns="http://schemas.openxmlformats.org/package/2006/relationships"><Relationship Id="rId3" Type="http://schemas.openxmlformats.org/officeDocument/2006/relationships/image" Target="../media/image120.png"/><Relationship Id="rId2" Type="http://schemas.microsoft.com/office/2014/relationships/chartEx" Target="../charts/chartEx1.xml"/><Relationship Id="rId1" Type="http://schemas.openxmlformats.org/officeDocument/2006/relationships/slideLayout" Target="../slideLayouts/slideLayout70.xml"/></Relationships>
</file>

<file path=ppt/slides/_rels/slide67.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70.xml"/></Relationships>
</file>

<file path=ppt/slides/_rels/slide68.xml.rels><?xml version="1.0" encoding="UTF-8" standalone="yes"?>
<Relationships xmlns="http://schemas.openxmlformats.org/package/2006/relationships"><Relationship Id="rId3" Type="http://schemas.openxmlformats.org/officeDocument/2006/relationships/image" Target="../media/image130.png"/><Relationship Id="rId2" Type="http://schemas.microsoft.com/office/2014/relationships/chartEx" Target="../charts/chartEx2.xml"/><Relationship Id="rId1" Type="http://schemas.openxmlformats.org/officeDocument/2006/relationships/slideLayout" Target="../slideLayouts/slideLayout70.xml"/></Relationships>
</file>

<file path=ppt/slides/_rels/slide69.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7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9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9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5" name="Date Placeholder 4"/>
          <p:cNvSpPr>
            <a:spLocks noGrp="1"/>
          </p:cNvSpPr>
          <p:nvPr>
            <p:ph type="dt" sz="half" idx="2"/>
          </p:nvPr>
        </p:nvSpPr>
        <p:spPr/>
        <p:txBody>
          <a:bodyPr/>
          <a:lstStyle/>
          <a:p>
            <a:fld id="{18E35DF2-C6B3-4BE7-9605-4659C438EC02}" type="datetime6">
              <a:rPr lang="en-US" smtClean="0"/>
              <a:t>October 19</a:t>
            </a:fld>
            <a:endParaRPr lang="en-US" dirty="0"/>
          </a:p>
        </p:txBody>
      </p:sp>
      <p:sp>
        <p:nvSpPr>
          <p:cNvPr id="87" name="TextBox 86">
            <a:extLst>
              <a:ext uri="{FF2B5EF4-FFF2-40B4-BE49-F238E27FC236}">
                <a16:creationId xmlns:a16="http://schemas.microsoft.com/office/drawing/2014/main" id="{0FA6F402-027F-4BBC-9CFC-A846FD134B9F}"/>
              </a:ext>
            </a:extLst>
          </p:cNvPr>
          <p:cNvSpPr txBox="1"/>
          <p:nvPr/>
        </p:nvSpPr>
        <p:spPr>
          <a:xfrm>
            <a:off x="5762294" y="3758997"/>
            <a:ext cx="8570038" cy="2646878"/>
          </a:xfrm>
          <a:prstGeom prst="rect">
            <a:avLst/>
          </a:prstGeom>
          <a:noFill/>
        </p:spPr>
        <p:txBody>
          <a:bodyPr wrap="none" rtlCol="0" anchor="ctr">
            <a:spAutoFit/>
          </a:bodyPr>
          <a:lstStyle/>
          <a:p>
            <a:pPr algn="ctr"/>
            <a:r>
              <a:rPr lang="en-GB" sz="16600" dirty="0">
                <a:solidFill>
                  <a:schemeClr val="tx1">
                    <a:lumMod val="50000"/>
                    <a:lumOff val="50000"/>
                  </a:schemeClr>
                </a:solidFill>
              </a:rPr>
              <a:t>BUSINESS</a:t>
            </a:r>
            <a:endParaRPr lang="en-US" sz="16600" dirty="0">
              <a:solidFill>
                <a:schemeClr val="tx1">
                  <a:lumMod val="50000"/>
                  <a:lumOff val="50000"/>
                </a:schemeClr>
              </a:solidFill>
            </a:endParaRPr>
          </a:p>
        </p:txBody>
      </p:sp>
      <p:sp>
        <p:nvSpPr>
          <p:cNvPr id="6" name="Shape 2792">
            <a:extLst>
              <a:ext uri="{FF2B5EF4-FFF2-40B4-BE49-F238E27FC236}">
                <a16:creationId xmlns:a16="http://schemas.microsoft.com/office/drawing/2014/main" id="{091ACE11-8BA4-42C6-94BF-45DCE10718AC}"/>
              </a:ext>
            </a:extLst>
          </p:cNvPr>
          <p:cNvSpPr/>
          <p:nvPr/>
        </p:nvSpPr>
        <p:spPr>
          <a:xfrm>
            <a:off x="3977252" y="4406995"/>
            <a:ext cx="1541353" cy="1541353"/>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949" y="13580"/>
                </a:moveTo>
                <a:cubicBezTo>
                  <a:pt x="11701" y="13784"/>
                  <a:pt x="11474" y="13901"/>
                  <a:pt x="11085" y="13931"/>
                </a:cubicBezTo>
                <a:lnTo>
                  <a:pt x="11085" y="11339"/>
                </a:lnTo>
                <a:cubicBezTo>
                  <a:pt x="11251" y="11383"/>
                  <a:pt x="11321" y="11435"/>
                  <a:pt x="11479" y="11494"/>
                </a:cubicBezTo>
                <a:cubicBezTo>
                  <a:pt x="11638" y="11554"/>
                  <a:pt x="11780" y="11632"/>
                  <a:pt x="11906" y="11728"/>
                </a:cubicBezTo>
                <a:cubicBezTo>
                  <a:pt x="12032" y="11824"/>
                  <a:pt x="12133" y="11943"/>
                  <a:pt x="12208" y="12084"/>
                </a:cubicBezTo>
                <a:cubicBezTo>
                  <a:pt x="12284" y="12225"/>
                  <a:pt x="12322" y="12399"/>
                  <a:pt x="12322" y="12607"/>
                </a:cubicBezTo>
                <a:cubicBezTo>
                  <a:pt x="12322" y="13052"/>
                  <a:pt x="12198" y="13376"/>
                  <a:pt x="11949" y="13580"/>
                </a:cubicBezTo>
                <a:moveTo>
                  <a:pt x="10437" y="9837"/>
                </a:moveTo>
                <a:cubicBezTo>
                  <a:pt x="10286" y="9800"/>
                  <a:pt x="10228" y="9753"/>
                  <a:pt x="10081" y="9698"/>
                </a:cubicBezTo>
                <a:cubicBezTo>
                  <a:pt x="9933" y="9642"/>
                  <a:pt x="9803" y="9570"/>
                  <a:pt x="9692" y="9481"/>
                </a:cubicBezTo>
                <a:cubicBezTo>
                  <a:pt x="9581" y="9392"/>
                  <a:pt x="9489" y="9285"/>
                  <a:pt x="9417" y="9159"/>
                </a:cubicBezTo>
                <a:cubicBezTo>
                  <a:pt x="9345" y="9032"/>
                  <a:pt x="9309" y="8880"/>
                  <a:pt x="9309" y="8702"/>
                </a:cubicBezTo>
                <a:cubicBezTo>
                  <a:pt x="9309" y="8309"/>
                  <a:pt x="9415" y="8030"/>
                  <a:pt x="9627" y="7862"/>
                </a:cubicBezTo>
                <a:cubicBezTo>
                  <a:pt x="9839" y="7696"/>
                  <a:pt x="10048" y="7612"/>
                  <a:pt x="10437" y="7612"/>
                </a:cubicBezTo>
                <a:cubicBezTo>
                  <a:pt x="10437" y="7612"/>
                  <a:pt x="10437" y="9837"/>
                  <a:pt x="10437" y="9837"/>
                </a:cubicBezTo>
                <a:close/>
                <a:moveTo>
                  <a:pt x="12765" y="10727"/>
                </a:moveTo>
                <a:cubicBezTo>
                  <a:pt x="12527" y="10542"/>
                  <a:pt x="12253" y="10390"/>
                  <a:pt x="11944" y="10271"/>
                </a:cubicBezTo>
                <a:cubicBezTo>
                  <a:pt x="11634" y="10153"/>
                  <a:pt x="11410" y="10049"/>
                  <a:pt x="11085" y="9959"/>
                </a:cubicBezTo>
                <a:lnTo>
                  <a:pt x="11085" y="7612"/>
                </a:lnTo>
                <a:cubicBezTo>
                  <a:pt x="11474" y="7612"/>
                  <a:pt x="11665" y="7713"/>
                  <a:pt x="11841" y="7913"/>
                </a:cubicBezTo>
                <a:cubicBezTo>
                  <a:pt x="12017" y="8113"/>
                  <a:pt x="12113" y="8402"/>
                  <a:pt x="12127" y="8781"/>
                </a:cubicBezTo>
                <a:lnTo>
                  <a:pt x="13359" y="8781"/>
                </a:lnTo>
                <a:cubicBezTo>
                  <a:pt x="13359" y="8417"/>
                  <a:pt x="13295" y="8098"/>
                  <a:pt x="13170" y="7824"/>
                </a:cubicBezTo>
                <a:cubicBezTo>
                  <a:pt x="13043" y="7550"/>
                  <a:pt x="12875" y="7323"/>
                  <a:pt x="12662" y="7145"/>
                </a:cubicBezTo>
                <a:cubicBezTo>
                  <a:pt x="12449" y="6967"/>
                  <a:pt x="12200" y="6833"/>
                  <a:pt x="11911" y="6744"/>
                </a:cubicBezTo>
                <a:cubicBezTo>
                  <a:pt x="11623" y="6656"/>
                  <a:pt x="11410" y="6611"/>
                  <a:pt x="11085" y="6611"/>
                </a:cubicBezTo>
                <a:lnTo>
                  <a:pt x="11085" y="5881"/>
                </a:lnTo>
                <a:lnTo>
                  <a:pt x="10437" y="5881"/>
                </a:lnTo>
                <a:lnTo>
                  <a:pt x="10437" y="6611"/>
                </a:lnTo>
                <a:cubicBezTo>
                  <a:pt x="10113" y="6611"/>
                  <a:pt x="9895" y="6659"/>
                  <a:pt x="9600" y="6756"/>
                </a:cubicBezTo>
                <a:cubicBezTo>
                  <a:pt x="9305" y="6852"/>
                  <a:pt x="9044" y="6991"/>
                  <a:pt x="8817" y="7173"/>
                </a:cubicBezTo>
                <a:cubicBezTo>
                  <a:pt x="8590" y="7355"/>
                  <a:pt x="8410" y="7581"/>
                  <a:pt x="8277" y="7852"/>
                </a:cubicBezTo>
                <a:cubicBezTo>
                  <a:pt x="8144" y="8122"/>
                  <a:pt x="8077" y="8436"/>
                  <a:pt x="8077" y="8791"/>
                </a:cubicBezTo>
                <a:cubicBezTo>
                  <a:pt x="8077" y="9199"/>
                  <a:pt x="8150" y="9541"/>
                  <a:pt x="8293" y="9815"/>
                </a:cubicBezTo>
                <a:cubicBezTo>
                  <a:pt x="8438" y="10089"/>
                  <a:pt x="8626" y="10317"/>
                  <a:pt x="8860" y="10499"/>
                </a:cubicBezTo>
                <a:cubicBezTo>
                  <a:pt x="9094" y="10681"/>
                  <a:pt x="9357" y="10829"/>
                  <a:pt x="9649" y="10944"/>
                </a:cubicBezTo>
                <a:cubicBezTo>
                  <a:pt x="9940" y="11059"/>
                  <a:pt x="10142" y="11157"/>
                  <a:pt x="10437" y="11239"/>
                </a:cubicBezTo>
                <a:lnTo>
                  <a:pt x="10437" y="13931"/>
                </a:lnTo>
                <a:cubicBezTo>
                  <a:pt x="9940" y="13916"/>
                  <a:pt x="9676" y="13768"/>
                  <a:pt x="9460" y="13486"/>
                </a:cubicBezTo>
                <a:cubicBezTo>
                  <a:pt x="9244" y="13204"/>
                  <a:pt x="9139" y="12818"/>
                  <a:pt x="9147" y="12329"/>
                </a:cubicBezTo>
                <a:lnTo>
                  <a:pt x="7915" y="12329"/>
                </a:lnTo>
                <a:cubicBezTo>
                  <a:pt x="7908" y="12744"/>
                  <a:pt x="7967" y="13111"/>
                  <a:pt x="8094" y="13430"/>
                </a:cubicBezTo>
                <a:cubicBezTo>
                  <a:pt x="8220" y="13749"/>
                  <a:pt x="8397" y="14018"/>
                  <a:pt x="8628" y="14236"/>
                </a:cubicBezTo>
                <a:cubicBezTo>
                  <a:pt x="8858" y="14455"/>
                  <a:pt x="9136" y="14624"/>
                  <a:pt x="9460" y="14743"/>
                </a:cubicBezTo>
                <a:cubicBezTo>
                  <a:pt x="9784" y="14861"/>
                  <a:pt x="10048" y="14924"/>
                  <a:pt x="10437" y="14932"/>
                </a:cubicBezTo>
                <a:lnTo>
                  <a:pt x="10437" y="15692"/>
                </a:lnTo>
                <a:lnTo>
                  <a:pt x="11085" y="15692"/>
                </a:lnTo>
                <a:lnTo>
                  <a:pt x="11085" y="14932"/>
                </a:lnTo>
                <a:cubicBezTo>
                  <a:pt x="11446" y="14917"/>
                  <a:pt x="11688" y="14856"/>
                  <a:pt x="11998" y="14748"/>
                </a:cubicBezTo>
                <a:cubicBezTo>
                  <a:pt x="12307" y="14641"/>
                  <a:pt x="12578" y="14485"/>
                  <a:pt x="12808" y="14281"/>
                </a:cubicBezTo>
                <a:cubicBezTo>
                  <a:pt x="13038" y="14077"/>
                  <a:pt x="13220" y="13821"/>
                  <a:pt x="13353" y="13513"/>
                </a:cubicBezTo>
                <a:cubicBezTo>
                  <a:pt x="13486" y="13206"/>
                  <a:pt x="13553" y="12844"/>
                  <a:pt x="13553" y="12429"/>
                </a:cubicBezTo>
                <a:cubicBezTo>
                  <a:pt x="13553" y="12028"/>
                  <a:pt x="13481" y="11691"/>
                  <a:pt x="13337" y="11417"/>
                </a:cubicBezTo>
                <a:cubicBezTo>
                  <a:pt x="13193" y="11142"/>
                  <a:pt x="13002" y="10912"/>
                  <a:pt x="12765" y="10727"/>
                </a:cubicBezTo>
              </a:path>
            </a:pathLst>
          </a:custGeom>
          <a:solidFill>
            <a:srgbClr val="F8931D"/>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Tree>
    <p:extLst>
      <p:ext uri="{BB962C8B-B14F-4D97-AF65-F5344CB8AC3E}">
        <p14:creationId xmlns:p14="http://schemas.microsoft.com/office/powerpoint/2010/main" val="172767119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dirty="0"/>
              <a:t>Your Title Goes Here</a:t>
            </a:r>
            <a:endParaRPr lang="en-US" dirty="0"/>
          </a:p>
        </p:txBody>
      </p:sp>
      <p:sp>
        <p:nvSpPr>
          <p:cNvPr id="5" name="Text Placeholder 4"/>
          <p:cNvSpPr>
            <a:spLocks noGrp="1"/>
          </p:cNvSpPr>
          <p:nvPr>
            <p:ph type="body" sz="quarter" idx="11"/>
          </p:nvPr>
        </p:nvSpPr>
        <p:spPr/>
        <p:txBody>
          <a:bodyPr/>
          <a:lstStyle/>
          <a:p>
            <a:r>
              <a:rPr lang="en-GB" dirty="0"/>
              <a:t>Your awesome subtitle goes here. Keep it Short &amp; Impactful.</a:t>
            </a:r>
            <a:endParaRPr lang="en-US" dirty="0"/>
          </a:p>
        </p:txBody>
      </p:sp>
      <p:sp>
        <p:nvSpPr>
          <p:cNvPr id="10" name="Date Placeholder 9"/>
          <p:cNvSpPr>
            <a:spLocks noGrp="1"/>
          </p:cNvSpPr>
          <p:nvPr>
            <p:ph type="dt" sz="half" idx="2"/>
          </p:nvPr>
        </p:nvSpPr>
        <p:spPr/>
        <p:txBody>
          <a:bodyPr/>
          <a:lstStyle/>
          <a:p>
            <a:fld id="{631CBA71-B931-4510-964C-C71DE0994070}" type="datetime6">
              <a:rPr lang="en-US" smtClean="0"/>
              <a:t>October 19</a:t>
            </a:fld>
            <a:endParaRPr lang="en-US" dirty="0"/>
          </a:p>
        </p:txBody>
      </p:sp>
      <p:sp>
        <p:nvSpPr>
          <p:cNvPr id="3" name="Picture Placeholder 2"/>
          <p:cNvSpPr>
            <a:spLocks noGrp="1"/>
          </p:cNvSpPr>
          <p:nvPr>
            <p:ph type="pic" sz="quarter" idx="12"/>
          </p:nvPr>
        </p:nvSpPr>
        <p:spPr/>
      </p:sp>
      <p:sp>
        <p:nvSpPr>
          <p:cNvPr id="7" name="Rectangle 6"/>
          <p:cNvSpPr/>
          <p:nvPr/>
        </p:nvSpPr>
        <p:spPr>
          <a:xfrm>
            <a:off x="1099343" y="7597430"/>
            <a:ext cx="16148051" cy="1477328"/>
          </a:xfrm>
          <a:prstGeom prst="rect">
            <a:avLst/>
          </a:prstGeom>
        </p:spPr>
        <p:txBody>
          <a:bodyPr wrap="square">
            <a:spAutoFit/>
          </a:bodyPr>
          <a:lstStyle/>
          <a:p>
            <a:pPr>
              <a:lnSpc>
                <a:spcPct val="150000"/>
              </a:lnSpc>
            </a:pPr>
            <a:r>
              <a:rPr lang="en-US" sz="2000" dirty="0"/>
              <a:t>We welcome you to the colorful world of ABC.com. Get a whole new experience of searching through different prospects to choose from for your perfect life partner. We welcome you to the colorful world of ABC.com. Get a whole new experience of searching through different prospects to choose from for your perfect life partner.</a:t>
            </a:r>
          </a:p>
        </p:txBody>
      </p:sp>
      <p:sp>
        <p:nvSpPr>
          <p:cNvPr id="8" name="Rectangle 7"/>
          <p:cNvSpPr/>
          <p:nvPr/>
        </p:nvSpPr>
        <p:spPr>
          <a:xfrm>
            <a:off x="1100931" y="6754172"/>
            <a:ext cx="16146463" cy="646331"/>
          </a:xfrm>
          <a:prstGeom prst="rect">
            <a:avLst/>
          </a:prstGeom>
        </p:spPr>
        <p:txBody>
          <a:bodyPr wrap="square">
            <a:spAutoFit/>
          </a:bodyPr>
          <a:lstStyle/>
          <a:p>
            <a:r>
              <a:rPr lang="en-US" sz="3600" dirty="0"/>
              <a:t>We welcome you to </a:t>
            </a:r>
            <a:r>
              <a:rPr lang="en-US" sz="3600" b="1" dirty="0">
                <a:solidFill>
                  <a:schemeClr val="accent5"/>
                </a:solidFill>
              </a:rPr>
              <a:t>the colorful world.</a:t>
            </a:r>
          </a:p>
        </p:txBody>
      </p:sp>
    </p:spTree>
    <p:extLst>
      <p:ext uri="{BB962C8B-B14F-4D97-AF65-F5344CB8AC3E}">
        <p14:creationId xmlns:p14="http://schemas.microsoft.com/office/powerpoint/2010/main" val="2031391441"/>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5" name="Date Placeholder 4"/>
          <p:cNvSpPr>
            <a:spLocks noGrp="1"/>
          </p:cNvSpPr>
          <p:nvPr>
            <p:ph type="dt" sz="half" idx="2"/>
          </p:nvPr>
        </p:nvSpPr>
        <p:spPr/>
        <p:txBody>
          <a:bodyPr/>
          <a:lstStyle/>
          <a:p>
            <a:fld id="{18E35DF2-C6B3-4BE7-9605-4659C438EC02}" type="datetime6">
              <a:rPr lang="en-US" smtClean="0"/>
              <a:t>October 19</a:t>
            </a:fld>
            <a:endParaRPr lang="en-US" dirty="0"/>
          </a:p>
        </p:txBody>
      </p:sp>
      <p:sp>
        <p:nvSpPr>
          <p:cNvPr id="4" name="Shape 2893">
            <a:extLst>
              <a:ext uri="{FF2B5EF4-FFF2-40B4-BE49-F238E27FC236}">
                <a16:creationId xmlns:a16="http://schemas.microsoft.com/office/drawing/2014/main" id="{CF813796-A663-462F-BCC0-FD2E4132D184}"/>
              </a:ext>
            </a:extLst>
          </p:cNvPr>
          <p:cNvSpPr/>
          <p:nvPr/>
        </p:nvSpPr>
        <p:spPr>
          <a:xfrm>
            <a:off x="1353482" y="2182972"/>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2907" y="14380"/>
                </a:moveTo>
                <a:cubicBezTo>
                  <a:pt x="12819" y="14469"/>
                  <a:pt x="12764" y="14592"/>
                  <a:pt x="12764" y="14727"/>
                </a:cubicBezTo>
                <a:cubicBezTo>
                  <a:pt x="12764" y="14999"/>
                  <a:pt x="12984" y="15218"/>
                  <a:pt x="13255" y="15218"/>
                </a:cubicBezTo>
                <a:cubicBezTo>
                  <a:pt x="13390" y="15218"/>
                  <a:pt x="13513" y="15164"/>
                  <a:pt x="13602" y="15074"/>
                </a:cubicBezTo>
                <a:lnTo>
                  <a:pt x="17529" y="11147"/>
                </a:lnTo>
                <a:cubicBezTo>
                  <a:pt x="17618" y="11058"/>
                  <a:pt x="17673" y="10936"/>
                  <a:pt x="17673" y="10800"/>
                </a:cubicBezTo>
                <a:cubicBezTo>
                  <a:pt x="17673" y="10665"/>
                  <a:pt x="17618" y="10542"/>
                  <a:pt x="17529" y="10453"/>
                </a:cubicBezTo>
                <a:lnTo>
                  <a:pt x="13602" y="6526"/>
                </a:lnTo>
                <a:cubicBezTo>
                  <a:pt x="13513" y="6437"/>
                  <a:pt x="13390" y="6382"/>
                  <a:pt x="13255" y="6382"/>
                </a:cubicBezTo>
                <a:cubicBezTo>
                  <a:pt x="12984" y="6382"/>
                  <a:pt x="12764" y="6601"/>
                  <a:pt x="12764" y="6873"/>
                </a:cubicBezTo>
                <a:cubicBezTo>
                  <a:pt x="12764" y="7008"/>
                  <a:pt x="12819" y="7131"/>
                  <a:pt x="12907" y="7220"/>
                </a:cubicBezTo>
                <a:lnTo>
                  <a:pt x="15997" y="10309"/>
                </a:lnTo>
                <a:lnTo>
                  <a:pt x="491" y="10309"/>
                </a:lnTo>
                <a:cubicBezTo>
                  <a:pt x="220" y="10309"/>
                  <a:pt x="0" y="10529"/>
                  <a:pt x="0" y="10800"/>
                </a:cubicBezTo>
                <a:cubicBezTo>
                  <a:pt x="0" y="11071"/>
                  <a:pt x="220" y="11291"/>
                  <a:pt x="491" y="11291"/>
                </a:cubicBezTo>
                <a:lnTo>
                  <a:pt x="15997" y="11291"/>
                </a:lnTo>
                <a:cubicBezTo>
                  <a:pt x="15997" y="11291"/>
                  <a:pt x="12907" y="14380"/>
                  <a:pt x="12907" y="14380"/>
                </a:cubicBezTo>
                <a:close/>
                <a:moveTo>
                  <a:pt x="21109" y="0"/>
                </a:moveTo>
                <a:lnTo>
                  <a:pt x="3436" y="0"/>
                </a:lnTo>
                <a:cubicBezTo>
                  <a:pt x="3166" y="0"/>
                  <a:pt x="2945" y="220"/>
                  <a:pt x="2945" y="491"/>
                </a:cubicBezTo>
                <a:lnTo>
                  <a:pt x="2945" y="7855"/>
                </a:lnTo>
                <a:cubicBezTo>
                  <a:pt x="2945" y="8126"/>
                  <a:pt x="3166" y="8345"/>
                  <a:pt x="3436" y="8345"/>
                </a:cubicBezTo>
                <a:cubicBezTo>
                  <a:pt x="3707" y="8345"/>
                  <a:pt x="3927" y="8126"/>
                  <a:pt x="3927" y="7855"/>
                </a:cubicBezTo>
                <a:lnTo>
                  <a:pt x="3927" y="982"/>
                </a:lnTo>
                <a:lnTo>
                  <a:pt x="20618" y="982"/>
                </a:lnTo>
                <a:lnTo>
                  <a:pt x="20618" y="20618"/>
                </a:lnTo>
                <a:lnTo>
                  <a:pt x="3927" y="20618"/>
                </a:lnTo>
                <a:lnTo>
                  <a:pt x="3927" y="13745"/>
                </a:lnTo>
                <a:cubicBezTo>
                  <a:pt x="3927" y="13475"/>
                  <a:pt x="3707" y="13255"/>
                  <a:pt x="3436" y="13255"/>
                </a:cubicBezTo>
                <a:cubicBezTo>
                  <a:pt x="3166" y="13255"/>
                  <a:pt x="2945" y="13475"/>
                  <a:pt x="2945" y="13745"/>
                </a:cubicBezTo>
                <a:lnTo>
                  <a:pt x="2945" y="21109"/>
                </a:lnTo>
                <a:cubicBezTo>
                  <a:pt x="2945" y="21380"/>
                  <a:pt x="3166" y="21600"/>
                  <a:pt x="3436" y="21600"/>
                </a:cubicBezTo>
                <a:lnTo>
                  <a:pt x="21109" y="21600"/>
                </a:lnTo>
                <a:cubicBezTo>
                  <a:pt x="21380" y="21600"/>
                  <a:pt x="21600" y="21380"/>
                  <a:pt x="21600" y="21109"/>
                </a:cubicBezTo>
                <a:lnTo>
                  <a:pt x="21600" y="491"/>
                </a:lnTo>
                <a:cubicBezTo>
                  <a:pt x="21600" y="220"/>
                  <a:pt x="21380" y="0"/>
                  <a:pt x="21109"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 name="Shape 2894">
            <a:extLst>
              <a:ext uri="{FF2B5EF4-FFF2-40B4-BE49-F238E27FC236}">
                <a16:creationId xmlns:a16="http://schemas.microsoft.com/office/drawing/2014/main" id="{98C44616-9965-4E5B-9880-24203440AE95}"/>
              </a:ext>
            </a:extLst>
          </p:cNvPr>
          <p:cNvSpPr/>
          <p:nvPr/>
        </p:nvSpPr>
        <p:spPr>
          <a:xfrm>
            <a:off x="2153166" y="2182972"/>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lnTo>
                  <a:pt x="5604" y="10309"/>
                </a:lnTo>
                <a:lnTo>
                  <a:pt x="8693" y="7220"/>
                </a:lnTo>
                <a:cubicBezTo>
                  <a:pt x="8781" y="7131"/>
                  <a:pt x="8836" y="7008"/>
                  <a:pt x="8836" y="6873"/>
                </a:cubicBezTo>
                <a:cubicBezTo>
                  <a:pt x="8836" y="6601"/>
                  <a:pt x="8616" y="6382"/>
                  <a:pt x="8345" y="6382"/>
                </a:cubicBezTo>
                <a:cubicBezTo>
                  <a:pt x="8210" y="6382"/>
                  <a:pt x="8087" y="6437"/>
                  <a:pt x="7998" y="6526"/>
                </a:cubicBezTo>
                <a:lnTo>
                  <a:pt x="4071" y="10453"/>
                </a:lnTo>
                <a:cubicBezTo>
                  <a:pt x="3982" y="10542"/>
                  <a:pt x="3927" y="10665"/>
                  <a:pt x="3927" y="10800"/>
                </a:cubicBezTo>
                <a:cubicBezTo>
                  <a:pt x="3927" y="10936"/>
                  <a:pt x="3982" y="11058"/>
                  <a:pt x="4071" y="11147"/>
                </a:cubicBezTo>
                <a:lnTo>
                  <a:pt x="7998" y="15074"/>
                </a:lnTo>
                <a:cubicBezTo>
                  <a:pt x="8087" y="15164"/>
                  <a:pt x="8210" y="15218"/>
                  <a:pt x="8345" y="15218"/>
                </a:cubicBezTo>
                <a:cubicBezTo>
                  <a:pt x="8616" y="15218"/>
                  <a:pt x="8836" y="14999"/>
                  <a:pt x="8836" y="14727"/>
                </a:cubicBezTo>
                <a:cubicBezTo>
                  <a:pt x="8836" y="14592"/>
                  <a:pt x="8781" y="14469"/>
                  <a:pt x="8693" y="14380"/>
                </a:cubicBezTo>
                <a:lnTo>
                  <a:pt x="5604" y="11291"/>
                </a:lnTo>
                <a:lnTo>
                  <a:pt x="21109" y="11291"/>
                </a:lnTo>
                <a:cubicBezTo>
                  <a:pt x="21380" y="11291"/>
                  <a:pt x="21600" y="11071"/>
                  <a:pt x="21600" y="10800"/>
                </a:cubicBezTo>
                <a:cubicBezTo>
                  <a:pt x="21600" y="10529"/>
                  <a:pt x="21380" y="10309"/>
                  <a:pt x="21109" y="10309"/>
                </a:cubicBezTo>
                <a:moveTo>
                  <a:pt x="18164" y="13255"/>
                </a:moveTo>
                <a:cubicBezTo>
                  <a:pt x="17893" y="13255"/>
                  <a:pt x="17673" y="13475"/>
                  <a:pt x="17673" y="13745"/>
                </a:cubicBezTo>
                <a:lnTo>
                  <a:pt x="17673" y="20618"/>
                </a:lnTo>
                <a:lnTo>
                  <a:pt x="982" y="20618"/>
                </a:lnTo>
                <a:lnTo>
                  <a:pt x="982" y="982"/>
                </a:lnTo>
                <a:lnTo>
                  <a:pt x="17673" y="982"/>
                </a:lnTo>
                <a:lnTo>
                  <a:pt x="17673" y="7855"/>
                </a:lnTo>
                <a:cubicBezTo>
                  <a:pt x="17673" y="8126"/>
                  <a:pt x="17893" y="8345"/>
                  <a:pt x="18164" y="8345"/>
                </a:cubicBezTo>
                <a:cubicBezTo>
                  <a:pt x="18434" y="8345"/>
                  <a:pt x="18655" y="8126"/>
                  <a:pt x="18655" y="7855"/>
                </a:cubicBezTo>
                <a:lnTo>
                  <a:pt x="18655" y="491"/>
                </a:lnTo>
                <a:cubicBezTo>
                  <a:pt x="18655" y="220"/>
                  <a:pt x="18434" y="0"/>
                  <a:pt x="18164" y="0"/>
                </a:cubicBezTo>
                <a:lnTo>
                  <a:pt x="491" y="0"/>
                </a:lnTo>
                <a:cubicBezTo>
                  <a:pt x="220" y="0"/>
                  <a:pt x="0" y="220"/>
                  <a:pt x="0" y="491"/>
                </a:cubicBezTo>
                <a:lnTo>
                  <a:pt x="0" y="21109"/>
                </a:lnTo>
                <a:cubicBezTo>
                  <a:pt x="0" y="21380"/>
                  <a:pt x="220" y="21600"/>
                  <a:pt x="491" y="21600"/>
                </a:cubicBezTo>
                <a:lnTo>
                  <a:pt x="18164" y="21600"/>
                </a:lnTo>
                <a:cubicBezTo>
                  <a:pt x="18434" y="21600"/>
                  <a:pt x="18655" y="21380"/>
                  <a:pt x="18655" y="21109"/>
                </a:cubicBezTo>
                <a:lnTo>
                  <a:pt x="18655" y="13745"/>
                </a:lnTo>
                <a:cubicBezTo>
                  <a:pt x="18655" y="13475"/>
                  <a:pt x="18434" y="13255"/>
                  <a:pt x="18164" y="1325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 name="Shape 2895">
            <a:extLst>
              <a:ext uri="{FF2B5EF4-FFF2-40B4-BE49-F238E27FC236}">
                <a16:creationId xmlns:a16="http://schemas.microsoft.com/office/drawing/2014/main" id="{F62D95E7-D013-444B-8D89-5679FCD97547}"/>
              </a:ext>
            </a:extLst>
          </p:cNvPr>
          <p:cNvSpPr/>
          <p:nvPr/>
        </p:nvSpPr>
        <p:spPr>
          <a:xfrm>
            <a:off x="3057570" y="2182972"/>
            <a:ext cx="209442"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 name="Shape 2896">
            <a:extLst>
              <a:ext uri="{FF2B5EF4-FFF2-40B4-BE49-F238E27FC236}">
                <a16:creationId xmlns:a16="http://schemas.microsoft.com/office/drawing/2014/main" id="{870B8256-275C-417C-B5DF-ED2B487AD8D8}"/>
              </a:ext>
            </a:extLst>
          </p:cNvPr>
          <p:cNvSpPr/>
          <p:nvPr/>
        </p:nvSpPr>
        <p:spPr>
          <a:xfrm>
            <a:off x="3857255" y="2182972"/>
            <a:ext cx="209442" cy="418884"/>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 name="Shape 2897">
            <a:extLst>
              <a:ext uri="{FF2B5EF4-FFF2-40B4-BE49-F238E27FC236}">
                <a16:creationId xmlns:a16="http://schemas.microsoft.com/office/drawing/2014/main" id="{2113A6E5-361A-4219-B7F2-69C02D31A453}"/>
              </a:ext>
            </a:extLst>
          </p:cNvPr>
          <p:cNvSpPr/>
          <p:nvPr/>
        </p:nvSpPr>
        <p:spPr>
          <a:xfrm>
            <a:off x="4552218" y="2287693"/>
            <a:ext cx="418884" cy="209442"/>
          </a:xfrm>
          <a:custGeom>
            <a:avLst/>
            <a:gdLst/>
            <a:ahLst/>
            <a:cxnLst>
              <a:cxn ang="0">
                <a:pos x="wd2" y="hd2"/>
              </a:cxn>
              <a:cxn ang="5400000">
                <a:pos x="wd2" y="hd2"/>
              </a:cxn>
              <a:cxn ang="10800000">
                <a:pos x="wd2" y="hd2"/>
              </a:cxn>
              <a:cxn ang="16200000">
                <a:pos x="wd2" y="hd2"/>
              </a:cxn>
            </a:cxnLst>
            <a:rect l="0" t="0" r="r" b="b"/>
            <a:pathLst>
              <a:path w="21600" h="21600" extrusionOk="0">
                <a:moveTo>
                  <a:pt x="21109" y="9818"/>
                </a:moveTo>
                <a:lnTo>
                  <a:pt x="1676" y="9818"/>
                </a:lnTo>
                <a:lnTo>
                  <a:pt x="5747" y="1676"/>
                </a:lnTo>
                <a:cubicBezTo>
                  <a:pt x="5836" y="1499"/>
                  <a:pt x="5891" y="1253"/>
                  <a:pt x="5891" y="982"/>
                </a:cubicBezTo>
                <a:cubicBezTo>
                  <a:pt x="5891" y="439"/>
                  <a:pt x="5671" y="0"/>
                  <a:pt x="5400" y="0"/>
                </a:cubicBezTo>
                <a:cubicBezTo>
                  <a:pt x="5265" y="0"/>
                  <a:pt x="5142" y="110"/>
                  <a:pt x="5053" y="288"/>
                </a:cubicBezTo>
                <a:lnTo>
                  <a:pt x="144" y="10106"/>
                </a:lnTo>
                <a:cubicBezTo>
                  <a:pt x="55" y="10284"/>
                  <a:pt x="0" y="10530"/>
                  <a:pt x="0" y="10800"/>
                </a:cubicBezTo>
                <a:cubicBezTo>
                  <a:pt x="0" y="11071"/>
                  <a:pt x="55" y="11317"/>
                  <a:pt x="144" y="11494"/>
                </a:cubicBezTo>
                <a:lnTo>
                  <a:pt x="5053" y="21312"/>
                </a:lnTo>
                <a:cubicBezTo>
                  <a:pt x="5142" y="21491"/>
                  <a:pt x="5265" y="21600"/>
                  <a:pt x="5400" y="21600"/>
                </a:cubicBezTo>
                <a:cubicBezTo>
                  <a:pt x="5671" y="21600"/>
                  <a:pt x="5891" y="21161"/>
                  <a:pt x="5891" y="20618"/>
                </a:cubicBezTo>
                <a:cubicBezTo>
                  <a:pt x="5891" y="20348"/>
                  <a:pt x="5836" y="20102"/>
                  <a:pt x="5747" y="19924"/>
                </a:cubicBezTo>
                <a:lnTo>
                  <a:pt x="1676" y="11782"/>
                </a:lnTo>
                <a:lnTo>
                  <a:pt x="21109" y="11782"/>
                </a:lnTo>
                <a:cubicBezTo>
                  <a:pt x="21380" y="11782"/>
                  <a:pt x="21600" y="11343"/>
                  <a:pt x="21600" y="10800"/>
                </a:cubicBezTo>
                <a:cubicBezTo>
                  <a:pt x="21600" y="10257"/>
                  <a:pt x="21380" y="9818"/>
                  <a:pt x="21109" y="9818"/>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0" name="Shape 2898">
            <a:extLst>
              <a:ext uri="{FF2B5EF4-FFF2-40B4-BE49-F238E27FC236}">
                <a16:creationId xmlns:a16="http://schemas.microsoft.com/office/drawing/2014/main" id="{27F5DED7-09DB-48D8-B7B2-58898D9FD5F6}"/>
              </a:ext>
            </a:extLst>
          </p:cNvPr>
          <p:cNvSpPr/>
          <p:nvPr/>
        </p:nvSpPr>
        <p:spPr>
          <a:xfrm>
            <a:off x="5351901" y="2287693"/>
            <a:ext cx="418884" cy="209442"/>
          </a:xfrm>
          <a:custGeom>
            <a:avLst/>
            <a:gdLst/>
            <a:ahLst/>
            <a:cxnLst>
              <a:cxn ang="0">
                <a:pos x="wd2" y="hd2"/>
              </a:cxn>
              <a:cxn ang="5400000">
                <a:pos x="wd2" y="hd2"/>
              </a:cxn>
              <a:cxn ang="10800000">
                <a:pos x="wd2" y="hd2"/>
              </a:cxn>
              <a:cxn ang="16200000">
                <a:pos x="wd2" y="hd2"/>
              </a:cxn>
            </a:cxnLst>
            <a:rect l="0" t="0" r="r" b="b"/>
            <a:pathLst>
              <a:path w="21600" h="21600" extrusionOk="0">
                <a:moveTo>
                  <a:pt x="21456" y="10106"/>
                </a:moveTo>
                <a:lnTo>
                  <a:pt x="16547" y="288"/>
                </a:lnTo>
                <a:cubicBezTo>
                  <a:pt x="16458" y="110"/>
                  <a:pt x="16336" y="0"/>
                  <a:pt x="16200" y="0"/>
                </a:cubicBezTo>
                <a:cubicBezTo>
                  <a:pt x="15929" y="0"/>
                  <a:pt x="15709" y="439"/>
                  <a:pt x="15709" y="982"/>
                </a:cubicBezTo>
                <a:cubicBezTo>
                  <a:pt x="15709" y="1253"/>
                  <a:pt x="15764" y="1499"/>
                  <a:pt x="15853" y="1676"/>
                </a:cubicBezTo>
                <a:lnTo>
                  <a:pt x="19924" y="9818"/>
                </a:lnTo>
                <a:lnTo>
                  <a:pt x="491" y="9818"/>
                </a:lnTo>
                <a:cubicBezTo>
                  <a:pt x="220" y="9818"/>
                  <a:pt x="0" y="10257"/>
                  <a:pt x="0" y="10800"/>
                </a:cubicBezTo>
                <a:cubicBezTo>
                  <a:pt x="0" y="11343"/>
                  <a:pt x="220" y="11782"/>
                  <a:pt x="491" y="11782"/>
                </a:cubicBezTo>
                <a:lnTo>
                  <a:pt x="19924" y="11782"/>
                </a:lnTo>
                <a:lnTo>
                  <a:pt x="15853" y="19924"/>
                </a:lnTo>
                <a:cubicBezTo>
                  <a:pt x="15764" y="20102"/>
                  <a:pt x="15709" y="20347"/>
                  <a:pt x="15709" y="20618"/>
                </a:cubicBezTo>
                <a:cubicBezTo>
                  <a:pt x="15709" y="21161"/>
                  <a:pt x="15929" y="21600"/>
                  <a:pt x="16200" y="21600"/>
                </a:cubicBezTo>
                <a:cubicBezTo>
                  <a:pt x="16336" y="21600"/>
                  <a:pt x="16458" y="21491"/>
                  <a:pt x="16547" y="21312"/>
                </a:cubicBezTo>
                <a:lnTo>
                  <a:pt x="21456" y="11494"/>
                </a:lnTo>
                <a:cubicBezTo>
                  <a:pt x="21545" y="11317"/>
                  <a:pt x="21600" y="11071"/>
                  <a:pt x="21600" y="10800"/>
                </a:cubicBezTo>
                <a:cubicBezTo>
                  <a:pt x="21600" y="10529"/>
                  <a:pt x="21545" y="10284"/>
                  <a:pt x="21456" y="10106"/>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1" name="Shape 2899">
            <a:extLst>
              <a:ext uri="{FF2B5EF4-FFF2-40B4-BE49-F238E27FC236}">
                <a16:creationId xmlns:a16="http://schemas.microsoft.com/office/drawing/2014/main" id="{9870B19C-76F2-447D-8520-E9C076A6F3EC}"/>
              </a:ext>
            </a:extLst>
          </p:cNvPr>
          <p:cNvSpPr/>
          <p:nvPr/>
        </p:nvSpPr>
        <p:spPr>
          <a:xfrm>
            <a:off x="6170628" y="2297214"/>
            <a:ext cx="380803" cy="190402"/>
          </a:xfrm>
          <a:custGeom>
            <a:avLst/>
            <a:gdLst/>
            <a:ahLst/>
            <a:cxnLst>
              <a:cxn ang="0">
                <a:pos x="wd2" y="hd2"/>
              </a:cxn>
              <a:cxn ang="5400000">
                <a:pos x="wd2" y="hd2"/>
              </a:cxn>
              <a:cxn ang="10800000">
                <a:pos x="wd2" y="hd2"/>
              </a:cxn>
              <a:cxn ang="16200000">
                <a:pos x="wd2" y="hd2"/>
              </a:cxn>
            </a:cxnLst>
            <a:rect l="0" t="0" r="r" b="b"/>
            <a:pathLst>
              <a:path w="21600" h="21600" extrusionOk="0">
                <a:moveTo>
                  <a:pt x="21060" y="0"/>
                </a:moveTo>
                <a:cubicBezTo>
                  <a:pt x="20911" y="0"/>
                  <a:pt x="20776" y="121"/>
                  <a:pt x="20678" y="316"/>
                </a:cubicBezTo>
                <a:lnTo>
                  <a:pt x="10800" y="19033"/>
                </a:lnTo>
                <a:lnTo>
                  <a:pt x="922" y="316"/>
                </a:lnTo>
                <a:cubicBezTo>
                  <a:pt x="824" y="121"/>
                  <a:pt x="689" y="0"/>
                  <a:pt x="540" y="0"/>
                </a:cubicBezTo>
                <a:cubicBezTo>
                  <a:pt x="242" y="0"/>
                  <a:pt x="0" y="483"/>
                  <a:pt x="0" y="1080"/>
                </a:cubicBezTo>
                <a:cubicBezTo>
                  <a:pt x="0" y="1378"/>
                  <a:pt x="60" y="1648"/>
                  <a:pt x="158" y="1844"/>
                </a:cubicBezTo>
                <a:lnTo>
                  <a:pt x="10418" y="21284"/>
                </a:lnTo>
                <a:cubicBezTo>
                  <a:pt x="10516" y="21480"/>
                  <a:pt x="10651" y="21600"/>
                  <a:pt x="10800" y="21600"/>
                </a:cubicBezTo>
                <a:cubicBezTo>
                  <a:pt x="10949" y="21600"/>
                  <a:pt x="11084" y="21480"/>
                  <a:pt x="11182" y="21284"/>
                </a:cubicBezTo>
                <a:lnTo>
                  <a:pt x="21442" y="1844"/>
                </a:lnTo>
                <a:cubicBezTo>
                  <a:pt x="21540" y="1648"/>
                  <a:pt x="21600" y="1378"/>
                  <a:pt x="21600" y="1080"/>
                </a:cubicBezTo>
                <a:cubicBezTo>
                  <a:pt x="21600" y="483"/>
                  <a:pt x="21358" y="0"/>
                  <a:pt x="2106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2" name="Shape 2900">
            <a:extLst>
              <a:ext uri="{FF2B5EF4-FFF2-40B4-BE49-F238E27FC236}">
                <a16:creationId xmlns:a16="http://schemas.microsoft.com/office/drawing/2014/main" id="{48329E12-A9F6-467F-B6BF-FEBC4A12D80B}"/>
              </a:ext>
            </a:extLst>
          </p:cNvPr>
          <p:cNvSpPr/>
          <p:nvPr/>
        </p:nvSpPr>
        <p:spPr>
          <a:xfrm>
            <a:off x="6970312" y="2297214"/>
            <a:ext cx="380803" cy="190402"/>
          </a:xfrm>
          <a:custGeom>
            <a:avLst/>
            <a:gdLst/>
            <a:ahLst/>
            <a:cxnLst>
              <a:cxn ang="0">
                <a:pos x="wd2" y="hd2"/>
              </a:cxn>
              <a:cxn ang="5400000">
                <a:pos x="wd2" y="hd2"/>
              </a:cxn>
              <a:cxn ang="10800000">
                <a:pos x="wd2" y="hd2"/>
              </a:cxn>
              <a:cxn ang="16200000">
                <a:pos x="wd2" y="hd2"/>
              </a:cxn>
            </a:cxnLst>
            <a:rect l="0" t="0" r="r" b="b"/>
            <a:pathLst>
              <a:path w="21600" h="21600" extrusionOk="0">
                <a:moveTo>
                  <a:pt x="21442" y="19756"/>
                </a:moveTo>
                <a:lnTo>
                  <a:pt x="11182" y="316"/>
                </a:lnTo>
                <a:cubicBezTo>
                  <a:pt x="11084" y="121"/>
                  <a:pt x="10949" y="0"/>
                  <a:pt x="10800" y="0"/>
                </a:cubicBezTo>
                <a:cubicBezTo>
                  <a:pt x="10651" y="0"/>
                  <a:pt x="10516" y="121"/>
                  <a:pt x="10418" y="316"/>
                </a:cubicBezTo>
                <a:lnTo>
                  <a:pt x="158" y="19756"/>
                </a:lnTo>
                <a:cubicBezTo>
                  <a:pt x="60" y="19953"/>
                  <a:pt x="0" y="20222"/>
                  <a:pt x="0" y="20520"/>
                </a:cubicBezTo>
                <a:cubicBezTo>
                  <a:pt x="0" y="21117"/>
                  <a:pt x="242" y="21600"/>
                  <a:pt x="540" y="21600"/>
                </a:cubicBezTo>
                <a:cubicBezTo>
                  <a:pt x="689" y="21600"/>
                  <a:pt x="824" y="21480"/>
                  <a:pt x="922" y="21284"/>
                </a:cubicBezTo>
                <a:lnTo>
                  <a:pt x="10800" y="2567"/>
                </a:lnTo>
                <a:lnTo>
                  <a:pt x="20678" y="21284"/>
                </a:lnTo>
                <a:cubicBezTo>
                  <a:pt x="20776" y="21480"/>
                  <a:pt x="20911" y="21600"/>
                  <a:pt x="21060" y="21600"/>
                </a:cubicBezTo>
                <a:cubicBezTo>
                  <a:pt x="21358" y="21600"/>
                  <a:pt x="21600" y="21117"/>
                  <a:pt x="21600" y="20520"/>
                </a:cubicBezTo>
                <a:cubicBezTo>
                  <a:pt x="21600" y="20222"/>
                  <a:pt x="21540" y="19953"/>
                  <a:pt x="21442" y="19756"/>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3" name="Shape 2901">
            <a:extLst>
              <a:ext uri="{FF2B5EF4-FFF2-40B4-BE49-F238E27FC236}">
                <a16:creationId xmlns:a16="http://schemas.microsoft.com/office/drawing/2014/main" id="{DB6BF4BE-C749-462A-90B7-E9082D7B7602}"/>
              </a:ext>
            </a:extLst>
          </p:cNvPr>
          <p:cNvSpPr/>
          <p:nvPr/>
        </p:nvSpPr>
        <p:spPr>
          <a:xfrm>
            <a:off x="7865194" y="2202015"/>
            <a:ext cx="190402" cy="380803"/>
          </a:xfrm>
          <a:custGeom>
            <a:avLst/>
            <a:gdLst/>
            <a:ahLst/>
            <a:cxnLst>
              <a:cxn ang="0">
                <a:pos x="wd2" y="hd2"/>
              </a:cxn>
              <a:cxn ang="5400000">
                <a:pos x="wd2" y="hd2"/>
              </a:cxn>
              <a:cxn ang="10800000">
                <a:pos x="wd2" y="hd2"/>
              </a:cxn>
              <a:cxn ang="16200000">
                <a:pos x="wd2" y="hd2"/>
              </a:cxn>
            </a:cxnLst>
            <a:rect l="0" t="0" r="r" b="b"/>
            <a:pathLst>
              <a:path w="21600" h="21600" extrusionOk="0">
                <a:moveTo>
                  <a:pt x="2567" y="10800"/>
                </a:moveTo>
                <a:lnTo>
                  <a:pt x="21284" y="922"/>
                </a:lnTo>
                <a:cubicBezTo>
                  <a:pt x="21480" y="824"/>
                  <a:pt x="21600" y="689"/>
                  <a:pt x="21600" y="540"/>
                </a:cubicBezTo>
                <a:cubicBezTo>
                  <a:pt x="21600" y="242"/>
                  <a:pt x="21117" y="0"/>
                  <a:pt x="20520" y="0"/>
                </a:cubicBezTo>
                <a:cubicBezTo>
                  <a:pt x="20222" y="0"/>
                  <a:pt x="19953" y="61"/>
                  <a:pt x="19756" y="158"/>
                </a:cubicBezTo>
                <a:lnTo>
                  <a:pt x="316" y="10418"/>
                </a:lnTo>
                <a:cubicBezTo>
                  <a:pt x="121" y="10516"/>
                  <a:pt x="0" y="10651"/>
                  <a:pt x="0" y="10800"/>
                </a:cubicBezTo>
                <a:cubicBezTo>
                  <a:pt x="0" y="10949"/>
                  <a:pt x="120" y="11084"/>
                  <a:pt x="316" y="11182"/>
                </a:cubicBezTo>
                <a:lnTo>
                  <a:pt x="19756" y="21442"/>
                </a:lnTo>
                <a:cubicBezTo>
                  <a:pt x="19953" y="21540"/>
                  <a:pt x="20222" y="21600"/>
                  <a:pt x="20520" y="21600"/>
                </a:cubicBezTo>
                <a:cubicBezTo>
                  <a:pt x="21117" y="21600"/>
                  <a:pt x="21600" y="21358"/>
                  <a:pt x="21600" y="21060"/>
                </a:cubicBezTo>
                <a:cubicBezTo>
                  <a:pt x="21600" y="20911"/>
                  <a:pt x="21480" y="20776"/>
                  <a:pt x="21284" y="20678"/>
                </a:cubicBezTo>
                <a:cubicBezTo>
                  <a:pt x="21284" y="20678"/>
                  <a:pt x="2567" y="10800"/>
                  <a:pt x="2567" y="10800"/>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4" name="Shape 2902">
            <a:extLst>
              <a:ext uri="{FF2B5EF4-FFF2-40B4-BE49-F238E27FC236}">
                <a16:creationId xmlns:a16="http://schemas.microsoft.com/office/drawing/2014/main" id="{D5C26EE8-9172-46DD-8C1F-799AE2B296FB}"/>
              </a:ext>
            </a:extLst>
          </p:cNvPr>
          <p:cNvSpPr/>
          <p:nvPr/>
        </p:nvSpPr>
        <p:spPr>
          <a:xfrm>
            <a:off x="8664878" y="2202015"/>
            <a:ext cx="190402" cy="380803"/>
          </a:xfrm>
          <a:custGeom>
            <a:avLst/>
            <a:gdLst/>
            <a:ahLst/>
            <a:cxnLst>
              <a:cxn ang="0">
                <a:pos x="wd2" y="hd2"/>
              </a:cxn>
              <a:cxn ang="5400000">
                <a:pos x="wd2" y="hd2"/>
              </a:cxn>
              <a:cxn ang="10800000">
                <a:pos x="wd2" y="hd2"/>
              </a:cxn>
              <a:cxn ang="16200000">
                <a:pos x="wd2" y="hd2"/>
              </a:cxn>
            </a:cxnLst>
            <a:rect l="0" t="0" r="r" b="b"/>
            <a:pathLst>
              <a:path w="21600" h="21600" extrusionOk="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5" name="Shape 2903">
            <a:extLst>
              <a:ext uri="{FF2B5EF4-FFF2-40B4-BE49-F238E27FC236}">
                <a16:creationId xmlns:a16="http://schemas.microsoft.com/office/drawing/2014/main" id="{BC557BB3-E186-436A-A203-B33FE2D69B3E}"/>
              </a:ext>
            </a:extLst>
          </p:cNvPr>
          <p:cNvSpPr/>
          <p:nvPr/>
        </p:nvSpPr>
        <p:spPr>
          <a:xfrm>
            <a:off x="1353482" y="298265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6200" y="8836"/>
                </a:moveTo>
                <a:cubicBezTo>
                  <a:pt x="16065" y="8836"/>
                  <a:pt x="15942" y="8891"/>
                  <a:pt x="15852" y="8980"/>
                </a:cubicBezTo>
                <a:lnTo>
                  <a:pt x="10800" y="13574"/>
                </a:lnTo>
                <a:lnTo>
                  <a:pt x="5747" y="8980"/>
                </a:lnTo>
                <a:cubicBezTo>
                  <a:pt x="5658" y="8891"/>
                  <a:pt x="5535" y="8836"/>
                  <a:pt x="5400" y="8836"/>
                </a:cubicBezTo>
                <a:cubicBezTo>
                  <a:pt x="5129" y="8836"/>
                  <a:pt x="4909" y="9056"/>
                  <a:pt x="4909" y="9327"/>
                </a:cubicBezTo>
                <a:cubicBezTo>
                  <a:pt x="4909" y="9463"/>
                  <a:pt x="4964" y="9586"/>
                  <a:pt x="5053" y="9674"/>
                </a:cubicBezTo>
                <a:lnTo>
                  <a:pt x="10453" y="14583"/>
                </a:lnTo>
                <a:cubicBezTo>
                  <a:pt x="10542" y="14673"/>
                  <a:pt x="10665" y="14727"/>
                  <a:pt x="10800" y="14727"/>
                </a:cubicBezTo>
                <a:cubicBezTo>
                  <a:pt x="10935" y="14727"/>
                  <a:pt x="11058" y="14673"/>
                  <a:pt x="11147" y="14583"/>
                </a:cubicBezTo>
                <a:lnTo>
                  <a:pt x="16547" y="9674"/>
                </a:lnTo>
                <a:cubicBezTo>
                  <a:pt x="16636" y="9586"/>
                  <a:pt x="16691" y="9463"/>
                  <a:pt x="16691" y="9327"/>
                </a:cubicBezTo>
                <a:cubicBezTo>
                  <a:pt x="16691" y="9056"/>
                  <a:pt x="16471" y="8836"/>
                  <a:pt x="16200" y="8836"/>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6" name="Shape 2904">
            <a:extLst>
              <a:ext uri="{FF2B5EF4-FFF2-40B4-BE49-F238E27FC236}">
                <a16:creationId xmlns:a16="http://schemas.microsoft.com/office/drawing/2014/main" id="{66953382-A22D-4F6E-8393-5CF49DC5971C}"/>
              </a:ext>
            </a:extLst>
          </p:cNvPr>
          <p:cNvSpPr/>
          <p:nvPr/>
        </p:nvSpPr>
        <p:spPr>
          <a:xfrm>
            <a:off x="2153166" y="298265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7" name="Shape 2905">
            <a:extLst>
              <a:ext uri="{FF2B5EF4-FFF2-40B4-BE49-F238E27FC236}">
                <a16:creationId xmlns:a16="http://schemas.microsoft.com/office/drawing/2014/main" id="{A96CA646-D0D3-4670-A820-12D3E64A39FB}"/>
              </a:ext>
            </a:extLst>
          </p:cNvPr>
          <p:cNvSpPr/>
          <p:nvPr/>
        </p:nvSpPr>
        <p:spPr>
          <a:xfrm>
            <a:off x="2952849" y="298265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764" y="5400"/>
                </a:moveTo>
                <a:cubicBezTo>
                  <a:pt x="12764" y="5129"/>
                  <a:pt x="12544" y="4909"/>
                  <a:pt x="12273" y="4909"/>
                </a:cubicBezTo>
                <a:cubicBezTo>
                  <a:pt x="12137" y="4909"/>
                  <a:pt x="12015" y="4964"/>
                  <a:pt x="11926" y="5053"/>
                </a:cubicBezTo>
                <a:lnTo>
                  <a:pt x="7017" y="10453"/>
                </a:lnTo>
                <a:cubicBezTo>
                  <a:pt x="6928" y="10542"/>
                  <a:pt x="6873" y="10665"/>
                  <a:pt x="6873" y="10800"/>
                </a:cubicBezTo>
                <a:cubicBezTo>
                  <a:pt x="6873" y="10936"/>
                  <a:pt x="6928" y="11058"/>
                  <a:pt x="7017" y="11147"/>
                </a:cubicBezTo>
                <a:lnTo>
                  <a:pt x="11926" y="16547"/>
                </a:lnTo>
                <a:cubicBezTo>
                  <a:pt x="12015" y="16636"/>
                  <a:pt x="12137" y="16691"/>
                  <a:pt x="12273" y="16691"/>
                </a:cubicBezTo>
                <a:cubicBezTo>
                  <a:pt x="12544" y="16691"/>
                  <a:pt x="12764" y="16471"/>
                  <a:pt x="12764" y="16200"/>
                </a:cubicBezTo>
                <a:cubicBezTo>
                  <a:pt x="12764" y="16065"/>
                  <a:pt x="12709" y="15942"/>
                  <a:pt x="12620" y="15853"/>
                </a:cubicBezTo>
                <a:lnTo>
                  <a:pt x="8026" y="10800"/>
                </a:lnTo>
                <a:lnTo>
                  <a:pt x="12620" y="5747"/>
                </a:lnTo>
                <a:cubicBezTo>
                  <a:pt x="12709" y="5658"/>
                  <a:pt x="12764" y="5536"/>
                  <a:pt x="12764" y="54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8" name="Shape 2906">
            <a:extLst>
              <a:ext uri="{FF2B5EF4-FFF2-40B4-BE49-F238E27FC236}">
                <a16:creationId xmlns:a16="http://schemas.microsoft.com/office/drawing/2014/main" id="{5AA65A87-B00F-4F20-AE8F-F287931D1884}"/>
              </a:ext>
            </a:extLst>
          </p:cNvPr>
          <p:cNvSpPr/>
          <p:nvPr/>
        </p:nvSpPr>
        <p:spPr>
          <a:xfrm>
            <a:off x="3752534" y="298265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9" name="Shape 2907">
            <a:extLst>
              <a:ext uri="{FF2B5EF4-FFF2-40B4-BE49-F238E27FC236}">
                <a16:creationId xmlns:a16="http://schemas.microsoft.com/office/drawing/2014/main" id="{B4EB5016-0744-4F63-9EB4-87F257EA3F94}"/>
              </a:ext>
            </a:extLst>
          </p:cNvPr>
          <p:cNvSpPr/>
          <p:nvPr/>
        </p:nvSpPr>
        <p:spPr>
          <a:xfrm>
            <a:off x="4552218" y="298265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2973" y="235"/>
                </a:moveTo>
                <a:cubicBezTo>
                  <a:pt x="12909" y="205"/>
                  <a:pt x="12840" y="184"/>
                  <a:pt x="12764" y="184"/>
                </a:cubicBezTo>
                <a:cubicBezTo>
                  <a:pt x="12493" y="184"/>
                  <a:pt x="12273" y="404"/>
                  <a:pt x="12273" y="675"/>
                </a:cubicBezTo>
                <a:cubicBezTo>
                  <a:pt x="12273" y="946"/>
                  <a:pt x="12493" y="1166"/>
                  <a:pt x="12764" y="1166"/>
                </a:cubicBezTo>
                <a:lnTo>
                  <a:pt x="12764" y="1179"/>
                </a:lnTo>
                <a:cubicBezTo>
                  <a:pt x="17245" y="2089"/>
                  <a:pt x="20618" y="6050"/>
                  <a:pt x="20618" y="10800"/>
                </a:cubicBezTo>
                <a:cubicBezTo>
                  <a:pt x="20618" y="16223"/>
                  <a:pt x="16223" y="20618"/>
                  <a:pt x="10800" y="20618"/>
                </a:cubicBezTo>
                <a:cubicBezTo>
                  <a:pt x="5377" y="20618"/>
                  <a:pt x="982" y="16223"/>
                  <a:pt x="982" y="10800"/>
                </a:cubicBezTo>
                <a:cubicBezTo>
                  <a:pt x="982" y="6050"/>
                  <a:pt x="4355" y="2089"/>
                  <a:pt x="8836" y="1179"/>
                </a:cubicBezTo>
                <a:lnTo>
                  <a:pt x="8836" y="1166"/>
                </a:lnTo>
                <a:cubicBezTo>
                  <a:pt x="9107" y="1166"/>
                  <a:pt x="9327" y="946"/>
                  <a:pt x="9327" y="675"/>
                </a:cubicBezTo>
                <a:cubicBezTo>
                  <a:pt x="9327" y="404"/>
                  <a:pt x="9107" y="184"/>
                  <a:pt x="8836" y="184"/>
                </a:cubicBezTo>
                <a:cubicBezTo>
                  <a:pt x="8761" y="184"/>
                  <a:pt x="8691" y="205"/>
                  <a:pt x="8627" y="235"/>
                </a:cubicBezTo>
                <a:cubicBezTo>
                  <a:pt x="3706" y="1243"/>
                  <a:pt x="0" y="5582"/>
                  <a:pt x="0" y="10800"/>
                </a:cubicBezTo>
                <a:cubicBezTo>
                  <a:pt x="0" y="16765"/>
                  <a:pt x="4835" y="21600"/>
                  <a:pt x="10800" y="21600"/>
                </a:cubicBezTo>
                <a:cubicBezTo>
                  <a:pt x="16765" y="21600"/>
                  <a:pt x="21600" y="16765"/>
                  <a:pt x="21600" y="10800"/>
                </a:cubicBezTo>
                <a:cubicBezTo>
                  <a:pt x="21600" y="5582"/>
                  <a:pt x="17893" y="1243"/>
                  <a:pt x="12973" y="235"/>
                </a:cubicBezTo>
                <a:moveTo>
                  <a:pt x="6873" y="9818"/>
                </a:moveTo>
                <a:cubicBezTo>
                  <a:pt x="6602" y="9818"/>
                  <a:pt x="6382" y="10038"/>
                  <a:pt x="6382" y="10309"/>
                </a:cubicBezTo>
                <a:cubicBezTo>
                  <a:pt x="6382" y="10445"/>
                  <a:pt x="6437" y="10567"/>
                  <a:pt x="6526" y="10656"/>
                </a:cubicBezTo>
                <a:lnTo>
                  <a:pt x="10453" y="14583"/>
                </a:lnTo>
                <a:cubicBezTo>
                  <a:pt x="10542" y="14673"/>
                  <a:pt x="10664" y="14727"/>
                  <a:pt x="10800" y="14727"/>
                </a:cubicBezTo>
                <a:cubicBezTo>
                  <a:pt x="10936" y="14727"/>
                  <a:pt x="11059" y="14673"/>
                  <a:pt x="11147" y="14583"/>
                </a:cubicBezTo>
                <a:lnTo>
                  <a:pt x="15074" y="10656"/>
                </a:lnTo>
                <a:cubicBezTo>
                  <a:pt x="15163" y="10567"/>
                  <a:pt x="15218" y="10445"/>
                  <a:pt x="15218" y="10309"/>
                </a:cubicBezTo>
                <a:cubicBezTo>
                  <a:pt x="15218" y="10038"/>
                  <a:pt x="14998" y="9818"/>
                  <a:pt x="14727" y="9818"/>
                </a:cubicBezTo>
                <a:cubicBezTo>
                  <a:pt x="14592" y="9818"/>
                  <a:pt x="14469" y="9873"/>
                  <a:pt x="14380" y="9962"/>
                </a:cubicBezTo>
                <a:lnTo>
                  <a:pt x="11291" y="13051"/>
                </a:lnTo>
                <a:lnTo>
                  <a:pt x="11291" y="491"/>
                </a:lnTo>
                <a:cubicBezTo>
                  <a:pt x="11291" y="220"/>
                  <a:pt x="11071" y="0"/>
                  <a:pt x="10800" y="0"/>
                </a:cubicBezTo>
                <a:cubicBezTo>
                  <a:pt x="10529" y="0"/>
                  <a:pt x="10309" y="220"/>
                  <a:pt x="10309" y="491"/>
                </a:cubicBezTo>
                <a:lnTo>
                  <a:pt x="10309" y="13051"/>
                </a:lnTo>
                <a:lnTo>
                  <a:pt x="7220" y="9962"/>
                </a:lnTo>
                <a:cubicBezTo>
                  <a:pt x="7131" y="9873"/>
                  <a:pt x="7009" y="9818"/>
                  <a:pt x="6873" y="9818"/>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0" name="Shape 2908">
            <a:extLst>
              <a:ext uri="{FF2B5EF4-FFF2-40B4-BE49-F238E27FC236}">
                <a16:creationId xmlns:a16="http://schemas.microsoft.com/office/drawing/2014/main" id="{83FD79EA-B0B6-4E84-BF2E-3FE60B79EB76}"/>
              </a:ext>
            </a:extLst>
          </p:cNvPr>
          <p:cNvSpPr/>
          <p:nvPr/>
        </p:nvSpPr>
        <p:spPr>
          <a:xfrm>
            <a:off x="5351901" y="3077856"/>
            <a:ext cx="418884" cy="228482"/>
          </a:xfrm>
          <a:custGeom>
            <a:avLst/>
            <a:gdLst/>
            <a:ahLst/>
            <a:cxnLst>
              <a:cxn ang="0">
                <a:pos x="wd2" y="hd2"/>
              </a:cxn>
              <a:cxn ang="5400000">
                <a:pos x="wd2" y="hd2"/>
              </a:cxn>
              <a:cxn ang="10800000">
                <a:pos x="wd2" y="hd2"/>
              </a:cxn>
              <a:cxn ang="16200000">
                <a:pos x="wd2" y="hd2"/>
              </a:cxn>
            </a:cxnLst>
            <a:rect l="0" t="0" r="r" b="b"/>
            <a:pathLst>
              <a:path w="21600" h="21600" extrusionOk="0">
                <a:moveTo>
                  <a:pt x="10800" y="19397"/>
                </a:moveTo>
                <a:lnTo>
                  <a:pt x="1638" y="1800"/>
                </a:lnTo>
                <a:lnTo>
                  <a:pt x="19962" y="1800"/>
                </a:lnTo>
                <a:cubicBezTo>
                  <a:pt x="19962" y="1800"/>
                  <a:pt x="10800" y="19397"/>
                  <a:pt x="10800" y="19397"/>
                </a:cubicBezTo>
                <a:close/>
                <a:moveTo>
                  <a:pt x="21600" y="900"/>
                </a:moveTo>
                <a:cubicBezTo>
                  <a:pt x="21600" y="403"/>
                  <a:pt x="21380" y="0"/>
                  <a:pt x="21109" y="0"/>
                </a:cubicBezTo>
                <a:lnTo>
                  <a:pt x="491" y="0"/>
                </a:lnTo>
                <a:cubicBezTo>
                  <a:pt x="220" y="0"/>
                  <a:pt x="0" y="403"/>
                  <a:pt x="0" y="900"/>
                </a:cubicBezTo>
                <a:cubicBezTo>
                  <a:pt x="0" y="1141"/>
                  <a:pt x="53" y="1357"/>
                  <a:pt x="137" y="1519"/>
                </a:cubicBezTo>
                <a:lnTo>
                  <a:pt x="136" y="1521"/>
                </a:lnTo>
                <a:lnTo>
                  <a:pt x="10445" y="21321"/>
                </a:lnTo>
                <a:lnTo>
                  <a:pt x="10446" y="21319"/>
                </a:lnTo>
                <a:cubicBezTo>
                  <a:pt x="10536" y="21491"/>
                  <a:pt x="10660" y="21600"/>
                  <a:pt x="10800" y="21600"/>
                </a:cubicBezTo>
                <a:cubicBezTo>
                  <a:pt x="10940" y="21600"/>
                  <a:pt x="11064" y="21491"/>
                  <a:pt x="11154" y="21319"/>
                </a:cubicBezTo>
                <a:lnTo>
                  <a:pt x="11155" y="21321"/>
                </a:lnTo>
                <a:lnTo>
                  <a:pt x="21464" y="1521"/>
                </a:lnTo>
                <a:lnTo>
                  <a:pt x="21463" y="1519"/>
                </a:lnTo>
                <a:cubicBezTo>
                  <a:pt x="21547" y="1357"/>
                  <a:pt x="21600" y="1141"/>
                  <a:pt x="21600" y="9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1" name="Shape 2909">
            <a:extLst>
              <a:ext uri="{FF2B5EF4-FFF2-40B4-BE49-F238E27FC236}">
                <a16:creationId xmlns:a16="http://schemas.microsoft.com/office/drawing/2014/main" id="{7DCA2596-0B3C-4568-B728-629DCA644DA9}"/>
              </a:ext>
            </a:extLst>
          </p:cNvPr>
          <p:cNvSpPr/>
          <p:nvPr/>
        </p:nvSpPr>
        <p:spPr>
          <a:xfrm>
            <a:off x="6151585" y="3077856"/>
            <a:ext cx="418884" cy="228482"/>
          </a:xfrm>
          <a:custGeom>
            <a:avLst/>
            <a:gdLst/>
            <a:ahLst/>
            <a:cxnLst>
              <a:cxn ang="0">
                <a:pos x="wd2" y="hd2"/>
              </a:cxn>
              <a:cxn ang="5400000">
                <a:pos x="wd2" y="hd2"/>
              </a:cxn>
              <a:cxn ang="10800000">
                <a:pos x="wd2" y="hd2"/>
              </a:cxn>
              <a:cxn ang="16200000">
                <a:pos x="wd2" y="hd2"/>
              </a:cxn>
            </a:cxnLst>
            <a:rect l="0" t="0" r="r" b="b"/>
            <a:pathLst>
              <a:path w="21600" h="21600" extrusionOk="0">
                <a:moveTo>
                  <a:pt x="1638" y="19800"/>
                </a:moveTo>
                <a:lnTo>
                  <a:pt x="10800" y="2203"/>
                </a:lnTo>
                <a:lnTo>
                  <a:pt x="19962" y="19800"/>
                </a:lnTo>
                <a:cubicBezTo>
                  <a:pt x="19962" y="19800"/>
                  <a:pt x="1638" y="19800"/>
                  <a:pt x="1638" y="19800"/>
                </a:cubicBezTo>
                <a:close/>
                <a:moveTo>
                  <a:pt x="21463" y="20081"/>
                </a:moveTo>
                <a:lnTo>
                  <a:pt x="21464" y="20079"/>
                </a:lnTo>
                <a:lnTo>
                  <a:pt x="11155" y="279"/>
                </a:lnTo>
                <a:lnTo>
                  <a:pt x="11154" y="282"/>
                </a:lnTo>
                <a:cubicBezTo>
                  <a:pt x="11064" y="109"/>
                  <a:pt x="10940" y="0"/>
                  <a:pt x="10800" y="0"/>
                </a:cubicBezTo>
                <a:cubicBezTo>
                  <a:pt x="10660" y="0"/>
                  <a:pt x="10536" y="109"/>
                  <a:pt x="10446" y="282"/>
                </a:cubicBezTo>
                <a:lnTo>
                  <a:pt x="10445" y="279"/>
                </a:lnTo>
                <a:lnTo>
                  <a:pt x="136" y="20079"/>
                </a:lnTo>
                <a:lnTo>
                  <a:pt x="137" y="20081"/>
                </a:lnTo>
                <a:cubicBezTo>
                  <a:pt x="54" y="20243"/>
                  <a:pt x="0" y="20459"/>
                  <a:pt x="0" y="20700"/>
                </a:cubicBezTo>
                <a:cubicBezTo>
                  <a:pt x="0" y="21197"/>
                  <a:pt x="220" y="21600"/>
                  <a:pt x="491" y="21600"/>
                </a:cubicBezTo>
                <a:lnTo>
                  <a:pt x="21109" y="21600"/>
                </a:lnTo>
                <a:cubicBezTo>
                  <a:pt x="21380" y="21600"/>
                  <a:pt x="21600" y="21197"/>
                  <a:pt x="21600" y="20700"/>
                </a:cubicBezTo>
                <a:cubicBezTo>
                  <a:pt x="21600" y="20459"/>
                  <a:pt x="21547" y="20243"/>
                  <a:pt x="21463" y="2008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2" name="Shape 2910">
            <a:extLst>
              <a:ext uri="{FF2B5EF4-FFF2-40B4-BE49-F238E27FC236}">
                <a16:creationId xmlns:a16="http://schemas.microsoft.com/office/drawing/2014/main" id="{57191294-E6DC-40E9-98D8-07AA125B9652}"/>
              </a:ext>
            </a:extLst>
          </p:cNvPr>
          <p:cNvSpPr/>
          <p:nvPr/>
        </p:nvSpPr>
        <p:spPr>
          <a:xfrm>
            <a:off x="7046469" y="2982655"/>
            <a:ext cx="228482" cy="418884"/>
          </a:xfrm>
          <a:custGeom>
            <a:avLst/>
            <a:gdLst/>
            <a:ahLst/>
            <a:cxnLst>
              <a:cxn ang="0">
                <a:pos x="wd2" y="hd2"/>
              </a:cxn>
              <a:cxn ang="5400000">
                <a:pos x="wd2" y="hd2"/>
              </a:cxn>
              <a:cxn ang="10800000">
                <a:pos x="wd2" y="hd2"/>
              </a:cxn>
              <a:cxn ang="16200000">
                <a:pos x="wd2" y="hd2"/>
              </a:cxn>
            </a:cxnLst>
            <a:rect l="0" t="0" r="r" b="b"/>
            <a:pathLst>
              <a:path w="21600" h="21600" extrusionOk="0">
                <a:moveTo>
                  <a:pt x="19800" y="19962"/>
                </a:moveTo>
                <a:lnTo>
                  <a:pt x="2203" y="10800"/>
                </a:lnTo>
                <a:lnTo>
                  <a:pt x="19800" y="1638"/>
                </a:lnTo>
                <a:cubicBezTo>
                  <a:pt x="19800" y="1638"/>
                  <a:pt x="19800" y="19962"/>
                  <a:pt x="19800" y="19962"/>
                </a:cubicBezTo>
                <a:close/>
                <a:moveTo>
                  <a:pt x="20700" y="0"/>
                </a:moveTo>
                <a:cubicBezTo>
                  <a:pt x="20459" y="0"/>
                  <a:pt x="20243" y="53"/>
                  <a:pt x="20080" y="137"/>
                </a:cubicBezTo>
                <a:lnTo>
                  <a:pt x="20079" y="136"/>
                </a:lnTo>
                <a:lnTo>
                  <a:pt x="279" y="10445"/>
                </a:lnTo>
                <a:lnTo>
                  <a:pt x="281" y="10446"/>
                </a:lnTo>
                <a:cubicBezTo>
                  <a:pt x="109" y="10536"/>
                  <a:pt x="0" y="10660"/>
                  <a:pt x="0" y="10800"/>
                </a:cubicBezTo>
                <a:cubicBezTo>
                  <a:pt x="0" y="10940"/>
                  <a:pt x="109" y="11065"/>
                  <a:pt x="281" y="11154"/>
                </a:cubicBezTo>
                <a:lnTo>
                  <a:pt x="279" y="11155"/>
                </a:lnTo>
                <a:lnTo>
                  <a:pt x="20079" y="21465"/>
                </a:lnTo>
                <a:lnTo>
                  <a:pt x="20080" y="21463"/>
                </a:lnTo>
                <a:cubicBezTo>
                  <a:pt x="20243" y="21547"/>
                  <a:pt x="20459" y="21600"/>
                  <a:pt x="20700" y="21600"/>
                </a:cubicBezTo>
                <a:cubicBezTo>
                  <a:pt x="21197" y="21600"/>
                  <a:pt x="21600" y="21380"/>
                  <a:pt x="21600" y="21109"/>
                </a:cubicBezTo>
                <a:lnTo>
                  <a:pt x="21600" y="491"/>
                </a:lnTo>
                <a:cubicBezTo>
                  <a:pt x="21600" y="220"/>
                  <a:pt x="21197" y="0"/>
                  <a:pt x="207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3" name="Shape 2911">
            <a:extLst>
              <a:ext uri="{FF2B5EF4-FFF2-40B4-BE49-F238E27FC236}">
                <a16:creationId xmlns:a16="http://schemas.microsoft.com/office/drawing/2014/main" id="{8581DE2F-2CF7-4F6E-B91F-C9F076239910}"/>
              </a:ext>
            </a:extLst>
          </p:cNvPr>
          <p:cNvSpPr/>
          <p:nvPr/>
        </p:nvSpPr>
        <p:spPr>
          <a:xfrm>
            <a:off x="7846154" y="2982655"/>
            <a:ext cx="228482" cy="418884"/>
          </a:xfrm>
          <a:custGeom>
            <a:avLst/>
            <a:gdLst/>
            <a:ahLst/>
            <a:cxnLst>
              <a:cxn ang="0">
                <a:pos x="wd2" y="hd2"/>
              </a:cxn>
              <a:cxn ang="5400000">
                <a:pos x="wd2" y="hd2"/>
              </a:cxn>
              <a:cxn ang="10800000">
                <a:pos x="wd2" y="hd2"/>
              </a:cxn>
              <a:cxn ang="16200000">
                <a:pos x="wd2" y="hd2"/>
              </a:cxn>
            </a:cxnLst>
            <a:rect l="0" t="0" r="r" b="b"/>
            <a:pathLst>
              <a:path w="21600" h="21600" extrusionOk="0">
                <a:moveTo>
                  <a:pt x="1800" y="19962"/>
                </a:moveTo>
                <a:lnTo>
                  <a:pt x="1800" y="1638"/>
                </a:lnTo>
                <a:lnTo>
                  <a:pt x="19397" y="10800"/>
                </a:lnTo>
                <a:cubicBezTo>
                  <a:pt x="19397" y="10800"/>
                  <a:pt x="1800" y="19962"/>
                  <a:pt x="1800" y="19962"/>
                </a:cubicBezTo>
                <a:close/>
                <a:moveTo>
                  <a:pt x="21600" y="10800"/>
                </a:moveTo>
                <a:cubicBezTo>
                  <a:pt x="21600" y="10660"/>
                  <a:pt x="21491" y="10536"/>
                  <a:pt x="21318" y="10446"/>
                </a:cubicBezTo>
                <a:lnTo>
                  <a:pt x="21321" y="10445"/>
                </a:lnTo>
                <a:lnTo>
                  <a:pt x="1521" y="136"/>
                </a:lnTo>
                <a:lnTo>
                  <a:pt x="1519" y="137"/>
                </a:lnTo>
                <a:cubicBezTo>
                  <a:pt x="1357" y="53"/>
                  <a:pt x="1141" y="0"/>
                  <a:pt x="900" y="0"/>
                </a:cubicBezTo>
                <a:cubicBezTo>
                  <a:pt x="403" y="0"/>
                  <a:pt x="0" y="220"/>
                  <a:pt x="0" y="491"/>
                </a:cubicBezTo>
                <a:lnTo>
                  <a:pt x="0" y="21109"/>
                </a:lnTo>
                <a:cubicBezTo>
                  <a:pt x="0" y="21380"/>
                  <a:pt x="403" y="21600"/>
                  <a:pt x="900" y="21600"/>
                </a:cubicBezTo>
                <a:cubicBezTo>
                  <a:pt x="1141" y="21600"/>
                  <a:pt x="1357" y="21547"/>
                  <a:pt x="1519" y="21463"/>
                </a:cubicBezTo>
                <a:lnTo>
                  <a:pt x="1521" y="21465"/>
                </a:lnTo>
                <a:lnTo>
                  <a:pt x="21321" y="11155"/>
                </a:lnTo>
                <a:lnTo>
                  <a:pt x="21318" y="11154"/>
                </a:lnTo>
                <a:cubicBezTo>
                  <a:pt x="21491" y="11065"/>
                  <a:pt x="21600" y="10940"/>
                  <a:pt x="21600" y="108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4" name="Shape 2912">
            <a:extLst>
              <a:ext uri="{FF2B5EF4-FFF2-40B4-BE49-F238E27FC236}">
                <a16:creationId xmlns:a16="http://schemas.microsoft.com/office/drawing/2014/main" id="{C858D6DF-141E-4B6F-9F3C-9E1E6B68679E}"/>
              </a:ext>
            </a:extLst>
          </p:cNvPr>
          <p:cNvSpPr/>
          <p:nvPr/>
        </p:nvSpPr>
        <p:spPr>
          <a:xfrm>
            <a:off x="8550636" y="298265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5" name="Shape 2913">
            <a:extLst>
              <a:ext uri="{FF2B5EF4-FFF2-40B4-BE49-F238E27FC236}">
                <a16:creationId xmlns:a16="http://schemas.microsoft.com/office/drawing/2014/main" id="{CBF3850B-864A-4204-A421-D38F07567953}"/>
              </a:ext>
            </a:extLst>
          </p:cNvPr>
          <p:cNvSpPr/>
          <p:nvPr/>
        </p:nvSpPr>
        <p:spPr>
          <a:xfrm>
            <a:off x="9350321" y="2182972"/>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200" y="7855"/>
                </a:moveTo>
                <a:cubicBezTo>
                  <a:pt x="16073" y="7855"/>
                  <a:pt x="15959" y="7905"/>
                  <a:pt x="15873" y="7985"/>
                </a:cubicBezTo>
                <a:lnTo>
                  <a:pt x="15870" y="7982"/>
                </a:lnTo>
                <a:lnTo>
                  <a:pt x="10800" y="12591"/>
                </a:lnTo>
                <a:lnTo>
                  <a:pt x="5730" y="7982"/>
                </a:lnTo>
                <a:lnTo>
                  <a:pt x="5727" y="7985"/>
                </a:lnTo>
                <a:cubicBezTo>
                  <a:pt x="5641" y="7905"/>
                  <a:pt x="5527" y="7855"/>
                  <a:pt x="5400" y="7855"/>
                </a:cubicBezTo>
                <a:cubicBezTo>
                  <a:pt x="5129" y="7855"/>
                  <a:pt x="4909" y="8074"/>
                  <a:pt x="4909" y="8345"/>
                </a:cubicBezTo>
                <a:cubicBezTo>
                  <a:pt x="4909" y="8489"/>
                  <a:pt x="4973" y="8616"/>
                  <a:pt x="5073" y="8706"/>
                </a:cubicBezTo>
                <a:lnTo>
                  <a:pt x="5070" y="8709"/>
                </a:lnTo>
                <a:lnTo>
                  <a:pt x="10470" y="13618"/>
                </a:lnTo>
                <a:lnTo>
                  <a:pt x="10473" y="13615"/>
                </a:lnTo>
                <a:cubicBezTo>
                  <a:pt x="10559" y="13695"/>
                  <a:pt x="10673" y="13745"/>
                  <a:pt x="10800" y="13745"/>
                </a:cubicBezTo>
                <a:cubicBezTo>
                  <a:pt x="10927" y="13745"/>
                  <a:pt x="11041" y="13695"/>
                  <a:pt x="11127" y="13615"/>
                </a:cubicBezTo>
                <a:lnTo>
                  <a:pt x="11130" y="13618"/>
                </a:lnTo>
                <a:lnTo>
                  <a:pt x="16530" y="8709"/>
                </a:lnTo>
                <a:lnTo>
                  <a:pt x="16527" y="8706"/>
                </a:lnTo>
                <a:cubicBezTo>
                  <a:pt x="16627" y="8616"/>
                  <a:pt x="16691" y="8489"/>
                  <a:pt x="16691" y="8345"/>
                </a:cubicBezTo>
                <a:cubicBezTo>
                  <a:pt x="16691" y="8074"/>
                  <a:pt x="16471" y="7855"/>
                  <a:pt x="16200" y="785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6" name="Shape 2914">
            <a:extLst>
              <a:ext uri="{FF2B5EF4-FFF2-40B4-BE49-F238E27FC236}">
                <a16:creationId xmlns:a16="http://schemas.microsoft.com/office/drawing/2014/main" id="{FEEDF0DD-A276-43E2-805C-9CAC8752E164}"/>
              </a:ext>
            </a:extLst>
          </p:cNvPr>
          <p:cNvSpPr/>
          <p:nvPr/>
        </p:nvSpPr>
        <p:spPr>
          <a:xfrm>
            <a:off x="10150005" y="2182972"/>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6530" y="12891"/>
                </a:moveTo>
                <a:lnTo>
                  <a:pt x="11130" y="7982"/>
                </a:lnTo>
                <a:lnTo>
                  <a:pt x="11128" y="7985"/>
                </a:lnTo>
                <a:cubicBezTo>
                  <a:pt x="11040" y="7906"/>
                  <a:pt x="10927" y="7855"/>
                  <a:pt x="10800" y="7855"/>
                </a:cubicBezTo>
                <a:cubicBezTo>
                  <a:pt x="10673" y="7855"/>
                  <a:pt x="10559" y="7906"/>
                  <a:pt x="10473" y="7985"/>
                </a:cubicBezTo>
                <a:lnTo>
                  <a:pt x="10469" y="7982"/>
                </a:lnTo>
                <a:lnTo>
                  <a:pt x="5069" y="12891"/>
                </a:lnTo>
                <a:lnTo>
                  <a:pt x="5073" y="12895"/>
                </a:lnTo>
                <a:cubicBezTo>
                  <a:pt x="4973" y="12984"/>
                  <a:pt x="4909" y="13111"/>
                  <a:pt x="4909" y="13255"/>
                </a:cubicBezTo>
                <a:cubicBezTo>
                  <a:pt x="4909" y="13526"/>
                  <a:pt x="5129" y="13745"/>
                  <a:pt x="5400" y="13745"/>
                </a:cubicBezTo>
                <a:cubicBezTo>
                  <a:pt x="5527" y="13745"/>
                  <a:pt x="5640" y="13694"/>
                  <a:pt x="5728" y="13615"/>
                </a:cubicBezTo>
                <a:lnTo>
                  <a:pt x="5730" y="13618"/>
                </a:lnTo>
                <a:lnTo>
                  <a:pt x="10800" y="9009"/>
                </a:lnTo>
                <a:lnTo>
                  <a:pt x="15869" y="13618"/>
                </a:lnTo>
                <a:lnTo>
                  <a:pt x="15873" y="13615"/>
                </a:lnTo>
                <a:cubicBezTo>
                  <a:pt x="15959" y="13694"/>
                  <a:pt x="16073" y="13745"/>
                  <a:pt x="16200" y="13745"/>
                </a:cubicBezTo>
                <a:cubicBezTo>
                  <a:pt x="16471" y="13745"/>
                  <a:pt x="16691" y="13526"/>
                  <a:pt x="16691" y="13255"/>
                </a:cubicBezTo>
                <a:cubicBezTo>
                  <a:pt x="16691" y="13111"/>
                  <a:pt x="16627" y="12984"/>
                  <a:pt x="16527" y="12895"/>
                </a:cubicBezTo>
                <a:cubicBezTo>
                  <a:pt x="16527" y="12895"/>
                  <a:pt x="16530" y="12891"/>
                  <a:pt x="16530" y="12891"/>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7" name="Shape 2915">
            <a:extLst>
              <a:ext uri="{FF2B5EF4-FFF2-40B4-BE49-F238E27FC236}">
                <a16:creationId xmlns:a16="http://schemas.microsoft.com/office/drawing/2014/main" id="{55A03F50-D61D-4415-85B6-3692D31472BD}"/>
              </a:ext>
            </a:extLst>
          </p:cNvPr>
          <p:cNvSpPr/>
          <p:nvPr/>
        </p:nvSpPr>
        <p:spPr>
          <a:xfrm>
            <a:off x="10949689" y="2182972"/>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4909"/>
                </a:moveTo>
                <a:cubicBezTo>
                  <a:pt x="12128" y="4909"/>
                  <a:pt x="12002" y="4974"/>
                  <a:pt x="11912" y="5073"/>
                </a:cubicBezTo>
                <a:lnTo>
                  <a:pt x="11909" y="5070"/>
                </a:lnTo>
                <a:lnTo>
                  <a:pt x="7000" y="10470"/>
                </a:lnTo>
                <a:lnTo>
                  <a:pt x="7003" y="10473"/>
                </a:lnTo>
                <a:cubicBezTo>
                  <a:pt x="6924" y="10559"/>
                  <a:pt x="6873" y="10673"/>
                  <a:pt x="6873" y="10800"/>
                </a:cubicBezTo>
                <a:cubicBezTo>
                  <a:pt x="6873" y="10927"/>
                  <a:pt x="6924" y="11041"/>
                  <a:pt x="7003" y="11127"/>
                </a:cubicBezTo>
                <a:lnTo>
                  <a:pt x="7000" y="11130"/>
                </a:lnTo>
                <a:lnTo>
                  <a:pt x="11909" y="16530"/>
                </a:lnTo>
                <a:lnTo>
                  <a:pt x="11912" y="16527"/>
                </a:lnTo>
                <a:cubicBezTo>
                  <a:pt x="12002" y="16627"/>
                  <a:pt x="12128" y="16691"/>
                  <a:pt x="12273" y="16691"/>
                </a:cubicBezTo>
                <a:cubicBezTo>
                  <a:pt x="12544" y="16691"/>
                  <a:pt x="12764" y="16471"/>
                  <a:pt x="12764" y="16200"/>
                </a:cubicBezTo>
                <a:cubicBezTo>
                  <a:pt x="12764" y="16073"/>
                  <a:pt x="12713" y="15960"/>
                  <a:pt x="12633" y="15873"/>
                </a:cubicBezTo>
                <a:lnTo>
                  <a:pt x="12636" y="15870"/>
                </a:lnTo>
                <a:lnTo>
                  <a:pt x="8027" y="10800"/>
                </a:lnTo>
                <a:lnTo>
                  <a:pt x="12636" y="5730"/>
                </a:lnTo>
                <a:lnTo>
                  <a:pt x="12633" y="5728"/>
                </a:lnTo>
                <a:cubicBezTo>
                  <a:pt x="12713" y="5641"/>
                  <a:pt x="12764" y="5527"/>
                  <a:pt x="12764" y="5400"/>
                </a:cubicBezTo>
                <a:cubicBezTo>
                  <a:pt x="12764" y="5129"/>
                  <a:pt x="12544" y="4909"/>
                  <a:pt x="12273" y="4909"/>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8" name="Shape 2916">
            <a:extLst>
              <a:ext uri="{FF2B5EF4-FFF2-40B4-BE49-F238E27FC236}">
                <a16:creationId xmlns:a16="http://schemas.microsoft.com/office/drawing/2014/main" id="{A04DD618-CAA7-4511-9C78-4733D59E2E2D}"/>
              </a:ext>
            </a:extLst>
          </p:cNvPr>
          <p:cNvSpPr/>
          <p:nvPr/>
        </p:nvSpPr>
        <p:spPr>
          <a:xfrm>
            <a:off x="11749372" y="2182972"/>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597" y="10473"/>
                </a:moveTo>
                <a:lnTo>
                  <a:pt x="14600" y="10470"/>
                </a:lnTo>
                <a:lnTo>
                  <a:pt x="9691" y="5070"/>
                </a:lnTo>
                <a:lnTo>
                  <a:pt x="9688" y="5073"/>
                </a:lnTo>
                <a:cubicBezTo>
                  <a:pt x="9598" y="4974"/>
                  <a:pt x="9471" y="4909"/>
                  <a:pt x="9327" y="4909"/>
                </a:cubicBezTo>
                <a:cubicBezTo>
                  <a:pt x="9056" y="4909"/>
                  <a:pt x="8836" y="5129"/>
                  <a:pt x="8836" y="5400"/>
                </a:cubicBezTo>
                <a:cubicBezTo>
                  <a:pt x="8836" y="5527"/>
                  <a:pt x="8887" y="5641"/>
                  <a:pt x="8967" y="5728"/>
                </a:cubicBezTo>
                <a:lnTo>
                  <a:pt x="8964" y="5730"/>
                </a:lnTo>
                <a:lnTo>
                  <a:pt x="13573" y="10800"/>
                </a:lnTo>
                <a:lnTo>
                  <a:pt x="8964" y="15870"/>
                </a:lnTo>
                <a:lnTo>
                  <a:pt x="8967" y="15873"/>
                </a:lnTo>
                <a:cubicBezTo>
                  <a:pt x="8887" y="15960"/>
                  <a:pt x="8836" y="16073"/>
                  <a:pt x="8836" y="16200"/>
                </a:cubicBezTo>
                <a:cubicBezTo>
                  <a:pt x="8836" y="16471"/>
                  <a:pt x="9056" y="16691"/>
                  <a:pt x="9327" y="16691"/>
                </a:cubicBezTo>
                <a:cubicBezTo>
                  <a:pt x="9471" y="16691"/>
                  <a:pt x="9598" y="16627"/>
                  <a:pt x="9688" y="16527"/>
                </a:cubicBezTo>
                <a:lnTo>
                  <a:pt x="9691" y="16530"/>
                </a:lnTo>
                <a:lnTo>
                  <a:pt x="14600" y="11130"/>
                </a:lnTo>
                <a:lnTo>
                  <a:pt x="14597" y="11127"/>
                </a:lnTo>
                <a:cubicBezTo>
                  <a:pt x="14676" y="11041"/>
                  <a:pt x="14727" y="10927"/>
                  <a:pt x="14727" y="10800"/>
                </a:cubicBezTo>
                <a:cubicBezTo>
                  <a:pt x="14727" y="10673"/>
                  <a:pt x="14676" y="10559"/>
                  <a:pt x="14597" y="1047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9" name="Shape 2917">
            <a:extLst>
              <a:ext uri="{FF2B5EF4-FFF2-40B4-BE49-F238E27FC236}">
                <a16:creationId xmlns:a16="http://schemas.microsoft.com/office/drawing/2014/main" id="{3054EB98-F7D6-415B-B7AB-6A39CB11BAE6}"/>
              </a:ext>
            </a:extLst>
          </p:cNvPr>
          <p:cNvSpPr/>
          <p:nvPr/>
        </p:nvSpPr>
        <p:spPr>
          <a:xfrm>
            <a:off x="12615696" y="2182972"/>
            <a:ext cx="285603"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2459" y="14727"/>
                </a:lnTo>
                <a:lnTo>
                  <a:pt x="8640" y="14727"/>
                </a:lnTo>
                <a:lnTo>
                  <a:pt x="8640" y="1964"/>
                </a:lnTo>
                <a:cubicBezTo>
                  <a:pt x="8640" y="1422"/>
                  <a:pt x="9285" y="982"/>
                  <a:pt x="10080" y="982"/>
                </a:cubicBezTo>
                <a:lnTo>
                  <a:pt x="11520" y="982"/>
                </a:lnTo>
                <a:cubicBezTo>
                  <a:pt x="12315" y="982"/>
                  <a:pt x="12960" y="1422"/>
                  <a:pt x="12960" y="1964"/>
                </a:cubicBezTo>
                <a:lnTo>
                  <a:pt x="12960" y="14727"/>
                </a:lnTo>
                <a:lnTo>
                  <a:pt x="19142" y="14727"/>
                </a:lnTo>
                <a:cubicBezTo>
                  <a:pt x="19142" y="14727"/>
                  <a:pt x="10800" y="20415"/>
                  <a:pt x="10800" y="20415"/>
                </a:cubicBezTo>
                <a:close/>
                <a:moveTo>
                  <a:pt x="20880" y="13745"/>
                </a:moveTo>
                <a:lnTo>
                  <a:pt x="14400" y="13745"/>
                </a:lnTo>
                <a:lnTo>
                  <a:pt x="14400" y="1964"/>
                </a:lnTo>
                <a:cubicBezTo>
                  <a:pt x="14400" y="879"/>
                  <a:pt x="13110" y="0"/>
                  <a:pt x="11520" y="0"/>
                </a:cubicBezTo>
                <a:lnTo>
                  <a:pt x="10080" y="0"/>
                </a:lnTo>
                <a:cubicBezTo>
                  <a:pt x="8490" y="0"/>
                  <a:pt x="7200" y="879"/>
                  <a:pt x="7200" y="1964"/>
                </a:cubicBezTo>
                <a:lnTo>
                  <a:pt x="7200" y="13745"/>
                </a:lnTo>
                <a:lnTo>
                  <a:pt x="720" y="13745"/>
                </a:lnTo>
                <a:cubicBezTo>
                  <a:pt x="323" y="13745"/>
                  <a:pt x="0" y="13966"/>
                  <a:pt x="0" y="14236"/>
                </a:cubicBezTo>
                <a:cubicBezTo>
                  <a:pt x="0" y="14373"/>
                  <a:pt x="81" y="14495"/>
                  <a:pt x="212" y="14584"/>
                </a:cubicBezTo>
                <a:lnTo>
                  <a:pt x="10290" y="21456"/>
                </a:lnTo>
                <a:cubicBezTo>
                  <a:pt x="10421" y="21545"/>
                  <a:pt x="10601" y="21600"/>
                  <a:pt x="10800" y="21600"/>
                </a:cubicBezTo>
                <a:cubicBezTo>
                  <a:pt x="10999" y="21600"/>
                  <a:pt x="11179" y="21545"/>
                  <a:pt x="11310" y="21456"/>
                </a:cubicBezTo>
                <a:lnTo>
                  <a:pt x="21388" y="14584"/>
                </a:lnTo>
                <a:cubicBezTo>
                  <a:pt x="21519" y="14495"/>
                  <a:pt x="21600" y="14373"/>
                  <a:pt x="21600" y="14236"/>
                </a:cubicBezTo>
                <a:cubicBezTo>
                  <a:pt x="21600" y="13966"/>
                  <a:pt x="21277" y="13745"/>
                  <a:pt x="20880" y="1374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0" name="Shape 2918">
            <a:extLst>
              <a:ext uri="{FF2B5EF4-FFF2-40B4-BE49-F238E27FC236}">
                <a16:creationId xmlns:a16="http://schemas.microsoft.com/office/drawing/2014/main" id="{AF3AEE7D-8EFC-443E-B7F5-1D7D84A23714}"/>
              </a:ext>
            </a:extLst>
          </p:cNvPr>
          <p:cNvSpPr/>
          <p:nvPr/>
        </p:nvSpPr>
        <p:spPr>
          <a:xfrm>
            <a:off x="13415380" y="2182972"/>
            <a:ext cx="285603" cy="418884"/>
          </a:xfrm>
          <a:custGeom>
            <a:avLst/>
            <a:gdLst/>
            <a:ahLst/>
            <a:cxnLst>
              <a:cxn ang="0">
                <a:pos x="wd2" y="hd2"/>
              </a:cxn>
              <a:cxn ang="5400000">
                <a:pos x="wd2" y="hd2"/>
              </a:cxn>
              <a:cxn ang="10800000">
                <a:pos x="wd2" y="hd2"/>
              </a:cxn>
              <a:cxn ang="16200000">
                <a:pos x="wd2" y="hd2"/>
              </a:cxn>
            </a:cxnLst>
            <a:rect l="0" t="0" r="r" b="b"/>
            <a:pathLst>
              <a:path w="21600" h="21600" extrusionOk="0">
                <a:moveTo>
                  <a:pt x="12960" y="6873"/>
                </a:moveTo>
                <a:lnTo>
                  <a:pt x="12960" y="19636"/>
                </a:lnTo>
                <a:cubicBezTo>
                  <a:pt x="12960" y="20178"/>
                  <a:pt x="12315" y="20618"/>
                  <a:pt x="11520" y="20618"/>
                </a:cubicBezTo>
                <a:lnTo>
                  <a:pt x="10080" y="20618"/>
                </a:lnTo>
                <a:cubicBezTo>
                  <a:pt x="9285" y="20618"/>
                  <a:pt x="8640" y="20178"/>
                  <a:pt x="8640" y="19636"/>
                </a:cubicBezTo>
                <a:lnTo>
                  <a:pt x="8640" y="6873"/>
                </a:lnTo>
                <a:lnTo>
                  <a:pt x="2458" y="6873"/>
                </a:lnTo>
                <a:lnTo>
                  <a:pt x="10800" y="1185"/>
                </a:lnTo>
                <a:lnTo>
                  <a:pt x="19142" y="6873"/>
                </a:lnTo>
                <a:cubicBezTo>
                  <a:pt x="19142" y="6873"/>
                  <a:pt x="12960" y="6873"/>
                  <a:pt x="12960" y="6873"/>
                </a:cubicBezTo>
                <a:close/>
                <a:moveTo>
                  <a:pt x="21389" y="7017"/>
                </a:moveTo>
                <a:lnTo>
                  <a:pt x="11309" y="144"/>
                </a:lnTo>
                <a:cubicBezTo>
                  <a:pt x="11179" y="55"/>
                  <a:pt x="10999" y="0"/>
                  <a:pt x="10800" y="0"/>
                </a:cubicBezTo>
                <a:cubicBezTo>
                  <a:pt x="10601" y="0"/>
                  <a:pt x="10422" y="55"/>
                  <a:pt x="10291" y="144"/>
                </a:cubicBezTo>
                <a:lnTo>
                  <a:pt x="211" y="7017"/>
                </a:lnTo>
                <a:cubicBezTo>
                  <a:pt x="81" y="7106"/>
                  <a:pt x="0" y="7228"/>
                  <a:pt x="0" y="7364"/>
                </a:cubicBezTo>
                <a:cubicBezTo>
                  <a:pt x="0" y="7635"/>
                  <a:pt x="322" y="7855"/>
                  <a:pt x="720" y="7855"/>
                </a:cubicBezTo>
                <a:lnTo>
                  <a:pt x="7200" y="7855"/>
                </a:lnTo>
                <a:lnTo>
                  <a:pt x="7200" y="19636"/>
                </a:lnTo>
                <a:cubicBezTo>
                  <a:pt x="7200" y="20721"/>
                  <a:pt x="8490" y="21600"/>
                  <a:pt x="10080" y="21600"/>
                </a:cubicBezTo>
                <a:lnTo>
                  <a:pt x="11520" y="21600"/>
                </a:lnTo>
                <a:cubicBezTo>
                  <a:pt x="13110" y="21600"/>
                  <a:pt x="14400" y="20721"/>
                  <a:pt x="14400" y="19636"/>
                </a:cubicBezTo>
                <a:lnTo>
                  <a:pt x="14400" y="7855"/>
                </a:lnTo>
                <a:lnTo>
                  <a:pt x="20880" y="7855"/>
                </a:lnTo>
                <a:cubicBezTo>
                  <a:pt x="21278" y="7855"/>
                  <a:pt x="21600" y="7635"/>
                  <a:pt x="21600" y="7364"/>
                </a:cubicBezTo>
                <a:cubicBezTo>
                  <a:pt x="21600" y="7228"/>
                  <a:pt x="21519" y="7106"/>
                  <a:pt x="21389" y="701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1" name="Shape 2919">
            <a:extLst>
              <a:ext uri="{FF2B5EF4-FFF2-40B4-BE49-F238E27FC236}">
                <a16:creationId xmlns:a16="http://schemas.microsoft.com/office/drawing/2014/main" id="{AFEF739C-AD54-42DD-8D36-3CC577A50B7D}"/>
              </a:ext>
            </a:extLst>
          </p:cNvPr>
          <p:cNvSpPr/>
          <p:nvPr/>
        </p:nvSpPr>
        <p:spPr>
          <a:xfrm>
            <a:off x="14148423" y="2249612"/>
            <a:ext cx="418884" cy="285603"/>
          </a:xfrm>
          <a:custGeom>
            <a:avLst/>
            <a:gdLst/>
            <a:ahLst/>
            <a:cxnLst>
              <a:cxn ang="0">
                <a:pos x="wd2" y="hd2"/>
              </a:cxn>
              <a:cxn ang="5400000">
                <a:pos x="wd2" y="hd2"/>
              </a:cxn>
              <a:cxn ang="10800000">
                <a:pos x="wd2" y="hd2"/>
              </a:cxn>
              <a:cxn ang="16200000">
                <a:pos x="wd2" y="hd2"/>
              </a:cxn>
            </a:cxnLst>
            <a:rect l="0" t="0" r="r" b="b"/>
            <a:pathLst>
              <a:path w="21600" h="21600" extrusionOk="0">
                <a:moveTo>
                  <a:pt x="20618" y="11520"/>
                </a:moveTo>
                <a:cubicBezTo>
                  <a:pt x="20618" y="12315"/>
                  <a:pt x="20178" y="12960"/>
                  <a:pt x="19636" y="12960"/>
                </a:cubicBezTo>
                <a:lnTo>
                  <a:pt x="6873" y="12960"/>
                </a:lnTo>
                <a:lnTo>
                  <a:pt x="6873" y="19142"/>
                </a:lnTo>
                <a:lnTo>
                  <a:pt x="1185" y="10800"/>
                </a:lnTo>
                <a:lnTo>
                  <a:pt x="6873" y="2458"/>
                </a:lnTo>
                <a:lnTo>
                  <a:pt x="6873" y="8640"/>
                </a:lnTo>
                <a:lnTo>
                  <a:pt x="19636" y="8640"/>
                </a:lnTo>
                <a:cubicBezTo>
                  <a:pt x="20178" y="8640"/>
                  <a:pt x="20618" y="9285"/>
                  <a:pt x="20618" y="10080"/>
                </a:cubicBezTo>
                <a:cubicBezTo>
                  <a:pt x="20618" y="10080"/>
                  <a:pt x="20618" y="11520"/>
                  <a:pt x="20618" y="11520"/>
                </a:cubicBezTo>
                <a:close/>
                <a:moveTo>
                  <a:pt x="19636" y="7200"/>
                </a:moveTo>
                <a:lnTo>
                  <a:pt x="7855" y="7200"/>
                </a:lnTo>
                <a:lnTo>
                  <a:pt x="7855" y="720"/>
                </a:lnTo>
                <a:cubicBezTo>
                  <a:pt x="7855" y="322"/>
                  <a:pt x="7635" y="0"/>
                  <a:pt x="7364" y="0"/>
                </a:cubicBezTo>
                <a:cubicBezTo>
                  <a:pt x="7228" y="0"/>
                  <a:pt x="7105" y="81"/>
                  <a:pt x="7017" y="212"/>
                </a:cubicBezTo>
                <a:lnTo>
                  <a:pt x="144" y="10291"/>
                </a:lnTo>
                <a:cubicBezTo>
                  <a:pt x="55" y="10422"/>
                  <a:pt x="0" y="10602"/>
                  <a:pt x="0" y="10800"/>
                </a:cubicBezTo>
                <a:cubicBezTo>
                  <a:pt x="0" y="11000"/>
                  <a:pt x="55" y="11180"/>
                  <a:pt x="144" y="11310"/>
                </a:cubicBezTo>
                <a:lnTo>
                  <a:pt x="7017" y="21389"/>
                </a:lnTo>
                <a:cubicBezTo>
                  <a:pt x="7105" y="21520"/>
                  <a:pt x="7228" y="21600"/>
                  <a:pt x="7364" y="21600"/>
                </a:cubicBezTo>
                <a:cubicBezTo>
                  <a:pt x="7635" y="21600"/>
                  <a:pt x="7855" y="21278"/>
                  <a:pt x="7855" y="20880"/>
                </a:cubicBezTo>
                <a:lnTo>
                  <a:pt x="7855" y="14400"/>
                </a:lnTo>
                <a:lnTo>
                  <a:pt x="19636" y="14400"/>
                </a:lnTo>
                <a:cubicBezTo>
                  <a:pt x="20721" y="14400"/>
                  <a:pt x="21600" y="13110"/>
                  <a:pt x="21600" y="11520"/>
                </a:cubicBezTo>
                <a:lnTo>
                  <a:pt x="21600" y="10080"/>
                </a:lnTo>
                <a:cubicBezTo>
                  <a:pt x="21600" y="8490"/>
                  <a:pt x="20721" y="7200"/>
                  <a:pt x="19636" y="72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2" name="Shape 2920">
            <a:extLst>
              <a:ext uri="{FF2B5EF4-FFF2-40B4-BE49-F238E27FC236}">
                <a16:creationId xmlns:a16="http://schemas.microsoft.com/office/drawing/2014/main" id="{0E21D40F-48F3-42BA-978B-E1824B220ABF}"/>
              </a:ext>
            </a:extLst>
          </p:cNvPr>
          <p:cNvSpPr/>
          <p:nvPr/>
        </p:nvSpPr>
        <p:spPr>
          <a:xfrm>
            <a:off x="14948107" y="2249612"/>
            <a:ext cx="418884" cy="285603"/>
          </a:xfrm>
          <a:custGeom>
            <a:avLst/>
            <a:gdLst/>
            <a:ahLst/>
            <a:cxnLst>
              <a:cxn ang="0">
                <a:pos x="wd2" y="hd2"/>
              </a:cxn>
              <a:cxn ang="5400000">
                <a:pos x="wd2" y="hd2"/>
              </a:cxn>
              <a:cxn ang="10800000">
                <a:pos x="wd2" y="hd2"/>
              </a:cxn>
              <a:cxn ang="16200000">
                <a:pos x="wd2" y="hd2"/>
              </a:cxn>
            </a:cxnLst>
            <a:rect l="0" t="0" r="r" b="b"/>
            <a:pathLst>
              <a:path w="21600" h="21600" extrusionOk="0">
                <a:moveTo>
                  <a:pt x="14727" y="19142"/>
                </a:moveTo>
                <a:lnTo>
                  <a:pt x="14727" y="12960"/>
                </a:lnTo>
                <a:lnTo>
                  <a:pt x="1964" y="12960"/>
                </a:lnTo>
                <a:cubicBezTo>
                  <a:pt x="1421" y="12960"/>
                  <a:pt x="982" y="12316"/>
                  <a:pt x="982" y="11520"/>
                </a:cubicBezTo>
                <a:lnTo>
                  <a:pt x="982" y="10080"/>
                </a:lnTo>
                <a:cubicBezTo>
                  <a:pt x="982" y="9285"/>
                  <a:pt x="1421" y="8640"/>
                  <a:pt x="1964" y="8640"/>
                </a:cubicBezTo>
                <a:lnTo>
                  <a:pt x="14727" y="8640"/>
                </a:lnTo>
                <a:lnTo>
                  <a:pt x="14727" y="2458"/>
                </a:lnTo>
                <a:lnTo>
                  <a:pt x="20415" y="10800"/>
                </a:lnTo>
                <a:cubicBezTo>
                  <a:pt x="20415" y="10800"/>
                  <a:pt x="14727" y="19142"/>
                  <a:pt x="14727" y="19142"/>
                </a:cubicBezTo>
                <a:close/>
                <a:moveTo>
                  <a:pt x="21456" y="10291"/>
                </a:moveTo>
                <a:lnTo>
                  <a:pt x="14584" y="212"/>
                </a:lnTo>
                <a:cubicBezTo>
                  <a:pt x="14495" y="81"/>
                  <a:pt x="14372" y="0"/>
                  <a:pt x="14236" y="0"/>
                </a:cubicBezTo>
                <a:cubicBezTo>
                  <a:pt x="13965" y="0"/>
                  <a:pt x="13745" y="322"/>
                  <a:pt x="13745" y="720"/>
                </a:cubicBezTo>
                <a:lnTo>
                  <a:pt x="13745" y="7200"/>
                </a:lnTo>
                <a:lnTo>
                  <a:pt x="1964" y="7200"/>
                </a:lnTo>
                <a:cubicBezTo>
                  <a:pt x="879" y="7200"/>
                  <a:pt x="0" y="8490"/>
                  <a:pt x="0" y="10080"/>
                </a:cubicBezTo>
                <a:lnTo>
                  <a:pt x="0" y="11520"/>
                </a:lnTo>
                <a:cubicBezTo>
                  <a:pt x="0" y="13110"/>
                  <a:pt x="879" y="14400"/>
                  <a:pt x="1964" y="14400"/>
                </a:cubicBezTo>
                <a:lnTo>
                  <a:pt x="13745" y="14400"/>
                </a:lnTo>
                <a:lnTo>
                  <a:pt x="13745" y="20880"/>
                </a:lnTo>
                <a:cubicBezTo>
                  <a:pt x="13745" y="21278"/>
                  <a:pt x="13965" y="21600"/>
                  <a:pt x="14236" y="21600"/>
                </a:cubicBezTo>
                <a:cubicBezTo>
                  <a:pt x="14372" y="21600"/>
                  <a:pt x="14495" y="21520"/>
                  <a:pt x="14583" y="21389"/>
                </a:cubicBezTo>
                <a:lnTo>
                  <a:pt x="21456" y="11310"/>
                </a:lnTo>
                <a:cubicBezTo>
                  <a:pt x="21545" y="11180"/>
                  <a:pt x="21600" y="11000"/>
                  <a:pt x="21600" y="10800"/>
                </a:cubicBezTo>
                <a:cubicBezTo>
                  <a:pt x="21600" y="10601"/>
                  <a:pt x="21545" y="10421"/>
                  <a:pt x="21456" y="1029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3" name="Shape 2921">
            <a:extLst>
              <a:ext uri="{FF2B5EF4-FFF2-40B4-BE49-F238E27FC236}">
                <a16:creationId xmlns:a16="http://schemas.microsoft.com/office/drawing/2014/main" id="{B3881D27-C578-44D4-ADCA-EB2ECDF72121}"/>
              </a:ext>
            </a:extLst>
          </p:cNvPr>
          <p:cNvSpPr/>
          <p:nvPr/>
        </p:nvSpPr>
        <p:spPr>
          <a:xfrm>
            <a:off x="15804911" y="2182972"/>
            <a:ext cx="304643" cy="418884"/>
          </a:xfrm>
          <a:custGeom>
            <a:avLst/>
            <a:gdLst/>
            <a:ahLst/>
            <a:cxnLst>
              <a:cxn ang="0">
                <a:pos x="wd2" y="hd2"/>
              </a:cxn>
              <a:cxn ang="5400000">
                <a:pos x="wd2" y="hd2"/>
              </a:cxn>
              <a:cxn ang="10800000">
                <a:pos x="wd2" y="hd2"/>
              </a:cxn>
              <a:cxn ang="16200000">
                <a:pos x="wd2" y="hd2"/>
              </a:cxn>
            </a:cxnLst>
            <a:rect l="0" t="0" r="r" b="b"/>
            <a:pathLst>
              <a:path w="21600" h="21600" extrusionOk="0">
                <a:moveTo>
                  <a:pt x="21402" y="5052"/>
                </a:moveTo>
                <a:lnTo>
                  <a:pt x="14652" y="144"/>
                </a:lnTo>
                <a:cubicBezTo>
                  <a:pt x="14530" y="55"/>
                  <a:pt x="14362" y="0"/>
                  <a:pt x="14175" y="0"/>
                </a:cubicBezTo>
                <a:cubicBezTo>
                  <a:pt x="13802" y="0"/>
                  <a:pt x="13500" y="220"/>
                  <a:pt x="13500" y="491"/>
                </a:cubicBezTo>
                <a:cubicBezTo>
                  <a:pt x="13500" y="627"/>
                  <a:pt x="13576" y="749"/>
                  <a:pt x="13698" y="838"/>
                </a:cubicBezTo>
                <a:lnTo>
                  <a:pt x="19296" y="4909"/>
                </a:lnTo>
                <a:lnTo>
                  <a:pt x="675" y="4909"/>
                </a:lnTo>
                <a:cubicBezTo>
                  <a:pt x="302" y="4909"/>
                  <a:pt x="0" y="5129"/>
                  <a:pt x="0" y="5400"/>
                </a:cubicBezTo>
                <a:lnTo>
                  <a:pt x="0" y="21109"/>
                </a:lnTo>
                <a:cubicBezTo>
                  <a:pt x="0" y="21380"/>
                  <a:pt x="302" y="21600"/>
                  <a:pt x="675" y="21600"/>
                </a:cubicBezTo>
                <a:cubicBezTo>
                  <a:pt x="1048" y="21600"/>
                  <a:pt x="1350" y="21380"/>
                  <a:pt x="1350" y="21109"/>
                </a:cubicBezTo>
                <a:lnTo>
                  <a:pt x="1350" y="5891"/>
                </a:lnTo>
                <a:lnTo>
                  <a:pt x="19296" y="5891"/>
                </a:lnTo>
                <a:lnTo>
                  <a:pt x="13698" y="9962"/>
                </a:lnTo>
                <a:cubicBezTo>
                  <a:pt x="13575" y="10051"/>
                  <a:pt x="13500" y="10173"/>
                  <a:pt x="13500" y="10309"/>
                </a:cubicBezTo>
                <a:cubicBezTo>
                  <a:pt x="13500" y="10580"/>
                  <a:pt x="13802" y="10800"/>
                  <a:pt x="14175" y="10800"/>
                </a:cubicBezTo>
                <a:cubicBezTo>
                  <a:pt x="14362" y="10800"/>
                  <a:pt x="14531" y="10745"/>
                  <a:pt x="14653" y="10656"/>
                </a:cubicBezTo>
                <a:lnTo>
                  <a:pt x="21402" y="5747"/>
                </a:lnTo>
                <a:cubicBezTo>
                  <a:pt x="21525" y="5658"/>
                  <a:pt x="21600" y="5536"/>
                  <a:pt x="21600" y="5400"/>
                </a:cubicBezTo>
                <a:cubicBezTo>
                  <a:pt x="21600" y="5264"/>
                  <a:pt x="21524" y="5142"/>
                  <a:pt x="21402" y="505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4" name="Shape 2922">
            <a:extLst>
              <a:ext uri="{FF2B5EF4-FFF2-40B4-BE49-F238E27FC236}">
                <a16:creationId xmlns:a16="http://schemas.microsoft.com/office/drawing/2014/main" id="{9EC2237D-D6D7-4ECB-B24D-CCFD76980337}"/>
              </a:ext>
            </a:extLst>
          </p:cNvPr>
          <p:cNvSpPr/>
          <p:nvPr/>
        </p:nvSpPr>
        <p:spPr>
          <a:xfrm>
            <a:off x="16547474" y="2240092"/>
            <a:ext cx="418884" cy="304643"/>
          </a:xfrm>
          <a:custGeom>
            <a:avLst/>
            <a:gdLst/>
            <a:ahLst/>
            <a:cxnLst>
              <a:cxn ang="0">
                <a:pos x="wd2" y="hd2"/>
              </a:cxn>
              <a:cxn ang="5400000">
                <a:pos x="wd2" y="hd2"/>
              </a:cxn>
              <a:cxn ang="10800000">
                <a:pos x="wd2" y="hd2"/>
              </a:cxn>
              <a:cxn ang="16200000">
                <a:pos x="wd2" y="hd2"/>
              </a:cxn>
            </a:cxnLst>
            <a:rect l="0" t="0" r="r" b="b"/>
            <a:pathLst>
              <a:path w="21600" h="21600" extrusionOk="0">
                <a:moveTo>
                  <a:pt x="16691" y="12546"/>
                </a:moveTo>
                <a:lnTo>
                  <a:pt x="16691" y="2304"/>
                </a:lnTo>
                <a:lnTo>
                  <a:pt x="20415" y="7425"/>
                </a:lnTo>
                <a:cubicBezTo>
                  <a:pt x="20415" y="7425"/>
                  <a:pt x="16691" y="12546"/>
                  <a:pt x="16691" y="12546"/>
                </a:cubicBezTo>
                <a:close/>
                <a:moveTo>
                  <a:pt x="21456" y="6948"/>
                </a:moveTo>
                <a:lnTo>
                  <a:pt x="16548" y="198"/>
                </a:lnTo>
                <a:cubicBezTo>
                  <a:pt x="16458" y="76"/>
                  <a:pt x="16336" y="0"/>
                  <a:pt x="16200" y="0"/>
                </a:cubicBezTo>
                <a:cubicBezTo>
                  <a:pt x="15929" y="0"/>
                  <a:pt x="15709" y="302"/>
                  <a:pt x="15709" y="675"/>
                </a:cubicBezTo>
                <a:lnTo>
                  <a:pt x="15709" y="6750"/>
                </a:lnTo>
                <a:lnTo>
                  <a:pt x="491" y="6750"/>
                </a:lnTo>
                <a:cubicBezTo>
                  <a:pt x="220" y="6750"/>
                  <a:pt x="0" y="7052"/>
                  <a:pt x="0" y="7425"/>
                </a:cubicBezTo>
                <a:lnTo>
                  <a:pt x="0" y="20925"/>
                </a:lnTo>
                <a:cubicBezTo>
                  <a:pt x="0" y="21298"/>
                  <a:pt x="220" y="21600"/>
                  <a:pt x="491" y="21600"/>
                </a:cubicBezTo>
                <a:cubicBezTo>
                  <a:pt x="762" y="21600"/>
                  <a:pt x="982" y="21298"/>
                  <a:pt x="982" y="20925"/>
                </a:cubicBezTo>
                <a:lnTo>
                  <a:pt x="982" y="8100"/>
                </a:lnTo>
                <a:lnTo>
                  <a:pt x="15709" y="8100"/>
                </a:lnTo>
                <a:lnTo>
                  <a:pt x="15709" y="14175"/>
                </a:lnTo>
                <a:cubicBezTo>
                  <a:pt x="15709" y="14548"/>
                  <a:pt x="15929" y="14850"/>
                  <a:pt x="16200" y="14850"/>
                </a:cubicBezTo>
                <a:cubicBezTo>
                  <a:pt x="16336" y="14850"/>
                  <a:pt x="16458" y="14775"/>
                  <a:pt x="16547" y="14652"/>
                </a:cubicBezTo>
                <a:lnTo>
                  <a:pt x="21456" y="7903"/>
                </a:lnTo>
                <a:cubicBezTo>
                  <a:pt x="21545" y="7781"/>
                  <a:pt x="21600" y="7612"/>
                  <a:pt x="21600" y="7425"/>
                </a:cubicBezTo>
                <a:cubicBezTo>
                  <a:pt x="21600" y="7238"/>
                  <a:pt x="21545" y="7070"/>
                  <a:pt x="21456" y="6948"/>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5" name="Shape 2923">
            <a:extLst>
              <a:ext uri="{FF2B5EF4-FFF2-40B4-BE49-F238E27FC236}">
                <a16:creationId xmlns:a16="http://schemas.microsoft.com/office/drawing/2014/main" id="{BD650D9D-45FC-469C-B69A-BD8174628E46}"/>
              </a:ext>
            </a:extLst>
          </p:cNvPr>
          <p:cNvSpPr/>
          <p:nvPr/>
        </p:nvSpPr>
        <p:spPr>
          <a:xfrm>
            <a:off x="9350321" y="298265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4236" y="0"/>
                </a:lnTo>
                <a:cubicBezTo>
                  <a:pt x="13966" y="0"/>
                  <a:pt x="13745" y="220"/>
                  <a:pt x="13745" y="491"/>
                </a:cubicBezTo>
                <a:cubicBezTo>
                  <a:pt x="13745" y="762"/>
                  <a:pt x="13966" y="982"/>
                  <a:pt x="14236" y="982"/>
                </a:cubicBezTo>
                <a:lnTo>
                  <a:pt x="19924" y="982"/>
                </a:lnTo>
                <a:lnTo>
                  <a:pt x="11926" y="8980"/>
                </a:lnTo>
                <a:cubicBezTo>
                  <a:pt x="11837" y="9069"/>
                  <a:pt x="11782" y="9192"/>
                  <a:pt x="11782" y="9327"/>
                </a:cubicBezTo>
                <a:cubicBezTo>
                  <a:pt x="11782" y="9599"/>
                  <a:pt x="12002" y="9818"/>
                  <a:pt x="12273" y="9818"/>
                </a:cubicBezTo>
                <a:cubicBezTo>
                  <a:pt x="12408" y="9818"/>
                  <a:pt x="12531" y="9764"/>
                  <a:pt x="12620" y="9674"/>
                </a:cubicBezTo>
                <a:lnTo>
                  <a:pt x="20618" y="1676"/>
                </a:lnTo>
                <a:lnTo>
                  <a:pt x="20618" y="7364"/>
                </a:lnTo>
                <a:cubicBezTo>
                  <a:pt x="20618" y="7635"/>
                  <a:pt x="20838" y="7855"/>
                  <a:pt x="21109" y="7855"/>
                </a:cubicBezTo>
                <a:cubicBezTo>
                  <a:pt x="21380" y="7855"/>
                  <a:pt x="21600" y="7635"/>
                  <a:pt x="21600" y="7364"/>
                </a:cubicBezTo>
                <a:lnTo>
                  <a:pt x="21600" y="491"/>
                </a:lnTo>
                <a:cubicBezTo>
                  <a:pt x="21600" y="220"/>
                  <a:pt x="21380" y="0"/>
                  <a:pt x="21109" y="0"/>
                </a:cubicBezTo>
                <a:moveTo>
                  <a:pt x="9327" y="11782"/>
                </a:moveTo>
                <a:cubicBezTo>
                  <a:pt x="9192" y="11782"/>
                  <a:pt x="9069" y="11837"/>
                  <a:pt x="8980" y="11926"/>
                </a:cubicBezTo>
                <a:lnTo>
                  <a:pt x="982" y="19924"/>
                </a:lnTo>
                <a:lnTo>
                  <a:pt x="982" y="14236"/>
                </a:lnTo>
                <a:cubicBezTo>
                  <a:pt x="982" y="13966"/>
                  <a:pt x="762" y="13745"/>
                  <a:pt x="491" y="13745"/>
                </a:cubicBezTo>
                <a:cubicBezTo>
                  <a:pt x="220" y="13745"/>
                  <a:pt x="0" y="13966"/>
                  <a:pt x="0" y="14236"/>
                </a:cubicBezTo>
                <a:lnTo>
                  <a:pt x="0" y="21109"/>
                </a:lnTo>
                <a:cubicBezTo>
                  <a:pt x="0" y="21380"/>
                  <a:pt x="220" y="21600"/>
                  <a:pt x="491" y="21600"/>
                </a:cubicBezTo>
                <a:lnTo>
                  <a:pt x="7364" y="21600"/>
                </a:lnTo>
                <a:cubicBezTo>
                  <a:pt x="7634" y="21600"/>
                  <a:pt x="7855" y="21380"/>
                  <a:pt x="7855" y="21109"/>
                </a:cubicBezTo>
                <a:cubicBezTo>
                  <a:pt x="7855" y="20838"/>
                  <a:pt x="7634" y="20618"/>
                  <a:pt x="7364" y="20618"/>
                </a:cubicBezTo>
                <a:lnTo>
                  <a:pt x="1676" y="20618"/>
                </a:lnTo>
                <a:lnTo>
                  <a:pt x="9674" y="12620"/>
                </a:lnTo>
                <a:cubicBezTo>
                  <a:pt x="9763" y="12531"/>
                  <a:pt x="9818" y="12408"/>
                  <a:pt x="9818" y="12273"/>
                </a:cubicBezTo>
                <a:cubicBezTo>
                  <a:pt x="9818" y="12002"/>
                  <a:pt x="9598" y="11782"/>
                  <a:pt x="9327" y="117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6" name="Shape 2924">
            <a:extLst>
              <a:ext uri="{FF2B5EF4-FFF2-40B4-BE49-F238E27FC236}">
                <a16:creationId xmlns:a16="http://schemas.microsoft.com/office/drawing/2014/main" id="{959AA23A-39AB-4B08-94CE-89CF423EBFAA}"/>
              </a:ext>
            </a:extLst>
          </p:cNvPr>
          <p:cNvSpPr/>
          <p:nvPr/>
        </p:nvSpPr>
        <p:spPr>
          <a:xfrm>
            <a:off x="10150005" y="298265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1600" y="491"/>
                </a:moveTo>
                <a:cubicBezTo>
                  <a:pt x="21600" y="220"/>
                  <a:pt x="21380" y="0"/>
                  <a:pt x="21109" y="0"/>
                </a:cubicBezTo>
                <a:cubicBezTo>
                  <a:pt x="20974" y="0"/>
                  <a:pt x="20851" y="55"/>
                  <a:pt x="20762" y="144"/>
                </a:cubicBezTo>
                <a:lnTo>
                  <a:pt x="12764" y="8142"/>
                </a:lnTo>
                <a:lnTo>
                  <a:pt x="12764" y="2455"/>
                </a:lnTo>
                <a:cubicBezTo>
                  <a:pt x="12764" y="2184"/>
                  <a:pt x="12544" y="1964"/>
                  <a:pt x="12273" y="1964"/>
                </a:cubicBezTo>
                <a:cubicBezTo>
                  <a:pt x="12002" y="1964"/>
                  <a:pt x="11782" y="2184"/>
                  <a:pt x="11782" y="2455"/>
                </a:cubicBezTo>
                <a:lnTo>
                  <a:pt x="11782" y="9327"/>
                </a:lnTo>
                <a:cubicBezTo>
                  <a:pt x="11782" y="9599"/>
                  <a:pt x="12002" y="9818"/>
                  <a:pt x="12273" y="9818"/>
                </a:cubicBezTo>
                <a:lnTo>
                  <a:pt x="19145" y="9818"/>
                </a:lnTo>
                <a:cubicBezTo>
                  <a:pt x="19416" y="9818"/>
                  <a:pt x="19636" y="9599"/>
                  <a:pt x="19636" y="9327"/>
                </a:cubicBezTo>
                <a:cubicBezTo>
                  <a:pt x="19636" y="9056"/>
                  <a:pt x="19416" y="8836"/>
                  <a:pt x="19145" y="8836"/>
                </a:cubicBezTo>
                <a:lnTo>
                  <a:pt x="13458" y="8836"/>
                </a:lnTo>
                <a:lnTo>
                  <a:pt x="21456" y="838"/>
                </a:lnTo>
                <a:cubicBezTo>
                  <a:pt x="21545" y="750"/>
                  <a:pt x="21600" y="627"/>
                  <a:pt x="21600" y="491"/>
                </a:cubicBezTo>
                <a:moveTo>
                  <a:pt x="9327" y="11782"/>
                </a:moveTo>
                <a:lnTo>
                  <a:pt x="2455" y="11782"/>
                </a:lnTo>
                <a:cubicBezTo>
                  <a:pt x="2184" y="11782"/>
                  <a:pt x="1964" y="12002"/>
                  <a:pt x="1964" y="12273"/>
                </a:cubicBezTo>
                <a:cubicBezTo>
                  <a:pt x="1964" y="12544"/>
                  <a:pt x="2184" y="12764"/>
                  <a:pt x="2455" y="12764"/>
                </a:cubicBezTo>
                <a:lnTo>
                  <a:pt x="8142" y="12764"/>
                </a:lnTo>
                <a:lnTo>
                  <a:pt x="144" y="20762"/>
                </a:lnTo>
                <a:cubicBezTo>
                  <a:pt x="55" y="20851"/>
                  <a:pt x="0" y="20973"/>
                  <a:pt x="0" y="21109"/>
                </a:cubicBezTo>
                <a:cubicBezTo>
                  <a:pt x="0" y="21380"/>
                  <a:pt x="220" y="21600"/>
                  <a:pt x="491" y="21600"/>
                </a:cubicBezTo>
                <a:cubicBezTo>
                  <a:pt x="626" y="21600"/>
                  <a:pt x="749" y="21545"/>
                  <a:pt x="838" y="21456"/>
                </a:cubicBezTo>
                <a:lnTo>
                  <a:pt x="8836" y="13458"/>
                </a:lnTo>
                <a:lnTo>
                  <a:pt x="8836" y="19145"/>
                </a:lnTo>
                <a:cubicBezTo>
                  <a:pt x="8836" y="19417"/>
                  <a:pt x="9056" y="19636"/>
                  <a:pt x="9327" y="19636"/>
                </a:cubicBezTo>
                <a:cubicBezTo>
                  <a:pt x="9598" y="19636"/>
                  <a:pt x="9818" y="19417"/>
                  <a:pt x="9818" y="19145"/>
                </a:cubicBezTo>
                <a:lnTo>
                  <a:pt x="9818" y="12273"/>
                </a:lnTo>
                <a:cubicBezTo>
                  <a:pt x="9818" y="12002"/>
                  <a:pt x="9598" y="11782"/>
                  <a:pt x="9327" y="117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7" name="Shape 2925">
            <a:extLst>
              <a:ext uri="{FF2B5EF4-FFF2-40B4-BE49-F238E27FC236}">
                <a16:creationId xmlns:a16="http://schemas.microsoft.com/office/drawing/2014/main" id="{D6018F89-EB07-4E78-AFF1-A633CE765039}"/>
              </a:ext>
            </a:extLst>
          </p:cNvPr>
          <p:cNvSpPr/>
          <p:nvPr/>
        </p:nvSpPr>
        <p:spPr>
          <a:xfrm>
            <a:off x="10949689" y="298265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6200" y="0"/>
                </a:lnTo>
                <a:cubicBezTo>
                  <a:pt x="15929" y="0"/>
                  <a:pt x="15709" y="220"/>
                  <a:pt x="15709" y="491"/>
                </a:cubicBezTo>
                <a:cubicBezTo>
                  <a:pt x="15709" y="762"/>
                  <a:pt x="15929" y="982"/>
                  <a:pt x="16200" y="982"/>
                </a:cubicBezTo>
                <a:lnTo>
                  <a:pt x="19924" y="982"/>
                </a:lnTo>
                <a:lnTo>
                  <a:pt x="6035" y="14871"/>
                </a:lnTo>
                <a:cubicBezTo>
                  <a:pt x="5946" y="14960"/>
                  <a:pt x="5891" y="15083"/>
                  <a:pt x="5891" y="15218"/>
                </a:cubicBezTo>
                <a:cubicBezTo>
                  <a:pt x="5891" y="15489"/>
                  <a:pt x="6111" y="15709"/>
                  <a:pt x="6382" y="15709"/>
                </a:cubicBezTo>
                <a:cubicBezTo>
                  <a:pt x="6517" y="15709"/>
                  <a:pt x="6640" y="15654"/>
                  <a:pt x="6729" y="15565"/>
                </a:cubicBezTo>
                <a:lnTo>
                  <a:pt x="20618" y="1676"/>
                </a:lnTo>
                <a:lnTo>
                  <a:pt x="20618" y="5400"/>
                </a:lnTo>
                <a:cubicBezTo>
                  <a:pt x="20618" y="5671"/>
                  <a:pt x="20838" y="5890"/>
                  <a:pt x="21109" y="5890"/>
                </a:cubicBezTo>
                <a:cubicBezTo>
                  <a:pt x="21380" y="5890"/>
                  <a:pt x="21600" y="5671"/>
                  <a:pt x="21600" y="5400"/>
                </a:cubicBezTo>
                <a:lnTo>
                  <a:pt x="21600" y="491"/>
                </a:lnTo>
                <a:cubicBezTo>
                  <a:pt x="21600" y="220"/>
                  <a:pt x="21380" y="0"/>
                  <a:pt x="21109" y="0"/>
                </a:cubicBezTo>
                <a:moveTo>
                  <a:pt x="17182" y="6873"/>
                </a:moveTo>
                <a:cubicBezTo>
                  <a:pt x="16911" y="6873"/>
                  <a:pt x="16691" y="7092"/>
                  <a:pt x="16691" y="7364"/>
                </a:cubicBezTo>
                <a:lnTo>
                  <a:pt x="16691" y="20618"/>
                </a:lnTo>
                <a:lnTo>
                  <a:pt x="982" y="20618"/>
                </a:lnTo>
                <a:lnTo>
                  <a:pt x="982" y="4909"/>
                </a:lnTo>
                <a:lnTo>
                  <a:pt x="14236" y="4909"/>
                </a:lnTo>
                <a:cubicBezTo>
                  <a:pt x="14507" y="4909"/>
                  <a:pt x="14727" y="4689"/>
                  <a:pt x="14727" y="4418"/>
                </a:cubicBezTo>
                <a:cubicBezTo>
                  <a:pt x="14727" y="4147"/>
                  <a:pt x="14507" y="3927"/>
                  <a:pt x="14236" y="3927"/>
                </a:cubicBezTo>
                <a:lnTo>
                  <a:pt x="491" y="3927"/>
                </a:lnTo>
                <a:cubicBezTo>
                  <a:pt x="220" y="3927"/>
                  <a:pt x="0" y="4147"/>
                  <a:pt x="0" y="4418"/>
                </a:cubicBezTo>
                <a:lnTo>
                  <a:pt x="0" y="21109"/>
                </a:lnTo>
                <a:cubicBezTo>
                  <a:pt x="0" y="21380"/>
                  <a:pt x="220" y="21600"/>
                  <a:pt x="491" y="21600"/>
                </a:cubicBezTo>
                <a:lnTo>
                  <a:pt x="17182" y="21600"/>
                </a:lnTo>
                <a:cubicBezTo>
                  <a:pt x="17453" y="21600"/>
                  <a:pt x="17673" y="21380"/>
                  <a:pt x="17673" y="21109"/>
                </a:cubicBezTo>
                <a:lnTo>
                  <a:pt x="17673" y="7364"/>
                </a:lnTo>
                <a:cubicBezTo>
                  <a:pt x="17673" y="7092"/>
                  <a:pt x="17453" y="6873"/>
                  <a:pt x="17182" y="687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8" name="Shape 2926">
            <a:extLst>
              <a:ext uri="{FF2B5EF4-FFF2-40B4-BE49-F238E27FC236}">
                <a16:creationId xmlns:a16="http://schemas.microsoft.com/office/drawing/2014/main" id="{F8127D85-8516-4352-8099-341D6CF83D5E}"/>
              </a:ext>
            </a:extLst>
          </p:cNvPr>
          <p:cNvSpPr/>
          <p:nvPr/>
        </p:nvSpPr>
        <p:spPr>
          <a:xfrm>
            <a:off x="11749372" y="298265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5709" y="20383"/>
                </a:moveTo>
                <a:lnTo>
                  <a:pt x="11424" y="15709"/>
                </a:lnTo>
                <a:lnTo>
                  <a:pt x="13255" y="15709"/>
                </a:lnTo>
                <a:cubicBezTo>
                  <a:pt x="13525" y="15709"/>
                  <a:pt x="13745" y="15490"/>
                  <a:pt x="13745" y="15218"/>
                </a:cubicBezTo>
                <a:lnTo>
                  <a:pt x="13745" y="14727"/>
                </a:lnTo>
                <a:cubicBezTo>
                  <a:pt x="13635" y="12724"/>
                  <a:pt x="12844" y="5590"/>
                  <a:pt x="7448" y="1949"/>
                </a:cubicBezTo>
                <a:cubicBezTo>
                  <a:pt x="16407" y="4809"/>
                  <a:pt x="17536" y="12588"/>
                  <a:pt x="17673" y="14727"/>
                </a:cubicBezTo>
                <a:lnTo>
                  <a:pt x="17673" y="15218"/>
                </a:lnTo>
                <a:cubicBezTo>
                  <a:pt x="17673" y="15490"/>
                  <a:pt x="17893" y="15709"/>
                  <a:pt x="18164" y="15709"/>
                </a:cubicBezTo>
                <a:lnTo>
                  <a:pt x="19994" y="15709"/>
                </a:lnTo>
                <a:cubicBezTo>
                  <a:pt x="19994" y="15709"/>
                  <a:pt x="15709" y="20383"/>
                  <a:pt x="15709" y="20383"/>
                </a:cubicBezTo>
                <a:close/>
                <a:moveTo>
                  <a:pt x="21109" y="14727"/>
                </a:moveTo>
                <a:lnTo>
                  <a:pt x="18658" y="14727"/>
                </a:lnTo>
                <a:cubicBezTo>
                  <a:pt x="18450" y="12130"/>
                  <a:pt x="16610" y="0"/>
                  <a:pt x="491" y="0"/>
                </a:cubicBezTo>
                <a:cubicBezTo>
                  <a:pt x="219" y="0"/>
                  <a:pt x="0" y="220"/>
                  <a:pt x="0" y="491"/>
                </a:cubicBezTo>
                <a:cubicBezTo>
                  <a:pt x="0" y="762"/>
                  <a:pt x="219" y="982"/>
                  <a:pt x="491" y="982"/>
                </a:cubicBezTo>
                <a:cubicBezTo>
                  <a:pt x="5558" y="982"/>
                  <a:pt x="9160" y="3417"/>
                  <a:pt x="11196" y="8250"/>
                </a:cubicBezTo>
                <a:cubicBezTo>
                  <a:pt x="12394" y="11093"/>
                  <a:pt x="12657" y="13684"/>
                  <a:pt x="12715" y="14727"/>
                </a:cubicBezTo>
                <a:lnTo>
                  <a:pt x="10309" y="14727"/>
                </a:lnTo>
                <a:cubicBezTo>
                  <a:pt x="10038" y="14727"/>
                  <a:pt x="9818" y="14947"/>
                  <a:pt x="9818" y="15218"/>
                </a:cubicBezTo>
                <a:cubicBezTo>
                  <a:pt x="9818" y="15354"/>
                  <a:pt x="9873" y="15477"/>
                  <a:pt x="9962" y="15566"/>
                </a:cubicBezTo>
                <a:lnTo>
                  <a:pt x="15362" y="21456"/>
                </a:lnTo>
                <a:cubicBezTo>
                  <a:pt x="15450" y="21545"/>
                  <a:pt x="15574" y="21600"/>
                  <a:pt x="15709" y="21600"/>
                </a:cubicBezTo>
                <a:cubicBezTo>
                  <a:pt x="15845" y="21600"/>
                  <a:pt x="15967" y="21545"/>
                  <a:pt x="16056" y="21456"/>
                </a:cubicBezTo>
                <a:lnTo>
                  <a:pt x="21456" y="15566"/>
                </a:lnTo>
                <a:cubicBezTo>
                  <a:pt x="21545" y="15477"/>
                  <a:pt x="21600" y="15354"/>
                  <a:pt x="21600" y="15218"/>
                </a:cubicBezTo>
                <a:cubicBezTo>
                  <a:pt x="21600" y="14947"/>
                  <a:pt x="21380" y="14727"/>
                  <a:pt x="21109" y="1472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9" name="Shape 2927">
            <a:extLst>
              <a:ext uri="{FF2B5EF4-FFF2-40B4-BE49-F238E27FC236}">
                <a16:creationId xmlns:a16="http://schemas.microsoft.com/office/drawing/2014/main" id="{215AF7C7-7CFD-404B-A8B9-17422BF6B1CE}"/>
              </a:ext>
            </a:extLst>
          </p:cNvPr>
          <p:cNvSpPr/>
          <p:nvPr/>
        </p:nvSpPr>
        <p:spPr>
          <a:xfrm>
            <a:off x="12549056" y="298265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8164" y="5891"/>
                </a:moveTo>
                <a:cubicBezTo>
                  <a:pt x="17893" y="5891"/>
                  <a:pt x="17673" y="6111"/>
                  <a:pt x="17673" y="6382"/>
                </a:cubicBezTo>
                <a:lnTo>
                  <a:pt x="17673" y="6873"/>
                </a:lnTo>
                <a:cubicBezTo>
                  <a:pt x="17536" y="9012"/>
                  <a:pt x="16407" y="16791"/>
                  <a:pt x="7448" y="19651"/>
                </a:cubicBezTo>
                <a:cubicBezTo>
                  <a:pt x="12844" y="16010"/>
                  <a:pt x="13635" y="8876"/>
                  <a:pt x="13745" y="6873"/>
                </a:cubicBezTo>
                <a:lnTo>
                  <a:pt x="13745" y="6382"/>
                </a:lnTo>
                <a:cubicBezTo>
                  <a:pt x="13745" y="6111"/>
                  <a:pt x="13525" y="5891"/>
                  <a:pt x="13255" y="5891"/>
                </a:cubicBezTo>
                <a:lnTo>
                  <a:pt x="11424" y="5891"/>
                </a:lnTo>
                <a:lnTo>
                  <a:pt x="15709" y="1217"/>
                </a:lnTo>
                <a:lnTo>
                  <a:pt x="19994" y="5891"/>
                </a:lnTo>
                <a:cubicBezTo>
                  <a:pt x="19994" y="5891"/>
                  <a:pt x="18164" y="5891"/>
                  <a:pt x="18164" y="5891"/>
                </a:cubicBezTo>
                <a:close/>
                <a:moveTo>
                  <a:pt x="21456" y="6035"/>
                </a:moveTo>
                <a:lnTo>
                  <a:pt x="16056" y="144"/>
                </a:lnTo>
                <a:cubicBezTo>
                  <a:pt x="15967" y="55"/>
                  <a:pt x="15845" y="0"/>
                  <a:pt x="15709" y="0"/>
                </a:cubicBezTo>
                <a:cubicBezTo>
                  <a:pt x="15573" y="0"/>
                  <a:pt x="15450" y="55"/>
                  <a:pt x="15362" y="144"/>
                </a:cubicBezTo>
                <a:lnTo>
                  <a:pt x="9962" y="6035"/>
                </a:lnTo>
                <a:cubicBezTo>
                  <a:pt x="9873" y="6124"/>
                  <a:pt x="9818" y="6247"/>
                  <a:pt x="9818" y="6382"/>
                </a:cubicBezTo>
                <a:cubicBezTo>
                  <a:pt x="9818" y="6653"/>
                  <a:pt x="10038" y="6873"/>
                  <a:pt x="10309" y="6873"/>
                </a:cubicBezTo>
                <a:lnTo>
                  <a:pt x="12715" y="6873"/>
                </a:lnTo>
                <a:cubicBezTo>
                  <a:pt x="12657" y="7916"/>
                  <a:pt x="12394" y="10507"/>
                  <a:pt x="11196" y="13351"/>
                </a:cubicBezTo>
                <a:cubicBezTo>
                  <a:pt x="9160" y="18184"/>
                  <a:pt x="5558" y="20618"/>
                  <a:pt x="491" y="20618"/>
                </a:cubicBezTo>
                <a:cubicBezTo>
                  <a:pt x="219" y="20618"/>
                  <a:pt x="0" y="20838"/>
                  <a:pt x="0" y="21109"/>
                </a:cubicBezTo>
                <a:cubicBezTo>
                  <a:pt x="0" y="21380"/>
                  <a:pt x="219" y="21600"/>
                  <a:pt x="491" y="21600"/>
                </a:cubicBezTo>
                <a:cubicBezTo>
                  <a:pt x="16610" y="21600"/>
                  <a:pt x="18450" y="9470"/>
                  <a:pt x="18658" y="6873"/>
                </a:cubicBezTo>
                <a:lnTo>
                  <a:pt x="21109" y="6873"/>
                </a:lnTo>
                <a:cubicBezTo>
                  <a:pt x="21380" y="6873"/>
                  <a:pt x="21600" y="6653"/>
                  <a:pt x="21600" y="6382"/>
                </a:cubicBezTo>
                <a:cubicBezTo>
                  <a:pt x="21600" y="6247"/>
                  <a:pt x="21545" y="6124"/>
                  <a:pt x="21456" y="603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0" name="Shape 2928">
            <a:extLst>
              <a:ext uri="{FF2B5EF4-FFF2-40B4-BE49-F238E27FC236}">
                <a16:creationId xmlns:a16="http://schemas.microsoft.com/office/drawing/2014/main" id="{76220B63-9A35-4FB8-B69D-D3282CAD0644}"/>
              </a:ext>
            </a:extLst>
          </p:cNvPr>
          <p:cNvSpPr/>
          <p:nvPr/>
        </p:nvSpPr>
        <p:spPr>
          <a:xfrm>
            <a:off x="13348739" y="298265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6873" y="7855"/>
                </a:moveTo>
                <a:lnTo>
                  <a:pt x="6382" y="7855"/>
                </a:lnTo>
                <a:cubicBezTo>
                  <a:pt x="6110" y="7855"/>
                  <a:pt x="5891" y="8075"/>
                  <a:pt x="5891" y="8345"/>
                </a:cubicBezTo>
                <a:lnTo>
                  <a:pt x="5891" y="10176"/>
                </a:lnTo>
                <a:lnTo>
                  <a:pt x="1216" y="5891"/>
                </a:lnTo>
                <a:lnTo>
                  <a:pt x="5891" y="1606"/>
                </a:lnTo>
                <a:lnTo>
                  <a:pt x="5891" y="3436"/>
                </a:lnTo>
                <a:cubicBezTo>
                  <a:pt x="5891" y="3708"/>
                  <a:pt x="6110" y="3927"/>
                  <a:pt x="6382" y="3927"/>
                </a:cubicBezTo>
                <a:lnTo>
                  <a:pt x="6873" y="3927"/>
                </a:lnTo>
                <a:cubicBezTo>
                  <a:pt x="9012" y="4064"/>
                  <a:pt x="16791" y="5193"/>
                  <a:pt x="19651" y="14152"/>
                </a:cubicBezTo>
                <a:cubicBezTo>
                  <a:pt x="16010" y="8756"/>
                  <a:pt x="8876" y="7965"/>
                  <a:pt x="6873" y="7855"/>
                </a:cubicBezTo>
                <a:moveTo>
                  <a:pt x="6873" y="2942"/>
                </a:moveTo>
                <a:lnTo>
                  <a:pt x="6873" y="491"/>
                </a:lnTo>
                <a:cubicBezTo>
                  <a:pt x="6873" y="220"/>
                  <a:pt x="6653" y="0"/>
                  <a:pt x="6382" y="0"/>
                </a:cubicBezTo>
                <a:cubicBezTo>
                  <a:pt x="6246" y="0"/>
                  <a:pt x="6123" y="55"/>
                  <a:pt x="6035" y="144"/>
                </a:cubicBezTo>
                <a:lnTo>
                  <a:pt x="144" y="5544"/>
                </a:lnTo>
                <a:cubicBezTo>
                  <a:pt x="55" y="5633"/>
                  <a:pt x="0" y="5756"/>
                  <a:pt x="0" y="5891"/>
                </a:cubicBezTo>
                <a:cubicBezTo>
                  <a:pt x="0" y="6027"/>
                  <a:pt x="55" y="6150"/>
                  <a:pt x="144" y="6238"/>
                </a:cubicBezTo>
                <a:lnTo>
                  <a:pt x="6035" y="11638"/>
                </a:lnTo>
                <a:cubicBezTo>
                  <a:pt x="6123" y="11727"/>
                  <a:pt x="6246" y="11782"/>
                  <a:pt x="6382" y="11782"/>
                </a:cubicBezTo>
                <a:cubicBezTo>
                  <a:pt x="6653" y="11782"/>
                  <a:pt x="6873" y="11562"/>
                  <a:pt x="6873" y="11291"/>
                </a:cubicBezTo>
                <a:lnTo>
                  <a:pt x="6873" y="8884"/>
                </a:lnTo>
                <a:cubicBezTo>
                  <a:pt x="7916" y="8943"/>
                  <a:pt x="10507" y="9206"/>
                  <a:pt x="13350" y="10404"/>
                </a:cubicBezTo>
                <a:cubicBezTo>
                  <a:pt x="18183" y="12440"/>
                  <a:pt x="20618" y="16042"/>
                  <a:pt x="20618" y="21109"/>
                </a:cubicBezTo>
                <a:cubicBezTo>
                  <a:pt x="20618" y="21380"/>
                  <a:pt x="20838" y="21600"/>
                  <a:pt x="21109" y="21600"/>
                </a:cubicBezTo>
                <a:cubicBezTo>
                  <a:pt x="21380" y="21600"/>
                  <a:pt x="21600" y="21380"/>
                  <a:pt x="21600" y="21109"/>
                </a:cubicBezTo>
                <a:cubicBezTo>
                  <a:pt x="21600" y="4990"/>
                  <a:pt x="9470" y="3150"/>
                  <a:pt x="6873" y="294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1" name="Shape 2929">
            <a:extLst>
              <a:ext uri="{FF2B5EF4-FFF2-40B4-BE49-F238E27FC236}">
                <a16:creationId xmlns:a16="http://schemas.microsoft.com/office/drawing/2014/main" id="{E1CB23F7-996F-463B-BC08-99C39D949556}"/>
              </a:ext>
            </a:extLst>
          </p:cNvPr>
          <p:cNvSpPr/>
          <p:nvPr/>
        </p:nvSpPr>
        <p:spPr>
          <a:xfrm>
            <a:off x="14148423" y="298265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5709" y="10176"/>
                </a:moveTo>
                <a:lnTo>
                  <a:pt x="15709" y="8345"/>
                </a:lnTo>
                <a:cubicBezTo>
                  <a:pt x="15709" y="8075"/>
                  <a:pt x="15490" y="7855"/>
                  <a:pt x="15218" y="7855"/>
                </a:cubicBezTo>
                <a:lnTo>
                  <a:pt x="14727" y="7855"/>
                </a:lnTo>
                <a:cubicBezTo>
                  <a:pt x="12724" y="7965"/>
                  <a:pt x="5590" y="8756"/>
                  <a:pt x="1949" y="14152"/>
                </a:cubicBezTo>
                <a:cubicBezTo>
                  <a:pt x="4809" y="5193"/>
                  <a:pt x="12588" y="4064"/>
                  <a:pt x="14727" y="3927"/>
                </a:cubicBezTo>
                <a:lnTo>
                  <a:pt x="15218" y="3927"/>
                </a:lnTo>
                <a:cubicBezTo>
                  <a:pt x="15490" y="3927"/>
                  <a:pt x="15709" y="3708"/>
                  <a:pt x="15709" y="3436"/>
                </a:cubicBezTo>
                <a:lnTo>
                  <a:pt x="15709" y="1606"/>
                </a:lnTo>
                <a:lnTo>
                  <a:pt x="20383" y="5891"/>
                </a:lnTo>
                <a:cubicBezTo>
                  <a:pt x="20383" y="5891"/>
                  <a:pt x="15709" y="10176"/>
                  <a:pt x="15709" y="10176"/>
                </a:cubicBezTo>
                <a:close/>
                <a:moveTo>
                  <a:pt x="21456" y="5544"/>
                </a:moveTo>
                <a:lnTo>
                  <a:pt x="15565" y="144"/>
                </a:lnTo>
                <a:cubicBezTo>
                  <a:pt x="15477" y="55"/>
                  <a:pt x="15354" y="0"/>
                  <a:pt x="15218" y="0"/>
                </a:cubicBezTo>
                <a:cubicBezTo>
                  <a:pt x="14947" y="0"/>
                  <a:pt x="14727" y="220"/>
                  <a:pt x="14727" y="491"/>
                </a:cubicBezTo>
                <a:lnTo>
                  <a:pt x="14727" y="2942"/>
                </a:lnTo>
                <a:cubicBezTo>
                  <a:pt x="12130" y="3150"/>
                  <a:pt x="0" y="4991"/>
                  <a:pt x="0" y="21109"/>
                </a:cubicBezTo>
                <a:cubicBezTo>
                  <a:pt x="0" y="21380"/>
                  <a:pt x="220" y="21600"/>
                  <a:pt x="491" y="21600"/>
                </a:cubicBezTo>
                <a:cubicBezTo>
                  <a:pt x="762" y="21600"/>
                  <a:pt x="982" y="21380"/>
                  <a:pt x="982" y="21109"/>
                </a:cubicBezTo>
                <a:cubicBezTo>
                  <a:pt x="982" y="16042"/>
                  <a:pt x="3417" y="12440"/>
                  <a:pt x="8250" y="10404"/>
                </a:cubicBezTo>
                <a:cubicBezTo>
                  <a:pt x="11093" y="9206"/>
                  <a:pt x="13684" y="8943"/>
                  <a:pt x="14727" y="8884"/>
                </a:cubicBezTo>
                <a:lnTo>
                  <a:pt x="14727" y="11291"/>
                </a:lnTo>
                <a:cubicBezTo>
                  <a:pt x="14727" y="11562"/>
                  <a:pt x="14947" y="11782"/>
                  <a:pt x="15218" y="11782"/>
                </a:cubicBezTo>
                <a:cubicBezTo>
                  <a:pt x="15354" y="11782"/>
                  <a:pt x="15477" y="11727"/>
                  <a:pt x="15565" y="11638"/>
                </a:cubicBezTo>
                <a:lnTo>
                  <a:pt x="21456" y="6238"/>
                </a:lnTo>
                <a:cubicBezTo>
                  <a:pt x="21545" y="6150"/>
                  <a:pt x="21600" y="6027"/>
                  <a:pt x="21600" y="5891"/>
                </a:cubicBezTo>
                <a:cubicBezTo>
                  <a:pt x="21600" y="5756"/>
                  <a:pt x="21545" y="5633"/>
                  <a:pt x="21456" y="554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2" name="Shape 2930">
            <a:extLst>
              <a:ext uri="{FF2B5EF4-FFF2-40B4-BE49-F238E27FC236}">
                <a16:creationId xmlns:a16="http://schemas.microsoft.com/office/drawing/2014/main" id="{3E7996C4-1B8A-4119-85DA-6C2C10F69970}"/>
              </a:ext>
            </a:extLst>
          </p:cNvPr>
          <p:cNvSpPr/>
          <p:nvPr/>
        </p:nvSpPr>
        <p:spPr>
          <a:xfrm>
            <a:off x="14948107" y="3058816"/>
            <a:ext cx="418884" cy="266562"/>
          </a:xfrm>
          <a:custGeom>
            <a:avLst/>
            <a:gdLst/>
            <a:ahLst/>
            <a:cxnLst>
              <a:cxn ang="0">
                <a:pos x="wd2" y="hd2"/>
              </a:cxn>
              <a:cxn ang="5400000">
                <a:pos x="wd2" y="hd2"/>
              </a:cxn>
              <a:cxn ang="10800000">
                <a:pos x="wd2" y="hd2"/>
              </a:cxn>
              <a:cxn ang="16200000">
                <a:pos x="wd2" y="hd2"/>
              </a:cxn>
            </a:cxnLst>
            <a:rect l="0" t="0" r="r" b="b"/>
            <a:pathLst>
              <a:path w="21600" h="21600" extrusionOk="0">
                <a:moveTo>
                  <a:pt x="15955" y="1543"/>
                </a:moveTo>
                <a:cubicBezTo>
                  <a:pt x="12837" y="1543"/>
                  <a:pt x="10309" y="5515"/>
                  <a:pt x="10309" y="10414"/>
                </a:cubicBezTo>
                <a:lnTo>
                  <a:pt x="10309" y="11186"/>
                </a:lnTo>
                <a:cubicBezTo>
                  <a:pt x="10309" y="15233"/>
                  <a:pt x="8221" y="18514"/>
                  <a:pt x="5645" y="18514"/>
                </a:cubicBezTo>
                <a:cubicBezTo>
                  <a:pt x="3070" y="18514"/>
                  <a:pt x="982" y="15233"/>
                  <a:pt x="982" y="11186"/>
                </a:cubicBezTo>
                <a:lnTo>
                  <a:pt x="982" y="10414"/>
                </a:lnTo>
                <a:cubicBezTo>
                  <a:pt x="982" y="6367"/>
                  <a:pt x="3070" y="3086"/>
                  <a:pt x="5645" y="3086"/>
                </a:cubicBezTo>
                <a:cubicBezTo>
                  <a:pt x="6670" y="3086"/>
                  <a:pt x="7575" y="3630"/>
                  <a:pt x="8321" y="4629"/>
                </a:cubicBezTo>
                <a:lnTo>
                  <a:pt x="6382" y="4629"/>
                </a:lnTo>
                <a:cubicBezTo>
                  <a:pt x="6110" y="4629"/>
                  <a:pt x="5891" y="4974"/>
                  <a:pt x="5891" y="5400"/>
                </a:cubicBezTo>
                <a:cubicBezTo>
                  <a:pt x="5891" y="5826"/>
                  <a:pt x="6110" y="6171"/>
                  <a:pt x="6382" y="6171"/>
                </a:cubicBezTo>
                <a:lnTo>
                  <a:pt x="9327" y="6171"/>
                </a:lnTo>
                <a:cubicBezTo>
                  <a:pt x="9599" y="6171"/>
                  <a:pt x="9818" y="5826"/>
                  <a:pt x="9818" y="5400"/>
                </a:cubicBezTo>
                <a:lnTo>
                  <a:pt x="9818" y="771"/>
                </a:lnTo>
                <a:cubicBezTo>
                  <a:pt x="9818" y="346"/>
                  <a:pt x="9599" y="0"/>
                  <a:pt x="9327" y="0"/>
                </a:cubicBezTo>
                <a:cubicBezTo>
                  <a:pt x="9056" y="0"/>
                  <a:pt x="8836" y="346"/>
                  <a:pt x="8836" y="771"/>
                </a:cubicBezTo>
                <a:lnTo>
                  <a:pt x="8836" y="3321"/>
                </a:lnTo>
                <a:cubicBezTo>
                  <a:pt x="7879" y="2160"/>
                  <a:pt x="6706" y="1543"/>
                  <a:pt x="5645" y="1543"/>
                </a:cubicBezTo>
                <a:cubicBezTo>
                  <a:pt x="2527" y="1543"/>
                  <a:pt x="0" y="5515"/>
                  <a:pt x="0" y="10414"/>
                </a:cubicBezTo>
                <a:lnTo>
                  <a:pt x="0" y="11186"/>
                </a:lnTo>
                <a:cubicBezTo>
                  <a:pt x="0" y="16085"/>
                  <a:pt x="2527" y="20057"/>
                  <a:pt x="5645" y="20057"/>
                </a:cubicBezTo>
                <a:cubicBezTo>
                  <a:pt x="8763" y="20057"/>
                  <a:pt x="11291" y="16085"/>
                  <a:pt x="11291" y="11186"/>
                </a:cubicBezTo>
                <a:lnTo>
                  <a:pt x="11291" y="10414"/>
                </a:lnTo>
                <a:cubicBezTo>
                  <a:pt x="11291" y="6367"/>
                  <a:pt x="13379" y="3086"/>
                  <a:pt x="15955" y="3086"/>
                </a:cubicBezTo>
                <a:cubicBezTo>
                  <a:pt x="18530" y="3086"/>
                  <a:pt x="20618" y="6367"/>
                  <a:pt x="20618" y="10414"/>
                </a:cubicBezTo>
                <a:lnTo>
                  <a:pt x="20618" y="11186"/>
                </a:lnTo>
                <a:cubicBezTo>
                  <a:pt x="20618" y="15233"/>
                  <a:pt x="18530" y="18514"/>
                  <a:pt x="15955" y="18514"/>
                </a:cubicBezTo>
                <a:cubicBezTo>
                  <a:pt x="14930" y="18514"/>
                  <a:pt x="14025" y="17970"/>
                  <a:pt x="13279" y="16971"/>
                </a:cubicBezTo>
                <a:lnTo>
                  <a:pt x="15218" y="16971"/>
                </a:lnTo>
                <a:cubicBezTo>
                  <a:pt x="15490" y="16971"/>
                  <a:pt x="15709" y="16626"/>
                  <a:pt x="15709" y="16200"/>
                </a:cubicBezTo>
                <a:cubicBezTo>
                  <a:pt x="15709" y="15774"/>
                  <a:pt x="15490" y="15429"/>
                  <a:pt x="15218" y="15429"/>
                </a:cubicBezTo>
                <a:lnTo>
                  <a:pt x="12273" y="15429"/>
                </a:lnTo>
                <a:cubicBezTo>
                  <a:pt x="12001" y="15429"/>
                  <a:pt x="11782" y="15774"/>
                  <a:pt x="11782" y="16200"/>
                </a:cubicBezTo>
                <a:lnTo>
                  <a:pt x="11782" y="20829"/>
                </a:lnTo>
                <a:cubicBezTo>
                  <a:pt x="11782" y="21255"/>
                  <a:pt x="12001" y="21600"/>
                  <a:pt x="12273" y="21600"/>
                </a:cubicBezTo>
                <a:cubicBezTo>
                  <a:pt x="12544" y="21600"/>
                  <a:pt x="12764" y="21255"/>
                  <a:pt x="12764" y="20829"/>
                </a:cubicBezTo>
                <a:lnTo>
                  <a:pt x="12764" y="18279"/>
                </a:lnTo>
                <a:cubicBezTo>
                  <a:pt x="13721" y="19441"/>
                  <a:pt x="14894" y="20057"/>
                  <a:pt x="15955" y="20057"/>
                </a:cubicBezTo>
                <a:cubicBezTo>
                  <a:pt x="19073" y="20057"/>
                  <a:pt x="21600" y="16085"/>
                  <a:pt x="21600" y="11186"/>
                </a:cubicBezTo>
                <a:lnTo>
                  <a:pt x="21600" y="10414"/>
                </a:lnTo>
                <a:cubicBezTo>
                  <a:pt x="21600" y="5515"/>
                  <a:pt x="19073" y="1543"/>
                  <a:pt x="15955" y="154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3" name="Shape 2931">
            <a:extLst>
              <a:ext uri="{FF2B5EF4-FFF2-40B4-BE49-F238E27FC236}">
                <a16:creationId xmlns:a16="http://schemas.microsoft.com/office/drawing/2014/main" id="{B193B8B5-F906-4D93-A186-BB03E801DDBD}"/>
              </a:ext>
            </a:extLst>
          </p:cNvPr>
          <p:cNvSpPr/>
          <p:nvPr/>
        </p:nvSpPr>
        <p:spPr>
          <a:xfrm>
            <a:off x="15747790" y="3039776"/>
            <a:ext cx="418884" cy="304643"/>
          </a:xfrm>
          <a:custGeom>
            <a:avLst/>
            <a:gdLst/>
            <a:ahLst/>
            <a:cxnLst>
              <a:cxn ang="0">
                <a:pos x="wd2" y="hd2"/>
              </a:cxn>
              <a:cxn ang="5400000">
                <a:pos x="wd2" y="hd2"/>
              </a:cxn>
              <a:cxn ang="10800000">
                <a:pos x="wd2" y="hd2"/>
              </a:cxn>
              <a:cxn ang="16200000">
                <a:pos x="wd2" y="hd2"/>
              </a:cxn>
            </a:cxnLst>
            <a:rect l="0" t="0" r="r" b="b"/>
            <a:pathLst>
              <a:path w="21600" h="21600" extrusionOk="0">
                <a:moveTo>
                  <a:pt x="19924" y="4050"/>
                </a:moveTo>
                <a:lnTo>
                  <a:pt x="18798" y="5598"/>
                </a:lnTo>
                <a:cubicBezTo>
                  <a:pt x="18709" y="5720"/>
                  <a:pt x="18655" y="5889"/>
                  <a:pt x="18655" y="6075"/>
                </a:cubicBezTo>
                <a:cubicBezTo>
                  <a:pt x="18655" y="6448"/>
                  <a:pt x="18874" y="6750"/>
                  <a:pt x="19145" y="6750"/>
                </a:cubicBezTo>
                <a:cubicBezTo>
                  <a:pt x="19281" y="6750"/>
                  <a:pt x="19404" y="6674"/>
                  <a:pt x="19493" y="6552"/>
                </a:cubicBezTo>
                <a:lnTo>
                  <a:pt x="21456" y="3853"/>
                </a:lnTo>
                <a:cubicBezTo>
                  <a:pt x="21545" y="3731"/>
                  <a:pt x="21600" y="3562"/>
                  <a:pt x="21600" y="3375"/>
                </a:cubicBezTo>
                <a:cubicBezTo>
                  <a:pt x="21600" y="3189"/>
                  <a:pt x="21545" y="3020"/>
                  <a:pt x="21456" y="2898"/>
                </a:cubicBezTo>
                <a:lnTo>
                  <a:pt x="19493" y="198"/>
                </a:lnTo>
                <a:cubicBezTo>
                  <a:pt x="19403" y="76"/>
                  <a:pt x="19281" y="0"/>
                  <a:pt x="19145" y="0"/>
                </a:cubicBezTo>
                <a:cubicBezTo>
                  <a:pt x="18874" y="0"/>
                  <a:pt x="18655" y="303"/>
                  <a:pt x="18655" y="675"/>
                </a:cubicBezTo>
                <a:cubicBezTo>
                  <a:pt x="18655" y="862"/>
                  <a:pt x="18709" y="1031"/>
                  <a:pt x="18799" y="1153"/>
                </a:cubicBezTo>
                <a:lnTo>
                  <a:pt x="19924" y="2700"/>
                </a:lnTo>
                <a:lnTo>
                  <a:pt x="15218" y="2700"/>
                </a:lnTo>
                <a:cubicBezTo>
                  <a:pt x="15065" y="2700"/>
                  <a:pt x="14933" y="2803"/>
                  <a:pt x="14843" y="2954"/>
                </a:cubicBezTo>
                <a:lnTo>
                  <a:pt x="14838" y="2948"/>
                </a:lnTo>
                <a:lnTo>
                  <a:pt x="6149" y="17550"/>
                </a:lnTo>
                <a:lnTo>
                  <a:pt x="491" y="17550"/>
                </a:lnTo>
                <a:cubicBezTo>
                  <a:pt x="220" y="17550"/>
                  <a:pt x="0" y="17853"/>
                  <a:pt x="0" y="18225"/>
                </a:cubicBezTo>
                <a:cubicBezTo>
                  <a:pt x="0" y="18598"/>
                  <a:pt x="220" y="18900"/>
                  <a:pt x="491" y="18900"/>
                </a:cubicBezTo>
                <a:lnTo>
                  <a:pt x="6382" y="18900"/>
                </a:lnTo>
                <a:cubicBezTo>
                  <a:pt x="6535" y="18900"/>
                  <a:pt x="6667" y="18798"/>
                  <a:pt x="6757" y="18647"/>
                </a:cubicBezTo>
                <a:lnTo>
                  <a:pt x="6762" y="18652"/>
                </a:lnTo>
                <a:lnTo>
                  <a:pt x="15451" y="4050"/>
                </a:lnTo>
                <a:cubicBezTo>
                  <a:pt x="15451" y="4050"/>
                  <a:pt x="19924" y="4050"/>
                  <a:pt x="19924" y="4050"/>
                </a:cubicBezTo>
                <a:close/>
                <a:moveTo>
                  <a:pt x="19493" y="15048"/>
                </a:moveTo>
                <a:cubicBezTo>
                  <a:pt x="19403" y="14926"/>
                  <a:pt x="19281" y="14850"/>
                  <a:pt x="19145" y="14850"/>
                </a:cubicBezTo>
                <a:cubicBezTo>
                  <a:pt x="18874" y="14850"/>
                  <a:pt x="18655" y="15153"/>
                  <a:pt x="18655" y="15525"/>
                </a:cubicBezTo>
                <a:cubicBezTo>
                  <a:pt x="18655" y="15712"/>
                  <a:pt x="18709" y="15880"/>
                  <a:pt x="18798" y="16002"/>
                </a:cubicBezTo>
                <a:lnTo>
                  <a:pt x="19924" y="17550"/>
                </a:lnTo>
                <a:lnTo>
                  <a:pt x="15451" y="17550"/>
                </a:lnTo>
                <a:lnTo>
                  <a:pt x="12386" y="12399"/>
                </a:lnTo>
                <a:lnTo>
                  <a:pt x="11751" y="13465"/>
                </a:lnTo>
                <a:lnTo>
                  <a:pt x="14838" y="18652"/>
                </a:lnTo>
                <a:lnTo>
                  <a:pt x="14843" y="18647"/>
                </a:lnTo>
                <a:cubicBezTo>
                  <a:pt x="14933" y="18798"/>
                  <a:pt x="15065" y="18900"/>
                  <a:pt x="15218" y="18900"/>
                </a:cubicBezTo>
                <a:lnTo>
                  <a:pt x="19924" y="18900"/>
                </a:lnTo>
                <a:lnTo>
                  <a:pt x="18798" y="20448"/>
                </a:lnTo>
                <a:cubicBezTo>
                  <a:pt x="18709" y="20570"/>
                  <a:pt x="18655" y="20739"/>
                  <a:pt x="18655" y="20925"/>
                </a:cubicBezTo>
                <a:cubicBezTo>
                  <a:pt x="18655" y="21298"/>
                  <a:pt x="18874" y="21600"/>
                  <a:pt x="19145" y="21600"/>
                </a:cubicBezTo>
                <a:cubicBezTo>
                  <a:pt x="19281" y="21600"/>
                  <a:pt x="19403" y="21525"/>
                  <a:pt x="19493" y="21402"/>
                </a:cubicBezTo>
                <a:lnTo>
                  <a:pt x="21456" y="18702"/>
                </a:lnTo>
                <a:cubicBezTo>
                  <a:pt x="21545" y="18580"/>
                  <a:pt x="21600" y="18412"/>
                  <a:pt x="21600" y="18225"/>
                </a:cubicBezTo>
                <a:cubicBezTo>
                  <a:pt x="21600" y="18039"/>
                  <a:pt x="21545" y="17870"/>
                  <a:pt x="21456" y="17748"/>
                </a:cubicBezTo>
                <a:cubicBezTo>
                  <a:pt x="21456" y="17748"/>
                  <a:pt x="19493" y="15048"/>
                  <a:pt x="19493" y="15048"/>
                </a:cubicBezTo>
                <a:close/>
                <a:moveTo>
                  <a:pt x="491" y="4050"/>
                </a:moveTo>
                <a:lnTo>
                  <a:pt x="6148" y="4050"/>
                </a:lnTo>
                <a:lnTo>
                  <a:pt x="9214" y="9201"/>
                </a:lnTo>
                <a:lnTo>
                  <a:pt x="9849" y="8136"/>
                </a:lnTo>
                <a:lnTo>
                  <a:pt x="6762" y="2948"/>
                </a:lnTo>
                <a:lnTo>
                  <a:pt x="6756" y="2954"/>
                </a:lnTo>
                <a:cubicBezTo>
                  <a:pt x="6667" y="2803"/>
                  <a:pt x="6535" y="2700"/>
                  <a:pt x="6382" y="2700"/>
                </a:cubicBezTo>
                <a:lnTo>
                  <a:pt x="491" y="2700"/>
                </a:lnTo>
                <a:cubicBezTo>
                  <a:pt x="220" y="2700"/>
                  <a:pt x="0" y="3003"/>
                  <a:pt x="0" y="3375"/>
                </a:cubicBezTo>
                <a:cubicBezTo>
                  <a:pt x="0" y="3748"/>
                  <a:pt x="220" y="4050"/>
                  <a:pt x="491" y="405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4" name="Shape 2932">
            <a:extLst>
              <a:ext uri="{FF2B5EF4-FFF2-40B4-BE49-F238E27FC236}">
                <a16:creationId xmlns:a16="http://schemas.microsoft.com/office/drawing/2014/main" id="{4234CBD2-F76C-4060-9E9C-4AFD9E271DE2}"/>
              </a:ext>
            </a:extLst>
          </p:cNvPr>
          <p:cNvSpPr/>
          <p:nvPr/>
        </p:nvSpPr>
        <p:spPr>
          <a:xfrm>
            <a:off x="16547474" y="3020736"/>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1964" y="12000"/>
                </a:moveTo>
                <a:cubicBezTo>
                  <a:pt x="1421" y="12000"/>
                  <a:pt x="982" y="11462"/>
                  <a:pt x="982" y="10800"/>
                </a:cubicBezTo>
                <a:cubicBezTo>
                  <a:pt x="982" y="10138"/>
                  <a:pt x="1421" y="9600"/>
                  <a:pt x="1964" y="9600"/>
                </a:cubicBezTo>
                <a:cubicBezTo>
                  <a:pt x="2505" y="9600"/>
                  <a:pt x="2945" y="10138"/>
                  <a:pt x="2945" y="10800"/>
                </a:cubicBezTo>
                <a:cubicBezTo>
                  <a:pt x="2945" y="11462"/>
                  <a:pt x="2505" y="12000"/>
                  <a:pt x="1964" y="12000"/>
                </a:cubicBezTo>
                <a:moveTo>
                  <a:pt x="21456" y="10376"/>
                </a:moveTo>
                <a:lnTo>
                  <a:pt x="18511" y="6776"/>
                </a:lnTo>
                <a:cubicBezTo>
                  <a:pt x="18422" y="6667"/>
                  <a:pt x="18299" y="6600"/>
                  <a:pt x="18164" y="6600"/>
                </a:cubicBezTo>
                <a:cubicBezTo>
                  <a:pt x="17892" y="6600"/>
                  <a:pt x="17673" y="6869"/>
                  <a:pt x="17673" y="7200"/>
                </a:cubicBezTo>
                <a:cubicBezTo>
                  <a:pt x="17673" y="7366"/>
                  <a:pt x="17728" y="7516"/>
                  <a:pt x="17817" y="7624"/>
                </a:cubicBezTo>
                <a:lnTo>
                  <a:pt x="19924" y="10200"/>
                </a:lnTo>
                <a:lnTo>
                  <a:pt x="8058" y="10200"/>
                </a:lnTo>
                <a:lnTo>
                  <a:pt x="14727" y="2048"/>
                </a:lnTo>
                <a:lnTo>
                  <a:pt x="14727" y="5400"/>
                </a:lnTo>
                <a:cubicBezTo>
                  <a:pt x="14727" y="5732"/>
                  <a:pt x="14947" y="6000"/>
                  <a:pt x="15218" y="6000"/>
                </a:cubicBezTo>
                <a:cubicBezTo>
                  <a:pt x="15489" y="6000"/>
                  <a:pt x="15709" y="5732"/>
                  <a:pt x="15709" y="5400"/>
                </a:cubicBezTo>
                <a:lnTo>
                  <a:pt x="15709" y="600"/>
                </a:lnTo>
                <a:cubicBezTo>
                  <a:pt x="15709" y="269"/>
                  <a:pt x="15489" y="0"/>
                  <a:pt x="15218" y="0"/>
                </a:cubicBezTo>
                <a:lnTo>
                  <a:pt x="11291" y="0"/>
                </a:lnTo>
                <a:cubicBezTo>
                  <a:pt x="11020" y="0"/>
                  <a:pt x="10800" y="269"/>
                  <a:pt x="10800" y="600"/>
                </a:cubicBezTo>
                <a:cubicBezTo>
                  <a:pt x="10800" y="932"/>
                  <a:pt x="11020" y="1200"/>
                  <a:pt x="11291" y="1200"/>
                </a:cubicBezTo>
                <a:lnTo>
                  <a:pt x="14033" y="1200"/>
                </a:lnTo>
                <a:lnTo>
                  <a:pt x="6669" y="10200"/>
                </a:lnTo>
                <a:lnTo>
                  <a:pt x="3858" y="10200"/>
                </a:lnTo>
                <a:cubicBezTo>
                  <a:pt x="3639" y="9167"/>
                  <a:pt x="2877" y="8400"/>
                  <a:pt x="1964" y="8400"/>
                </a:cubicBezTo>
                <a:cubicBezTo>
                  <a:pt x="879" y="8400"/>
                  <a:pt x="0" y="9475"/>
                  <a:pt x="0" y="10800"/>
                </a:cubicBezTo>
                <a:cubicBezTo>
                  <a:pt x="0" y="12125"/>
                  <a:pt x="879" y="13200"/>
                  <a:pt x="1964" y="13200"/>
                </a:cubicBezTo>
                <a:cubicBezTo>
                  <a:pt x="2877" y="13200"/>
                  <a:pt x="3639" y="12434"/>
                  <a:pt x="3858" y="11400"/>
                </a:cubicBezTo>
                <a:lnTo>
                  <a:pt x="6669" y="11400"/>
                </a:lnTo>
                <a:lnTo>
                  <a:pt x="14033" y="20400"/>
                </a:lnTo>
                <a:lnTo>
                  <a:pt x="11291" y="20400"/>
                </a:lnTo>
                <a:cubicBezTo>
                  <a:pt x="11020" y="20400"/>
                  <a:pt x="10800" y="20669"/>
                  <a:pt x="10800" y="21000"/>
                </a:cubicBezTo>
                <a:cubicBezTo>
                  <a:pt x="10800" y="21332"/>
                  <a:pt x="11020" y="21600"/>
                  <a:pt x="11291" y="21600"/>
                </a:cubicBezTo>
                <a:lnTo>
                  <a:pt x="15218" y="21600"/>
                </a:lnTo>
                <a:cubicBezTo>
                  <a:pt x="15489" y="21600"/>
                  <a:pt x="15709" y="21332"/>
                  <a:pt x="15709" y="21000"/>
                </a:cubicBezTo>
                <a:lnTo>
                  <a:pt x="15709" y="16200"/>
                </a:lnTo>
                <a:cubicBezTo>
                  <a:pt x="15709" y="15869"/>
                  <a:pt x="15489" y="15600"/>
                  <a:pt x="15218" y="15600"/>
                </a:cubicBezTo>
                <a:cubicBezTo>
                  <a:pt x="14947" y="15600"/>
                  <a:pt x="14727" y="15869"/>
                  <a:pt x="14727" y="16200"/>
                </a:cubicBezTo>
                <a:lnTo>
                  <a:pt x="14727" y="19552"/>
                </a:lnTo>
                <a:lnTo>
                  <a:pt x="8058" y="11400"/>
                </a:lnTo>
                <a:lnTo>
                  <a:pt x="19924" y="11400"/>
                </a:lnTo>
                <a:lnTo>
                  <a:pt x="17817" y="13976"/>
                </a:lnTo>
                <a:cubicBezTo>
                  <a:pt x="17728" y="14085"/>
                  <a:pt x="17673" y="14235"/>
                  <a:pt x="17673" y="14400"/>
                </a:cubicBezTo>
                <a:cubicBezTo>
                  <a:pt x="17673" y="14732"/>
                  <a:pt x="17892" y="15000"/>
                  <a:pt x="18164" y="15000"/>
                </a:cubicBezTo>
                <a:cubicBezTo>
                  <a:pt x="18299" y="15000"/>
                  <a:pt x="18422" y="14933"/>
                  <a:pt x="18511" y="14824"/>
                </a:cubicBezTo>
                <a:lnTo>
                  <a:pt x="21456" y="11224"/>
                </a:lnTo>
                <a:cubicBezTo>
                  <a:pt x="21545" y="11116"/>
                  <a:pt x="21600" y="10966"/>
                  <a:pt x="21600" y="10800"/>
                </a:cubicBezTo>
                <a:cubicBezTo>
                  <a:pt x="21600" y="10635"/>
                  <a:pt x="21545" y="10485"/>
                  <a:pt x="21456" y="10376"/>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5" name="Shape 2934">
            <a:extLst>
              <a:ext uri="{FF2B5EF4-FFF2-40B4-BE49-F238E27FC236}">
                <a16:creationId xmlns:a16="http://schemas.microsoft.com/office/drawing/2014/main" id="{94A615FA-DD5D-4913-9F35-8D499F2C753C}"/>
              </a:ext>
            </a:extLst>
          </p:cNvPr>
          <p:cNvSpPr/>
          <p:nvPr/>
        </p:nvSpPr>
        <p:spPr>
          <a:xfrm>
            <a:off x="1410603" y="4976436"/>
            <a:ext cx="304643"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6" name="Shape 2935">
            <a:extLst>
              <a:ext uri="{FF2B5EF4-FFF2-40B4-BE49-F238E27FC236}">
                <a16:creationId xmlns:a16="http://schemas.microsoft.com/office/drawing/2014/main" id="{89807282-AAFA-4E06-8A20-9AADA2885E16}"/>
              </a:ext>
            </a:extLst>
          </p:cNvPr>
          <p:cNvSpPr/>
          <p:nvPr/>
        </p:nvSpPr>
        <p:spPr>
          <a:xfrm>
            <a:off x="2153166" y="4976437"/>
            <a:ext cx="418581" cy="418642"/>
          </a:xfrm>
          <a:custGeom>
            <a:avLst/>
            <a:gdLst/>
            <a:ahLst/>
            <a:cxnLst>
              <a:cxn ang="0">
                <a:pos x="wd2" y="hd2"/>
              </a:cxn>
              <a:cxn ang="5400000">
                <a:pos x="wd2" y="hd2"/>
              </a:cxn>
              <a:cxn ang="10800000">
                <a:pos x="wd2" y="hd2"/>
              </a:cxn>
              <a:cxn ang="16200000">
                <a:pos x="wd2" y="hd2"/>
              </a:cxn>
            </a:cxnLst>
            <a:rect l="0" t="0" r="r" b="b"/>
            <a:pathLst>
              <a:path w="21531" h="21600" extrusionOk="0">
                <a:moveTo>
                  <a:pt x="6365" y="15409"/>
                </a:moveTo>
                <a:cubicBezTo>
                  <a:pt x="5782" y="14888"/>
                  <a:pt x="4858" y="14006"/>
                  <a:pt x="3935" y="12895"/>
                </a:cubicBezTo>
                <a:cubicBezTo>
                  <a:pt x="2587" y="11273"/>
                  <a:pt x="979" y="8835"/>
                  <a:pt x="979" y="6430"/>
                </a:cubicBezTo>
                <a:cubicBezTo>
                  <a:pt x="979" y="3427"/>
                  <a:pt x="3396" y="982"/>
                  <a:pt x="6366" y="982"/>
                </a:cubicBezTo>
                <a:cubicBezTo>
                  <a:pt x="9336" y="982"/>
                  <a:pt x="11752" y="3427"/>
                  <a:pt x="11752" y="6430"/>
                </a:cubicBezTo>
                <a:cubicBezTo>
                  <a:pt x="11752" y="10208"/>
                  <a:pt x="7888" y="14044"/>
                  <a:pt x="6365" y="15409"/>
                </a:cubicBezTo>
                <a:moveTo>
                  <a:pt x="6366" y="0"/>
                </a:moveTo>
                <a:cubicBezTo>
                  <a:pt x="2850" y="0"/>
                  <a:pt x="0" y="2879"/>
                  <a:pt x="0" y="6430"/>
                </a:cubicBezTo>
                <a:cubicBezTo>
                  <a:pt x="0" y="11655"/>
                  <a:pt x="6366" y="16701"/>
                  <a:pt x="6366" y="16701"/>
                </a:cubicBezTo>
                <a:cubicBezTo>
                  <a:pt x="6366" y="16701"/>
                  <a:pt x="12732" y="11655"/>
                  <a:pt x="12732" y="6430"/>
                </a:cubicBezTo>
                <a:cubicBezTo>
                  <a:pt x="12732" y="2879"/>
                  <a:pt x="9882" y="0"/>
                  <a:pt x="6366" y="0"/>
                </a:cubicBezTo>
                <a:moveTo>
                  <a:pt x="17357" y="19604"/>
                </a:moveTo>
                <a:cubicBezTo>
                  <a:pt x="17127" y="19764"/>
                  <a:pt x="16856" y="19909"/>
                  <a:pt x="16554" y="20033"/>
                </a:cubicBezTo>
                <a:cubicBezTo>
                  <a:pt x="16304" y="20137"/>
                  <a:pt x="16185" y="20424"/>
                  <a:pt x="16288" y="20675"/>
                </a:cubicBezTo>
                <a:cubicBezTo>
                  <a:pt x="16365" y="20865"/>
                  <a:pt x="16548" y="20979"/>
                  <a:pt x="16740" y="20979"/>
                </a:cubicBezTo>
                <a:cubicBezTo>
                  <a:pt x="16802" y="20979"/>
                  <a:pt x="16866" y="20967"/>
                  <a:pt x="16926" y="20942"/>
                </a:cubicBezTo>
                <a:cubicBezTo>
                  <a:pt x="17294" y="20790"/>
                  <a:pt x="17627" y="20611"/>
                  <a:pt x="17915" y="20411"/>
                </a:cubicBezTo>
                <a:cubicBezTo>
                  <a:pt x="18138" y="20256"/>
                  <a:pt x="18193" y="19950"/>
                  <a:pt x="18039" y="19727"/>
                </a:cubicBezTo>
                <a:cubicBezTo>
                  <a:pt x="17885" y="19505"/>
                  <a:pt x="17579" y="19449"/>
                  <a:pt x="17357" y="19604"/>
                </a:cubicBezTo>
                <a:moveTo>
                  <a:pt x="16249" y="13042"/>
                </a:moveTo>
                <a:cubicBezTo>
                  <a:pt x="16109" y="12790"/>
                  <a:pt x="16024" y="12529"/>
                  <a:pt x="15995" y="12265"/>
                </a:cubicBezTo>
                <a:cubicBezTo>
                  <a:pt x="15966" y="11995"/>
                  <a:pt x="15731" y="11801"/>
                  <a:pt x="15456" y="11829"/>
                </a:cubicBezTo>
                <a:cubicBezTo>
                  <a:pt x="15187" y="11859"/>
                  <a:pt x="14992" y="12100"/>
                  <a:pt x="15022" y="12370"/>
                </a:cubicBezTo>
                <a:cubicBezTo>
                  <a:pt x="15064" y="12767"/>
                  <a:pt x="15190" y="13154"/>
                  <a:pt x="15395" y="13522"/>
                </a:cubicBezTo>
                <a:cubicBezTo>
                  <a:pt x="15484" y="13682"/>
                  <a:pt x="15651" y="13773"/>
                  <a:pt x="15822" y="13773"/>
                </a:cubicBezTo>
                <a:cubicBezTo>
                  <a:pt x="15904" y="13773"/>
                  <a:pt x="15985" y="13753"/>
                  <a:pt x="16061" y="13710"/>
                </a:cubicBezTo>
                <a:cubicBezTo>
                  <a:pt x="16297" y="13578"/>
                  <a:pt x="16382" y="13279"/>
                  <a:pt x="16249" y="13042"/>
                </a:cubicBezTo>
                <a:moveTo>
                  <a:pt x="18249" y="15254"/>
                </a:moveTo>
                <a:cubicBezTo>
                  <a:pt x="18041" y="14981"/>
                  <a:pt x="17803" y="14708"/>
                  <a:pt x="17538" y="14439"/>
                </a:cubicBezTo>
                <a:cubicBezTo>
                  <a:pt x="17349" y="14246"/>
                  <a:pt x="17039" y="14244"/>
                  <a:pt x="16845" y="14434"/>
                </a:cubicBezTo>
                <a:cubicBezTo>
                  <a:pt x="16653" y="14624"/>
                  <a:pt x="16651" y="14935"/>
                  <a:pt x="16841" y="15129"/>
                </a:cubicBezTo>
                <a:cubicBezTo>
                  <a:pt x="17076" y="15368"/>
                  <a:pt x="17288" y="15612"/>
                  <a:pt x="17471" y="15851"/>
                </a:cubicBezTo>
                <a:cubicBezTo>
                  <a:pt x="17568" y="15977"/>
                  <a:pt x="17713" y="16043"/>
                  <a:pt x="17860" y="16043"/>
                </a:cubicBezTo>
                <a:cubicBezTo>
                  <a:pt x="17964" y="16043"/>
                  <a:pt x="18068" y="16011"/>
                  <a:pt x="18157" y="15942"/>
                </a:cubicBezTo>
                <a:cubicBezTo>
                  <a:pt x="18373" y="15777"/>
                  <a:pt x="18413" y="15469"/>
                  <a:pt x="18249" y="15254"/>
                </a:cubicBezTo>
                <a:moveTo>
                  <a:pt x="21476" y="5928"/>
                </a:moveTo>
                <a:cubicBezTo>
                  <a:pt x="21352" y="5687"/>
                  <a:pt x="21057" y="5592"/>
                  <a:pt x="20817" y="5717"/>
                </a:cubicBezTo>
                <a:cubicBezTo>
                  <a:pt x="20817" y="5717"/>
                  <a:pt x="20650" y="5803"/>
                  <a:pt x="20371" y="5962"/>
                </a:cubicBezTo>
                <a:cubicBezTo>
                  <a:pt x="20136" y="6096"/>
                  <a:pt x="20054" y="6396"/>
                  <a:pt x="20188" y="6632"/>
                </a:cubicBezTo>
                <a:cubicBezTo>
                  <a:pt x="20278" y="6791"/>
                  <a:pt x="20444" y="6880"/>
                  <a:pt x="20614" y="6880"/>
                </a:cubicBezTo>
                <a:cubicBezTo>
                  <a:pt x="20697" y="6880"/>
                  <a:pt x="20780" y="6859"/>
                  <a:pt x="20856" y="6815"/>
                </a:cubicBezTo>
                <a:cubicBezTo>
                  <a:pt x="21108" y="6672"/>
                  <a:pt x="21261" y="6592"/>
                  <a:pt x="21265" y="6590"/>
                </a:cubicBezTo>
                <a:cubicBezTo>
                  <a:pt x="21506" y="6466"/>
                  <a:pt x="21600" y="6170"/>
                  <a:pt x="21476" y="5928"/>
                </a:cubicBezTo>
                <a:moveTo>
                  <a:pt x="18659" y="16886"/>
                </a:moveTo>
                <a:cubicBezTo>
                  <a:pt x="18395" y="16941"/>
                  <a:pt x="18225" y="17201"/>
                  <a:pt x="18280" y="17467"/>
                </a:cubicBezTo>
                <a:cubicBezTo>
                  <a:pt x="18312" y="17625"/>
                  <a:pt x="18330" y="17781"/>
                  <a:pt x="18330" y="17929"/>
                </a:cubicBezTo>
                <a:cubicBezTo>
                  <a:pt x="18330" y="18050"/>
                  <a:pt x="18318" y="18171"/>
                  <a:pt x="18296" y="18287"/>
                </a:cubicBezTo>
                <a:cubicBezTo>
                  <a:pt x="18244" y="18554"/>
                  <a:pt x="18418" y="18811"/>
                  <a:pt x="18683" y="18862"/>
                </a:cubicBezTo>
                <a:cubicBezTo>
                  <a:pt x="18715" y="18869"/>
                  <a:pt x="18746" y="18871"/>
                  <a:pt x="18777" y="18871"/>
                </a:cubicBezTo>
                <a:cubicBezTo>
                  <a:pt x="19007" y="18871"/>
                  <a:pt x="19212" y="18708"/>
                  <a:pt x="19257" y="18473"/>
                </a:cubicBezTo>
                <a:cubicBezTo>
                  <a:pt x="19292" y="18296"/>
                  <a:pt x="19309" y="18114"/>
                  <a:pt x="19309" y="17929"/>
                </a:cubicBezTo>
                <a:cubicBezTo>
                  <a:pt x="19309" y="17715"/>
                  <a:pt x="19285" y="17492"/>
                  <a:pt x="19239" y="17267"/>
                </a:cubicBezTo>
                <a:cubicBezTo>
                  <a:pt x="19183" y="17001"/>
                  <a:pt x="18923" y="16832"/>
                  <a:pt x="18659" y="16886"/>
                </a:cubicBezTo>
                <a:moveTo>
                  <a:pt x="18590" y="7106"/>
                </a:moveTo>
                <a:cubicBezTo>
                  <a:pt x="18317" y="7303"/>
                  <a:pt x="18035" y="7518"/>
                  <a:pt x="17756" y="7745"/>
                </a:cubicBezTo>
                <a:cubicBezTo>
                  <a:pt x="17546" y="7917"/>
                  <a:pt x="17515" y="8226"/>
                  <a:pt x="17686" y="8436"/>
                </a:cubicBezTo>
                <a:cubicBezTo>
                  <a:pt x="17783" y="8556"/>
                  <a:pt x="17924" y="8617"/>
                  <a:pt x="18066" y="8617"/>
                </a:cubicBezTo>
                <a:cubicBezTo>
                  <a:pt x="18174" y="8617"/>
                  <a:pt x="18284" y="8581"/>
                  <a:pt x="18374" y="8507"/>
                </a:cubicBezTo>
                <a:cubicBezTo>
                  <a:pt x="18637" y="8292"/>
                  <a:pt x="18903" y="8090"/>
                  <a:pt x="19161" y="7905"/>
                </a:cubicBezTo>
                <a:cubicBezTo>
                  <a:pt x="19380" y="7747"/>
                  <a:pt x="19431" y="7440"/>
                  <a:pt x="19273" y="7220"/>
                </a:cubicBezTo>
                <a:cubicBezTo>
                  <a:pt x="19116" y="6999"/>
                  <a:pt x="18810" y="6949"/>
                  <a:pt x="18590" y="7106"/>
                </a:cubicBezTo>
                <a:moveTo>
                  <a:pt x="14704" y="20512"/>
                </a:moveTo>
                <a:cubicBezTo>
                  <a:pt x="14393" y="20556"/>
                  <a:pt x="14065" y="20590"/>
                  <a:pt x="13729" y="20611"/>
                </a:cubicBezTo>
                <a:cubicBezTo>
                  <a:pt x="13459" y="20629"/>
                  <a:pt x="13254" y="20863"/>
                  <a:pt x="13272" y="21134"/>
                </a:cubicBezTo>
                <a:cubicBezTo>
                  <a:pt x="13289" y="21394"/>
                  <a:pt x="13504" y="21593"/>
                  <a:pt x="13760" y="21593"/>
                </a:cubicBezTo>
                <a:cubicBezTo>
                  <a:pt x="13771" y="21593"/>
                  <a:pt x="13781" y="21592"/>
                  <a:pt x="13792" y="21592"/>
                </a:cubicBezTo>
                <a:cubicBezTo>
                  <a:pt x="14152" y="21568"/>
                  <a:pt x="14506" y="21533"/>
                  <a:pt x="14842" y="21485"/>
                </a:cubicBezTo>
                <a:cubicBezTo>
                  <a:pt x="15110" y="21447"/>
                  <a:pt x="15296" y="21198"/>
                  <a:pt x="15258" y="20929"/>
                </a:cubicBezTo>
                <a:cubicBezTo>
                  <a:pt x="15220" y="20661"/>
                  <a:pt x="14973" y="20472"/>
                  <a:pt x="14704" y="20512"/>
                </a:cubicBezTo>
                <a:moveTo>
                  <a:pt x="8893" y="20109"/>
                </a:moveTo>
                <a:cubicBezTo>
                  <a:pt x="8582" y="19997"/>
                  <a:pt x="8299" y="19866"/>
                  <a:pt x="8052" y="19721"/>
                </a:cubicBezTo>
                <a:cubicBezTo>
                  <a:pt x="7818" y="19582"/>
                  <a:pt x="7519" y="19663"/>
                  <a:pt x="7382" y="19896"/>
                </a:cubicBezTo>
                <a:cubicBezTo>
                  <a:pt x="7244" y="20130"/>
                  <a:pt x="7323" y="20432"/>
                  <a:pt x="7556" y="20568"/>
                </a:cubicBezTo>
                <a:cubicBezTo>
                  <a:pt x="7856" y="20744"/>
                  <a:pt x="8194" y="20901"/>
                  <a:pt x="8562" y="21034"/>
                </a:cubicBezTo>
                <a:cubicBezTo>
                  <a:pt x="8617" y="21053"/>
                  <a:pt x="8672" y="21062"/>
                  <a:pt x="8728" y="21062"/>
                </a:cubicBezTo>
                <a:cubicBezTo>
                  <a:pt x="8928" y="21062"/>
                  <a:pt x="9117" y="20938"/>
                  <a:pt x="9189" y="20737"/>
                </a:cubicBezTo>
                <a:cubicBezTo>
                  <a:pt x="9280" y="20482"/>
                  <a:pt x="9148" y="20200"/>
                  <a:pt x="8893" y="20109"/>
                </a:cubicBezTo>
                <a:moveTo>
                  <a:pt x="11751" y="20618"/>
                </a:moveTo>
                <a:cubicBezTo>
                  <a:pt x="11412" y="20600"/>
                  <a:pt x="11082" y="20572"/>
                  <a:pt x="10771" y="20533"/>
                </a:cubicBezTo>
                <a:cubicBezTo>
                  <a:pt x="10502" y="20493"/>
                  <a:pt x="10258" y="20690"/>
                  <a:pt x="10225" y="20959"/>
                </a:cubicBezTo>
                <a:cubicBezTo>
                  <a:pt x="10191" y="21229"/>
                  <a:pt x="10382" y="21474"/>
                  <a:pt x="10650" y="21507"/>
                </a:cubicBezTo>
                <a:cubicBezTo>
                  <a:pt x="10984" y="21549"/>
                  <a:pt x="11337" y="21580"/>
                  <a:pt x="11699" y="21600"/>
                </a:cubicBezTo>
                <a:cubicBezTo>
                  <a:pt x="11708" y="21600"/>
                  <a:pt x="11716" y="21600"/>
                  <a:pt x="11725" y="21600"/>
                </a:cubicBezTo>
                <a:cubicBezTo>
                  <a:pt x="11984" y="21600"/>
                  <a:pt x="12200" y="21397"/>
                  <a:pt x="12214" y="21135"/>
                </a:cubicBezTo>
                <a:cubicBezTo>
                  <a:pt x="12228" y="20863"/>
                  <a:pt x="12021" y="20632"/>
                  <a:pt x="11751" y="20618"/>
                </a:cubicBezTo>
                <a:moveTo>
                  <a:pt x="6840" y="18180"/>
                </a:moveTo>
                <a:cubicBezTo>
                  <a:pt x="6836" y="17912"/>
                  <a:pt x="6619" y="17696"/>
                  <a:pt x="6351" y="17696"/>
                </a:cubicBezTo>
                <a:cubicBezTo>
                  <a:pt x="6080" y="17696"/>
                  <a:pt x="5861" y="17916"/>
                  <a:pt x="5861" y="18188"/>
                </a:cubicBezTo>
                <a:cubicBezTo>
                  <a:pt x="5861" y="18234"/>
                  <a:pt x="5867" y="18484"/>
                  <a:pt x="5997" y="18834"/>
                </a:cubicBezTo>
                <a:cubicBezTo>
                  <a:pt x="6070" y="19033"/>
                  <a:pt x="6257" y="19155"/>
                  <a:pt x="6456" y="19155"/>
                </a:cubicBezTo>
                <a:cubicBezTo>
                  <a:pt x="6512" y="19155"/>
                  <a:pt x="6570" y="19145"/>
                  <a:pt x="6626" y="19124"/>
                </a:cubicBezTo>
                <a:cubicBezTo>
                  <a:pt x="6880" y="19030"/>
                  <a:pt x="7009" y="18748"/>
                  <a:pt x="6915" y="18493"/>
                </a:cubicBezTo>
                <a:cubicBezTo>
                  <a:pt x="6849" y="18314"/>
                  <a:pt x="6841" y="18191"/>
                  <a:pt x="6840" y="18180"/>
                </a:cubicBezTo>
                <a:moveTo>
                  <a:pt x="15760" y="10798"/>
                </a:moveTo>
                <a:cubicBezTo>
                  <a:pt x="15838" y="10844"/>
                  <a:pt x="15924" y="10866"/>
                  <a:pt x="16008" y="10866"/>
                </a:cubicBezTo>
                <a:cubicBezTo>
                  <a:pt x="16176" y="10866"/>
                  <a:pt x="16339" y="10780"/>
                  <a:pt x="16431" y="10625"/>
                </a:cubicBezTo>
                <a:cubicBezTo>
                  <a:pt x="16577" y="10376"/>
                  <a:pt x="16761" y="10120"/>
                  <a:pt x="16977" y="9861"/>
                </a:cubicBezTo>
                <a:cubicBezTo>
                  <a:pt x="17151" y="9653"/>
                  <a:pt x="17124" y="9343"/>
                  <a:pt x="16917" y="9169"/>
                </a:cubicBezTo>
                <a:cubicBezTo>
                  <a:pt x="16709" y="8994"/>
                  <a:pt x="16400" y="9022"/>
                  <a:pt x="16227" y="9230"/>
                </a:cubicBezTo>
                <a:cubicBezTo>
                  <a:pt x="15976" y="9529"/>
                  <a:pt x="15761" y="9832"/>
                  <a:pt x="15587" y="10125"/>
                </a:cubicBezTo>
                <a:cubicBezTo>
                  <a:pt x="15450" y="10359"/>
                  <a:pt x="15527" y="10659"/>
                  <a:pt x="15760" y="10798"/>
                </a:cubicBezTo>
                <a:moveTo>
                  <a:pt x="6366" y="8841"/>
                </a:moveTo>
                <a:cubicBezTo>
                  <a:pt x="5014" y="8841"/>
                  <a:pt x="3917" y="7741"/>
                  <a:pt x="3917" y="6384"/>
                </a:cubicBezTo>
                <a:cubicBezTo>
                  <a:pt x="3917" y="5027"/>
                  <a:pt x="5014" y="3927"/>
                  <a:pt x="6366" y="3927"/>
                </a:cubicBezTo>
                <a:cubicBezTo>
                  <a:pt x="7719" y="3927"/>
                  <a:pt x="8814" y="5027"/>
                  <a:pt x="8814" y="6384"/>
                </a:cubicBezTo>
                <a:cubicBezTo>
                  <a:pt x="8814" y="7741"/>
                  <a:pt x="7719" y="8841"/>
                  <a:pt x="6366" y="8841"/>
                </a:cubicBezTo>
                <a:moveTo>
                  <a:pt x="6366" y="2955"/>
                </a:moveTo>
                <a:cubicBezTo>
                  <a:pt x="4473" y="2955"/>
                  <a:pt x="2938" y="4494"/>
                  <a:pt x="2938" y="6392"/>
                </a:cubicBezTo>
                <a:cubicBezTo>
                  <a:pt x="2938" y="8291"/>
                  <a:pt x="4473" y="9831"/>
                  <a:pt x="6366" y="9831"/>
                </a:cubicBezTo>
                <a:cubicBezTo>
                  <a:pt x="8259" y="9831"/>
                  <a:pt x="9794" y="8291"/>
                  <a:pt x="9794" y="6392"/>
                </a:cubicBezTo>
                <a:cubicBezTo>
                  <a:pt x="9794" y="4494"/>
                  <a:pt x="8259" y="2955"/>
                  <a:pt x="6366" y="295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7" name="Shape 2936">
            <a:extLst>
              <a:ext uri="{FF2B5EF4-FFF2-40B4-BE49-F238E27FC236}">
                <a16:creationId xmlns:a16="http://schemas.microsoft.com/office/drawing/2014/main" id="{54604B1C-5116-474D-BE81-F1949DE80B86}"/>
              </a:ext>
            </a:extLst>
          </p:cNvPr>
          <p:cNvSpPr/>
          <p:nvPr/>
        </p:nvSpPr>
        <p:spPr>
          <a:xfrm>
            <a:off x="3067092" y="4976436"/>
            <a:ext cx="190402"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1964"/>
                </a:moveTo>
                <a:cubicBezTo>
                  <a:pt x="10800" y="1964"/>
                  <a:pt x="4320" y="1964"/>
                  <a:pt x="4320" y="4909"/>
                </a:cubicBezTo>
                <a:cubicBezTo>
                  <a:pt x="4320" y="5180"/>
                  <a:pt x="4804" y="5400"/>
                  <a:pt x="5400" y="5400"/>
                </a:cubicBezTo>
                <a:cubicBezTo>
                  <a:pt x="5996" y="5400"/>
                  <a:pt x="6480" y="5180"/>
                  <a:pt x="6480" y="4909"/>
                </a:cubicBezTo>
                <a:cubicBezTo>
                  <a:pt x="6480" y="2945"/>
                  <a:pt x="10800" y="2945"/>
                  <a:pt x="10800" y="2945"/>
                </a:cubicBezTo>
                <a:cubicBezTo>
                  <a:pt x="11396" y="2945"/>
                  <a:pt x="11880" y="2726"/>
                  <a:pt x="11880" y="2455"/>
                </a:cubicBezTo>
                <a:cubicBezTo>
                  <a:pt x="11880" y="2183"/>
                  <a:pt x="11396" y="1964"/>
                  <a:pt x="10800" y="1964"/>
                </a:cubicBezTo>
                <a:moveTo>
                  <a:pt x="10800" y="8836"/>
                </a:moveTo>
                <a:cubicBezTo>
                  <a:pt x="6029" y="8836"/>
                  <a:pt x="2160" y="7078"/>
                  <a:pt x="2160" y="4909"/>
                </a:cubicBezTo>
                <a:cubicBezTo>
                  <a:pt x="2160" y="2740"/>
                  <a:pt x="6029" y="982"/>
                  <a:pt x="10800" y="982"/>
                </a:cubicBezTo>
                <a:cubicBezTo>
                  <a:pt x="15571" y="982"/>
                  <a:pt x="19440" y="2740"/>
                  <a:pt x="19440" y="4909"/>
                </a:cubicBezTo>
                <a:cubicBezTo>
                  <a:pt x="19440" y="7078"/>
                  <a:pt x="15571" y="8836"/>
                  <a:pt x="10800" y="8836"/>
                </a:cubicBezTo>
                <a:moveTo>
                  <a:pt x="10800" y="17182"/>
                </a:moveTo>
                <a:lnTo>
                  <a:pt x="8154" y="9664"/>
                </a:lnTo>
                <a:cubicBezTo>
                  <a:pt x="9002" y="9761"/>
                  <a:pt x="9885" y="9818"/>
                  <a:pt x="10800" y="9818"/>
                </a:cubicBezTo>
                <a:cubicBezTo>
                  <a:pt x="11715" y="9818"/>
                  <a:pt x="12598" y="9761"/>
                  <a:pt x="13446" y="9664"/>
                </a:cubicBezTo>
                <a:cubicBezTo>
                  <a:pt x="13446" y="9664"/>
                  <a:pt x="10800" y="17182"/>
                  <a:pt x="10800" y="17182"/>
                </a:cubicBezTo>
                <a:close/>
                <a:moveTo>
                  <a:pt x="10800" y="0"/>
                </a:moveTo>
                <a:cubicBezTo>
                  <a:pt x="4835" y="0"/>
                  <a:pt x="0" y="2199"/>
                  <a:pt x="0" y="4909"/>
                </a:cubicBezTo>
                <a:cubicBezTo>
                  <a:pt x="0" y="6830"/>
                  <a:pt x="2431" y="8487"/>
                  <a:pt x="5966" y="9295"/>
                </a:cubicBezTo>
                <a:lnTo>
                  <a:pt x="10800" y="21600"/>
                </a:lnTo>
                <a:lnTo>
                  <a:pt x="15635" y="9295"/>
                </a:lnTo>
                <a:cubicBezTo>
                  <a:pt x="19169" y="8487"/>
                  <a:pt x="21600" y="6830"/>
                  <a:pt x="21600" y="4909"/>
                </a:cubicBezTo>
                <a:cubicBezTo>
                  <a:pt x="21600" y="2199"/>
                  <a:pt x="16765"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8" name="Shape 2937">
            <a:extLst>
              <a:ext uri="{FF2B5EF4-FFF2-40B4-BE49-F238E27FC236}">
                <a16:creationId xmlns:a16="http://schemas.microsoft.com/office/drawing/2014/main" id="{5FC5C8AA-AC3A-4552-BC38-A13701582513}"/>
              </a:ext>
            </a:extLst>
          </p:cNvPr>
          <p:cNvSpPr/>
          <p:nvPr/>
        </p:nvSpPr>
        <p:spPr>
          <a:xfrm>
            <a:off x="3752534" y="4976436"/>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9" name="Shape 2938">
            <a:extLst>
              <a:ext uri="{FF2B5EF4-FFF2-40B4-BE49-F238E27FC236}">
                <a16:creationId xmlns:a16="http://schemas.microsoft.com/office/drawing/2014/main" id="{5025A466-AB60-4325-A0B8-702F6659124F}"/>
              </a:ext>
            </a:extLst>
          </p:cNvPr>
          <p:cNvSpPr/>
          <p:nvPr/>
        </p:nvSpPr>
        <p:spPr>
          <a:xfrm>
            <a:off x="4552218" y="4976436"/>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20458"/>
                </a:moveTo>
                <a:lnTo>
                  <a:pt x="14727" y="18775"/>
                </a:lnTo>
                <a:lnTo>
                  <a:pt x="14727" y="1142"/>
                </a:lnTo>
                <a:lnTo>
                  <a:pt x="20618" y="2825"/>
                </a:lnTo>
                <a:cubicBezTo>
                  <a:pt x="20618" y="2825"/>
                  <a:pt x="20618" y="20458"/>
                  <a:pt x="20618" y="20458"/>
                </a:cubicBezTo>
                <a:close/>
                <a:moveTo>
                  <a:pt x="13745" y="18775"/>
                </a:moveTo>
                <a:lnTo>
                  <a:pt x="7855" y="20458"/>
                </a:ln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2" y="1990"/>
                </a:moveTo>
                <a:lnTo>
                  <a:pt x="21244" y="1983"/>
                </a:lnTo>
                <a:lnTo>
                  <a:pt x="14371" y="19"/>
                </a:lnTo>
                <a:lnTo>
                  <a:pt x="14369" y="27"/>
                </a:lnTo>
                <a:cubicBezTo>
                  <a:pt x="14326" y="14"/>
                  <a:pt x="14284" y="0"/>
                  <a:pt x="14236" y="0"/>
                </a:cubicBezTo>
                <a:cubicBezTo>
                  <a:pt x="14189" y="0"/>
                  <a:pt x="14147" y="14"/>
                  <a:pt x="14104" y="27"/>
                </a:cubicBezTo>
                <a:lnTo>
                  <a:pt x="14102" y="19"/>
                </a:lnTo>
                <a:lnTo>
                  <a:pt x="7364" y="1944"/>
                </a:lnTo>
                <a:lnTo>
                  <a:pt x="626" y="19"/>
                </a:lnTo>
                <a:lnTo>
                  <a:pt x="623" y="27"/>
                </a:lnTo>
                <a:cubicBezTo>
                  <a:pt x="581" y="14"/>
                  <a:pt x="538" y="0"/>
                  <a:pt x="491" y="0"/>
                </a:cubicBezTo>
                <a:cubicBezTo>
                  <a:pt x="220" y="0"/>
                  <a:pt x="0" y="220"/>
                  <a:pt x="0" y="491"/>
                </a:cubicBezTo>
                <a:lnTo>
                  <a:pt x="0" y="19145"/>
                </a:lnTo>
                <a:cubicBezTo>
                  <a:pt x="0" y="19370"/>
                  <a:pt x="153" y="19551"/>
                  <a:pt x="358" y="19610"/>
                </a:cubicBezTo>
                <a:lnTo>
                  <a:pt x="356" y="19618"/>
                </a:lnTo>
                <a:lnTo>
                  <a:pt x="7229" y="21581"/>
                </a:lnTo>
                <a:lnTo>
                  <a:pt x="7231" y="21573"/>
                </a:lnTo>
                <a:cubicBezTo>
                  <a:pt x="7274" y="21586"/>
                  <a:pt x="7316" y="21600"/>
                  <a:pt x="7364" y="21600"/>
                </a:cubicBezTo>
                <a:cubicBezTo>
                  <a:pt x="7411" y="21600"/>
                  <a:pt x="7454"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2" y="199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0" name="Shape 2939">
            <a:extLst>
              <a:ext uri="{FF2B5EF4-FFF2-40B4-BE49-F238E27FC236}">
                <a16:creationId xmlns:a16="http://schemas.microsoft.com/office/drawing/2014/main" id="{29A8E80B-B3E5-4AE5-AD9C-D6887D3A408B}"/>
              </a:ext>
            </a:extLst>
          </p:cNvPr>
          <p:cNvSpPr/>
          <p:nvPr/>
        </p:nvSpPr>
        <p:spPr>
          <a:xfrm>
            <a:off x="5351901" y="4976436"/>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7547" y="12509"/>
                </a:moveTo>
                <a:lnTo>
                  <a:pt x="18520" y="12645"/>
                </a:lnTo>
                <a:cubicBezTo>
                  <a:pt x="18572" y="12276"/>
                  <a:pt x="18589" y="11922"/>
                  <a:pt x="18572" y="11593"/>
                </a:cubicBezTo>
                <a:lnTo>
                  <a:pt x="17592" y="11644"/>
                </a:lnTo>
                <a:cubicBezTo>
                  <a:pt x="17606" y="11910"/>
                  <a:pt x="17591" y="12201"/>
                  <a:pt x="17547" y="12509"/>
                </a:cubicBezTo>
                <a:moveTo>
                  <a:pt x="17444" y="10833"/>
                </a:moveTo>
                <a:lnTo>
                  <a:pt x="18374" y="10520"/>
                </a:lnTo>
                <a:cubicBezTo>
                  <a:pt x="18262" y="10187"/>
                  <a:pt x="18104" y="9869"/>
                  <a:pt x="17890" y="9546"/>
                </a:cubicBezTo>
                <a:lnTo>
                  <a:pt x="17072" y="10089"/>
                </a:lnTo>
                <a:cubicBezTo>
                  <a:pt x="17237" y="10339"/>
                  <a:pt x="17359" y="10582"/>
                  <a:pt x="17444" y="10833"/>
                </a:cubicBezTo>
                <a:moveTo>
                  <a:pt x="17529" y="13890"/>
                </a:moveTo>
                <a:cubicBezTo>
                  <a:pt x="17440" y="13801"/>
                  <a:pt x="17317" y="13745"/>
                  <a:pt x="17182" y="13745"/>
                </a:cubicBezTo>
                <a:cubicBezTo>
                  <a:pt x="16910" y="13745"/>
                  <a:pt x="16691" y="13965"/>
                  <a:pt x="16691" y="14236"/>
                </a:cubicBezTo>
                <a:cubicBezTo>
                  <a:pt x="16691" y="14372"/>
                  <a:pt x="16746" y="14495"/>
                  <a:pt x="16835" y="14583"/>
                </a:cubicBezTo>
                <a:lnTo>
                  <a:pt x="17469" y="15218"/>
                </a:lnTo>
                <a:lnTo>
                  <a:pt x="16835" y="15853"/>
                </a:lnTo>
                <a:cubicBezTo>
                  <a:pt x="16746" y="15942"/>
                  <a:pt x="16691" y="16064"/>
                  <a:pt x="16691" y="16200"/>
                </a:cubicBezTo>
                <a:cubicBezTo>
                  <a:pt x="16691" y="16471"/>
                  <a:pt x="16910" y="16691"/>
                  <a:pt x="17182" y="16691"/>
                </a:cubicBezTo>
                <a:cubicBezTo>
                  <a:pt x="17317" y="16691"/>
                  <a:pt x="17440" y="16636"/>
                  <a:pt x="17529" y="16547"/>
                </a:cubicBezTo>
                <a:lnTo>
                  <a:pt x="18164" y="15912"/>
                </a:lnTo>
                <a:lnTo>
                  <a:pt x="18798" y="16547"/>
                </a:lnTo>
                <a:cubicBezTo>
                  <a:pt x="18887" y="16636"/>
                  <a:pt x="19010" y="16691"/>
                  <a:pt x="19145" y="16691"/>
                </a:cubicBezTo>
                <a:cubicBezTo>
                  <a:pt x="19417" y="16691"/>
                  <a:pt x="19636" y="16471"/>
                  <a:pt x="19636" y="16200"/>
                </a:cubicBezTo>
                <a:cubicBezTo>
                  <a:pt x="19636" y="16064"/>
                  <a:pt x="19582" y="15942"/>
                  <a:pt x="19493" y="15853"/>
                </a:cubicBezTo>
                <a:lnTo>
                  <a:pt x="18858" y="15218"/>
                </a:lnTo>
                <a:lnTo>
                  <a:pt x="19493" y="14583"/>
                </a:lnTo>
                <a:cubicBezTo>
                  <a:pt x="19582" y="14495"/>
                  <a:pt x="19636" y="14372"/>
                  <a:pt x="19636" y="14236"/>
                </a:cubicBezTo>
                <a:cubicBezTo>
                  <a:pt x="19636" y="13965"/>
                  <a:pt x="19417" y="13745"/>
                  <a:pt x="19145" y="13745"/>
                </a:cubicBezTo>
                <a:cubicBezTo>
                  <a:pt x="19009" y="13745"/>
                  <a:pt x="18887" y="13801"/>
                  <a:pt x="18798" y="13890"/>
                </a:cubicBezTo>
                <a:lnTo>
                  <a:pt x="18164" y="14524"/>
                </a:lnTo>
                <a:cubicBezTo>
                  <a:pt x="18164" y="14524"/>
                  <a:pt x="17529" y="13890"/>
                  <a:pt x="17529" y="13890"/>
                </a:cubicBezTo>
                <a:close/>
                <a:moveTo>
                  <a:pt x="20618" y="20458"/>
                </a:moveTo>
                <a:lnTo>
                  <a:pt x="14727" y="18775"/>
                </a:lnTo>
                <a:lnTo>
                  <a:pt x="14727" y="7698"/>
                </a:lnTo>
                <a:cubicBezTo>
                  <a:pt x="14950" y="7802"/>
                  <a:pt x="15155" y="7914"/>
                  <a:pt x="15324" y="8034"/>
                </a:cubicBezTo>
                <a:lnTo>
                  <a:pt x="15893" y="7234"/>
                </a:lnTo>
                <a:cubicBezTo>
                  <a:pt x="15627" y="7044"/>
                  <a:pt x="15313" y="6872"/>
                  <a:pt x="14959" y="6721"/>
                </a:cubicBezTo>
                <a:lnTo>
                  <a:pt x="14727" y="7263"/>
                </a:lnTo>
                <a:lnTo>
                  <a:pt x="14727" y="1142"/>
                </a:lnTo>
                <a:lnTo>
                  <a:pt x="20618" y="2825"/>
                </a:lnTo>
                <a:cubicBezTo>
                  <a:pt x="20618" y="2825"/>
                  <a:pt x="20618" y="20458"/>
                  <a:pt x="20618" y="20458"/>
                </a:cubicBezTo>
                <a:close/>
                <a:moveTo>
                  <a:pt x="13745" y="18775"/>
                </a:moveTo>
                <a:lnTo>
                  <a:pt x="7855" y="20458"/>
                </a:lnTo>
                <a:lnTo>
                  <a:pt x="7855" y="9347"/>
                </a:lnTo>
                <a:lnTo>
                  <a:pt x="8249" y="10199"/>
                </a:lnTo>
                <a:cubicBezTo>
                  <a:pt x="8580" y="10045"/>
                  <a:pt x="8881" y="9843"/>
                  <a:pt x="9168" y="9581"/>
                </a:cubicBezTo>
                <a:lnTo>
                  <a:pt x="8505" y="8857"/>
                </a:lnTo>
                <a:cubicBezTo>
                  <a:pt x="8297" y="9048"/>
                  <a:pt x="8088" y="9187"/>
                  <a:pt x="7855" y="9299"/>
                </a:cubicBez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1" y="1990"/>
                </a:moveTo>
                <a:lnTo>
                  <a:pt x="21244" y="1983"/>
                </a:lnTo>
                <a:lnTo>
                  <a:pt x="14372" y="19"/>
                </a:lnTo>
                <a:lnTo>
                  <a:pt x="14369" y="27"/>
                </a:lnTo>
                <a:cubicBezTo>
                  <a:pt x="14326" y="14"/>
                  <a:pt x="14283" y="0"/>
                  <a:pt x="14236" y="0"/>
                </a:cubicBezTo>
                <a:cubicBezTo>
                  <a:pt x="14189" y="0"/>
                  <a:pt x="14147" y="14"/>
                  <a:pt x="14104" y="27"/>
                </a:cubicBezTo>
                <a:lnTo>
                  <a:pt x="14102" y="19"/>
                </a:lnTo>
                <a:lnTo>
                  <a:pt x="7364" y="1944"/>
                </a:lnTo>
                <a:lnTo>
                  <a:pt x="626" y="19"/>
                </a:lnTo>
                <a:lnTo>
                  <a:pt x="623" y="27"/>
                </a:lnTo>
                <a:cubicBezTo>
                  <a:pt x="580" y="14"/>
                  <a:pt x="538" y="0"/>
                  <a:pt x="491" y="0"/>
                </a:cubicBezTo>
                <a:cubicBezTo>
                  <a:pt x="220" y="0"/>
                  <a:pt x="0" y="220"/>
                  <a:pt x="0" y="491"/>
                </a:cubicBezTo>
                <a:lnTo>
                  <a:pt x="0" y="19145"/>
                </a:lnTo>
                <a:cubicBezTo>
                  <a:pt x="0" y="19370"/>
                  <a:pt x="153" y="19551"/>
                  <a:pt x="359" y="19610"/>
                </a:cubicBezTo>
                <a:lnTo>
                  <a:pt x="356" y="19618"/>
                </a:lnTo>
                <a:lnTo>
                  <a:pt x="7228" y="21581"/>
                </a:lnTo>
                <a:lnTo>
                  <a:pt x="7231" y="21573"/>
                </a:lnTo>
                <a:cubicBezTo>
                  <a:pt x="7274" y="21586"/>
                  <a:pt x="7317" y="21600"/>
                  <a:pt x="7364" y="21600"/>
                </a:cubicBezTo>
                <a:cubicBezTo>
                  <a:pt x="7411" y="21600"/>
                  <a:pt x="7453"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1" y="1990"/>
                </a:cubicBezTo>
                <a:moveTo>
                  <a:pt x="16435" y="9275"/>
                </a:moveTo>
                <a:lnTo>
                  <a:pt x="16518" y="9374"/>
                </a:lnTo>
                <a:lnTo>
                  <a:pt x="17269" y="8740"/>
                </a:lnTo>
                <a:lnTo>
                  <a:pt x="17184" y="8640"/>
                </a:lnTo>
                <a:cubicBezTo>
                  <a:pt x="17013" y="8438"/>
                  <a:pt x="16840" y="8236"/>
                  <a:pt x="16677" y="8019"/>
                </a:cubicBezTo>
                <a:lnTo>
                  <a:pt x="15891" y="8606"/>
                </a:lnTo>
                <a:cubicBezTo>
                  <a:pt x="16066" y="8840"/>
                  <a:pt x="16251" y="9059"/>
                  <a:pt x="16435" y="9275"/>
                </a:cubicBezTo>
                <a:moveTo>
                  <a:pt x="6270" y="11022"/>
                </a:moveTo>
                <a:lnTo>
                  <a:pt x="5739" y="10196"/>
                </a:lnTo>
                <a:cubicBezTo>
                  <a:pt x="5432" y="10394"/>
                  <a:pt x="5153" y="10605"/>
                  <a:pt x="4909" y="10825"/>
                </a:cubicBezTo>
                <a:lnTo>
                  <a:pt x="5568" y="11554"/>
                </a:lnTo>
                <a:cubicBezTo>
                  <a:pt x="5772" y="11370"/>
                  <a:pt x="6008" y="11191"/>
                  <a:pt x="6270" y="11022"/>
                </a:cubicBezTo>
                <a:moveTo>
                  <a:pt x="5004" y="12185"/>
                </a:moveTo>
                <a:lnTo>
                  <a:pt x="4196" y="11628"/>
                </a:lnTo>
                <a:cubicBezTo>
                  <a:pt x="3975" y="11949"/>
                  <a:pt x="3812" y="12288"/>
                  <a:pt x="3713" y="12634"/>
                </a:cubicBezTo>
                <a:lnTo>
                  <a:pt x="4656" y="12906"/>
                </a:lnTo>
                <a:cubicBezTo>
                  <a:pt x="4727" y="12661"/>
                  <a:pt x="4844" y="12418"/>
                  <a:pt x="5004" y="12185"/>
                </a:cubicBezTo>
                <a:moveTo>
                  <a:pt x="10467" y="8318"/>
                </a:moveTo>
                <a:lnTo>
                  <a:pt x="9972" y="7470"/>
                </a:lnTo>
                <a:cubicBezTo>
                  <a:pt x="9623" y="7674"/>
                  <a:pt x="9362" y="7936"/>
                  <a:pt x="9132" y="8189"/>
                </a:cubicBezTo>
                <a:lnTo>
                  <a:pt x="9857" y="8850"/>
                </a:lnTo>
                <a:cubicBezTo>
                  <a:pt x="10063" y="8624"/>
                  <a:pt x="10245" y="8448"/>
                  <a:pt x="10467" y="8318"/>
                </a:cubicBezTo>
                <a:moveTo>
                  <a:pt x="3927" y="15709"/>
                </a:moveTo>
                <a:cubicBezTo>
                  <a:pt x="4469" y="15709"/>
                  <a:pt x="4909" y="15270"/>
                  <a:pt x="4909" y="14727"/>
                </a:cubicBezTo>
                <a:cubicBezTo>
                  <a:pt x="4909" y="14185"/>
                  <a:pt x="4469" y="13745"/>
                  <a:pt x="3927" y="13745"/>
                </a:cubicBezTo>
                <a:cubicBezTo>
                  <a:pt x="3385" y="13745"/>
                  <a:pt x="2945" y="14185"/>
                  <a:pt x="2945" y="14727"/>
                </a:cubicBezTo>
                <a:cubicBezTo>
                  <a:pt x="2945" y="15270"/>
                  <a:pt x="3385" y="15709"/>
                  <a:pt x="3927" y="15709"/>
                </a:cubicBezTo>
                <a:moveTo>
                  <a:pt x="12273" y="7855"/>
                </a:moveTo>
                <a:cubicBezTo>
                  <a:pt x="12815" y="7855"/>
                  <a:pt x="13255" y="7415"/>
                  <a:pt x="13255" y="6873"/>
                </a:cubicBezTo>
                <a:cubicBezTo>
                  <a:pt x="13255" y="6331"/>
                  <a:pt x="12815" y="5891"/>
                  <a:pt x="12273" y="5891"/>
                </a:cubicBezTo>
                <a:cubicBezTo>
                  <a:pt x="11730" y="5891"/>
                  <a:pt x="11291" y="6331"/>
                  <a:pt x="11291" y="6873"/>
                </a:cubicBezTo>
                <a:cubicBezTo>
                  <a:pt x="11291" y="7415"/>
                  <a:pt x="11730" y="7855"/>
                  <a:pt x="12273" y="785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1" name="Shape 2940">
            <a:extLst>
              <a:ext uri="{FF2B5EF4-FFF2-40B4-BE49-F238E27FC236}">
                <a16:creationId xmlns:a16="http://schemas.microsoft.com/office/drawing/2014/main" id="{8A0A1E01-D071-4C2D-8E90-C522921FC6C4}"/>
              </a:ext>
            </a:extLst>
          </p:cNvPr>
          <p:cNvSpPr/>
          <p:nvPr/>
        </p:nvSpPr>
        <p:spPr>
          <a:xfrm>
            <a:off x="6151585" y="4976436"/>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2" name="Shape 2941">
            <a:extLst>
              <a:ext uri="{FF2B5EF4-FFF2-40B4-BE49-F238E27FC236}">
                <a16:creationId xmlns:a16="http://schemas.microsoft.com/office/drawing/2014/main" id="{29C952EE-9F56-4AA4-BA12-DCA6F668C529}"/>
              </a:ext>
            </a:extLst>
          </p:cNvPr>
          <p:cNvSpPr/>
          <p:nvPr/>
        </p:nvSpPr>
        <p:spPr>
          <a:xfrm>
            <a:off x="6951268" y="4976436"/>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7648"/>
                </a:lnTo>
                <a:cubicBezTo>
                  <a:pt x="14694" y="17407"/>
                  <a:pt x="17408" y="14693"/>
                  <a:pt x="17649" y="11291"/>
                </a:cubicBezTo>
                <a:lnTo>
                  <a:pt x="20594" y="11291"/>
                </a:lnTo>
                <a:cubicBezTo>
                  <a:pt x="20345" y="16319"/>
                  <a:pt x="16320" y="20344"/>
                  <a:pt x="11291" y="20593"/>
                </a:cubicBezTo>
                <a:moveTo>
                  <a:pt x="11291" y="13205"/>
                </a:moveTo>
                <a:cubicBezTo>
                  <a:pt x="12252" y="13010"/>
                  <a:pt x="13005" y="12252"/>
                  <a:pt x="13201" y="11291"/>
                </a:cubicBezTo>
                <a:lnTo>
                  <a:pt x="16667" y="11291"/>
                </a:lnTo>
                <a:cubicBezTo>
                  <a:pt x="16431" y="14152"/>
                  <a:pt x="14152" y="16429"/>
                  <a:pt x="11291" y="16666"/>
                </a:cubicBezTo>
                <a:cubicBezTo>
                  <a:pt x="11291" y="16666"/>
                  <a:pt x="11291" y="13205"/>
                  <a:pt x="11291" y="13205"/>
                </a:cubicBezTo>
                <a:close/>
                <a:moveTo>
                  <a:pt x="11291" y="4934"/>
                </a:moveTo>
                <a:cubicBezTo>
                  <a:pt x="12233" y="5012"/>
                  <a:pt x="13111" y="5315"/>
                  <a:pt x="13875" y="5784"/>
                </a:cubicBezTo>
                <a:cubicBezTo>
                  <a:pt x="13793" y="5967"/>
                  <a:pt x="13745" y="6168"/>
                  <a:pt x="13745" y="6382"/>
                </a:cubicBezTo>
                <a:cubicBezTo>
                  <a:pt x="13745" y="7195"/>
                  <a:pt x="14405" y="7855"/>
                  <a:pt x="15218" y="7855"/>
                </a:cubicBezTo>
                <a:cubicBezTo>
                  <a:pt x="15432" y="7855"/>
                  <a:pt x="15633" y="7807"/>
                  <a:pt x="15816" y="7725"/>
                </a:cubicBezTo>
                <a:cubicBezTo>
                  <a:pt x="16286" y="8489"/>
                  <a:pt x="16589" y="9367"/>
                  <a:pt x="16667" y="10309"/>
                </a:cubicBezTo>
                <a:lnTo>
                  <a:pt x="13201" y="10309"/>
                </a:lnTo>
                <a:cubicBezTo>
                  <a:pt x="13005" y="9348"/>
                  <a:pt x="12252" y="8590"/>
                  <a:pt x="11291" y="8395"/>
                </a:cubicBezTo>
                <a:cubicBezTo>
                  <a:pt x="11291" y="8395"/>
                  <a:pt x="11291" y="4934"/>
                  <a:pt x="11291" y="4934"/>
                </a:cubicBezTo>
                <a:close/>
                <a:moveTo>
                  <a:pt x="11291" y="1007"/>
                </a:moveTo>
                <a:cubicBezTo>
                  <a:pt x="16320" y="1256"/>
                  <a:pt x="20345" y="5281"/>
                  <a:pt x="20594" y="10309"/>
                </a:cubicBezTo>
                <a:lnTo>
                  <a:pt x="17649" y="10309"/>
                </a:lnTo>
                <a:cubicBezTo>
                  <a:pt x="17563" y="9102"/>
                  <a:pt x="17162" y="7985"/>
                  <a:pt x="16534" y="7031"/>
                </a:cubicBezTo>
                <a:cubicBezTo>
                  <a:pt x="16631" y="6835"/>
                  <a:pt x="16691" y="6616"/>
                  <a:pt x="16691" y="6382"/>
                </a:cubicBezTo>
                <a:cubicBezTo>
                  <a:pt x="16691" y="5569"/>
                  <a:pt x="16032" y="4909"/>
                  <a:pt x="15218" y="4909"/>
                </a:cubicBezTo>
                <a:cubicBezTo>
                  <a:pt x="14984" y="4909"/>
                  <a:pt x="14765" y="4969"/>
                  <a:pt x="14568" y="5066"/>
                </a:cubicBezTo>
                <a:cubicBezTo>
                  <a:pt x="13614" y="4439"/>
                  <a:pt x="12498" y="4038"/>
                  <a:pt x="11291" y="3952"/>
                </a:cubicBezTo>
                <a:cubicBezTo>
                  <a:pt x="11291" y="3952"/>
                  <a:pt x="11291" y="1007"/>
                  <a:pt x="11291" y="1007"/>
                </a:cubicBezTo>
                <a:close/>
                <a:moveTo>
                  <a:pt x="10309" y="3949"/>
                </a:moveTo>
                <a:cubicBezTo>
                  <a:pt x="7225" y="4167"/>
                  <a:pt x="4703" y="6417"/>
                  <a:pt x="4078" y="9370"/>
                </a:cubicBezTo>
                <a:cubicBezTo>
                  <a:pt x="3590" y="9486"/>
                  <a:pt x="3196" y="9843"/>
                  <a:pt x="3030" y="10309"/>
                </a:cubicBezTo>
                <a:lnTo>
                  <a:pt x="1006" y="10309"/>
                </a:lnTo>
                <a:cubicBezTo>
                  <a:pt x="1255" y="5281"/>
                  <a:pt x="5280" y="1256"/>
                  <a:pt x="10309" y="1007"/>
                </a:cubicBezTo>
                <a:cubicBezTo>
                  <a:pt x="10309" y="1007"/>
                  <a:pt x="10309" y="3949"/>
                  <a:pt x="10309" y="3949"/>
                </a:cubicBezTo>
                <a:close/>
                <a:moveTo>
                  <a:pt x="10309" y="8395"/>
                </a:moveTo>
                <a:cubicBezTo>
                  <a:pt x="9348" y="8590"/>
                  <a:pt x="8595" y="9348"/>
                  <a:pt x="8399" y="10309"/>
                </a:cubicBezTo>
                <a:lnTo>
                  <a:pt x="5796" y="10309"/>
                </a:lnTo>
                <a:cubicBezTo>
                  <a:pt x="5666" y="9948"/>
                  <a:pt x="5405" y="9649"/>
                  <a:pt x="5062" y="9482"/>
                </a:cubicBezTo>
                <a:cubicBezTo>
                  <a:pt x="5626" y="7018"/>
                  <a:pt x="7730" y="5144"/>
                  <a:pt x="10309" y="4930"/>
                </a:cubicBezTo>
                <a:cubicBezTo>
                  <a:pt x="10309" y="4930"/>
                  <a:pt x="10309" y="8395"/>
                  <a:pt x="10309" y="8395"/>
                </a:cubicBezTo>
                <a:close/>
                <a:moveTo>
                  <a:pt x="10309" y="16670"/>
                </a:moveTo>
                <a:cubicBezTo>
                  <a:pt x="7730" y="16456"/>
                  <a:pt x="5626" y="14582"/>
                  <a:pt x="5062" y="12118"/>
                </a:cubicBezTo>
                <a:cubicBezTo>
                  <a:pt x="5405" y="11951"/>
                  <a:pt x="5666" y="11652"/>
                  <a:pt x="5796" y="11291"/>
                </a:cubicBezTo>
                <a:lnTo>
                  <a:pt x="8399" y="11291"/>
                </a:lnTo>
                <a:cubicBezTo>
                  <a:pt x="8595" y="12252"/>
                  <a:pt x="9348" y="13010"/>
                  <a:pt x="10309" y="13205"/>
                </a:cubicBezTo>
                <a:cubicBezTo>
                  <a:pt x="10309" y="13205"/>
                  <a:pt x="10309" y="16670"/>
                  <a:pt x="10309" y="16670"/>
                </a:cubicBezTo>
                <a:close/>
                <a:moveTo>
                  <a:pt x="10309" y="20593"/>
                </a:moveTo>
                <a:cubicBezTo>
                  <a:pt x="5280" y="20344"/>
                  <a:pt x="1255" y="16319"/>
                  <a:pt x="1006" y="11291"/>
                </a:cubicBezTo>
                <a:lnTo>
                  <a:pt x="3030" y="11291"/>
                </a:lnTo>
                <a:cubicBezTo>
                  <a:pt x="3196" y="11757"/>
                  <a:pt x="3590" y="12114"/>
                  <a:pt x="4078" y="12230"/>
                </a:cubicBezTo>
                <a:cubicBezTo>
                  <a:pt x="4703" y="15183"/>
                  <a:pt x="7225" y="17434"/>
                  <a:pt x="10309" y="17651"/>
                </a:cubicBezTo>
                <a:cubicBezTo>
                  <a:pt x="10309" y="17651"/>
                  <a:pt x="10309" y="20593"/>
                  <a:pt x="10309" y="20593"/>
                </a:cubicBezTo>
                <a:close/>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3" name="Shape 2942">
            <a:extLst>
              <a:ext uri="{FF2B5EF4-FFF2-40B4-BE49-F238E27FC236}">
                <a16:creationId xmlns:a16="http://schemas.microsoft.com/office/drawing/2014/main" id="{3B5D81F9-D374-4742-AD9E-8A1765920CCF}"/>
              </a:ext>
            </a:extLst>
          </p:cNvPr>
          <p:cNvSpPr/>
          <p:nvPr/>
        </p:nvSpPr>
        <p:spPr>
          <a:xfrm>
            <a:off x="7789034" y="4976436"/>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20400" y="12524"/>
                </a:moveTo>
                <a:cubicBezTo>
                  <a:pt x="19362" y="12218"/>
                  <a:pt x="17455" y="11782"/>
                  <a:pt x="15000" y="11782"/>
                </a:cubicBezTo>
                <a:cubicBezTo>
                  <a:pt x="12625" y="11782"/>
                  <a:pt x="11514" y="12089"/>
                  <a:pt x="10534" y="12360"/>
                </a:cubicBezTo>
                <a:cubicBezTo>
                  <a:pt x="9751" y="12577"/>
                  <a:pt x="9076" y="12764"/>
                  <a:pt x="7800" y="12764"/>
                </a:cubicBezTo>
                <a:cubicBezTo>
                  <a:pt x="6097" y="12764"/>
                  <a:pt x="5268" y="12537"/>
                  <a:pt x="4390" y="12298"/>
                </a:cubicBezTo>
                <a:cubicBezTo>
                  <a:pt x="3564" y="12073"/>
                  <a:pt x="2709" y="11842"/>
                  <a:pt x="1200" y="11792"/>
                </a:cubicBezTo>
                <a:lnTo>
                  <a:pt x="1200" y="992"/>
                </a:lnTo>
                <a:cubicBezTo>
                  <a:pt x="2511" y="1038"/>
                  <a:pt x="3242" y="1238"/>
                  <a:pt x="4010" y="1448"/>
                </a:cubicBezTo>
                <a:cubicBezTo>
                  <a:pt x="4941" y="1701"/>
                  <a:pt x="5903" y="1964"/>
                  <a:pt x="7800" y="1964"/>
                </a:cubicBezTo>
                <a:cubicBezTo>
                  <a:pt x="9273" y="1964"/>
                  <a:pt x="10109" y="1733"/>
                  <a:pt x="10918" y="1508"/>
                </a:cubicBezTo>
                <a:cubicBezTo>
                  <a:pt x="11854" y="1250"/>
                  <a:pt x="12823" y="982"/>
                  <a:pt x="15000" y="982"/>
                </a:cubicBezTo>
                <a:cubicBezTo>
                  <a:pt x="17661" y="982"/>
                  <a:pt x="19648" y="1545"/>
                  <a:pt x="20400" y="1794"/>
                </a:cubicBezTo>
                <a:cubicBezTo>
                  <a:pt x="20400" y="1794"/>
                  <a:pt x="20400" y="12524"/>
                  <a:pt x="20400" y="12524"/>
                </a:cubicBezTo>
                <a:close/>
                <a:moveTo>
                  <a:pt x="21594" y="1473"/>
                </a:moveTo>
                <a:cubicBezTo>
                  <a:pt x="21594" y="1293"/>
                  <a:pt x="21478" y="1120"/>
                  <a:pt x="21268" y="1034"/>
                </a:cubicBezTo>
                <a:cubicBezTo>
                  <a:pt x="21165" y="991"/>
                  <a:pt x="18699" y="0"/>
                  <a:pt x="15000" y="0"/>
                </a:cubicBezTo>
                <a:cubicBezTo>
                  <a:pt x="12625" y="0"/>
                  <a:pt x="11514" y="308"/>
                  <a:pt x="10534" y="579"/>
                </a:cubicBezTo>
                <a:cubicBezTo>
                  <a:pt x="9751" y="795"/>
                  <a:pt x="9076" y="982"/>
                  <a:pt x="7800" y="982"/>
                </a:cubicBezTo>
                <a:cubicBezTo>
                  <a:pt x="6097" y="982"/>
                  <a:pt x="5268" y="756"/>
                  <a:pt x="4390" y="516"/>
                </a:cubicBezTo>
                <a:cubicBezTo>
                  <a:pt x="3459" y="263"/>
                  <a:pt x="2497" y="0"/>
                  <a:pt x="600" y="0"/>
                </a:cubicBezTo>
                <a:cubicBezTo>
                  <a:pt x="268" y="0"/>
                  <a:pt x="0" y="220"/>
                  <a:pt x="0" y="491"/>
                </a:cubicBezTo>
                <a:lnTo>
                  <a:pt x="0" y="21109"/>
                </a:lnTo>
                <a:cubicBezTo>
                  <a:pt x="0" y="21380"/>
                  <a:pt x="268" y="21600"/>
                  <a:pt x="600" y="21600"/>
                </a:cubicBezTo>
                <a:cubicBezTo>
                  <a:pt x="932" y="21600"/>
                  <a:pt x="1200" y="21380"/>
                  <a:pt x="1200" y="21109"/>
                </a:cubicBezTo>
                <a:lnTo>
                  <a:pt x="1200" y="12774"/>
                </a:lnTo>
                <a:cubicBezTo>
                  <a:pt x="2511" y="12820"/>
                  <a:pt x="3242" y="13020"/>
                  <a:pt x="4010" y="13230"/>
                </a:cubicBezTo>
                <a:cubicBezTo>
                  <a:pt x="4941" y="13483"/>
                  <a:pt x="5903" y="13745"/>
                  <a:pt x="7800" y="13745"/>
                </a:cubicBezTo>
                <a:cubicBezTo>
                  <a:pt x="9273" y="13745"/>
                  <a:pt x="10109" y="13514"/>
                  <a:pt x="10918" y="13291"/>
                </a:cubicBezTo>
                <a:cubicBezTo>
                  <a:pt x="11854" y="13031"/>
                  <a:pt x="12823" y="12764"/>
                  <a:pt x="15000" y="12764"/>
                </a:cubicBezTo>
                <a:cubicBezTo>
                  <a:pt x="18400" y="12764"/>
                  <a:pt x="20709" y="13685"/>
                  <a:pt x="20733" y="13694"/>
                </a:cubicBezTo>
                <a:cubicBezTo>
                  <a:pt x="21029" y="13814"/>
                  <a:pt x="21389" y="13716"/>
                  <a:pt x="21537" y="13473"/>
                </a:cubicBezTo>
                <a:cubicBezTo>
                  <a:pt x="21580" y="13403"/>
                  <a:pt x="21594" y="13328"/>
                  <a:pt x="21594" y="13255"/>
                </a:cubicBezTo>
                <a:lnTo>
                  <a:pt x="21600" y="13255"/>
                </a:lnTo>
                <a:lnTo>
                  <a:pt x="21600" y="1473"/>
                </a:lnTo>
                <a:cubicBezTo>
                  <a:pt x="21600" y="1473"/>
                  <a:pt x="21594" y="1473"/>
                  <a:pt x="21594" y="1473"/>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4" name="Shape 2943">
            <a:extLst>
              <a:ext uri="{FF2B5EF4-FFF2-40B4-BE49-F238E27FC236}">
                <a16:creationId xmlns:a16="http://schemas.microsoft.com/office/drawing/2014/main" id="{724B822C-33D0-47E8-AB5F-2EB6922C5B6D}"/>
              </a:ext>
            </a:extLst>
          </p:cNvPr>
          <p:cNvSpPr/>
          <p:nvPr/>
        </p:nvSpPr>
        <p:spPr>
          <a:xfrm>
            <a:off x="8588717" y="4976436"/>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5" name="Shape 2944">
            <a:extLst>
              <a:ext uri="{FF2B5EF4-FFF2-40B4-BE49-F238E27FC236}">
                <a16:creationId xmlns:a16="http://schemas.microsoft.com/office/drawing/2014/main" id="{BA35B550-070A-428D-8722-6C2549CA93E7}"/>
              </a:ext>
            </a:extLst>
          </p:cNvPr>
          <p:cNvSpPr/>
          <p:nvPr/>
        </p:nvSpPr>
        <p:spPr>
          <a:xfrm>
            <a:off x="9407441" y="4966604"/>
            <a:ext cx="418884" cy="418882"/>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6" name="Shape 2945">
            <a:extLst>
              <a:ext uri="{FF2B5EF4-FFF2-40B4-BE49-F238E27FC236}">
                <a16:creationId xmlns:a16="http://schemas.microsoft.com/office/drawing/2014/main" id="{4B06299F-F377-469B-9461-BFA2DB8ACEE5}"/>
              </a:ext>
            </a:extLst>
          </p:cNvPr>
          <p:cNvSpPr/>
          <p:nvPr/>
        </p:nvSpPr>
        <p:spPr>
          <a:xfrm>
            <a:off x="10207125" y="4966604"/>
            <a:ext cx="418884" cy="418882"/>
          </a:xfrm>
          <a:custGeom>
            <a:avLst/>
            <a:gdLst/>
            <a:ahLst/>
            <a:cxnLst>
              <a:cxn ang="0">
                <a:pos x="wd2" y="hd2"/>
              </a:cxn>
              <a:cxn ang="5400000">
                <a:pos x="wd2" y="hd2"/>
              </a:cxn>
              <a:cxn ang="10800000">
                <a:pos x="wd2" y="hd2"/>
              </a:cxn>
              <a:cxn ang="16200000">
                <a:pos x="wd2" y="hd2"/>
              </a:cxn>
            </a:cxnLst>
            <a:rect l="0" t="0" r="r" b="b"/>
            <a:pathLst>
              <a:path w="21600" h="21600" extrusionOk="0">
                <a:moveTo>
                  <a:pt x="17658" y="8342"/>
                </a:moveTo>
                <a:cubicBezTo>
                  <a:pt x="17614" y="6914"/>
                  <a:pt x="17383" y="5576"/>
                  <a:pt x="17008" y="4408"/>
                </a:cubicBezTo>
                <a:cubicBezTo>
                  <a:pt x="17543" y="4130"/>
                  <a:pt x="18018" y="3797"/>
                  <a:pt x="18435" y="3427"/>
                </a:cubicBezTo>
                <a:cubicBezTo>
                  <a:pt x="19673" y="4722"/>
                  <a:pt x="20474" y="6437"/>
                  <a:pt x="20593" y="8342"/>
                </a:cubicBezTo>
                <a:cubicBezTo>
                  <a:pt x="20593" y="8342"/>
                  <a:pt x="17658" y="8342"/>
                  <a:pt x="17658" y="8342"/>
                </a:cubicBezTo>
                <a:close/>
                <a:moveTo>
                  <a:pt x="15485" y="1482"/>
                </a:moveTo>
                <a:cubicBezTo>
                  <a:pt x="16306" y="1786"/>
                  <a:pt x="17058" y="2226"/>
                  <a:pt x="17723" y="2769"/>
                </a:cubicBezTo>
                <a:cubicBezTo>
                  <a:pt x="17412" y="3036"/>
                  <a:pt x="17056" y="3275"/>
                  <a:pt x="16666" y="3486"/>
                </a:cubicBezTo>
                <a:cubicBezTo>
                  <a:pt x="16337" y="2707"/>
                  <a:pt x="15939" y="2026"/>
                  <a:pt x="15485" y="1482"/>
                </a:cubicBezTo>
                <a:moveTo>
                  <a:pt x="12764" y="0"/>
                </a:moveTo>
                <a:cubicBezTo>
                  <a:pt x="9919" y="0"/>
                  <a:pt x="7396" y="1350"/>
                  <a:pt x="5780" y="3437"/>
                </a:cubicBezTo>
                <a:cubicBezTo>
                  <a:pt x="6514" y="3197"/>
                  <a:pt x="7287" y="3044"/>
                  <a:pt x="8086" y="2983"/>
                </a:cubicBezTo>
                <a:cubicBezTo>
                  <a:pt x="7991" y="2912"/>
                  <a:pt x="7892" y="2844"/>
                  <a:pt x="7804" y="2769"/>
                </a:cubicBezTo>
                <a:cubicBezTo>
                  <a:pt x="8469" y="2226"/>
                  <a:pt x="9222" y="1786"/>
                  <a:pt x="10042" y="1482"/>
                </a:cubicBezTo>
                <a:cubicBezTo>
                  <a:pt x="9694" y="1899"/>
                  <a:pt x="9380" y="2398"/>
                  <a:pt x="9104" y="2959"/>
                </a:cubicBezTo>
                <a:cubicBezTo>
                  <a:pt x="9451" y="2968"/>
                  <a:pt x="9793" y="2996"/>
                  <a:pt x="10131" y="3040"/>
                </a:cubicBezTo>
                <a:cubicBezTo>
                  <a:pt x="10712" y="1983"/>
                  <a:pt x="11449" y="1263"/>
                  <a:pt x="12269" y="1056"/>
                </a:cubicBezTo>
                <a:lnTo>
                  <a:pt x="12269" y="3575"/>
                </a:lnTo>
                <a:cubicBezTo>
                  <a:pt x="12608" y="3701"/>
                  <a:pt x="12938" y="3844"/>
                  <a:pt x="13258" y="4006"/>
                </a:cubicBezTo>
                <a:lnTo>
                  <a:pt x="13258" y="1056"/>
                </a:lnTo>
                <a:cubicBezTo>
                  <a:pt x="14282" y="1315"/>
                  <a:pt x="15181" y="2363"/>
                  <a:pt x="15801" y="3883"/>
                </a:cubicBezTo>
                <a:cubicBezTo>
                  <a:pt x="15207" y="4107"/>
                  <a:pt x="14555" y="4261"/>
                  <a:pt x="13865" y="4342"/>
                </a:cubicBezTo>
                <a:cubicBezTo>
                  <a:pt x="14263" y="4581"/>
                  <a:pt x="14647" y="4840"/>
                  <a:pt x="15006" y="5131"/>
                </a:cubicBezTo>
                <a:cubicBezTo>
                  <a:pt x="15391" y="5041"/>
                  <a:pt x="15767" y="4935"/>
                  <a:pt x="16122" y="4801"/>
                </a:cubicBezTo>
                <a:cubicBezTo>
                  <a:pt x="16296" y="5379"/>
                  <a:pt x="16430" y="6009"/>
                  <a:pt x="16526" y="6670"/>
                </a:cubicBezTo>
                <a:cubicBezTo>
                  <a:pt x="17157" y="7466"/>
                  <a:pt x="17663" y="8363"/>
                  <a:pt x="18025" y="9331"/>
                </a:cubicBezTo>
                <a:lnTo>
                  <a:pt x="20593" y="9331"/>
                </a:lnTo>
                <a:cubicBezTo>
                  <a:pt x="20478" y="11173"/>
                  <a:pt x="19721" y="12834"/>
                  <a:pt x="18551" y="14114"/>
                </a:cubicBezTo>
                <a:cubicBezTo>
                  <a:pt x="18470" y="14700"/>
                  <a:pt x="18342" y="15272"/>
                  <a:pt x="18163" y="15821"/>
                </a:cubicBezTo>
                <a:cubicBezTo>
                  <a:pt x="20250" y="14204"/>
                  <a:pt x="21600" y="11681"/>
                  <a:pt x="21600" y="8836"/>
                </a:cubicBezTo>
                <a:cubicBezTo>
                  <a:pt x="21600" y="3956"/>
                  <a:pt x="17644" y="0"/>
                  <a:pt x="12764" y="0"/>
                </a:cubicBezTo>
                <a:moveTo>
                  <a:pt x="13731" y="12269"/>
                </a:moveTo>
                <a:cubicBezTo>
                  <a:pt x="13687" y="10842"/>
                  <a:pt x="13456" y="9504"/>
                  <a:pt x="13081" y="8335"/>
                </a:cubicBezTo>
                <a:cubicBezTo>
                  <a:pt x="13616" y="8057"/>
                  <a:pt x="14091" y="7725"/>
                  <a:pt x="14507" y="7354"/>
                </a:cubicBezTo>
                <a:cubicBezTo>
                  <a:pt x="15746" y="8649"/>
                  <a:pt x="16547" y="10365"/>
                  <a:pt x="16666" y="12269"/>
                </a:cubicBezTo>
                <a:cubicBezTo>
                  <a:pt x="16666" y="12269"/>
                  <a:pt x="13731" y="12269"/>
                  <a:pt x="13731" y="12269"/>
                </a:cubicBezTo>
                <a:close/>
                <a:moveTo>
                  <a:pt x="14507" y="18173"/>
                </a:moveTo>
                <a:cubicBezTo>
                  <a:pt x="14091" y="17803"/>
                  <a:pt x="13616" y="17470"/>
                  <a:pt x="13081" y="17192"/>
                </a:cubicBezTo>
                <a:cubicBezTo>
                  <a:pt x="13456" y="16024"/>
                  <a:pt x="13687" y="14686"/>
                  <a:pt x="13731" y="13258"/>
                </a:cubicBezTo>
                <a:lnTo>
                  <a:pt x="16666" y="13258"/>
                </a:lnTo>
                <a:cubicBezTo>
                  <a:pt x="16547" y="15163"/>
                  <a:pt x="15746" y="16878"/>
                  <a:pt x="14507" y="18173"/>
                </a:cubicBezTo>
                <a:moveTo>
                  <a:pt x="11558" y="20118"/>
                </a:moveTo>
                <a:cubicBezTo>
                  <a:pt x="12012" y="19574"/>
                  <a:pt x="12409" y="18893"/>
                  <a:pt x="12738" y="18114"/>
                </a:cubicBezTo>
                <a:cubicBezTo>
                  <a:pt x="13129" y="18325"/>
                  <a:pt x="13485" y="18564"/>
                  <a:pt x="13796" y="18831"/>
                </a:cubicBezTo>
                <a:cubicBezTo>
                  <a:pt x="13131" y="19374"/>
                  <a:pt x="12378" y="19814"/>
                  <a:pt x="11558" y="20118"/>
                </a:cubicBezTo>
                <a:moveTo>
                  <a:pt x="9331" y="20544"/>
                </a:moveTo>
                <a:lnTo>
                  <a:pt x="9331" y="17204"/>
                </a:lnTo>
                <a:cubicBezTo>
                  <a:pt x="10246" y="17253"/>
                  <a:pt x="11108" y="17428"/>
                  <a:pt x="11874" y="17717"/>
                </a:cubicBezTo>
                <a:cubicBezTo>
                  <a:pt x="11254" y="19237"/>
                  <a:pt x="10355" y="20286"/>
                  <a:pt x="9331" y="20544"/>
                </a:cubicBezTo>
                <a:moveTo>
                  <a:pt x="9331" y="13258"/>
                </a:moveTo>
                <a:lnTo>
                  <a:pt x="12749" y="13258"/>
                </a:lnTo>
                <a:cubicBezTo>
                  <a:pt x="12709" y="14550"/>
                  <a:pt x="12510" y="15752"/>
                  <a:pt x="12195" y="16799"/>
                </a:cubicBezTo>
                <a:cubicBezTo>
                  <a:pt x="11327" y="16471"/>
                  <a:pt x="10357" y="16273"/>
                  <a:pt x="9331" y="16223"/>
                </a:cubicBezTo>
                <a:cubicBezTo>
                  <a:pt x="9331" y="16223"/>
                  <a:pt x="9331" y="13258"/>
                  <a:pt x="9331" y="13258"/>
                </a:cubicBezTo>
                <a:close/>
                <a:moveTo>
                  <a:pt x="9331" y="9305"/>
                </a:moveTo>
                <a:cubicBezTo>
                  <a:pt x="10357" y="9254"/>
                  <a:pt x="11327" y="9056"/>
                  <a:pt x="12195" y="8728"/>
                </a:cubicBezTo>
                <a:cubicBezTo>
                  <a:pt x="12510" y="9775"/>
                  <a:pt x="12709" y="10977"/>
                  <a:pt x="12749" y="12269"/>
                </a:cubicBezTo>
                <a:lnTo>
                  <a:pt x="9331" y="12269"/>
                </a:lnTo>
                <a:cubicBezTo>
                  <a:pt x="9331" y="12269"/>
                  <a:pt x="9331" y="9305"/>
                  <a:pt x="9331" y="9305"/>
                </a:cubicBezTo>
                <a:close/>
                <a:moveTo>
                  <a:pt x="9331" y="4983"/>
                </a:moveTo>
                <a:cubicBezTo>
                  <a:pt x="10355" y="5242"/>
                  <a:pt x="11254" y="6290"/>
                  <a:pt x="11874" y="7810"/>
                </a:cubicBezTo>
                <a:cubicBezTo>
                  <a:pt x="11108" y="8099"/>
                  <a:pt x="10246" y="8275"/>
                  <a:pt x="9331" y="8323"/>
                </a:cubicBezTo>
                <a:cubicBezTo>
                  <a:pt x="9331" y="8323"/>
                  <a:pt x="9331" y="4983"/>
                  <a:pt x="9331" y="4983"/>
                </a:cubicBezTo>
                <a:close/>
                <a:moveTo>
                  <a:pt x="13796" y="6696"/>
                </a:moveTo>
                <a:cubicBezTo>
                  <a:pt x="13485" y="6963"/>
                  <a:pt x="13129" y="7203"/>
                  <a:pt x="12738" y="7413"/>
                </a:cubicBezTo>
                <a:cubicBezTo>
                  <a:pt x="12409" y="6634"/>
                  <a:pt x="12012" y="5954"/>
                  <a:pt x="11557" y="5410"/>
                </a:cubicBezTo>
                <a:cubicBezTo>
                  <a:pt x="12378" y="5714"/>
                  <a:pt x="13131" y="6153"/>
                  <a:pt x="13796" y="6696"/>
                </a:cubicBezTo>
                <a:moveTo>
                  <a:pt x="8342" y="8323"/>
                </a:moveTo>
                <a:cubicBezTo>
                  <a:pt x="7427" y="8275"/>
                  <a:pt x="6564" y="8099"/>
                  <a:pt x="5799" y="7810"/>
                </a:cubicBezTo>
                <a:cubicBezTo>
                  <a:pt x="6419" y="6290"/>
                  <a:pt x="7318" y="5242"/>
                  <a:pt x="8342" y="4983"/>
                </a:cubicBezTo>
                <a:cubicBezTo>
                  <a:pt x="8342" y="4983"/>
                  <a:pt x="8342" y="8323"/>
                  <a:pt x="8342" y="8323"/>
                </a:cubicBezTo>
                <a:close/>
                <a:moveTo>
                  <a:pt x="8342" y="12269"/>
                </a:moveTo>
                <a:lnTo>
                  <a:pt x="4923" y="12269"/>
                </a:lnTo>
                <a:cubicBezTo>
                  <a:pt x="4964" y="10977"/>
                  <a:pt x="5163" y="9775"/>
                  <a:pt x="5478" y="8728"/>
                </a:cubicBezTo>
                <a:cubicBezTo>
                  <a:pt x="6346" y="9056"/>
                  <a:pt x="7316" y="9254"/>
                  <a:pt x="8342" y="9305"/>
                </a:cubicBezTo>
                <a:cubicBezTo>
                  <a:pt x="8342" y="9305"/>
                  <a:pt x="8342" y="12269"/>
                  <a:pt x="8342" y="12269"/>
                </a:cubicBezTo>
                <a:close/>
                <a:moveTo>
                  <a:pt x="8342" y="16223"/>
                </a:moveTo>
                <a:cubicBezTo>
                  <a:pt x="7316" y="16273"/>
                  <a:pt x="6346" y="16471"/>
                  <a:pt x="5478" y="16799"/>
                </a:cubicBezTo>
                <a:cubicBezTo>
                  <a:pt x="5163" y="15752"/>
                  <a:pt x="4964" y="14550"/>
                  <a:pt x="4923" y="13258"/>
                </a:cubicBezTo>
                <a:lnTo>
                  <a:pt x="8342" y="13258"/>
                </a:lnTo>
                <a:cubicBezTo>
                  <a:pt x="8342" y="13258"/>
                  <a:pt x="8342" y="16223"/>
                  <a:pt x="8342" y="16223"/>
                </a:cubicBezTo>
                <a:close/>
                <a:moveTo>
                  <a:pt x="8342" y="20544"/>
                </a:moveTo>
                <a:cubicBezTo>
                  <a:pt x="7318" y="20286"/>
                  <a:pt x="6419" y="19237"/>
                  <a:pt x="5799" y="17717"/>
                </a:cubicBezTo>
                <a:cubicBezTo>
                  <a:pt x="6564" y="17428"/>
                  <a:pt x="7427" y="17253"/>
                  <a:pt x="8342" y="17204"/>
                </a:cubicBezTo>
                <a:cubicBezTo>
                  <a:pt x="8342" y="17204"/>
                  <a:pt x="8342" y="20544"/>
                  <a:pt x="8342" y="20544"/>
                </a:cubicBezTo>
                <a:close/>
                <a:moveTo>
                  <a:pt x="3877" y="18831"/>
                </a:moveTo>
                <a:cubicBezTo>
                  <a:pt x="4188" y="18564"/>
                  <a:pt x="4544" y="18325"/>
                  <a:pt x="4935" y="18114"/>
                </a:cubicBezTo>
                <a:cubicBezTo>
                  <a:pt x="5264" y="18893"/>
                  <a:pt x="5661" y="19574"/>
                  <a:pt x="6115" y="20118"/>
                </a:cubicBezTo>
                <a:cubicBezTo>
                  <a:pt x="5295" y="19814"/>
                  <a:pt x="4541" y="19374"/>
                  <a:pt x="3877" y="18831"/>
                </a:cubicBezTo>
                <a:moveTo>
                  <a:pt x="1007" y="13258"/>
                </a:moveTo>
                <a:lnTo>
                  <a:pt x="3942" y="13258"/>
                </a:lnTo>
                <a:cubicBezTo>
                  <a:pt x="3986" y="14686"/>
                  <a:pt x="4217" y="16024"/>
                  <a:pt x="4591" y="17192"/>
                </a:cubicBezTo>
                <a:cubicBezTo>
                  <a:pt x="4057" y="17470"/>
                  <a:pt x="3582" y="17803"/>
                  <a:pt x="3166" y="18173"/>
                </a:cubicBezTo>
                <a:cubicBezTo>
                  <a:pt x="1927" y="16878"/>
                  <a:pt x="1126" y="15163"/>
                  <a:pt x="1007" y="13258"/>
                </a:cubicBezTo>
                <a:moveTo>
                  <a:pt x="3166" y="7354"/>
                </a:moveTo>
                <a:cubicBezTo>
                  <a:pt x="3582" y="7725"/>
                  <a:pt x="4057" y="8057"/>
                  <a:pt x="4591" y="8335"/>
                </a:cubicBezTo>
                <a:cubicBezTo>
                  <a:pt x="4217" y="9504"/>
                  <a:pt x="3986" y="10842"/>
                  <a:pt x="3942" y="12269"/>
                </a:cubicBezTo>
                <a:lnTo>
                  <a:pt x="1007" y="12269"/>
                </a:lnTo>
                <a:cubicBezTo>
                  <a:pt x="1126" y="10365"/>
                  <a:pt x="1927" y="8649"/>
                  <a:pt x="3166" y="7354"/>
                </a:cubicBezTo>
                <a:moveTo>
                  <a:pt x="6115" y="5410"/>
                </a:moveTo>
                <a:cubicBezTo>
                  <a:pt x="5661" y="5954"/>
                  <a:pt x="5264" y="6634"/>
                  <a:pt x="4935" y="7413"/>
                </a:cubicBezTo>
                <a:cubicBezTo>
                  <a:pt x="4544" y="7203"/>
                  <a:pt x="4188" y="6963"/>
                  <a:pt x="3877" y="6696"/>
                </a:cubicBezTo>
                <a:cubicBezTo>
                  <a:pt x="4542" y="6153"/>
                  <a:pt x="5295" y="5714"/>
                  <a:pt x="6115" y="5410"/>
                </a:cubicBezTo>
                <a:moveTo>
                  <a:pt x="8836" y="3927"/>
                </a:moveTo>
                <a:cubicBezTo>
                  <a:pt x="3956" y="3927"/>
                  <a:pt x="0" y="7883"/>
                  <a:pt x="0" y="12764"/>
                </a:cubicBezTo>
                <a:cubicBezTo>
                  <a:pt x="0" y="17644"/>
                  <a:pt x="3956" y="21600"/>
                  <a:pt x="8836" y="21600"/>
                </a:cubicBezTo>
                <a:cubicBezTo>
                  <a:pt x="13717" y="21600"/>
                  <a:pt x="17673" y="17644"/>
                  <a:pt x="17673" y="12764"/>
                </a:cubicBezTo>
                <a:cubicBezTo>
                  <a:pt x="17673" y="7883"/>
                  <a:pt x="13717" y="3927"/>
                  <a:pt x="8836" y="392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7" name="Shape 2946">
            <a:extLst>
              <a:ext uri="{FF2B5EF4-FFF2-40B4-BE49-F238E27FC236}">
                <a16:creationId xmlns:a16="http://schemas.microsoft.com/office/drawing/2014/main" id="{AB88FD69-CA2A-4140-9E78-828ABA1F03C2}"/>
              </a:ext>
            </a:extLst>
          </p:cNvPr>
          <p:cNvSpPr/>
          <p:nvPr/>
        </p:nvSpPr>
        <p:spPr>
          <a:xfrm>
            <a:off x="11006809" y="4966604"/>
            <a:ext cx="418884" cy="418882"/>
          </a:xfrm>
          <a:custGeom>
            <a:avLst/>
            <a:gdLst/>
            <a:ahLst/>
            <a:cxnLst>
              <a:cxn ang="0">
                <a:pos x="wd2" y="hd2"/>
              </a:cxn>
              <a:cxn ang="5400000">
                <a:pos x="wd2" y="hd2"/>
              </a:cxn>
              <a:cxn ang="10800000">
                <a:pos x="wd2" y="hd2"/>
              </a:cxn>
              <a:cxn ang="16200000">
                <a:pos x="wd2" y="hd2"/>
              </a:cxn>
            </a:cxnLst>
            <a:rect l="0" t="0" r="r" b="b"/>
            <a:pathLst>
              <a:path w="21600" h="21600" extrusionOk="0">
                <a:moveTo>
                  <a:pt x="19595" y="9980"/>
                </a:moveTo>
                <a:cubicBezTo>
                  <a:pt x="19587" y="9894"/>
                  <a:pt x="19575" y="9811"/>
                  <a:pt x="19565" y="9726"/>
                </a:cubicBezTo>
                <a:cubicBezTo>
                  <a:pt x="19542" y="9539"/>
                  <a:pt x="19514" y="9355"/>
                  <a:pt x="19480" y="9172"/>
                </a:cubicBezTo>
                <a:cubicBezTo>
                  <a:pt x="19463" y="9078"/>
                  <a:pt x="19444" y="8986"/>
                  <a:pt x="19424" y="8893"/>
                </a:cubicBezTo>
                <a:cubicBezTo>
                  <a:pt x="19384" y="8712"/>
                  <a:pt x="19337" y="8533"/>
                  <a:pt x="19286" y="8356"/>
                </a:cubicBezTo>
                <a:cubicBezTo>
                  <a:pt x="19263" y="8276"/>
                  <a:pt x="19244" y="8195"/>
                  <a:pt x="19218" y="8116"/>
                </a:cubicBezTo>
                <a:cubicBezTo>
                  <a:pt x="19143" y="7879"/>
                  <a:pt x="19057" y="7646"/>
                  <a:pt x="18963" y="7418"/>
                </a:cubicBezTo>
                <a:cubicBezTo>
                  <a:pt x="18923" y="7321"/>
                  <a:pt x="18876" y="7229"/>
                  <a:pt x="18833" y="7134"/>
                </a:cubicBezTo>
                <a:cubicBezTo>
                  <a:pt x="18771" y="6999"/>
                  <a:pt x="18708" y="6865"/>
                  <a:pt x="18640" y="6734"/>
                </a:cubicBezTo>
                <a:cubicBezTo>
                  <a:pt x="18580" y="6618"/>
                  <a:pt x="18516" y="6504"/>
                  <a:pt x="18450" y="6391"/>
                </a:cubicBezTo>
                <a:cubicBezTo>
                  <a:pt x="18392" y="6291"/>
                  <a:pt x="18331" y="6192"/>
                  <a:pt x="18269" y="6094"/>
                </a:cubicBezTo>
                <a:cubicBezTo>
                  <a:pt x="18192" y="5971"/>
                  <a:pt x="18114" y="5849"/>
                  <a:pt x="18031" y="5731"/>
                </a:cubicBezTo>
                <a:cubicBezTo>
                  <a:pt x="17986" y="5667"/>
                  <a:pt x="17936" y="5605"/>
                  <a:pt x="17889" y="5541"/>
                </a:cubicBezTo>
                <a:cubicBezTo>
                  <a:pt x="17544" y="5080"/>
                  <a:pt x="17159" y="4651"/>
                  <a:pt x="16732" y="4265"/>
                </a:cubicBezTo>
                <a:cubicBezTo>
                  <a:pt x="16705" y="4241"/>
                  <a:pt x="16679" y="4216"/>
                  <a:pt x="16652" y="4192"/>
                </a:cubicBezTo>
                <a:cubicBezTo>
                  <a:pt x="16499" y="4058"/>
                  <a:pt x="16343" y="3927"/>
                  <a:pt x="16181" y="3803"/>
                </a:cubicBezTo>
                <a:cubicBezTo>
                  <a:pt x="16173" y="3796"/>
                  <a:pt x="16165" y="3790"/>
                  <a:pt x="16156" y="3784"/>
                </a:cubicBezTo>
                <a:cubicBezTo>
                  <a:pt x="15459" y="3252"/>
                  <a:pt x="14680" y="2821"/>
                  <a:pt x="13842" y="2513"/>
                </a:cubicBezTo>
                <a:cubicBezTo>
                  <a:pt x="13592" y="2912"/>
                  <a:pt x="13337" y="3420"/>
                  <a:pt x="13040" y="3590"/>
                </a:cubicBezTo>
                <a:cubicBezTo>
                  <a:pt x="12610" y="3835"/>
                  <a:pt x="12641" y="4817"/>
                  <a:pt x="13469" y="4725"/>
                </a:cubicBezTo>
                <a:cubicBezTo>
                  <a:pt x="13469" y="4725"/>
                  <a:pt x="13224" y="4970"/>
                  <a:pt x="13469" y="5860"/>
                </a:cubicBezTo>
                <a:cubicBezTo>
                  <a:pt x="13715" y="6750"/>
                  <a:pt x="14126" y="6943"/>
                  <a:pt x="15341" y="6443"/>
                </a:cubicBezTo>
                <a:cubicBezTo>
                  <a:pt x="15862" y="6228"/>
                  <a:pt x="16258" y="6340"/>
                  <a:pt x="16200" y="6873"/>
                </a:cubicBezTo>
                <a:cubicBezTo>
                  <a:pt x="16077" y="8008"/>
                  <a:pt x="15202" y="7960"/>
                  <a:pt x="15862" y="9788"/>
                </a:cubicBezTo>
                <a:cubicBezTo>
                  <a:pt x="16261" y="10892"/>
                  <a:pt x="17243" y="11322"/>
                  <a:pt x="17611" y="12181"/>
                </a:cubicBezTo>
                <a:cubicBezTo>
                  <a:pt x="17814" y="12653"/>
                  <a:pt x="18591" y="13088"/>
                  <a:pt x="19250" y="13384"/>
                </a:cubicBezTo>
                <a:cubicBezTo>
                  <a:pt x="19321" y="13153"/>
                  <a:pt x="19380" y="12917"/>
                  <a:pt x="19432" y="12677"/>
                </a:cubicBezTo>
                <a:cubicBezTo>
                  <a:pt x="19452" y="12587"/>
                  <a:pt x="19467" y="12494"/>
                  <a:pt x="19484" y="12402"/>
                </a:cubicBezTo>
                <a:cubicBezTo>
                  <a:pt x="19517" y="12224"/>
                  <a:pt x="19545" y="12044"/>
                  <a:pt x="19566" y="11862"/>
                </a:cubicBezTo>
                <a:cubicBezTo>
                  <a:pt x="19576" y="11776"/>
                  <a:pt x="19588" y="11691"/>
                  <a:pt x="19596" y="11604"/>
                </a:cubicBezTo>
                <a:cubicBezTo>
                  <a:pt x="19620" y="11340"/>
                  <a:pt x="19636" y="11072"/>
                  <a:pt x="19636" y="10800"/>
                </a:cubicBezTo>
                <a:cubicBezTo>
                  <a:pt x="19636" y="10523"/>
                  <a:pt x="19620" y="10250"/>
                  <a:pt x="19595" y="9980"/>
                </a:cubicBezTo>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moveTo>
                  <a:pt x="8407" y="9726"/>
                </a:moveTo>
                <a:cubicBezTo>
                  <a:pt x="8468" y="9020"/>
                  <a:pt x="9603" y="8284"/>
                  <a:pt x="10370" y="7947"/>
                </a:cubicBezTo>
                <a:cubicBezTo>
                  <a:pt x="11137" y="7609"/>
                  <a:pt x="11843" y="7486"/>
                  <a:pt x="11751" y="6903"/>
                </a:cubicBezTo>
                <a:cubicBezTo>
                  <a:pt x="11659" y="6320"/>
                  <a:pt x="11444" y="5891"/>
                  <a:pt x="10248" y="5891"/>
                </a:cubicBezTo>
                <a:cubicBezTo>
                  <a:pt x="9051" y="5891"/>
                  <a:pt x="9573" y="7486"/>
                  <a:pt x="8591" y="6535"/>
                </a:cubicBezTo>
                <a:cubicBezTo>
                  <a:pt x="7609" y="5584"/>
                  <a:pt x="8805" y="5830"/>
                  <a:pt x="9296" y="5615"/>
                </a:cubicBezTo>
                <a:cubicBezTo>
                  <a:pt x="9787" y="5400"/>
                  <a:pt x="10278" y="4510"/>
                  <a:pt x="9419" y="4449"/>
                </a:cubicBezTo>
                <a:cubicBezTo>
                  <a:pt x="8560" y="4388"/>
                  <a:pt x="8744" y="4817"/>
                  <a:pt x="8069" y="4572"/>
                </a:cubicBezTo>
                <a:cubicBezTo>
                  <a:pt x="7394" y="4326"/>
                  <a:pt x="7087" y="5431"/>
                  <a:pt x="6658" y="5277"/>
                </a:cubicBezTo>
                <a:cubicBezTo>
                  <a:pt x="6373" y="5176"/>
                  <a:pt x="5613" y="4605"/>
                  <a:pt x="5110" y="4044"/>
                </a:cubicBezTo>
                <a:cubicBezTo>
                  <a:pt x="4094" y="4900"/>
                  <a:pt x="3277" y="5982"/>
                  <a:pt x="2729" y="7212"/>
                </a:cubicBezTo>
                <a:cubicBezTo>
                  <a:pt x="2875" y="8862"/>
                  <a:pt x="3774" y="9726"/>
                  <a:pt x="3774" y="9726"/>
                </a:cubicBezTo>
                <a:cubicBezTo>
                  <a:pt x="3774" y="9726"/>
                  <a:pt x="4234" y="10800"/>
                  <a:pt x="6995" y="12119"/>
                </a:cubicBezTo>
                <a:cubicBezTo>
                  <a:pt x="6995" y="12119"/>
                  <a:pt x="7517" y="12150"/>
                  <a:pt x="6903" y="11536"/>
                </a:cubicBezTo>
                <a:cubicBezTo>
                  <a:pt x="6290" y="10923"/>
                  <a:pt x="5615" y="10156"/>
                  <a:pt x="6382" y="9757"/>
                </a:cubicBezTo>
                <a:cubicBezTo>
                  <a:pt x="7149" y="9358"/>
                  <a:pt x="7364" y="9389"/>
                  <a:pt x="7548" y="10125"/>
                </a:cubicBezTo>
                <a:cubicBezTo>
                  <a:pt x="7732" y="10861"/>
                  <a:pt x="8345" y="10432"/>
                  <a:pt x="8407" y="9726"/>
                </a:cubicBezTo>
                <a:moveTo>
                  <a:pt x="16246" y="12871"/>
                </a:moveTo>
                <a:cubicBezTo>
                  <a:pt x="15893" y="13086"/>
                  <a:pt x="15908" y="13561"/>
                  <a:pt x="16200" y="13822"/>
                </a:cubicBezTo>
                <a:cubicBezTo>
                  <a:pt x="16491" y="14083"/>
                  <a:pt x="17074" y="14420"/>
                  <a:pt x="17258" y="13822"/>
                </a:cubicBezTo>
                <a:cubicBezTo>
                  <a:pt x="17442" y="13224"/>
                  <a:pt x="16599" y="12656"/>
                  <a:pt x="16246" y="12871"/>
                </a:cubicBezTo>
                <a:moveTo>
                  <a:pt x="12027" y="12948"/>
                </a:moveTo>
                <a:cubicBezTo>
                  <a:pt x="10984" y="12058"/>
                  <a:pt x="11107" y="11659"/>
                  <a:pt x="9787" y="11659"/>
                </a:cubicBezTo>
                <a:cubicBezTo>
                  <a:pt x="8468" y="11659"/>
                  <a:pt x="7640" y="11966"/>
                  <a:pt x="7977" y="13807"/>
                </a:cubicBezTo>
                <a:cubicBezTo>
                  <a:pt x="8315" y="15648"/>
                  <a:pt x="9296" y="14819"/>
                  <a:pt x="9205" y="16231"/>
                </a:cubicBezTo>
                <a:cubicBezTo>
                  <a:pt x="9112" y="17642"/>
                  <a:pt x="9450" y="17949"/>
                  <a:pt x="9665" y="18286"/>
                </a:cubicBezTo>
                <a:cubicBezTo>
                  <a:pt x="9880" y="18624"/>
                  <a:pt x="10524" y="19606"/>
                  <a:pt x="10769" y="18225"/>
                </a:cubicBezTo>
                <a:cubicBezTo>
                  <a:pt x="11015" y="16844"/>
                  <a:pt x="11475" y="16077"/>
                  <a:pt x="11996" y="15402"/>
                </a:cubicBezTo>
                <a:cubicBezTo>
                  <a:pt x="12518" y="14727"/>
                  <a:pt x="13070" y="13837"/>
                  <a:pt x="12027" y="12948"/>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8" name="Shape 2947">
            <a:extLst>
              <a:ext uri="{FF2B5EF4-FFF2-40B4-BE49-F238E27FC236}">
                <a16:creationId xmlns:a16="http://schemas.microsoft.com/office/drawing/2014/main" id="{07C74C36-78C2-4FE9-A83C-1C1CA462DA6E}"/>
              </a:ext>
            </a:extLst>
          </p:cNvPr>
          <p:cNvSpPr/>
          <p:nvPr/>
        </p:nvSpPr>
        <p:spPr>
          <a:xfrm>
            <a:off x="11806492" y="4966604"/>
            <a:ext cx="418884" cy="418882"/>
          </a:xfrm>
          <a:custGeom>
            <a:avLst/>
            <a:gdLst/>
            <a:ahLst/>
            <a:cxnLst>
              <a:cxn ang="0">
                <a:pos x="wd2" y="hd2"/>
              </a:cxn>
              <a:cxn ang="5400000">
                <a:pos x="wd2" y="hd2"/>
              </a:cxn>
              <a:cxn ang="10800000">
                <a:pos x="wd2" y="hd2"/>
              </a:cxn>
              <a:cxn ang="16200000">
                <a:pos x="wd2" y="hd2"/>
              </a:cxn>
            </a:cxnLst>
            <a:rect l="0" t="0" r="r" b="b"/>
            <a:pathLst>
              <a:path w="21600" h="21600" extrusionOk="0">
                <a:moveTo>
                  <a:pt x="18367" y="17673"/>
                </a:moveTo>
                <a:lnTo>
                  <a:pt x="20127" y="17673"/>
                </a:lnTo>
                <a:cubicBezTo>
                  <a:pt x="20398" y="17673"/>
                  <a:pt x="20618" y="17453"/>
                  <a:pt x="20618" y="17182"/>
                </a:cubicBezTo>
                <a:cubicBezTo>
                  <a:pt x="20618" y="16910"/>
                  <a:pt x="20398" y="16691"/>
                  <a:pt x="20127" y="16691"/>
                </a:cubicBezTo>
                <a:lnTo>
                  <a:pt x="17182" y="16691"/>
                </a:lnTo>
                <a:cubicBezTo>
                  <a:pt x="16911" y="16691"/>
                  <a:pt x="16691" y="16910"/>
                  <a:pt x="16691" y="17182"/>
                </a:cubicBezTo>
                <a:lnTo>
                  <a:pt x="16691" y="20127"/>
                </a:lnTo>
                <a:cubicBezTo>
                  <a:pt x="16691" y="20399"/>
                  <a:pt x="16911" y="20618"/>
                  <a:pt x="17182" y="20618"/>
                </a:cubicBezTo>
                <a:cubicBezTo>
                  <a:pt x="17453" y="20618"/>
                  <a:pt x="17673" y="20399"/>
                  <a:pt x="17673" y="20127"/>
                </a:cubicBezTo>
                <a:lnTo>
                  <a:pt x="17673" y="18367"/>
                </a:lnTo>
                <a:lnTo>
                  <a:pt x="20762" y="21456"/>
                </a:lnTo>
                <a:cubicBezTo>
                  <a:pt x="20851" y="21545"/>
                  <a:pt x="20974" y="21600"/>
                  <a:pt x="21109" y="21600"/>
                </a:cubicBezTo>
                <a:cubicBezTo>
                  <a:pt x="21380" y="21600"/>
                  <a:pt x="21600" y="21380"/>
                  <a:pt x="21600" y="21109"/>
                </a:cubicBezTo>
                <a:cubicBezTo>
                  <a:pt x="21600" y="20974"/>
                  <a:pt x="21545" y="20851"/>
                  <a:pt x="21456" y="20762"/>
                </a:cubicBezTo>
                <a:cubicBezTo>
                  <a:pt x="21456" y="20762"/>
                  <a:pt x="18367" y="17673"/>
                  <a:pt x="18367" y="17673"/>
                </a:cubicBezTo>
                <a:close/>
                <a:moveTo>
                  <a:pt x="4418" y="16691"/>
                </a:moveTo>
                <a:lnTo>
                  <a:pt x="1473" y="16691"/>
                </a:lnTo>
                <a:cubicBezTo>
                  <a:pt x="1202" y="16691"/>
                  <a:pt x="982" y="16910"/>
                  <a:pt x="982" y="17182"/>
                </a:cubicBezTo>
                <a:cubicBezTo>
                  <a:pt x="982" y="17453"/>
                  <a:pt x="1202" y="17673"/>
                  <a:pt x="1473" y="17673"/>
                </a:cubicBezTo>
                <a:lnTo>
                  <a:pt x="3233" y="17673"/>
                </a:lnTo>
                <a:lnTo>
                  <a:pt x="144" y="20762"/>
                </a:lnTo>
                <a:cubicBezTo>
                  <a:pt x="55" y="20851"/>
                  <a:pt x="0" y="20974"/>
                  <a:pt x="0" y="21109"/>
                </a:cubicBezTo>
                <a:cubicBezTo>
                  <a:pt x="0" y="21380"/>
                  <a:pt x="220" y="21600"/>
                  <a:pt x="491" y="21600"/>
                </a:cubicBezTo>
                <a:cubicBezTo>
                  <a:pt x="626" y="21600"/>
                  <a:pt x="749" y="21545"/>
                  <a:pt x="838" y="21456"/>
                </a:cubicBezTo>
                <a:lnTo>
                  <a:pt x="3927" y="18367"/>
                </a:lnTo>
                <a:lnTo>
                  <a:pt x="3927" y="20127"/>
                </a:lnTo>
                <a:cubicBezTo>
                  <a:pt x="3927" y="20399"/>
                  <a:pt x="4147" y="20618"/>
                  <a:pt x="4418" y="20618"/>
                </a:cubicBezTo>
                <a:cubicBezTo>
                  <a:pt x="4689" y="20618"/>
                  <a:pt x="4909" y="20399"/>
                  <a:pt x="4909" y="20127"/>
                </a:cubicBezTo>
                <a:lnTo>
                  <a:pt x="4909" y="17182"/>
                </a:lnTo>
                <a:cubicBezTo>
                  <a:pt x="4909" y="16910"/>
                  <a:pt x="4689" y="16691"/>
                  <a:pt x="4418" y="16691"/>
                </a:cubicBezTo>
                <a:moveTo>
                  <a:pt x="14578" y="13923"/>
                </a:moveTo>
                <a:cubicBezTo>
                  <a:pt x="14366" y="13756"/>
                  <a:pt x="14123" y="13606"/>
                  <a:pt x="13863" y="13470"/>
                </a:cubicBezTo>
                <a:cubicBezTo>
                  <a:pt x="14060" y="12810"/>
                  <a:pt x="14189" y="12080"/>
                  <a:pt x="14228" y="11304"/>
                </a:cubicBezTo>
                <a:lnTo>
                  <a:pt x="15676" y="11304"/>
                </a:lnTo>
                <a:cubicBezTo>
                  <a:pt x="15574" y="12295"/>
                  <a:pt x="15177" y="13195"/>
                  <a:pt x="14578" y="13923"/>
                </a:cubicBezTo>
                <a:moveTo>
                  <a:pt x="13136" y="15120"/>
                </a:moveTo>
                <a:cubicBezTo>
                  <a:pt x="13280" y="14892"/>
                  <a:pt x="13410" y="14641"/>
                  <a:pt x="13529" y="14374"/>
                </a:cubicBezTo>
                <a:cubicBezTo>
                  <a:pt x="13660" y="14445"/>
                  <a:pt x="13781" y="14521"/>
                  <a:pt x="13893" y="14602"/>
                </a:cubicBezTo>
                <a:cubicBezTo>
                  <a:pt x="13656" y="14795"/>
                  <a:pt x="13407" y="14973"/>
                  <a:pt x="13136" y="15120"/>
                </a:cubicBezTo>
                <a:moveTo>
                  <a:pt x="11304" y="12785"/>
                </a:moveTo>
                <a:lnTo>
                  <a:pt x="11304" y="11304"/>
                </a:lnTo>
                <a:lnTo>
                  <a:pt x="13226" y="11304"/>
                </a:lnTo>
                <a:cubicBezTo>
                  <a:pt x="13193" y="11948"/>
                  <a:pt x="13093" y="12547"/>
                  <a:pt x="12949" y="13093"/>
                </a:cubicBezTo>
                <a:cubicBezTo>
                  <a:pt x="12443" y="12931"/>
                  <a:pt x="11890" y="12824"/>
                  <a:pt x="11304" y="12785"/>
                </a:cubicBezTo>
                <a:moveTo>
                  <a:pt x="11304" y="15605"/>
                </a:moveTo>
                <a:lnTo>
                  <a:pt x="11304" y="13766"/>
                </a:lnTo>
                <a:cubicBezTo>
                  <a:pt x="11784" y="13800"/>
                  <a:pt x="12233" y="13886"/>
                  <a:pt x="12642" y="14009"/>
                </a:cubicBezTo>
                <a:cubicBezTo>
                  <a:pt x="12301" y="14805"/>
                  <a:pt x="11837" y="15382"/>
                  <a:pt x="11304" y="15605"/>
                </a:cubicBezTo>
                <a:moveTo>
                  <a:pt x="11304" y="8815"/>
                </a:moveTo>
                <a:cubicBezTo>
                  <a:pt x="11890" y="8776"/>
                  <a:pt x="12443" y="8669"/>
                  <a:pt x="12949" y="8507"/>
                </a:cubicBezTo>
                <a:cubicBezTo>
                  <a:pt x="13093" y="9053"/>
                  <a:pt x="13193" y="9652"/>
                  <a:pt x="13226" y="10297"/>
                </a:cubicBezTo>
                <a:lnTo>
                  <a:pt x="11304" y="10297"/>
                </a:lnTo>
                <a:cubicBezTo>
                  <a:pt x="11304" y="10297"/>
                  <a:pt x="11304" y="8815"/>
                  <a:pt x="11304" y="8815"/>
                </a:cubicBezTo>
                <a:close/>
                <a:moveTo>
                  <a:pt x="11304" y="5995"/>
                </a:moveTo>
                <a:cubicBezTo>
                  <a:pt x="11837" y="6218"/>
                  <a:pt x="12301" y="6795"/>
                  <a:pt x="12642" y="7591"/>
                </a:cubicBezTo>
                <a:cubicBezTo>
                  <a:pt x="12233" y="7714"/>
                  <a:pt x="11784" y="7800"/>
                  <a:pt x="11304" y="7835"/>
                </a:cubicBezTo>
                <a:cubicBezTo>
                  <a:pt x="11304" y="7835"/>
                  <a:pt x="11304" y="5995"/>
                  <a:pt x="11304" y="5995"/>
                </a:cubicBezTo>
                <a:close/>
                <a:moveTo>
                  <a:pt x="13893" y="6998"/>
                </a:moveTo>
                <a:cubicBezTo>
                  <a:pt x="13781" y="7079"/>
                  <a:pt x="13660" y="7155"/>
                  <a:pt x="13529" y="7227"/>
                </a:cubicBezTo>
                <a:cubicBezTo>
                  <a:pt x="13410" y="6960"/>
                  <a:pt x="13280" y="6708"/>
                  <a:pt x="13136" y="6480"/>
                </a:cubicBezTo>
                <a:cubicBezTo>
                  <a:pt x="13407" y="6627"/>
                  <a:pt x="13656" y="6805"/>
                  <a:pt x="13893" y="6998"/>
                </a:cubicBezTo>
                <a:moveTo>
                  <a:pt x="15676" y="10297"/>
                </a:moveTo>
                <a:lnTo>
                  <a:pt x="14228" y="10297"/>
                </a:lnTo>
                <a:cubicBezTo>
                  <a:pt x="14189" y="9520"/>
                  <a:pt x="14060" y="8790"/>
                  <a:pt x="13863" y="8130"/>
                </a:cubicBezTo>
                <a:cubicBezTo>
                  <a:pt x="14123" y="7994"/>
                  <a:pt x="14366" y="7844"/>
                  <a:pt x="14578" y="7677"/>
                </a:cubicBezTo>
                <a:cubicBezTo>
                  <a:pt x="15177" y="8405"/>
                  <a:pt x="15574" y="9305"/>
                  <a:pt x="15676" y="10297"/>
                </a:cubicBezTo>
                <a:moveTo>
                  <a:pt x="10296" y="7835"/>
                </a:moveTo>
                <a:cubicBezTo>
                  <a:pt x="9816" y="7800"/>
                  <a:pt x="9367" y="7714"/>
                  <a:pt x="8958" y="7591"/>
                </a:cubicBezTo>
                <a:cubicBezTo>
                  <a:pt x="9299" y="6795"/>
                  <a:pt x="9764" y="6218"/>
                  <a:pt x="10296" y="5995"/>
                </a:cubicBezTo>
                <a:cubicBezTo>
                  <a:pt x="10296" y="5995"/>
                  <a:pt x="10296" y="7835"/>
                  <a:pt x="10296" y="7835"/>
                </a:cubicBezTo>
                <a:close/>
                <a:moveTo>
                  <a:pt x="10296" y="10297"/>
                </a:moveTo>
                <a:lnTo>
                  <a:pt x="8374" y="10297"/>
                </a:lnTo>
                <a:cubicBezTo>
                  <a:pt x="8407" y="9652"/>
                  <a:pt x="8507" y="9053"/>
                  <a:pt x="8651" y="8507"/>
                </a:cubicBezTo>
                <a:cubicBezTo>
                  <a:pt x="9158" y="8669"/>
                  <a:pt x="9710" y="8776"/>
                  <a:pt x="10296" y="8815"/>
                </a:cubicBezTo>
                <a:cubicBezTo>
                  <a:pt x="10296" y="8815"/>
                  <a:pt x="10296" y="10297"/>
                  <a:pt x="10296" y="10297"/>
                </a:cubicBezTo>
                <a:close/>
                <a:moveTo>
                  <a:pt x="10296" y="12785"/>
                </a:moveTo>
                <a:cubicBezTo>
                  <a:pt x="9710" y="12824"/>
                  <a:pt x="9158" y="12931"/>
                  <a:pt x="8651" y="13093"/>
                </a:cubicBezTo>
                <a:cubicBezTo>
                  <a:pt x="8507" y="12547"/>
                  <a:pt x="8407" y="11948"/>
                  <a:pt x="8374" y="11304"/>
                </a:cubicBezTo>
                <a:lnTo>
                  <a:pt x="10296" y="11304"/>
                </a:lnTo>
                <a:cubicBezTo>
                  <a:pt x="10296" y="11304"/>
                  <a:pt x="10296" y="12785"/>
                  <a:pt x="10296" y="12785"/>
                </a:cubicBezTo>
                <a:close/>
                <a:moveTo>
                  <a:pt x="10296" y="15605"/>
                </a:moveTo>
                <a:cubicBezTo>
                  <a:pt x="9764" y="15382"/>
                  <a:pt x="9299" y="14805"/>
                  <a:pt x="8958" y="14009"/>
                </a:cubicBezTo>
                <a:cubicBezTo>
                  <a:pt x="9367" y="13886"/>
                  <a:pt x="9816" y="13800"/>
                  <a:pt x="10296" y="13766"/>
                </a:cubicBezTo>
                <a:cubicBezTo>
                  <a:pt x="10296" y="13766"/>
                  <a:pt x="10296" y="15605"/>
                  <a:pt x="10296" y="15605"/>
                </a:cubicBezTo>
                <a:close/>
                <a:moveTo>
                  <a:pt x="7707" y="14602"/>
                </a:moveTo>
                <a:cubicBezTo>
                  <a:pt x="7819" y="14521"/>
                  <a:pt x="7941" y="14445"/>
                  <a:pt x="8071" y="14374"/>
                </a:cubicBezTo>
                <a:cubicBezTo>
                  <a:pt x="8190" y="14641"/>
                  <a:pt x="8321" y="14892"/>
                  <a:pt x="8464" y="15120"/>
                </a:cubicBezTo>
                <a:cubicBezTo>
                  <a:pt x="8193" y="14973"/>
                  <a:pt x="7944" y="14795"/>
                  <a:pt x="7707" y="14602"/>
                </a:cubicBezTo>
                <a:moveTo>
                  <a:pt x="5925" y="11304"/>
                </a:moveTo>
                <a:lnTo>
                  <a:pt x="7372" y="11304"/>
                </a:lnTo>
                <a:cubicBezTo>
                  <a:pt x="7411" y="12080"/>
                  <a:pt x="7540" y="12810"/>
                  <a:pt x="7737" y="13470"/>
                </a:cubicBezTo>
                <a:cubicBezTo>
                  <a:pt x="7477" y="13606"/>
                  <a:pt x="7235" y="13756"/>
                  <a:pt x="7022" y="13923"/>
                </a:cubicBezTo>
                <a:cubicBezTo>
                  <a:pt x="6423" y="13195"/>
                  <a:pt x="6026" y="12295"/>
                  <a:pt x="5925" y="11304"/>
                </a:cubicBezTo>
                <a:moveTo>
                  <a:pt x="7022" y="7677"/>
                </a:moveTo>
                <a:cubicBezTo>
                  <a:pt x="7235" y="7844"/>
                  <a:pt x="7477" y="7994"/>
                  <a:pt x="7737" y="8130"/>
                </a:cubicBezTo>
                <a:cubicBezTo>
                  <a:pt x="7540" y="8790"/>
                  <a:pt x="7411" y="9520"/>
                  <a:pt x="7372" y="10297"/>
                </a:cubicBezTo>
                <a:lnTo>
                  <a:pt x="5925" y="10297"/>
                </a:lnTo>
                <a:cubicBezTo>
                  <a:pt x="6026" y="9305"/>
                  <a:pt x="6423" y="8405"/>
                  <a:pt x="7022" y="7677"/>
                </a:cubicBezTo>
                <a:moveTo>
                  <a:pt x="8464" y="6480"/>
                </a:moveTo>
                <a:cubicBezTo>
                  <a:pt x="8321" y="6708"/>
                  <a:pt x="8190" y="6960"/>
                  <a:pt x="8071" y="7227"/>
                </a:cubicBezTo>
                <a:cubicBezTo>
                  <a:pt x="7941" y="7155"/>
                  <a:pt x="7819" y="7079"/>
                  <a:pt x="7707" y="6998"/>
                </a:cubicBezTo>
                <a:cubicBezTo>
                  <a:pt x="7944" y="6805"/>
                  <a:pt x="8193" y="6627"/>
                  <a:pt x="8464" y="6480"/>
                </a:cubicBezTo>
                <a:moveTo>
                  <a:pt x="10800" y="4909"/>
                </a:moveTo>
                <a:cubicBezTo>
                  <a:pt x="7546" y="4909"/>
                  <a:pt x="4909" y="7546"/>
                  <a:pt x="4909" y="10800"/>
                </a:cubicBezTo>
                <a:cubicBezTo>
                  <a:pt x="4909" y="14053"/>
                  <a:pt x="7546" y="16691"/>
                  <a:pt x="10800" y="16691"/>
                </a:cubicBezTo>
                <a:cubicBezTo>
                  <a:pt x="14053" y="16691"/>
                  <a:pt x="16691" y="14053"/>
                  <a:pt x="16691" y="10800"/>
                </a:cubicBezTo>
                <a:cubicBezTo>
                  <a:pt x="16691" y="7546"/>
                  <a:pt x="14053" y="4909"/>
                  <a:pt x="10800" y="4909"/>
                </a:cubicBezTo>
                <a:moveTo>
                  <a:pt x="3233" y="3927"/>
                </a:moveTo>
                <a:lnTo>
                  <a:pt x="1473" y="3927"/>
                </a:lnTo>
                <a:cubicBezTo>
                  <a:pt x="1202" y="3927"/>
                  <a:pt x="982" y="4147"/>
                  <a:pt x="982" y="4418"/>
                </a:cubicBezTo>
                <a:cubicBezTo>
                  <a:pt x="982" y="4690"/>
                  <a:pt x="1202" y="4909"/>
                  <a:pt x="1473" y="4909"/>
                </a:cubicBezTo>
                <a:lnTo>
                  <a:pt x="4418" y="4909"/>
                </a:lnTo>
                <a:cubicBezTo>
                  <a:pt x="4689" y="4909"/>
                  <a:pt x="4909" y="4690"/>
                  <a:pt x="4909" y="4418"/>
                </a:cubicBezTo>
                <a:lnTo>
                  <a:pt x="4909" y="1473"/>
                </a:lnTo>
                <a:cubicBezTo>
                  <a:pt x="4909" y="1201"/>
                  <a:pt x="4689" y="982"/>
                  <a:pt x="4418" y="982"/>
                </a:cubicBezTo>
                <a:cubicBezTo>
                  <a:pt x="4147" y="982"/>
                  <a:pt x="3927" y="1201"/>
                  <a:pt x="3927" y="1473"/>
                </a:cubicBezTo>
                <a:lnTo>
                  <a:pt x="3927" y="3233"/>
                </a:lnTo>
                <a:lnTo>
                  <a:pt x="838" y="144"/>
                </a:lnTo>
                <a:cubicBezTo>
                  <a:pt x="749" y="55"/>
                  <a:pt x="626" y="0"/>
                  <a:pt x="491" y="0"/>
                </a:cubicBezTo>
                <a:cubicBezTo>
                  <a:pt x="220" y="0"/>
                  <a:pt x="0" y="220"/>
                  <a:pt x="0" y="491"/>
                </a:cubicBezTo>
                <a:cubicBezTo>
                  <a:pt x="0" y="627"/>
                  <a:pt x="55" y="749"/>
                  <a:pt x="144" y="838"/>
                </a:cubicBezTo>
                <a:cubicBezTo>
                  <a:pt x="144" y="838"/>
                  <a:pt x="3233" y="3927"/>
                  <a:pt x="3233" y="3927"/>
                </a:cubicBezTo>
                <a:close/>
                <a:moveTo>
                  <a:pt x="17182" y="4909"/>
                </a:moveTo>
                <a:lnTo>
                  <a:pt x="20127" y="4909"/>
                </a:lnTo>
                <a:cubicBezTo>
                  <a:pt x="20398" y="4909"/>
                  <a:pt x="20618" y="4690"/>
                  <a:pt x="20618" y="4418"/>
                </a:cubicBezTo>
                <a:cubicBezTo>
                  <a:pt x="20618" y="4147"/>
                  <a:pt x="20398" y="3927"/>
                  <a:pt x="20127" y="3927"/>
                </a:cubicBezTo>
                <a:lnTo>
                  <a:pt x="18367" y="3927"/>
                </a:lnTo>
                <a:lnTo>
                  <a:pt x="21456" y="838"/>
                </a:lnTo>
                <a:cubicBezTo>
                  <a:pt x="21545" y="749"/>
                  <a:pt x="21600" y="627"/>
                  <a:pt x="21600" y="491"/>
                </a:cubicBezTo>
                <a:cubicBezTo>
                  <a:pt x="21600" y="220"/>
                  <a:pt x="21380" y="0"/>
                  <a:pt x="21109" y="0"/>
                </a:cubicBezTo>
                <a:cubicBezTo>
                  <a:pt x="20974" y="0"/>
                  <a:pt x="20851" y="55"/>
                  <a:pt x="20762" y="144"/>
                </a:cubicBezTo>
                <a:lnTo>
                  <a:pt x="17673" y="3233"/>
                </a:lnTo>
                <a:lnTo>
                  <a:pt x="17673" y="1473"/>
                </a:lnTo>
                <a:cubicBezTo>
                  <a:pt x="17673" y="1201"/>
                  <a:pt x="17453" y="982"/>
                  <a:pt x="17182" y="982"/>
                </a:cubicBezTo>
                <a:cubicBezTo>
                  <a:pt x="16911" y="982"/>
                  <a:pt x="16691" y="1201"/>
                  <a:pt x="16691" y="1473"/>
                </a:cubicBezTo>
                <a:lnTo>
                  <a:pt x="16691" y="4418"/>
                </a:lnTo>
                <a:cubicBezTo>
                  <a:pt x="16691" y="4690"/>
                  <a:pt x="16911" y="4909"/>
                  <a:pt x="17182" y="4909"/>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9" name="Shape 2948">
            <a:extLst>
              <a:ext uri="{FF2B5EF4-FFF2-40B4-BE49-F238E27FC236}">
                <a16:creationId xmlns:a16="http://schemas.microsoft.com/office/drawing/2014/main" id="{61A9C85E-FBAD-4C2B-9013-CA6D69FAF31C}"/>
              </a:ext>
            </a:extLst>
          </p:cNvPr>
          <p:cNvSpPr/>
          <p:nvPr/>
        </p:nvSpPr>
        <p:spPr>
          <a:xfrm>
            <a:off x="12663296" y="4966604"/>
            <a:ext cx="304643" cy="418882"/>
          </a:xfrm>
          <a:custGeom>
            <a:avLst/>
            <a:gdLst/>
            <a:ahLst/>
            <a:cxnLst>
              <a:cxn ang="0">
                <a:pos x="wd2" y="hd2"/>
              </a:cxn>
              <a:cxn ang="5400000">
                <a:pos x="wd2" y="hd2"/>
              </a:cxn>
              <a:cxn ang="10800000">
                <a:pos x="wd2" y="hd2"/>
              </a:cxn>
              <a:cxn ang="16200000">
                <a:pos x="wd2" y="hd2"/>
              </a:cxn>
            </a:cxnLst>
            <a:rect l="0" t="0" r="r" b="b"/>
            <a:pathLst>
              <a:path w="21600" h="21600" extrusionOk="0">
                <a:moveTo>
                  <a:pt x="6275" y="6273"/>
                </a:moveTo>
                <a:cubicBezTo>
                  <a:pt x="6275" y="6273"/>
                  <a:pt x="6661" y="6914"/>
                  <a:pt x="8976" y="7703"/>
                </a:cubicBezTo>
                <a:cubicBezTo>
                  <a:pt x="8976" y="7703"/>
                  <a:pt x="9413" y="7721"/>
                  <a:pt x="8899" y="7354"/>
                </a:cubicBezTo>
                <a:cubicBezTo>
                  <a:pt x="8384" y="6987"/>
                  <a:pt x="7819" y="6529"/>
                  <a:pt x="8462" y="6291"/>
                </a:cubicBezTo>
                <a:cubicBezTo>
                  <a:pt x="9104" y="6052"/>
                  <a:pt x="9285" y="6071"/>
                  <a:pt x="9439" y="6511"/>
                </a:cubicBezTo>
                <a:cubicBezTo>
                  <a:pt x="9594" y="6950"/>
                  <a:pt x="10108" y="6694"/>
                  <a:pt x="10159" y="6273"/>
                </a:cubicBezTo>
                <a:cubicBezTo>
                  <a:pt x="10211" y="5851"/>
                  <a:pt x="11163" y="5411"/>
                  <a:pt x="11806" y="5209"/>
                </a:cubicBezTo>
                <a:cubicBezTo>
                  <a:pt x="12449" y="5007"/>
                  <a:pt x="13040" y="4934"/>
                  <a:pt x="12963" y="4585"/>
                </a:cubicBezTo>
                <a:cubicBezTo>
                  <a:pt x="12886" y="4237"/>
                  <a:pt x="12706" y="3980"/>
                  <a:pt x="11703" y="3980"/>
                </a:cubicBezTo>
                <a:cubicBezTo>
                  <a:pt x="10699" y="3980"/>
                  <a:pt x="11137" y="4934"/>
                  <a:pt x="10314" y="4365"/>
                </a:cubicBezTo>
                <a:cubicBezTo>
                  <a:pt x="9491" y="3797"/>
                  <a:pt x="10493" y="3944"/>
                  <a:pt x="10905" y="3816"/>
                </a:cubicBezTo>
                <a:cubicBezTo>
                  <a:pt x="11317" y="3687"/>
                  <a:pt x="11729" y="3155"/>
                  <a:pt x="11009" y="3119"/>
                </a:cubicBezTo>
                <a:cubicBezTo>
                  <a:pt x="10287" y="3082"/>
                  <a:pt x="10442" y="3339"/>
                  <a:pt x="9876" y="3192"/>
                </a:cubicBezTo>
                <a:cubicBezTo>
                  <a:pt x="9310" y="3045"/>
                  <a:pt x="9053" y="3706"/>
                  <a:pt x="8693" y="3614"/>
                </a:cubicBezTo>
                <a:cubicBezTo>
                  <a:pt x="8519" y="3570"/>
                  <a:pt x="8131" y="3374"/>
                  <a:pt x="7770" y="3142"/>
                </a:cubicBezTo>
                <a:cubicBezTo>
                  <a:pt x="6767" y="3765"/>
                  <a:pt x="6022" y="4597"/>
                  <a:pt x="5656" y="5546"/>
                </a:cubicBezTo>
                <a:cubicBezTo>
                  <a:pt x="5919" y="6021"/>
                  <a:pt x="6275" y="6273"/>
                  <a:pt x="6275" y="6273"/>
                </a:cubicBezTo>
                <a:moveTo>
                  <a:pt x="20588" y="12027"/>
                </a:moveTo>
                <a:cubicBezTo>
                  <a:pt x="20407" y="12027"/>
                  <a:pt x="20245" y="12080"/>
                  <a:pt x="20124" y="12164"/>
                </a:cubicBezTo>
                <a:lnTo>
                  <a:pt x="20119" y="12161"/>
                </a:lnTo>
                <a:cubicBezTo>
                  <a:pt x="18145" y="13734"/>
                  <a:pt x="15310" y="14727"/>
                  <a:pt x="12150" y="14727"/>
                </a:cubicBezTo>
                <a:cubicBezTo>
                  <a:pt x="6186" y="14727"/>
                  <a:pt x="1350" y="11211"/>
                  <a:pt x="1350" y="6873"/>
                </a:cubicBezTo>
                <a:cubicBezTo>
                  <a:pt x="1350" y="4606"/>
                  <a:pt x="2678" y="2571"/>
                  <a:pt x="4788" y="1137"/>
                </a:cubicBezTo>
                <a:lnTo>
                  <a:pt x="4777" y="1127"/>
                </a:lnTo>
                <a:cubicBezTo>
                  <a:pt x="4945" y="1037"/>
                  <a:pt x="5062" y="900"/>
                  <a:pt x="5062" y="736"/>
                </a:cubicBezTo>
                <a:cubicBezTo>
                  <a:pt x="5062" y="465"/>
                  <a:pt x="4760" y="245"/>
                  <a:pt x="4388" y="245"/>
                </a:cubicBezTo>
                <a:cubicBezTo>
                  <a:pt x="4192" y="245"/>
                  <a:pt x="4020" y="308"/>
                  <a:pt x="3897" y="405"/>
                </a:cubicBezTo>
                <a:lnTo>
                  <a:pt x="3895" y="403"/>
                </a:lnTo>
                <a:cubicBezTo>
                  <a:pt x="1505" y="2016"/>
                  <a:pt x="0" y="4314"/>
                  <a:pt x="0" y="6873"/>
                </a:cubicBezTo>
                <a:cubicBezTo>
                  <a:pt x="0" y="11587"/>
                  <a:pt x="5081" y="15428"/>
                  <a:pt x="11475" y="15684"/>
                </a:cubicBezTo>
                <a:lnTo>
                  <a:pt x="11475" y="20618"/>
                </a:lnTo>
                <a:lnTo>
                  <a:pt x="7425" y="20618"/>
                </a:lnTo>
                <a:cubicBezTo>
                  <a:pt x="7052" y="20618"/>
                  <a:pt x="6750" y="20838"/>
                  <a:pt x="6750" y="21109"/>
                </a:cubicBezTo>
                <a:cubicBezTo>
                  <a:pt x="6750" y="21380"/>
                  <a:pt x="7052" y="21600"/>
                  <a:pt x="7425" y="21600"/>
                </a:cubicBezTo>
                <a:lnTo>
                  <a:pt x="16875" y="21600"/>
                </a:lnTo>
                <a:cubicBezTo>
                  <a:pt x="17247" y="21600"/>
                  <a:pt x="17550" y="21380"/>
                  <a:pt x="17550" y="21109"/>
                </a:cubicBezTo>
                <a:cubicBezTo>
                  <a:pt x="17550" y="20838"/>
                  <a:pt x="17247" y="20618"/>
                  <a:pt x="16875" y="20618"/>
                </a:cubicBezTo>
                <a:lnTo>
                  <a:pt x="12825" y="20618"/>
                </a:lnTo>
                <a:lnTo>
                  <a:pt x="12825" y="15684"/>
                </a:lnTo>
                <a:cubicBezTo>
                  <a:pt x="16068" y="15554"/>
                  <a:pt x="18970" y="14500"/>
                  <a:pt x="21045" y="12880"/>
                </a:cubicBezTo>
                <a:lnTo>
                  <a:pt x="21041" y="12877"/>
                </a:lnTo>
                <a:cubicBezTo>
                  <a:pt x="21175" y="12788"/>
                  <a:pt x="21262" y="12661"/>
                  <a:pt x="21262" y="12518"/>
                </a:cubicBezTo>
                <a:cubicBezTo>
                  <a:pt x="21262" y="12247"/>
                  <a:pt x="20960" y="12027"/>
                  <a:pt x="20588" y="12027"/>
                </a:cubicBezTo>
                <a:moveTo>
                  <a:pt x="12150" y="982"/>
                </a:moveTo>
                <a:cubicBezTo>
                  <a:pt x="16623" y="982"/>
                  <a:pt x="20250" y="3619"/>
                  <a:pt x="20250" y="6873"/>
                </a:cubicBezTo>
                <a:cubicBezTo>
                  <a:pt x="20250" y="10127"/>
                  <a:pt x="16623" y="12764"/>
                  <a:pt x="12150" y="12764"/>
                </a:cubicBezTo>
                <a:cubicBezTo>
                  <a:pt x="7677" y="12764"/>
                  <a:pt x="4050" y="10127"/>
                  <a:pt x="4050" y="6873"/>
                </a:cubicBezTo>
                <a:cubicBezTo>
                  <a:pt x="4050" y="3619"/>
                  <a:pt x="7677" y="982"/>
                  <a:pt x="12150" y="982"/>
                </a:cubicBezTo>
                <a:moveTo>
                  <a:pt x="12150" y="13745"/>
                </a:moveTo>
                <a:cubicBezTo>
                  <a:pt x="17369" y="13745"/>
                  <a:pt x="21600" y="10669"/>
                  <a:pt x="21600" y="6873"/>
                </a:cubicBezTo>
                <a:cubicBezTo>
                  <a:pt x="21600" y="3077"/>
                  <a:pt x="17369" y="0"/>
                  <a:pt x="12150" y="0"/>
                </a:cubicBezTo>
                <a:cubicBezTo>
                  <a:pt x="6931" y="0"/>
                  <a:pt x="2700" y="3077"/>
                  <a:pt x="2700" y="6873"/>
                </a:cubicBezTo>
                <a:cubicBezTo>
                  <a:pt x="2700" y="10669"/>
                  <a:pt x="6931" y="13745"/>
                  <a:pt x="12150" y="13745"/>
                </a:cubicBezTo>
                <a:moveTo>
                  <a:pt x="16733" y="8152"/>
                </a:moveTo>
                <a:cubicBezTo>
                  <a:pt x="16437" y="8280"/>
                  <a:pt x="16449" y="8564"/>
                  <a:pt x="16693" y="8720"/>
                </a:cubicBezTo>
                <a:cubicBezTo>
                  <a:pt x="16938" y="8876"/>
                  <a:pt x="17427" y="9078"/>
                  <a:pt x="17581" y="8720"/>
                </a:cubicBezTo>
                <a:cubicBezTo>
                  <a:pt x="17736" y="8362"/>
                  <a:pt x="17028" y="8023"/>
                  <a:pt x="16733" y="8152"/>
                </a:cubicBezTo>
                <a:moveTo>
                  <a:pt x="11317" y="7428"/>
                </a:moveTo>
                <a:cubicBezTo>
                  <a:pt x="10211" y="7428"/>
                  <a:pt x="9516" y="7611"/>
                  <a:pt x="9800" y="8711"/>
                </a:cubicBezTo>
                <a:cubicBezTo>
                  <a:pt x="10082" y="9811"/>
                  <a:pt x="10905" y="9316"/>
                  <a:pt x="10828" y="10160"/>
                </a:cubicBezTo>
                <a:cubicBezTo>
                  <a:pt x="10751" y="11003"/>
                  <a:pt x="11034" y="11186"/>
                  <a:pt x="11214" y="11388"/>
                </a:cubicBezTo>
                <a:cubicBezTo>
                  <a:pt x="11315" y="11501"/>
                  <a:pt x="11532" y="11731"/>
                  <a:pt x="11738" y="11767"/>
                </a:cubicBezTo>
                <a:cubicBezTo>
                  <a:pt x="11768" y="11768"/>
                  <a:pt x="11798" y="11769"/>
                  <a:pt x="11828" y="11770"/>
                </a:cubicBezTo>
                <a:cubicBezTo>
                  <a:pt x="11954" y="11751"/>
                  <a:pt x="12068" y="11642"/>
                  <a:pt x="12140" y="11351"/>
                </a:cubicBezTo>
                <a:cubicBezTo>
                  <a:pt x="12346" y="10526"/>
                  <a:pt x="12732" y="10067"/>
                  <a:pt x="13169" y="9664"/>
                </a:cubicBezTo>
                <a:cubicBezTo>
                  <a:pt x="13606" y="9261"/>
                  <a:pt x="14070" y="8729"/>
                  <a:pt x="13195" y="8197"/>
                </a:cubicBezTo>
                <a:cubicBezTo>
                  <a:pt x="12320" y="7666"/>
                  <a:pt x="12423" y="7428"/>
                  <a:pt x="11317" y="7428"/>
                </a:cubicBezTo>
                <a:moveTo>
                  <a:pt x="14404" y="3284"/>
                </a:moveTo>
                <a:cubicBezTo>
                  <a:pt x="14404" y="3284"/>
                  <a:pt x="14198" y="3431"/>
                  <a:pt x="14404" y="3962"/>
                </a:cubicBezTo>
                <a:cubicBezTo>
                  <a:pt x="14610" y="4494"/>
                  <a:pt x="14955" y="4609"/>
                  <a:pt x="15974" y="4311"/>
                </a:cubicBezTo>
                <a:cubicBezTo>
                  <a:pt x="16411" y="4182"/>
                  <a:pt x="16742" y="4248"/>
                  <a:pt x="16693" y="4567"/>
                </a:cubicBezTo>
                <a:cubicBezTo>
                  <a:pt x="16591" y="5246"/>
                  <a:pt x="15858" y="5217"/>
                  <a:pt x="16411" y="6309"/>
                </a:cubicBezTo>
                <a:cubicBezTo>
                  <a:pt x="16745" y="6969"/>
                  <a:pt x="17568" y="7226"/>
                  <a:pt x="17877" y="7739"/>
                </a:cubicBezTo>
                <a:cubicBezTo>
                  <a:pt x="17984" y="7918"/>
                  <a:pt x="18288" y="8083"/>
                  <a:pt x="18633" y="8228"/>
                </a:cubicBezTo>
                <a:cubicBezTo>
                  <a:pt x="18803" y="7797"/>
                  <a:pt x="18900" y="7344"/>
                  <a:pt x="18900" y="6873"/>
                </a:cubicBezTo>
                <a:cubicBezTo>
                  <a:pt x="18900" y="4752"/>
                  <a:pt x="17047" y="2950"/>
                  <a:pt x="14457" y="2264"/>
                </a:cubicBezTo>
                <a:cubicBezTo>
                  <a:pt x="14328" y="2411"/>
                  <a:pt x="14192" y="2545"/>
                  <a:pt x="14044" y="2605"/>
                </a:cubicBezTo>
                <a:cubicBezTo>
                  <a:pt x="13684" y="2752"/>
                  <a:pt x="13710" y="3339"/>
                  <a:pt x="14404" y="328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0" name="Shape 2949">
            <a:extLst>
              <a:ext uri="{FF2B5EF4-FFF2-40B4-BE49-F238E27FC236}">
                <a16:creationId xmlns:a16="http://schemas.microsoft.com/office/drawing/2014/main" id="{862DD9AC-1EC9-4DF5-B02E-D53998F09E52}"/>
              </a:ext>
            </a:extLst>
          </p:cNvPr>
          <p:cNvSpPr/>
          <p:nvPr/>
        </p:nvSpPr>
        <p:spPr>
          <a:xfrm>
            <a:off x="13443940" y="4966604"/>
            <a:ext cx="342723" cy="418882"/>
          </a:xfrm>
          <a:custGeom>
            <a:avLst/>
            <a:gdLst/>
            <a:ahLst/>
            <a:cxnLst>
              <a:cxn ang="0">
                <a:pos x="wd2" y="hd2"/>
              </a:cxn>
              <a:cxn ang="5400000">
                <a:pos x="wd2" y="hd2"/>
              </a:cxn>
              <a:cxn ang="10800000">
                <a:pos x="wd2" y="hd2"/>
              </a:cxn>
              <a:cxn ang="16200000">
                <a:pos x="wd2" y="hd2"/>
              </a:cxn>
            </a:cxnLst>
            <a:rect l="0" t="0" r="r" b="b"/>
            <a:pathLst>
              <a:path w="21600" h="21600" extrusionOk="0">
                <a:moveTo>
                  <a:pt x="17152" y="16691"/>
                </a:moveTo>
                <a:lnTo>
                  <a:pt x="3600" y="16691"/>
                </a:lnTo>
                <a:lnTo>
                  <a:pt x="3600" y="11782"/>
                </a:lnTo>
                <a:lnTo>
                  <a:pt x="17152" y="11782"/>
                </a:lnTo>
                <a:lnTo>
                  <a:pt x="20152" y="14236"/>
                </a:lnTo>
                <a:cubicBezTo>
                  <a:pt x="20152" y="14236"/>
                  <a:pt x="17152" y="16691"/>
                  <a:pt x="17152" y="16691"/>
                </a:cubicBezTo>
                <a:close/>
                <a:moveTo>
                  <a:pt x="11400" y="20618"/>
                </a:moveTo>
                <a:lnTo>
                  <a:pt x="10200" y="20618"/>
                </a:lnTo>
                <a:lnTo>
                  <a:pt x="10200" y="17673"/>
                </a:lnTo>
                <a:lnTo>
                  <a:pt x="11400" y="17673"/>
                </a:lnTo>
                <a:cubicBezTo>
                  <a:pt x="11400" y="17673"/>
                  <a:pt x="11400" y="20618"/>
                  <a:pt x="11400" y="20618"/>
                </a:cubicBezTo>
                <a:close/>
                <a:moveTo>
                  <a:pt x="11400" y="10800"/>
                </a:moveTo>
                <a:lnTo>
                  <a:pt x="10200" y="10800"/>
                </a:lnTo>
                <a:lnTo>
                  <a:pt x="10200" y="8836"/>
                </a:lnTo>
                <a:lnTo>
                  <a:pt x="11400" y="8836"/>
                </a:lnTo>
                <a:cubicBezTo>
                  <a:pt x="11400" y="8836"/>
                  <a:pt x="11400" y="10800"/>
                  <a:pt x="11400" y="10800"/>
                </a:cubicBezTo>
                <a:close/>
                <a:moveTo>
                  <a:pt x="4448" y="7855"/>
                </a:moveTo>
                <a:lnTo>
                  <a:pt x="1448" y="5400"/>
                </a:lnTo>
                <a:lnTo>
                  <a:pt x="4448" y="2945"/>
                </a:lnTo>
                <a:lnTo>
                  <a:pt x="18000" y="2945"/>
                </a:lnTo>
                <a:lnTo>
                  <a:pt x="18000" y="7855"/>
                </a:lnTo>
                <a:cubicBezTo>
                  <a:pt x="18000" y="7855"/>
                  <a:pt x="4448" y="7855"/>
                  <a:pt x="4448" y="7855"/>
                </a:cubicBezTo>
                <a:close/>
                <a:moveTo>
                  <a:pt x="10200" y="982"/>
                </a:moveTo>
                <a:lnTo>
                  <a:pt x="11400" y="982"/>
                </a:lnTo>
                <a:lnTo>
                  <a:pt x="11400" y="1964"/>
                </a:lnTo>
                <a:lnTo>
                  <a:pt x="10200" y="1964"/>
                </a:lnTo>
                <a:cubicBezTo>
                  <a:pt x="10200" y="1964"/>
                  <a:pt x="10200" y="982"/>
                  <a:pt x="10200" y="982"/>
                </a:cubicBezTo>
                <a:close/>
                <a:moveTo>
                  <a:pt x="21424" y="13889"/>
                </a:moveTo>
                <a:lnTo>
                  <a:pt x="17824" y="10944"/>
                </a:lnTo>
                <a:cubicBezTo>
                  <a:pt x="17715" y="10855"/>
                  <a:pt x="17565" y="10800"/>
                  <a:pt x="17400" y="10800"/>
                </a:cubicBezTo>
                <a:lnTo>
                  <a:pt x="12600" y="10800"/>
                </a:lnTo>
                <a:lnTo>
                  <a:pt x="12600" y="8836"/>
                </a:lnTo>
                <a:lnTo>
                  <a:pt x="18600" y="8836"/>
                </a:lnTo>
                <a:cubicBezTo>
                  <a:pt x="18932" y="8836"/>
                  <a:pt x="19200" y="8616"/>
                  <a:pt x="19200" y="8345"/>
                </a:cubicBezTo>
                <a:lnTo>
                  <a:pt x="19200" y="2455"/>
                </a:lnTo>
                <a:cubicBezTo>
                  <a:pt x="19200" y="2184"/>
                  <a:pt x="18932" y="1964"/>
                  <a:pt x="18600" y="1964"/>
                </a:cubicBezTo>
                <a:lnTo>
                  <a:pt x="12600" y="1964"/>
                </a:lnTo>
                <a:lnTo>
                  <a:pt x="12600" y="982"/>
                </a:lnTo>
                <a:cubicBezTo>
                  <a:pt x="12600" y="440"/>
                  <a:pt x="12063" y="0"/>
                  <a:pt x="11400" y="0"/>
                </a:cubicBezTo>
                <a:lnTo>
                  <a:pt x="10200" y="0"/>
                </a:lnTo>
                <a:cubicBezTo>
                  <a:pt x="9537" y="0"/>
                  <a:pt x="9000" y="440"/>
                  <a:pt x="9000" y="982"/>
                </a:cubicBezTo>
                <a:lnTo>
                  <a:pt x="9000" y="1964"/>
                </a:lnTo>
                <a:lnTo>
                  <a:pt x="4200" y="1964"/>
                </a:lnTo>
                <a:cubicBezTo>
                  <a:pt x="4034" y="1964"/>
                  <a:pt x="3885" y="2019"/>
                  <a:pt x="3776" y="2107"/>
                </a:cubicBezTo>
                <a:lnTo>
                  <a:pt x="176" y="5053"/>
                </a:lnTo>
                <a:cubicBezTo>
                  <a:pt x="67" y="5142"/>
                  <a:pt x="0" y="5265"/>
                  <a:pt x="0" y="5400"/>
                </a:cubicBezTo>
                <a:cubicBezTo>
                  <a:pt x="0" y="5536"/>
                  <a:pt x="67" y="5658"/>
                  <a:pt x="176" y="5747"/>
                </a:cubicBezTo>
                <a:lnTo>
                  <a:pt x="3776" y="8693"/>
                </a:lnTo>
                <a:cubicBezTo>
                  <a:pt x="3885" y="8782"/>
                  <a:pt x="4034" y="8836"/>
                  <a:pt x="4200" y="8836"/>
                </a:cubicBezTo>
                <a:lnTo>
                  <a:pt x="9000" y="8836"/>
                </a:lnTo>
                <a:lnTo>
                  <a:pt x="9000" y="10800"/>
                </a:lnTo>
                <a:lnTo>
                  <a:pt x="3000" y="10800"/>
                </a:lnTo>
                <a:cubicBezTo>
                  <a:pt x="2668" y="10800"/>
                  <a:pt x="2400" y="11020"/>
                  <a:pt x="2400" y="11291"/>
                </a:cubicBezTo>
                <a:lnTo>
                  <a:pt x="2400" y="17182"/>
                </a:lnTo>
                <a:cubicBezTo>
                  <a:pt x="2400" y="17453"/>
                  <a:pt x="2668" y="17673"/>
                  <a:pt x="3000" y="17673"/>
                </a:cubicBezTo>
                <a:lnTo>
                  <a:pt x="9000" y="17673"/>
                </a:lnTo>
                <a:lnTo>
                  <a:pt x="9000" y="20618"/>
                </a:lnTo>
                <a:cubicBezTo>
                  <a:pt x="9000" y="21160"/>
                  <a:pt x="9537" y="21600"/>
                  <a:pt x="10200" y="21600"/>
                </a:cubicBezTo>
                <a:lnTo>
                  <a:pt x="11400" y="21600"/>
                </a:lnTo>
                <a:cubicBezTo>
                  <a:pt x="12063" y="21600"/>
                  <a:pt x="12600" y="21160"/>
                  <a:pt x="12600" y="20618"/>
                </a:cubicBezTo>
                <a:lnTo>
                  <a:pt x="12600" y="17673"/>
                </a:lnTo>
                <a:lnTo>
                  <a:pt x="17400" y="17673"/>
                </a:lnTo>
                <a:cubicBezTo>
                  <a:pt x="17565" y="17673"/>
                  <a:pt x="17715" y="17618"/>
                  <a:pt x="17824" y="17529"/>
                </a:cubicBezTo>
                <a:lnTo>
                  <a:pt x="21424" y="14583"/>
                </a:lnTo>
                <a:cubicBezTo>
                  <a:pt x="21533" y="14495"/>
                  <a:pt x="21600" y="14372"/>
                  <a:pt x="21600" y="14236"/>
                </a:cubicBezTo>
                <a:cubicBezTo>
                  <a:pt x="21600" y="14101"/>
                  <a:pt x="21533" y="13978"/>
                  <a:pt x="21424" y="13889"/>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1" name="Shape 2950">
            <a:extLst>
              <a:ext uri="{FF2B5EF4-FFF2-40B4-BE49-F238E27FC236}">
                <a16:creationId xmlns:a16="http://schemas.microsoft.com/office/drawing/2014/main" id="{FE340450-0B23-4038-B9F5-2470DE625602}"/>
              </a:ext>
            </a:extLst>
          </p:cNvPr>
          <p:cNvSpPr/>
          <p:nvPr/>
        </p:nvSpPr>
        <p:spPr>
          <a:xfrm>
            <a:off x="14243624" y="4966604"/>
            <a:ext cx="342723" cy="418882"/>
          </a:xfrm>
          <a:custGeom>
            <a:avLst/>
            <a:gdLst/>
            <a:ahLst/>
            <a:cxnLst>
              <a:cxn ang="0">
                <a:pos x="wd2" y="hd2"/>
              </a:cxn>
              <a:cxn ang="5400000">
                <a:pos x="wd2" y="hd2"/>
              </a:cxn>
              <a:cxn ang="10800000">
                <a:pos x="wd2" y="hd2"/>
              </a:cxn>
              <a:cxn ang="16200000">
                <a:pos x="wd2" y="hd2"/>
              </a:cxn>
            </a:cxnLst>
            <a:rect l="0" t="0" r="r" b="b"/>
            <a:pathLst>
              <a:path w="21600" h="21600" extrusionOk="0">
                <a:moveTo>
                  <a:pt x="4200" y="7855"/>
                </a:moveTo>
                <a:lnTo>
                  <a:pt x="7800" y="7855"/>
                </a:lnTo>
                <a:cubicBezTo>
                  <a:pt x="8132" y="7855"/>
                  <a:pt x="8400" y="7635"/>
                  <a:pt x="8400" y="7364"/>
                </a:cubicBezTo>
                <a:cubicBezTo>
                  <a:pt x="8400" y="7092"/>
                  <a:pt x="8132" y="6873"/>
                  <a:pt x="7800" y="6873"/>
                </a:cubicBezTo>
                <a:lnTo>
                  <a:pt x="4200" y="6873"/>
                </a:lnTo>
                <a:cubicBezTo>
                  <a:pt x="3868" y="6873"/>
                  <a:pt x="3600" y="7092"/>
                  <a:pt x="3600" y="7364"/>
                </a:cubicBezTo>
                <a:cubicBezTo>
                  <a:pt x="3600" y="7635"/>
                  <a:pt x="3868" y="7855"/>
                  <a:pt x="4200" y="7855"/>
                </a:cubicBezTo>
                <a:moveTo>
                  <a:pt x="4200" y="11782"/>
                </a:moveTo>
                <a:lnTo>
                  <a:pt x="16200" y="11782"/>
                </a:lnTo>
                <a:cubicBezTo>
                  <a:pt x="16532" y="11782"/>
                  <a:pt x="16800" y="11562"/>
                  <a:pt x="16800" y="11291"/>
                </a:cubicBezTo>
                <a:cubicBezTo>
                  <a:pt x="16800" y="11020"/>
                  <a:pt x="16532" y="10800"/>
                  <a:pt x="16200" y="10800"/>
                </a:cubicBezTo>
                <a:lnTo>
                  <a:pt x="4200" y="10800"/>
                </a:lnTo>
                <a:cubicBezTo>
                  <a:pt x="3868" y="10800"/>
                  <a:pt x="3600" y="11020"/>
                  <a:pt x="3600" y="11291"/>
                </a:cubicBezTo>
                <a:cubicBezTo>
                  <a:pt x="3600" y="11562"/>
                  <a:pt x="3868" y="11782"/>
                  <a:pt x="4200" y="11782"/>
                </a:cubicBezTo>
                <a:moveTo>
                  <a:pt x="4200" y="9818"/>
                </a:moveTo>
                <a:lnTo>
                  <a:pt x="11400" y="9818"/>
                </a:lnTo>
                <a:cubicBezTo>
                  <a:pt x="11732" y="9818"/>
                  <a:pt x="12000" y="9599"/>
                  <a:pt x="12000" y="9327"/>
                </a:cubicBezTo>
                <a:cubicBezTo>
                  <a:pt x="12000" y="9056"/>
                  <a:pt x="11732" y="8836"/>
                  <a:pt x="11400" y="8836"/>
                </a:cubicBezTo>
                <a:lnTo>
                  <a:pt x="4200" y="8836"/>
                </a:lnTo>
                <a:cubicBezTo>
                  <a:pt x="3868" y="8836"/>
                  <a:pt x="3600" y="9056"/>
                  <a:pt x="3600" y="9327"/>
                </a:cubicBezTo>
                <a:cubicBezTo>
                  <a:pt x="3600" y="9599"/>
                  <a:pt x="3868" y="9818"/>
                  <a:pt x="4200" y="9818"/>
                </a:cubicBezTo>
                <a:moveTo>
                  <a:pt x="4200" y="5891"/>
                </a:moveTo>
                <a:lnTo>
                  <a:pt x="15000" y="5891"/>
                </a:lnTo>
                <a:cubicBezTo>
                  <a:pt x="15332" y="5891"/>
                  <a:pt x="15600" y="5671"/>
                  <a:pt x="15600" y="5400"/>
                </a:cubicBezTo>
                <a:cubicBezTo>
                  <a:pt x="15600" y="5129"/>
                  <a:pt x="15332" y="4909"/>
                  <a:pt x="15000" y="4909"/>
                </a:cubicBezTo>
                <a:lnTo>
                  <a:pt x="4200" y="4909"/>
                </a:lnTo>
                <a:cubicBezTo>
                  <a:pt x="3868" y="4909"/>
                  <a:pt x="3600" y="5129"/>
                  <a:pt x="3600" y="5400"/>
                </a:cubicBezTo>
                <a:cubicBezTo>
                  <a:pt x="3600" y="5671"/>
                  <a:pt x="3868" y="5891"/>
                  <a:pt x="4200" y="5891"/>
                </a:cubicBezTo>
                <a:moveTo>
                  <a:pt x="20400" y="13745"/>
                </a:moveTo>
                <a:lnTo>
                  <a:pt x="1200" y="13745"/>
                </a:lnTo>
                <a:lnTo>
                  <a:pt x="1200" y="2945"/>
                </a:lnTo>
                <a:lnTo>
                  <a:pt x="20400" y="2945"/>
                </a:lnTo>
                <a:cubicBezTo>
                  <a:pt x="20400" y="2945"/>
                  <a:pt x="20400" y="13745"/>
                  <a:pt x="20400" y="13745"/>
                </a:cubicBezTo>
                <a:close/>
                <a:moveTo>
                  <a:pt x="11400" y="20618"/>
                </a:moveTo>
                <a:lnTo>
                  <a:pt x="10200" y="20618"/>
                </a:lnTo>
                <a:lnTo>
                  <a:pt x="10200" y="14727"/>
                </a:lnTo>
                <a:lnTo>
                  <a:pt x="11400" y="14727"/>
                </a:lnTo>
                <a:cubicBezTo>
                  <a:pt x="11400" y="14727"/>
                  <a:pt x="11400" y="20618"/>
                  <a:pt x="11400" y="20618"/>
                </a:cubicBezTo>
                <a:close/>
                <a:moveTo>
                  <a:pt x="10200" y="982"/>
                </a:moveTo>
                <a:lnTo>
                  <a:pt x="11400" y="982"/>
                </a:lnTo>
                <a:lnTo>
                  <a:pt x="11400" y="1964"/>
                </a:lnTo>
                <a:lnTo>
                  <a:pt x="10200" y="1964"/>
                </a:lnTo>
                <a:cubicBezTo>
                  <a:pt x="10200" y="1964"/>
                  <a:pt x="10200" y="982"/>
                  <a:pt x="10200" y="982"/>
                </a:cubicBezTo>
                <a:close/>
                <a:moveTo>
                  <a:pt x="20400" y="1964"/>
                </a:moveTo>
                <a:lnTo>
                  <a:pt x="12600" y="1964"/>
                </a:lnTo>
                <a:lnTo>
                  <a:pt x="12600" y="982"/>
                </a:lnTo>
                <a:cubicBezTo>
                  <a:pt x="12600" y="440"/>
                  <a:pt x="12062" y="0"/>
                  <a:pt x="11400" y="0"/>
                </a:cubicBezTo>
                <a:lnTo>
                  <a:pt x="10200" y="0"/>
                </a:lnTo>
                <a:cubicBezTo>
                  <a:pt x="9537" y="0"/>
                  <a:pt x="9000" y="440"/>
                  <a:pt x="9000" y="982"/>
                </a:cubicBezTo>
                <a:lnTo>
                  <a:pt x="9000" y="1964"/>
                </a:lnTo>
                <a:lnTo>
                  <a:pt x="1200" y="1964"/>
                </a:lnTo>
                <a:cubicBezTo>
                  <a:pt x="537" y="1964"/>
                  <a:pt x="0" y="2404"/>
                  <a:pt x="0" y="2945"/>
                </a:cubicBezTo>
                <a:lnTo>
                  <a:pt x="0" y="13745"/>
                </a:lnTo>
                <a:cubicBezTo>
                  <a:pt x="0" y="14287"/>
                  <a:pt x="537" y="14727"/>
                  <a:pt x="1200" y="14727"/>
                </a:cubicBezTo>
                <a:lnTo>
                  <a:pt x="9000" y="14727"/>
                </a:lnTo>
                <a:lnTo>
                  <a:pt x="9000" y="20618"/>
                </a:lnTo>
                <a:cubicBezTo>
                  <a:pt x="9000" y="21160"/>
                  <a:pt x="9537" y="21600"/>
                  <a:pt x="10200" y="21600"/>
                </a:cubicBezTo>
                <a:lnTo>
                  <a:pt x="11400" y="21600"/>
                </a:lnTo>
                <a:cubicBezTo>
                  <a:pt x="12062" y="21600"/>
                  <a:pt x="12600" y="21160"/>
                  <a:pt x="12600" y="20618"/>
                </a:cubicBezTo>
                <a:lnTo>
                  <a:pt x="12600" y="14727"/>
                </a:lnTo>
                <a:lnTo>
                  <a:pt x="20400" y="14727"/>
                </a:lnTo>
                <a:cubicBezTo>
                  <a:pt x="21062" y="14727"/>
                  <a:pt x="21600" y="14287"/>
                  <a:pt x="21600" y="13745"/>
                </a:cubicBezTo>
                <a:lnTo>
                  <a:pt x="21600" y="2945"/>
                </a:lnTo>
                <a:cubicBezTo>
                  <a:pt x="21600" y="2404"/>
                  <a:pt x="21062" y="1964"/>
                  <a:pt x="20400" y="1964"/>
                </a:cubicBezTo>
                <a:moveTo>
                  <a:pt x="17400" y="8836"/>
                </a:moveTo>
                <a:lnTo>
                  <a:pt x="13800" y="8836"/>
                </a:lnTo>
                <a:cubicBezTo>
                  <a:pt x="13468" y="8836"/>
                  <a:pt x="13200" y="9056"/>
                  <a:pt x="13200" y="9327"/>
                </a:cubicBezTo>
                <a:cubicBezTo>
                  <a:pt x="13200" y="9599"/>
                  <a:pt x="13468" y="9818"/>
                  <a:pt x="13800" y="9818"/>
                </a:cubicBezTo>
                <a:lnTo>
                  <a:pt x="17400" y="9818"/>
                </a:lnTo>
                <a:cubicBezTo>
                  <a:pt x="17732" y="9818"/>
                  <a:pt x="18000" y="9599"/>
                  <a:pt x="18000" y="9327"/>
                </a:cubicBezTo>
                <a:cubicBezTo>
                  <a:pt x="18000" y="9056"/>
                  <a:pt x="17732" y="8836"/>
                  <a:pt x="17400" y="8836"/>
                </a:cubicBezTo>
                <a:moveTo>
                  <a:pt x="9600" y="7364"/>
                </a:moveTo>
                <a:cubicBezTo>
                  <a:pt x="9600" y="7635"/>
                  <a:pt x="9868" y="7855"/>
                  <a:pt x="10200" y="7855"/>
                </a:cubicBezTo>
                <a:lnTo>
                  <a:pt x="17400" y="7855"/>
                </a:lnTo>
                <a:cubicBezTo>
                  <a:pt x="17732" y="7855"/>
                  <a:pt x="18000" y="7635"/>
                  <a:pt x="18000" y="7364"/>
                </a:cubicBezTo>
                <a:cubicBezTo>
                  <a:pt x="18000" y="7092"/>
                  <a:pt x="17732" y="6873"/>
                  <a:pt x="17400" y="6873"/>
                </a:cubicBezTo>
                <a:lnTo>
                  <a:pt x="10200" y="6873"/>
                </a:lnTo>
                <a:cubicBezTo>
                  <a:pt x="9868" y="6873"/>
                  <a:pt x="9600" y="7092"/>
                  <a:pt x="9600" y="736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2" name="Shape 2951">
            <a:extLst>
              <a:ext uri="{FF2B5EF4-FFF2-40B4-BE49-F238E27FC236}">
                <a16:creationId xmlns:a16="http://schemas.microsoft.com/office/drawing/2014/main" id="{D9CF0B18-248A-413E-99BC-5427C6562253}"/>
              </a:ext>
            </a:extLst>
          </p:cNvPr>
          <p:cNvSpPr/>
          <p:nvPr/>
        </p:nvSpPr>
        <p:spPr>
          <a:xfrm>
            <a:off x="15005227" y="5004683"/>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6" y="18796"/>
                  <a:pt x="1048" y="18735"/>
                </a:cubicBezTo>
                <a:cubicBezTo>
                  <a:pt x="1065" y="18712"/>
                  <a:pt x="1048" y="18729"/>
                  <a:pt x="1078" y="18673"/>
                </a:cubicBezTo>
                <a:lnTo>
                  <a:pt x="9915" y="1873"/>
                </a:lnTo>
                <a:cubicBezTo>
                  <a:pt x="9929" y="1843"/>
                  <a:pt x="9944" y="1813"/>
                  <a:pt x="9957" y="1783"/>
                </a:cubicBezTo>
                <a:cubicBezTo>
                  <a:pt x="9960" y="1778"/>
                  <a:pt x="10234" y="1200"/>
                  <a:pt x="10800" y="1200"/>
                </a:cubicBezTo>
                <a:cubicBezTo>
                  <a:pt x="11366" y="1200"/>
                  <a:pt x="11588" y="1654"/>
                  <a:pt x="11617" y="1719"/>
                </a:cubicBezTo>
                <a:cubicBezTo>
                  <a:pt x="11641" y="1792"/>
                  <a:pt x="11650" y="1806"/>
                  <a:pt x="11685" y="1873"/>
                </a:cubicBezTo>
                <a:lnTo>
                  <a:pt x="20522" y="18673"/>
                </a:lnTo>
                <a:cubicBezTo>
                  <a:pt x="20535" y="18697"/>
                  <a:pt x="20548" y="18720"/>
                  <a:pt x="20562" y="18743"/>
                </a:cubicBezTo>
                <a:cubicBezTo>
                  <a:pt x="20576" y="18785"/>
                  <a:pt x="20618" y="18928"/>
                  <a:pt x="20618" y="19200"/>
                </a:cubicBezTo>
                <a:cubicBezTo>
                  <a:pt x="20618" y="19862"/>
                  <a:pt x="20178" y="20400"/>
                  <a:pt x="19636" y="20400"/>
                </a:cubicBezTo>
                <a:moveTo>
                  <a:pt x="21348" y="18023"/>
                </a:moveTo>
                <a:lnTo>
                  <a:pt x="12511" y="1223"/>
                </a:lnTo>
                <a:cubicBezTo>
                  <a:pt x="12511" y="1223"/>
                  <a:pt x="12057" y="0"/>
                  <a:pt x="10800" y="0"/>
                </a:cubicBezTo>
                <a:cubicBezTo>
                  <a:pt x="9616" y="0"/>
                  <a:pt x="9089" y="1223"/>
                  <a:pt x="9089" y="1223"/>
                </a:cubicBezTo>
                <a:lnTo>
                  <a:pt x="252" y="18023"/>
                </a:lnTo>
                <a:cubicBezTo>
                  <a:pt x="252" y="18023"/>
                  <a:pt x="0" y="18421"/>
                  <a:pt x="0" y="19200"/>
                </a:cubicBezTo>
                <a:cubicBezTo>
                  <a:pt x="0" y="20525"/>
                  <a:pt x="879" y="21600"/>
                  <a:pt x="1964" y="21600"/>
                </a:cubicBezTo>
                <a:lnTo>
                  <a:pt x="19636" y="21600"/>
                </a:lnTo>
                <a:cubicBezTo>
                  <a:pt x="20721" y="21600"/>
                  <a:pt x="21600" y="20525"/>
                  <a:pt x="21600" y="19200"/>
                </a:cubicBezTo>
                <a:cubicBezTo>
                  <a:pt x="21600" y="18362"/>
                  <a:pt x="21348" y="18023"/>
                  <a:pt x="21348" y="18023"/>
                </a:cubicBezTo>
                <a:moveTo>
                  <a:pt x="13255" y="8400"/>
                </a:moveTo>
                <a:lnTo>
                  <a:pt x="10309" y="8400"/>
                </a:lnTo>
                <a:cubicBezTo>
                  <a:pt x="10038" y="8400"/>
                  <a:pt x="9818" y="8668"/>
                  <a:pt x="9818" y="9000"/>
                </a:cubicBezTo>
                <a:cubicBezTo>
                  <a:pt x="9818" y="9332"/>
                  <a:pt x="10038" y="9600"/>
                  <a:pt x="10309" y="9600"/>
                </a:cubicBezTo>
                <a:lnTo>
                  <a:pt x="11821" y="9600"/>
                </a:lnTo>
                <a:cubicBezTo>
                  <a:pt x="10310" y="11177"/>
                  <a:pt x="7852" y="14224"/>
                  <a:pt x="7852" y="17384"/>
                </a:cubicBezTo>
                <a:lnTo>
                  <a:pt x="7857" y="17384"/>
                </a:lnTo>
                <a:cubicBezTo>
                  <a:pt x="7857" y="17389"/>
                  <a:pt x="7855" y="17394"/>
                  <a:pt x="7855" y="17400"/>
                </a:cubicBezTo>
                <a:cubicBezTo>
                  <a:pt x="7855" y="17732"/>
                  <a:pt x="8074" y="18000"/>
                  <a:pt x="8345" y="18000"/>
                </a:cubicBezTo>
                <a:cubicBezTo>
                  <a:pt x="8617" y="18000"/>
                  <a:pt x="8836" y="17732"/>
                  <a:pt x="8836" y="17400"/>
                </a:cubicBezTo>
                <a:cubicBezTo>
                  <a:pt x="8836" y="17394"/>
                  <a:pt x="8833" y="17389"/>
                  <a:pt x="8833" y="17384"/>
                </a:cubicBezTo>
                <a:cubicBezTo>
                  <a:pt x="8833" y="14516"/>
                  <a:pt x="11431" y="11542"/>
                  <a:pt x="12764" y="10204"/>
                </a:cubicBezTo>
                <a:lnTo>
                  <a:pt x="12764" y="12600"/>
                </a:lnTo>
                <a:cubicBezTo>
                  <a:pt x="12764" y="12932"/>
                  <a:pt x="12983" y="13200"/>
                  <a:pt x="13255" y="13200"/>
                </a:cubicBezTo>
                <a:cubicBezTo>
                  <a:pt x="13526" y="13200"/>
                  <a:pt x="13745" y="12932"/>
                  <a:pt x="13745" y="12600"/>
                </a:cubicBezTo>
                <a:lnTo>
                  <a:pt x="13745" y="9000"/>
                </a:lnTo>
                <a:cubicBezTo>
                  <a:pt x="13745" y="8668"/>
                  <a:pt x="13526" y="8400"/>
                  <a:pt x="13255" y="84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3" name="Shape 2952">
            <a:extLst>
              <a:ext uri="{FF2B5EF4-FFF2-40B4-BE49-F238E27FC236}">
                <a16:creationId xmlns:a16="http://schemas.microsoft.com/office/drawing/2014/main" id="{DE48FC95-4E77-437F-BA70-CAEE92817FE2}"/>
              </a:ext>
            </a:extLst>
          </p:cNvPr>
          <p:cNvSpPr/>
          <p:nvPr/>
        </p:nvSpPr>
        <p:spPr>
          <a:xfrm>
            <a:off x="15804910" y="4966604"/>
            <a:ext cx="418884" cy="418882"/>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9"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4" name="Shape 2953">
            <a:extLst>
              <a:ext uri="{FF2B5EF4-FFF2-40B4-BE49-F238E27FC236}">
                <a16:creationId xmlns:a16="http://schemas.microsoft.com/office/drawing/2014/main" id="{22021B1C-D3A0-4122-B890-62A3B82E5F7D}"/>
              </a:ext>
            </a:extLst>
          </p:cNvPr>
          <p:cNvSpPr/>
          <p:nvPr/>
        </p:nvSpPr>
        <p:spPr>
          <a:xfrm>
            <a:off x="16604594" y="4966604"/>
            <a:ext cx="418884" cy="418882"/>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8"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moveTo>
                  <a:pt x="12620" y="4072"/>
                </a:moveTo>
                <a:cubicBezTo>
                  <a:pt x="12531" y="3982"/>
                  <a:pt x="12408" y="3927"/>
                  <a:pt x="12273" y="3927"/>
                </a:cubicBezTo>
                <a:cubicBezTo>
                  <a:pt x="12001" y="3927"/>
                  <a:pt x="11782" y="4147"/>
                  <a:pt x="11782" y="4418"/>
                </a:cubicBezTo>
                <a:cubicBezTo>
                  <a:pt x="11782" y="4554"/>
                  <a:pt x="11837" y="4677"/>
                  <a:pt x="11926" y="4765"/>
                </a:cubicBezTo>
                <a:lnTo>
                  <a:pt x="13542" y="6382"/>
                </a:lnTo>
                <a:lnTo>
                  <a:pt x="6873" y="6382"/>
                </a:lnTo>
                <a:cubicBezTo>
                  <a:pt x="6601" y="6382"/>
                  <a:pt x="6382" y="6602"/>
                  <a:pt x="6382" y="6873"/>
                </a:cubicBezTo>
                <a:cubicBezTo>
                  <a:pt x="6382" y="7144"/>
                  <a:pt x="6601" y="7364"/>
                  <a:pt x="6873" y="7364"/>
                </a:cubicBezTo>
                <a:lnTo>
                  <a:pt x="13542" y="7364"/>
                </a:lnTo>
                <a:lnTo>
                  <a:pt x="11926" y="8980"/>
                </a:lnTo>
                <a:cubicBezTo>
                  <a:pt x="11837" y="9069"/>
                  <a:pt x="11782" y="9192"/>
                  <a:pt x="11782" y="9327"/>
                </a:cubicBezTo>
                <a:cubicBezTo>
                  <a:pt x="11782" y="9599"/>
                  <a:pt x="12001" y="9818"/>
                  <a:pt x="12273" y="9818"/>
                </a:cubicBezTo>
                <a:cubicBezTo>
                  <a:pt x="12408" y="9818"/>
                  <a:pt x="12531" y="9764"/>
                  <a:pt x="12620" y="9674"/>
                </a:cubicBezTo>
                <a:lnTo>
                  <a:pt x="15074" y="7220"/>
                </a:lnTo>
                <a:cubicBezTo>
                  <a:pt x="15163" y="7131"/>
                  <a:pt x="15218" y="7008"/>
                  <a:pt x="15218" y="6873"/>
                </a:cubicBezTo>
                <a:cubicBezTo>
                  <a:pt x="15218" y="6738"/>
                  <a:pt x="15163" y="6614"/>
                  <a:pt x="15074" y="6526"/>
                </a:cubicBezTo>
                <a:cubicBezTo>
                  <a:pt x="15074" y="6526"/>
                  <a:pt x="12620" y="4072"/>
                  <a:pt x="12620" y="4072"/>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5" name="Shape 2955">
            <a:extLst>
              <a:ext uri="{FF2B5EF4-FFF2-40B4-BE49-F238E27FC236}">
                <a16:creationId xmlns:a16="http://schemas.microsoft.com/office/drawing/2014/main" id="{77C4612C-03F0-4ADB-8BDC-067699061329}"/>
              </a:ext>
            </a:extLst>
          </p:cNvPr>
          <p:cNvSpPr/>
          <p:nvPr/>
        </p:nvSpPr>
        <p:spPr>
          <a:xfrm>
            <a:off x="1353482" y="699090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10529" y="17673"/>
                  <a:pt x="10309" y="17892"/>
                  <a:pt x="10309" y="18164"/>
                </a:cubicBezTo>
                <a:lnTo>
                  <a:pt x="10309" y="21109"/>
                </a:lnTo>
                <a:cubicBezTo>
                  <a:pt x="10309" y="21380"/>
                  <a:pt x="10529" y="21600"/>
                  <a:pt x="10800" y="21600"/>
                </a:cubicBezTo>
                <a:cubicBezTo>
                  <a:pt x="11071" y="21600"/>
                  <a:pt x="11291" y="21380"/>
                  <a:pt x="11291" y="21109"/>
                </a:cubicBezTo>
                <a:lnTo>
                  <a:pt x="11291" y="18164"/>
                </a:lnTo>
                <a:cubicBezTo>
                  <a:pt x="11291" y="17892"/>
                  <a:pt x="11071" y="17673"/>
                  <a:pt x="10800" y="17673"/>
                </a:cubicBezTo>
                <a:moveTo>
                  <a:pt x="10800" y="15709"/>
                </a:moveTo>
                <a:cubicBezTo>
                  <a:pt x="8089" y="15709"/>
                  <a:pt x="5891" y="13511"/>
                  <a:pt x="5891" y="10800"/>
                </a:cubicBezTo>
                <a:cubicBezTo>
                  <a:pt x="5891" y="8088"/>
                  <a:pt x="8089" y="5891"/>
                  <a:pt x="10800" y="5891"/>
                </a:cubicBezTo>
                <a:cubicBezTo>
                  <a:pt x="13511" y="5891"/>
                  <a:pt x="15709" y="8088"/>
                  <a:pt x="15709" y="10800"/>
                </a:cubicBezTo>
                <a:cubicBezTo>
                  <a:pt x="15709" y="13511"/>
                  <a:pt x="13511" y="15709"/>
                  <a:pt x="10800" y="15709"/>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16354" y="15660"/>
                </a:moveTo>
                <a:cubicBezTo>
                  <a:pt x="16162" y="15468"/>
                  <a:pt x="15851" y="15468"/>
                  <a:pt x="15659" y="15660"/>
                </a:cubicBezTo>
                <a:cubicBezTo>
                  <a:pt x="15468" y="15851"/>
                  <a:pt x="15468" y="16163"/>
                  <a:pt x="15659" y="16354"/>
                </a:cubicBezTo>
                <a:lnTo>
                  <a:pt x="17742" y="18437"/>
                </a:lnTo>
                <a:cubicBezTo>
                  <a:pt x="17934" y="18629"/>
                  <a:pt x="18245" y="18629"/>
                  <a:pt x="18437" y="18437"/>
                </a:cubicBezTo>
                <a:cubicBezTo>
                  <a:pt x="18628" y="18245"/>
                  <a:pt x="18628" y="17934"/>
                  <a:pt x="18437" y="17743"/>
                </a:cubicBezTo>
                <a:cubicBezTo>
                  <a:pt x="18437" y="17743"/>
                  <a:pt x="16354" y="15660"/>
                  <a:pt x="16354" y="15660"/>
                </a:cubicBezTo>
                <a:close/>
                <a:moveTo>
                  <a:pt x="21109" y="10309"/>
                </a:moveTo>
                <a:lnTo>
                  <a:pt x="18164" y="10309"/>
                </a:lnTo>
                <a:cubicBezTo>
                  <a:pt x="17893" y="10309"/>
                  <a:pt x="17673" y="10529"/>
                  <a:pt x="17673" y="10800"/>
                </a:cubicBezTo>
                <a:cubicBezTo>
                  <a:pt x="17673" y="11071"/>
                  <a:pt x="17893" y="11291"/>
                  <a:pt x="18164" y="11291"/>
                </a:cubicBezTo>
                <a:lnTo>
                  <a:pt x="21109" y="11291"/>
                </a:lnTo>
                <a:cubicBezTo>
                  <a:pt x="21380" y="11291"/>
                  <a:pt x="21600" y="11071"/>
                  <a:pt x="21600" y="10800"/>
                </a:cubicBezTo>
                <a:cubicBezTo>
                  <a:pt x="21600" y="10529"/>
                  <a:pt x="21380" y="10309"/>
                  <a:pt x="21109" y="10309"/>
                </a:cubicBezTo>
                <a:moveTo>
                  <a:pt x="5246" y="15660"/>
                </a:moveTo>
                <a:lnTo>
                  <a:pt x="3163" y="17743"/>
                </a:lnTo>
                <a:cubicBezTo>
                  <a:pt x="2972" y="17934"/>
                  <a:pt x="2972" y="18245"/>
                  <a:pt x="3163" y="18437"/>
                </a:cubicBezTo>
                <a:cubicBezTo>
                  <a:pt x="3355" y="18629"/>
                  <a:pt x="3666" y="18629"/>
                  <a:pt x="3858" y="18437"/>
                </a:cubicBezTo>
                <a:lnTo>
                  <a:pt x="5941" y="16354"/>
                </a:lnTo>
                <a:cubicBezTo>
                  <a:pt x="6132" y="16163"/>
                  <a:pt x="6132" y="15851"/>
                  <a:pt x="5941" y="15660"/>
                </a:cubicBezTo>
                <a:cubicBezTo>
                  <a:pt x="5749" y="15468"/>
                  <a:pt x="5438" y="15468"/>
                  <a:pt x="5246" y="15660"/>
                </a:cubicBezTo>
                <a:moveTo>
                  <a:pt x="16354" y="5941"/>
                </a:moveTo>
                <a:lnTo>
                  <a:pt x="18437" y="3857"/>
                </a:lnTo>
                <a:cubicBezTo>
                  <a:pt x="18628" y="3666"/>
                  <a:pt x="18628" y="3355"/>
                  <a:pt x="18437" y="3163"/>
                </a:cubicBezTo>
                <a:cubicBezTo>
                  <a:pt x="18245" y="2971"/>
                  <a:pt x="17934" y="2971"/>
                  <a:pt x="17742" y="3163"/>
                </a:cubicBezTo>
                <a:lnTo>
                  <a:pt x="15659" y="5247"/>
                </a:lnTo>
                <a:cubicBezTo>
                  <a:pt x="15468" y="5437"/>
                  <a:pt x="15468" y="5749"/>
                  <a:pt x="15659" y="5941"/>
                </a:cubicBezTo>
                <a:cubicBezTo>
                  <a:pt x="15851" y="6132"/>
                  <a:pt x="16162" y="6132"/>
                  <a:pt x="16354" y="5941"/>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3927" y="10800"/>
                </a:moveTo>
                <a:cubicBezTo>
                  <a:pt x="3927" y="10529"/>
                  <a:pt x="3707" y="10309"/>
                  <a:pt x="3436" y="10309"/>
                </a:cubicBezTo>
                <a:lnTo>
                  <a:pt x="491" y="10309"/>
                </a:lnTo>
                <a:cubicBezTo>
                  <a:pt x="220" y="10309"/>
                  <a:pt x="0" y="10529"/>
                  <a:pt x="0" y="10800"/>
                </a:cubicBezTo>
                <a:cubicBezTo>
                  <a:pt x="0" y="11071"/>
                  <a:pt x="220" y="11291"/>
                  <a:pt x="491" y="11291"/>
                </a:cubicBezTo>
                <a:lnTo>
                  <a:pt x="3436" y="11291"/>
                </a:lnTo>
                <a:cubicBezTo>
                  <a:pt x="3707" y="11291"/>
                  <a:pt x="3927" y="11071"/>
                  <a:pt x="3927" y="10800"/>
                </a:cubicBezTo>
                <a:moveTo>
                  <a:pt x="5246" y="5941"/>
                </a:moveTo>
                <a:cubicBezTo>
                  <a:pt x="5438" y="6132"/>
                  <a:pt x="5749" y="6132"/>
                  <a:pt x="5941" y="5941"/>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1"/>
                  <a:pt x="5246" y="5941"/>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6" name="Shape 2956">
            <a:extLst>
              <a:ext uri="{FF2B5EF4-FFF2-40B4-BE49-F238E27FC236}">
                <a16:creationId xmlns:a16="http://schemas.microsoft.com/office/drawing/2014/main" id="{BD65CE6D-C80B-4396-AAEA-19F23053146B}"/>
              </a:ext>
            </a:extLst>
          </p:cNvPr>
          <p:cNvSpPr/>
          <p:nvPr/>
        </p:nvSpPr>
        <p:spPr>
          <a:xfrm>
            <a:off x="2153166" y="699090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9040" y="18655"/>
                </a:lnTo>
                <a:lnTo>
                  <a:pt x="9327" y="18655"/>
                </a:lnTo>
                <a:cubicBezTo>
                  <a:pt x="9598" y="18655"/>
                  <a:pt x="9818" y="18435"/>
                  <a:pt x="9818" y="18164"/>
                </a:cubicBezTo>
                <a:lnTo>
                  <a:pt x="9818" y="15709"/>
                </a:lnTo>
                <a:lnTo>
                  <a:pt x="11782" y="15709"/>
                </a:lnTo>
                <a:lnTo>
                  <a:pt x="11782" y="18164"/>
                </a:lnTo>
                <a:cubicBezTo>
                  <a:pt x="11782" y="18435"/>
                  <a:pt x="12002" y="18655"/>
                  <a:pt x="12273" y="18655"/>
                </a:cubicBezTo>
                <a:lnTo>
                  <a:pt x="12560" y="18655"/>
                </a:lnTo>
                <a:cubicBezTo>
                  <a:pt x="12560" y="18655"/>
                  <a:pt x="10800" y="20415"/>
                  <a:pt x="10800" y="20415"/>
                </a:cubicBezTo>
                <a:close/>
                <a:moveTo>
                  <a:pt x="13745" y="17673"/>
                </a:moveTo>
                <a:lnTo>
                  <a:pt x="12764" y="17673"/>
                </a:lnTo>
                <a:lnTo>
                  <a:pt x="12764" y="15218"/>
                </a:lnTo>
                <a:cubicBezTo>
                  <a:pt x="12764" y="14947"/>
                  <a:pt x="12544" y="14727"/>
                  <a:pt x="12273" y="14727"/>
                </a:cubicBezTo>
                <a:lnTo>
                  <a:pt x="9327" y="14727"/>
                </a:lnTo>
                <a:cubicBezTo>
                  <a:pt x="9056" y="14727"/>
                  <a:pt x="8836" y="14947"/>
                  <a:pt x="8836" y="15218"/>
                </a:cubicBezTo>
                <a:lnTo>
                  <a:pt x="8836" y="17673"/>
                </a:lnTo>
                <a:lnTo>
                  <a:pt x="7855" y="17673"/>
                </a:lnTo>
                <a:cubicBezTo>
                  <a:pt x="7584" y="17673"/>
                  <a:pt x="7364" y="17892"/>
                  <a:pt x="7364" y="18164"/>
                </a:cubicBezTo>
                <a:cubicBezTo>
                  <a:pt x="7364" y="18299"/>
                  <a:pt x="7419" y="18422"/>
                  <a:pt x="7507" y="18511"/>
                </a:cubicBezTo>
                <a:lnTo>
                  <a:pt x="10453" y="21456"/>
                </a:lnTo>
                <a:cubicBezTo>
                  <a:pt x="10542" y="21545"/>
                  <a:pt x="10665" y="21600"/>
                  <a:pt x="10800" y="21600"/>
                </a:cubicBezTo>
                <a:cubicBezTo>
                  <a:pt x="10935" y="21600"/>
                  <a:pt x="11058" y="21545"/>
                  <a:pt x="11147" y="21456"/>
                </a:cubicBezTo>
                <a:lnTo>
                  <a:pt x="14093" y="18511"/>
                </a:lnTo>
                <a:cubicBezTo>
                  <a:pt x="14181" y="18422"/>
                  <a:pt x="14236" y="18299"/>
                  <a:pt x="14236" y="18164"/>
                </a:cubicBezTo>
                <a:cubicBezTo>
                  <a:pt x="14236" y="17892"/>
                  <a:pt x="14016" y="17673"/>
                  <a:pt x="13745" y="17673"/>
                </a:cubicBezTo>
                <a:moveTo>
                  <a:pt x="5891" y="10800"/>
                </a:moveTo>
                <a:cubicBezTo>
                  <a:pt x="5891" y="8088"/>
                  <a:pt x="8089" y="5891"/>
                  <a:pt x="10800" y="5891"/>
                </a:cubicBezTo>
                <a:cubicBezTo>
                  <a:pt x="13511" y="5891"/>
                  <a:pt x="15709" y="8088"/>
                  <a:pt x="15709" y="10800"/>
                </a:cubicBezTo>
                <a:cubicBezTo>
                  <a:pt x="15709" y="10800"/>
                  <a:pt x="5891" y="10800"/>
                  <a:pt x="5891" y="10800"/>
                </a:cubicBezTo>
                <a:close/>
                <a:moveTo>
                  <a:pt x="21109" y="10800"/>
                </a:moveTo>
                <a:lnTo>
                  <a:pt x="16691" y="10800"/>
                </a:lnTo>
                <a:cubicBezTo>
                  <a:pt x="16691" y="7547"/>
                  <a:pt x="14053" y="4909"/>
                  <a:pt x="10800" y="4909"/>
                </a:cubicBezTo>
                <a:cubicBezTo>
                  <a:pt x="7547" y="4909"/>
                  <a:pt x="4909" y="7547"/>
                  <a:pt x="4909" y="10800"/>
                </a:cubicBezTo>
                <a:lnTo>
                  <a:pt x="491" y="10800"/>
                </a:lnTo>
                <a:cubicBezTo>
                  <a:pt x="220" y="10800"/>
                  <a:pt x="0" y="11020"/>
                  <a:pt x="0" y="11291"/>
                </a:cubicBezTo>
                <a:cubicBezTo>
                  <a:pt x="0" y="11562"/>
                  <a:pt x="220" y="11782"/>
                  <a:pt x="491" y="11782"/>
                </a:cubicBezTo>
                <a:lnTo>
                  <a:pt x="21109" y="11782"/>
                </a:lnTo>
                <a:cubicBezTo>
                  <a:pt x="21380" y="11782"/>
                  <a:pt x="21600" y="11562"/>
                  <a:pt x="21600" y="11291"/>
                </a:cubicBezTo>
                <a:cubicBezTo>
                  <a:pt x="21600" y="11020"/>
                  <a:pt x="21380" y="10800"/>
                  <a:pt x="21109" y="10800"/>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16354" y="5940"/>
                </a:moveTo>
                <a:lnTo>
                  <a:pt x="18437" y="3857"/>
                </a:lnTo>
                <a:cubicBezTo>
                  <a:pt x="18628" y="3666"/>
                  <a:pt x="18628" y="3355"/>
                  <a:pt x="18437" y="3163"/>
                </a:cubicBezTo>
                <a:cubicBezTo>
                  <a:pt x="18245" y="2971"/>
                  <a:pt x="17934" y="2971"/>
                  <a:pt x="17742" y="3163"/>
                </a:cubicBezTo>
                <a:lnTo>
                  <a:pt x="15659" y="5247"/>
                </a:lnTo>
                <a:cubicBezTo>
                  <a:pt x="15468" y="5437"/>
                  <a:pt x="15468" y="5749"/>
                  <a:pt x="15659" y="5940"/>
                </a:cubicBezTo>
                <a:cubicBezTo>
                  <a:pt x="15851" y="6132"/>
                  <a:pt x="16162" y="6132"/>
                  <a:pt x="16354" y="5940"/>
                </a:cubicBezTo>
                <a:moveTo>
                  <a:pt x="5246" y="5940"/>
                </a:moveTo>
                <a:cubicBezTo>
                  <a:pt x="5438" y="6132"/>
                  <a:pt x="5749" y="6132"/>
                  <a:pt x="5941" y="5940"/>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0"/>
                  <a:pt x="5246" y="5940"/>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7" name="Shape 2957">
            <a:extLst>
              <a:ext uri="{FF2B5EF4-FFF2-40B4-BE49-F238E27FC236}">
                <a16:creationId xmlns:a16="http://schemas.microsoft.com/office/drawing/2014/main" id="{F322DA92-71BD-4552-85B4-3DB8865E4EE4}"/>
              </a:ext>
            </a:extLst>
          </p:cNvPr>
          <p:cNvSpPr/>
          <p:nvPr/>
        </p:nvSpPr>
        <p:spPr>
          <a:xfrm>
            <a:off x="2952849" y="699090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1185"/>
                </a:moveTo>
                <a:lnTo>
                  <a:pt x="12560" y="2945"/>
                </a:lnTo>
                <a:lnTo>
                  <a:pt x="12273" y="2945"/>
                </a:lnTo>
                <a:cubicBezTo>
                  <a:pt x="12002" y="2945"/>
                  <a:pt x="11782" y="3165"/>
                  <a:pt x="11782" y="3436"/>
                </a:cubicBezTo>
                <a:lnTo>
                  <a:pt x="11782" y="5891"/>
                </a:lnTo>
                <a:lnTo>
                  <a:pt x="9818" y="5891"/>
                </a:lnTo>
                <a:lnTo>
                  <a:pt x="9818" y="3436"/>
                </a:lnTo>
                <a:cubicBezTo>
                  <a:pt x="9818" y="3165"/>
                  <a:pt x="9598" y="2945"/>
                  <a:pt x="9327" y="2945"/>
                </a:cubicBezTo>
                <a:lnTo>
                  <a:pt x="9040" y="2945"/>
                </a:lnTo>
                <a:cubicBezTo>
                  <a:pt x="9040" y="2945"/>
                  <a:pt x="10800" y="1185"/>
                  <a:pt x="10800" y="1185"/>
                </a:cubicBezTo>
                <a:close/>
                <a:moveTo>
                  <a:pt x="7855" y="3927"/>
                </a:moveTo>
                <a:lnTo>
                  <a:pt x="8836" y="3927"/>
                </a:lnTo>
                <a:lnTo>
                  <a:pt x="8836" y="6382"/>
                </a:lnTo>
                <a:cubicBezTo>
                  <a:pt x="8836" y="6653"/>
                  <a:pt x="9056" y="6873"/>
                  <a:pt x="9327" y="6873"/>
                </a:cubicBezTo>
                <a:lnTo>
                  <a:pt x="12273" y="6873"/>
                </a:lnTo>
                <a:cubicBezTo>
                  <a:pt x="12544" y="6873"/>
                  <a:pt x="12764" y="6653"/>
                  <a:pt x="12764" y="6382"/>
                </a:cubicBezTo>
                <a:lnTo>
                  <a:pt x="12764" y="3927"/>
                </a:lnTo>
                <a:lnTo>
                  <a:pt x="13745" y="3927"/>
                </a:lnTo>
                <a:cubicBezTo>
                  <a:pt x="14016" y="3927"/>
                  <a:pt x="14236" y="3708"/>
                  <a:pt x="14236" y="3436"/>
                </a:cubicBezTo>
                <a:cubicBezTo>
                  <a:pt x="14236" y="3301"/>
                  <a:pt x="14181" y="3178"/>
                  <a:pt x="14093" y="3089"/>
                </a:cubicBezTo>
                <a:lnTo>
                  <a:pt x="11147" y="144"/>
                </a:lnTo>
                <a:cubicBezTo>
                  <a:pt x="11059" y="55"/>
                  <a:pt x="10935" y="0"/>
                  <a:pt x="10800" y="0"/>
                </a:cubicBezTo>
                <a:cubicBezTo>
                  <a:pt x="10665" y="0"/>
                  <a:pt x="10542" y="55"/>
                  <a:pt x="10452" y="144"/>
                </a:cubicBezTo>
                <a:lnTo>
                  <a:pt x="7507" y="3089"/>
                </a:lnTo>
                <a:cubicBezTo>
                  <a:pt x="7419" y="3178"/>
                  <a:pt x="7364" y="3301"/>
                  <a:pt x="7364" y="3436"/>
                </a:cubicBezTo>
                <a:cubicBezTo>
                  <a:pt x="7364" y="3708"/>
                  <a:pt x="7584" y="3927"/>
                  <a:pt x="7855" y="3927"/>
                </a:cubicBezTo>
                <a:moveTo>
                  <a:pt x="5246" y="15759"/>
                </a:moveTo>
                <a:cubicBezTo>
                  <a:pt x="5438" y="15950"/>
                  <a:pt x="5749" y="15950"/>
                  <a:pt x="5941" y="15759"/>
                </a:cubicBezTo>
                <a:cubicBezTo>
                  <a:pt x="6132" y="15567"/>
                  <a:pt x="6132" y="15256"/>
                  <a:pt x="5941" y="15064"/>
                </a:cubicBezTo>
                <a:lnTo>
                  <a:pt x="3858" y="12981"/>
                </a:lnTo>
                <a:cubicBezTo>
                  <a:pt x="3666" y="12790"/>
                  <a:pt x="3355" y="12790"/>
                  <a:pt x="3163" y="12981"/>
                </a:cubicBezTo>
                <a:cubicBezTo>
                  <a:pt x="2971" y="13173"/>
                  <a:pt x="2971" y="13484"/>
                  <a:pt x="3163" y="13675"/>
                </a:cubicBezTo>
                <a:cubicBezTo>
                  <a:pt x="3163" y="13675"/>
                  <a:pt x="5246" y="15759"/>
                  <a:pt x="5246" y="15759"/>
                </a:cubicBezTo>
                <a:close/>
                <a:moveTo>
                  <a:pt x="10309" y="10309"/>
                </a:moveTo>
                <a:lnTo>
                  <a:pt x="10309" y="13255"/>
                </a:lnTo>
                <a:cubicBezTo>
                  <a:pt x="10309" y="13526"/>
                  <a:pt x="10529" y="13745"/>
                  <a:pt x="10800" y="13745"/>
                </a:cubicBezTo>
                <a:cubicBezTo>
                  <a:pt x="11071" y="13745"/>
                  <a:pt x="11291" y="13526"/>
                  <a:pt x="11291" y="13255"/>
                </a:cubicBezTo>
                <a:lnTo>
                  <a:pt x="11291" y="10309"/>
                </a:lnTo>
                <a:cubicBezTo>
                  <a:pt x="11291" y="10038"/>
                  <a:pt x="11071" y="9818"/>
                  <a:pt x="10800" y="9818"/>
                </a:cubicBezTo>
                <a:cubicBezTo>
                  <a:pt x="10529" y="9818"/>
                  <a:pt x="10309" y="10038"/>
                  <a:pt x="10309" y="10309"/>
                </a:cubicBezTo>
                <a:moveTo>
                  <a:pt x="16354" y="15759"/>
                </a:moveTo>
                <a:lnTo>
                  <a:pt x="18437" y="13675"/>
                </a:lnTo>
                <a:cubicBezTo>
                  <a:pt x="18628" y="13484"/>
                  <a:pt x="18628" y="13173"/>
                  <a:pt x="18437" y="12981"/>
                </a:cubicBezTo>
                <a:cubicBezTo>
                  <a:pt x="18245" y="12790"/>
                  <a:pt x="17934" y="12790"/>
                  <a:pt x="17742" y="12981"/>
                </a:cubicBezTo>
                <a:lnTo>
                  <a:pt x="15659" y="15064"/>
                </a:lnTo>
                <a:cubicBezTo>
                  <a:pt x="15468" y="15256"/>
                  <a:pt x="15468" y="15567"/>
                  <a:pt x="15659" y="15759"/>
                </a:cubicBezTo>
                <a:cubicBezTo>
                  <a:pt x="15851" y="15950"/>
                  <a:pt x="16162" y="15950"/>
                  <a:pt x="16354" y="15759"/>
                </a:cubicBezTo>
                <a:moveTo>
                  <a:pt x="5891" y="20618"/>
                </a:moveTo>
                <a:cubicBezTo>
                  <a:pt x="5891" y="17907"/>
                  <a:pt x="8089" y="15709"/>
                  <a:pt x="10800" y="15709"/>
                </a:cubicBezTo>
                <a:cubicBezTo>
                  <a:pt x="13511" y="15709"/>
                  <a:pt x="15709" y="17907"/>
                  <a:pt x="15709" y="20618"/>
                </a:cubicBezTo>
                <a:cubicBezTo>
                  <a:pt x="15709" y="20618"/>
                  <a:pt x="5891" y="20618"/>
                  <a:pt x="5891" y="20618"/>
                </a:cubicBezTo>
                <a:close/>
                <a:moveTo>
                  <a:pt x="21109" y="20618"/>
                </a:moveTo>
                <a:lnTo>
                  <a:pt x="16691" y="20618"/>
                </a:lnTo>
                <a:cubicBezTo>
                  <a:pt x="16691" y="17365"/>
                  <a:pt x="14053" y="14727"/>
                  <a:pt x="10800" y="14727"/>
                </a:cubicBezTo>
                <a:cubicBezTo>
                  <a:pt x="7547" y="14727"/>
                  <a:pt x="4909" y="17365"/>
                  <a:pt x="4909" y="20618"/>
                </a:cubicBezTo>
                <a:lnTo>
                  <a:pt x="491" y="20618"/>
                </a:lnTo>
                <a:cubicBezTo>
                  <a:pt x="220" y="20618"/>
                  <a:pt x="0" y="20838"/>
                  <a:pt x="0" y="21109"/>
                </a:cubicBezTo>
                <a:cubicBezTo>
                  <a:pt x="0" y="21380"/>
                  <a:pt x="220" y="21600"/>
                  <a:pt x="491" y="21600"/>
                </a:cubicBezTo>
                <a:lnTo>
                  <a:pt x="21109" y="21600"/>
                </a:lnTo>
                <a:cubicBezTo>
                  <a:pt x="21380" y="21600"/>
                  <a:pt x="21600" y="21380"/>
                  <a:pt x="21600" y="21109"/>
                </a:cubicBezTo>
                <a:cubicBezTo>
                  <a:pt x="21600" y="20838"/>
                  <a:pt x="21380" y="20618"/>
                  <a:pt x="21109" y="20618"/>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8" name="Shape 2958">
            <a:extLst>
              <a:ext uri="{FF2B5EF4-FFF2-40B4-BE49-F238E27FC236}">
                <a16:creationId xmlns:a16="http://schemas.microsoft.com/office/drawing/2014/main" id="{21DC7550-C2BF-47AF-AFDD-1C179DD777D6}"/>
              </a:ext>
            </a:extLst>
          </p:cNvPr>
          <p:cNvSpPr/>
          <p:nvPr/>
        </p:nvSpPr>
        <p:spPr>
          <a:xfrm>
            <a:off x="3752534" y="699090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1600" y="1964"/>
                </a:moveTo>
                <a:lnTo>
                  <a:pt x="19636" y="1964"/>
                </a:lnTo>
                <a:lnTo>
                  <a:pt x="18900" y="0"/>
                </a:lnTo>
                <a:lnTo>
                  <a:pt x="18164" y="1964"/>
                </a:lnTo>
                <a:lnTo>
                  <a:pt x="16200" y="1964"/>
                </a:lnTo>
                <a:lnTo>
                  <a:pt x="17795" y="3191"/>
                </a:lnTo>
                <a:lnTo>
                  <a:pt x="17059" y="5400"/>
                </a:lnTo>
                <a:lnTo>
                  <a:pt x="18900" y="4050"/>
                </a:lnTo>
                <a:lnTo>
                  <a:pt x="20741" y="5400"/>
                </a:lnTo>
                <a:lnTo>
                  <a:pt x="20005" y="3191"/>
                </a:lnTo>
                <a:cubicBezTo>
                  <a:pt x="20005" y="3191"/>
                  <a:pt x="21600" y="1964"/>
                  <a:pt x="21600" y="1964"/>
                </a:cubicBezTo>
                <a:close/>
                <a:moveTo>
                  <a:pt x="10800" y="20616"/>
                </a:moveTo>
                <a:cubicBezTo>
                  <a:pt x="5386" y="20616"/>
                  <a:pt x="982" y="16203"/>
                  <a:pt x="982" y="10777"/>
                </a:cubicBezTo>
                <a:cubicBezTo>
                  <a:pt x="982" y="6434"/>
                  <a:pt x="3745" y="2741"/>
                  <a:pt x="7690" y="1441"/>
                </a:cubicBezTo>
                <a:cubicBezTo>
                  <a:pt x="6837" y="3102"/>
                  <a:pt x="6382" y="4957"/>
                  <a:pt x="6382" y="6841"/>
                </a:cubicBezTo>
                <a:cubicBezTo>
                  <a:pt x="6382" y="13004"/>
                  <a:pt x="11118" y="18079"/>
                  <a:pt x="17134" y="18604"/>
                </a:cubicBezTo>
                <a:cubicBezTo>
                  <a:pt x="15361" y="19863"/>
                  <a:pt x="13065" y="20616"/>
                  <a:pt x="10800" y="20616"/>
                </a:cubicBezTo>
                <a:moveTo>
                  <a:pt x="7364" y="6841"/>
                </a:moveTo>
                <a:cubicBezTo>
                  <a:pt x="7364" y="4248"/>
                  <a:pt x="8276" y="1870"/>
                  <a:pt x="9794" y="5"/>
                </a:cubicBezTo>
                <a:cubicBezTo>
                  <a:pt x="4302" y="514"/>
                  <a:pt x="0" y="5140"/>
                  <a:pt x="0" y="10777"/>
                </a:cubicBezTo>
                <a:cubicBezTo>
                  <a:pt x="0" y="16755"/>
                  <a:pt x="4836" y="21600"/>
                  <a:pt x="10800" y="21600"/>
                </a:cubicBezTo>
                <a:cubicBezTo>
                  <a:pt x="14176" y="21600"/>
                  <a:pt x="17656" y="20045"/>
                  <a:pt x="19636" y="17613"/>
                </a:cubicBezTo>
                <a:cubicBezTo>
                  <a:pt x="19305" y="17644"/>
                  <a:pt x="18503" y="17665"/>
                  <a:pt x="18164" y="17665"/>
                </a:cubicBezTo>
                <a:cubicBezTo>
                  <a:pt x="12199" y="17665"/>
                  <a:pt x="7364" y="12819"/>
                  <a:pt x="7364" y="6841"/>
                </a:cubicBezTo>
                <a:moveTo>
                  <a:pt x="17673" y="10309"/>
                </a:moveTo>
                <a:lnTo>
                  <a:pt x="17137" y="11737"/>
                </a:lnTo>
                <a:lnTo>
                  <a:pt x="15709" y="11737"/>
                </a:lnTo>
                <a:lnTo>
                  <a:pt x="16869" y="12629"/>
                </a:lnTo>
                <a:lnTo>
                  <a:pt x="16334" y="14236"/>
                </a:lnTo>
                <a:lnTo>
                  <a:pt x="17673" y="13255"/>
                </a:lnTo>
                <a:lnTo>
                  <a:pt x="19011" y="14236"/>
                </a:lnTo>
                <a:lnTo>
                  <a:pt x="18476" y="12629"/>
                </a:lnTo>
                <a:lnTo>
                  <a:pt x="19636" y="11737"/>
                </a:lnTo>
                <a:lnTo>
                  <a:pt x="18208" y="11737"/>
                </a:lnTo>
                <a:cubicBezTo>
                  <a:pt x="18208" y="11737"/>
                  <a:pt x="17673" y="10309"/>
                  <a:pt x="17673" y="10309"/>
                </a:cubicBezTo>
                <a:close/>
                <a:moveTo>
                  <a:pt x="11425" y="9327"/>
                </a:moveTo>
                <a:lnTo>
                  <a:pt x="12764" y="8345"/>
                </a:lnTo>
                <a:lnTo>
                  <a:pt x="14102" y="9327"/>
                </a:lnTo>
                <a:lnTo>
                  <a:pt x="13567" y="7721"/>
                </a:lnTo>
                <a:lnTo>
                  <a:pt x="14727" y="6828"/>
                </a:lnTo>
                <a:lnTo>
                  <a:pt x="13299" y="6828"/>
                </a:lnTo>
                <a:lnTo>
                  <a:pt x="12764" y="5400"/>
                </a:lnTo>
                <a:lnTo>
                  <a:pt x="12228" y="6828"/>
                </a:lnTo>
                <a:lnTo>
                  <a:pt x="10800" y="6828"/>
                </a:lnTo>
                <a:lnTo>
                  <a:pt x="11960" y="7721"/>
                </a:lnTo>
                <a:cubicBezTo>
                  <a:pt x="11960" y="7721"/>
                  <a:pt x="11425" y="9327"/>
                  <a:pt x="11425" y="9327"/>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9" name="Shape 2959">
            <a:extLst>
              <a:ext uri="{FF2B5EF4-FFF2-40B4-BE49-F238E27FC236}">
                <a16:creationId xmlns:a16="http://schemas.microsoft.com/office/drawing/2014/main" id="{E10E3089-64D8-49E8-A749-7B77D346DA73}"/>
              </a:ext>
            </a:extLst>
          </p:cNvPr>
          <p:cNvSpPr/>
          <p:nvPr/>
        </p:nvSpPr>
        <p:spPr>
          <a:xfrm>
            <a:off x="4552218" y="699090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7855" y="8836"/>
                </a:moveTo>
                <a:cubicBezTo>
                  <a:pt x="6770" y="8836"/>
                  <a:pt x="5891" y="7957"/>
                  <a:pt x="5891" y="6873"/>
                </a:cubicBezTo>
                <a:cubicBezTo>
                  <a:pt x="5891" y="5788"/>
                  <a:pt x="6770" y="4909"/>
                  <a:pt x="7855" y="4909"/>
                </a:cubicBezTo>
                <a:cubicBezTo>
                  <a:pt x="8939" y="4909"/>
                  <a:pt x="9818" y="5788"/>
                  <a:pt x="9818" y="6873"/>
                </a:cubicBezTo>
                <a:cubicBezTo>
                  <a:pt x="9818" y="7957"/>
                  <a:pt x="8939" y="8836"/>
                  <a:pt x="7855" y="8836"/>
                </a:cubicBezTo>
                <a:moveTo>
                  <a:pt x="7855" y="3927"/>
                </a:moveTo>
                <a:cubicBezTo>
                  <a:pt x="6228" y="3927"/>
                  <a:pt x="4909" y="5247"/>
                  <a:pt x="4909" y="6873"/>
                </a:cubicBezTo>
                <a:cubicBezTo>
                  <a:pt x="4909" y="8500"/>
                  <a:pt x="6228" y="9818"/>
                  <a:pt x="7855" y="9818"/>
                </a:cubicBezTo>
                <a:cubicBezTo>
                  <a:pt x="9481" y="9818"/>
                  <a:pt x="10800" y="8500"/>
                  <a:pt x="10800" y="6873"/>
                </a:cubicBezTo>
                <a:cubicBezTo>
                  <a:pt x="10800" y="5247"/>
                  <a:pt x="9481" y="3927"/>
                  <a:pt x="7855" y="3927"/>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273" y="10800"/>
                </a:moveTo>
                <a:cubicBezTo>
                  <a:pt x="12002" y="10800"/>
                  <a:pt x="11782" y="11020"/>
                  <a:pt x="11782" y="11291"/>
                </a:cubicBezTo>
                <a:cubicBezTo>
                  <a:pt x="11782" y="11562"/>
                  <a:pt x="12002" y="11782"/>
                  <a:pt x="12273" y="11782"/>
                </a:cubicBezTo>
                <a:cubicBezTo>
                  <a:pt x="12544" y="11782"/>
                  <a:pt x="12764" y="11562"/>
                  <a:pt x="12764" y="11291"/>
                </a:cubicBezTo>
                <a:cubicBezTo>
                  <a:pt x="12764" y="11020"/>
                  <a:pt x="12544" y="10800"/>
                  <a:pt x="12273" y="10800"/>
                </a:cubicBezTo>
                <a:moveTo>
                  <a:pt x="9327" y="15709"/>
                </a:moveTo>
                <a:cubicBezTo>
                  <a:pt x="9056" y="15709"/>
                  <a:pt x="8836" y="15490"/>
                  <a:pt x="8836" y="15218"/>
                </a:cubicBezTo>
                <a:cubicBezTo>
                  <a:pt x="8836" y="14947"/>
                  <a:pt x="9056" y="14727"/>
                  <a:pt x="9327" y="14727"/>
                </a:cubicBezTo>
                <a:cubicBezTo>
                  <a:pt x="9598" y="14727"/>
                  <a:pt x="9818" y="14947"/>
                  <a:pt x="9818" y="15218"/>
                </a:cubicBezTo>
                <a:cubicBezTo>
                  <a:pt x="9818" y="15490"/>
                  <a:pt x="9598" y="15709"/>
                  <a:pt x="9327" y="15709"/>
                </a:cubicBezTo>
                <a:moveTo>
                  <a:pt x="9327" y="13745"/>
                </a:moveTo>
                <a:cubicBezTo>
                  <a:pt x="8514" y="13745"/>
                  <a:pt x="7855" y="14405"/>
                  <a:pt x="7855" y="15218"/>
                </a:cubicBezTo>
                <a:cubicBezTo>
                  <a:pt x="7855" y="16032"/>
                  <a:pt x="8514" y="16691"/>
                  <a:pt x="9327" y="16691"/>
                </a:cubicBezTo>
                <a:cubicBezTo>
                  <a:pt x="10141" y="16691"/>
                  <a:pt x="10800" y="16032"/>
                  <a:pt x="10800" y="15218"/>
                </a:cubicBezTo>
                <a:cubicBezTo>
                  <a:pt x="10800" y="14405"/>
                  <a:pt x="10141" y="13745"/>
                  <a:pt x="9327" y="13745"/>
                </a:cubicBezTo>
                <a:moveTo>
                  <a:pt x="4909" y="11782"/>
                </a:moveTo>
                <a:cubicBezTo>
                  <a:pt x="4367" y="11782"/>
                  <a:pt x="3927" y="12222"/>
                  <a:pt x="3927" y="12764"/>
                </a:cubicBezTo>
                <a:cubicBezTo>
                  <a:pt x="3927" y="13305"/>
                  <a:pt x="4367" y="13745"/>
                  <a:pt x="4909" y="13745"/>
                </a:cubicBezTo>
                <a:cubicBezTo>
                  <a:pt x="5451" y="13745"/>
                  <a:pt x="5891" y="13305"/>
                  <a:pt x="5891" y="12764"/>
                </a:cubicBezTo>
                <a:cubicBezTo>
                  <a:pt x="5891" y="12222"/>
                  <a:pt x="5451" y="11782"/>
                  <a:pt x="4909" y="11782"/>
                </a:cubicBezTo>
                <a:moveTo>
                  <a:pt x="14236" y="16691"/>
                </a:moveTo>
                <a:cubicBezTo>
                  <a:pt x="13966" y="16691"/>
                  <a:pt x="13745" y="16911"/>
                  <a:pt x="13745" y="17182"/>
                </a:cubicBezTo>
                <a:cubicBezTo>
                  <a:pt x="13745" y="17453"/>
                  <a:pt x="13966" y="17673"/>
                  <a:pt x="14236" y="17673"/>
                </a:cubicBezTo>
                <a:cubicBezTo>
                  <a:pt x="14507" y="17673"/>
                  <a:pt x="14727" y="17453"/>
                  <a:pt x="14727" y="17182"/>
                </a:cubicBezTo>
                <a:cubicBezTo>
                  <a:pt x="14727" y="16911"/>
                  <a:pt x="14507" y="16691"/>
                  <a:pt x="14236" y="16691"/>
                </a:cubicBezTo>
                <a:moveTo>
                  <a:pt x="16691" y="11782"/>
                </a:moveTo>
                <a:cubicBezTo>
                  <a:pt x="16149" y="11782"/>
                  <a:pt x="15709" y="11342"/>
                  <a:pt x="15709" y="10800"/>
                </a:cubicBezTo>
                <a:cubicBezTo>
                  <a:pt x="15709" y="10258"/>
                  <a:pt x="16149" y="9818"/>
                  <a:pt x="16691" y="9818"/>
                </a:cubicBezTo>
                <a:cubicBezTo>
                  <a:pt x="17233" y="9818"/>
                  <a:pt x="17673" y="10258"/>
                  <a:pt x="17673" y="10800"/>
                </a:cubicBezTo>
                <a:cubicBezTo>
                  <a:pt x="17673" y="11342"/>
                  <a:pt x="17233" y="11782"/>
                  <a:pt x="16691" y="11782"/>
                </a:cubicBezTo>
                <a:moveTo>
                  <a:pt x="16691" y="8836"/>
                </a:moveTo>
                <a:cubicBezTo>
                  <a:pt x="15606" y="8836"/>
                  <a:pt x="14727" y="9716"/>
                  <a:pt x="14727" y="10800"/>
                </a:cubicBezTo>
                <a:cubicBezTo>
                  <a:pt x="14727" y="11884"/>
                  <a:pt x="15606" y="12764"/>
                  <a:pt x="16691" y="12764"/>
                </a:cubicBezTo>
                <a:cubicBezTo>
                  <a:pt x="17775" y="12764"/>
                  <a:pt x="18655" y="11884"/>
                  <a:pt x="18655" y="10800"/>
                </a:cubicBezTo>
                <a:cubicBezTo>
                  <a:pt x="18655" y="9716"/>
                  <a:pt x="17775" y="8836"/>
                  <a:pt x="16691" y="8836"/>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0" name="Shape 2960">
            <a:extLst>
              <a:ext uri="{FF2B5EF4-FFF2-40B4-BE49-F238E27FC236}">
                <a16:creationId xmlns:a16="http://schemas.microsoft.com/office/drawing/2014/main" id="{C986E11F-9AC9-465F-BFC9-AEA9E96BF394}"/>
              </a:ext>
            </a:extLst>
          </p:cNvPr>
          <p:cNvSpPr/>
          <p:nvPr/>
        </p:nvSpPr>
        <p:spPr>
          <a:xfrm>
            <a:off x="5351903" y="7048028"/>
            <a:ext cx="418935" cy="304643"/>
          </a:xfrm>
          <a:custGeom>
            <a:avLst/>
            <a:gdLst/>
            <a:ahLst/>
            <a:cxnLst>
              <a:cxn ang="0">
                <a:pos x="wd2" y="hd2"/>
              </a:cxn>
              <a:cxn ang="5400000">
                <a:pos x="wd2" y="hd2"/>
              </a:cxn>
              <a:cxn ang="10800000">
                <a:pos x="wd2" y="hd2"/>
              </a:cxn>
              <a:cxn ang="16200000">
                <a:pos x="wd2" y="hd2"/>
              </a:cxn>
            </a:cxnLst>
            <a:rect l="0" t="0" r="r" b="b"/>
            <a:pathLst>
              <a:path w="21016" h="21600" extrusionOk="0">
                <a:moveTo>
                  <a:pt x="17140" y="11946"/>
                </a:moveTo>
                <a:cubicBezTo>
                  <a:pt x="15736" y="13192"/>
                  <a:pt x="13853" y="14375"/>
                  <a:pt x="11542" y="15211"/>
                </a:cubicBezTo>
                <a:cubicBezTo>
                  <a:pt x="9755" y="15857"/>
                  <a:pt x="7947" y="16197"/>
                  <a:pt x="6315" y="16197"/>
                </a:cubicBezTo>
                <a:cubicBezTo>
                  <a:pt x="5843" y="16197"/>
                  <a:pt x="5401" y="16158"/>
                  <a:pt x="4974" y="16102"/>
                </a:cubicBezTo>
                <a:cubicBezTo>
                  <a:pt x="4247" y="14590"/>
                  <a:pt x="3822" y="12766"/>
                  <a:pt x="3822" y="10800"/>
                </a:cubicBezTo>
                <a:cubicBezTo>
                  <a:pt x="3822" y="5581"/>
                  <a:pt x="6815" y="1350"/>
                  <a:pt x="10508" y="1350"/>
                </a:cubicBezTo>
                <a:cubicBezTo>
                  <a:pt x="14201" y="1350"/>
                  <a:pt x="17194" y="5581"/>
                  <a:pt x="17194" y="10800"/>
                </a:cubicBezTo>
                <a:cubicBezTo>
                  <a:pt x="17194" y="11189"/>
                  <a:pt x="17172" y="11570"/>
                  <a:pt x="17140" y="11946"/>
                </a:cubicBezTo>
                <a:moveTo>
                  <a:pt x="10508" y="20250"/>
                </a:moveTo>
                <a:cubicBezTo>
                  <a:pt x="8681" y="20250"/>
                  <a:pt x="7028" y="19212"/>
                  <a:pt x="5821" y="17534"/>
                </a:cubicBezTo>
                <a:cubicBezTo>
                  <a:pt x="5984" y="17541"/>
                  <a:pt x="6147" y="17547"/>
                  <a:pt x="6315" y="17547"/>
                </a:cubicBezTo>
                <a:cubicBezTo>
                  <a:pt x="7976" y="17547"/>
                  <a:pt x="9848" y="17215"/>
                  <a:pt x="11778" y="16518"/>
                </a:cubicBezTo>
                <a:cubicBezTo>
                  <a:pt x="13697" y="15824"/>
                  <a:pt x="15425" y="14854"/>
                  <a:pt x="16859" y="13742"/>
                </a:cubicBezTo>
                <a:cubicBezTo>
                  <a:pt x="15984" y="17519"/>
                  <a:pt x="13473" y="20250"/>
                  <a:pt x="10508" y="20250"/>
                </a:cubicBezTo>
                <a:moveTo>
                  <a:pt x="20938" y="6356"/>
                </a:moveTo>
                <a:cubicBezTo>
                  <a:pt x="20592" y="4617"/>
                  <a:pt x="19141" y="3452"/>
                  <a:pt x="17072" y="2964"/>
                </a:cubicBezTo>
                <a:cubicBezTo>
                  <a:pt x="17380" y="3481"/>
                  <a:pt x="17660" y="4034"/>
                  <a:pt x="17905" y="4620"/>
                </a:cubicBezTo>
                <a:cubicBezTo>
                  <a:pt x="19058" y="5088"/>
                  <a:pt x="19838" y="5815"/>
                  <a:pt x="20018" y="6721"/>
                </a:cubicBezTo>
                <a:cubicBezTo>
                  <a:pt x="20123" y="7246"/>
                  <a:pt x="20033" y="7861"/>
                  <a:pt x="19752" y="8549"/>
                </a:cubicBezTo>
                <a:cubicBezTo>
                  <a:pt x="19449" y="9292"/>
                  <a:pt x="18904" y="10122"/>
                  <a:pt x="18143" y="10958"/>
                </a:cubicBezTo>
                <a:cubicBezTo>
                  <a:pt x="18144" y="10905"/>
                  <a:pt x="18149" y="10853"/>
                  <a:pt x="18149" y="10800"/>
                </a:cubicBezTo>
                <a:cubicBezTo>
                  <a:pt x="18149" y="4835"/>
                  <a:pt x="14728" y="0"/>
                  <a:pt x="10508" y="0"/>
                </a:cubicBezTo>
                <a:cubicBezTo>
                  <a:pt x="6288" y="0"/>
                  <a:pt x="2867" y="4835"/>
                  <a:pt x="2867" y="10800"/>
                </a:cubicBezTo>
                <a:cubicBezTo>
                  <a:pt x="2867" y="12627"/>
                  <a:pt x="3190" y="14345"/>
                  <a:pt x="3756" y="15853"/>
                </a:cubicBezTo>
                <a:cubicBezTo>
                  <a:pt x="2245" y="15418"/>
                  <a:pt x="1209" y="14595"/>
                  <a:pt x="997" y="13528"/>
                </a:cubicBezTo>
                <a:cubicBezTo>
                  <a:pt x="893" y="13003"/>
                  <a:pt x="982" y="12389"/>
                  <a:pt x="1263" y="11700"/>
                </a:cubicBezTo>
                <a:cubicBezTo>
                  <a:pt x="1416" y="11327"/>
                  <a:pt x="1650" y="10926"/>
                  <a:pt x="1922" y="10518"/>
                </a:cubicBezTo>
                <a:cubicBezTo>
                  <a:pt x="1933" y="9817"/>
                  <a:pt x="1982" y="9128"/>
                  <a:pt x="2074" y="8461"/>
                </a:cubicBezTo>
                <a:cubicBezTo>
                  <a:pt x="528" y="10248"/>
                  <a:pt x="-261" y="12188"/>
                  <a:pt x="78" y="13893"/>
                </a:cubicBezTo>
                <a:cubicBezTo>
                  <a:pt x="452" y="15777"/>
                  <a:pt x="2118" y="16988"/>
                  <a:pt x="4465" y="17394"/>
                </a:cubicBezTo>
                <a:cubicBezTo>
                  <a:pt x="5863" y="19948"/>
                  <a:pt x="8046" y="21600"/>
                  <a:pt x="10508" y="21600"/>
                </a:cubicBezTo>
                <a:cubicBezTo>
                  <a:pt x="14255" y="21600"/>
                  <a:pt x="17365" y="17785"/>
                  <a:pt x="18017" y="12755"/>
                </a:cubicBezTo>
                <a:cubicBezTo>
                  <a:pt x="20167" y="10724"/>
                  <a:pt x="21339" y="8374"/>
                  <a:pt x="20938" y="6356"/>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1" name="Shape 2961">
            <a:extLst>
              <a:ext uri="{FF2B5EF4-FFF2-40B4-BE49-F238E27FC236}">
                <a16:creationId xmlns:a16="http://schemas.microsoft.com/office/drawing/2014/main" id="{C31AEE28-AC08-4BE0-8A96-3A1846E876CE}"/>
              </a:ext>
            </a:extLst>
          </p:cNvPr>
          <p:cNvSpPr/>
          <p:nvPr/>
        </p:nvSpPr>
        <p:spPr>
          <a:xfrm>
            <a:off x="6208705" y="6990908"/>
            <a:ext cx="304643"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581" y="20618"/>
                  <a:pt x="1350" y="17422"/>
                  <a:pt x="1350" y="13478"/>
                </a:cubicBezTo>
                <a:cubicBezTo>
                  <a:pt x="1350" y="8836"/>
                  <a:pt x="10125" y="1166"/>
                  <a:pt x="10800" y="1166"/>
                </a:cubicBezTo>
                <a:cubicBezTo>
                  <a:pt x="11475" y="1166"/>
                  <a:pt x="20250" y="8836"/>
                  <a:pt x="20250" y="13478"/>
                </a:cubicBezTo>
                <a:cubicBezTo>
                  <a:pt x="20250" y="17422"/>
                  <a:pt x="16019" y="20618"/>
                  <a:pt x="10800" y="20618"/>
                </a:cubicBezTo>
                <a:moveTo>
                  <a:pt x="10800" y="0"/>
                </a:moveTo>
                <a:cubicBezTo>
                  <a:pt x="9450" y="0"/>
                  <a:pt x="0" y="8345"/>
                  <a:pt x="0" y="13745"/>
                </a:cubicBezTo>
                <a:cubicBezTo>
                  <a:pt x="0" y="18083"/>
                  <a:pt x="4836" y="21600"/>
                  <a:pt x="10800" y="21600"/>
                </a:cubicBezTo>
                <a:cubicBezTo>
                  <a:pt x="16765" y="21600"/>
                  <a:pt x="21600" y="18083"/>
                  <a:pt x="21600" y="13745"/>
                </a:cubicBezTo>
                <a:cubicBezTo>
                  <a:pt x="21600" y="8345"/>
                  <a:pt x="12150" y="0"/>
                  <a:pt x="10800" y="0"/>
                </a:cubicBezTo>
                <a:moveTo>
                  <a:pt x="10800" y="18655"/>
                </a:moveTo>
                <a:cubicBezTo>
                  <a:pt x="7072" y="18655"/>
                  <a:pt x="4050" y="16456"/>
                  <a:pt x="4050" y="13745"/>
                </a:cubicBezTo>
                <a:cubicBezTo>
                  <a:pt x="4050" y="13474"/>
                  <a:pt x="3748" y="13255"/>
                  <a:pt x="3375" y="13255"/>
                </a:cubicBezTo>
                <a:cubicBezTo>
                  <a:pt x="3002" y="13255"/>
                  <a:pt x="2700" y="13474"/>
                  <a:pt x="2700" y="13745"/>
                </a:cubicBezTo>
                <a:cubicBezTo>
                  <a:pt x="2700" y="16999"/>
                  <a:pt x="6327" y="19636"/>
                  <a:pt x="10800" y="19636"/>
                </a:cubicBezTo>
                <a:cubicBezTo>
                  <a:pt x="11173" y="19636"/>
                  <a:pt x="11475" y="19417"/>
                  <a:pt x="11475" y="19145"/>
                </a:cubicBezTo>
                <a:cubicBezTo>
                  <a:pt x="11475" y="18875"/>
                  <a:pt x="11173" y="18655"/>
                  <a:pt x="10800" y="1865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2" name="Shape 2962">
            <a:extLst>
              <a:ext uri="{FF2B5EF4-FFF2-40B4-BE49-F238E27FC236}">
                <a16:creationId xmlns:a16="http://schemas.microsoft.com/office/drawing/2014/main" id="{8D8469AE-6AA6-4F11-8368-92CEC1C58947}"/>
              </a:ext>
            </a:extLst>
          </p:cNvPr>
          <p:cNvSpPr/>
          <p:nvPr/>
        </p:nvSpPr>
        <p:spPr>
          <a:xfrm>
            <a:off x="6951268" y="699090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3745" y="3927"/>
                </a:moveTo>
                <a:cubicBezTo>
                  <a:pt x="13204" y="3927"/>
                  <a:pt x="12764" y="4367"/>
                  <a:pt x="12764" y="4909"/>
                </a:cubicBezTo>
                <a:cubicBezTo>
                  <a:pt x="12764" y="5451"/>
                  <a:pt x="13204" y="5891"/>
                  <a:pt x="13745" y="5891"/>
                </a:cubicBezTo>
                <a:cubicBezTo>
                  <a:pt x="14287" y="5891"/>
                  <a:pt x="14727" y="5451"/>
                  <a:pt x="14727" y="4909"/>
                </a:cubicBezTo>
                <a:cubicBezTo>
                  <a:pt x="14727" y="4367"/>
                  <a:pt x="14287" y="3927"/>
                  <a:pt x="13745" y="3927"/>
                </a:cubicBezTo>
                <a:moveTo>
                  <a:pt x="16691" y="7855"/>
                </a:moveTo>
                <a:cubicBezTo>
                  <a:pt x="16149" y="7855"/>
                  <a:pt x="15709" y="8295"/>
                  <a:pt x="15709" y="8836"/>
                </a:cubicBezTo>
                <a:cubicBezTo>
                  <a:pt x="15709" y="9378"/>
                  <a:pt x="16149" y="9818"/>
                  <a:pt x="16691" y="9818"/>
                </a:cubicBezTo>
                <a:cubicBezTo>
                  <a:pt x="17233" y="9818"/>
                  <a:pt x="17673" y="9378"/>
                  <a:pt x="17673" y="8836"/>
                </a:cubicBezTo>
                <a:cubicBezTo>
                  <a:pt x="17673" y="8295"/>
                  <a:pt x="17233" y="7855"/>
                  <a:pt x="16691" y="7855"/>
                </a:cubicBezTo>
                <a:moveTo>
                  <a:pt x="7855" y="4909"/>
                </a:moveTo>
                <a:cubicBezTo>
                  <a:pt x="7313" y="4909"/>
                  <a:pt x="6873" y="5349"/>
                  <a:pt x="6873" y="5891"/>
                </a:cubicBezTo>
                <a:cubicBezTo>
                  <a:pt x="6873" y="6433"/>
                  <a:pt x="7313" y="6873"/>
                  <a:pt x="7855" y="6873"/>
                </a:cubicBezTo>
                <a:cubicBezTo>
                  <a:pt x="8396" y="6873"/>
                  <a:pt x="8836" y="6433"/>
                  <a:pt x="8836" y="5891"/>
                </a:cubicBezTo>
                <a:cubicBezTo>
                  <a:pt x="8836" y="5349"/>
                  <a:pt x="8396" y="4909"/>
                  <a:pt x="7855" y="4909"/>
                </a:cubicBezTo>
                <a:moveTo>
                  <a:pt x="3927" y="7855"/>
                </a:moveTo>
                <a:cubicBezTo>
                  <a:pt x="3385" y="7855"/>
                  <a:pt x="2945" y="8295"/>
                  <a:pt x="2945" y="8836"/>
                </a:cubicBezTo>
                <a:cubicBezTo>
                  <a:pt x="2945" y="9378"/>
                  <a:pt x="3385" y="9818"/>
                  <a:pt x="3927" y="9818"/>
                </a:cubicBezTo>
                <a:cubicBezTo>
                  <a:pt x="4469" y="9818"/>
                  <a:pt x="4909" y="9378"/>
                  <a:pt x="4909" y="8836"/>
                </a:cubicBezTo>
                <a:cubicBezTo>
                  <a:pt x="4909" y="8295"/>
                  <a:pt x="4469" y="7855"/>
                  <a:pt x="3927" y="7855"/>
                </a:cubicBezTo>
                <a:moveTo>
                  <a:pt x="1008" y="10800"/>
                </a:moveTo>
                <a:cubicBezTo>
                  <a:pt x="1278" y="5878"/>
                  <a:pt x="5552" y="1964"/>
                  <a:pt x="10800" y="1964"/>
                </a:cubicBezTo>
                <a:cubicBezTo>
                  <a:pt x="16048" y="1964"/>
                  <a:pt x="20322" y="5878"/>
                  <a:pt x="20592" y="10800"/>
                </a:cubicBezTo>
                <a:cubicBezTo>
                  <a:pt x="20592" y="10800"/>
                  <a:pt x="1008" y="10800"/>
                  <a:pt x="1008" y="10800"/>
                </a:cubicBezTo>
                <a:close/>
                <a:moveTo>
                  <a:pt x="11291" y="1005"/>
                </a:moveTo>
                <a:lnTo>
                  <a:pt x="11291" y="491"/>
                </a:lnTo>
                <a:cubicBezTo>
                  <a:pt x="11291" y="220"/>
                  <a:pt x="11071" y="0"/>
                  <a:pt x="10800" y="0"/>
                </a:cubicBezTo>
                <a:cubicBezTo>
                  <a:pt x="10529" y="0"/>
                  <a:pt x="10309" y="220"/>
                  <a:pt x="10309" y="491"/>
                </a:cubicBezTo>
                <a:lnTo>
                  <a:pt x="10309" y="1005"/>
                </a:lnTo>
                <a:cubicBezTo>
                  <a:pt x="4574" y="1252"/>
                  <a:pt x="0" y="5756"/>
                  <a:pt x="0" y="11291"/>
                </a:cubicBezTo>
                <a:cubicBezTo>
                  <a:pt x="0" y="11562"/>
                  <a:pt x="220" y="11782"/>
                  <a:pt x="491" y="11782"/>
                </a:cubicBezTo>
                <a:lnTo>
                  <a:pt x="10309" y="11782"/>
                </a:lnTo>
                <a:lnTo>
                  <a:pt x="10309" y="18655"/>
                </a:lnTo>
                <a:cubicBezTo>
                  <a:pt x="10309" y="19739"/>
                  <a:pt x="9430" y="20618"/>
                  <a:pt x="8345" y="20618"/>
                </a:cubicBezTo>
                <a:cubicBezTo>
                  <a:pt x="7261" y="20618"/>
                  <a:pt x="6382" y="19739"/>
                  <a:pt x="6382" y="18655"/>
                </a:cubicBezTo>
                <a:cubicBezTo>
                  <a:pt x="6382" y="18383"/>
                  <a:pt x="6162" y="18164"/>
                  <a:pt x="5891" y="18164"/>
                </a:cubicBezTo>
                <a:cubicBezTo>
                  <a:pt x="5620" y="18164"/>
                  <a:pt x="5400" y="18383"/>
                  <a:pt x="5400" y="18655"/>
                </a:cubicBezTo>
                <a:cubicBezTo>
                  <a:pt x="5400" y="20281"/>
                  <a:pt x="6719" y="21600"/>
                  <a:pt x="8345" y="21600"/>
                </a:cubicBezTo>
                <a:cubicBezTo>
                  <a:pt x="9804" y="21600"/>
                  <a:pt x="11007" y="20537"/>
                  <a:pt x="11242" y="19145"/>
                </a:cubicBezTo>
                <a:lnTo>
                  <a:pt x="11291" y="19145"/>
                </a:lnTo>
                <a:lnTo>
                  <a:pt x="11291" y="11782"/>
                </a:lnTo>
                <a:lnTo>
                  <a:pt x="21109" y="11782"/>
                </a:lnTo>
                <a:cubicBezTo>
                  <a:pt x="21380" y="11782"/>
                  <a:pt x="21600" y="11562"/>
                  <a:pt x="21600" y="11291"/>
                </a:cubicBezTo>
                <a:cubicBezTo>
                  <a:pt x="21600" y="5756"/>
                  <a:pt x="17026" y="1252"/>
                  <a:pt x="11291" y="1005"/>
                </a:cubicBezTo>
                <a:moveTo>
                  <a:pt x="10800" y="6873"/>
                </a:moveTo>
                <a:cubicBezTo>
                  <a:pt x="10258" y="6873"/>
                  <a:pt x="9818" y="7313"/>
                  <a:pt x="9818" y="7855"/>
                </a:cubicBezTo>
                <a:cubicBezTo>
                  <a:pt x="9818" y="8396"/>
                  <a:pt x="10258" y="8836"/>
                  <a:pt x="10800" y="8836"/>
                </a:cubicBezTo>
                <a:cubicBezTo>
                  <a:pt x="11342" y="8836"/>
                  <a:pt x="11782" y="8396"/>
                  <a:pt x="11782" y="7855"/>
                </a:cubicBezTo>
                <a:cubicBezTo>
                  <a:pt x="11782" y="7313"/>
                  <a:pt x="11342" y="6873"/>
                  <a:pt x="10800" y="687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3" name="Shape 2963">
            <a:extLst>
              <a:ext uri="{FF2B5EF4-FFF2-40B4-BE49-F238E27FC236}">
                <a16:creationId xmlns:a16="http://schemas.microsoft.com/office/drawing/2014/main" id="{415422B6-1216-4683-BB16-1594EE2587C3}"/>
              </a:ext>
            </a:extLst>
          </p:cNvPr>
          <p:cNvSpPr/>
          <p:nvPr/>
        </p:nvSpPr>
        <p:spPr>
          <a:xfrm>
            <a:off x="7750952" y="7086111"/>
            <a:ext cx="418884" cy="228482"/>
          </a:xfrm>
          <a:custGeom>
            <a:avLst/>
            <a:gdLst/>
            <a:ahLst/>
            <a:cxnLst>
              <a:cxn ang="0">
                <a:pos x="wd2" y="hd2"/>
              </a:cxn>
              <a:cxn ang="5400000">
                <a:pos x="wd2" y="hd2"/>
              </a:cxn>
              <a:cxn ang="10800000">
                <a:pos x="wd2" y="hd2"/>
              </a:cxn>
              <a:cxn ang="16200000">
                <a:pos x="wd2" y="hd2"/>
              </a:cxn>
            </a:cxnLst>
            <a:rect l="0" t="0" r="r" b="b"/>
            <a:pathLst>
              <a:path w="21600" h="21600" extrusionOk="0">
                <a:moveTo>
                  <a:pt x="18632" y="19800"/>
                </a:moveTo>
                <a:cubicBezTo>
                  <a:pt x="18391" y="11772"/>
                  <a:pt x="14982" y="5400"/>
                  <a:pt x="10800" y="5400"/>
                </a:cubicBezTo>
                <a:cubicBezTo>
                  <a:pt x="6618" y="5400"/>
                  <a:pt x="3209" y="11772"/>
                  <a:pt x="2968" y="19800"/>
                </a:cubicBezTo>
                <a:lnTo>
                  <a:pt x="1005" y="19800"/>
                </a:lnTo>
                <a:cubicBezTo>
                  <a:pt x="1251" y="9783"/>
                  <a:pt x="5535" y="1800"/>
                  <a:pt x="10800" y="1800"/>
                </a:cubicBezTo>
                <a:cubicBezTo>
                  <a:pt x="16065" y="1800"/>
                  <a:pt x="20349" y="9783"/>
                  <a:pt x="20595" y="19800"/>
                </a:cubicBezTo>
                <a:cubicBezTo>
                  <a:pt x="20595" y="19800"/>
                  <a:pt x="18632" y="19800"/>
                  <a:pt x="18632" y="19800"/>
                </a:cubicBezTo>
                <a:close/>
                <a:moveTo>
                  <a:pt x="15687" y="19800"/>
                </a:moveTo>
                <a:cubicBezTo>
                  <a:pt x="15461" y="14755"/>
                  <a:pt x="13360" y="10800"/>
                  <a:pt x="10800" y="10800"/>
                </a:cubicBezTo>
                <a:cubicBezTo>
                  <a:pt x="8240" y="10800"/>
                  <a:pt x="6139" y="14755"/>
                  <a:pt x="5913" y="19800"/>
                </a:cubicBezTo>
                <a:lnTo>
                  <a:pt x="3950" y="19800"/>
                </a:lnTo>
                <a:cubicBezTo>
                  <a:pt x="4187" y="12767"/>
                  <a:pt x="7159" y="7200"/>
                  <a:pt x="10800" y="7200"/>
                </a:cubicBezTo>
                <a:cubicBezTo>
                  <a:pt x="14441" y="7200"/>
                  <a:pt x="17413" y="12767"/>
                  <a:pt x="17650" y="19800"/>
                </a:cubicBezTo>
                <a:cubicBezTo>
                  <a:pt x="17650" y="19800"/>
                  <a:pt x="15687" y="19800"/>
                  <a:pt x="15687" y="19800"/>
                </a:cubicBezTo>
                <a:close/>
                <a:moveTo>
                  <a:pt x="12724" y="19800"/>
                </a:moveTo>
                <a:cubicBezTo>
                  <a:pt x="12542" y="17747"/>
                  <a:pt x="11750" y="16200"/>
                  <a:pt x="10800" y="16200"/>
                </a:cubicBezTo>
                <a:cubicBezTo>
                  <a:pt x="9850" y="16200"/>
                  <a:pt x="9058" y="17747"/>
                  <a:pt x="8876" y="19800"/>
                </a:cubicBezTo>
                <a:lnTo>
                  <a:pt x="6899" y="19800"/>
                </a:lnTo>
                <a:cubicBezTo>
                  <a:pt x="7115" y="15751"/>
                  <a:pt x="8779" y="12600"/>
                  <a:pt x="10800" y="12600"/>
                </a:cubicBezTo>
                <a:cubicBezTo>
                  <a:pt x="12821" y="12600"/>
                  <a:pt x="14485" y="15751"/>
                  <a:pt x="14701" y="19800"/>
                </a:cubicBezTo>
                <a:cubicBezTo>
                  <a:pt x="14701" y="19800"/>
                  <a:pt x="12724" y="19800"/>
                  <a:pt x="12724" y="19800"/>
                </a:cubicBezTo>
                <a:close/>
                <a:moveTo>
                  <a:pt x="10800" y="0"/>
                </a:moveTo>
                <a:cubicBezTo>
                  <a:pt x="4835" y="0"/>
                  <a:pt x="0" y="9268"/>
                  <a:pt x="0" y="20700"/>
                </a:cubicBezTo>
                <a:cubicBezTo>
                  <a:pt x="0" y="21197"/>
                  <a:pt x="220" y="21600"/>
                  <a:pt x="491" y="21600"/>
                </a:cubicBezTo>
                <a:lnTo>
                  <a:pt x="9327" y="21600"/>
                </a:lnTo>
                <a:cubicBezTo>
                  <a:pt x="9599" y="21600"/>
                  <a:pt x="9818" y="21197"/>
                  <a:pt x="9818" y="20700"/>
                </a:cubicBezTo>
                <a:cubicBezTo>
                  <a:pt x="9818" y="19209"/>
                  <a:pt x="10258" y="18000"/>
                  <a:pt x="10800" y="18000"/>
                </a:cubicBezTo>
                <a:cubicBezTo>
                  <a:pt x="11342" y="18000"/>
                  <a:pt x="11782" y="19209"/>
                  <a:pt x="11782" y="20700"/>
                </a:cubicBezTo>
                <a:cubicBezTo>
                  <a:pt x="11782" y="21197"/>
                  <a:pt x="12001" y="21600"/>
                  <a:pt x="12273" y="21600"/>
                </a:cubicBezTo>
                <a:lnTo>
                  <a:pt x="21109" y="21600"/>
                </a:lnTo>
                <a:cubicBezTo>
                  <a:pt x="21380" y="21600"/>
                  <a:pt x="21600" y="21197"/>
                  <a:pt x="21600" y="20700"/>
                </a:cubicBezTo>
                <a:cubicBezTo>
                  <a:pt x="21600" y="9268"/>
                  <a:pt x="16765"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4" name="Shape 2964">
            <a:extLst>
              <a:ext uri="{FF2B5EF4-FFF2-40B4-BE49-F238E27FC236}">
                <a16:creationId xmlns:a16="http://schemas.microsoft.com/office/drawing/2014/main" id="{D8069292-658E-4A68-89B2-7239B19AD0F3}"/>
              </a:ext>
            </a:extLst>
          </p:cNvPr>
          <p:cNvSpPr/>
          <p:nvPr/>
        </p:nvSpPr>
        <p:spPr>
          <a:xfrm>
            <a:off x="8550636" y="7048028"/>
            <a:ext cx="418884" cy="304643"/>
          </a:xfrm>
          <a:custGeom>
            <a:avLst/>
            <a:gdLst/>
            <a:ahLst/>
            <a:cxnLst>
              <a:cxn ang="0">
                <a:pos x="wd2" y="hd2"/>
              </a:cxn>
              <a:cxn ang="5400000">
                <a:pos x="wd2" y="hd2"/>
              </a:cxn>
              <a:cxn ang="10800000">
                <a:pos x="wd2" y="hd2"/>
              </a:cxn>
              <a:cxn ang="16200000">
                <a:pos x="wd2" y="hd2"/>
              </a:cxn>
            </a:cxnLst>
            <a:rect l="0" t="0" r="r" b="b"/>
            <a:pathLst>
              <a:path w="21600" h="21600" extrusionOk="0">
                <a:moveTo>
                  <a:pt x="16691" y="20250"/>
                </a:moveTo>
                <a:lnTo>
                  <a:pt x="4418" y="20250"/>
                </a:lnTo>
                <a:cubicBezTo>
                  <a:pt x="2524" y="20250"/>
                  <a:pt x="982" y="18130"/>
                  <a:pt x="982" y="15525"/>
                </a:cubicBezTo>
                <a:cubicBezTo>
                  <a:pt x="982" y="13489"/>
                  <a:pt x="1926" y="11690"/>
                  <a:pt x="3333" y="11045"/>
                </a:cubicBezTo>
                <a:lnTo>
                  <a:pt x="4165" y="10664"/>
                </a:lnTo>
                <a:lnTo>
                  <a:pt x="3982" y="9484"/>
                </a:lnTo>
                <a:cubicBezTo>
                  <a:pt x="3946" y="9247"/>
                  <a:pt x="3927" y="9008"/>
                  <a:pt x="3927" y="8775"/>
                </a:cubicBezTo>
                <a:cubicBezTo>
                  <a:pt x="3927" y="6914"/>
                  <a:pt x="5028" y="5400"/>
                  <a:pt x="6382" y="5400"/>
                </a:cubicBezTo>
                <a:cubicBezTo>
                  <a:pt x="6662" y="5400"/>
                  <a:pt x="6942" y="5470"/>
                  <a:pt x="7215" y="5605"/>
                </a:cubicBezTo>
                <a:lnTo>
                  <a:pt x="8019" y="6006"/>
                </a:lnTo>
                <a:lnTo>
                  <a:pt x="8418" y="4965"/>
                </a:lnTo>
                <a:cubicBezTo>
                  <a:pt x="9272" y="2735"/>
                  <a:pt x="10937" y="1350"/>
                  <a:pt x="12764" y="1350"/>
                </a:cubicBezTo>
                <a:cubicBezTo>
                  <a:pt x="15470" y="1350"/>
                  <a:pt x="17673" y="4378"/>
                  <a:pt x="17673" y="8100"/>
                </a:cubicBezTo>
                <a:cubicBezTo>
                  <a:pt x="17673" y="8218"/>
                  <a:pt x="17666" y="8333"/>
                  <a:pt x="17660" y="8449"/>
                </a:cubicBezTo>
                <a:lnTo>
                  <a:pt x="17655" y="8565"/>
                </a:lnTo>
                <a:lnTo>
                  <a:pt x="17610" y="9515"/>
                </a:lnTo>
                <a:lnTo>
                  <a:pt x="18245" y="9892"/>
                </a:lnTo>
                <a:cubicBezTo>
                  <a:pt x="19687" y="10747"/>
                  <a:pt x="20618" y="12693"/>
                  <a:pt x="20618" y="14850"/>
                </a:cubicBezTo>
                <a:cubicBezTo>
                  <a:pt x="20618" y="17828"/>
                  <a:pt x="18856" y="20250"/>
                  <a:pt x="16691" y="20250"/>
                </a:cubicBezTo>
                <a:moveTo>
                  <a:pt x="18634" y="8652"/>
                </a:moveTo>
                <a:cubicBezTo>
                  <a:pt x="18643" y="8469"/>
                  <a:pt x="18655" y="8287"/>
                  <a:pt x="18655" y="8100"/>
                </a:cubicBezTo>
                <a:cubicBezTo>
                  <a:pt x="18655" y="3627"/>
                  <a:pt x="16017" y="0"/>
                  <a:pt x="12764" y="0"/>
                </a:cubicBezTo>
                <a:cubicBezTo>
                  <a:pt x="10499" y="0"/>
                  <a:pt x="8536" y="1759"/>
                  <a:pt x="7550" y="4336"/>
                </a:cubicBezTo>
                <a:cubicBezTo>
                  <a:pt x="7185" y="4154"/>
                  <a:pt x="6793" y="4050"/>
                  <a:pt x="6382" y="4050"/>
                </a:cubicBezTo>
                <a:cubicBezTo>
                  <a:pt x="4484" y="4050"/>
                  <a:pt x="2945" y="6165"/>
                  <a:pt x="2945" y="8775"/>
                </a:cubicBezTo>
                <a:cubicBezTo>
                  <a:pt x="2945" y="9114"/>
                  <a:pt x="2973" y="9445"/>
                  <a:pt x="3022" y="9764"/>
                </a:cubicBezTo>
                <a:cubicBezTo>
                  <a:pt x="1267" y="10569"/>
                  <a:pt x="0" y="12841"/>
                  <a:pt x="0" y="15525"/>
                </a:cubicBezTo>
                <a:cubicBezTo>
                  <a:pt x="0" y="18880"/>
                  <a:pt x="1978" y="21600"/>
                  <a:pt x="4418" y="21600"/>
                </a:cubicBezTo>
                <a:lnTo>
                  <a:pt x="16691" y="21600"/>
                </a:lnTo>
                <a:cubicBezTo>
                  <a:pt x="19401" y="21600"/>
                  <a:pt x="21600" y="18578"/>
                  <a:pt x="21600" y="14850"/>
                </a:cubicBezTo>
                <a:cubicBezTo>
                  <a:pt x="21600" y="12072"/>
                  <a:pt x="20378" y="9687"/>
                  <a:pt x="18634" y="865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5" name="Shape 2965">
            <a:extLst>
              <a:ext uri="{FF2B5EF4-FFF2-40B4-BE49-F238E27FC236}">
                <a16:creationId xmlns:a16="http://schemas.microsoft.com/office/drawing/2014/main" id="{F82BF91E-5848-4081-AE7D-33C70A9FB85D}"/>
              </a:ext>
            </a:extLst>
          </p:cNvPr>
          <p:cNvSpPr/>
          <p:nvPr/>
        </p:nvSpPr>
        <p:spPr>
          <a:xfrm>
            <a:off x="1353482" y="7885793"/>
            <a:ext cx="418884" cy="247523"/>
          </a:xfrm>
          <a:custGeom>
            <a:avLst/>
            <a:gdLst/>
            <a:ahLst/>
            <a:cxnLst>
              <a:cxn ang="0">
                <a:pos x="wd2" y="hd2"/>
              </a:cxn>
              <a:cxn ang="5400000">
                <a:pos x="wd2" y="hd2"/>
              </a:cxn>
              <a:cxn ang="10800000">
                <a:pos x="wd2" y="hd2"/>
              </a:cxn>
              <a:cxn ang="16200000">
                <a:pos x="wd2" y="hd2"/>
              </a:cxn>
            </a:cxnLst>
            <a:rect l="0" t="0" r="r" b="b"/>
            <a:pathLst>
              <a:path w="21600" h="21600" extrusionOk="0">
                <a:moveTo>
                  <a:pt x="17673" y="19938"/>
                </a:moveTo>
                <a:lnTo>
                  <a:pt x="3927" y="19938"/>
                </a:lnTo>
                <a:cubicBezTo>
                  <a:pt x="2303" y="19938"/>
                  <a:pt x="982" y="17703"/>
                  <a:pt x="982" y="14954"/>
                </a:cubicBezTo>
                <a:cubicBezTo>
                  <a:pt x="982" y="12638"/>
                  <a:pt x="1912" y="10647"/>
                  <a:pt x="3244" y="10110"/>
                </a:cubicBezTo>
                <a:cubicBezTo>
                  <a:pt x="3634" y="9954"/>
                  <a:pt x="3929" y="9410"/>
                  <a:pt x="3988" y="8739"/>
                </a:cubicBezTo>
                <a:cubicBezTo>
                  <a:pt x="4343" y="4704"/>
                  <a:pt x="6427" y="1662"/>
                  <a:pt x="8836" y="1662"/>
                </a:cubicBezTo>
                <a:cubicBezTo>
                  <a:pt x="10501" y="1662"/>
                  <a:pt x="12038" y="3081"/>
                  <a:pt x="12948" y="5461"/>
                </a:cubicBezTo>
                <a:cubicBezTo>
                  <a:pt x="13103" y="5866"/>
                  <a:pt x="13354" y="6137"/>
                  <a:pt x="13636" y="6203"/>
                </a:cubicBezTo>
                <a:cubicBezTo>
                  <a:pt x="13682" y="6215"/>
                  <a:pt x="13727" y="6219"/>
                  <a:pt x="13773" y="6219"/>
                </a:cubicBezTo>
                <a:cubicBezTo>
                  <a:pt x="14009" y="6219"/>
                  <a:pt x="14238" y="6076"/>
                  <a:pt x="14419" y="5809"/>
                </a:cubicBezTo>
                <a:cubicBezTo>
                  <a:pt x="14777" y="5278"/>
                  <a:pt x="15236" y="4985"/>
                  <a:pt x="15709" y="4985"/>
                </a:cubicBezTo>
                <a:cubicBezTo>
                  <a:pt x="16792" y="4985"/>
                  <a:pt x="17673" y="6476"/>
                  <a:pt x="17671" y="8326"/>
                </a:cubicBezTo>
                <a:lnTo>
                  <a:pt x="17667" y="8447"/>
                </a:lnTo>
                <a:cubicBezTo>
                  <a:pt x="17646" y="9234"/>
                  <a:pt x="17953" y="9937"/>
                  <a:pt x="18404" y="10132"/>
                </a:cubicBezTo>
                <a:cubicBezTo>
                  <a:pt x="19708" y="10697"/>
                  <a:pt x="20618" y="12680"/>
                  <a:pt x="20618" y="14954"/>
                </a:cubicBezTo>
                <a:cubicBezTo>
                  <a:pt x="20618" y="17703"/>
                  <a:pt x="19297" y="19938"/>
                  <a:pt x="17673" y="19938"/>
                </a:cubicBezTo>
                <a:moveTo>
                  <a:pt x="18648" y="8523"/>
                </a:moveTo>
                <a:cubicBezTo>
                  <a:pt x="18650" y="8451"/>
                  <a:pt x="18655" y="8381"/>
                  <a:pt x="18655" y="8308"/>
                </a:cubicBezTo>
                <a:cubicBezTo>
                  <a:pt x="18655" y="5556"/>
                  <a:pt x="17335" y="3323"/>
                  <a:pt x="15709" y="3323"/>
                </a:cubicBezTo>
                <a:cubicBezTo>
                  <a:pt x="14967" y="3323"/>
                  <a:pt x="14290" y="3791"/>
                  <a:pt x="13773" y="4558"/>
                </a:cubicBezTo>
                <a:cubicBezTo>
                  <a:pt x="12724" y="1819"/>
                  <a:pt x="10909" y="0"/>
                  <a:pt x="8836" y="0"/>
                </a:cubicBezTo>
                <a:cubicBezTo>
                  <a:pt x="5880" y="0"/>
                  <a:pt x="3439" y="3690"/>
                  <a:pt x="3017" y="8494"/>
                </a:cubicBezTo>
                <a:cubicBezTo>
                  <a:pt x="1288" y="9190"/>
                  <a:pt x="0" y="11814"/>
                  <a:pt x="0" y="14954"/>
                </a:cubicBezTo>
                <a:cubicBezTo>
                  <a:pt x="0" y="18624"/>
                  <a:pt x="1758" y="21600"/>
                  <a:pt x="3927" y="21600"/>
                </a:cubicBezTo>
                <a:lnTo>
                  <a:pt x="17673" y="21600"/>
                </a:lnTo>
                <a:cubicBezTo>
                  <a:pt x="19842" y="21600"/>
                  <a:pt x="21600" y="18624"/>
                  <a:pt x="21600" y="14954"/>
                </a:cubicBezTo>
                <a:cubicBezTo>
                  <a:pt x="21600" y="11855"/>
                  <a:pt x="20344" y="9259"/>
                  <a:pt x="18648" y="852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6" name="Shape 2966">
            <a:extLst>
              <a:ext uri="{FF2B5EF4-FFF2-40B4-BE49-F238E27FC236}">
                <a16:creationId xmlns:a16="http://schemas.microsoft.com/office/drawing/2014/main" id="{D623118C-5B44-4FC2-AEE7-9A590D00A430}"/>
              </a:ext>
            </a:extLst>
          </p:cNvPr>
          <p:cNvSpPr/>
          <p:nvPr/>
        </p:nvSpPr>
        <p:spPr>
          <a:xfrm>
            <a:off x="2153166" y="7828674"/>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17673" y="20400"/>
                </a:moveTo>
                <a:lnTo>
                  <a:pt x="3927" y="20400"/>
                </a:lnTo>
                <a:cubicBezTo>
                  <a:pt x="2303" y="20400"/>
                  <a:pt x="982" y="18785"/>
                  <a:pt x="982" y="16800"/>
                </a:cubicBezTo>
                <a:cubicBezTo>
                  <a:pt x="982" y="15128"/>
                  <a:pt x="1912" y="13690"/>
                  <a:pt x="3244" y="13302"/>
                </a:cubicBezTo>
                <a:cubicBezTo>
                  <a:pt x="3634" y="13189"/>
                  <a:pt x="3929" y="12796"/>
                  <a:pt x="3988" y="12312"/>
                </a:cubicBezTo>
                <a:cubicBezTo>
                  <a:pt x="4343" y="9397"/>
                  <a:pt x="6427" y="7200"/>
                  <a:pt x="8836" y="7200"/>
                </a:cubicBezTo>
                <a:cubicBezTo>
                  <a:pt x="10501" y="7200"/>
                  <a:pt x="11547" y="7626"/>
                  <a:pt x="12457" y="9344"/>
                </a:cubicBezTo>
                <a:cubicBezTo>
                  <a:pt x="12612" y="9636"/>
                  <a:pt x="13354" y="10432"/>
                  <a:pt x="13636" y="10480"/>
                </a:cubicBezTo>
                <a:cubicBezTo>
                  <a:pt x="13682" y="10488"/>
                  <a:pt x="13773" y="10492"/>
                  <a:pt x="13773" y="10492"/>
                </a:cubicBezTo>
                <a:cubicBezTo>
                  <a:pt x="14009" y="10492"/>
                  <a:pt x="14238" y="10388"/>
                  <a:pt x="14419" y="10195"/>
                </a:cubicBezTo>
                <a:cubicBezTo>
                  <a:pt x="14777" y="9812"/>
                  <a:pt x="15236" y="9600"/>
                  <a:pt x="15709" y="9600"/>
                </a:cubicBezTo>
                <a:cubicBezTo>
                  <a:pt x="16792" y="9600"/>
                  <a:pt x="17673" y="10677"/>
                  <a:pt x="17671" y="12013"/>
                </a:cubicBezTo>
                <a:lnTo>
                  <a:pt x="17667" y="12101"/>
                </a:lnTo>
                <a:cubicBezTo>
                  <a:pt x="17646" y="12669"/>
                  <a:pt x="17953" y="13177"/>
                  <a:pt x="18404" y="13318"/>
                </a:cubicBezTo>
                <a:cubicBezTo>
                  <a:pt x="19708" y="13726"/>
                  <a:pt x="20618" y="15158"/>
                  <a:pt x="20618" y="16800"/>
                </a:cubicBezTo>
                <a:cubicBezTo>
                  <a:pt x="20618" y="18785"/>
                  <a:pt x="19297" y="20400"/>
                  <a:pt x="17673" y="20400"/>
                </a:cubicBezTo>
                <a:moveTo>
                  <a:pt x="15709" y="1200"/>
                </a:moveTo>
                <a:cubicBezTo>
                  <a:pt x="18420" y="1200"/>
                  <a:pt x="20618" y="3887"/>
                  <a:pt x="20618" y="7200"/>
                </a:cubicBezTo>
                <a:cubicBezTo>
                  <a:pt x="20618" y="9162"/>
                  <a:pt x="19844" y="10898"/>
                  <a:pt x="18654" y="11992"/>
                </a:cubicBezTo>
                <a:cubicBezTo>
                  <a:pt x="18651" y="10008"/>
                  <a:pt x="17334" y="8400"/>
                  <a:pt x="15709" y="8400"/>
                </a:cubicBezTo>
                <a:cubicBezTo>
                  <a:pt x="14967" y="8400"/>
                  <a:pt x="14290" y="8738"/>
                  <a:pt x="13773" y="9292"/>
                </a:cubicBezTo>
                <a:cubicBezTo>
                  <a:pt x="13082" y="7989"/>
                  <a:pt x="12054" y="6984"/>
                  <a:pt x="10843" y="6443"/>
                </a:cubicBezTo>
                <a:cubicBezTo>
                  <a:pt x="11149" y="3488"/>
                  <a:pt x="13208" y="1200"/>
                  <a:pt x="15709" y="1200"/>
                </a:cubicBezTo>
                <a:moveTo>
                  <a:pt x="19575" y="12625"/>
                </a:moveTo>
                <a:cubicBezTo>
                  <a:pt x="20814" y="11304"/>
                  <a:pt x="21600" y="9367"/>
                  <a:pt x="21600" y="7200"/>
                </a:cubicBezTo>
                <a:cubicBezTo>
                  <a:pt x="21600" y="3224"/>
                  <a:pt x="18962" y="0"/>
                  <a:pt x="15709" y="0"/>
                </a:cubicBezTo>
                <a:cubicBezTo>
                  <a:pt x="12754" y="0"/>
                  <a:pt x="10314" y="2663"/>
                  <a:pt x="9890" y="6130"/>
                </a:cubicBezTo>
                <a:cubicBezTo>
                  <a:pt x="9547" y="6053"/>
                  <a:pt x="9198" y="6000"/>
                  <a:pt x="8836" y="6000"/>
                </a:cubicBezTo>
                <a:cubicBezTo>
                  <a:pt x="5880" y="6000"/>
                  <a:pt x="3439" y="8665"/>
                  <a:pt x="3017" y="12135"/>
                </a:cubicBezTo>
                <a:cubicBezTo>
                  <a:pt x="1288" y="12638"/>
                  <a:pt x="0" y="14532"/>
                  <a:pt x="0" y="16800"/>
                </a:cubicBezTo>
                <a:cubicBezTo>
                  <a:pt x="0" y="19451"/>
                  <a:pt x="1758" y="21600"/>
                  <a:pt x="3927" y="21600"/>
                </a:cubicBezTo>
                <a:lnTo>
                  <a:pt x="17673" y="21600"/>
                </a:lnTo>
                <a:cubicBezTo>
                  <a:pt x="19842" y="21600"/>
                  <a:pt x="21600" y="19451"/>
                  <a:pt x="21600" y="16800"/>
                </a:cubicBezTo>
                <a:cubicBezTo>
                  <a:pt x="21600" y="14997"/>
                  <a:pt x="20778" y="13443"/>
                  <a:pt x="19575" y="1262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7" name="Shape 2967">
            <a:extLst>
              <a:ext uri="{FF2B5EF4-FFF2-40B4-BE49-F238E27FC236}">
                <a16:creationId xmlns:a16="http://schemas.microsoft.com/office/drawing/2014/main" id="{836541D1-2AC1-46AC-B632-73978D701993}"/>
              </a:ext>
            </a:extLst>
          </p:cNvPr>
          <p:cNvSpPr/>
          <p:nvPr/>
        </p:nvSpPr>
        <p:spPr>
          <a:xfrm>
            <a:off x="2952849" y="7809635"/>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14727" y="19440"/>
                </a:moveTo>
                <a:cubicBezTo>
                  <a:pt x="14727" y="20036"/>
                  <a:pt x="15167" y="20520"/>
                  <a:pt x="15709" y="20520"/>
                </a:cubicBezTo>
                <a:cubicBezTo>
                  <a:pt x="16251" y="20520"/>
                  <a:pt x="16691" y="20036"/>
                  <a:pt x="16691" y="19440"/>
                </a:cubicBezTo>
                <a:cubicBezTo>
                  <a:pt x="16691" y="18360"/>
                  <a:pt x="15709" y="17280"/>
                  <a:pt x="15709" y="17280"/>
                </a:cubicBezTo>
                <a:cubicBezTo>
                  <a:pt x="15709" y="17280"/>
                  <a:pt x="14727" y="18360"/>
                  <a:pt x="14727" y="19440"/>
                </a:cubicBezTo>
                <a:moveTo>
                  <a:pt x="4909" y="20520"/>
                </a:moveTo>
                <a:cubicBezTo>
                  <a:pt x="4909" y="21117"/>
                  <a:pt x="5349" y="21600"/>
                  <a:pt x="5891" y="21600"/>
                </a:cubicBezTo>
                <a:cubicBezTo>
                  <a:pt x="6433" y="21600"/>
                  <a:pt x="6873" y="21117"/>
                  <a:pt x="6873" y="20520"/>
                </a:cubicBezTo>
                <a:cubicBezTo>
                  <a:pt x="6873" y="19440"/>
                  <a:pt x="5891" y="18360"/>
                  <a:pt x="5891" y="18360"/>
                </a:cubicBezTo>
                <a:cubicBezTo>
                  <a:pt x="5891" y="18360"/>
                  <a:pt x="4909" y="19440"/>
                  <a:pt x="4909" y="20520"/>
                </a:cubicBezTo>
                <a:moveTo>
                  <a:pt x="9818" y="17280"/>
                </a:moveTo>
                <a:cubicBezTo>
                  <a:pt x="9818" y="17876"/>
                  <a:pt x="10258" y="18360"/>
                  <a:pt x="10800" y="18360"/>
                </a:cubicBezTo>
                <a:cubicBezTo>
                  <a:pt x="11342" y="18360"/>
                  <a:pt x="11782" y="17876"/>
                  <a:pt x="11782" y="17280"/>
                </a:cubicBezTo>
                <a:cubicBezTo>
                  <a:pt x="11782" y="16200"/>
                  <a:pt x="10800" y="15120"/>
                  <a:pt x="10800" y="15120"/>
                </a:cubicBezTo>
                <a:cubicBezTo>
                  <a:pt x="10800" y="15120"/>
                  <a:pt x="9818" y="16200"/>
                  <a:pt x="9818" y="1728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8" name="Shape 2968">
            <a:extLst>
              <a:ext uri="{FF2B5EF4-FFF2-40B4-BE49-F238E27FC236}">
                <a16:creationId xmlns:a16="http://schemas.microsoft.com/office/drawing/2014/main" id="{C3EC51B7-8211-4D2B-8259-B9C86AB80FDB}"/>
              </a:ext>
            </a:extLst>
          </p:cNvPr>
          <p:cNvSpPr/>
          <p:nvPr/>
        </p:nvSpPr>
        <p:spPr>
          <a:xfrm>
            <a:off x="3752534" y="7828674"/>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17673" y="14400"/>
                </a:moveTo>
                <a:lnTo>
                  <a:pt x="3927" y="14400"/>
                </a:lnTo>
                <a:cubicBezTo>
                  <a:pt x="2303" y="14400"/>
                  <a:pt x="982" y="12785"/>
                  <a:pt x="982" y="10800"/>
                </a:cubicBezTo>
                <a:cubicBezTo>
                  <a:pt x="982" y="9128"/>
                  <a:pt x="1912" y="7690"/>
                  <a:pt x="3244" y="7302"/>
                </a:cubicBezTo>
                <a:cubicBezTo>
                  <a:pt x="3634" y="7189"/>
                  <a:pt x="3929" y="6796"/>
                  <a:pt x="3988" y="6312"/>
                </a:cubicBezTo>
                <a:cubicBezTo>
                  <a:pt x="4343" y="3397"/>
                  <a:pt x="6427" y="1200"/>
                  <a:pt x="8836" y="1200"/>
                </a:cubicBezTo>
                <a:cubicBezTo>
                  <a:pt x="10501" y="1200"/>
                  <a:pt x="11547" y="1626"/>
                  <a:pt x="12457" y="3344"/>
                </a:cubicBezTo>
                <a:cubicBezTo>
                  <a:pt x="12612" y="3636"/>
                  <a:pt x="13354" y="4432"/>
                  <a:pt x="13636" y="4480"/>
                </a:cubicBezTo>
                <a:cubicBezTo>
                  <a:pt x="13682" y="4488"/>
                  <a:pt x="13773" y="4492"/>
                  <a:pt x="13773" y="4492"/>
                </a:cubicBezTo>
                <a:cubicBezTo>
                  <a:pt x="14009" y="4492"/>
                  <a:pt x="14238" y="4388"/>
                  <a:pt x="14419" y="4195"/>
                </a:cubicBezTo>
                <a:cubicBezTo>
                  <a:pt x="14777" y="3812"/>
                  <a:pt x="15236" y="3600"/>
                  <a:pt x="15709" y="3600"/>
                </a:cubicBezTo>
                <a:cubicBezTo>
                  <a:pt x="16792" y="3600"/>
                  <a:pt x="17673" y="4676"/>
                  <a:pt x="17671" y="6013"/>
                </a:cubicBezTo>
                <a:lnTo>
                  <a:pt x="17667" y="6101"/>
                </a:lnTo>
                <a:cubicBezTo>
                  <a:pt x="17646" y="6669"/>
                  <a:pt x="17953" y="7177"/>
                  <a:pt x="18404" y="7318"/>
                </a:cubicBezTo>
                <a:cubicBezTo>
                  <a:pt x="19708" y="7726"/>
                  <a:pt x="20618" y="9158"/>
                  <a:pt x="20618" y="10800"/>
                </a:cubicBezTo>
                <a:cubicBezTo>
                  <a:pt x="20618" y="12785"/>
                  <a:pt x="19297" y="14400"/>
                  <a:pt x="17673" y="14400"/>
                </a:cubicBezTo>
                <a:moveTo>
                  <a:pt x="18648" y="6156"/>
                </a:moveTo>
                <a:cubicBezTo>
                  <a:pt x="18650" y="6104"/>
                  <a:pt x="18655" y="6053"/>
                  <a:pt x="18655" y="6000"/>
                </a:cubicBezTo>
                <a:cubicBezTo>
                  <a:pt x="18655" y="4012"/>
                  <a:pt x="17335" y="2400"/>
                  <a:pt x="15709" y="2400"/>
                </a:cubicBezTo>
                <a:cubicBezTo>
                  <a:pt x="14967" y="2400"/>
                  <a:pt x="14290" y="2738"/>
                  <a:pt x="13773" y="3292"/>
                </a:cubicBezTo>
                <a:cubicBezTo>
                  <a:pt x="12724" y="1314"/>
                  <a:pt x="10909" y="0"/>
                  <a:pt x="8836" y="0"/>
                </a:cubicBezTo>
                <a:cubicBezTo>
                  <a:pt x="5880" y="0"/>
                  <a:pt x="3439" y="2665"/>
                  <a:pt x="3017" y="6135"/>
                </a:cubicBezTo>
                <a:cubicBezTo>
                  <a:pt x="1288" y="6638"/>
                  <a:pt x="0" y="8532"/>
                  <a:pt x="0" y="10800"/>
                </a:cubicBezTo>
                <a:cubicBezTo>
                  <a:pt x="0" y="13451"/>
                  <a:pt x="1758" y="15600"/>
                  <a:pt x="3927" y="15600"/>
                </a:cubicBezTo>
                <a:lnTo>
                  <a:pt x="17673" y="15600"/>
                </a:lnTo>
                <a:cubicBezTo>
                  <a:pt x="19842" y="15600"/>
                  <a:pt x="21600" y="13451"/>
                  <a:pt x="21600" y="10800"/>
                </a:cubicBezTo>
                <a:cubicBezTo>
                  <a:pt x="21600" y="8562"/>
                  <a:pt x="20344" y="6687"/>
                  <a:pt x="18648" y="6156"/>
                </a:cubicBezTo>
                <a:moveTo>
                  <a:pt x="15218" y="16800"/>
                </a:moveTo>
                <a:cubicBezTo>
                  <a:pt x="15083" y="16800"/>
                  <a:pt x="14960" y="16867"/>
                  <a:pt x="14871" y="16976"/>
                </a:cubicBezTo>
                <a:lnTo>
                  <a:pt x="11926" y="20575"/>
                </a:lnTo>
                <a:cubicBezTo>
                  <a:pt x="11837" y="20685"/>
                  <a:pt x="11782" y="20835"/>
                  <a:pt x="11782" y="21000"/>
                </a:cubicBezTo>
                <a:cubicBezTo>
                  <a:pt x="11782" y="21332"/>
                  <a:pt x="12002" y="21600"/>
                  <a:pt x="12273" y="21600"/>
                </a:cubicBezTo>
                <a:cubicBezTo>
                  <a:pt x="12408" y="21600"/>
                  <a:pt x="12531" y="21533"/>
                  <a:pt x="12620" y="21424"/>
                </a:cubicBezTo>
                <a:lnTo>
                  <a:pt x="15565" y="17824"/>
                </a:lnTo>
                <a:cubicBezTo>
                  <a:pt x="15654" y="17716"/>
                  <a:pt x="15709" y="17566"/>
                  <a:pt x="15709" y="17400"/>
                </a:cubicBezTo>
                <a:cubicBezTo>
                  <a:pt x="15709" y="17069"/>
                  <a:pt x="15489" y="16800"/>
                  <a:pt x="15218" y="16800"/>
                </a:cubicBezTo>
                <a:moveTo>
                  <a:pt x="12764" y="17400"/>
                </a:moveTo>
                <a:cubicBezTo>
                  <a:pt x="12764" y="17069"/>
                  <a:pt x="12544" y="16800"/>
                  <a:pt x="12273" y="16800"/>
                </a:cubicBezTo>
                <a:cubicBezTo>
                  <a:pt x="12137" y="16800"/>
                  <a:pt x="12015" y="16867"/>
                  <a:pt x="11925" y="16976"/>
                </a:cubicBezTo>
                <a:lnTo>
                  <a:pt x="8981" y="20575"/>
                </a:lnTo>
                <a:cubicBezTo>
                  <a:pt x="8891" y="20685"/>
                  <a:pt x="8836" y="20835"/>
                  <a:pt x="8836" y="21000"/>
                </a:cubicBezTo>
                <a:cubicBezTo>
                  <a:pt x="8836" y="21332"/>
                  <a:pt x="9056" y="21600"/>
                  <a:pt x="9327" y="21600"/>
                </a:cubicBezTo>
                <a:cubicBezTo>
                  <a:pt x="9463" y="21600"/>
                  <a:pt x="9585" y="21533"/>
                  <a:pt x="9674" y="21424"/>
                </a:cubicBezTo>
                <a:lnTo>
                  <a:pt x="12620" y="17824"/>
                </a:lnTo>
                <a:cubicBezTo>
                  <a:pt x="12709" y="17716"/>
                  <a:pt x="12764" y="17566"/>
                  <a:pt x="12764" y="17400"/>
                </a:cubicBezTo>
                <a:moveTo>
                  <a:pt x="6873" y="17400"/>
                </a:moveTo>
                <a:cubicBezTo>
                  <a:pt x="6873" y="17069"/>
                  <a:pt x="6653" y="16800"/>
                  <a:pt x="6382" y="16800"/>
                </a:cubicBezTo>
                <a:cubicBezTo>
                  <a:pt x="6246" y="16800"/>
                  <a:pt x="6124" y="16867"/>
                  <a:pt x="6034" y="16976"/>
                </a:cubicBezTo>
                <a:lnTo>
                  <a:pt x="3090" y="20575"/>
                </a:lnTo>
                <a:cubicBezTo>
                  <a:pt x="3000" y="20685"/>
                  <a:pt x="2945" y="20835"/>
                  <a:pt x="2945" y="21000"/>
                </a:cubicBezTo>
                <a:cubicBezTo>
                  <a:pt x="2945" y="21332"/>
                  <a:pt x="3166" y="21600"/>
                  <a:pt x="3436" y="21600"/>
                </a:cubicBezTo>
                <a:cubicBezTo>
                  <a:pt x="3572" y="21600"/>
                  <a:pt x="3695" y="21533"/>
                  <a:pt x="3783" y="21424"/>
                </a:cubicBezTo>
                <a:lnTo>
                  <a:pt x="6729" y="17824"/>
                </a:lnTo>
                <a:cubicBezTo>
                  <a:pt x="6818" y="17716"/>
                  <a:pt x="6873" y="17566"/>
                  <a:pt x="6873" y="17400"/>
                </a:cubicBezTo>
                <a:moveTo>
                  <a:pt x="9818" y="17400"/>
                </a:moveTo>
                <a:cubicBezTo>
                  <a:pt x="9818" y="17069"/>
                  <a:pt x="9598" y="16800"/>
                  <a:pt x="9327" y="16800"/>
                </a:cubicBezTo>
                <a:cubicBezTo>
                  <a:pt x="9192" y="16800"/>
                  <a:pt x="9069" y="16867"/>
                  <a:pt x="8980" y="16976"/>
                </a:cubicBezTo>
                <a:lnTo>
                  <a:pt x="6035" y="20575"/>
                </a:lnTo>
                <a:cubicBezTo>
                  <a:pt x="5946" y="20685"/>
                  <a:pt x="5891" y="20835"/>
                  <a:pt x="5891" y="21000"/>
                </a:cubicBezTo>
                <a:cubicBezTo>
                  <a:pt x="5891" y="21332"/>
                  <a:pt x="6111" y="21600"/>
                  <a:pt x="6382" y="21600"/>
                </a:cubicBezTo>
                <a:cubicBezTo>
                  <a:pt x="6517" y="21600"/>
                  <a:pt x="6640" y="21533"/>
                  <a:pt x="6729" y="21424"/>
                </a:cubicBezTo>
                <a:lnTo>
                  <a:pt x="9674" y="17824"/>
                </a:lnTo>
                <a:cubicBezTo>
                  <a:pt x="9763" y="17716"/>
                  <a:pt x="9818" y="17566"/>
                  <a:pt x="9818" y="174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9" name="Shape 2969">
            <a:extLst>
              <a:ext uri="{FF2B5EF4-FFF2-40B4-BE49-F238E27FC236}">
                <a16:creationId xmlns:a16="http://schemas.microsoft.com/office/drawing/2014/main" id="{DEEAE1CE-86EF-4267-982C-D2975CB3B4F4}"/>
              </a:ext>
            </a:extLst>
          </p:cNvPr>
          <p:cNvSpPr/>
          <p:nvPr/>
        </p:nvSpPr>
        <p:spPr>
          <a:xfrm>
            <a:off x="4552218" y="7809635"/>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18164" y="15120"/>
                </a:moveTo>
                <a:cubicBezTo>
                  <a:pt x="17893" y="15120"/>
                  <a:pt x="17673" y="15362"/>
                  <a:pt x="17673" y="15660"/>
                </a:cubicBezTo>
                <a:lnTo>
                  <a:pt x="17673" y="17820"/>
                </a:lnTo>
                <a:cubicBezTo>
                  <a:pt x="17673" y="18118"/>
                  <a:pt x="17893" y="18360"/>
                  <a:pt x="18164" y="18360"/>
                </a:cubicBezTo>
                <a:cubicBezTo>
                  <a:pt x="18434" y="18360"/>
                  <a:pt x="18655" y="18118"/>
                  <a:pt x="18655" y="17820"/>
                </a:cubicBezTo>
                <a:lnTo>
                  <a:pt x="18655" y="15660"/>
                </a:lnTo>
                <a:cubicBezTo>
                  <a:pt x="18655" y="15362"/>
                  <a:pt x="18434" y="15120"/>
                  <a:pt x="18164" y="15120"/>
                </a:cubicBezTo>
                <a:moveTo>
                  <a:pt x="15218" y="15120"/>
                </a:moveTo>
                <a:cubicBezTo>
                  <a:pt x="14947" y="15120"/>
                  <a:pt x="14727" y="15362"/>
                  <a:pt x="14727" y="15660"/>
                </a:cubicBezTo>
                <a:lnTo>
                  <a:pt x="14727" y="18900"/>
                </a:lnTo>
                <a:cubicBezTo>
                  <a:pt x="14727" y="19198"/>
                  <a:pt x="14947" y="19440"/>
                  <a:pt x="15218" y="19440"/>
                </a:cubicBezTo>
                <a:cubicBezTo>
                  <a:pt x="15489" y="19440"/>
                  <a:pt x="15709" y="19198"/>
                  <a:pt x="15709" y="18900"/>
                </a:cubicBezTo>
                <a:lnTo>
                  <a:pt x="15709" y="15660"/>
                </a:lnTo>
                <a:cubicBezTo>
                  <a:pt x="15709" y="15362"/>
                  <a:pt x="15489" y="15120"/>
                  <a:pt x="15218" y="1512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moveTo>
                  <a:pt x="6382" y="16200"/>
                </a:moveTo>
                <a:cubicBezTo>
                  <a:pt x="6111" y="16200"/>
                  <a:pt x="5891" y="16442"/>
                  <a:pt x="5891" y="16740"/>
                </a:cubicBezTo>
                <a:lnTo>
                  <a:pt x="5891" y="18900"/>
                </a:lnTo>
                <a:cubicBezTo>
                  <a:pt x="5891" y="19198"/>
                  <a:pt x="6111" y="19440"/>
                  <a:pt x="6382" y="19440"/>
                </a:cubicBezTo>
                <a:cubicBezTo>
                  <a:pt x="6653" y="19440"/>
                  <a:pt x="6873" y="19198"/>
                  <a:pt x="6873" y="18900"/>
                </a:cubicBezTo>
                <a:lnTo>
                  <a:pt x="6873" y="16740"/>
                </a:lnTo>
                <a:cubicBezTo>
                  <a:pt x="6873" y="16442"/>
                  <a:pt x="6653" y="16200"/>
                  <a:pt x="6382" y="16200"/>
                </a:cubicBezTo>
                <a:moveTo>
                  <a:pt x="3436" y="15120"/>
                </a:moveTo>
                <a:cubicBezTo>
                  <a:pt x="3166" y="15120"/>
                  <a:pt x="2945" y="15362"/>
                  <a:pt x="2945" y="15660"/>
                </a:cubicBezTo>
                <a:lnTo>
                  <a:pt x="2945" y="18900"/>
                </a:lnTo>
                <a:cubicBezTo>
                  <a:pt x="2945" y="19198"/>
                  <a:pt x="3166" y="19440"/>
                  <a:pt x="3436" y="19440"/>
                </a:cubicBezTo>
                <a:cubicBezTo>
                  <a:pt x="3707" y="19440"/>
                  <a:pt x="3927" y="19198"/>
                  <a:pt x="3927" y="18900"/>
                </a:cubicBezTo>
                <a:lnTo>
                  <a:pt x="3927" y="15660"/>
                </a:lnTo>
                <a:cubicBezTo>
                  <a:pt x="3927" y="15362"/>
                  <a:pt x="3707" y="15120"/>
                  <a:pt x="3436" y="15120"/>
                </a:cubicBezTo>
                <a:moveTo>
                  <a:pt x="12273" y="16200"/>
                </a:moveTo>
                <a:cubicBezTo>
                  <a:pt x="12002" y="16200"/>
                  <a:pt x="11782" y="16442"/>
                  <a:pt x="11782" y="16740"/>
                </a:cubicBezTo>
                <a:lnTo>
                  <a:pt x="11782" y="19980"/>
                </a:lnTo>
                <a:cubicBezTo>
                  <a:pt x="11782" y="20278"/>
                  <a:pt x="12002" y="20520"/>
                  <a:pt x="12273" y="20520"/>
                </a:cubicBezTo>
                <a:cubicBezTo>
                  <a:pt x="12544" y="20520"/>
                  <a:pt x="12764" y="20278"/>
                  <a:pt x="12764" y="19980"/>
                </a:cubicBezTo>
                <a:lnTo>
                  <a:pt x="12764" y="16740"/>
                </a:lnTo>
                <a:cubicBezTo>
                  <a:pt x="12764" y="16442"/>
                  <a:pt x="12544" y="16200"/>
                  <a:pt x="12273" y="16200"/>
                </a:cubicBezTo>
                <a:moveTo>
                  <a:pt x="9327" y="17280"/>
                </a:moveTo>
                <a:cubicBezTo>
                  <a:pt x="9056" y="17280"/>
                  <a:pt x="8836" y="17522"/>
                  <a:pt x="8836" y="17820"/>
                </a:cubicBezTo>
                <a:lnTo>
                  <a:pt x="8836" y="21060"/>
                </a:lnTo>
                <a:cubicBezTo>
                  <a:pt x="8836" y="21358"/>
                  <a:pt x="9056" y="21600"/>
                  <a:pt x="9327" y="21600"/>
                </a:cubicBezTo>
                <a:cubicBezTo>
                  <a:pt x="9598" y="21600"/>
                  <a:pt x="9818" y="21358"/>
                  <a:pt x="9818" y="21060"/>
                </a:cubicBezTo>
                <a:lnTo>
                  <a:pt x="9818" y="17820"/>
                </a:lnTo>
                <a:cubicBezTo>
                  <a:pt x="9818" y="17522"/>
                  <a:pt x="9598" y="17280"/>
                  <a:pt x="9327" y="1728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0" name="Shape 2970">
            <a:extLst>
              <a:ext uri="{FF2B5EF4-FFF2-40B4-BE49-F238E27FC236}">
                <a16:creationId xmlns:a16="http://schemas.microsoft.com/office/drawing/2014/main" id="{32E1E136-F79D-445F-9720-B37543D19227}"/>
              </a:ext>
            </a:extLst>
          </p:cNvPr>
          <p:cNvSpPr/>
          <p:nvPr/>
        </p:nvSpPr>
        <p:spPr>
          <a:xfrm>
            <a:off x="5351901" y="779059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5709" y="19636"/>
                </a:moveTo>
                <a:cubicBezTo>
                  <a:pt x="15167" y="19636"/>
                  <a:pt x="14727" y="20076"/>
                  <a:pt x="14727" y="20618"/>
                </a:cubicBezTo>
                <a:cubicBezTo>
                  <a:pt x="14727" y="21160"/>
                  <a:pt x="15167" y="21600"/>
                  <a:pt x="15709" y="21600"/>
                </a:cubicBezTo>
                <a:cubicBezTo>
                  <a:pt x="16251" y="21600"/>
                  <a:pt x="16691" y="21160"/>
                  <a:pt x="16691" y="20618"/>
                </a:cubicBezTo>
                <a:cubicBezTo>
                  <a:pt x="16691" y="20076"/>
                  <a:pt x="16251" y="19636"/>
                  <a:pt x="15709" y="19636"/>
                </a:cubicBezTo>
                <a:moveTo>
                  <a:pt x="18655" y="16691"/>
                </a:moveTo>
                <a:cubicBezTo>
                  <a:pt x="18113" y="16691"/>
                  <a:pt x="17673" y="17131"/>
                  <a:pt x="17673" y="17673"/>
                </a:cubicBezTo>
                <a:cubicBezTo>
                  <a:pt x="17673" y="18215"/>
                  <a:pt x="18113" y="18655"/>
                  <a:pt x="18655" y="18655"/>
                </a:cubicBezTo>
                <a:cubicBezTo>
                  <a:pt x="19196" y="18655"/>
                  <a:pt x="19636" y="18215"/>
                  <a:pt x="19636" y="17673"/>
                </a:cubicBezTo>
                <a:cubicBezTo>
                  <a:pt x="19636" y="17131"/>
                  <a:pt x="19196" y="16691"/>
                  <a:pt x="18655" y="16691"/>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6"/>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7"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6"/>
                </a:cubicBezTo>
                <a:moveTo>
                  <a:pt x="15709" y="15709"/>
                </a:moveTo>
                <a:cubicBezTo>
                  <a:pt x="15709" y="15167"/>
                  <a:pt x="15269" y="14727"/>
                  <a:pt x="14727" y="14727"/>
                </a:cubicBezTo>
                <a:cubicBezTo>
                  <a:pt x="14186" y="14727"/>
                  <a:pt x="13745" y="15167"/>
                  <a:pt x="13745" y="15709"/>
                </a:cubicBezTo>
                <a:cubicBezTo>
                  <a:pt x="13745" y="16252"/>
                  <a:pt x="14186" y="16691"/>
                  <a:pt x="14727" y="16691"/>
                </a:cubicBezTo>
                <a:cubicBezTo>
                  <a:pt x="15269" y="16691"/>
                  <a:pt x="15709" y="16252"/>
                  <a:pt x="15709" y="15709"/>
                </a:cubicBezTo>
                <a:moveTo>
                  <a:pt x="10800" y="17673"/>
                </a:moveTo>
                <a:cubicBezTo>
                  <a:pt x="10258" y="17673"/>
                  <a:pt x="9818" y="18113"/>
                  <a:pt x="9818" y="18655"/>
                </a:cubicBezTo>
                <a:cubicBezTo>
                  <a:pt x="9818" y="19196"/>
                  <a:pt x="10258" y="19636"/>
                  <a:pt x="10800" y="19636"/>
                </a:cubicBezTo>
                <a:cubicBezTo>
                  <a:pt x="11342" y="19636"/>
                  <a:pt x="11782" y="19196"/>
                  <a:pt x="11782" y="18655"/>
                </a:cubicBezTo>
                <a:cubicBezTo>
                  <a:pt x="11782" y="18113"/>
                  <a:pt x="11342" y="17673"/>
                  <a:pt x="10800" y="17673"/>
                </a:cubicBezTo>
                <a:moveTo>
                  <a:pt x="2945" y="15709"/>
                </a:moveTo>
                <a:cubicBezTo>
                  <a:pt x="2404" y="15709"/>
                  <a:pt x="1964" y="16149"/>
                  <a:pt x="1964" y="16691"/>
                </a:cubicBezTo>
                <a:cubicBezTo>
                  <a:pt x="1964" y="17233"/>
                  <a:pt x="2404" y="17673"/>
                  <a:pt x="2945" y="17673"/>
                </a:cubicBezTo>
                <a:cubicBezTo>
                  <a:pt x="3487" y="17673"/>
                  <a:pt x="3927" y="17233"/>
                  <a:pt x="3927" y="16691"/>
                </a:cubicBezTo>
                <a:cubicBezTo>
                  <a:pt x="3927" y="16149"/>
                  <a:pt x="3487" y="15709"/>
                  <a:pt x="2945" y="15709"/>
                </a:cubicBezTo>
                <a:moveTo>
                  <a:pt x="4909" y="18655"/>
                </a:moveTo>
                <a:cubicBezTo>
                  <a:pt x="4367" y="18655"/>
                  <a:pt x="3927" y="19095"/>
                  <a:pt x="3927" y="19636"/>
                </a:cubicBezTo>
                <a:cubicBezTo>
                  <a:pt x="3927" y="20179"/>
                  <a:pt x="4367" y="20618"/>
                  <a:pt x="4909" y="20618"/>
                </a:cubicBezTo>
                <a:cubicBezTo>
                  <a:pt x="5451" y="20618"/>
                  <a:pt x="5891" y="20179"/>
                  <a:pt x="5891" y="19636"/>
                </a:cubicBezTo>
                <a:cubicBezTo>
                  <a:pt x="5891" y="19095"/>
                  <a:pt x="5451" y="18655"/>
                  <a:pt x="4909" y="18655"/>
                </a:cubicBezTo>
                <a:moveTo>
                  <a:pt x="7855" y="13745"/>
                </a:moveTo>
                <a:cubicBezTo>
                  <a:pt x="7313" y="13745"/>
                  <a:pt x="6873" y="14186"/>
                  <a:pt x="6873" y="14727"/>
                </a:cubicBezTo>
                <a:cubicBezTo>
                  <a:pt x="6873" y="15270"/>
                  <a:pt x="7313" y="15709"/>
                  <a:pt x="7855" y="15709"/>
                </a:cubicBezTo>
                <a:cubicBezTo>
                  <a:pt x="8396" y="15709"/>
                  <a:pt x="8836" y="15270"/>
                  <a:pt x="8836" y="14727"/>
                </a:cubicBezTo>
                <a:cubicBezTo>
                  <a:pt x="8836" y="14186"/>
                  <a:pt x="8396" y="13745"/>
                  <a:pt x="7855" y="1374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1" name="Shape 2971">
            <a:extLst>
              <a:ext uri="{FF2B5EF4-FFF2-40B4-BE49-F238E27FC236}">
                <a16:creationId xmlns:a16="http://schemas.microsoft.com/office/drawing/2014/main" id="{C9072D08-C62A-4EAC-B310-9B928FECB4EE}"/>
              </a:ext>
            </a:extLst>
          </p:cNvPr>
          <p:cNvSpPr/>
          <p:nvPr/>
        </p:nvSpPr>
        <p:spPr>
          <a:xfrm>
            <a:off x="6151585" y="779059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6691" y="15709"/>
                </a:moveTo>
                <a:cubicBezTo>
                  <a:pt x="16555" y="15709"/>
                  <a:pt x="16433" y="15764"/>
                  <a:pt x="16344" y="15853"/>
                </a:cubicBezTo>
                <a:lnTo>
                  <a:pt x="13399" y="18798"/>
                </a:lnTo>
                <a:cubicBezTo>
                  <a:pt x="13310" y="18888"/>
                  <a:pt x="13255" y="19010"/>
                  <a:pt x="13255" y="19145"/>
                </a:cubicBezTo>
                <a:cubicBezTo>
                  <a:pt x="13255" y="19417"/>
                  <a:pt x="13474" y="19636"/>
                  <a:pt x="13745" y="19636"/>
                </a:cubicBezTo>
                <a:cubicBezTo>
                  <a:pt x="13881" y="19636"/>
                  <a:pt x="14003" y="19582"/>
                  <a:pt x="14093" y="19493"/>
                </a:cubicBezTo>
                <a:lnTo>
                  <a:pt x="17038" y="16547"/>
                </a:lnTo>
                <a:cubicBezTo>
                  <a:pt x="17127" y="16458"/>
                  <a:pt x="17182" y="16336"/>
                  <a:pt x="17182" y="16200"/>
                </a:cubicBezTo>
                <a:cubicBezTo>
                  <a:pt x="17182" y="15929"/>
                  <a:pt x="16962" y="15709"/>
                  <a:pt x="16691" y="15709"/>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7"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6382" y="15709"/>
                </a:moveTo>
                <a:cubicBezTo>
                  <a:pt x="6246" y="15709"/>
                  <a:pt x="6123" y="15764"/>
                  <a:pt x="6035" y="15853"/>
                </a:cubicBezTo>
                <a:lnTo>
                  <a:pt x="3090" y="18798"/>
                </a:lnTo>
                <a:cubicBezTo>
                  <a:pt x="3001" y="18888"/>
                  <a:pt x="2945" y="19010"/>
                  <a:pt x="2945" y="19145"/>
                </a:cubicBezTo>
                <a:cubicBezTo>
                  <a:pt x="2945" y="19417"/>
                  <a:pt x="3165" y="19636"/>
                  <a:pt x="3436" y="19636"/>
                </a:cubicBezTo>
                <a:cubicBezTo>
                  <a:pt x="3572" y="19636"/>
                  <a:pt x="3695" y="19582"/>
                  <a:pt x="3783" y="19493"/>
                </a:cubicBezTo>
                <a:lnTo>
                  <a:pt x="6729" y="16547"/>
                </a:lnTo>
                <a:cubicBezTo>
                  <a:pt x="6818" y="16458"/>
                  <a:pt x="6873" y="16336"/>
                  <a:pt x="6873" y="16200"/>
                </a:cubicBezTo>
                <a:cubicBezTo>
                  <a:pt x="6873" y="15929"/>
                  <a:pt x="6653" y="15709"/>
                  <a:pt x="6382" y="15709"/>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10" y="20851"/>
                  <a:pt x="7855" y="20974"/>
                  <a:pt x="7855" y="21109"/>
                </a:cubicBezTo>
                <a:cubicBezTo>
                  <a:pt x="7855" y="21380"/>
                  <a:pt x="8074" y="21600"/>
                  <a:pt x="8345" y="21600"/>
                </a:cubicBezTo>
                <a:cubicBezTo>
                  <a:pt x="8481" y="21600"/>
                  <a:pt x="8604"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2" name="Shape 2972">
            <a:extLst>
              <a:ext uri="{FF2B5EF4-FFF2-40B4-BE49-F238E27FC236}">
                <a16:creationId xmlns:a16="http://schemas.microsoft.com/office/drawing/2014/main" id="{F09BA80C-690C-48BA-A5DC-FB4009D02C7D}"/>
              </a:ext>
            </a:extLst>
          </p:cNvPr>
          <p:cNvSpPr/>
          <p:nvPr/>
        </p:nvSpPr>
        <p:spPr>
          <a:xfrm>
            <a:off x="6951268" y="779059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09" y="20851"/>
                  <a:pt x="7855" y="20974"/>
                  <a:pt x="7855" y="21109"/>
                </a:cubicBezTo>
                <a:cubicBezTo>
                  <a:pt x="7855" y="21380"/>
                  <a:pt x="8074" y="21600"/>
                  <a:pt x="8345" y="21600"/>
                </a:cubicBezTo>
                <a:cubicBezTo>
                  <a:pt x="8481" y="21600"/>
                  <a:pt x="8603"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3" name="Shape 2973">
            <a:extLst>
              <a:ext uri="{FF2B5EF4-FFF2-40B4-BE49-F238E27FC236}">
                <a16:creationId xmlns:a16="http://schemas.microsoft.com/office/drawing/2014/main" id="{B4FAA613-7E78-4F80-A35D-1B6E8976D7A3}"/>
              </a:ext>
            </a:extLst>
          </p:cNvPr>
          <p:cNvSpPr/>
          <p:nvPr/>
        </p:nvSpPr>
        <p:spPr>
          <a:xfrm>
            <a:off x="7750952" y="7819152"/>
            <a:ext cx="418884" cy="361763"/>
          </a:xfrm>
          <a:custGeom>
            <a:avLst/>
            <a:gdLst/>
            <a:ahLst/>
            <a:cxnLst>
              <a:cxn ang="0">
                <a:pos x="wd2" y="hd2"/>
              </a:cxn>
              <a:cxn ang="5400000">
                <a:pos x="wd2" y="hd2"/>
              </a:cxn>
              <a:cxn ang="10800000">
                <a:pos x="wd2" y="hd2"/>
              </a:cxn>
              <a:cxn ang="16200000">
                <a:pos x="wd2" y="hd2"/>
              </a:cxn>
            </a:cxnLst>
            <a:rect l="0" t="0" r="r" b="b"/>
            <a:pathLst>
              <a:path w="21600" h="21600" extrusionOk="0">
                <a:moveTo>
                  <a:pt x="11782" y="12505"/>
                </a:moveTo>
                <a:lnTo>
                  <a:pt x="4418" y="12505"/>
                </a:lnTo>
                <a:cubicBezTo>
                  <a:pt x="4147" y="12505"/>
                  <a:pt x="3927" y="12759"/>
                  <a:pt x="3927" y="13074"/>
                </a:cubicBezTo>
                <a:cubicBezTo>
                  <a:pt x="3927" y="13388"/>
                  <a:pt x="4147" y="13642"/>
                  <a:pt x="4418" y="13642"/>
                </a:cubicBezTo>
                <a:lnTo>
                  <a:pt x="11782" y="13642"/>
                </a:lnTo>
                <a:cubicBezTo>
                  <a:pt x="13408" y="13642"/>
                  <a:pt x="14727" y="15170"/>
                  <a:pt x="14727" y="17053"/>
                </a:cubicBezTo>
                <a:cubicBezTo>
                  <a:pt x="14727" y="18937"/>
                  <a:pt x="13408" y="20463"/>
                  <a:pt x="11782" y="20463"/>
                </a:cubicBezTo>
                <a:lnTo>
                  <a:pt x="11291" y="20463"/>
                </a:lnTo>
                <a:cubicBezTo>
                  <a:pt x="11020" y="20463"/>
                  <a:pt x="10800" y="20717"/>
                  <a:pt x="10800" y="21032"/>
                </a:cubicBezTo>
                <a:cubicBezTo>
                  <a:pt x="10800" y="21346"/>
                  <a:pt x="11020" y="21600"/>
                  <a:pt x="11291" y="21600"/>
                </a:cubicBezTo>
                <a:lnTo>
                  <a:pt x="11782" y="21600"/>
                </a:lnTo>
                <a:cubicBezTo>
                  <a:pt x="13951" y="21600"/>
                  <a:pt x="15709" y="19564"/>
                  <a:pt x="15709" y="17053"/>
                </a:cubicBezTo>
                <a:cubicBezTo>
                  <a:pt x="15709" y="14541"/>
                  <a:pt x="13951" y="12505"/>
                  <a:pt x="11782" y="12505"/>
                </a:cubicBezTo>
                <a:moveTo>
                  <a:pt x="18655" y="10232"/>
                </a:moveTo>
                <a:lnTo>
                  <a:pt x="2455" y="10232"/>
                </a:lnTo>
                <a:cubicBezTo>
                  <a:pt x="2183" y="10232"/>
                  <a:pt x="1964" y="10486"/>
                  <a:pt x="1964" y="10800"/>
                </a:cubicBezTo>
                <a:cubicBezTo>
                  <a:pt x="1964" y="11114"/>
                  <a:pt x="2183" y="11368"/>
                  <a:pt x="2455" y="11368"/>
                </a:cubicBezTo>
                <a:lnTo>
                  <a:pt x="18655" y="11368"/>
                </a:lnTo>
                <a:cubicBezTo>
                  <a:pt x="19739" y="11368"/>
                  <a:pt x="20618" y="12386"/>
                  <a:pt x="20618" y="13642"/>
                </a:cubicBezTo>
                <a:cubicBezTo>
                  <a:pt x="20618" y="14898"/>
                  <a:pt x="19739" y="15916"/>
                  <a:pt x="18655" y="15916"/>
                </a:cubicBezTo>
                <a:lnTo>
                  <a:pt x="18164" y="15916"/>
                </a:lnTo>
                <a:cubicBezTo>
                  <a:pt x="17892" y="15916"/>
                  <a:pt x="17673" y="16170"/>
                  <a:pt x="17673" y="16484"/>
                </a:cubicBezTo>
                <a:cubicBezTo>
                  <a:pt x="17673" y="16798"/>
                  <a:pt x="17892" y="17053"/>
                  <a:pt x="18164" y="17053"/>
                </a:cubicBezTo>
                <a:lnTo>
                  <a:pt x="18655" y="17053"/>
                </a:lnTo>
                <a:cubicBezTo>
                  <a:pt x="20281" y="17053"/>
                  <a:pt x="21600" y="15526"/>
                  <a:pt x="21600" y="13642"/>
                </a:cubicBezTo>
                <a:cubicBezTo>
                  <a:pt x="21600" y="11759"/>
                  <a:pt x="20281" y="10232"/>
                  <a:pt x="18655" y="10232"/>
                </a:cubicBezTo>
                <a:moveTo>
                  <a:pt x="17673" y="6821"/>
                </a:moveTo>
                <a:cubicBezTo>
                  <a:pt x="17673" y="5565"/>
                  <a:pt x="16794" y="4547"/>
                  <a:pt x="15709" y="4547"/>
                </a:cubicBezTo>
                <a:lnTo>
                  <a:pt x="15218" y="4547"/>
                </a:lnTo>
                <a:cubicBezTo>
                  <a:pt x="14947" y="4547"/>
                  <a:pt x="14727" y="4802"/>
                  <a:pt x="14727" y="5116"/>
                </a:cubicBezTo>
                <a:cubicBezTo>
                  <a:pt x="14727" y="5430"/>
                  <a:pt x="14947" y="5684"/>
                  <a:pt x="15218" y="5684"/>
                </a:cubicBezTo>
                <a:lnTo>
                  <a:pt x="15709" y="5684"/>
                </a:lnTo>
                <a:cubicBezTo>
                  <a:pt x="16251" y="5684"/>
                  <a:pt x="16691" y="6194"/>
                  <a:pt x="16691" y="6821"/>
                </a:cubicBezTo>
                <a:cubicBezTo>
                  <a:pt x="16691" y="7448"/>
                  <a:pt x="16251" y="7958"/>
                  <a:pt x="15709" y="7958"/>
                </a:cubicBezTo>
                <a:lnTo>
                  <a:pt x="491" y="7958"/>
                </a:lnTo>
                <a:cubicBezTo>
                  <a:pt x="220" y="7958"/>
                  <a:pt x="0" y="8212"/>
                  <a:pt x="0" y="8526"/>
                </a:cubicBezTo>
                <a:cubicBezTo>
                  <a:pt x="0" y="8841"/>
                  <a:pt x="220" y="9095"/>
                  <a:pt x="491" y="9095"/>
                </a:cubicBezTo>
                <a:lnTo>
                  <a:pt x="15709" y="9095"/>
                </a:lnTo>
                <a:cubicBezTo>
                  <a:pt x="16794" y="9095"/>
                  <a:pt x="17673" y="8077"/>
                  <a:pt x="17673" y="6821"/>
                </a:cubicBezTo>
                <a:moveTo>
                  <a:pt x="2455" y="6821"/>
                </a:moveTo>
                <a:lnTo>
                  <a:pt x="9818" y="6821"/>
                </a:lnTo>
                <a:cubicBezTo>
                  <a:pt x="11444" y="6821"/>
                  <a:pt x="12764" y="5294"/>
                  <a:pt x="12764" y="3411"/>
                </a:cubicBezTo>
                <a:cubicBezTo>
                  <a:pt x="12764" y="1528"/>
                  <a:pt x="11444" y="0"/>
                  <a:pt x="9818" y="0"/>
                </a:cubicBezTo>
                <a:lnTo>
                  <a:pt x="9327" y="0"/>
                </a:lnTo>
                <a:cubicBezTo>
                  <a:pt x="9056" y="0"/>
                  <a:pt x="8836" y="254"/>
                  <a:pt x="8836" y="568"/>
                </a:cubicBezTo>
                <a:cubicBezTo>
                  <a:pt x="8836" y="883"/>
                  <a:pt x="9056" y="1137"/>
                  <a:pt x="9327" y="1137"/>
                </a:cubicBezTo>
                <a:lnTo>
                  <a:pt x="9818" y="1137"/>
                </a:lnTo>
                <a:cubicBezTo>
                  <a:pt x="10903" y="1137"/>
                  <a:pt x="11782" y="2155"/>
                  <a:pt x="11782" y="3411"/>
                </a:cubicBezTo>
                <a:cubicBezTo>
                  <a:pt x="11782" y="4666"/>
                  <a:pt x="10903" y="5684"/>
                  <a:pt x="9818" y="5684"/>
                </a:cubicBezTo>
                <a:lnTo>
                  <a:pt x="2455" y="5684"/>
                </a:lnTo>
                <a:cubicBezTo>
                  <a:pt x="2183" y="5684"/>
                  <a:pt x="1964" y="5938"/>
                  <a:pt x="1964" y="6253"/>
                </a:cubicBezTo>
                <a:cubicBezTo>
                  <a:pt x="1964" y="6567"/>
                  <a:pt x="2183" y="6821"/>
                  <a:pt x="2455" y="682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4" name="Shape 2974">
            <a:extLst>
              <a:ext uri="{FF2B5EF4-FFF2-40B4-BE49-F238E27FC236}">
                <a16:creationId xmlns:a16="http://schemas.microsoft.com/office/drawing/2014/main" id="{86F47525-6720-4FBE-B7F9-6D1EE8E45ABA}"/>
              </a:ext>
            </a:extLst>
          </p:cNvPr>
          <p:cNvSpPr/>
          <p:nvPr/>
        </p:nvSpPr>
        <p:spPr>
          <a:xfrm>
            <a:off x="8550636" y="779059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480" y="13937"/>
                </a:moveTo>
                <a:cubicBezTo>
                  <a:pt x="14147" y="14117"/>
                  <a:pt x="13804" y="14208"/>
                  <a:pt x="13451" y="14208"/>
                </a:cubicBezTo>
                <a:cubicBezTo>
                  <a:pt x="12999" y="14208"/>
                  <a:pt x="12590" y="14119"/>
                  <a:pt x="12225" y="13943"/>
                </a:cubicBezTo>
                <a:cubicBezTo>
                  <a:pt x="11859" y="13768"/>
                  <a:pt x="11545" y="13525"/>
                  <a:pt x="11282" y="13217"/>
                </a:cubicBezTo>
                <a:cubicBezTo>
                  <a:pt x="11020" y="12909"/>
                  <a:pt x="10816" y="12544"/>
                  <a:pt x="10672" y="12121"/>
                </a:cubicBezTo>
                <a:cubicBezTo>
                  <a:pt x="10529" y="11698"/>
                  <a:pt x="10457" y="11236"/>
                  <a:pt x="10457" y="10734"/>
                </a:cubicBezTo>
                <a:cubicBezTo>
                  <a:pt x="10457" y="10268"/>
                  <a:pt x="10529" y="9832"/>
                  <a:pt x="10672" y="9427"/>
                </a:cubicBezTo>
                <a:cubicBezTo>
                  <a:pt x="10816" y="9022"/>
                  <a:pt x="11020" y="8668"/>
                  <a:pt x="11282" y="8364"/>
                </a:cubicBezTo>
                <a:cubicBezTo>
                  <a:pt x="11545" y="8060"/>
                  <a:pt x="11859" y="7823"/>
                  <a:pt x="12225" y="7651"/>
                </a:cubicBezTo>
                <a:cubicBezTo>
                  <a:pt x="12590" y="7479"/>
                  <a:pt x="12999" y="7393"/>
                  <a:pt x="13451" y="7393"/>
                </a:cubicBezTo>
                <a:cubicBezTo>
                  <a:pt x="13755" y="7393"/>
                  <a:pt x="14057" y="7456"/>
                  <a:pt x="14357" y="7579"/>
                </a:cubicBezTo>
                <a:cubicBezTo>
                  <a:pt x="14656" y="7702"/>
                  <a:pt x="14966" y="7948"/>
                  <a:pt x="15287" y="8318"/>
                </a:cubicBezTo>
                <a:lnTo>
                  <a:pt x="16494" y="7367"/>
                </a:lnTo>
                <a:cubicBezTo>
                  <a:pt x="16059" y="6830"/>
                  <a:pt x="15589" y="6449"/>
                  <a:pt x="15083" y="6225"/>
                </a:cubicBezTo>
                <a:cubicBezTo>
                  <a:pt x="14578" y="6000"/>
                  <a:pt x="14030" y="5888"/>
                  <a:pt x="13439" y="5888"/>
                </a:cubicBezTo>
                <a:cubicBezTo>
                  <a:pt x="12765" y="5888"/>
                  <a:pt x="12147" y="6005"/>
                  <a:pt x="11584" y="6238"/>
                </a:cubicBezTo>
                <a:cubicBezTo>
                  <a:pt x="11021" y="6471"/>
                  <a:pt x="10537" y="6804"/>
                  <a:pt x="10131" y="7235"/>
                </a:cubicBezTo>
                <a:cubicBezTo>
                  <a:pt x="9724" y="7666"/>
                  <a:pt x="9405" y="8188"/>
                  <a:pt x="9176" y="8800"/>
                </a:cubicBezTo>
                <a:cubicBezTo>
                  <a:pt x="8946" y="9412"/>
                  <a:pt x="8831" y="10092"/>
                  <a:pt x="8831" y="10840"/>
                </a:cubicBezTo>
                <a:cubicBezTo>
                  <a:pt x="8831" y="11571"/>
                  <a:pt x="8946" y="12235"/>
                  <a:pt x="9176" y="12835"/>
                </a:cubicBezTo>
                <a:cubicBezTo>
                  <a:pt x="9405" y="13433"/>
                  <a:pt x="9724" y="13946"/>
                  <a:pt x="10131" y="14373"/>
                </a:cubicBezTo>
                <a:cubicBezTo>
                  <a:pt x="10537" y="14800"/>
                  <a:pt x="11021" y="15130"/>
                  <a:pt x="11584" y="15363"/>
                </a:cubicBezTo>
                <a:cubicBezTo>
                  <a:pt x="12147" y="15597"/>
                  <a:pt x="12765" y="15713"/>
                  <a:pt x="13439" y="15713"/>
                </a:cubicBezTo>
                <a:cubicBezTo>
                  <a:pt x="14079" y="15713"/>
                  <a:pt x="14683" y="15581"/>
                  <a:pt x="15250" y="15317"/>
                </a:cubicBezTo>
                <a:cubicBezTo>
                  <a:pt x="15816" y="15053"/>
                  <a:pt x="16297" y="14630"/>
                  <a:pt x="16691" y="14049"/>
                </a:cubicBezTo>
                <a:lnTo>
                  <a:pt x="15410" y="13072"/>
                </a:lnTo>
                <a:cubicBezTo>
                  <a:pt x="15122" y="13468"/>
                  <a:pt x="14813" y="13756"/>
                  <a:pt x="14480" y="13937"/>
                </a:cubicBezTo>
                <a:moveTo>
                  <a:pt x="5891" y="6873"/>
                </a:moveTo>
                <a:cubicBezTo>
                  <a:pt x="5349" y="6873"/>
                  <a:pt x="4909" y="6433"/>
                  <a:pt x="4909" y="5891"/>
                </a:cubicBezTo>
                <a:cubicBezTo>
                  <a:pt x="4909" y="5349"/>
                  <a:pt x="5349" y="4909"/>
                  <a:pt x="5891" y="4909"/>
                </a:cubicBezTo>
                <a:cubicBezTo>
                  <a:pt x="6433" y="4909"/>
                  <a:pt x="6873" y="5349"/>
                  <a:pt x="6873" y="5891"/>
                </a:cubicBezTo>
                <a:cubicBezTo>
                  <a:pt x="6873" y="6433"/>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5" name="Shape 2975">
            <a:extLst>
              <a:ext uri="{FF2B5EF4-FFF2-40B4-BE49-F238E27FC236}">
                <a16:creationId xmlns:a16="http://schemas.microsoft.com/office/drawing/2014/main" id="{7D6A03F4-D4BF-4655-9EED-3B3955D0CAC9}"/>
              </a:ext>
            </a:extLst>
          </p:cNvPr>
          <p:cNvSpPr/>
          <p:nvPr/>
        </p:nvSpPr>
        <p:spPr>
          <a:xfrm>
            <a:off x="9464562" y="704802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9825" y="15704"/>
                </a:moveTo>
                <a:lnTo>
                  <a:pt x="11291" y="15709"/>
                </a:lnTo>
                <a:lnTo>
                  <a:pt x="11291" y="11782"/>
                </a:lnTo>
                <a:lnTo>
                  <a:pt x="15218" y="11782"/>
                </a:lnTo>
                <a:lnTo>
                  <a:pt x="15218" y="10309"/>
                </a:lnTo>
                <a:lnTo>
                  <a:pt x="11291" y="10309"/>
                </a:lnTo>
                <a:lnTo>
                  <a:pt x="11291" y="7364"/>
                </a:lnTo>
                <a:lnTo>
                  <a:pt x="15709" y="7364"/>
                </a:lnTo>
                <a:lnTo>
                  <a:pt x="15711" y="5897"/>
                </a:lnTo>
                <a:lnTo>
                  <a:pt x="9825" y="5897"/>
                </a:lnTo>
                <a:cubicBezTo>
                  <a:pt x="9825" y="5897"/>
                  <a:pt x="9825" y="15704"/>
                  <a:pt x="9825" y="15704"/>
                </a:cubicBezTo>
                <a:close/>
                <a:moveTo>
                  <a:pt x="5891" y="6873"/>
                </a:moveTo>
                <a:cubicBezTo>
                  <a:pt x="5349" y="6873"/>
                  <a:pt x="4909" y="6434"/>
                  <a:pt x="4909" y="5891"/>
                </a:cubicBezTo>
                <a:cubicBezTo>
                  <a:pt x="4909" y="5349"/>
                  <a:pt x="5349" y="4909"/>
                  <a:pt x="5891" y="4909"/>
                </a:cubicBezTo>
                <a:cubicBezTo>
                  <a:pt x="6433" y="4909"/>
                  <a:pt x="6873" y="5349"/>
                  <a:pt x="6873" y="5891"/>
                </a:cubicBezTo>
                <a:cubicBezTo>
                  <a:pt x="6873" y="6434"/>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6" name="Shape 2976">
            <a:extLst>
              <a:ext uri="{FF2B5EF4-FFF2-40B4-BE49-F238E27FC236}">
                <a16:creationId xmlns:a16="http://schemas.microsoft.com/office/drawing/2014/main" id="{FE6C5A62-323C-4542-8643-0EB43F813155}"/>
              </a:ext>
            </a:extLst>
          </p:cNvPr>
          <p:cNvSpPr/>
          <p:nvPr/>
        </p:nvSpPr>
        <p:spPr>
          <a:xfrm>
            <a:off x="10264245" y="704802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7" name="Shape 2977">
            <a:extLst>
              <a:ext uri="{FF2B5EF4-FFF2-40B4-BE49-F238E27FC236}">
                <a16:creationId xmlns:a16="http://schemas.microsoft.com/office/drawing/2014/main" id="{48A63C46-06FE-4A54-89B6-90E70B56AD48}"/>
              </a:ext>
            </a:extLst>
          </p:cNvPr>
          <p:cNvSpPr/>
          <p:nvPr/>
        </p:nvSpPr>
        <p:spPr>
          <a:xfrm>
            <a:off x="11063929" y="704802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2086" y="20524"/>
                </a:moveTo>
                <a:cubicBezTo>
                  <a:pt x="11664" y="20580"/>
                  <a:pt x="11237" y="20618"/>
                  <a:pt x="10800" y="20618"/>
                </a:cubicBezTo>
                <a:cubicBezTo>
                  <a:pt x="5377" y="20618"/>
                  <a:pt x="982" y="16223"/>
                  <a:pt x="982" y="10800"/>
                </a:cubicBezTo>
                <a:cubicBezTo>
                  <a:pt x="982" y="5378"/>
                  <a:pt x="5377" y="982"/>
                  <a:pt x="10800" y="982"/>
                </a:cubicBezTo>
                <a:cubicBezTo>
                  <a:pt x="11237" y="982"/>
                  <a:pt x="11665" y="1020"/>
                  <a:pt x="12086" y="1076"/>
                </a:cubicBezTo>
                <a:cubicBezTo>
                  <a:pt x="14339" y="3664"/>
                  <a:pt x="15709" y="7100"/>
                  <a:pt x="15709" y="10800"/>
                </a:cubicBezTo>
                <a:cubicBezTo>
                  <a:pt x="15709" y="14500"/>
                  <a:pt x="14339" y="17936"/>
                  <a:pt x="12086" y="20524"/>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8" name="Shape 2978">
            <a:extLst>
              <a:ext uri="{FF2B5EF4-FFF2-40B4-BE49-F238E27FC236}">
                <a16:creationId xmlns:a16="http://schemas.microsoft.com/office/drawing/2014/main" id="{120946AA-0075-426D-8385-851307D017F6}"/>
              </a:ext>
            </a:extLst>
          </p:cNvPr>
          <p:cNvSpPr/>
          <p:nvPr/>
        </p:nvSpPr>
        <p:spPr>
          <a:xfrm>
            <a:off x="11863612" y="704802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0800" y="982"/>
                  <a:pt x="10800" y="20618"/>
                  <a:pt x="10800" y="20618"/>
                </a:cubicBezTo>
                <a:close/>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9" name="Shape 2979">
            <a:extLst>
              <a:ext uri="{FF2B5EF4-FFF2-40B4-BE49-F238E27FC236}">
                <a16:creationId xmlns:a16="http://schemas.microsoft.com/office/drawing/2014/main" id="{3EC8DDA4-763B-4FB4-8FB5-6E1CBC7335A4}"/>
              </a:ext>
            </a:extLst>
          </p:cNvPr>
          <p:cNvSpPr/>
          <p:nvPr/>
        </p:nvSpPr>
        <p:spPr>
          <a:xfrm>
            <a:off x="12663296" y="704802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9570" y="20533"/>
                </a:moveTo>
                <a:cubicBezTo>
                  <a:pt x="4730" y="19927"/>
                  <a:pt x="982" y="15805"/>
                  <a:pt x="982" y="10800"/>
                </a:cubicBezTo>
                <a:cubicBezTo>
                  <a:pt x="982" y="5795"/>
                  <a:pt x="4730" y="1673"/>
                  <a:pt x="9570" y="1067"/>
                </a:cubicBezTo>
                <a:cubicBezTo>
                  <a:pt x="7282" y="3663"/>
                  <a:pt x="5891" y="7068"/>
                  <a:pt x="5891" y="10800"/>
                </a:cubicBezTo>
                <a:cubicBezTo>
                  <a:pt x="5891" y="14532"/>
                  <a:pt x="7282" y="17937"/>
                  <a:pt x="9570" y="20533"/>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0" name="Shape 2980">
            <a:extLst>
              <a:ext uri="{FF2B5EF4-FFF2-40B4-BE49-F238E27FC236}">
                <a16:creationId xmlns:a16="http://schemas.microsoft.com/office/drawing/2014/main" id="{0AFFC2B4-0D06-4534-9930-93D64E596302}"/>
              </a:ext>
            </a:extLst>
          </p:cNvPr>
          <p:cNvSpPr/>
          <p:nvPr/>
        </p:nvSpPr>
        <p:spPr>
          <a:xfrm>
            <a:off x="13462980" y="7048028"/>
            <a:ext cx="418884" cy="418884"/>
          </a:xfrm>
          <a:prstGeom prst="ellipse">
            <a:avLst/>
          </a:pr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1" name="Shape 2981">
            <a:extLst>
              <a:ext uri="{FF2B5EF4-FFF2-40B4-BE49-F238E27FC236}">
                <a16:creationId xmlns:a16="http://schemas.microsoft.com/office/drawing/2014/main" id="{61E670B2-996C-41F1-8128-5EFBBA3AC86B}"/>
              </a:ext>
            </a:extLst>
          </p:cNvPr>
          <p:cNvSpPr/>
          <p:nvPr/>
        </p:nvSpPr>
        <p:spPr>
          <a:xfrm>
            <a:off x="14262663" y="704802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2030" y="20533"/>
                </a:moveTo>
                <a:cubicBezTo>
                  <a:pt x="14318" y="17937"/>
                  <a:pt x="15709" y="14532"/>
                  <a:pt x="15709" y="10800"/>
                </a:cubicBezTo>
                <a:cubicBezTo>
                  <a:pt x="15709" y="7068"/>
                  <a:pt x="14318" y="3663"/>
                  <a:pt x="12030" y="1067"/>
                </a:cubicBezTo>
                <a:cubicBezTo>
                  <a:pt x="16870" y="1673"/>
                  <a:pt x="20618" y="5795"/>
                  <a:pt x="20618" y="10800"/>
                </a:cubicBezTo>
                <a:cubicBezTo>
                  <a:pt x="20618" y="15805"/>
                  <a:pt x="16870" y="19927"/>
                  <a:pt x="12030" y="20533"/>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2" name="Shape 2982">
            <a:extLst>
              <a:ext uri="{FF2B5EF4-FFF2-40B4-BE49-F238E27FC236}">
                <a16:creationId xmlns:a16="http://schemas.microsoft.com/office/drawing/2014/main" id="{5DA690F5-D731-4D4A-9D86-4E14EF563AF0}"/>
              </a:ext>
            </a:extLst>
          </p:cNvPr>
          <p:cNvSpPr/>
          <p:nvPr/>
        </p:nvSpPr>
        <p:spPr>
          <a:xfrm>
            <a:off x="15062347" y="704802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lnTo>
                  <a:pt x="10800" y="982"/>
                </a:ln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3" name="Shape 2983">
            <a:extLst>
              <a:ext uri="{FF2B5EF4-FFF2-40B4-BE49-F238E27FC236}">
                <a16:creationId xmlns:a16="http://schemas.microsoft.com/office/drawing/2014/main" id="{4E7C7184-A2AE-4BE2-A57B-9F37494760B9}"/>
              </a:ext>
            </a:extLst>
          </p:cNvPr>
          <p:cNvSpPr/>
          <p:nvPr/>
        </p:nvSpPr>
        <p:spPr>
          <a:xfrm>
            <a:off x="15862030" y="704802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10378" y="20618"/>
                  <a:pt x="9964" y="20583"/>
                  <a:pt x="9556" y="20531"/>
                </a:cubicBezTo>
                <a:cubicBezTo>
                  <a:pt x="7276" y="17937"/>
                  <a:pt x="5891" y="14524"/>
                  <a:pt x="5891" y="10800"/>
                </a:cubicBezTo>
                <a:cubicBezTo>
                  <a:pt x="5891" y="7076"/>
                  <a:pt x="7276" y="3663"/>
                  <a:pt x="9556" y="1069"/>
                </a:cubicBezTo>
                <a:cubicBezTo>
                  <a:pt x="9964" y="1017"/>
                  <a:pt x="10378"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4" name="Shape 2984">
            <a:extLst>
              <a:ext uri="{FF2B5EF4-FFF2-40B4-BE49-F238E27FC236}">
                <a16:creationId xmlns:a16="http://schemas.microsoft.com/office/drawing/2014/main" id="{12EC2AB5-E94F-445D-8F9E-7BFBD3146DFE}"/>
              </a:ext>
            </a:extLst>
          </p:cNvPr>
          <p:cNvSpPr/>
          <p:nvPr/>
        </p:nvSpPr>
        <p:spPr>
          <a:xfrm>
            <a:off x="16775958" y="7048028"/>
            <a:ext cx="190402"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6029" y="20618"/>
                  <a:pt x="2160" y="18860"/>
                  <a:pt x="2160" y="16691"/>
                </a:cubicBezTo>
                <a:cubicBezTo>
                  <a:pt x="2160" y="15238"/>
                  <a:pt x="3900" y="13973"/>
                  <a:pt x="6480" y="13293"/>
                </a:cubicBezTo>
                <a:lnTo>
                  <a:pt x="6480" y="2945"/>
                </a:lnTo>
                <a:cubicBezTo>
                  <a:pt x="6480" y="1861"/>
                  <a:pt x="8414" y="982"/>
                  <a:pt x="10800" y="982"/>
                </a:cubicBezTo>
                <a:cubicBezTo>
                  <a:pt x="13186" y="982"/>
                  <a:pt x="15120" y="1861"/>
                  <a:pt x="15120" y="2945"/>
                </a:cubicBezTo>
                <a:lnTo>
                  <a:pt x="15120" y="13293"/>
                </a:lnTo>
                <a:cubicBezTo>
                  <a:pt x="17700" y="13973"/>
                  <a:pt x="19440" y="15238"/>
                  <a:pt x="19440" y="16691"/>
                </a:cubicBezTo>
                <a:cubicBezTo>
                  <a:pt x="19440" y="18860"/>
                  <a:pt x="15571" y="20618"/>
                  <a:pt x="10800" y="20618"/>
                </a:cubicBezTo>
                <a:moveTo>
                  <a:pt x="17280" y="12770"/>
                </a:moveTo>
                <a:lnTo>
                  <a:pt x="17280" y="2945"/>
                </a:lnTo>
                <a:cubicBezTo>
                  <a:pt x="17280" y="1318"/>
                  <a:pt x="14378" y="0"/>
                  <a:pt x="10800" y="0"/>
                </a:cubicBezTo>
                <a:cubicBezTo>
                  <a:pt x="7221" y="0"/>
                  <a:pt x="4320" y="1318"/>
                  <a:pt x="4320" y="2945"/>
                </a:cubicBezTo>
                <a:lnTo>
                  <a:pt x="4320" y="12770"/>
                </a:lnTo>
                <a:cubicBezTo>
                  <a:pt x="1701" y="13666"/>
                  <a:pt x="0" y="15087"/>
                  <a:pt x="0" y="16691"/>
                </a:cubicBezTo>
                <a:cubicBezTo>
                  <a:pt x="0" y="19402"/>
                  <a:pt x="4835" y="21600"/>
                  <a:pt x="10800" y="21600"/>
                </a:cubicBezTo>
                <a:cubicBezTo>
                  <a:pt x="16763" y="21600"/>
                  <a:pt x="21600" y="19402"/>
                  <a:pt x="21600" y="16691"/>
                </a:cubicBezTo>
                <a:cubicBezTo>
                  <a:pt x="21600" y="15087"/>
                  <a:pt x="19899" y="13666"/>
                  <a:pt x="17280" y="12770"/>
                </a:cubicBezTo>
                <a:moveTo>
                  <a:pt x="12960" y="13917"/>
                </a:moveTo>
                <a:lnTo>
                  <a:pt x="12960" y="7855"/>
                </a:lnTo>
                <a:cubicBezTo>
                  <a:pt x="12960" y="7313"/>
                  <a:pt x="11992" y="6873"/>
                  <a:pt x="10800" y="6873"/>
                </a:cubicBezTo>
                <a:cubicBezTo>
                  <a:pt x="9608" y="6873"/>
                  <a:pt x="8640" y="7313"/>
                  <a:pt x="8640" y="7855"/>
                </a:cubicBezTo>
                <a:lnTo>
                  <a:pt x="8640" y="13917"/>
                </a:lnTo>
                <a:cubicBezTo>
                  <a:pt x="6126" y="14322"/>
                  <a:pt x="4320" y="15409"/>
                  <a:pt x="4320" y="16691"/>
                </a:cubicBezTo>
                <a:cubicBezTo>
                  <a:pt x="4320" y="18318"/>
                  <a:pt x="7221" y="19636"/>
                  <a:pt x="10800" y="19636"/>
                </a:cubicBezTo>
                <a:cubicBezTo>
                  <a:pt x="14378" y="19636"/>
                  <a:pt x="17280" y="18318"/>
                  <a:pt x="17280" y="16691"/>
                </a:cubicBezTo>
                <a:cubicBezTo>
                  <a:pt x="17280" y="15409"/>
                  <a:pt x="15475" y="14322"/>
                  <a:pt x="12960" y="1391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5" name="Shape 2707">
            <a:extLst>
              <a:ext uri="{FF2B5EF4-FFF2-40B4-BE49-F238E27FC236}">
                <a16:creationId xmlns:a16="http://schemas.microsoft.com/office/drawing/2014/main" id="{04DBC01B-2A6E-47C4-A1E5-07D6849957D1}"/>
              </a:ext>
            </a:extLst>
          </p:cNvPr>
          <p:cNvSpPr/>
          <p:nvPr/>
        </p:nvSpPr>
        <p:spPr>
          <a:xfrm>
            <a:off x="8062483" y="6223396"/>
            <a:ext cx="1926456" cy="403867"/>
          </a:xfrm>
          <a:prstGeom prst="rect">
            <a:avLst/>
          </a:prstGeom>
          <a:ln w="12700">
            <a:miter lim="400000"/>
          </a:ln>
          <a:extLst>
            <a:ext uri="{C572A759-6A51-4108-AA02-DFA0A04FC94B}">
              <ma14:wrappingTextBoxFlag xmlns="" xmlns:ma14="http://schemas.microsoft.com/office/mac/drawingml/2011/main" val="1"/>
            </a:ext>
          </a:extLst>
        </p:spPr>
        <p:txBody>
          <a:bodyPr wrap="none" lIns="28560" tIns="28560" rIns="28560" bIns="28560" anchor="ctr">
            <a:spAutoFit/>
          </a:bodyPr>
          <a:lstStyle>
            <a:lvl1pPr algn="l">
              <a:defRPr sz="3000" b="1" cap="none" spc="-90">
                <a:solidFill>
                  <a:srgbClr val="1C1D21"/>
                </a:solidFill>
                <a:latin typeface="+mj-lt"/>
                <a:ea typeface="+mj-ea"/>
                <a:cs typeface="+mj-cs"/>
                <a:sym typeface="Karla"/>
              </a:defRPr>
            </a:lvl1pPr>
          </a:lstStyle>
          <a:p>
            <a:pPr algn="ctr"/>
            <a:r>
              <a:rPr lang="en-US" sz="2250" spc="600" dirty="0">
                <a:solidFill>
                  <a:schemeClr val="tx1">
                    <a:lumMod val="50000"/>
                    <a:lumOff val="50000"/>
                  </a:schemeClr>
                </a:solidFill>
              </a:rPr>
              <a:t>WEATHER</a:t>
            </a:r>
            <a:endParaRPr sz="2250" spc="600" dirty="0">
              <a:solidFill>
                <a:schemeClr val="tx1">
                  <a:lumMod val="50000"/>
                  <a:lumOff val="50000"/>
                </a:schemeClr>
              </a:solidFill>
            </a:endParaRPr>
          </a:p>
        </p:txBody>
      </p:sp>
      <p:sp>
        <p:nvSpPr>
          <p:cNvPr id="96" name="Shape 2707">
            <a:extLst>
              <a:ext uri="{FF2B5EF4-FFF2-40B4-BE49-F238E27FC236}">
                <a16:creationId xmlns:a16="http://schemas.microsoft.com/office/drawing/2014/main" id="{57231AD5-6D73-431A-AEDB-A3F6A4DB2118}"/>
              </a:ext>
            </a:extLst>
          </p:cNvPr>
          <p:cNvSpPr/>
          <p:nvPr/>
        </p:nvSpPr>
        <p:spPr>
          <a:xfrm>
            <a:off x="8165051" y="1382968"/>
            <a:ext cx="1721308" cy="403867"/>
          </a:xfrm>
          <a:prstGeom prst="rect">
            <a:avLst/>
          </a:prstGeom>
          <a:ln w="12700">
            <a:miter lim="400000"/>
          </a:ln>
          <a:extLst>
            <a:ext uri="{C572A759-6A51-4108-AA02-DFA0A04FC94B}">
              <ma14:wrappingTextBoxFlag xmlns="" xmlns:ma14="http://schemas.microsoft.com/office/mac/drawingml/2011/main" val="1"/>
            </a:ext>
          </a:extLst>
        </p:spPr>
        <p:txBody>
          <a:bodyPr wrap="none" lIns="28560" tIns="28560" rIns="28560" bIns="28560" anchor="ctr">
            <a:spAutoFit/>
          </a:bodyPr>
          <a:lstStyle>
            <a:lvl1pPr algn="l">
              <a:defRPr sz="3000" b="1" cap="none" spc="-90">
                <a:solidFill>
                  <a:srgbClr val="1C1D21"/>
                </a:solidFill>
                <a:latin typeface="+mj-lt"/>
                <a:ea typeface="+mj-ea"/>
                <a:cs typeface="+mj-cs"/>
                <a:sym typeface="Karla"/>
              </a:defRPr>
            </a:lvl1pPr>
          </a:lstStyle>
          <a:p>
            <a:pPr algn="ctr"/>
            <a:r>
              <a:rPr lang="en-US" sz="2250" spc="600" dirty="0">
                <a:solidFill>
                  <a:schemeClr val="tx1">
                    <a:lumMod val="50000"/>
                    <a:lumOff val="50000"/>
                  </a:schemeClr>
                </a:solidFill>
              </a:rPr>
              <a:t>ARROWS</a:t>
            </a:r>
            <a:endParaRPr sz="2250" spc="600" dirty="0">
              <a:solidFill>
                <a:schemeClr val="tx1">
                  <a:lumMod val="50000"/>
                  <a:lumOff val="50000"/>
                </a:schemeClr>
              </a:solidFill>
            </a:endParaRPr>
          </a:p>
        </p:txBody>
      </p:sp>
      <p:sp>
        <p:nvSpPr>
          <p:cNvPr id="97" name="Shape 2707">
            <a:extLst>
              <a:ext uri="{FF2B5EF4-FFF2-40B4-BE49-F238E27FC236}">
                <a16:creationId xmlns:a16="http://schemas.microsoft.com/office/drawing/2014/main" id="{D8197FA2-52B1-4685-B0CE-18DC8CBD6B33}"/>
              </a:ext>
            </a:extLst>
          </p:cNvPr>
          <p:cNvSpPr/>
          <p:nvPr/>
        </p:nvSpPr>
        <p:spPr>
          <a:xfrm>
            <a:off x="7988580" y="4175887"/>
            <a:ext cx="2074257" cy="403926"/>
          </a:xfrm>
          <a:prstGeom prst="rect">
            <a:avLst/>
          </a:prstGeom>
          <a:ln w="12700">
            <a:miter lim="400000"/>
          </a:ln>
          <a:extLst>
            <a:ext uri="{C572A759-6A51-4108-AA02-DFA0A04FC94B}">
              <ma14:wrappingTextBoxFlag xmlns="" xmlns:ma14="http://schemas.microsoft.com/office/mac/drawingml/2011/main" val="1"/>
            </a:ext>
          </a:extLst>
        </p:spPr>
        <p:txBody>
          <a:bodyPr wrap="none" lIns="28560" tIns="28560" rIns="28560" bIns="28560" anchor="ctr">
            <a:spAutoFit/>
          </a:bodyPr>
          <a:lstStyle>
            <a:lvl1pPr algn="l">
              <a:defRPr sz="3000" b="1" cap="none" spc="-90">
                <a:solidFill>
                  <a:srgbClr val="1C1D21"/>
                </a:solidFill>
                <a:latin typeface="+mj-lt"/>
                <a:ea typeface="+mj-ea"/>
                <a:cs typeface="+mj-cs"/>
                <a:sym typeface="Karla"/>
              </a:defRPr>
            </a:lvl1pPr>
          </a:lstStyle>
          <a:p>
            <a:pPr algn="ctr"/>
            <a:r>
              <a:rPr lang="en-US" sz="2250" spc="600" dirty="0">
                <a:solidFill>
                  <a:schemeClr val="tx1">
                    <a:lumMod val="50000"/>
                    <a:lumOff val="50000"/>
                  </a:schemeClr>
                </a:solidFill>
              </a:rPr>
              <a:t>LOCATION</a:t>
            </a:r>
            <a:endParaRPr sz="2250" spc="600" dirty="0">
              <a:solidFill>
                <a:schemeClr val="tx1">
                  <a:lumMod val="50000"/>
                  <a:lumOff val="50000"/>
                </a:schemeClr>
              </a:solidFill>
            </a:endParaRPr>
          </a:p>
        </p:txBody>
      </p:sp>
    </p:spTree>
    <p:extLst>
      <p:ext uri="{BB962C8B-B14F-4D97-AF65-F5344CB8AC3E}">
        <p14:creationId xmlns:p14="http://schemas.microsoft.com/office/powerpoint/2010/main" val="297040260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a:t>Your Title Goes Here</a:t>
            </a:r>
            <a:endParaRPr lang="en-US" dirty="0"/>
          </a:p>
        </p:txBody>
      </p:sp>
      <p:sp>
        <p:nvSpPr>
          <p:cNvPr id="5" name="Text Placeholder 4"/>
          <p:cNvSpPr>
            <a:spLocks noGrp="1"/>
          </p:cNvSpPr>
          <p:nvPr>
            <p:ph type="body" sz="quarter" idx="11"/>
          </p:nvPr>
        </p:nvSpPr>
        <p:spPr/>
        <p:txBody>
          <a:bodyPr/>
          <a:lstStyle/>
          <a:p>
            <a:r>
              <a:rPr lang="en-GB"/>
              <a:t>Your awesome subtitle goes here. Keep it Short &amp; Impactful.</a:t>
            </a:r>
            <a:endParaRPr lang="en-US" dirty="0"/>
          </a:p>
        </p:txBody>
      </p:sp>
      <p:sp>
        <p:nvSpPr>
          <p:cNvPr id="10" name="Date Placeholder 9"/>
          <p:cNvSpPr>
            <a:spLocks noGrp="1"/>
          </p:cNvSpPr>
          <p:nvPr>
            <p:ph type="dt" sz="half" idx="2"/>
          </p:nvPr>
        </p:nvSpPr>
        <p:spPr/>
        <p:txBody>
          <a:bodyPr/>
          <a:lstStyle/>
          <a:p>
            <a:fld id="{E7E08BB5-9FE9-447D-9029-D034528131C3}" type="datetime6">
              <a:rPr lang="en-US" smtClean="0"/>
              <a:pPr/>
              <a:t>October 19</a:t>
            </a:fld>
            <a:endParaRPr lang="en-US" dirty="0"/>
          </a:p>
        </p:txBody>
      </p:sp>
      <p:sp>
        <p:nvSpPr>
          <p:cNvPr id="11" name="Picture Placeholder 10"/>
          <p:cNvSpPr>
            <a:spLocks noGrp="1"/>
          </p:cNvSpPr>
          <p:nvPr>
            <p:ph type="pic" sz="quarter" idx="12"/>
          </p:nvPr>
        </p:nvSpPr>
        <p:spPr/>
      </p:sp>
      <p:sp>
        <p:nvSpPr>
          <p:cNvPr id="12" name="Picture Placeholder 16"/>
          <p:cNvSpPr txBox="1">
            <a:spLocks/>
          </p:cNvSpPr>
          <p:nvPr/>
        </p:nvSpPr>
        <p:spPr>
          <a:xfrm rot="16200000">
            <a:off x="5870617" y="-2291087"/>
            <a:ext cx="6607093" cy="16146467"/>
          </a:xfrm>
          <a:prstGeom prst="rect">
            <a:avLst/>
          </a:prstGeom>
          <a:solidFill>
            <a:schemeClr val="tx1">
              <a:alpha val="20000"/>
            </a:schemeClr>
          </a:solidFill>
        </p:spPr>
      </p:sp>
      <p:sp>
        <p:nvSpPr>
          <p:cNvPr id="13" name="Rectangle 12"/>
          <p:cNvSpPr/>
          <p:nvPr/>
        </p:nvSpPr>
        <p:spPr>
          <a:xfrm>
            <a:off x="8625521" y="3197189"/>
            <a:ext cx="7816056" cy="5262979"/>
          </a:xfrm>
          <a:prstGeom prst="rect">
            <a:avLst/>
          </a:prstGeom>
        </p:spPr>
        <p:txBody>
          <a:bodyPr wrap="square">
            <a:spAutoFit/>
          </a:bodyPr>
          <a:lstStyle/>
          <a:p>
            <a:pPr algn="r">
              <a:lnSpc>
                <a:spcPct val="150000"/>
              </a:lnSpc>
            </a:pPr>
            <a:r>
              <a:rPr lang="en-US" sz="2800" dirty="0">
                <a:solidFill>
                  <a:schemeClr val="bg1"/>
                </a:solidFill>
              </a:rPr>
              <a:t>We welcome you to </a:t>
            </a:r>
            <a:r>
              <a:rPr lang="en-US" sz="2800" b="1" dirty="0">
                <a:solidFill>
                  <a:schemeClr val="bg1"/>
                </a:solidFill>
              </a:rPr>
              <a:t>the colorful world </a:t>
            </a:r>
            <a:r>
              <a:rPr lang="en-US" sz="2800" dirty="0">
                <a:solidFill>
                  <a:schemeClr val="bg1"/>
                </a:solidFill>
              </a:rPr>
              <a:t>of ABC.com. Get a whole new experience of searching </a:t>
            </a:r>
            <a:r>
              <a:rPr lang="en-US" sz="2800" b="1" dirty="0">
                <a:solidFill>
                  <a:schemeClr val="accent5"/>
                </a:solidFill>
              </a:rPr>
              <a:t>through different prospects </a:t>
            </a:r>
            <a:r>
              <a:rPr lang="en-US" sz="2800" dirty="0">
                <a:solidFill>
                  <a:schemeClr val="bg1"/>
                </a:solidFill>
              </a:rPr>
              <a:t>to choose from for your perfect life partner. We welcome you to the colorful world of ABC.com</a:t>
            </a:r>
            <a:r>
              <a:rPr lang="en-US" sz="2800" b="1" dirty="0">
                <a:solidFill>
                  <a:schemeClr val="bg1"/>
                </a:solidFill>
              </a:rPr>
              <a:t>. Get a whole </a:t>
            </a:r>
            <a:r>
              <a:rPr lang="en-US" sz="2800" dirty="0">
                <a:solidFill>
                  <a:schemeClr val="bg1"/>
                </a:solidFill>
              </a:rPr>
              <a:t>new experience of searching </a:t>
            </a:r>
            <a:r>
              <a:rPr lang="en-US" sz="2800" b="1" dirty="0">
                <a:solidFill>
                  <a:schemeClr val="accent5"/>
                </a:solidFill>
              </a:rPr>
              <a:t>through different </a:t>
            </a:r>
            <a:r>
              <a:rPr lang="en-US" sz="2800" dirty="0">
                <a:solidFill>
                  <a:schemeClr val="bg1"/>
                </a:solidFill>
              </a:rPr>
              <a:t>prospects to choose from for your perfect life partner.</a:t>
            </a:r>
          </a:p>
        </p:txBody>
      </p:sp>
      <p:sp>
        <p:nvSpPr>
          <p:cNvPr id="14" name="Rectangle 13"/>
          <p:cNvSpPr/>
          <p:nvPr/>
        </p:nvSpPr>
        <p:spPr>
          <a:xfrm>
            <a:off x="1900188" y="6336510"/>
            <a:ext cx="4111149" cy="2123658"/>
          </a:xfrm>
          <a:prstGeom prst="rect">
            <a:avLst/>
          </a:prstGeom>
        </p:spPr>
        <p:txBody>
          <a:bodyPr wrap="square">
            <a:spAutoFit/>
          </a:bodyPr>
          <a:lstStyle/>
          <a:p>
            <a:r>
              <a:rPr lang="en-US" sz="4400" b="1" dirty="0">
                <a:solidFill>
                  <a:schemeClr val="accent5"/>
                </a:solidFill>
              </a:rPr>
              <a:t>We welcome you to the colorful world.</a:t>
            </a:r>
          </a:p>
        </p:txBody>
      </p:sp>
    </p:spTree>
    <p:extLst>
      <p:ext uri="{BB962C8B-B14F-4D97-AF65-F5344CB8AC3E}">
        <p14:creationId xmlns:p14="http://schemas.microsoft.com/office/powerpoint/2010/main" val="288417645"/>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dirty="0"/>
              <a:t>Your Title Goes Here</a:t>
            </a:r>
            <a:endParaRPr lang="en-US" dirty="0"/>
          </a:p>
        </p:txBody>
      </p:sp>
      <p:sp>
        <p:nvSpPr>
          <p:cNvPr id="5" name="Text Placeholder 4"/>
          <p:cNvSpPr>
            <a:spLocks noGrp="1"/>
          </p:cNvSpPr>
          <p:nvPr>
            <p:ph type="body" sz="quarter" idx="11"/>
          </p:nvPr>
        </p:nvSpPr>
        <p:spPr/>
        <p:txBody>
          <a:bodyPr/>
          <a:lstStyle/>
          <a:p>
            <a:r>
              <a:rPr lang="en-GB" dirty="0"/>
              <a:t>Your awesome subtitle goes here. Keep it Short &amp; Impactful.</a:t>
            </a:r>
            <a:endParaRPr lang="en-US" dirty="0"/>
          </a:p>
        </p:txBody>
      </p:sp>
      <p:sp>
        <p:nvSpPr>
          <p:cNvPr id="10" name="Date Placeholder 9"/>
          <p:cNvSpPr>
            <a:spLocks noGrp="1"/>
          </p:cNvSpPr>
          <p:nvPr>
            <p:ph type="dt" sz="half" idx="2"/>
          </p:nvPr>
        </p:nvSpPr>
        <p:spPr/>
        <p:txBody>
          <a:bodyPr/>
          <a:lstStyle/>
          <a:p>
            <a:fld id="{E7E08BB5-9FE9-447D-9029-D034528131C3}" type="datetime6">
              <a:rPr lang="en-US" smtClean="0"/>
              <a:t>October 19</a:t>
            </a:fld>
            <a:endParaRPr lang="en-US" dirty="0"/>
          </a:p>
        </p:txBody>
      </p:sp>
      <p:sp>
        <p:nvSpPr>
          <p:cNvPr id="3" name="Picture Placeholder 2"/>
          <p:cNvSpPr>
            <a:spLocks noGrp="1"/>
          </p:cNvSpPr>
          <p:nvPr>
            <p:ph type="pic" sz="quarter" idx="12"/>
          </p:nvPr>
        </p:nvSpPr>
        <p:spPr/>
      </p:sp>
      <p:sp>
        <p:nvSpPr>
          <p:cNvPr id="6" name="Picture Placeholder 5"/>
          <p:cNvSpPr>
            <a:spLocks noGrp="1"/>
          </p:cNvSpPr>
          <p:nvPr>
            <p:ph type="pic" sz="quarter" idx="13"/>
          </p:nvPr>
        </p:nvSpPr>
        <p:spPr/>
      </p:sp>
      <p:sp>
        <p:nvSpPr>
          <p:cNvPr id="8" name="Rectangle 7"/>
          <p:cNvSpPr/>
          <p:nvPr/>
        </p:nvSpPr>
        <p:spPr>
          <a:xfrm>
            <a:off x="4330699" y="6223374"/>
            <a:ext cx="4234657" cy="2862322"/>
          </a:xfrm>
          <a:prstGeom prst="rect">
            <a:avLst/>
          </a:prstGeom>
        </p:spPr>
        <p:txBody>
          <a:bodyPr wrap="square">
            <a:spAutoFit/>
          </a:bodyPr>
          <a:lstStyle/>
          <a:p>
            <a:pPr>
              <a:lnSpc>
                <a:spcPct val="150000"/>
              </a:lnSpc>
            </a:pPr>
            <a:r>
              <a:rPr lang="en-US" sz="2000" dirty="0"/>
              <a:t>We welcome you to the colorful world of ABC.com. Get a whole new experience of a whole new experience of searching through different prospects to choose from for your perfect life partner.</a:t>
            </a:r>
          </a:p>
        </p:txBody>
      </p:sp>
      <p:sp>
        <p:nvSpPr>
          <p:cNvPr id="9" name="Rectangle 8"/>
          <p:cNvSpPr/>
          <p:nvPr/>
        </p:nvSpPr>
        <p:spPr>
          <a:xfrm>
            <a:off x="12403930" y="6223374"/>
            <a:ext cx="4234657" cy="2862322"/>
          </a:xfrm>
          <a:prstGeom prst="rect">
            <a:avLst/>
          </a:prstGeom>
        </p:spPr>
        <p:txBody>
          <a:bodyPr wrap="square">
            <a:spAutoFit/>
          </a:bodyPr>
          <a:lstStyle/>
          <a:p>
            <a:pPr>
              <a:lnSpc>
                <a:spcPct val="150000"/>
              </a:lnSpc>
            </a:pPr>
            <a:r>
              <a:rPr lang="en-US" sz="2000" dirty="0"/>
              <a:t>We welcome you to the colorful world of ABC.com. Get a whole new experience of a whole new experience of searching through different prospects your perfect life partner.</a:t>
            </a:r>
          </a:p>
        </p:txBody>
      </p:sp>
      <p:sp>
        <p:nvSpPr>
          <p:cNvPr id="11" name="Rectangle 10"/>
          <p:cNvSpPr/>
          <p:nvPr/>
        </p:nvSpPr>
        <p:spPr>
          <a:xfrm>
            <a:off x="4330699" y="4399137"/>
            <a:ext cx="4111149" cy="1569660"/>
          </a:xfrm>
          <a:prstGeom prst="rect">
            <a:avLst/>
          </a:prstGeom>
        </p:spPr>
        <p:txBody>
          <a:bodyPr wrap="square">
            <a:spAutoFit/>
          </a:bodyPr>
          <a:lstStyle/>
          <a:p>
            <a:r>
              <a:rPr lang="en-US" sz="3200" b="1" dirty="0">
                <a:solidFill>
                  <a:schemeClr val="accent5"/>
                </a:solidFill>
              </a:rPr>
              <a:t>We welcome you to the colorful world.</a:t>
            </a:r>
          </a:p>
        </p:txBody>
      </p:sp>
      <p:sp>
        <p:nvSpPr>
          <p:cNvPr id="12" name="Rectangle 11"/>
          <p:cNvSpPr/>
          <p:nvPr/>
        </p:nvSpPr>
        <p:spPr>
          <a:xfrm>
            <a:off x="12527438" y="4399137"/>
            <a:ext cx="4111149" cy="1569660"/>
          </a:xfrm>
          <a:prstGeom prst="rect">
            <a:avLst/>
          </a:prstGeom>
        </p:spPr>
        <p:txBody>
          <a:bodyPr wrap="square">
            <a:spAutoFit/>
          </a:bodyPr>
          <a:lstStyle/>
          <a:p>
            <a:r>
              <a:rPr lang="en-US" sz="3200" b="1" dirty="0">
                <a:solidFill>
                  <a:schemeClr val="accent5"/>
                </a:solidFill>
              </a:rPr>
              <a:t>We welcome you to the colorful world.</a:t>
            </a:r>
          </a:p>
        </p:txBody>
      </p:sp>
    </p:spTree>
    <p:extLst>
      <p:ext uri="{BB962C8B-B14F-4D97-AF65-F5344CB8AC3E}">
        <p14:creationId xmlns:p14="http://schemas.microsoft.com/office/powerpoint/2010/main" val="591872615"/>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dirty="0"/>
              <a:t>Your Title Goes Here</a:t>
            </a:r>
            <a:endParaRPr lang="en-US" dirty="0"/>
          </a:p>
        </p:txBody>
      </p:sp>
      <p:sp>
        <p:nvSpPr>
          <p:cNvPr id="5" name="Text Placeholder 4"/>
          <p:cNvSpPr>
            <a:spLocks noGrp="1"/>
          </p:cNvSpPr>
          <p:nvPr>
            <p:ph type="body" sz="quarter" idx="11"/>
          </p:nvPr>
        </p:nvSpPr>
        <p:spPr/>
        <p:txBody>
          <a:bodyPr/>
          <a:lstStyle/>
          <a:p>
            <a:r>
              <a:rPr lang="en-GB" dirty="0"/>
              <a:t>Your awesome subtitle goes here. Keep it Short &amp; Impactful.</a:t>
            </a:r>
            <a:endParaRPr lang="en-US" dirty="0"/>
          </a:p>
        </p:txBody>
      </p:sp>
      <p:sp>
        <p:nvSpPr>
          <p:cNvPr id="10" name="Date Placeholder 9"/>
          <p:cNvSpPr>
            <a:spLocks noGrp="1"/>
          </p:cNvSpPr>
          <p:nvPr>
            <p:ph type="dt" sz="half" idx="2"/>
          </p:nvPr>
        </p:nvSpPr>
        <p:spPr/>
        <p:txBody>
          <a:bodyPr/>
          <a:lstStyle/>
          <a:p>
            <a:fld id="{E7E08BB5-9FE9-447D-9029-D034528131C3}" type="datetime6">
              <a:rPr lang="en-US" smtClean="0"/>
              <a:t>October 19</a:t>
            </a:fld>
            <a:endParaRPr lang="en-US" dirty="0"/>
          </a:p>
        </p:txBody>
      </p:sp>
      <p:sp>
        <p:nvSpPr>
          <p:cNvPr id="7" name="Picture Placeholder 6"/>
          <p:cNvSpPr>
            <a:spLocks noGrp="1"/>
          </p:cNvSpPr>
          <p:nvPr>
            <p:ph type="pic" sz="quarter" idx="12"/>
          </p:nvPr>
        </p:nvSpPr>
        <p:spPr/>
      </p:sp>
      <p:sp>
        <p:nvSpPr>
          <p:cNvPr id="13" name="Picture Placeholder 12"/>
          <p:cNvSpPr>
            <a:spLocks noGrp="1"/>
          </p:cNvSpPr>
          <p:nvPr>
            <p:ph type="pic" sz="quarter" idx="13"/>
          </p:nvPr>
        </p:nvSpPr>
        <p:spPr/>
      </p:sp>
      <p:sp>
        <p:nvSpPr>
          <p:cNvPr id="17" name="Picture Placeholder 12"/>
          <p:cNvSpPr txBox="1">
            <a:spLocks/>
          </p:cNvSpPr>
          <p:nvPr/>
        </p:nvSpPr>
        <p:spPr>
          <a:xfrm>
            <a:off x="1096734" y="2478601"/>
            <a:ext cx="7590065" cy="6607093"/>
          </a:xfrm>
          <a:prstGeom prst="rect">
            <a:avLst/>
          </a:prstGeom>
          <a:solidFill>
            <a:schemeClr val="tx1">
              <a:alpha val="10000"/>
            </a:schemeClr>
          </a:solidFill>
        </p:spPr>
      </p:sp>
      <p:sp>
        <p:nvSpPr>
          <p:cNvPr id="16" name="Picture Placeholder 12"/>
          <p:cNvSpPr txBox="1">
            <a:spLocks/>
          </p:cNvSpPr>
          <p:nvPr/>
        </p:nvSpPr>
        <p:spPr>
          <a:xfrm>
            <a:off x="9694831" y="2489716"/>
            <a:ext cx="7585869" cy="6607093"/>
          </a:xfrm>
          <a:prstGeom prst="rect">
            <a:avLst/>
          </a:prstGeom>
          <a:solidFill>
            <a:schemeClr val="tx1">
              <a:alpha val="10000"/>
            </a:schemeClr>
          </a:solidFill>
        </p:spPr>
      </p:sp>
      <p:sp>
        <p:nvSpPr>
          <p:cNvPr id="9" name="Rectangle 8"/>
          <p:cNvSpPr/>
          <p:nvPr/>
        </p:nvSpPr>
        <p:spPr>
          <a:xfrm>
            <a:off x="10027920" y="7809706"/>
            <a:ext cx="6610667" cy="1015663"/>
          </a:xfrm>
          <a:prstGeom prst="rect">
            <a:avLst/>
          </a:prstGeom>
        </p:spPr>
        <p:txBody>
          <a:bodyPr wrap="square">
            <a:spAutoFit/>
          </a:bodyPr>
          <a:lstStyle/>
          <a:p>
            <a:r>
              <a:rPr lang="en-US" sz="2000" dirty="0">
                <a:solidFill>
                  <a:schemeClr val="bg1"/>
                </a:solidFill>
              </a:rPr>
              <a:t>We welcome you to the colorful world of ABC.com. Get a whole new experience different prospects your perfect life partner.</a:t>
            </a:r>
          </a:p>
        </p:txBody>
      </p:sp>
      <p:sp>
        <p:nvSpPr>
          <p:cNvPr id="12" name="Rectangle 11"/>
          <p:cNvSpPr/>
          <p:nvPr/>
        </p:nvSpPr>
        <p:spPr>
          <a:xfrm>
            <a:off x="10027920" y="6046052"/>
            <a:ext cx="4053840" cy="1569660"/>
          </a:xfrm>
          <a:prstGeom prst="rect">
            <a:avLst/>
          </a:prstGeom>
        </p:spPr>
        <p:txBody>
          <a:bodyPr wrap="square">
            <a:spAutoFit/>
          </a:bodyPr>
          <a:lstStyle/>
          <a:p>
            <a:r>
              <a:rPr lang="en-US" sz="3200" b="1" dirty="0">
                <a:solidFill>
                  <a:schemeClr val="bg1"/>
                </a:solidFill>
              </a:rPr>
              <a:t>We welcome you to the colorful world.</a:t>
            </a:r>
          </a:p>
        </p:txBody>
      </p:sp>
      <p:sp>
        <p:nvSpPr>
          <p:cNvPr id="14" name="Rectangle 13"/>
          <p:cNvSpPr/>
          <p:nvPr/>
        </p:nvSpPr>
        <p:spPr>
          <a:xfrm>
            <a:off x="1554480" y="7809706"/>
            <a:ext cx="6610667" cy="1015663"/>
          </a:xfrm>
          <a:prstGeom prst="rect">
            <a:avLst/>
          </a:prstGeom>
        </p:spPr>
        <p:txBody>
          <a:bodyPr wrap="square">
            <a:spAutoFit/>
          </a:bodyPr>
          <a:lstStyle/>
          <a:p>
            <a:r>
              <a:rPr lang="en-US" sz="2000" dirty="0">
                <a:solidFill>
                  <a:schemeClr val="bg1"/>
                </a:solidFill>
              </a:rPr>
              <a:t>We welcome you to the colorful world of ABC.com. Get a whole new experience of a whole new experience.</a:t>
            </a:r>
          </a:p>
        </p:txBody>
      </p:sp>
      <p:sp>
        <p:nvSpPr>
          <p:cNvPr id="15" name="Rectangle 14"/>
          <p:cNvSpPr/>
          <p:nvPr/>
        </p:nvSpPr>
        <p:spPr>
          <a:xfrm>
            <a:off x="1554480" y="6046052"/>
            <a:ext cx="3135187" cy="1569660"/>
          </a:xfrm>
          <a:prstGeom prst="rect">
            <a:avLst/>
          </a:prstGeom>
        </p:spPr>
        <p:txBody>
          <a:bodyPr wrap="square">
            <a:spAutoFit/>
          </a:bodyPr>
          <a:lstStyle/>
          <a:p>
            <a:r>
              <a:rPr lang="en-US" sz="3200" b="1" dirty="0">
                <a:solidFill>
                  <a:schemeClr val="bg1"/>
                </a:solidFill>
              </a:rPr>
              <a:t>We welcome you to the colorful world.</a:t>
            </a:r>
          </a:p>
        </p:txBody>
      </p:sp>
    </p:spTree>
    <p:extLst>
      <p:ext uri="{BB962C8B-B14F-4D97-AF65-F5344CB8AC3E}">
        <p14:creationId xmlns:p14="http://schemas.microsoft.com/office/powerpoint/2010/main" val="1151956093"/>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dirty="0"/>
              <a:t>Your Title Goes Here</a:t>
            </a:r>
            <a:endParaRPr lang="en-US" dirty="0"/>
          </a:p>
        </p:txBody>
      </p:sp>
      <p:sp>
        <p:nvSpPr>
          <p:cNvPr id="5" name="Text Placeholder 4"/>
          <p:cNvSpPr>
            <a:spLocks noGrp="1"/>
          </p:cNvSpPr>
          <p:nvPr>
            <p:ph type="body" sz="quarter" idx="11"/>
          </p:nvPr>
        </p:nvSpPr>
        <p:spPr/>
        <p:txBody>
          <a:bodyPr/>
          <a:lstStyle/>
          <a:p>
            <a:r>
              <a:rPr lang="en-GB" dirty="0"/>
              <a:t>Your awesome subtitle goes here. Keep it Short &amp; Impactful.</a:t>
            </a:r>
            <a:endParaRPr lang="en-US" dirty="0"/>
          </a:p>
        </p:txBody>
      </p:sp>
      <p:sp>
        <p:nvSpPr>
          <p:cNvPr id="10" name="Date Placeholder 9"/>
          <p:cNvSpPr>
            <a:spLocks noGrp="1"/>
          </p:cNvSpPr>
          <p:nvPr>
            <p:ph type="dt" sz="half" idx="2"/>
          </p:nvPr>
        </p:nvSpPr>
        <p:spPr/>
        <p:txBody>
          <a:bodyPr/>
          <a:lstStyle/>
          <a:p>
            <a:fld id="{E7E08BB5-9FE9-447D-9029-D034528131C3}" type="datetime6">
              <a:rPr lang="en-US" smtClean="0"/>
              <a:t>October 19</a:t>
            </a:fld>
            <a:endParaRPr lang="en-US" dirty="0"/>
          </a:p>
        </p:txBody>
      </p:sp>
      <p:sp>
        <p:nvSpPr>
          <p:cNvPr id="3" name="Picture Placeholder 2"/>
          <p:cNvSpPr>
            <a:spLocks noGrp="1"/>
          </p:cNvSpPr>
          <p:nvPr>
            <p:ph type="pic" sz="quarter" idx="12"/>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11" name="Rectangle 10"/>
          <p:cNvSpPr/>
          <p:nvPr/>
        </p:nvSpPr>
        <p:spPr>
          <a:xfrm>
            <a:off x="1426699" y="5522894"/>
            <a:ext cx="4111149" cy="1077218"/>
          </a:xfrm>
          <a:prstGeom prst="rect">
            <a:avLst/>
          </a:prstGeom>
        </p:spPr>
        <p:txBody>
          <a:bodyPr wrap="square">
            <a:spAutoFit/>
          </a:bodyPr>
          <a:lstStyle/>
          <a:p>
            <a:r>
              <a:rPr lang="en-US" sz="3200" b="1" dirty="0">
                <a:solidFill>
                  <a:schemeClr val="tx1">
                    <a:lumMod val="75000"/>
                    <a:lumOff val="25000"/>
                  </a:schemeClr>
                </a:solidFill>
              </a:rPr>
              <a:t>We welcome you world.</a:t>
            </a:r>
          </a:p>
        </p:txBody>
      </p:sp>
      <p:sp>
        <p:nvSpPr>
          <p:cNvPr id="12" name="Rectangle 11"/>
          <p:cNvSpPr/>
          <p:nvPr/>
        </p:nvSpPr>
        <p:spPr>
          <a:xfrm>
            <a:off x="6657351" y="6771319"/>
            <a:ext cx="5033623" cy="2308324"/>
          </a:xfrm>
          <a:prstGeom prst="rect">
            <a:avLst/>
          </a:prstGeom>
        </p:spPr>
        <p:txBody>
          <a:bodyPr wrap="square">
            <a:spAutoFit/>
          </a:bodyPr>
          <a:lstStyle/>
          <a:p>
            <a:pPr marL="342900" indent="-342900">
              <a:lnSpc>
                <a:spcPct val="150000"/>
              </a:lnSpc>
              <a:buFont typeface="Wingdings" panose="05000000000000000000" pitchFamily="2" charset="2"/>
              <a:buChar char="§"/>
            </a:pPr>
            <a:r>
              <a:rPr lang="en-US" sz="1600" dirty="0"/>
              <a:t>We welcome you to the colorful world of ABC.com. </a:t>
            </a:r>
          </a:p>
          <a:p>
            <a:pPr marL="342900" indent="-342900">
              <a:lnSpc>
                <a:spcPct val="150000"/>
              </a:lnSpc>
              <a:buFont typeface="Wingdings" panose="05000000000000000000" pitchFamily="2" charset="2"/>
              <a:buChar char="§"/>
            </a:pPr>
            <a:r>
              <a:rPr lang="en-US" sz="1600" dirty="0"/>
              <a:t>Get a whole new experience of a whole new experience</a:t>
            </a:r>
          </a:p>
          <a:p>
            <a:pPr marL="342900" indent="-342900">
              <a:lnSpc>
                <a:spcPct val="150000"/>
              </a:lnSpc>
              <a:buFont typeface="Wingdings" panose="05000000000000000000" pitchFamily="2" charset="2"/>
              <a:buChar char="§"/>
            </a:pPr>
            <a:r>
              <a:rPr lang="en-US" sz="1600" dirty="0"/>
              <a:t> Searching through different prospects to choose from for your perfect life partner.</a:t>
            </a:r>
          </a:p>
        </p:txBody>
      </p:sp>
      <p:sp>
        <p:nvSpPr>
          <p:cNvPr id="13" name="Rectangle 12"/>
          <p:cNvSpPr/>
          <p:nvPr/>
        </p:nvSpPr>
        <p:spPr>
          <a:xfrm>
            <a:off x="12346610" y="6761100"/>
            <a:ext cx="4900784" cy="2308324"/>
          </a:xfrm>
          <a:prstGeom prst="rect">
            <a:avLst/>
          </a:prstGeom>
        </p:spPr>
        <p:txBody>
          <a:bodyPr wrap="square">
            <a:spAutoFit/>
          </a:bodyPr>
          <a:lstStyle/>
          <a:p>
            <a:pPr marL="342900" indent="-342900">
              <a:lnSpc>
                <a:spcPct val="150000"/>
              </a:lnSpc>
              <a:buFont typeface="Wingdings" panose="05000000000000000000" pitchFamily="2" charset="2"/>
              <a:buChar char="§"/>
            </a:pPr>
            <a:r>
              <a:rPr lang="en-US" sz="1600" dirty="0"/>
              <a:t>We welcome you to the colorful world of ABC.com. </a:t>
            </a:r>
          </a:p>
          <a:p>
            <a:pPr marL="342900" indent="-342900">
              <a:lnSpc>
                <a:spcPct val="150000"/>
              </a:lnSpc>
              <a:buFont typeface="Wingdings" panose="05000000000000000000" pitchFamily="2" charset="2"/>
              <a:buChar char="§"/>
            </a:pPr>
            <a:r>
              <a:rPr lang="en-US" sz="1600" dirty="0"/>
              <a:t>Get a whole new experience of a whole new. </a:t>
            </a:r>
          </a:p>
          <a:p>
            <a:pPr marL="342900" indent="-342900">
              <a:lnSpc>
                <a:spcPct val="150000"/>
              </a:lnSpc>
              <a:buFont typeface="Wingdings" panose="05000000000000000000" pitchFamily="2" charset="2"/>
              <a:buChar char="§"/>
            </a:pPr>
            <a:r>
              <a:rPr lang="en-US" sz="1600" dirty="0"/>
              <a:t>Searching through different prospects to choose from for your perfect life partner.</a:t>
            </a:r>
          </a:p>
        </p:txBody>
      </p:sp>
      <p:sp>
        <p:nvSpPr>
          <p:cNvPr id="14" name="Rectangle 13"/>
          <p:cNvSpPr/>
          <p:nvPr/>
        </p:nvSpPr>
        <p:spPr>
          <a:xfrm>
            <a:off x="6983829" y="5522894"/>
            <a:ext cx="4111149" cy="1077218"/>
          </a:xfrm>
          <a:prstGeom prst="rect">
            <a:avLst/>
          </a:prstGeom>
        </p:spPr>
        <p:txBody>
          <a:bodyPr wrap="square">
            <a:spAutoFit/>
          </a:bodyPr>
          <a:lstStyle/>
          <a:p>
            <a:r>
              <a:rPr lang="en-US" sz="3200" b="1" dirty="0">
                <a:solidFill>
                  <a:schemeClr val="tx1">
                    <a:lumMod val="75000"/>
                    <a:lumOff val="25000"/>
                  </a:schemeClr>
                </a:solidFill>
              </a:rPr>
              <a:t>We welcome you world.</a:t>
            </a:r>
          </a:p>
        </p:txBody>
      </p:sp>
      <p:sp>
        <p:nvSpPr>
          <p:cNvPr id="15" name="Rectangle 14"/>
          <p:cNvSpPr/>
          <p:nvPr/>
        </p:nvSpPr>
        <p:spPr>
          <a:xfrm>
            <a:off x="12675007" y="5522894"/>
            <a:ext cx="4111149" cy="1077218"/>
          </a:xfrm>
          <a:prstGeom prst="rect">
            <a:avLst/>
          </a:prstGeom>
        </p:spPr>
        <p:txBody>
          <a:bodyPr wrap="square">
            <a:spAutoFit/>
          </a:bodyPr>
          <a:lstStyle/>
          <a:p>
            <a:r>
              <a:rPr lang="en-US" sz="3200" b="1" dirty="0">
                <a:solidFill>
                  <a:schemeClr val="tx1">
                    <a:lumMod val="75000"/>
                    <a:lumOff val="25000"/>
                  </a:schemeClr>
                </a:solidFill>
              </a:rPr>
              <a:t>We welcome you world.</a:t>
            </a:r>
          </a:p>
        </p:txBody>
      </p:sp>
      <p:sp>
        <p:nvSpPr>
          <p:cNvPr id="16" name="Rectangle 15"/>
          <p:cNvSpPr/>
          <p:nvPr/>
        </p:nvSpPr>
        <p:spPr>
          <a:xfrm>
            <a:off x="1100930" y="6771318"/>
            <a:ext cx="5033623" cy="2308324"/>
          </a:xfrm>
          <a:prstGeom prst="rect">
            <a:avLst/>
          </a:prstGeom>
        </p:spPr>
        <p:txBody>
          <a:bodyPr wrap="square">
            <a:spAutoFit/>
          </a:bodyPr>
          <a:lstStyle/>
          <a:p>
            <a:pPr marL="342900" indent="-342900">
              <a:lnSpc>
                <a:spcPct val="150000"/>
              </a:lnSpc>
              <a:buFont typeface="Wingdings" panose="05000000000000000000" pitchFamily="2" charset="2"/>
              <a:buChar char="§"/>
            </a:pPr>
            <a:r>
              <a:rPr lang="en-US" sz="1600" dirty="0"/>
              <a:t>We welcome you to the colorful world of ABC.com. </a:t>
            </a:r>
          </a:p>
          <a:p>
            <a:pPr marL="342900" indent="-342900">
              <a:lnSpc>
                <a:spcPct val="150000"/>
              </a:lnSpc>
              <a:buFont typeface="Wingdings" panose="05000000000000000000" pitchFamily="2" charset="2"/>
              <a:buChar char="§"/>
            </a:pPr>
            <a:r>
              <a:rPr lang="en-US" sz="1600" dirty="0"/>
              <a:t>Get a whole new experience of a whole new experience</a:t>
            </a:r>
          </a:p>
          <a:p>
            <a:pPr marL="342900" indent="-342900">
              <a:lnSpc>
                <a:spcPct val="150000"/>
              </a:lnSpc>
              <a:buFont typeface="Wingdings" panose="05000000000000000000" pitchFamily="2" charset="2"/>
              <a:buChar char="§"/>
            </a:pPr>
            <a:r>
              <a:rPr lang="en-US" sz="1600" dirty="0"/>
              <a:t> Searching through different prospects to choose from for your perfect life partner.</a:t>
            </a:r>
          </a:p>
        </p:txBody>
      </p:sp>
    </p:spTree>
    <p:extLst>
      <p:ext uri="{BB962C8B-B14F-4D97-AF65-F5344CB8AC3E}">
        <p14:creationId xmlns:p14="http://schemas.microsoft.com/office/powerpoint/2010/main" val="121922753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dirty="0"/>
              <a:t>Your Title Goes Here</a:t>
            </a:r>
            <a:endParaRPr lang="en-US" dirty="0"/>
          </a:p>
        </p:txBody>
      </p:sp>
      <p:sp>
        <p:nvSpPr>
          <p:cNvPr id="5" name="Text Placeholder 4"/>
          <p:cNvSpPr>
            <a:spLocks noGrp="1"/>
          </p:cNvSpPr>
          <p:nvPr>
            <p:ph type="body" sz="quarter" idx="11"/>
          </p:nvPr>
        </p:nvSpPr>
        <p:spPr/>
        <p:txBody>
          <a:bodyPr/>
          <a:lstStyle/>
          <a:p>
            <a:r>
              <a:rPr lang="en-GB" dirty="0"/>
              <a:t>Your awesome subtitle goes here. Keep it Short &amp; Impactful.</a:t>
            </a:r>
            <a:endParaRPr lang="en-US" dirty="0"/>
          </a:p>
        </p:txBody>
      </p:sp>
      <p:sp>
        <p:nvSpPr>
          <p:cNvPr id="10" name="Date Placeholder 9"/>
          <p:cNvSpPr>
            <a:spLocks noGrp="1"/>
          </p:cNvSpPr>
          <p:nvPr>
            <p:ph type="dt" sz="half" idx="2"/>
          </p:nvPr>
        </p:nvSpPr>
        <p:spPr/>
        <p:txBody>
          <a:bodyPr/>
          <a:lstStyle/>
          <a:p>
            <a:fld id="{E7E08BB5-9FE9-447D-9029-D034528131C3}" type="datetime6">
              <a:rPr lang="en-US" smtClean="0"/>
              <a:t>October 19</a:t>
            </a:fld>
            <a:endParaRPr lang="en-US" dirty="0"/>
          </a:p>
        </p:txBody>
      </p:sp>
      <p:sp>
        <p:nvSpPr>
          <p:cNvPr id="6" name="Picture Placeholder 5"/>
          <p:cNvSpPr>
            <a:spLocks noGrp="1"/>
          </p:cNvSpPr>
          <p:nvPr>
            <p:ph type="pic" sz="quarter" idx="12"/>
          </p:nvPr>
        </p:nvSpPr>
        <p:spPr/>
      </p:sp>
      <p:sp>
        <p:nvSpPr>
          <p:cNvPr id="3" name="Rectangle 2"/>
          <p:cNvSpPr/>
          <p:nvPr/>
        </p:nvSpPr>
        <p:spPr>
          <a:xfrm>
            <a:off x="1100932" y="2478602"/>
            <a:ext cx="7024166" cy="6607093"/>
          </a:xfrm>
          <a:prstGeom prst="rect">
            <a:avLst/>
          </a:prstGeom>
          <a:solidFill>
            <a:schemeClr val="accent5">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2067582" y="4843626"/>
            <a:ext cx="4111149" cy="1077218"/>
          </a:xfrm>
          <a:prstGeom prst="rect">
            <a:avLst/>
          </a:prstGeom>
        </p:spPr>
        <p:txBody>
          <a:bodyPr wrap="square">
            <a:spAutoFit/>
          </a:bodyPr>
          <a:lstStyle/>
          <a:p>
            <a:r>
              <a:rPr lang="en-US" sz="3200" b="1" dirty="0">
                <a:solidFill>
                  <a:schemeClr val="bg1"/>
                </a:solidFill>
              </a:rPr>
              <a:t>We welcome you world.</a:t>
            </a:r>
          </a:p>
        </p:txBody>
      </p:sp>
      <p:sp>
        <p:nvSpPr>
          <p:cNvPr id="9" name="Rectangle 8"/>
          <p:cNvSpPr/>
          <p:nvPr/>
        </p:nvSpPr>
        <p:spPr>
          <a:xfrm>
            <a:off x="2067582" y="6092050"/>
            <a:ext cx="5033623" cy="2308324"/>
          </a:xfrm>
          <a:prstGeom prst="rect">
            <a:avLst/>
          </a:prstGeom>
        </p:spPr>
        <p:txBody>
          <a:bodyPr wrap="square">
            <a:spAutoFit/>
          </a:bodyPr>
          <a:lstStyle/>
          <a:p>
            <a:pPr marL="342900" indent="-342900">
              <a:lnSpc>
                <a:spcPct val="150000"/>
              </a:lnSpc>
              <a:buFont typeface="Wingdings" panose="05000000000000000000" pitchFamily="2" charset="2"/>
              <a:buChar char="§"/>
            </a:pPr>
            <a:r>
              <a:rPr lang="en-US" sz="1600" dirty="0">
                <a:solidFill>
                  <a:schemeClr val="bg1"/>
                </a:solidFill>
              </a:rPr>
              <a:t>We welcome you to the colorful world of ABC.com. </a:t>
            </a:r>
          </a:p>
          <a:p>
            <a:pPr marL="342900" indent="-342900">
              <a:lnSpc>
                <a:spcPct val="150000"/>
              </a:lnSpc>
              <a:buFont typeface="Wingdings" panose="05000000000000000000" pitchFamily="2" charset="2"/>
              <a:buChar char="§"/>
            </a:pPr>
            <a:r>
              <a:rPr lang="en-US" sz="1600" dirty="0">
                <a:solidFill>
                  <a:schemeClr val="bg1"/>
                </a:solidFill>
              </a:rPr>
              <a:t>Get a whole new experience of a whole new experience</a:t>
            </a:r>
          </a:p>
          <a:p>
            <a:pPr marL="342900" indent="-342900">
              <a:lnSpc>
                <a:spcPct val="150000"/>
              </a:lnSpc>
              <a:buFont typeface="Wingdings" panose="05000000000000000000" pitchFamily="2" charset="2"/>
              <a:buChar char="§"/>
            </a:pPr>
            <a:r>
              <a:rPr lang="en-US" sz="1600" dirty="0">
                <a:solidFill>
                  <a:schemeClr val="bg1"/>
                </a:solidFill>
              </a:rPr>
              <a:t> Searching through different prospects to choose from for your perfect life partner.</a:t>
            </a:r>
          </a:p>
        </p:txBody>
      </p:sp>
    </p:spTree>
    <p:extLst>
      <p:ext uri="{BB962C8B-B14F-4D97-AF65-F5344CB8AC3E}">
        <p14:creationId xmlns:p14="http://schemas.microsoft.com/office/powerpoint/2010/main" val="998616286"/>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dirty="0"/>
              <a:t>At a Glance</a:t>
            </a:r>
            <a:endParaRPr lang="en-US" dirty="0"/>
          </a:p>
        </p:txBody>
      </p:sp>
      <p:sp>
        <p:nvSpPr>
          <p:cNvPr id="5" name="Text Placeholder 4"/>
          <p:cNvSpPr>
            <a:spLocks noGrp="1"/>
          </p:cNvSpPr>
          <p:nvPr>
            <p:ph type="body" sz="quarter" idx="11"/>
          </p:nvPr>
        </p:nvSpPr>
        <p:spPr/>
        <p:txBody>
          <a:bodyPr/>
          <a:lstStyle/>
          <a:p>
            <a:r>
              <a:rPr lang="en-GB" dirty="0"/>
              <a:t>Your awesome subtitle goes here. Keep it Short &amp; Impactful.</a:t>
            </a:r>
            <a:endParaRPr lang="en-US" dirty="0"/>
          </a:p>
        </p:txBody>
      </p:sp>
      <p:sp>
        <p:nvSpPr>
          <p:cNvPr id="10" name="Date Placeholder 9"/>
          <p:cNvSpPr>
            <a:spLocks noGrp="1"/>
          </p:cNvSpPr>
          <p:nvPr>
            <p:ph type="dt" sz="half" idx="2"/>
          </p:nvPr>
        </p:nvSpPr>
        <p:spPr/>
        <p:txBody>
          <a:bodyPr/>
          <a:lstStyle/>
          <a:p>
            <a:fld id="{6B7EAC8C-DA9C-43EF-8BBB-20224A0EECB6}" type="datetime6">
              <a:rPr lang="en-US" smtClean="0"/>
              <a:t>October 19</a:t>
            </a:fld>
            <a:endParaRPr lang="en-US" dirty="0"/>
          </a:p>
        </p:txBody>
      </p:sp>
      <p:sp>
        <p:nvSpPr>
          <p:cNvPr id="3" name="Rectangle 2"/>
          <p:cNvSpPr/>
          <p:nvPr/>
        </p:nvSpPr>
        <p:spPr>
          <a:xfrm>
            <a:off x="1100931" y="2724944"/>
            <a:ext cx="5234457" cy="2787582"/>
          </a:xfrm>
          <a:prstGeom prst="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7200" dirty="0">
                <a:solidFill>
                  <a:schemeClr val="tx1">
                    <a:lumMod val="75000"/>
                    <a:lumOff val="25000"/>
                  </a:schemeClr>
                </a:solidFill>
              </a:rPr>
              <a:t>30%</a:t>
            </a:r>
            <a:br>
              <a:rPr lang="en-GB" sz="7200" dirty="0">
                <a:solidFill>
                  <a:schemeClr val="tx1">
                    <a:lumMod val="75000"/>
                    <a:lumOff val="25000"/>
                  </a:schemeClr>
                </a:solidFill>
              </a:rPr>
            </a:br>
            <a:r>
              <a:rPr lang="en-GB" sz="2400" dirty="0">
                <a:solidFill>
                  <a:schemeClr val="tx1">
                    <a:lumMod val="75000"/>
                    <a:lumOff val="25000"/>
                  </a:schemeClr>
                </a:solidFill>
              </a:rPr>
              <a:t>Stock Recovery </a:t>
            </a:r>
            <a:endParaRPr lang="en-US" sz="7200" dirty="0">
              <a:solidFill>
                <a:schemeClr val="tx1">
                  <a:lumMod val="75000"/>
                  <a:lumOff val="25000"/>
                </a:schemeClr>
              </a:solidFill>
            </a:endParaRPr>
          </a:p>
        </p:txBody>
      </p:sp>
      <p:sp>
        <p:nvSpPr>
          <p:cNvPr id="8" name="Rectangle 7"/>
          <p:cNvSpPr/>
          <p:nvPr/>
        </p:nvSpPr>
        <p:spPr>
          <a:xfrm>
            <a:off x="6556934" y="2724944"/>
            <a:ext cx="5234457" cy="278758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8000" dirty="0">
                <a:solidFill>
                  <a:schemeClr val="bg1"/>
                </a:solidFill>
              </a:rPr>
              <a:t>400+</a:t>
            </a:r>
            <a:br>
              <a:rPr lang="en-GB" sz="8000" dirty="0">
                <a:solidFill>
                  <a:schemeClr val="bg1"/>
                </a:solidFill>
              </a:rPr>
            </a:br>
            <a:r>
              <a:rPr lang="en-GB" sz="2800" dirty="0">
                <a:solidFill>
                  <a:schemeClr val="bg1"/>
                </a:solidFill>
              </a:rPr>
              <a:t>Clients</a:t>
            </a:r>
            <a:endParaRPr lang="en-US" sz="8000" dirty="0">
              <a:solidFill>
                <a:schemeClr val="bg1"/>
              </a:solidFill>
            </a:endParaRPr>
          </a:p>
        </p:txBody>
      </p:sp>
      <p:sp>
        <p:nvSpPr>
          <p:cNvPr id="9" name="Rectangle 8"/>
          <p:cNvSpPr/>
          <p:nvPr/>
        </p:nvSpPr>
        <p:spPr>
          <a:xfrm>
            <a:off x="12012937" y="2724944"/>
            <a:ext cx="5234457" cy="2787582"/>
          </a:xfrm>
          <a:prstGeom prst="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8000" dirty="0">
                <a:solidFill>
                  <a:schemeClr val="tx1">
                    <a:lumMod val="75000"/>
                    <a:lumOff val="25000"/>
                  </a:schemeClr>
                </a:solidFill>
              </a:rPr>
              <a:t>90</a:t>
            </a:r>
            <a:br>
              <a:rPr lang="en-GB" sz="8000" dirty="0">
                <a:solidFill>
                  <a:schemeClr val="tx1">
                    <a:lumMod val="75000"/>
                    <a:lumOff val="25000"/>
                  </a:schemeClr>
                </a:solidFill>
              </a:rPr>
            </a:br>
            <a:r>
              <a:rPr lang="en-GB" sz="2800" dirty="0">
                <a:solidFill>
                  <a:schemeClr val="tx1">
                    <a:lumMod val="75000"/>
                    <a:lumOff val="25000"/>
                  </a:schemeClr>
                </a:solidFill>
              </a:rPr>
              <a:t>Employees</a:t>
            </a:r>
            <a:endParaRPr lang="en-US" sz="8000" dirty="0">
              <a:solidFill>
                <a:schemeClr val="tx1">
                  <a:lumMod val="75000"/>
                  <a:lumOff val="25000"/>
                </a:schemeClr>
              </a:solidFill>
            </a:endParaRPr>
          </a:p>
        </p:txBody>
      </p:sp>
      <p:sp>
        <p:nvSpPr>
          <p:cNvPr id="13" name="Rectangle 12"/>
          <p:cNvSpPr/>
          <p:nvPr/>
        </p:nvSpPr>
        <p:spPr>
          <a:xfrm>
            <a:off x="1100931" y="5777298"/>
            <a:ext cx="5234457" cy="2787582"/>
          </a:xfrm>
          <a:prstGeom prst="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7200" dirty="0">
                <a:solidFill>
                  <a:schemeClr val="tx1">
                    <a:lumMod val="75000"/>
                    <a:lumOff val="25000"/>
                  </a:schemeClr>
                </a:solidFill>
              </a:rPr>
              <a:t>8</a:t>
            </a:r>
            <a:br>
              <a:rPr lang="en-GB" sz="7200" dirty="0">
                <a:solidFill>
                  <a:schemeClr val="tx1">
                    <a:lumMod val="75000"/>
                    <a:lumOff val="25000"/>
                  </a:schemeClr>
                </a:solidFill>
              </a:rPr>
            </a:br>
            <a:r>
              <a:rPr lang="en-GB" sz="2400" dirty="0">
                <a:solidFill>
                  <a:schemeClr val="tx1">
                    <a:lumMod val="75000"/>
                    <a:lumOff val="25000"/>
                  </a:schemeClr>
                </a:solidFill>
              </a:rPr>
              <a:t>Offices</a:t>
            </a:r>
            <a:endParaRPr lang="en-US" sz="7200" dirty="0">
              <a:solidFill>
                <a:schemeClr val="tx1">
                  <a:lumMod val="75000"/>
                  <a:lumOff val="25000"/>
                </a:schemeClr>
              </a:solidFill>
            </a:endParaRPr>
          </a:p>
        </p:txBody>
      </p:sp>
      <p:sp>
        <p:nvSpPr>
          <p:cNvPr id="14" name="Rectangle 13"/>
          <p:cNvSpPr/>
          <p:nvPr/>
        </p:nvSpPr>
        <p:spPr>
          <a:xfrm>
            <a:off x="6556934" y="5777298"/>
            <a:ext cx="5234457" cy="2787582"/>
          </a:xfrm>
          <a:prstGeom prst="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7200" dirty="0">
                <a:solidFill>
                  <a:schemeClr val="tx1">
                    <a:lumMod val="75000"/>
                    <a:lumOff val="25000"/>
                  </a:schemeClr>
                </a:solidFill>
              </a:rPr>
              <a:t>20</a:t>
            </a:r>
            <a:br>
              <a:rPr lang="en-GB" sz="7200" dirty="0">
                <a:solidFill>
                  <a:schemeClr val="tx1">
                    <a:lumMod val="75000"/>
                    <a:lumOff val="25000"/>
                  </a:schemeClr>
                </a:solidFill>
              </a:rPr>
            </a:br>
            <a:r>
              <a:rPr lang="en-GB" sz="2400" dirty="0">
                <a:solidFill>
                  <a:schemeClr val="tx1">
                    <a:lumMod val="75000"/>
                    <a:lumOff val="25000"/>
                  </a:schemeClr>
                </a:solidFill>
              </a:rPr>
              <a:t>Competitors</a:t>
            </a:r>
            <a:endParaRPr lang="en-US" sz="7200" dirty="0">
              <a:solidFill>
                <a:schemeClr val="tx1">
                  <a:lumMod val="75000"/>
                  <a:lumOff val="25000"/>
                </a:schemeClr>
              </a:solidFill>
            </a:endParaRPr>
          </a:p>
        </p:txBody>
      </p:sp>
      <p:sp>
        <p:nvSpPr>
          <p:cNvPr id="15" name="Rectangle 14"/>
          <p:cNvSpPr/>
          <p:nvPr/>
        </p:nvSpPr>
        <p:spPr>
          <a:xfrm>
            <a:off x="12012937" y="5777298"/>
            <a:ext cx="5234457" cy="2787582"/>
          </a:xfrm>
          <a:prstGeom prst="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7200" dirty="0">
                <a:solidFill>
                  <a:schemeClr val="tx1">
                    <a:lumMod val="75000"/>
                    <a:lumOff val="25000"/>
                  </a:schemeClr>
                </a:solidFill>
              </a:rPr>
              <a:t>$6M</a:t>
            </a:r>
            <a:br>
              <a:rPr lang="en-GB" sz="7200" dirty="0">
                <a:solidFill>
                  <a:schemeClr val="tx1">
                    <a:lumMod val="75000"/>
                    <a:lumOff val="25000"/>
                  </a:schemeClr>
                </a:solidFill>
              </a:rPr>
            </a:br>
            <a:r>
              <a:rPr lang="en-GB" sz="2400" dirty="0">
                <a:solidFill>
                  <a:schemeClr val="tx1">
                    <a:lumMod val="75000"/>
                    <a:lumOff val="25000"/>
                  </a:schemeClr>
                </a:solidFill>
              </a:rPr>
              <a:t>Revenue</a:t>
            </a:r>
            <a:endParaRPr lang="en-US" sz="7200" dirty="0">
              <a:solidFill>
                <a:schemeClr val="tx1">
                  <a:lumMod val="75000"/>
                  <a:lumOff val="25000"/>
                </a:schemeClr>
              </a:solidFill>
            </a:endParaRPr>
          </a:p>
        </p:txBody>
      </p:sp>
    </p:spTree>
    <p:extLst>
      <p:ext uri="{BB962C8B-B14F-4D97-AF65-F5344CB8AC3E}">
        <p14:creationId xmlns:p14="http://schemas.microsoft.com/office/powerpoint/2010/main" val="3718763337"/>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dirty="0"/>
              <a:t>At a Glance</a:t>
            </a:r>
            <a:endParaRPr lang="en-US" dirty="0"/>
          </a:p>
        </p:txBody>
      </p:sp>
      <p:sp>
        <p:nvSpPr>
          <p:cNvPr id="5" name="Text Placeholder 4"/>
          <p:cNvSpPr>
            <a:spLocks noGrp="1"/>
          </p:cNvSpPr>
          <p:nvPr>
            <p:ph type="body" sz="quarter" idx="11"/>
          </p:nvPr>
        </p:nvSpPr>
        <p:spPr/>
        <p:txBody>
          <a:bodyPr/>
          <a:lstStyle/>
          <a:p>
            <a:r>
              <a:rPr lang="en-GB" dirty="0"/>
              <a:t>Your awesome subtitle goes here. Keep it Short &amp; Impactful.</a:t>
            </a:r>
            <a:endParaRPr lang="en-US" dirty="0"/>
          </a:p>
        </p:txBody>
      </p:sp>
      <p:sp>
        <p:nvSpPr>
          <p:cNvPr id="10" name="Date Placeholder 9"/>
          <p:cNvSpPr>
            <a:spLocks noGrp="1"/>
          </p:cNvSpPr>
          <p:nvPr>
            <p:ph type="dt" sz="half" idx="2"/>
          </p:nvPr>
        </p:nvSpPr>
        <p:spPr/>
        <p:txBody>
          <a:bodyPr/>
          <a:lstStyle/>
          <a:p>
            <a:fld id="{6B7EAC8C-DA9C-43EF-8BBB-20224A0EECB6}" type="datetime6">
              <a:rPr lang="en-US" smtClean="0"/>
              <a:t>October 19</a:t>
            </a:fld>
            <a:endParaRPr lang="en-US" dirty="0"/>
          </a:p>
        </p:txBody>
      </p:sp>
      <p:sp>
        <p:nvSpPr>
          <p:cNvPr id="3" name="Rectangle 2"/>
          <p:cNvSpPr/>
          <p:nvPr/>
        </p:nvSpPr>
        <p:spPr>
          <a:xfrm>
            <a:off x="1100931" y="2724944"/>
            <a:ext cx="5234457" cy="278758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7200" dirty="0">
                <a:solidFill>
                  <a:schemeClr val="tx1">
                    <a:lumMod val="75000"/>
                    <a:lumOff val="25000"/>
                  </a:schemeClr>
                </a:solidFill>
              </a:rPr>
              <a:t>30%</a:t>
            </a:r>
            <a:br>
              <a:rPr lang="en-GB" sz="7200" dirty="0">
                <a:solidFill>
                  <a:schemeClr val="tx1">
                    <a:lumMod val="75000"/>
                    <a:lumOff val="25000"/>
                  </a:schemeClr>
                </a:solidFill>
              </a:rPr>
            </a:br>
            <a:r>
              <a:rPr lang="en-GB" sz="2400" dirty="0">
                <a:solidFill>
                  <a:schemeClr val="tx1">
                    <a:lumMod val="75000"/>
                    <a:lumOff val="25000"/>
                  </a:schemeClr>
                </a:solidFill>
              </a:rPr>
              <a:t>Stock Recovery </a:t>
            </a:r>
            <a:endParaRPr lang="en-US" sz="7200" dirty="0">
              <a:solidFill>
                <a:schemeClr val="tx1">
                  <a:lumMod val="75000"/>
                  <a:lumOff val="25000"/>
                </a:schemeClr>
              </a:solidFill>
            </a:endParaRPr>
          </a:p>
        </p:txBody>
      </p:sp>
      <p:sp>
        <p:nvSpPr>
          <p:cNvPr id="8" name="Rectangle 7"/>
          <p:cNvSpPr/>
          <p:nvPr/>
        </p:nvSpPr>
        <p:spPr>
          <a:xfrm>
            <a:off x="6556934" y="2724944"/>
            <a:ext cx="5234457" cy="278758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8000" dirty="0">
                <a:solidFill>
                  <a:schemeClr val="tx1">
                    <a:lumMod val="75000"/>
                    <a:lumOff val="25000"/>
                  </a:schemeClr>
                </a:solidFill>
              </a:rPr>
              <a:t>400+</a:t>
            </a:r>
            <a:br>
              <a:rPr lang="en-GB" sz="8000" dirty="0">
                <a:solidFill>
                  <a:schemeClr val="tx1">
                    <a:lumMod val="75000"/>
                    <a:lumOff val="25000"/>
                  </a:schemeClr>
                </a:solidFill>
              </a:rPr>
            </a:br>
            <a:r>
              <a:rPr lang="en-GB" sz="2800" dirty="0">
                <a:solidFill>
                  <a:schemeClr val="tx1">
                    <a:lumMod val="75000"/>
                    <a:lumOff val="25000"/>
                  </a:schemeClr>
                </a:solidFill>
              </a:rPr>
              <a:t>Clients</a:t>
            </a:r>
            <a:endParaRPr lang="en-US" sz="8000" dirty="0">
              <a:solidFill>
                <a:schemeClr val="tx1">
                  <a:lumMod val="75000"/>
                  <a:lumOff val="25000"/>
                </a:schemeClr>
              </a:solidFill>
            </a:endParaRPr>
          </a:p>
        </p:txBody>
      </p:sp>
      <p:sp>
        <p:nvSpPr>
          <p:cNvPr id="9" name="Rectangle 8"/>
          <p:cNvSpPr/>
          <p:nvPr/>
        </p:nvSpPr>
        <p:spPr>
          <a:xfrm>
            <a:off x="12012937" y="2724944"/>
            <a:ext cx="5234457" cy="278758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8000" dirty="0">
                <a:solidFill>
                  <a:schemeClr val="tx1">
                    <a:lumMod val="75000"/>
                    <a:lumOff val="25000"/>
                  </a:schemeClr>
                </a:solidFill>
              </a:rPr>
              <a:t>90</a:t>
            </a:r>
            <a:br>
              <a:rPr lang="en-GB" sz="8000" dirty="0">
                <a:solidFill>
                  <a:schemeClr val="tx1">
                    <a:lumMod val="75000"/>
                    <a:lumOff val="25000"/>
                  </a:schemeClr>
                </a:solidFill>
              </a:rPr>
            </a:br>
            <a:r>
              <a:rPr lang="en-GB" sz="2800" dirty="0">
                <a:solidFill>
                  <a:schemeClr val="tx1">
                    <a:lumMod val="75000"/>
                    <a:lumOff val="25000"/>
                  </a:schemeClr>
                </a:solidFill>
              </a:rPr>
              <a:t>Employees</a:t>
            </a:r>
            <a:endParaRPr lang="en-US" sz="8000" dirty="0">
              <a:solidFill>
                <a:schemeClr val="tx1">
                  <a:lumMod val="75000"/>
                  <a:lumOff val="25000"/>
                </a:schemeClr>
              </a:solidFill>
            </a:endParaRPr>
          </a:p>
        </p:txBody>
      </p:sp>
      <p:sp>
        <p:nvSpPr>
          <p:cNvPr id="13" name="Rectangle 12"/>
          <p:cNvSpPr/>
          <p:nvPr/>
        </p:nvSpPr>
        <p:spPr>
          <a:xfrm>
            <a:off x="1100931" y="5777298"/>
            <a:ext cx="5234457" cy="278758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7200" dirty="0">
                <a:solidFill>
                  <a:schemeClr val="tx1">
                    <a:lumMod val="75000"/>
                    <a:lumOff val="25000"/>
                  </a:schemeClr>
                </a:solidFill>
              </a:rPr>
              <a:t>8</a:t>
            </a:r>
            <a:br>
              <a:rPr lang="en-GB" sz="7200" dirty="0">
                <a:solidFill>
                  <a:schemeClr val="tx1">
                    <a:lumMod val="75000"/>
                    <a:lumOff val="25000"/>
                  </a:schemeClr>
                </a:solidFill>
              </a:rPr>
            </a:br>
            <a:r>
              <a:rPr lang="en-GB" sz="2400" dirty="0">
                <a:solidFill>
                  <a:schemeClr val="tx1">
                    <a:lumMod val="75000"/>
                    <a:lumOff val="25000"/>
                  </a:schemeClr>
                </a:solidFill>
              </a:rPr>
              <a:t>Offices</a:t>
            </a:r>
            <a:endParaRPr lang="en-US" sz="7200" dirty="0">
              <a:solidFill>
                <a:schemeClr val="tx1">
                  <a:lumMod val="75000"/>
                  <a:lumOff val="25000"/>
                </a:schemeClr>
              </a:solidFill>
            </a:endParaRPr>
          </a:p>
        </p:txBody>
      </p:sp>
      <p:sp>
        <p:nvSpPr>
          <p:cNvPr id="14" name="Rectangle 13"/>
          <p:cNvSpPr/>
          <p:nvPr/>
        </p:nvSpPr>
        <p:spPr>
          <a:xfrm>
            <a:off x="6556934" y="5777298"/>
            <a:ext cx="5234457" cy="278758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7200" dirty="0">
                <a:solidFill>
                  <a:schemeClr val="tx1">
                    <a:lumMod val="75000"/>
                    <a:lumOff val="25000"/>
                  </a:schemeClr>
                </a:solidFill>
              </a:rPr>
              <a:t>20</a:t>
            </a:r>
            <a:br>
              <a:rPr lang="en-GB" sz="7200" dirty="0">
                <a:solidFill>
                  <a:schemeClr val="tx1">
                    <a:lumMod val="75000"/>
                    <a:lumOff val="25000"/>
                  </a:schemeClr>
                </a:solidFill>
              </a:rPr>
            </a:br>
            <a:r>
              <a:rPr lang="en-GB" sz="2400" dirty="0">
                <a:solidFill>
                  <a:schemeClr val="tx1">
                    <a:lumMod val="75000"/>
                    <a:lumOff val="25000"/>
                  </a:schemeClr>
                </a:solidFill>
              </a:rPr>
              <a:t>Competitors</a:t>
            </a:r>
            <a:endParaRPr lang="en-US" sz="7200" dirty="0">
              <a:solidFill>
                <a:schemeClr val="tx1">
                  <a:lumMod val="75000"/>
                  <a:lumOff val="25000"/>
                </a:schemeClr>
              </a:solidFill>
            </a:endParaRPr>
          </a:p>
        </p:txBody>
      </p:sp>
      <p:sp>
        <p:nvSpPr>
          <p:cNvPr id="15" name="Rectangle 14"/>
          <p:cNvSpPr/>
          <p:nvPr/>
        </p:nvSpPr>
        <p:spPr>
          <a:xfrm>
            <a:off x="12012937" y="5777298"/>
            <a:ext cx="5234457" cy="278758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7200" dirty="0">
                <a:solidFill>
                  <a:schemeClr val="tx1">
                    <a:lumMod val="75000"/>
                    <a:lumOff val="25000"/>
                  </a:schemeClr>
                </a:solidFill>
              </a:rPr>
              <a:t>$6M</a:t>
            </a:r>
            <a:br>
              <a:rPr lang="en-GB" sz="7200" dirty="0">
                <a:solidFill>
                  <a:schemeClr val="tx1">
                    <a:lumMod val="75000"/>
                    <a:lumOff val="25000"/>
                  </a:schemeClr>
                </a:solidFill>
              </a:rPr>
            </a:br>
            <a:r>
              <a:rPr lang="en-GB" sz="2400" dirty="0">
                <a:solidFill>
                  <a:schemeClr val="tx1">
                    <a:lumMod val="75000"/>
                    <a:lumOff val="25000"/>
                  </a:schemeClr>
                </a:solidFill>
              </a:rPr>
              <a:t>Revenue</a:t>
            </a:r>
            <a:endParaRPr lang="en-US" sz="7200" dirty="0">
              <a:solidFill>
                <a:schemeClr val="tx1">
                  <a:lumMod val="75000"/>
                  <a:lumOff val="25000"/>
                </a:schemeClr>
              </a:solidFill>
            </a:endParaRPr>
          </a:p>
        </p:txBody>
      </p:sp>
      <p:cxnSp>
        <p:nvCxnSpPr>
          <p:cNvPr id="7" name="Straight Connector 6"/>
          <p:cNvCxnSpPr/>
          <p:nvPr/>
        </p:nvCxnSpPr>
        <p:spPr>
          <a:xfrm>
            <a:off x="6342666" y="2791137"/>
            <a:ext cx="0" cy="5839936"/>
          </a:xfrm>
          <a:prstGeom prst="line">
            <a:avLst/>
          </a:prstGeom>
          <a:ln>
            <a:solidFill>
              <a:schemeClr val="bg1">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12172615" y="2791137"/>
            <a:ext cx="0" cy="5839936"/>
          </a:xfrm>
          <a:prstGeom prst="line">
            <a:avLst/>
          </a:prstGeom>
          <a:ln>
            <a:solidFill>
              <a:schemeClr val="bg1">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729484" y="5512526"/>
            <a:ext cx="16889357" cy="0"/>
          </a:xfrm>
          <a:prstGeom prst="line">
            <a:avLst/>
          </a:prstGeom>
          <a:ln>
            <a:solidFill>
              <a:schemeClr val="bg1">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17426737"/>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dirty="0"/>
              <a:t>At a Glance</a:t>
            </a:r>
            <a:endParaRPr lang="en-US" dirty="0"/>
          </a:p>
        </p:txBody>
      </p:sp>
      <p:sp>
        <p:nvSpPr>
          <p:cNvPr id="5" name="Text Placeholder 4"/>
          <p:cNvSpPr>
            <a:spLocks noGrp="1"/>
          </p:cNvSpPr>
          <p:nvPr>
            <p:ph type="body" sz="quarter" idx="11"/>
          </p:nvPr>
        </p:nvSpPr>
        <p:spPr/>
        <p:txBody>
          <a:bodyPr/>
          <a:lstStyle/>
          <a:p>
            <a:r>
              <a:rPr lang="en-GB" dirty="0"/>
              <a:t>Your awesome subtitle goes here. Keep it Short &amp; Impactful.</a:t>
            </a:r>
            <a:endParaRPr lang="en-US" dirty="0"/>
          </a:p>
        </p:txBody>
      </p:sp>
      <p:sp>
        <p:nvSpPr>
          <p:cNvPr id="10" name="Date Placeholder 9"/>
          <p:cNvSpPr>
            <a:spLocks noGrp="1"/>
          </p:cNvSpPr>
          <p:nvPr>
            <p:ph type="dt" sz="half" idx="2"/>
          </p:nvPr>
        </p:nvSpPr>
        <p:spPr/>
        <p:txBody>
          <a:bodyPr/>
          <a:lstStyle/>
          <a:p>
            <a:fld id="{6B7EAC8C-DA9C-43EF-8BBB-20224A0EECB6}" type="datetime6">
              <a:rPr lang="en-US" smtClean="0"/>
              <a:t>October 19</a:t>
            </a:fld>
            <a:endParaRPr lang="en-US" dirty="0"/>
          </a:p>
        </p:txBody>
      </p:sp>
      <p:sp>
        <p:nvSpPr>
          <p:cNvPr id="3" name="Rectangle 2"/>
          <p:cNvSpPr/>
          <p:nvPr/>
        </p:nvSpPr>
        <p:spPr>
          <a:xfrm>
            <a:off x="1100931" y="2724944"/>
            <a:ext cx="5234457" cy="2787582"/>
          </a:xfrm>
          <a:prstGeom prst="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7200" dirty="0">
                <a:solidFill>
                  <a:schemeClr val="tx1">
                    <a:lumMod val="75000"/>
                    <a:lumOff val="25000"/>
                  </a:schemeClr>
                </a:solidFill>
              </a:rPr>
              <a:t>30%</a:t>
            </a:r>
            <a:br>
              <a:rPr lang="en-GB" sz="7200" dirty="0">
                <a:solidFill>
                  <a:schemeClr val="tx1">
                    <a:lumMod val="75000"/>
                    <a:lumOff val="25000"/>
                  </a:schemeClr>
                </a:solidFill>
              </a:rPr>
            </a:br>
            <a:r>
              <a:rPr lang="en-GB" sz="2400" dirty="0">
                <a:solidFill>
                  <a:schemeClr val="tx1">
                    <a:lumMod val="75000"/>
                    <a:lumOff val="25000"/>
                  </a:schemeClr>
                </a:solidFill>
              </a:rPr>
              <a:t>Stock Recovery </a:t>
            </a:r>
            <a:endParaRPr lang="en-US" sz="7200" dirty="0">
              <a:solidFill>
                <a:schemeClr val="tx1">
                  <a:lumMod val="75000"/>
                  <a:lumOff val="25000"/>
                </a:schemeClr>
              </a:solidFill>
            </a:endParaRPr>
          </a:p>
        </p:txBody>
      </p:sp>
      <p:sp>
        <p:nvSpPr>
          <p:cNvPr id="8" name="Rectangle 7"/>
          <p:cNvSpPr/>
          <p:nvPr/>
        </p:nvSpPr>
        <p:spPr>
          <a:xfrm>
            <a:off x="6556934" y="2724944"/>
            <a:ext cx="5234457" cy="278758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8000" dirty="0">
                <a:solidFill>
                  <a:schemeClr val="bg1"/>
                </a:solidFill>
              </a:rPr>
              <a:t>400+</a:t>
            </a:r>
            <a:br>
              <a:rPr lang="en-GB" sz="8000" dirty="0">
                <a:solidFill>
                  <a:schemeClr val="bg1"/>
                </a:solidFill>
              </a:rPr>
            </a:br>
            <a:r>
              <a:rPr lang="en-GB" sz="2800" dirty="0">
                <a:solidFill>
                  <a:schemeClr val="bg1"/>
                </a:solidFill>
              </a:rPr>
              <a:t>Clients</a:t>
            </a:r>
            <a:endParaRPr lang="en-US" sz="8000" dirty="0">
              <a:solidFill>
                <a:schemeClr val="bg1"/>
              </a:solidFill>
            </a:endParaRPr>
          </a:p>
        </p:txBody>
      </p:sp>
      <p:sp>
        <p:nvSpPr>
          <p:cNvPr id="15" name="Rectangle 14"/>
          <p:cNvSpPr/>
          <p:nvPr/>
        </p:nvSpPr>
        <p:spPr>
          <a:xfrm>
            <a:off x="12012937" y="2724944"/>
            <a:ext cx="5234457" cy="2787582"/>
          </a:xfrm>
          <a:prstGeom prst="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7200" dirty="0">
                <a:solidFill>
                  <a:schemeClr val="tx1">
                    <a:lumMod val="75000"/>
                    <a:lumOff val="25000"/>
                  </a:schemeClr>
                </a:solidFill>
              </a:rPr>
              <a:t>$6M</a:t>
            </a:r>
            <a:br>
              <a:rPr lang="en-GB" sz="7200" dirty="0">
                <a:solidFill>
                  <a:schemeClr val="tx1">
                    <a:lumMod val="75000"/>
                    <a:lumOff val="25000"/>
                  </a:schemeClr>
                </a:solidFill>
              </a:rPr>
            </a:br>
            <a:r>
              <a:rPr lang="en-GB" sz="2400" dirty="0">
                <a:solidFill>
                  <a:schemeClr val="tx1">
                    <a:lumMod val="75000"/>
                    <a:lumOff val="25000"/>
                  </a:schemeClr>
                </a:solidFill>
              </a:rPr>
              <a:t>Revenue</a:t>
            </a:r>
            <a:endParaRPr lang="en-US" sz="7200" dirty="0">
              <a:solidFill>
                <a:schemeClr val="tx1">
                  <a:lumMod val="75000"/>
                  <a:lumOff val="25000"/>
                </a:schemeClr>
              </a:solidFill>
            </a:endParaRPr>
          </a:p>
        </p:txBody>
      </p:sp>
      <p:sp>
        <p:nvSpPr>
          <p:cNvPr id="6" name="Rectangle 5"/>
          <p:cNvSpPr/>
          <p:nvPr/>
        </p:nvSpPr>
        <p:spPr>
          <a:xfrm>
            <a:off x="1677516" y="6062885"/>
            <a:ext cx="4081286" cy="1938992"/>
          </a:xfrm>
          <a:prstGeom prst="rect">
            <a:avLst/>
          </a:prstGeom>
        </p:spPr>
        <p:txBody>
          <a:bodyPr wrap="square">
            <a:spAutoFit/>
          </a:bodyPr>
          <a:lstStyle/>
          <a:p>
            <a:pPr>
              <a:lnSpc>
                <a:spcPct val="150000"/>
              </a:lnSpc>
            </a:pPr>
            <a:r>
              <a:rPr lang="en-US" sz="2000" dirty="0"/>
              <a:t>We welcome you to the colorful world of ABC.com. We welcome you to the colorful world of ABC.com. </a:t>
            </a:r>
          </a:p>
        </p:txBody>
      </p:sp>
      <p:sp>
        <p:nvSpPr>
          <p:cNvPr id="21" name="Rectangle 20"/>
          <p:cNvSpPr/>
          <p:nvPr/>
        </p:nvSpPr>
        <p:spPr>
          <a:xfrm>
            <a:off x="7133519" y="6062884"/>
            <a:ext cx="4081286" cy="1938992"/>
          </a:xfrm>
          <a:prstGeom prst="rect">
            <a:avLst/>
          </a:prstGeom>
        </p:spPr>
        <p:txBody>
          <a:bodyPr wrap="square">
            <a:spAutoFit/>
          </a:bodyPr>
          <a:lstStyle/>
          <a:p>
            <a:pPr>
              <a:lnSpc>
                <a:spcPct val="150000"/>
              </a:lnSpc>
            </a:pPr>
            <a:r>
              <a:rPr lang="en-US" sz="2000" dirty="0"/>
              <a:t>We welcome you to the colorful world of ABC.com. We welcome you to the colorful world of ABC.com. </a:t>
            </a:r>
          </a:p>
        </p:txBody>
      </p:sp>
      <p:sp>
        <p:nvSpPr>
          <p:cNvPr id="22" name="Rectangle 21"/>
          <p:cNvSpPr/>
          <p:nvPr/>
        </p:nvSpPr>
        <p:spPr>
          <a:xfrm>
            <a:off x="12655745" y="6062883"/>
            <a:ext cx="4081286" cy="1938992"/>
          </a:xfrm>
          <a:prstGeom prst="rect">
            <a:avLst/>
          </a:prstGeom>
        </p:spPr>
        <p:txBody>
          <a:bodyPr wrap="square">
            <a:spAutoFit/>
          </a:bodyPr>
          <a:lstStyle/>
          <a:p>
            <a:pPr>
              <a:lnSpc>
                <a:spcPct val="150000"/>
              </a:lnSpc>
            </a:pPr>
            <a:r>
              <a:rPr lang="en-US" sz="2000" dirty="0"/>
              <a:t>We welcome you to the colorful world of ABC.com. We welcome you to the colorful world of ABC.com. </a:t>
            </a:r>
          </a:p>
        </p:txBody>
      </p:sp>
    </p:spTree>
    <p:extLst>
      <p:ext uri="{BB962C8B-B14F-4D97-AF65-F5344CB8AC3E}">
        <p14:creationId xmlns:p14="http://schemas.microsoft.com/office/powerpoint/2010/main" val="1817655441"/>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12755880" y="4844169"/>
            <a:ext cx="1285589" cy="12855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7233653" y="4844169"/>
            <a:ext cx="1285589" cy="128558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1777650" y="4844169"/>
            <a:ext cx="1285589" cy="12855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dirty="0"/>
              <a:t>Your Title Goes Here</a:t>
            </a:r>
            <a:endParaRPr lang="en-US" dirty="0"/>
          </a:p>
        </p:txBody>
      </p:sp>
      <p:sp>
        <p:nvSpPr>
          <p:cNvPr id="5" name="Text Placeholder 4"/>
          <p:cNvSpPr>
            <a:spLocks noGrp="1"/>
          </p:cNvSpPr>
          <p:nvPr>
            <p:ph type="body" sz="quarter" idx="11"/>
          </p:nvPr>
        </p:nvSpPr>
        <p:spPr/>
        <p:txBody>
          <a:bodyPr/>
          <a:lstStyle/>
          <a:p>
            <a:r>
              <a:rPr lang="en-GB" dirty="0"/>
              <a:t>Your awesome subtitle goes here. Keep it Short &amp; Impactful.</a:t>
            </a:r>
            <a:endParaRPr lang="en-US" dirty="0"/>
          </a:p>
        </p:txBody>
      </p:sp>
      <p:sp>
        <p:nvSpPr>
          <p:cNvPr id="10" name="Date Placeholder 9"/>
          <p:cNvSpPr>
            <a:spLocks noGrp="1"/>
          </p:cNvSpPr>
          <p:nvPr>
            <p:ph type="dt" sz="half" idx="2"/>
          </p:nvPr>
        </p:nvSpPr>
        <p:spPr/>
        <p:txBody>
          <a:bodyPr/>
          <a:lstStyle/>
          <a:p>
            <a:fld id="{59F5C0EC-2536-4A35-B202-8E61B401B2B4}" type="datetime6">
              <a:rPr lang="en-US" smtClean="0"/>
              <a:t>October 19</a:t>
            </a:fld>
            <a:endParaRPr lang="en-US" dirty="0"/>
          </a:p>
        </p:txBody>
      </p:sp>
      <p:sp>
        <p:nvSpPr>
          <p:cNvPr id="15" name="Picture Placeholder 14"/>
          <p:cNvSpPr>
            <a:spLocks noGrp="1"/>
          </p:cNvSpPr>
          <p:nvPr>
            <p:ph type="pic" sz="quarter" idx="13"/>
          </p:nvPr>
        </p:nvSpPr>
        <p:spPr/>
      </p:sp>
      <p:sp>
        <p:nvSpPr>
          <p:cNvPr id="6" name="Rectangle 5"/>
          <p:cNvSpPr/>
          <p:nvPr/>
        </p:nvSpPr>
        <p:spPr>
          <a:xfrm>
            <a:off x="1777651" y="6511898"/>
            <a:ext cx="3876406" cy="1754326"/>
          </a:xfrm>
          <a:prstGeom prst="rect">
            <a:avLst/>
          </a:prstGeom>
        </p:spPr>
        <p:txBody>
          <a:bodyPr wrap="square">
            <a:spAutoFit/>
          </a:bodyPr>
          <a:lstStyle/>
          <a:p>
            <a:pPr>
              <a:lnSpc>
                <a:spcPct val="150000"/>
              </a:lnSpc>
            </a:pPr>
            <a:r>
              <a:rPr lang="en-US" sz="1800" dirty="0"/>
              <a:t>We welcome you to the colorful world of ABC.com. We welcome you to the colorful world of ABC.com. </a:t>
            </a:r>
          </a:p>
        </p:txBody>
      </p:sp>
      <p:sp>
        <p:nvSpPr>
          <p:cNvPr id="7" name="Rectangle 6"/>
          <p:cNvSpPr/>
          <p:nvPr/>
        </p:nvSpPr>
        <p:spPr>
          <a:xfrm>
            <a:off x="7233654" y="6511897"/>
            <a:ext cx="3876406" cy="1754326"/>
          </a:xfrm>
          <a:prstGeom prst="rect">
            <a:avLst/>
          </a:prstGeom>
        </p:spPr>
        <p:txBody>
          <a:bodyPr wrap="square">
            <a:spAutoFit/>
          </a:bodyPr>
          <a:lstStyle/>
          <a:p>
            <a:pPr>
              <a:lnSpc>
                <a:spcPct val="150000"/>
              </a:lnSpc>
            </a:pPr>
            <a:r>
              <a:rPr lang="en-US" sz="1800" dirty="0"/>
              <a:t>We welcome you to the colorful world of ABC.com. We welcome you to the colorful world of ABC.com. </a:t>
            </a:r>
          </a:p>
        </p:txBody>
      </p:sp>
      <p:sp>
        <p:nvSpPr>
          <p:cNvPr id="8" name="Rectangle 7"/>
          <p:cNvSpPr/>
          <p:nvPr/>
        </p:nvSpPr>
        <p:spPr>
          <a:xfrm>
            <a:off x="12755880" y="6511896"/>
            <a:ext cx="3876406" cy="1754326"/>
          </a:xfrm>
          <a:prstGeom prst="rect">
            <a:avLst/>
          </a:prstGeom>
        </p:spPr>
        <p:txBody>
          <a:bodyPr wrap="square">
            <a:spAutoFit/>
          </a:bodyPr>
          <a:lstStyle/>
          <a:p>
            <a:pPr>
              <a:lnSpc>
                <a:spcPct val="150000"/>
              </a:lnSpc>
            </a:pPr>
            <a:r>
              <a:rPr lang="en-US" sz="1800" dirty="0"/>
              <a:t>We welcome you to the colorful world of ABC.com. We welcome you to the colorful world of ABC.com. </a:t>
            </a:r>
          </a:p>
        </p:txBody>
      </p:sp>
      <p:sp>
        <p:nvSpPr>
          <p:cNvPr id="9" name="Shape 2540"/>
          <p:cNvSpPr/>
          <p:nvPr/>
        </p:nvSpPr>
        <p:spPr>
          <a:xfrm>
            <a:off x="2144480" y="5210999"/>
            <a:ext cx="551929" cy="551929"/>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1" name="Shape 2600"/>
          <p:cNvSpPr/>
          <p:nvPr/>
        </p:nvSpPr>
        <p:spPr>
          <a:xfrm>
            <a:off x="13122710" y="5210999"/>
            <a:ext cx="551929" cy="551929"/>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2" name="Shape 2615"/>
          <p:cNvSpPr/>
          <p:nvPr/>
        </p:nvSpPr>
        <p:spPr>
          <a:xfrm>
            <a:off x="7600483" y="5210999"/>
            <a:ext cx="551929" cy="551929"/>
          </a:xfrm>
          <a:custGeom>
            <a:avLst/>
            <a:gdLst/>
            <a:ahLst/>
            <a:cxnLst>
              <a:cxn ang="0">
                <a:pos x="wd2" y="hd2"/>
              </a:cxn>
              <a:cxn ang="5400000">
                <a:pos x="wd2" y="hd2"/>
              </a:cxn>
              <a:cxn ang="10800000">
                <a:pos x="wd2" y="hd2"/>
              </a:cxn>
              <a:cxn ang="16200000">
                <a:pos x="wd2" y="hd2"/>
              </a:cxn>
            </a:cxnLst>
            <a:rect l="0" t="0" r="r" b="b"/>
            <a:pathLst>
              <a:path w="21600" h="21600" extrusionOk="0">
                <a:moveTo>
                  <a:pt x="17593" y="17878"/>
                </a:moveTo>
                <a:cubicBezTo>
                  <a:pt x="16514" y="16546"/>
                  <a:pt x="15177" y="15812"/>
                  <a:pt x="14084" y="15323"/>
                </a:cubicBezTo>
                <a:cubicBezTo>
                  <a:pt x="13842" y="15214"/>
                  <a:pt x="13687" y="15099"/>
                  <a:pt x="13598" y="14990"/>
                </a:cubicBezTo>
                <a:cubicBezTo>
                  <a:pt x="15238" y="14959"/>
                  <a:pt x="16521" y="14237"/>
                  <a:pt x="16581" y="14203"/>
                </a:cubicBezTo>
                <a:cubicBezTo>
                  <a:pt x="16751" y="14106"/>
                  <a:pt x="16846" y="13918"/>
                  <a:pt x="16826" y="13724"/>
                </a:cubicBezTo>
                <a:cubicBezTo>
                  <a:pt x="16807" y="13546"/>
                  <a:pt x="16693" y="13394"/>
                  <a:pt x="16530" y="13325"/>
                </a:cubicBezTo>
                <a:cubicBezTo>
                  <a:pt x="16461" y="13275"/>
                  <a:pt x="15663" y="12629"/>
                  <a:pt x="15663" y="9051"/>
                </a:cubicBezTo>
                <a:cubicBezTo>
                  <a:pt x="15663" y="5000"/>
                  <a:pt x="14115" y="2945"/>
                  <a:pt x="11061" y="2945"/>
                </a:cubicBezTo>
                <a:cubicBezTo>
                  <a:pt x="8481" y="2945"/>
                  <a:pt x="5845" y="3642"/>
                  <a:pt x="5845" y="8806"/>
                </a:cubicBezTo>
                <a:cubicBezTo>
                  <a:pt x="5845" y="12555"/>
                  <a:pt x="5219" y="13278"/>
                  <a:pt x="5122" y="13367"/>
                </a:cubicBezTo>
                <a:cubicBezTo>
                  <a:pt x="4957" y="13416"/>
                  <a:pt x="4826" y="13551"/>
                  <a:pt x="4784" y="13723"/>
                </a:cubicBezTo>
                <a:cubicBezTo>
                  <a:pt x="4734" y="13935"/>
                  <a:pt x="4828" y="14153"/>
                  <a:pt x="5015" y="14262"/>
                </a:cubicBezTo>
                <a:cubicBezTo>
                  <a:pt x="6396" y="15064"/>
                  <a:pt x="7482" y="15136"/>
                  <a:pt x="8065" y="15091"/>
                </a:cubicBezTo>
                <a:cubicBezTo>
                  <a:pt x="7994" y="15151"/>
                  <a:pt x="7850" y="15241"/>
                  <a:pt x="7564" y="15335"/>
                </a:cubicBezTo>
                <a:cubicBezTo>
                  <a:pt x="6211" y="15776"/>
                  <a:pt x="4766" y="16807"/>
                  <a:pt x="3958" y="17834"/>
                </a:cubicBezTo>
                <a:cubicBezTo>
                  <a:pt x="2125" y="16050"/>
                  <a:pt x="982" y="13560"/>
                  <a:pt x="982" y="10800"/>
                </a:cubicBezTo>
                <a:cubicBezTo>
                  <a:pt x="982" y="5377"/>
                  <a:pt x="5377" y="982"/>
                  <a:pt x="10800" y="982"/>
                </a:cubicBezTo>
                <a:cubicBezTo>
                  <a:pt x="16222" y="982"/>
                  <a:pt x="20618" y="5377"/>
                  <a:pt x="20618" y="10800"/>
                </a:cubicBezTo>
                <a:cubicBezTo>
                  <a:pt x="20618" y="13584"/>
                  <a:pt x="19454" y="16092"/>
                  <a:pt x="17593" y="17878"/>
                </a:cubicBezTo>
                <a:moveTo>
                  <a:pt x="10800" y="20618"/>
                </a:moveTo>
                <a:cubicBezTo>
                  <a:pt x="8489" y="20618"/>
                  <a:pt x="6370" y="19815"/>
                  <a:pt x="4693" y="18480"/>
                </a:cubicBezTo>
                <a:cubicBezTo>
                  <a:pt x="5360" y="17604"/>
                  <a:pt x="6693" y="16652"/>
                  <a:pt x="7869" y="16268"/>
                </a:cubicBezTo>
                <a:cubicBezTo>
                  <a:pt x="8578" y="16037"/>
                  <a:pt x="8988" y="15688"/>
                  <a:pt x="9087" y="15232"/>
                </a:cubicBezTo>
                <a:cubicBezTo>
                  <a:pt x="9214" y="14656"/>
                  <a:pt x="8775" y="14230"/>
                  <a:pt x="8725" y="14183"/>
                </a:cubicBezTo>
                <a:cubicBezTo>
                  <a:pt x="8597" y="14065"/>
                  <a:pt x="8412" y="14025"/>
                  <a:pt x="8246" y="14075"/>
                </a:cubicBezTo>
                <a:cubicBezTo>
                  <a:pt x="8208" y="14086"/>
                  <a:pt x="7406" y="14309"/>
                  <a:pt x="6089" y="13714"/>
                </a:cubicBezTo>
                <a:cubicBezTo>
                  <a:pt x="6486" y="13026"/>
                  <a:pt x="6826" y="11618"/>
                  <a:pt x="6826" y="8806"/>
                </a:cubicBezTo>
                <a:cubicBezTo>
                  <a:pt x="6826" y="4301"/>
                  <a:pt x="8829" y="3928"/>
                  <a:pt x="11061" y="3928"/>
                </a:cubicBezTo>
                <a:cubicBezTo>
                  <a:pt x="12615" y="3928"/>
                  <a:pt x="14681" y="4458"/>
                  <a:pt x="14681" y="9051"/>
                </a:cubicBezTo>
                <a:cubicBezTo>
                  <a:pt x="14681" y="11662"/>
                  <a:pt x="15092" y="12966"/>
                  <a:pt x="15499" y="13617"/>
                </a:cubicBezTo>
                <a:cubicBezTo>
                  <a:pt x="14943" y="13829"/>
                  <a:pt x="14058" y="14076"/>
                  <a:pt x="13097" y="13993"/>
                </a:cubicBezTo>
                <a:cubicBezTo>
                  <a:pt x="12883" y="13971"/>
                  <a:pt x="12690" y="14092"/>
                  <a:pt x="12605" y="14285"/>
                </a:cubicBezTo>
                <a:cubicBezTo>
                  <a:pt x="12420" y="14704"/>
                  <a:pt x="12408" y="15649"/>
                  <a:pt x="13683" y="16219"/>
                </a:cubicBezTo>
                <a:cubicBezTo>
                  <a:pt x="14677" y="16664"/>
                  <a:pt x="15893" y="17331"/>
                  <a:pt x="16850" y="18522"/>
                </a:cubicBezTo>
                <a:cubicBezTo>
                  <a:pt x="15182" y="19831"/>
                  <a:pt x="13085"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Tree>
    <p:extLst>
      <p:ext uri="{BB962C8B-B14F-4D97-AF65-F5344CB8AC3E}">
        <p14:creationId xmlns:p14="http://schemas.microsoft.com/office/powerpoint/2010/main" val="246711369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sp>
        <p:nvSpPr>
          <p:cNvPr id="7" name="Picture Placeholder 5"/>
          <p:cNvSpPr txBox="1">
            <a:spLocks/>
          </p:cNvSpPr>
          <p:nvPr/>
        </p:nvSpPr>
        <p:spPr>
          <a:xfrm>
            <a:off x="-1" y="113122"/>
            <a:ext cx="18348325" cy="10238965"/>
          </a:xfrm>
          <a:prstGeom prst="rect">
            <a:avLst/>
          </a:prstGeom>
          <a:solidFill>
            <a:schemeClr val="tx1">
              <a:alpha val="60000"/>
            </a:schemeClr>
          </a:solidFill>
        </p:spPr>
      </p:sp>
      <p:sp>
        <p:nvSpPr>
          <p:cNvPr id="2" name="TextBox 1"/>
          <p:cNvSpPr txBox="1"/>
          <p:nvPr/>
        </p:nvSpPr>
        <p:spPr>
          <a:xfrm>
            <a:off x="5325192" y="4245020"/>
            <a:ext cx="7697941" cy="1862048"/>
          </a:xfrm>
          <a:prstGeom prst="rect">
            <a:avLst/>
          </a:prstGeom>
          <a:noFill/>
        </p:spPr>
        <p:txBody>
          <a:bodyPr wrap="none" rtlCol="0">
            <a:spAutoFit/>
          </a:bodyPr>
          <a:lstStyle/>
          <a:p>
            <a:r>
              <a:rPr lang="en-GB" sz="11500" b="1" dirty="0">
                <a:solidFill>
                  <a:schemeClr val="bg1"/>
                </a:solidFill>
              </a:rPr>
              <a:t>WELCOME</a:t>
            </a:r>
            <a:endParaRPr lang="en-US" sz="11500" b="1" dirty="0">
              <a:solidFill>
                <a:schemeClr val="bg1"/>
              </a:solidFill>
            </a:endParaRPr>
          </a:p>
        </p:txBody>
      </p:sp>
    </p:spTree>
    <p:extLst>
      <p:ext uri="{BB962C8B-B14F-4D97-AF65-F5344CB8AC3E}">
        <p14:creationId xmlns:p14="http://schemas.microsoft.com/office/powerpoint/2010/main" val="3037022586"/>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dirty="0"/>
              <a:t>Top Features</a:t>
            </a:r>
            <a:endParaRPr lang="en-US" dirty="0"/>
          </a:p>
        </p:txBody>
      </p:sp>
      <p:sp>
        <p:nvSpPr>
          <p:cNvPr id="5" name="Text Placeholder 4"/>
          <p:cNvSpPr>
            <a:spLocks noGrp="1"/>
          </p:cNvSpPr>
          <p:nvPr>
            <p:ph type="body" sz="quarter" idx="11"/>
          </p:nvPr>
        </p:nvSpPr>
        <p:spPr/>
        <p:txBody>
          <a:bodyPr/>
          <a:lstStyle/>
          <a:p>
            <a:r>
              <a:rPr lang="en-GB" dirty="0"/>
              <a:t>Your awesome subtitle goes here. Keep it Short &amp; Impactful.</a:t>
            </a:r>
            <a:endParaRPr lang="en-US" dirty="0"/>
          </a:p>
        </p:txBody>
      </p:sp>
      <p:sp>
        <p:nvSpPr>
          <p:cNvPr id="10" name="Date Placeholder 9"/>
          <p:cNvSpPr>
            <a:spLocks noGrp="1"/>
          </p:cNvSpPr>
          <p:nvPr>
            <p:ph type="dt" sz="half" idx="2"/>
          </p:nvPr>
        </p:nvSpPr>
        <p:spPr/>
        <p:txBody>
          <a:bodyPr/>
          <a:lstStyle/>
          <a:p>
            <a:fld id="{8CCF73F0-5297-499A-9BB5-25BA18CAEB5B}" type="datetime6">
              <a:rPr lang="en-US" smtClean="0"/>
              <a:t>October 19</a:t>
            </a:fld>
            <a:endParaRPr lang="en-US" dirty="0"/>
          </a:p>
        </p:txBody>
      </p:sp>
      <p:sp>
        <p:nvSpPr>
          <p:cNvPr id="3" name="Oval 2"/>
          <p:cNvSpPr/>
          <p:nvPr/>
        </p:nvSpPr>
        <p:spPr>
          <a:xfrm>
            <a:off x="2565404" y="2916923"/>
            <a:ext cx="2881415" cy="288141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6010771" y="2906299"/>
            <a:ext cx="2881415" cy="288141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9456138" y="2906299"/>
            <a:ext cx="2881415" cy="2881415"/>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12901506" y="2906299"/>
            <a:ext cx="2881415" cy="288141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Shape 2554"/>
          <p:cNvSpPr/>
          <p:nvPr/>
        </p:nvSpPr>
        <p:spPr>
          <a:xfrm>
            <a:off x="7134008" y="4069073"/>
            <a:ext cx="634825" cy="577113"/>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solidFill>
          <a:ln w="12700">
            <a:noFill/>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5" name="Shape 2572"/>
          <p:cNvSpPr/>
          <p:nvPr/>
        </p:nvSpPr>
        <p:spPr>
          <a:xfrm>
            <a:off x="3688698" y="4040217"/>
            <a:ext cx="634825" cy="63482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9818" y="8836"/>
                </a:lnTo>
                <a:lnTo>
                  <a:pt x="9818" y="4909"/>
                </a:lnTo>
                <a:cubicBezTo>
                  <a:pt x="9818" y="4638"/>
                  <a:pt x="9599" y="4418"/>
                  <a:pt x="9327" y="4418"/>
                </a:cubicBezTo>
                <a:cubicBezTo>
                  <a:pt x="9056" y="4418"/>
                  <a:pt x="8836" y="4638"/>
                  <a:pt x="8836" y="4909"/>
                </a:cubicBezTo>
                <a:lnTo>
                  <a:pt x="8836" y="8836"/>
                </a:lnTo>
                <a:lnTo>
                  <a:pt x="4909" y="8836"/>
                </a:lnTo>
                <a:cubicBezTo>
                  <a:pt x="4638" y="8836"/>
                  <a:pt x="4418" y="9056"/>
                  <a:pt x="4418" y="9327"/>
                </a:cubicBezTo>
                <a:cubicBezTo>
                  <a:pt x="4418" y="9599"/>
                  <a:pt x="4638" y="9818"/>
                  <a:pt x="4909" y="9818"/>
                </a:cubicBezTo>
                <a:lnTo>
                  <a:pt x="8836" y="9818"/>
                </a:lnTo>
                <a:lnTo>
                  <a:pt x="8836" y="13745"/>
                </a:lnTo>
                <a:cubicBezTo>
                  <a:pt x="8836" y="14017"/>
                  <a:pt x="9056" y="14236"/>
                  <a:pt x="9327" y="14236"/>
                </a:cubicBezTo>
                <a:cubicBezTo>
                  <a:pt x="9599" y="14236"/>
                  <a:pt x="9818" y="14017"/>
                  <a:pt x="9818" y="13745"/>
                </a:cubicBezTo>
                <a:lnTo>
                  <a:pt x="9818" y="9818"/>
                </a:lnTo>
                <a:lnTo>
                  <a:pt x="13745" y="9818"/>
                </a:lnTo>
                <a:cubicBezTo>
                  <a:pt x="14017" y="9818"/>
                  <a:pt x="14236" y="9599"/>
                  <a:pt x="14236" y="9327"/>
                </a:cubicBezTo>
                <a:cubicBezTo>
                  <a:pt x="14236" y="9056"/>
                  <a:pt x="14017" y="8836"/>
                  <a:pt x="13745" y="8836"/>
                </a:cubicBezTo>
              </a:path>
            </a:pathLst>
          </a:custGeom>
          <a:solidFill>
            <a:schemeClr val="bg1"/>
          </a:solidFill>
          <a:ln w="12700">
            <a:noFill/>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6" name="Shape 2591"/>
          <p:cNvSpPr/>
          <p:nvPr/>
        </p:nvSpPr>
        <p:spPr>
          <a:xfrm>
            <a:off x="14024800" y="4040217"/>
            <a:ext cx="634825" cy="63482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bg1"/>
          </a:solidFill>
          <a:ln w="12700">
            <a:noFill/>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7" name="Shape 2629"/>
          <p:cNvSpPr/>
          <p:nvPr/>
        </p:nvSpPr>
        <p:spPr>
          <a:xfrm>
            <a:off x="10579318" y="4040217"/>
            <a:ext cx="634997" cy="63482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bg1"/>
          </a:solidFill>
          <a:ln w="12700">
            <a:noFill/>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8" name="TextBox 17"/>
          <p:cNvSpPr txBox="1"/>
          <p:nvPr/>
        </p:nvSpPr>
        <p:spPr>
          <a:xfrm>
            <a:off x="3325475" y="6235478"/>
            <a:ext cx="1361270" cy="509691"/>
          </a:xfrm>
          <a:prstGeom prst="rect">
            <a:avLst/>
          </a:prstGeom>
          <a:noFill/>
        </p:spPr>
        <p:txBody>
          <a:bodyPr wrap="none" rtlCol="0">
            <a:spAutoFit/>
          </a:bodyPr>
          <a:lstStyle/>
          <a:p>
            <a:r>
              <a:rPr lang="en-GB" dirty="0"/>
              <a:t>Search</a:t>
            </a:r>
            <a:endParaRPr lang="en-US" dirty="0"/>
          </a:p>
        </p:txBody>
      </p:sp>
      <p:sp>
        <p:nvSpPr>
          <p:cNvPr id="19" name="TextBox 18"/>
          <p:cNvSpPr txBox="1"/>
          <p:nvPr/>
        </p:nvSpPr>
        <p:spPr>
          <a:xfrm>
            <a:off x="6934291" y="6235478"/>
            <a:ext cx="1034257" cy="509691"/>
          </a:xfrm>
          <a:prstGeom prst="rect">
            <a:avLst/>
          </a:prstGeom>
          <a:noFill/>
        </p:spPr>
        <p:txBody>
          <a:bodyPr wrap="none" rtlCol="0">
            <a:spAutoFit/>
          </a:bodyPr>
          <a:lstStyle/>
          <a:p>
            <a:r>
              <a:rPr lang="en-GB" dirty="0"/>
              <a:t>Chat</a:t>
            </a:r>
            <a:endParaRPr lang="en-US" dirty="0"/>
          </a:p>
        </p:txBody>
      </p:sp>
      <p:sp>
        <p:nvSpPr>
          <p:cNvPr id="20" name="TextBox 19"/>
          <p:cNvSpPr txBox="1"/>
          <p:nvPr/>
        </p:nvSpPr>
        <p:spPr>
          <a:xfrm>
            <a:off x="10475867" y="6235478"/>
            <a:ext cx="851515" cy="509691"/>
          </a:xfrm>
          <a:prstGeom prst="rect">
            <a:avLst/>
          </a:prstGeom>
          <a:noFill/>
        </p:spPr>
        <p:txBody>
          <a:bodyPr wrap="none" rtlCol="0">
            <a:spAutoFit/>
          </a:bodyPr>
          <a:lstStyle/>
          <a:p>
            <a:r>
              <a:rPr lang="en-GB" dirty="0"/>
              <a:t>Call</a:t>
            </a:r>
            <a:endParaRPr lang="en-US" dirty="0"/>
          </a:p>
        </p:txBody>
      </p:sp>
      <p:sp>
        <p:nvSpPr>
          <p:cNvPr id="21" name="TextBox 20"/>
          <p:cNvSpPr txBox="1"/>
          <p:nvPr/>
        </p:nvSpPr>
        <p:spPr>
          <a:xfrm>
            <a:off x="13642341" y="6235478"/>
            <a:ext cx="1423788" cy="509691"/>
          </a:xfrm>
          <a:prstGeom prst="rect">
            <a:avLst/>
          </a:prstGeom>
          <a:noFill/>
        </p:spPr>
        <p:txBody>
          <a:bodyPr wrap="none" rtlCol="0">
            <a:spAutoFit/>
          </a:bodyPr>
          <a:lstStyle/>
          <a:p>
            <a:r>
              <a:rPr lang="en-GB" dirty="0"/>
              <a:t>Service</a:t>
            </a:r>
            <a:endParaRPr lang="en-US" dirty="0"/>
          </a:p>
        </p:txBody>
      </p:sp>
      <p:sp>
        <p:nvSpPr>
          <p:cNvPr id="22" name="Rectangle 21"/>
          <p:cNvSpPr/>
          <p:nvPr/>
        </p:nvSpPr>
        <p:spPr>
          <a:xfrm>
            <a:off x="2535052" y="6893693"/>
            <a:ext cx="2942116" cy="1754326"/>
          </a:xfrm>
          <a:prstGeom prst="rect">
            <a:avLst/>
          </a:prstGeom>
        </p:spPr>
        <p:txBody>
          <a:bodyPr wrap="square">
            <a:spAutoFit/>
          </a:bodyPr>
          <a:lstStyle/>
          <a:p>
            <a:pPr algn="ctr">
              <a:lnSpc>
                <a:spcPct val="150000"/>
              </a:lnSpc>
            </a:pPr>
            <a:r>
              <a:rPr lang="en-US" sz="1800" dirty="0"/>
              <a:t>We welcome you to the colorful world </a:t>
            </a:r>
            <a:r>
              <a:rPr lang="en-US" sz="1800" dirty="0" err="1"/>
              <a:t>ofme</a:t>
            </a:r>
            <a:r>
              <a:rPr lang="en-US" sz="1800" dirty="0"/>
              <a:t> you to the colorful world of ABC.com. </a:t>
            </a:r>
          </a:p>
        </p:txBody>
      </p:sp>
      <p:sp>
        <p:nvSpPr>
          <p:cNvPr id="24" name="Rectangle 23"/>
          <p:cNvSpPr/>
          <p:nvPr/>
        </p:nvSpPr>
        <p:spPr>
          <a:xfrm>
            <a:off x="5980361" y="6893693"/>
            <a:ext cx="2942116" cy="1754326"/>
          </a:xfrm>
          <a:prstGeom prst="rect">
            <a:avLst/>
          </a:prstGeom>
        </p:spPr>
        <p:txBody>
          <a:bodyPr wrap="square">
            <a:spAutoFit/>
          </a:bodyPr>
          <a:lstStyle/>
          <a:p>
            <a:pPr algn="ctr">
              <a:lnSpc>
                <a:spcPct val="150000"/>
              </a:lnSpc>
            </a:pPr>
            <a:r>
              <a:rPr lang="en-US" sz="1800" dirty="0"/>
              <a:t>We welcome you to the colorful world </a:t>
            </a:r>
            <a:r>
              <a:rPr lang="en-US" sz="1800" dirty="0" err="1"/>
              <a:t>ofme</a:t>
            </a:r>
            <a:r>
              <a:rPr lang="en-US" sz="1800" dirty="0"/>
              <a:t> you to the colorful world of ABC.com. </a:t>
            </a:r>
          </a:p>
        </p:txBody>
      </p:sp>
      <p:sp>
        <p:nvSpPr>
          <p:cNvPr id="25" name="Rectangle 24"/>
          <p:cNvSpPr/>
          <p:nvPr/>
        </p:nvSpPr>
        <p:spPr>
          <a:xfrm>
            <a:off x="9425670" y="6893693"/>
            <a:ext cx="2942116" cy="1754326"/>
          </a:xfrm>
          <a:prstGeom prst="rect">
            <a:avLst/>
          </a:prstGeom>
        </p:spPr>
        <p:txBody>
          <a:bodyPr wrap="square">
            <a:spAutoFit/>
          </a:bodyPr>
          <a:lstStyle/>
          <a:p>
            <a:pPr algn="ctr">
              <a:lnSpc>
                <a:spcPct val="150000"/>
              </a:lnSpc>
            </a:pPr>
            <a:r>
              <a:rPr lang="en-US" sz="1800" dirty="0"/>
              <a:t>We welcome you to the colorful world </a:t>
            </a:r>
            <a:r>
              <a:rPr lang="en-US" sz="1800" dirty="0" err="1"/>
              <a:t>ofme</a:t>
            </a:r>
            <a:r>
              <a:rPr lang="en-US" sz="1800" dirty="0"/>
              <a:t> you to the colorful world of ABC.com. </a:t>
            </a:r>
          </a:p>
        </p:txBody>
      </p:sp>
      <p:sp>
        <p:nvSpPr>
          <p:cNvPr id="26" name="Rectangle 25"/>
          <p:cNvSpPr/>
          <p:nvPr/>
        </p:nvSpPr>
        <p:spPr>
          <a:xfrm>
            <a:off x="12870979" y="6893693"/>
            <a:ext cx="2942116" cy="1754326"/>
          </a:xfrm>
          <a:prstGeom prst="rect">
            <a:avLst/>
          </a:prstGeom>
        </p:spPr>
        <p:txBody>
          <a:bodyPr wrap="square">
            <a:spAutoFit/>
          </a:bodyPr>
          <a:lstStyle/>
          <a:p>
            <a:pPr algn="ctr">
              <a:lnSpc>
                <a:spcPct val="150000"/>
              </a:lnSpc>
            </a:pPr>
            <a:r>
              <a:rPr lang="en-US" sz="1800" dirty="0"/>
              <a:t>We welcome you to the colorful world </a:t>
            </a:r>
            <a:r>
              <a:rPr lang="en-US" sz="1800" dirty="0" err="1"/>
              <a:t>ofme</a:t>
            </a:r>
            <a:r>
              <a:rPr lang="en-US" sz="1800" dirty="0"/>
              <a:t> you to the colorful world of ABC.com. </a:t>
            </a:r>
          </a:p>
        </p:txBody>
      </p:sp>
    </p:spTree>
    <p:extLst>
      <p:ext uri="{BB962C8B-B14F-4D97-AF65-F5344CB8AC3E}">
        <p14:creationId xmlns:p14="http://schemas.microsoft.com/office/powerpoint/2010/main" val="117295395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dirty="0"/>
              <a:t>At a Glance</a:t>
            </a:r>
            <a:endParaRPr lang="en-US" dirty="0"/>
          </a:p>
        </p:txBody>
      </p:sp>
      <p:sp>
        <p:nvSpPr>
          <p:cNvPr id="5" name="Text Placeholder 4"/>
          <p:cNvSpPr>
            <a:spLocks noGrp="1"/>
          </p:cNvSpPr>
          <p:nvPr>
            <p:ph type="body" sz="quarter" idx="11"/>
          </p:nvPr>
        </p:nvSpPr>
        <p:spPr/>
        <p:txBody>
          <a:bodyPr/>
          <a:lstStyle/>
          <a:p>
            <a:r>
              <a:rPr lang="en-GB" dirty="0"/>
              <a:t>Your awesome subtitle goes here. Keep it Short &amp; Impactful.</a:t>
            </a:r>
            <a:endParaRPr lang="en-US" dirty="0"/>
          </a:p>
        </p:txBody>
      </p:sp>
      <p:sp>
        <p:nvSpPr>
          <p:cNvPr id="10" name="Date Placeholder 9"/>
          <p:cNvSpPr>
            <a:spLocks noGrp="1"/>
          </p:cNvSpPr>
          <p:nvPr>
            <p:ph type="dt" sz="half" idx="2"/>
          </p:nvPr>
        </p:nvSpPr>
        <p:spPr/>
        <p:txBody>
          <a:bodyPr/>
          <a:lstStyle/>
          <a:p>
            <a:fld id="{6B7EAC8C-DA9C-43EF-8BBB-20224A0EECB6}" type="datetime6">
              <a:rPr lang="en-US" smtClean="0"/>
              <a:t>October 19</a:t>
            </a:fld>
            <a:endParaRPr lang="en-US" dirty="0"/>
          </a:p>
        </p:txBody>
      </p:sp>
      <p:sp>
        <p:nvSpPr>
          <p:cNvPr id="3" name="Rectangle 2"/>
          <p:cNvSpPr/>
          <p:nvPr/>
        </p:nvSpPr>
        <p:spPr>
          <a:xfrm>
            <a:off x="1100931" y="2724944"/>
            <a:ext cx="5234457" cy="278758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7200" dirty="0">
                <a:solidFill>
                  <a:schemeClr val="tx1">
                    <a:lumMod val="75000"/>
                    <a:lumOff val="25000"/>
                  </a:schemeClr>
                </a:solidFill>
              </a:rPr>
              <a:t>30%</a:t>
            </a:r>
            <a:br>
              <a:rPr lang="en-GB" sz="7200" dirty="0">
                <a:solidFill>
                  <a:schemeClr val="tx1">
                    <a:lumMod val="75000"/>
                    <a:lumOff val="25000"/>
                  </a:schemeClr>
                </a:solidFill>
              </a:rPr>
            </a:br>
            <a:r>
              <a:rPr lang="en-GB" sz="2400" dirty="0">
                <a:solidFill>
                  <a:schemeClr val="tx1">
                    <a:lumMod val="75000"/>
                    <a:lumOff val="25000"/>
                  </a:schemeClr>
                </a:solidFill>
              </a:rPr>
              <a:t>Stock Recovery </a:t>
            </a:r>
            <a:endParaRPr lang="en-US" sz="7200" dirty="0">
              <a:solidFill>
                <a:schemeClr val="tx1">
                  <a:lumMod val="75000"/>
                  <a:lumOff val="25000"/>
                </a:schemeClr>
              </a:solidFill>
            </a:endParaRPr>
          </a:p>
        </p:txBody>
      </p:sp>
      <p:sp>
        <p:nvSpPr>
          <p:cNvPr id="8" name="Rectangle 7"/>
          <p:cNvSpPr/>
          <p:nvPr/>
        </p:nvSpPr>
        <p:spPr>
          <a:xfrm>
            <a:off x="6556934" y="2724944"/>
            <a:ext cx="5234457" cy="278758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8000" dirty="0">
                <a:solidFill>
                  <a:schemeClr val="tx1">
                    <a:lumMod val="75000"/>
                    <a:lumOff val="25000"/>
                  </a:schemeClr>
                </a:solidFill>
              </a:rPr>
              <a:t>400+</a:t>
            </a:r>
            <a:br>
              <a:rPr lang="en-GB" sz="8000" dirty="0">
                <a:solidFill>
                  <a:schemeClr val="tx1">
                    <a:lumMod val="75000"/>
                    <a:lumOff val="25000"/>
                  </a:schemeClr>
                </a:solidFill>
              </a:rPr>
            </a:br>
            <a:r>
              <a:rPr lang="en-GB" sz="2800" dirty="0">
                <a:solidFill>
                  <a:schemeClr val="tx1">
                    <a:lumMod val="75000"/>
                    <a:lumOff val="25000"/>
                  </a:schemeClr>
                </a:solidFill>
              </a:rPr>
              <a:t>Clients</a:t>
            </a:r>
            <a:endParaRPr lang="en-US" sz="8000" dirty="0">
              <a:solidFill>
                <a:schemeClr val="tx1">
                  <a:lumMod val="75000"/>
                  <a:lumOff val="25000"/>
                </a:schemeClr>
              </a:solidFill>
            </a:endParaRPr>
          </a:p>
        </p:txBody>
      </p:sp>
      <p:sp>
        <p:nvSpPr>
          <p:cNvPr id="15" name="Rectangle 14"/>
          <p:cNvSpPr/>
          <p:nvPr/>
        </p:nvSpPr>
        <p:spPr>
          <a:xfrm>
            <a:off x="12012937" y="2724944"/>
            <a:ext cx="5234457" cy="278758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7200" dirty="0">
                <a:solidFill>
                  <a:schemeClr val="tx1">
                    <a:lumMod val="75000"/>
                    <a:lumOff val="25000"/>
                  </a:schemeClr>
                </a:solidFill>
              </a:rPr>
              <a:t>$6M</a:t>
            </a:r>
            <a:br>
              <a:rPr lang="en-GB" sz="7200" dirty="0">
                <a:solidFill>
                  <a:schemeClr val="tx1">
                    <a:lumMod val="75000"/>
                    <a:lumOff val="25000"/>
                  </a:schemeClr>
                </a:solidFill>
              </a:rPr>
            </a:br>
            <a:r>
              <a:rPr lang="en-GB" sz="2400" dirty="0">
                <a:solidFill>
                  <a:schemeClr val="tx1">
                    <a:lumMod val="75000"/>
                    <a:lumOff val="25000"/>
                  </a:schemeClr>
                </a:solidFill>
              </a:rPr>
              <a:t>Revenue</a:t>
            </a:r>
            <a:endParaRPr lang="en-US" sz="7200" dirty="0">
              <a:solidFill>
                <a:schemeClr val="tx1">
                  <a:lumMod val="75000"/>
                  <a:lumOff val="25000"/>
                </a:schemeClr>
              </a:solidFill>
            </a:endParaRPr>
          </a:p>
        </p:txBody>
      </p:sp>
      <p:sp>
        <p:nvSpPr>
          <p:cNvPr id="6" name="Rectangle 5"/>
          <p:cNvSpPr/>
          <p:nvPr/>
        </p:nvSpPr>
        <p:spPr>
          <a:xfrm>
            <a:off x="1677516" y="6062885"/>
            <a:ext cx="4081286" cy="1938992"/>
          </a:xfrm>
          <a:prstGeom prst="rect">
            <a:avLst/>
          </a:prstGeom>
        </p:spPr>
        <p:txBody>
          <a:bodyPr wrap="square">
            <a:spAutoFit/>
          </a:bodyPr>
          <a:lstStyle/>
          <a:p>
            <a:pPr>
              <a:lnSpc>
                <a:spcPct val="150000"/>
              </a:lnSpc>
            </a:pPr>
            <a:r>
              <a:rPr lang="en-US" sz="2000" dirty="0"/>
              <a:t>We welcome you to the colorful world of ABC.com. We welcome you to the colorful world of ABC.com. </a:t>
            </a:r>
          </a:p>
        </p:txBody>
      </p:sp>
      <p:sp>
        <p:nvSpPr>
          <p:cNvPr id="21" name="Rectangle 20"/>
          <p:cNvSpPr/>
          <p:nvPr/>
        </p:nvSpPr>
        <p:spPr>
          <a:xfrm>
            <a:off x="7133519" y="6062884"/>
            <a:ext cx="4081286" cy="1938992"/>
          </a:xfrm>
          <a:prstGeom prst="rect">
            <a:avLst/>
          </a:prstGeom>
        </p:spPr>
        <p:txBody>
          <a:bodyPr wrap="square">
            <a:spAutoFit/>
          </a:bodyPr>
          <a:lstStyle/>
          <a:p>
            <a:pPr>
              <a:lnSpc>
                <a:spcPct val="150000"/>
              </a:lnSpc>
            </a:pPr>
            <a:r>
              <a:rPr lang="en-US" sz="2000" dirty="0"/>
              <a:t>We welcome you to the colorful world of ABC.com. We welcome you to the colorful world of ABC.com. </a:t>
            </a:r>
          </a:p>
        </p:txBody>
      </p:sp>
      <p:sp>
        <p:nvSpPr>
          <p:cNvPr id="22" name="Rectangle 21"/>
          <p:cNvSpPr/>
          <p:nvPr/>
        </p:nvSpPr>
        <p:spPr>
          <a:xfrm>
            <a:off x="12655745" y="6062883"/>
            <a:ext cx="4081286" cy="1938992"/>
          </a:xfrm>
          <a:prstGeom prst="rect">
            <a:avLst/>
          </a:prstGeom>
        </p:spPr>
        <p:txBody>
          <a:bodyPr wrap="square">
            <a:spAutoFit/>
          </a:bodyPr>
          <a:lstStyle/>
          <a:p>
            <a:pPr>
              <a:lnSpc>
                <a:spcPct val="150000"/>
              </a:lnSpc>
            </a:pPr>
            <a:r>
              <a:rPr lang="en-US" sz="2000" dirty="0"/>
              <a:t>We welcome you to the colorful world of ABC.com. We welcome you to the colorful world of ABC.com. </a:t>
            </a:r>
          </a:p>
        </p:txBody>
      </p:sp>
    </p:spTree>
    <p:extLst>
      <p:ext uri="{BB962C8B-B14F-4D97-AF65-F5344CB8AC3E}">
        <p14:creationId xmlns:p14="http://schemas.microsoft.com/office/powerpoint/2010/main" val="53587286"/>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dirty="0"/>
              <a:t>Your Title Goes Here</a:t>
            </a:r>
            <a:endParaRPr lang="en-US" dirty="0"/>
          </a:p>
        </p:txBody>
      </p:sp>
      <p:sp>
        <p:nvSpPr>
          <p:cNvPr id="5" name="Text Placeholder 4"/>
          <p:cNvSpPr>
            <a:spLocks noGrp="1"/>
          </p:cNvSpPr>
          <p:nvPr>
            <p:ph type="body" sz="quarter" idx="11"/>
          </p:nvPr>
        </p:nvSpPr>
        <p:spPr/>
        <p:txBody>
          <a:bodyPr/>
          <a:lstStyle/>
          <a:p>
            <a:r>
              <a:rPr lang="en-GB" dirty="0"/>
              <a:t>Your awesome subtitle goes here. Keep it Short &amp; Impactful.</a:t>
            </a:r>
            <a:endParaRPr lang="en-US" dirty="0"/>
          </a:p>
        </p:txBody>
      </p:sp>
      <p:sp>
        <p:nvSpPr>
          <p:cNvPr id="10" name="Date Placeholder 9"/>
          <p:cNvSpPr>
            <a:spLocks noGrp="1"/>
          </p:cNvSpPr>
          <p:nvPr>
            <p:ph type="dt" sz="half" idx="2"/>
          </p:nvPr>
        </p:nvSpPr>
        <p:spPr/>
        <p:txBody>
          <a:bodyPr/>
          <a:lstStyle/>
          <a:p>
            <a:fld id="{106A643D-09D1-40E8-966A-7195927F9AA4}" type="datetime6">
              <a:rPr lang="en-US" smtClean="0"/>
              <a:t>October 19</a:t>
            </a:fld>
            <a:endParaRPr lang="en-US" dirty="0"/>
          </a:p>
        </p:txBody>
      </p:sp>
      <p:sp>
        <p:nvSpPr>
          <p:cNvPr id="3" name="Arrow: Chevron 2"/>
          <p:cNvSpPr/>
          <p:nvPr/>
        </p:nvSpPr>
        <p:spPr>
          <a:xfrm>
            <a:off x="1536238" y="4395019"/>
            <a:ext cx="3822443" cy="825910"/>
          </a:xfrm>
          <a:prstGeom prst="chevron">
            <a:avLst>
              <a:gd name="adj" fmla="val 22974"/>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200" dirty="0">
                <a:solidFill>
                  <a:schemeClr val="bg1"/>
                </a:solidFill>
              </a:rPr>
              <a:t>Step 01</a:t>
            </a:r>
            <a:endParaRPr lang="en-US" sz="3200" dirty="0">
              <a:solidFill>
                <a:schemeClr val="bg1"/>
              </a:solidFill>
            </a:endParaRPr>
          </a:p>
        </p:txBody>
      </p:sp>
      <p:sp>
        <p:nvSpPr>
          <p:cNvPr id="7" name="Arrow: Chevron 6"/>
          <p:cNvSpPr/>
          <p:nvPr/>
        </p:nvSpPr>
        <p:spPr>
          <a:xfrm>
            <a:off x="5354040" y="4395019"/>
            <a:ext cx="3822443" cy="825910"/>
          </a:xfrm>
          <a:prstGeom prst="chevron">
            <a:avLst>
              <a:gd name="adj" fmla="val 2297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200" dirty="0">
                <a:solidFill>
                  <a:schemeClr val="bg1"/>
                </a:solidFill>
              </a:rPr>
              <a:t>Step 02</a:t>
            </a:r>
            <a:endParaRPr lang="en-US" sz="3200" dirty="0">
              <a:solidFill>
                <a:schemeClr val="bg1"/>
              </a:solidFill>
            </a:endParaRPr>
          </a:p>
        </p:txBody>
      </p:sp>
      <p:sp>
        <p:nvSpPr>
          <p:cNvPr id="8" name="Arrow: Chevron 7"/>
          <p:cNvSpPr/>
          <p:nvPr/>
        </p:nvSpPr>
        <p:spPr>
          <a:xfrm>
            <a:off x="9171842" y="4395019"/>
            <a:ext cx="3822443" cy="825910"/>
          </a:xfrm>
          <a:prstGeom prst="chevron">
            <a:avLst>
              <a:gd name="adj" fmla="val 22974"/>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200" dirty="0">
                <a:solidFill>
                  <a:schemeClr val="bg1"/>
                </a:solidFill>
              </a:rPr>
              <a:t>Step 03</a:t>
            </a:r>
            <a:endParaRPr lang="en-US" sz="3200" dirty="0">
              <a:solidFill>
                <a:schemeClr val="bg1"/>
              </a:solidFill>
            </a:endParaRPr>
          </a:p>
        </p:txBody>
      </p:sp>
      <p:sp>
        <p:nvSpPr>
          <p:cNvPr id="9" name="Arrow: Chevron 8"/>
          <p:cNvSpPr/>
          <p:nvPr/>
        </p:nvSpPr>
        <p:spPr>
          <a:xfrm>
            <a:off x="12989643" y="4395019"/>
            <a:ext cx="3822443" cy="825910"/>
          </a:xfrm>
          <a:prstGeom prst="chevron">
            <a:avLst>
              <a:gd name="adj" fmla="val 22974"/>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200" dirty="0">
                <a:solidFill>
                  <a:schemeClr val="bg1"/>
                </a:solidFill>
              </a:rPr>
              <a:t>Step 04</a:t>
            </a:r>
            <a:endParaRPr lang="en-US" sz="3200" dirty="0">
              <a:solidFill>
                <a:schemeClr val="bg1"/>
              </a:solidFill>
            </a:endParaRPr>
          </a:p>
        </p:txBody>
      </p:sp>
      <p:sp>
        <p:nvSpPr>
          <p:cNvPr id="11" name="TextBox 10"/>
          <p:cNvSpPr txBox="1"/>
          <p:nvPr/>
        </p:nvSpPr>
        <p:spPr>
          <a:xfrm>
            <a:off x="2860105" y="5949181"/>
            <a:ext cx="1361270" cy="509691"/>
          </a:xfrm>
          <a:prstGeom prst="rect">
            <a:avLst/>
          </a:prstGeom>
          <a:noFill/>
        </p:spPr>
        <p:txBody>
          <a:bodyPr wrap="none" rtlCol="0">
            <a:spAutoFit/>
          </a:bodyPr>
          <a:lstStyle/>
          <a:p>
            <a:r>
              <a:rPr lang="en-GB" dirty="0"/>
              <a:t>Search</a:t>
            </a:r>
            <a:endParaRPr lang="en-US" dirty="0"/>
          </a:p>
        </p:txBody>
      </p:sp>
      <p:sp>
        <p:nvSpPr>
          <p:cNvPr id="12" name="TextBox 11"/>
          <p:cNvSpPr txBox="1"/>
          <p:nvPr/>
        </p:nvSpPr>
        <p:spPr>
          <a:xfrm>
            <a:off x="6810161" y="5949181"/>
            <a:ext cx="1034257" cy="509691"/>
          </a:xfrm>
          <a:prstGeom prst="rect">
            <a:avLst/>
          </a:prstGeom>
          <a:noFill/>
        </p:spPr>
        <p:txBody>
          <a:bodyPr wrap="none" rtlCol="0">
            <a:spAutoFit/>
          </a:bodyPr>
          <a:lstStyle/>
          <a:p>
            <a:r>
              <a:rPr lang="en-GB" dirty="0"/>
              <a:t>Chat</a:t>
            </a:r>
            <a:endParaRPr lang="en-US" dirty="0"/>
          </a:p>
        </p:txBody>
      </p:sp>
      <p:sp>
        <p:nvSpPr>
          <p:cNvPr id="13" name="TextBox 12"/>
          <p:cNvSpPr txBox="1"/>
          <p:nvPr/>
        </p:nvSpPr>
        <p:spPr>
          <a:xfrm>
            <a:off x="10692977" y="5949181"/>
            <a:ext cx="851515" cy="509691"/>
          </a:xfrm>
          <a:prstGeom prst="rect">
            <a:avLst/>
          </a:prstGeom>
          <a:noFill/>
        </p:spPr>
        <p:txBody>
          <a:bodyPr wrap="none" rtlCol="0">
            <a:spAutoFit/>
          </a:bodyPr>
          <a:lstStyle/>
          <a:p>
            <a:r>
              <a:rPr lang="en-GB" dirty="0"/>
              <a:t>Call</a:t>
            </a:r>
            <a:endParaRPr lang="en-US" dirty="0"/>
          </a:p>
        </p:txBody>
      </p:sp>
      <p:sp>
        <p:nvSpPr>
          <p:cNvPr id="14" name="TextBox 13"/>
          <p:cNvSpPr txBox="1"/>
          <p:nvPr/>
        </p:nvSpPr>
        <p:spPr>
          <a:xfrm>
            <a:off x="14259128" y="5949181"/>
            <a:ext cx="1423788" cy="509691"/>
          </a:xfrm>
          <a:prstGeom prst="rect">
            <a:avLst/>
          </a:prstGeom>
          <a:noFill/>
        </p:spPr>
        <p:txBody>
          <a:bodyPr wrap="none" rtlCol="0">
            <a:spAutoFit/>
          </a:bodyPr>
          <a:lstStyle/>
          <a:p>
            <a:r>
              <a:rPr lang="en-GB" dirty="0"/>
              <a:t>Service</a:t>
            </a:r>
            <a:endParaRPr lang="en-US" dirty="0"/>
          </a:p>
        </p:txBody>
      </p:sp>
      <p:sp>
        <p:nvSpPr>
          <p:cNvPr id="15" name="Rectangle 14"/>
          <p:cNvSpPr/>
          <p:nvPr/>
        </p:nvSpPr>
        <p:spPr>
          <a:xfrm>
            <a:off x="2069682" y="6607396"/>
            <a:ext cx="2942116" cy="1754326"/>
          </a:xfrm>
          <a:prstGeom prst="rect">
            <a:avLst/>
          </a:prstGeom>
        </p:spPr>
        <p:txBody>
          <a:bodyPr wrap="square">
            <a:spAutoFit/>
          </a:bodyPr>
          <a:lstStyle/>
          <a:p>
            <a:pPr algn="ctr">
              <a:lnSpc>
                <a:spcPct val="150000"/>
              </a:lnSpc>
            </a:pPr>
            <a:r>
              <a:rPr lang="en-US" sz="1800" dirty="0"/>
              <a:t>We welcome you to the colorful world </a:t>
            </a:r>
            <a:r>
              <a:rPr lang="en-US" sz="1800" dirty="0" err="1"/>
              <a:t>ofme</a:t>
            </a:r>
            <a:r>
              <a:rPr lang="en-US" sz="1800" dirty="0"/>
              <a:t> you to the colorful world of ABC.com. </a:t>
            </a:r>
          </a:p>
        </p:txBody>
      </p:sp>
      <p:sp>
        <p:nvSpPr>
          <p:cNvPr id="16" name="Rectangle 15"/>
          <p:cNvSpPr/>
          <p:nvPr/>
        </p:nvSpPr>
        <p:spPr>
          <a:xfrm>
            <a:off x="5856231" y="6607396"/>
            <a:ext cx="2942116" cy="1754326"/>
          </a:xfrm>
          <a:prstGeom prst="rect">
            <a:avLst/>
          </a:prstGeom>
        </p:spPr>
        <p:txBody>
          <a:bodyPr wrap="square">
            <a:spAutoFit/>
          </a:bodyPr>
          <a:lstStyle/>
          <a:p>
            <a:pPr algn="ctr">
              <a:lnSpc>
                <a:spcPct val="150000"/>
              </a:lnSpc>
            </a:pPr>
            <a:r>
              <a:rPr lang="en-US" sz="1800" dirty="0"/>
              <a:t>We welcome you to the colorful world </a:t>
            </a:r>
            <a:r>
              <a:rPr lang="en-US" sz="1800" dirty="0" err="1"/>
              <a:t>ofme</a:t>
            </a:r>
            <a:r>
              <a:rPr lang="en-US" sz="1800" dirty="0"/>
              <a:t> you to the colorful world of ABC.com. </a:t>
            </a:r>
          </a:p>
        </p:txBody>
      </p:sp>
      <p:sp>
        <p:nvSpPr>
          <p:cNvPr id="17" name="Rectangle 16"/>
          <p:cNvSpPr/>
          <p:nvPr/>
        </p:nvSpPr>
        <p:spPr>
          <a:xfrm>
            <a:off x="9642780" y="6607396"/>
            <a:ext cx="2942116" cy="1754326"/>
          </a:xfrm>
          <a:prstGeom prst="rect">
            <a:avLst/>
          </a:prstGeom>
        </p:spPr>
        <p:txBody>
          <a:bodyPr wrap="square">
            <a:spAutoFit/>
          </a:bodyPr>
          <a:lstStyle/>
          <a:p>
            <a:pPr algn="ctr">
              <a:lnSpc>
                <a:spcPct val="150000"/>
              </a:lnSpc>
            </a:pPr>
            <a:r>
              <a:rPr lang="en-US" sz="1800" dirty="0"/>
              <a:t>We welcome you to the colorful world </a:t>
            </a:r>
            <a:r>
              <a:rPr lang="en-US" sz="1800" dirty="0" err="1"/>
              <a:t>ofme</a:t>
            </a:r>
            <a:r>
              <a:rPr lang="en-US" sz="1800" dirty="0"/>
              <a:t> you to the colorful world of ABC.com. </a:t>
            </a:r>
          </a:p>
        </p:txBody>
      </p:sp>
      <p:sp>
        <p:nvSpPr>
          <p:cNvPr id="18" name="Rectangle 17"/>
          <p:cNvSpPr/>
          <p:nvPr/>
        </p:nvSpPr>
        <p:spPr>
          <a:xfrm>
            <a:off x="13487766" y="6607396"/>
            <a:ext cx="2942116" cy="1754326"/>
          </a:xfrm>
          <a:prstGeom prst="rect">
            <a:avLst/>
          </a:prstGeom>
        </p:spPr>
        <p:txBody>
          <a:bodyPr wrap="square">
            <a:spAutoFit/>
          </a:bodyPr>
          <a:lstStyle/>
          <a:p>
            <a:pPr algn="ctr">
              <a:lnSpc>
                <a:spcPct val="150000"/>
              </a:lnSpc>
            </a:pPr>
            <a:r>
              <a:rPr lang="en-US" sz="1800" dirty="0"/>
              <a:t>We welcome you to the colorful world </a:t>
            </a:r>
            <a:r>
              <a:rPr lang="en-US" sz="1800" dirty="0" err="1"/>
              <a:t>ofme</a:t>
            </a:r>
            <a:r>
              <a:rPr lang="en-US" sz="1800" dirty="0"/>
              <a:t> you to the colorful world of ABC.com. </a:t>
            </a:r>
          </a:p>
        </p:txBody>
      </p:sp>
      <p:sp>
        <p:nvSpPr>
          <p:cNvPr id="23" name="Shape 2554"/>
          <p:cNvSpPr/>
          <p:nvPr/>
        </p:nvSpPr>
        <p:spPr>
          <a:xfrm>
            <a:off x="7029298" y="3095816"/>
            <a:ext cx="634825" cy="577113"/>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lumMod val="50000"/>
            </a:schemeClr>
          </a:solidFill>
          <a:ln w="12700">
            <a:noFill/>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4" name="Shape 2572"/>
          <p:cNvSpPr/>
          <p:nvPr/>
        </p:nvSpPr>
        <p:spPr>
          <a:xfrm>
            <a:off x="3223327" y="3066960"/>
            <a:ext cx="634825" cy="63482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9818" y="8836"/>
                </a:lnTo>
                <a:lnTo>
                  <a:pt x="9818" y="4909"/>
                </a:lnTo>
                <a:cubicBezTo>
                  <a:pt x="9818" y="4638"/>
                  <a:pt x="9599" y="4418"/>
                  <a:pt x="9327" y="4418"/>
                </a:cubicBezTo>
                <a:cubicBezTo>
                  <a:pt x="9056" y="4418"/>
                  <a:pt x="8836" y="4638"/>
                  <a:pt x="8836" y="4909"/>
                </a:cubicBezTo>
                <a:lnTo>
                  <a:pt x="8836" y="8836"/>
                </a:lnTo>
                <a:lnTo>
                  <a:pt x="4909" y="8836"/>
                </a:lnTo>
                <a:cubicBezTo>
                  <a:pt x="4638" y="8836"/>
                  <a:pt x="4418" y="9056"/>
                  <a:pt x="4418" y="9327"/>
                </a:cubicBezTo>
                <a:cubicBezTo>
                  <a:pt x="4418" y="9599"/>
                  <a:pt x="4638" y="9818"/>
                  <a:pt x="4909" y="9818"/>
                </a:cubicBezTo>
                <a:lnTo>
                  <a:pt x="8836" y="9818"/>
                </a:lnTo>
                <a:lnTo>
                  <a:pt x="8836" y="13745"/>
                </a:lnTo>
                <a:cubicBezTo>
                  <a:pt x="8836" y="14017"/>
                  <a:pt x="9056" y="14236"/>
                  <a:pt x="9327" y="14236"/>
                </a:cubicBezTo>
                <a:cubicBezTo>
                  <a:pt x="9599" y="14236"/>
                  <a:pt x="9818" y="14017"/>
                  <a:pt x="9818" y="13745"/>
                </a:cubicBezTo>
                <a:lnTo>
                  <a:pt x="9818" y="9818"/>
                </a:lnTo>
                <a:lnTo>
                  <a:pt x="13745" y="9818"/>
                </a:lnTo>
                <a:cubicBezTo>
                  <a:pt x="14017" y="9818"/>
                  <a:pt x="14236" y="9599"/>
                  <a:pt x="14236" y="9327"/>
                </a:cubicBezTo>
                <a:cubicBezTo>
                  <a:pt x="14236" y="9056"/>
                  <a:pt x="14017" y="8836"/>
                  <a:pt x="13745" y="8836"/>
                </a:cubicBezTo>
              </a:path>
            </a:pathLst>
          </a:custGeom>
          <a:solidFill>
            <a:schemeClr val="bg1">
              <a:lumMod val="50000"/>
            </a:schemeClr>
          </a:solidFill>
          <a:ln w="12700">
            <a:noFill/>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5" name="Shape 2591"/>
          <p:cNvSpPr/>
          <p:nvPr/>
        </p:nvSpPr>
        <p:spPr>
          <a:xfrm>
            <a:off x="14641411" y="3066960"/>
            <a:ext cx="634825" cy="63482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bg1">
              <a:lumMod val="50000"/>
            </a:schemeClr>
          </a:solidFill>
          <a:ln w="12700">
            <a:noFill/>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6" name="Shape 2629"/>
          <p:cNvSpPr/>
          <p:nvPr/>
        </p:nvSpPr>
        <p:spPr>
          <a:xfrm>
            <a:off x="10835269" y="3066960"/>
            <a:ext cx="634997" cy="63482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bg1">
              <a:lumMod val="50000"/>
            </a:schemeClr>
          </a:solidFill>
          <a:ln w="12700">
            <a:noFill/>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Tree>
    <p:extLst>
      <p:ext uri="{BB962C8B-B14F-4D97-AF65-F5344CB8AC3E}">
        <p14:creationId xmlns:p14="http://schemas.microsoft.com/office/powerpoint/2010/main" val="254304008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a:t>Today’s Topics</a:t>
            </a:r>
            <a:endParaRPr lang="en-US" dirty="0"/>
          </a:p>
        </p:txBody>
      </p:sp>
      <p:sp>
        <p:nvSpPr>
          <p:cNvPr id="5" name="Text Placeholder 4"/>
          <p:cNvSpPr>
            <a:spLocks noGrp="1"/>
          </p:cNvSpPr>
          <p:nvPr>
            <p:ph type="body" sz="quarter" idx="11"/>
          </p:nvPr>
        </p:nvSpPr>
        <p:spPr/>
        <p:txBody>
          <a:bodyPr/>
          <a:lstStyle/>
          <a:p>
            <a:r>
              <a:rPr lang="en-GB"/>
              <a:t>Your awesome subtitle goes here. Keep it Short &amp; Impactful.</a:t>
            </a:r>
            <a:endParaRPr lang="en-US" dirty="0"/>
          </a:p>
        </p:txBody>
      </p:sp>
      <p:sp>
        <p:nvSpPr>
          <p:cNvPr id="10" name="Date Placeholder 9"/>
          <p:cNvSpPr>
            <a:spLocks noGrp="1"/>
          </p:cNvSpPr>
          <p:nvPr>
            <p:ph type="dt" sz="half" idx="2"/>
          </p:nvPr>
        </p:nvSpPr>
        <p:spPr/>
        <p:txBody>
          <a:bodyPr/>
          <a:lstStyle/>
          <a:p>
            <a:fld id="{0A4A43A4-1971-4043-B596-50C92126DFE0}" type="datetime6">
              <a:rPr lang="en-US" smtClean="0"/>
              <a:pPr/>
              <a:t>October 19</a:t>
            </a:fld>
            <a:endParaRPr lang="en-US" dirty="0"/>
          </a:p>
        </p:txBody>
      </p:sp>
      <p:sp>
        <p:nvSpPr>
          <p:cNvPr id="6" name="Rectangle 5"/>
          <p:cNvSpPr/>
          <p:nvPr/>
        </p:nvSpPr>
        <p:spPr>
          <a:xfrm>
            <a:off x="2910838" y="3170031"/>
            <a:ext cx="4003902" cy="2416817"/>
          </a:xfrm>
          <a:prstGeom prst="rect">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000" dirty="0">
                <a:solidFill>
                  <a:schemeClr val="tx1">
                    <a:lumMod val="75000"/>
                    <a:lumOff val="25000"/>
                  </a:schemeClr>
                </a:solidFill>
              </a:rPr>
              <a:t>About Us</a:t>
            </a:r>
          </a:p>
        </p:txBody>
      </p:sp>
      <p:sp>
        <p:nvSpPr>
          <p:cNvPr id="7" name="Rectangle 6"/>
          <p:cNvSpPr/>
          <p:nvPr/>
        </p:nvSpPr>
        <p:spPr>
          <a:xfrm>
            <a:off x="7172211" y="3170031"/>
            <a:ext cx="4003902" cy="2416817"/>
          </a:xfrm>
          <a:prstGeom prst="rect">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000" dirty="0">
                <a:solidFill>
                  <a:schemeClr val="bg1"/>
                </a:solidFill>
              </a:rPr>
              <a:t>Our Service</a:t>
            </a:r>
          </a:p>
        </p:txBody>
      </p:sp>
      <p:sp>
        <p:nvSpPr>
          <p:cNvPr id="8" name="Rectangle 7"/>
          <p:cNvSpPr/>
          <p:nvPr/>
        </p:nvSpPr>
        <p:spPr>
          <a:xfrm>
            <a:off x="11433584" y="3170031"/>
            <a:ext cx="4003902" cy="2416817"/>
          </a:xfrm>
          <a:prstGeom prst="rect">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000" dirty="0">
                <a:solidFill>
                  <a:schemeClr val="tx1">
                    <a:lumMod val="75000"/>
                    <a:lumOff val="25000"/>
                  </a:schemeClr>
                </a:solidFill>
              </a:rPr>
              <a:t>Our Goals</a:t>
            </a:r>
          </a:p>
        </p:txBody>
      </p:sp>
      <p:sp>
        <p:nvSpPr>
          <p:cNvPr id="9" name="Rectangle 8"/>
          <p:cNvSpPr/>
          <p:nvPr/>
        </p:nvSpPr>
        <p:spPr>
          <a:xfrm>
            <a:off x="2910838" y="5828497"/>
            <a:ext cx="4003902" cy="2416817"/>
          </a:xfrm>
          <a:prstGeom prst="rect">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000" dirty="0">
                <a:solidFill>
                  <a:schemeClr val="tx1">
                    <a:lumMod val="75000"/>
                    <a:lumOff val="25000"/>
                  </a:schemeClr>
                </a:solidFill>
              </a:rPr>
              <a:t>Our Portfolio</a:t>
            </a:r>
          </a:p>
        </p:txBody>
      </p:sp>
      <p:sp>
        <p:nvSpPr>
          <p:cNvPr id="11" name="Rectangle 10"/>
          <p:cNvSpPr/>
          <p:nvPr/>
        </p:nvSpPr>
        <p:spPr>
          <a:xfrm>
            <a:off x="7172211" y="5828497"/>
            <a:ext cx="4003902" cy="2416817"/>
          </a:xfrm>
          <a:prstGeom prst="rect">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000" dirty="0">
                <a:solidFill>
                  <a:schemeClr val="tx1">
                    <a:lumMod val="75000"/>
                    <a:lumOff val="25000"/>
                  </a:schemeClr>
                </a:solidFill>
              </a:rPr>
              <a:t>Finance</a:t>
            </a:r>
          </a:p>
        </p:txBody>
      </p:sp>
      <p:sp>
        <p:nvSpPr>
          <p:cNvPr id="12" name="Rectangle 11"/>
          <p:cNvSpPr/>
          <p:nvPr/>
        </p:nvSpPr>
        <p:spPr>
          <a:xfrm>
            <a:off x="11433584" y="5828497"/>
            <a:ext cx="4003902" cy="2416817"/>
          </a:xfrm>
          <a:prstGeom prst="rect">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000" dirty="0">
                <a:solidFill>
                  <a:schemeClr val="tx1">
                    <a:lumMod val="75000"/>
                    <a:lumOff val="25000"/>
                  </a:schemeClr>
                </a:solidFill>
              </a:rPr>
              <a:t>2017 Review</a:t>
            </a:r>
          </a:p>
        </p:txBody>
      </p:sp>
    </p:spTree>
    <p:extLst>
      <p:ext uri="{BB962C8B-B14F-4D97-AF65-F5344CB8AC3E}">
        <p14:creationId xmlns:p14="http://schemas.microsoft.com/office/powerpoint/2010/main" val="4016055262"/>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dirty="0"/>
              <a:t>Year In Review</a:t>
            </a:r>
            <a:endParaRPr lang="en-US" dirty="0"/>
          </a:p>
        </p:txBody>
      </p:sp>
      <p:sp>
        <p:nvSpPr>
          <p:cNvPr id="5" name="Text Placeholder 4"/>
          <p:cNvSpPr>
            <a:spLocks noGrp="1"/>
          </p:cNvSpPr>
          <p:nvPr>
            <p:ph type="body" sz="quarter" idx="11"/>
          </p:nvPr>
        </p:nvSpPr>
        <p:spPr/>
        <p:txBody>
          <a:bodyPr/>
          <a:lstStyle/>
          <a:p>
            <a:r>
              <a:rPr lang="en-GB" dirty="0"/>
              <a:t>Your awesome subtitle goes here. Keep it Short &amp; Impactful.</a:t>
            </a:r>
            <a:endParaRPr lang="en-US" dirty="0"/>
          </a:p>
        </p:txBody>
      </p:sp>
      <p:sp>
        <p:nvSpPr>
          <p:cNvPr id="10" name="Date Placeholder 9"/>
          <p:cNvSpPr>
            <a:spLocks noGrp="1"/>
          </p:cNvSpPr>
          <p:nvPr>
            <p:ph type="dt" sz="half" idx="2"/>
          </p:nvPr>
        </p:nvSpPr>
        <p:spPr/>
        <p:txBody>
          <a:bodyPr/>
          <a:lstStyle/>
          <a:p>
            <a:fld id="{3EBCE068-70BC-4302-83C7-E8BDD1150EBA}" type="datetime6">
              <a:rPr lang="en-US" smtClean="0"/>
              <a:t>October 19</a:t>
            </a:fld>
            <a:endParaRPr lang="en-US" dirty="0"/>
          </a:p>
        </p:txBody>
      </p:sp>
      <p:sp>
        <p:nvSpPr>
          <p:cNvPr id="3" name="Picture Placeholder 2"/>
          <p:cNvSpPr>
            <a:spLocks noGrp="1"/>
          </p:cNvSpPr>
          <p:nvPr>
            <p:ph type="pic" sz="quarter" idx="19"/>
          </p:nvPr>
        </p:nvSpPr>
        <p:spPr/>
      </p:sp>
      <p:sp>
        <p:nvSpPr>
          <p:cNvPr id="19" name="Text Placeholder 10"/>
          <p:cNvSpPr txBox="1">
            <a:spLocks/>
          </p:cNvSpPr>
          <p:nvPr/>
        </p:nvSpPr>
        <p:spPr>
          <a:xfrm>
            <a:off x="1815051" y="6964057"/>
            <a:ext cx="2927415" cy="1712109"/>
          </a:xfrm>
          <a:prstGeom prst="rect">
            <a:avLst/>
          </a:prstGeom>
        </p:spPr>
        <p:txBody>
          <a:bodyPr/>
          <a:lstStyle>
            <a:lvl1pPr marL="457086" indent="-457086" algn="l" defTabSz="1828343" rtl="0" eaLnBrk="1" latinLnBrk="0" hangingPunct="1">
              <a:lnSpc>
                <a:spcPct val="90000"/>
              </a:lnSpc>
              <a:spcBef>
                <a:spcPts val="2000"/>
              </a:spcBef>
              <a:buFont typeface="Arial" panose="020B0604020202020204" pitchFamily="34" charset="0"/>
              <a:buChar char="•"/>
              <a:defRPr sz="5599" kern="1200">
                <a:solidFill>
                  <a:schemeClr val="tx1"/>
                </a:solidFill>
                <a:latin typeface="+mn-lt"/>
                <a:ea typeface="+mn-ea"/>
                <a:cs typeface="+mn-cs"/>
              </a:defRPr>
            </a:lvl1pPr>
            <a:lvl2pPr marL="1371257" indent="-457086" algn="l" defTabSz="1828343" rtl="0" eaLnBrk="1" latinLnBrk="0" hangingPunct="1">
              <a:lnSpc>
                <a:spcPct val="90000"/>
              </a:lnSpc>
              <a:spcBef>
                <a:spcPts val="1000"/>
              </a:spcBef>
              <a:buFont typeface="Arial" panose="020B0604020202020204" pitchFamily="34" charset="0"/>
              <a:buChar char="•"/>
              <a:defRPr sz="4799" kern="1200">
                <a:solidFill>
                  <a:schemeClr val="tx1"/>
                </a:solidFill>
                <a:latin typeface="+mn-lt"/>
                <a:ea typeface="+mn-ea"/>
                <a:cs typeface="+mn-cs"/>
              </a:defRPr>
            </a:lvl2pPr>
            <a:lvl3pPr marL="2285429" indent="-457086" algn="l" defTabSz="1828343" rtl="0" eaLnBrk="1" latinLnBrk="0" hangingPunct="1">
              <a:lnSpc>
                <a:spcPct val="90000"/>
              </a:lnSpc>
              <a:spcBef>
                <a:spcPts val="1000"/>
              </a:spcBef>
              <a:buFont typeface="Arial" panose="020B0604020202020204" pitchFamily="34" charset="0"/>
              <a:buChar char="•"/>
              <a:defRPr sz="3999" kern="1200">
                <a:solidFill>
                  <a:schemeClr val="tx1"/>
                </a:solidFill>
                <a:latin typeface="+mn-lt"/>
                <a:ea typeface="+mn-ea"/>
                <a:cs typeface="+mn-cs"/>
              </a:defRPr>
            </a:lvl3pPr>
            <a:lvl4pPr marL="3199600"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4pPr>
            <a:lvl5pPr marL="4113771"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5pPr>
            <a:lvl6pPr marL="5027943"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6pPr>
            <a:lvl7pPr marL="5942114"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7pPr>
            <a:lvl8pPr marL="6856286"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8pPr>
            <a:lvl9pPr marL="7770457"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9pPr>
          </a:lstStyle>
          <a:p>
            <a:pPr marL="0" indent="0">
              <a:buNone/>
            </a:pPr>
            <a:r>
              <a:rPr lang="en-GB" sz="1600" dirty="0">
                <a:solidFill>
                  <a:schemeClr val="tx1">
                    <a:lumMod val="75000"/>
                    <a:lumOff val="25000"/>
                  </a:schemeClr>
                </a:solidFill>
              </a:rPr>
              <a:t>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 took </a:t>
            </a:r>
            <a:r>
              <a:rPr lang="en-GB" sz="1600" dirty="0" err="1">
                <a:solidFill>
                  <a:schemeClr val="tx1">
                    <a:lumMod val="75000"/>
                    <a:lumOff val="25000"/>
                  </a:schemeClr>
                </a:solidFill>
              </a:rPr>
              <a:t>ato</a:t>
            </a:r>
            <a:r>
              <a:rPr lang="en-GB" sz="1600" dirty="0">
                <a:solidFill>
                  <a:schemeClr val="tx1">
                    <a:lumMod val="75000"/>
                    <a:lumOff val="25000"/>
                  </a:schemeClr>
                </a:solidFill>
              </a:rPr>
              <a:t> make a </a:t>
            </a:r>
            <a:r>
              <a:rPr lang="en-GB" sz="1600" dirty="0" err="1">
                <a:solidFill>
                  <a:schemeClr val="tx1">
                    <a:lumMod val="75000"/>
                    <a:lumOff val="25000"/>
                  </a:schemeClr>
                </a:solidFill>
              </a:rPr>
              <a:t>ype</a:t>
            </a:r>
            <a:r>
              <a:rPr lang="en-GB" sz="1600" dirty="0">
                <a:solidFill>
                  <a:schemeClr val="tx1">
                    <a:lumMod val="75000"/>
                    <a:lumOff val="25000"/>
                  </a:schemeClr>
                </a:solidFill>
              </a:rPr>
              <a:t> specimen book. 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a:t>
            </a:r>
          </a:p>
          <a:p>
            <a:pPr marL="0" indent="0">
              <a:buNone/>
            </a:pPr>
            <a:endParaRPr lang="en-GB" sz="1600" dirty="0">
              <a:solidFill>
                <a:schemeClr val="tx1">
                  <a:lumMod val="75000"/>
                  <a:lumOff val="25000"/>
                </a:schemeClr>
              </a:solidFill>
            </a:endParaRPr>
          </a:p>
        </p:txBody>
      </p:sp>
      <p:sp>
        <p:nvSpPr>
          <p:cNvPr id="20" name="TextBox 19"/>
          <p:cNvSpPr txBox="1"/>
          <p:nvPr/>
        </p:nvSpPr>
        <p:spPr>
          <a:xfrm>
            <a:off x="1815051" y="6276969"/>
            <a:ext cx="1744388" cy="461665"/>
          </a:xfrm>
          <a:prstGeom prst="rect">
            <a:avLst/>
          </a:prstGeom>
          <a:noFill/>
        </p:spPr>
        <p:txBody>
          <a:bodyPr wrap="none" rtlCol="0">
            <a:spAutoFit/>
          </a:bodyPr>
          <a:lstStyle/>
          <a:p>
            <a:r>
              <a:rPr lang="en-GB" sz="2400" b="1" dirty="0">
                <a:solidFill>
                  <a:schemeClr val="bg1">
                    <a:lumMod val="50000"/>
                  </a:schemeClr>
                </a:solidFill>
              </a:rPr>
              <a:t>1</a:t>
            </a:r>
            <a:r>
              <a:rPr lang="en-GB" sz="2400" b="1" baseline="30000" dirty="0">
                <a:solidFill>
                  <a:schemeClr val="bg1">
                    <a:lumMod val="50000"/>
                  </a:schemeClr>
                </a:solidFill>
              </a:rPr>
              <a:t>st</a:t>
            </a:r>
            <a:r>
              <a:rPr lang="en-GB" sz="2400" b="1" dirty="0">
                <a:solidFill>
                  <a:schemeClr val="bg1">
                    <a:lumMod val="50000"/>
                  </a:schemeClr>
                </a:solidFill>
              </a:rPr>
              <a:t> Quarter</a:t>
            </a:r>
          </a:p>
        </p:txBody>
      </p:sp>
      <p:sp>
        <p:nvSpPr>
          <p:cNvPr id="21" name="TextBox 20"/>
          <p:cNvSpPr txBox="1"/>
          <p:nvPr/>
        </p:nvSpPr>
        <p:spPr>
          <a:xfrm>
            <a:off x="5745320" y="6276969"/>
            <a:ext cx="1861407" cy="461665"/>
          </a:xfrm>
          <a:prstGeom prst="rect">
            <a:avLst/>
          </a:prstGeom>
          <a:noFill/>
        </p:spPr>
        <p:txBody>
          <a:bodyPr wrap="none" rtlCol="0">
            <a:spAutoFit/>
          </a:bodyPr>
          <a:lstStyle/>
          <a:p>
            <a:r>
              <a:rPr lang="en-GB" sz="2400" b="1" dirty="0">
                <a:solidFill>
                  <a:schemeClr val="bg1">
                    <a:lumMod val="50000"/>
                  </a:schemeClr>
                </a:solidFill>
              </a:rPr>
              <a:t>2</a:t>
            </a:r>
            <a:r>
              <a:rPr lang="en-GB" sz="2400" b="1" baseline="30000" dirty="0">
                <a:solidFill>
                  <a:schemeClr val="bg1">
                    <a:lumMod val="50000"/>
                  </a:schemeClr>
                </a:solidFill>
              </a:rPr>
              <a:t>nd</a:t>
            </a:r>
            <a:r>
              <a:rPr lang="en-GB" sz="2400" b="1" dirty="0">
                <a:solidFill>
                  <a:schemeClr val="bg1">
                    <a:lumMod val="50000"/>
                  </a:schemeClr>
                </a:solidFill>
              </a:rPr>
              <a:t> Quarter</a:t>
            </a:r>
          </a:p>
        </p:txBody>
      </p:sp>
      <p:sp>
        <p:nvSpPr>
          <p:cNvPr id="22" name="TextBox 21"/>
          <p:cNvSpPr txBox="1"/>
          <p:nvPr/>
        </p:nvSpPr>
        <p:spPr>
          <a:xfrm>
            <a:off x="9675589" y="6276969"/>
            <a:ext cx="1798890" cy="461665"/>
          </a:xfrm>
          <a:prstGeom prst="rect">
            <a:avLst/>
          </a:prstGeom>
          <a:noFill/>
        </p:spPr>
        <p:txBody>
          <a:bodyPr wrap="none" rtlCol="0">
            <a:spAutoFit/>
          </a:bodyPr>
          <a:lstStyle/>
          <a:p>
            <a:r>
              <a:rPr lang="en-GB" sz="2400" b="1" dirty="0">
                <a:solidFill>
                  <a:schemeClr val="bg1">
                    <a:lumMod val="50000"/>
                  </a:schemeClr>
                </a:solidFill>
              </a:rPr>
              <a:t>3</a:t>
            </a:r>
            <a:r>
              <a:rPr lang="en-GB" sz="2400" b="1" baseline="30000" dirty="0">
                <a:solidFill>
                  <a:schemeClr val="bg1">
                    <a:lumMod val="50000"/>
                  </a:schemeClr>
                </a:solidFill>
              </a:rPr>
              <a:t>rd</a:t>
            </a:r>
            <a:r>
              <a:rPr lang="en-GB" sz="2400" b="1" dirty="0">
                <a:solidFill>
                  <a:schemeClr val="bg1">
                    <a:lumMod val="50000"/>
                  </a:schemeClr>
                </a:solidFill>
              </a:rPr>
              <a:t> Quarter</a:t>
            </a:r>
          </a:p>
        </p:txBody>
      </p:sp>
      <p:sp>
        <p:nvSpPr>
          <p:cNvPr id="23" name="TextBox 22"/>
          <p:cNvSpPr txBox="1"/>
          <p:nvPr/>
        </p:nvSpPr>
        <p:spPr>
          <a:xfrm>
            <a:off x="13605858" y="6276969"/>
            <a:ext cx="1789272" cy="461665"/>
          </a:xfrm>
          <a:prstGeom prst="rect">
            <a:avLst/>
          </a:prstGeom>
          <a:noFill/>
        </p:spPr>
        <p:txBody>
          <a:bodyPr wrap="none" rtlCol="0">
            <a:spAutoFit/>
          </a:bodyPr>
          <a:lstStyle/>
          <a:p>
            <a:r>
              <a:rPr lang="en-GB" sz="2400" b="1" dirty="0">
                <a:solidFill>
                  <a:schemeClr val="bg1">
                    <a:lumMod val="50000"/>
                  </a:schemeClr>
                </a:solidFill>
              </a:rPr>
              <a:t>4</a:t>
            </a:r>
            <a:r>
              <a:rPr lang="en-GB" sz="2400" b="1" baseline="30000" dirty="0">
                <a:solidFill>
                  <a:schemeClr val="bg1">
                    <a:lumMod val="50000"/>
                  </a:schemeClr>
                </a:solidFill>
              </a:rPr>
              <a:t>th</a:t>
            </a:r>
            <a:r>
              <a:rPr lang="en-GB" sz="2400" b="1" dirty="0">
                <a:solidFill>
                  <a:schemeClr val="bg1">
                    <a:lumMod val="50000"/>
                  </a:schemeClr>
                </a:solidFill>
              </a:rPr>
              <a:t> Quarter</a:t>
            </a:r>
          </a:p>
        </p:txBody>
      </p:sp>
      <p:sp>
        <p:nvSpPr>
          <p:cNvPr id="24" name="Text Placeholder 10"/>
          <p:cNvSpPr txBox="1">
            <a:spLocks/>
          </p:cNvSpPr>
          <p:nvPr/>
        </p:nvSpPr>
        <p:spPr>
          <a:xfrm>
            <a:off x="5745320" y="6964056"/>
            <a:ext cx="2927415" cy="1712109"/>
          </a:xfrm>
          <a:prstGeom prst="rect">
            <a:avLst/>
          </a:prstGeom>
        </p:spPr>
        <p:txBody>
          <a:bodyPr/>
          <a:lstStyle>
            <a:lvl1pPr marL="457086" indent="-457086" algn="l" defTabSz="1828343" rtl="0" eaLnBrk="1" latinLnBrk="0" hangingPunct="1">
              <a:lnSpc>
                <a:spcPct val="90000"/>
              </a:lnSpc>
              <a:spcBef>
                <a:spcPts val="2000"/>
              </a:spcBef>
              <a:buFont typeface="Arial" panose="020B0604020202020204" pitchFamily="34" charset="0"/>
              <a:buChar char="•"/>
              <a:defRPr sz="5599" kern="1200">
                <a:solidFill>
                  <a:schemeClr val="tx1"/>
                </a:solidFill>
                <a:latin typeface="+mn-lt"/>
                <a:ea typeface="+mn-ea"/>
                <a:cs typeface="+mn-cs"/>
              </a:defRPr>
            </a:lvl1pPr>
            <a:lvl2pPr marL="1371257" indent="-457086" algn="l" defTabSz="1828343" rtl="0" eaLnBrk="1" latinLnBrk="0" hangingPunct="1">
              <a:lnSpc>
                <a:spcPct val="90000"/>
              </a:lnSpc>
              <a:spcBef>
                <a:spcPts val="1000"/>
              </a:spcBef>
              <a:buFont typeface="Arial" panose="020B0604020202020204" pitchFamily="34" charset="0"/>
              <a:buChar char="•"/>
              <a:defRPr sz="4799" kern="1200">
                <a:solidFill>
                  <a:schemeClr val="tx1"/>
                </a:solidFill>
                <a:latin typeface="+mn-lt"/>
                <a:ea typeface="+mn-ea"/>
                <a:cs typeface="+mn-cs"/>
              </a:defRPr>
            </a:lvl2pPr>
            <a:lvl3pPr marL="2285429" indent="-457086" algn="l" defTabSz="1828343" rtl="0" eaLnBrk="1" latinLnBrk="0" hangingPunct="1">
              <a:lnSpc>
                <a:spcPct val="90000"/>
              </a:lnSpc>
              <a:spcBef>
                <a:spcPts val="1000"/>
              </a:spcBef>
              <a:buFont typeface="Arial" panose="020B0604020202020204" pitchFamily="34" charset="0"/>
              <a:buChar char="•"/>
              <a:defRPr sz="3999" kern="1200">
                <a:solidFill>
                  <a:schemeClr val="tx1"/>
                </a:solidFill>
                <a:latin typeface="+mn-lt"/>
                <a:ea typeface="+mn-ea"/>
                <a:cs typeface="+mn-cs"/>
              </a:defRPr>
            </a:lvl3pPr>
            <a:lvl4pPr marL="3199600"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4pPr>
            <a:lvl5pPr marL="4113771"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5pPr>
            <a:lvl6pPr marL="5027943"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6pPr>
            <a:lvl7pPr marL="5942114"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7pPr>
            <a:lvl8pPr marL="6856286"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8pPr>
            <a:lvl9pPr marL="7770457"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9pPr>
          </a:lstStyle>
          <a:p>
            <a:pPr marL="0" indent="0">
              <a:buNone/>
            </a:pPr>
            <a:r>
              <a:rPr lang="en-GB" sz="1600" dirty="0">
                <a:solidFill>
                  <a:schemeClr val="tx1">
                    <a:lumMod val="75000"/>
                    <a:lumOff val="25000"/>
                  </a:schemeClr>
                </a:solidFill>
              </a:rPr>
              <a:t>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 took </a:t>
            </a:r>
            <a:r>
              <a:rPr lang="en-GB" sz="1600" dirty="0" err="1">
                <a:solidFill>
                  <a:schemeClr val="tx1">
                    <a:lumMod val="75000"/>
                    <a:lumOff val="25000"/>
                  </a:schemeClr>
                </a:solidFill>
              </a:rPr>
              <a:t>ato</a:t>
            </a:r>
            <a:r>
              <a:rPr lang="en-GB" sz="1600" dirty="0">
                <a:solidFill>
                  <a:schemeClr val="tx1">
                    <a:lumMod val="75000"/>
                    <a:lumOff val="25000"/>
                  </a:schemeClr>
                </a:solidFill>
              </a:rPr>
              <a:t> make a </a:t>
            </a:r>
            <a:r>
              <a:rPr lang="en-GB" sz="1600" dirty="0" err="1">
                <a:solidFill>
                  <a:schemeClr val="tx1">
                    <a:lumMod val="75000"/>
                    <a:lumOff val="25000"/>
                  </a:schemeClr>
                </a:solidFill>
              </a:rPr>
              <a:t>ype</a:t>
            </a:r>
            <a:r>
              <a:rPr lang="en-GB" sz="1600" dirty="0">
                <a:solidFill>
                  <a:schemeClr val="tx1">
                    <a:lumMod val="75000"/>
                    <a:lumOff val="25000"/>
                  </a:schemeClr>
                </a:solidFill>
              </a:rPr>
              <a:t> specimen book. 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a:t>
            </a:r>
          </a:p>
          <a:p>
            <a:pPr marL="0" indent="0">
              <a:buNone/>
            </a:pPr>
            <a:endParaRPr lang="en-GB" sz="1600" dirty="0">
              <a:solidFill>
                <a:schemeClr val="tx1">
                  <a:lumMod val="75000"/>
                  <a:lumOff val="25000"/>
                </a:schemeClr>
              </a:solidFill>
            </a:endParaRPr>
          </a:p>
        </p:txBody>
      </p:sp>
      <p:sp>
        <p:nvSpPr>
          <p:cNvPr id="25" name="Text Placeholder 10"/>
          <p:cNvSpPr txBox="1">
            <a:spLocks/>
          </p:cNvSpPr>
          <p:nvPr/>
        </p:nvSpPr>
        <p:spPr>
          <a:xfrm>
            <a:off x="9675589" y="6964055"/>
            <a:ext cx="2927415" cy="1712109"/>
          </a:xfrm>
          <a:prstGeom prst="rect">
            <a:avLst/>
          </a:prstGeom>
        </p:spPr>
        <p:txBody>
          <a:bodyPr/>
          <a:lstStyle>
            <a:lvl1pPr marL="457086" indent="-457086" algn="l" defTabSz="1828343" rtl="0" eaLnBrk="1" latinLnBrk="0" hangingPunct="1">
              <a:lnSpc>
                <a:spcPct val="90000"/>
              </a:lnSpc>
              <a:spcBef>
                <a:spcPts val="2000"/>
              </a:spcBef>
              <a:buFont typeface="Arial" panose="020B0604020202020204" pitchFamily="34" charset="0"/>
              <a:buChar char="•"/>
              <a:defRPr sz="5599" kern="1200">
                <a:solidFill>
                  <a:schemeClr val="tx1"/>
                </a:solidFill>
                <a:latin typeface="+mn-lt"/>
                <a:ea typeface="+mn-ea"/>
                <a:cs typeface="+mn-cs"/>
              </a:defRPr>
            </a:lvl1pPr>
            <a:lvl2pPr marL="1371257" indent="-457086" algn="l" defTabSz="1828343" rtl="0" eaLnBrk="1" latinLnBrk="0" hangingPunct="1">
              <a:lnSpc>
                <a:spcPct val="90000"/>
              </a:lnSpc>
              <a:spcBef>
                <a:spcPts val="1000"/>
              </a:spcBef>
              <a:buFont typeface="Arial" panose="020B0604020202020204" pitchFamily="34" charset="0"/>
              <a:buChar char="•"/>
              <a:defRPr sz="4799" kern="1200">
                <a:solidFill>
                  <a:schemeClr val="tx1"/>
                </a:solidFill>
                <a:latin typeface="+mn-lt"/>
                <a:ea typeface="+mn-ea"/>
                <a:cs typeface="+mn-cs"/>
              </a:defRPr>
            </a:lvl2pPr>
            <a:lvl3pPr marL="2285429" indent="-457086" algn="l" defTabSz="1828343" rtl="0" eaLnBrk="1" latinLnBrk="0" hangingPunct="1">
              <a:lnSpc>
                <a:spcPct val="90000"/>
              </a:lnSpc>
              <a:spcBef>
                <a:spcPts val="1000"/>
              </a:spcBef>
              <a:buFont typeface="Arial" panose="020B0604020202020204" pitchFamily="34" charset="0"/>
              <a:buChar char="•"/>
              <a:defRPr sz="3999" kern="1200">
                <a:solidFill>
                  <a:schemeClr val="tx1"/>
                </a:solidFill>
                <a:latin typeface="+mn-lt"/>
                <a:ea typeface="+mn-ea"/>
                <a:cs typeface="+mn-cs"/>
              </a:defRPr>
            </a:lvl3pPr>
            <a:lvl4pPr marL="3199600"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4pPr>
            <a:lvl5pPr marL="4113771"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5pPr>
            <a:lvl6pPr marL="5027943"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6pPr>
            <a:lvl7pPr marL="5942114"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7pPr>
            <a:lvl8pPr marL="6856286"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8pPr>
            <a:lvl9pPr marL="7770457"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9pPr>
          </a:lstStyle>
          <a:p>
            <a:pPr marL="0" indent="0">
              <a:buNone/>
            </a:pPr>
            <a:r>
              <a:rPr lang="en-GB" sz="1600" dirty="0">
                <a:solidFill>
                  <a:schemeClr val="tx1">
                    <a:lumMod val="75000"/>
                    <a:lumOff val="25000"/>
                  </a:schemeClr>
                </a:solidFill>
              </a:rPr>
              <a:t>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 took </a:t>
            </a:r>
            <a:r>
              <a:rPr lang="en-GB" sz="1600" dirty="0" err="1">
                <a:solidFill>
                  <a:schemeClr val="tx1">
                    <a:lumMod val="75000"/>
                    <a:lumOff val="25000"/>
                  </a:schemeClr>
                </a:solidFill>
              </a:rPr>
              <a:t>ato</a:t>
            </a:r>
            <a:r>
              <a:rPr lang="en-GB" sz="1600" dirty="0">
                <a:solidFill>
                  <a:schemeClr val="tx1">
                    <a:lumMod val="75000"/>
                    <a:lumOff val="25000"/>
                  </a:schemeClr>
                </a:solidFill>
              </a:rPr>
              <a:t> make a </a:t>
            </a:r>
            <a:r>
              <a:rPr lang="en-GB" sz="1600" dirty="0" err="1">
                <a:solidFill>
                  <a:schemeClr val="tx1">
                    <a:lumMod val="75000"/>
                    <a:lumOff val="25000"/>
                  </a:schemeClr>
                </a:solidFill>
              </a:rPr>
              <a:t>ype</a:t>
            </a:r>
            <a:r>
              <a:rPr lang="en-GB" sz="1600" dirty="0">
                <a:solidFill>
                  <a:schemeClr val="tx1">
                    <a:lumMod val="75000"/>
                    <a:lumOff val="25000"/>
                  </a:schemeClr>
                </a:solidFill>
              </a:rPr>
              <a:t> specimen book. 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a:t>
            </a:r>
          </a:p>
          <a:p>
            <a:pPr marL="0" indent="0">
              <a:buNone/>
            </a:pPr>
            <a:endParaRPr lang="en-GB" sz="1600" dirty="0">
              <a:solidFill>
                <a:schemeClr val="tx1">
                  <a:lumMod val="75000"/>
                  <a:lumOff val="25000"/>
                </a:schemeClr>
              </a:solidFill>
            </a:endParaRPr>
          </a:p>
        </p:txBody>
      </p:sp>
      <p:sp>
        <p:nvSpPr>
          <p:cNvPr id="26" name="Text Placeholder 10"/>
          <p:cNvSpPr txBox="1">
            <a:spLocks/>
          </p:cNvSpPr>
          <p:nvPr/>
        </p:nvSpPr>
        <p:spPr>
          <a:xfrm>
            <a:off x="13605858" y="6964054"/>
            <a:ext cx="2927415" cy="1712109"/>
          </a:xfrm>
          <a:prstGeom prst="rect">
            <a:avLst/>
          </a:prstGeom>
        </p:spPr>
        <p:txBody>
          <a:bodyPr/>
          <a:lstStyle>
            <a:lvl1pPr marL="457086" indent="-457086" algn="l" defTabSz="1828343" rtl="0" eaLnBrk="1" latinLnBrk="0" hangingPunct="1">
              <a:lnSpc>
                <a:spcPct val="90000"/>
              </a:lnSpc>
              <a:spcBef>
                <a:spcPts val="2000"/>
              </a:spcBef>
              <a:buFont typeface="Arial" panose="020B0604020202020204" pitchFamily="34" charset="0"/>
              <a:buChar char="•"/>
              <a:defRPr sz="5599" kern="1200">
                <a:solidFill>
                  <a:schemeClr val="tx1"/>
                </a:solidFill>
                <a:latin typeface="+mn-lt"/>
                <a:ea typeface="+mn-ea"/>
                <a:cs typeface="+mn-cs"/>
              </a:defRPr>
            </a:lvl1pPr>
            <a:lvl2pPr marL="1371257" indent="-457086" algn="l" defTabSz="1828343" rtl="0" eaLnBrk="1" latinLnBrk="0" hangingPunct="1">
              <a:lnSpc>
                <a:spcPct val="90000"/>
              </a:lnSpc>
              <a:spcBef>
                <a:spcPts val="1000"/>
              </a:spcBef>
              <a:buFont typeface="Arial" panose="020B0604020202020204" pitchFamily="34" charset="0"/>
              <a:buChar char="•"/>
              <a:defRPr sz="4799" kern="1200">
                <a:solidFill>
                  <a:schemeClr val="tx1"/>
                </a:solidFill>
                <a:latin typeface="+mn-lt"/>
                <a:ea typeface="+mn-ea"/>
                <a:cs typeface="+mn-cs"/>
              </a:defRPr>
            </a:lvl2pPr>
            <a:lvl3pPr marL="2285429" indent="-457086" algn="l" defTabSz="1828343" rtl="0" eaLnBrk="1" latinLnBrk="0" hangingPunct="1">
              <a:lnSpc>
                <a:spcPct val="90000"/>
              </a:lnSpc>
              <a:spcBef>
                <a:spcPts val="1000"/>
              </a:spcBef>
              <a:buFont typeface="Arial" panose="020B0604020202020204" pitchFamily="34" charset="0"/>
              <a:buChar char="•"/>
              <a:defRPr sz="3999" kern="1200">
                <a:solidFill>
                  <a:schemeClr val="tx1"/>
                </a:solidFill>
                <a:latin typeface="+mn-lt"/>
                <a:ea typeface="+mn-ea"/>
                <a:cs typeface="+mn-cs"/>
              </a:defRPr>
            </a:lvl3pPr>
            <a:lvl4pPr marL="3199600"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4pPr>
            <a:lvl5pPr marL="4113771"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5pPr>
            <a:lvl6pPr marL="5027943"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6pPr>
            <a:lvl7pPr marL="5942114"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7pPr>
            <a:lvl8pPr marL="6856286"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8pPr>
            <a:lvl9pPr marL="7770457"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9pPr>
          </a:lstStyle>
          <a:p>
            <a:pPr marL="0" indent="0">
              <a:buNone/>
            </a:pPr>
            <a:r>
              <a:rPr lang="en-GB" sz="1600" dirty="0">
                <a:solidFill>
                  <a:schemeClr val="tx1">
                    <a:lumMod val="75000"/>
                    <a:lumOff val="25000"/>
                  </a:schemeClr>
                </a:solidFill>
              </a:rPr>
              <a:t>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 took </a:t>
            </a:r>
            <a:r>
              <a:rPr lang="en-GB" sz="1600" dirty="0" err="1">
                <a:solidFill>
                  <a:schemeClr val="tx1">
                    <a:lumMod val="75000"/>
                    <a:lumOff val="25000"/>
                  </a:schemeClr>
                </a:solidFill>
              </a:rPr>
              <a:t>ato</a:t>
            </a:r>
            <a:r>
              <a:rPr lang="en-GB" sz="1600" dirty="0">
                <a:solidFill>
                  <a:schemeClr val="tx1">
                    <a:lumMod val="75000"/>
                    <a:lumOff val="25000"/>
                  </a:schemeClr>
                </a:solidFill>
              </a:rPr>
              <a:t> make a </a:t>
            </a:r>
            <a:r>
              <a:rPr lang="en-GB" sz="1600" dirty="0" err="1">
                <a:solidFill>
                  <a:schemeClr val="tx1">
                    <a:lumMod val="75000"/>
                    <a:lumOff val="25000"/>
                  </a:schemeClr>
                </a:solidFill>
              </a:rPr>
              <a:t>ype</a:t>
            </a:r>
            <a:r>
              <a:rPr lang="en-GB" sz="1600" dirty="0">
                <a:solidFill>
                  <a:schemeClr val="tx1">
                    <a:lumMod val="75000"/>
                    <a:lumOff val="25000"/>
                  </a:schemeClr>
                </a:solidFill>
              </a:rPr>
              <a:t> specimen book. 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a:t>
            </a:r>
          </a:p>
          <a:p>
            <a:pPr marL="0" indent="0">
              <a:buNone/>
            </a:pPr>
            <a:endParaRPr lang="en-GB" sz="1600" dirty="0">
              <a:solidFill>
                <a:schemeClr val="tx1">
                  <a:lumMod val="75000"/>
                  <a:lumOff val="25000"/>
                </a:schemeClr>
              </a:solidFill>
            </a:endParaRPr>
          </a:p>
        </p:txBody>
      </p:sp>
    </p:spTree>
    <p:extLst>
      <p:ext uri="{BB962C8B-B14F-4D97-AF65-F5344CB8AC3E}">
        <p14:creationId xmlns:p14="http://schemas.microsoft.com/office/powerpoint/2010/main" val="1047501929"/>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dirty="0"/>
              <a:t>Year In Review</a:t>
            </a:r>
            <a:endParaRPr lang="en-US" dirty="0"/>
          </a:p>
        </p:txBody>
      </p:sp>
      <p:sp>
        <p:nvSpPr>
          <p:cNvPr id="5" name="Text Placeholder 4"/>
          <p:cNvSpPr>
            <a:spLocks noGrp="1"/>
          </p:cNvSpPr>
          <p:nvPr>
            <p:ph type="body" sz="quarter" idx="11"/>
          </p:nvPr>
        </p:nvSpPr>
        <p:spPr/>
        <p:txBody>
          <a:bodyPr/>
          <a:lstStyle/>
          <a:p>
            <a:r>
              <a:rPr lang="en-GB" dirty="0"/>
              <a:t>Your awesome subtitle goes here. Keep it Short &amp; Impactful.</a:t>
            </a:r>
            <a:endParaRPr lang="en-US" dirty="0"/>
          </a:p>
        </p:txBody>
      </p:sp>
      <p:sp>
        <p:nvSpPr>
          <p:cNvPr id="10" name="Date Placeholder 9"/>
          <p:cNvSpPr>
            <a:spLocks noGrp="1"/>
          </p:cNvSpPr>
          <p:nvPr>
            <p:ph type="dt" sz="half" idx="2"/>
          </p:nvPr>
        </p:nvSpPr>
        <p:spPr/>
        <p:txBody>
          <a:bodyPr/>
          <a:lstStyle/>
          <a:p>
            <a:fld id="{3EBCE068-70BC-4302-83C7-E8BDD1150EBA}" type="datetime6">
              <a:rPr lang="en-US" smtClean="0"/>
              <a:t>October 19</a:t>
            </a:fld>
            <a:endParaRPr lang="en-US" dirty="0"/>
          </a:p>
        </p:txBody>
      </p:sp>
      <p:sp>
        <p:nvSpPr>
          <p:cNvPr id="6" name="Picture Placeholder 5"/>
          <p:cNvSpPr>
            <a:spLocks noGrp="1"/>
          </p:cNvSpPr>
          <p:nvPr>
            <p:ph type="pic" sz="quarter" idx="18"/>
          </p:nvPr>
        </p:nvSpPr>
        <p:spPr/>
      </p:sp>
      <p:sp>
        <p:nvSpPr>
          <p:cNvPr id="8" name="Text Placeholder 10"/>
          <p:cNvSpPr txBox="1">
            <a:spLocks/>
          </p:cNvSpPr>
          <p:nvPr/>
        </p:nvSpPr>
        <p:spPr>
          <a:xfrm>
            <a:off x="1815051" y="6964057"/>
            <a:ext cx="2927415" cy="1712109"/>
          </a:xfrm>
          <a:prstGeom prst="rect">
            <a:avLst/>
          </a:prstGeom>
        </p:spPr>
        <p:txBody>
          <a:bodyPr/>
          <a:lstStyle>
            <a:lvl1pPr marL="457086" indent="-457086" algn="l" defTabSz="1828343" rtl="0" eaLnBrk="1" latinLnBrk="0" hangingPunct="1">
              <a:lnSpc>
                <a:spcPct val="90000"/>
              </a:lnSpc>
              <a:spcBef>
                <a:spcPts val="2000"/>
              </a:spcBef>
              <a:buFont typeface="Arial" panose="020B0604020202020204" pitchFamily="34" charset="0"/>
              <a:buChar char="•"/>
              <a:defRPr sz="5599" kern="1200">
                <a:solidFill>
                  <a:schemeClr val="tx1"/>
                </a:solidFill>
                <a:latin typeface="+mn-lt"/>
                <a:ea typeface="+mn-ea"/>
                <a:cs typeface="+mn-cs"/>
              </a:defRPr>
            </a:lvl1pPr>
            <a:lvl2pPr marL="1371257" indent="-457086" algn="l" defTabSz="1828343" rtl="0" eaLnBrk="1" latinLnBrk="0" hangingPunct="1">
              <a:lnSpc>
                <a:spcPct val="90000"/>
              </a:lnSpc>
              <a:spcBef>
                <a:spcPts val="1000"/>
              </a:spcBef>
              <a:buFont typeface="Arial" panose="020B0604020202020204" pitchFamily="34" charset="0"/>
              <a:buChar char="•"/>
              <a:defRPr sz="4799" kern="1200">
                <a:solidFill>
                  <a:schemeClr val="tx1"/>
                </a:solidFill>
                <a:latin typeface="+mn-lt"/>
                <a:ea typeface="+mn-ea"/>
                <a:cs typeface="+mn-cs"/>
              </a:defRPr>
            </a:lvl2pPr>
            <a:lvl3pPr marL="2285429" indent="-457086" algn="l" defTabSz="1828343" rtl="0" eaLnBrk="1" latinLnBrk="0" hangingPunct="1">
              <a:lnSpc>
                <a:spcPct val="90000"/>
              </a:lnSpc>
              <a:spcBef>
                <a:spcPts val="1000"/>
              </a:spcBef>
              <a:buFont typeface="Arial" panose="020B0604020202020204" pitchFamily="34" charset="0"/>
              <a:buChar char="•"/>
              <a:defRPr sz="3999" kern="1200">
                <a:solidFill>
                  <a:schemeClr val="tx1"/>
                </a:solidFill>
                <a:latin typeface="+mn-lt"/>
                <a:ea typeface="+mn-ea"/>
                <a:cs typeface="+mn-cs"/>
              </a:defRPr>
            </a:lvl3pPr>
            <a:lvl4pPr marL="3199600"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4pPr>
            <a:lvl5pPr marL="4113771"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5pPr>
            <a:lvl6pPr marL="5027943"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6pPr>
            <a:lvl7pPr marL="5942114"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7pPr>
            <a:lvl8pPr marL="6856286"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8pPr>
            <a:lvl9pPr marL="7770457"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9pPr>
          </a:lstStyle>
          <a:p>
            <a:pPr marL="0" indent="0">
              <a:buNone/>
            </a:pPr>
            <a:r>
              <a:rPr lang="en-GB" sz="1600" dirty="0">
                <a:solidFill>
                  <a:schemeClr val="tx1">
                    <a:lumMod val="75000"/>
                    <a:lumOff val="25000"/>
                  </a:schemeClr>
                </a:solidFill>
              </a:rPr>
              <a:t>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 took </a:t>
            </a:r>
            <a:r>
              <a:rPr lang="en-GB" sz="1600" dirty="0" err="1">
                <a:solidFill>
                  <a:schemeClr val="tx1">
                    <a:lumMod val="75000"/>
                    <a:lumOff val="25000"/>
                  </a:schemeClr>
                </a:solidFill>
              </a:rPr>
              <a:t>ato</a:t>
            </a:r>
            <a:r>
              <a:rPr lang="en-GB" sz="1600" dirty="0">
                <a:solidFill>
                  <a:schemeClr val="tx1">
                    <a:lumMod val="75000"/>
                    <a:lumOff val="25000"/>
                  </a:schemeClr>
                </a:solidFill>
              </a:rPr>
              <a:t> make a </a:t>
            </a:r>
            <a:r>
              <a:rPr lang="en-GB" sz="1600" dirty="0" err="1">
                <a:solidFill>
                  <a:schemeClr val="tx1">
                    <a:lumMod val="75000"/>
                    <a:lumOff val="25000"/>
                  </a:schemeClr>
                </a:solidFill>
              </a:rPr>
              <a:t>ype</a:t>
            </a:r>
            <a:r>
              <a:rPr lang="en-GB" sz="1600" dirty="0">
                <a:solidFill>
                  <a:schemeClr val="tx1">
                    <a:lumMod val="75000"/>
                    <a:lumOff val="25000"/>
                  </a:schemeClr>
                </a:solidFill>
              </a:rPr>
              <a:t> specimen book. 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a:t>
            </a:r>
          </a:p>
          <a:p>
            <a:pPr marL="0" indent="0">
              <a:buNone/>
            </a:pPr>
            <a:endParaRPr lang="en-GB" sz="1600" dirty="0">
              <a:solidFill>
                <a:schemeClr val="tx1">
                  <a:lumMod val="75000"/>
                  <a:lumOff val="25000"/>
                </a:schemeClr>
              </a:solidFill>
            </a:endParaRPr>
          </a:p>
        </p:txBody>
      </p:sp>
      <p:sp>
        <p:nvSpPr>
          <p:cNvPr id="9" name="TextBox 8"/>
          <p:cNvSpPr txBox="1"/>
          <p:nvPr/>
        </p:nvSpPr>
        <p:spPr>
          <a:xfrm>
            <a:off x="1815051" y="6276969"/>
            <a:ext cx="1744388" cy="461665"/>
          </a:xfrm>
          <a:prstGeom prst="rect">
            <a:avLst/>
          </a:prstGeom>
          <a:noFill/>
        </p:spPr>
        <p:txBody>
          <a:bodyPr wrap="none" rtlCol="0">
            <a:spAutoFit/>
          </a:bodyPr>
          <a:lstStyle/>
          <a:p>
            <a:r>
              <a:rPr lang="en-GB" sz="2400" b="1" dirty="0">
                <a:solidFill>
                  <a:schemeClr val="bg1">
                    <a:lumMod val="50000"/>
                  </a:schemeClr>
                </a:solidFill>
              </a:rPr>
              <a:t>1</a:t>
            </a:r>
            <a:r>
              <a:rPr lang="en-GB" sz="2400" b="1" baseline="30000" dirty="0">
                <a:solidFill>
                  <a:schemeClr val="bg1">
                    <a:lumMod val="50000"/>
                  </a:schemeClr>
                </a:solidFill>
              </a:rPr>
              <a:t>st</a:t>
            </a:r>
            <a:r>
              <a:rPr lang="en-GB" sz="2400" b="1" dirty="0">
                <a:solidFill>
                  <a:schemeClr val="bg1">
                    <a:lumMod val="50000"/>
                  </a:schemeClr>
                </a:solidFill>
              </a:rPr>
              <a:t> Quarter</a:t>
            </a:r>
          </a:p>
        </p:txBody>
      </p:sp>
      <p:sp>
        <p:nvSpPr>
          <p:cNvPr id="11" name="TextBox 10"/>
          <p:cNvSpPr txBox="1"/>
          <p:nvPr/>
        </p:nvSpPr>
        <p:spPr>
          <a:xfrm>
            <a:off x="5745320" y="6276969"/>
            <a:ext cx="1861407" cy="461665"/>
          </a:xfrm>
          <a:prstGeom prst="rect">
            <a:avLst/>
          </a:prstGeom>
          <a:noFill/>
        </p:spPr>
        <p:txBody>
          <a:bodyPr wrap="none" rtlCol="0">
            <a:spAutoFit/>
          </a:bodyPr>
          <a:lstStyle/>
          <a:p>
            <a:r>
              <a:rPr lang="en-GB" sz="2400" b="1" dirty="0">
                <a:solidFill>
                  <a:schemeClr val="bg1">
                    <a:lumMod val="50000"/>
                  </a:schemeClr>
                </a:solidFill>
              </a:rPr>
              <a:t>2</a:t>
            </a:r>
            <a:r>
              <a:rPr lang="en-GB" sz="2400" b="1" baseline="30000" dirty="0">
                <a:solidFill>
                  <a:schemeClr val="bg1">
                    <a:lumMod val="50000"/>
                  </a:schemeClr>
                </a:solidFill>
              </a:rPr>
              <a:t>nd</a:t>
            </a:r>
            <a:r>
              <a:rPr lang="en-GB" sz="2400" b="1" dirty="0">
                <a:solidFill>
                  <a:schemeClr val="bg1">
                    <a:lumMod val="50000"/>
                  </a:schemeClr>
                </a:solidFill>
              </a:rPr>
              <a:t> Quarter</a:t>
            </a:r>
          </a:p>
        </p:txBody>
      </p:sp>
      <p:sp>
        <p:nvSpPr>
          <p:cNvPr id="12" name="TextBox 11"/>
          <p:cNvSpPr txBox="1"/>
          <p:nvPr/>
        </p:nvSpPr>
        <p:spPr>
          <a:xfrm>
            <a:off x="9675589" y="6276969"/>
            <a:ext cx="1798890" cy="461665"/>
          </a:xfrm>
          <a:prstGeom prst="rect">
            <a:avLst/>
          </a:prstGeom>
          <a:noFill/>
        </p:spPr>
        <p:txBody>
          <a:bodyPr wrap="none" rtlCol="0">
            <a:spAutoFit/>
          </a:bodyPr>
          <a:lstStyle/>
          <a:p>
            <a:r>
              <a:rPr lang="en-GB" sz="2400" b="1" dirty="0">
                <a:solidFill>
                  <a:schemeClr val="bg1">
                    <a:lumMod val="50000"/>
                  </a:schemeClr>
                </a:solidFill>
              </a:rPr>
              <a:t>3</a:t>
            </a:r>
            <a:r>
              <a:rPr lang="en-GB" sz="2400" b="1" baseline="30000" dirty="0">
                <a:solidFill>
                  <a:schemeClr val="bg1">
                    <a:lumMod val="50000"/>
                  </a:schemeClr>
                </a:solidFill>
              </a:rPr>
              <a:t>rd</a:t>
            </a:r>
            <a:r>
              <a:rPr lang="en-GB" sz="2400" b="1" dirty="0">
                <a:solidFill>
                  <a:schemeClr val="bg1">
                    <a:lumMod val="50000"/>
                  </a:schemeClr>
                </a:solidFill>
              </a:rPr>
              <a:t> Quarter</a:t>
            </a:r>
          </a:p>
        </p:txBody>
      </p:sp>
      <p:sp>
        <p:nvSpPr>
          <p:cNvPr id="13" name="TextBox 12"/>
          <p:cNvSpPr txBox="1"/>
          <p:nvPr/>
        </p:nvSpPr>
        <p:spPr>
          <a:xfrm>
            <a:off x="13605858" y="6276969"/>
            <a:ext cx="1789272" cy="461665"/>
          </a:xfrm>
          <a:prstGeom prst="rect">
            <a:avLst/>
          </a:prstGeom>
          <a:noFill/>
        </p:spPr>
        <p:txBody>
          <a:bodyPr wrap="none" rtlCol="0">
            <a:spAutoFit/>
          </a:bodyPr>
          <a:lstStyle/>
          <a:p>
            <a:r>
              <a:rPr lang="en-GB" sz="2400" b="1" dirty="0">
                <a:solidFill>
                  <a:schemeClr val="bg1">
                    <a:lumMod val="50000"/>
                  </a:schemeClr>
                </a:solidFill>
              </a:rPr>
              <a:t>4</a:t>
            </a:r>
            <a:r>
              <a:rPr lang="en-GB" sz="2400" b="1" baseline="30000" dirty="0">
                <a:solidFill>
                  <a:schemeClr val="bg1">
                    <a:lumMod val="50000"/>
                  </a:schemeClr>
                </a:solidFill>
              </a:rPr>
              <a:t>th</a:t>
            </a:r>
            <a:r>
              <a:rPr lang="en-GB" sz="2400" b="1" dirty="0">
                <a:solidFill>
                  <a:schemeClr val="bg1">
                    <a:lumMod val="50000"/>
                  </a:schemeClr>
                </a:solidFill>
              </a:rPr>
              <a:t> Quarter</a:t>
            </a:r>
          </a:p>
        </p:txBody>
      </p:sp>
      <p:sp>
        <p:nvSpPr>
          <p:cNvPr id="14" name="Text Placeholder 10"/>
          <p:cNvSpPr txBox="1">
            <a:spLocks/>
          </p:cNvSpPr>
          <p:nvPr/>
        </p:nvSpPr>
        <p:spPr>
          <a:xfrm>
            <a:off x="5745320" y="6964056"/>
            <a:ext cx="2927415" cy="1712109"/>
          </a:xfrm>
          <a:prstGeom prst="rect">
            <a:avLst/>
          </a:prstGeom>
        </p:spPr>
        <p:txBody>
          <a:bodyPr/>
          <a:lstStyle>
            <a:lvl1pPr marL="457086" indent="-457086" algn="l" defTabSz="1828343" rtl="0" eaLnBrk="1" latinLnBrk="0" hangingPunct="1">
              <a:lnSpc>
                <a:spcPct val="90000"/>
              </a:lnSpc>
              <a:spcBef>
                <a:spcPts val="2000"/>
              </a:spcBef>
              <a:buFont typeface="Arial" panose="020B0604020202020204" pitchFamily="34" charset="0"/>
              <a:buChar char="•"/>
              <a:defRPr sz="5599" kern="1200">
                <a:solidFill>
                  <a:schemeClr val="tx1"/>
                </a:solidFill>
                <a:latin typeface="+mn-lt"/>
                <a:ea typeface="+mn-ea"/>
                <a:cs typeface="+mn-cs"/>
              </a:defRPr>
            </a:lvl1pPr>
            <a:lvl2pPr marL="1371257" indent="-457086" algn="l" defTabSz="1828343" rtl="0" eaLnBrk="1" latinLnBrk="0" hangingPunct="1">
              <a:lnSpc>
                <a:spcPct val="90000"/>
              </a:lnSpc>
              <a:spcBef>
                <a:spcPts val="1000"/>
              </a:spcBef>
              <a:buFont typeface="Arial" panose="020B0604020202020204" pitchFamily="34" charset="0"/>
              <a:buChar char="•"/>
              <a:defRPr sz="4799" kern="1200">
                <a:solidFill>
                  <a:schemeClr val="tx1"/>
                </a:solidFill>
                <a:latin typeface="+mn-lt"/>
                <a:ea typeface="+mn-ea"/>
                <a:cs typeface="+mn-cs"/>
              </a:defRPr>
            </a:lvl2pPr>
            <a:lvl3pPr marL="2285429" indent="-457086" algn="l" defTabSz="1828343" rtl="0" eaLnBrk="1" latinLnBrk="0" hangingPunct="1">
              <a:lnSpc>
                <a:spcPct val="90000"/>
              </a:lnSpc>
              <a:spcBef>
                <a:spcPts val="1000"/>
              </a:spcBef>
              <a:buFont typeface="Arial" panose="020B0604020202020204" pitchFamily="34" charset="0"/>
              <a:buChar char="•"/>
              <a:defRPr sz="3999" kern="1200">
                <a:solidFill>
                  <a:schemeClr val="tx1"/>
                </a:solidFill>
                <a:latin typeface="+mn-lt"/>
                <a:ea typeface="+mn-ea"/>
                <a:cs typeface="+mn-cs"/>
              </a:defRPr>
            </a:lvl3pPr>
            <a:lvl4pPr marL="3199600"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4pPr>
            <a:lvl5pPr marL="4113771"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5pPr>
            <a:lvl6pPr marL="5027943"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6pPr>
            <a:lvl7pPr marL="5942114"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7pPr>
            <a:lvl8pPr marL="6856286"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8pPr>
            <a:lvl9pPr marL="7770457"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9pPr>
          </a:lstStyle>
          <a:p>
            <a:pPr marL="0" indent="0">
              <a:buNone/>
            </a:pPr>
            <a:r>
              <a:rPr lang="en-GB" sz="1600" dirty="0">
                <a:solidFill>
                  <a:schemeClr val="tx1">
                    <a:lumMod val="75000"/>
                    <a:lumOff val="25000"/>
                  </a:schemeClr>
                </a:solidFill>
              </a:rPr>
              <a:t>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 took </a:t>
            </a:r>
            <a:r>
              <a:rPr lang="en-GB" sz="1600" dirty="0" err="1">
                <a:solidFill>
                  <a:schemeClr val="tx1">
                    <a:lumMod val="75000"/>
                    <a:lumOff val="25000"/>
                  </a:schemeClr>
                </a:solidFill>
              </a:rPr>
              <a:t>ato</a:t>
            </a:r>
            <a:r>
              <a:rPr lang="en-GB" sz="1600" dirty="0">
                <a:solidFill>
                  <a:schemeClr val="tx1">
                    <a:lumMod val="75000"/>
                    <a:lumOff val="25000"/>
                  </a:schemeClr>
                </a:solidFill>
              </a:rPr>
              <a:t> make a </a:t>
            </a:r>
            <a:r>
              <a:rPr lang="en-GB" sz="1600" dirty="0" err="1">
                <a:solidFill>
                  <a:schemeClr val="tx1">
                    <a:lumMod val="75000"/>
                    <a:lumOff val="25000"/>
                  </a:schemeClr>
                </a:solidFill>
              </a:rPr>
              <a:t>ype</a:t>
            </a:r>
            <a:r>
              <a:rPr lang="en-GB" sz="1600" dirty="0">
                <a:solidFill>
                  <a:schemeClr val="tx1">
                    <a:lumMod val="75000"/>
                    <a:lumOff val="25000"/>
                  </a:schemeClr>
                </a:solidFill>
              </a:rPr>
              <a:t> specimen book. 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a:t>
            </a:r>
          </a:p>
          <a:p>
            <a:pPr marL="0" indent="0">
              <a:buNone/>
            </a:pPr>
            <a:endParaRPr lang="en-GB" sz="1600" dirty="0">
              <a:solidFill>
                <a:schemeClr val="tx1">
                  <a:lumMod val="75000"/>
                  <a:lumOff val="25000"/>
                </a:schemeClr>
              </a:solidFill>
            </a:endParaRPr>
          </a:p>
        </p:txBody>
      </p:sp>
      <p:sp>
        <p:nvSpPr>
          <p:cNvPr id="15" name="Text Placeholder 10"/>
          <p:cNvSpPr txBox="1">
            <a:spLocks/>
          </p:cNvSpPr>
          <p:nvPr/>
        </p:nvSpPr>
        <p:spPr>
          <a:xfrm>
            <a:off x="9675589" y="6964055"/>
            <a:ext cx="2927415" cy="1712109"/>
          </a:xfrm>
          <a:prstGeom prst="rect">
            <a:avLst/>
          </a:prstGeom>
        </p:spPr>
        <p:txBody>
          <a:bodyPr/>
          <a:lstStyle>
            <a:lvl1pPr marL="457086" indent="-457086" algn="l" defTabSz="1828343" rtl="0" eaLnBrk="1" latinLnBrk="0" hangingPunct="1">
              <a:lnSpc>
                <a:spcPct val="90000"/>
              </a:lnSpc>
              <a:spcBef>
                <a:spcPts val="2000"/>
              </a:spcBef>
              <a:buFont typeface="Arial" panose="020B0604020202020204" pitchFamily="34" charset="0"/>
              <a:buChar char="•"/>
              <a:defRPr sz="5599" kern="1200">
                <a:solidFill>
                  <a:schemeClr val="tx1"/>
                </a:solidFill>
                <a:latin typeface="+mn-lt"/>
                <a:ea typeface="+mn-ea"/>
                <a:cs typeface="+mn-cs"/>
              </a:defRPr>
            </a:lvl1pPr>
            <a:lvl2pPr marL="1371257" indent="-457086" algn="l" defTabSz="1828343" rtl="0" eaLnBrk="1" latinLnBrk="0" hangingPunct="1">
              <a:lnSpc>
                <a:spcPct val="90000"/>
              </a:lnSpc>
              <a:spcBef>
                <a:spcPts val="1000"/>
              </a:spcBef>
              <a:buFont typeface="Arial" panose="020B0604020202020204" pitchFamily="34" charset="0"/>
              <a:buChar char="•"/>
              <a:defRPr sz="4799" kern="1200">
                <a:solidFill>
                  <a:schemeClr val="tx1"/>
                </a:solidFill>
                <a:latin typeface="+mn-lt"/>
                <a:ea typeface="+mn-ea"/>
                <a:cs typeface="+mn-cs"/>
              </a:defRPr>
            </a:lvl2pPr>
            <a:lvl3pPr marL="2285429" indent="-457086" algn="l" defTabSz="1828343" rtl="0" eaLnBrk="1" latinLnBrk="0" hangingPunct="1">
              <a:lnSpc>
                <a:spcPct val="90000"/>
              </a:lnSpc>
              <a:spcBef>
                <a:spcPts val="1000"/>
              </a:spcBef>
              <a:buFont typeface="Arial" panose="020B0604020202020204" pitchFamily="34" charset="0"/>
              <a:buChar char="•"/>
              <a:defRPr sz="3999" kern="1200">
                <a:solidFill>
                  <a:schemeClr val="tx1"/>
                </a:solidFill>
                <a:latin typeface="+mn-lt"/>
                <a:ea typeface="+mn-ea"/>
                <a:cs typeface="+mn-cs"/>
              </a:defRPr>
            </a:lvl3pPr>
            <a:lvl4pPr marL="3199600"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4pPr>
            <a:lvl5pPr marL="4113771"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5pPr>
            <a:lvl6pPr marL="5027943"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6pPr>
            <a:lvl7pPr marL="5942114"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7pPr>
            <a:lvl8pPr marL="6856286"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8pPr>
            <a:lvl9pPr marL="7770457"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9pPr>
          </a:lstStyle>
          <a:p>
            <a:pPr marL="0" indent="0">
              <a:buNone/>
            </a:pPr>
            <a:r>
              <a:rPr lang="en-GB" sz="1600" dirty="0">
                <a:solidFill>
                  <a:schemeClr val="tx1">
                    <a:lumMod val="75000"/>
                    <a:lumOff val="25000"/>
                  </a:schemeClr>
                </a:solidFill>
              </a:rPr>
              <a:t>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 took </a:t>
            </a:r>
            <a:r>
              <a:rPr lang="en-GB" sz="1600" dirty="0" err="1">
                <a:solidFill>
                  <a:schemeClr val="tx1">
                    <a:lumMod val="75000"/>
                    <a:lumOff val="25000"/>
                  </a:schemeClr>
                </a:solidFill>
              </a:rPr>
              <a:t>ato</a:t>
            </a:r>
            <a:r>
              <a:rPr lang="en-GB" sz="1600" dirty="0">
                <a:solidFill>
                  <a:schemeClr val="tx1">
                    <a:lumMod val="75000"/>
                    <a:lumOff val="25000"/>
                  </a:schemeClr>
                </a:solidFill>
              </a:rPr>
              <a:t> make a </a:t>
            </a:r>
            <a:r>
              <a:rPr lang="en-GB" sz="1600" dirty="0" err="1">
                <a:solidFill>
                  <a:schemeClr val="tx1">
                    <a:lumMod val="75000"/>
                    <a:lumOff val="25000"/>
                  </a:schemeClr>
                </a:solidFill>
              </a:rPr>
              <a:t>ype</a:t>
            </a:r>
            <a:r>
              <a:rPr lang="en-GB" sz="1600" dirty="0">
                <a:solidFill>
                  <a:schemeClr val="tx1">
                    <a:lumMod val="75000"/>
                    <a:lumOff val="25000"/>
                  </a:schemeClr>
                </a:solidFill>
              </a:rPr>
              <a:t> specimen book. 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a:t>
            </a:r>
          </a:p>
          <a:p>
            <a:pPr marL="0" indent="0">
              <a:buNone/>
            </a:pPr>
            <a:endParaRPr lang="en-GB" sz="1600" dirty="0">
              <a:solidFill>
                <a:schemeClr val="tx1">
                  <a:lumMod val="75000"/>
                  <a:lumOff val="25000"/>
                </a:schemeClr>
              </a:solidFill>
            </a:endParaRPr>
          </a:p>
        </p:txBody>
      </p:sp>
      <p:sp>
        <p:nvSpPr>
          <p:cNvPr id="16" name="Text Placeholder 10"/>
          <p:cNvSpPr txBox="1">
            <a:spLocks/>
          </p:cNvSpPr>
          <p:nvPr/>
        </p:nvSpPr>
        <p:spPr>
          <a:xfrm>
            <a:off x="13605858" y="6964054"/>
            <a:ext cx="2927415" cy="1712109"/>
          </a:xfrm>
          <a:prstGeom prst="rect">
            <a:avLst/>
          </a:prstGeom>
        </p:spPr>
        <p:txBody>
          <a:bodyPr/>
          <a:lstStyle>
            <a:lvl1pPr marL="457086" indent="-457086" algn="l" defTabSz="1828343" rtl="0" eaLnBrk="1" latinLnBrk="0" hangingPunct="1">
              <a:lnSpc>
                <a:spcPct val="90000"/>
              </a:lnSpc>
              <a:spcBef>
                <a:spcPts val="2000"/>
              </a:spcBef>
              <a:buFont typeface="Arial" panose="020B0604020202020204" pitchFamily="34" charset="0"/>
              <a:buChar char="•"/>
              <a:defRPr sz="5599" kern="1200">
                <a:solidFill>
                  <a:schemeClr val="tx1"/>
                </a:solidFill>
                <a:latin typeface="+mn-lt"/>
                <a:ea typeface="+mn-ea"/>
                <a:cs typeface="+mn-cs"/>
              </a:defRPr>
            </a:lvl1pPr>
            <a:lvl2pPr marL="1371257" indent="-457086" algn="l" defTabSz="1828343" rtl="0" eaLnBrk="1" latinLnBrk="0" hangingPunct="1">
              <a:lnSpc>
                <a:spcPct val="90000"/>
              </a:lnSpc>
              <a:spcBef>
                <a:spcPts val="1000"/>
              </a:spcBef>
              <a:buFont typeface="Arial" panose="020B0604020202020204" pitchFamily="34" charset="0"/>
              <a:buChar char="•"/>
              <a:defRPr sz="4799" kern="1200">
                <a:solidFill>
                  <a:schemeClr val="tx1"/>
                </a:solidFill>
                <a:latin typeface="+mn-lt"/>
                <a:ea typeface="+mn-ea"/>
                <a:cs typeface="+mn-cs"/>
              </a:defRPr>
            </a:lvl2pPr>
            <a:lvl3pPr marL="2285429" indent="-457086" algn="l" defTabSz="1828343" rtl="0" eaLnBrk="1" latinLnBrk="0" hangingPunct="1">
              <a:lnSpc>
                <a:spcPct val="90000"/>
              </a:lnSpc>
              <a:spcBef>
                <a:spcPts val="1000"/>
              </a:spcBef>
              <a:buFont typeface="Arial" panose="020B0604020202020204" pitchFamily="34" charset="0"/>
              <a:buChar char="•"/>
              <a:defRPr sz="3999" kern="1200">
                <a:solidFill>
                  <a:schemeClr val="tx1"/>
                </a:solidFill>
                <a:latin typeface="+mn-lt"/>
                <a:ea typeface="+mn-ea"/>
                <a:cs typeface="+mn-cs"/>
              </a:defRPr>
            </a:lvl3pPr>
            <a:lvl4pPr marL="3199600"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4pPr>
            <a:lvl5pPr marL="4113771"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5pPr>
            <a:lvl6pPr marL="5027943"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6pPr>
            <a:lvl7pPr marL="5942114"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7pPr>
            <a:lvl8pPr marL="6856286"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8pPr>
            <a:lvl9pPr marL="7770457"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9pPr>
          </a:lstStyle>
          <a:p>
            <a:pPr marL="0" indent="0">
              <a:buNone/>
            </a:pPr>
            <a:r>
              <a:rPr lang="en-GB" sz="1600" dirty="0">
                <a:solidFill>
                  <a:schemeClr val="tx1">
                    <a:lumMod val="75000"/>
                    <a:lumOff val="25000"/>
                  </a:schemeClr>
                </a:solidFill>
              </a:rPr>
              <a:t>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 took </a:t>
            </a:r>
            <a:r>
              <a:rPr lang="en-GB" sz="1600" dirty="0" err="1">
                <a:solidFill>
                  <a:schemeClr val="tx1">
                    <a:lumMod val="75000"/>
                    <a:lumOff val="25000"/>
                  </a:schemeClr>
                </a:solidFill>
              </a:rPr>
              <a:t>ato</a:t>
            </a:r>
            <a:r>
              <a:rPr lang="en-GB" sz="1600" dirty="0">
                <a:solidFill>
                  <a:schemeClr val="tx1">
                    <a:lumMod val="75000"/>
                    <a:lumOff val="25000"/>
                  </a:schemeClr>
                </a:solidFill>
              </a:rPr>
              <a:t> make a </a:t>
            </a:r>
            <a:r>
              <a:rPr lang="en-GB" sz="1600" dirty="0" err="1">
                <a:solidFill>
                  <a:schemeClr val="tx1">
                    <a:lumMod val="75000"/>
                    <a:lumOff val="25000"/>
                  </a:schemeClr>
                </a:solidFill>
              </a:rPr>
              <a:t>ype</a:t>
            </a:r>
            <a:r>
              <a:rPr lang="en-GB" sz="1600" dirty="0">
                <a:solidFill>
                  <a:schemeClr val="tx1">
                    <a:lumMod val="75000"/>
                    <a:lumOff val="25000"/>
                  </a:schemeClr>
                </a:solidFill>
              </a:rPr>
              <a:t> specimen book. 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a:t>
            </a:r>
          </a:p>
          <a:p>
            <a:pPr marL="0" indent="0">
              <a:buNone/>
            </a:pPr>
            <a:endParaRPr lang="en-GB" sz="1600" dirty="0">
              <a:solidFill>
                <a:schemeClr val="tx1">
                  <a:lumMod val="75000"/>
                  <a:lumOff val="25000"/>
                </a:schemeClr>
              </a:solidFill>
            </a:endParaRPr>
          </a:p>
        </p:txBody>
      </p:sp>
    </p:spTree>
    <p:extLst>
      <p:ext uri="{BB962C8B-B14F-4D97-AF65-F5344CB8AC3E}">
        <p14:creationId xmlns:p14="http://schemas.microsoft.com/office/powerpoint/2010/main" val="3402480247"/>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dirty="0"/>
              <a:t>Year In Review</a:t>
            </a:r>
            <a:endParaRPr lang="en-US" dirty="0"/>
          </a:p>
        </p:txBody>
      </p:sp>
      <p:sp>
        <p:nvSpPr>
          <p:cNvPr id="5" name="Text Placeholder 4"/>
          <p:cNvSpPr>
            <a:spLocks noGrp="1"/>
          </p:cNvSpPr>
          <p:nvPr>
            <p:ph type="body" sz="quarter" idx="11"/>
          </p:nvPr>
        </p:nvSpPr>
        <p:spPr/>
        <p:txBody>
          <a:bodyPr/>
          <a:lstStyle/>
          <a:p>
            <a:r>
              <a:rPr lang="en-GB" dirty="0"/>
              <a:t>Your awesome subtitle goes here. Keep it Short &amp; Impactful.</a:t>
            </a:r>
            <a:endParaRPr lang="en-US" dirty="0"/>
          </a:p>
        </p:txBody>
      </p:sp>
      <p:sp>
        <p:nvSpPr>
          <p:cNvPr id="10" name="Date Placeholder 9"/>
          <p:cNvSpPr>
            <a:spLocks noGrp="1"/>
          </p:cNvSpPr>
          <p:nvPr>
            <p:ph type="dt" sz="half" idx="2"/>
          </p:nvPr>
        </p:nvSpPr>
        <p:spPr/>
        <p:txBody>
          <a:bodyPr/>
          <a:lstStyle/>
          <a:p>
            <a:fld id="{3EBCE068-70BC-4302-83C7-E8BDD1150EBA}" type="datetime6">
              <a:rPr lang="en-US" smtClean="0"/>
              <a:t>October 19</a:t>
            </a:fld>
            <a:endParaRPr lang="en-US" dirty="0"/>
          </a:p>
        </p:txBody>
      </p:sp>
      <p:sp>
        <p:nvSpPr>
          <p:cNvPr id="3" name="Picture Placeholder 2"/>
          <p:cNvSpPr>
            <a:spLocks noGrp="1"/>
          </p:cNvSpPr>
          <p:nvPr>
            <p:ph type="pic" sz="quarter" idx="19"/>
          </p:nvPr>
        </p:nvSpPr>
        <p:spPr/>
      </p:sp>
      <p:sp>
        <p:nvSpPr>
          <p:cNvPr id="8" name="Text Placeholder 10"/>
          <p:cNvSpPr txBox="1">
            <a:spLocks/>
          </p:cNvSpPr>
          <p:nvPr/>
        </p:nvSpPr>
        <p:spPr>
          <a:xfrm>
            <a:off x="1815051" y="6964057"/>
            <a:ext cx="2927415" cy="1712109"/>
          </a:xfrm>
          <a:prstGeom prst="rect">
            <a:avLst/>
          </a:prstGeom>
        </p:spPr>
        <p:txBody>
          <a:bodyPr/>
          <a:lstStyle>
            <a:lvl1pPr marL="457086" indent="-457086" algn="l" defTabSz="1828343" rtl="0" eaLnBrk="1" latinLnBrk="0" hangingPunct="1">
              <a:lnSpc>
                <a:spcPct val="90000"/>
              </a:lnSpc>
              <a:spcBef>
                <a:spcPts val="2000"/>
              </a:spcBef>
              <a:buFont typeface="Arial" panose="020B0604020202020204" pitchFamily="34" charset="0"/>
              <a:buChar char="•"/>
              <a:defRPr sz="5599" kern="1200">
                <a:solidFill>
                  <a:schemeClr val="tx1"/>
                </a:solidFill>
                <a:latin typeface="+mn-lt"/>
                <a:ea typeface="+mn-ea"/>
                <a:cs typeface="+mn-cs"/>
              </a:defRPr>
            </a:lvl1pPr>
            <a:lvl2pPr marL="1371257" indent="-457086" algn="l" defTabSz="1828343" rtl="0" eaLnBrk="1" latinLnBrk="0" hangingPunct="1">
              <a:lnSpc>
                <a:spcPct val="90000"/>
              </a:lnSpc>
              <a:spcBef>
                <a:spcPts val="1000"/>
              </a:spcBef>
              <a:buFont typeface="Arial" panose="020B0604020202020204" pitchFamily="34" charset="0"/>
              <a:buChar char="•"/>
              <a:defRPr sz="4799" kern="1200">
                <a:solidFill>
                  <a:schemeClr val="tx1"/>
                </a:solidFill>
                <a:latin typeface="+mn-lt"/>
                <a:ea typeface="+mn-ea"/>
                <a:cs typeface="+mn-cs"/>
              </a:defRPr>
            </a:lvl2pPr>
            <a:lvl3pPr marL="2285429" indent="-457086" algn="l" defTabSz="1828343" rtl="0" eaLnBrk="1" latinLnBrk="0" hangingPunct="1">
              <a:lnSpc>
                <a:spcPct val="90000"/>
              </a:lnSpc>
              <a:spcBef>
                <a:spcPts val="1000"/>
              </a:spcBef>
              <a:buFont typeface="Arial" panose="020B0604020202020204" pitchFamily="34" charset="0"/>
              <a:buChar char="•"/>
              <a:defRPr sz="3999" kern="1200">
                <a:solidFill>
                  <a:schemeClr val="tx1"/>
                </a:solidFill>
                <a:latin typeface="+mn-lt"/>
                <a:ea typeface="+mn-ea"/>
                <a:cs typeface="+mn-cs"/>
              </a:defRPr>
            </a:lvl3pPr>
            <a:lvl4pPr marL="3199600"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4pPr>
            <a:lvl5pPr marL="4113771"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5pPr>
            <a:lvl6pPr marL="5027943"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6pPr>
            <a:lvl7pPr marL="5942114"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7pPr>
            <a:lvl8pPr marL="6856286"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8pPr>
            <a:lvl9pPr marL="7770457"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9pPr>
          </a:lstStyle>
          <a:p>
            <a:pPr marL="0" indent="0">
              <a:buNone/>
            </a:pPr>
            <a:r>
              <a:rPr lang="en-GB" sz="1600" dirty="0">
                <a:solidFill>
                  <a:schemeClr val="tx1">
                    <a:lumMod val="75000"/>
                    <a:lumOff val="25000"/>
                  </a:schemeClr>
                </a:solidFill>
              </a:rPr>
              <a:t>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 took </a:t>
            </a:r>
            <a:r>
              <a:rPr lang="en-GB" sz="1600" dirty="0" err="1">
                <a:solidFill>
                  <a:schemeClr val="tx1">
                    <a:lumMod val="75000"/>
                    <a:lumOff val="25000"/>
                  </a:schemeClr>
                </a:solidFill>
              </a:rPr>
              <a:t>ato</a:t>
            </a:r>
            <a:r>
              <a:rPr lang="en-GB" sz="1600" dirty="0">
                <a:solidFill>
                  <a:schemeClr val="tx1">
                    <a:lumMod val="75000"/>
                    <a:lumOff val="25000"/>
                  </a:schemeClr>
                </a:solidFill>
              </a:rPr>
              <a:t> make a </a:t>
            </a:r>
            <a:r>
              <a:rPr lang="en-GB" sz="1600" dirty="0" err="1">
                <a:solidFill>
                  <a:schemeClr val="tx1">
                    <a:lumMod val="75000"/>
                    <a:lumOff val="25000"/>
                  </a:schemeClr>
                </a:solidFill>
              </a:rPr>
              <a:t>ype</a:t>
            </a:r>
            <a:r>
              <a:rPr lang="en-GB" sz="1600" dirty="0">
                <a:solidFill>
                  <a:schemeClr val="tx1">
                    <a:lumMod val="75000"/>
                    <a:lumOff val="25000"/>
                  </a:schemeClr>
                </a:solidFill>
              </a:rPr>
              <a:t> specimen book. 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a:t>
            </a:r>
          </a:p>
          <a:p>
            <a:pPr marL="0" indent="0">
              <a:buNone/>
            </a:pPr>
            <a:endParaRPr lang="en-GB" sz="1600" dirty="0">
              <a:solidFill>
                <a:schemeClr val="tx1">
                  <a:lumMod val="75000"/>
                  <a:lumOff val="25000"/>
                </a:schemeClr>
              </a:solidFill>
            </a:endParaRPr>
          </a:p>
        </p:txBody>
      </p:sp>
      <p:sp>
        <p:nvSpPr>
          <p:cNvPr id="9" name="TextBox 8"/>
          <p:cNvSpPr txBox="1"/>
          <p:nvPr/>
        </p:nvSpPr>
        <p:spPr>
          <a:xfrm>
            <a:off x="1815051" y="6276969"/>
            <a:ext cx="1744388" cy="461665"/>
          </a:xfrm>
          <a:prstGeom prst="rect">
            <a:avLst/>
          </a:prstGeom>
          <a:noFill/>
        </p:spPr>
        <p:txBody>
          <a:bodyPr wrap="none" rtlCol="0">
            <a:spAutoFit/>
          </a:bodyPr>
          <a:lstStyle/>
          <a:p>
            <a:r>
              <a:rPr lang="en-GB" sz="2400" b="1" dirty="0">
                <a:solidFill>
                  <a:schemeClr val="bg1">
                    <a:lumMod val="50000"/>
                  </a:schemeClr>
                </a:solidFill>
              </a:rPr>
              <a:t>1</a:t>
            </a:r>
            <a:r>
              <a:rPr lang="en-GB" sz="2400" b="1" baseline="30000" dirty="0">
                <a:solidFill>
                  <a:schemeClr val="bg1">
                    <a:lumMod val="50000"/>
                  </a:schemeClr>
                </a:solidFill>
              </a:rPr>
              <a:t>st</a:t>
            </a:r>
            <a:r>
              <a:rPr lang="en-GB" sz="2400" b="1" dirty="0">
                <a:solidFill>
                  <a:schemeClr val="bg1">
                    <a:lumMod val="50000"/>
                  </a:schemeClr>
                </a:solidFill>
              </a:rPr>
              <a:t> Quarter</a:t>
            </a:r>
          </a:p>
        </p:txBody>
      </p:sp>
      <p:sp>
        <p:nvSpPr>
          <p:cNvPr id="11" name="TextBox 10"/>
          <p:cNvSpPr txBox="1"/>
          <p:nvPr/>
        </p:nvSpPr>
        <p:spPr>
          <a:xfrm>
            <a:off x="5745320" y="6276969"/>
            <a:ext cx="1861407" cy="461665"/>
          </a:xfrm>
          <a:prstGeom prst="rect">
            <a:avLst/>
          </a:prstGeom>
          <a:noFill/>
        </p:spPr>
        <p:txBody>
          <a:bodyPr wrap="none" rtlCol="0">
            <a:spAutoFit/>
          </a:bodyPr>
          <a:lstStyle/>
          <a:p>
            <a:r>
              <a:rPr lang="en-GB" sz="2400" b="1" dirty="0">
                <a:solidFill>
                  <a:schemeClr val="bg1">
                    <a:lumMod val="50000"/>
                  </a:schemeClr>
                </a:solidFill>
              </a:rPr>
              <a:t>2</a:t>
            </a:r>
            <a:r>
              <a:rPr lang="en-GB" sz="2400" b="1" baseline="30000" dirty="0">
                <a:solidFill>
                  <a:schemeClr val="bg1">
                    <a:lumMod val="50000"/>
                  </a:schemeClr>
                </a:solidFill>
              </a:rPr>
              <a:t>nd</a:t>
            </a:r>
            <a:r>
              <a:rPr lang="en-GB" sz="2400" b="1" dirty="0">
                <a:solidFill>
                  <a:schemeClr val="bg1">
                    <a:lumMod val="50000"/>
                  </a:schemeClr>
                </a:solidFill>
              </a:rPr>
              <a:t> Quarter</a:t>
            </a:r>
          </a:p>
        </p:txBody>
      </p:sp>
      <p:sp>
        <p:nvSpPr>
          <p:cNvPr id="12" name="TextBox 11"/>
          <p:cNvSpPr txBox="1"/>
          <p:nvPr/>
        </p:nvSpPr>
        <p:spPr>
          <a:xfrm>
            <a:off x="9675589" y="6276969"/>
            <a:ext cx="1798890" cy="461665"/>
          </a:xfrm>
          <a:prstGeom prst="rect">
            <a:avLst/>
          </a:prstGeom>
          <a:noFill/>
        </p:spPr>
        <p:txBody>
          <a:bodyPr wrap="none" rtlCol="0">
            <a:spAutoFit/>
          </a:bodyPr>
          <a:lstStyle/>
          <a:p>
            <a:r>
              <a:rPr lang="en-GB" sz="2400" b="1" dirty="0">
                <a:solidFill>
                  <a:schemeClr val="bg1">
                    <a:lumMod val="50000"/>
                  </a:schemeClr>
                </a:solidFill>
              </a:rPr>
              <a:t>3</a:t>
            </a:r>
            <a:r>
              <a:rPr lang="en-GB" sz="2400" b="1" baseline="30000" dirty="0">
                <a:solidFill>
                  <a:schemeClr val="bg1">
                    <a:lumMod val="50000"/>
                  </a:schemeClr>
                </a:solidFill>
              </a:rPr>
              <a:t>rd</a:t>
            </a:r>
            <a:r>
              <a:rPr lang="en-GB" sz="2400" b="1" dirty="0">
                <a:solidFill>
                  <a:schemeClr val="bg1">
                    <a:lumMod val="50000"/>
                  </a:schemeClr>
                </a:solidFill>
              </a:rPr>
              <a:t> Quarter</a:t>
            </a:r>
          </a:p>
        </p:txBody>
      </p:sp>
      <p:sp>
        <p:nvSpPr>
          <p:cNvPr id="13" name="TextBox 12"/>
          <p:cNvSpPr txBox="1"/>
          <p:nvPr/>
        </p:nvSpPr>
        <p:spPr>
          <a:xfrm>
            <a:off x="13605858" y="6276969"/>
            <a:ext cx="1789272" cy="461665"/>
          </a:xfrm>
          <a:prstGeom prst="rect">
            <a:avLst/>
          </a:prstGeom>
          <a:noFill/>
        </p:spPr>
        <p:txBody>
          <a:bodyPr wrap="none" rtlCol="0">
            <a:spAutoFit/>
          </a:bodyPr>
          <a:lstStyle/>
          <a:p>
            <a:r>
              <a:rPr lang="en-GB" sz="2400" b="1" dirty="0">
                <a:solidFill>
                  <a:schemeClr val="bg1">
                    <a:lumMod val="50000"/>
                  </a:schemeClr>
                </a:solidFill>
              </a:rPr>
              <a:t>4</a:t>
            </a:r>
            <a:r>
              <a:rPr lang="en-GB" sz="2400" b="1" baseline="30000" dirty="0">
                <a:solidFill>
                  <a:schemeClr val="bg1">
                    <a:lumMod val="50000"/>
                  </a:schemeClr>
                </a:solidFill>
              </a:rPr>
              <a:t>th</a:t>
            </a:r>
            <a:r>
              <a:rPr lang="en-GB" sz="2400" b="1" dirty="0">
                <a:solidFill>
                  <a:schemeClr val="bg1">
                    <a:lumMod val="50000"/>
                  </a:schemeClr>
                </a:solidFill>
              </a:rPr>
              <a:t> Quarter</a:t>
            </a:r>
          </a:p>
        </p:txBody>
      </p:sp>
      <p:sp>
        <p:nvSpPr>
          <p:cNvPr id="14" name="Text Placeholder 10"/>
          <p:cNvSpPr txBox="1">
            <a:spLocks/>
          </p:cNvSpPr>
          <p:nvPr/>
        </p:nvSpPr>
        <p:spPr>
          <a:xfrm>
            <a:off x="5745320" y="6964056"/>
            <a:ext cx="2927415" cy="1712109"/>
          </a:xfrm>
          <a:prstGeom prst="rect">
            <a:avLst/>
          </a:prstGeom>
        </p:spPr>
        <p:txBody>
          <a:bodyPr/>
          <a:lstStyle>
            <a:lvl1pPr marL="457086" indent="-457086" algn="l" defTabSz="1828343" rtl="0" eaLnBrk="1" latinLnBrk="0" hangingPunct="1">
              <a:lnSpc>
                <a:spcPct val="90000"/>
              </a:lnSpc>
              <a:spcBef>
                <a:spcPts val="2000"/>
              </a:spcBef>
              <a:buFont typeface="Arial" panose="020B0604020202020204" pitchFamily="34" charset="0"/>
              <a:buChar char="•"/>
              <a:defRPr sz="5599" kern="1200">
                <a:solidFill>
                  <a:schemeClr val="tx1"/>
                </a:solidFill>
                <a:latin typeface="+mn-lt"/>
                <a:ea typeface="+mn-ea"/>
                <a:cs typeface="+mn-cs"/>
              </a:defRPr>
            </a:lvl1pPr>
            <a:lvl2pPr marL="1371257" indent="-457086" algn="l" defTabSz="1828343" rtl="0" eaLnBrk="1" latinLnBrk="0" hangingPunct="1">
              <a:lnSpc>
                <a:spcPct val="90000"/>
              </a:lnSpc>
              <a:spcBef>
                <a:spcPts val="1000"/>
              </a:spcBef>
              <a:buFont typeface="Arial" panose="020B0604020202020204" pitchFamily="34" charset="0"/>
              <a:buChar char="•"/>
              <a:defRPr sz="4799" kern="1200">
                <a:solidFill>
                  <a:schemeClr val="tx1"/>
                </a:solidFill>
                <a:latin typeface="+mn-lt"/>
                <a:ea typeface="+mn-ea"/>
                <a:cs typeface="+mn-cs"/>
              </a:defRPr>
            </a:lvl2pPr>
            <a:lvl3pPr marL="2285429" indent="-457086" algn="l" defTabSz="1828343" rtl="0" eaLnBrk="1" latinLnBrk="0" hangingPunct="1">
              <a:lnSpc>
                <a:spcPct val="90000"/>
              </a:lnSpc>
              <a:spcBef>
                <a:spcPts val="1000"/>
              </a:spcBef>
              <a:buFont typeface="Arial" panose="020B0604020202020204" pitchFamily="34" charset="0"/>
              <a:buChar char="•"/>
              <a:defRPr sz="3999" kern="1200">
                <a:solidFill>
                  <a:schemeClr val="tx1"/>
                </a:solidFill>
                <a:latin typeface="+mn-lt"/>
                <a:ea typeface="+mn-ea"/>
                <a:cs typeface="+mn-cs"/>
              </a:defRPr>
            </a:lvl3pPr>
            <a:lvl4pPr marL="3199600"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4pPr>
            <a:lvl5pPr marL="4113771"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5pPr>
            <a:lvl6pPr marL="5027943"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6pPr>
            <a:lvl7pPr marL="5942114"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7pPr>
            <a:lvl8pPr marL="6856286"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8pPr>
            <a:lvl9pPr marL="7770457"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9pPr>
          </a:lstStyle>
          <a:p>
            <a:pPr marL="0" indent="0">
              <a:buNone/>
            </a:pPr>
            <a:r>
              <a:rPr lang="en-GB" sz="1600" dirty="0">
                <a:solidFill>
                  <a:schemeClr val="tx1">
                    <a:lumMod val="75000"/>
                    <a:lumOff val="25000"/>
                  </a:schemeClr>
                </a:solidFill>
              </a:rPr>
              <a:t>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 took </a:t>
            </a:r>
            <a:r>
              <a:rPr lang="en-GB" sz="1600" dirty="0" err="1">
                <a:solidFill>
                  <a:schemeClr val="tx1">
                    <a:lumMod val="75000"/>
                    <a:lumOff val="25000"/>
                  </a:schemeClr>
                </a:solidFill>
              </a:rPr>
              <a:t>ato</a:t>
            </a:r>
            <a:r>
              <a:rPr lang="en-GB" sz="1600" dirty="0">
                <a:solidFill>
                  <a:schemeClr val="tx1">
                    <a:lumMod val="75000"/>
                    <a:lumOff val="25000"/>
                  </a:schemeClr>
                </a:solidFill>
              </a:rPr>
              <a:t> make a </a:t>
            </a:r>
            <a:r>
              <a:rPr lang="en-GB" sz="1600" dirty="0" err="1">
                <a:solidFill>
                  <a:schemeClr val="tx1">
                    <a:lumMod val="75000"/>
                    <a:lumOff val="25000"/>
                  </a:schemeClr>
                </a:solidFill>
              </a:rPr>
              <a:t>ype</a:t>
            </a:r>
            <a:r>
              <a:rPr lang="en-GB" sz="1600" dirty="0">
                <a:solidFill>
                  <a:schemeClr val="tx1">
                    <a:lumMod val="75000"/>
                    <a:lumOff val="25000"/>
                  </a:schemeClr>
                </a:solidFill>
              </a:rPr>
              <a:t> specimen book. 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a:t>
            </a:r>
          </a:p>
          <a:p>
            <a:pPr marL="0" indent="0">
              <a:buNone/>
            </a:pPr>
            <a:endParaRPr lang="en-GB" sz="1600" dirty="0">
              <a:solidFill>
                <a:schemeClr val="tx1">
                  <a:lumMod val="75000"/>
                  <a:lumOff val="25000"/>
                </a:schemeClr>
              </a:solidFill>
            </a:endParaRPr>
          </a:p>
        </p:txBody>
      </p:sp>
      <p:sp>
        <p:nvSpPr>
          <p:cNvPr id="15" name="Text Placeholder 10"/>
          <p:cNvSpPr txBox="1">
            <a:spLocks/>
          </p:cNvSpPr>
          <p:nvPr/>
        </p:nvSpPr>
        <p:spPr>
          <a:xfrm>
            <a:off x="9675589" y="6964055"/>
            <a:ext cx="2927415" cy="1712109"/>
          </a:xfrm>
          <a:prstGeom prst="rect">
            <a:avLst/>
          </a:prstGeom>
        </p:spPr>
        <p:txBody>
          <a:bodyPr/>
          <a:lstStyle>
            <a:lvl1pPr marL="457086" indent="-457086" algn="l" defTabSz="1828343" rtl="0" eaLnBrk="1" latinLnBrk="0" hangingPunct="1">
              <a:lnSpc>
                <a:spcPct val="90000"/>
              </a:lnSpc>
              <a:spcBef>
                <a:spcPts val="2000"/>
              </a:spcBef>
              <a:buFont typeface="Arial" panose="020B0604020202020204" pitchFamily="34" charset="0"/>
              <a:buChar char="•"/>
              <a:defRPr sz="5599" kern="1200">
                <a:solidFill>
                  <a:schemeClr val="tx1"/>
                </a:solidFill>
                <a:latin typeface="+mn-lt"/>
                <a:ea typeface="+mn-ea"/>
                <a:cs typeface="+mn-cs"/>
              </a:defRPr>
            </a:lvl1pPr>
            <a:lvl2pPr marL="1371257" indent="-457086" algn="l" defTabSz="1828343" rtl="0" eaLnBrk="1" latinLnBrk="0" hangingPunct="1">
              <a:lnSpc>
                <a:spcPct val="90000"/>
              </a:lnSpc>
              <a:spcBef>
                <a:spcPts val="1000"/>
              </a:spcBef>
              <a:buFont typeface="Arial" panose="020B0604020202020204" pitchFamily="34" charset="0"/>
              <a:buChar char="•"/>
              <a:defRPr sz="4799" kern="1200">
                <a:solidFill>
                  <a:schemeClr val="tx1"/>
                </a:solidFill>
                <a:latin typeface="+mn-lt"/>
                <a:ea typeface="+mn-ea"/>
                <a:cs typeface="+mn-cs"/>
              </a:defRPr>
            </a:lvl2pPr>
            <a:lvl3pPr marL="2285429" indent="-457086" algn="l" defTabSz="1828343" rtl="0" eaLnBrk="1" latinLnBrk="0" hangingPunct="1">
              <a:lnSpc>
                <a:spcPct val="90000"/>
              </a:lnSpc>
              <a:spcBef>
                <a:spcPts val="1000"/>
              </a:spcBef>
              <a:buFont typeface="Arial" panose="020B0604020202020204" pitchFamily="34" charset="0"/>
              <a:buChar char="•"/>
              <a:defRPr sz="3999" kern="1200">
                <a:solidFill>
                  <a:schemeClr val="tx1"/>
                </a:solidFill>
                <a:latin typeface="+mn-lt"/>
                <a:ea typeface="+mn-ea"/>
                <a:cs typeface="+mn-cs"/>
              </a:defRPr>
            </a:lvl3pPr>
            <a:lvl4pPr marL="3199600"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4pPr>
            <a:lvl5pPr marL="4113771"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5pPr>
            <a:lvl6pPr marL="5027943"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6pPr>
            <a:lvl7pPr marL="5942114"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7pPr>
            <a:lvl8pPr marL="6856286"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8pPr>
            <a:lvl9pPr marL="7770457"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9pPr>
          </a:lstStyle>
          <a:p>
            <a:pPr marL="0" indent="0">
              <a:buNone/>
            </a:pPr>
            <a:r>
              <a:rPr lang="en-GB" sz="1600" dirty="0">
                <a:solidFill>
                  <a:schemeClr val="tx1">
                    <a:lumMod val="75000"/>
                    <a:lumOff val="25000"/>
                  </a:schemeClr>
                </a:solidFill>
              </a:rPr>
              <a:t>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 took </a:t>
            </a:r>
            <a:r>
              <a:rPr lang="en-GB" sz="1600" dirty="0" err="1">
                <a:solidFill>
                  <a:schemeClr val="tx1">
                    <a:lumMod val="75000"/>
                    <a:lumOff val="25000"/>
                  </a:schemeClr>
                </a:solidFill>
              </a:rPr>
              <a:t>ato</a:t>
            </a:r>
            <a:r>
              <a:rPr lang="en-GB" sz="1600" dirty="0">
                <a:solidFill>
                  <a:schemeClr val="tx1">
                    <a:lumMod val="75000"/>
                    <a:lumOff val="25000"/>
                  </a:schemeClr>
                </a:solidFill>
              </a:rPr>
              <a:t> make a </a:t>
            </a:r>
            <a:r>
              <a:rPr lang="en-GB" sz="1600" dirty="0" err="1">
                <a:solidFill>
                  <a:schemeClr val="tx1">
                    <a:lumMod val="75000"/>
                    <a:lumOff val="25000"/>
                  </a:schemeClr>
                </a:solidFill>
              </a:rPr>
              <a:t>ype</a:t>
            </a:r>
            <a:r>
              <a:rPr lang="en-GB" sz="1600" dirty="0">
                <a:solidFill>
                  <a:schemeClr val="tx1">
                    <a:lumMod val="75000"/>
                    <a:lumOff val="25000"/>
                  </a:schemeClr>
                </a:solidFill>
              </a:rPr>
              <a:t> specimen book. 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a:t>
            </a:r>
          </a:p>
          <a:p>
            <a:pPr marL="0" indent="0">
              <a:buNone/>
            </a:pPr>
            <a:endParaRPr lang="en-GB" sz="1600" dirty="0">
              <a:solidFill>
                <a:schemeClr val="tx1">
                  <a:lumMod val="75000"/>
                  <a:lumOff val="25000"/>
                </a:schemeClr>
              </a:solidFill>
            </a:endParaRPr>
          </a:p>
        </p:txBody>
      </p:sp>
      <p:sp>
        <p:nvSpPr>
          <p:cNvPr id="16" name="Text Placeholder 10"/>
          <p:cNvSpPr txBox="1">
            <a:spLocks/>
          </p:cNvSpPr>
          <p:nvPr/>
        </p:nvSpPr>
        <p:spPr>
          <a:xfrm>
            <a:off x="13605858" y="6964054"/>
            <a:ext cx="2927415" cy="1712109"/>
          </a:xfrm>
          <a:prstGeom prst="rect">
            <a:avLst/>
          </a:prstGeom>
        </p:spPr>
        <p:txBody>
          <a:bodyPr/>
          <a:lstStyle>
            <a:lvl1pPr marL="457086" indent="-457086" algn="l" defTabSz="1828343" rtl="0" eaLnBrk="1" latinLnBrk="0" hangingPunct="1">
              <a:lnSpc>
                <a:spcPct val="90000"/>
              </a:lnSpc>
              <a:spcBef>
                <a:spcPts val="2000"/>
              </a:spcBef>
              <a:buFont typeface="Arial" panose="020B0604020202020204" pitchFamily="34" charset="0"/>
              <a:buChar char="•"/>
              <a:defRPr sz="5599" kern="1200">
                <a:solidFill>
                  <a:schemeClr val="tx1"/>
                </a:solidFill>
                <a:latin typeface="+mn-lt"/>
                <a:ea typeface="+mn-ea"/>
                <a:cs typeface="+mn-cs"/>
              </a:defRPr>
            </a:lvl1pPr>
            <a:lvl2pPr marL="1371257" indent="-457086" algn="l" defTabSz="1828343" rtl="0" eaLnBrk="1" latinLnBrk="0" hangingPunct="1">
              <a:lnSpc>
                <a:spcPct val="90000"/>
              </a:lnSpc>
              <a:spcBef>
                <a:spcPts val="1000"/>
              </a:spcBef>
              <a:buFont typeface="Arial" panose="020B0604020202020204" pitchFamily="34" charset="0"/>
              <a:buChar char="•"/>
              <a:defRPr sz="4799" kern="1200">
                <a:solidFill>
                  <a:schemeClr val="tx1"/>
                </a:solidFill>
                <a:latin typeface="+mn-lt"/>
                <a:ea typeface="+mn-ea"/>
                <a:cs typeface="+mn-cs"/>
              </a:defRPr>
            </a:lvl2pPr>
            <a:lvl3pPr marL="2285429" indent="-457086" algn="l" defTabSz="1828343" rtl="0" eaLnBrk="1" latinLnBrk="0" hangingPunct="1">
              <a:lnSpc>
                <a:spcPct val="90000"/>
              </a:lnSpc>
              <a:spcBef>
                <a:spcPts val="1000"/>
              </a:spcBef>
              <a:buFont typeface="Arial" panose="020B0604020202020204" pitchFamily="34" charset="0"/>
              <a:buChar char="•"/>
              <a:defRPr sz="3999" kern="1200">
                <a:solidFill>
                  <a:schemeClr val="tx1"/>
                </a:solidFill>
                <a:latin typeface="+mn-lt"/>
                <a:ea typeface="+mn-ea"/>
                <a:cs typeface="+mn-cs"/>
              </a:defRPr>
            </a:lvl3pPr>
            <a:lvl4pPr marL="3199600"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4pPr>
            <a:lvl5pPr marL="4113771"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5pPr>
            <a:lvl6pPr marL="5027943"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6pPr>
            <a:lvl7pPr marL="5942114"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7pPr>
            <a:lvl8pPr marL="6856286"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8pPr>
            <a:lvl9pPr marL="7770457"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9pPr>
          </a:lstStyle>
          <a:p>
            <a:pPr marL="0" indent="0">
              <a:buNone/>
            </a:pPr>
            <a:r>
              <a:rPr lang="en-GB" sz="1600" dirty="0">
                <a:solidFill>
                  <a:schemeClr val="tx1">
                    <a:lumMod val="75000"/>
                    <a:lumOff val="25000"/>
                  </a:schemeClr>
                </a:solidFill>
              </a:rPr>
              <a:t>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 took </a:t>
            </a:r>
            <a:r>
              <a:rPr lang="en-GB" sz="1600" dirty="0" err="1">
                <a:solidFill>
                  <a:schemeClr val="tx1">
                    <a:lumMod val="75000"/>
                    <a:lumOff val="25000"/>
                  </a:schemeClr>
                </a:solidFill>
              </a:rPr>
              <a:t>ato</a:t>
            </a:r>
            <a:r>
              <a:rPr lang="en-GB" sz="1600" dirty="0">
                <a:solidFill>
                  <a:schemeClr val="tx1">
                    <a:lumMod val="75000"/>
                    <a:lumOff val="25000"/>
                  </a:schemeClr>
                </a:solidFill>
              </a:rPr>
              <a:t> make a </a:t>
            </a:r>
            <a:r>
              <a:rPr lang="en-GB" sz="1600" dirty="0" err="1">
                <a:solidFill>
                  <a:schemeClr val="tx1">
                    <a:lumMod val="75000"/>
                    <a:lumOff val="25000"/>
                  </a:schemeClr>
                </a:solidFill>
              </a:rPr>
              <a:t>ype</a:t>
            </a:r>
            <a:r>
              <a:rPr lang="en-GB" sz="1600" dirty="0">
                <a:solidFill>
                  <a:schemeClr val="tx1">
                    <a:lumMod val="75000"/>
                    <a:lumOff val="25000"/>
                  </a:schemeClr>
                </a:solidFill>
              </a:rPr>
              <a:t> specimen book. Lorem Ipsum has been the industry's </a:t>
            </a:r>
            <a:r>
              <a:rPr lang="en-GB" sz="1600" dirty="0" err="1">
                <a:solidFill>
                  <a:schemeClr val="tx1">
                    <a:lumMod val="75000"/>
                    <a:lumOff val="25000"/>
                  </a:schemeClr>
                </a:solidFill>
              </a:rPr>
              <a:t>standunknown</a:t>
            </a:r>
            <a:r>
              <a:rPr lang="en-GB" sz="1600" dirty="0">
                <a:solidFill>
                  <a:schemeClr val="tx1">
                    <a:lumMod val="75000"/>
                    <a:lumOff val="25000"/>
                  </a:schemeClr>
                </a:solidFill>
              </a:rPr>
              <a:t> printer.</a:t>
            </a:r>
          </a:p>
          <a:p>
            <a:pPr marL="0" indent="0">
              <a:buNone/>
            </a:pPr>
            <a:endParaRPr lang="en-GB" sz="1600" dirty="0">
              <a:solidFill>
                <a:schemeClr val="tx1">
                  <a:lumMod val="75000"/>
                  <a:lumOff val="25000"/>
                </a:schemeClr>
              </a:solidFill>
            </a:endParaRPr>
          </a:p>
        </p:txBody>
      </p:sp>
    </p:spTree>
    <p:extLst>
      <p:ext uri="{BB962C8B-B14F-4D97-AF65-F5344CB8AC3E}">
        <p14:creationId xmlns:p14="http://schemas.microsoft.com/office/powerpoint/2010/main" val="3791315700"/>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dirty="0"/>
              <a:t>Our Clients</a:t>
            </a:r>
            <a:endParaRPr lang="en-US" dirty="0"/>
          </a:p>
        </p:txBody>
      </p:sp>
      <p:sp>
        <p:nvSpPr>
          <p:cNvPr id="5" name="Text Placeholder 4"/>
          <p:cNvSpPr>
            <a:spLocks noGrp="1"/>
          </p:cNvSpPr>
          <p:nvPr>
            <p:ph type="body" sz="quarter" idx="11"/>
          </p:nvPr>
        </p:nvSpPr>
        <p:spPr/>
        <p:txBody>
          <a:bodyPr/>
          <a:lstStyle/>
          <a:p>
            <a:r>
              <a:rPr lang="en-GB" dirty="0"/>
              <a:t>Your awesome subtitle goes here. Keep it Short &amp; Impactful.</a:t>
            </a:r>
            <a:endParaRPr lang="en-US" dirty="0"/>
          </a:p>
        </p:txBody>
      </p:sp>
      <p:sp>
        <p:nvSpPr>
          <p:cNvPr id="10" name="Date Placeholder 9"/>
          <p:cNvSpPr>
            <a:spLocks noGrp="1"/>
          </p:cNvSpPr>
          <p:nvPr>
            <p:ph type="dt" sz="half" idx="2"/>
          </p:nvPr>
        </p:nvSpPr>
        <p:spPr/>
        <p:txBody>
          <a:bodyPr/>
          <a:lstStyle/>
          <a:p>
            <a:fld id="{6B7EAC8C-DA9C-43EF-8BBB-20224A0EECB6}" type="datetime6">
              <a:rPr lang="en-US" smtClean="0"/>
              <a:t>October 19</a:t>
            </a:fld>
            <a:endParaRPr lang="en-US" dirty="0"/>
          </a:p>
        </p:txBody>
      </p:sp>
      <p:cxnSp>
        <p:nvCxnSpPr>
          <p:cNvPr id="7" name="Straight Connector 6"/>
          <p:cNvCxnSpPr/>
          <p:nvPr/>
        </p:nvCxnSpPr>
        <p:spPr>
          <a:xfrm>
            <a:off x="5179043" y="3079507"/>
            <a:ext cx="0" cy="5058533"/>
          </a:xfrm>
          <a:prstGeom prst="line">
            <a:avLst/>
          </a:prstGeom>
          <a:ln>
            <a:solidFill>
              <a:schemeClr val="bg1">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12964893" y="3079507"/>
            <a:ext cx="0" cy="5058533"/>
          </a:xfrm>
          <a:prstGeom prst="line">
            <a:avLst/>
          </a:prstGeom>
          <a:ln>
            <a:solidFill>
              <a:schemeClr val="bg1">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893347" y="5608774"/>
            <a:ext cx="14629505" cy="0"/>
          </a:xfrm>
          <a:prstGeom prst="line">
            <a:avLst/>
          </a:prstGeom>
          <a:ln>
            <a:solidFill>
              <a:schemeClr val="bg1">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9208099" y="3079507"/>
            <a:ext cx="0" cy="5058533"/>
          </a:xfrm>
          <a:prstGeom prst="line">
            <a:avLst/>
          </a:prstGeom>
          <a:ln>
            <a:solidFill>
              <a:schemeClr val="bg1">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pic>
        <p:nvPicPr>
          <p:cNvPr id="18" name="Picture 17"/>
          <p:cNvPicPr>
            <a:picLocks noChangeAspect="1"/>
          </p:cNvPicPr>
          <p:nvPr/>
        </p:nvPicPr>
        <p:blipFill>
          <a:blip r:embed="rId2" cstate="print">
            <a:grayscl/>
            <a:extLst>
              <a:ext uri="{28A0092B-C50C-407E-A947-70E740481C1C}">
                <a14:useLocalDpi xmlns:a14="http://schemas.microsoft.com/office/drawing/2010/main" val="0"/>
              </a:ext>
            </a:extLst>
          </a:blip>
          <a:stretch>
            <a:fillRect/>
          </a:stretch>
        </p:blipFill>
        <p:spPr>
          <a:xfrm>
            <a:off x="1825473" y="3774948"/>
            <a:ext cx="2867164" cy="1173959"/>
          </a:xfrm>
          <a:prstGeom prst="rect">
            <a:avLst/>
          </a:prstGeom>
        </p:spPr>
      </p:pic>
      <p:pic>
        <p:nvPicPr>
          <p:cNvPr id="19" name="Picture 18"/>
          <p:cNvPicPr>
            <a:picLocks noChangeAspect="1"/>
          </p:cNvPicPr>
          <p:nvPr/>
        </p:nvPicPr>
        <p:blipFill>
          <a:blip r:embed="rId3" cstate="print">
            <a:grayscl/>
            <a:extLst>
              <a:ext uri="{28A0092B-C50C-407E-A947-70E740481C1C}">
                <a14:useLocalDpi xmlns:a14="http://schemas.microsoft.com/office/drawing/2010/main" val="0"/>
              </a:ext>
            </a:extLst>
          </a:blip>
          <a:stretch>
            <a:fillRect/>
          </a:stretch>
        </p:blipFill>
        <p:spPr>
          <a:xfrm>
            <a:off x="13553820" y="3679468"/>
            <a:ext cx="2606512" cy="1364918"/>
          </a:xfrm>
          <a:prstGeom prst="rect">
            <a:avLst/>
          </a:prstGeom>
        </p:spPr>
      </p:pic>
      <p:pic>
        <p:nvPicPr>
          <p:cNvPr id="20" name="Picture 19"/>
          <p:cNvPicPr>
            <a:picLocks noChangeAspect="1"/>
          </p:cNvPicPr>
          <p:nvPr/>
        </p:nvPicPr>
        <p:blipFill>
          <a:blip r:embed="rId4" cstate="print">
            <a:grayscl/>
            <a:extLst>
              <a:ext uri="{28A0092B-C50C-407E-A947-70E740481C1C}">
                <a14:useLocalDpi xmlns:a14="http://schemas.microsoft.com/office/drawing/2010/main" val="0"/>
              </a:ext>
            </a:extLst>
          </a:blip>
          <a:stretch>
            <a:fillRect/>
          </a:stretch>
        </p:blipFill>
        <p:spPr>
          <a:xfrm>
            <a:off x="9856270" y="6297647"/>
            <a:ext cx="2867164" cy="1069758"/>
          </a:xfrm>
          <a:prstGeom prst="rect">
            <a:avLst/>
          </a:prstGeom>
        </p:spPr>
      </p:pic>
      <p:pic>
        <p:nvPicPr>
          <p:cNvPr id="21" name="Picture 20"/>
          <p:cNvPicPr>
            <a:picLocks noChangeAspect="1"/>
          </p:cNvPicPr>
          <p:nvPr/>
        </p:nvPicPr>
        <p:blipFill>
          <a:blip r:embed="rId5" cstate="print">
            <a:grayscl/>
            <a:extLst>
              <a:ext uri="{28A0092B-C50C-407E-A947-70E740481C1C}">
                <a14:useLocalDpi xmlns:a14="http://schemas.microsoft.com/office/drawing/2010/main" val="0"/>
              </a:ext>
            </a:extLst>
          </a:blip>
          <a:stretch>
            <a:fillRect/>
          </a:stretch>
        </p:blipFill>
        <p:spPr>
          <a:xfrm>
            <a:off x="5692766" y="3937966"/>
            <a:ext cx="2867164" cy="847922"/>
          </a:xfrm>
          <a:prstGeom prst="rect">
            <a:avLst/>
          </a:prstGeom>
        </p:spPr>
      </p:pic>
      <p:pic>
        <p:nvPicPr>
          <p:cNvPr id="22" name="Picture 21"/>
          <p:cNvPicPr>
            <a:picLocks noChangeAspect="1"/>
          </p:cNvPicPr>
          <p:nvPr/>
        </p:nvPicPr>
        <p:blipFill>
          <a:blip r:embed="rId6" cstate="print">
            <a:grayscl/>
            <a:extLst>
              <a:ext uri="{28A0092B-C50C-407E-A947-70E740481C1C}">
                <a14:useLocalDpi xmlns:a14="http://schemas.microsoft.com/office/drawing/2010/main" val="0"/>
              </a:ext>
            </a:extLst>
          </a:blip>
          <a:stretch>
            <a:fillRect/>
          </a:stretch>
        </p:blipFill>
        <p:spPr>
          <a:xfrm>
            <a:off x="10180913" y="3554124"/>
            <a:ext cx="1649472" cy="1615606"/>
          </a:xfrm>
          <a:prstGeom prst="rect">
            <a:avLst/>
          </a:prstGeom>
        </p:spPr>
      </p:pic>
      <p:pic>
        <p:nvPicPr>
          <p:cNvPr id="23" name="Picture 22"/>
          <p:cNvPicPr>
            <a:picLocks noChangeAspect="1"/>
          </p:cNvPicPr>
          <p:nvPr/>
        </p:nvPicPr>
        <p:blipFill>
          <a:blip r:embed="rId7" cstate="print">
            <a:grayscl/>
            <a:extLst>
              <a:ext uri="{28A0092B-C50C-407E-A947-70E740481C1C}">
                <a14:useLocalDpi xmlns:a14="http://schemas.microsoft.com/office/drawing/2010/main" val="0"/>
              </a:ext>
            </a:extLst>
          </a:blip>
          <a:stretch>
            <a:fillRect/>
          </a:stretch>
        </p:blipFill>
        <p:spPr>
          <a:xfrm>
            <a:off x="2068676" y="6148032"/>
            <a:ext cx="2867164" cy="1368987"/>
          </a:xfrm>
          <a:prstGeom prst="rect">
            <a:avLst/>
          </a:prstGeom>
        </p:spPr>
      </p:pic>
      <p:pic>
        <p:nvPicPr>
          <p:cNvPr id="24" name="Picture 23"/>
          <p:cNvPicPr>
            <a:picLocks noChangeAspect="1"/>
          </p:cNvPicPr>
          <p:nvPr/>
        </p:nvPicPr>
        <p:blipFill>
          <a:blip r:embed="rId8" cstate="print">
            <a:grayscl/>
            <a:extLst>
              <a:ext uri="{28A0092B-C50C-407E-A947-70E740481C1C}">
                <a14:useLocalDpi xmlns:a14="http://schemas.microsoft.com/office/drawing/2010/main" val="0"/>
              </a:ext>
            </a:extLst>
          </a:blip>
          <a:stretch>
            <a:fillRect/>
          </a:stretch>
        </p:blipFill>
        <p:spPr>
          <a:xfrm>
            <a:off x="5674859" y="6147914"/>
            <a:ext cx="2606512" cy="1369224"/>
          </a:xfrm>
          <a:prstGeom prst="rect">
            <a:avLst/>
          </a:prstGeom>
        </p:spPr>
      </p:pic>
      <p:pic>
        <p:nvPicPr>
          <p:cNvPr id="25" name="Picture 24"/>
          <p:cNvPicPr>
            <a:picLocks noChangeAspect="1"/>
          </p:cNvPicPr>
          <p:nvPr/>
        </p:nvPicPr>
        <p:blipFill>
          <a:blip r:embed="rId9" cstate="print">
            <a:grayscl/>
            <a:extLst>
              <a:ext uri="{28A0092B-C50C-407E-A947-70E740481C1C}">
                <a14:useLocalDpi xmlns:a14="http://schemas.microsoft.com/office/drawing/2010/main" val="0"/>
              </a:ext>
            </a:extLst>
          </a:blip>
          <a:stretch>
            <a:fillRect/>
          </a:stretch>
        </p:blipFill>
        <p:spPr>
          <a:xfrm>
            <a:off x="13780004" y="6144397"/>
            <a:ext cx="2154144" cy="1376257"/>
          </a:xfrm>
          <a:prstGeom prst="rect">
            <a:avLst/>
          </a:prstGeom>
        </p:spPr>
      </p:pic>
    </p:spTree>
    <p:extLst>
      <p:ext uri="{BB962C8B-B14F-4D97-AF65-F5344CB8AC3E}">
        <p14:creationId xmlns:p14="http://schemas.microsoft.com/office/powerpoint/2010/main" val="1999764555"/>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a:t>Your Title Goes Here</a:t>
            </a:r>
            <a:endParaRPr lang="en-US" dirty="0"/>
          </a:p>
        </p:txBody>
      </p:sp>
      <p:sp>
        <p:nvSpPr>
          <p:cNvPr id="5" name="Text Placeholder 4"/>
          <p:cNvSpPr>
            <a:spLocks noGrp="1"/>
          </p:cNvSpPr>
          <p:nvPr>
            <p:ph type="body" sz="quarter" idx="11"/>
          </p:nvPr>
        </p:nvSpPr>
        <p:spPr/>
        <p:txBody>
          <a:bodyPr/>
          <a:lstStyle/>
          <a:p>
            <a:r>
              <a:rPr lang="en-GB"/>
              <a:t>Your awesome subtitle goes here. Keep it Short &amp; Impactful.</a:t>
            </a:r>
            <a:endParaRPr lang="en-US" dirty="0"/>
          </a:p>
        </p:txBody>
      </p:sp>
      <p:sp>
        <p:nvSpPr>
          <p:cNvPr id="10" name="Date Placeholder 9"/>
          <p:cNvSpPr>
            <a:spLocks noGrp="1"/>
          </p:cNvSpPr>
          <p:nvPr>
            <p:ph type="dt" sz="half" idx="2"/>
          </p:nvPr>
        </p:nvSpPr>
        <p:spPr/>
        <p:txBody>
          <a:bodyPr/>
          <a:lstStyle/>
          <a:p>
            <a:fld id="{38F7C207-8A15-4C91-A1DC-5088C9CFFA43}" type="datetime6">
              <a:rPr lang="en-US" smtClean="0"/>
              <a:pPr/>
              <a:t>October 19</a:t>
            </a:fld>
            <a:endParaRPr lang="en-US" dirty="0"/>
          </a:p>
        </p:txBody>
      </p:sp>
      <p:sp>
        <p:nvSpPr>
          <p:cNvPr id="14" name="Picture Placeholder 13"/>
          <p:cNvSpPr>
            <a:spLocks noGrp="1"/>
          </p:cNvSpPr>
          <p:nvPr>
            <p:ph type="pic" sz="quarter" idx="12"/>
          </p:nvPr>
        </p:nvSpPr>
        <p:spPr/>
      </p:sp>
      <p:sp>
        <p:nvSpPr>
          <p:cNvPr id="15" name="Picture Placeholder 14"/>
          <p:cNvSpPr>
            <a:spLocks noGrp="1"/>
          </p:cNvSpPr>
          <p:nvPr>
            <p:ph type="pic" sz="quarter" idx="13"/>
          </p:nvPr>
        </p:nvSpPr>
        <p:spPr/>
      </p:sp>
      <p:sp>
        <p:nvSpPr>
          <p:cNvPr id="16" name="Picture Placeholder 15"/>
          <p:cNvSpPr>
            <a:spLocks noGrp="1"/>
          </p:cNvSpPr>
          <p:nvPr>
            <p:ph type="pic" sz="quarter" idx="14"/>
          </p:nvPr>
        </p:nvSpPr>
        <p:spPr/>
      </p:sp>
      <p:sp>
        <p:nvSpPr>
          <p:cNvPr id="9" name="Picture Placeholder 5"/>
          <p:cNvSpPr txBox="1">
            <a:spLocks/>
          </p:cNvSpPr>
          <p:nvPr/>
        </p:nvSpPr>
        <p:spPr>
          <a:xfrm>
            <a:off x="-1" y="0"/>
            <a:ext cx="18348325" cy="10352088"/>
          </a:xfrm>
          <a:prstGeom prst="rect">
            <a:avLst/>
          </a:prstGeom>
          <a:solidFill>
            <a:schemeClr val="tx1">
              <a:alpha val="60000"/>
            </a:schemeClr>
          </a:solidFill>
        </p:spPr>
      </p:sp>
    </p:spTree>
    <p:extLst>
      <p:ext uri="{BB962C8B-B14F-4D97-AF65-F5344CB8AC3E}">
        <p14:creationId xmlns:p14="http://schemas.microsoft.com/office/powerpoint/2010/main" val="2753751540"/>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solidFill>
                  <a:schemeClr val="bg1"/>
                </a:solidFill>
              </a:rPr>
              <a:t>Strictly Confidential.</a:t>
            </a:r>
            <a:endParaRPr lang="en-US" dirty="0">
              <a:solidFill>
                <a:schemeClr val="bg1"/>
              </a:solidFill>
            </a:endParaRPr>
          </a:p>
        </p:txBody>
      </p:sp>
      <p:sp>
        <p:nvSpPr>
          <p:cNvPr id="4" name="Text Placeholder 3"/>
          <p:cNvSpPr>
            <a:spLocks noGrp="1"/>
          </p:cNvSpPr>
          <p:nvPr>
            <p:ph type="body" sz="quarter" idx="10"/>
          </p:nvPr>
        </p:nvSpPr>
        <p:spPr/>
        <p:txBody>
          <a:bodyPr/>
          <a:lstStyle/>
          <a:p>
            <a:r>
              <a:rPr lang="en-GB">
                <a:solidFill>
                  <a:schemeClr val="bg1"/>
                </a:solidFill>
              </a:rPr>
              <a:t>Your Title Goes Here</a:t>
            </a:r>
            <a:endParaRPr lang="en-US" dirty="0">
              <a:solidFill>
                <a:schemeClr val="bg1"/>
              </a:solidFill>
            </a:endParaRPr>
          </a:p>
        </p:txBody>
      </p:sp>
      <p:sp>
        <p:nvSpPr>
          <p:cNvPr id="5" name="Text Placeholder 4"/>
          <p:cNvSpPr>
            <a:spLocks noGrp="1"/>
          </p:cNvSpPr>
          <p:nvPr>
            <p:ph type="body" sz="quarter" idx="11"/>
          </p:nvPr>
        </p:nvSpPr>
        <p:spPr/>
        <p:txBody>
          <a:bodyPr/>
          <a:lstStyle/>
          <a:p>
            <a:r>
              <a:rPr lang="en-GB">
                <a:solidFill>
                  <a:schemeClr val="bg1"/>
                </a:solidFill>
              </a:rPr>
              <a:t>Your awesome subtitle goes here. Keep it Short &amp; Impactful.</a:t>
            </a:r>
            <a:endParaRPr lang="en-US" dirty="0">
              <a:solidFill>
                <a:schemeClr val="bg1"/>
              </a:solidFill>
            </a:endParaRPr>
          </a:p>
        </p:txBody>
      </p:sp>
      <p:sp>
        <p:nvSpPr>
          <p:cNvPr id="10" name="Date Placeholder 9"/>
          <p:cNvSpPr>
            <a:spLocks noGrp="1"/>
          </p:cNvSpPr>
          <p:nvPr>
            <p:ph type="dt" sz="half" idx="2"/>
          </p:nvPr>
        </p:nvSpPr>
        <p:spPr/>
        <p:txBody>
          <a:bodyPr/>
          <a:lstStyle/>
          <a:p>
            <a:fld id="{38F7C207-8A15-4C91-A1DC-5088C9CFFA43}" type="datetime6">
              <a:rPr lang="en-US" smtClean="0">
                <a:solidFill>
                  <a:schemeClr val="bg1"/>
                </a:solidFill>
              </a:rPr>
              <a:pPr/>
              <a:t>October 19</a:t>
            </a:fld>
            <a:endParaRPr lang="en-US" dirty="0">
              <a:solidFill>
                <a:schemeClr val="bg1"/>
              </a:solidFill>
            </a:endParaRPr>
          </a:p>
        </p:txBody>
      </p:sp>
      <p:sp>
        <p:nvSpPr>
          <p:cNvPr id="15" name="Picture Placeholder 14"/>
          <p:cNvSpPr>
            <a:spLocks noGrp="1"/>
          </p:cNvSpPr>
          <p:nvPr>
            <p:ph type="pic" sz="quarter" idx="12"/>
          </p:nvPr>
        </p:nvSpPr>
        <p:spPr/>
      </p:sp>
      <p:sp>
        <p:nvSpPr>
          <p:cNvPr id="9" name="Picture Placeholder 5"/>
          <p:cNvSpPr txBox="1">
            <a:spLocks/>
          </p:cNvSpPr>
          <p:nvPr/>
        </p:nvSpPr>
        <p:spPr>
          <a:xfrm>
            <a:off x="-1" y="0"/>
            <a:ext cx="18348325" cy="10352088"/>
          </a:xfrm>
          <a:prstGeom prst="rect">
            <a:avLst/>
          </a:prstGeom>
          <a:solidFill>
            <a:schemeClr val="tx1">
              <a:alpha val="60000"/>
            </a:schemeClr>
          </a:solidFill>
        </p:spPr>
      </p:sp>
    </p:spTree>
    <p:extLst>
      <p:ext uri="{BB962C8B-B14F-4D97-AF65-F5344CB8AC3E}">
        <p14:creationId xmlns:p14="http://schemas.microsoft.com/office/powerpoint/2010/main" val="19180293"/>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sp>
        <p:nvSpPr>
          <p:cNvPr id="8" name="Rectangle: Rounded Corners 7"/>
          <p:cNvSpPr/>
          <p:nvPr/>
        </p:nvSpPr>
        <p:spPr>
          <a:xfrm>
            <a:off x="7612912" y="6797230"/>
            <a:ext cx="2126511" cy="2591245"/>
          </a:xfrm>
          <a:prstGeom prst="roundRect">
            <a:avLst>
              <a:gd name="adj" fmla="val 5987"/>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3800" b="1" dirty="0"/>
              <a:t>1</a:t>
            </a:r>
            <a:endParaRPr lang="en-US" sz="13800" b="1" dirty="0"/>
          </a:p>
        </p:txBody>
      </p:sp>
      <p:sp>
        <p:nvSpPr>
          <p:cNvPr id="9" name="Rectangle: Rounded Corners 8"/>
          <p:cNvSpPr/>
          <p:nvPr/>
        </p:nvSpPr>
        <p:spPr>
          <a:xfrm>
            <a:off x="9912645" y="6797230"/>
            <a:ext cx="2126511" cy="2591245"/>
          </a:xfrm>
          <a:prstGeom prst="roundRect">
            <a:avLst>
              <a:gd name="adj" fmla="val 5987"/>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3800" b="1" dirty="0"/>
              <a:t>0</a:t>
            </a:r>
            <a:endParaRPr lang="en-US" sz="13800" b="1" dirty="0"/>
          </a:p>
        </p:txBody>
      </p:sp>
      <p:sp>
        <p:nvSpPr>
          <p:cNvPr id="10" name="Rectangle: Rounded Corners 9"/>
          <p:cNvSpPr/>
          <p:nvPr/>
        </p:nvSpPr>
        <p:spPr>
          <a:xfrm>
            <a:off x="12807801" y="6797230"/>
            <a:ext cx="2126511" cy="2591245"/>
          </a:xfrm>
          <a:prstGeom prst="roundRect">
            <a:avLst>
              <a:gd name="adj" fmla="val 5987"/>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3800" b="1" dirty="0"/>
              <a:t>0</a:t>
            </a:r>
            <a:endParaRPr lang="en-US" sz="13800" b="1" dirty="0"/>
          </a:p>
        </p:txBody>
      </p:sp>
      <p:sp>
        <p:nvSpPr>
          <p:cNvPr id="11" name="Rectangle: Rounded Corners 10"/>
          <p:cNvSpPr/>
          <p:nvPr/>
        </p:nvSpPr>
        <p:spPr>
          <a:xfrm>
            <a:off x="15107534" y="6797230"/>
            <a:ext cx="2126511" cy="2591245"/>
          </a:xfrm>
          <a:prstGeom prst="roundRect">
            <a:avLst>
              <a:gd name="adj" fmla="val 5987"/>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3800" b="1" dirty="0"/>
              <a:t>0</a:t>
            </a:r>
            <a:endParaRPr lang="en-US" sz="13800" b="1" dirty="0"/>
          </a:p>
        </p:txBody>
      </p:sp>
      <p:grpSp>
        <p:nvGrpSpPr>
          <p:cNvPr id="14" name="Group 13"/>
          <p:cNvGrpSpPr/>
          <p:nvPr/>
        </p:nvGrpSpPr>
        <p:grpSpPr>
          <a:xfrm>
            <a:off x="12260032" y="7294331"/>
            <a:ext cx="317591" cy="1597042"/>
            <a:chOff x="7326525" y="4764771"/>
            <a:chExt cx="317591" cy="1597042"/>
          </a:xfrm>
          <a:solidFill>
            <a:schemeClr val="bg1">
              <a:lumMod val="95000"/>
            </a:schemeClr>
          </a:solidFill>
        </p:grpSpPr>
        <p:sp>
          <p:nvSpPr>
            <p:cNvPr id="12" name="Oval 11"/>
            <p:cNvSpPr/>
            <p:nvPr/>
          </p:nvSpPr>
          <p:spPr>
            <a:xfrm>
              <a:off x="7326525" y="4764771"/>
              <a:ext cx="317591" cy="31759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a:p>
          </p:txBody>
        </p:sp>
        <p:sp>
          <p:nvSpPr>
            <p:cNvPr id="13" name="Oval 12"/>
            <p:cNvSpPr/>
            <p:nvPr/>
          </p:nvSpPr>
          <p:spPr>
            <a:xfrm>
              <a:off x="7326525" y="6044222"/>
              <a:ext cx="317591" cy="31759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a:p>
          </p:txBody>
        </p:sp>
      </p:grpSp>
      <p:sp>
        <p:nvSpPr>
          <p:cNvPr id="15" name="TextBox 14"/>
          <p:cNvSpPr txBox="1"/>
          <p:nvPr/>
        </p:nvSpPr>
        <p:spPr>
          <a:xfrm>
            <a:off x="7535858" y="5882970"/>
            <a:ext cx="6437981" cy="707886"/>
          </a:xfrm>
          <a:prstGeom prst="rect">
            <a:avLst/>
          </a:prstGeom>
          <a:noFill/>
        </p:spPr>
        <p:txBody>
          <a:bodyPr wrap="none" rtlCol="0">
            <a:spAutoFit/>
          </a:bodyPr>
          <a:lstStyle/>
          <a:p>
            <a:r>
              <a:rPr lang="en-GB" sz="4000" dirty="0">
                <a:solidFill>
                  <a:schemeClr val="bg1"/>
                </a:solidFill>
              </a:rPr>
              <a:t>Presentation Will Begin At</a:t>
            </a:r>
            <a:endParaRPr lang="en-US" sz="4000" dirty="0">
              <a:solidFill>
                <a:schemeClr val="bg1"/>
              </a:solidFill>
            </a:endParaRPr>
          </a:p>
        </p:txBody>
      </p:sp>
    </p:spTree>
    <p:extLst>
      <p:ext uri="{BB962C8B-B14F-4D97-AF65-F5344CB8AC3E}">
        <p14:creationId xmlns:p14="http://schemas.microsoft.com/office/powerpoint/2010/main" val="315943777"/>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solidFill>
                  <a:schemeClr val="bg1"/>
                </a:solidFill>
              </a:rPr>
              <a:t>Strictly Confidential.</a:t>
            </a:r>
            <a:endParaRPr lang="en-US" dirty="0">
              <a:solidFill>
                <a:schemeClr val="bg1"/>
              </a:solidFill>
            </a:endParaRPr>
          </a:p>
        </p:txBody>
      </p:sp>
      <p:sp>
        <p:nvSpPr>
          <p:cNvPr id="4" name="Text Placeholder 3"/>
          <p:cNvSpPr>
            <a:spLocks noGrp="1"/>
          </p:cNvSpPr>
          <p:nvPr>
            <p:ph type="body" sz="quarter" idx="10"/>
          </p:nvPr>
        </p:nvSpPr>
        <p:spPr/>
        <p:txBody>
          <a:bodyPr/>
          <a:lstStyle/>
          <a:p>
            <a:r>
              <a:rPr lang="en-GB">
                <a:solidFill>
                  <a:schemeClr val="bg1"/>
                </a:solidFill>
              </a:rPr>
              <a:t>Your Title Goes Here</a:t>
            </a:r>
            <a:endParaRPr lang="en-US" dirty="0">
              <a:solidFill>
                <a:schemeClr val="bg1"/>
              </a:solidFill>
            </a:endParaRPr>
          </a:p>
        </p:txBody>
      </p:sp>
      <p:sp>
        <p:nvSpPr>
          <p:cNvPr id="5" name="Text Placeholder 4"/>
          <p:cNvSpPr>
            <a:spLocks noGrp="1"/>
          </p:cNvSpPr>
          <p:nvPr>
            <p:ph type="body" sz="quarter" idx="11"/>
          </p:nvPr>
        </p:nvSpPr>
        <p:spPr/>
        <p:txBody>
          <a:bodyPr/>
          <a:lstStyle/>
          <a:p>
            <a:r>
              <a:rPr lang="en-GB">
                <a:solidFill>
                  <a:schemeClr val="bg1"/>
                </a:solidFill>
              </a:rPr>
              <a:t>Your awesome subtitle goes here. Keep it Short &amp; Impactful.</a:t>
            </a:r>
            <a:endParaRPr lang="en-US" dirty="0">
              <a:solidFill>
                <a:schemeClr val="bg1"/>
              </a:solidFill>
            </a:endParaRPr>
          </a:p>
        </p:txBody>
      </p:sp>
      <p:sp>
        <p:nvSpPr>
          <p:cNvPr id="10" name="Date Placeholder 9"/>
          <p:cNvSpPr>
            <a:spLocks noGrp="1"/>
          </p:cNvSpPr>
          <p:nvPr>
            <p:ph type="dt" sz="half" idx="2"/>
          </p:nvPr>
        </p:nvSpPr>
        <p:spPr/>
        <p:txBody>
          <a:bodyPr/>
          <a:lstStyle/>
          <a:p>
            <a:fld id="{38F7C207-8A15-4C91-A1DC-5088C9CFFA43}" type="datetime6">
              <a:rPr lang="en-US" smtClean="0">
                <a:solidFill>
                  <a:schemeClr val="bg1"/>
                </a:solidFill>
              </a:rPr>
              <a:pPr/>
              <a:t>October 19</a:t>
            </a:fld>
            <a:endParaRPr lang="en-US" dirty="0">
              <a:solidFill>
                <a:schemeClr val="bg1"/>
              </a:solidFill>
            </a:endParaRPr>
          </a:p>
        </p:txBody>
      </p:sp>
      <p:sp>
        <p:nvSpPr>
          <p:cNvPr id="15" name="Picture Placeholder 14"/>
          <p:cNvSpPr>
            <a:spLocks noGrp="1"/>
          </p:cNvSpPr>
          <p:nvPr>
            <p:ph type="pic" sz="quarter" idx="12"/>
          </p:nvPr>
        </p:nvSpPr>
        <p:spPr/>
      </p:sp>
      <p:sp>
        <p:nvSpPr>
          <p:cNvPr id="9" name="Picture Placeholder 5"/>
          <p:cNvSpPr txBox="1">
            <a:spLocks/>
          </p:cNvSpPr>
          <p:nvPr/>
        </p:nvSpPr>
        <p:spPr>
          <a:xfrm>
            <a:off x="-1" y="0"/>
            <a:ext cx="18348325" cy="10352088"/>
          </a:xfrm>
          <a:prstGeom prst="rect">
            <a:avLst/>
          </a:prstGeom>
          <a:solidFill>
            <a:schemeClr val="tx1">
              <a:alpha val="60000"/>
            </a:schemeClr>
          </a:solidFill>
        </p:spPr>
      </p:sp>
    </p:spTree>
    <p:extLst>
      <p:ext uri="{BB962C8B-B14F-4D97-AF65-F5344CB8AC3E}">
        <p14:creationId xmlns:p14="http://schemas.microsoft.com/office/powerpoint/2010/main" val="234563162"/>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2"/>
          </p:nvPr>
        </p:nvSpPr>
        <p:spPr/>
      </p:sp>
      <p:sp>
        <p:nvSpPr>
          <p:cNvPr id="3" name="Picture Placeholder 1"/>
          <p:cNvSpPr txBox="1">
            <a:spLocks/>
          </p:cNvSpPr>
          <p:nvPr/>
        </p:nvSpPr>
        <p:spPr>
          <a:xfrm>
            <a:off x="-2" y="0"/>
            <a:ext cx="18348327" cy="10352089"/>
          </a:xfrm>
          <a:prstGeom prst="rect">
            <a:avLst/>
          </a:prstGeom>
          <a:solidFill>
            <a:schemeClr val="tx1">
              <a:alpha val="80000"/>
            </a:schemeClr>
          </a:solidFill>
        </p:spPr>
      </p:sp>
      <p:sp>
        <p:nvSpPr>
          <p:cNvPr id="4" name="Rectangle 3"/>
          <p:cNvSpPr/>
          <p:nvPr/>
        </p:nvSpPr>
        <p:spPr>
          <a:xfrm>
            <a:off x="2186938" y="4572308"/>
            <a:ext cx="13974445" cy="1938992"/>
          </a:xfrm>
          <a:prstGeom prst="rect">
            <a:avLst/>
          </a:prstGeom>
        </p:spPr>
        <p:txBody>
          <a:bodyPr wrap="square">
            <a:spAutoFit/>
          </a:bodyPr>
          <a:lstStyle/>
          <a:p>
            <a:pPr algn="ctr"/>
            <a:r>
              <a:rPr lang="en-US" sz="4000" i="1" dirty="0">
                <a:solidFill>
                  <a:schemeClr val="bg1"/>
                </a:solidFill>
                <a:latin typeface="+mj-lt"/>
              </a:rPr>
              <a:t>It's Better to Fight for Something than Live for Nothing.</a:t>
            </a:r>
            <a:r>
              <a:rPr lang="en-US" sz="4000" dirty="0">
                <a:solidFill>
                  <a:schemeClr val="bg1"/>
                </a:solidFill>
                <a:latin typeface="+mj-lt"/>
              </a:rPr>
              <a:t> </a:t>
            </a:r>
            <a:br>
              <a:rPr lang="en-US" sz="4000" dirty="0">
                <a:solidFill>
                  <a:schemeClr val="bg1"/>
                </a:solidFill>
                <a:latin typeface="+mj-lt"/>
              </a:rPr>
            </a:br>
            <a:br>
              <a:rPr lang="en-US" sz="4000" dirty="0">
                <a:solidFill>
                  <a:schemeClr val="bg1"/>
                </a:solidFill>
                <a:latin typeface="+mj-lt"/>
              </a:rPr>
            </a:br>
            <a:r>
              <a:rPr lang="en-US" sz="4000" dirty="0">
                <a:solidFill>
                  <a:schemeClr val="bg1"/>
                </a:solidFill>
                <a:latin typeface="+mj-lt"/>
              </a:rPr>
              <a:t>- </a:t>
            </a:r>
            <a:r>
              <a:rPr lang="en-US" sz="4000" b="1" dirty="0">
                <a:solidFill>
                  <a:schemeClr val="bg1"/>
                </a:solidFill>
                <a:latin typeface="+mj-lt"/>
              </a:rPr>
              <a:t>General George S.</a:t>
            </a:r>
          </a:p>
        </p:txBody>
      </p:sp>
      <p:sp>
        <p:nvSpPr>
          <p:cNvPr id="13" name="Freeform: Shape 12"/>
          <p:cNvSpPr/>
          <p:nvPr/>
        </p:nvSpPr>
        <p:spPr>
          <a:xfrm flipH="1">
            <a:off x="8899821" y="3386271"/>
            <a:ext cx="548682" cy="477069"/>
          </a:xfrm>
          <a:custGeom>
            <a:avLst/>
            <a:gdLst>
              <a:gd name="connsiteX0" fmla="*/ 2179320 w 3825240"/>
              <a:gd name="connsiteY0" fmla="*/ 34136 h 3325976"/>
              <a:gd name="connsiteX1" fmla="*/ 3825240 w 3825240"/>
              <a:gd name="connsiteY1" fmla="*/ 1680056 h 3325976"/>
              <a:gd name="connsiteX2" fmla="*/ 3825240 w 3825240"/>
              <a:gd name="connsiteY2" fmla="*/ 3325976 h 3325976"/>
              <a:gd name="connsiteX3" fmla="*/ 2179320 w 3825240"/>
              <a:gd name="connsiteY3" fmla="*/ 3325976 h 3325976"/>
              <a:gd name="connsiteX4" fmla="*/ 2179320 w 3825240"/>
              <a:gd name="connsiteY4" fmla="*/ 1680056 h 3325976"/>
              <a:gd name="connsiteX5" fmla="*/ 0 w 3825240"/>
              <a:gd name="connsiteY5" fmla="*/ 0 h 3325976"/>
              <a:gd name="connsiteX6" fmla="*/ 1645920 w 3825240"/>
              <a:gd name="connsiteY6" fmla="*/ 1645920 h 3325976"/>
              <a:gd name="connsiteX7" fmla="*/ 1645920 w 3825240"/>
              <a:gd name="connsiteY7" fmla="*/ 3291840 h 3325976"/>
              <a:gd name="connsiteX8" fmla="*/ 0 w 3825240"/>
              <a:gd name="connsiteY8" fmla="*/ 3291840 h 3325976"/>
              <a:gd name="connsiteX9" fmla="*/ 0 w 3825240"/>
              <a:gd name="connsiteY9" fmla="*/ 1645920 h 3325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25240" h="3325976">
                <a:moveTo>
                  <a:pt x="2179320" y="34136"/>
                </a:moveTo>
                <a:lnTo>
                  <a:pt x="3825240" y="1680056"/>
                </a:lnTo>
                <a:lnTo>
                  <a:pt x="3825240" y="3325976"/>
                </a:lnTo>
                <a:lnTo>
                  <a:pt x="2179320" y="3325976"/>
                </a:lnTo>
                <a:lnTo>
                  <a:pt x="2179320" y="1680056"/>
                </a:lnTo>
                <a:close/>
                <a:moveTo>
                  <a:pt x="0" y="0"/>
                </a:moveTo>
                <a:lnTo>
                  <a:pt x="1645920" y="1645920"/>
                </a:lnTo>
                <a:lnTo>
                  <a:pt x="1645920" y="3291840"/>
                </a:lnTo>
                <a:lnTo>
                  <a:pt x="0" y="3291840"/>
                </a:lnTo>
                <a:lnTo>
                  <a:pt x="0" y="164592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18942892"/>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a:t>Client’s Testimonial</a:t>
            </a:r>
            <a:endParaRPr lang="en-US" dirty="0"/>
          </a:p>
        </p:txBody>
      </p:sp>
      <p:sp>
        <p:nvSpPr>
          <p:cNvPr id="5" name="Text Placeholder 4"/>
          <p:cNvSpPr>
            <a:spLocks noGrp="1"/>
          </p:cNvSpPr>
          <p:nvPr>
            <p:ph type="body" sz="quarter" idx="11"/>
          </p:nvPr>
        </p:nvSpPr>
        <p:spPr/>
        <p:txBody>
          <a:bodyPr/>
          <a:lstStyle/>
          <a:p>
            <a:r>
              <a:rPr lang="en-GB"/>
              <a:t>Your awesome subtitle goes here. Keep it Short &amp; Impactful.</a:t>
            </a:r>
            <a:endParaRPr lang="en-US" dirty="0"/>
          </a:p>
        </p:txBody>
      </p:sp>
      <p:sp>
        <p:nvSpPr>
          <p:cNvPr id="10" name="Date Placeholder 9"/>
          <p:cNvSpPr>
            <a:spLocks noGrp="1"/>
          </p:cNvSpPr>
          <p:nvPr>
            <p:ph type="dt" sz="half" idx="2"/>
          </p:nvPr>
        </p:nvSpPr>
        <p:spPr/>
        <p:txBody>
          <a:bodyPr/>
          <a:lstStyle/>
          <a:p>
            <a:fld id="{65D15242-1E13-4797-A800-AC958B41259B}" type="datetime6">
              <a:rPr lang="en-US" smtClean="0"/>
              <a:pPr/>
              <a:t>October 19</a:t>
            </a:fld>
            <a:endParaRPr lang="en-US" dirty="0"/>
          </a:p>
        </p:txBody>
      </p:sp>
      <p:sp>
        <p:nvSpPr>
          <p:cNvPr id="52" name="Picture Placeholder 51"/>
          <p:cNvSpPr>
            <a:spLocks noGrp="1"/>
          </p:cNvSpPr>
          <p:nvPr>
            <p:ph type="pic" sz="quarter" idx="12"/>
          </p:nvPr>
        </p:nvSpPr>
        <p:spPr/>
      </p:sp>
      <p:sp>
        <p:nvSpPr>
          <p:cNvPr id="53" name="Picture Placeholder 52"/>
          <p:cNvSpPr>
            <a:spLocks noGrp="1"/>
          </p:cNvSpPr>
          <p:nvPr>
            <p:ph type="pic" sz="quarter" idx="13"/>
          </p:nvPr>
        </p:nvSpPr>
        <p:spPr/>
      </p:sp>
      <p:sp>
        <p:nvSpPr>
          <p:cNvPr id="54" name="Picture Placeholder 53"/>
          <p:cNvSpPr>
            <a:spLocks noGrp="1"/>
          </p:cNvSpPr>
          <p:nvPr>
            <p:ph type="pic" sz="quarter" idx="14"/>
          </p:nvPr>
        </p:nvSpPr>
        <p:spPr/>
      </p:sp>
      <p:sp>
        <p:nvSpPr>
          <p:cNvPr id="16" name="Rectangle: Rounded Corners 15"/>
          <p:cNvSpPr/>
          <p:nvPr/>
        </p:nvSpPr>
        <p:spPr>
          <a:xfrm>
            <a:off x="12016958" y="2631001"/>
            <a:ext cx="4865727" cy="3401931"/>
          </a:xfrm>
          <a:prstGeom prst="roundRect">
            <a:avLst>
              <a:gd name="adj" fmla="val 5376"/>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ight Triangle 16"/>
          <p:cNvSpPr/>
          <p:nvPr/>
        </p:nvSpPr>
        <p:spPr>
          <a:xfrm flipV="1">
            <a:off x="4620418" y="6030670"/>
            <a:ext cx="753230" cy="652702"/>
          </a:xfrm>
          <a:prstGeom prst="rtTriangl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Rounded Corners 17"/>
          <p:cNvSpPr/>
          <p:nvPr/>
        </p:nvSpPr>
        <p:spPr>
          <a:xfrm>
            <a:off x="6741299" y="2631001"/>
            <a:ext cx="4865727" cy="3401931"/>
          </a:xfrm>
          <a:prstGeom prst="roundRect">
            <a:avLst>
              <a:gd name="adj" fmla="val 6048"/>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p:cNvSpPr/>
          <p:nvPr/>
        </p:nvSpPr>
        <p:spPr>
          <a:xfrm>
            <a:off x="1465640" y="2631001"/>
            <a:ext cx="4865727" cy="3401931"/>
          </a:xfrm>
          <a:prstGeom prst="roundRect">
            <a:avLst>
              <a:gd name="adj" fmla="val 604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ight Triangle 19"/>
          <p:cNvSpPr/>
          <p:nvPr/>
        </p:nvSpPr>
        <p:spPr>
          <a:xfrm flipV="1">
            <a:off x="9896077" y="6030670"/>
            <a:ext cx="753230" cy="652702"/>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ight Triangle 20"/>
          <p:cNvSpPr/>
          <p:nvPr/>
        </p:nvSpPr>
        <p:spPr>
          <a:xfrm flipV="1">
            <a:off x="15171736" y="6032611"/>
            <a:ext cx="753230" cy="652702"/>
          </a:xfrm>
          <a:prstGeom prst="rtTriangl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3028712" y="8232970"/>
            <a:ext cx="1739579" cy="461665"/>
          </a:xfrm>
          <a:prstGeom prst="rect">
            <a:avLst/>
          </a:prstGeom>
          <a:noFill/>
        </p:spPr>
        <p:txBody>
          <a:bodyPr wrap="none" rtlCol="0">
            <a:spAutoFit/>
          </a:bodyPr>
          <a:lstStyle/>
          <a:p>
            <a:r>
              <a:rPr lang="en-GB" sz="2400" b="1" dirty="0"/>
              <a:t>Nora Allen</a:t>
            </a:r>
            <a:endParaRPr lang="en-US" sz="2400" b="1" dirty="0"/>
          </a:p>
        </p:txBody>
      </p:sp>
      <p:sp>
        <p:nvSpPr>
          <p:cNvPr id="22" name="TextBox 21"/>
          <p:cNvSpPr txBox="1"/>
          <p:nvPr/>
        </p:nvSpPr>
        <p:spPr>
          <a:xfrm>
            <a:off x="8460665" y="8232969"/>
            <a:ext cx="1426994" cy="461665"/>
          </a:xfrm>
          <a:prstGeom prst="rect">
            <a:avLst/>
          </a:prstGeom>
          <a:noFill/>
        </p:spPr>
        <p:txBody>
          <a:bodyPr wrap="none" rtlCol="0">
            <a:spAutoFit/>
          </a:bodyPr>
          <a:lstStyle/>
          <a:p>
            <a:r>
              <a:rPr lang="en-GB" sz="2400" b="1" dirty="0" err="1"/>
              <a:t>Dr.</a:t>
            </a:r>
            <a:r>
              <a:rPr lang="en-GB" sz="2400" b="1" dirty="0"/>
              <a:t> Wells</a:t>
            </a:r>
            <a:endParaRPr lang="en-US" sz="2400" b="1" dirty="0"/>
          </a:p>
        </p:txBody>
      </p:sp>
      <p:sp>
        <p:nvSpPr>
          <p:cNvPr id="23" name="TextBox 22"/>
          <p:cNvSpPr txBox="1"/>
          <p:nvPr/>
        </p:nvSpPr>
        <p:spPr>
          <a:xfrm>
            <a:off x="13321146" y="8232968"/>
            <a:ext cx="2257349" cy="461665"/>
          </a:xfrm>
          <a:prstGeom prst="rect">
            <a:avLst/>
          </a:prstGeom>
          <a:noFill/>
        </p:spPr>
        <p:txBody>
          <a:bodyPr wrap="none" rtlCol="0">
            <a:spAutoFit/>
          </a:bodyPr>
          <a:lstStyle/>
          <a:p>
            <a:r>
              <a:rPr lang="en-GB" sz="2400" b="1" dirty="0"/>
              <a:t>Crisco </a:t>
            </a:r>
            <a:r>
              <a:rPr lang="en-GB" sz="2400" b="1" dirty="0" err="1"/>
              <a:t>Remon</a:t>
            </a:r>
            <a:endParaRPr lang="en-US" sz="2400" b="1" dirty="0"/>
          </a:p>
        </p:txBody>
      </p:sp>
      <p:sp>
        <p:nvSpPr>
          <p:cNvPr id="24" name="Rectangle 23"/>
          <p:cNvSpPr/>
          <p:nvPr/>
        </p:nvSpPr>
        <p:spPr>
          <a:xfrm>
            <a:off x="1838797" y="2880776"/>
            <a:ext cx="4243879" cy="2862322"/>
          </a:xfrm>
          <a:prstGeom prst="rect">
            <a:avLst/>
          </a:prstGeom>
        </p:spPr>
        <p:txBody>
          <a:bodyPr wrap="square">
            <a:spAutoFit/>
          </a:bodyPr>
          <a:lstStyle/>
          <a:p>
            <a:pPr>
              <a:lnSpc>
                <a:spcPct val="150000"/>
              </a:lnSpc>
            </a:pPr>
            <a:r>
              <a:rPr lang="en-US" sz="2000" dirty="0"/>
              <a:t>We welcome you to the colorful world </a:t>
            </a:r>
            <a:r>
              <a:rPr lang="en-US" sz="2000" dirty="0" err="1"/>
              <a:t>ofme</a:t>
            </a:r>
            <a:r>
              <a:rPr lang="en-US" sz="2000" dirty="0"/>
              <a:t> you to the colorful world of ABC.com. We welcome you to the colorful world </a:t>
            </a:r>
            <a:r>
              <a:rPr lang="en-US" sz="2000" dirty="0" err="1"/>
              <a:t>ofme</a:t>
            </a:r>
            <a:r>
              <a:rPr lang="en-US" sz="2000" dirty="0"/>
              <a:t> you to the colorful world of ABC.com. </a:t>
            </a:r>
          </a:p>
        </p:txBody>
      </p:sp>
      <p:sp>
        <p:nvSpPr>
          <p:cNvPr id="25" name="Rectangle 24"/>
          <p:cNvSpPr/>
          <p:nvPr/>
        </p:nvSpPr>
        <p:spPr>
          <a:xfrm>
            <a:off x="7114458" y="2880776"/>
            <a:ext cx="4243879" cy="1938992"/>
          </a:xfrm>
          <a:prstGeom prst="rect">
            <a:avLst/>
          </a:prstGeom>
        </p:spPr>
        <p:txBody>
          <a:bodyPr wrap="square">
            <a:spAutoFit/>
          </a:bodyPr>
          <a:lstStyle/>
          <a:p>
            <a:pPr>
              <a:lnSpc>
                <a:spcPct val="150000"/>
              </a:lnSpc>
            </a:pPr>
            <a:r>
              <a:rPr lang="en-US" sz="2000" dirty="0">
                <a:solidFill>
                  <a:schemeClr val="bg1"/>
                </a:solidFill>
              </a:rPr>
              <a:t>We welcome you to the colorful world </a:t>
            </a:r>
            <a:r>
              <a:rPr lang="en-US" sz="2000" dirty="0" err="1">
                <a:solidFill>
                  <a:schemeClr val="bg1"/>
                </a:solidFill>
              </a:rPr>
              <a:t>ofme</a:t>
            </a:r>
            <a:r>
              <a:rPr lang="en-US" sz="2000" dirty="0">
                <a:solidFill>
                  <a:schemeClr val="bg1"/>
                </a:solidFill>
              </a:rPr>
              <a:t> you to the colorful world of ABC. world </a:t>
            </a:r>
            <a:r>
              <a:rPr lang="en-US" sz="2000" dirty="0" err="1">
                <a:solidFill>
                  <a:schemeClr val="bg1"/>
                </a:solidFill>
              </a:rPr>
              <a:t>ofme</a:t>
            </a:r>
            <a:r>
              <a:rPr lang="en-US" sz="2000" dirty="0">
                <a:solidFill>
                  <a:schemeClr val="bg1"/>
                </a:solidFill>
              </a:rPr>
              <a:t> you to the colorful world of ABC.com. </a:t>
            </a:r>
          </a:p>
        </p:txBody>
      </p:sp>
      <p:sp>
        <p:nvSpPr>
          <p:cNvPr id="26" name="Rectangle 25"/>
          <p:cNvSpPr/>
          <p:nvPr/>
        </p:nvSpPr>
        <p:spPr>
          <a:xfrm>
            <a:off x="12390119" y="2880776"/>
            <a:ext cx="4243879" cy="1938992"/>
          </a:xfrm>
          <a:prstGeom prst="rect">
            <a:avLst/>
          </a:prstGeom>
        </p:spPr>
        <p:txBody>
          <a:bodyPr wrap="square">
            <a:spAutoFit/>
          </a:bodyPr>
          <a:lstStyle/>
          <a:p>
            <a:pPr>
              <a:lnSpc>
                <a:spcPct val="150000"/>
              </a:lnSpc>
            </a:pPr>
            <a:r>
              <a:rPr lang="en-US" sz="2000" dirty="0"/>
              <a:t>We welcome you to the colorful world </a:t>
            </a:r>
            <a:r>
              <a:rPr lang="en-US" sz="2000" dirty="0" err="1"/>
              <a:t>ofme</a:t>
            </a:r>
            <a:r>
              <a:rPr lang="en-US" sz="2000" dirty="0"/>
              <a:t> you to the colorful world of ABC.com. We welcome you </a:t>
            </a:r>
            <a:r>
              <a:rPr lang="en-US" sz="2000" dirty="0" err="1"/>
              <a:t>toof</a:t>
            </a:r>
            <a:r>
              <a:rPr lang="en-US" sz="2000" dirty="0"/>
              <a:t> ABC.com. </a:t>
            </a:r>
          </a:p>
        </p:txBody>
      </p:sp>
    </p:spTree>
    <p:extLst>
      <p:ext uri="{BB962C8B-B14F-4D97-AF65-F5344CB8AC3E}">
        <p14:creationId xmlns:p14="http://schemas.microsoft.com/office/powerpoint/2010/main" val="625190827"/>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dirty="0"/>
              <a:t>Our Team</a:t>
            </a:r>
            <a:endParaRPr lang="en-US" dirty="0"/>
          </a:p>
        </p:txBody>
      </p:sp>
      <p:sp>
        <p:nvSpPr>
          <p:cNvPr id="5" name="Text Placeholder 4"/>
          <p:cNvSpPr>
            <a:spLocks noGrp="1"/>
          </p:cNvSpPr>
          <p:nvPr>
            <p:ph type="body" sz="quarter" idx="11"/>
          </p:nvPr>
        </p:nvSpPr>
        <p:spPr/>
        <p:txBody>
          <a:bodyPr/>
          <a:lstStyle/>
          <a:p>
            <a:r>
              <a:rPr lang="en-GB" dirty="0"/>
              <a:t>Your awesome subtitle goes here. Keep it Short &amp; Impactful.</a:t>
            </a:r>
            <a:endParaRPr lang="en-US" dirty="0"/>
          </a:p>
        </p:txBody>
      </p:sp>
      <p:sp>
        <p:nvSpPr>
          <p:cNvPr id="10" name="Date Placeholder 9"/>
          <p:cNvSpPr>
            <a:spLocks noGrp="1"/>
          </p:cNvSpPr>
          <p:nvPr>
            <p:ph type="dt" sz="half" idx="2"/>
          </p:nvPr>
        </p:nvSpPr>
        <p:spPr/>
        <p:txBody>
          <a:bodyPr/>
          <a:lstStyle/>
          <a:p>
            <a:fld id="{EF199D3B-DA0E-48F7-BD8D-814E5D4A7116}" type="datetime6">
              <a:rPr lang="en-US" smtClean="0"/>
              <a:t>October 19</a:t>
            </a:fld>
            <a:endParaRPr lang="en-US" dirty="0"/>
          </a:p>
        </p:txBody>
      </p:sp>
      <p:sp>
        <p:nvSpPr>
          <p:cNvPr id="3" name="Picture Placeholder 2"/>
          <p:cNvSpPr>
            <a:spLocks noGrp="1"/>
          </p:cNvSpPr>
          <p:nvPr>
            <p:ph type="pic" sz="quarter" idx="12"/>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11" name="TextBox 10"/>
          <p:cNvSpPr txBox="1"/>
          <p:nvPr/>
        </p:nvSpPr>
        <p:spPr>
          <a:xfrm>
            <a:off x="5315899" y="6162894"/>
            <a:ext cx="2016899" cy="523220"/>
          </a:xfrm>
          <a:prstGeom prst="rect">
            <a:avLst/>
          </a:prstGeom>
          <a:noFill/>
        </p:spPr>
        <p:txBody>
          <a:bodyPr wrap="none" rtlCol="0">
            <a:spAutoFit/>
          </a:bodyPr>
          <a:lstStyle/>
          <a:p>
            <a:r>
              <a:rPr lang="en-GB" sz="2800" dirty="0"/>
              <a:t>Nora Allen</a:t>
            </a:r>
            <a:endParaRPr lang="en-US" sz="2800" dirty="0"/>
          </a:p>
        </p:txBody>
      </p:sp>
      <p:sp>
        <p:nvSpPr>
          <p:cNvPr id="12" name="TextBox 11"/>
          <p:cNvSpPr txBox="1"/>
          <p:nvPr/>
        </p:nvSpPr>
        <p:spPr>
          <a:xfrm>
            <a:off x="9530867" y="6162894"/>
            <a:ext cx="1638590" cy="523220"/>
          </a:xfrm>
          <a:prstGeom prst="rect">
            <a:avLst/>
          </a:prstGeom>
          <a:noFill/>
        </p:spPr>
        <p:txBody>
          <a:bodyPr wrap="none" rtlCol="0">
            <a:spAutoFit/>
          </a:bodyPr>
          <a:lstStyle/>
          <a:p>
            <a:r>
              <a:rPr lang="en-GB" sz="2800" dirty="0" err="1"/>
              <a:t>Dr.</a:t>
            </a:r>
            <a:r>
              <a:rPr lang="en-GB" sz="2800" dirty="0"/>
              <a:t> Wells</a:t>
            </a:r>
            <a:endParaRPr lang="en-US" sz="2800" dirty="0"/>
          </a:p>
        </p:txBody>
      </p:sp>
      <p:sp>
        <p:nvSpPr>
          <p:cNvPr id="13" name="TextBox 12"/>
          <p:cNvSpPr txBox="1"/>
          <p:nvPr/>
        </p:nvSpPr>
        <p:spPr>
          <a:xfrm>
            <a:off x="13745834" y="6162894"/>
            <a:ext cx="2605200" cy="523220"/>
          </a:xfrm>
          <a:prstGeom prst="rect">
            <a:avLst/>
          </a:prstGeom>
          <a:noFill/>
        </p:spPr>
        <p:txBody>
          <a:bodyPr wrap="none" rtlCol="0">
            <a:spAutoFit/>
          </a:bodyPr>
          <a:lstStyle/>
          <a:p>
            <a:r>
              <a:rPr lang="en-GB" sz="2800" dirty="0"/>
              <a:t>Crisco </a:t>
            </a:r>
            <a:r>
              <a:rPr lang="en-GB" sz="2800" dirty="0" err="1"/>
              <a:t>Remon</a:t>
            </a:r>
            <a:endParaRPr lang="en-US" sz="2800" dirty="0"/>
          </a:p>
        </p:txBody>
      </p:sp>
      <p:sp>
        <p:nvSpPr>
          <p:cNvPr id="14" name="TextBox 13"/>
          <p:cNvSpPr txBox="1"/>
          <p:nvPr/>
        </p:nvSpPr>
        <p:spPr>
          <a:xfrm>
            <a:off x="1100931" y="6162893"/>
            <a:ext cx="1869423" cy="523220"/>
          </a:xfrm>
          <a:prstGeom prst="rect">
            <a:avLst/>
          </a:prstGeom>
          <a:noFill/>
        </p:spPr>
        <p:txBody>
          <a:bodyPr wrap="none" rtlCol="0">
            <a:spAutoFit/>
          </a:bodyPr>
          <a:lstStyle/>
          <a:p>
            <a:r>
              <a:rPr lang="en-GB" sz="2800" dirty="0"/>
              <a:t>John Doe</a:t>
            </a:r>
            <a:endParaRPr lang="en-US" sz="2800" dirty="0"/>
          </a:p>
        </p:txBody>
      </p:sp>
      <p:sp>
        <p:nvSpPr>
          <p:cNvPr id="15" name="TextBox 14"/>
          <p:cNvSpPr txBox="1"/>
          <p:nvPr/>
        </p:nvSpPr>
        <p:spPr>
          <a:xfrm>
            <a:off x="5315899" y="6686115"/>
            <a:ext cx="1353256" cy="369332"/>
          </a:xfrm>
          <a:prstGeom prst="rect">
            <a:avLst/>
          </a:prstGeom>
          <a:noFill/>
        </p:spPr>
        <p:txBody>
          <a:bodyPr wrap="none" rtlCol="0">
            <a:spAutoFit/>
          </a:bodyPr>
          <a:lstStyle/>
          <a:p>
            <a:r>
              <a:rPr lang="en-GB" sz="1800" b="1" dirty="0">
                <a:solidFill>
                  <a:schemeClr val="accent5"/>
                </a:solidFill>
              </a:rPr>
              <a:t>Nora Allen</a:t>
            </a:r>
            <a:endParaRPr lang="en-US" sz="1800" b="1" dirty="0">
              <a:solidFill>
                <a:schemeClr val="accent5"/>
              </a:solidFill>
            </a:endParaRPr>
          </a:p>
        </p:txBody>
      </p:sp>
      <p:sp>
        <p:nvSpPr>
          <p:cNvPr id="16" name="TextBox 15"/>
          <p:cNvSpPr txBox="1"/>
          <p:nvPr/>
        </p:nvSpPr>
        <p:spPr>
          <a:xfrm>
            <a:off x="9530867" y="6686115"/>
            <a:ext cx="1107996" cy="369332"/>
          </a:xfrm>
          <a:prstGeom prst="rect">
            <a:avLst/>
          </a:prstGeom>
          <a:noFill/>
        </p:spPr>
        <p:txBody>
          <a:bodyPr wrap="none" rtlCol="0">
            <a:spAutoFit/>
          </a:bodyPr>
          <a:lstStyle/>
          <a:p>
            <a:r>
              <a:rPr lang="en-GB" sz="1800" b="1" dirty="0" err="1">
                <a:solidFill>
                  <a:schemeClr val="accent5"/>
                </a:solidFill>
              </a:rPr>
              <a:t>Dr.</a:t>
            </a:r>
            <a:r>
              <a:rPr lang="en-GB" sz="1800" b="1" dirty="0">
                <a:solidFill>
                  <a:schemeClr val="accent5"/>
                </a:solidFill>
              </a:rPr>
              <a:t> Wells</a:t>
            </a:r>
            <a:endParaRPr lang="en-US" sz="1800" b="1" dirty="0">
              <a:solidFill>
                <a:schemeClr val="accent5"/>
              </a:solidFill>
            </a:endParaRPr>
          </a:p>
        </p:txBody>
      </p:sp>
      <p:sp>
        <p:nvSpPr>
          <p:cNvPr id="17" name="TextBox 16"/>
          <p:cNvSpPr txBox="1"/>
          <p:nvPr/>
        </p:nvSpPr>
        <p:spPr>
          <a:xfrm>
            <a:off x="13745834" y="6686115"/>
            <a:ext cx="1739579" cy="369332"/>
          </a:xfrm>
          <a:prstGeom prst="rect">
            <a:avLst/>
          </a:prstGeom>
          <a:noFill/>
        </p:spPr>
        <p:txBody>
          <a:bodyPr wrap="none" rtlCol="0">
            <a:spAutoFit/>
          </a:bodyPr>
          <a:lstStyle/>
          <a:p>
            <a:r>
              <a:rPr lang="en-GB" sz="1800" b="1" dirty="0">
                <a:solidFill>
                  <a:schemeClr val="accent5"/>
                </a:solidFill>
              </a:rPr>
              <a:t>Crisco </a:t>
            </a:r>
            <a:r>
              <a:rPr lang="en-GB" sz="1800" b="1" dirty="0" err="1">
                <a:solidFill>
                  <a:schemeClr val="accent5"/>
                </a:solidFill>
              </a:rPr>
              <a:t>Remon</a:t>
            </a:r>
            <a:endParaRPr lang="en-US" sz="1800" b="1" dirty="0">
              <a:solidFill>
                <a:schemeClr val="accent5"/>
              </a:solidFill>
            </a:endParaRPr>
          </a:p>
        </p:txBody>
      </p:sp>
      <p:sp>
        <p:nvSpPr>
          <p:cNvPr id="18" name="TextBox 17"/>
          <p:cNvSpPr txBox="1"/>
          <p:nvPr/>
        </p:nvSpPr>
        <p:spPr>
          <a:xfrm>
            <a:off x="1100931" y="6686114"/>
            <a:ext cx="1265090" cy="369332"/>
          </a:xfrm>
          <a:prstGeom prst="rect">
            <a:avLst/>
          </a:prstGeom>
          <a:noFill/>
        </p:spPr>
        <p:txBody>
          <a:bodyPr wrap="none" rtlCol="0">
            <a:spAutoFit/>
          </a:bodyPr>
          <a:lstStyle/>
          <a:p>
            <a:r>
              <a:rPr lang="en-GB" sz="1800" b="1" dirty="0">
                <a:solidFill>
                  <a:schemeClr val="accent5"/>
                </a:solidFill>
              </a:rPr>
              <a:t>John Doe</a:t>
            </a:r>
            <a:endParaRPr lang="en-US" sz="1800" b="1" dirty="0">
              <a:solidFill>
                <a:schemeClr val="accent5"/>
              </a:solidFill>
            </a:endParaRPr>
          </a:p>
        </p:txBody>
      </p:sp>
      <p:sp>
        <p:nvSpPr>
          <p:cNvPr id="19" name="Rectangle 18"/>
          <p:cNvSpPr/>
          <p:nvPr/>
        </p:nvSpPr>
        <p:spPr>
          <a:xfrm>
            <a:off x="1101298" y="7146704"/>
            <a:ext cx="3501194" cy="1384995"/>
          </a:xfrm>
          <a:prstGeom prst="rect">
            <a:avLst/>
          </a:prstGeom>
        </p:spPr>
        <p:txBody>
          <a:bodyPr wrap="square">
            <a:spAutoFit/>
          </a:bodyPr>
          <a:lstStyle/>
          <a:p>
            <a:pPr>
              <a:lnSpc>
                <a:spcPct val="150000"/>
              </a:lnSpc>
            </a:pPr>
            <a:r>
              <a:rPr lang="en-US" sz="1400" dirty="0"/>
              <a:t>We welcome you to the colorful world </a:t>
            </a:r>
            <a:r>
              <a:rPr lang="en-US" sz="1400" dirty="0" err="1"/>
              <a:t>ofme</a:t>
            </a:r>
            <a:r>
              <a:rPr lang="en-US" sz="1400" dirty="0"/>
              <a:t> you to the colorful world of ABC.com. We welcome you </a:t>
            </a:r>
            <a:r>
              <a:rPr lang="en-US" sz="1400" dirty="0" err="1"/>
              <a:t>toof</a:t>
            </a:r>
            <a:r>
              <a:rPr lang="en-US" sz="1400" dirty="0"/>
              <a:t> ABC.com. </a:t>
            </a:r>
          </a:p>
        </p:txBody>
      </p:sp>
      <p:sp>
        <p:nvSpPr>
          <p:cNvPr id="20" name="Rectangle 19"/>
          <p:cNvSpPr/>
          <p:nvPr/>
        </p:nvSpPr>
        <p:spPr>
          <a:xfrm>
            <a:off x="5316265" y="7146704"/>
            <a:ext cx="3501194" cy="1384995"/>
          </a:xfrm>
          <a:prstGeom prst="rect">
            <a:avLst/>
          </a:prstGeom>
        </p:spPr>
        <p:txBody>
          <a:bodyPr wrap="square">
            <a:spAutoFit/>
          </a:bodyPr>
          <a:lstStyle/>
          <a:p>
            <a:pPr>
              <a:lnSpc>
                <a:spcPct val="150000"/>
              </a:lnSpc>
            </a:pPr>
            <a:r>
              <a:rPr lang="en-US" sz="1400" dirty="0"/>
              <a:t>We welcome you to the colorful world </a:t>
            </a:r>
            <a:r>
              <a:rPr lang="en-US" sz="1400" dirty="0" err="1"/>
              <a:t>ofme</a:t>
            </a:r>
            <a:r>
              <a:rPr lang="en-US" sz="1400" dirty="0"/>
              <a:t> you to the colorful world of ABC.com. We welcome you </a:t>
            </a:r>
            <a:r>
              <a:rPr lang="en-US" sz="1400" dirty="0" err="1"/>
              <a:t>toof</a:t>
            </a:r>
            <a:r>
              <a:rPr lang="en-US" sz="1400" dirty="0"/>
              <a:t> ABC.com. </a:t>
            </a:r>
          </a:p>
        </p:txBody>
      </p:sp>
      <p:sp>
        <p:nvSpPr>
          <p:cNvPr id="21" name="Rectangle 20"/>
          <p:cNvSpPr/>
          <p:nvPr/>
        </p:nvSpPr>
        <p:spPr>
          <a:xfrm>
            <a:off x="9531232" y="7146704"/>
            <a:ext cx="3501194" cy="1384995"/>
          </a:xfrm>
          <a:prstGeom prst="rect">
            <a:avLst/>
          </a:prstGeom>
        </p:spPr>
        <p:txBody>
          <a:bodyPr wrap="square">
            <a:spAutoFit/>
          </a:bodyPr>
          <a:lstStyle/>
          <a:p>
            <a:pPr>
              <a:lnSpc>
                <a:spcPct val="150000"/>
              </a:lnSpc>
            </a:pPr>
            <a:r>
              <a:rPr lang="en-US" sz="1400" dirty="0"/>
              <a:t>We welcome you to the colorful world </a:t>
            </a:r>
            <a:r>
              <a:rPr lang="en-US" sz="1400" dirty="0" err="1"/>
              <a:t>ofme</a:t>
            </a:r>
            <a:r>
              <a:rPr lang="en-US" sz="1400" dirty="0"/>
              <a:t> you to the colorful world of ABC.com. We welcome you </a:t>
            </a:r>
            <a:r>
              <a:rPr lang="en-US" sz="1400" dirty="0" err="1"/>
              <a:t>toof</a:t>
            </a:r>
            <a:r>
              <a:rPr lang="en-US" sz="1400" dirty="0"/>
              <a:t> ABC.com. </a:t>
            </a:r>
          </a:p>
        </p:txBody>
      </p:sp>
      <p:sp>
        <p:nvSpPr>
          <p:cNvPr id="22" name="Rectangle 21"/>
          <p:cNvSpPr/>
          <p:nvPr/>
        </p:nvSpPr>
        <p:spPr>
          <a:xfrm>
            <a:off x="13746199" y="7146704"/>
            <a:ext cx="3501194" cy="1384995"/>
          </a:xfrm>
          <a:prstGeom prst="rect">
            <a:avLst/>
          </a:prstGeom>
        </p:spPr>
        <p:txBody>
          <a:bodyPr wrap="square">
            <a:spAutoFit/>
          </a:bodyPr>
          <a:lstStyle/>
          <a:p>
            <a:pPr>
              <a:lnSpc>
                <a:spcPct val="150000"/>
              </a:lnSpc>
            </a:pPr>
            <a:r>
              <a:rPr lang="en-US" sz="1400" dirty="0"/>
              <a:t>We welcome you to the colorful world </a:t>
            </a:r>
            <a:r>
              <a:rPr lang="en-US" sz="1400" dirty="0" err="1"/>
              <a:t>ofme</a:t>
            </a:r>
            <a:r>
              <a:rPr lang="en-US" sz="1400" dirty="0"/>
              <a:t> you to the colorful world of ABC.com. We welcome you </a:t>
            </a:r>
            <a:r>
              <a:rPr lang="en-US" sz="1400" dirty="0" err="1"/>
              <a:t>toof</a:t>
            </a:r>
            <a:r>
              <a:rPr lang="en-US" sz="1400" dirty="0"/>
              <a:t> ABC.com. </a:t>
            </a:r>
          </a:p>
        </p:txBody>
      </p:sp>
    </p:spTree>
    <p:extLst>
      <p:ext uri="{BB962C8B-B14F-4D97-AF65-F5344CB8AC3E}">
        <p14:creationId xmlns:p14="http://schemas.microsoft.com/office/powerpoint/2010/main" val="4220216260"/>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dirty="0"/>
              <a:t>Our Team</a:t>
            </a:r>
            <a:endParaRPr lang="en-US" dirty="0"/>
          </a:p>
        </p:txBody>
      </p:sp>
      <p:sp>
        <p:nvSpPr>
          <p:cNvPr id="5" name="Text Placeholder 4"/>
          <p:cNvSpPr>
            <a:spLocks noGrp="1"/>
          </p:cNvSpPr>
          <p:nvPr>
            <p:ph type="body" sz="quarter" idx="11"/>
          </p:nvPr>
        </p:nvSpPr>
        <p:spPr/>
        <p:txBody>
          <a:bodyPr/>
          <a:lstStyle/>
          <a:p>
            <a:r>
              <a:rPr lang="en-GB"/>
              <a:t>Your awesome subtitle goes here. Keep it Short &amp; Impactful.</a:t>
            </a:r>
            <a:endParaRPr lang="en-US" dirty="0"/>
          </a:p>
        </p:txBody>
      </p:sp>
      <p:sp>
        <p:nvSpPr>
          <p:cNvPr id="10" name="Date Placeholder 9"/>
          <p:cNvSpPr>
            <a:spLocks noGrp="1"/>
          </p:cNvSpPr>
          <p:nvPr>
            <p:ph type="dt" sz="half" idx="2"/>
          </p:nvPr>
        </p:nvSpPr>
        <p:spPr/>
        <p:txBody>
          <a:bodyPr/>
          <a:lstStyle/>
          <a:p>
            <a:fld id="{ACA70DF9-85A7-4482-8A1E-D45BBBCBBDE7}" type="datetime6">
              <a:rPr lang="en-US" smtClean="0"/>
              <a:pPr/>
              <a:t>October 19</a:t>
            </a:fld>
            <a:endParaRPr lang="en-US" dirty="0"/>
          </a:p>
        </p:txBody>
      </p:sp>
      <p:sp>
        <p:nvSpPr>
          <p:cNvPr id="26" name="Picture Placeholder 25"/>
          <p:cNvSpPr>
            <a:spLocks noGrp="1"/>
          </p:cNvSpPr>
          <p:nvPr>
            <p:ph type="pic" sz="quarter" idx="12"/>
          </p:nvPr>
        </p:nvSpPr>
        <p:spPr/>
      </p:sp>
      <p:sp>
        <p:nvSpPr>
          <p:cNvPr id="27" name="Picture Placeholder 26"/>
          <p:cNvSpPr>
            <a:spLocks noGrp="1"/>
          </p:cNvSpPr>
          <p:nvPr>
            <p:ph type="pic" sz="quarter" idx="13"/>
          </p:nvPr>
        </p:nvSpPr>
        <p:spPr/>
      </p:sp>
      <p:sp>
        <p:nvSpPr>
          <p:cNvPr id="28" name="Picture Placeholder 27"/>
          <p:cNvSpPr>
            <a:spLocks noGrp="1"/>
          </p:cNvSpPr>
          <p:nvPr>
            <p:ph type="pic" sz="quarter" idx="14"/>
          </p:nvPr>
        </p:nvSpPr>
        <p:spPr/>
      </p:sp>
      <p:sp>
        <p:nvSpPr>
          <p:cNvPr id="29" name="Picture Placeholder 28"/>
          <p:cNvSpPr>
            <a:spLocks noGrp="1"/>
          </p:cNvSpPr>
          <p:nvPr>
            <p:ph type="pic" sz="quarter" idx="15"/>
          </p:nvPr>
        </p:nvSpPr>
        <p:spPr/>
      </p:sp>
      <p:sp>
        <p:nvSpPr>
          <p:cNvPr id="11" name="TextBox 10"/>
          <p:cNvSpPr txBox="1"/>
          <p:nvPr/>
        </p:nvSpPr>
        <p:spPr>
          <a:xfrm>
            <a:off x="6058230" y="6162894"/>
            <a:ext cx="2016899" cy="523220"/>
          </a:xfrm>
          <a:prstGeom prst="rect">
            <a:avLst/>
          </a:prstGeom>
          <a:noFill/>
        </p:spPr>
        <p:txBody>
          <a:bodyPr wrap="none" rtlCol="0">
            <a:spAutoFit/>
          </a:bodyPr>
          <a:lstStyle/>
          <a:p>
            <a:pPr algn="ctr"/>
            <a:r>
              <a:rPr lang="en-GB" sz="2800" dirty="0"/>
              <a:t>Nora Allen</a:t>
            </a:r>
            <a:endParaRPr lang="en-US" sz="2800" dirty="0"/>
          </a:p>
        </p:txBody>
      </p:sp>
      <p:sp>
        <p:nvSpPr>
          <p:cNvPr id="12" name="TextBox 11"/>
          <p:cNvSpPr txBox="1"/>
          <p:nvPr/>
        </p:nvSpPr>
        <p:spPr>
          <a:xfrm>
            <a:off x="10462351" y="6162894"/>
            <a:ext cx="1638590" cy="523220"/>
          </a:xfrm>
          <a:prstGeom prst="rect">
            <a:avLst/>
          </a:prstGeom>
          <a:noFill/>
        </p:spPr>
        <p:txBody>
          <a:bodyPr wrap="none" rtlCol="0">
            <a:spAutoFit/>
          </a:bodyPr>
          <a:lstStyle/>
          <a:p>
            <a:pPr algn="ctr"/>
            <a:r>
              <a:rPr lang="en-GB" sz="2800" dirty="0" err="1"/>
              <a:t>Dr.</a:t>
            </a:r>
            <a:r>
              <a:rPr lang="en-GB" sz="2800" dirty="0"/>
              <a:t> Wells</a:t>
            </a:r>
            <a:endParaRPr lang="en-US" sz="2800" dirty="0"/>
          </a:p>
        </p:txBody>
      </p:sp>
      <p:sp>
        <p:nvSpPr>
          <p:cNvPr id="13" name="TextBox 12"/>
          <p:cNvSpPr txBox="1"/>
          <p:nvPr/>
        </p:nvSpPr>
        <p:spPr>
          <a:xfrm>
            <a:off x="14194013" y="6162894"/>
            <a:ext cx="2605200" cy="523220"/>
          </a:xfrm>
          <a:prstGeom prst="rect">
            <a:avLst/>
          </a:prstGeom>
          <a:noFill/>
        </p:spPr>
        <p:txBody>
          <a:bodyPr wrap="none" rtlCol="0">
            <a:spAutoFit/>
          </a:bodyPr>
          <a:lstStyle/>
          <a:p>
            <a:pPr algn="ctr"/>
            <a:r>
              <a:rPr lang="en-GB" sz="2800" dirty="0"/>
              <a:t>Crisco </a:t>
            </a:r>
            <a:r>
              <a:rPr lang="en-GB" sz="2800" dirty="0" err="1"/>
              <a:t>Remon</a:t>
            </a:r>
            <a:endParaRPr lang="en-US" sz="2800" dirty="0"/>
          </a:p>
        </p:txBody>
      </p:sp>
      <p:sp>
        <p:nvSpPr>
          <p:cNvPr id="14" name="TextBox 13"/>
          <p:cNvSpPr txBox="1"/>
          <p:nvPr/>
        </p:nvSpPr>
        <p:spPr>
          <a:xfrm>
            <a:off x="1917000" y="6162893"/>
            <a:ext cx="1869423" cy="523220"/>
          </a:xfrm>
          <a:prstGeom prst="rect">
            <a:avLst/>
          </a:prstGeom>
          <a:noFill/>
        </p:spPr>
        <p:txBody>
          <a:bodyPr wrap="none" rtlCol="0">
            <a:spAutoFit/>
          </a:bodyPr>
          <a:lstStyle/>
          <a:p>
            <a:pPr algn="ctr"/>
            <a:r>
              <a:rPr lang="en-GB" sz="2800" dirty="0"/>
              <a:t>John Doe</a:t>
            </a:r>
            <a:endParaRPr lang="en-US" sz="2800" dirty="0"/>
          </a:p>
        </p:txBody>
      </p:sp>
      <p:sp>
        <p:nvSpPr>
          <p:cNvPr id="15" name="TextBox 14"/>
          <p:cNvSpPr txBox="1"/>
          <p:nvPr/>
        </p:nvSpPr>
        <p:spPr>
          <a:xfrm>
            <a:off x="6390051" y="6686115"/>
            <a:ext cx="1353256" cy="369332"/>
          </a:xfrm>
          <a:prstGeom prst="rect">
            <a:avLst/>
          </a:prstGeom>
          <a:noFill/>
        </p:spPr>
        <p:txBody>
          <a:bodyPr wrap="none" rtlCol="0">
            <a:spAutoFit/>
          </a:bodyPr>
          <a:lstStyle/>
          <a:p>
            <a:pPr algn="ctr"/>
            <a:r>
              <a:rPr lang="en-GB" sz="1800" b="1" dirty="0">
                <a:solidFill>
                  <a:schemeClr val="accent5"/>
                </a:solidFill>
              </a:rPr>
              <a:t>Nora Allen</a:t>
            </a:r>
            <a:endParaRPr lang="en-US" sz="1800" b="1" dirty="0">
              <a:solidFill>
                <a:schemeClr val="accent5"/>
              </a:solidFill>
            </a:endParaRPr>
          </a:p>
        </p:txBody>
      </p:sp>
      <p:sp>
        <p:nvSpPr>
          <p:cNvPr id="16" name="TextBox 15"/>
          <p:cNvSpPr txBox="1"/>
          <p:nvPr/>
        </p:nvSpPr>
        <p:spPr>
          <a:xfrm>
            <a:off x="10727648" y="6686115"/>
            <a:ext cx="1107996" cy="369332"/>
          </a:xfrm>
          <a:prstGeom prst="rect">
            <a:avLst/>
          </a:prstGeom>
          <a:noFill/>
        </p:spPr>
        <p:txBody>
          <a:bodyPr wrap="none" rtlCol="0">
            <a:spAutoFit/>
          </a:bodyPr>
          <a:lstStyle/>
          <a:p>
            <a:pPr algn="ctr"/>
            <a:r>
              <a:rPr lang="en-GB" sz="1800" b="1" dirty="0" err="1">
                <a:solidFill>
                  <a:schemeClr val="accent5"/>
                </a:solidFill>
              </a:rPr>
              <a:t>Dr.</a:t>
            </a:r>
            <a:r>
              <a:rPr lang="en-GB" sz="1800" b="1" dirty="0">
                <a:solidFill>
                  <a:schemeClr val="accent5"/>
                </a:solidFill>
              </a:rPr>
              <a:t> Wells</a:t>
            </a:r>
            <a:endParaRPr lang="en-US" sz="1800" b="1" dirty="0">
              <a:solidFill>
                <a:schemeClr val="accent5"/>
              </a:solidFill>
            </a:endParaRPr>
          </a:p>
        </p:txBody>
      </p:sp>
      <p:sp>
        <p:nvSpPr>
          <p:cNvPr id="17" name="TextBox 16"/>
          <p:cNvSpPr txBox="1"/>
          <p:nvPr/>
        </p:nvSpPr>
        <p:spPr>
          <a:xfrm>
            <a:off x="14626824" y="6686115"/>
            <a:ext cx="1739579" cy="369332"/>
          </a:xfrm>
          <a:prstGeom prst="rect">
            <a:avLst/>
          </a:prstGeom>
          <a:noFill/>
        </p:spPr>
        <p:txBody>
          <a:bodyPr wrap="none" rtlCol="0">
            <a:spAutoFit/>
          </a:bodyPr>
          <a:lstStyle/>
          <a:p>
            <a:pPr algn="ctr"/>
            <a:r>
              <a:rPr lang="en-GB" sz="1800" b="1" dirty="0">
                <a:solidFill>
                  <a:schemeClr val="accent5"/>
                </a:solidFill>
              </a:rPr>
              <a:t>Crisco </a:t>
            </a:r>
            <a:r>
              <a:rPr lang="en-GB" sz="1800" b="1" dirty="0" err="1">
                <a:solidFill>
                  <a:schemeClr val="accent5"/>
                </a:solidFill>
              </a:rPr>
              <a:t>Remon</a:t>
            </a:r>
            <a:endParaRPr lang="en-US" sz="1800" b="1" dirty="0">
              <a:solidFill>
                <a:schemeClr val="accent5"/>
              </a:solidFill>
            </a:endParaRPr>
          </a:p>
        </p:txBody>
      </p:sp>
      <p:sp>
        <p:nvSpPr>
          <p:cNvPr id="18" name="TextBox 17"/>
          <p:cNvSpPr txBox="1"/>
          <p:nvPr/>
        </p:nvSpPr>
        <p:spPr>
          <a:xfrm>
            <a:off x="2219166" y="6686114"/>
            <a:ext cx="1265090" cy="369332"/>
          </a:xfrm>
          <a:prstGeom prst="rect">
            <a:avLst/>
          </a:prstGeom>
          <a:noFill/>
        </p:spPr>
        <p:txBody>
          <a:bodyPr wrap="none" rtlCol="0">
            <a:spAutoFit/>
          </a:bodyPr>
          <a:lstStyle/>
          <a:p>
            <a:pPr algn="ctr"/>
            <a:r>
              <a:rPr lang="en-GB" sz="1800" b="1" dirty="0">
                <a:solidFill>
                  <a:schemeClr val="accent5"/>
                </a:solidFill>
              </a:rPr>
              <a:t>John Doe</a:t>
            </a:r>
            <a:endParaRPr lang="en-US" sz="1800" b="1" dirty="0">
              <a:solidFill>
                <a:schemeClr val="accent5"/>
              </a:solidFill>
            </a:endParaRPr>
          </a:p>
        </p:txBody>
      </p:sp>
      <p:sp>
        <p:nvSpPr>
          <p:cNvPr id="19" name="Rectangle 18"/>
          <p:cNvSpPr/>
          <p:nvPr/>
        </p:nvSpPr>
        <p:spPr>
          <a:xfrm>
            <a:off x="1101114" y="7146704"/>
            <a:ext cx="3501194" cy="1384995"/>
          </a:xfrm>
          <a:prstGeom prst="rect">
            <a:avLst/>
          </a:prstGeom>
        </p:spPr>
        <p:txBody>
          <a:bodyPr wrap="square">
            <a:spAutoFit/>
          </a:bodyPr>
          <a:lstStyle/>
          <a:p>
            <a:pPr algn="ctr">
              <a:lnSpc>
                <a:spcPct val="150000"/>
              </a:lnSpc>
            </a:pPr>
            <a:r>
              <a:rPr lang="en-US" sz="1400" dirty="0"/>
              <a:t>We welcome you to the colorful world </a:t>
            </a:r>
            <a:r>
              <a:rPr lang="en-US" sz="1400" dirty="0" err="1"/>
              <a:t>ofme</a:t>
            </a:r>
            <a:r>
              <a:rPr lang="en-US" sz="1400" dirty="0"/>
              <a:t> you to the colorful world of ABC.com. We welcome you </a:t>
            </a:r>
            <a:r>
              <a:rPr lang="en-US" sz="1400" dirty="0" err="1"/>
              <a:t>toof</a:t>
            </a:r>
            <a:r>
              <a:rPr lang="en-US" sz="1400" dirty="0"/>
              <a:t> ABC.com. </a:t>
            </a:r>
          </a:p>
        </p:txBody>
      </p:sp>
      <p:sp>
        <p:nvSpPr>
          <p:cNvPr id="20" name="Rectangle 19"/>
          <p:cNvSpPr/>
          <p:nvPr/>
        </p:nvSpPr>
        <p:spPr>
          <a:xfrm>
            <a:off x="5316082" y="7146704"/>
            <a:ext cx="3501194" cy="1384995"/>
          </a:xfrm>
          <a:prstGeom prst="rect">
            <a:avLst/>
          </a:prstGeom>
        </p:spPr>
        <p:txBody>
          <a:bodyPr wrap="square">
            <a:spAutoFit/>
          </a:bodyPr>
          <a:lstStyle/>
          <a:p>
            <a:pPr algn="ctr">
              <a:lnSpc>
                <a:spcPct val="150000"/>
              </a:lnSpc>
            </a:pPr>
            <a:r>
              <a:rPr lang="en-US" sz="1400" dirty="0"/>
              <a:t>We welcome you to the colorful world </a:t>
            </a:r>
            <a:r>
              <a:rPr lang="en-US" sz="1400" dirty="0" err="1"/>
              <a:t>ofme</a:t>
            </a:r>
            <a:r>
              <a:rPr lang="en-US" sz="1400" dirty="0"/>
              <a:t> you to the colorful world of ABC.com. We welcome you </a:t>
            </a:r>
            <a:r>
              <a:rPr lang="en-US" sz="1400" dirty="0" err="1"/>
              <a:t>toof</a:t>
            </a:r>
            <a:r>
              <a:rPr lang="en-US" sz="1400" dirty="0"/>
              <a:t> ABC.com. </a:t>
            </a:r>
          </a:p>
        </p:txBody>
      </p:sp>
      <p:sp>
        <p:nvSpPr>
          <p:cNvPr id="21" name="Rectangle 20"/>
          <p:cNvSpPr/>
          <p:nvPr/>
        </p:nvSpPr>
        <p:spPr>
          <a:xfrm>
            <a:off x="9531049" y="7146704"/>
            <a:ext cx="3501194" cy="1384995"/>
          </a:xfrm>
          <a:prstGeom prst="rect">
            <a:avLst/>
          </a:prstGeom>
        </p:spPr>
        <p:txBody>
          <a:bodyPr wrap="square">
            <a:spAutoFit/>
          </a:bodyPr>
          <a:lstStyle/>
          <a:p>
            <a:pPr algn="ctr">
              <a:lnSpc>
                <a:spcPct val="150000"/>
              </a:lnSpc>
            </a:pPr>
            <a:r>
              <a:rPr lang="en-US" sz="1400" dirty="0"/>
              <a:t>We welcome you to the colorful world </a:t>
            </a:r>
            <a:r>
              <a:rPr lang="en-US" sz="1400" dirty="0" err="1"/>
              <a:t>ofme</a:t>
            </a:r>
            <a:r>
              <a:rPr lang="en-US" sz="1400" dirty="0"/>
              <a:t> you to the colorful world of ABC.com. We welcome you </a:t>
            </a:r>
            <a:r>
              <a:rPr lang="en-US" sz="1400" dirty="0" err="1"/>
              <a:t>toof</a:t>
            </a:r>
            <a:r>
              <a:rPr lang="en-US" sz="1400" dirty="0"/>
              <a:t> ABC.com. </a:t>
            </a:r>
          </a:p>
        </p:txBody>
      </p:sp>
      <p:sp>
        <p:nvSpPr>
          <p:cNvPr id="22" name="Rectangle 21"/>
          <p:cNvSpPr/>
          <p:nvPr/>
        </p:nvSpPr>
        <p:spPr>
          <a:xfrm>
            <a:off x="13746016" y="7146704"/>
            <a:ext cx="3501194" cy="1384995"/>
          </a:xfrm>
          <a:prstGeom prst="rect">
            <a:avLst/>
          </a:prstGeom>
        </p:spPr>
        <p:txBody>
          <a:bodyPr wrap="square">
            <a:spAutoFit/>
          </a:bodyPr>
          <a:lstStyle/>
          <a:p>
            <a:pPr algn="ctr">
              <a:lnSpc>
                <a:spcPct val="150000"/>
              </a:lnSpc>
            </a:pPr>
            <a:r>
              <a:rPr lang="en-US" sz="1400" dirty="0"/>
              <a:t>We welcome you to the colorful world </a:t>
            </a:r>
            <a:r>
              <a:rPr lang="en-US" sz="1400" dirty="0" err="1"/>
              <a:t>ofme</a:t>
            </a:r>
            <a:r>
              <a:rPr lang="en-US" sz="1400" dirty="0"/>
              <a:t> you to the colorful world of ABC.com. We welcome you </a:t>
            </a:r>
            <a:r>
              <a:rPr lang="en-US" sz="1400" dirty="0" err="1"/>
              <a:t>toof</a:t>
            </a:r>
            <a:r>
              <a:rPr lang="en-US" sz="1400" dirty="0"/>
              <a:t> ABC.com. </a:t>
            </a:r>
          </a:p>
        </p:txBody>
      </p:sp>
    </p:spTree>
    <p:extLst>
      <p:ext uri="{BB962C8B-B14F-4D97-AF65-F5344CB8AC3E}">
        <p14:creationId xmlns:p14="http://schemas.microsoft.com/office/powerpoint/2010/main" val="1405475421"/>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dirty="0"/>
              <a:t>Our Portfolio</a:t>
            </a:r>
            <a:endParaRPr lang="en-US" dirty="0"/>
          </a:p>
        </p:txBody>
      </p:sp>
      <p:sp>
        <p:nvSpPr>
          <p:cNvPr id="5" name="Text Placeholder 4"/>
          <p:cNvSpPr>
            <a:spLocks noGrp="1"/>
          </p:cNvSpPr>
          <p:nvPr>
            <p:ph type="body" sz="quarter" idx="11"/>
          </p:nvPr>
        </p:nvSpPr>
        <p:spPr/>
        <p:txBody>
          <a:bodyPr/>
          <a:lstStyle/>
          <a:p>
            <a:r>
              <a:rPr lang="en-GB" dirty="0"/>
              <a:t>Your awesome subtitle goes here. Keep it Short &amp; Impactful.</a:t>
            </a:r>
            <a:endParaRPr lang="en-US" dirty="0"/>
          </a:p>
        </p:txBody>
      </p:sp>
      <p:sp>
        <p:nvSpPr>
          <p:cNvPr id="10" name="Date Placeholder 9"/>
          <p:cNvSpPr>
            <a:spLocks noGrp="1"/>
          </p:cNvSpPr>
          <p:nvPr>
            <p:ph type="dt" sz="half" idx="2"/>
          </p:nvPr>
        </p:nvSpPr>
        <p:spPr/>
        <p:txBody>
          <a:bodyPr/>
          <a:lstStyle/>
          <a:p>
            <a:fld id="{1AF6C591-475B-4508-8011-482F9C82022C}" type="datetime6">
              <a:rPr lang="en-US" smtClean="0"/>
              <a:t>October 19</a:t>
            </a:fld>
            <a:endParaRPr lang="en-US" dirty="0"/>
          </a:p>
        </p:txBody>
      </p:sp>
      <p:sp>
        <p:nvSpPr>
          <p:cNvPr id="3" name="Picture Placeholder 2"/>
          <p:cNvSpPr>
            <a:spLocks noGrp="1"/>
          </p:cNvSpPr>
          <p:nvPr>
            <p:ph type="pic" sz="quarter" idx="18"/>
          </p:nvPr>
        </p:nvSpPr>
        <p:spPr/>
      </p:sp>
      <p:sp>
        <p:nvSpPr>
          <p:cNvPr id="6" name="Picture Placeholder 5"/>
          <p:cNvSpPr>
            <a:spLocks noGrp="1"/>
          </p:cNvSpPr>
          <p:nvPr>
            <p:ph type="pic" sz="quarter" idx="20"/>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23"/>
          </p:nvPr>
        </p:nvSpPr>
        <p:spPr/>
      </p:sp>
      <p:sp>
        <p:nvSpPr>
          <p:cNvPr id="9" name="Picture Placeholder 8"/>
          <p:cNvSpPr>
            <a:spLocks noGrp="1"/>
          </p:cNvSpPr>
          <p:nvPr>
            <p:ph type="pic" sz="quarter" idx="24"/>
          </p:nvPr>
        </p:nvSpPr>
        <p:spPr/>
      </p:sp>
      <p:sp>
        <p:nvSpPr>
          <p:cNvPr id="11" name="Picture Placeholder 10"/>
          <p:cNvSpPr>
            <a:spLocks noGrp="1"/>
          </p:cNvSpPr>
          <p:nvPr>
            <p:ph type="pic" sz="quarter" idx="27"/>
          </p:nvPr>
        </p:nvSpPr>
        <p:spPr/>
      </p:sp>
      <p:sp>
        <p:nvSpPr>
          <p:cNvPr id="12" name="Picture Placeholder 11"/>
          <p:cNvSpPr>
            <a:spLocks noGrp="1"/>
          </p:cNvSpPr>
          <p:nvPr>
            <p:ph type="pic" sz="quarter" idx="28"/>
          </p:nvPr>
        </p:nvSpPr>
        <p:spPr/>
      </p:sp>
      <p:sp>
        <p:nvSpPr>
          <p:cNvPr id="13" name="Rectangle 12"/>
          <p:cNvSpPr/>
          <p:nvPr/>
        </p:nvSpPr>
        <p:spPr>
          <a:xfrm>
            <a:off x="4358331" y="5873993"/>
            <a:ext cx="6374265" cy="2751819"/>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ectangle 13"/>
          <p:cNvSpPr/>
          <p:nvPr/>
        </p:nvSpPr>
        <p:spPr>
          <a:xfrm>
            <a:off x="10873129" y="2949598"/>
            <a:ext cx="3116865" cy="278098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711966156"/>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a:t>Your Title Goes Here</a:t>
            </a:r>
            <a:endParaRPr lang="en-US" dirty="0"/>
          </a:p>
        </p:txBody>
      </p:sp>
      <p:sp>
        <p:nvSpPr>
          <p:cNvPr id="5" name="Text Placeholder 4"/>
          <p:cNvSpPr>
            <a:spLocks noGrp="1"/>
          </p:cNvSpPr>
          <p:nvPr>
            <p:ph type="body" sz="quarter" idx="11"/>
          </p:nvPr>
        </p:nvSpPr>
        <p:spPr/>
        <p:txBody>
          <a:bodyPr/>
          <a:lstStyle/>
          <a:p>
            <a:r>
              <a:rPr lang="en-GB"/>
              <a:t>Your awesome subtitle goes here. Keep it Short &amp; Impactful.</a:t>
            </a:r>
            <a:endParaRPr lang="en-US" dirty="0"/>
          </a:p>
        </p:txBody>
      </p:sp>
      <p:sp>
        <p:nvSpPr>
          <p:cNvPr id="10" name="Date Placeholder 9"/>
          <p:cNvSpPr>
            <a:spLocks noGrp="1"/>
          </p:cNvSpPr>
          <p:nvPr>
            <p:ph type="dt" sz="half" idx="2"/>
          </p:nvPr>
        </p:nvSpPr>
        <p:spPr/>
        <p:txBody>
          <a:bodyPr/>
          <a:lstStyle/>
          <a:p>
            <a:fld id="{F6CAC950-E382-4C86-8FB3-3A2B75DFC0D1}" type="datetime6">
              <a:rPr lang="en-US" smtClean="0"/>
              <a:pPr/>
              <a:t>October 19</a:t>
            </a:fld>
            <a:endParaRPr lang="en-US" dirty="0"/>
          </a:p>
        </p:txBody>
      </p:sp>
      <p:sp>
        <p:nvSpPr>
          <p:cNvPr id="9" name="Picture Placeholder 8"/>
          <p:cNvSpPr>
            <a:spLocks noGrp="1"/>
          </p:cNvSpPr>
          <p:nvPr>
            <p:ph type="pic" sz="quarter" idx="14"/>
          </p:nvPr>
        </p:nvSpPr>
        <p:spPr/>
      </p:sp>
      <p:sp>
        <p:nvSpPr>
          <p:cNvPr id="11" name="Picture Placeholder 10"/>
          <p:cNvSpPr>
            <a:spLocks noGrp="1"/>
          </p:cNvSpPr>
          <p:nvPr>
            <p:ph type="pic" sz="quarter" idx="15"/>
          </p:nvPr>
        </p:nvSpPr>
        <p:spPr/>
      </p:sp>
      <p:sp>
        <p:nvSpPr>
          <p:cNvPr id="12" name="Picture Placeholder 11"/>
          <p:cNvSpPr>
            <a:spLocks noGrp="1"/>
          </p:cNvSpPr>
          <p:nvPr>
            <p:ph type="pic" sz="quarter" idx="16"/>
          </p:nvPr>
        </p:nvSpPr>
        <p:spPr/>
      </p:sp>
      <p:sp>
        <p:nvSpPr>
          <p:cNvPr id="13" name="Picture Placeholder 12"/>
          <p:cNvSpPr>
            <a:spLocks noGrp="1"/>
          </p:cNvSpPr>
          <p:nvPr>
            <p:ph type="pic" sz="quarter" idx="17"/>
          </p:nvPr>
        </p:nvSpPr>
        <p:spPr/>
      </p:sp>
      <p:sp>
        <p:nvSpPr>
          <p:cNvPr id="14" name="Rectangle 13"/>
          <p:cNvSpPr/>
          <p:nvPr/>
        </p:nvSpPr>
        <p:spPr>
          <a:xfrm>
            <a:off x="7503260" y="2804097"/>
            <a:ext cx="9744134" cy="2400657"/>
          </a:xfrm>
          <a:prstGeom prst="rect">
            <a:avLst/>
          </a:prstGeom>
        </p:spPr>
        <p:txBody>
          <a:bodyPr wrap="square">
            <a:spAutoFit/>
          </a:bodyPr>
          <a:lstStyle/>
          <a:p>
            <a:pPr>
              <a:lnSpc>
                <a:spcPct val="150000"/>
              </a:lnSpc>
            </a:pPr>
            <a:r>
              <a:rPr lang="en-US" sz="2000" dirty="0"/>
              <a:t>We welcome you to the colorful </a:t>
            </a:r>
            <a:r>
              <a:rPr lang="en-US" sz="2000" b="1" dirty="0">
                <a:solidFill>
                  <a:schemeClr val="accent5"/>
                </a:solidFill>
              </a:rPr>
              <a:t>world of ABC.com</a:t>
            </a:r>
            <a:r>
              <a:rPr lang="en-US" sz="2000" dirty="0"/>
              <a:t>. Get a whole new experience of searching through different prospects to choose from for your perfect life partner. We world of </a:t>
            </a:r>
            <a:r>
              <a:rPr lang="en-US" sz="2000" b="1" dirty="0">
                <a:solidFill>
                  <a:schemeClr val="accent5"/>
                </a:solidFill>
              </a:rPr>
              <a:t>ABC</a:t>
            </a:r>
            <a:r>
              <a:rPr lang="en-US" sz="2000" dirty="0"/>
              <a:t>.com. Get a whole new experience </a:t>
            </a:r>
            <a:r>
              <a:rPr lang="en-US" sz="2000" b="1" dirty="0">
                <a:solidFill>
                  <a:schemeClr val="accent5"/>
                </a:solidFill>
              </a:rPr>
              <a:t>of searching through </a:t>
            </a:r>
            <a:r>
              <a:rPr lang="en-US" sz="2000" dirty="0"/>
              <a:t>different prospects to choose from for your perfect life partner.</a:t>
            </a:r>
          </a:p>
        </p:txBody>
      </p:sp>
    </p:spTree>
    <p:extLst>
      <p:ext uri="{BB962C8B-B14F-4D97-AF65-F5344CB8AC3E}">
        <p14:creationId xmlns:p14="http://schemas.microsoft.com/office/powerpoint/2010/main" val="382063578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solidFill>
                  <a:schemeClr val="tx1">
                    <a:lumMod val="75000"/>
                    <a:lumOff val="25000"/>
                  </a:schemeClr>
                </a:solidFill>
              </a:rPr>
              <a:t>Strictly Confidential.</a:t>
            </a:r>
            <a:endParaRPr lang="en-US" dirty="0">
              <a:solidFill>
                <a:schemeClr val="tx1">
                  <a:lumMod val="75000"/>
                  <a:lumOff val="25000"/>
                </a:schemeClr>
              </a:solidFill>
            </a:endParaRPr>
          </a:p>
        </p:txBody>
      </p:sp>
      <p:sp>
        <p:nvSpPr>
          <p:cNvPr id="4" name="Text Placeholder 3"/>
          <p:cNvSpPr>
            <a:spLocks noGrp="1"/>
          </p:cNvSpPr>
          <p:nvPr>
            <p:ph type="body" sz="quarter" idx="10"/>
          </p:nvPr>
        </p:nvSpPr>
        <p:spPr/>
        <p:txBody>
          <a:bodyPr/>
          <a:lstStyle/>
          <a:p>
            <a:r>
              <a:rPr lang="en-GB" dirty="0"/>
              <a:t>Text Slide</a:t>
            </a:r>
            <a:endParaRPr lang="en-US" dirty="0"/>
          </a:p>
        </p:txBody>
      </p:sp>
      <p:sp>
        <p:nvSpPr>
          <p:cNvPr id="5" name="Text Placeholder 4"/>
          <p:cNvSpPr>
            <a:spLocks noGrp="1"/>
          </p:cNvSpPr>
          <p:nvPr>
            <p:ph type="body" sz="quarter" idx="11"/>
          </p:nvPr>
        </p:nvSpPr>
        <p:spPr/>
        <p:txBody>
          <a:bodyPr/>
          <a:lstStyle/>
          <a:p>
            <a:r>
              <a:rPr lang="en-GB"/>
              <a:t>Your awesome subtitle goes here. Keep it Short &amp; Impactful.</a:t>
            </a:r>
            <a:endParaRPr lang="en-US" dirty="0"/>
          </a:p>
        </p:txBody>
      </p:sp>
      <p:sp>
        <p:nvSpPr>
          <p:cNvPr id="10" name="Date Placeholder 9"/>
          <p:cNvSpPr>
            <a:spLocks noGrp="1"/>
          </p:cNvSpPr>
          <p:nvPr>
            <p:ph type="dt" sz="half" idx="2"/>
          </p:nvPr>
        </p:nvSpPr>
        <p:spPr/>
        <p:txBody>
          <a:bodyPr/>
          <a:lstStyle/>
          <a:p>
            <a:fld id="{12CD72E7-3E38-47F3-9FC3-1087EC936C07}" type="datetime6">
              <a:rPr lang="en-US" smtClean="0">
                <a:solidFill>
                  <a:schemeClr val="tx1">
                    <a:lumMod val="75000"/>
                    <a:lumOff val="25000"/>
                  </a:schemeClr>
                </a:solidFill>
              </a:rPr>
              <a:pPr/>
              <a:t>October 19</a:t>
            </a:fld>
            <a:endParaRPr lang="en-US" dirty="0">
              <a:solidFill>
                <a:schemeClr val="tx1">
                  <a:lumMod val="75000"/>
                  <a:lumOff val="25000"/>
                </a:schemeClr>
              </a:solidFill>
            </a:endParaRPr>
          </a:p>
        </p:txBody>
      </p:sp>
      <p:sp>
        <p:nvSpPr>
          <p:cNvPr id="6" name="TextBox 5"/>
          <p:cNvSpPr txBox="1"/>
          <p:nvPr/>
        </p:nvSpPr>
        <p:spPr>
          <a:xfrm>
            <a:off x="1100931" y="2340940"/>
            <a:ext cx="16146463" cy="6462817"/>
          </a:xfrm>
          <a:prstGeom prst="rect">
            <a:avLst/>
          </a:prstGeom>
          <a:noFill/>
        </p:spPr>
        <p:txBody>
          <a:bodyPr wrap="square" lIns="243785" tIns="121892" rIns="383913" bIns="95979" numCol="1" spcCol="959784">
            <a:noAutofit/>
          </a:bodyPr>
          <a:lstStyle/>
          <a:p>
            <a:pPr algn="just">
              <a:lnSpc>
                <a:spcPct val="120000"/>
              </a:lnSpc>
              <a:defRPr/>
            </a:pPr>
            <a:r>
              <a:rPr lang="en-US" sz="1800" b="1" dirty="0">
                <a:latin typeface="+mj-lt"/>
                <a:cs typeface="Lato Regular"/>
              </a:rPr>
              <a:t>Lorem ipsum dolor </a:t>
            </a:r>
            <a:r>
              <a:rPr lang="en-US" sz="1800" dirty="0">
                <a:latin typeface="+mj-lt"/>
                <a:cs typeface="Lato Light"/>
              </a:rPr>
              <a:t>sit amet, consectetur adipiscing elit. Sed finibus tellus varius massa sagittis scelerisque. Etiam eu imperdiet felis. In hac habitasse platea dictumst. Ut bibendum venenatis lectus ac tempus. Aenean ac viverra neque. Maecenas ullamcorper turpis sed tellus vestibulum bibendum quam dictum venenatis ut ac diam. Aliquam interdum gravida molestie. Nulla tincidunt, elit sed placerat hendrerit, diam massa porttitor dolor, ac volutpat ante lacus sed quam. </a:t>
            </a:r>
          </a:p>
          <a:p>
            <a:pPr algn="just">
              <a:lnSpc>
                <a:spcPct val="120000"/>
              </a:lnSpc>
              <a:defRPr/>
            </a:pPr>
            <a:endParaRPr lang="en-US" sz="1800" dirty="0">
              <a:latin typeface="+mj-lt"/>
              <a:cs typeface="Lato Light"/>
            </a:endParaRPr>
          </a:p>
          <a:p>
            <a:pPr algn="just">
              <a:lnSpc>
                <a:spcPct val="120000"/>
              </a:lnSpc>
              <a:defRPr/>
            </a:pPr>
            <a:r>
              <a:rPr lang="en-US" sz="1800" b="1" dirty="0">
                <a:latin typeface="+mj-lt"/>
                <a:cs typeface="Lato Regular"/>
              </a:rPr>
              <a:t>Aliquam et ante nunc </a:t>
            </a:r>
            <a:r>
              <a:rPr lang="en-US" sz="1800" dirty="0" err="1">
                <a:latin typeface="+mj-lt"/>
                <a:cs typeface="Lato Light"/>
              </a:rPr>
              <a:t>fusce</a:t>
            </a:r>
            <a:r>
              <a:rPr lang="en-US" sz="1800" dirty="0">
                <a:latin typeface="+mj-lt"/>
                <a:cs typeface="Lato Light"/>
              </a:rPr>
              <a:t>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lnSpc>
                <a:spcPct val="120000"/>
              </a:lnSpc>
              <a:defRPr/>
            </a:pPr>
            <a:r>
              <a:rPr lang="en-US" sz="1800" dirty="0">
                <a:latin typeface="+mj-lt"/>
                <a:cs typeface="Lato Light"/>
              </a:rPr>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lnSpc>
                <a:spcPct val="120000"/>
              </a:lnSpc>
              <a:defRPr/>
            </a:pPr>
            <a:endParaRPr lang="en-US" sz="1800" dirty="0">
              <a:latin typeface="+mj-lt"/>
              <a:cs typeface="Lato Light"/>
            </a:endParaRPr>
          </a:p>
          <a:p>
            <a:pPr algn="just">
              <a:lnSpc>
                <a:spcPct val="120000"/>
              </a:lnSpc>
              <a:defRPr/>
            </a:pPr>
            <a:r>
              <a:rPr lang="en-US" sz="1800" dirty="0">
                <a:latin typeface="+mj-lt"/>
                <a:cs typeface="Lato Light"/>
              </a:rPr>
              <a:t>Donec vitae dolor sed urna laoreet consectetur et a odio. Cras vestibulum diam id risus convallis maximus. Lorem ipsum dolor sit amet, consectetur adipiscing elit. </a:t>
            </a:r>
          </a:p>
          <a:p>
            <a:pPr algn="just">
              <a:lnSpc>
                <a:spcPct val="120000"/>
              </a:lnSpc>
              <a:defRPr/>
            </a:pPr>
            <a:endParaRPr lang="en-US" sz="1800" dirty="0">
              <a:latin typeface="+mj-lt"/>
              <a:cs typeface="Lato Light"/>
            </a:endParaRPr>
          </a:p>
          <a:p>
            <a:pPr algn="just">
              <a:lnSpc>
                <a:spcPct val="120000"/>
              </a:lnSpc>
              <a:defRPr/>
            </a:pPr>
            <a:r>
              <a:rPr lang="en-US" sz="1800" dirty="0">
                <a:latin typeface="+mj-lt"/>
                <a:cs typeface="Lato Light"/>
              </a:rPr>
              <a:t>Fusce tincidunt eget ligula vitae hendrerit. Phasellus id ligula ut enim elementum bibendum eget eget magna. Fusce in magna </a:t>
            </a:r>
            <a:r>
              <a:rPr lang="en-US" sz="1800" dirty="0" err="1">
                <a:latin typeface="+mj-lt"/>
                <a:cs typeface="Lato Light"/>
              </a:rPr>
              <a:t>diam</a:t>
            </a:r>
            <a:r>
              <a:rPr lang="en-US" sz="1800" dirty="0">
                <a:latin typeface="+mj-lt"/>
                <a:cs typeface="Lato Light"/>
              </a:rPr>
              <a:t> vitae </a:t>
            </a:r>
            <a:r>
              <a:rPr lang="en-US" sz="1800" dirty="0" err="1">
                <a:latin typeface="+mj-lt"/>
                <a:cs typeface="Lato Light"/>
              </a:rPr>
              <a:t>hendrerit</a:t>
            </a:r>
            <a:r>
              <a:rPr lang="en-US" sz="1800" dirty="0">
                <a:latin typeface="+mj-lt"/>
                <a:cs typeface="Lato Light"/>
              </a:rPr>
              <a:t>. </a:t>
            </a:r>
            <a:r>
              <a:rPr lang="en-US" sz="1800" dirty="0" err="1">
                <a:latin typeface="+mj-lt"/>
                <a:cs typeface="Lato Light"/>
              </a:rPr>
              <a:t>Phasellus</a:t>
            </a:r>
            <a:r>
              <a:rPr lang="en-US" sz="1800" dirty="0">
                <a:latin typeface="+mj-lt"/>
                <a:cs typeface="Lato Light"/>
              </a:rPr>
              <a:t> id ligula </a:t>
            </a:r>
            <a:r>
              <a:rPr lang="en-US" sz="1800" dirty="0" err="1">
                <a:latin typeface="+mj-lt"/>
                <a:cs typeface="Lato Light"/>
              </a:rPr>
              <a:t>ut</a:t>
            </a:r>
            <a:r>
              <a:rPr lang="en-US" sz="1800" dirty="0">
                <a:latin typeface="+mj-lt"/>
                <a:cs typeface="Lato Light"/>
              </a:rPr>
              <a:t> </a:t>
            </a:r>
            <a:r>
              <a:rPr lang="en-US" sz="1800" dirty="0" err="1">
                <a:latin typeface="+mj-lt"/>
                <a:cs typeface="Lato Light"/>
              </a:rPr>
              <a:t>enim</a:t>
            </a:r>
            <a:r>
              <a:rPr lang="en-US" sz="1800" dirty="0">
                <a:latin typeface="+mj-lt"/>
                <a:cs typeface="Lato Light"/>
              </a:rPr>
              <a:t> </a:t>
            </a:r>
            <a:r>
              <a:rPr lang="en-US" sz="1800" dirty="0" err="1">
                <a:latin typeface="+mj-lt"/>
                <a:cs typeface="Lato Light"/>
              </a:rPr>
              <a:t>elementum</a:t>
            </a:r>
            <a:r>
              <a:rPr lang="en-US" sz="1800" dirty="0">
                <a:latin typeface="+mj-lt"/>
                <a:cs typeface="Lato Light"/>
              </a:rPr>
              <a:t>. </a:t>
            </a:r>
            <a:r>
              <a:rPr lang="en-US" sz="1800" dirty="0" err="1">
                <a:latin typeface="+mj-lt"/>
                <a:cs typeface="Lato Light"/>
              </a:rPr>
              <a:t>Donec</a:t>
            </a:r>
            <a:r>
              <a:rPr lang="en-US" sz="1800" dirty="0">
                <a:latin typeface="+mj-lt"/>
                <a:cs typeface="Lato Light"/>
              </a:rPr>
              <a:t> </a:t>
            </a:r>
            <a:r>
              <a:rPr lang="en-US" sz="1800" dirty="0" err="1">
                <a:latin typeface="+mj-lt"/>
                <a:cs typeface="Lato Light"/>
              </a:rPr>
              <a:t>eget</a:t>
            </a:r>
            <a:r>
              <a:rPr lang="en-US" sz="1800" dirty="0">
                <a:latin typeface="+mj-lt"/>
                <a:cs typeface="Lato Light"/>
              </a:rPr>
              <a:t> </a:t>
            </a:r>
            <a:r>
              <a:rPr lang="en-US" sz="1800" dirty="0" err="1">
                <a:latin typeface="+mj-lt"/>
                <a:cs typeface="Lato Light"/>
              </a:rPr>
              <a:t>viverra</a:t>
            </a:r>
            <a:r>
              <a:rPr lang="en-US" sz="1800" dirty="0">
                <a:latin typeface="+mj-lt"/>
                <a:cs typeface="Lato Light"/>
              </a:rPr>
              <a:t> nisi, non </a:t>
            </a:r>
            <a:r>
              <a:rPr lang="en-US" sz="1800" dirty="0" err="1">
                <a:latin typeface="+mj-lt"/>
                <a:cs typeface="Lato Light"/>
              </a:rPr>
              <a:t>luctus</a:t>
            </a:r>
            <a:r>
              <a:rPr lang="en-US" sz="1800" dirty="0">
                <a:latin typeface="+mj-lt"/>
                <a:cs typeface="Lato Light"/>
              </a:rPr>
              <a:t> </a:t>
            </a:r>
            <a:r>
              <a:rPr lang="en-US" sz="1800" dirty="0" err="1">
                <a:latin typeface="+mj-lt"/>
                <a:cs typeface="Lato Light"/>
              </a:rPr>
              <a:t>arcu</a:t>
            </a:r>
            <a:r>
              <a:rPr lang="en-US" sz="1800" dirty="0">
                <a:latin typeface="+mj-lt"/>
                <a:cs typeface="Lato Light"/>
              </a:rPr>
              <a:t>. </a:t>
            </a:r>
            <a:r>
              <a:rPr lang="en-US" sz="1800" dirty="0" err="1">
                <a:latin typeface="+mj-lt"/>
                <a:cs typeface="Lato Light"/>
              </a:rPr>
              <a:t>Sed</a:t>
            </a:r>
            <a:r>
              <a:rPr lang="en-US" sz="1800" dirty="0">
                <a:latin typeface="+mj-lt"/>
                <a:cs typeface="Lato Light"/>
              </a:rPr>
              <a:t> ipsum </a:t>
            </a:r>
            <a:r>
              <a:rPr lang="en-US" sz="1800" dirty="0" err="1">
                <a:latin typeface="+mj-lt"/>
                <a:cs typeface="Lato Light"/>
              </a:rPr>
              <a:t>leo</a:t>
            </a:r>
            <a:r>
              <a:rPr lang="en-US" sz="1800" dirty="0">
                <a:latin typeface="+mj-lt"/>
                <a:cs typeface="Lato Light"/>
              </a:rPr>
              <a:t>, </a:t>
            </a:r>
            <a:r>
              <a:rPr lang="en-US" sz="1800" dirty="0" err="1">
                <a:latin typeface="+mj-lt"/>
                <a:cs typeface="Lato Light"/>
              </a:rPr>
              <a:t>volutpat</a:t>
            </a:r>
            <a:r>
              <a:rPr lang="en-US" sz="1800" dirty="0">
                <a:latin typeface="+mj-lt"/>
                <a:cs typeface="Lato Light"/>
              </a:rPr>
              <a:t> id convallis vitae, </a:t>
            </a:r>
            <a:r>
              <a:rPr lang="en-US" sz="1800" dirty="0" err="1">
                <a:latin typeface="+mj-lt"/>
                <a:cs typeface="Lato Light"/>
              </a:rPr>
              <a:t>mollis</a:t>
            </a:r>
            <a:r>
              <a:rPr lang="en-US" sz="1800" dirty="0">
                <a:latin typeface="+mj-lt"/>
                <a:cs typeface="Lato Light"/>
              </a:rPr>
              <a:t> ac dui. Cum </a:t>
            </a:r>
            <a:r>
              <a:rPr lang="en-US" sz="1800" dirty="0" err="1">
                <a:latin typeface="+mj-lt"/>
                <a:cs typeface="Lato Light"/>
              </a:rPr>
              <a:t>sociis</a:t>
            </a:r>
            <a:r>
              <a:rPr lang="en-US" sz="1800" dirty="0">
                <a:latin typeface="+mj-lt"/>
                <a:cs typeface="Lato Light"/>
              </a:rPr>
              <a:t> </a:t>
            </a:r>
            <a:r>
              <a:rPr lang="en-US" sz="1800" dirty="0" err="1">
                <a:latin typeface="+mj-lt"/>
                <a:cs typeface="Lato Light"/>
              </a:rPr>
              <a:t>natoque</a:t>
            </a:r>
            <a:r>
              <a:rPr lang="en-US" sz="1800" dirty="0">
                <a:latin typeface="+mj-lt"/>
                <a:cs typeface="Lato Light"/>
              </a:rPr>
              <a:t> </a:t>
            </a:r>
            <a:r>
              <a:rPr lang="en-US" sz="1800" dirty="0" err="1">
                <a:latin typeface="+mj-lt"/>
                <a:cs typeface="Lato Light"/>
              </a:rPr>
              <a:t>penatibus</a:t>
            </a:r>
            <a:r>
              <a:rPr lang="en-US" sz="1800" dirty="0">
                <a:latin typeface="+mj-lt"/>
                <a:cs typeface="Lato Light"/>
              </a:rPr>
              <a:t> et </a:t>
            </a:r>
            <a:r>
              <a:rPr lang="en-US" sz="1800" dirty="0" err="1">
                <a:latin typeface="+mj-lt"/>
                <a:cs typeface="Lato Light"/>
              </a:rPr>
              <a:t>magnis</a:t>
            </a:r>
            <a:r>
              <a:rPr lang="en-US" sz="1800" dirty="0">
                <a:latin typeface="+mj-lt"/>
                <a:cs typeface="Lato Light"/>
              </a:rPr>
              <a:t> dis parturient </a:t>
            </a:r>
            <a:r>
              <a:rPr lang="en-US" sz="1800" dirty="0" err="1">
                <a:latin typeface="+mj-lt"/>
                <a:cs typeface="Lato Light"/>
              </a:rPr>
              <a:t>montes</a:t>
            </a:r>
            <a:r>
              <a:rPr lang="en-US" sz="1800" dirty="0">
                <a:latin typeface="+mj-lt"/>
                <a:cs typeface="Lato Light"/>
              </a:rPr>
              <a:t>, </a:t>
            </a:r>
            <a:r>
              <a:rPr lang="en-US" sz="1800" dirty="0" err="1">
                <a:latin typeface="+mj-lt"/>
                <a:cs typeface="Lato Light"/>
              </a:rPr>
              <a:t>nascetur</a:t>
            </a:r>
            <a:r>
              <a:rPr lang="en-US" sz="1800" dirty="0">
                <a:latin typeface="+mj-lt"/>
                <a:cs typeface="Lato Light"/>
              </a:rPr>
              <a:t> </a:t>
            </a:r>
            <a:r>
              <a:rPr lang="en-US" sz="1800" dirty="0" err="1">
                <a:latin typeface="+mj-lt"/>
                <a:cs typeface="Lato Light"/>
              </a:rPr>
              <a:t>ridiculus</a:t>
            </a:r>
            <a:r>
              <a:rPr lang="en-US" sz="1800" dirty="0">
                <a:latin typeface="+mj-lt"/>
                <a:cs typeface="Lato Light"/>
              </a:rPr>
              <a:t> mus. </a:t>
            </a:r>
            <a:r>
              <a:rPr lang="en-US" sz="1800" dirty="0" err="1">
                <a:latin typeface="+mj-lt"/>
                <a:cs typeface="Lato Light"/>
              </a:rPr>
              <a:t>Nulla</a:t>
            </a:r>
            <a:r>
              <a:rPr lang="en-US" sz="1800" dirty="0">
                <a:latin typeface="+mj-lt"/>
                <a:cs typeface="Lato Light"/>
              </a:rPr>
              <a:t> </a:t>
            </a:r>
            <a:r>
              <a:rPr lang="en-US" sz="1800" dirty="0" err="1">
                <a:latin typeface="+mj-lt"/>
                <a:cs typeface="Lato Light"/>
              </a:rPr>
              <a:t>luctus</a:t>
            </a:r>
            <a:r>
              <a:rPr lang="en-US" sz="1800" dirty="0">
                <a:latin typeface="+mj-lt"/>
                <a:cs typeface="Lato Light"/>
              </a:rPr>
              <a:t> </a:t>
            </a:r>
            <a:r>
              <a:rPr lang="en-US" sz="1800" dirty="0" err="1">
                <a:latin typeface="+mj-lt"/>
                <a:cs typeface="Lato Light"/>
              </a:rPr>
              <a:t>dapibus</a:t>
            </a:r>
            <a:r>
              <a:rPr lang="en-US" sz="1800" dirty="0">
                <a:latin typeface="+mj-lt"/>
                <a:cs typeface="Lato Light"/>
              </a:rPr>
              <a:t> </a:t>
            </a:r>
            <a:r>
              <a:rPr lang="en-US" sz="1800" dirty="0" err="1">
                <a:latin typeface="+mj-lt"/>
                <a:cs typeface="Lato Light"/>
              </a:rPr>
              <a:t>metus</a:t>
            </a:r>
            <a:r>
              <a:rPr lang="en-US" sz="1800" dirty="0">
                <a:latin typeface="+mj-lt"/>
                <a:cs typeface="Lato Light"/>
              </a:rPr>
              <a:t> </a:t>
            </a:r>
            <a:r>
              <a:rPr lang="en-US" sz="1800" dirty="0" err="1">
                <a:latin typeface="+mj-lt"/>
                <a:cs typeface="Lato Light"/>
              </a:rPr>
              <a:t>nec</a:t>
            </a:r>
            <a:r>
              <a:rPr lang="en-US" sz="1800" dirty="0">
                <a:latin typeface="+mj-lt"/>
                <a:cs typeface="Lato Light"/>
              </a:rPr>
              <a:t> </a:t>
            </a:r>
            <a:r>
              <a:rPr lang="en-US" sz="1800" dirty="0" err="1">
                <a:latin typeface="+mj-lt"/>
                <a:cs typeface="Lato Light"/>
              </a:rPr>
              <a:t>mollis</a:t>
            </a:r>
            <a:r>
              <a:rPr lang="en-US" sz="1800" dirty="0">
                <a:latin typeface="+mj-lt"/>
                <a:cs typeface="Lato Light"/>
              </a:rPr>
              <a:t>. </a:t>
            </a:r>
            <a:r>
              <a:rPr lang="en-US" sz="1800" dirty="0" err="1">
                <a:latin typeface="+mj-lt"/>
                <a:cs typeface="Lato Light"/>
              </a:rPr>
              <a:t>Etiam</a:t>
            </a:r>
            <a:r>
              <a:rPr lang="en-US" sz="1800" dirty="0">
                <a:latin typeface="+mj-lt"/>
                <a:cs typeface="Lato Light"/>
              </a:rPr>
              <a:t> </a:t>
            </a:r>
            <a:r>
              <a:rPr lang="en-US" sz="1800" dirty="0" err="1">
                <a:latin typeface="+mj-lt"/>
                <a:cs typeface="Lato Light"/>
              </a:rPr>
              <a:t>lacus</a:t>
            </a:r>
            <a:r>
              <a:rPr lang="en-US" sz="1800" dirty="0">
                <a:latin typeface="+mj-lt"/>
                <a:cs typeface="Lato Light"/>
              </a:rPr>
              <a:t> </a:t>
            </a:r>
            <a:r>
              <a:rPr lang="en-US" sz="1800" dirty="0" err="1">
                <a:latin typeface="+mj-lt"/>
                <a:cs typeface="Lato Light"/>
              </a:rPr>
              <a:t>nulla</a:t>
            </a:r>
            <a:r>
              <a:rPr lang="en-US" sz="1800" dirty="0">
                <a:latin typeface="+mj-lt"/>
                <a:cs typeface="Lato Light"/>
              </a:rPr>
              <a:t>, </a:t>
            </a:r>
            <a:r>
              <a:rPr lang="en-US" sz="1800" dirty="0" err="1">
                <a:latin typeface="+mj-lt"/>
                <a:cs typeface="Lato Light"/>
              </a:rPr>
              <a:t>bibendum</a:t>
            </a:r>
            <a:r>
              <a:rPr lang="en-US" sz="1800" dirty="0">
                <a:latin typeface="+mj-lt"/>
                <a:cs typeface="Lato Light"/>
              </a:rPr>
              <a:t> </a:t>
            </a:r>
            <a:r>
              <a:rPr lang="en-US" sz="1800" dirty="0" err="1">
                <a:latin typeface="+mj-lt"/>
                <a:cs typeface="Lato Light"/>
              </a:rPr>
              <a:t>egestas</a:t>
            </a:r>
            <a:r>
              <a:rPr lang="en-US" sz="1800" dirty="0">
                <a:latin typeface="+mj-lt"/>
                <a:cs typeface="Lato Light"/>
              </a:rPr>
              <a:t> </a:t>
            </a:r>
            <a:r>
              <a:rPr lang="en-US" sz="1800" dirty="0" err="1">
                <a:latin typeface="+mj-lt"/>
                <a:cs typeface="Lato Light"/>
              </a:rPr>
              <a:t>suscipit</a:t>
            </a:r>
            <a:r>
              <a:rPr lang="en-US" sz="1800" dirty="0">
                <a:latin typeface="+mj-lt"/>
                <a:cs typeface="Lato Light"/>
              </a:rPr>
              <a:t> </a:t>
            </a:r>
            <a:r>
              <a:rPr lang="en-US" sz="1800" dirty="0" err="1">
                <a:latin typeface="+mj-lt"/>
                <a:cs typeface="Lato Light"/>
              </a:rPr>
              <a:t>ut</a:t>
            </a:r>
            <a:r>
              <a:rPr lang="en-US" sz="1800" dirty="0">
                <a:latin typeface="+mj-lt"/>
                <a:cs typeface="Lato Light"/>
              </a:rPr>
              <a:t>, </a:t>
            </a:r>
            <a:r>
              <a:rPr lang="en-US" sz="1800" dirty="0" err="1">
                <a:latin typeface="+mj-lt"/>
                <a:cs typeface="Lato Light"/>
              </a:rPr>
              <a:t>sollicitudin</a:t>
            </a:r>
            <a:r>
              <a:rPr lang="en-US" sz="1800" dirty="0">
                <a:latin typeface="+mj-lt"/>
                <a:cs typeface="Lato Light"/>
              </a:rPr>
              <a:t> </a:t>
            </a:r>
            <a:r>
              <a:rPr lang="en-US" sz="1800" dirty="0" err="1">
                <a:latin typeface="+mj-lt"/>
                <a:cs typeface="Lato Light"/>
              </a:rPr>
              <a:t>eu</a:t>
            </a:r>
            <a:r>
              <a:rPr lang="en-US" sz="1800" dirty="0">
                <a:latin typeface="+mj-lt"/>
                <a:cs typeface="Lato Light"/>
              </a:rPr>
              <a:t> </a:t>
            </a:r>
            <a:r>
              <a:rPr lang="en-US" sz="1800" dirty="0" err="1">
                <a:latin typeface="+mj-lt"/>
                <a:cs typeface="Lato Light"/>
              </a:rPr>
              <a:t>massa</a:t>
            </a:r>
            <a:r>
              <a:rPr lang="en-US" sz="1800" dirty="0">
                <a:latin typeface="+mj-lt"/>
                <a:cs typeface="Lato Light"/>
              </a:rPr>
              <a:t>. </a:t>
            </a:r>
            <a:r>
              <a:rPr lang="en-US" sz="1800" dirty="0" err="1">
                <a:latin typeface="+mj-lt"/>
                <a:cs typeface="Lato Light"/>
              </a:rPr>
              <a:t>Phasellus</a:t>
            </a:r>
            <a:r>
              <a:rPr lang="en-US" sz="1800" dirty="0">
                <a:latin typeface="+mj-lt"/>
                <a:cs typeface="Lato Light"/>
              </a:rPr>
              <a:t> semper </a:t>
            </a:r>
            <a:r>
              <a:rPr lang="en-US" sz="1800" dirty="0" err="1">
                <a:latin typeface="+mj-lt"/>
                <a:cs typeface="Lato Light"/>
              </a:rPr>
              <a:t>quam</a:t>
            </a:r>
            <a:r>
              <a:rPr lang="en-US" sz="1800" dirty="0">
                <a:latin typeface="+mj-lt"/>
                <a:cs typeface="Lato Light"/>
              </a:rPr>
              <a:t> </a:t>
            </a:r>
            <a:r>
              <a:rPr lang="en-US" sz="1800" dirty="0" err="1">
                <a:latin typeface="+mj-lt"/>
                <a:cs typeface="Lato Light"/>
              </a:rPr>
              <a:t>justo</a:t>
            </a:r>
            <a:r>
              <a:rPr lang="en-US" sz="1800" dirty="0">
                <a:latin typeface="+mj-lt"/>
                <a:cs typeface="Lato Light"/>
              </a:rPr>
              <a:t>, </a:t>
            </a:r>
            <a:r>
              <a:rPr lang="en-US" sz="1800" dirty="0" err="1">
                <a:latin typeface="+mj-lt"/>
                <a:cs typeface="Lato Light"/>
              </a:rPr>
              <a:t>vel</a:t>
            </a:r>
            <a:r>
              <a:rPr lang="en-US" sz="1800" dirty="0">
                <a:latin typeface="+mj-lt"/>
                <a:cs typeface="Lato Light"/>
              </a:rPr>
              <a:t> </a:t>
            </a:r>
            <a:r>
              <a:rPr lang="en-US" sz="1800" dirty="0" err="1">
                <a:latin typeface="+mj-lt"/>
                <a:cs typeface="Lato Light"/>
              </a:rPr>
              <a:t>aliquam</a:t>
            </a:r>
            <a:r>
              <a:rPr lang="en-US" sz="1800" dirty="0">
                <a:latin typeface="+mj-lt"/>
                <a:cs typeface="Lato Light"/>
              </a:rPr>
              <a:t> magna </a:t>
            </a:r>
            <a:r>
              <a:rPr lang="en-US" sz="1800" dirty="0" err="1">
                <a:latin typeface="+mj-lt"/>
                <a:cs typeface="Lato Light"/>
              </a:rPr>
              <a:t>lobortis</a:t>
            </a:r>
            <a:r>
              <a:rPr lang="en-US" sz="1800" dirty="0">
                <a:latin typeface="+mj-lt"/>
                <a:cs typeface="Lato Light"/>
              </a:rPr>
              <a:t> at. </a:t>
            </a:r>
          </a:p>
          <a:p>
            <a:pPr algn="just">
              <a:lnSpc>
                <a:spcPct val="120000"/>
              </a:lnSpc>
              <a:defRPr/>
            </a:pPr>
            <a:endParaRPr lang="en-US" sz="1800" dirty="0">
              <a:latin typeface="+mj-lt"/>
              <a:cs typeface="Lato Light"/>
            </a:endParaRPr>
          </a:p>
        </p:txBody>
      </p:sp>
    </p:spTree>
    <p:extLst>
      <p:ext uri="{BB962C8B-B14F-4D97-AF65-F5344CB8AC3E}">
        <p14:creationId xmlns:p14="http://schemas.microsoft.com/office/powerpoint/2010/main" val="886494012"/>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solidFill>
                  <a:schemeClr val="tx1">
                    <a:lumMod val="75000"/>
                    <a:lumOff val="25000"/>
                  </a:schemeClr>
                </a:solidFill>
              </a:rPr>
              <a:t>Strictly Confidential.</a:t>
            </a:r>
            <a:endParaRPr lang="en-US" dirty="0">
              <a:solidFill>
                <a:schemeClr val="tx1">
                  <a:lumMod val="75000"/>
                  <a:lumOff val="25000"/>
                </a:schemeClr>
              </a:solidFill>
            </a:endParaRPr>
          </a:p>
        </p:txBody>
      </p:sp>
      <p:sp>
        <p:nvSpPr>
          <p:cNvPr id="4" name="Text Placeholder 3"/>
          <p:cNvSpPr>
            <a:spLocks noGrp="1"/>
          </p:cNvSpPr>
          <p:nvPr>
            <p:ph type="body" sz="quarter" idx="10"/>
          </p:nvPr>
        </p:nvSpPr>
        <p:spPr/>
        <p:txBody>
          <a:bodyPr/>
          <a:lstStyle/>
          <a:p>
            <a:r>
              <a:rPr lang="en-GB" dirty="0"/>
              <a:t>Two Column Text Slide</a:t>
            </a:r>
            <a:endParaRPr lang="en-US" dirty="0"/>
          </a:p>
        </p:txBody>
      </p:sp>
      <p:sp>
        <p:nvSpPr>
          <p:cNvPr id="5" name="Text Placeholder 4"/>
          <p:cNvSpPr>
            <a:spLocks noGrp="1"/>
          </p:cNvSpPr>
          <p:nvPr>
            <p:ph type="body" sz="quarter" idx="11"/>
          </p:nvPr>
        </p:nvSpPr>
        <p:spPr/>
        <p:txBody>
          <a:bodyPr/>
          <a:lstStyle/>
          <a:p>
            <a:r>
              <a:rPr lang="en-GB"/>
              <a:t>Your awesome subtitle goes here. Keep it Short &amp; Impactful.</a:t>
            </a:r>
            <a:endParaRPr lang="en-US" dirty="0"/>
          </a:p>
        </p:txBody>
      </p:sp>
      <p:sp>
        <p:nvSpPr>
          <p:cNvPr id="10" name="Date Placeholder 9"/>
          <p:cNvSpPr>
            <a:spLocks noGrp="1"/>
          </p:cNvSpPr>
          <p:nvPr>
            <p:ph type="dt" sz="half" idx="2"/>
          </p:nvPr>
        </p:nvSpPr>
        <p:spPr/>
        <p:txBody>
          <a:bodyPr/>
          <a:lstStyle/>
          <a:p>
            <a:fld id="{12CD72E7-3E38-47F3-9FC3-1087EC936C07}" type="datetime6">
              <a:rPr lang="en-US" smtClean="0">
                <a:solidFill>
                  <a:schemeClr val="tx1">
                    <a:lumMod val="75000"/>
                    <a:lumOff val="25000"/>
                  </a:schemeClr>
                </a:solidFill>
              </a:rPr>
              <a:pPr/>
              <a:t>October 19</a:t>
            </a:fld>
            <a:endParaRPr lang="en-US" dirty="0">
              <a:solidFill>
                <a:schemeClr val="tx1">
                  <a:lumMod val="75000"/>
                  <a:lumOff val="25000"/>
                </a:schemeClr>
              </a:solidFill>
            </a:endParaRPr>
          </a:p>
        </p:txBody>
      </p:sp>
      <p:sp>
        <p:nvSpPr>
          <p:cNvPr id="6" name="TextBox 5"/>
          <p:cNvSpPr txBox="1"/>
          <p:nvPr/>
        </p:nvSpPr>
        <p:spPr>
          <a:xfrm>
            <a:off x="1100931" y="2556297"/>
            <a:ext cx="16146463" cy="6462817"/>
          </a:xfrm>
          <a:prstGeom prst="rect">
            <a:avLst/>
          </a:prstGeom>
          <a:noFill/>
        </p:spPr>
        <p:txBody>
          <a:bodyPr wrap="square" lIns="243785" tIns="121892" rIns="383913" bIns="95979" numCol="2" spcCol="959784">
            <a:noAutofit/>
          </a:bodyPr>
          <a:lstStyle/>
          <a:p>
            <a:pPr algn="just">
              <a:lnSpc>
                <a:spcPct val="120000"/>
              </a:lnSpc>
              <a:defRPr/>
            </a:pPr>
            <a:r>
              <a:rPr lang="en-US" sz="1800" b="1" dirty="0">
                <a:latin typeface="+mj-lt"/>
                <a:cs typeface="Lato Regular"/>
              </a:rPr>
              <a:t>Lorem ipsum dolor </a:t>
            </a:r>
            <a:r>
              <a:rPr lang="en-US" sz="1800" dirty="0">
                <a:latin typeface="+mj-lt"/>
                <a:cs typeface="Lato Light"/>
              </a:rPr>
              <a:t>sit amet, consectetur adipiscing elit. Sed finibus tellus varius massa sagittis scelerisque. Etiam eu imperdiet felis. In hac habitasse platea dictumst. Ut bibendum venenatis lectus ac tempus. Aenean ac viverra neque. Maecenas ullamcorper turpis sed tellus vestibulum bibendum quam dictum venenatis ut ac diam. Aliquam interdum gravida molestie. Nulla tincidunt, elit sed placerat hendrerit, diam massa porttitor dolor, ac volutpat ante lacus sed quam. </a:t>
            </a:r>
          </a:p>
          <a:p>
            <a:pPr algn="just">
              <a:lnSpc>
                <a:spcPct val="120000"/>
              </a:lnSpc>
              <a:defRPr/>
            </a:pPr>
            <a:endParaRPr lang="en-US" sz="1800" dirty="0">
              <a:latin typeface="+mj-lt"/>
              <a:cs typeface="Lato Light"/>
            </a:endParaRPr>
          </a:p>
          <a:p>
            <a:pPr algn="just">
              <a:lnSpc>
                <a:spcPct val="120000"/>
              </a:lnSpc>
              <a:defRPr/>
            </a:pPr>
            <a:r>
              <a:rPr lang="en-US" sz="1800" b="1" dirty="0">
                <a:latin typeface="+mj-lt"/>
                <a:cs typeface="Lato Regular"/>
              </a:rPr>
              <a:t>Aliquam et ante nunc </a:t>
            </a:r>
            <a:r>
              <a:rPr lang="en-US" sz="1800" dirty="0" err="1">
                <a:latin typeface="+mj-lt"/>
                <a:cs typeface="Lato Light"/>
              </a:rPr>
              <a:t>fusce</a:t>
            </a:r>
            <a:r>
              <a:rPr lang="en-US" sz="1800" dirty="0">
                <a:latin typeface="+mj-lt"/>
                <a:cs typeface="Lato Light"/>
              </a:rPr>
              <a:t>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lnSpc>
                <a:spcPct val="120000"/>
              </a:lnSpc>
              <a:defRPr/>
            </a:pPr>
            <a:r>
              <a:rPr lang="en-US" sz="1800" dirty="0">
                <a:latin typeface="+mj-lt"/>
                <a:cs typeface="Lato Light"/>
              </a:rPr>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lnSpc>
                <a:spcPct val="120000"/>
              </a:lnSpc>
              <a:defRPr/>
            </a:pPr>
            <a:endParaRPr lang="en-US" sz="1800" dirty="0">
              <a:latin typeface="+mj-lt"/>
              <a:cs typeface="Lato Light"/>
            </a:endParaRPr>
          </a:p>
          <a:p>
            <a:pPr algn="just">
              <a:lnSpc>
                <a:spcPct val="120000"/>
              </a:lnSpc>
              <a:defRPr/>
            </a:pPr>
            <a:r>
              <a:rPr lang="en-US" sz="1800" dirty="0">
                <a:latin typeface="+mj-lt"/>
                <a:cs typeface="Lato Light"/>
              </a:rPr>
              <a:t>Donec vitae dolor sed urna laoreet consectetur et a odio. Cras vestibulum diam id risus convallis maximus. Lorem ipsum dolor sit amet, consectetur adipiscing elit. </a:t>
            </a:r>
          </a:p>
          <a:p>
            <a:pPr algn="just">
              <a:lnSpc>
                <a:spcPct val="120000"/>
              </a:lnSpc>
              <a:defRPr/>
            </a:pPr>
            <a:endParaRPr lang="en-US" sz="1800" dirty="0">
              <a:latin typeface="+mj-lt"/>
              <a:cs typeface="Lato Light"/>
            </a:endParaRPr>
          </a:p>
          <a:p>
            <a:pPr algn="just">
              <a:lnSpc>
                <a:spcPct val="120000"/>
              </a:lnSpc>
              <a:defRPr/>
            </a:pPr>
            <a:r>
              <a:rPr lang="en-US" sz="1800" dirty="0">
                <a:latin typeface="+mj-lt"/>
                <a:cs typeface="Lato Light"/>
              </a:rPr>
              <a:t>Fusce tincidunt eget ligula vitae hendrerit. Phasellus id ligula ut enim elementum bibendum eget eget magna. Fusce in magna </a:t>
            </a:r>
            <a:r>
              <a:rPr lang="en-US" sz="1800" dirty="0" err="1">
                <a:latin typeface="+mj-lt"/>
                <a:cs typeface="Lato Light"/>
              </a:rPr>
              <a:t>diam</a:t>
            </a:r>
            <a:r>
              <a:rPr lang="en-US" sz="1800" dirty="0">
                <a:latin typeface="+mj-lt"/>
                <a:cs typeface="Lato Light"/>
              </a:rPr>
              <a:t> vitae </a:t>
            </a:r>
            <a:r>
              <a:rPr lang="en-US" sz="1800" dirty="0" err="1">
                <a:latin typeface="+mj-lt"/>
                <a:cs typeface="Lato Light"/>
              </a:rPr>
              <a:t>hendrerit</a:t>
            </a:r>
            <a:r>
              <a:rPr lang="en-US" sz="1800" dirty="0">
                <a:latin typeface="+mj-lt"/>
                <a:cs typeface="Lato Light"/>
              </a:rPr>
              <a:t>. </a:t>
            </a:r>
            <a:r>
              <a:rPr lang="en-US" sz="1800" dirty="0" err="1">
                <a:latin typeface="+mj-lt"/>
                <a:cs typeface="Lato Light"/>
              </a:rPr>
              <a:t>Phasellus</a:t>
            </a:r>
            <a:r>
              <a:rPr lang="en-US" sz="1800" dirty="0">
                <a:latin typeface="+mj-lt"/>
                <a:cs typeface="Lato Light"/>
              </a:rPr>
              <a:t> id ligula </a:t>
            </a:r>
            <a:r>
              <a:rPr lang="en-US" sz="1800" dirty="0" err="1">
                <a:latin typeface="+mj-lt"/>
                <a:cs typeface="Lato Light"/>
              </a:rPr>
              <a:t>ut</a:t>
            </a:r>
            <a:r>
              <a:rPr lang="en-US" sz="1800" dirty="0">
                <a:latin typeface="+mj-lt"/>
                <a:cs typeface="Lato Light"/>
              </a:rPr>
              <a:t> </a:t>
            </a:r>
            <a:r>
              <a:rPr lang="en-US" sz="1800" dirty="0" err="1">
                <a:latin typeface="+mj-lt"/>
                <a:cs typeface="Lato Light"/>
              </a:rPr>
              <a:t>enim</a:t>
            </a:r>
            <a:r>
              <a:rPr lang="en-US" sz="1800" dirty="0">
                <a:latin typeface="+mj-lt"/>
                <a:cs typeface="Lato Light"/>
              </a:rPr>
              <a:t> </a:t>
            </a:r>
            <a:r>
              <a:rPr lang="en-US" sz="1800" dirty="0" err="1">
                <a:latin typeface="+mj-lt"/>
                <a:cs typeface="Lato Light"/>
              </a:rPr>
              <a:t>elementum</a:t>
            </a:r>
            <a:r>
              <a:rPr lang="en-US" sz="1800" dirty="0">
                <a:latin typeface="+mj-lt"/>
                <a:cs typeface="Lato Light"/>
              </a:rPr>
              <a:t>. </a:t>
            </a:r>
            <a:r>
              <a:rPr lang="en-US" sz="1800" dirty="0" err="1">
                <a:latin typeface="+mj-lt"/>
                <a:cs typeface="Lato Light"/>
              </a:rPr>
              <a:t>Donec</a:t>
            </a:r>
            <a:r>
              <a:rPr lang="en-US" sz="1800" dirty="0">
                <a:latin typeface="+mj-lt"/>
                <a:cs typeface="Lato Light"/>
              </a:rPr>
              <a:t> </a:t>
            </a:r>
            <a:r>
              <a:rPr lang="en-US" sz="1800" dirty="0" err="1">
                <a:latin typeface="+mj-lt"/>
                <a:cs typeface="Lato Light"/>
              </a:rPr>
              <a:t>eget</a:t>
            </a:r>
            <a:r>
              <a:rPr lang="en-US" sz="1800" dirty="0">
                <a:latin typeface="+mj-lt"/>
                <a:cs typeface="Lato Light"/>
              </a:rPr>
              <a:t> </a:t>
            </a:r>
            <a:r>
              <a:rPr lang="en-US" sz="1800" dirty="0" err="1">
                <a:latin typeface="+mj-lt"/>
                <a:cs typeface="Lato Light"/>
              </a:rPr>
              <a:t>viverra</a:t>
            </a:r>
            <a:r>
              <a:rPr lang="en-US" sz="1800" dirty="0">
                <a:latin typeface="+mj-lt"/>
                <a:cs typeface="Lato Light"/>
              </a:rPr>
              <a:t> nisi, non </a:t>
            </a:r>
            <a:r>
              <a:rPr lang="en-US" sz="1800" dirty="0" err="1">
                <a:latin typeface="+mj-lt"/>
                <a:cs typeface="Lato Light"/>
              </a:rPr>
              <a:t>luctus</a:t>
            </a:r>
            <a:r>
              <a:rPr lang="en-US" sz="1800" dirty="0">
                <a:latin typeface="+mj-lt"/>
                <a:cs typeface="Lato Light"/>
              </a:rPr>
              <a:t> </a:t>
            </a:r>
            <a:r>
              <a:rPr lang="en-US" sz="1800" dirty="0" err="1">
                <a:latin typeface="+mj-lt"/>
                <a:cs typeface="Lato Light"/>
              </a:rPr>
              <a:t>arcu</a:t>
            </a:r>
            <a:r>
              <a:rPr lang="en-US" sz="1800" dirty="0">
                <a:latin typeface="+mj-lt"/>
                <a:cs typeface="Lato Light"/>
              </a:rPr>
              <a:t>. </a:t>
            </a:r>
            <a:r>
              <a:rPr lang="en-US" sz="1800" dirty="0" err="1">
                <a:latin typeface="+mj-lt"/>
                <a:cs typeface="Lato Light"/>
              </a:rPr>
              <a:t>Sed</a:t>
            </a:r>
            <a:r>
              <a:rPr lang="en-US" sz="1800" dirty="0">
                <a:latin typeface="+mj-lt"/>
                <a:cs typeface="Lato Light"/>
              </a:rPr>
              <a:t> ipsum </a:t>
            </a:r>
            <a:r>
              <a:rPr lang="en-US" sz="1800" dirty="0" err="1">
                <a:latin typeface="+mj-lt"/>
                <a:cs typeface="Lato Light"/>
              </a:rPr>
              <a:t>leo</a:t>
            </a:r>
            <a:r>
              <a:rPr lang="en-US" sz="1800" dirty="0">
                <a:latin typeface="+mj-lt"/>
                <a:cs typeface="Lato Light"/>
              </a:rPr>
              <a:t>, </a:t>
            </a:r>
            <a:r>
              <a:rPr lang="en-US" sz="1800" dirty="0" err="1">
                <a:latin typeface="+mj-lt"/>
                <a:cs typeface="Lato Light"/>
              </a:rPr>
              <a:t>volutpat</a:t>
            </a:r>
            <a:r>
              <a:rPr lang="en-US" sz="1800" dirty="0">
                <a:latin typeface="+mj-lt"/>
                <a:cs typeface="Lato Light"/>
              </a:rPr>
              <a:t> id convallis vitae, </a:t>
            </a:r>
            <a:r>
              <a:rPr lang="en-US" sz="1800" dirty="0" err="1">
                <a:latin typeface="+mj-lt"/>
                <a:cs typeface="Lato Light"/>
              </a:rPr>
              <a:t>mollis</a:t>
            </a:r>
            <a:r>
              <a:rPr lang="en-US" sz="1800" dirty="0">
                <a:latin typeface="+mj-lt"/>
                <a:cs typeface="Lato Light"/>
              </a:rPr>
              <a:t> ac dui. Cum </a:t>
            </a:r>
            <a:r>
              <a:rPr lang="en-US" sz="1800" dirty="0" err="1">
                <a:latin typeface="+mj-lt"/>
                <a:cs typeface="Lato Light"/>
              </a:rPr>
              <a:t>sociis</a:t>
            </a:r>
            <a:r>
              <a:rPr lang="en-US" sz="1800" dirty="0">
                <a:latin typeface="+mj-lt"/>
                <a:cs typeface="Lato Light"/>
              </a:rPr>
              <a:t> </a:t>
            </a:r>
            <a:r>
              <a:rPr lang="en-US" sz="1800" dirty="0" err="1">
                <a:latin typeface="+mj-lt"/>
                <a:cs typeface="Lato Light"/>
              </a:rPr>
              <a:t>natoque</a:t>
            </a:r>
            <a:r>
              <a:rPr lang="en-US" sz="1800" dirty="0">
                <a:latin typeface="+mj-lt"/>
                <a:cs typeface="Lato Light"/>
              </a:rPr>
              <a:t> </a:t>
            </a:r>
            <a:r>
              <a:rPr lang="en-US" sz="1800" dirty="0" err="1">
                <a:latin typeface="+mj-lt"/>
                <a:cs typeface="Lato Light"/>
              </a:rPr>
              <a:t>penatibus</a:t>
            </a:r>
            <a:r>
              <a:rPr lang="en-US" sz="1800" dirty="0">
                <a:latin typeface="+mj-lt"/>
                <a:cs typeface="Lato Light"/>
              </a:rPr>
              <a:t> et </a:t>
            </a:r>
            <a:r>
              <a:rPr lang="en-US" sz="1800" dirty="0" err="1">
                <a:latin typeface="+mj-lt"/>
                <a:cs typeface="Lato Light"/>
              </a:rPr>
              <a:t>magnis</a:t>
            </a:r>
            <a:r>
              <a:rPr lang="en-US" sz="1800" dirty="0">
                <a:latin typeface="+mj-lt"/>
                <a:cs typeface="Lato Light"/>
              </a:rPr>
              <a:t> dis parturient </a:t>
            </a:r>
            <a:r>
              <a:rPr lang="en-US" sz="1800" dirty="0" err="1">
                <a:latin typeface="+mj-lt"/>
                <a:cs typeface="Lato Light"/>
              </a:rPr>
              <a:t>montes</a:t>
            </a:r>
            <a:r>
              <a:rPr lang="en-US" sz="1800" dirty="0">
                <a:latin typeface="+mj-lt"/>
                <a:cs typeface="Lato Light"/>
              </a:rPr>
              <a:t>, </a:t>
            </a:r>
            <a:r>
              <a:rPr lang="en-US" sz="1800" dirty="0" err="1">
                <a:latin typeface="+mj-lt"/>
                <a:cs typeface="Lato Light"/>
              </a:rPr>
              <a:t>nascetur</a:t>
            </a:r>
            <a:r>
              <a:rPr lang="en-US" sz="1800" dirty="0">
                <a:latin typeface="+mj-lt"/>
                <a:cs typeface="Lato Light"/>
              </a:rPr>
              <a:t> </a:t>
            </a:r>
            <a:r>
              <a:rPr lang="en-US" sz="1800" dirty="0" err="1">
                <a:latin typeface="+mj-lt"/>
                <a:cs typeface="Lato Light"/>
              </a:rPr>
              <a:t>ridiculus</a:t>
            </a:r>
            <a:r>
              <a:rPr lang="en-US" sz="1800" dirty="0">
                <a:latin typeface="+mj-lt"/>
                <a:cs typeface="Lato Light"/>
              </a:rPr>
              <a:t> mus. </a:t>
            </a:r>
            <a:r>
              <a:rPr lang="en-US" sz="1800" dirty="0" err="1">
                <a:latin typeface="+mj-lt"/>
                <a:cs typeface="Lato Light"/>
              </a:rPr>
              <a:t>Nulla</a:t>
            </a:r>
            <a:r>
              <a:rPr lang="en-US" sz="1800" dirty="0">
                <a:latin typeface="+mj-lt"/>
                <a:cs typeface="Lato Light"/>
              </a:rPr>
              <a:t> </a:t>
            </a:r>
            <a:r>
              <a:rPr lang="en-US" sz="1800" dirty="0" err="1">
                <a:latin typeface="+mj-lt"/>
                <a:cs typeface="Lato Light"/>
              </a:rPr>
              <a:t>luctus</a:t>
            </a:r>
            <a:r>
              <a:rPr lang="en-US" sz="1800" dirty="0">
                <a:latin typeface="+mj-lt"/>
                <a:cs typeface="Lato Light"/>
              </a:rPr>
              <a:t> </a:t>
            </a:r>
            <a:r>
              <a:rPr lang="en-US" sz="1800" dirty="0" err="1">
                <a:latin typeface="+mj-lt"/>
                <a:cs typeface="Lato Light"/>
              </a:rPr>
              <a:t>dapibus</a:t>
            </a:r>
            <a:r>
              <a:rPr lang="en-US" sz="1800" dirty="0">
                <a:latin typeface="+mj-lt"/>
                <a:cs typeface="Lato Light"/>
              </a:rPr>
              <a:t> </a:t>
            </a:r>
            <a:r>
              <a:rPr lang="en-US" sz="1800" dirty="0" err="1">
                <a:latin typeface="+mj-lt"/>
                <a:cs typeface="Lato Light"/>
              </a:rPr>
              <a:t>metus</a:t>
            </a:r>
            <a:r>
              <a:rPr lang="en-US" sz="1800" dirty="0">
                <a:latin typeface="+mj-lt"/>
                <a:cs typeface="Lato Light"/>
              </a:rPr>
              <a:t> </a:t>
            </a:r>
            <a:r>
              <a:rPr lang="en-US" sz="1800" dirty="0" err="1">
                <a:latin typeface="+mj-lt"/>
                <a:cs typeface="Lato Light"/>
              </a:rPr>
              <a:t>nec</a:t>
            </a:r>
            <a:r>
              <a:rPr lang="en-US" sz="1800" dirty="0">
                <a:latin typeface="+mj-lt"/>
                <a:cs typeface="Lato Light"/>
              </a:rPr>
              <a:t> </a:t>
            </a:r>
            <a:r>
              <a:rPr lang="en-US" sz="1800" dirty="0" err="1">
                <a:latin typeface="+mj-lt"/>
                <a:cs typeface="Lato Light"/>
              </a:rPr>
              <a:t>mollis</a:t>
            </a:r>
            <a:r>
              <a:rPr lang="en-US" sz="1800" dirty="0">
                <a:latin typeface="+mj-lt"/>
                <a:cs typeface="Lato Light"/>
              </a:rPr>
              <a:t>. </a:t>
            </a:r>
            <a:r>
              <a:rPr lang="en-US" sz="1800" dirty="0" err="1">
                <a:latin typeface="+mj-lt"/>
                <a:cs typeface="Lato Light"/>
              </a:rPr>
              <a:t>Etiam</a:t>
            </a:r>
            <a:r>
              <a:rPr lang="en-US" sz="1800" dirty="0">
                <a:latin typeface="+mj-lt"/>
                <a:cs typeface="Lato Light"/>
              </a:rPr>
              <a:t> </a:t>
            </a:r>
            <a:r>
              <a:rPr lang="en-US" sz="1800" dirty="0" err="1">
                <a:latin typeface="+mj-lt"/>
                <a:cs typeface="Lato Light"/>
              </a:rPr>
              <a:t>lacus</a:t>
            </a:r>
            <a:r>
              <a:rPr lang="en-US" sz="1800" dirty="0">
                <a:latin typeface="+mj-lt"/>
                <a:cs typeface="Lato Light"/>
              </a:rPr>
              <a:t> </a:t>
            </a:r>
            <a:r>
              <a:rPr lang="en-US" sz="1800" dirty="0" err="1">
                <a:latin typeface="+mj-lt"/>
                <a:cs typeface="Lato Light"/>
              </a:rPr>
              <a:t>nulla</a:t>
            </a:r>
            <a:r>
              <a:rPr lang="en-US" sz="1800" dirty="0">
                <a:latin typeface="+mj-lt"/>
                <a:cs typeface="Lato Light"/>
              </a:rPr>
              <a:t>, </a:t>
            </a:r>
            <a:r>
              <a:rPr lang="en-US" sz="1800" dirty="0" err="1">
                <a:latin typeface="+mj-lt"/>
                <a:cs typeface="Lato Light"/>
              </a:rPr>
              <a:t>bibendum</a:t>
            </a:r>
            <a:r>
              <a:rPr lang="en-US" sz="1800" dirty="0">
                <a:latin typeface="+mj-lt"/>
                <a:cs typeface="Lato Light"/>
              </a:rPr>
              <a:t> </a:t>
            </a:r>
            <a:r>
              <a:rPr lang="en-US" sz="1800" dirty="0" err="1">
                <a:latin typeface="+mj-lt"/>
                <a:cs typeface="Lato Light"/>
              </a:rPr>
              <a:t>egestas</a:t>
            </a:r>
            <a:r>
              <a:rPr lang="en-US" sz="1800" dirty="0">
                <a:latin typeface="+mj-lt"/>
                <a:cs typeface="Lato Light"/>
              </a:rPr>
              <a:t> </a:t>
            </a:r>
            <a:r>
              <a:rPr lang="en-US" sz="1800" dirty="0" err="1">
                <a:latin typeface="+mj-lt"/>
                <a:cs typeface="Lato Light"/>
              </a:rPr>
              <a:t>suscipit</a:t>
            </a:r>
            <a:r>
              <a:rPr lang="en-US" sz="1800" dirty="0">
                <a:latin typeface="+mj-lt"/>
                <a:cs typeface="Lato Light"/>
              </a:rPr>
              <a:t> </a:t>
            </a:r>
            <a:r>
              <a:rPr lang="en-US" sz="1800" dirty="0" err="1">
                <a:latin typeface="+mj-lt"/>
                <a:cs typeface="Lato Light"/>
              </a:rPr>
              <a:t>ut</a:t>
            </a:r>
            <a:r>
              <a:rPr lang="en-US" sz="1800" dirty="0">
                <a:latin typeface="+mj-lt"/>
                <a:cs typeface="Lato Light"/>
              </a:rPr>
              <a:t>, </a:t>
            </a:r>
            <a:r>
              <a:rPr lang="en-US" sz="1800" dirty="0" err="1">
                <a:latin typeface="+mj-lt"/>
                <a:cs typeface="Lato Light"/>
              </a:rPr>
              <a:t>sollicitudin</a:t>
            </a:r>
            <a:r>
              <a:rPr lang="en-US" sz="1800" dirty="0">
                <a:latin typeface="+mj-lt"/>
                <a:cs typeface="Lato Light"/>
              </a:rPr>
              <a:t> </a:t>
            </a:r>
            <a:r>
              <a:rPr lang="en-US" sz="1800" dirty="0" err="1">
                <a:latin typeface="+mj-lt"/>
                <a:cs typeface="Lato Light"/>
              </a:rPr>
              <a:t>eu</a:t>
            </a:r>
            <a:r>
              <a:rPr lang="en-US" sz="1800" dirty="0">
                <a:latin typeface="+mj-lt"/>
                <a:cs typeface="Lato Light"/>
              </a:rPr>
              <a:t> </a:t>
            </a:r>
            <a:r>
              <a:rPr lang="en-US" sz="1800" dirty="0" err="1">
                <a:latin typeface="+mj-lt"/>
                <a:cs typeface="Lato Light"/>
              </a:rPr>
              <a:t>massa</a:t>
            </a:r>
            <a:r>
              <a:rPr lang="en-US" sz="1800" dirty="0">
                <a:latin typeface="+mj-lt"/>
                <a:cs typeface="Lato Light"/>
              </a:rPr>
              <a:t>. </a:t>
            </a:r>
            <a:r>
              <a:rPr lang="en-US" sz="1800" dirty="0" err="1">
                <a:latin typeface="+mj-lt"/>
                <a:cs typeface="Lato Light"/>
              </a:rPr>
              <a:t>Phasellus</a:t>
            </a:r>
            <a:r>
              <a:rPr lang="en-US" sz="1800" dirty="0">
                <a:latin typeface="+mj-lt"/>
                <a:cs typeface="Lato Light"/>
              </a:rPr>
              <a:t> semper </a:t>
            </a:r>
            <a:r>
              <a:rPr lang="en-US" sz="1800" dirty="0" err="1">
                <a:latin typeface="+mj-lt"/>
                <a:cs typeface="Lato Light"/>
              </a:rPr>
              <a:t>quam</a:t>
            </a:r>
            <a:r>
              <a:rPr lang="en-US" sz="1800" dirty="0">
                <a:latin typeface="+mj-lt"/>
                <a:cs typeface="Lato Light"/>
              </a:rPr>
              <a:t> </a:t>
            </a:r>
            <a:r>
              <a:rPr lang="en-US" sz="1800" dirty="0" err="1">
                <a:latin typeface="+mj-lt"/>
                <a:cs typeface="Lato Light"/>
              </a:rPr>
              <a:t>justo</a:t>
            </a:r>
            <a:r>
              <a:rPr lang="en-US" sz="1800" dirty="0">
                <a:latin typeface="+mj-lt"/>
                <a:cs typeface="Lato Light"/>
              </a:rPr>
              <a:t>, </a:t>
            </a:r>
            <a:r>
              <a:rPr lang="en-US" sz="1800" dirty="0" err="1">
                <a:latin typeface="+mj-lt"/>
                <a:cs typeface="Lato Light"/>
              </a:rPr>
              <a:t>vel</a:t>
            </a:r>
            <a:r>
              <a:rPr lang="en-US" sz="1800" dirty="0">
                <a:latin typeface="+mj-lt"/>
                <a:cs typeface="Lato Light"/>
              </a:rPr>
              <a:t> </a:t>
            </a:r>
            <a:r>
              <a:rPr lang="en-US" sz="1800" dirty="0" err="1">
                <a:latin typeface="+mj-lt"/>
                <a:cs typeface="Lato Light"/>
              </a:rPr>
              <a:t>aliquam</a:t>
            </a:r>
            <a:r>
              <a:rPr lang="en-US" sz="1800" dirty="0">
                <a:latin typeface="+mj-lt"/>
                <a:cs typeface="Lato Light"/>
              </a:rPr>
              <a:t> magna </a:t>
            </a:r>
            <a:r>
              <a:rPr lang="en-US" sz="1800" dirty="0" err="1">
                <a:latin typeface="+mj-lt"/>
                <a:cs typeface="Lato Light"/>
              </a:rPr>
              <a:t>lobortis</a:t>
            </a:r>
            <a:r>
              <a:rPr lang="en-US" sz="1800" dirty="0">
                <a:latin typeface="+mj-lt"/>
                <a:cs typeface="Lato Light"/>
              </a:rPr>
              <a:t> at. </a:t>
            </a:r>
          </a:p>
          <a:p>
            <a:pPr algn="just">
              <a:lnSpc>
                <a:spcPct val="120000"/>
              </a:lnSpc>
              <a:defRPr/>
            </a:pPr>
            <a:endParaRPr lang="en-US" sz="1800" dirty="0">
              <a:latin typeface="+mj-lt"/>
              <a:cs typeface="Lato Light"/>
            </a:endParaRPr>
          </a:p>
        </p:txBody>
      </p:sp>
    </p:spTree>
    <p:extLst>
      <p:ext uri="{BB962C8B-B14F-4D97-AF65-F5344CB8AC3E}">
        <p14:creationId xmlns:p14="http://schemas.microsoft.com/office/powerpoint/2010/main" val="560398411"/>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solidFill>
                  <a:schemeClr val="tx1">
                    <a:lumMod val="75000"/>
                    <a:lumOff val="25000"/>
                  </a:schemeClr>
                </a:solidFill>
              </a:rPr>
              <a:t>Strictly Confidential.</a:t>
            </a:r>
            <a:endParaRPr lang="en-US" dirty="0">
              <a:solidFill>
                <a:schemeClr val="tx1">
                  <a:lumMod val="75000"/>
                  <a:lumOff val="25000"/>
                </a:schemeClr>
              </a:solidFill>
            </a:endParaRPr>
          </a:p>
        </p:txBody>
      </p:sp>
      <p:sp>
        <p:nvSpPr>
          <p:cNvPr id="4" name="Text Placeholder 3"/>
          <p:cNvSpPr>
            <a:spLocks noGrp="1"/>
          </p:cNvSpPr>
          <p:nvPr>
            <p:ph type="body" sz="quarter" idx="10"/>
          </p:nvPr>
        </p:nvSpPr>
        <p:spPr/>
        <p:txBody>
          <a:bodyPr/>
          <a:lstStyle/>
          <a:p>
            <a:r>
              <a:rPr lang="en-GB" dirty="0"/>
              <a:t>Three Column Text Slide</a:t>
            </a:r>
            <a:endParaRPr lang="en-US" dirty="0"/>
          </a:p>
        </p:txBody>
      </p:sp>
      <p:sp>
        <p:nvSpPr>
          <p:cNvPr id="5" name="Text Placeholder 4"/>
          <p:cNvSpPr>
            <a:spLocks noGrp="1"/>
          </p:cNvSpPr>
          <p:nvPr>
            <p:ph type="body" sz="quarter" idx="11"/>
          </p:nvPr>
        </p:nvSpPr>
        <p:spPr/>
        <p:txBody>
          <a:bodyPr/>
          <a:lstStyle/>
          <a:p>
            <a:r>
              <a:rPr lang="en-GB"/>
              <a:t>Your awesome subtitle goes here. Keep it Short &amp; Impactful.</a:t>
            </a:r>
            <a:endParaRPr lang="en-US" dirty="0"/>
          </a:p>
        </p:txBody>
      </p:sp>
      <p:sp>
        <p:nvSpPr>
          <p:cNvPr id="10" name="Date Placeholder 9"/>
          <p:cNvSpPr>
            <a:spLocks noGrp="1"/>
          </p:cNvSpPr>
          <p:nvPr>
            <p:ph type="dt" sz="half" idx="2"/>
          </p:nvPr>
        </p:nvSpPr>
        <p:spPr/>
        <p:txBody>
          <a:bodyPr/>
          <a:lstStyle/>
          <a:p>
            <a:fld id="{12CD72E7-3E38-47F3-9FC3-1087EC936C07}" type="datetime6">
              <a:rPr lang="en-US" smtClean="0">
                <a:solidFill>
                  <a:schemeClr val="tx1">
                    <a:lumMod val="75000"/>
                    <a:lumOff val="25000"/>
                  </a:schemeClr>
                </a:solidFill>
              </a:rPr>
              <a:pPr/>
              <a:t>October 19</a:t>
            </a:fld>
            <a:endParaRPr lang="en-US" dirty="0">
              <a:solidFill>
                <a:schemeClr val="tx1">
                  <a:lumMod val="75000"/>
                  <a:lumOff val="25000"/>
                </a:schemeClr>
              </a:solidFill>
            </a:endParaRPr>
          </a:p>
        </p:txBody>
      </p:sp>
      <p:sp>
        <p:nvSpPr>
          <p:cNvPr id="6" name="TextBox 5"/>
          <p:cNvSpPr txBox="1"/>
          <p:nvPr/>
        </p:nvSpPr>
        <p:spPr>
          <a:xfrm>
            <a:off x="1100931" y="2556297"/>
            <a:ext cx="16146463" cy="6462817"/>
          </a:xfrm>
          <a:prstGeom prst="rect">
            <a:avLst/>
          </a:prstGeom>
          <a:noFill/>
        </p:spPr>
        <p:txBody>
          <a:bodyPr wrap="square" lIns="243785" tIns="121892" rIns="383913" bIns="95979" numCol="3" spcCol="959784">
            <a:noAutofit/>
          </a:bodyPr>
          <a:lstStyle/>
          <a:p>
            <a:pPr algn="just">
              <a:lnSpc>
                <a:spcPct val="120000"/>
              </a:lnSpc>
              <a:defRPr/>
            </a:pPr>
            <a:r>
              <a:rPr lang="en-US" sz="1800" b="1" dirty="0">
                <a:latin typeface="+mj-lt"/>
                <a:cs typeface="Lato Regular"/>
              </a:rPr>
              <a:t>Lorem ipsum dolor </a:t>
            </a:r>
            <a:r>
              <a:rPr lang="en-US" sz="1800" dirty="0">
                <a:latin typeface="+mj-lt"/>
                <a:cs typeface="Lato Light"/>
              </a:rPr>
              <a:t>sit amet, consectetur adipiscing elit. Sed finibus tellus varius massa sagittis scelerisque. Etiam eu imperdiet felis. In hac habitasse platea dictumst. Ut bibendum venenatis lectus ac tempus. Aenean ac viverra neque. Maecenas ullamcorper turpis sed tellus vestibulum bibendum quam dictum venenatis ut ac diam. Aliquam interdum gravida molestie. Nulla tincidunt, elit sed placerat hendrerit, diam massa porttitor dolor, ac volutpat ante lacus sed quam. </a:t>
            </a:r>
          </a:p>
          <a:p>
            <a:pPr algn="just">
              <a:lnSpc>
                <a:spcPct val="120000"/>
              </a:lnSpc>
              <a:defRPr/>
            </a:pPr>
            <a:endParaRPr lang="en-US" sz="1800" dirty="0">
              <a:latin typeface="+mj-lt"/>
              <a:cs typeface="Lato Light"/>
            </a:endParaRPr>
          </a:p>
          <a:p>
            <a:pPr algn="just">
              <a:lnSpc>
                <a:spcPct val="120000"/>
              </a:lnSpc>
              <a:defRPr/>
            </a:pPr>
            <a:r>
              <a:rPr lang="en-US" sz="1800" b="1" dirty="0">
                <a:latin typeface="+mj-lt"/>
                <a:cs typeface="Lato Regular"/>
              </a:rPr>
              <a:t>Aliquam et ante nunc </a:t>
            </a:r>
            <a:r>
              <a:rPr lang="en-US" sz="1800" dirty="0" err="1">
                <a:latin typeface="+mj-lt"/>
                <a:cs typeface="Lato Light"/>
              </a:rPr>
              <a:t>fusce</a:t>
            </a:r>
            <a:r>
              <a:rPr lang="en-US" sz="1800" dirty="0">
                <a:latin typeface="+mj-lt"/>
                <a:cs typeface="Lato Light"/>
              </a:rPr>
              <a:t>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lnSpc>
                <a:spcPct val="120000"/>
              </a:lnSpc>
              <a:defRPr/>
            </a:pPr>
            <a:r>
              <a:rPr lang="en-US" sz="1800" dirty="0">
                <a:latin typeface="+mj-lt"/>
                <a:cs typeface="Lato Light"/>
              </a:rPr>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lnSpc>
                <a:spcPct val="120000"/>
              </a:lnSpc>
              <a:defRPr/>
            </a:pPr>
            <a:endParaRPr lang="en-US" sz="1800" dirty="0">
              <a:latin typeface="+mj-lt"/>
              <a:cs typeface="Lato Light"/>
            </a:endParaRPr>
          </a:p>
          <a:p>
            <a:pPr algn="just">
              <a:lnSpc>
                <a:spcPct val="120000"/>
              </a:lnSpc>
              <a:defRPr/>
            </a:pPr>
            <a:r>
              <a:rPr lang="en-US" sz="1800" dirty="0">
                <a:latin typeface="+mj-lt"/>
                <a:cs typeface="Lato Light"/>
              </a:rPr>
              <a:t>Donec vitae dolor sed urna laoreet consectetur et a odio. Cras vestibulum diam id risus convallis maximus. </a:t>
            </a:r>
          </a:p>
          <a:p>
            <a:pPr algn="just">
              <a:lnSpc>
                <a:spcPct val="120000"/>
              </a:lnSpc>
              <a:defRPr/>
            </a:pPr>
            <a:endParaRPr lang="en-US" sz="1800" dirty="0">
              <a:latin typeface="+mj-lt"/>
              <a:cs typeface="Lato Light"/>
            </a:endParaRPr>
          </a:p>
          <a:p>
            <a:pPr algn="just">
              <a:lnSpc>
                <a:spcPct val="120000"/>
              </a:lnSpc>
              <a:defRPr/>
            </a:pPr>
            <a:r>
              <a:rPr lang="en-US" sz="1800" dirty="0">
                <a:latin typeface="+mj-lt"/>
                <a:cs typeface="Lato Light"/>
              </a:rPr>
              <a:t>Lorem ipsum dolor sit amet, consectetur adipiscing elit. </a:t>
            </a:r>
          </a:p>
          <a:p>
            <a:pPr algn="just">
              <a:lnSpc>
                <a:spcPct val="120000"/>
              </a:lnSpc>
              <a:defRPr/>
            </a:pPr>
            <a:endParaRPr lang="en-US" sz="1800" dirty="0">
              <a:latin typeface="+mj-lt"/>
              <a:cs typeface="Lato Light"/>
            </a:endParaRPr>
          </a:p>
          <a:p>
            <a:pPr algn="just">
              <a:lnSpc>
                <a:spcPct val="120000"/>
              </a:lnSpc>
              <a:defRPr/>
            </a:pPr>
            <a:r>
              <a:rPr lang="en-US" sz="1800" dirty="0">
                <a:latin typeface="+mj-lt"/>
                <a:cs typeface="Lato Light"/>
              </a:rPr>
              <a:t>Fusce tincidunt eget ligula vitae hendrerit. Phasellus id ligula ut enim elementum bibendum eget eget magna. Fusce in magna </a:t>
            </a:r>
            <a:r>
              <a:rPr lang="en-US" sz="1800" dirty="0" err="1">
                <a:latin typeface="+mj-lt"/>
                <a:cs typeface="Lato Light"/>
              </a:rPr>
              <a:t>diam</a:t>
            </a:r>
            <a:r>
              <a:rPr lang="en-US" sz="1800" dirty="0">
                <a:latin typeface="+mj-lt"/>
                <a:cs typeface="Lato Light"/>
              </a:rPr>
              <a:t> vitae </a:t>
            </a:r>
            <a:r>
              <a:rPr lang="en-US" sz="1800" dirty="0" err="1">
                <a:latin typeface="+mj-lt"/>
                <a:cs typeface="Lato Light"/>
              </a:rPr>
              <a:t>hendrerit</a:t>
            </a:r>
            <a:r>
              <a:rPr lang="en-US" sz="1800" dirty="0">
                <a:latin typeface="+mj-lt"/>
                <a:cs typeface="Lato Light"/>
              </a:rPr>
              <a:t>. </a:t>
            </a:r>
            <a:r>
              <a:rPr lang="en-US" sz="1800" dirty="0" err="1">
                <a:latin typeface="+mj-lt"/>
                <a:cs typeface="Lato Light"/>
              </a:rPr>
              <a:t>Phasellus</a:t>
            </a:r>
            <a:r>
              <a:rPr lang="en-US" sz="1800" dirty="0">
                <a:latin typeface="+mj-lt"/>
                <a:cs typeface="Lato Light"/>
              </a:rPr>
              <a:t> id ligula </a:t>
            </a:r>
            <a:r>
              <a:rPr lang="en-US" sz="1800" dirty="0" err="1">
                <a:latin typeface="+mj-lt"/>
                <a:cs typeface="Lato Light"/>
              </a:rPr>
              <a:t>ut</a:t>
            </a:r>
            <a:r>
              <a:rPr lang="en-US" sz="1800" dirty="0">
                <a:latin typeface="+mj-lt"/>
                <a:cs typeface="Lato Light"/>
              </a:rPr>
              <a:t> </a:t>
            </a:r>
            <a:r>
              <a:rPr lang="en-US" sz="1800" dirty="0" err="1">
                <a:latin typeface="+mj-lt"/>
                <a:cs typeface="Lato Light"/>
              </a:rPr>
              <a:t>enim</a:t>
            </a:r>
            <a:r>
              <a:rPr lang="en-US" sz="1800" dirty="0">
                <a:latin typeface="+mj-lt"/>
                <a:cs typeface="Lato Light"/>
              </a:rPr>
              <a:t> </a:t>
            </a:r>
            <a:r>
              <a:rPr lang="en-US" sz="1800" dirty="0" err="1">
                <a:latin typeface="+mj-lt"/>
                <a:cs typeface="Lato Light"/>
              </a:rPr>
              <a:t>elementum</a:t>
            </a:r>
            <a:r>
              <a:rPr lang="en-US" sz="1800" dirty="0">
                <a:latin typeface="+mj-lt"/>
                <a:cs typeface="Lato Light"/>
              </a:rPr>
              <a:t>. </a:t>
            </a:r>
            <a:r>
              <a:rPr lang="en-US" sz="1800" dirty="0" err="1">
                <a:latin typeface="+mj-lt"/>
                <a:cs typeface="Lato Light"/>
              </a:rPr>
              <a:t>Donec</a:t>
            </a:r>
            <a:r>
              <a:rPr lang="en-US" sz="1800" dirty="0">
                <a:latin typeface="+mj-lt"/>
                <a:cs typeface="Lato Light"/>
              </a:rPr>
              <a:t> </a:t>
            </a:r>
            <a:r>
              <a:rPr lang="en-US" sz="1800" dirty="0" err="1">
                <a:latin typeface="+mj-lt"/>
                <a:cs typeface="Lato Light"/>
              </a:rPr>
              <a:t>eget</a:t>
            </a:r>
            <a:r>
              <a:rPr lang="en-US" sz="1800" dirty="0">
                <a:latin typeface="+mj-lt"/>
                <a:cs typeface="Lato Light"/>
              </a:rPr>
              <a:t> </a:t>
            </a:r>
            <a:r>
              <a:rPr lang="en-US" sz="1800" dirty="0" err="1">
                <a:latin typeface="+mj-lt"/>
                <a:cs typeface="Lato Light"/>
              </a:rPr>
              <a:t>viverra</a:t>
            </a:r>
            <a:r>
              <a:rPr lang="en-US" sz="1800" dirty="0">
                <a:latin typeface="+mj-lt"/>
                <a:cs typeface="Lato Light"/>
              </a:rPr>
              <a:t> nisi, non </a:t>
            </a:r>
            <a:r>
              <a:rPr lang="en-US" sz="1800" dirty="0" err="1">
                <a:latin typeface="+mj-lt"/>
                <a:cs typeface="Lato Light"/>
              </a:rPr>
              <a:t>luctus</a:t>
            </a:r>
            <a:r>
              <a:rPr lang="en-US" sz="1800" dirty="0">
                <a:latin typeface="+mj-lt"/>
                <a:cs typeface="Lato Light"/>
              </a:rPr>
              <a:t> </a:t>
            </a:r>
            <a:r>
              <a:rPr lang="en-US" sz="1800" dirty="0" err="1">
                <a:latin typeface="+mj-lt"/>
                <a:cs typeface="Lato Light"/>
              </a:rPr>
              <a:t>arcu</a:t>
            </a:r>
            <a:r>
              <a:rPr lang="en-US" sz="1800" dirty="0">
                <a:latin typeface="+mj-lt"/>
                <a:cs typeface="Lato Light"/>
              </a:rPr>
              <a:t>. </a:t>
            </a:r>
            <a:r>
              <a:rPr lang="en-US" sz="1800" dirty="0" err="1">
                <a:latin typeface="+mj-lt"/>
                <a:cs typeface="Lato Light"/>
              </a:rPr>
              <a:t>Sed</a:t>
            </a:r>
            <a:r>
              <a:rPr lang="en-US" sz="1800" dirty="0">
                <a:latin typeface="+mj-lt"/>
                <a:cs typeface="Lato Light"/>
              </a:rPr>
              <a:t> ipsum </a:t>
            </a:r>
            <a:r>
              <a:rPr lang="en-US" sz="1800" dirty="0" err="1">
                <a:latin typeface="+mj-lt"/>
                <a:cs typeface="Lato Light"/>
              </a:rPr>
              <a:t>leo</a:t>
            </a:r>
            <a:r>
              <a:rPr lang="en-US" sz="1800" dirty="0">
                <a:latin typeface="+mj-lt"/>
                <a:cs typeface="Lato Light"/>
              </a:rPr>
              <a:t>, </a:t>
            </a:r>
            <a:r>
              <a:rPr lang="en-US" sz="1800" dirty="0" err="1">
                <a:latin typeface="+mj-lt"/>
                <a:cs typeface="Lato Light"/>
              </a:rPr>
              <a:t>volutpat</a:t>
            </a:r>
            <a:r>
              <a:rPr lang="en-US" sz="1800" dirty="0">
                <a:latin typeface="+mj-lt"/>
                <a:cs typeface="Lato Light"/>
              </a:rPr>
              <a:t> id convallis vitae, </a:t>
            </a:r>
            <a:r>
              <a:rPr lang="en-US" sz="1800" dirty="0" err="1">
                <a:latin typeface="+mj-lt"/>
                <a:cs typeface="Lato Light"/>
              </a:rPr>
              <a:t>mollis</a:t>
            </a:r>
            <a:r>
              <a:rPr lang="en-US" sz="1800" dirty="0">
                <a:latin typeface="+mj-lt"/>
                <a:cs typeface="Lato Light"/>
              </a:rPr>
              <a:t> ac dui. Cum </a:t>
            </a:r>
            <a:r>
              <a:rPr lang="en-US" sz="1800" dirty="0" err="1">
                <a:latin typeface="+mj-lt"/>
                <a:cs typeface="Lato Light"/>
              </a:rPr>
              <a:t>sociis</a:t>
            </a:r>
            <a:r>
              <a:rPr lang="en-US" sz="1800" dirty="0">
                <a:latin typeface="+mj-lt"/>
                <a:cs typeface="Lato Light"/>
              </a:rPr>
              <a:t> </a:t>
            </a:r>
            <a:r>
              <a:rPr lang="en-US" sz="1800" dirty="0" err="1">
                <a:latin typeface="+mj-lt"/>
                <a:cs typeface="Lato Light"/>
              </a:rPr>
              <a:t>natoque</a:t>
            </a:r>
            <a:r>
              <a:rPr lang="en-US" sz="1800" dirty="0">
                <a:latin typeface="+mj-lt"/>
                <a:cs typeface="Lato Light"/>
              </a:rPr>
              <a:t> </a:t>
            </a:r>
            <a:r>
              <a:rPr lang="en-US" sz="1800" dirty="0" err="1">
                <a:latin typeface="+mj-lt"/>
                <a:cs typeface="Lato Light"/>
              </a:rPr>
              <a:t>penatibus</a:t>
            </a:r>
            <a:r>
              <a:rPr lang="en-US" sz="1800" dirty="0">
                <a:latin typeface="+mj-lt"/>
                <a:cs typeface="Lato Light"/>
              </a:rPr>
              <a:t> et </a:t>
            </a:r>
            <a:r>
              <a:rPr lang="en-US" sz="1800" dirty="0" err="1">
                <a:latin typeface="+mj-lt"/>
                <a:cs typeface="Lato Light"/>
              </a:rPr>
              <a:t>magnis</a:t>
            </a:r>
            <a:r>
              <a:rPr lang="en-US" sz="1800" dirty="0">
                <a:latin typeface="+mj-lt"/>
                <a:cs typeface="Lato Light"/>
              </a:rPr>
              <a:t> dis parturient </a:t>
            </a:r>
            <a:r>
              <a:rPr lang="en-US" sz="1800" dirty="0" err="1">
                <a:latin typeface="+mj-lt"/>
                <a:cs typeface="Lato Light"/>
              </a:rPr>
              <a:t>montes</a:t>
            </a:r>
            <a:r>
              <a:rPr lang="en-US" sz="1800" dirty="0">
                <a:latin typeface="+mj-lt"/>
                <a:cs typeface="Lato Light"/>
              </a:rPr>
              <a:t>, </a:t>
            </a:r>
            <a:r>
              <a:rPr lang="en-US" sz="1800" dirty="0" err="1">
                <a:latin typeface="+mj-lt"/>
                <a:cs typeface="Lato Light"/>
              </a:rPr>
              <a:t>nascetur</a:t>
            </a:r>
            <a:r>
              <a:rPr lang="en-US" sz="1800" dirty="0">
                <a:latin typeface="+mj-lt"/>
                <a:cs typeface="Lato Light"/>
              </a:rPr>
              <a:t> </a:t>
            </a:r>
            <a:r>
              <a:rPr lang="en-US" sz="1800" dirty="0" err="1">
                <a:latin typeface="+mj-lt"/>
                <a:cs typeface="Lato Light"/>
              </a:rPr>
              <a:t>ridiculus</a:t>
            </a:r>
            <a:r>
              <a:rPr lang="en-US" sz="1800" dirty="0">
                <a:latin typeface="+mj-lt"/>
                <a:cs typeface="Lato Light"/>
              </a:rPr>
              <a:t> mus. </a:t>
            </a:r>
            <a:r>
              <a:rPr lang="en-US" sz="1800" dirty="0" err="1">
                <a:latin typeface="+mj-lt"/>
                <a:cs typeface="Lato Light"/>
              </a:rPr>
              <a:t>Nulla</a:t>
            </a:r>
            <a:r>
              <a:rPr lang="en-US" sz="1800" dirty="0">
                <a:latin typeface="+mj-lt"/>
                <a:cs typeface="Lato Light"/>
              </a:rPr>
              <a:t> </a:t>
            </a:r>
            <a:r>
              <a:rPr lang="en-US" sz="1800" dirty="0" err="1">
                <a:latin typeface="+mj-lt"/>
                <a:cs typeface="Lato Light"/>
              </a:rPr>
              <a:t>luctus</a:t>
            </a:r>
            <a:r>
              <a:rPr lang="en-US" sz="1800" dirty="0">
                <a:latin typeface="+mj-lt"/>
                <a:cs typeface="Lato Light"/>
              </a:rPr>
              <a:t> </a:t>
            </a:r>
            <a:r>
              <a:rPr lang="en-US" sz="1800" dirty="0" err="1">
                <a:latin typeface="+mj-lt"/>
                <a:cs typeface="Lato Light"/>
              </a:rPr>
              <a:t>dapibus</a:t>
            </a:r>
            <a:r>
              <a:rPr lang="en-US" sz="1800" dirty="0">
                <a:latin typeface="+mj-lt"/>
                <a:cs typeface="Lato Light"/>
              </a:rPr>
              <a:t> </a:t>
            </a:r>
            <a:r>
              <a:rPr lang="en-US" sz="1800" dirty="0" err="1">
                <a:latin typeface="+mj-lt"/>
                <a:cs typeface="Lato Light"/>
              </a:rPr>
              <a:t>metus</a:t>
            </a:r>
            <a:r>
              <a:rPr lang="en-US" sz="1800" dirty="0">
                <a:latin typeface="+mj-lt"/>
                <a:cs typeface="Lato Light"/>
              </a:rPr>
              <a:t> </a:t>
            </a:r>
            <a:r>
              <a:rPr lang="en-US" sz="1800" dirty="0" err="1">
                <a:latin typeface="+mj-lt"/>
                <a:cs typeface="Lato Light"/>
              </a:rPr>
              <a:t>nec</a:t>
            </a:r>
            <a:r>
              <a:rPr lang="en-US" sz="1800" dirty="0">
                <a:latin typeface="+mj-lt"/>
                <a:cs typeface="Lato Light"/>
              </a:rPr>
              <a:t> </a:t>
            </a:r>
            <a:r>
              <a:rPr lang="en-US" sz="1800" dirty="0" err="1">
                <a:latin typeface="+mj-lt"/>
                <a:cs typeface="Lato Light"/>
              </a:rPr>
              <a:t>mollis</a:t>
            </a:r>
            <a:r>
              <a:rPr lang="en-US" sz="1800" dirty="0">
                <a:latin typeface="+mj-lt"/>
                <a:cs typeface="Lato Light"/>
              </a:rPr>
              <a:t>. </a:t>
            </a:r>
            <a:r>
              <a:rPr lang="en-US" sz="1800" dirty="0" err="1">
                <a:latin typeface="+mj-lt"/>
                <a:cs typeface="Lato Light"/>
              </a:rPr>
              <a:t>Etiam</a:t>
            </a:r>
            <a:r>
              <a:rPr lang="en-US" sz="1800" dirty="0">
                <a:latin typeface="+mj-lt"/>
                <a:cs typeface="Lato Light"/>
              </a:rPr>
              <a:t> </a:t>
            </a:r>
            <a:r>
              <a:rPr lang="en-US" sz="1800" dirty="0" err="1">
                <a:latin typeface="+mj-lt"/>
                <a:cs typeface="Lato Light"/>
              </a:rPr>
              <a:t>lacus</a:t>
            </a:r>
            <a:r>
              <a:rPr lang="en-US" sz="1800" dirty="0">
                <a:latin typeface="+mj-lt"/>
                <a:cs typeface="Lato Light"/>
              </a:rPr>
              <a:t> </a:t>
            </a:r>
            <a:r>
              <a:rPr lang="en-US" sz="1800" dirty="0" err="1">
                <a:latin typeface="+mj-lt"/>
                <a:cs typeface="Lato Light"/>
              </a:rPr>
              <a:t>nulla</a:t>
            </a:r>
            <a:r>
              <a:rPr lang="en-US" sz="1800" dirty="0">
                <a:latin typeface="+mj-lt"/>
                <a:cs typeface="Lato Light"/>
              </a:rPr>
              <a:t>, </a:t>
            </a:r>
            <a:r>
              <a:rPr lang="en-US" sz="1800" dirty="0" err="1">
                <a:latin typeface="+mj-lt"/>
                <a:cs typeface="Lato Light"/>
              </a:rPr>
              <a:t>bibendum</a:t>
            </a:r>
            <a:r>
              <a:rPr lang="en-US" sz="1800" dirty="0">
                <a:latin typeface="+mj-lt"/>
                <a:cs typeface="Lato Light"/>
              </a:rPr>
              <a:t> </a:t>
            </a:r>
            <a:r>
              <a:rPr lang="en-US" sz="1800" dirty="0" err="1">
                <a:latin typeface="+mj-lt"/>
                <a:cs typeface="Lato Light"/>
              </a:rPr>
              <a:t>egestas</a:t>
            </a:r>
            <a:r>
              <a:rPr lang="en-US" sz="1800" dirty="0">
                <a:latin typeface="+mj-lt"/>
                <a:cs typeface="Lato Light"/>
              </a:rPr>
              <a:t> </a:t>
            </a:r>
            <a:r>
              <a:rPr lang="en-US" sz="1800" dirty="0" err="1">
                <a:latin typeface="+mj-lt"/>
                <a:cs typeface="Lato Light"/>
              </a:rPr>
              <a:t>suscipit</a:t>
            </a:r>
            <a:r>
              <a:rPr lang="en-US" sz="1800" dirty="0">
                <a:latin typeface="+mj-lt"/>
                <a:cs typeface="Lato Light"/>
              </a:rPr>
              <a:t> </a:t>
            </a:r>
            <a:r>
              <a:rPr lang="en-US" sz="1800" dirty="0" err="1">
                <a:latin typeface="+mj-lt"/>
                <a:cs typeface="Lato Light"/>
              </a:rPr>
              <a:t>ut</a:t>
            </a:r>
            <a:r>
              <a:rPr lang="en-US" sz="1800" dirty="0">
                <a:latin typeface="+mj-lt"/>
                <a:cs typeface="Lato Light"/>
              </a:rPr>
              <a:t>, </a:t>
            </a:r>
            <a:r>
              <a:rPr lang="en-US" sz="1800" dirty="0" err="1">
                <a:latin typeface="+mj-lt"/>
                <a:cs typeface="Lato Light"/>
              </a:rPr>
              <a:t>sollicitudin</a:t>
            </a:r>
            <a:r>
              <a:rPr lang="en-US" sz="1800" dirty="0">
                <a:latin typeface="+mj-lt"/>
                <a:cs typeface="Lato Light"/>
              </a:rPr>
              <a:t> </a:t>
            </a:r>
            <a:r>
              <a:rPr lang="en-US" sz="1800" dirty="0" err="1">
                <a:latin typeface="+mj-lt"/>
                <a:cs typeface="Lato Light"/>
              </a:rPr>
              <a:t>eu</a:t>
            </a:r>
            <a:r>
              <a:rPr lang="en-US" sz="1800" dirty="0">
                <a:latin typeface="+mj-lt"/>
                <a:cs typeface="Lato Light"/>
              </a:rPr>
              <a:t> </a:t>
            </a:r>
            <a:r>
              <a:rPr lang="en-US" sz="1800" dirty="0" err="1">
                <a:latin typeface="+mj-lt"/>
                <a:cs typeface="Lato Light"/>
              </a:rPr>
              <a:t>massa</a:t>
            </a:r>
            <a:r>
              <a:rPr lang="en-US" sz="1800" dirty="0">
                <a:latin typeface="+mj-lt"/>
                <a:cs typeface="Lato Light"/>
              </a:rPr>
              <a:t>. </a:t>
            </a:r>
            <a:r>
              <a:rPr lang="en-US" sz="1800" dirty="0" err="1">
                <a:latin typeface="+mj-lt"/>
                <a:cs typeface="Lato Light"/>
              </a:rPr>
              <a:t>Phasellus</a:t>
            </a:r>
            <a:r>
              <a:rPr lang="en-US" sz="1800" dirty="0">
                <a:latin typeface="+mj-lt"/>
                <a:cs typeface="Lato Light"/>
              </a:rPr>
              <a:t> semper </a:t>
            </a:r>
            <a:r>
              <a:rPr lang="en-US" sz="1800" dirty="0" err="1">
                <a:latin typeface="+mj-lt"/>
                <a:cs typeface="Lato Light"/>
              </a:rPr>
              <a:t>quam</a:t>
            </a:r>
            <a:r>
              <a:rPr lang="en-US" sz="1800" dirty="0">
                <a:latin typeface="+mj-lt"/>
                <a:cs typeface="Lato Light"/>
              </a:rPr>
              <a:t> </a:t>
            </a:r>
            <a:r>
              <a:rPr lang="en-US" sz="1800" dirty="0" err="1">
                <a:latin typeface="+mj-lt"/>
                <a:cs typeface="Lato Light"/>
              </a:rPr>
              <a:t>justo</a:t>
            </a:r>
            <a:r>
              <a:rPr lang="en-US" sz="1800" dirty="0">
                <a:latin typeface="+mj-lt"/>
                <a:cs typeface="Lato Light"/>
              </a:rPr>
              <a:t>, </a:t>
            </a:r>
            <a:r>
              <a:rPr lang="en-US" sz="1800" dirty="0" err="1">
                <a:latin typeface="+mj-lt"/>
                <a:cs typeface="Lato Light"/>
              </a:rPr>
              <a:t>vel</a:t>
            </a:r>
            <a:r>
              <a:rPr lang="en-US" sz="1800" dirty="0">
                <a:latin typeface="+mj-lt"/>
                <a:cs typeface="Lato Light"/>
              </a:rPr>
              <a:t> </a:t>
            </a:r>
            <a:r>
              <a:rPr lang="en-US" sz="1800" dirty="0" err="1">
                <a:latin typeface="+mj-lt"/>
                <a:cs typeface="Lato Light"/>
              </a:rPr>
              <a:t>aliquam</a:t>
            </a:r>
            <a:r>
              <a:rPr lang="en-US" sz="1800" dirty="0">
                <a:latin typeface="+mj-lt"/>
                <a:cs typeface="Lato Light"/>
              </a:rPr>
              <a:t> magna </a:t>
            </a:r>
            <a:r>
              <a:rPr lang="en-US" sz="1800" dirty="0" err="1">
                <a:latin typeface="+mj-lt"/>
                <a:cs typeface="Lato Light"/>
              </a:rPr>
              <a:t>lobortis</a:t>
            </a:r>
            <a:r>
              <a:rPr lang="en-US" sz="1800" dirty="0">
                <a:latin typeface="+mj-lt"/>
                <a:cs typeface="Lato Light"/>
              </a:rPr>
              <a:t> at. </a:t>
            </a:r>
          </a:p>
          <a:p>
            <a:pPr algn="just">
              <a:lnSpc>
                <a:spcPct val="120000"/>
              </a:lnSpc>
              <a:defRPr/>
            </a:pPr>
            <a:endParaRPr lang="en-US" sz="1800" dirty="0">
              <a:latin typeface="+mj-lt"/>
              <a:cs typeface="Lato Light"/>
            </a:endParaRPr>
          </a:p>
        </p:txBody>
      </p:sp>
    </p:spTree>
    <p:extLst>
      <p:ext uri="{BB962C8B-B14F-4D97-AF65-F5344CB8AC3E}">
        <p14:creationId xmlns:p14="http://schemas.microsoft.com/office/powerpoint/2010/main" val="358088229"/>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6" name="Text Placeholder 5"/>
          <p:cNvSpPr>
            <a:spLocks noGrp="1"/>
          </p:cNvSpPr>
          <p:nvPr>
            <p:ph type="body" sz="quarter" idx="10"/>
          </p:nvPr>
        </p:nvSpPr>
        <p:spPr/>
        <p:txBody>
          <a:bodyPr/>
          <a:lstStyle/>
          <a:p>
            <a:r>
              <a:rPr lang="en-GB"/>
              <a:t>Welcome Message</a:t>
            </a:r>
            <a:endParaRPr lang="en-US" dirty="0"/>
          </a:p>
        </p:txBody>
      </p:sp>
      <p:sp>
        <p:nvSpPr>
          <p:cNvPr id="7" name="Text Placeholder 6"/>
          <p:cNvSpPr>
            <a:spLocks noGrp="1"/>
          </p:cNvSpPr>
          <p:nvPr>
            <p:ph type="body" sz="quarter" idx="11"/>
          </p:nvPr>
        </p:nvSpPr>
        <p:spPr/>
        <p:txBody>
          <a:bodyPr/>
          <a:lstStyle/>
          <a:p>
            <a:r>
              <a:rPr lang="en-GB"/>
              <a:t>Your awesome subtitle goes here.</a:t>
            </a:r>
            <a:endParaRPr lang="en-US" dirty="0"/>
          </a:p>
        </p:txBody>
      </p:sp>
      <p:sp>
        <p:nvSpPr>
          <p:cNvPr id="5" name="Date Placeholder 4"/>
          <p:cNvSpPr>
            <a:spLocks noGrp="1"/>
          </p:cNvSpPr>
          <p:nvPr>
            <p:ph type="dt" sz="half" idx="2"/>
          </p:nvPr>
        </p:nvSpPr>
        <p:spPr/>
        <p:txBody>
          <a:bodyPr/>
          <a:lstStyle/>
          <a:p>
            <a:fld id="{D67F324A-3029-4E02-9ABF-D3481AE88F85}" type="datetime6">
              <a:rPr lang="en-US" smtClean="0"/>
              <a:t>October 19</a:t>
            </a:fld>
            <a:endParaRPr lang="en-US" dirty="0"/>
          </a:p>
        </p:txBody>
      </p:sp>
      <p:sp>
        <p:nvSpPr>
          <p:cNvPr id="15" name="Picture Placeholder 14"/>
          <p:cNvSpPr>
            <a:spLocks noGrp="1"/>
          </p:cNvSpPr>
          <p:nvPr>
            <p:ph type="pic" sz="quarter" idx="12"/>
          </p:nvPr>
        </p:nvSpPr>
        <p:spPr/>
      </p:sp>
      <p:sp>
        <p:nvSpPr>
          <p:cNvPr id="9" name="Text Placeholder 5"/>
          <p:cNvSpPr txBox="1">
            <a:spLocks/>
          </p:cNvSpPr>
          <p:nvPr/>
        </p:nvSpPr>
        <p:spPr>
          <a:xfrm>
            <a:off x="1100931" y="6835576"/>
            <a:ext cx="16146463" cy="1007196"/>
          </a:xfrm>
          <a:prstGeom prst="rect">
            <a:avLst/>
          </a:prstGeom>
        </p:spPr>
        <p:txBody>
          <a:bodyPr anchor="ct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chemeClr val="tx1">
                    <a:lumMod val="75000"/>
                    <a:lumOff val="25000"/>
                  </a:schemeClr>
                </a:solidFill>
                <a:latin typeface="+mn-lt"/>
                <a:ea typeface="+mn-ea"/>
                <a:cs typeface="+mn-cs"/>
              </a:defRPr>
            </a:lvl1pPr>
            <a:lvl2pPr marL="68804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1376081"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2064121"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2752161"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GB" dirty="0"/>
              <a:t>Hello!</a:t>
            </a:r>
            <a:endParaRPr lang="en-US" dirty="0"/>
          </a:p>
        </p:txBody>
      </p:sp>
      <p:sp>
        <p:nvSpPr>
          <p:cNvPr id="10" name="Rectangle 9"/>
          <p:cNvSpPr/>
          <p:nvPr/>
        </p:nvSpPr>
        <p:spPr>
          <a:xfrm>
            <a:off x="1099344" y="7838538"/>
            <a:ext cx="16148050" cy="1015663"/>
          </a:xfrm>
          <a:prstGeom prst="rect">
            <a:avLst/>
          </a:prstGeom>
        </p:spPr>
        <p:txBody>
          <a:bodyPr wrap="square">
            <a:spAutoFit/>
          </a:bodyPr>
          <a:lstStyle/>
          <a:p>
            <a:r>
              <a:rPr lang="en-US" sz="2000" dirty="0"/>
              <a:t>We welcome you to the colorful world of ABC.com. Get a whole new experience of searching through different prospects to choose from for your perfect life partner. We welcome you to the colorful world of ABC.com. Get a whole new experience of searching through different prospects to choose from for your perfect life partner.</a:t>
            </a:r>
          </a:p>
        </p:txBody>
      </p:sp>
    </p:spTree>
    <p:extLst>
      <p:ext uri="{BB962C8B-B14F-4D97-AF65-F5344CB8AC3E}">
        <p14:creationId xmlns:p14="http://schemas.microsoft.com/office/powerpoint/2010/main" val="562765876"/>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a:t>Your Title Goes Here</a:t>
            </a:r>
            <a:endParaRPr lang="en-US" dirty="0"/>
          </a:p>
        </p:txBody>
      </p:sp>
      <p:sp>
        <p:nvSpPr>
          <p:cNvPr id="5" name="Text Placeholder 4"/>
          <p:cNvSpPr>
            <a:spLocks noGrp="1"/>
          </p:cNvSpPr>
          <p:nvPr>
            <p:ph type="body" sz="quarter" idx="11"/>
          </p:nvPr>
        </p:nvSpPr>
        <p:spPr/>
        <p:txBody>
          <a:bodyPr/>
          <a:lstStyle/>
          <a:p>
            <a:r>
              <a:rPr lang="en-US"/>
              <a:t>Lorem ipsum dolor sit amet, elit. Sed finibus</a:t>
            </a:r>
            <a:endParaRPr lang="en-US" dirty="0"/>
          </a:p>
        </p:txBody>
      </p:sp>
      <p:sp>
        <p:nvSpPr>
          <p:cNvPr id="10" name="Date Placeholder 9"/>
          <p:cNvSpPr>
            <a:spLocks noGrp="1"/>
          </p:cNvSpPr>
          <p:nvPr>
            <p:ph type="dt" sz="half" idx="2"/>
          </p:nvPr>
        </p:nvSpPr>
        <p:spPr/>
        <p:txBody>
          <a:bodyPr/>
          <a:lstStyle/>
          <a:p>
            <a:fld id="{4AE04E93-64C0-493A-BC51-D53F7BA5F352}" type="datetime6">
              <a:rPr lang="en-US" smtClean="0"/>
              <a:pPr/>
              <a:t>October 19</a:t>
            </a:fld>
            <a:endParaRPr lang="en-US" dirty="0"/>
          </a:p>
        </p:txBody>
      </p:sp>
      <p:sp>
        <p:nvSpPr>
          <p:cNvPr id="16" name="Picture Placeholder 15"/>
          <p:cNvSpPr>
            <a:spLocks noGrp="1"/>
          </p:cNvSpPr>
          <p:nvPr>
            <p:ph type="pic" sz="quarter" idx="12"/>
          </p:nvPr>
        </p:nvSpPr>
        <p:spPr/>
      </p:sp>
      <p:sp>
        <p:nvSpPr>
          <p:cNvPr id="19" name="Rectangle 18"/>
          <p:cNvSpPr/>
          <p:nvPr/>
        </p:nvSpPr>
        <p:spPr>
          <a:xfrm>
            <a:off x="10136850" y="7260991"/>
            <a:ext cx="6719915" cy="830997"/>
          </a:xfrm>
          <a:prstGeom prst="rect">
            <a:avLst/>
          </a:prstGeom>
          <a:noFill/>
        </p:spPr>
        <p:txBody>
          <a:bodyPr wrap="square">
            <a:spAutoFit/>
          </a:bodyPr>
          <a:lstStyle/>
          <a:p>
            <a:r>
              <a:rPr lang="en-GB" sz="1600" dirty="0">
                <a:solidFill>
                  <a:schemeClr val="bg1">
                    <a:lumMod val="50000"/>
                  </a:schemeClr>
                </a:solidFill>
                <a:cs typeface="Arial" panose="020B0604020202020204" pitchFamily="34" charset="0"/>
              </a:rPr>
              <a:t>Helen always knows what is expected from her and she is a good planner and an, international environment is to</a:t>
            </a:r>
            <a:br>
              <a:rPr lang="en-GB" sz="1600" dirty="0">
                <a:solidFill>
                  <a:schemeClr val="bg1">
                    <a:lumMod val="50000"/>
                  </a:schemeClr>
                </a:solidFill>
                <a:cs typeface="Arial" panose="020B0604020202020204" pitchFamily="34" charset="0"/>
              </a:rPr>
            </a:br>
            <a:endParaRPr lang="en-US" sz="1600" dirty="0">
              <a:solidFill>
                <a:schemeClr val="bg1">
                  <a:lumMod val="50000"/>
                </a:schemeClr>
              </a:solidFill>
              <a:cs typeface="Arial" panose="020B0604020202020204" pitchFamily="34" charset="0"/>
            </a:endParaRPr>
          </a:p>
        </p:txBody>
      </p:sp>
      <p:sp>
        <p:nvSpPr>
          <p:cNvPr id="20" name="TextBox 19"/>
          <p:cNvSpPr txBox="1"/>
          <p:nvPr/>
        </p:nvSpPr>
        <p:spPr>
          <a:xfrm>
            <a:off x="10136850" y="6751300"/>
            <a:ext cx="2566728" cy="509691"/>
          </a:xfrm>
          <a:prstGeom prst="rect">
            <a:avLst/>
          </a:prstGeom>
          <a:noFill/>
        </p:spPr>
        <p:txBody>
          <a:bodyPr wrap="none" rtlCol="0">
            <a:spAutoFit/>
          </a:bodyPr>
          <a:lstStyle/>
          <a:p>
            <a:r>
              <a:rPr lang="en-GB" dirty="0">
                <a:solidFill>
                  <a:schemeClr val="bg1">
                    <a:lumMod val="50000"/>
                  </a:schemeClr>
                </a:solidFill>
              </a:rPr>
              <a:t>Title Goes Here</a:t>
            </a:r>
            <a:endParaRPr lang="en-US" dirty="0">
              <a:solidFill>
                <a:schemeClr val="bg1">
                  <a:lumMod val="50000"/>
                </a:schemeClr>
              </a:solidFill>
            </a:endParaRPr>
          </a:p>
        </p:txBody>
      </p:sp>
      <p:sp>
        <p:nvSpPr>
          <p:cNvPr id="21" name="Rectangle 20"/>
          <p:cNvSpPr/>
          <p:nvPr/>
        </p:nvSpPr>
        <p:spPr>
          <a:xfrm>
            <a:off x="10136850" y="3903656"/>
            <a:ext cx="6719915" cy="584775"/>
          </a:xfrm>
          <a:prstGeom prst="rect">
            <a:avLst/>
          </a:prstGeom>
          <a:noFill/>
        </p:spPr>
        <p:txBody>
          <a:bodyPr wrap="square">
            <a:spAutoFit/>
          </a:bodyPr>
          <a:lstStyle/>
          <a:p>
            <a:r>
              <a:rPr lang="en-GB" sz="1600" dirty="0">
                <a:solidFill>
                  <a:schemeClr val="bg1">
                    <a:lumMod val="50000"/>
                  </a:schemeClr>
                </a:solidFill>
                <a:cs typeface="Arial" panose="020B0604020202020204" pitchFamily="34" charset="0"/>
              </a:rPr>
              <a:t>Helen always knows what is expected from her and she is a good planner and an organizer, with great eye for</a:t>
            </a:r>
            <a:endParaRPr lang="en-US" sz="1600" dirty="0">
              <a:solidFill>
                <a:schemeClr val="bg1">
                  <a:lumMod val="50000"/>
                </a:schemeClr>
              </a:solidFill>
              <a:cs typeface="Arial" panose="020B0604020202020204" pitchFamily="34" charset="0"/>
            </a:endParaRPr>
          </a:p>
        </p:txBody>
      </p:sp>
      <p:sp>
        <p:nvSpPr>
          <p:cNvPr id="22" name="TextBox 21"/>
          <p:cNvSpPr txBox="1"/>
          <p:nvPr/>
        </p:nvSpPr>
        <p:spPr>
          <a:xfrm>
            <a:off x="10136850" y="3393965"/>
            <a:ext cx="2566728" cy="509691"/>
          </a:xfrm>
          <a:prstGeom prst="rect">
            <a:avLst/>
          </a:prstGeom>
          <a:noFill/>
        </p:spPr>
        <p:txBody>
          <a:bodyPr wrap="none" rtlCol="0">
            <a:spAutoFit/>
          </a:bodyPr>
          <a:lstStyle/>
          <a:p>
            <a:r>
              <a:rPr lang="en-GB" dirty="0">
                <a:solidFill>
                  <a:schemeClr val="bg1">
                    <a:lumMod val="50000"/>
                  </a:schemeClr>
                </a:solidFill>
              </a:rPr>
              <a:t>Title Goes Here</a:t>
            </a:r>
            <a:endParaRPr lang="en-US" dirty="0">
              <a:solidFill>
                <a:schemeClr val="bg1">
                  <a:lumMod val="50000"/>
                </a:schemeClr>
              </a:solidFill>
            </a:endParaRPr>
          </a:p>
        </p:txBody>
      </p:sp>
      <p:sp>
        <p:nvSpPr>
          <p:cNvPr id="23" name="Rectangle 22"/>
          <p:cNvSpPr/>
          <p:nvPr/>
        </p:nvSpPr>
        <p:spPr>
          <a:xfrm>
            <a:off x="8375028" y="3393965"/>
            <a:ext cx="1120140" cy="112014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8375028" y="6751300"/>
            <a:ext cx="1120140" cy="112014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Shape 2669"/>
          <p:cNvSpPr/>
          <p:nvPr/>
        </p:nvSpPr>
        <p:spPr>
          <a:xfrm>
            <a:off x="8700286" y="3692065"/>
            <a:ext cx="469625" cy="516600"/>
          </a:xfrm>
          <a:custGeom>
            <a:avLst/>
            <a:gdLst/>
            <a:ahLst/>
            <a:cxnLst>
              <a:cxn ang="0">
                <a:pos x="wd2" y="hd2"/>
              </a:cxn>
              <a:cxn ang="5400000">
                <a:pos x="wd2" y="hd2"/>
              </a:cxn>
              <a:cxn ang="10800000">
                <a:pos x="wd2" y="hd2"/>
              </a:cxn>
              <a:cxn ang="16200000">
                <a:pos x="wd2" y="hd2"/>
              </a:cxn>
            </a:cxnLst>
            <a:rect l="0" t="0" r="r" b="b"/>
            <a:pathLst>
              <a:path w="21600" h="21600" extrusionOk="0">
                <a:moveTo>
                  <a:pt x="12960" y="2161"/>
                </a:moveTo>
                <a:lnTo>
                  <a:pt x="12960" y="2178"/>
                </a:lnTo>
                <a:cubicBezTo>
                  <a:pt x="12662" y="2178"/>
                  <a:pt x="12420" y="2398"/>
                  <a:pt x="12420" y="2669"/>
                </a:cubicBezTo>
                <a:cubicBezTo>
                  <a:pt x="12420" y="2940"/>
                  <a:pt x="12662" y="3160"/>
                  <a:pt x="12960" y="3160"/>
                </a:cubicBezTo>
                <a:lnTo>
                  <a:pt x="12960" y="3172"/>
                </a:lnTo>
                <a:cubicBezTo>
                  <a:pt x="17287" y="4066"/>
                  <a:pt x="20520" y="7577"/>
                  <a:pt x="20520" y="11782"/>
                </a:cubicBezTo>
                <a:cubicBezTo>
                  <a:pt x="20520" y="16662"/>
                  <a:pt x="16168" y="20618"/>
                  <a:pt x="10800" y="20618"/>
                </a:cubicBezTo>
                <a:cubicBezTo>
                  <a:pt x="5432" y="20618"/>
                  <a:pt x="1080" y="16662"/>
                  <a:pt x="1080" y="11782"/>
                </a:cubicBezTo>
                <a:cubicBezTo>
                  <a:pt x="1080" y="7577"/>
                  <a:pt x="4313" y="4066"/>
                  <a:pt x="8640" y="3172"/>
                </a:cubicBezTo>
                <a:lnTo>
                  <a:pt x="8640" y="3160"/>
                </a:lnTo>
                <a:cubicBezTo>
                  <a:pt x="8938" y="3160"/>
                  <a:pt x="9180" y="2940"/>
                  <a:pt x="9180" y="2669"/>
                </a:cubicBezTo>
                <a:cubicBezTo>
                  <a:pt x="9180" y="2398"/>
                  <a:pt x="8938" y="2178"/>
                  <a:pt x="8640" y="2178"/>
                </a:cubicBezTo>
                <a:lnTo>
                  <a:pt x="8640" y="2161"/>
                </a:lnTo>
                <a:cubicBezTo>
                  <a:pt x="3710" y="3071"/>
                  <a:pt x="0" y="7031"/>
                  <a:pt x="0" y="11782"/>
                </a:cubicBezTo>
                <a:cubicBezTo>
                  <a:pt x="0" y="17204"/>
                  <a:pt x="4835" y="21600"/>
                  <a:pt x="10800" y="21600"/>
                </a:cubicBezTo>
                <a:cubicBezTo>
                  <a:pt x="16765" y="21600"/>
                  <a:pt x="21600" y="17204"/>
                  <a:pt x="21600" y="11782"/>
                </a:cubicBezTo>
                <a:cubicBezTo>
                  <a:pt x="21600" y="7031"/>
                  <a:pt x="17890" y="3071"/>
                  <a:pt x="12960" y="2161"/>
                </a:cubicBezTo>
                <a:moveTo>
                  <a:pt x="10800" y="12763"/>
                </a:moveTo>
                <a:cubicBezTo>
                  <a:pt x="11098" y="12763"/>
                  <a:pt x="11340" y="12544"/>
                  <a:pt x="11340" y="12272"/>
                </a:cubicBezTo>
                <a:lnTo>
                  <a:pt x="11340" y="491"/>
                </a:lnTo>
                <a:cubicBezTo>
                  <a:pt x="11340" y="220"/>
                  <a:pt x="11098" y="0"/>
                  <a:pt x="10800" y="0"/>
                </a:cubicBezTo>
                <a:cubicBezTo>
                  <a:pt x="10502" y="0"/>
                  <a:pt x="10260" y="220"/>
                  <a:pt x="10260" y="491"/>
                </a:cubicBezTo>
                <a:lnTo>
                  <a:pt x="10260" y="12272"/>
                </a:lnTo>
                <a:cubicBezTo>
                  <a:pt x="10260" y="12544"/>
                  <a:pt x="10502" y="12763"/>
                  <a:pt x="10800" y="12763"/>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6" name="Shape 2749"/>
          <p:cNvSpPr/>
          <p:nvPr/>
        </p:nvSpPr>
        <p:spPr>
          <a:xfrm>
            <a:off x="8770729" y="7049403"/>
            <a:ext cx="328738" cy="516589"/>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7" name="Rectangle 26"/>
          <p:cNvSpPr/>
          <p:nvPr/>
        </p:nvSpPr>
        <p:spPr>
          <a:xfrm>
            <a:off x="10136850" y="5612036"/>
            <a:ext cx="6719915" cy="584775"/>
          </a:xfrm>
          <a:prstGeom prst="rect">
            <a:avLst/>
          </a:prstGeom>
          <a:noFill/>
        </p:spPr>
        <p:txBody>
          <a:bodyPr wrap="square">
            <a:spAutoFit/>
          </a:bodyPr>
          <a:lstStyle/>
          <a:p>
            <a:r>
              <a:rPr lang="en-GB" sz="1600" dirty="0">
                <a:solidFill>
                  <a:schemeClr val="bg1">
                    <a:lumMod val="50000"/>
                  </a:schemeClr>
                </a:solidFill>
                <a:cs typeface="Arial" panose="020B0604020202020204" pitchFamily="34" charset="0"/>
              </a:rPr>
              <a:t>Helen always knows what is expected from her and she is a good planner and an organizer, with great eye for</a:t>
            </a:r>
            <a:endParaRPr lang="en-US" sz="1600" dirty="0">
              <a:solidFill>
                <a:schemeClr val="bg1">
                  <a:lumMod val="50000"/>
                </a:schemeClr>
              </a:solidFill>
              <a:cs typeface="Arial" panose="020B0604020202020204" pitchFamily="34" charset="0"/>
            </a:endParaRPr>
          </a:p>
        </p:txBody>
      </p:sp>
      <p:sp>
        <p:nvSpPr>
          <p:cNvPr id="28" name="TextBox 27"/>
          <p:cNvSpPr txBox="1"/>
          <p:nvPr/>
        </p:nvSpPr>
        <p:spPr>
          <a:xfrm>
            <a:off x="10136850" y="5102345"/>
            <a:ext cx="2566728" cy="509691"/>
          </a:xfrm>
          <a:prstGeom prst="rect">
            <a:avLst/>
          </a:prstGeom>
          <a:noFill/>
        </p:spPr>
        <p:txBody>
          <a:bodyPr wrap="none" rtlCol="0">
            <a:spAutoFit/>
          </a:bodyPr>
          <a:lstStyle/>
          <a:p>
            <a:r>
              <a:rPr lang="en-GB" dirty="0">
                <a:solidFill>
                  <a:schemeClr val="bg1">
                    <a:lumMod val="50000"/>
                  </a:schemeClr>
                </a:solidFill>
              </a:rPr>
              <a:t>Title Goes Here</a:t>
            </a:r>
            <a:endParaRPr lang="en-US" dirty="0">
              <a:solidFill>
                <a:schemeClr val="bg1">
                  <a:lumMod val="50000"/>
                </a:schemeClr>
              </a:solidFill>
            </a:endParaRPr>
          </a:p>
        </p:txBody>
      </p:sp>
      <p:sp>
        <p:nvSpPr>
          <p:cNvPr id="29" name="Rectangle 28"/>
          <p:cNvSpPr/>
          <p:nvPr/>
        </p:nvSpPr>
        <p:spPr>
          <a:xfrm>
            <a:off x="8375028" y="5102345"/>
            <a:ext cx="1120140" cy="112014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hape 2941"/>
          <p:cNvSpPr/>
          <p:nvPr/>
        </p:nvSpPr>
        <p:spPr>
          <a:xfrm>
            <a:off x="8679201" y="5406518"/>
            <a:ext cx="511793" cy="511793"/>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7648"/>
                </a:lnTo>
                <a:cubicBezTo>
                  <a:pt x="14694" y="17407"/>
                  <a:pt x="17408" y="14693"/>
                  <a:pt x="17649" y="11291"/>
                </a:cubicBezTo>
                <a:lnTo>
                  <a:pt x="20594" y="11291"/>
                </a:lnTo>
                <a:cubicBezTo>
                  <a:pt x="20345" y="16319"/>
                  <a:pt x="16320" y="20344"/>
                  <a:pt x="11291" y="20593"/>
                </a:cubicBezTo>
                <a:moveTo>
                  <a:pt x="11291" y="13205"/>
                </a:moveTo>
                <a:cubicBezTo>
                  <a:pt x="12252" y="13010"/>
                  <a:pt x="13005" y="12252"/>
                  <a:pt x="13201" y="11291"/>
                </a:cubicBezTo>
                <a:lnTo>
                  <a:pt x="16667" y="11291"/>
                </a:lnTo>
                <a:cubicBezTo>
                  <a:pt x="16431" y="14152"/>
                  <a:pt x="14152" y="16429"/>
                  <a:pt x="11291" y="16666"/>
                </a:cubicBezTo>
                <a:cubicBezTo>
                  <a:pt x="11291" y="16666"/>
                  <a:pt x="11291" y="13205"/>
                  <a:pt x="11291" y="13205"/>
                </a:cubicBezTo>
                <a:close/>
                <a:moveTo>
                  <a:pt x="11291" y="4934"/>
                </a:moveTo>
                <a:cubicBezTo>
                  <a:pt x="12233" y="5012"/>
                  <a:pt x="13111" y="5315"/>
                  <a:pt x="13875" y="5784"/>
                </a:cubicBezTo>
                <a:cubicBezTo>
                  <a:pt x="13793" y="5967"/>
                  <a:pt x="13745" y="6168"/>
                  <a:pt x="13745" y="6382"/>
                </a:cubicBezTo>
                <a:cubicBezTo>
                  <a:pt x="13745" y="7195"/>
                  <a:pt x="14405" y="7855"/>
                  <a:pt x="15218" y="7855"/>
                </a:cubicBezTo>
                <a:cubicBezTo>
                  <a:pt x="15432" y="7855"/>
                  <a:pt x="15633" y="7807"/>
                  <a:pt x="15816" y="7725"/>
                </a:cubicBezTo>
                <a:cubicBezTo>
                  <a:pt x="16286" y="8489"/>
                  <a:pt x="16589" y="9367"/>
                  <a:pt x="16667" y="10309"/>
                </a:cubicBezTo>
                <a:lnTo>
                  <a:pt x="13201" y="10309"/>
                </a:lnTo>
                <a:cubicBezTo>
                  <a:pt x="13005" y="9348"/>
                  <a:pt x="12252" y="8590"/>
                  <a:pt x="11291" y="8395"/>
                </a:cubicBezTo>
                <a:cubicBezTo>
                  <a:pt x="11291" y="8395"/>
                  <a:pt x="11291" y="4934"/>
                  <a:pt x="11291" y="4934"/>
                </a:cubicBezTo>
                <a:close/>
                <a:moveTo>
                  <a:pt x="11291" y="1007"/>
                </a:moveTo>
                <a:cubicBezTo>
                  <a:pt x="16320" y="1256"/>
                  <a:pt x="20345" y="5281"/>
                  <a:pt x="20594" y="10309"/>
                </a:cubicBezTo>
                <a:lnTo>
                  <a:pt x="17649" y="10309"/>
                </a:lnTo>
                <a:cubicBezTo>
                  <a:pt x="17563" y="9102"/>
                  <a:pt x="17162" y="7985"/>
                  <a:pt x="16534" y="7031"/>
                </a:cubicBezTo>
                <a:cubicBezTo>
                  <a:pt x="16631" y="6835"/>
                  <a:pt x="16691" y="6616"/>
                  <a:pt x="16691" y="6382"/>
                </a:cubicBezTo>
                <a:cubicBezTo>
                  <a:pt x="16691" y="5569"/>
                  <a:pt x="16032" y="4909"/>
                  <a:pt x="15218" y="4909"/>
                </a:cubicBezTo>
                <a:cubicBezTo>
                  <a:pt x="14984" y="4909"/>
                  <a:pt x="14765" y="4969"/>
                  <a:pt x="14568" y="5066"/>
                </a:cubicBezTo>
                <a:cubicBezTo>
                  <a:pt x="13614" y="4439"/>
                  <a:pt x="12498" y="4038"/>
                  <a:pt x="11291" y="3952"/>
                </a:cubicBezTo>
                <a:cubicBezTo>
                  <a:pt x="11291" y="3952"/>
                  <a:pt x="11291" y="1007"/>
                  <a:pt x="11291" y="1007"/>
                </a:cubicBezTo>
                <a:close/>
                <a:moveTo>
                  <a:pt x="10309" y="3949"/>
                </a:moveTo>
                <a:cubicBezTo>
                  <a:pt x="7225" y="4167"/>
                  <a:pt x="4703" y="6417"/>
                  <a:pt x="4078" y="9370"/>
                </a:cubicBezTo>
                <a:cubicBezTo>
                  <a:pt x="3590" y="9486"/>
                  <a:pt x="3196" y="9843"/>
                  <a:pt x="3030" y="10309"/>
                </a:cubicBezTo>
                <a:lnTo>
                  <a:pt x="1006" y="10309"/>
                </a:lnTo>
                <a:cubicBezTo>
                  <a:pt x="1255" y="5281"/>
                  <a:pt x="5280" y="1256"/>
                  <a:pt x="10309" y="1007"/>
                </a:cubicBezTo>
                <a:cubicBezTo>
                  <a:pt x="10309" y="1007"/>
                  <a:pt x="10309" y="3949"/>
                  <a:pt x="10309" y="3949"/>
                </a:cubicBezTo>
                <a:close/>
                <a:moveTo>
                  <a:pt x="10309" y="8395"/>
                </a:moveTo>
                <a:cubicBezTo>
                  <a:pt x="9348" y="8590"/>
                  <a:pt x="8595" y="9348"/>
                  <a:pt x="8399" y="10309"/>
                </a:cubicBezTo>
                <a:lnTo>
                  <a:pt x="5796" y="10309"/>
                </a:lnTo>
                <a:cubicBezTo>
                  <a:pt x="5666" y="9948"/>
                  <a:pt x="5405" y="9649"/>
                  <a:pt x="5062" y="9482"/>
                </a:cubicBezTo>
                <a:cubicBezTo>
                  <a:pt x="5626" y="7018"/>
                  <a:pt x="7730" y="5144"/>
                  <a:pt x="10309" y="4930"/>
                </a:cubicBezTo>
                <a:cubicBezTo>
                  <a:pt x="10309" y="4930"/>
                  <a:pt x="10309" y="8395"/>
                  <a:pt x="10309" y="8395"/>
                </a:cubicBezTo>
                <a:close/>
                <a:moveTo>
                  <a:pt x="10309" y="16670"/>
                </a:moveTo>
                <a:cubicBezTo>
                  <a:pt x="7730" y="16456"/>
                  <a:pt x="5626" y="14582"/>
                  <a:pt x="5062" y="12118"/>
                </a:cubicBezTo>
                <a:cubicBezTo>
                  <a:pt x="5405" y="11951"/>
                  <a:pt x="5666" y="11652"/>
                  <a:pt x="5796" y="11291"/>
                </a:cubicBezTo>
                <a:lnTo>
                  <a:pt x="8399" y="11291"/>
                </a:lnTo>
                <a:cubicBezTo>
                  <a:pt x="8595" y="12252"/>
                  <a:pt x="9348" y="13010"/>
                  <a:pt x="10309" y="13205"/>
                </a:cubicBezTo>
                <a:cubicBezTo>
                  <a:pt x="10309" y="13205"/>
                  <a:pt x="10309" y="16670"/>
                  <a:pt x="10309" y="16670"/>
                </a:cubicBezTo>
                <a:close/>
                <a:moveTo>
                  <a:pt x="10309" y="20593"/>
                </a:moveTo>
                <a:cubicBezTo>
                  <a:pt x="5280" y="20344"/>
                  <a:pt x="1255" y="16319"/>
                  <a:pt x="1006" y="11291"/>
                </a:cubicBezTo>
                <a:lnTo>
                  <a:pt x="3030" y="11291"/>
                </a:lnTo>
                <a:cubicBezTo>
                  <a:pt x="3196" y="11757"/>
                  <a:pt x="3590" y="12114"/>
                  <a:pt x="4078" y="12230"/>
                </a:cubicBezTo>
                <a:cubicBezTo>
                  <a:pt x="4703" y="15183"/>
                  <a:pt x="7225" y="17434"/>
                  <a:pt x="10309" y="17651"/>
                </a:cubicBezTo>
                <a:cubicBezTo>
                  <a:pt x="10309" y="17651"/>
                  <a:pt x="10309" y="20593"/>
                  <a:pt x="10309" y="20593"/>
                </a:cubicBezTo>
                <a:close/>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Tree>
    <p:extLst>
      <p:ext uri="{BB962C8B-B14F-4D97-AF65-F5344CB8AC3E}">
        <p14:creationId xmlns:p14="http://schemas.microsoft.com/office/powerpoint/2010/main" val="218023571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a:xfrm>
            <a:off x="1100931" y="464211"/>
            <a:ext cx="8311979" cy="1007196"/>
          </a:xfrm>
        </p:spPr>
        <p:txBody>
          <a:bodyPr/>
          <a:lstStyle/>
          <a:p>
            <a:r>
              <a:rPr lang="en-GB" dirty="0"/>
              <a:t>Your Title Goes Here</a:t>
            </a:r>
            <a:endParaRPr lang="en-US" dirty="0"/>
          </a:p>
        </p:txBody>
      </p:sp>
      <p:sp>
        <p:nvSpPr>
          <p:cNvPr id="5" name="Text Placeholder 4"/>
          <p:cNvSpPr>
            <a:spLocks noGrp="1"/>
          </p:cNvSpPr>
          <p:nvPr>
            <p:ph type="body" sz="quarter" idx="11"/>
          </p:nvPr>
        </p:nvSpPr>
        <p:spPr>
          <a:xfrm>
            <a:off x="1100931" y="1471407"/>
            <a:ext cx="8311979" cy="509154"/>
          </a:xfrm>
        </p:spPr>
        <p:txBody>
          <a:bodyPr/>
          <a:lstStyle/>
          <a:p>
            <a:r>
              <a:rPr lang="en-GB" dirty="0"/>
              <a:t>Your awesome subtitle goes here.</a:t>
            </a:r>
            <a:endParaRPr lang="en-US" dirty="0"/>
          </a:p>
        </p:txBody>
      </p:sp>
      <p:sp>
        <p:nvSpPr>
          <p:cNvPr id="10" name="Date Placeholder 9"/>
          <p:cNvSpPr>
            <a:spLocks noGrp="1"/>
          </p:cNvSpPr>
          <p:nvPr>
            <p:ph type="dt" sz="half" idx="2"/>
          </p:nvPr>
        </p:nvSpPr>
        <p:spPr/>
        <p:txBody>
          <a:bodyPr/>
          <a:lstStyle/>
          <a:p>
            <a:fld id="{E8B0436B-8AE9-4231-B0AE-B9BE46F1BA09}" type="datetime6">
              <a:rPr lang="en-US" smtClean="0"/>
              <a:t>October 19</a:t>
            </a:fld>
            <a:endParaRPr lang="en-US" dirty="0"/>
          </a:p>
        </p:txBody>
      </p:sp>
      <p:sp>
        <p:nvSpPr>
          <p:cNvPr id="3" name="Picture Placeholder 2"/>
          <p:cNvSpPr>
            <a:spLocks noGrp="1"/>
          </p:cNvSpPr>
          <p:nvPr>
            <p:ph type="pic" sz="quarter" idx="12"/>
          </p:nvPr>
        </p:nvSpPr>
        <p:spPr/>
      </p:sp>
      <p:sp>
        <p:nvSpPr>
          <p:cNvPr id="12" name="Rectangle 11"/>
          <p:cNvSpPr/>
          <p:nvPr/>
        </p:nvSpPr>
        <p:spPr>
          <a:xfrm>
            <a:off x="5164969" y="6444281"/>
            <a:ext cx="3601698" cy="2062103"/>
          </a:xfrm>
          <a:prstGeom prst="rect">
            <a:avLst/>
          </a:prstGeom>
          <a:noFill/>
        </p:spPr>
        <p:txBody>
          <a:bodyPr wrap="square">
            <a:spAutoFit/>
          </a:bodyPr>
          <a:lstStyle/>
          <a:p>
            <a:r>
              <a:rPr lang="en-GB" sz="1600" dirty="0">
                <a:solidFill>
                  <a:schemeClr val="bg1">
                    <a:lumMod val="50000"/>
                  </a:schemeClr>
                </a:solidFill>
                <a:cs typeface="Arial" panose="020B0604020202020204" pitchFamily="34" charset="0"/>
              </a:rPr>
              <a:t>Helen always knows what is expected from her and she is a good planner and an organizer, with great eye for detail. In addition, working in a professional, international environment is to encourage her </a:t>
            </a:r>
            <a:br>
              <a:rPr lang="en-GB" sz="1600" dirty="0">
                <a:solidFill>
                  <a:schemeClr val="bg1">
                    <a:lumMod val="50000"/>
                  </a:schemeClr>
                </a:solidFill>
                <a:cs typeface="Arial" panose="020B0604020202020204" pitchFamily="34" charset="0"/>
              </a:rPr>
            </a:br>
            <a:r>
              <a:rPr lang="en-GB" sz="1600" dirty="0">
                <a:solidFill>
                  <a:schemeClr val="bg1">
                    <a:lumMod val="50000"/>
                  </a:schemeClr>
                </a:solidFill>
                <a:cs typeface="Arial" panose="020B0604020202020204" pitchFamily="34" charset="0"/>
              </a:rPr>
              <a:t>to provide support. </a:t>
            </a:r>
            <a:br>
              <a:rPr lang="en-GB" sz="1600" dirty="0">
                <a:solidFill>
                  <a:schemeClr val="bg1">
                    <a:lumMod val="50000"/>
                  </a:schemeClr>
                </a:solidFill>
                <a:cs typeface="Arial" panose="020B0604020202020204" pitchFamily="34" charset="0"/>
              </a:rPr>
            </a:br>
            <a:endParaRPr lang="en-US" sz="1600" dirty="0">
              <a:solidFill>
                <a:schemeClr val="bg1">
                  <a:lumMod val="50000"/>
                </a:schemeClr>
              </a:solidFill>
              <a:cs typeface="Arial" panose="020B0604020202020204" pitchFamily="34" charset="0"/>
            </a:endParaRPr>
          </a:p>
        </p:txBody>
      </p:sp>
      <p:sp>
        <p:nvSpPr>
          <p:cNvPr id="13" name="TextBox 12"/>
          <p:cNvSpPr txBox="1"/>
          <p:nvPr/>
        </p:nvSpPr>
        <p:spPr>
          <a:xfrm>
            <a:off x="5164969" y="5743483"/>
            <a:ext cx="2566728" cy="509691"/>
          </a:xfrm>
          <a:prstGeom prst="rect">
            <a:avLst/>
          </a:prstGeom>
          <a:noFill/>
        </p:spPr>
        <p:txBody>
          <a:bodyPr wrap="none" rtlCol="0">
            <a:spAutoFit/>
          </a:bodyPr>
          <a:lstStyle/>
          <a:p>
            <a:r>
              <a:rPr lang="en-GB" dirty="0">
                <a:solidFill>
                  <a:schemeClr val="bg1">
                    <a:lumMod val="50000"/>
                  </a:schemeClr>
                </a:solidFill>
              </a:rPr>
              <a:t>Title Goes Here</a:t>
            </a:r>
            <a:endParaRPr lang="en-US" dirty="0">
              <a:solidFill>
                <a:schemeClr val="bg1">
                  <a:lumMod val="50000"/>
                </a:schemeClr>
              </a:solidFill>
            </a:endParaRPr>
          </a:p>
        </p:txBody>
      </p:sp>
      <p:sp>
        <p:nvSpPr>
          <p:cNvPr id="14" name="Rectangle 13"/>
          <p:cNvSpPr/>
          <p:nvPr/>
        </p:nvSpPr>
        <p:spPr>
          <a:xfrm>
            <a:off x="1100931" y="6444281"/>
            <a:ext cx="3601698" cy="2062103"/>
          </a:xfrm>
          <a:prstGeom prst="rect">
            <a:avLst/>
          </a:prstGeom>
          <a:noFill/>
        </p:spPr>
        <p:txBody>
          <a:bodyPr wrap="square">
            <a:spAutoFit/>
          </a:bodyPr>
          <a:lstStyle/>
          <a:p>
            <a:r>
              <a:rPr lang="en-GB" sz="1600" dirty="0">
                <a:solidFill>
                  <a:schemeClr val="bg1">
                    <a:lumMod val="50000"/>
                  </a:schemeClr>
                </a:solidFill>
                <a:cs typeface="Arial" panose="020B0604020202020204" pitchFamily="34" charset="0"/>
              </a:rPr>
              <a:t>Helen always knows what is expected from her and she is a good planner and an organizer, with great eye for detail. In addition, working in a professional, international environment is to encourage her </a:t>
            </a:r>
            <a:br>
              <a:rPr lang="en-GB" sz="1600" dirty="0">
                <a:solidFill>
                  <a:schemeClr val="bg1">
                    <a:lumMod val="50000"/>
                  </a:schemeClr>
                </a:solidFill>
                <a:cs typeface="Arial" panose="020B0604020202020204" pitchFamily="34" charset="0"/>
              </a:rPr>
            </a:br>
            <a:r>
              <a:rPr lang="en-GB" sz="1600" dirty="0">
                <a:solidFill>
                  <a:schemeClr val="bg1">
                    <a:lumMod val="50000"/>
                  </a:schemeClr>
                </a:solidFill>
                <a:cs typeface="Arial" panose="020B0604020202020204" pitchFamily="34" charset="0"/>
              </a:rPr>
              <a:t>to provide support. </a:t>
            </a:r>
            <a:br>
              <a:rPr lang="en-GB" sz="1600" dirty="0">
                <a:solidFill>
                  <a:schemeClr val="bg1">
                    <a:lumMod val="50000"/>
                  </a:schemeClr>
                </a:solidFill>
                <a:cs typeface="Arial" panose="020B0604020202020204" pitchFamily="34" charset="0"/>
              </a:rPr>
            </a:br>
            <a:endParaRPr lang="en-US" sz="1600" dirty="0">
              <a:solidFill>
                <a:schemeClr val="bg1">
                  <a:lumMod val="50000"/>
                </a:schemeClr>
              </a:solidFill>
              <a:cs typeface="Arial" panose="020B0604020202020204" pitchFamily="34" charset="0"/>
            </a:endParaRPr>
          </a:p>
        </p:txBody>
      </p:sp>
      <p:sp>
        <p:nvSpPr>
          <p:cNvPr id="15" name="TextBox 14"/>
          <p:cNvSpPr txBox="1"/>
          <p:nvPr/>
        </p:nvSpPr>
        <p:spPr>
          <a:xfrm>
            <a:off x="1100931" y="5743483"/>
            <a:ext cx="2566728" cy="509691"/>
          </a:xfrm>
          <a:prstGeom prst="rect">
            <a:avLst/>
          </a:prstGeom>
          <a:noFill/>
        </p:spPr>
        <p:txBody>
          <a:bodyPr wrap="none" rtlCol="0">
            <a:spAutoFit/>
          </a:bodyPr>
          <a:lstStyle/>
          <a:p>
            <a:r>
              <a:rPr lang="en-GB" dirty="0">
                <a:solidFill>
                  <a:schemeClr val="bg1">
                    <a:lumMod val="50000"/>
                  </a:schemeClr>
                </a:solidFill>
              </a:rPr>
              <a:t>Title Goes Here</a:t>
            </a:r>
            <a:endParaRPr lang="en-US" dirty="0">
              <a:solidFill>
                <a:schemeClr val="bg1">
                  <a:lumMod val="50000"/>
                </a:schemeClr>
              </a:solidFill>
            </a:endParaRPr>
          </a:p>
        </p:txBody>
      </p:sp>
      <p:sp>
        <p:nvSpPr>
          <p:cNvPr id="16" name="Rectangle 15"/>
          <p:cNvSpPr/>
          <p:nvPr/>
        </p:nvSpPr>
        <p:spPr>
          <a:xfrm>
            <a:off x="1100931" y="4146485"/>
            <a:ext cx="1120140" cy="112014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5164969" y="4146485"/>
            <a:ext cx="1120140" cy="112014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Shape 2669"/>
          <p:cNvSpPr/>
          <p:nvPr/>
        </p:nvSpPr>
        <p:spPr>
          <a:xfrm>
            <a:off x="1426189" y="4444585"/>
            <a:ext cx="469625" cy="516600"/>
          </a:xfrm>
          <a:custGeom>
            <a:avLst/>
            <a:gdLst/>
            <a:ahLst/>
            <a:cxnLst>
              <a:cxn ang="0">
                <a:pos x="wd2" y="hd2"/>
              </a:cxn>
              <a:cxn ang="5400000">
                <a:pos x="wd2" y="hd2"/>
              </a:cxn>
              <a:cxn ang="10800000">
                <a:pos x="wd2" y="hd2"/>
              </a:cxn>
              <a:cxn ang="16200000">
                <a:pos x="wd2" y="hd2"/>
              </a:cxn>
            </a:cxnLst>
            <a:rect l="0" t="0" r="r" b="b"/>
            <a:pathLst>
              <a:path w="21600" h="21600" extrusionOk="0">
                <a:moveTo>
                  <a:pt x="12960" y="2161"/>
                </a:moveTo>
                <a:lnTo>
                  <a:pt x="12960" y="2178"/>
                </a:lnTo>
                <a:cubicBezTo>
                  <a:pt x="12662" y="2178"/>
                  <a:pt x="12420" y="2398"/>
                  <a:pt x="12420" y="2669"/>
                </a:cubicBezTo>
                <a:cubicBezTo>
                  <a:pt x="12420" y="2940"/>
                  <a:pt x="12662" y="3160"/>
                  <a:pt x="12960" y="3160"/>
                </a:cubicBezTo>
                <a:lnTo>
                  <a:pt x="12960" y="3172"/>
                </a:lnTo>
                <a:cubicBezTo>
                  <a:pt x="17287" y="4066"/>
                  <a:pt x="20520" y="7577"/>
                  <a:pt x="20520" y="11782"/>
                </a:cubicBezTo>
                <a:cubicBezTo>
                  <a:pt x="20520" y="16662"/>
                  <a:pt x="16168" y="20618"/>
                  <a:pt x="10800" y="20618"/>
                </a:cubicBezTo>
                <a:cubicBezTo>
                  <a:pt x="5432" y="20618"/>
                  <a:pt x="1080" y="16662"/>
                  <a:pt x="1080" y="11782"/>
                </a:cubicBezTo>
                <a:cubicBezTo>
                  <a:pt x="1080" y="7577"/>
                  <a:pt x="4313" y="4066"/>
                  <a:pt x="8640" y="3172"/>
                </a:cubicBezTo>
                <a:lnTo>
                  <a:pt x="8640" y="3160"/>
                </a:lnTo>
                <a:cubicBezTo>
                  <a:pt x="8938" y="3160"/>
                  <a:pt x="9180" y="2940"/>
                  <a:pt x="9180" y="2669"/>
                </a:cubicBezTo>
                <a:cubicBezTo>
                  <a:pt x="9180" y="2398"/>
                  <a:pt x="8938" y="2178"/>
                  <a:pt x="8640" y="2178"/>
                </a:cubicBezTo>
                <a:lnTo>
                  <a:pt x="8640" y="2161"/>
                </a:lnTo>
                <a:cubicBezTo>
                  <a:pt x="3710" y="3071"/>
                  <a:pt x="0" y="7031"/>
                  <a:pt x="0" y="11782"/>
                </a:cubicBezTo>
                <a:cubicBezTo>
                  <a:pt x="0" y="17204"/>
                  <a:pt x="4835" y="21600"/>
                  <a:pt x="10800" y="21600"/>
                </a:cubicBezTo>
                <a:cubicBezTo>
                  <a:pt x="16765" y="21600"/>
                  <a:pt x="21600" y="17204"/>
                  <a:pt x="21600" y="11782"/>
                </a:cubicBezTo>
                <a:cubicBezTo>
                  <a:pt x="21600" y="7031"/>
                  <a:pt x="17890" y="3071"/>
                  <a:pt x="12960" y="2161"/>
                </a:cubicBezTo>
                <a:moveTo>
                  <a:pt x="10800" y="12763"/>
                </a:moveTo>
                <a:cubicBezTo>
                  <a:pt x="11098" y="12763"/>
                  <a:pt x="11340" y="12544"/>
                  <a:pt x="11340" y="12272"/>
                </a:cubicBezTo>
                <a:lnTo>
                  <a:pt x="11340" y="491"/>
                </a:lnTo>
                <a:cubicBezTo>
                  <a:pt x="11340" y="220"/>
                  <a:pt x="11098" y="0"/>
                  <a:pt x="10800" y="0"/>
                </a:cubicBezTo>
                <a:cubicBezTo>
                  <a:pt x="10502" y="0"/>
                  <a:pt x="10260" y="220"/>
                  <a:pt x="10260" y="491"/>
                </a:cubicBezTo>
                <a:lnTo>
                  <a:pt x="10260" y="12272"/>
                </a:lnTo>
                <a:cubicBezTo>
                  <a:pt x="10260" y="12544"/>
                  <a:pt x="10502" y="12763"/>
                  <a:pt x="10800" y="12763"/>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2" name="Shape 2749"/>
          <p:cNvSpPr/>
          <p:nvPr/>
        </p:nvSpPr>
        <p:spPr>
          <a:xfrm>
            <a:off x="5560670" y="4444588"/>
            <a:ext cx="328738" cy="516589"/>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Tree>
    <p:extLst>
      <p:ext uri="{BB962C8B-B14F-4D97-AF65-F5344CB8AC3E}">
        <p14:creationId xmlns:p14="http://schemas.microsoft.com/office/powerpoint/2010/main" val="83653407"/>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a:t>Your Title Goes Here</a:t>
            </a:r>
            <a:endParaRPr lang="en-US" dirty="0"/>
          </a:p>
        </p:txBody>
      </p:sp>
      <p:sp>
        <p:nvSpPr>
          <p:cNvPr id="5" name="Text Placeholder 4"/>
          <p:cNvSpPr>
            <a:spLocks noGrp="1"/>
          </p:cNvSpPr>
          <p:nvPr>
            <p:ph type="body" sz="quarter" idx="11"/>
          </p:nvPr>
        </p:nvSpPr>
        <p:spPr/>
        <p:txBody>
          <a:bodyPr/>
          <a:lstStyle/>
          <a:p>
            <a:r>
              <a:rPr lang="en-GB"/>
              <a:t>Your awesome subtitle goes here. Keep it Short &amp; Impactful.</a:t>
            </a:r>
            <a:endParaRPr lang="en-US" dirty="0"/>
          </a:p>
        </p:txBody>
      </p:sp>
      <p:sp>
        <p:nvSpPr>
          <p:cNvPr id="10" name="Date Placeholder 9"/>
          <p:cNvSpPr>
            <a:spLocks noGrp="1"/>
          </p:cNvSpPr>
          <p:nvPr>
            <p:ph type="dt" sz="half" idx="2"/>
          </p:nvPr>
        </p:nvSpPr>
        <p:spPr/>
        <p:txBody>
          <a:bodyPr/>
          <a:lstStyle/>
          <a:p>
            <a:fld id="{4C1AEB48-9387-456E-91E4-EFB59298FB50}" type="datetime6">
              <a:rPr lang="en-US" smtClean="0"/>
              <a:pPr/>
              <a:t>October 19</a:t>
            </a:fld>
            <a:endParaRPr lang="en-US" dirty="0"/>
          </a:p>
        </p:txBody>
      </p:sp>
      <p:sp>
        <p:nvSpPr>
          <p:cNvPr id="35" name="Picture Placeholder 34"/>
          <p:cNvSpPr>
            <a:spLocks noGrp="1"/>
          </p:cNvSpPr>
          <p:nvPr>
            <p:ph type="pic" sz="quarter" idx="12"/>
          </p:nvPr>
        </p:nvSpPr>
        <p:spPr/>
      </p:sp>
      <p:sp>
        <p:nvSpPr>
          <p:cNvPr id="16" name="Rectangle 15"/>
          <p:cNvSpPr/>
          <p:nvPr/>
        </p:nvSpPr>
        <p:spPr>
          <a:xfrm>
            <a:off x="1512222" y="4939641"/>
            <a:ext cx="3601698" cy="738664"/>
          </a:xfrm>
          <a:prstGeom prst="rect">
            <a:avLst/>
          </a:prstGeom>
        </p:spPr>
        <p:txBody>
          <a:bodyPr wrap="square">
            <a:spAutoFit/>
          </a:bodyPr>
          <a:lstStyle/>
          <a:p>
            <a:pPr algn="ctr"/>
            <a:r>
              <a:rPr lang="en-GB" sz="1400" dirty="0">
                <a:solidFill>
                  <a:schemeClr val="bg1">
                    <a:lumMod val="50000"/>
                  </a:schemeClr>
                </a:solidFill>
                <a:cs typeface="Arial" panose="020B0604020202020204" pitchFamily="34" charset="0"/>
              </a:rPr>
              <a:t>Helen always knows what is expected from her and she is a good planner and an organizer,</a:t>
            </a:r>
            <a:endParaRPr lang="en-US" sz="1400" dirty="0">
              <a:solidFill>
                <a:schemeClr val="bg1">
                  <a:lumMod val="50000"/>
                </a:schemeClr>
              </a:solidFill>
              <a:cs typeface="Arial" panose="020B0604020202020204" pitchFamily="34" charset="0"/>
            </a:endParaRPr>
          </a:p>
        </p:txBody>
      </p:sp>
      <p:sp>
        <p:nvSpPr>
          <p:cNvPr id="17" name="TextBox 16"/>
          <p:cNvSpPr txBox="1"/>
          <p:nvPr/>
        </p:nvSpPr>
        <p:spPr>
          <a:xfrm>
            <a:off x="2295805" y="4467140"/>
            <a:ext cx="2034531" cy="400110"/>
          </a:xfrm>
          <a:prstGeom prst="rect">
            <a:avLst/>
          </a:prstGeom>
          <a:noFill/>
        </p:spPr>
        <p:txBody>
          <a:bodyPr wrap="none" rtlCol="0">
            <a:spAutoFit/>
          </a:bodyPr>
          <a:lstStyle/>
          <a:p>
            <a:pPr algn="ctr"/>
            <a:r>
              <a:rPr lang="en-GB" sz="2000" b="1" dirty="0">
                <a:solidFill>
                  <a:schemeClr val="tx1">
                    <a:lumMod val="75000"/>
                    <a:lumOff val="25000"/>
                  </a:schemeClr>
                </a:solidFill>
              </a:rPr>
              <a:t>Title Goes Here</a:t>
            </a:r>
            <a:endParaRPr lang="en-US" sz="2000" b="1" dirty="0">
              <a:solidFill>
                <a:schemeClr val="tx1">
                  <a:lumMod val="75000"/>
                  <a:lumOff val="25000"/>
                </a:schemeClr>
              </a:solidFill>
            </a:endParaRPr>
          </a:p>
        </p:txBody>
      </p:sp>
      <p:sp>
        <p:nvSpPr>
          <p:cNvPr id="18" name="Rectangle 17"/>
          <p:cNvSpPr/>
          <p:nvPr/>
        </p:nvSpPr>
        <p:spPr>
          <a:xfrm>
            <a:off x="5693810" y="4939641"/>
            <a:ext cx="3601698" cy="738664"/>
          </a:xfrm>
          <a:prstGeom prst="rect">
            <a:avLst/>
          </a:prstGeom>
        </p:spPr>
        <p:txBody>
          <a:bodyPr wrap="square">
            <a:spAutoFit/>
          </a:bodyPr>
          <a:lstStyle/>
          <a:p>
            <a:pPr algn="ctr"/>
            <a:r>
              <a:rPr lang="en-GB" sz="1400" dirty="0">
                <a:solidFill>
                  <a:schemeClr val="bg1">
                    <a:lumMod val="50000"/>
                  </a:schemeClr>
                </a:solidFill>
                <a:cs typeface="Arial" panose="020B0604020202020204" pitchFamily="34" charset="0"/>
              </a:rPr>
              <a:t>Helen always knows what is expected from her and she is a good planner and an organizer,</a:t>
            </a:r>
            <a:endParaRPr lang="en-US" sz="1400" dirty="0">
              <a:solidFill>
                <a:schemeClr val="bg1">
                  <a:lumMod val="50000"/>
                </a:schemeClr>
              </a:solidFill>
              <a:cs typeface="Arial" panose="020B0604020202020204" pitchFamily="34" charset="0"/>
            </a:endParaRPr>
          </a:p>
        </p:txBody>
      </p:sp>
      <p:sp>
        <p:nvSpPr>
          <p:cNvPr id="19" name="TextBox 18"/>
          <p:cNvSpPr txBox="1"/>
          <p:nvPr/>
        </p:nvSpPr>
        <p:spPr>
          <a:xfrm>
            <a:off x="6477393" y="4467140"/>
            <a:ext cx="2034531" cy="400110"/>
          </a:xfrm>
          <a:prstGeom prst="rect">
            <a:avLst/>
          </a:prstGeom>
          <a:noFill/>
        </p:spPr>
        <p:txBody>
          <a:bodyPr wrap="none" rtlCol="0">
            <a:spAutoFit/>
          </a:bodyPr>
          <a:lstStyle/>
          <a:p>
            <a:pPr algn="ctr"/>
            <a:r>
              <a:rPr lang="en-GB" sz="2000" b="1" dirty="0">
                <a:solidFill>
                  <a:schemeClr val="tx1">
                    <a:lumMod val="75000"/>
                    <a:lumOff val="25000"/>
                  </a:schemeClr>
                </a:solidFill>
              </a:rPr>
              <a:t>Title Goes Here</a:t>
            </a:r>
            <a:endParaRPr lang="en-US" sz="2000" b="1" dirty="0">
              <a:solidFill>
                <a:schemeClr val="tx1">
                  <a:lumMod val="75000"/>
                  <a:lumOff val="25000"/>
                </a:schemeClr>
              </a:solidFill>
            </a:endParaRPr>
          </a:p>
        </p:txBody>
      </p:sp>
      <p:sp>
        <p:nvSpPr>
          <p:cNvPr id="20" name="Oval 19"/>
          <p:cNvSpPr/>
          <p:nvPr/>
        </p:nvSpPr>
        <p:spPr>
          <a:xfrm>
            <a:off x="2717281" y="2877560"/>
            <a:ext cx="1191580" cy="119158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6898869" y="2877560"/>
            <a:ext cx="1191580" cy="119158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Shape 2554"/>
          <p:cNvSpPr/>
          <p:nvPr/>
        </p:nvSpPr>
        <p:spPr>
          <a:xfrm>
            <a:off x="3018855" y="3205881"/>
            <a:ext cx="588433" cy="534938"/>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solidFill>
          <a:ln w="12700">
            <a:miter lim="400000"/>
          </a:ln>
        </p:spPr>
        <p:txBody>
          <a:bodyPr lIns="28560" tIns="28560" rIns="28560" bIns="28560" anchor="ctr"/>
          <a:lstStyle/>
          <a:p>
            <a:pPr algn="ct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3" name="Shape 2587"/>
          <p:cNvSpPr/>
          <p:nvPr/>
        </p:nvSpPr>
        <p:spPr>
          <a:xfrm>
            <a:off x="7200443" y="3179134"/>
            <a:ext cx="588433" cy="588433"/>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28560" tIns="28560" rIns="28560" bIns="28560" anchor="ctr"/>
          <a:lstStyle/>
          <a:p>
            <a:pPr algn="ct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4" name="Rectangle 23"/>
          <p:cNvSpPr/>
          <p:nvPr/>
        </p:nvSpPr>
        <p:spPr>
          <a:xfrm>
            <a:off x="1512222" y="8334553"/>
            <a:ext cx="3601698" cy="738664"/>
          </a:xfrm>
          <a:prstGeom prst="rect">
            <a:avLst/>
          </a:prstGeom>
        </p:spPr>
        <p:txBody>
          <a:bodyPr wrap="square">
            <a:spAutoFit/>
          </a:bodyPr>
          <a:lstStyle/>
          <a:p>
            <a:pPr algn="ctr"/>
            <a:r>
              <a:rPr lang="en-GB" sz="1400" dirty="0">
                <a:solidFill>
                  <a:schemeClr val="bg1">
                    <a:lumMod val="50000"/>
                  </a:schemeClr>
                </a:solidFill>
                <a:cs typeface="Arial" panose="020B0604020202020204" pitchFamily="34" charset="0"/>
              </a:rPr>
              <a:t>Helen always knows what is expected from her and she is a good planner and an organizer,</a:t>
            </a:r>
            <a:endParaRPr lang="en-US" sz="1400" dirty="0">
              <a:solidFill>
                <a:schemeClr val="bg1">
                  <a:lumMod val="50000"/>
                </a:schemeClr>
              </a:solidFill>
              <a:cs typeface="Arial" panose="020B0604020202020204" pitchFamily="34" charset="0"/>
            </a:endParaRPr>
          </a:p>
        </p:txBody>
      </p:sp>
      <p:sp>
        <p:nvSpPr>
          <p:cNvPr id="25" name="TextBox 24"/>
          <p:cNvSpPr txBox="1"/>
          <p:nvPr/>
        </p:nvSpPr>
        <p:spPr>
          <a:xfrm>
            <a:off x="2295805" y="7862052"/>
            <a:ext cx="2034531" cy="400110"/>
          </a:xfrm>
          <a:prstGeom prst="rect">
            <a:avLst/>
          </a:prstGeom>
          <a:noFill/>
        </p:spPr>
        <p:txBody>
          <a:bodyPr wrap="none" rtlCol="0">
            <a:spAutoFit/>
          </a:bodyPr>
          <a:lstStyle/>
          <a:p>
            <a:pPr algn="ctr"/>
            <a:r>
              <a:rPr lang="en-GB" sz="2000" b="1" dirty="0">
                <a:solidFill>
                  <a:schemeClr val="tx1">
                    <a:lumMod val="75000"/>
                    <a:lumOff val="25000"/>
                  </a:schemeClr>
                </a:solidFill>
              </a:rPr>
              <a:t>Title Goes Here</a:t>
            </a:r>
            <a:endParaRPr lang="en-US" sz="2000" b="1" dirty="0">
              <a:solidFill>
                <a:schemeClr val="tx1">
                  <a:lumMod val="75000"/>
                  <a:lumOff val="25000"/>
                </a:schemeClr>
              </a:solidFill>
            </a:endParaRPr>
          </a:p>
        </p:txBody>
      </p:sp>
      <p:sp>
        <p:nvSpPr>
          <p:cNvPr id="26" name="Rectangle 25"/>
          <p:cNvSpPr/>
          <p:nvPr/>
        </p:nvSpPr>
        <p:spPr>
          <a:xfrm>
            <a:off x="5693810" y="8334553"/>
            <a:ext cx="3601698" cy="738664"/>
          </a:xfrm>
          <a:prstGeom prst="rect">
            <a:avLst/>
          </a:prstGeom>
        </p:spPr>
        <p:txBody>
          <a:bodyPr wrap="square">
            <a:spAutoFit/>
          </a:bodyPr>
          <a:lstStyle/>
          <a:p>
            <a:pPr algn="ctr"/>
            <a:r>
              <a:rPr lang="en-GB" sz="1400" dirty="0">
                <a:solidFill>
                  <a:schemeClr val="bg1">
                    <a:lumMod val="50000"/>
                  </a:schemeClr>
                </a:solidFill>
                <a:cs typeface="Arial" panose="020B0604020202020204" pitchFamily="34" charset="0"/>
              </a:rPr>
              <a:t>Helen always knows what is expected from her and she is a good planner and an organizer,</a:t>
            </a:r>
            <a:endParaRPr lang="en-US" sz="1400" dirty="0">
              <a:solidFill>
                <a:schemeClr val="bg1">
                  <a:lumMod val="50000"/>
                </a:schemeClr>
              </a:solidFill>
              <a:cs typeface="Arial" panose="020B0604020202020204" pitchFamily="34" charset="0"/>
            </a:endParaRPr>
          </a:p>
        </p:txBody>
      </p:sp>
      <p:sp>
        <p:nvSpPr>
          <p:cNvPr id="27" name="TextBox 26"/>
          <p:cNvSpPr txBox="1"/>
          <p:nvPr/>
        </p:nvSpPr>
        <p:spPr>
          <a:xfrm>
            <a:off x="6477393" y="7862052"/>
            <a:ext cx="2034531" cy="400110"/>
          </a:xfrm>
          <a:prstGeom prst="rect">
            <a:avLst/>
          </a:prstGeom>
          <a:noFill/>
        </p:spPr>
        <p:txBody>
          <a:bodyPr wrap="none" rtlCol="0">
            <a:spAutoFit/>
          </a:bodyPr>
          <a:lstStyle/>
          <a:p>
            <a:pPr algn="ctr"/>
            <a:r>
              <a:rPr lang="en-GB" sz="2000" b="1" dirty="0">
                <a:solidFill>
                  <a:schemeClr val="tx1">
                    <a:lumMod val="75000"/>
                    <a:lumOff val="25000"/>
                  </a:schemeClr>
                </a:solidFill>
              </a:rPr>
              <a:t>Title Goes Here</a:t>
            </a:r>
            <a:endParaRPr lang="en-US" sz="2000" b="1" dirty="0">
              <a:solidFill>
                <a:schemeClr val="tx1">
                  <a:lumMod val="75000"/>
                  <a:lumOff val="25000"/>
                </a:schemeClr>
              </a:solidFill>
            </a:endParaRPr>
          </a:p>
        </p:txBody>
      </p:sp>
      <p:sp>
        <p:nvSpPr>
          <p:cNvPr id="28" name="Oval 27"/>
          <p:cNvSpPr/>
          <p:nvPr/>
        </p:nvSpPr>
        <p:spPr>
          <a:xfrm>
            <a:off x="2717281" y="6350126"/>
            <a:ext cx="1191580" cy="119158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6898869" y="6350126"/>
            <a:ext cx="1191580" cy="119158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Shape 2591"/>
          <p:cNvSpPr/>
          <p:nvPr/>
        </p:nvSpPr>
        <p:spPr>
          <a:xfrm>
            <a:off x="7209014" y="6660271"/>
            <a:ext cx="571291" cy="571291"/>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1" name="Shape 2600"/>
          <p:cNvSpPr/>
          <p:nvPr/>
        </p:nvSpPr>
        <p:spPr>
          <a:xfrm>
            <a:off x="3027426" y="6660271"/>
            <a:ext cx="571291" cy="571291"/>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Tree>
    <p:extLst>
      <p:ext uri="{BB962C8B-B14F-4D97-AF65-F5344CB8AC3E}">
        <p14:creationId xmlns:p14="http://schemas.microsoft.com/office/powerpoint/2010/main" val="2616800826"/>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a:xfrm>
            <a:off x="1292317" y="1004476"/>
            <a:ext cx="9419226" cy="1007196"/>
          </a:xfrm>
        </p:spPr>
        <p:txBody>
          <a:bodyPr/>
          <a:lstStyle/>
          <a:p>
            <a:r>
              <a:rPr lang="en-GB" dirty="0"/>
              <a:t>Your Title Goes Here</a:t>
            </a:r>
            <a:endParaRPr lang="en-US" dirty="0"/>
          </a:p>
        </p:txBody>
      </p:sp>
      <p:sp>
        <p:nvSpPr>
          <p:cNvPr id="5" name="Text Placeholder 4"/>
          <p:cNvSpPr>
            <a:spLocks noGrp="1"/>
          </p:cNvSpPr>
          <p:nvPr>
            <p:ph type="body" sz="quarter" idx="11"/>
          </p:nvPr>
        </p:nvSpPr>
        <p:spPr>
          <a:xfrm>
            <a:off x="1292317" y="2121361"/>
            <a:ext cx="9419226" cy="579309"/>
          </a:xfrm>
        </p:spPr>
        <p:txBody>
          <a:bodyPr/>
          <a:lstStyle/>
          <a:p>
            <a:r>
              <a:rPr lang="en-GB" dirty="0"/>
              <a:t>Your awesome subtitle goes here. Keep it Short &amp; Impactful.</a:t>
            </a:r>
            <a:endParaRPr lang="en-US" dirty="0"/>
          </a:p>
        </p:txBody>
      </p:sp>
      <p:sp>
        <p:nvSpPr>
          <p:cNvPr id="10" name="Date Placeholder 9"/>
          <p:cNvSpPr>
            <a:spLocks noGrp="1"/>
          </p:cNvSpPr>
          <p:nvPr>
            <p:ph type="dt" sz="half" idx="2"/>
          </p:nvPr>
        </p:nvSpPr>
        <p:spPr/>
        <p:txBody>
          <a:bodyPr/>
          <a:lstStyle/>
          <a:p>
            <a:fld id="{C1F7A34D-0FC5-42A5-A605-9D67945B9B1C}" type="datetime6">
              <a:rPr lang="en-US" smtClean="0"/>
              <a:t>October 19</a:t>
            </a:fld>
            <a:endParaRPr lang="en-US" dirty="0"/>
          </a:p>
        </p:txBody>
      </p:sp>
      <p:sp>
        <p:nvSpPr>
          <p:cNvPr id="3" name="Picture Placeholder 2"/>
          <p:cNvSpPr>
            <a:spLocks noGrp="1"/>
          </p:cNvSpPr>
          <p:nvPr>
            <p:ph type="pic" sz="quarter" idx="23"/>
          </p:nvPr>
        </p:nvSpPr>
        <p:spPr/>
      </p:sp>
      <p:sp>
        <p:nvSpPr>
          <p:cNvPr id="7" name="Rectangle 6"/>
          <p:cNvSpPr/>
          <p:nvPr/>
        </p:nvSpPr>
        <p:spPr>
          <a:xfrm>
            <a:off x="1292317" y="5410952"/>
            <a:ext cx="3601698" cy="738664"/>
          </a:xfrm>
          <a:prstGeom prst="rect">
            <a:avLst/>
          </a:prstGeom>
        </p:spPr>
        <p:txBody>
          <a:bodyPr wrap="square">
            <a:spAutoFit/>
          </a:bodyPr>
          <a:lstStyle/>
          <a:p>
            <a:r>
              <a:rPr lang="en-GB" sz="1400" dirty="0">
                <a:solidFill>
                  <a:schemeClr val="bg1">
                    <a:lumMod val="50000"/>
                  </a:schemeClr>
                </a:solidFill>
                <a:cs typeface="Arial" panose="020B0604020202020204" pitchFamily="34" charset="0"/>
              </a:rPr>
              <a:t>Helen always knows what is expected from her and she is a good planner and an organizer, </a:t>
            </a:r>
            <a:endParaRPr lang="en-US" sz="1400" dirty="0">
              <a:solidFill>
                <a:schemeClr val="bg1">
                  <a:lumMod val="50000"/>
                </a:schemeClr>
              </a:solidFill>
              <a:cs typeface="Arial" panose="020B0604020202020204" pitchFamily="34" charset="0"/>
            </a:endParaRPr>
          </a:p>
        </p:txBody>
      </p:sp>
      <p:sp>
        <p:nvSpPr>
          <p:cNvPr id="8" name="TextBox 7"/>
          <p:cNvSpPr txBox="1"/>
          <p:nvPr/>
        </p:nvSpPr>
        <p:spPr>
          <a:xfrm>
            <a:off x="1292317" y="4839598"/>
            <a:ext cx="2414444" cy="461665"/>
          </a:xfrm>
          <a:prstGeom prst="rect">
            <a:avLst/>
          </a:prstGeom>
          <a:noFill/>
        </p:spPr>
        <p:txBody>
          <a:bodyPr wrap="none" rtlCol="0">
            <a:spAutoFit/>
          </a:bodyPr>
          <a:lstStyle/>
          <a:p>
            <a:r>
              <a:rPr lang="en-GB" sz="2400" b="1" dirty="0">
                <a:solidFill>
                  <a:schemeClr val="tx1">
                    <a:lumMod val="75000"/>
                    <a:lumOff val="25000"/>
                  </a:schemeClr>
                </a:solidFill>
              </a:rPr>
              <a:t>Title Goes Here</a:t>
            </a:r>
            <a:endParaRPr lang="en-US" sz="2400" b="1" dirty="0">
              <a:solidFill>
                <a:schemeClr val="tx1">
                  <a:lumMod val="75000"/>
                  <a:lumOff val="25000"/>
                </a:schemeClr>
              </a:solidFill>
            </a:endParaRPr>
          </a:p>
        </p:txBody>
      </p:sp>
      <p:sp>
        <p:nvSpPr>
          <p:cNvPr id="9" name="Rectangle 8"/>
          <p:cNvSpPr/>
          <p:nvPr/>
        </p:nvSpPr>
        <p:spPr>
          <a:xfrm>
            <a:off x="5908049" y="5410952"/>
            <a:ext cx="3601698" cy="738664"/>
          </a:xfrm>
          <a:prstGeom prst="rect">
            <a:avLst/>
          </a:prstGeom>
        </p:spPr>
        <p:txBody>
          <a:bodyPr wrap="square">
            <a:spAutoFit/>
          </a:bodyPr>
          <a:lstStyle/>
          <a:p>
            <a:r>
              <a:rPr lang="en-GB" sz="1400" dirty="0">
                <a:solidFill>
                  <a:schemeClr val="bg1">
                    <a:lumMod val="50000"/>
                  </a:schemeClr>
                </a:solidFill>
                <a:cs typeface="Arial" panose="020B0604020202020204" pitchFamily="34" charset="0"/>
              </a:rPr>
              <a:t>Helen always knows what is expected from her and she is a good planner and an organizer,</a:t>
            </a:r>
            <a:endParaRPr lang="en-US" sz="1400" dirty="0">
              <a:solidFill>
                <a:schemeClr val="bg1">
                  <a:lumMod val="50000"/>
                </a:schemeClr>
              </a:solidFill>
              <a:cs typeface="Arial" panose="020B0604020202020204" pitchFamily="34" charset="0"/>
            </a:endParaRPr>
          </a:p>
        </p:txBody>
      </p:sp>
      <p:sp>
        <p:nvSpPr>
          <p:cNvPr id="11" name="TextBox 10"/>
          <p:cNvSpPr txBox="1"/>
          <p:nvPr/>
        </p:nvSpPr>
        <p:spPr>
          <a:xfrm>
            <a:off x="5908049" y="4839598"/>
            <a:ext cx="2414444" cy="461665"/>
          </a:xfrm>
          <a:prstGeom prst="rect">
            <a:avLst/>
          </a:prstGeom>
          <a:noFill/>
        </p:spPr>
        <p:txBody>
          <a:bodyPr wrap="none" rtlCol="0">
            <a:spAutoFit/>
          </a:bodyPr>
          <a:lstStyle/>
          <a:p>
            <a:r>
              <a:rPr lang="en-GB" sz="2400" b="1" dirty="0">
                <a:solidFill>
                  <a:schemeClr val="tx1">
                    <a:lumMod val="75000"/>
                    <a:lumOff val="25000"/>
                  </a:schemeClr>
                </a:solidFill>
              </a:rPr>
              <a:t>Title Goes Here</a:t>
            </a:r>
            <a:endParaRPr lang="en-US" sz="2400" b="1" dirty="0">
              <a:solidFill>
                <a:schemeClr val="tx1">
                  <a:lumMod val="75000"/>
                  <a:lumOff val="25000"/>
                </a:schemeClr>
              </a:solidFill>
            </a:endParaRPr>
          </a:p>
        </p:txBody>
      </p:sp>
      <p:sp>
        <p:nvSpPr>
          <p:cNvPr id="12" name="Rectangle 11"/>
          <p:cNvSpPr/>
          <p:nvPr/>
        </p:nvSpPr>
        <p:spPr>
          <a:xfrm>
            <a:off x="1292317" y="3348871"/>
            <a:ext cx="1191580" cy="119158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sp>
        <p:nvSpPr>
          <p:cNvPr id="13" name="Rectangle 12"/>
          <p:cNvSpPr/>
          <p:nvPr/>
        </p:nvSpPr>
        <p:spPr>
          <a:xfrm>
            <a:off x="5908049" y="3348871"/>
            <a:ext cx="1191580" cy="119158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sp>
        <p:nvSpPr>
          <p:cNvPr id="14" name="Shape 2539"/>
          <p:cNvSpPr/>
          <p:nvPr/>
        </p:nvSpPr>
        <p:spPr>
          <a:xfrm>
            <a:off x="1593891" y="3744059"/>
            <a:ext cx="588433" cy="401205"/>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5" name="Shape 2616"/>
          <p:cNvSpPr/>
          <p:nvPr/>
        </p:nvSpPr>
        <p:spPr>
          <a:xfrm>
            <a:off x="6209623" y="3677127"/>
            <a:ext cx="588433" cy="535069"/>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6" name="Rectangle 15"/>
          <p:cNvSpPr/>
          <p:nvPr/>
        </p:nvSpPr>
        <p:spPr>
          <a:xfrm>
            <a:off x="1292317" y="8536520"/>
            <a:ext cx="3601698" cy="738664"/>
          </a:xfrm>
          <a:prstGeom prst="rect">
            <a:avLst/>
          </a:prstGeom>
        </p:spPr>
        <p:txBody>
          <a:bodyPr wrap="square">
            <a:spAutoFit/>
          </a:bodyPr>
          <a:lstStyle/>
          <a:p>
            <a:r>
              <a:rPr lang="en-GB" sz="1400" dirty="0">
                <a:solidFill>
                  <a:schemeClr val="bg1">
                    <a:lumMod val="50000"/>
                  </a:schemeClr>
                </a:solidFill>
                <a:cs typeface="Arial" panose="020B0604020202020204" pitchFamily="34" charset="0"/>
              </a:rPr>
              <a:t>Helen always knows what is expected from her and she is a good planner and an organizer, </a:t>
            </a:r>
            <a:endParaRPr lang="en-US" sz="1400" dirty="0">
              <a:solidFill>
                <a:schemeClr val="bg1">
                  <a:lumMod val="50000"/>
                </a:schemeClr>
              </a:solidFill>
              <a:cs typeface="Arial" panose="020B0604020202020204" pitchFamily="34" charset="0"/>
            </a:endParaRPr>
          </a:p>
        </p:txBody>
      </p:sp>
      <p:sp>
        <p:nvSpPr>
          <p:cNvPr id="17" name="TextBox 16"/>
          <p:cNvSpPr txBox="1"/>
          <p:nvPr/>
        </p:nvSpPr>
        <p:spPr>
          <a:xfrm>
            <a:off x="1292317" y="7965166"/>
            <a:ext cx="2414444" cy="461665"/>
          </a:xfrm>
          <a:prstGeom prst="rect">
            <a:avLst/>
          </a:prstGeom>
          <a:noFill/>
        </p:spPr>
        <p:txBody>
          <a:bodyPr wrap="none" rtlCol="0">
            <a:spAutoFit/>
          </a:bodyPr>
          <a:lstStyle/>
          <a:p>
            <a:r>
              <a:rPr lang="en-GB" sz="2400" b="1" dirty="0">
                <a:solidFill>
                  <a:schemeClr val="tx1">
                    <a:lumMod val="75000"/>
                    <a:lumOff val="25000"/>
                  </a:schemeClr>
                </a:solidFill>
              </a:rPr>
              <a:t>Title Goes Here</a:t>
            </a:r>
            <a:endParaRPr lang="en-US" sz="2400" b="1" dirty="0">
              <a:solidFill>
                <a:schemeClr val="tx1">
                  <a:lumMod val="75000"/>
                  <a:lumOff val="25000"/>
                </a:schemeClr>
              </a:solidFill>
            </a:endParaRPr>
          </a:p>
        </p:txBody>
      </p:sp>
      <p:sp>
        <p:nvSpPr>
          <p:cNvPr id="18" name="Rectangle 17"/>
          <p:cNvSpPr/>
          <p:nvPr/>
        </p:nvSpPr>
        <p:spPr>
          <a:xfrm>
            <a:off x="5908049" y="8536520"/>
            <a:ext cx="3601698" cy="738664"/>
          </a:xfrm>
          <a:prstGeom prst="rect">
            <a:avLst/>
          </a:prstGeom>
        </p:spPr>
        <p:txBody>
          <a:bodyPr wrap="square">
            <a:spAutoFit/>
          </a:bodyPr>
          <a:lstStyle/>
          <a:p>
            <a:r>
              <a:rPr lang="en-GB" sz="1400" dirty="0">
                <a:solidFill>
                  <a:schemeClr val="bg1">
                    <a:lumMod val="50000"/>
                  </a:schemeClr>
                </a:solidFill>
                <a:cs typeface="Arial" panose="020B0604020202020204" pitchFamily="34" charset="0"/>
              </a:rPr>
              <a:t>Helen always knows what is expected from her and she is a good planner and an organizer,</a:t>
            </a:r>
            <a:endParaRPr lang="en-US" sz="1400" dirty="0">
              <a:solidFill>
                <a:schemeClr val="bg1">
                  <a:lumMod val="50000"/>
                </a:schemeClr>
              </a:solidFill>
              <a:cs typeface="Arial" panose="020B0604020202020204" pitchFamily="34" charset="0"/>
            </a:endParaRPr>
          </a:p>
        </p:txBody>
      </p:sp>
      <p:sp>
        <p:nvSpPr>
          <p:cNvPr id="19" name="TextBox 18"/>
          <p:cNvSpPr txBox="1"/>
          <p:nvPr/>
        </p:nvSpPr>
        <p:spPr>
          <a:xfrm>
            <a:off x="5908049" y="7965166"/>
            <a:ext cx="2414444" cy="461665"/>
          </a:xfrm>
          <a:prstGeom prst="rect">
            <a:avLst/>
          </a:prstGeom>
          <a:noFill/>
        </p:spPr>
        <p:txBody>
          <a:bodyPr wrap="none" rtlCol="0">
            <a:spAutoFit/>
          </a:bodyPr>
          <a:lstStyle/>
          <a:p>
            <a:r>
              <a:rPr lang="en-GB" sz="2400" b="1" dirty="0">
                <a:solidFill>
                  <a:schemeClr val="tx1">
                    <a:lumMod val="75000"/>
                    <a:lumOff val="25000"/>
                  </a:schemeClr>
                </a:solidFill>
              </a:rPr>
              <a:t>Title Goes Here</a:t>
            </a:r>
            <a:endParaRPr lang="en-US" sz="2400" b="1" dirty="0">
              <a:solidFill>
                <a:schemeClr val="tx1">
                  <a:lumMod val="75000"/>
                  <a:lumOff val="25000"/>
                </a:schemeClr>
              </a:solidFill>
            </a:endParaRPr>
          </a:p>
        </p:txBody>
      </p:sp>
      <p:sp>
        <p:nvSpPr>
          <p:cNvPr id="20" name="Rectangle 19"/>
          <p:cNvSpPr/>
          <p:nvPr/>
        </p:nvSpPr>
        <p:spPr>
          <a:xfrm>
            <a:off x="1292317" y="6552093"/>
            <a:ext cx="1191580" cy="119158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sp>
        <p:nvSpPr>
          <p:cNvPr id="21" name="Rectangle 20"/>
          <p:cNvSpPr/>
          <p:nvPr/>
        </p:nvSpPr>
        <p:spPr>
          <a:xfrm>
            <a:off x="5908049" y="6552093"/>
            <a:ext cx="1191580" cy="119158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sp>
        <p:nvSpPr>
          <p:cNvPr id="22" name="Shape 2618"/>
          <p:cNvSpPr/>
          <p:nvPr/>
        </p:nvSpPr>
        <p:spPr>
          <a:xfrm>
            <a:off x="6209623" y="6862225"/>
            <a:ext cx="571235" cy="571316"/>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3" name="Shape 2627"/>
          <p:cNvSpPr/>
          <p:nvPr/>
        </p:nvSpPr>
        <p:spPr>
          <a:xfrm>
            <a:off x="1593891" y="6862238"/>
            <a:ext cx="389517" cy="571291"/>
          </a:xfrm>
          <a:custGeom>
            <a:avLst/>
            <a:gdLst/>
            <a:ahLst/>
            <a:cxnLst>
              <a:cxn ang="0">
                <a:pos x="wd2" y="hd2"/>
              </a:cxn>
              <a:cxn ang="5400000">
                <a:pos x="wd2" y="hd2"/>
              </a:cxn>
              <a:cxn ang="10800000">
                <a:pos x="wd2" y="hd2"/>
              </a:cxn>
              <a:cxn ang="16200000">
                <a:pos x="wd2" y="hd2"/>
              </a:cxn>
            </a:cxnLst>
            <a:rect l="0" t="0" r="r" b="b"/>
            <a:pathLst>
              <a:path w="21600" h="21600" extrusionOk="0">
                <a:moveTo>
                  <a:pt x="18720" y="19636"/>
                </a:moveTo>
                <a:cubicBezTo>
                  <a:pt x="18623" y="20154"/>
                  <a:pt x="18075" y="20618"/>
                  <a:pt x="17280" y="20618"/>
                </a:cubicBezTo>
                <a:lnTo>
                  <a:pt x="4320" y="20618"/>
                </a:lnTo>
                <a:cubicBezTo>
                  <a:pt x="3525" y="20618"/>
                  <a:pt x="2989" y="20160"/>
                  <a:pt x="2880" y="19636"/>
                </a:cubicBezTo>
                <a:lnTo>
                  <a:pt x="1483" y="3927"/>
                </a:lnTo>
                <a:lnTo>
                  <a:pt x="20117" y="3927"/>
                </a:lnTo>
                <a:cubicBezTo>
                  <a:pt x="20117" y="3927"/>
                  <a:pt x="18720" y="19636"/>
                  <a:pt x="18720" y="19636"/>
                </a:cubicBezTo>
                <a:close/>
                <a:moveTo>
                  <a:pt x="4529" y="2227"/>
                </a:moveTo>
                <a:cubicBezTo>
                  <a:pt x="4971" y="2122"/>
                  <a:pt x="5311" y="1878"/>
                  <a:pt x="5440" y="1571"/>
                </a:cubicBezTo>
                <a:cubicBezTo>
                  <a:pt x="5563" y="1278"/>
                  <a:pt x="6084" y="982"/>
                  <a:pt x="6840" y="982"/>
                </a:cubicBezTo>
                <a:cubicBezTo>
                  <a:pt x="7596" y="982"/>
                  <a:pt x="8117" y="1094"/>
                  <a:pt x="8240" y="1387"/>
                </a:cubicBezTo>
                <a:cubicBezTo>
                  <a:pt x="8286" y="1495"/>
                  <a:pt x="8358" y="1598"/>
                  <a:pt x="8454" y="1688"/>
                </a:cubicBezTo>
                <a:cubicBezTo>
                  <a:pt x="8957" y="2167"/>
                  <a:pt x="9732" y="2442"/>
                  <a:pt x="10577" y="2442"/>
                </a:cubicBezTo>
                <a:cubicBezTo>
                  <a:pt x="11235" y="2442"/>
                  <a:pt x="11854" y="2268"/>
                  <a:pt x="12300" y="1947"/>
                </a:cubicBezTo>
                <a:cubicBezTo>
                  <a:pt x="12697" y="1647"/>
                  <a:pt x="13446" y="1473"/>
                  <a:pt x="14760" y="1473"/>
                </a:cubicBezTo>
                <a:cubicBezTo>
                  <a:pt x="16059" y="1473"/>
                  <a:pt x="16752" y="1940"/>
                  <a:pt x="16920" y="2209"/>
                </a:cubicBezTo>
                <a:cubicBezTo>
                  <a:pt x="17107" y="2509"/>
                  <a:pt x="17391" y="2750"/>
                  <a:pt x="17688" y="2945"/>
                </a:cubicBezTo>
                <a:lnTo>
                  <a:pt x="2830" y="2945"/>
                </a:lnTo>
                <a:cubicBezTo>
                  <a:pt x="3170" y="2668"/>
                  <a:pt x="3770" y="2408"/>
                  <a:pt x="4529" y="2227"/>
                </a:cubicBezTo>
                <a:moveTo>
                  <a:pt x="20880" y="2945"/>
                </a:moveTo>
                <a:lnTo>
                  <a:pt x="19676" y="2945"/>
                </a:lnTo>
                <a:cubicBezTo>
                  <a:pt x="19217" y="2693"/>
                  <a:pt x="18780" y="2403"/>
                  <a:pt x="18405" y="1964"/>
                </a:cubicBezTo>
                <a:cubicBezTo>
                  <a:pt x="17787" y="1241"/>
                  <a:pt x="16749" y="491"/>
                  <a:pt x="14760" y="491"/>
                </a:cubicBezTo>
                <a:cubicBezTo>
                  <a:pt x="13012" y="491"/>
                  <a:pt x="11880" y="798"/>
                  <a:pt x="11231" y="1289"/>
                </a:cubicBezTo>
                <a:cubicBezTo>
                  <a:pt x="11081" y="1397"/>
                  <a:pt x="10839" y="1461"/>
                  <a:pt x="10577" y="1461"/>
                </a:cubicBezTo>
                <a:cubicBezTo>
                  <a:pt x="10245" y="1461"/>
                  <a:pt x="9879" y="1359"/>
                  <a:pt x="9624" y="1116"/>
                </a:cubicBezTo>
                <a:cubicBezTo>
                  <a:pt x="9310" y="370"/>
                  <a:pt x="8188" y="0"/>
                  <a:pt x="6840" y="0"/>
                </a:cubicBezTo>
                <a:cubicBezTo>
                  <a:pt x="5492" y="0"/>
                  <a:pt x="4370" y="554"/>
                  <a:pt x="4056" y="1300"/>
                </a:cubicBezTo>
                <a:cubicBezTo>
                  <a:pt x="2613" y="1643"/>
                  <a:pt x="1555" y="2238"/>
                  <a:pt x="1211" y="2945"/>
                </a:cubicBezTo>
                <a:lnTo>
                  <a:pt x="720" y="2945"/>
                </a:lnTo>
                <a:cubicBezTo>
                  <a:pt x="323" y="2945"/>
                  <a:pt x="0" y="3165"/>
                  <a:pt x="0" y="3436"/>
                </a:cubicBezTo>
                <a:lnTo>
                  <a:pt x="0" y="3437"/>
                </a:lnTo>
                <a:lnTo>
                  <a:pt x="1440" y="19636"/>
                </a:lnTo>
                <a:cubicBezTo>
                  <a:pt x="1672" y="20711"/>
                  <a:pt x="2730" y="21600"/>
                  <a:pt x="4320" y="21600"/>
                </a:cubicBezTo>
                <a:lnTo>
                  <a:pt x="17280" y="21600"/>
                </a:lnTo>
                <a:cubicBezTo>
                  <a:pt x="18870" y="21600"/>
                  <a:pt x="19890" y="20700"/>
                  <a:pt x="20160" y="19636"/>
                </a:cubicBezTo>
                <a:lnTo>
                  <a:pt x="21600" y="3437"/>
                </a:lnTo>
                <a:lnTo>
                  <a:pt x="21600" y="3436"/>
                </a:lnTo>
                <a:cubicBezTo>
                  <a:pt x="21600" y="3165"/>
                  <a:pt x="21277" y="2945"/>
                  <a:pt x="20880" y="2945"/>
                </a:cubicBezTo>
                <a:moveTo>
                  <a:pt x="6507" y="18655"/>
                </a:moveTo>
                <a:cubicBezTo>
                  <a:pt x="6904" y="18644"/>
                  <a:pt x="7214" y="18417"/>
                  <a:pt x="7200" y="18146"/>
                </a:cubicBezTo>
                <a:lnTo>
                  <a:pt x="6139" y="6377"/>
                </a:lnTo>
                <a:cubicBezTo>
                  <a:pt x="6125" y="6106"/>
                  <a:pt x="5791" y="5895"/>
                  <a:pt x="5394" y="5904"/>
                </a:cubicBezTo>
                <a:cubicBezTo>
                  <a:pt x="4996" y="5915"/>
                  <a:pt x="4686" y="6142"/>
                  <a:pt x="4700" y="6413"/>
                </a:cubicBezTo>
                <a:lnTo>
                  <a:pt x="5761" y="18182"/>
                </a:lnTo>
                <a:cubicBezTo>
                  <a:pt x="5775" y="18453"/>
                  <a:pt x="6109" y="18664"/>
                  <a:pt x="6507" y="18655"/>
                </a:cubicBezTo>
                <a:moveTo>
                  <a:pt x="10800" y="18655"/>
                </a:moveTo>
                <a:cubicBezTo>
                  <a:pt x="11197" y="18655"/>
                  <a:pt x="11520" y="18435"/>
                  <a:pt x="11520" y="18164"/>
                </a:cubicBezTo>
                <a:lnTo>
                  <a:pt x="11520" y="6382"/>
                </a:lnTo>
                <a:cubicBezTo>
                  <a:pt x="11520" y="6110"/>
                  <a:pt x="11197" y="5891"/>
                  <a:pt x="10800" y="5891"/>
                </a:cubicBezTo>
                <a:cubicBezTo>
                  <a:pt x="10403" y="5891"/>
                  <a:pt x="10080" y="6110"/>
                  <a:pt x="10080" y="6382"/>
                </a:cubicBezTo>
                <a:lnTo>
                  <a:pt x="10080" y="18164"/>
                </a:lnTo>
                <a:cubicBezTo>
                  <a:pt x="10080" y="18435"/>
                  <a:pt x="10403" y="18655"/>
                  <a:pt x="10800" y="18655"/>
                </a:cubicBezTo>
                <a:moveTo>
                  <a:pt x="15095" y="18654"/>
                </a:moveTo>
                <a:cubicBezTo>
                  <a:pt x="15494" y="18664"/>
                  <a:pt x="15827" y="18452"/>
                  <a:pt x="15841" y="18181"/>
                </a:cubicBezTo>
                <a:lnTo>
                  <a:pt x="16886" y="6413"/>
                </a:lnTo>
                <a:cubicBezTo>
                  <a:pt x="16900" y="6142"/>
                  <a:pt x="16590" y="5914"/>
                  <a:pt x="16192" y="5904"/>
                </a:cubicBezTo>
                <a:cubicBezTo>
                  <a:pt x="15795" y="5895"/>
                  <a:pt x="15461" y="6106"/>
                  <a:pt x="15447" y="6377"/>
                </a:cubicBezTo>
                <a:lnTo>
                  <a:pt x="14402" y="18146"/>
                </a:lnTo>
                <a:cubicBezTo>
                  <a:pt x="14388" y="18417"/>
                  <a:pt x="14699" y="18644"/>
                  <a:pt x="15095" y="18654"/>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Tree>
    <p:extLst>
      <p:ext uri="{BB962C8B-B14F-4D97-AF65-F5344CB8AC3E}">
        <p14:creationId xmlns:p14="http://schemas.microsoft.com/office/powerpoint/2010/main" val="3416626623"/>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Info Graphics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08839044-A8EA-4E0A-B53B-DF8DDE3B4BC7}" type="datetime6">
              <a:rPr lang="en-US" smtClean="0"/>
              <a:t>October 19</a:t>
            </a:fld>
            <a:endParaRPr lang="en-US" dirty="0"/>
          </a:p>
        </p:txBody>
      </p:sp>
      <p:grpSp>
        <p:nvGrpSpPr>
          <p:cNvPr id="6" name="Group 5"/>
          <p:cNvGrpSpPr/>
          <p:nvPr/>
        </p:nvGrpSpPr>
        <p:grpSpPr>
          <a:xfrm>
            <a:off x="10424686" y="2478603"/>
            <a:ext cx="6822708" cy="7873485"/>
            <a:chOff x="14281204" y="4225266"/>
            <a:chExt cx="8281659" cy="9557131"/>
          </a:xfrm>
          <a:solidFill>
            <a:schemeClr val="bg1">
              <a:lumMod val="50000"/>
            </a:schemeClr>
          </a:solidFill>
        </p:grpSpPr>
        <p:sp>
          <p:nvSpPr>
            <p:cNvPr id="7" name="Freeform 6"/>
            <p:cNvSpPr>
              <a:spLocks/>
            </p:cNvSpPr>
            <p:nvPr/>
          </p:nvSpPr>
          <p:spPr bwMode="auto">
            <a:xfrm>
              <a:off x="20540582" y="69182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82843" tIns="91422" rIns="182843" bIns="91422" numCol="1" anchor="t" anchorCtr="0" compatLnSpc="1">
              <a:prstTxWarp prst="textNoShape">
                <a:avLst/>
              </a:prstTxWarp>
            </a:bodyPr>
            <a:lstStyle/>
            <a:p>
              <a:endParaRPr lang="id-ID"/>
            </a:p>
          </p:txBody>
        </p:sp>
        <p:sp>
          <p:nvSpPr>
            <p:cNvPr id="8" name="Freeform 20"/>
            <p:cNvSpPr>
              <a:spLocks/>
            </p:cNvSpPr>
            <p:nvPr/>
          </p:nvSpPr>
          <p:spPr bwMode="auto">
            <a:xfrm>
              <a:off x="14281204" y="7788276"/>
              <a:ext cx="1314442" cy="1071042"/>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grpFill/>
            <a:ln>
              <a:noFill/>
            </a:ln>
          </p:spPr>
          <p:txBody>
            <a:bodyPr vert="horz" wrap="square" lIns="182843" tIns="91422" rIns="182843" bIns="91422" numCol="1" anchor="t" anchorCtr="0" compatLnSpc="1">
              <a:prstTxWarp prst="textNoShape">
                <a:avLst/>
              </a:prstTxWarp>
            </a:bodyPr>
            <a:lstStyle/>
            <a:p>
              <a:endParaRPr lang="id-ID"/>
            </a:p>
          </p:txBody>
        </p:sp>
        <p:sp>
          <p:nvSpPr>
            <p:cNvPr id="9" name="Freeform 37"/>
            <p:cNvSpPr>
              <a:spLocks/>
            </p:cNvSpPr>
            <p:nvPr/>
          </p:nvSpPr>
          <p:spPr bwMode="auto">
            <a:xfrm>
              <a:off x="16394050" y="7512805"/>
              <a:ext cx="3648480" cy="6269592"/>
            </a:xfrm>
            <a:custGeom>
              <a:avLst/>
              <a:gdLst>
                <a:gd name="T0" fmla="*/ 470 w 588"/>
                <a:gd name="T1" fmla="*/ 274 h 1010"/>
                <a:gd name="T2" fmla="*/ 543 w 588"/>
                <a:gd name="T3" fmla="*/ 164 h 1010"/>
                <a:gd name="T4" fmla="*/ 588 w 588"/>
                <a:gd name="T5" fmla="*/ 13 h 1010"/>
                <a:gd name="T6" fmla="*/ 580 w 588"/>
                <a:gd name="T7" fmla="*/ 9 h 1010"/>
                <a:gd name="T8" fmla="*/ 531 w 588"/>
                <a:gd name="T9" fmla="*/ 143 h 1010"/>
                <a:gd name="T10" fmla="*/ 456 w 588"/>
                <a:gd name="T11" fmla="*/ 237 h 1010"/>
                <a:gd name="T12" fmla="*/ 454 w 588"/>
                <a:gd name="T13" fmla="*/ 238 h 1010"/>
                <a:gd name="T14" fmla="*/ 310 w 588"/>
                <a:gd name="T15" fmla="*/ 0 h 1010"/>
                <a:gd name="T16" fmla="*/ 272 w 588"/>
                <a:gd name="T17" fmla="*/ 25 h 1010"/>
                <a:gd name="T18" fmla="*/ 401 w 588"/>
                <a:gd name="T19" fmla="*/ 434 h 1010"/>
                <a:gd name="T20" fmla="*/ 234 w 588"/>
                <a:gd name="T21" fmla="*/ 365 h 1010"/>
                <a:gd name="T22" fmla="*/ 106 w 588"/>
                <a:gd name="T23" fmla="*/ 257 h 1010"/>
                <a:gd name="T24" fmla="*/ 12 w 588"/>
                <a:gd name="T25" fmla="*/ 95 h 1010"/>
                <a:gd name="T26" fmla="*/ 0 w 588"/>
                <a:gd name="T27" fmla="*/ 101 h 1010"/>
                <a:gd name="T28" fmla="*/ 90 w 588"/>
                <a:gd name="T29" fmla="*/ 284 h 1010"/>
                <a:gd name="T30" fmla="*/ 218 w 588"/>
                <a:gd name="T31" fmla="*/ 413 h 1010"/>
                <a:gd name="T32" fmla="*/ 406 w 588"/>
                <a:gd name="T33" fmla="*/ 511 h 1010"/>
                <a:gd name="T34" fmla="*/ 331 w 588"/>
                <a:gd name="T35" fmla="*/ 1010 h 1010"/>
                <a:gd name="T36" fmla="*/ 557 w 588"/>
                <a:gd name="T37" fmla="*/ 1010 h 1010"/>
                <a:gd name="T38" fmla="*/ 546 w 588"/>
                <a:gd name="T39" fmla="*/ 509 h 1010"/>
                <a:gd name="T40" fmla="*/ 470 w 588"/>
                <a:gd name="T41" fmla="*/ 27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8" h="1010">
                  <a:moveTo>
                    <a:pt x="470" y="274"/>
                  </a:moveTo>
                  <a:cubicBezTo>
                    <a:pt x="498" y="243"/>
                    <a:pt x="523" y="207"/>
                    <a:pt x="543" y="164"/>
                  </a:cubicBezTo>
                  <a:cubicBezTo>
                    <a:pt x="564" y="120"/>
                    <a:pt x="581" y="71"/>
                    <a:pt x="588" y="13"/>
                  </a:cubicBezTo>
                  <a:cubicBezTo>
                    <a:pt x="580" y="9"/>
                    <a:pt x="580" y="9"/>
                    <a:pt x="580" y="9"/>
                  </a:cubicBezTo>
                  <a:cubicBezTo>
                    <a:pt x="571" y="60"/>
                    <a:pt x="552" y="106"/>
                    <a:pt x="531" y="143"/>
                  </a:cubicBezTo>
                  <a:cubicBezTo>
                    <a:pt x="509" y="181"/>
                    <a:pt x="483" y="212"/>
                    <a:pt x="456" y="237"/>
                  </a:cubicBezTo>
                  <a:cubicBezTo>
                    <a:pt x="455" y="238"/>
                    <a:pt x="455" y="238"/>
                    <a:pt x="454" y="238"/>
                  </a:cubicBezTo>
                  <a:cubicBezTo>
                    <a:pt x="415" y="153"/>
                    <a:pt x="366" y="73"/>
                    <a:pt x="310" y="0"/>
                  </a:cubicBezTo>
                  <a:cubicBezTo>
                    <a:pt x="272" y="25"/>
                    <a:pt x="272" y="25"/>
                    <a:pt x="272" y="25"/>
                  </a:cubicBezTo>
                  <a:cubicBezTo>
                    <a:pt x="346" y="158"/>
                    <a:pt x="386" y="295"/>
                    <a:pt x="401" y="434"/>
                  </a:cubicBezTo>
                  <a:cubicBezTo>
                    <a:pt x="344" y="419"/>
                    <a:pt x="287" y="397"/>
                    <a:pt x="234" y="365"/>
                  </a:cubicBezTo>
                  <a:cubicBezTo>
                    <a:pt x="188" y="337"/>
                    <a:pt x="145" y="301"/>
                    <a:pt x="106" y="257"/>
                  </a:cubicBezTo>
                  <a:cubicBezTo>
                    <a:pt x="68" y="212"/>
                    <a:pt x="32" y="157"/>
                    <a:pt x="12" y="95"/>
                  </a:cubicBezTo>
                  <a:cubicBezTo>
                    <a:pt x="0" y="101"/>
                    <a:pt x="0" y="101"/>
                    <a:pt x="0" y="101"/>
                  </a:cubicBezTo>
                  <a:cubicBezTo>
                    <a:pt x="18" y="172"/>
                    <a:pt x="52" y="232"/>
                    <a:pt x="90" y="284"/>
                  </a:cubicBezTo>
                  <a:cubicBezTo>
                    <a:pt x="128" y="335"/>
                    <a:pt x="172" y="378"/>
                    <a:pt x="218" y="413"/>
                  </a:cubicBezTo>
                  <a:cubicBezTo>
                    <a:pt x="278" y="457"/>
                    <a:pt x="341" y="489"/>
                    <a:pt x="406" y="511"/>
                  </a:cubicBezTo>
                  <a:cubicBezTo>
                    <a:pt x="412" y="679"/>
                    <a:pt x="383" y="847"/>
                    <a:pt x="331" y="1010"/>
                  </a:cubicBezTo>
                  <a:cubicBezTo>
                    <a:pt x="557" y="1010"/>
                    <a:pt x="557" y="1010"/>
                    <a:pt x="557" y="1010"/>
                  </a:cubicBezTo>
                  <a:cubicBezTo>
                    <a:pt x="583" y="820"/>
                    <a:pt x="587" y="695"/>
                    <a:pt x="546" y="509"/>
                  </a:cubicBezTo>
                  <a:cubicBezTo>
                    <a:pt x="528" y="428"/>
                    <a:pt x="503" y="349"/>
                    <a:pt x="470" y="274"/>
                  </a:cubicBezTo>
                  <a:close/>
                </a:path>
              </a:pathLst>
            </a:custGeom>
            <a:grpFill/>
            <a:ln>
              <a:noFill/>
            </a:ln>
          </p:spPr>
          <p:txBody>
            <a:bodyPr vert="horz" wrap="square" lIns="182843" tIns="91422" rIns="182843" bIns="91422" numCol="1" anchor="t" anchorCtr="0" compatLnSpc="1">
              <a:prstTxWarp prst="textNoShape">
                <a:avLst/>
              </a:prstTxWarp>
            </a:bodyPr>
            <a:lstStyle/>
            <a:p>
              <a:endParaRPr lang="id-ID"/>
            </a:p>
          </p:txBody>
        </p:sp>
        <p:sp>
          <p:nvSpPr>
            <p:cNvPr id="10" name="Freeform 7"/>
            <p:cNvSpPr>
              <a:spLocks noEditPoints="1"/>
            </p:cNvSpPr>
            <p:nvPr/>
          </p:nvSpPr>
          <p:spPr bwMode="auto">
            <a:xfrm>
              <a:off x="20159995" y="6601038"/>
              <a:ext cx="709491" cy="707326"/>
            </a:xfrm>
            <a:custGeom>
              <a:avLst/>
              <a:gdLst>
                <a:gd name="T0" fmla="*/ 106 w 114"/>
                <a:gd name="T1" fmla="*/ 0 h 114"/>
                <a:gd name="T2" fmla="*/ 8 w 114"/>
                <a:gd name="T3" fmla="*/ 0 h 114"/>
                <a:gd name="T4" fmla="*/ 0 w 114"/>
                <a:gd name="T5" fmla="*/ 8 h 114"/>
                <a:gd name="T6" fmla="*/ 0 w 114"/>
                <a:gd name="T7" fmla="*/ 106 h 114"/>
                <a:gd name="T8" fmla="*/ 8 w 114"/>
                <a:gd name="T9" fmla="*/ 114 h 114"/>
                <a:gd name="T10" fmla="*/ 106 w 114"/>
                <a:gd name="T11" fmla="*/ 114 h 114"/>
                <a:gd name="T12" fmla="*/ 114 w 114"/>
                <a:gd name="T13" fmla="*/ 106 h 114"/>
                <a:gd name="T14" fmla="*/ 114 w 114"/>
                <a:gd name="T15" fmla="*/ 8 h 114"/>
                <a:gd name="T16" fmla="*/ 106 w 114"/>
                <a:gd name="T17" fmla="*/ 0 h 114"/>
                <a:gd name="T18" fmla="*/ 35 w 114"/>
                <a:gd name="T19" fmla="*/ 96 h 114"/>
                <a:gd name="T20" fmla="*/ 17 w 114"/>
                <a:gd name="T21" fmla="*/ 96 h 114"/>
                <a:gd name="T22" fmla="*/ 17 w 114"/>
                <a:gd name="T23" fmla="*/ 44 h 114"/>
                <a:gd name="T24" fmla="*/ 35 w 114"/>
                <a:gd name="T25" fmla="*/ 44 h 114"/>
                <a:gd name="T26" fmla="*/ 35 w 114"/>
                <a:gd name="T27" fmla="*/ 96 h 114"/>
                <a:gd name="T28" fmla="*/ 26 w 114"/>
                <a:gd name="T29" fmla="*/ 37 h 114"/>
                <a:gd name="T30" fmla="*/ 26 w 114"/>
                <a:gd name="T31" fmla="*/ 37 h 114"/>
                <a:gd name="T32" fmla="*/ 16 w 114"/>
                <a:gd name="T33" fmla="*/ 28 h 114"/>
                <a:gd name="T34" fmla="*/ 26 w 114"/>
                <a:gd name="T35" fmla="*/ 19 h 114"/>
                <a:gd name="T36" fmla="*/ 36 w 114"/>
                <a:gd name="T37" fmla="*/ 28 h 114"/>
                <a:gd name="T38" fmla="*/ 26 w 114"/>
                <a:gd name="T39" fmla="*/ 37 h 114"/>
                <a:gd name="T40" fmla="*/ 97 w 114"/>
                <a:gd name="T41" fmla="*/ 96 h 114"/>
                <a:gd name="T42" fmla="*/ 80 w 114"/>
                <a:gd name="T43" fmla="*/ 96 h 114"/>
                <a:gd name="T44" fmla="*/ 80 w 114"/>
                <a:gd name="T45" fmla="*/ 68 h 114"/>
                <a:gd name="T46" fmla="*/ 71 w 114"/>
                <a:gd name="T47" fmla="*/ 56 h 114"/>
                <a:gd name="T48" fmla="*/ 62 w 114"/>
                <a:gd name="T49" fmla="*/ 63 h 114"/>
                <a:gd name="T50" fmla="*/ 61 w 114"/>
                <a:gd name="T51" fmla="*/ 67 h 114"/>
                <a:gd name="T52" fmla="*/ 61 w 114"/>
                <a:gd name="T53" fmla="*/ 96 h 114"/>
                <a:gd name="T54" fmla="*/ 44 w 114"/>
                <a:gd name="T55" fmla="*/ 96 h 114"/>
                <a:gd name="T56" fmla="*/ 44 w 114"/>
                <a:gd name="T57" fmla="*/ 44 h 114"/>
                <a:gd name="T58" fmla="*/ 61 w 114"/>
                <a:gd name="T59" fmla="*/ 44 h 114"/>
                <a:gd name="T60" fmla="*/ 61 w 114"/>
                <a:gd name="T61" fmla="*/ 51 h 114"/>
                <a:gd name="T62" fmla="*/ 77 w 114"/>
                <a:gd name="T63" fmla="*/ 43 h 114"/>
                <a:gd name="T64" fmla="*/ 97 w 114"/>
                <a:gd name="T65" fmla="*/ 66 h 114"/>
                <a:gd name="T66" fmla="*/ 97 w 114"/>
                <a:gd name="T67" fmla="*/ 9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14">
                  <a:moveTo>
                    <a:pt x="106" y="0"/>
                  </a:moveTo>
                  <a:cubicBezTo>
                    <a:pt x="8" y="0"/>
                    <a:pt x="8" y="0"/>
                    <a:pt x="8" y="0"/>
                  </a:cubicBezTo>
                  <a:cubicBezTo>
                    <a:pt x="4" y="0"/>
                    <a:pt x="0" y="3"/>
                    <a:pt x="0" y="8"/>
                  </a:cubicBezTo>
                  <a:cubicBezTo>
                    <a:pt x="0" y="106"/>
                    <a:pt x="0" y="106"/>
                    <a:pt x="0" y="106"/>
                  </a:cubicBezTo>
                  <a:cubicBezTo>
                    <a:pt x="0" y="111"/>
                    <a:pt x="4" y="114"/>
                    <a:pt x="8" y="114"/>
                  </a:cubicBezTo>
                  <a:cubicBezTo>
                    <a:pt x="106" y="114"/>
                    <a:pt x="106" y="114"/>
                    <a:pt x="106" y="114"/>
                  </a:cubicBezTo>
                  <a:cubicBezTo>
                    <a:pt x="110" y="114"/>
                    <a:pt x="114" y="111"/>
                    <a:pt x="114" y="106"/>
                  </a:cubicBezTo>
                  <a:cubicBezTo>
                    <a:pt x="114" y="8"/>
                    <a:pt x="114" y="8"/>
                    <a:pt x="114" y="8"/>
                  </a:cubicBezTo>
                  <a:cubicBezTo>
                    <a:pt x="114" y="3"/>
                    <a:pt x="110" y="0"/>
                    <a:pt x="106" y="0"/>
                  </a:cubicBezTo>
                  <a:close/>
                  <a:moveTo>
                    <a:pt x="35" y="96"/>
                  </a:moveTo>
                  <a:cubicBezTo>
                    <a:pt x="17" y="96"/>
                    <a:pt x="17" y="96"/>
                    <a:pt x="17" y="96"/>
                  </a:cubicBezTo>
                  <a:cubicBezTo>
                    <a:pt x="17" y="44"/>
                    <a:pt x="17" y="44"/>
                    <a:pt x="17" y="44"/>
                  </a:cubicBezTo>
                  <a:cubicBezTo>
                    <a:pt x="35" y="44"/>
                    <a:pt x="35" y="44"/>
                    <a:pt x="35" y="44"/>
                  </a:cubicBezTo>
                  <a:lnTo>
                    <a:pt x="35" y="96"/>
                  </a:lnTo>
                  <a:close/>
                  <a:moveTo>
                    <a:pt x="26" y="37"/>
                  </a:moveTo>
                  <a:cubicBezTo>
                    <a:pt x="26" y="37"/>
                    <a:pt x="26" y="37"/>
                    <a:pt x="26" y="37"/>
                  </a:cubicBezTo>
                  <a:cubicBezTo>
                    <a:pt x="20" y="37"/>
                    <a:pt x="16" y="33"/>
                    <a:pt x="16" y="28"/>
                  </a:cubicBezTo>
                  <a:cubicBezTo>
                    <a:pt x="16" y="23"/>
                    <a:pt x="20" y="19"/>
                    <a:pt x="26" y="19"/>
                  </a:cubicBezTo>
                  <a:cubicBezTo>
                    <a:pt x="32" y="19"/>
                    <a:pt x="36" y="23"/>
                    <a:pt x="36" y="28"/>
                  </a:cubicBezTo>
                  <a:cubicBezTo>
                    <a:pt x="36" y="33"/>
                    <a:pt x="32" y="37"/>
                    <a:pt x="26" y="37"/>
                  </a:cubicBezTo>
                  <a:close/>
                  <a:moveTo>
                    <a:pt x="97" y="96"/>
                  </a:moveTo>
                  <a:cubicBezTo>
                    <a:pt x="80" y="96"/>
                    <a:pt x="80" y="96"/>
                    <a:pt x="80" y="96"/>
                  </a:cubicBezTo>
                  <a:cubicBezTo>
                    <a:pt x="80" y="68"/>
                    <a:pt x="80" y="68"/>
                    <a:pt x="80" y="68"/>
                  </a:cubicBezTo>
                  <a:cubicBezTo>
                    <a:pt x="80" y="61"/>
                    <a:pt x="77" y="56"/>
                    <a:pt x="71" y="56"/>
                  </a:cubicBezTo>
                  <a:cubicBezTo>
                    <a:pt x="66" y="56"/>
                    <a:pt x="63" y="59"/>
                    <a:pt x="62" y="63"/>
                  </a:cubicBezTo>
                  <a:cubicBezTo>
                    <a:pt x="61" y="64"/>
                    <a:pt x="61" y="65"/>
                    <a:pt x="61" y="67"/>
                  </a:cubicBezTo>
                  <a:cubicBezTo>
                    <a:pt x="61" y="96"/>
                    <a:pt x="61" y="96"/>
                    <a:pt x="61" y="96"/>
                  </a:cubicBezTo>
                  <a:cubicBezTo>
                    <a:pt x="44" y="96"/>
                    <a:pt x="44" y="96"/>
                    <a:pt x="44" y="96"/>
                  </a:cubicBezTo>
                  <a:cubicBezTo>
                    <a:pt x="44" y="96"/>
                    <a:pt x="44" y="49"/>
                    <a:pt x="44" y="44"/>
                  </a:cubicBezTo>
                  <a:cubicBezTo>
                    <a:pt x="61" y="44"/>
                    <a:pt x="61" y="44"/>
                    <a:pt x="61" y="44"/>
                  </a:cubicBezTo>
                  <a:cubicBezTo>
                    <a:pt x="61" y="51"/>
                    <a:pt x="61" y="51"/>
                    <a:pt x="61" y="51"/>
                  </a:cubicBezTo>
                  <a:cubicBezTo>
                    <a:pt x="64" y="48"/>
                    <a:pt x="68" y="43"/>
                    <a:pt x="77" y="43"/>
                  </a:cubicBezTo>
                  <a:cubicBezTo>
                    <a:pt x="88" y="43"/>
                    <a:pt x="97" y="50"/>
                    <a:pt x="97" y="66"/>
                  </a:cubicBezTo>
                  <a:lnTo>
                    <a:pt x="97" y="96"/>
                  </a:lnTo>
                  <a:close/>
                </a:path>
              </a:pathLst>
            </a:custGeom>
            <a:grpFill/>
            <a:ln>
              <a:noFill/>
            </a:ln>
          </p:spPr>
          <p:txBody>
            <a:bodyPr vert="horz" wrap="square" lIns="182843" tIns="91422" rIns="182843" bIns="91422" numCol="1" anchor="t" anchorCtr="0" compatLnSpc="1">
              <a:prstTxWarp prst="textNoShape">
                <a:avLst/>
              </a:prstTxWarp>
            </a:bodyPr>
            <a:lstStyle/>
            <a:p>
              <a:endParaRPr lang="id-ID"/>
            </a:p>
          </p:txBody>
        </p:sp>
        <p:grpSp>
          <p:nvGrpSpPr>
            <p:cNvPr id="11" name="Group 10"/>
            <p:cNvGrpSpPr/>
            <p:nvPr/>
          </p:nvGrpSpPr>
          <p:grpSpPr>
            <a:xfrm>
              <a:off x="20019037" y="9637137"/>
              <a:ext cx="1346155" cy="1346504"/>
              <a:chOff x="4127501" y="4194175"/>
              <a:chExt cx="909638" cy="909637"/>
            </a:xfrm>
            <a:grpFill/>
          </p:grpSpPr>
          <p:sp>
            <p:nvSpPr>
              <p:cNvPr id="41" name="Freeform 11"/>
              <p:cNvSpPr>
                <a:spLocks/>
              </p:cNvSpPr>
              <p:nvPr/>
            </p:nvSpPr>
            <p:spPr bwMode="auto">
              <a:xfrm>
                <a:off x="4386263" y="4659313"/>
                <a:ext cx="96838" cy="192087"/>
              </a:xfrm>
              <a:custGeom>
                <a:avLst/>
                <a:gdLst>
                  <a:gd name="T0" fmla="*/ 0 w 61"/>
                  <a:gd name="T1" fmla="*/ 18 h 121"/>
                  <a:gd name="T2" fmla="*/ 22 w 61"/>
                  <a:gd name="T3" fmla="*/ 18 h 121"/>
                  <a:gd name="T4" fmla="*/ 22 w 61"/>
                  <a:gd name="T5" fmla="*/ 121 h 121"/>
                  <a:gd name="T6" fmla="*/ 40 w 61"/>
                  <a:gd name="T7" fmla="*/ 121 h 121"/>
                  <a:gd name="T8" fmla="*/ 40 w 61"/>
                  <a:gd name="T9" fmla="*/ 18 h 121"/>
                  <a:gd name="T10" fmla="*/ 61 w 61"/>
                  <a:gd name="T11" fmla="*/ 18 h 121"/>
                  <a:gd name="T12" fmla="*/ 61 w 61"/>
                  <a:gd name="T13" fmla="*/ 0 h 121"/>
                  <a:gd name="T14" fmla="*/ 0 w 61"/>
                  <a:gd name="T15" fmla="*/ 0 h 121"/>
                  <a:gd name="T16" fmla="*/ 0 w 61"/>
                  <a:gd name="T17" fmla="*/ 1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21">
                    <a:moveTo>
                      <a:pt x="0" y="18"/>
                    </a:moveTo>
                    <a:lnTo>
                      <a:pt x="22" y="18"/>
                    </a:lnTo>
                    <a:lnTo>
                      <a:pt x="22" y="121"/>
                    </a:lnTo>
                    <a:lnTo>
                      <a:pt x="40" y="121"/>
                    </a:lnTo>
                    <a:lnTo>
                      <a:pt x="40" y="18"/>
                    </a:lnTo>
                    <a:lnTo>
                      <a:pt x="61" y="18"/>
                    </a:lnTo>
                    <a:lnTo>
                      <a:pt x="61" y="0"/>
                    </a:lnTo>
                    <a:lnTo>
                      <a:pt x="0" y="0"/>
                    </a:lnTo>
                    <a:lnTo>
                      <a:pt x="0"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12"/>
              <p:cNvSpPr>
                <a:spLocks/>
              </p:cNvSpPr>
              <p:nvPr/>
            </p:nvSpPr>
            <p:spPr bwMode="auto">
              <a:xfrm>
                <a:off x="4572001" y="4440238"/>
                <a:ext cx="25400" cy="109537"/>
              </a:xfrm>
              <a:custGeom>
                <a:avLst/>
                <a:gdLst>
                  <a:gd name="T0" fmla="*/ 3 w 6"/>
                  <a:gd name="T1" fmla="*/ 26 h 26"/>
                  <a:gd name="T2" fmla="*/ 5 w 6"/>
                  <a:gd name="T3" fmla="*/ 25 h 26"/>
                  <a:gd name="T4" fmla="*/ 6 w 6"/>
                  <a:gd name="T5" fmla="*/ 23 h 26"/>
                  <a:gd name="T6" fmla="*/ 6 w 6"/>
                  <a:gd name="T7" fmla="*/ 3 h 26"/>
                  <a:gd name="T8" fmla="*/ 5 w 6"/>
                  <a:gd name="T9" fmla="*/ 1 h 26"/>
                  <a:gd name="T10" fmla="*/ 3 w 6"/>
                  <a:gd name="T11" fmla="*/ 0 h 26"/>
                  <a:gd name="T12" fmla="*/ 0 w 6"/>
                  <a:gd name="T13" fmla="*/ 1 h 26"/>
                  <a:gd name="T14" fmla="*/ 0 w 6"/>
                  <a:gd name="T15" fmla="*/ 3 h 26"/>
                  <a:gd name="T16" fmla="*/ 0 w 6"/>
                  <a:gd name="T17" fmla="*/ 23 h 26"/>
                  <a:gd name="T18" fmla="*/ 0 w 6"/>
                  <a:gd name="T19" fmla="*/ 25 h 26"/>
                  <a:gd name="T20" fmla="*/ 3 w 6"/>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6">
                    <a:moveTo>
                      <a:pt x="3" y="26"/>
                    </a:moveTo>
                    <a:cubicBezTo>
                      <a:pt x="4" y="26"/>
                      <a:pt x="5" y="26"/>
                      <a:pt x="5" y="25"/>
                    </a:cubicBezTo>
                    <a:cubicBezTo>
                      <a:pt x="6" y="25"/>
                      <a:pt x="6" y="24"/>
                      <a:pt x="6" y="23"/>
                    </a:cubicBezTo>
                    <a:cubicBezTo>
                      <a:pt x="6" y="3"/>
                      <a:pt x="6" y="3"/>
                      <a:pt x="6" y="3"/>
                    </a:cubicBezTo>
                    <a:cubicBezTo>
                      <a:pt x="6" y="2"/>
                      <a:pt x="6" y="1"/>
                      <a:pt x="5" y="1"/>
                    </a:cubicBezTo>
                    <a:cubicBezTo>
                      <a:pt x="5" y="0"/>
                      <a:pt x="4" y="0"/>
                      <a:pt x="3" y="0"/>
                    </a:cubicBezTo>
                    <a:cubicBezTo>
                      <a:pt x="2" y="0"/>
                      <a:pt x="1" y="0"/>
                      <a:pt x="0" y="1"/>
                    </a:cubicBezTo>
                    <a:cubicBezTo>
                      <a:pt x="0" y="1"/>
                      <a:pt x="0" y="2"/>
                      <a:pt x="0" y="3"/>
                    </a:cubicBezTo>
                    <a:cubicBezTo>
                      <a:pt x="0" y="23"/>
                      <a:pt x="0" y="23"/>
                      <a:pt x="0" y="23"/>
                    </a:cubicBezTo>
                    <a:cubicBezTo>
                      <a:pt x="0" y="24"/>
                      <a:pt x="0" y="25"/>
                      <a:pt x="0" y="25"/>
                    </a:cubicBezTo>
                    <a:cubicBezTo>
                      <a:pt x="1" y="26"/>
                      <a:pt x="2" y="26"/>
                      <a:pt x="3"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13"/>
              <p:cNvSpPr>
                <a:spLocks noEditPoints="1"/>
              </p:cNvSpPr>
              <p:nvPr/>
            </p:nvSpPr>
            <p:spPr bwMode="auto">
              <a:xfrm>
                <a:off x="4600576" y="4659313"/>
                <a:ext cx="79375" cy="192087"/>
              </a:xfrm>
              <a:custGeom>
                <a:avLst/>
                <a:gdLst>
                  <a:gd name="T0" fmla="*/ 13 w 19"/>
                  <a:gd name="T1" fmla="*/ 12 h 46"/>
                  <a:gd name="T2" fmla="*/ 9 w 19"/>
                  <a:gd name="T3" fmla="*/ 12 h 46"/>
                  <a:gd name="T4" fmla="*/ 6 w 19"/>
                  <a:gd name="T5" fmla="*/ 15 h 46"/>
                  <a:gd name="T6" fmla="*/ 6 w 19"/>
                  <a:gd name="T7" fmla="*/ 0 h 46"/>
                  <a:gd name="T8" fmla="*/ 0 w 19"/>
                  <a:gd name="T9" fmla="*/ 0 h 46"/>
                  <a:gd name="T10" fmla="*/ 0 w 19"/>
                  <a:gd name="T11" fmla="*/ 46 h 46"/>
                  <a:gd name="T12" fmla="*/ 6 w 19"/>
                  <a:gd name="T13" fmla="*/ 46 h 46"/>
                  <a:gd name="T14" fmla="*/ 6 w 19"/>
                  <a:gd name="T15" fmla="*/ 43 h 46"/>
                  <a:gd name="T16" fmla="*/ 9 w 19"/>
                  <a:gd name="T17" fmla="*/ 45 h 46"/>
                  <a:gd name="T18" fmla="*/ 13 w 19"/>
                  <a:gd name="T19" fmla="*/ 46 h 46"/>
                  <a:gd name="T20" fmla="*/ 18 w 19"/>
                  <a:gd name="T21" fmla="*/ 44 h 46"/>
                  <a:gd name="T22" fmla="*/ 19 w 19"/>
                  <a:gd name="T23" fmla="*/ 39 h 46"/>
                  <a:gd name="T24" fmla="*/ 19 w 19"/>
                  <a:gd name="T25" fmla="*/ 20 h 46"/>
                  <a:gd name="T26" fmla="*/ 17 w 19"/>
                  <a:gd name="T27" fmla="*/ 14 h 46"/>
                  <a:gd name="T28" fmla="*/ 13 w 19"/>
                  <a:gd name="T29" fmla="*/ 12 h 46"/>
                  <a:gd name="T30" fmla="*/ 12 w 19"/>
                  <a:gd name="T31" fmla="*/ 38 h 46"/>
                  <a:gd name="T32" fmla="*/ 12 w 19"/>
                  <a:gd name="T33" fmla="*/ 40 h 46"/>
                  <a:gd name="T34" fmla="*/ 10 w 19"/>
                  <a:gd name="T35" fmla="*/ 41 h 46"/>
                  <a:gd name="T36" fmla="*/ 8 w 19"/>
                  <a:gd name="T37" fmla="*/ 41 h 46"/>
                  <a:gd name="T38" fmla="*/ 6 w 19"/>
                  <a:gd name="T39" fmla="*/ 39 h 46"/>
                  <a:gd name="T40" fmla="*/ 6 w 19"/>
                  <a:gd name="T41" fmla="*/ 18 h 46"/>
                  <a:gd name="T42" fmla="*/ 8 w 19"/>
                  <a:gd name="T43" fmla="*/ 17 h 46"/>
                  <a:gd name="T44" fmla="*/ 9 w 19"/>
                  <a:gd name="T45" fmla="*/ 17 h 46"/>
                  <a:gd name="T46" fmla="*/ 11 w 19"/>
                  <a:gd name="T47" fmla="*/ 18 h 46"/>
                  <a:gd name="T48" fmla="*/ 12 w 19"/>
                  <a:gd name="T49" fmla="*/ 20 h 46"/>
                  <a:gd name="T50" fmla="*/ 12 w 19"/>
                  <a:gd name="T51"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46">
                    <a:moveTo>
                      <a:pt x="13" y="12"/>
                    </a:moveTo>
                    <a:cubicBezTo>
                      <a:pt x="11" y="12"/>
                      <a:pt x="10" y="12"/>
                      <a:pt x="9" y="12"/>
                    </a:cubicBezTo>
                    <a:cubicBezTo>
                      <a:pt x="8" y="13"/>
                      <a:pt x="7" y="14"/>
                      <a:pt x="6" y="15"/>
                    </a:cubicBezTo>
                    <a:cubicBezTo>
                      <a:pt x="6" y="0"/>
                      <a:pt x="6" y="0"/>
                      <a:pt x="6" y="0"/>
                    </a:cubicBezTo>
                    <a:cubicBezTo>
                      <a:pt x="0" y="0"/>
                      <a:pt x="0" y="0"/>
                      <a:pt x="0" y="0"/>
                    </a:cubicBezTo>
                    <a:cubicBezTo>
                      <a:pt x="0" y="46"/>
                      <a:pt x="0" y="46"/>
                      <a:pt x="0" y="46"/>
                    </a:cubicBezTo>
                    <a:cubicBezTo>
                      <a:pt x="6" y="46"/>
                      <a:pt x="6" y="46"/>
                      <a:pt x="6" y="46"/>
                    </a:cubicBezTo>
                    <a:cubicBezTo>
                      <a:pt x="6" y="43"/>
                      <a:pt x="6" y="43"/>
                      <a:pt x="6" y="43"/>
                    </a:cubicBezTo>
                    <a:cubicBezTo>
                      <a:pt x="7" y="44"/>
                      <a:pt x="8" y="45"/>
                      <a:pt x="9" y="45"/>
                    </a:cubicBezTo>
                    <a:cubicBezTo>
                      <a:pt x="10" y="46"/>
                      <a:pt x="12" y="46"/>
                      <a:pt x="13" y="46"/>
                    </a:cubicBezTo>
                    <a:cubicBezTo>
                      <a:pt x="15" y="46"/>
                      <a:pt x="16" y="46"/>
                      <a:pt x="18" y="44"/>
                    </a:cubicBezTo>
                    <a:cubicBezTo>
                      <a:pt x="19" y="43"/>
                      <a:pt x="19" y="41"/>
                      <a:pt x="19" y="39"/>
                    </a:cubicBezTo>
                    <a:cubicBezTo>
                      <a:pt x="19" y="20"/>
                      <a:pt x="19" y="20"/>
                      <a:pt x="19" y="20"/>
                    </a:cubicBezTo>
                    <a:cubicBezTo>
                      <a:pt x="19" y="17"/>
                      <a:pt x="19" y="15"/>
                      <a:pt x="17" y="14"/>
                    </a:cubicBezTo>
                    <a:cubicBezTo>
                      <a:pt x="16" y="12"/>
                      <a:pt x="15" y="12"/>
                      <a:pt x="13" y="12"/>
                    </a:cubicBezTo>
                    <a:close/>
                    <a:moveTo>
                      <a:pt x="12" y="38"/>
                    </a:moveTo>
                    <a:cubicBezTo>
                      <a:pt x="12" y="39"/>
                      <a:pt x="12" y="40"/>
                      <a:pt x="12" y="40"/>
                    </a:cubicBezTo>
                    <a:cubicBezTo>
                      <a:pt x="11" y="41"/>
                      <a:pt x="11" y="41"/>
                      <a:pt x="10" y="41"/>
                    </a:cubicBezTo>
                    <a:cubicBezTo>
                      <a:pt x="9" y="41"/>
                      <a:pt x="9" y="41"/>
                      <a:pt x="8" y="41"/>
                    </a:cubicBezTo>
                    <a:cubicBezTo>
                      <a:pt x="8" y="40"/>
                      <a:pt x="7" y="40"/>
                      <a:pt x="6" y="39"/>
                    </a:cubicBezTo>
                    <a:cubicBezTo>
                      <a:pt x="6" y="18"/>
                      <a:pt x="6" y="18"/>
                      <a:pt x="6" y="18"/>
                    </a:cubicBezTo>
                    <a:cubicBezTo>
                      <a:pt x="7" y="18"/>
                      <a:pt x="7" y="17"/>
                      <a:pt x="8" y="17"/>
                    </a:cubicBezTo>
                    <a:cubicBezTo>
                      <a:pt x="8" y="17"/>
                      <a:pt x="9" y="17"/>
                      <a:pt x="9" y="17"/>
                    </a:cubicBezTo>
                    <a:cubicBezTo>
                      <a:pt x="10" y="17"/>
                      <a:pt x="11" y="17"/>
                      <a:pt x="11" y="18"/>
                    </a:cubicBezTo>
                    <a:cubicBezTo>
                      <a:pt x="12" y="18"/>
                      <a:pt x="12" y="19"/>
                      <a:pt x="12" y="20"/>
                    </a:cubicBezTo>
                    <a:lnTo>
                      <a:pt x="12" y="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
              <p:cNvSpPr>
                <a:spLocks/>
              </p:cNvSpPr>
              <p:nvPr/>
            </p:nvSpPr>
            <p:spPr bwMode="auto">
              <a:xfrm>
                <a:off x="4495801" y="4710113"/>
                <a:ext cx="84138" cy="141287"/>
              </a:xfrm>
              <a:custGeom>
                <a:avLst/>
                <a:gdLst>
                  <a:gd name="T0" fmla="*/ 13 w 20"/>
                  <a:gd name="T1" fmla="*/ 26 h 34"/>
                  <a:gd name="T2" fmla="*/ 11 w 20"/>
                  <a:gd name="T3" fmla="*/ 27 h 34"/>
                  <a:gd name="T4" fmla="*/ 9 w 20"/>
                  <a:gd name="T5" fmla="*/ 28 h 34"/>
                  <a:gd name="T6" fmla="*/ 7 w 20"/>
                  <a:gd name="T7" fmla="*/ 28 h 34"/>
                  <a:gd name="T8" fmla="*/ 7 w 20"/>
                  <a:gd name="T9" fmla="*/ 26 h 34"/>
                  <a:gd name="T10" fmla="*/ 7 w 20"/>
                  <a:gd name="T11" fmla="*/ 0 h 34"/>
                  <a:gd name="T12" fmla="*/ 0 w 20"/>
                  <a:gd name="T13" fmla="*/ 0 h 34"/>
                  <a:gd name="T14" fmla="*/ 0 w 20"/>
                  <a:gd name="T15" fmla="*/ 28 h 34"/>
                  <a:gd name="T16" fmla="*/ 1 w 20"/>
                  <a:gd name="T17" fmla="*/ 33 h 34"/>
                  <a:gd name="T18" fmla="*/ 5 w 20"/>
                  <a:gd name="T19" fmla="*/ 34 h 34"/>
                  <a:gd name="T20" fmla="*/ 9 w 20"/>
                  <a:gd name="T21" fmla="*/ 33 h 34"/>
                  <a:gd name="T22" fmla="*/ 13 w 20"/>
                  <a:gd name="T23" fmla="*/ 30 h 34"/>
                  <a:gd name="T24" fmla="*/ 13 w 20"/>
                  <a:gd name="T25" fmla="*/ 34 h 34"/>
                  <a:gd name="T26" fmla="*/ 20 w 20"/>
                  <a:gd name="T27" fmla="*/ 34 h 34"/>
                  <a:gd name="T28" fmla="*/ 20 w 20"/>
                  <a:gd name="T29" fmla="*/ 0 h 34"/>
                  <a:gd name="T30" fmla="*/ 13 w 20"/>
                  <a:gd name="T31" fmla="*/ 0 h 34"/>
                  <a:gd name="T32" fmla="*/ 13 w 20"/>
                  <a:gd name="T33"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4">
                    <a:moveTo>
                      <a:pt x="13" y="26"/>
                    </a:moveTo>
                    <a:cubicBezTo>
                      <a:pt x="12" y="26"/>
                      <a:pt x="11" y="27"/>
                      <a:pt x="11" y="27"/>
                    </a:cubicBezTo>
                    <a:cubicBezTo>
                      <a:pt x="10" y="28"/>
                      <a:pt x="9" y="28"/>
                      <a:pt x="9" y="28"/>
                    </a:cubicBezTo>
                    <a:cubicBezTo>
                      <a:pt x="8" y="28"/>
                      <a:pt x="8" y="28"/>
                      <a:pt x="7" y="28"/>
                    </a:cubicBezTo>
                    <a:cubicBezTo>
                      <a:pt x="7" y="27"/>
                      <a:pt x="7" y="27"/>
                      <a:pt x="7" y="26"/>
                    </a:cubicBezTo>
                    <a:cubicBezTo>
                      <a:pt x="7" y="0"/>
                      <a:pt x="7" y="0"/>
                      <a:pt x="7" y="0"/>
                    </a:cubicBezTo>
                    <a:cubicBezTo>
                      <a:pt x="0" y="0"/>
                      <a:pt x="0" y="0"/>
                      <a:pt x="0" y="0"/>
                    </a:cubicBezTo>
                    <a:cubicBezTo>
                      <a:pt x="0" y="28"/>
                      <a:pt x="0" y="28"/>
                      <a:pt x="0" y="28"/>
                    </a:cubicBezTo>
                    <a:cubicBezTo>
                      <a:pt x="0" y="30"/>
                      <a:pt x="1" y="32"/>
                      <a:pt x="1" y="33"/>
                    </a:cubicBezTo>
                    <a:cubicBezTo>
                      <a:pt x="2" y="34"/>
                      <a:pt x="3" y="34"/>
                      <a:pt x="5" y="34"/>
                    </a:cubicBezTo>
                    <a:cubicBezTo>
                      <a:pt x="6" y="34"/>
                      <a:pt x="8" y="34"/>
                      <a:pt x="9" y="33"/>
                    </a:cubicBezTo>
                    <a:cubicBezTo>
                      <a:pt x="10" y="32"/>
                      <a:pt x="12" y="31"/>
                      <a:pt x="13" y="30"/>
                    </a:cubicBezTo>
                    <a:cubicBezTo>
                      <a:pt x="13" y="34"/>
                      <a:pt x="13" y="34"/>
                      <a:pt x="13" y="34"/>
                    </a:cubicBezTo>
                    <a:cubicBezTo>
                      <a:pt x="20" y="34"/>
                      <a:pt x="20" y="34"/>
                      <a:pt x="20" y="34"/>
                    </a:cubicBezTo>
                    <a:cubicBezTo>
                      <a:pt x="20" y="0"/>
                      <a:pt x="20" y="0"/>
                      <a:pt x="20" y="0"/>
                    </a:cubicBezTo>
                    <a:cubicBezTo>
                      <a:pt x="13" y="0"/>
                      <a:pt x="13" y="0"/>
                      <a:pt x="13" y="0"/>
                    </a:cubicBezTo>
                    <a:lnTo>
                      <a:pt x="13" y="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5"/>
              <p:cNvSpPr>
                <a:spLocks noEditPoints="1"/>
              </p:cNvSpPr>
              <p:nvPr/>
            </p:nvSpPr>
            <p:spPr bwMode="auto">
              <a:xfrm>
                <a:off x="4127501" y="4194175"/>
                <a:ext cx="909638" cy="909637"/>
              </a:xfrm>
              <a:custGeom>
                <a:avLst/>
                <a:gdLst>
                  <a:gd name="T0" fmla="*/ 108 w 217"/>
                  <a:gd name="T1" fmla="*/ 0 h 217"/>
                  <a:gd name="T2" fmla="*/ 0 w 217"/>
                  <a:gd name="T3" fmla="*/ 108 h 217"/>
                  <a:gd name="T4" fmla="*/ 108 w 217"/>
                  <a:gd name="T5" fmla="*/ 217 h 217"/>
                  <a:gd name="T6" fmla="*/ 217 w 217"/>
                  <a:gd name="T7" fmla="*/ 108 h 217"/>
                  <a:gd name="T8" fmla="*/ 108 w 217"/>
                  <a:gd name="T9" fmla="*/ 0 h 217"/>
                  <a:gd name="T10" fmla="*/ 126 w 217"/>
                  <a:gd name="T11" fmla="*/ 53 h 217"/>
                  <a:gd name="T12" fmla="*/ 134 w 217"/>
                  <a:gd name="T13" fmla="*/ 53 h 217"/>
                  <a:gd name="T14" fmla="*/ 134 w 217"/>
                  <a:gd name="T15" fmla="*/ 82 h 217"/>
                  <a:gd name="T16" fmla="*/ 134 w 217"/>
                  <a:gd name="T17" fmla="*/ 84 h 217"/>
                  <a:gd name="T18" fmla="*/ 136 w 217"/>
                  <a:gd name="T19" fmla="*/ 84 h 217"/>
                  <a:gd name="T20" fmla="*/ 138 w 217"/>
                  <a:gd name="T21" fmla="*/ 84 h 217"/>
                  <a:gd name="T22" fmla="*/ 140 w 217"/>
                  <a:gd name="T23" fmla="*/ 82 h 217"/>
                  <a:gd name="T24" fmla="*/ 140 w 217"/>
                  <a:gd name="T25" fmla="*/ 53 h 217"/>
                  <a:gd name="T26" fmla="*/ 148 w 217"/>
                  <a:gd name="T27" fmla="*/ 53 h 217"/>
                  <a:gd name="T28" fmla="*/ 148 w 217"/>
                  <a:gd name="T29" fmla="*/ 91 h 217"/>
                  <a:gd name="T30" fmla="*/ 140 w 217"/>
                  <a:gd name="T31" fmla="*/ 91 h 217"/>
                  <a:gd name="T32" fmla="*/ 140 w 217"/>
                  <a:gd name="T33" fmla="*/ 86 h 217"/>
                  <a:gd name="T34" fmla="*/ 136 w 217"/>
                  <a:gd name="T35" fmla="*/ 90 h 217"/>
                  <a:gd name="T36" fmla="*/ 131 w 217"/>
                  <a:gd name="T37" fmla="*/ 91 h 217"/>
                  <a:gd name="T38" fmla="*/ 127 w 217"/>
                  <a:gd name="T39" fmla="*/ 89 h 217"/>
                  <a:gd name="T40" fmla="*/ 126 w 217"/>
                  <a:gd name="T41" fmla="*/ 84 h 217"/>
                  <a:gd name="T42" fmla="*/ 126 w 217"/>
                  <a:gd name="T43" fmla="*/ 53 h 217"/>
                  <a:gd name="T44" fmla="*/ 98 w 217"/>
                  <a:gd name="T45" fmla="*/ 62 h 217"/>
                  <a:gd name="T46" fmla="*/ 101 w 217"/>
                  <a:gd name="T47" fmla="*/ 55 h 217"/>
                  <a:gd name="T48" fmla="*/ 109 w 217"/>
                  <a:gd name="T49" fmla="*/ 52 h 217"/>
                  <a:gd name="T50" fmla="*/ 117 w 217"/>
                  <a:gd name="T51" fmla="*/ 55 h 217"/>
                  <a:gd name="T52" fmla="*/ 120 w 217"/>
                  <a:gd name="T53" fmla="*/ 62 h 217"/>
                  <a:gd name="T54" fmla="*/ 120 w 217"/>
                  <a:gd name="T55" fmla="*/ 81 h 217"/>
                  <a:gd name="T56" fmla="*/ 117 w 217"/>
                  <a:gd name="T57" fmla="*/ 89 h 217"/>
                  <a:gd name="T58" fmla="*/ 109 w 217"/>
                  <a:gd name="T59" fmla="*/ 91 h 217"/>
                  <a:gd name="T60" fmla="*/ 101 w 217"/>
                  <a:gd name="T61" fmla="*/ 89 h 217"/>
                  <a:gd name="T62" fmla="*/ 98 w 217"/>
                  <a:gd name="T63" fmla="*/ 81 h 217"/>
                  <a:gd name="T64" fmla="*/ 98 w 217"/>
                  <a:gd name="T65" fmla="*/ 62 h 217"/>
                  <a:gd name="T66" fmla="*/ 77 w 217"/>
                  <a:gd name="T67" fmla="*/ 40 h 217"/>
                  <a:gd name="T68" fmla="*/ 83 w 217"/>
                  <a:gd name="T69" fmla="*/ 60 h 217"/>
                  <a:gd name="T70" fmla="*/ 83 w 217"/>
                  <a:gd name="T71" fmla="*/ 60 h 217"/>
                  <a:gd name="T72" fmla="*/ 88 w 217"/>
                  <a:gd name="T73" fmla="*/ 40 h 217"/>
                  <a:gd name="T74" fmla="*/ 97 w 217"/>
                  <a:gd name="T75" fmla="*/ 40 h 217"/>
                  <a:gd name="T76" fmla="*/ 87 w 217"/>
                  <a:gd name="T77" fmla="*/ 70 h 217"/>
                  <a:gd name="T78" fmla="*/ 87 w 217"/>
                  <a:gd name="T79" fmla="*/ 91 h 217"/>
                  <a:gd name="T80" fmla="*/ 79 w 217"/>
                  <a:gd name="T81" fmla="*/ 91 h 217"/>
                  <a:gd name="T82" fmla="*/ 79 w 217"/>
                  <a:gd name="T83" fmla="*/ 71 h 217"/>
                  <a:gd name="T84" fmla="*/ 68 w 217"/>
                  <a:gd name="T85" fmla="*/ 40 h 217"/>
                  <a:gd name="T86" fmla="*/ 77 w 217"/>
                  <a:gd name="T87" fmla="*/ 40 h 217"/>
                  <a:gd name="T88" fmla="*/ 177 w 217"/>
                  <a:gd name="T89" fmla="*/ 146 h 217"/>
                  <a:gd name="T90" fmla="*/ 152 w 217"/>
                  <a:gd name="T91" fmla="*/ 171 h 217"/>
                  <a:gd name="T92" fmla="*/ 68 w 217"/>
                  <a:gd name="T93" fmla="*/ 171 h 217"/>
                  <a:gd name="T94" fmla="*/ 43 w 217"/>
                  <a:gd name="T95" fmla="*/ 146 h 217"/>
                  <a:gd name="T96" fmla="*/ 43 w 217"/>
                  <a:gd name="T97" fmla="*/ 127 h 217"/>
                  <a:gd name="T98" fmla="*/ 68 w 217"/>
                  <a:gd name="T99" fmla="*/ 102 h 217"/>
                  <a:gd name="T100" fmla="*/ 152 w 217"/>
                  <a:gd name="T101" fmla="*/ 102 h 217"/>
                  <a:gd name="T102" fmla="*/ 177 w 217"/>
                  <a:gd name="T103" fmla="*/ 127 h 217"/>
                  <a:gd name="T104" fmla="*/ 177 w 217"/>
                  <a:gd name="T105" fmla="*/ 14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 h="217">
                    <a:moveTo>
                      <a:pt x="108" y="0"/>
                    </a:moveTo>
                    <a:cubicBezTo>
                      <a:pt x="48" y="0"/>
                      <a:pt x="0" y="48"/>
                      <a:pt x="0" y="108"/>
                    </a:cubicBezTo>
                    <a:cubicBezTo>
                      <a:pt x="0" y="169"/>
                      <a:pt x="48" y="217"/>
                      <a:pt x="108" y="217"/>
                    </a:cubicBezTo>
                    <a:cubicBezTo>
                      <a:pt x="169" y="217"/>
                      <a:pt x="217" y="169"/>
                      <a:pt x="217" y="108"/>
                    </a:cubicBezTo>
                    <a:cubicBezTo>
                      <a:pt x="217" y="48"/>
                      <a:pt x="169" y="0"/>
                      <a:pt x="108" y="0"/>
                    </a:cubicBezTo>
                    <a:close/>
                    <a:moveTo>
                      <a:pt x="126" y="53"/>
                    </a:moveTo>
                    <a:cubicBezTo>
                      <a:pt x="134" y="53"/>
                      <a:pt x="134" y="53"/>
                      <a:pt x="134" y="53"/>
                    </a:cubicBezTo>
                    <a:cubicBezTo>
                      <a:pt x="134" y="82"/>
                      <a:pt x="134" y="82"/>
                      <a:pt x="134" y="82"/>
                    </a:cubicBezTo>
                    <a:cubicBezTo>
                      <a:pt x="134" y="83"/>
                      <a:pt x="134" y="83"/>
                      <a:pt x="134" y="84"/>
                    </a:cubicBezTo>
                    <a:cubicBezTo>
                      <a:pt x="134" y="84"/>
                      <a:pt x="135" y="84"/>
                      <a:pt x="136" y="84"/>
                    </a:cubicBezTo>
                    <a:cubicBezTo>
                      <a:pt x="136" y="84"/>
                      <a:pt x="137" y="84"/>
                      <a:pt x="138" y="84"/>
                    </a:cubicBezTo>
                    <a:cubicBezTo>
                      <a:pt x="139" y="83"/>
                      <a:pt x="139" y="82"/>
                      <a:pt x="140" y="82"/>
                    </a:cubicBezTo>
                    <a:cubicBezTo>
                      <a:pt x="140" y="53"/>
                      <a:pt x="140" y="53"/>
                      <a:pt x="140" y="53"/>
                    </a:cubicBezTo>
                    <a:cubicBezTo>
                      <a:pt x="148" y="53"/>
                      <a:pt x="148" y="53"/>
                      <a:pt x="148" y="53"/>
                    </a:cubicBezTo>
                    <a:cubicBezTo>
                      <a:pt x="148" y="91"/>
                      <a:pt x="148" y="91"/>
                      <a:pt x="148" y="91"/>
                    </a:cubicBezTo>
                    <a:cubicBezTo>
                      <a:pt x="140" y="91"/>
                      <a:pt x="140" y="91"/>
                      <a:pt x="140" y="91"/>
                    </a:cubicBezTo>
                    <a:cubicBezTo>
                      <a:pt x="140" y="86"/>
                      <a:pt x="140" y="86"/>
                      <a:pt x="140" y="86"/>
                    </a:cubicBezTo>
                    <a:cubicBezTo>
                      <a:pt x="139" y="88"/>
                      <a:pt x="137" y="89"/>
                      <a:pt x="136" y="90"/>
                    </a:cubicBezTo>
                    <a:cubicBezTo>
                      <a:pt x="134" y="91"/>
                      <a:pt x="133" y="91"/>
                      <a:pt x="131" y="91"/>
                    </a:cubicBezTo>
                    <a:cubicBezTo>
                      <a:pt x="130" y="91"/>
                      <a:pt x="128" y="91"/>
                      <a:pt x="127" y="89"/>
                    </a:cubicBezTo>
                    <a:cubicBezTo>
                      <a:pt x="126" y="88"/>
                      <a:pt x="126" y="87"/>
                      <a:pt x="126" y="84"/>
                    </a:cubicBezTo>
                    <a:lnTo>
                      <a:pt x="126" y="53"/>
                    </a:lnTo>
                    <a:close/>
                    <a:moveTo>
                      <a:pt x="98" y="62"/>
                    </a:moveTo>
                    <a:cubicBezTo>
                      <a:pt x="98" y="59"/>
                      <a:pt x="99" y="57"/>
                      <a:pt x="101" y="55"/>
                    </a:cubicBezTo>
                    <a:cubicBezTo>
                      <a:pt x="103" y="53"/>
                      <a:pt x="106" y="52"/>
                      <a:pt x="109" y="52"/>
                    </a:cubicBezTo>
                    <a:cubicBezTo>
                      <a:pt x="112" y="52"/>
                      <a:pt x="115" y="53"/>
                      <a:pt x="117" y="55"/>
                    </a:cubicBezTo>
                    <a:cubicBezTo>
                      <a:pt x="119" y="57"/>
                      <a:pt x="120" y="59"/>
                      <a:pt x="120" y="62"/>
                    </a:cubicBezTo>
                    <a:cubicBezTo>
                      <a:pt x="120" y="81"/>
                      <a:pt x="120" y="81"/>
                      <a:pt x="120" y="81"/>
                    </a:cubicBezTo>
                    <a:cubicBezTo>
                      <a:pt x="120" y="84"/>
                      <a:pt x="119" y="87"/>
                      <a:pt x="117" y="89"/>
                    </a:cubicBezTo>
                    <a:cubicBezTo>
                      <a:pt x="115" y="91"/>
                      <a:pt x="112" y="91"/>
                      <a:pt x="109" y="91"/>
                    </a:cubicBezTo>
                    <a:cubicBezTo>
                      <a:pt x="105" y="91"/>
                      <a:pt x="103" y="91"/>
                      <a:pt x="101" y="89"/>
                    </a:cubicBezTo>
                    <a:cubicBezTo>
                      <a:pt x="99" y="87"/>
                      <a:pt x="98" y="84"/>
                      <a:pt x="98" y="81"/>
                    </a:cubicBezTo>
                    <a:lnTo>
                      <a:pt x="98" y="62"/>
                    </a:lnTo>
                    <a:close/>
                    <a:moveTo>
                      <a:pt x="77" y="40"/>
                    </a:moveTo>
                    <a:cubicBezTo>
                      <a:pt x="83" y="60"/>
                      <a:pt x="83" y="60"/>
                      <a:pt x="83" y="60"/>
                    </a:cubicBezTo>
                    <a:cubicBezTo>
                      <a:pt x="83" y="60"/>
                      <a:pt x="83" y="60"/>
                      <a:pt x="83" y="60"/>
                    </a:cubicBezTo>
                    <a:cubicBezTo>
                      <a:pt x="88" y="40"/>
                      <a:pt x="88" y="40"/>
                      <a:pt x="88" y="40"/>
                    </a:cubicBezTo>
                    <a:cubicBezTo>
                      <a:pt x="97" y="40"/>
                      <a:pt x="97" y="40"/>
                      <a:pt x="97" y="40"/>
                    </a:cubicBezTo>
                    <a:cubicBezTo>
                      <a:pt x="87" y="70"/>
                      <a:pt x="87" y="70"/>
                      <a:pt x="87" y="70"/>
                    </a:cubicBezTo>
                    <a:cubicBezTo>
                      <a:pt x="87" y="91"/>
                      <a:pt x="87" y="91"/>
                      <a:pt x="87" y="91"/>
                    </a:cubicBezTo>
                    <a:cubicBezTo>
                      <a:pt x="79" y="91"/>
                      <a:pt x="79" y="91"/>
                      <a:pt x="79" y="91"/>
                    </a:cubicBezTo>
                    <a:cubicBezTo>
                      <a:pt x="79" y="71"/>
                      <a:pt x="79" y="71"/>
                      <a:pt x="79" y="71"/>
                    </a:cubicBezTo>
                    <a:cubicBezTo>
                      <a:pt x="68" y="40"/>
                      <a:pt x="68" y="40"/>
                      <a:pt x="68" y="40"/>
                    </a:cubicBezTo>
                    <a:lnTo>
                      <a:pt x="77" y="40"/>
                    </a:lnTo>
                    <a:close/>
                    <a:moveTo>
                      <a:pt x="177" y="146"/>
                    </a:moveTo>
                    <a:cubicBezTo>
                      <a:pt x="177" y="160"/>
                      <a:pt x="166" y="171"/>
                      <a:pt x="152" y="171"/>
                    </a:cubicBezTo>
                    <a:cubicBezTo>
                      <a:pt x="68" y="171"/>
                      <a:pt x="68" y="171"/>
                      <a:pt x="68" y="171"/>
                    </a:cubicBezTo>
                    <a:cubicBezTo>
                      <a:pt x="54" y="171"/>
                      <a:pt x="43" y="160"/>
                      <a:pt x="43" y="146"/>
                    </a:cubicBezTo>
                    <a:cubicBezTo>
                      <a:pt x="43" y="127"/>
                      <a:pt x="43" y="127"/>
                      <a:pt x="43" y="127"/>
                    </a:cubicBezTo>
                    <a:cubicBezTo>
                      <a:pt x="43" y="113"/>
                      <a:pt x="54" y="102"/>
                      <a:pt x="68" y="102"/>
                    </a:cubicBezTo>
                    <a:cubicBezTo>
                      <a:pt x="152" y="102"/>
                      <a:pt x="152" y="102"/>
                      <a:pt x="152" y="102"/>
                    </a:cubicBezTo>
                    <a:cubicBezTo>
                      <a:pt x="166" y="102"/>
                      <a:pt x="177" y="113"/>
                      <a:pt x="177" y="127"/>
                    </a:cubicBezTo>
                    <a:lnTo>
                      <a:pt x="177" y="14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6"/>
              <p:cNvSpPr>
                <a:spLocks noEditPoints="1"/>
              </p:cNvSpPr>
              <p:nvPr/>
            </p:nvSpPr>
            <p:spPr bwMode="auto">
              <a:xfrm>
                <a:off x="4697413" y="4705350"/>
                <a:ext cx="84138" cy="150812"/>
              </a:xfrm>
              <a:custGeom>
                <a:avLst/>
                <a:gdLst>
                  <a:gd name="T0" fmla="*/ 10 w 20"/>
                  <a:gd name="T1" fmla="*/ 0 h 36"/>
                  <a:gd name="T2" fmla="*/ 3 w 20"/>
                  <a:gd name="T3" fmla="*/ 3 h 36"/>
                  <a:gd name="T4" fmla="*/ 0 w 20"/>
                  <a:gd name="T5" fmla="*/ 10 h 36"/>
                  <a:gd name="T6" fmla="*/ 0 w 20"/>
                  <a:gd name="T7" fmla="*/ 25 h 36"/>
                  <a:gd name="T8" fmla="*/ 2 w 20"/>
                  <a:gd name="T9" fmla="*/ 33 h 36"/>
                  <a:gd name="T10" fmla="*/ 9 w 20"/>
                  <a:gd name="T11" fmla="*/ 36 h 36"/>
                  <a:gd name="T12" fmla="*/ 17 w 20"/>
                  <a:gd name="T13" fmla="*/ 33 h 36"/>
                  <a:gd name="T14" fmla="*/ 20 w 20"/>
                  <a:gd name="T15" fmla="*/ 25 h 36"/>
                  <a:gd name="T16" fmla="*/ 20 w 20"/>
                  <a:gd name="T17" fmla="*/ 23 h 36"/>
                  <a:gd name="T18" fmla="*/ 13 w 20"/>
                  <a:gd name="T19" fmla="*/ 23 h 36"/>
                  <a:gd name="T20" fmla="*/ 13 w 20"/>
                  <a:gd name="T21" fmla="*/ 25 h 36"/>
                  <a:gd name="T22" fmla="*/ 12 w 20"/>
                  <a:gd name="T23" fmla="*/ 29 h 36"/>
                  <a:gd name="T24" fmla="*/ 10 w 20"/>
                  <a:gd name="T25" fmla="*/ 30 h 36"/>
                  <a:gd name="T26" fmla="*/ 7 w 20"/>
                  <a:gd name="T27" fmla="*/ 29 h 36"/>
                  <a:gd name="T28" fmla="*/ 7 w 20"/>
                  <a:gd name="T29" fmla="*/ 25 h 36"/>
                  <a:gd name="T30" fmla="*/ 7 w 20"/>
                  <a:gd name="T31" fmla="*/ 19 h 36"/>
                  <a:gd name="T32" fmla="*/ 20 w 20"/>
                  <a:gd name="T33" fmla="*/ 19 h 36"/>
                  <a:gd name="T34" fmla="*/ 20 w 20"/>
                  <a:gd name="T35" fmla="*/ 10 h 36"/>
                  <a:gd name="T36" fmla="*/ 17 w 20"/>
                  <a:gd name="T37" fmla="*/ 3 h 36"/>
                  <a:gd name="T38" fmla="*/ 10 w 20"/>
                  <a:gd name="T39" fmla="*/ 0 h 36"/>
                  <a:gd name="T40" fmla="*/ 13 w 20"/>
                  <a:gd name="T41" fmla="*/ 13 h 36"/>
                  <a:gd name="T42" fmla="*/ 7 w 20"/>
                  <a:gd name="T43" fmla="*/ 13 h 36"/>
                  <a:gd name="T44" fmla="*/ 7 w 20"/>
                  <a:gd name="T45" fmla="*/ 10 h 36"/>
                  <a:gd name="T46" fmla="*/ 7 w 20"/>
                  <a:gd name="T47" fmla="*/ 7 h 36"/>
                  <a:gd name="T48" fmla="*/ 10 w 20"/>
                  <a:gd name="T49" fmla="*/ 6 h 36"/>
                  <a:gd name="T50" fmla="*/ 12 w 20"/>
                  <a:gd name="T51" fmla="*/ 7 h 36"/>
                  <a:gd name="T52" fmla="*/ 13 w 20"/>
                  <a:gd name="T53" fmla="*/ 10 h 36"/>
                  <a:gd name="T54" fmla="*/ 13 w 20"/>
                  <a:gd name="T55"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36">
                    <a:moveTo>
                      <a:pt x="10" y="0"/>
                    </a:moveTo>
                    <a:cubicBezTo>
                      <a:pt x="7" y="0"/>
                      <a:pt x="4" y="1"/>
                      <a:pt x="3" y="3"/>
                    </a:cubicBezTo>
                    <a:cubicBezTo>
                      <a:pt x="1" y="5"/>
                      <a:pt x="0" y="7"/>
                      <a:pt x="0" y="10"/>
                    </a:cubicBezTo>
                    <a:cubicBezTo>
                      <a:pt x="0" y="25"/>
                      <a:pt x="0" y="25"/>
                      <a:pt x="0" y="25"/>
                    </a:cubicBezTo>
                    <a:cubicBezTo>
                      <a:pt x="0" y="28"/>
                      <a:pt x="1" y="31"/>
                      <a:pt x="2" y="33"/>
                    </a:cubicBezTo>
                    <a:cubicBezTo>
                      <a:pt x="4" y="35"/>
                      <a:pt x="6" y="36"/>
                      <a:pt x="9" y="36"/>
                    </a:cubicBezTo>
                    <a:cubicBezTo>
                      <a:pt x="13" y="36"/>
                      <a:pt x="15" y="35"/>
                      <a:pt x="17" y="33"/>
                    </a:cubicBezTo>
                    <a:cubicBezTo>
                      <a:pt x="19" y="31"/>
                      <a:pt x="20" y="29"/>
                      <a:pt x="20" y="25"/>
                    </a:cubicBezTo>
                    <a:cubicBezTo>
                      <a:pt x="20" y="23"/>
                      <a:pt x="20" y="23"/>
                      <a:pt x="20" y="23"/>
                    </a:cubicBezTo>
                    <a:cubicBezTo>
                      <a:pt x="13" y="23"/>
                      <a:pt x="13" y="23"/>
                      <a:pt x="13" y="23"/>
                    </a:cubicBezTo>
                    <a:cubicBezTo>
                      <a:pt x="13" y="25"/>
                      <a:pt x="13" y="25"/>
                      <a:pt x="13" y="25"/>
                    </a:cubicBezTo>
                    <a:cubicBezTo>
                      <a:pt x="13" y="27"/>
                      <a:pt x="12" y="28"/>
                      <a:pt x="12" y="29"/>
                    </a:cubicBezTo>
                    <a:cubicBezTo>
                      <a:pt x="11" y="29"/>
                      <a:pt x="11" y="30"/>
                      <a:pt x="10" y="30"/>
                    </a:cubicBezTo>
                    <a:cubicBezTo>
                      <a:pt x="8" y="30"/>
                      <a:pt x="8" y="29"/>
                      <a:pt x="7" y="29"/>
                    </a:cubicBezTo>
                    <a:cubicBezTo>
                      <a:pt x="7" y="28"/>
                      <a:pt x="7" y="27"/>
                      <a:pt x="7" y="25"/>
                    </a:cubicBezTo>
                    <a:cubicBezTo>
                      <a:pt x="7" y="19"/>
                      <a:pt x="7" y="19"/>
                      <a:pt x="7" y="19"/>
                    </a:cubicBezTo>
                    <a:cubicBezTo>
                      <a:pt x="20" y="19"/>
                      <a:pt x="20" y="19"/>
                      <a:pt x="20" y="19"/>
                    </a:cubicBezTo>
                    <a:cubicBezTo>
                      <a:pt x="20" y="10"/>
                      <a:pt x="20" y="10"/>
                      <a:pt x="20" y="10"/>
                    </a:cubicBezTo>
                    <a:cubicBezTo>
                      <a:pt x="20" y="7"/>
                      <a:pt x="19" y="4"/>
                      <a:pt x="17" y="3"/>
                    </a:cubicBezTo>
                    <a:cubicBezTo>
                      <a:pt x="15" y="1"/>
                      <a:pt x="13" y="0"/>
                      <a:pt x="10" y="0"/>
                    </a:cubicBezTo>
                    <a:close/>
                    <a:moveTo>
                      <a:pt x="13" y="13"/>
                    </a:moveTo>
                    <a:cubicBezTo>
                      <a:pt x="7" y="13"/>
                      <a:pt x="7" y="13"/>
                      <a:pt x="7" y="13"/>
                    </a:cubicBezTo>
                    <a:cubicBezTo>
                      <a:pt x="7" y="10"/>
                      <a:pt x="7" y="10"/>
                      <a:pt x="7" y="10"/>
                    </a:cubicBezTo>
                    <a:cubicBezTo>
                      <a:pt x="7" y="9"/>
                      <a:pt x="7" y="8"/>
                      <a:pt x="7" y="7"/>
                    </a:cubicBezTo>
                    <a:cubicBezTo>
                      <a:pt x="8" y="6"/>
                      <a:pt x="9" y="6"/>
                      <a:pt x="10" y="6"/>
                    </a:cubicBezTo>
                    <a:cubicBezTo>
                      <a:pt x="11" y="6"/>
                      <a:pt x="11" y="6"/>
                      <a:pt x="12" y="7"/>
                    </a:cubicBezTo>
                    <a:cubicBezTo>
                      <a:pt x="12" y="8"/>
                      <a:pt x="13" y="9"/>
                      <a:pt x="13" y="10"/>
                    </a:cubicBezTo>
                    <a:lnTo>
                      <a:pt x="13" y="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 name="Freeform 32"/>
            <p:cNvSpPr>
              <a:spLocks noEditPoints="1"/>
            </p:cNvSpPr>
            <p:nvPr/>
          </p:nvSpPr>
          <p:spPr bwMode="auto">
            <a:xfrm>
              <a:off x="16542058" y="7512807"/>
              <a:ext cx="1477717" cy="740224"/>
            </a:xfrm>
            <a:custGeom>
              <a:avLst/>
              <a:gdLst>
                <a:gd name="T0" fmla="*/ 101 w 238"/>
                <a:gd name="T1" fmla="*/ 35 h 119"/>
                <a:gd name="T2" fmla="*/ 190 w 238"/>
                <a:gd name="T3" fmla="*/ 50 h 119"/>
                <a:gd name="T4" fmla="*/ 157 w 238"/>
                <a:gd name="T5" fmla="*/ 59 h 119"/>
                <a:gd name="T6" fmla="*/ 147 w 238"/>
                <a:gd name="T7" fmla="*/ 41 h 119"/>
                <a:gd name="T8" fmla="*/ 116 w 238"/>
                <a:gd name="T9" fmla="*/ 41 h 119"/>
                <a:gd name="T10" fmla="*/ 139 w 238"/>
                <a:gd name="T11" fmla="*/ 87 h 119"/>
                <a:gd name="T12" fmla="*/ 238 w 238"/>
                <a:gd name="T13" fmla="*/ 59 h 119"/>
                <a:gd name="T14" fmla="*/ 95 w 238"/>
                <a:gd name="T15" fmla="*/ 21 h 119"/>
                <a:gd name="T16" fmla="*/ 93 w 238"/>
                <a:gd name="T17" fmla="*/ 21 h 119"/>
                <a:gd name="T18" fmla="*/ 83 w 238"/>
                <a:gd name="T19" fmla="*/ 0 h 119"/>
                <a:gd name="T20" fmla="*/ 52 w 238"/>
                <a:gd name="T21" fmla="*/ 4 h 119"/>
                <a:gd name="T22" fmla="*/ 65 w 238"/>
                <a:gd name="T23" fmla="*/ 29 h 119"/>
                <a:gd name="T24" fmla="*/ 29 w 238"/>
                <a:gd name="T25" fmla="*/ 119 h 119"/>
                <a:gd name="T26" fmla="*/ 128 w 238"/>
                <a:gd name="T27" fmla="*/ 91 h 119"/>
                <a:gd name="T28" fmla="*/ 101 w 238"/>
                <a:gd name="T29" fmla="*/ 35 h 119"/>
                <a:gd name="T30" fmla="*/ 56 w 238"/>
                <a:gd name="T31" fmla="*/ 86 h 119"/>
                <a:gd name="T32" fmla="*/ 74 w 238"/>
                <a:gd name="T33" fmla="*/ 47 h 119"/>
                <a:gd name="T34" fmla="*/ 89 w 238"/>
                <a:gd name="T35" fmla="*/ 78 h 119"/>
                <a:gd name="T36" fmla="*/ 56 w 238"/>
                <a:gd name="T37" fmla="*/ 8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119">
                  <a:moveTo>
                    <a:pt x="101" y="35"/>
                  </a:moveTo>
                  <a:cubicBezTo>
                    <a:pt x="149" y="21"/>
                    <a:pt x="190" y="50"/>
                    <a:pt x="190" y="50"/>
                  </a:cubicBezTo>
                  <a:cubicBezTo>
                    <a:pt x="157" y="59"/>
                    <a:pt x="157" y="59"/>
                    <a:pt x="157" y="59"/>
                  </a:cubicBezTo>
                  <a:cubicBezTo>
                    <a:pt x="147" y="41"/>
                    <a:pt x="147" y="41"/>
                    <a:pt x="147" y="41"/>
                  </a:cubicBezTo>
                  <a:cubicBezTo>
                    <a:pt x="138" y="40"/>
                    <a:pt x="127" y="39"/>
                    <a:pt x="116" y="41"/>
                  </a:cubicBezTo>
                  <a:cubicBezTo>
                    <a:pt x="139" y="87"/>
                    <a:pt x="139" y="87"/>
                    <a:pt x="139" y="87"/>
                  </a:cubicBezTo>
                  <a:cubicBezTo>
                    <a:pt x="238" y="59"/>
                    <a:pt x="238" y="59"/>
                    <a:pt x="238" y="59"/>
                  </a:cubicBezTo>
                  <a:cubicBezTo>
                    <a:pt x="238" y="59"/>
                    <a:pt x="202" y="3"/>
                    <a:pt x="95" y="21"/>
                  </a:cubicBezTo>
                  <a:cubicBezTo>
                    <a:pt x="95" y="21"/>
                    <a:pt x="94" y="21"/>
                    <a:pt x="93" y="21"/>
                  </a:cubicBezTo>
                  <a:cubicBezTo>
                    <a:pt x="83" y="0"/>
                    <a:pt x="83" y="0"/>
                    <a:pt x="83" y="0"/>
                  </a:cubicBezTo>
                  <a:cubicBezTo>
                    <a:pt x="52" y="4"/>
                    <a:pt x="52" y="4"/>
                    <a:pt x="52" y="4"/>
                  </a:cubicBezTo>
                  <a:cubicBezTo>
                    <a:pt x="65" y="29"/>
                    <a:pt x="65" y="29"/>
                    <a:pt x="65" y="29"/>
                  </a:cubicBezTo>
                  <a:cubicBezTo>
                    <a:pt x="0" y="56"/>
                    <a:pt x="29" y="119"/>
                    <a:pt x="29" y="119"/>
                  </a:cubicBezTo>
                  <a:cubicBezTo>
                    <a:pt x="128" y="91"/>
                    <a:pt x="128" y="91"/>
                    <a:pt x="128" y="91"/>
                  </a:cubicBezTo>
                  <a:lnTo>
                    <a:pt x="101" y="35"/>
                  </a:lnTo>
                  <a:close/>
                  <a:moveTo>
                    <a:pt x="56" y="86"/>
                  </a:moveTo>
                  <a:cubicBezTo>
                    <a:pt x="56" y="86"/>
                    <a:pt x="46" y="65"/>
                    <a:pt x="74" y="47"/>
                  </a:cubicBezTo>
                  <a:cubicBezTo>
                    <a:pt x="89" y="78"/>
                    <a:pt x="89" y="78"/>
                    <a:pt x="89" y="78"/>
                  </a:cubicBezTo>
                  <a:lnTo>
                    <a:pt x="56" y="86"/>
                  </a:lnTo>
                  <a:close/>
                </a:path>
              </a:pathLst>
            </a:custGeom>
            <a:grpFill/>
            <a:ln>
              <a:noFill/>
            </a:ln>
          </p:spPr>
          <p:txBody>
            <a:bodyPr vert="horz" wrap="square" lIns="182843" tIns="91422" rIns="182843" bIns="91422" numCol="1" anchor="t" anchorCtr="0" compatLnSpc="1">
              <a:prstTxWarp prst="textNoShape">
                <a:avLst/>
              </a:prstTxWarp>
            </a:bodyPr>
            <a:lstStyle/>
            <a:p>
              <a:endParaRPr lang="id-ID"/>
            </a:p>
          </p:txBody>
        </p:sp>
        <p:sp>
          <p:nvSpPr>
            <p:cNvPr id="13" name="Freeform 39"/>
            <p:cNvSpPr>
              <a:spLocks/>
            </p:cNvSpPr>
            <p:nvPr/>
          </p:nvSpPr>
          <p:spPr bwMode="auto">
            <a:xfrm>
              <a:off x="18590657" y="6974676"/>
              <a:ext cx="1292121" cy="1245458"/>
            </a:xfrm>
            <a:custGeom>
              <a:avLst/>
              <a:gdLst>
                <a:gd name="T0" fmla="*/ 0 w 208"/>
                <a:gd name="T1" fmla="*/ 68 h 201"/>
                <a:gd name="T2" fmla="*/ 8 w 208"/>
                <a:gd name="T3" fmla="*/ 78 h 201"/>
                <a:gd name="T4" fmla="*/ 31 w 208"/>
                <a:gd name="T5" fmla="*/ 72 h 201"/>
                <a:gd name="T6" fmla="*/ 64 w 208"/>
                <a:gd name="T7" fmla="*/ 172 h 201"/>
                <a:gd name="T8" fmla="*/ 106 w 208"/>
                <a:gd name="T9" fmla="*/ 189 h 201"/>
                <a:gd name="T10" fmla="*/ 197 w 208"/>
                <a:gd name="T11" fmla="*/ 62 h 201"/>
                <a:gd name="T12" fmla="*/ 114 w 208"/>
                <a:gd name="T13" fmla="*/ 67 h 201"/>
                <a:gd name="T14" fmla="*/ 137 w 208"/>
                <a:gd name="T15" fmla="*/ 94 h 201"/>
                <a:gd name="T16" fmla="*/ 109 w 208"/>
                <a:gd name="T17" fmla="*/ 130 h 201"/>
                <a:gd name="T18" fmla="*/ 93 w 208"/>
                <a:gd name="T19" fmla="*/ 90 h 201"/>
                <a:gd name="T20" fmla="*/ 60 w 208"/>
                <a:gd name="T21" fmla="*/ 22 h 201"/>
                <a:gd name="T22" fmla="*/ 0 w 208"/>
                <a:gd name="T23" fmla="*/ 6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8" h="201">
                  <a:moveTo>
                    <a:pt x="0" y="68"/>
                  </a:moveTo>
                  <a:cubicBezTo>
                    <a:pt x="8" y="78"/>
                    <a:pt x="8" y="78"/>
                    <a:pt x="8" y="78"/>
                  </a:cubicBezTo>
                  <a:cubicBezTo>
                    <a:pt x="8" y="78"/>
                    <a:pt x="25" y="65"/>
                    <a:pt x="31" y="72"/>
                  </a:cubicBezTo>
                  <a:cubicBezTo>
                    <a:pt x="36" y="78"/>
                    <a:pt x="57" y="157"/>
                    <a:pt x="64" y="172"/>
                  </a:cubicBezTo>
                  <a:cubicBezTo>
                    <a:pt x="70" y="184"/>
                    <a:pt x="87" y="201"/>
                    <a:pt x="106" y="189"/>
                  </a:cubicBezTo>
                  <a:cubicBezTo>
                    <a:pt x="125" y="177"/>
                    <a:pt x="186" y="124"/>
                    <a:pt x="197" y="62"/>
                  </a:cubicBezTo>
                  <a:cubicBezTo>
                    <a:pt x="208" y="0"/>
                    <a:pt x="123" y="13"/>
                    <a:pt x="114" y="67"/>
                  </a:cubicBezTo>
                  <a:cubicBezTo>
                    <a:pt x="137" y="54"/>
                    <a:pt x="149" y="73"/>
                    <a:pt x="137" y="94"/>
                  </a:cubicBezTo>
                  <a:cubicBezTo>
                    <a:pt x="126" y="116"/>
                    <a:pt x="115" y="130"/>
                    <a:pt x="109" y="130"/>
                  </a:cubicBezTo>
                  <a:cubicBezTo>
                    <a:pt x="104" y="130"/>
                    <a:pt x="100" y="116"/>
                    <a:pt x="93" y="90"/>
                  </a:cubicBezTo>
                  <a:cubicBezTo>
                    <a:pt x="87" y="64"/>
                    <a:pt x="87" y="17"/>
                    <a:pt x="60" y="22"/>
                  </a:cubicBezTo>
                  <a:cubicBezTo>
                    <a:pt x="34" y="27"/>
                    <a:pt x="0" y="68"/>
                    <a:pt x="0" y="68"/>
                  </a:cubicBezTo>
                  <a:close/>
                </a:path>
              </a:pathLst>
            </a:custGeom>
            <a:grpFill/>
            <a:ln>
              <a:noFill/>
            </a:ln>
          </p:spPr>
          <p:txBody>
            <a:bodyPr vert="horz" wrap="square" lIns="182843" tIns="91422" rIns="182843" bIns="91422" numCol="1" anchor="t" anchorCtr="0" compatLnSpc="1">
              <a:prstTxWarp prst="textNoShape">
                <a:avLst/>
              </a:prstTxWarp>
            </a:bodyPr>
            <a:lstStyle/>
            <a:p>
              <a:endParaRPr lang="id-ID"/>
            </a:p>
          </p:txBody>
        </p:sp>
        <p:sp>
          <p:nvSpPr>
            <p:cNvPr id="14" name="Freeform 5"/>
            <p:cNvSpPr>
              <a:spLocks noEditPoints="1"/>
            </p:cNvSpPr>
            <p:nvPr/>
          </p:nvSpPr>
          <p:spPr bwMode="auto">
            <a:xfrm>
              <a:off x="21711470" y="5808805"/>
              <a:ext cx="721726" cy="718788"/>
            </a:xfrm>
            <a:custGeom>
              <a:avLst/>
              <a:gdLst>
                <a:gd name="T0" fmla="*/ 168 w 175"/>
                <a:gd name="T1" fmla="*/ 53 h 174"/>
                <a:gd name="T2" fmla="*/ 149 w 175"/>
                <a:gd name="T3" fmla="*/ 25 h 174"/>
                <a:gd name="T4" fmla="*/ 121 w 175"/>
                <a:gd name="T5" fmla="*/ 6 h 174"/>
                <a:gd name="T6" fmla="*/ 87 w 175"/>
                <a:gd name="T7" fmla="*/ 0 h 174"/>
                <a:gd name="T8" fmla="*/ 53 w 175"/>
                <a:gd name="T9" fmla="*/ 6 h 174"/>
                <a:gd name="T10" fmla="*/ 26 w 175"/>
                <a:gd name="T11" fmla="*/ 25 h 174"/>
                <a:gd name="T12" fmla="*/ 7 w 175"/>
                <a:gd name="T13" fmla="*/ 53 h 174"/>
                <a:gd name="T14" fmla="*/ 0 w 175"/>
                <a:gd name="T15" fmla="*/ 87 h 174"/>
                <a:gd name="T16" fmla="*/ 7 w 175"/>
                <a:gd name="T17" fmla="*/ 121 h 174"/>
                <a:gd name="T18" fmla="*/ 26 w 175"/>
                <a:gd name="T19" fmla="*/ 149 h 174"/>
                <a:gd name="T20" fmla="*/ 53 w 175"/>
                <a:gd name="T21" fmla="*/ 167 h 174"/>
                <a:gd name="T22" fmla="*/ 87 w 175"/>
                <a:gd name="T23" fmla="*/ 174 h 174"/>
                <a:gd name="T24" fmla="*/ 121 w 175"/>
                <a:gd name="T25" fmla="*/ 167 h 174"/>
                <a:gd name="T26" fmla="*/ 149 w 175"/>
                <a:gd name="T27" fmla="*/ 149 h 174"/>
                <a:gd name="T28" fmla="*/ 168 w 175"/>
                <a:gd name="T29" fmla="*/ 121 h 174"/>
                <a:gd name="T30" fmla="*/ 175 w 175"/>
                <a:gd name="T31" fmla="*/ 87 h 174"/>
                <a:gd name="T32" fmla="*/ 162 w 175"/>
                <a:gd name="T33" fmla="*/ 86 h 174"/>
                <a:gd name="T34" fmla="*/ 108 w 175"/>
                <a:gd name="T35" fmla="*/ 80 h 174"/>
                <a:gd name="T36" fmla="*/ 145 w 175"/>
                <a:gd name="T37" fmla="*/ 40 h 174"/>
                <a:gd name="T38" fmla="*/ 137 w 175"/>
                <a:gd name="T39" fmla="*/ 31 h 174"/>
                <a:gd name="T40" fmla="*/ 70 w 175"/>
                <a:gd name="T41" fmla="*/ 14 h 174"/>
                <a:gd name="T42" fmla="*/ 137 w 175"/>
                <a:gd name="T43" fmla="*/ 31 h 174"/>
                <a:gd name="T44" fmla="*/ 70 w 175"/>
                <a:gd name="T45" fmla="*/ 14 h 174"/>
                <a:gd name="T46" fmla="*/ 70 w 175"/>
                <a:gd name="T47" fmla="*/ 14 h 174"/>
                <a:gd name="T48" fmla="*/ 83 w 175"/>
                <a:gd name="T49" fmla="*/ 62 h 174"/>
                <a:gd name="T50" fmla="*/ 56 w 175"/>
                <a:gd name="T51" fmla="*/ 19 h 174"/>
                <a:gd name="T52" fmla="*/ 13 w 175"/>
                <a:gd name="T53" fmla="*/ 85 h 174"/>
                <a:gd name="T54" fmla="*/ 96 w 175"/>
                <a:gd name="T55" fmla="*/ 87 h 174"/>
                <a:gd name="T56" fmla="*/ 32 w 175"/>
                <a:gd name="T57" fmla="*/ 137 h 174"/>
                <a:gd name="T58" fmla="*/ 13 w 175"/>
                <a:gd name="T59" fmla="*/ 87 h 174"/>
                <a:gd name="T60" fmla="*/ 40 w 175"/>
                <a:gd name="T61" fmla="*/ 144 h 174"/>
                <a:gd name="T62" fmla="*/ 100 w 175"/>
                <a:gd name="T63" fmla="*/ 99 h 174"/>
                <a:gd name="T64" fmla="*/ 117 w 175"/>
                <a:gd name="T65" fmla="*/ 156 h 174"/>
                <a:gd name="T66" fmla="*/ 129 w 175"/>
                <a:gd name="T67" fmla="*/ 149 h 174"/>
                <a:gd name="T68" fmla="*/ 161 w 175"/>
                <a:gd name="T69" fmla="*/ 9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74">
                  <a:moveTo>
                    <a:pt x="173" y="69"/>
                  </a:moveTo>
                  <a:cubicBezTo>
                    <a:pt x="172" y="64"/>
                    <a:pt x="170" y="58"/>
                    <a:pt x="168" y="53"/>
                  </a:cubicBezTo>
                  <a:cubicBezTo>
                    <a:pt x="166" y="48"/>
                    <a:pt x="163" y="43"/>
                    <a:pt x="160" y="38"/>
                  </a:cubicBezTo>
                  <a:cubicBezTo>
                    <a:pt x="157" y="33"/>
                    <a:pt x="153" y="29"/>
                    <a:pt x="149" y="25"/>
                  </a:cubicBezTo>
                  <a:cubicBezTo>
                    <a:pt x="145" y="21"/>
                    <a:pt x="141" y="18"/>
                    <a:pt x="136" y="14"/>
                  </a:cubicBezTo>
                  <a:cubicBezTo>
                    <a:pt x="132" y="11"/>
                    <a:pt x="127" y="9"/>
                    <a:pt x="121" y="6"/>
                  </a:cubicBezTo>
                  <a:cubicBezTo>
                    <a:pt x="116" y="4"/>
                    <a:pt x="111" y="2"/>
                    <a:pt x="105" y="1"/>
                  </a:cubicBezTo>
                  <a:cubicBezTo>
                    <a:pt x="99" y="0"/>
                    <a:pt x="93" y="0"/>
                    <a:pt x="87" y="0"/>
                  </a:cubicBezTo>
                  <a:cubicBezTo>
                    <a:pt x="82" y="0"/>
                    <a:pt x="76" y="0"/>
                    <a:pt x="70" y="1"/>
                  </a:cubicBezTo>
                  <a:cubicBezTo>
                    <a:pt x="64" y="2"/>
                    <a:pt x="59" y="4"/>
                    <a:pt x="53" y="6"/>
                  </a:cubicBezTo>
                  <a:cubicBezTo>
                    <a:pt x="48" y="9"/>
                    <a:pt x="43" y="11"/>
                    <a:pt x="39" y="14"/>
                  </a:cubicBezTo>
                  <a:cubicBezTo>
                    <a:pt x="34" y="18"/>
                    <a:pt x="30" y="21"/>
                    <a:pt x="26" y="25"/>
                  </a:cubicBezTo>
                  <a:cubicBezTo>
                    <a:pt x="22" y="29"/>
                    <a:pt x="18" y="33"/>
                    <a:pt x="15" y="38"/>
                  </a:cubicBezTo>
                  <a:cubicBezTo>
                    <a:pt x="12" y="43"/>
                    <a:pt x="9" y="48"/>
                    <a:pt x="7" y="53"/>
                  </a:cubicBezTo>
                  <a:cubicBezTo>
                    <a:pt x="5" y="58"/>
                    <a:pt x="3" y="64"/>
                    <a:pt x="2" y="69"/>
                  </a:cubicBezTo>
                  <a:cubicBezTo>
                    <a:pt x="1" y="75"/>
                    <a:pt x="0" y="81"/>
                    <a:pt x="0" y="87"/>
                  </a:cubicBezTo>
                  <a:cubicBezTo>
                    <a:pt x="0" y="93"/>
                    <a:pt x="1" y="99"/>
                    <a:pt x="2" y="105"/>
                  </a:cubicBezTo>
                  <a:cubicBezTo>
                    <a:pt x="3" y="110"/>
                    <a:pt x="5" y="116"/>
                    <a:pt x="7" y="121"/>
                  </a:cubicBezTo>
                  <a:cubicBezTo>
                    <a:pt x="9" y="126"/>
                    <a:pt x="12" y="131"/>
                    <a:pt x="15" y="136"/>
                  </a:cubicBezTo>
                  <a:cubicBezTo>
                    <a:pt x="18" y="140"/>
                    <a:pt x="22" y="145"/>
                    <a:pt x="26" y="149"/>
                  </a:cubicBezTo>
                  <a:cubicBezTo>
                    <a:pt x="30" y="153"/>
                    <a:pt x="34" y="156"/>
                    <a:pt x="39" y="159"/>
                  </a:cubicBezTo>
                  <a:cubicBezTo>
                    <a:pt x="43" y="163"/>
                    <a:pt x="48" y="165"/>
                    <a:pt x="53" y="167"/>
                  </a:cubicBezTo>
                  <a:cubicBezTo>
                    <a:pt x="59" y="170"/>
                    <a:pt x="64" y="171"/>
                    <a:pt x="70" y="173"/>
                  </a:cubicBezTo>
                  <a:cubicBezTo>
                    <a:pt x="76" y="174"/>
                    <a:pt x="82" y="174"/>
                    <a:pt x="87" y="174"/>
                  </a:cubicBezTo>
                  <a:cubicBezTo>
                    <a:pt x="93" y="174"/>
                    <a:pt x="99" y="174"/>
                    <a:pt x="105" y="173"/>
                  </a:cubicBezTo>
                  <a:cubicBezTo>
                    <a:pt x="111" y="171"/>
                    <a:pt x="116" y="170"/>
                    <a:pt x="121" y="167"/>
                  </a:cubicBezTo>
                  <a:cubicBezTo>
                    <a:pt x="127" y="165"/>
                    <a:pt x="132" y="163"/>
                    <a:pt x="136" y="159"/>
                  </a:cubicBezTo>
                  <a:cubicBezTo>
                    <a:pt x="141" y="156"/>
                    <a:pt x="145" y="153"/>
                    <a:pt x="149" y="149"/>
                  </a:cubicBezTo>
                  <a:cubicBezTo>
                    <a:pt x="153" y="145"/>
                    <a:pt x="157" y="140"/>
                    <a:pt x="160" y="136"/>
                  </a:cubicBezTo>
                  <a:cubicBezTo>
                    <a:pt x="163" y="131"/>
                    <a:pt x="166" y="126"/>
                    <a:pt x="168" y="121"/>
                  </a:cubicBezTo>
                  <a:cubicBezTo>
                    <a:pt x="170" y="116"/>
                    <a:pt x="172" y="110"/>
                    <a:pt x="173" y="105"/>
                  </a:cubicBezTo>
                  <a:cubicBezTo>
                    <a:pt x="174" y="99"/>
                    <a:pt x="175" y="93"/>
                    <a:pt x="175" y="87"/>
                  </a:cubicBezTo>
                  <a:cubicBezTo>
                    <a:pt x="175" y="81"/>
                    <a:pt x="174" y="75"/>
                    <a:pt x="173" y="69"/>
                  </a:cubicBezTo>
                  <a:close/>
                  <a:moveTo>
                    <a:pt x="162" y="86"/>
                  </a:moveTo>
                  <a:cubicBezTo>
                    <a:pt x="161" y="86"/>
                    <a:pt x="136" y="81"/>
                    <a:pt x="110" y="84"/>
                  </a:cubicBezTo>
                  <a:cubicBezTo>
                    <a:pt x="110" y="82"/>
                    <a:pt x="109" y="81"/>
                    <a:pt x="108" y="80"/>
                  </a:cubicBezTo>
                  <a:cubicBezTo>
                    <a:pt x="107" y="76"/>
                    <a:pt x="105" y="73"/>
                    <a:pt x="104" y="69"/>
                  </a:cubicBezTo>
                  <a:cubicBezTo>
                    <a:pt x="133" y="57"/>
                    <a:pt x="145" y="40"/>
                    <a:pt x="145" y="40"/>
                  </a:cubicBezTo>
                  <a:cubicBezTo>
                    <a:pt x="156" y="52"/>
                    <a:pt x="162" y="68"/>
                    <a:pt x="162" y="86"/>
                  </a:cubicBezTo>
                  <a:close/>
                  <a:moveTo>
                    <a:pt x="137" y="31"/>
                  </a:moveTo>
                  <a:cubicBezTo>
                    <a:pt x="137" y="31"/>
                    <a:pt x="126" y="47"/>
                    <a:pt x="98" y="58"/>
                  </a:cubicBezTo>
                  <a:cubicBezTo>
                    <a:pt x="85" y="35"/>
                    <a:pt x="71" y="16"/>
                    <a:pt x="70" y="14"/>
                  </a:cubicBezTo>
                  <a:cubicBezTo>
                    <a:pt x="76" y="13"/>
                    <a:pt x="81" y="12"/>
                    <a:pt x="87" y="12"/>
                  </a:cubicBezTo>
                  <a:cubicBezTo>
                    <a:pt x="106" y="12"/>
                    <a:pt x="124" y="19"/>
                    <a:pt x="137" y="31"/>
                  </a:cubicBezTo>
                  <a:close/>
                  <a:moveTo>
                    <a:pt x="70" y="14"/>
                  </a:moveTo>
                  <a:cubicBezTo>
                    <a:pt x="70" y="14"/>
                    <a:pt x="70" y="14"/>
                    <a:pt x="70" y="14"/>
                  </a:cubicBezTo>
                  <a:cubicBezTo>
                    <a:pt x="70" y="14"/>
                    <a:pt x="69" y="15"/>
                    <a:pt x="69" y="15"/>
                  </a:cubicBezTo>
                  <a:cubicBezTo>
                    <a:pt x="69" y="15"/>
                    <a:pt x="70" y="15"/>
                    <a:pt x="70" y="14"/>
                  </a:cubicBezTo>
                  <a:close/>
                  <a:moveTo>
                    <a:pt x="56" y="19"/>
                  </a:moveTo>
                  <a:cubicBezTo>
                    <a:pt x="57" y="21"/>
                    <a:pt x="70" y="39"/>
                    <a:pt x="83" y="62"/>
                  </a:cubicBezTo>
                  <a:cubicBezTo>
                    <a:pt x="47" y="72"/>
                    <a:pt x="16" y="72"/>
                    <a:pt x="14" y="72"/>
                  </a:cubicBezTo>
                  <a:cubicBezTo>
                    <a:pt x="19" y="48"/>
                    <a:pt x="35" y="29"/>
                    <a:pt x="56" y="19"/>
                  </a:cubicBezTo>
                  <a:close/>
                  <a:moveTo>
                    <a:pt x="13" y="87"/>
                  </a:moveTo>
                  <a:cubicBezTo>
                    <a:pt x="13" y="86"/>
                    <a:pt x="13" y="85"/>
                    <a:pt x="13" y="85"/>
                  </a:cubicBezTo>
                  <a:cubicBezTo>
                    <a:pt x="14" y="85"/>
                    <a:pt x="51" y="85"/>
                    <a:pt x="90" y="74"/>
                  </a:cubicBezTo>
                  <a:cubicBezTo>
                    <a:pt x="92" y="78"/>
                    <a:pt x="94" y="82"/>
                    <a:pt x="96" y="87"/>
                  </a:cubicBezTo>
                  <a:cubicBezTo>
                    <a:pt x="95" y="87"/>
                    <a:pt x="94" y="87"/>
                    <a:pt x="93" y="88"/>
                  </a:cubicBezTo>
                  <a:cubicBezTo>
                    <a:pt x="52" y="101"/>
                    <a:pt x="32" y="137"/>
                    <a:pt x="32" y="137"/>
                  </a:cubicBezTo>
                  <a:cubicBezTo>
                    <a:pt x="32" y="137"/>
                    <a:pt x="32" y="137"/>
                    <a:pt x="32" y="137"/>
                  </a:cubicBezTo>
                  <a:cubicBezTo>
                    <a:pt x="20" y="124"/>
                    <a:pt x="13" y="106"/>
                    <a:pt x="13" y="87"/>
                  </a:cubicBezTo>
                  <a:close/>
                  <a:moveTo>
                    <a:pt x="87" y="162"/>
                  </a:moveTo>
                  <a:cubicBezTo>
                    <a:pt x="69" y="162"/>
                    <a:pt x="53" y="155"/>
                    <a:pt x="40" y="144"/>
                  </a:cubicBezTo>
                  <a:cubicBezTo>
                    <a:pt x="41" y="145"/>
                    <a:pt x="42" y="146"/>
                    <a:pt x="42" y="146"/>
                  </a:cubicBezTo>
                  <a:cubicBezTo>
                    <a:pt x="42" y="146"/>
                    <a:pt x="56" y="115"/>
                    <a:pt x="100" y="99"/>
                  </a:cubicBezTo>
                  <a:cubicBezTo>
                    <a:pt x="100" y="99"/>
                    <a:pt x="100" y="99"/>
                    <a:pt x="101" y="99"/>
                  </a:cubicBezTo>
                  <a:cubicBezTo>
                    <a:pt x="111" y="126"/>
                    <a:pt x="115" y="149"/>
                    <a:pt x="117" y="156"/>
                  </a:cubicBezTo>
                  <a:cubicBezTo>
                    <a:pt x="108" y="159"/>
                    <a:pt x="98" y="162"/>
                    <a:pt x="87" y="162"/>
                  </a:cubicBezTo>
                  <a:close/>
                  <a:moveTo>
                    <a:pt x="129" y="149"/>
                  </a:moveTo>
                  <a:cubicBezTo>
                    <a:pt x="128" y="144"/>
                    <a:pt x="124" y="122"/>
                    <a:pt x="115" y="96"/>
                  </a:cubicBezTo>
                  <a:cubicBezTo>
                    <a:pt x="139" y="92"/>
                    <a:pt x="160" y="98"/>
                    <a:pt x="161" y="99"/>
                  </a:cubicBezTo>
                  <a:cubicBezTo>
                    <a:pt x="158" y="120"/>
                    <a:pt x="146" y="138"/>
                    <a:pt x="129" y="149"/>
                  </a:cubicBez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82843" tIns="91422" rIns="182843" bIns="91422" numCol="1" anchor="t" anchorCtr="0" compatLnSpc="1">
              <a:prstTxWarp prst="textNoShape">
                <a:avLst/>
              </a:prstTxWarp>
            </a:bodyPr>
            <a:lstStyle/>
            <a:p>
              <a:endParaRPr lang="id-ID"/>
            </a:p>
          </p:txBody>
        </p:sp>
        <p:sp>
          <p:nvSpPr>
            <p:cNvPr id="15" name="Freeform 21"/>
            <p:cNvSpPr>
              <a:spLocks/>
            </p:cNvSpPr>
            <p:nvPr/>
          </p:nvSpPr>
          <p:spPr bwMode="auto">
            <a:xfrm>
              <a:off x="16999564" y="10276523"/>
              <a:ext cx="1416635" cy="1409952"/>
            </a:xfrm>
            <a:custGeom>
              <a:avLst/>
              <a:gdLst>
                <a:gd name="T0" fmla="*/ 114 w 228"/>
                <a:gd name="T1" fmla="*/ 0 h 227"/>
                <a:gd name="T2" fmla="*/ 0 w 228"/>
                <a:gd name="T3" fmla="*/ 114 h 227"/>
                <a:gd name="T4" fmla="*/ 68 w 228"/>
                <a:gd name="T5" fmla="*/ 218 h 227"/>
                <a:gd name="T6" fmla="*/ 70 w 228"/>
                <a:gd name="T7" fmla="*/ 192 h 227"/>
                <a:gd name="T8" fmla="*/ 85 w 228"/>
                <a:gd name="T9" fmla="*/ 130 h 227"/>
                <a:gd name="T10" fmla="*/ 81 w 228"/>
                <a:gd name="T11" fmla="*/ 112 h 227"/>
                <a:gd name="T12" fmla="*/ 103 w 228"/>
                <a:gd name="T13" fmla="*/ 82 h 227"/>
                <a:gd name="T14" fmla="*/ 119 w 228"/>
                <a:gd name="T15" fmla="*/ 99 h 227"/>
                <a:gd name="T16" fmla="*/ 109 w 228"/>
                <a:gd name="T17" fmla="*/ 140 h 227"/>
                <a:gd name="T18" fmla="*/ 127 w 228"/>
                <a:gd name="T19" fmla="*/ 162 h 227"/>
                <a:gd name="T20" fmla="*/ 163 w 228"/>
                <a:gd name="T21" fmla="*/ 101 h 227"/>
                <a:gd name="T22" fmla="*/ 115 w 228"/>
                <a:gd name="T23" fmla="*/ 57 h 227"/>
                <a:gd name="T24" fmla="*/ 59 w 228"/>
                <a:gd name="T25" fmla="*/ 112 h 227"/>
                <a:gd name="T26" fmla="*/ 67 w 228"/>
                <a:gd name="T27" fmla="*/ 134 h 227"/>
                <a:gd name="T28" fmla="*/ 68 w 228"/>
                <a:gd name="T29" fmla="*/ 141 h 227"/>
                <a:gd name="T30" fmla="*/ 66 w 228"/>
                <a:gd name="T31" fmla="*/ 150 h 227"/>
                <a:gd name="T32" fmla="*/ 60 w 228"/>
                <a:gd name="T33" fmla="*/ 153 h 227"/>
                <a:gd name="T34" fmla="*/ 37 w 228"/>
                <a:gd name="T35" fmla="*/ 109 h 227"/>
                <a:gd name="T36" fmla="*/ 118 w 228"/>
                <a:gd name="T37" fmla="*/ 38 h 227"/>
                <a:gd name="T38" fmla="*/ 191 w 228"/>
                <a:gd name="T39" fmla="*/ 103 h 227"/>
                <a:gd name="T40" fmla="*/ 129 w 228"/>
                <a:gd name="T41" fmla="*/ 181 h 227"/>
                <a:gd name="T42" fmla="*/ 101 w 228"/>
                <a:gd name="T43" fmla="*/ 167 h 227"/>
                <a:gd name="T44" fmla="*/ 93 w 228"/>
                <a:gd name="T45" fmla="*/ 198 h 227"/>
                <a:gd name="T46" fmla="*/ 82 w 228"/>
                <a:gd name="T47" fmla="*/ 223 h 227"/>
                <a:gd name="T48" fmla="*/ 114 w 228"/>
                <a:gd name="T49" fmla="*/ 227 h 227"/>
                <a:gd name="T50" fmla="*/ 228 w 228"/>
                <a:gd name="T51" fmla="*/ 114 h 227"/>
                <a:gd name="T52" fmla="*/ 114 w 228"/>
                <a:gd name="T5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227">
                  <a:moveTo>
                    <a:pt x="114" y="0"/>
                  </a:moveTo>
                  <a:cubicBezTo>
                    <a:pt x="51" y="0"/>
                    <a:pt x="0" y="51"/>
                    <a:pt x="0" y="114"/>
                  </a:cubicBezTo>
                  <a:cubicBezTo>
                    <a:pt x="0" y="160"/>
                    <a:pt x="28" y="200"/>
                    <a:pt x="68" y="218"/>
                  </a:cubicBezTo>
                  <a:cubicBezTo>
                    <a:pt x="68" y="210"/>
                    <a:pt x="68" y="200"/>
                    <a:pt x="70" y="192"/>
                  </a:cubicBezTo>
                  <a:cubicBezTo>
                    <a:pt x="73" y="183"/>
                    <a:pt x="85" y="130"/>
                    <a:pt x="85" y="130"/>
                  </a:cubicBezTo>
                  <a:cubicBezTo>
                    <a:pt x="85" y="130"/>
                    <a:pt x="81" y="122"/>
                    <a:pt x="81" y="112"/>
                  </a:cubicBezTo>
                  <a:cubicBezTo>
                    <a:pt x="81" y="95"/>
                    <a:pt x="91" y="82"/>
                    <a:pt x="103" y="82"/>
                  </a:cubicBezTo>
                  <a:cubicBezTo>
                    <a:pt x="114" y="82"/>
                    <a:pt x="119" y="90"/>
                    <a:pt x="119" y="99"/>
                  </a:cubicBezTo>
                  <a:cubicBezTo>
                    <a:pt x="119" y="110"/>
                    <a:pt x="112" y="125"/>
                    <a:pt x="109" y="140"/>
                  </a:cubicBezTo>
                  <a:cubicBezTo>
                    <a:pt x="106" y="152"/>
                    <a:pt x="115" y="162"/>
                    <a:pt x="127" y="162"/>
                  </a:cubicBezTo>
                  <a:cubicBezTo>
                    <a:pt x="148" y="162"/>
                    <a:pt x="163" y="134"/>
                    <a:pt x="163" y="101"/>
                  </a:cubicBezTo>
                  <a:cubicBezTo>
                    <a:pt x="163" y="76"/>
                    <a:pt x="146" y="57"/>
                    <a:pt x="115" y="57"/>
                  </a:cubicBezTo>
                  <a:cubicBezTo>
                    <a:pt x="81" y="57"/>
                    <a:pt x="59" y="83"/>
                    <a:pt x="59" y="112"/>
                  </a:cubicBezTo>
                  <a:cubicBezTo>
                    <a:pt x="59" y="122"/>
                    <a:pt x="62" y="129"/>
                    <a:pt x="67" y="134"/>
                  </a:cubicBezTo>
                  <a:cubicBezTo>
                    <a:pt x="69" y="137"/>
                    <a:pt x="69" y="138"/>
                    <a:pt x="68" y="141"/>
                  </a:cubicBezTo>
                  <a:cubicBezTo>
                    <a:pt x="68" y="143"/>
                    <a:pt x="67" y="148"/>
                    <a:pt x="66" y="150"/>
                  </a:cubicBezTo>
                  <a:cubicBezTo>
                    <a:pt x="65" y="153"/>
                    <a:pt x="63" y="154"/>
                    <a:pt x="60" y="153"/>
                  </a:cubicBezTo>
                  <a:cubicBezTo>
                    <a:pt x="44" y="146"/>
                    <a:pt x="37" y="129"/>
                    <a:pt x="37" y="109"/>
                  </a:cubicBezTo>
                  <a:cubicBezTo>
                    <a:pt x="37" y="77"/>
                    <a:pt x="64" y="38"/>
                    <a:pt x="118" y="38"/>
                  </a:cubicBezTo>
                  <a:cubicBezTo>
                    <a:pt x="162" y="38"/>
                    <a:pt x="191" y="70"/>
                    <a:pt x="191" y="103"/>
                  </a:cubicBezTo>
                  <a:cubicBezTo>
                    <a:pt x="191" y="148"/>
                    <a:pt x="166" y="181"/>
                    <a:pt x="129" y="181"/>
                  </a:cubicBezTo>
                  <a:cubicBezTo>
                    <a:pt x="117" y="181"/>
                    <a:pt x="105" y="175"/>
                    <a:pt x="101" y="167"/>
                  </a:cubicBezTo>
                  <a:cubicBezTo>
                    <a:pt x="101" y="167"/>
                    <a:pt x="95" y="193"/>
                    <a:pt x="93" y="198"/>
                  </a:cubicBezTo>
                  <a:cubicBezTo>
                    <a:pt x="91" y="207"/>
                    <a:pt x="86" y="216"/>
                    <a:pt x="82" y="223"/>
                  </a:cubicBezTo>
                  <a:cubicBezTo>
                    <a:pt x="92" y="226"/>
                    <a:pt x="103" y="227"/>
                    <a:pt x="114" y="227"/>
                  </a:cubicBezTo>
                  <a:cubicBezTo>
                    <a:pt x="177" y="227"/>
                    <a:pt x="228" y="176"/>
                    <a:pt x="228" y="114"/>
                  </a:cubicBezTo>
                  <a:cubicBezTo>
                    <a:pt x="228" y="51"/>
                    <a:pt x="177" y="0"/>
                    <a:pt x="11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82843" tIns="91422" rIns="182843" bIns="91422" numCol="1" anchor="t" anchorCtr="0" compatLnSpc="1">
              <a:prstTxWarp prst="textNoShape">
                <a:avLst/>
              </a:prstTxWarp>
            </a:bodyPr>
            <a:lstStyle/>
            <a:p>
              <a:endParaRPr lang="id-ID"/>
            </a:p>
          </p:txBody>
        </p:sp>
        <p:sp>
          <p:nvSpPr>
            <p:cNvPr id="16" name="Freeform 22"/>
            <p:cNvSpPr>
              <a:spLocks noEditPoints="1"/>
            </p:cNvSpPr>
            <p:nvPr/>
          </p:nvSpPr>
          <p:spPr bwMode="auto">
            <a:xfrm>
              <a:off x="21296585" y="6804046"/>
              <a:ext cx="1266278" cy="1264258"/>
            </a:xfrm>
            <a:custGeom>
              <a:avLst/>
              <a:gdLst>
                <a:gd name="T0" fmla="*/ 164 w 204"/>
                <a:gd name="T1" fmla="*/ 0 h 204"/>
                <a:gd name="T2" fmla="*/ 39 w 204"/>
                <a:gd name="T3" fmla="*/ 0 h 204"/>
                <a:gd name="T4" fmla="*/ 0 w 204"/>
                <a:gd name="T5" fmla="*/ 39 h 204"/>
                <a:gd name="T6" fmla="*/ 0 w 204"/>
                <a:gd name="T7" fmla="*/ 81 h 204"/>
                <a:gd name="T8" fmla="*/ 0 w 204"/>
                <a:gd name="T9" fmla="*/ 164 h 204"/>
                <a:gd name="T10" fmla="*/ 39 w 204"/>
                <a:gd name="T11" fmla="*/ 204 h 204"/>
                <a:gd name="T12" fmla="*/ 164 w 204"/>
                <a:gd name="T13" fmla="*/ 204 h 204"/>
                <a:gd name="T14" fmla="*/ 204 w 204"/>
                <a:gd name="T15" fmla="*/ 164 h 204"/>
                <a:gd name="T16" fmla="*/ 204 w 204"/>
                <a:gd name="T17" fmla="*/ 81 h 204"/>
                <a:gd name="T18" fmla="*/ 204 w 204"/>
                <a:gd name="T19" fmla="*/ 39 h 204"/>
                <a:gd name="T20" fmla="*/ 164 w 204"/>
                <a:gd name="T21" fmla="*/ 0 h 204"/>
                <a:gd name="T22" fmla="*/ 176 w 204"/>
                <a:gd name="T23" fmla="*/ 23 h 204"/>
                <a:gd name="T24" fmla="*/ 180 w 204"/>
                <a:gd name="T25" fmla="*/ 23 h 204"/>
                <a:gd name="T26" fmla="*/ 180 w 204"/>
                <a:gd name="T27" fmla="*/ 28 h 204"/>
                <a:gd name="T28" fmla="*/ 180 w 204"/>
                <a:gd name="T29" fmla="*/ 58 h 204"/>
                <a:gd name="T30" fmla="*/ 146 w 204"/>
                <a:gd name="T31" fmla="*/ 58 h 204"/>
                <a:gd name="T32" fmla="*/ 146 w 204"/>
                <a:gd name="T33" fmla="*/ 24 h 204"/>
                <a:gd name="T34" fmla="*/ 176 w 204"/>
                <a:gd name="T35" fmla="*/ 23 h 204"/>
                <a:gd name="T36" fmla="*/ 73 w 204"/>
                <a:gd name="T37" fmla="*/ 81 h 204"/>
                <a:gd name="T38" fmla="*/ 102 w 204"/>
                <a:gd name="T39" fmla="*/ 66 h 204"/>
                <a:gd name="T40" fmla="*/ 131 w 204"/>
                <a:gd name="T41" fmla="*/ 81 h 204"/>
                <a:gd name="T42" fmla="*/ 138 w 204"/>
                <a:gd name="T43" fmla="*/ 102 h 204"/>
                <a:gd name="T44" fmla="*/ 102 w 204"/>
                <a:gd name="T45" fmla="*/ 138 h 204"/>
                <a:gd name="T46" fmla="*/ 66 w 204"/>
                <a:gd name="T47" fmla="*/ 102 h 204"/>
                <a:gd name="T48" fmla="*/ 73 w 204"/>
                <a:gd name="T49" fmla="*/ 81 h 204"/>
                <a:gd name="T50" fmla="*/ 184 w 204"/>
                <a:gd name="T51" fmla="*/ 164 h 204"/>
                <a:gd name="T52" fmla="*/ 164 w 204"/>
                <a:gd name="T53" fmla="*/ 184 h 204"/>
                <a:gd name="T54" fmla="*/ 39 w 204"/>
                <a:gd name="T55" fmla="*/ 184 h 204"/>
                <a:gd name="T56" fmla="*/ 20 w 204"/>
                <a:gd name="T57" fmla="*/ 164 h 204"/>
                <a:gd name="T58" fmla="*/ 20 w 204"/>
                <a:gd name="T59" fmla="*/ 81 h 204"/>
                <a:gd name="T60" fmla="*/ 50 w 204"/>
                <a:gd name="T61" fmla="*/ 81 h 204"/>
                <a:gd name="T62" fmla="*/ 46 w 204"/>
                <a:gd name="T63" fmla="*/ 102 h 204"/>
                <a:gd name="T64" fmla="*/ 102 w 204"/>
                <a:gd name="T65" fmla="*/ 158 h 204"/>
                <a:gd name="T66" fmla="*/ 157 w 204"/>
                <a:gd name="T67" fmla="*/ 102 h 204"/>
                <a:gd name="T68" fmla="*/ 153 w 204"/>
                <a:gd name="T69" fmla="*/ 81 h 204"/>
                <a:gd name="T70" fmla="*/ 184 w 204"/>
                <a:gd name="T71" fmla="*/ 81 h 204"/>
                <a:gd name="T72" fmla="*/ 184 w 204"/>
                <a:gd name="T73"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204">
                  <a:moveTo>
                    <a:pt x="164" y="0"/>
                  </a:moveTo>
                  <a:cubicBezTo>
                    <a:pt x="39" y="0"/>
                    <a:pt x="39" y="0"/>
                    <a:pt x="39" y="0"/>
                  </a:cubicBezTo>
                  <a:cubicBezTo>
                    <a:pt x="17" y="0"/>
                    <a:pt x="0" y="18"/>
                    <a:pt x="0" y="39"/>
                  </a:cubicBezTo>
                  <a:cubicBezTo>
                    <a:pt x="0" y="81"/>
                    <a:pt x="0" y="81"/>
                    <a:pt x="0" y="81"/>
                  </a:cubicBezTo>
                  <a:cubicBezTo>
                    <a:pt x="0" y="164"/>
                    <a:pt x="0" y="164"/>
                    <a:pt x="0" y="164"/>
                  </a:cubicBezTo>
                  <a:cubicBezTo>
                    <a:pt x="0" y="186"/>
                    <a:pt x="17" y="204"/>
                    <a:pt x="39" y="204"/>
                  </a:cubicBezTo>
                  <a:cubicBezTo>
                    <a:pt x="164" y="204"/>
                    <a:pt x="164" y="204"/>
                    <a:pt x="164" y="204"/>
                  </a:cubicBezTo>
                  <a:cubicBezTo>
                    <a:pt x="186" y="204"/>
                    <a:pt x="204" y="186"/>
                    <a:pt x="204" y="164"/>
                  </a:cubicBezTo>
                  <a:cubicBezTo>
                    <a:pt x="204" y="81"/>
                    <a:pt x="204" y="81"/>
                    <a:pt x="204" y="81"/>
                  </a:cubicBezTo>
                  <a:cubicBezTo>
                    <a:pt x="204" y="39"/>
                    <a:pt x="204" y="39"/>
                    <a:pt x="204" y="39"/>
                  </a:cubicBezTo>
                  <a:cubicBezTo>
                    <a:pt x="204" y="18"/>
                    <a:pt x="186" y="0"/>
                    <a:pt x="164" y="0"/>
                  </a:cubicBezTo>
                  <a:close/>
                  <a:moveTo>
                    <a:pt x="176" y="23"/>
                  </a:moveTo>
                  <a:cubicBezTo>
                    <a:pt x="180" y="23"/>
                    <a:pt x="180" y="23"/>
                    <a:pt x="180" y="23"/>
                  </a:cubicBezTo>
                  <a:cubicBezTo>
                    <a:pt x="180" y="28"/>
                    <a:pt x="180" y="28"/>
                    <a:pt x="180" y="28"/>
                  </a:cubicBezTo>
                  <a:cubicBezTo>
                    <a:pt x="180" y="58"/>
                    <a:pt x="180" y="58"/>
                    <a:pt x="180" y="58"/>
                  </a:cubicBezTo>
                  <a:cubicBezTo>
                    <a:pt x="146" y="58"/>
                    <a:pt x="146" y="58"/>
                    <a:pt x="146" y="58"/>
                  </a:cubicBezTo>
                  <a:cubicBezTo>
                    <a:pt x="146" y="24"/>
                    <a:pt x="146" y="24"/>
                    <a:pt x="146" y="24"/>
                  </a:cubicBezTo>
                  <a:lnTo>
                    <a:pt x="176" y="23"/>
                  </a:lnTo>
                  <a:close/>
                  <a:moveTo>
                    <a:pt x="73" y="81"/>
                  </a:moveTo>
                  <a:cubicBezTo>
                    <a:pt x="79" y="72"/>
                    <a:pt x="90" y="66"/>
                    <a:pt x="102" y="66"/>
                  </a:cubicBezTo>
                  <a:cubicBezTo>
                    <a:pt x="114" y="66"/>
                    <a:pt x="124" y="72"/>
                    <a:pt x="131" y="81"/>
                  </a:cubicBezTo>
                  <a:cubicBezTo>
                    <a:pt x="135" y="87"/>
                    <a:pt x="138" y="94"/>
                    <a:pt x="138" y="102"/>
                  </a:cubicBezTo>
                  <a:cubicBezTo>
                    <a:pt x="138" y="122"/>
                    <a:pt x="121" y="138"/>
                    <a:pt x="102" y="138"/>
                  </a:cubicBezTo>
                  <a:cubicBezTo>
                    <a:pt x="82" y="138"/>
                    <a:pt x="66" y="122"/>
                    <a:pt x="66" y="102"/>
                  </a:cubicBezTo>
                  <a:cubicBezTo>
                    <a:pt x="66" y="94"/>
                    <a:pt x="68" y="87"/>
                    <a:pt x="73" y="81"/>
                  </a:cubicBezTo>
                  <a:close/>
                  <a:moveTo>
                    <a:pt x="184" y="164"/>
                  </a:moveTo>
                  <a:cubicBezTo>
                    <a:pt x="184" y="175"/>
                    <a:pt x="175" y="184"/>
                    <a:pt x="164" y="184"/>
                  </a:cubicBezTo>
                  <a:cubicBezTo>
                    <a:pt x="39" y="184"/>
                    <a:pt x="39" y="184"/>
                    <a:pt x="39" y="184"/>
                  </a:cubicBezTo>
                  <a:cubicBezTo>
                    <a:pt x="28" y="184"/>
                    <a:pt x="20" y="175"/>
                    <a:pt x="20" y="164"/>
                  </a:cubicBezTo>
                  <a:cubicBezTo>
                    <a:pt x="20" y="81"/>
                    <a:pt x="20" y="81"/>
                    <a:pt x="20" y="81"/>
                  </a:cubicBezTo>
                  <a:cubicBezTo>
                    <a:pt x="50" y="81"/>
                    <a:pt x="50" y="81"/>
                    <a:pt x="50" y="81"/>
                  </a:cubicBezTo>
                  <a:cubicBezTo>
                    <a:pt x="47" y="87"/>
                    <a:pt x="46" y="95"/>
                    <a:pt x="46" y="102"/>
                  </a:cubicBezTo>
                  <a:cubicBezTo>
                    <a:pt x="46" y="133"/>
                    <a:pt x="71" y="158"/>
                    <a:pt x="102" y="158"/>
                  </a:cubicBezTo>
                  <a:cubicBezTo>
                    <a:pt x="132" y="158"/>
                    <a:pt x="157" y="133"/>
                    <a:pt x="157" y="102"/>
                  </a:cubicBezTo>
                  <a:cubicBezTo>
                    <a:pt x="157" y="95"/>
                    <a:pt x="156" y="87"/>
                    <a:pt x="153" y="81"/>
                  </a:cubicBezTo>
                  <a:cubicBezTo>
                    <a:pt x="184" y="81"/>
                    <a:pt x="184" y="81"/>
                    <a:pt x="184" y="81"/>
                  </a:cubicBezTo>
                  <a:lnTo>
                    <a:pt x="184" y="164"/>
                  </a:ln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82843" tIns="91422" rIns="182843" bIns="91422" numCol="1" anchor="t" anchorCtr="0" compatLnSpc="1">
              <a:prstTxWarp prst="textNoShape">
                <a:avLst/>
              </a:prstTxWarp>
            </a:bodyPr>
            <a:lstStyle/>
            <a:p>
              <a:endParaRPr lang="id-ID"/>
            </a:p>
          </p:txBody>
        </p:sp>
        <p:grpSp>
          <p:nvGrpSpPr>
            <p:cNvPr id="17" name="Group 16"/>
            <p:cNvGrpSpPr/>
            <p:nvPr/>
          </p:nvGrpSpPr>
          <p:grpSpPr>
            <a:xfrm>
              <a:off x="18851428" y="4460257"/>
              <a:ext cx="1141765" cy="1062164"/>
              <a:chOff x="3338513" y="696913"/>
              <a:chExt cx="771525" cy="717550"/>
            </a:xfrm>
            <a:grpFill/>
          </p:grpSpPr>
          <p:sp>
            <p:nvSpPr>
              <p:cNvPr id="39" name="Freeform 23"/>
              <p:cNvSpPr>
                <a:spLocks/>
              </p:cNvSpPr>
              <p:nvPr/>
            </p:nvSpPr>
            <p:spPr bwMode="auto">
              <a:xfrm>
                <a:off x="3586163" y="696913"/>
                <a:ext cx="523875" cy="717550"/>
              </a:xfrm>
              <a:custGeom>
                <a:avLst/>
                <a:gdLst>
                  <a:gd name="T0" fmla="*/ 115 w 125"/>
                  <a:gd name="T1" fmla="*/ 63 h 171"/>
                  <a:gd name="T2" fmla="*/ 69 w 125"/>
                  <a:gd name="T3" fmla="*/ 63 h 171"/>
                  <a:gd name="T4" fmla="*/ 85 w 125"/>
                  <a:gd name="T5" fmla="*/ 32 h 171"/>
                  <a:gd name="T6" fmla="*/ 74 w 125"/>
                  <a:gd name="T7" fmla="*/ 0 h 171"/>
                  <a:gd name="T8" fmla="*/ 61 w 125"/>
                  <a:gd name="T9" fmla="*/ 21 h 171"/>
                  <a:gd name="T10" fmla="*/ 37 w 125"/>
                  <a:gd name="T11" fmla="*/ 53 h 171"/>
                  <a:gd name="T12" fmla="*/ 0 w 125"/>
                  <a:gd name="T13" fmla="*/ 70 h 171"/>
                  <a:gd name="T14" fmla="*/ 0 w 125"/>
                  <a:gd name="T15" fmla="*/ 71 h 171"/>
                  <a:gd name="T16" fmla="*/ 0 w 125"/>
                  <a:gd name="T17" fmla="*/ 148 h 171"/>
                  <a:gd name="T18" fmla="*/ 26 w 125"/>
                  <a:gd name="T19" fmla="*/ 155 h 171"/>
                  <a:gd name="T20" fmla="*/ 76 w 125"/>
                  <a:gd name="T21" fmla="*/ 171 h 171"/>
                  <a:gd name="T22" fmla="*/ 91 w 125"/>
                  <a:gd name="T23" fmla="*/ 147 h 171"/>
                  <a:gd name="T24" fmla="*/ 103 w 125"/>
                  <a:gd name="T25" fmla="*/ 121 h 171"/>
                  <a:gd name="T26" fmla="*/ 107 w 125"/>
                  <a:gd name="T27" fmla="*/ 91 h 171"/>
                  <a:gd name="T28" fmla="*/ 115 w 125"/>
                  <a:gd name="T29" fmla="*/ 6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71">
                    <a:moveTo>
                      <a:pt x="115" y="63"/>
                    </a:moveTo>
                    <a:cubicBezTo>
                      <a:pt x="105" y="57"/>
                      <a:pt x="69" y="63"/>
                      <a:pt x="69" y="63"/>
                    </a:cubicBezTo>
                    <a:cubicBezTo>
                      <a:pt x="75" y="59"/>
                      <a:pt x="85" y="38"/>
                      <a:pt x="85" y="32"/>
                    </a:cubicBezTo>
                    <a:cubicBezTo>
                      <a:pt x="86" y="19"/>
                      <a:pt x="83" y="0"/>
                      <a:pt x="74" y="0"/>
                    </a:cubicBezTo>
                    <a:cubicBezTo>
                      <a:pt x="64" y="0"/>
                      <a:pt x="62" y="16"/>
                      <a:pt x="61" y="21"/>
                    </a:cubicBezTo>
                    <a:cubicBezTo>
                      <a:pt x="59" y="35"/>
                      <a:pt x="46" y="48"/>
                      <a:pt x="37" y="53"/>
                    </a:cubicBezTo>
                    <a:cubicBezTo>
                      <a:pt x="25" y="60"/>
                      <a:pt x="16" y="66"/>
                      <a:pt x="0" y="70"/>
                    </a:cubicBezTo>
                    <a:cubicBezTo>
                      <a:pt x="0" y="70"/>
                      <a:pt x="0" y="71"/>
                      <a:pt x="0" y="71"/>
                    </a:cubicBezTo>
                    <a:cubicBezTo>
                      <a:pt x="0" y="148"/>
                      <a:pt x="0" y="148"/>
                      <a:pt x="0" y="148"/>
                    </a:cubicBezTo>
                    <a:cubicBezTo>
                      <a:pt x="9" y="148"/>
                      <a:pt x="18" y="150"/>
                      <a:pt x="26" y="155"/>
                    </a:cubicBezTo>
                    <a:cubicBezTo>
                      <a:pt x="43" y="164"/>
                      <a:pt x="56" y="171"/>
                      <a:pt x="76" y="171"/>
                    </a:cubicBezTo>
                    <a:cubicBezTo>
                      <a:pt x="106" y="171"/>
                      <a:pt x="103" y="148"/>
                      <a:pt x="91" y="147"/>
                    </a:cubicBezTo>
                    <a:cubicBezTo>
                      <a:pt x="115" y="148"/>
                      <a:pt x="117" y="128"/>
                      <a:pt x="103" y="121"/>
                    </a:cubicBezTo>
                    <a:cubicBezTo>
                      <a:pt x="125" y="121"/>
                      <a:pt x="122" y="93"/>
                      <a:pt x="107" y="91"/>
                    </a:cubicBezTo>
                    <a:cubicBezTo>
                      <a:pt x="124" y="92"/>
                      <a:pt x="125" y="70"/>
                      <a:pt x="115" y="6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24"/>
              <p:cNvSpPr>
                <a:spLocks noChangeArrowheads="1"/>
              </p:cNvSpPr>
              <p:nvPr/>
            </p:nvSpPr>
            <p:spPr bwMode="auto">
              <a:xfrm>
                <a:off x="3338513" y="960438"/>
                <a:ext cx="163513" cy="3905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8" name="Group 17"/>
            <p:cNvGrpSpPr/>
            <p:nvPr/>
          </p:nvGrpSpPr>
          <p:grpSpPr>
            <a:xfrm>
              <a:off x="17016425" y="5811368"/>
              <a:ext cx="1520500" cy="1424358"/>
              <a:chOff x="544513" y="3295650"/>
              <a:chExt cx="1325563" cy="1241425"/>
            </a:xfrm>
            <a:grpFill/>
          </p:grpSpPr>
          <p:sp>
            <p:nvSpPr>
              <p:cNvPr id="36" name="Freeform 26"/>
              <p:cNvSpPr>
                <a:spLocks/>
              </p:cNvSpPr>
              <p:nvPr/>
            </p:nvSpPr>
            <p:spPr bwMode="auto">
              <a:xfrm>
                <a:off x="692151" y="3351213"/>
                <a:ext cx="1077913" cy="1185862"/>
              </a:xfrm>
              <a:custGeom>
                <a:avLst/>
                <a:gdLst>
                  <a:gd name="T0" fmla="*/ 55 w 257"/>
                  <a:gd name="T1" fmla="*/ 128 h 283"/>
                  <a:gd name="T2" fmla="*/ 49 w 257"/>
                  <a:gd name="T3" fmla="*/ 128 h 283"/>
                  <a:gd name="T4" fmla="*/ 43 w 257"/>
                  <a:gd name="T5" fmla="*/ 129 h 283"/>
                  <a:gd name="T6" fmla="*/ 36 w 257"/>
                  <a:gd name="T7" fmla="*/ 133 h 283"/>
                  <a:gd name="T8" fmla="*/ 9 w 257"/>
                  <a:gd name="T9" fmla="*/ 145 h 283"/>
                  <a:gd name="T10" fmla="*/ 4 w 257"/>
                  <a:gd name="T11" fmla="*/ 167 h 283"/>
                  <a:gd name="T12" fmla="*/ 26 w 257"/>
                  <a:gd name="T13" fmla="*/ 218 h 283"/>
                  <a:gd name="T14" fmla="*/ 46 w 257"/>
                  <a:gd name="T15" fmla="*/ 229 h 283"/>
                  <a:gd name="T16" fmla="*/ 61 w 257"/>
                  <a:gd name="T17" fmla="*/ 223 h 283"/>
                  <a:gd name="T18" fmla="*/ 73 w 257"/>
                  <a:gd name="T19" fmla="*/ 243 h 283"/>
                  <a:gd name="T20" fmla="*/ 77 w 257"/>
                  <a:gd name="T21" fmla="*/ 240 h 283"/>
                  <a:gd name="T22" fmla="*/ 106 w 257"/>
                  <a:gd name="T23" fmla="*/ 273 h 283"/>
                  <a:gd name="T24" fmla="*/ 139 w 257"/>
                  <a:gd name="T25" fmla="*/ 275 h 283"/>
                  <a:gd name="T26" fmla="*/ 141 w 257"/>
                  <a:gd name="T27" fmla="*/ 242 h 283"/>
                  <a:gd name="T28" fmla="*/ 138 w 257"/>
                  <a:gd name="T29" fmla="*/ 239 h 283"/>
                  <a:gd name="T30" fmla="*/ 138 w 257"/>
                  <a:gd name="T31" fmla="*/ 239 h 283"/>
                  <a:gd name="T32" fmla="*/ 112 w 257"/>
                  <a:gd name="T33" fmla="*/ 209 h 283"/>
                  <a:gd name="T34" fmla="*/ 128 w 257"/>
                  <a:gd name="T35" fmla="*/ 194 h 283"/>
                  <a:gd name="T36" fmla="*/ 131 w 257"/>
                  <a:gd name="T37" fmla="*/ 193 h 283"/>
                  <a:gd name="T38" fmla="*/ 257 w 257"/>
                  <a:gd name="T39" fmla="*/ 188 h 283"/>
                  <a:gd name="T40" fmla="*/ 174 w 257"/>
                  <a:gd name="T41" fmla="*/ 0 h 283"/>
                  <a:gd name="T42" fmla="*/ 55 w 257"/>
                  <a:gd name="T43" fmla="*/ 12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7" h="283">
                    <a:moveTo>
                      <a:pt x="55" y="128"/>
                    </a:moveTo>
                    <a:cubicBezTo>
                      <a:pt x="53" y="127"/>
                      <a:pt x="51" y="127"/>
                      <a:pt x="49" y="128"/>
                    </a:cubicBezTo>
                    <a:cubicBezTo>
                      <a:pt x="47" y="128"/>
                      <a:pt x="45" y="128"/>
                      <a:pt x="43" y="129"/>
                    </a:cubicBezTo>
                    <a:cubicBezTo>
                      <a:pt x="41" y="130"/>
                      <a:pt x="38" y="131"/>
                      <a:pt x="36" y="133"/>
                    </a:cubicBezTo>
                    <a:cubicBezTo>
                      <a:pt x="9" y="145"/>
                      <a:pt x="9" y="145"/>
                      <a:pt x="9" y="145"/>
                    </a:cubicBezTo>
                    <a:cubicBezTo>
                      <a:pt x="2" y="148"/>
                      <a:pt x="0" y="158"/>
                      <a:pt x="4" y="167"/>
                    </a:cubicBezTo>
                    <a:cubicBezTo>
                      <a:pt x="26" y="218"/>
                      <a:pt x="26" y="218"/>
                      <a:pt x="26" y="218"/>
                    </a:cubicBezTo>
                    <a:cubicBezTo>
                      <a:pt x="30" y="227"/>
                      <a:pt x="39" y="232"/>
                      <a:pt x="46" y="229"/>
                    </a:cubicBezTo>
                    <a:cubicBezTo>
                      <a:pt x="61" y="223"/>
                      <a:pt x="61" y="223"/>
                      <a:pt x="61" y="223"/>
                    </a:cubicBezTo>
                    <a:cubicBezTo>
                      <a:pt x="73" y="243"/>
                      <a:pt x="73" y="243"/>
                      <a:pt x="73" y="243"/>
                    </a:cubicBezTo>
                    <a:cubicBezTo>
                      <a:pt x="77" y="240"/>
                      <a:pt x="77" y="240"/>
                      <a:pt x="77" y="240"/>
                    </a:cubicBezTo>
                    <a:cubicBezTo>
                      <a:pt x="106" y="273"/>
                      <a:pt x="106" y="273"/>
                      <a:pt x="106" y="273"/>
                    </a:cubicBezTo>
                    <a:cubicBezTo>
                      <a:pt x="115" y="282"/>
                      <a:pt x="129" y="283"/>
                      <a:pt x="139" y="275"/>
                    </a:cubicBezTo>
                    <a:cubicBezTo>
                      <a:pt x="149" y="266"/>
                      <a:pt x="149" y="251"/>
                      <a:pt x="141" y="242"/>
                    </a:cubicBezTo>
                    <a:cubicBezTo>
                      <a:pt x="138" y="239"/>
                      <a:pt x="138" y="239"/>
                      <a:pt x="138" y="239"/>
                    </a:cubicBezTo>
                    <a:cubicBezTo>
                      <a:pt x="138" y="239"/>
                      <a:pt x="138" y="239"/>
                      <a:pt x="138" y="239"/>
                    </a:cubicBezTo>
                    <a:cubicBezTo>
                      <a:pt x="112" y="209"/>
                      <a:pt x="112" y="209"/>
                      <a:pt x="112" y="209"/>
                    </a:cubicBezTo>
                    <a:cubicBezTo>
                      <a:pt x="128" y="194"/>
                      <a:pt x="128" y="194"/>
                      <a:pt x="128" y="194"/>
                    </a:cubicBezTo>
                    <a:cubicBezTo>
                      <a:pt x="129" y="194"/>
                      <a:pt x="130" y="193"/>
                      <a:pt x="131" y="193"/>
                    </a:cubicBezTo>
                    <a:cubicBezTo>
                      <a:pt x="197" y="178"/>
                      <a:pt x="257" y="188"/>
                      <a:pt x="257" y="188"/>
                    </a:cubicBezTo>
                    <a:cubicBezTo>
                      <a:pt x="174" y="0"/>
                      <a:pt x="174" y="0"/>
                      <a:pt x="174" y="0"/>
                    </a:cubicBezTo>
                    <a:cubicBezTo>
                      <a:pt x="161" y="54"/>
                      <a:pt x="86" y="108"/>
                      <a:pt x="55" y="1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27"/>
              <p:cNvSpPr>
                <a:spLocks/>
              </p:cNvSpPr>
              <p:nvPr/>
            </p:nvSpPr>
            <p:spPr bwMode="auto">
              <a:xfrm>
                <a:off x="1446213" y="3295650"/>
                <a:ext cx="423863" cy="865187"/>
              </a:xfrm>
              <a:custGeom>
                <a:avLst/>
                <a:gdLst>
                  <a:gd name="T0" fmla="*/ 0 w 267"/>
                  <a:gd name="T1" fmla="*/ 16 h 545"/>
                  <a:gd name="T2" fmla="*/ 233 w 267"/>
                  <a:gd name="T3" fmla="*/ 545 h 545"/>
                  <a:gd name="T4" fmla="*/ 267 w 267"/>
                  <a:gd name="T5" fmla="*/ 531 h 545"/>
                  <a:gd name="T6" fmla="*/ 32 w 267"/>
                  <a:gd name="T7" fmla="*/ 0 h 545"/>
                  <a:gd name="T8" fmla="*/ 0 w 267"/>
                  <a:gd name="T9" fmla="*/ 16 h 545"/>
                </a:gdLst>
                <a:ahLst/>
                <a:cxnLst>
                  <a:cxn ang="0">
                    <a:pos x="T0" y="T1"/>
                  </a:cxn>
                  <a:cxn ang="0">
                    <a:pos x="T2" y="T3"/>
                  </a:cxn>
                  <a:cxn ang="0">
                    <a:pos x="T4" y="T5"/>
                  </a:cxn>
                  <a:cxn ang="0">
                    <a:pos x="T6" y="T7"/>
                  </a:cxn>
                  <a:cxn ang="0">
                    <a:pos x="T8" y="T9"/>
                  </a:cxn>
                </a:cxnLst>
                <a:rect l="0" t="0" r="r" b="b"/>
                <a:pathLst>
                  <a:path w="267" h="545">
                    <a:moveTo>
                      <a:pt x="0" y="16"/>
                    </a:moveTo>
                    <a:lnTo>
                      <a:pt x="233" y="545"/>
                    </a:lnTo>
                    <a:lnTo>
                      <a:pt x="267" y="531"/>
                    </a:lnTo>
                    <a:lnTo>
                      <a:pt x="32" y="0"/>
                    </a:lnTo>
                    <a:lnTo>
                      <a:pt x="0"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28"/>
              <p:cNvSpPr>
                <a:spLocks/>
              </p:cNvSpPr>
              <p:nvPr/>
            </p:nvSpPr>
            <p:spPr bwMode="auto">
              <a:xfrm>
                <a:off x="544513" y="4021138"/>
                <a:ext cx="257175" cy="339725"/>
              </a:xfrm>
              <a:custGeom>
                <a:avLst/>
                <a:gdLst>
                  <a:gd name="T0" fmla="*/ 30 w 61"/>
                  <a:gd name="T1" fmla="*/ 10 h 81"/>
                  <a:gd name="T2" fmla="*/ 28 w 61"/>
                  <a:gd name="T3" fmla="*/ 0 h 81"/>
                  <a:gd name="T4" fmla="*/ 17 w 61"/>
                  <a:gd name="T5" fmla="*/ 5 h 81"/>
                  <a:gd name="T6" fmla="*/ 1 w 61"/>
                  <a:gd name="T7" fmla="*/ 32 h 81"/>
                  <a:gd name="T8" fmla="*/ 15 w 61"/>
                  <a:gd name="T9" fmla="*/ 26 h 81"/>
                  <a:gd name="T10" fmla="*/ 21 w 61"/>
                  <a:gd name="T11" fmla="*/ 28 h 81"/>
                  <a:gd name="T12" fmla="*/ 21 w 61"/>
                  <a:gd name="T13" fmla="*/ 29 h 81"/>
                  <a:gd name="T14" fmla="*/ 22 w 61"/>
                  <a:gd name="T15" fmla="*/ 29 h 81"/>
                  <a:gd name="T16" fmla="*/ 19 w 61"/>
                  <a:gd name="T17" fmla="*/ 35 h 81"/>
                  <a:gd name="T18" fmla="*/ 4 w 61"/>
                  <a:gd name="T19" fmla="*/ 42 h 81"/>
                  <a:gd name="T20" fmla="*/ 6 w 61"/>
                  <a:gd name="T21" fmla="*/ 47 h 81"/>
                  <a:gd name="T22" fmla="*/ 21 w 61"/>
                  <a:gd name="T23" fmla="*/ 40 h 81"/>
                  <a:gd name="T24" fmla="*/ 27 w 61"/>
                  <a:gd name="T25" fmla="*/ 42 h 81"/>
                  <a:gd name="T26" fmla="*/ 28 w 61"/>
                  <a:gd name="T27" fmla="*/ 43 h 81"/>
                  <a:gd name="T28" fmla="*/ 28 w 61"/>
                  <a:gd name="T29" fmla="*/ 43 h 81"/>
                  <a:gd name="T30" fmla="*/ 25 w 61"/>
                  <a:gd name="T31" fmla="*/ 49 h 81"/>
                  <a:gd name="T32" fmla="*/ 10 w 61"/>
                  <a:gd name="T33" fmla="*/ 56 h 81"/>
                  <a:gd name="T34" fmla="*/ 12 w 61"/>
                  <a:gd name="T35" fmla="*/ 61 h 81"/>
                  <a:gd name="T36" fmla="*/ 28 w 61"/>
                  <a:gd name="T37" fmla="*/ 54 h 81"/>
                  <a:gd name="T38" fmla="*/ 34 w 61"/>
                  <a:gd name="T39" fmla="*/ 56 h 81"/>
                  <a:gd name="T40" fmla="*/ 34 w 61"/>
                  <a:gd name="T41" fmla="*/ 56 h 81"/>
                  <a:gd name="T42" fmla="*/ 34 w 61"/>
                  <a:gd name="T43" fmla="*/ 57 h 81"/>
                  <a:gd name="T44" fmla="*/ 31 w 61"/>
                  <a:gd name="T45" fmla="*/ 63 h 81"/>
                  <a:gd name="T46" fmla="*/ 17 w 61"/>
                  <a:gd name="T47" fmla="*/ 69 h 81"/>
                  <a:gd name="T48" fmla="*/ 48 w 61"/>
                  <a:gd name="T49" fmla="*/ 76 h 81"/>
                  <a:gd name="T50" fmla="*/ 61 w 61"/>
                  <a:gd name="T51" fmla="*/ 71 h 81"/>
                  <a:gd name="T52" fmla="*/ 53 w 61"/>
                  <a:gd name="T53" fmla="*/ 61 h 81"/>
                  <a:gd name="T54" fmla="*/ 30 w 61"/>
                  <a:gd name="T55" fmla="*/ 1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81">
                    <a:moveTo>
                      <a:pt x="30" y="10"/>
                    </a:moveTo>
                    <a:cubicBezTo>
                      <a:pt x="29" y="6"/>
                      <a:pt x="28" y="3"/>
                      <a:pt x="28" y="0"/>
                    </a:cubicBezTo>
                    <a:cubicBezTo>
                      <a:pt x="17" y="5"/>
                      <a:pt x="17" y="5"/>
                      <a:pt x="17" y="5"/>
                    </a:cubicBezTo>
                    <a:cubicBezTo>
                      <a:pt x="6" y="10"/>
                      <a:pt x="0" y="21"/>
                      <a:pt x="1" y="32"/>
                    </a:cubicBezTo>
                    <a:cubicBezTo>
                      <a:pt x="15" y="26"/>
                      <a:pt x="15" y="26"/>
                      <a:pt x="15" y="26"/>
                    </a:cubicBezTo>
                    <a:cubicBezTo>
                      <a:pt x="18" y="25"/>
                      <a:pt x="20" y="26"/>
                      <a:pt x="21" y="28"/>
                    </a:cubicBezTo>
                    <a:cubicBezTo>
                      <a:pt x="21" y="29"/>
                      <a:pt x="21" y="29"/>
                      <a:pt x="21" y="29"/>
                    </a:cubicBezTo>
                    <a:cubicBezTo>
                      <a:pt x="21" y="29"/>
                      <a:pt x="22" y="29"/>
                      <a:pt x="22" y="29"/>
                    </a:cubicBezTo>
                    <a:cubicBezTo>
                      <a:pt x="23" y="31"/>
                      <a:pt x="22" y="34"/>
                      <a:pt x="19" y="35"/>
                    </a:cubicBezTo>
                    <a:cubicBezTo>
                      <a:pt x="4" y="42"/>
                      <a:pt x="4" y="42"/>
                      <a:pt x="4" y="42"/>
                    </a:cubicBezTo>
                    <a:cubicBezTo>
                      <a:pt x="6" y="47"/>
                      <a:pt x="6" y="47"/>
                      <a:pt x="6" y="47"/>
                    </a:cubicBezTo>
                    <a:cubicBezTo>
                      <a:pt x="21" y="40"/>
                      <a:pt x="21" y="40"/>
                      <a:pt x="21" y="40"/>
                    </a:cubicBezTo>
                    <a:cubicBezTo>
                      <a:pt x="24" y="39"/>
                      <a:pt x="26" y="40"/>
                      <a:pt x="27" y="42"/>
                    </a:cubicBezTo>
                    <a:cubicBezTo>
                      <a:pt x="27" y="42"/>
                      <a:pt x="27" y="43"/>
                      <a:pt x="28" y="43"/>
                    </a:cubicBezTo>
                    <a:cubicBezTo>
                      <a:pt x="28" y="43"/>
                      <a:pt x="28" y="43"/>
                      <a:pt x="28" y="43"/>
                    </a:cubicBezTo>
                    <a:cubicBezTo>
                      <a:pt x="29" y="45"/>
                      <a:pt x="28" y="48"/>
                      <a:pt x="25" y="49"/>
                    </a:cubicBezTo>
                    <a:cubicBezTo>
                      <a:pt x="10" y="56"/>
                      <a:pt x="10" y="56"/>
                      <a:pt x="10" y="56"/>
                    </a:cubicBezTo>
                    <a:cubicBezTo>
                      <a:pt x="12" y="61"/>
                      <a:pt x="12" y="61"/>
                      <a:pt x="12" y="61"/>
                    </a:cubicBezTo>
                    <a:cubicBezTo>
                      <a:pt x="28" y="54"/>
                      <a:pt x="28" y="54"/>
                      <a:pt x="28" y="54"/>
                    </a:cubicBezTo>
                    <a:cubicBezTo>
                      <a:pt x="30" y="53"/>
                      <a:pt x="33" y="54"/>
                      <a:pt x="34" y="56"/>
                    </a:cubicBezTo>
                    <a:cubicBezTo>
                      <a:pt x="34" y="56"/>
                      <a:pt x="34" y="56"/>
                      <a:pt x="34" y="56"/>
                    </a:cubicBezTo>
                    <a:cubicBezTo>
                      <a:pt x="34" y="57"/>
                      <a:pt x="34" y="57"/>
                      <a:pt x="34" y="57"/>
                    </a:cubicBezTo>
                    <a:cubicBezTo>
                      <a:pt x="35" y="59"/>
                      <a:pt x="34" y="62"/>
                      <a:pt x="31" y="63"/>
                    </a:cubicBezTo>
                    <a:cubicBezTo>
                      <a:pt x="17" y="69"/>
                      <a:pt x="17" y="69"/>
                      <a:pt x="17" y="69"/>
                    </a:cubicBezTo>
                    <a:cubicBezTo>
                      <a:pt x="24" y="78"/>
                      <a:pt x="37" y="81"/>
                      <a:pt x="48" y="76"/>
                    </a:cubicBezTo>
                    <a:cubicBezTo>
                      <a:pt x="61" y="71"/>
                      <a:pt x="61" y="71"/>
                      <a:pt x="61" y="71"/>
                    </a:cubicBezTo>
                    <a:cubicBezTo>
                      <a:pt x="58" y="68"/>
                      <a:pt x="55" y="65"/>
                      <a:pt x="53" y="61"/>
                    </a:cubicBezTo>
                    <a:lnTo>
                      <a:pt x="30" y="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9" name="Freeform 52"/>
            <p:cNvSpPr>
              <a:spLocks/>
            </p:cNvSpPr>
            <p:nvPr/>
          </p:nvSpPr>
          <p:spPr bwMode="auto">
            <a:xfrm>
              <a:off x="14542795" y="6203899"/>
              <a:ext cx="906834" cy="1092712"/>
            </a:xfrm>
            <a:custGeom>
              <a:avLst/>
              <a:gdLst>
                <a:gd name="T0" fmla="*/ 60 w 146"/>
                <a:gd name="T1" fmla="*/ 173 h 176"/>
                <a:gd name="T2" fmla="*/ 40 w 146"/>
                <a:gd name="T3" fmla="*/ 173 h 176"/>
                <a:gd name="T4" fmla="*/ 38 w 146"/>
                <a:gd name="T5" fmla="*/ 172 h 176"/>
                <a:gd name="T6" fmla="*/ 17 w 146"/>
                <a:gd name="T7" fmla="*/ 122 h 176"/>
                <a:gd name="T8" fmla="*/ 40 w 146"/>
                <a:gd name="T9" fmla="*/ 62 h 176"/>
                <a:gd name="T10" fmla="*/ 55 w 146"/>
                <a:gd name="T11" fmla="*/ 24 h 176"/>
                <a:gd name="T12" fmla="*/ 103 w 146"/>
                <a:gd name="T13" fmla="*/ 9 h 176"/>
                <a:gd name="T14" fmla="*/ 141 w 146"/>
                <a:gd name="T15" fmla="*/ 53 h 176"/>
                <a:gd name="T16" fmla="*/ 108 w 146"/>
                <a:gd name="T17" fmla="*/ 142 h 176"/>
                <a:gd name="T18" fmla="*/ 98 w 146"/>
                <a:gd name="T19" fmla="*/ 146 h 176"/>
                <a:gd name="T20" fmla="*/ 94 w 146"/>
                <a:gd name="T21" fmla="*/ 137 h 176"/>
                <a:gd name="T22" fmla="*/ 127 w 146"/>
                <a:gd name="T23" fmla="*/ 49 h 176"/>
                <a:gd name="T24" fmla="*/ 98 w 146"/>
                <a:gd name="T25" fmla="*/ 23 h 176"/>
                <a:gd name="T26" fmla="*/ 69 w 146"/>
                <a:gd name="T27" fmla="*/ 30 h 176"/>
                <a:gd name="T28" fmla="*/ 54 w 146"/>
                <a:gd name="T29" fmla="*/ 67 h 176"/>
                <a:gd name="T30" fmla="*/ 30 w 146"/>
                <a:gd name="T31" fmla="*/ 127 h 176"/>
                <a:gd name="T32" fmla="*/ 44 w 146"/>
                <a:gd name="T33" fmla="*/ 159 h 176"/>
                <a:gd name="T34" fmla="*/ 45 w 146"/>
                <a:gd name="T35" fmla="*/ 159 h 176"/>
                <a:gd name="T36" fmla="*/ 61 w 146"/>
                <a:gd name="T37" fmla="*/ 151 h 176"/>
                <a:gd name="T38" fmla="*/ 67 w 146"/>
                <a:gd name="T39" fmla="*/ 135 h 176"/>
                <a:gd name="T40" fmla="*/ 93 w 146"/>
                <a:gd name="T41" fmla="*/ 68 h 176"/>
                <a:gd name="T42" fmla="*/ 91 w 146"/>
                <a:gd name="T43" fmla="*/ 58 h 176"/>
                <a:gd name="T44" fmla="*/ 82 w 146"/>
                <a:gd name="T45" fmla="*/ 67 h 176"/>
                <a:gd name="T46" fmla="*/ 57 w 146"/>
                <a:gd name="T47" fmla="*/ 130 h 176"/>
                <a:gd name="T48" fmla="*/ 48 w 146"/>
                <a:gd name="T49" fmla="*/ 134 h 176"/>
                <a:gd name="T50" fmla="*/ 44 w 146"/>
                <a:gd name="T51" fmla="*/ 124 h 176"/>
                <a:gd name="T52" fmla="*/ 68 w 146"/>
                <a:gd name="T53" fmla="*/ 62 h 176"/>
                <a:gd name="T54" fmla="*/ 96 w 146"/>
                <a:gd name="T55" fmla="*/ 44 h 176"/>
                <a:gd name="T56" fmla="*/ 107 w 146"/>
                <a:gd name="T57" fmla="*/ 72 h 176"/>
                <a:gd name="T58" fmla="*/ 80 w 146"/>
                <a:gd name="T59" fmla="*/ 141 h 176"/>
                <a:gd name="T60" fmla="*/ 74 w 146"/>
                <a:gd name="T61" fmla="*/ 156 h 176"/>
                <a:gd name="T62" fmla="*/ 60 w 146"/>
                <a:gd name="T63" fmla="*/ 1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76">
                  <a:moveTo>
                    <a:pt x="60" y="173"/>
                  </a:moveTo>
                  <a:cubicBezTo>
                    <a:pt x="54" y="176"/>
                    <a:pt x="47" y="176"/>
                    <a:pt x="40" y="173"/>
                  </a:cubicBezTo>
                  <a:cubicBezTo>
                    <a:pt x="38" y="172"/>
                    <a:pt x="38" y="172"/>
                    <a:pt x="38" y="172"/>
                  </a:cubicBezTo>
                  <a:cubicBezTo>
                    <a:pt x="31" y="169"/>
                    <a:pt x="0" y="160"/>
                    <a:pt x="17" y="122"/>
                  </a:cubicBezTo>
                  <a:cubicBezTo>
                    <a:pt x="24" y="106"/>
                    <a:pt x="31" y="84"/>
                    <a:pt x="40" y="62"/>
                  </a:cubicBezTo>
                  <a:cubicBezTo>
                    <a:pt x="45" y="50"/>
                    <a:pt x="50" y="37"/>
                    <a:pt x="55" y="24"/>
                  </a:cubicBezTo>
                  <a:cubicBezTo>
                    <a:pt x="64" y="1"/>
                    <a:pt x="78" y="0"/>
                    <a:pt x="103" y="9"/>
                  </a:cubicBezTo>
                  <a:cubicBezTo>
                    <a:pt x="133" y="20"/>
                    <a:pt x="146" y="39"/>
                    <a:pt x="141" y="53"/>
                  </a:cubicBezTo>
                  <a:cubicBezTo>
                    <a:pt x="135" y="73"/>
                    <a:pt x="109" y="139"/>
                    <a:pt x="108" y="142"/>
                  </a:cubicBezTo>
                  <a:cubicBezTo>
                    <a:pt x="106" y="146"/>
                    <a:pt x="102" y="148"/>
                    <a:pt x="98" y="146"/>
                  </a:cubicBezTo>
                  <a:cubicBezTo>
                    <a:pt x="95" y="145"/>
                    <a:pt x="93" y="141"/>
                    <a:pt x="94" y="137"/>
                  </a:cubicBezTo>
                  <a:cubicBezTo>
                    <a:pt x="94" y="136"/>
                    <a:pt x="121" y="68"/>
                    <a:pt x="127" y="49"/>
                  </a:cubicBezTo>
                  <a:cubicBezTo>
                    <a:pt x="129" y="45"/>
                    <a:pt x="124" y="32"/>
                    <a:pt x="98" y="23"/>
                  </a:cubicBezTo>
                  <a:cubicBezTo>
                    <a:pt x="83" y="17"/>
                    <a:pt x="76" y="10"/>
                    <a:pt x="69" y="30"/>
                  </a:cubicBezTo>
                  <a:cubicBezTo>
                    <a:pt x="64" y="42"/>
                    <a:pt x="59" y="55"/>
                    <a:pt x="54" y="67"/>
                  </a:cubicBezTo>
                  <a:cubicBezTo>
                    <a:pt x="45" y="90"/>
                    <a:pt x="37" y="111"/>
                    <a:pt x="30" y="127"/>
                  </a:cubicBezTo>
                  <a:cubicBezTo>
                    <a:pt x="20" y="152"/>
                    <a:pt x="36" y="155"/>
                    <a:pt x="44" y="159"/>
                  </a:cubicBezTo>
                  <a:cubicBezTo>
                    <a:pt x="45" y="159"/>
                    <a:pt x="45" y="159"/>
                    <a:pt x="45" y="159"/>
                  </a:cubicBezTo>
                  <a:cubicBezTo>
                    <a:pt x="52" y="162"/>
                    <a:pt x="56" y="161"/>
                    <a:pt x="61" y="151"/>
                  </a:cubicBezTo>
                  <a:cubicBezTo>
                    <a:pt x="62" y="148"/>
                    <a:pt x="64" y="142"/>
                    <a:pt x="67" y="135"/>
                  </a:cubicBezTo>
                  <a:cubicBezTo>
                    <a:pt x="75" y="115"/>
                    <a:pt x="91" y="77"/>
                    <a:pt x="93" y="68"/>
                  </a:cubicBezTo>
                  <a:cubicBezTo>
                    <a:pt x="94" y="65"/>
                    <a:pt x="94" y="59"/>
                    <a:pt x="91" y="58"/>
                  </a:cubicBezTo>
                  <a:cubicBezTo>
                    <a:pt x="87" y="56"/>
                    <a:pt x="83" y="65"/>
                    <a:pt x="82" y="67"/>
                  </a:cubicBezTo>
                  <a:cubicBezTo>
                    <a:pt x="72" y="95"/>
                    <a:pt x="58" y="130"/>
                    <a:pt x="57" y="130"/>
                  </a:cubicBezTo>
                  <a:cubicBezTo>
                    <a:pt x="56" y="134"/>
                    <a:pt x="52" y="135"/>
                    <a:pt x="48" y="134"/>
                  </a:cubicBezTo>
                  <a:cubicBezTo>
                    <a:pt x="44" y="132"/>
                    <a:pt x="42" y="128"/>
                    <a:pt x="44" y="124"/>
                  </a:cubicBezTo>
                  <a:cubicBezTo>
                    <a:pt x="44" y="124"/>
                    <a:pt x="58" y="90"/>
                    <a:pt x="68" y="62"/>
                  </a:cubicBezTo>
                  <a:cubicBezTo>
                    <a:pt x="75" y="45"/>
                    <a:pt x="87" y="41"/>
                    <a:pt x="96" y="44"/>
                  </a:cubicBezTo>
                  <a:cubicBezTo>
                    <a:pt x="106" y="47"/>
                    <a:pt x="110" y="62"/>
                    <a:pt x="107" y="72"/>
                  </a:cubicBezTo>
                  <a:cubicBezTo>
                    <a:pt x="105" y="81"/>
                    <a:pt x="93" y="111"/>
                    <a:pt x="80" y="141"/>
                  </a:cubicBezTo>
                  <a:cubicBezTo>
                    <a:pt x="78" y="148"/>
                    <a:pt x="75" y="154"/>
                    <a:pt x="74" y="156"/>
                  </a:cubicBezTo>
                  <a:cubicBezTo>
                    <a:pt x="71" y="165"/>
                    <a:pt x="66" y="171"/>
                    <a:pt x="60" y="1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82843" tIns="91422" rIns="182843" bIns="91422" numCol="1" anchor="t" anchorCtr="0" compatLnSpc="1">
              <a:prstTxWarp prst="textNoShape">
                <a:avLst/>
              </a:prstTxWarp>
            </a:bodyPr>
            <a:lstStyle/>
            <a:p>
              <a:endParaRPr lang="id-ID"/>
            </a:p>
          </p:txBody>
        </p:sp>
        <p:sp>
          <p:nvSpPr>
            <p:cNvPr id="20" name="Freeform 52"/>
            <p:cNvSpPr>
              <a:spLocks/>
            </p:cNvSpPr>
            <p:nvPr/>
          </p:nvSpPr>
          <p:spPr bwMode="auto">
            <a:xfrm>
              <a:off x="20719130" y="5144829"/>
              <a:ext cx="806836" cy="972216"/>
            </a:xfrm>
            <a:custGeom>
              <a:avLst/>
              <a:gdLst>
                <a:gd name="T0" fmla="*/ 60 w 146"/>
                <a:gd name="T1" fmla="*/ 173 h 176"/>
                <a:gd name="T2" fmla="*/ 40 w 146"/>
                <a:gd name="T3" fmla="*/ 173 h 176"/>
                <a:gd name="T4" fmla="*/ 38 w 146"/>
                <a:gd name="T5" fmla="*/ 172 h 176"/>
                <a:gd name="T6" fmla="*/ 17 w 146"/>
                <a:gd name="T7" fmla="*/ 122 h 176"/>
                <a:gd name="T8" fmla="*/ 40 w 146"/>
                <a:gd name="T9" fmla="*/ 62 h 176"/>
                <a:gd name="T10" fmla="*/ 55 w 146"/>
                <a:gd name="T11" fmla="*/ 24 h 176"/>
                <a:gd name="T12" fmla="*/ 103 w 146"/>
                <a:gd name="T13" fmla="*/ 9 h 176"/>
                <a:gd name="T14" fmla="*/ 141 w 146"/>
                <a:gd name="T15" fmla="*/ 53 h 176"/>
                <a:gd name="T16" fmla="*/ 108 w 146"/>
                <a:gd name="T17" fmla="*/ 142 h 176"/>
                <a:gd name="T18" fmla="*/ 98 w 146"/>
                <a:gd name="T19" fmla="*/ 146 h 176"/>
                <a:gd name="T20" fmla="*/ 94 w 146"/>
                <a:gd name="T21" fmla="*/ 137 h 176"/>
                <a:gd name="T22" fmla="*/ 127 w 146"/>
                <a:gd name="T23" fmla="*/ 49 h 176"/>
                <a:gd name="T24" fmla="*/ 98 w 146"/>
                <a:gd name="T25" fmla="*/ 23 h 176"/>
                <a:gd name="T26" fmla="*/ 69 w 146"/>
                <a:gd name="T27" fmla="*/ 30 h 176"/>
                <a:gd name="T28" fmla="*/ 54 w 146"/>
                <a:gd name="T29" fmla="*/ 67 h 176"/>
                <a:gd name="T30" fmla="*/ 30 w 146"/>
                <a:gd name="T31" fmla="*/ 127 h 176"/>
                <a:gd name="T32" fmla="*/ 44 w 146"/>
                <a:gd name="T33" fmla="*/ 159 h 176"/>
                <a:gd name="T34" fmla="*/ 45 w 146"/>
                <a:gd name="T35" fmla="*/ 159 h 176"/>
                <a:gd name="T36" fmla="*/ 61 w 146"/>
                <a:gd name="T37" fmla="*/ 151 h 176"/>
                <a:gd name="T38" fmla="*/ 67 w 146"/>
                <a:gd name="T39" fmla="*/ 135 h 176"/>
                <a:gd name="T40" fmla="*/ 93 w 146"/>
                <a:gd name="T41" fmla="*/ 68 h 176"/>
                <a:gd name="T42" fmla="*/ 91 w 146"/>
                <a:gd name="T43" fmla="*/ 58 h 176"/>
                <a:gd name="T44" fmla="*/ 82 w 146"/>
                <a:gd name="T45" fmla="*/ 67 h 176"/>
                <a:gd name="T46" fmla="*/ 57 w 146"/>
                <a:gd name="T47" fmla="*/ 130 h 176"/>
                <a:gd name="T48" fmla="*/ 48 w 146"/>
                <a:gd name="T49" fmla="*/ 134 h 176"/>
                <a:gd name="T50" fmla="*/ 44 w 146"/>
                <a:gd name="T51" fmla="*/ 124 h 176"/>
                <a:gd name="T52" fmla="*/ 68 w 146"/>
                <a:gd name="T53" fmla="*/ 62 h 176"/>
                <a:gd name="T54" fmla="*/ 96 w 146"/>
                <a:gd name="T55" fmla="*/ 44 h 176"/>
                <a:gd name="T56" fmla="*/ 107 w 146"/>
                <a:gd name="T57" fmla="*/ 72 h 176"/>
                <a:gd name="T58" fmla="*/ 80 w 146"/>
                <a:gd name="T59" fmla="*/ 141 h 176"/>
                <a:gd name="T60" fmla="*/ 74 w 146"/>
                <a:gd name="T61" fmla="*/ 156 h 176"/>
                <a:gd name="T62" fmla="*/ 60 w 146"/>
                <a:gd name="T63" fmla="*/ 1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76">
                  <a:moveTo>
                    <a:pt x="60" y="173"/>
                  </a:moveTo>
                  <a:cubicBezTo>
                    <a:pt x="54" y="176"/>
                    <a:pt x="47" y="176"/>
                    <a:pt x="40" y="173"/>
                  </a:cubicBezTo>
                  <a:cubicBezTo>
                    <a:pt x="38" y="172"/>
                    <a:pt x="38" y="172"/>
                    <a:pt x="38" y="172"/>
                  </a:cubicBezTo>
                  <a:cubicBezTo>
                    <a:pt x="31" y="169"/>
                    <a:pt x="0" y="160"/>
                    <a:pt x="17" y="122"/>
                  </a:cubicBezTo>
                  <a:cubicBezTo>
                    <a:pt x="24" y="106"/>
                    <a:pt x="31" y="84"/>
                    <a:pt x="40" y="62"/>
                  </a:cubicBezTo>
                  <a:cubicBezTo>
                    <a:pt x="45" y="50"/>
                    <a:pt x="50" y="37"/>
                    <a:pt x="55" y="24"/>
                  </a:cubicBezTo>
                  <a:cubicBezTo>
                    <a:pt x="64" y="1"/>
                    <a:pt x="78" y="0"/>
                    <a:pt x="103" y="9"/>
                  </a:cubicBezTo>
                  <a:cubicBezTo>
                    <a:pt x="133" y="20"/>
                    <a:pt x="146" y="39"/>
                    <a:pt x="141" y="53"/>
                  </a:cubicBezTo>
                  <a:cubicBezTo>
                    <a:pt x="135" y="73"/>
                    <a:pt x="109" y="139"/>
                    <a:pt x="108" y="142"/>
                  </a:cubicBezTo>
                  <a:cubicBezTo>
                    <a:pt x="106" y="146"/>
                    <a:pt x="102" y="148"/>
                    <a:pt x="98" y="146"/>
                  </a:cubicBezTo>
                  <a:cubicBezTo>
                    <a:pt x="95" y="145"/>
                    <a:pt x="93" y="141"/>
                    <a:pt x="94" y="137"/>
                  </a:cubicBezTo>
                  <a:cubicBezTo>
                    <a:pt x="94" y="136"/>
                    <a:pt x="121" y="68"/>
                    <a:pt x="127" y="49"/>
                  </a:cubicBezTo>
                  <a:cubicBezTo>
                    <a:pt x="129" y="45"/>
                    <a:pt x="124" y="32"/>
                    <a:pt x="98" y="23"/>
                  </a:cubicBezTo>
                  <a:cubicBezTo>
                    <a:pt x="83" y="17"/>
                    <a:pt x="76" y="10"/>
                    <a:pt x="69" y="30"/>
                  </a:cubicBezTo>
                  <a:cubicBezTo>
                    <a:pt x="64" y="42"/>
                    <a:pt x="59" y="55"/>
                    <a:pt x="54" y="67"/>
                  </a:cubicBezTo>
                  <a:cubicBezTo>
                    <a:pt x="45" y="90"/>
                    <a:pt x="37" y="111"/>
                    <a:pt x="30" y="127"/>
                  </a:cubicBezTo>
                  <a:cubicBezTo>
                    <a:pt x="20" y="152"/>
                    <a:pt x="36" y="155"/>
                    <a:pt x="44" y="159"/>
                  </a:cubicBezTo>
                  <a:cubicBezTo>
                    <a:pt x="45" y="159"/>
                    <a:pt x="45" y="159"/>
                    <a:pt x="45" y="159"/>
                  </a:cubicBezTo>
                  <a:cubicBezTo>
                    <a:pt x="52" y="162"/>
                    <a:pt x="56" y="161"/>
                    <a:pt x="61" y="151"/>
                  </a:cubicBezTo>
                  <a:cubicBezTo>
                    <a:pt x="62" y="148"/>
                    <a:pt x="64" y="142"/>
                    <a:pt x="67" y="135"/>
                  </a:cubicBezTo>
                  <a:cubicBezTo>
                    <a:pt x="75" y="115"/>
                    <a:pt x="91" y="77"/>
                    <a:pt x="93" y="68"/>
                  </a:cubicBezTo>
                  <a:cubicBezTo>
                    <a:pt x="94" y="65"/>
                    <a:pt x="94" y="59"/>
                    <a:pt x="91" y="58"/>
                  </a:cubicBezTo>
                  <a:cubicBezTo>
                    <a:pt x="87" y="56"/>
                    <a:pt x="83" y="65"/>
                    <a:pt x="82" y="67"/>
                  </a:cubicBezTo>
                  <a:cubicBezTo>
                    <a:pt x="72" y="95"/>
                    <a:pt x="58" y="130"/>
                    <a:pt x="57" y="130"/>
                  </a:cubicBezTo>
                  <a:cubicBezTo>
                    <a:pt x="56" y="134"/>
                    <a:pt x="52" y="135"/>
                    <a:pt x="48" y="134"/>
                  </a:cubicBezTo>
                  <a:cubicBezTo>
                    <a:pt x="44" y="132"/>
                    <a:pt x="42" y="128"/>
                    <a:pt x="44" y="124"/>
                  </a:cubicBezTo>
                  <a:cubicBezTo>
                    <a:pt x="44" y="124"/>
                    <a:pt x="58" y="90"/>
                    <a:pt x="68" y="62"/>
                  </a:cubicBezTo>
                  <a:cubicBezTo>
                    <a:pt x="75" y="45"/>
                    <a:pt x="87" y="41"/>
                    <a:pt x="96" y="44"/>
                  </a:cubicBezTo>
                  <a:cubicBezTo>
                    <a:pt x="106" y="47"/>
                    <a:pt x="110" y="62"/>
                    <a:pt x="107" y="72"/>
                  </a:cubicBezTo>
                  <a:cubicBezTo>
                    <a:pt x="105" y="81"/>
                    <a:pt x="93" y="111"/>
                    <a:pt x="80" y="141"/>
                  </a:cubicBezTo>
                  <a:cubicBezTo>
                    <a:pt x="78" y="148"/>
                    <a:pt x="75" y="154"/>
                    <a:pt x="74" y="156"/>
                  </a:cubicBezTo>
                  <a:cubicBezTo>
                    <a:pt x="71" y="165"/>
                    <a:pt x="66" y="171"/>
                    <a:pt x="60" y="1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82843" tIns="91422" rIns="182843" bIns="91422" numCol="1" anchor="t" anchorCtr="0" compatLnSpc="1">
              <a:prstTxWarp prst="textNoShape">
                <a:avLst/>
              </a:prstTxWarp>
            </a:bodyPr>
            <a:lstStyle/>
            <a:p>
              <a:endParaRPr lang="id-ID"/>
            </a:p>
          </p:txBody>
        </p:sp>
        <p:sp>
          <p:nvSpPr>
            <p:cNvPr id="21" name="Freeform 9"/>
            <p:cNvSpPr>
              <a:spLocks noEditPoints="1"/>
            </p:cNvSpPr>
            <p:nvPr/>
          </p:nvSpPr>
          <p:spPr bwMode="auto">
            <a:xfrm>
              <a:off x="15108873" y="8543550"/>
              <a:ext cx="1508257" cy="1508650"/>
            </a:xfrm>
            <a:custGeom>
              <a:avLst/>
              <a:gdLst>
                <a:gd name="T0" fmla="*/ 122 w 243"/>
                <a:gd name="T1" fmla="*/ 0 h 243"/>
                <a:gd name="T2" fmla="*/ 0 w 243"/>
                <a:gd name="T3" fmla="*/ 121 h 243"/>
                <a:gd name="T4" fmla="*/ 122 w 243"/>
                <a:gd name="T5" fmla="*/ 243 h 243"/>
                <a:gd name="T6" fmla="*/ 243 w 243"/>
                <a:gd name="T7" fmla="*/ 121 h 243"/>
                <a:gd name="T8" fmla="*/ 122 w 243"/>
                <a:gd name="T9" fmla="*/ 0 h 243"/>
                <a:gd name="T10" fmla="*/ 154 w 243"/>
                <a:gd name="T11" fmla="*/ 121 h 243"/>
                <a:gd name="T12" fmla="*/ 133 w 243"/>
                <a:gd name="T13" fmla="*/ 121 h 243"/>
                <a:gd name="T14" fmla="*/ 133 w 243"/>
                <a:gd name="T15" fmla="*/ 196 h 243"/>
                <a:gd name="T16" fmla="*/ 102 w 243"/>
                <a:gd name="T17" fmla="*/ 196 h 243"/>
                <a:gd name="T18" fmla="*/ 102 w 243"/>
                <a:gd name="T19" fmla="*/ 121 h 243"/>
                <a:gd name="T20" fmla="*/ 87 w 243"/>
                <a:gd name="T21" fmla="*/ 121 h 243"/>
                <a:gd name="T22" fmla="*/ 87 w 243"/>
                <a:gd name="T23" fmla="*/ 94 h 243"/>
                <a:gd name="T24" fmla="*/ 102 w 243"/>
                <a:gd name="T25" fmla="*/ 94 h 243"/>
                <a:gd name="T26" fmla="*/ 102 w 243"/>
                <a:gd name="T27" fmla="*/ 77 h 243"/>
                <a:gd name="T28" fmla="*/ 133 w 243"/>
                <a:gd name="T29" fmla="*/ 46 h 243"/>
                <a:gd name="T30" fmla="*/ 156 w 243"/>
                <a:gd name="T31" fmla="*/ 46 h 243"/>
                <a:gd name="T32" fmla="*/ 156 w 243"/>
                <a:gd name="T33" fmla="*/ 72 h 243"/>
                <a:gd name="T34" fmla="*/ 140 w 243"/>
                <a:gd name="T35" fmla="*/ 72 h 243"/>
                <a:gd name="T36" fmla="*/ 133 w 243"/>
                <a:gd name="T37" fmla="*/ 79 h 243"/>
                <a:gd name="T38" fmla="*/ 133 w 243"/>
                <a:gd name="T39" fmla="*/ 94 h 243"/>
                <a:gd name="T40" fmla="*/ 157 w 243"/>
                <a:gd name="T41" fmla="*/ 94 h 243"/>
                <a:gd name="T42" fmla="*/ 154 w 243"/>
                <a:gd name="T43" fmla="*/ 1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43">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grpFill/>
            <a:ln>
              <a:noFill/>
            </a:ln>
          </p:spPr>
          <p:txBody>
            <a:bodyPr vert="horz" wrap="square" lIns="182843" tIns="91422" rIns="182843" bIns="91422" numCol="1" anchor="t" anchorCtr="0" compatLnSpc="1">
              <a:prstTxWarp prst="textNoShape">
                <a:avLst/>
              </a:prstTxWarp>
            </a:bodyPr>
            <a:lstStyle/>
            <a:p>
              <a:endParaRPr lang="id-ID"/>
            </a:p>
          </p:txBody>
        </p:sp>
        <p:sp>
          <p:nvSpPr>
            <p:cNvPr id="22" name="Freeform 36"/>
            <p:cNvSpPr>
              <a:spLocks/>
            </p:cNvSpPr>
            <p:nvPr/>
          </p:nvSpPr>
          <p:spPr bwMode="auto">
            <a:xfrm>
              <a:off x="19962652" y="7508106"/>
              <a:ext cx="873944" cy="1160862"/>
            </a:xfrm>
            <a:custGeom>
              <a:avLst/>
              <a:gdLst>
                <a:gd name="T0" fmla="*/ 3 w 141"/>
                <a:gd name="T1" fmla="*/ 157 h 187"/>
                <a:gd name="T2" fmla="*/ 3 w 141"/>
                <a:gd name="T3" fmla="*/ 155 h 187"/>
                <a:gd name="T4" fmla="*/ 36 w 141"/>
                <a:gd name="T5" fmla="*/ 131 h 187"/>
                <a:gd name="T6" fmla="*/ 38 w 141"/>
                <a:gd name="T7" fmla="*/ 130 h 187"/>
                <a:gd name="T8" fmla="*/ 60 w 141"/>
                <a:gd name="T9" fmla="*/ 139 h 187"/>
                <a:gd name="T10" fmla="*/ 87 w 141"/>
                <a:gd name="T11" fmla="*/ 105 h 187"/>
                <a:gd name="T12" fmla="*/ 99 w 141"/>
                <a:gd name="T13" fmla="*/ 65 h 187"/>
                <a:gd name="T14" fmla="*/ 79 w 141"/>
                <a:gd name="T15" fmla="*/ 50 h 187"/>
                <a:gd name="T16" fmla="*/ 80 w 141"/>
                <a:gd name="T17" fmla="*/ 10 h 187"/>
                <a:gd name="T18" fmla="*/ 82 w 141"/>
                <a:gd name="T19" fmla="*/ 8 h 187"/>
                <a:gd name="T20" fmla="*/ 96 w 141"/>
                <a:gd name="T21" fmla="*/ 0 h 187"/>
                <a:gd name="T22" fmla="*/ 100 w 141"/>
                <a:gd name="T23" fmla="*/ 1 h 187"/>
                <a:gd name="T24" fmla="*/ 123 w 141"/>
                <a:gd name="T25" fmla="*/ 15 h 187"/>
                <a:gd name="T26" fmla="*/ 113 w 141"/>
                <a:gd name="T27" fmla="*/ 123 h 187"/>
                <a:gd name="T28" fmla="*/ 32 w 141"/>
                <a:gd name="T29" fmla="*/ 187 h 187"/>
                <a:gd name="T30" fmla="*/ 32 w 141"/>
                <a:gd name="T31" fmla="*/ 187 h 187"/>
                <a:gd name="T32" fmla="*/ 31 w 141"/>
                <a:gd name="T33" fmla="*/ 187 h 187"/>
                <a:gd name="T34" fmla="*/ 7 w 141"/>
                <a:gd name="T35" fmla="*/ 176 h 187"/>
                <a:gd name="T36" fmla="*/ 3 w 141"/>
                <a:gd name="T37" fmla="*/ 15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187">
                  <a:moveTo>
                    <a:pt x="3" y="157"/>
                  </a:moveTo>
                  <a:cubicBezTo>
                    <a:pt x="3" y="155"/>
                    <a:pt x="3" y="155"/>
                    <a:pt x="3" y="155"/>
                  </a:cubicBezTo>
                  <a:cubicBezTo>
                    <a:pt x="4" y="148"/>
                    <a:pt x="33" y="131"/>
                    <a:pt x="36" y="131"/>
                  </a:cubicBezTo>
                  <a:cubicBezTo>
                    <a:pt x="38" y="130"/>
                    <a:pt x="38" y="130"/>
                    <a:pt x="38" y="130"/>
                  </a:cubicBezTo>
                  <a:cubicBezTo>
                    <a:pt x="42" y="130"/>
                    <a:pt x="48" y="133"/>
                    <a:pt x="60" y="139"/>
                  </a:cubicBezTo>
                  <a:cubicBezTo>
                    <a:pt x="70" y="132"/>
                    <a:pt x="82" y="114"/>
                    <a:pt x="87" y="105"/>
                  </a:cubicBezTo>
                  <a:cubicBezTo>
                    <a:pt x="92" y="94"/>
                    <a:pt x="99" y="77"/>
                    <a:pt x="99" y="65"/>
                  </a:cubicBezTo>
                  <a:cubicBezTo>
                    <a:pt x="86" y="58"/>
                    <a:pt x="80" y="55"/>
                    <a:pt x="79" y="50"/>
                  </a:cubicBezTo>
                  <a:cubicBezTo>
                    <a:pt x="78" y="48"/>
                    <a:pt x="76" y="14"/>
                    <a:pt x="80" y="10"/>
                  </a:cubicBezTo>
                  <a:cubicBezTo>
                    <a:pt x="82" y="8"/>
                    <a:pt x="82" y="8"/>
                    <a:pt x="82" y="8"/>
                  </a:cubicBezTo>
                  <a:cubicBezTo>
                    <a:pt x="85" y="5"/>
                    <a:pt x="89" y="0"/>
                    <a:pt x="96" y="0"/>
                  </a:cubicBezTo>
                  <a:cubicBezTo>
                    <a:pt x="97" y="0"/>
                    <a:pt x="99" y="0"/>
                    <a:pt x="100" y="1"/>
                  </a:cubicBezTo>
                  <a:cubicBezTo>
                    <a:pt x="105" y="2"/>
                    <a:pt x="117" y="7"/>
                    <a:pt x="123" y="15"/>
                  </a:cubicBezTo>
                  <a:cubicBezTo>
                    <a:pt x="127" y="20"/>
                    <a:pt x="141" y="70"/>
                    <a:pt x="113" y="123"/>
                  </a:cubicBezTo>
                  <a:cubicBezTo>
                    <a:pt x="85" y="174"/>
                    <a:pt x="39" y="187"/>
                    <a:pt x="32" y="187"/>
                  </a:cubicBezTo>
                  <a:cubicBezTo>
                    <a:pt x="32" y="187"/>
                    <a:pt x="32" y="187"/>
                    <a:pt x="32" y="187"/>
                  </a:cubicBezTo>
                  <a:cubicBezTo>
                    <a:pt x="31" y="187"/>
                    <a:pt x="31" y="187"/>
                    <a:pt x="31" y="187"/>
                  </a:cubicBezTo>
                  <a:cubicBezTo>
                    <a:pt x="21" y="186"/>
                    <a:pt x="11" y="179"/>
                    <a:pt x="7" y="176"/>
                  </a:cubicBezTo>
                  <a:cubicBezTo>
                    <a:pt x="0" y="171"/>
                    <a:pt x="2" y="162"/>
                    <a:pt x="3" y="157"/>
                  </a:cubicBezTo>
                  <a:close/>
                </a:path>
              </a:pathLst>
            </a:custGeom>
            <a:grpFill/>
            <a:ln>
              <a:noFill/>
            </a:ln>
          </p:spPr>
          <p:txBody>
            <a:bodyPr vert="horz" wrap="square" lIns="182843" tIns="91422" rIns="182843" bIns="91422" numCol="1" anchor="t" anchorCtr="0" compatLnSpc="1">
              <a:prstTxWarp prst="textNoShape">
                <a:avLst/>
              </a:prstTxWarp>
            </a:bodyPr>
            <a:lstStyle/>
            <a:p>
              <a:endParaRPr lang="id-ID"/>
            </a:p>
          </p:txBody>
        </p:sp>
        <p:sp>
          <p:nvSpPr>
            <p:cNvPr id="23" name="Freeform 38"/>
            <p:cNvSpPr>
              <a:spLocks noEditPoints="1"/>
            </p:cNvSpPr>
            <p:nvPr/>
          </p:nvSpPr>
          <p:spPr bwMode="auto">
            <a:xfrm>
              <a:off x="17275043" y="8314129"/>
              <a:ext cx="1209895" cy="1229008"/>
            </a:xfrm>
            <a:custGeom>
              <a:avLst/>
              <a:gdLst>
                <a:gd name="T0" fmla="*/ 190 w 195"/>
                <a:gd name="T1" fmla="*/ 120 h 198"/>
                <a:gd name="T2" fmla="*/ 192 w 195"/>
                <a:gd name="T3" fmla="*/ 100 h 198"/>
                <a:gd name="T4" fmla="*/ 99 w 195"/>
                <a:gd name="T5" fmla="*/ 7 h 198"/>
                <a:gd name="T6" fmla="*/ 83 w 195"/>
                <a:gd name="T7" fmla="*/ 8 h 198"/>
                <a:gd name="T8" fmla="*/ 54 w 195"/>
                <a:gd name="T9" fmla="*/ 0 h 198"/>
                <a:gd name="T10" fmla="*/ 0 w 195"/>
                <a:gd name="T11" fmla="*/ 54 h 198"/>
                <a:gd name="T12" fmla="*/ 7 w 195"/>
                <a:gd name="T13" fmla="*/ 81 h 198"/>
                <a:gd name="T14" fmla="*/ 5 w 195"/>
                <a:gd name="T15" fmla="*/ 100 h 198"/>
                <a:gd name="T16" fmla="*/ 99 w 195"/>
                <a:gd name="T17" fmla="*/ 193 h 198"/>
                <a:gd name="T18" fmla="*/ 116 w 195"/>
                <a:gd name="T19" fmla="*/ 192 h 198"/>
                <a:gd name="T20" fmla="*/ 141 w 195"/>
                <a:gd name="T21" fmla="*/ 198 h 198"/>
                <a:gd name="T22" fmla="*/ 195 w 195"/>
                <a:gd name="T23" fmla="*/ 144 h 198"/>
                <a:gd name="T24" fmla="*/ 190 w 195"/>
                <a:gd name="T25" fmla="*/ 120 h 198"/>
                <a:gd name="T26" fmla="*/ 146 w 195"/>
                <a:gd name="T27" fmla="*/ 145 h 198"/>
                <a:gd name="T28" fmla="*/ 127 w 195"/>
                <a:gd name="T29" fmla="*/ 159 h 198"/>
                <a:gd name="T30" fmla="*/ 98 w 195"/>
                <a:gd name="T31" fmla="*/ 164 h 198"/>
                <a:gd name="T32" fmla="*/ 65 w 195"/>
                <a:gd name="T33" fmla="*/ 157 h 198"/>
                <a:gd name="T34" fmla="*/ 49 w 195"/>
                <a:gd name="T35" fmla="*/ 144 h 198"/>
                <a:gd name="T36" fmla="*/ 44 w 195"/>
                <a:gd name="T37" fmla="*/ 127 h 198"/>
                <a:gd name="T38" fmla="*/ 47 w 195"/>
                <a:gd name="T39" fmla="*/ 118 h 198"/>
                <a:gd name="T40" fmla="*/ 57 w 195"/>
                <a:gd name="T41" fmla="*/ 114 h 198"/>
                <a:gd name="T42" fmla="*/ 65 w 195"/>
                <a:gd name="T43" fmla="*/ 117 h 198"/>
                <a:gd name="T44" fmla="*/ 71 w 195"/>
                <a:gd name="T45" fmla="*/ 125 h 198"/>
                <a:gd name="T46" fmla="*/ 76 w 195"/>
                <a:gd name="T47" fmla="*/ 135 h 198"/>
                <a:gd name="T48" fmla="*/ 84 w 195"/>
                <a:gd name="T49" fmla="*/ 141 h 198"/>
                <a:gd name="T50" fmla="*/ 98 w 195"/>
                <a:gd name="T51" fmla="*/ 143 h 198"/>
                <a:gd name="T52" fmla="*/ 116 w 195"/>
                <a:gd name="T53" fmla="*/ 138 h 198"/>
                <a:gd name="T54" fmla="*/ 123 w 195"/>
                <a:gd name="T55" fmla="*/ 127 h 198"/>
                <a:gd name="T56" fmla="*/ 120 w 195"/>
                <a:gd name="T57" fmla="*/ 118 h 198"/>
                <a:gd name="T58" fmla="*/ 110 w 195"/>
                <a:gd name="T59" fmla="*/ 112 h 198"/>
                <a:gd name="T60" fmla="*/ 93 w 195"/>
                <a:gd name="T61" fmla="*/ 108 h 198"/>
                <a:gd name="T62" fmla="*/ 68 w 195"/>
                <a:gd name="T63" fmla="*/ 101 h 198"/>
                <a:gd name="T64" fmla="*/ 52 w 195"/>
                <a:gd name="T65" fmla="*/ 89 h 198"/>
                <a:gd name="T66" fmla="*/ 46 w 195"/>
                <a:gd name="T67" fmla="*/ 70 h 198"/>
                <a:gd name="T68" fmla="*/ 52 w 195"/>
                <a:gd name="T69" fmla="*/ 51 h 198"/>
                <a:gd name="T70" fmla="*/ 71 w 195"/>
                <a:gd name="T71" fmla="*/ 39 h 198"/>
                <a:gd name="T72" fmla="*/ 98 w 195"/>
                <a:gd name="T73" fmla="*/ 35 h 198"/>
                <a:gd name="T74" fmla="*/ 120 w 195"/>
                <a:gd name="T75" fmla="*/ 37 h 198"/>
                <a:gd name="T76" fmla="*/ 135 w 195"/>
                <a:gd name="T77" fmla="*/ 45 h 198"/>
                <a:gd name="T78" fmla="*/ 144 w 195"/>
                <a:gd name="T79" fmla="*/ 55 h 198"/>
                <a:gd name="T80" fmla="*/ 147 w 195"/>
                <a:gd name="T81" fmla="*/ 66 h 198"/>
                <a:gd name="T82" fmla="*/ 143 w 195"/>
                <a:gd name="T83" fmla="*/ 75 h 198"/>
                <a:gd name="T84" fmla="*/ 134 w 195"/>
                <a:gd name="T85" fmla="*/ 79 h 198"/>
                <a:gd name="T86" fmla="*/ 126 w 195"/>
                <a:gd name="T87" fmla="*/ 76 h 198"/>
                <a:gd name="T88" fmla="*/ 120 w 195"/>
                <a:gd name="T89" fmla="*/ 69 h 198"/>
                <a:gd name="T90" fmla="*/ 112 w 195"/>
                <a:gd name="T91" fmla="*/ 59 h 198"/>
                <a:gd name="T92" fmla="*/ 96 w 195"/>
                <a:gd name="T93" fmla="*/ 55 h 198"/>
                <a:gd name="T94" fmla="*/ 80 w 195"/>
                <a:gd name="T95" fmla="*/ 59 h 198"/>
                <a:gd name="T96" fmla="*/ 74 w 195"/>
                <a:gd name="T97" fmla="*/ 68 h 198"/>
                <a:gd name="T98" fmla="*/ 76 w 195"/>
                <a:gd name="T99" fmla="*/ 73 h 198"/>
                <a:gd name="T100" fmla="*/ 82 w 195"/>
                <a:gd name="T101" fmla="*/ 78 h 198"/>
                <a:gd name="T102" fmla="*/ 89 w 195"/>
                <a:gd name="T103" fmla="*/ 81 h 198"/>
                <a:gd name="T104" fmla="*/ 102 w 195"/>
                <a:gd name="T105" fmla="*/ 84 h 198"/>
                <a:gd name="T106" fmla="*/ 123 w 195"/>
                <a:gd name="T107" fmla="*/ 89 h 198"/>
                <a:gd name="T108" fmla="*/ 139 w 195"/>
                <a:gd name="T109" fmla="*/ 96 h 198"/>
                <a:gd name="T110" fmla="*/ 149 w 195"/>
                <a:gd name="T111" fmla="*/ 108 h 198"/>
                <a:gd name="T112" fmla="*/ 153 w 195"/>
                <a:gd name="T113" fmla="*/ 124 h 198"/>
                <a:gd name="T114" fmla="*/ 146 w 195"/>
                <a:gd name="T115" fmla="*/ 14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98">
                  <a:moveTo>
                    <a:pt x="190" y="120"/>
                  </a:moveTo>
                  <a:cubicBezTo>
                    <a:pt x="191" y="114"/>
                    <a:pt x="192" y="107"/>
                    <a:pt x="192" y="100"/>
                  </a:cubicBezTo>
                  <a:cubicBezTo>
                    <a:pt x="192" y="49"/>
                    <a:pt x="150" y="7"/>
                    <a:pt x="99" y="7"/>
                  </a:cubicBezTo>
                  <a:cubicBezTo>
                    <a:pt x="93" y="7"/>
                    <a:pt x="88" y="7"/>
                    <a:pt x="83" y="8"/>
                  </a:cubicBezTo>
                  <a:cubicBezTo>
                    <a:pt x="74" y="3"/>
                    <a:pt x="64" y="0"/>
                    <a:pt x="54" y="0"/>
                  </a:cubicBezTo>
                  <a:cubicBezTo>
                    <a:pt x="24" y="0"/>
                    <a:pt x="0" y="24"/>
                    <a:pt x="0" y="54"/>
                  </a:cubicBezTo>
                  <a:cubicBezTo>
                    <a:pt x="0" y="64"/>
                    <a:pt x="2" y="73"/>
                    <a:pt x="7" y="81"/>
                  </a:cubicBezTo>
                  <a:cubicBezTo>
                    <a:pt x="6" y="87"/>
                    <a:pt x="5" y="94"/>
                    <a:pt x="5" y="100"/>
                  </a:cubicBezTo>
                  <a:cubicBezTo>
                    <a:pt x="5" y="152"/>
                    <a:pt x="47" y="193"/>
                    <a:pt x="99" y="193"/>
                  </a:cubicBezTo>
                  <a:cubicBezTo>
                    <a:pt x="104" y="193"/>
                    <a:pt x="110" y="193"/>
                    <a:pt x="116" y="192"/>
                  </a:cubicBezTo>
                  <a:cubicBezTo>
                    <a:pt x="123" y="196"/>
                    <a:pt x="132" y="198"/>
                    <a:pt x="141" y="198"/>
                  </a:cubicBezTo>
                  <a:cubicBezTo>
                    <a:pt x="171" y="198"/>
                    <a:pt x="195" y="174"/>
                    <a:pt x="195" y="144"/>
                  </a:cubicBezTo>
                  <a:cubicBezTo>
                    <a:pt x="195" y="136"/>
                    <a:pt x="193" y="127"/>
                    <a:pt x="190" y="120"/>
                  </a:cubicBezTo>
                  <a:close/>
                  <a:moveTo>
                    <a:pt x="146" y="145"/>
                  </a:moveTo>
                  <a:cubicBezTo>
                    <a:pt x="142" y="151"/>
                    <a:pt x="136" y="156"/>
                    <a:pt x="127" y="159"/>
                  </a:cubicBezTo>
                  <a:cubicBezTo>
                    <a:pt x="119" y="163"/>
                    <a:pt x="109" y="164"/>
                    <a:pt x="98" y="164"/>
                  </a:cubicBezTo>
                  <a:cubicBezTo>
                    <a:pt x="85" y="164"/>
                    <a:pt x="74" y="162"/>
                    <a:pt x="65" y="157"/>
                  </a:cubicBezTo>
                  <a:cubicBezTo>
                    <a:pt x="59" y="154"/>
                    <a:pt x="53" y="149"/>
                    <a:pt x="49" y="144"/>
                  </a:cubicBezTo>
                  <a:cubicBezTo>
                    <a:pt x="46" y="138"/>
                    <a:pt x="44" y="132"/>
                    <a:pt x="44" y="127"/>
                  </a:cubicBezTo>
                  <a:cubicBezTo>
                    <a:pt x="44" y="123"/>
                    <a:pt x="45" y="120"/>
                    <a:pt x="47" y="118"/>
                  </a:cubicBezTo>
                  <a:cubicBezTo>
                    <a:pt x="50" y="116"/>
                    <a:pt x="53" y="114"/>
                    <a:pt x="57" y="114"/>
                  </a:cubicBezTo>
                  <a:cubicBezTo>
                    <a:pt x="60" y="114"/>
                    <a:pt x="63" y="115"/>
                    <a:pt x="65" y="117"/>
                  </a:cubicBezTo>
                  <a:cubicBezTo>
                    <a:pt x="68" y="119"/>
                    <a:pt x="69" y="122"/>
                    <a:pt x="71" y="125"/>
                  </a:cubicBezTo>
                  <a:cubicBezTo>
                    <a:pt x="72" y="129"/>
                    <a:pt x="74" y="132"/>
                    <a:pt x="76" y="135"/>
                  </a:cubicBezTo>
                  <a:cubicBezTo>
                    <a:pt x="78" y="137"/>
                    <a:pt x="81" y="139"/>
                    <a:pt x="84" y="141"/>
                  </a:cubicBezTo>
                  <a:cubicBezTo>
                    <a:pt x="87" y="142"/>
                    <a:pt x="92" y="143"/>
                    <a:pt x="98" y="143"/>
                  </a:cubicBezTo>
                  <a:cubicBezTo>
                    <a:pt x="105" y="143"/>
                    <a:pt x="112" y="142"/>
                    <a:pt x="116" y="138"/>
                  </a:cubicBezTo>
                  <a:cubicBezTo>
                    <a:pt x="121" y="135"/>
                    <a:pt x="123" y="131"/>
                    <a:pt x="123" y="127"/>
                  </a:cubicBezTo>
                  <a:cubicBezTo>
                    <a:pt x="123" y="123"/>
                    <a:pt x="122" y="120"/>
                    <a:pt x="120" y="118"/>
                  </a:cubicBezTo>
                  <a:cubicBezTo>
                    <a:pt x="117" y="115"/>
                    <a:pt x="114" y="114"/>
                    <a:pt x="110" y="112"/>
                  </a:cubicBezTo>
                  <a:cubicBezTo>
                    <a:pt x="105" y="111"/>
                    <a:pt x="100" y="110"/>
                    <a:pt x="93" y="108"/>
                  </a:cubicBezTo>
                  <a:cubicBezTo>
                    <a:pt x="83" y="106"/>
                    <a:pt x="75" y="104"/>
                    <a:pt x="68" y="101"/>
                  </a:cubicBezTo>
                  <a:cubicBezTo>
                    <a:pt x="61" y="98"/>
                    <a:pt x="56" y="94"/>
                    <a:pt x="52" y="89"/>
                  </a:cubicBezTo>
                  <a:cubicBezTo>
                    <a:pt x="48" y="84"/>
                    <a:pt x="46" y="78"/>
                    <a:pt x="46" y="70"/>
                  </a:cubicBezTo>
                  <a:cubicBezTo>
                    <a:pt x="46" y="63"/>
                    <a:pt x="48" y="57"/>
                    <a:pt x="52" y="51"/>
                  </a:cubicBezTo>
                  <a:cubicBezTo>
                    <a:pt x="57" y="46"/>
                    <a:pt x="63" y="42"/>
                    <a:pt x="71" y="39"/>
                  </a:cubicBezTo>
                  <a:cubicBezTo>
                    <a:pt x="78" y="36"/>
                    <a:pt x="87" y="35"/>
                    <a:pt x="98" y="35"/>
                  </a:cubicBezTo>
                  <a:cubicBezTo>
                    <a:pt x="106" y="35"/>
                    <a:pt x="114" y="35"/>
                    <a:pt x="120" y="37"/>
                  </a:cubicBezTo>
                  <a:cubicBezTo>
                    <a:pt x="126" y="39"/>
                    <a:pt x="131" y="42"/>
                    <a:pt x="135" y="45"/>
                  </a:cubicBezTo>
                  <a:cubicBezTo>
                    <a:pt x="139" y="48"/>
                    <a:pt x="142" y="52"/>
                    <a:pt x="144" y="55"/>
                  </a:cubicBezTo>
                  <a:cubicBezTo>
                    <a:pt x="146" y="59"/>
                    <a:pt x="147" y="62"/>
                    <a:pt x="147" y="66"/>
                  </a:cubicBezTo>
                  <a:cubicBezTo>
                    <a:pt x="147" y="69"/>
                    <a:pt x="146" y="72"/>
                    <a:pt x="143" y="75"/>
                  </a:cubicBezTo>
                  <a:cubicBezTo>
                    <a:pt x="141" y="78"/>
                    <a:pt x="137" y="79"/>
                    <a:pt x="134" y="79"/>
                  </a:cubicBezTo>
                  <a:cubicBezTo>
                    <a:pt x="130" y="79"/>
                    <a:pt x="128" y="78"/>
                    <a:pt x="126" y="76"/>
                  </a:cubicBezTo>
                  <a:cubicBezTo>
                    <a:pt x="124" y="75"/>
                    <a:pt x="122" y="72"/>
                    <a:pt x="120" y="69"/>
                  </a:cubicBezTo>
                  <a:cubicBezTo>
                    <a:pt x="118" y="65"/>
                    <a:pt x="115" y="61"/>
                    <a:pt x="112" y="59"/>
                  </a:cubicBezTo>
                  <a:cubicBezTo>
                    <a:pt x="109" y="56"/>
                    <a:pt x="103" y="55"/>
                    <a:pt x="96" y="55"/>
                  </a:cubicBezTo>
                  <a:cubicBezTo>
                    <a:pt x="89" y="55"/>
                    <a:pt x="84" y="56"/>
                    <a:pt x="80" y="59"/>
                  </a:cubicBezTo>
                  <a:cubicBezTo>
                    <a:pt x="76" y="62"/>
                    <a:pt x="74" y="65"/>
                    <a:pt x="74" y="68"/>
                  </a:cubicBezTo>
                  <a:cubicBezTo>
                    <a:pt x="74" y="70"/>
                    <a:pt x="75" y="72"/>
                    <a:pt x="76" y="73"/>
                  </a:cubicBezTo>
                  <a:cubicBezTo>
                    <a:pt x="77" y="75"/>
                    <a:pt x="79" y="76"/>
                    <a:pt x="82" y="78"/>
                  </a:cubicBezTo>
                  <a:cubicBezTo>
                    <a:pt x="84" y="79"/>
                    <a:pt x="87" y="80"/>
                    <a:pt x="89" y="81"/>
                  </a:cubicBezTo>
                  <a:cubicBezTo>
                    <a:pt x="92" y="81"/>
                    <a:pt x="96" y="82"/>
                    <a:pt x="102" y="84"/>
                  </a:cubicBezTo>
                  <a:cubicBezTo>
                    <a:pt x="110" y="85"/>
                    <a:pt x="117" y="87"/>
                    <a:pt x="123" y="89"/>
                  </a:cubicBezTo>
                  <a:cubicBezTo>
                    <a:pt x="129" y="91"/>
                    <a:pt x="134" y="94"/>
                    <a:pt x="139" y="96"/>
                  </a:cubicBezTo>
                  <a:cubicBezTo>
                    <a:pt x="143" y="99"/>
                    <a:pt x="147" y="103"/>
                    <a:pt x="149" y="108"/>
                  </a:cubicBezTo>
                  <a:cubicBezTo>
                    <a:pt x="152" y="112"/>
                    <a:pt x="153" y="118"/>
                    <a:pt x="153" y="124"/>
                  </a:cubicBezTo>
                  <a:cubicBezTo>
                    <a:pt x="153" y="132"/>
                    <a:pt x="151" y="139"/>
                    <a:pt x="146" y="145"/>
                  </a:cubicBezTo>
                  <a:close/>
                </a:path>
              </a:pathLst>
            </a:custGeom>
            <a:solidFill>
              <a:schemeClr val="accent5"/>
            </a:solidFill>
            <a:ln>
              <a:noFill/>
            </a:ln>
          </p:spPr>
          <p:txBody>
            <a:bodyPr vert="horz" wrap="square" lIns="182843" tIns="91422" rIns="182843" bIns="91422" numCol="1" anchor="t" anchorCtr="0" compatLnSpc="1">
              <a:prstTxWarp prst="textNoShape">
                <a:avLst/>
              </a:prstTxWarp>
            </a:bodyPr>
            <a:lstStyle/>
            <a:p>
              <a:endParaRPr lang="id-ID"/>
            </a:p>
          </p:txBody>
        </p:sp>
        <p:sp>
          <p:nvSpPr>
            <p:cNvPr id="24" name="Freeform 44"/>
            <p:cNvSpPr>
              <a:spLocks noEditPoints="1"/>
            </p:cNvSpPr>
            <p:nvPr/>
          </p:nvSpPr>
          <p:spPr bwMode="auto">
            <a:xfrm>
              <a:off x="15449628" y="6608087"/>
              <a:ext cx="1198148" cy="1203160"/>
            </a:xfrm>
            <a:custGeom>
              <a:avLst/>
              <a:gdLst>
                <a:gd name="T0" fmla="*/ 192 w 193"/>
                <a:gd name="T1" fmla="*/ 81 h 194"/>
                <a:gd name="T2" fmla="*/ 191 w 193"/>
                <a:gd name="T3" fmla="*/ 77 h 194"/>
                <a:gd name="T4" fmla="*/ 188 w 193"/>
                <a:gd name="T5" fmla="*/ 75 h 194"/>
                <a:gd name="T6" fmla="*/ 162 w 193"/>
                <a:gd name="T7" fmla="*/ 71 h 194"/>
                <a:gd name="T8" fmla="*/ 157 w 193"/>
                <a:gd name="T9" fmla="*/ 54 h 194"/>
                <a:gd name="T10" fmla="*/ 151 w 193"/>
                <a:gd name="T11" fmla="*/ 34 h 194"/>
                <a:gd name="T12" fmla="*/ 104 w 193"/>
                <a:gd name="T13" fmla="*/ 0 h 194"/>
                <a:gd name="T14" fmla="*/ 61 w 193"/>
                <a:gd name="T15" fmla="*/ 0 h 194"/>
                <a:gd name="T16" fmla="*/ 0 w 193"/>
                <a:gd name="T17" fmla="*/ 61 h 194"/>
                <a:gd name="T18" fmla="*/ 0 w 193"/>
                <a:gd name="T19" fmla="*/ 133 h 194"/>
                <a:gd name="T20" fmla="*/ 61 w 193"/>
                <a:gd name="T21" fmla="*/ 194 h 194"/>
                <a:gd name="T22" fmla="*/ 131 w 193"/>
                <a:gd name="T23" fmla="*/ 194 h 194"/>
                <a:gd name="T24" fmla="*/ 192 w 193"/>
                <a:gd name="T25" fmla="*/ 133 h 194"/>
                <a:gd name="T26" fmla="*/ 193 w 193"/>
                <a:gd name="T27" fmla="*/ 83 h 194"/>
                <a:gd name="T28" fmla="*/ 192 w 193"/>
                <a:gd name="T29" fmla="*/ 81 h 194"/>
                <a:gd name="T30" fmla="*/ 62 w 193"/>
                <a:gd name="T31" fmla="*/ 50 h 194"/>
                <a:gd name="T32" fmla="*/ 96 w 193"/>
                <a:gd name="T33" fmla="*/ 50 h 194"/>
                <a:gd name="T34" fmla="*/ 108 w 193"/>
                <a:gd name="T35" fmla="*/ 62 h 194"/>
                <a:gd name="T36" fmla="*/ 96 w 193"/>
                <a:gd name="T37" fmla="*/ 73 h 194"/>
                <a:gd name="T38" fmla="*/ 62 w 193"/>
                <a:gd name="T39" fmla="*/ 73 h 194"/>
                <a:gd name="T40" fmla="*/ 50 w 193"/>
                <a:gd name="T41" fmla="*/ 62 h 194"/>
                <a:gd name="T42" fmla="*/ 62 w 193"/>
                <a:gd name="T43" fmla="*/ 50 h 194"/>
                <a:gd name="T44" fmla="*/ 131 w 193"/>
                <a:gd name="T45" fmla="*/ 143 h 194"/>
                <a:gd name="T46" fmla="*/ 62 w 193"/>
                <a:gd name="T47" fmla="*/ 143 h 194"/>
                <a:gd name="T48" fmla="*/ 50 w 193"/>
                <a:gd name="T49" fmla="*/ 132 h 194"/>
                <a:gd name="T50" fmla="*/ 62 w 193"/>
                <a:gd name="T51" fmla="*/ 120 h 194"/>
                <a:gd name="T52" fmla="*/ 131 w 193"/>
                <a:gd name="T53" fmla="*/ 120 h 194"/>
                <a:gd name="T54" fmla="*/ 142 w 193"/>
                <a:gd name="T55" fmla="*/ 132 h 194"/>
                <a:gd name="T56" fmla="*/ 131 w 193"/>
                <a:gd name="T57" fmla="*/ 14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4">
                  <a:moveTo>
                    <a:pt x="192" y="81"/>
                  </a:moveTo>
                  <a:cubicBezTo>
                    <a:pt x="191" y="77"/>
                    <a:pt x="191" y="77"/>
                    <a:pt x="191" y="77"/>
                  </a:cubicBezTo>
                  <a:cubicBezTo>
                    <a:pt x="188" y="75"/>
                    <a:pt x="188" y="75"/>
                    <a:pt x="188" y="75"/>
                  </a:cubicBezTo>
                  <a:cubicBezTo>
                    <a:pt x="184" y="72"/>
                    <a:pt x="166" y="75"/>
                    <a:pt x="162" y="71"/>
                  </a:cubicBezTo>
                  <a:cubicBezTo>
                    <a:pt x="158" y="68"/>
                    <a:pt x="158" y="62"/>
                    <a:pt x="157" y="54"/>
                  </a:cubicBezTo>
                  <a:cubicBezTo>
                    <a:pt x="155" y="39"/>
                    <a:pt x="153" y="39"/>
                    <a:pt x="151" y="34"/>
                  </a:cubicBezTo>
                  <a:cubicBezTo>
                    <a:pt x="143" y="16"/>
                    <a:pt x="120" y="2"/>
                    <a:pt x="104" y="0"/>
                  </a:cubicBezTo>
                  <a:cubicBezTo>
                    <a:pt x="61" y="0"/>
                    <a:pt x="61" y="0"/>
                    <a:pt x="61" y="0"/>
                  </a:cubicBezTo>
                  <a:cubicBezTo>
                    <a:pt x="28" y="0"/>
                    <a:pt x="0" y="28"/>
                    <a:pt x="0" y="61"/>
                  </a:cubicBezTo>
                  <a:cubicBezTo>
                    <a:pt x="0" y="133"/>
                    <a:pt x="0" y="133"/>
                    <a:pt x="0" y="133"/>
                  </a:cubicBezTo>
                  <a:cubicBezTo>
                    <a:pt x="0" y="166"/>
                    <a:pt x="28" y="194"/>
                    <a:pt x="61" y="194"/>
                  </a:cubicBezTo>
                  <a:cubicBezTo>
                    <a:pt x="131" y="194"/>
                    <a:pt x="131" y="194"/>
                    <a:pt x="131" y="194"/>
                  </a:cubicBezTo>
                  <a:cubicBezTo>
                    <a:pt x="165" y="194"/>
                    <a:pt x="192" y="166"/>
                    <a:pt x="192" y="133"/>
                  </a:cubicBezTo>
                  <a:cubicBezTo>
                    <a:pt x="193" y="83"/>
                    <a:pt x="193" y="83"/>
                    <a:pt x="193" y="83"/>
                  </a:cubicBezTo>
                  <a:lnTo>
                    <a:pt x="192" y="81"/>
                  </a:lnTo>
                  <a:close/>
                  <a:moveTo>
                    <a:pt x="62" y="50"/>
                  </a:moveTo>
                  <a:cubicBezTo>
                    <a:pt x="96" y="50"/>
                    <a:pt x="96" y="50"/>
                    <a:pt x="96" y="50"/>
                  </a:cubicBezTo>
                  <a:cubicBezTo>
                    <a:pt x="102" y="50"/>
                    <a:pt x="108" y="55"/>
                    <a:pt x="108" y="62"/>
                  </a:cubicBezTo>
                  <a:cubicBezTo>
                    <a:pt x="108" y="68"/>
                    <a:pt x="102" y="73"/>
                    <a:pt x="96" y="73"/>
                  </a:cubicBezTo>
                  <a:cubicBezTo>
                    <a:pt x="62" y="73"/>
                    <a:pt x="62" y="73"/>
                    <a:pt x="62" y="73"/>
                  </a:cubicBezTo>
                  <a:cubicBezTo>
                    <a:pt x="56" y="73"/>
                    <a:pt x="50" y="68"/>
                    <a:pt x="50" y="62"/>
                  </a:cubicBezTo>
                  <a:cubicBezTo>
                    <a:pt x="50" y="55"/>
                    <a:pt x="56" y="50"/>
                    <a:pt x="62" y="50"/>
                  </a:cubicBezTo>
                  <a:close/>
                  <a:moveTo>
                    <a:pt x="131" y="143"/>
                  </a:moveTo>
                  <a:cubicBezTo>
                    <a:pt x="62" y="143"/>
                    <a:pt x="62" y="143"/>
                    <a:pt x="62" y="143"/>
                  </a:cubicBezTo>
                  <a:cubicBezTo>
                    <a:pt x="56" y="143"/>
                    <a:pt x="50" y="138"/>
                    <a:pt x="50" y="132"/>
                  </a:cubicBezTo>
                  <a:cubicBezTo>
                    <a:pt x="50" y="125"/>
                    <a:pt x="56" y="120"/>
                    <a:pt x="62" y="120"/>
                  </a:cubicBezTo>
                  <a:cubicBezTo>
                    <a:pt x="131" y="120"/>
                    <a:pt x="131" y="120"/>
                    <a:pt x="131" y="120"/>
                  </a:cubicBezTo>
                  <a:cubicBezTo>
                    <a:pt x="137" y="120"/>
                    <a:pt x="142" y="125"/>
                    <a:pt x="142" y="132"/>
                  </a:cubicBezTo>
                  <a:cubicBezTo>
                    <a:pt x="142" y="138"/>
                    <a:pt x="137" y="143"/>
                    <a:pt x="131" y="143"/>
                  </a:cubicBezTo>
                  <a:close/>
                </a:path>
              </a:pathLst>
            </a:custGeom>
            <a:solidFill>
              <a:schemeClr val="accent5"/>
            </a:solidFill>
            <a:ln>
              <a:noFill/>
            </a:ln>
          </p:spPr>
          <p:txBody>
            <a:bodyPr vert="horz" wrap="square" lIns="182843" tIns="91422" rIns="182843" bIns="91422" numCol="1" anchor="t" anchorCtr="0" compatLnSpc="1">
              <a:prstTxWarp prst="textNoShape">
                <a:avLst/>
              </a:prstTxWarp>
            </a:bodyPr>
            <a:lstStyle/>
            <a:p>
              <a:endParaRPr lang="id-ID"/>
            </a:p>
          </p:txBody>
        </p:sp>
        <p:grpSp>
          <p:nvGrpSpPr>
            <p:cNvPr id="25" name="Group 24"/>
            <p:cNvGrpSpPr/>
            <p:nvPr/>
          </p:nvGrpSpPr>
          <p:grpSpPr>
            <a:xfrm>
              <a:off x="17150529" y="4225266"/>
              <a:ext cx="1447175" cy="1438150"/>
              <a:chOff x="2189163" y="538163"/>
              <a:chExt cx="977900" cy="971549"/>
            </a:xfrm>
            <a:grpFill/>
          </p:grpSpPr>
          <p:sp>
            <p:nvSpPr>
              <p:cNvPr id="34" name="Freeform 50"/>
              <p:cNvSpPr>
                <a:spLocks/>
              </p:cNvSpPr>
              <p:nvPr/>
            </p:nvSpPr>
            <p:spPr bwMode="auto">
              <a:xfrm>
                <a:off x="2189163" y="538163"/>
                <a:ext cx="733425" cy="677862"/>
              </a:xfrm>
              <a:custGeom>
                <a:avLst/>
                <a:gdLst>
                  <a:gd name="T0" fmla="*/ 75 w 175"/>
                  <a:gd name="T1" fmla="*/ 162 h 162"/>
                  <a:gd name="T2" fmla="*/ 87 w 175"/>
                  <a:gd name="T3" fmla="*/ 152 h 162"/>
                  <a:gd name="T4" fmla="*/ 76 w 175"/>
                  <a:gd name="T5" fmla="*/ 142 h 162"/>
                  <a:gd name="T6" fmla="*/ 69 w 175"/>
                  <a:gd name="T7" fmla="*/ 142 h 162"/>
                  <a:gd name="T8" fmla="*/ 37 w 175"/>
                  <a:gd name="T9" fmla="*/ 109 h 162"/>
                  <a:gd name="T10" fmla="*/ 70 w 175"/>
                  <a:gd name="T11" fmla="*/ 78 h 162"/>
                  <a:gd name="T12" fmla="*/ 114 w 175"/>
                  <a:gd name="T13" fmla="*/ 78 h 162"/>
                  <a:gd name="T14" fmla="*/ 146 w 175"/>
                  <a:gd name="T15" fmla="*/ 110 h 162"/>
                  <a:gd name="T16" fmla="*/ 146 w 175"/>
                  <a:gd name="T17" fmla="*/ 151 h 162"/>
                  <a:gd name="T18" fmla="*/ 158 w 175"/>
                  <a:gd name="T19" fmla="*/ 162 h 162"/>
                  <a:gd name="T20" fmla="*/ 163 w 175"/>
                  <a:gd name="T21" fmla="*/ 162 h 162"/>
                  <a:gd name="T22" fmla="*/ 175 w 175"/>
                  <a:gd name="T23" fmla="*/ 151 h 162"/>
                  <a:gd name="T24" fmla="*/ 175 w 175"/>
                  <a:gd name="T25" fmla="*/ 15 h 162"/>
                  <a:gd name="T26" fmla="*/ 117 w 175"/>
                  <a:gd name="T27" fmla="*/ 0 h 162"/>
                  <a:gd name="T28" fmla="*/ 0 w 175"/>
                  <a:gd name="T29" fmla="*/ 116 h 162"/>
                  <a:gd name="T30" fmla="*/ 10 w 175"/>
                  <a:gd name="T31" fmla="*/ 162 h 162"/>
                  <a:gd name="T32" fmla="*/ 75 w 175"/>
                  <a:gd name="T3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62">
                    <a:moveTo>
                      <a:pt x="75" y="162"/>
                    </a:moveTo>
                    <a:cubicBezTo>
                      <a:pt x="82" y="162"/>
                      <a:pt x="87" y="158"/>
                      <a:pt x="87" y="152"/>
                    </a:cubicBezTo>
                    <a:cubicBezTo>
                      <a:pt x="87" y="147"/>
                      <a:pt x="82" y="143"/>
                      <a:pt x="76" y="142"/>
                    </a:cubicBezTo>
                    <a:cubicBezTo>
                      <a:pt x="69" y="142"/>
                      <a:pt x="69" y="142"/>
                      <a:pt x="69" y="142"/>
                    </a:cubicBezTo>
                    <a:cubicBezTo>
                      <a:pt x="52" y="141"/>
                      <a:pt x="37" y="126"/>
                      <a:pt x="37" y="109"/>
                    </a:cubicBezTo>
                    <a:cubicBezTo>
                      <a:pt x="37" y="92"/>
                      <a:pt x="52" y="78"/>
                      <a:pt x="70" y="78"/>
                    </a:cubicBezTo>
                    <a:cubicBezTo>
                      <a:pt x="114" y="78"/>
                      <a:pt x="114" y="78"/>
                      <a:pt x="114" y="78"/>
                    </a:cubicBezTo>
                    <a:cubicBezTo>
                      <a:pt x="132" y="78"/>
                      <a:pt x="146" y="92"/>
                      <a:pt x="146" y="110"/>
                    </a:cubicBezTo>
                    <a:cubicBezTo>
                      <a:pt x="146" y="151"/>
                      <a:pt x="146" y="151"/>
                      <a:pt x="146" y="151"/>
                    </a:cubicBezTo>
                    <a:cubicBezTo>
                      <a:pt x="146" y="157"/>
                      <a:pt x="152" y="162"/>
                      <a:pt x="158" y="162"/>
                    </a:cubicBezTo>
                    <a:cubicBezTo>
                      <a:pt x="163" y="162"/>
                      <a:pt x="163" y="162"/>
                      <a:pt x="163" y="162"/>
                    </a:cubicBezTo>
                    <a:cubicBezTo>
                      <a:pt x="169" y="162"/>
                      <a:pt x="175" y="157"/>
                      <a:pt x="175" y="151"/>
                    </a:cubicBezTo>
                    <a:cubicBezTo>
                      <a:pt x="175" y="15"/>
                      <a:pt x="175" y="15"/>
                      <a:pt x="175" y="15"/>
                    </a:cubicBezTo>
                    <a:cubicBezTo>
                      <a:pt x="158" y="5"/>
                      <a:pt x="138" y="0"/>
                      <a:pt x="117" y="0"/>
                    </a:cubicBezTo>
                    <a:cubicBezTo>
                      <a:pt x="52" y="0"/>
                      <a:pt x="0" y="52"/>
                      <a:pt x="0" y="116"/>
                    </a:cubicBezTo>
                    <a:cubicBezTo>
                      <a:pt x="0" y="132"/>
                      <a:pt x="4" y="148"/>
                      <a:pt x="10" y="162"/>
                    </a:cubicBezTo>
                    <a:lnTo>
                      <a:pt x="75" y="16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51"/>
              <p:cNvSpPr>
                <a:spLocks/>
              </p:cNvSpPr>
              <p:nvPr/>
            </p:nvSpPr>
            <p:spPr bwMode="auto">
              <a:xfrm>
                <a:off x="2281238" y="666750"/>
                <a:ext cx="885825" cy="842962"/>
              </a:xfrm>
              <a:custGeom>
                <a:avLst/>
                <a:gdLst>
                  <a:gd name="T0" fmla="*/ 174 w 211"/>
                  <a:gd name="T1" fmla="*/ 0 h 201"/>
                  <a:gd name="T2" fmla="*/ 174 w 211"/>
                  <a:gd name="T3" fmla="*/ 120 h 201"/>
                  <a:gd name="T4" fmla="*/ 141 w 211"/>
                  <a:gd name="T5" fmla="*/ 152 h 201"/>
                  <a:gd name="T6" fmla="*/ 136 w 211"/>
                  <a:gd name="T7" fmla="*/ 152 h 201"/>
                  <a:gd name="T8" fmla="*/ 103 w 211"/>
                  <a:gd name="T9" fmla="*/ 120 h 201"/>
                  <a:gd name="T10" fmla="*/ 103 w 211"/>
                  <a:gd name="T11" fmla="*/ 79 h 201"/>
                  <a:gd name="T12" fmla="*/ 92 w 211"/>
                  <a:gd name="T13" fmla="*/ 67 h 201"/>
                  <a:gd name="T14" fmla="*/ 48 w 211"/>
                  <a:gd name="T15" fmla="*/ 67 h 201"/>
                  <a:gd name="T16" fmla="*/ 36 w 211"/>
                  <a:gd name="T17" fmla="*/ 78 h 201"/>
                  <a:gd name="T18" fmla="*/ 48 w 211"/>
                  <a:gd name="T19" fmla="*/ 90 h 201"/>
                  <a:gd name="T20" fmla="*/ 55 w 211"/>
                  <a:gd name="T21" fmla="*/ 90 h 201"/>
                  <a:gd name="T22" fmla="*/ 86 w 211"/>
                  <a:gd name="T23" fmla="*/ 122 h 201"/>
                  <a:gd name="T24" fmla="*/ 53 w 211"/>
                  <a:gd name="T25" fmla="*/ 152 h 201"/>
                  <a:gd name="T26" fmla="*/ 0 w 211"/>
                  <a:gd name="T27" fmla="*/ 152 h 201"/>
                  <a:gd name="T28" fmla="*/ 95 w 211"/>
                  <a:gd name="T29" fmla="*/ 201 h 201"/>
                  <a:gd name="T30" fmla="*/ 211 w 211"/>
                  <a:gd name="T31" fmla="*/ 85 h 201"/>
                  <a:gd name="T32" fmla="*/ 174 w 211"/>
                  <a:gd name="T3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201">
                    <a:moveTo>
                      <a:pt x="174" y="0"/>
                    </a:moveTo>
                    <a:cubicBezTo>
                      <a:pt x="174" y="120"/>
                      <a:pt x="174" y="120"/>
                      <a:pt x="174" y="120"/>
                    </a:cubicBezTo>
                    <a:cubicBezTo>
                      <a:pt x="174" y="138"/>
                      <a:pt x="159" y="152"/>
                      <a:pt x="141" y="152"/>
                    </a:cubicBezTo>
                    <a:cubicBezTo>
                      <a:pt x="136" y="152"/>
                      <a:pt x="136" y="152"/>
                      <a:pt x="136" y="152"/>
                    </a:cubicBezTo>
                    <a:cubicBezTo>
                      <a:pt x="118" y="152"/>
                      <a:pt x="103" y="138"/>
                      <a:pt x="103" y="120"/>
                    </a:cubicBezTo>
                    <a:cubicBezTo>
                      <a:pt x="103" y="79"/>
                      <a:pt x="103" y="79"/>
                      <a:pt x="103" y="79"/>
                    </a:cubicBezTo>
                    <a:cubicBezTo>
                      <a:pt x="103" y="73"/>
                      <a:pt x="98" y="67"/>
                      <a:pt x="92" y="67"/>
                    </a:cubicBezTo>
                    <a:cubicBezTo>
                      <a:pt x="48" y="67"/>
                      <a:pt x="48" y="67"/>
                      <a:pt x="48" y="67"/>
                    </a:cubicBezTo>
                    <a:cubicBezTo>
                      <a:pt x="42" y="67"/>
                      <a:pt x="36" y="72"/>
                      <a:pt x="36" y="78"/>
                    </a:cubicBezTo>
                    <a:cubicBezTo>
                      <a:pt x="36" y="84"/>
                      <a:pt x="42" y="90"/>
                      <a:pt x="48" y="90"/>
                    </a:cubicBezTo>
                    <a:cubicBezTo>
                      <a:pt x="55" y="90"/>
                      <a:pt x="55" y="90"/>
                      <a:pt x="55" y="90"/>
                    </a:cubicBezTo>
                    <a:cubicBezTo>
                      <a:pt x="73" y="91"/>
                      <a:pt x="87" y="106"/>
                      <a:pt x="86" y="122"/>
                    </a:cubicBezTo>
                    <a:cubicBezTo>
                      <a:pt x="86" y="139"/>
                      <a:pt x="71" y="152"/>
                      <a:pt x="53" y="152"/>
                    </a:cubicBezTo>
                    <a:cubicBezTo>
                      <a:pt x="0" y="152"/>
                      <a:pt x="0" y="152"/>
                      <a:pt x="0" y="152"/>
                    </a:cubicBezTo>
                    <a:cubicBezTo>
                      <a:pt x="21" y="182"/>
                      <a:pt x="55" y="201"/>
                      <a:pt x="95" y="201"/>
                    </a:cubicBezTo>
                    <a:cubicBezTo>
                      <a:pt x="159" y="201"/>
                      <a:pt x="211" y="149"/>
                      <a:pt x="211" y="85"/>
                    </a:cubicBezTo>
                    <a:cubicBezTo>
                      <a:pt x="211" y="51"/>
                      <a:pt x="197" y="21"/>
                      <a:pt x="17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6" name="Freeform 36"/>
            <p:cNvSpPr>
              <a:spLocks/>
            </p:cNvSpPr>
            <p:nvPr/>
          </p:nvSpPr>
          <p:spPr bwMode="auto">
            <a:xfrm>
              <a:off x="18684053" y="5990826"/>
              <a:ext cx="1138224" cy="1037898"/>
            </a:xfrm>
            <a:custGeom>
              <a:avLst/>
              <a:gdLst>
                <a:gd name="T0" fmla="*/ 189 w 255"/>
                <a:gd name="T1" fmla="*/ 10 h 233"/>
                <a:gd name="T2" fmla="*/ 104 w 255"/>
                <a:gd name="T3" fmla="*/ 16 h 233"/>
                <a:gd name="T4" fmla="*/ 18 w 255"/>
                <a:gd name="T5" fmla="*/ 30 h 233"/>
                <a:gd name="T6" fmla="*/ 6 w 255"/>
                <a:gd name="T7" fmla="*/ 30 h 233"/>
                <a:gd name="T8" fmla="*/ 3 w 255"/>
                <a:gd name="T9" fmla="*/ 46 h 233"/>
                <a:gd name="T10" fmla="*/ 115 w 255"/>
                <a:gd name="T11" fmla="*/ 228 h 233"/>
                <a:gd name="T12" fmla="*/ 124 w 255"/>
                <a:gd name="T13" fmla="*/ 233 h 233"/>
                <a:gd name="T14" fmla="*/ 130 w 255"/>
                <a:gd name="T15" fmla="*/ 231 h 233"/>
                <a:gd name="T16" fmla="*/ 134 w 255"/>
                <a:gd name="T17" fmla="*/ 216 h 233"/>
                <a:gd name="T18" fmla="*/ 84 w 255"/>
                <a:gd name="T19" fmla="*/ 135 h 233"/>
                <a:gd name="T20" fmla="*/ 170 w 255"/>
                <a:gd name="T21" fmla="*/ 121 h 233"/>
                <a:gd name="T22" fmla="*/ 255 w 255"/>
                <a:gd name="T23" fmla="*/ 115 h 233"/>
                <a:gd name="T24" fmla="*/ 189 w 255"/>
                <a:gd name="T25" fmla="*/ 1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5" h="233">
                  <a:moveTo>
                    <a:pt x="189" y="10"/>
                  </a:moveTo>
                  <a:cubicBezTo>
                    <a:pt x="189" y="10"/>
                    <a:pt x="146" y="31"/>
                    <a:pt x="104" y="16"/>
                  </a:cubicBezTo>
                  <a:cubicBezTo>
                    <a:pt x="58" y="0"/>
                    <a:pt x="37" y="6"/>
                    <a:pt x="18" y="30"/>
                  </a:cubicBezTo>
                  <a:cubicBezTo>
                    <a:pt x="14" y="28"/>
                    <a:pt x="10" y="28"/>
                    <a:pt x="6" y="30"/>
                  </a:cubicBezTo>
                  <a:cubicBezTo>
                    <a:pt x="1" y="33"/>
                    <a:pt x="0" y="40"/>
                    <a:pt x="3" y="46"/>
                  </a:cubicBezTo>
                  <a:cubicBezTo>
                    <a:pt x="115" y="228"/>
                    <a:pt x="115" y="228"/>
                    <a:pt x="115" y="228"/>
                  </a:cubicBezTo>
                  <a:cubicBezTo>
                    <a:pt x="117" y="231"/>
                    <a:pt x="121" y="233"/>
                    <a:pt x="124" y="233"/>
                  </a:cubicBezTo>
                  <a:cubicBezTo>
                    <a:pt x="126" y="233"/>
                    <a:pt x="128" y="232"/>
                    <a:pt x="130" y="231"/>
                  </a:cubicBezTo>
                  <a:cubicBezTo>
                    <a:pt x="135" y="228"/>
                    <a:pt x="137" y="221"/>
                    <a:pt x="134" y="216"/>
                  </a:cubicBezTo>
                  <a:cubicBezTo>
                    <a:pt x="84" y="135"/>
                    <a:pt x="84" y="135"/>
                    <a:pt x="84" y="135"/>
                  </a:cubicBezTo>
                  <a:cubicBezTo>
                    <a:pt x="104" y="111"/>
                    <a:pt x="124" y="105"/>
                    <a:pt x="170" y="121"/>
                  </a:cubicBezTo>
                  <a:cubicBezTo>
                    <a:pt x="213" y="135"/>
                    <a:pt x="255" y="115"/>
                    <a:pt x="255" y="115"/>
                  </a:cubicBezTo>
                  <a:lnTo>
                    <a:pt x="189" y="10"/>
                  </a:lnTo>
                  <a:close/>
                </a:path>
              </a:pathLst>
            </a:custGeom>
            <a:solidFill>
              <a:schemeClr val="accent5"/>
            </a:solidFill>
            <a:ln>
              <a:noFill/>
            </a:ln>
          </p:spPr>
          <p:txBody>
            <a:bodyPr vert="horz" wrap="square" lIns="182843" tIns="91422" rIns="182843" bIns="91422" numCol="1" anchor="t" anchorCtr="0" compatLnSpc="1">
              <a:prstTxWarp prst="textNoShape">
                <a:avLst/>
              </a:prstTxWarp>
            </a:bodyPr>
            <a:lstStyle/>
            <a:p>
              <a:endParaRPr lang="id-ID"/>
            </a:p>
          </p:txBody>
        </p:sp>
        <p:sp>
          <p:nvSpPr>
            <p:cNvPr id="27" name="Freeform 326"/>
            <p:cNvSpPr>
              <a:spLocks noChangeArrowheads="1"/>
            </p:cNvSpPr>
            <p:nvPr/>
          </p:nvSpPr>
          <p:spPr bwMode="auto">
            <a:xfrm>
              <a:off x="21034302" y="8307078"/>
              <a:ext cx="1038032" cy="990798"/>
            </a:xfrm>
            <a:custGeom>
              <a:avLst/>
              <a:gdLst>
                <a:gd name="T0" fmla="*/ 1347 w 1348"/>
                <a:gd name="T1" fmla="*/ 786 h 1289"/>
                <a:gd name="T2" fmla="*/ 1347 w 1348"/>
                <a:gd name="T3" fmla="*/ 1288 h 1289"/>
                <a:gd name="T4" fmla="*/ 1054 w 1348"/>
                <a:gd name="T5" fmla="*/ 1288 h 1289"/>
                <a:gd name="T6" fmla="*/ 1054 w 1348"/>
                <a:gd name="T7" fmla="*/ 819 h 1289"/>
                <a:gd name="T8" fmla="*/ 912 w 1348"/>
                <a:gd name="T9" fmla="*/ 627 h 1289"/>
                <a:gd name="T10" fmla="*/ 761 w 1348"/>
                <a:gd name="T11" fmla="*/ 736 h 1289"/>
                <a:gd name="T12" fmla="*/ 753 w 1348"/>
                <a:gd name="T13" fmla="*/ 803 h 1289"/>
                <a:gd name="T14" fmla="*/ 753 w 1348"/>
                <a:gd name="T15" fmla="*/ 1288 h 1289"/>
                <a:gd name="T16" fmla="*/ 468 w 1348"/>
                <a:gd name="T17" fmla="*/ 1288 h 1289"/>
                <a:gd name="T18" fmla="*/ 468 w 1348"/>
                <a:gd name="T19" fmla="*/ 418 h 1289"/>
                <a:gd name="T20" fmla="*/ 753 w 1348"/>
                <a:gd name="T21" fmla="*/ 418 h 1289"/>
                <a:gd name="T22" fmla="*/ 753 w 1348"/>
                <a:gd name="T23" fmla="*/ 543 h 1289"/>
                <a:gd name="T24" fmla="*/ 1012 w 1348"/>
                <a:gd name="T25" fmla="*/ 401 h 1289"/>
                <a:gd name="T26" fmla="*/ 1347 w 1348"/>
                <a:gd name="T27" fmla="*/ 786 h 1289"/>
                <a:gd name="T28" fmla="*/ 167 w 1348"/>
                <a:gd name="T29" fmla="*/ 0 h 1289"/>
                <a:gd name="T30" fmla="*/ 0 w 1348"/>
                <a:gd name="T31" fmla="*/ 151 h 1289"/>
                <a:gd name="T32" fmla="*/ 159 w 1348"/>
                <a:gd name="T33" fmla="*/ 301 h 1289"/>
                <a:gd name="T34" fmla="*/ 167 w 1348"/>
                <a:gd name="T35" fmla="*/ 301 h 1289"/>
                <a:gd name="T36" fmla="*/ 326 w 1348"/>
                <a:gd name="T37" fmla="*/ 151 h 1289"/>
                <a:gd name="T38" fmla="*/ 167 w 1348"/>
                <a:gd name="T39" fmla="*/ 0 h 1289"/>
                <a:gd name="T40" fmla="*/ 17 w 1348"/>
                <a:gd name="T41" fmla="*/ 1288 h 1289"/>
                <a:gd name="T42" fmla="*/ 310 w 1348"/>
                <a:gd name="T43" fmla="*/ 1288 h 1289"/>
                <a:gd name="T44" fmla="*/ 310 w 1348"/>
                <a:gd name="T45" fmla="*/ 418 h 1289"/>
                <a:gd name="T46" fmla="*/ 17 w 1348"/>
                <a:gd name="T47" fmla="*/ 418 h 1289"/>
                <a:gd name="T48" fmla="*/ 17 w 1348"/>
                <a:gd name="T49" fmla="*/ 1288 h 1289"/>
                <a:gd name="T50" fmla="*/ 17 w 1348"/>
                <a:gd name="T51" fmla="*/ 1288 h 1289"/>
                <a:gd name="T52" fmla="*/ 17 w 1348"/>
                <a:gd name="T53" fmla="*/ 1288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8" h="1289">
                  <a:moveTo>
                    <a:pt x="1347" y="786"/>
                  </a:moveTo>
                  <a:cubicBezTo>
                    <a:pt x="1347" y="1288"/>
                    <a:pt x="1347" y="1288"/>
                    <a:pt x="1347" y="1288"/>
                  </a:cubicBezTo>
                  <a:cubicBezTo>
                    <a:pt x="1054" y="1288"/>
                    <a:pt x="1054" y="1288"/>
                    <a:pt x="1054" y="1288"/>
                  </a:cubicBezTo>
                  <a:cubicBezTo>
                    <a:pt x="1054" y="819"/>
                    <a:pt x="1054" y="819"/>
                    <a:pt x="1054" y="819"/>
                  </a:cubicBezTo>
                  <a:cubicBezTo>
                    <a:pt x="1054" y="702"/>
                    <a:pt x="1020" y="627"/>
                    <a:pt x="912" y="627"/>
                  </a:cubicBezTo>
                  <a:cubicBezTo>
                    <a:pt x="836" y="627"/>
                    <a:pt x="786" y="677"/>
                    <a:pt x="761" y="736"/>
                  </a:cubicBezTo>
                  <a:cubicBezTo>
                    <a:pt x="761" y="752"/>
                    <a:pt x="753" y="777"/>
                    <a:pt x="753" y="803"/>
                  </a:cubicBezTo>
                  <a:cubicBezTo>
                    <a:pt x="753" y="1288"/>
                    <a:pt x="753" y="1288"/>
                    <a:pt x="753" y="1288"/>
                  </a:cubicBezTo>
                  <a:cubicBezTo>
                    <a:pt x="468" y="1288"/>
                    <a:pt x="468" y="1288"/>
                    <a:pt x="468" y="1288"/>
                  </a:cubicBezTo>
                  <a:cubicBezTo>
                    <a:pt x="468" y="1288"/>
                    <a:pt x="468" y="502"/>
                    <a:pt x="468" y="418"/>
                  </a:cubicBezTo>
                  <a:cubicBezTo>
                    <a:pt x="753" y="418"/>
                    <a:pt x="753" y="418"/>
                    <a:pt x="753" y="418"/>
                  </a:cubicBezTo>
                  <a:cubicBezTo>
                    <a:pt x="753" y="543"/>
                    <a:pt x="753" y="543"/>
                    <a:pt x="753" y="543"/>
                  </a:cubicBezTo>
                  <a:cubicBezTo>
                    <a:pt x="795" y="485"/>
                    <a:pt x="862" y="401"/>
                    <a:pt x="1012" y="401"/>
                  </a:cubicBezTo>
                  <a:cubicBezTo>
                    <a:pt x="1204" y="401"/>
                    <a:pt x="1347" y="527"/>
                    <a:pt x="1347" y="786"/>
                  </a:cubicBezTo>
                  <a:close/>
                  <a:moveTo>
                    <a:pt x="167" y="0"/>
                  </a:moveTo>
                  <a:cubicBezTo>
                    <a:pt x="67" y="0"/>
                    <a:pt x="0" y="67"/>
                    <a:pt x="0" y="151"/>
                  </a:cubicBezTo>
                  <a:cubicBezTo>
                    <a:pt x="0" y="234"/>
                    <a:pt x="67" y="301"/>
                    <a:pt x="159" y="301"/>
                  </a:cubicBezTo>
                  <a:cubicBezTo>
                    <a:pt x="167" y="301"/>
                    <a:pt x="167" y="301"/>
                    <a:pt x="167" y="301"/>
                  </a:cubicBezTo>
                  <a:cubicBezTo>
                    <a:pt x="268" y="301"/>
                    <a:pt x="326" y="234"/>
                    <a:pt x="326" y="151"/>
                  </a:cubicBezTo>
                  <a:cubicBezTo>
                    <a:pt x="326" y="67"/>
                    <a:pt x="268" y="0"/>
                    <a:pt x="167" y="0"/>
                  </a:cubicBezTo>
                  <a:close/>
                  <a:moveTo>
                    <a:pt x="17" y="1288"/>
                  </a:moveTo>
                  <a:cubicBezTo>
                    <a:pt x="310" y="1288"/>
                    <a:pt x="310" y="1288"/>
                    <a:pt x="310" y="1288"/>
                  </a:cubicBezTo>
                  <a:cubicBezTo>
                    <a:pt x="310" y="418"/>
                    <a:pt x="310" y="418"/>
                    <a:pt x="310" y="418"/>
                  </a:cubicBezTo>
                  <a:cubicBezTo>
                    <a:pt x="17" y="418"/>
                    <a:pt x="17" y="418"/>
                    <a:pt x="17" y="418"/>
                  </a:cubicBezTo>
                  <a:lnTo>
                    <a:pt x="17" y="1288"/>
                  </a:lnTo>
                  <a:close/>
                  <a:moveTo>
                    <a:pt x="17" y="1288"/>
                  </a:moveTo>
                  <a:lnTo>
                    <a:pt x="17" y="1288"/>
                  </a:lnTo>
                  <a:close/>
                </a:path>
              </a:pathLst>
            </a:custGeom>
            <a:grpFill/>
            <a:ln>
              <a:noFill/>
            </a:ln>
            <a:effectLst/>
          </p:spPr>
          <p:txBody>
            <a:bodyPr wrap="none" lIns="243785" tIns="121892" rIns="243785" bIns="121892" anchor="ctr"/>
            <a:lstStyle/>
            <a:p>
              <a:pPr>
                <a:defRPr/>
              </a:pPr>
              <a:endParaRPr lang="en-US" dirty="0">
                <a:ea typeface="SimSun" charset="0"/>
              </a:endParaRPr>
            </a:p>
          </p:txBody>
        </p:sp>
        <p:sp>
          <p:nvSpPr>
            <p:cNvPr id="28" name="AutoShape 64"/>
            <p:cNvSpPr>
              <a:spLocks/>
            </p:cNvSpPr>
            <p:nvPr/>
          </p:nvSpPr>
          <p:spPr bwMode="auto">
            <a:xfrm>
              <a:off x="19882778" y="8865254"/>
              <a:ext cx="725241" cy="7225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61"/>
                    <a:pt x="21208" y="481"/>
                  </a:cubicBezTo>
                  <a:cubicBezTo>
                    <a:pt x="21470" y="798"/>
                    <a:pt x="21599" y="1177"/>
                    <a:pt x="21599" y="1618"/>
                  </a:cubicBezTo>
                  <a:lnTo>
                    <a:pt x="21599" y="19981"/>
                  </a:lnTo>
                  <a:cubicBezTo>
                    <a:pt x="21599" y="20422"/>
                    <a:pt x="21470" y="20801"/>
                    <a:pt x="21208" y="21121"/>
                  </a:cubicBezTo>
                  <a:cubicBezTo>
                    <a:pt x="20946" y="21441"/>
                    <a:pt x="20630" y="21599"/>
                    <a:pt x="20263" y="21599"/>
                  </a:cubicBezTo>
                  <a:lnTo>
                    <a:pt x="1346" y="21599"/>
                  </a:lnTo>
                  <a:cubicBezTo>
                    <a:pt x="979" y="21599"/>
                    <a:pt x="663" y="21441"/>
                    <a:pt x="399" y="21121"/>
                  </a:cubicBezTo>
                  <a:cubicBezTo>
                    <a:pt x="132" y="20801"/>
                    <a:pt x="0" y="20422"/>
                    <a:pt x="0" y="19981"/>
                  </a:cubicBezTo>
                  <a:lnTo>
                    <a:pt x="0" y="1618"/>
                  </a:lnTo>
                  <a:cubicBezTo>
                    <a:pt x="0" y="1177"/>
                    <a:pt x="132" y="798"/>
                    <a:pt x="399" y="481"/>
                  </a:cubicBezTo>
                  <a:cubicBezTo>
                    <a:pt x="663" y="161"/>
                    <a:pt x="979" y="0"/>
                    <a:pt x="1346" y="0"/>
                  </a:cubicBezTo>
                  <a:lnTo>
                    <a:pt x="20263" y="0"/>
                  </a:lnTo>
                  <a:close/>
                  <a:moveTo>
                    <a:pt x="19805" y="2252"/>
                  </a:moveTo>
                  <a:lnTo>
                    <a:pt x="8590" y="2252"/>
                  </a:lnTo>
                  <a:lnTo>
                    <a:pt x="8426" y="3545"/>
                  </a:lnTo>
                  <a:lnTo>
                    <a:pt x="1804" y="3545"/>
                  </a:lnTo>
                  <a:lnTo>
                    <a:pt x="1804" y="5501"/>
                  </a:lnTo>
                  <a:lnTo>
                    <a:pt x="19805" y="5501"/>
                  </a:lnTo>
                  <a:lnTo>
                    <a:pt x="19805" y="2252"/>
                  </a:lnTo>
                  <a:close/>
                  <a:moveTo>
                    <a:pt x="19805" y="17746"/>
                  </a:moveTo>
                  <a:lnTo>
                    <a:pt x="1804" y="17746"/>
                  </a:lnTo>
                  <a:lnTo>
                    <a:pt x="1804" y="19350"/>
                  </a:lnTo>
                  <a:lnTo>
                    <a:pt x="19805" y="19350"/>
                  </a:lnTo>
                  <a:lnTo>
                    <a:pt x="19805" y="17746"/>
                  </a:lnTo>
                  <a:close/>
                  <a:moveTo>
                    <a:pt x="3116" y="2743"/>
                  </a:moveTo>
                  <a:lnTo>
                    <a:pt x="6820" y="2743"/>
                  </a:lnTo>
                  <a:lnTo>
                    <a:pt x="6820" y="1436"/>
                  </a:lnTo>
                  <a:lnTo>
                    <a:pt x="3116" y="1436"/>
                  </a:lnTo>
                  <a:lnTo>
                    <a:pt x="3116" y="2743"/>
                  </a:lnTo>
                  <a:close/>
                  <a:moveTo>
                    <a:pt x="6529" y="11631"/>
                  </a:moveTo>
                  <a:cubicBezTo>
                    <a:pt x="6529" y="12342"/>
                    <a:pt x="6639" y="13011"/>
                    <a:pt x="6862" y="13634"/>
                  </a:cubicBezTo>
                  <a:cubicBezTo>
                    <a:pt x="7084" y="14257"/>
                    <a:pt x="7388" y="14800"/>
                    <a:pt x="7775" y="15264"/>
                  </a:cubicBezTo>
                  <a:cubicBezTo>
                    <a:pt x="8162" y="15731"/>
                    <a:pt x="8617" y="16095"/>
                    <a:pt x="9134" y="16359"/>
                  </a:cubicBezTo>
                  <a:cubicBezTo>
                    <a:pt x="9655" y="16630"/>
                    <a:pt x="10211" y="16762"/>
                    <a:pt x="10806" y="16762"/>
                  </a:cubicBezTo>
                  <a:cubicBezTo>
                    <a:pt x="11398" y="16762"/>
                    <a:pt x="11954" y="16630"/>
                    <a:pt x="12470" y="16359"/>
                  </a:cubicBezTo>
                  <a:cubicBezTo>
                    <a:pt x="12984" y="16095"/>
                    <a:pt x="13435" y="15731"/>
                    <a:pt x="13824" y="15264"/>
                  </a:cubicBezTo>
                  <a:cubicBezTo>
                    <a:pt x="14211" y="14800"/>
                    <a:pt x="14515" y="14257"/>
                    <a:pt x="14737" y="13634"/>
                  </a:cubicBezTo>
                  <a:cubicBezTo>
                    <a:pt x="14960" y="13011"/>
                    <a:pt x="15070" y="12342"/>
                    <a:pt x="15070" y="11631"/>
                  </a:cubicBezTo>
                  <a:cubicBezTo>
                    <a:pt x="15070" y="10917"/>
                    <a:pt x="14960" y="10250"/>
                    <a:pt x="14737" y="9625"/>
                  </a:cubicBezTo>
                  <a:cubicBezTo>
                    <a:pt x="14515" y="9002"/>
                    <a:pt x="14211" y="8461"/>
                    <a:pt x="13824" y="8003"/>
                  </a:cubicBezTo>
                  <a:cubicBezTo>
                    <a:pt x="13435" y="7542"/>
                    <a:pt x="12982" y="7178"/>
                    <a:pt x="12463" y="6914"/>
                  </a:cubicBezTo>
                  <a:cubicBezTo>
                    <a:pt x="11944" y="6646"/>
                    <a:pt x="11391" y="6511"/>
                    <a:pt x="10806" y="6511"/>
                  </a:cubicBezTo>
                  <a:cubicBezTo>
                    <a:pt x="10211" y="6511"/>
                    <a:pt x="9655" y="6646"/>
                    <a:pt x="9134" y="6914"/>
                  </a:cubicBezTo>
                  <a:cubicBezTo>
                    <a:pt x="8617" y="7178"/>
                    <a:pt x="8162" y="7542"/>
                    <a:pt x="7775" y="8003"/>
                  </a:cubicBezTo>
                  <a:cubicBezTo>
                    <a:pt x="7388" y="8461"/>
                    <a:pt x="7084" y="9002"/>
                    <a:pt x="6862" y="9625"/>
                  </a:cubicBezTo>
                  <a:cubicBezTo>
                    <a:pt x="6639" y="10250"/>
                    <a:pt x="6529" y="10917"/>
                    <a:pt x="6529" y="11631"/>
                  </a:cubicBezTo>
                  <a:moveTo>
                    <a:pt x="13724" y="11631"/>
                  </a:moveTo>
                  <a:cubicBezTo>
                    <a:pt x="13724" y="12109"/>
                    <a:pt x="13648" y="12565"/>
                    <a:pt x="13501" y="12999"/>
                  </a:cubicBezTo>
                  <a:cubicBezTo>
                    <a:pt x="13352" y="13434"/>
                    <a:pt x="13146" y="13813"/>
                    <a:pt x="12879" y="14127"/>
                  </a:cubicBezTo>
                  <a:cubicBezTo>
                    <a:pt x="12612" y="14439"/>
                    <a:pt x="12301" y="14688"/>
                    <a:pt x="11942" y="14870"/>
                  </a:cubicBezTo>
                  <a:cubicBezTo>
                    <a:pt x="11582" y="15052"/>
                    <a:pt x="11205" y="15144"/>
                    <a:pt x="10806" y="15144"/>
                  </a:cubicBezTo>
                  <a:cubicBezTo>
                    <a:pt x="10407" y="15144"/>
                    <a:pt x="10025" y="15052"/>
                    <a:pt x="9662" y="14870"/>
                  </a:cubicBezTo>
                  <a:cubicBezTo>
                    <a:pt x="9300" y="14688"/>
                    <a:pt x="8987" y="14439"/>
                    <a:pt x="8725" y="14127"/>
                  </a:cubicBezTo>
                  <a:cubicBezTo>
                    <a:pt x="8463" y="13813"/>
                    <a:pt x="8257" y="13440"/>
                    <a:pt x="8103" y="13008"/>
                  </a:cubicBezTo>
                  <a:cubicBezTo>
                    <a:pt x="7951" y="12579"/>
                    <a:pt x="7875" y="12118"/>
                    <a:pt x="7875" y="11631"/>
                  </a:cubicBezTo>
                  <a:cubicBezTo>
                    <a:pt x="7875" y="11152"/>
                    <a:pt x="7951" y="10700"/>
                    <a:pt x="8103" y="10265"/>
                  </a:cubicBezTo>
                  <a:cubicBezTo>
                    <a:pt x="8257" y="9836"/>
                    <a:pt x="8463" y="9460"/>
                    <a:pt x="8725" y="9140"/>
                  </a:cubicBezTo>
                  <a:cubicBezTo>
                    <a:pt x="8987" y="8823"/>
                    <a:pt x="9298" y="8576"/>
                    <a:pt x="9657" y="8394"/>
                  </a:cubicBezTo>
                  <a:cubicBezTo>
                    <a:pt x="10015" y="8218"/>
                    <a:pt x="10399" y="8130"/>
                    <a:pt x="10806" y="8130"/>
                  </a:cubicBezTo>
                  <a:cubicBezTo>
                    <a:pt x="11205" y="8130"/>
                    <a:pt x="11582" y="8218"/>
                    <a:pt x="11942" y="8394"/>
                  </a:cubicBezTo>
                  <a:cubicBezTo>
                    <a:pt x="12301" y="8576"/>
                    <a:pt x="12612" y="8823"/>
                    <a:pt x="12879" y="9140"/>
                  </a:cubicBezTo>
                  <a:cubicBezTo>
                    <a:pt x="13146" y="9460"/>
                    <a:pt x="13352" y="9836"/>
                    <a:pt x="13501" y="10265"/>
                  </a:cubicBezTo>
                  <a:cubicBezTo>
                    <a:pt x="13648" y="10700"/>
                    <a:pt x="13724" y="11152"/>
                    <a:pt x="13724" y="11631"/>
                  </a:cubicBezTo>
                  <a:moveTo>
                    <a:pt x="9692" y="11631"/>
                  </a:moveTo>
                  <a:cubicBezTo>
                    <a:pt x="9692" y="11246"/>
                    <a:pt x="9799" y="10929"/>
                    <a:pt x="10020" y="10682"/>
                  </a:cubicBezTo>
                  <a:cubicBezTo>
                    <a:pt x="10238" y="10432"/>
                    <a:pt x="10500" y="10309"/>
                    <a:pt x="10806" y="10309"/>
                  </a:cubicBezTo>
                  <a:lnTo>
                    <a:pt x="10806" y="10280"/>
                  </a:lnTo>
                  <a:cubicBezTo>
                    <a:pt x="10945" y="10280"/>
                    <a:pt x="11065" y="10224"/>
                    <a:pt x="11163" y="10109"/>
                  </a:cubicBezTo>
                  <a:cubicBezTo>
                    <a:pt x="11261" y="9998"/>
                    <a:pt x="11310" y="9862"/>
                    <a:pt x="11310" y="9704"/>
                  </a:cubicBezTo>
                  <a:cubicBezTo>
                    <a:pt x="11310" y="9533"/>
                    <a:pt x="11261" y="9392"/>
                    <a:pt x="11163" y="9275"/>
                  </a:cubicBezTo>
                  <a:cubicBezTo>
                    <a:pt x="11065" y="9157"/>
                    <a:pt x="10945" y="9096"/>
                    <a:pt x="10806" y="9096"/>
                  </a:cubicBezTo>
                  <a:cubicBezTo>
                    <a:pt x="10228" y="9096"/>
                    <a:pt x="9733" y="9348"/>
                    <a:pt x="9322" y="9848"/>
                  </a:cubicBezTo>
                  <a:cubicBezTo>
                    <a:pt x="8913" y="10350"/>
                    <a:pt x="8708" y="10943"/>
                    <a:pt x="8708" y="11628"/>
                  </a:cubicBezTo>
                  <a:cubicBezTo>
                    <a:pt x="8708" y="11777"/>
                    <a:pt x="8757" y="11913"/>
                    <a:pt x="8854" y="12027"/>
                  </a:cubicBezTo>
                  <a:cubicBezTo>
                    <a:pt x="8952" y="12147"/>
                    <a:pt x="9063" y="12206"/>
                    <a:pt x="9187" y="12206"/>
                  </a:cubicBezTo>
                  <a:cubicBezTo>
                    <a:pt x="9329" y="12206"/>
                    <a:pt x="9447" y="12148"/>
                    <a:pt x="9545" y="12027"/>
                  </a:cubicBezTo>
                  <a:cubicBezTo>
                    <a:pt x="9643" y="11916"/>
                    <a:pt x="9692" y="11780"/>
                    <a:pt x="9692" y="11631"/>
                  </a:cubicBezTo>
                </a:path>
              </a:pathLst>
            </a:custGeom>
            <a:solidFill>
              <a:schemeClr val="accent5"/>
            </a:solidFill>
            <a:ln>
              <a:noFill/>
            </a:ln>
            <a:effec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29" name="Freeform 234"/>
            <p:cNvSpPr>
              <a:spLocks noChangeArrowheads="1"/>
            </p:cNvSpPr>
            <p:nvPr/>
          </p:nvSpPr>
          <p:spPr bwMode="auto">
            <a:xfrm>
              <a:off x="20164021" y="5195835"/>
              <a:ext cx="524569" cy="754048"/>
            </a:xfrm>
            <a:custGeom>
              <a:avLst/>
              <a:gdLst>
                <a:gd name="T0" fmla="*/ 499 w 667"/>
                <a:gd name="T1" fmla="*/ 52 h 959"/>
                <a:gd name="T2" fmla="*/ 551 w 667"/>
                <a:gd name="T3" fmla="*/ 104 h 959"/>
                <a:gd name="T4" fmla="*/ 593 w 667"/>
                <a:gd name="T5" fmla="*/ 219 h 959"/>
                <a:gd name="T6" fmla="*/ 562 w 667"/>
                <a:gd name="T7" fmla="*/ 323 h 959"/>
                <a:gd name="T8" fmla="*/ 478 w 667"/>
                <a:gd name="T9" fmla="*/ 396 h 959"/>
                <a:gd name="T10" fmla="*/ 437 w 667"/>
                <a:gd name="T11" fmla="*/ 459 h 959"/>
                <a:gd name="T12" fmla="*/ 478 w 667"/>
                <a:gd name="T13" fmla="*/ 511 h 959"/>
                <a:gd name="T14" fmla="*/ 572 w 667"/>
                <a:gd name="T15" fmla="*/ 583 h 959"/>
                <a:gd name="T16" fmla="*/ 624 w 667"/>
                <a:gd name="T17" fmla="*/ 667 h 959"/>
                <a:gd name="T18" fmla="*/ 614 w 667"/>
                <a:gd name="T19" fmla="*/ 812 h 959"/>
                <a:gd name="T20" fmla="*/ 437 w 667"/>
                <a:gd name="T21" fmla="*/ 937 h 959"/>
                <a:gd name="T22" fmla="*/ 166 w 667"/>
                <a:gd name="T23" fmla="*/ 948 h 959"/>
                <a:gd name="T24" fmla="*/ 20 w 667"/>
                <a:gd name="T25" fmla="*/ 844 h 959"/>
                <a:gd name="T26" fmla="*/ 20 w 667"/>
                <a:gd name="T27" fmla="*/ 698 h 959"/>
                <a:gd name="T28" fmla="*/ 166 w 667"/>
                <a:gd name="T29" fmla="*/ 594 h 959"/>
                <a:gd name="T30" fmla="*/ 301 w 667"/>
                <a:gd name="T31" fmla="*/ 573 h 959"/>
                <a:gd name="T32" fmla="*/ 333 w 667"/>
                <a:gd name="T33" fmla="*/ 531 h 959"/>
                <a:gd name="T34" fmla="*/ 322 w 667"/>
                <a:gd name="T35" fmla="*/ 459 h 959"/>
                <a:gd name="T36" fmla="*/ 312 w 667"/>
                <a:gd name="T37" fmla="*/ 438 h 959"/>
                <a:gd name="T38" fmla="*/ 197 w 667"/>
                <a:gd name="T39" fmla="*/ 417 h 959"/>
                <a:gd name="T40" fmla="*/ 83 w 667"/>
                <a:gd name="T41" fmla="*/ 313 h 959"/>
                <a:gd name="T42" fmla="*/ 93 w 667"/>
                <a:gd name="T43" fmla="*/ 156 h 959"/>
                <a:gd name="T44" fmla="*/ 270 w 667"/>
                <a:gd name="T45" fmla="*/ 21 h 959"/>
                <a:gd name="T46" fmla="*/ 666 w 667"/>
                <a:gd name="T47" fmla="*/ 0 h 959"/>
                <a:gd name="T48" fmla="*/ 551 w 667"/>
                <a:gd name="T49" fmla="*/ 771 h 959"/>
                <a:gd name="T50" fmla="*/ 520 w 667"/>
                <a:gd name="T51" fmla="*/ 687 h 959"/>
                <a:gd name="T52" fmla="*/ 406 w 667"/>
                <a:gd name="T53" fmla="*/ 604 h 959"/>
                <a:gd name="T54" fmla="*/ 374 w 667"/>
                <a:gd name="T55" fmla="*/ 604 h 959"/>
                <a:gd name="T56" fmla="*/ 322 w 667"/>
                <a:gd name="T57" fmla="*/ 604 h 959"/>
                <a:gd name="T58" fmla="*/ 239 w 667"/>
                <a:gd name="T59" fmla="*/ 625 h 959"/>
                <a:gd name="T60" fmla="*/ 166 w 667"/>
                <a:gd name="T61" fmla="*/ 656 h 959"/>
                <a:gd name="T62" fmla="*/ 124 w 667"/>
                <a:gd name="T63" fmla="*/ 750 h 959"/>
                <a:gd name="T64" fmla="*/ 187 w 667"/>
                <a:gd name="T65" fmla="*/ 854 h 959"/>
                <a:gd name="T66" fmla="*/ 353 w 667"/>
                <a:gd name="T67" fmla="*/ 906 h 959"/>
                <a:gd name="T68" fmla="*/ 551 w 667"/>
                <a:gd name="T69" fmla="*/ 771 h 959"/>
                <a:gd name="T70" fmla="*/ 468 w 667"/>
                <a:gd name="T71" fmla="*/ 323 h 959"/>
                <a:gd name="T72" fmla="*/ 468 w 667"/>
                <a:gd name="T73" fmla="*/ 198 h 959"/>
                <a:gd name="T74" fmla="*/ 385 w 667"/>
                <a:gd name="T75" fmla="*/ 73 h 959"/>
                <a:gd name="T76" fmla="*/ 260 w 667"/>
                <a:gd name="T77" fmla="*/ 63 h 959"/>
                <a:gd name="T78" fmla="*/ 197 w 667"/>
                <a:gd name="T79" fmla="*/ 136 h 959"/>
                <a:gd name="T80" fmla="*/ 197 w 667"/>
                <a:gd name="T81" fmla="*/ 250 h 959"/>
                <a:gd name="T82" fmla="*/ 281 w 667"/>
                <a:gd name="T83" fmla="*/ 375 h 959"/>
                <a:gd name="T84" fmla="*/ 406 w 667"/>
                <a:gd name="T85" fmla="*/ 396 h 959"/>
                <a:gd name="T86" fmla="*/ 437 w 667"/>
                <a:gd name="T87" fmla="*/ 365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7" h="959">
                  <a:moveTo>
                    <a:pt x="583" y="52"/>
                  </a:moveTo>
                  <a:cubicBezTo>
                    <a:pt x="499" y="52"/>
                    <a:pt x="499" y="52"/>
                    <a:pt x="499" y="52"/>
                  </a:cubicBezTo>
                  <a:cubicBezTo>
                    <a:pt x="520" y="73"/>
                    <a:pt x="520" y="73"/>
                    <a:pt x="520" y="73"/>
                  </a:cubicBezTo>
                  <a:cubicBezTo>
                    <a:pt x="531" y="84"/>
                    <a:pt x="541" y="94"/>
                    <a:pt x="551" y="104"/>
                  </a:cubicBezTo>
                  <a:cubicBezTo>
                    <a:pt x="562" y="125"/>
                    <a:pt x="572" y="136"/>
                    <a:pt x="583" y="156"/>
                  </a:cubicBezTo>
                  <a:cubicBezTo>
                    <a:pt x="593" y="177"/>
                    <a:pt x="593" y="198"/>
                    <a:pt x="593" y="219"/>
                  </a:cubicBezTo>
                  <a:cubicBezTo>
                    <a:pt x="593" y="240"/>
                    <a:pt x="593" y="261"/>
                    <a:pt x="583" y="281"/>
                  </a:cubicBezTo>
                  <a:cubicBezTo>
                    <a:pt x="572" y="292"/>
                    <a:pt x="572" y="313"/>
                    <a:pt x="562" y="323"/>
                  </a:cubicBezTo>
                  <a:cubicBezTo>
                    <a:pt x="551" y="344"/>
                    <a:pt x="531" y="354"/>
                    <a:pt x="520" y="365"/>
                  </a:cubicBezTo>
                  <a:cubicBezTo>
                    <a:pt x="478" y="396"/>
                    <a:pt x="478" y="396"/>
                    <a:pt x="478" y="396"/>
                  </a:cubicBezTo>
                  <a:cubicBezTo>
                    <a:pt x="468" y="406"/>
                    <a:pt x="458" y="417"/>
                    <a:pt x="458" y="417"/>
                  </a:cubicBezTo>
                  <a:cubicBezTo>
                    <a:pt x="447" y="427"/>
                    <a:pt x="437" y="438"/>
                    <a:pt x="437" y="459"/>
                  </a:cubicBezTo>
                  <a:cubicBezTo>
                    <a:pt x="437" y="469"/>
                    <a:pt x="447" y="479"/>
                    <a:pt x="458" y="490"/>
                  </a:cubicBezTo>
                  <a:cubicBezTo>
                    <a:pt x="468" y="500"/>
                    <a:pt x="478" y="511"/>
                    <a:pt x="478" y="511"/>
                  </a:cubicBezTo>
                  <a:cubicBezTo>
                    <a:pt x="531" y="542"/>
                    <a:pt x="531" y="542"/>
                    <a:pt x="531" y="542"/>
                  </a:cubicBezTo>
                  <a:cubicBezTo>
                    <a:pt x="541" y="552"/>
                    <a:pt x="562" y="573"/>
                    <a:pt x="572" y="583"/>
                  </a:cubicBezTo>
                  <a:cubicBezTo>
                    <a:pt x="583" y="594"/>
                    <a:pt x="593" y="604"/>
                    <a:pt x="603" y="614"/>
                  </a:cubicBezTo>
                  <a:cubicBezTo>
                    <a:pt x="614" y="635"/>
                    <a:pt x="614" y="646"/>
                    <a:pt x="624" y="667"/>
                  </a:cubicBezTo>
                  <a:cubicBezTo>
                    <a:pt x="624" y="677"/>
                    <a:pt x="635" y="698"/>
                    <a:pt x="635" y="719"/>
                  </a:cubicBezTo>
                  <a:cubicBezTo>
                    <a:pt x="635" y="750"/>
                    <a:pt x="624" y="781"/>
                    <a:pt x="614" y="812"/>
                  </a:cubicBezTo>
                  <a:cubicBezTo>
                    <a:pt x="593" y="833"/>
                    <a:pt x="572" y="864"/>
                    <a:pt x="541" y="885"/>
                  </a:cubicBezTo>
                  <a:cubicBezTo>
                    <a:pt x="520" y="906"/>
                    <a:pt x="478" y="927"/>
                    <a:pt x="437" y="937"/>
                  </a:cubicBezTo>
                  <a:cubicBezTo>
                    <a:pt x="395" y="948"/>
                    <a:pt x="343" y="958"/>
                    <a:pt x="291" y="958"/>
                  </a:cubicBezTo>
                  <a:cubicBezTo>
                    <a:pt x="239" y="958"/>
                    <a:pt x="197" y="958"/>
                    <a:pt x="166" y="948"/>
                  </a:cubicBezTo>
                  <a:cubicBezTo>
                    <a:pt x="124" y="937"/>
                    <a:pt x="93" y="917"/>
                    <a:pt x="72" y="906"/>
                  </a:cubicBezTo>
                  <a:cubicBezTo>
                    <a:pt x="51" y="885"/>
                    <a:pt x="31" y="864"/>
                    <a:pt x="20" y="844"/>
                  </a:cubicBezTo>
                  <a:cubicBezTo>
                    <a:pt x="10" y="823"/>
                    <a:pt x="0" y="802"/>
                    <a:pt x="0" y="781"/>
                  </a:cubicBezTo>
                  <a:cubicBezTo>
                    <a:pt x="0" y="760"/>
                    <a:pt x="10" y="729"/>
                    <a:pt x="20" y="698"/>
                  </a:cubicBezTo>
                  <a:cubicBezTo>
                    <a:pt x="41" y="677"/>
                    <a:pt x="62" y="646"/>
                    <a:pt x="103" y="625"/>
                  </a:cubicBezTo>
                  <a:cubicBezTo>
                    <a:pt x="124" y="614"/>
                    <a:pt x="145" y="604"/>
                    <a:pt x="166" y="594"/>
                  </a:cubicBezTo>
                  <a:cubicBezTo>
                    <a:pt x="197" y="594"/>
                    <a:pt x="218" y="583"/>
                    <a:pt x="239" y="583"/>
                  </a:cubicBezTo>
                  <a:cubicBezTo>
                    <a:pt x="260" y="573"/>
                    <a:pt x="281" y="573"/>
                    <a:pt x="301" y="573"/>
                  </a:cubicBezTo>
                  <a:cubicBezTo>
                    <a:pt x="322" y="573"/>
                    <a:pt x="343" y="573"/>
                    <a:pt x="353" y="573"/>
                  </a:cubicBezTo>
                  <a:cubicBezTo>
                    <a:pt x="353" y="552"/>
                    <a:pt x="343" y="542"/>
                    <a:pt x="333" y="531"/>
                  </a:cubicBezTo>
                  <a:cubicBezTo>
                    <a:pt x="322" y="521"/>
                    <a:pt x="322" y="500"/>
                    <a:pt x="322" y="479"/>
                  </a:cubicBezTo>
                  <a:cubicBezTo>
                    <a:pt x="322" y="469"/>
                    <a:pt x="322" y="459"/>
                    <a:pt x="322" y="459"/>
                  </a:cubicBezTo>
                  <a:cubicBezTo>
                    <a:pt x="322" y="448"/>
                    <a:pt x="333" y="438"/>
                    <a:pt x="333" y="438"/>
                  </a:cubicBezTo>
                  <a:cubicBezTo>
                    <a:pt x="322" y="438"/>
                    <a:pt x="322" y="438"/>
                    <a:pt x="312" y="438"/>
                  </a:cubicBezTo>
                  <a:cubicBezTo>
                    <a:pt x="301" y="438"/>
                    <a:pt x="301" y="438"/>
                    <a:pt x="291" y="438"/>
                  </a:cubicBezTo>
                  <a:cubicBezTo>
                    <a:pt x="260" y="438"/>
                    <a:pt x="218" y="427"/>
                    <a:pt x="197" y="417"/>
                  </a:cubicBezTo>
                  <a:cubicBezTo>
                    <a:pt x="166" y="406"/>
                    <a:pt x="145" y="396"/>
                    <a:pt x="124" y="375"/>
                  </a:cubicBezTo>
                  <a:cubicBezTo>
                    <a:pt x="103" y="354"/>
                    <a:pt x="93" y="334"/>
                    <a:pt x="83" y="313"/>
                  </a:cubicBezTo>
                  <a:cubicBezTo>
                    <a:pt x="72" y="292"/>
                    <a:pt x="62" y="261"/>
                    <a:pt x="62" y="240"/>
                  </a:cubicBezTo>
                  <a:cubicBezTo>
                    <a:pt x="62" y="209"/>
                    <a:pt x="72" y="177"/>
                    <a:pt x="93" y="156"/>
                  </a:cubicBezTo>
                  <a:cubicBezTo>
                    <a:pt x="103" y="125"/>
                    <a:pt x="124" y="94"/>
                    <a:pt x="156" y="73"/>
                  </a:cubicBezTo>
                  <a:cubicBezTo>
                    <a:pt x="187" y="42"/>
                    <a:pt x="228" y="21"/>
                    <a:pt x="270" y="21"/>
                  </a:cubicBezTo>
                  <a:cubicBezTo>
                    <a:pt x="312" y="11"/>
                    <a:pt x="353" y="0"/>
                    <a:pt x="395" y="0"/>
                  </a:cubicBezTo>
                  <a:cubicBezTo>
                    <a:pt x="666" y="0"/>
                    <a:pt x="666" y="0"/>
                    <a:pt x="666" y="0"/>
                  </a:cubicBezTo>
                  <a:lnTo>
                    <a:pt x="583" y="52"/>
                  </a:lnTo>
                  <a:close/>
                  <a:moveTo>
                    <a:pt x="551" y="771"/>
                  </a:moveTo>
                  <a:cubicBezTo>
                    <a:pt x="551" y="750"/>
                    <a:pt x="541" y="739"/>
                    <a:pt x="541" y="729"/>
                  </a:cubicBezTo>
                  <a:cubicBezTo>
                    <a:pt x="531" y="708"/>
                    <a:pt x="531" y="698"/>
                    <a:pt x="520" y="687"/>
                  </a:cubicBezTo>
                  <a:cubicBezTo>
                    <a:pt x="510" y="677"/>
                    <a:pt x="489" y="667"/>
                    <a:pt x="468" y="646"/>
                  </a:cubicBezTo>
                  <a:cubicBezTo>
                    <a:pt x="458" y="635"/>
                    <a:pt x="426" y="625"/>
                    <a:pt x="406" y="604"/>
                  </a:cubicBezTo>
                  <a:lnTo>
                    <a:pt x="395" y="604"/>
                  </a:lnTo>
                  <a:cubicBezTo>
                    <a:pt x="374" y="604"/>
                    <a:pt x="374" y="604"/>
                    <a:pt x="374" y="604"/>
                  </a:cubicBezTo>
                  <a:cubicBezTo>
                    <a:pt x="374" y="604"/>
                    <a:pt x="364" y="604"/>
                    <a:pt x="353" y="604"/>
                  </a:cubicBezTo>
                  <a:cubicBezTo>
                    <a:pt x="343" y="604"/>
                    <a:pt x="333" y="604"/>
                    <a:pt x="322" y="604"/>
                  </a:cubicBezTo>
                  <a:cubicBezTo>
                    <a:pt x="312" y="604"/>
                    <a:pt x="291" y="604"/>
                    <a:pt x="281" y="614"/>
                  </a:cubicBezTo>
                  <a:cubicBezTo>
                    <a:pt x="260" y="614"/>
                    <a:pt x="249" y="614"/>
                    <a:pt x="239" y="625"/>
                  </a:cubicBezTo>
                  <a:cubicBezTo>
                    <a:pt x="228" y="625"/>
                    <a:pt x="218" y="625"/>
                    <a:pt x="208" y="635"/>
                  </a:cubicBezTo>
                  <a:cubicBezTo>
                    <a:pt x="187" y="635"/>
                    <a:pt x="176" y="646"/>
                    <a:pt x="166" y="656"/>
                  </a:cubicBezTo>
                  <a:cubicBezTo>
                    <a:pt x="156" y="667"/>
                    <a:pt x="145" y="677"/>
                    <a:pt x="135" y="698"/>
                  </a:cubicBezTo>
                  <a:cubicBezTo>
                    <a:pt x="124" y="708"/>
                    <a:pt x="124" y="729"/>
                    <a:pt x="124" y="750"/>
                  </a:cubicBezTo>
                  <a:cubicBezTo>
                    <a:pt x="124" y="771"/>
                    <a:pt x="124" y="792"/>
                    <a:pt x="135" y="812"/>
                  </a:cubicBezTo>
                  <a:cubicBezTo>
                    <a:pt x="145" y="833"/>
                    <a:pt x="166" y="844"/>
                    <a:pt x="187" y="854"/>
                  </a:cubicBezTo>
                  <a:cubicBezTo>
                    <a:pt x="208" y="875"/>
                    <a:pt x="228" y="885"/>
                    <a:pt x="260" y="896"/>
                  </a:cubicBezTo>
                  <a:cubicBezTo>
                    <a:pt x="281" y="896"/>
                    <a:pt x="322" y="906"/>
                    <a:pt x="353" y="906"/>
                  </a:cubicBezTo>
                  <a:cubicBezTo>
                    <a:pt x="416" y="906"/>
                    <a:pt x="468" y="885"/>
                    <a:pt x="499" y="864"/>
                  </a:cubicBezTo>
                  <a:cubicBezTo>
                    <a:pt x="531" y="844"/>
                    <a:pt x="551" y="802"/>
                    <a:pt x="551" y="771"/>
                  </a:cubicBezTo>
                  <a:close/>
                  <a:moveTo>
                    <a:pt x="437" y="365"/>
                  </a:moveTo>
                  <a:cubicBezTo>
                    <a:pt x="458" y="354"/>
                    <a:pt x="468" y="334"/>
                    <a:pt x="468" y="323"/>
                  </a:cubicBezTo>
                  <a:cubicBezTo>
                    <a:pt x="468" y="302"/>
                    <a:pt x="478" y="292"/>
                    <a:pt x="478" y="271"/>
                  </a:cubicBezTo>
                  <a:cubicBezTo>
                    <a:pt x="478" y="250"/>
                    <a:pt x="468" y="229"/>
                    <a:pt x="468" y="198"/>
                  </a:cubicBezTo>
                  <a:cubicBezTo>
                    <a:pt x="458" y="177"/>
                    <a:pt x="447" y="146"/>
                    <a:pt x="437" y="125"/>
                  </a:cubicBezTo>
                  <a:cubicBezTo>
                    <a:pt x="416" y="104"/>
                    <a:pt x="406" y="84"/>
                    <a:pt x="385" y="73"/>
                  </a:cubicBezTo>
                  <a:cubicBezTo>
                    <a:pt x="364" y="52"/>
                    <a:pt x="333" y="42"/>
                    <a:pt x="312" y="42"/>
                  </a:cubicBezTo>
                  <a:cubicBezTo>
                    <a:pt x="291" y="42"/>
                    <a:pt x="270" y="52"/>
                    <a:pt x="260" y="63"/>
                  </a:cubicBezTo>
                  <a:cubicBezTo>
                    <a:pt x="239" y="63"/>
                    <a:pt x="228" y="73"/>
                    <a:pt x="218" y="84"/>
                  </a:cubicBezTo>
                  <a:cubicBezTo>
                    <a:pt x="208" y="104"/>
                    <a:pt x="197" y="115"/>
                    <a:pt x="197" y="136"/>
                  </a:cubicBezTo>
                  <a:cubicBezTo>
                    <a:pt x="187" y="146"/>
                    <a:pt x="187" y="167"/>
                    <a:pt x="187" y="177"/>
                  </a:cubicBezTo>
                  <a:cubicBezTo>
                    <a:pt x="187" y="198"/>
                    <a:pt x="187" y="219"/>
                    <a:pt x="197" y="250"/>
                  </a:cubicBezTo>
                  <a:cubicBezTo>
                    <a:pt x="208" y="271"/>
                    <a:pt x="208" y="302"/>
                    <a:pt x="228" y="323"/>
                  </a:cubicBezTo>
                  <a:cubicBezTo>
                    <a:pt x="239" y="344"/>
                    <a:pt x="260" y="365"/>
                    <a:pt x="281" y="375"/>
                  </a:cubicBezTo>
                  <a:cubicBezTo>
                    <a:pt x="301" y="396"/>
                    <a:pt x="322" y="396"/>
                    <a:pt x="353" y="396"/>
                  </a:cubicBezTo>
                  <a:cubicBezTo>
                    <a:pt x="364" y="396"/>
                    <a:pt x="385" y="396"/>
                    <a:pt x="406" y="396"/>
                  </a:cubicBezTo>
                  <a:cubicBezTo>
                    <a:pt x="416" y="386"/>
                    <a:pt x="426" y="375"/>
                    <a:pt x="437" y="365"/>
                  </a:cubicBezTo>
                  <a:close/>
                  <a:moveTo>
                    <a:pt x="437" y="365"/>
                  </a:moveTo>
                  <a:lnTo>
                    <a:pt x="437" y="365"/>
                  </a:lnTo>
                  <a:close/>
                </a:path>
              </a:pathLst>
            </a:custGeom>
            <a:grpFill/>
            <a:ln>
              <a:noFill/>
            </a:ln>
            <a:effectLst/>
          </p:spPr>
          <p:txBody>
            <a:bodyPr wrap="none" lIns="243785" tIns="121892" rIns="243785" bIns="121892" anchor="ctr"/>
            <a:lstStyle/>
            <a:p>
              <a:pPr>
                <a:defRPr/>
              </a:pPr>
              <a:endParaRPr lang="en-US" dirty="0">
                <a:ea typeface="SimSun" charset="0"/>
              </a:endParaRPr>
            </a:p>
          </p:txBody>
        </p:sp>
        <p:sp>
          <p:nvSpPr>
            <p:cNvPr id="30" name="Freeform 238"/>
            <p:cNvSpPr>
              <a:spLocks noChangeArrowheads="1"/>
            </p:cNvSpPr>
            <p:nvPr/>
          </p:nvSpPr>
          <p:spPr bwMode="auto">
            <a:xfrm>
              <a:off x="16298250" y="5283054"/>
              <a:ext cx="652884" cy="1271738"/>
            </a:xfrm>
            <a:custGeom>
              <a:avLst/>
              <a:gdLst>
                <a:gd name="T0" fmla="*/ 502 w 503"/>
                <a:gd name="T1" fmla="*/ 351 h 980"/>
                <a:gd name="T2" fmla="*/ 318 w 503"/>
                <a:gd name="T3" fmla="*/ 351 h 980"/>
                <a:gd name="T4" fmla="*/ 318 w 503"/>
                <a:gd name="T5" fmla="*/ 260 h 980"/>
                <a:gd name="T6" fmla="*/ 368 w 503"/>
                <a:gd name="T7" fmla="*/ 176 h 980"/>
                <a:gd name="T8" fmla="*/ 485 w 503"/>
                <a:gd name="T9" fmla="*/ 176 h 980"/>
                <a:gd name="T10" fmla="*/ 485 w 503"/>
                <a:gd name="T11" fmla="*/ 0 h 980"/>
                <a:gd name="T12" fmla="*/ 284 w 503"/>
                <a:gd name="T13" fmla="*/ 0 h 980"/>
                <a:gd name="T14" fmla="*/ 117 w 503"/>
                <a:gd name="T15" fmla="*/ 168 h 980"/>
                <a:gd name="T16" fmla="*/ 117 w 503"/>
                <a:gd name="T17" fmla="*/ 351 h 980"/>
                <a:gd name="T18" fmla="*/ 0 w 503"/>
                <a:gd name="T19" fmla="*/ 351 h 980"/>
                <a:gd name="T20" fmla="*/ 0 w 503"/>
                <a:gd name="T21" fmla="*/ 494 h 980"/>
                <a:gd name="T22" fmla="*/ 117 w 503"/>
                <a:gd name="T23" fmla="*/ 494 h 980"/>
                <a:gd name="T24" fmla="*/ 117 w 503"/>
                <a:gd name="T25" fmla="*/ 979 h 980"/>
                <a:gd name="T26" fmla="*/ 318 w 503"/>
                <a:gd name="T27" fmla="*/ 979 h 980"/>
                <a:gd name="T28" fmla="*/ 318 w 503"/>
                <a:gd name="T29" fmla="*/ 494 h 980"/>
                <a:gd name="T30" fmla="*/ 451 w 503"/>
                <a:gd name="T31" fmla="*/ 494 h 980"/>
                <a:gd name="T32" fmla="*/ 502 w 503"/>
                <a:gd name="T33" fmla="*/ 351 h 980"/>
                <a:gd name="T34" fmla="*/ 502 w 503"/>
                <a:gd name="T35" fmla="*/ 351 h 980"/>
                <a:gd name="T36" fmla="*/ 502 w 503"/>
                <a:gd name="T37" fmla="*/ 351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3" h="980">
                  <a:moveTo>
                    <a:pt x="502" y="351"/>
                  </a:moveTo>
                  <a:cubicBezTo>
                    <a:pt x="318" y="351"/>
                    <a:pt x="318" y="351"/>
                    <a:pt x="318" y="351"/>
                  </a:cubicBezTo>
                  <a:cubicBezTo>
                    <a:pt x="318" y="260"/>
                    <a:pt x="318" y="260"/>
                    <a:pt x="318" y="260"/>
                  </a:cubicBezTo>
                  <a:cubicBezTo>
                    <a:pt x="318" y="260"/>
                    <a:pt x="309" y="176"/>
                    <a:pt x="368" y="176"/>
                  </a:cubicBezTo>
                  <a:cubicBezTo>
                    <a:pt x="485" y="176"/>
                    <a:pt x="485" y="176"/>
                    <a:pt x="485" y="176"/>
                  </a:cubicBezTo>
                  <a:cubicBezTo>
                    <a:pt x="485" y="0"/>
                    <a:pt x="485" y="0"/>
                    <a:pt x="485" y="0"/>
                  </a:cubicBezTo>
                  <a:cubicBezTo>
                    <a:pt x="284" y="0"/>
                    <a:pt x="284" y="0"/>
                    <a:pt x="284" y="0"/>
                  </a:cubicBezTo>
                  <a:cubicBezTo>
                    <a:pt x="284" y="0"/>
                    <a:pt x="117" y="0"/>
                    <a:pt x="117" y="168"/>
                  </a:cubicBezTo>
                  <a:cubicBezTo>
                    <a:pt x="117" y="209"/>
                    <a:pt x="117" y="268"/>
                    <a:pt x="117" y="351"/>
                  </a:cubicBezTo>
                  <a:cubicBezTo>
                    <a:pt x="0" y="351"/>
                    <a:pt x="0" y="351"/>
                    <a:pt x="0" y="351"/>
                  </a:cubicBezTo>
                  <a:cubicBezTo>
                    <a:pt x="0" y="494"/>
                    <a:pt x="0" y="494"/>
                    <a:pt x="0" y="494"/>
                  </a:cubicBezTo>
                  <a:cubicBezTo>
                    <a:pt x="117" y="494"/>
                    <a:pt x="117" y="494"/>
                    <a:pt x="117" y="494"/>
                  </a:cubicBezTo>
                  <a:cubicBezTo>
                    <a:pt x="117" y="719"/>
                    <a:pt x="117" y="979"/>
                    <a:pt x="117" y="979"/>
                  </a:cubicBezTo>
                  <a:cubicBezTo>
                    <a:pt x="318" y="979"/>
                    <a:pt x="318" y="979"/>
                    <a:pt x="318" y="979"/>
                  </a:cubicBezTo>
                  <a:cubicBezTo>
                    <a:pt x="318" y="494"/>
                    <a:pt x="318" y="494"/>
                    <a:pt x="318" y="494"/>
                  </a:cubicBezTo>
                  <a:cubicBezTo>
                    <a:pt x="451" y="494"/>
                    <a:pt x="451" y="494"/>
                    <a:pt x="451" y="494"/>
                  </a:cubicBezTo>
                  <a:lnTo>
                    <a:pt x="502" y="351"/>
                  </a:lnTo>
                  <a:close/>
                  <a:moveTo>
                    <a:pt x="502" y="351"/>
                  </a:moveTo>
                  <a:lnTo>
                    <a:pt x="502" y="351"/>
                  </a:lnTo>
                  <a:close/>
                </a:path>
              </a:pathLst>
            </a:custGeom>
            <a:grpFill/>
            <a:ln>
              <a:noFill/>
            </a:ln>
            <a:effectLst/>
          </p:spPr>
          <p:txBody>
            <a:bodyPr wrap="none" lIns="243785" tIns="121892" rIns="243785" bIns="121892" anchor="ctr"/>
            <a:lstStyle/>
            <a:p>
              <a:pPr>
                <a:defRPr/>
              </a:pPr>
              <a:endParaRPr lang="en-US" dirty="0">
                <a:ea typeface="SimSun" charset="0"/>
              </a:endParaRPr>
            </a:p>
          </p:txBody>
        </p:sp>
        <p:grpSp>
          <p:nvGrpSpPr>
            <p:cNvPr id="31" name="Group 26"/>
            <p:cNvGrpSpPr>
              <a:grpSpLocks/>
            </p:cNvGrpSpPr>
            <p:nvPr/>
          </p:nvGrpSpPr>
          <p:grpSpPr bwMode="auto">
            <a:xfrm>
              <a:off x="16183232" y="10050134"/>
              <a:ext cx="625315" cy="910418"/>
              <a:chOff x="4294188" y="1712913"/>
              <a:chExt cx="285750" cy="415925"/>
            </a:xfrm>
            <a:grpFill/>
          </p:grpSpPr>
          <p:sp>
            <p:nvSpPr>
              <p:cNvPr id="32" name="Freeform 166"/>
              <p:cNvSpPr>
                <a:spLocks noChangeArrowheads="1"/>
              </p:cNvSpPr>
              <p:nvPr/>
            </p:nvSpPr>
            <p:spPr bwMode="auto">
              <a:xfrm>
                <a:off x="4294188" y="1712913"/>
                <a:ext cx="285750" cy="415925"/>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ea typeface="SimSun" charset="0"/>
                </a:endParaRPr>
              </a:p>
            </p:txBody>
          </p:sp>
          <p:sp>
            <p:nvSpPr>
              <p:cNvPr id="33" name="Freeform 167"/>
              <p:cNvSpPr>
                <a:spLocks noChangeArrowheads="1"/>
              </p:cNvSpPr>
              <p:nvPr/>
            </p:nvSpPr>
            <p:spPr bwMode="auto">
              <a:xfrm>
                <a:off x="4410075" y="1817688"/>
                <a:ext cx="52388" cy="52387"/>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ea typeface="SimSun" charset="0"/>
                </a:endParaRPr>
              </a:p>
            </p:txBody>
          </p:sp>
        </p:grpSp>
      </p:grpSp>
      <p:sp>
        <p:nvSpPr>
          <p:cNvPr id="47" name="TextBox 46"/>
          <p:cNvSpPr txBox="1"/>
          <p:nvPr/>
        </p:nvSpPr>
        <p:spPr>
          <a:xfrm>
            <a:off x="1373303" y="6662409"/>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01. </a:t>
            </a:r>
            <a:r>
              <a:rPr lang="en-US" sz="2000" dirty="0">
                <a:solidFill>
                  <a:schemeClr val="tx1">
                    <a:lumMod val="75000"/>
                    <a:lumOff val="25000"/>
                  </a:schemeClr>
                </a:solidFill>
              </a:rPr>
              <a:t>We welcome you to the colorful world of ABC.com. </a:t>
            </a:r>
          </a:p>
        </p:txBody>
      </p:sp>
      <p:sp>
        <p:nvSpPr>
          <p:cNvPr id="48" name="TextBox 47"/>
          <p:cNvSpPr txBox="1"/>
          <p:nvPr/>
        </p:nvSpPr>
        <p:spPr>
          <a:xfrm>
            <a:off x="1373302" y="7965483"/>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02.</a:t>
            </a:r>
            <a:r>
              <a:rPr lang="en-US" sz="2800" b="1" dirty="0">
                <a:solidFill>
                  <a:schemeClr val="tx1">
                    <a:lumMod val="75000"/>
                    <a:lumOff val="25000"/>
                  </a:schemeClr>
                </a:solidFill>
                <a:latin typeface="+mj-lt"/>
              </a:rPr>
              <a:t> </a:t>
            </a:r>
            <a:r>
              <a:rPr lang="en-US" sz="2000" dirty="0">
                <a:solidFill>
                  <a:schemeClr val="tx1">
                    <a:lumMod val="75000"/>
                    <a:lumOff val="25000"/>
                  </a:schemeClr>
                </a:solidFill>
                <a:latin typeface="+mj-lt"/>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49" name="TextBox 48"/>
          <p:cNvSpPr txBox="1"/>
          <p:nvPr/>
        </p:nvSpPr>
        <p:spPr>
          <a:xfrm>
            <a:off x="5554127" y="6668643"/>
            <a:ext cx="3718972" cy="830997"/>
          </a:xfrm>
          <a:prstGeom prst="rect">
            <a:avLst/>
          </a:prstGeom>
          <a:noFill/>
        </p:spPr>
        <p:txBody>
          <a:bodyPr wrap="square" lIns="0" rtlCol="0">
            <a:spAutoFit/>
          </a:bodyPr>
          <a:lstStyle/>
          <a:p>
            <a:r>
              <a:rPr lang="en-US" sz="2800" b="1" dirty="0">
                <a:solidFill>
                  <a:schemeClr val="accent5"/>
                </a:solidFill>
                <a:latin typeface="+mj-lt"/>
                <a:ea typeface="Roboto Medium" charset="0"/>
                <a:cs typeface="Roboto Medium" charset="0"/>
              </a:rPr>
              <a:t>03. </a:t>
            </a:r>
            <a:r>
              <a:rPr lang="en-US" sz="2000" dirty="0">
                <a:solidFill>
                  <a:schemeClr val="tx1">
                    <a:lumMod val="75000"/>
                    <a:lumOff val="25000"/>
                  </a:schemeClr>
                </a:solidFill>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50" name="TextBox 49"/>
          <p:cNvSpPr txBox="1"/>
          <p:nvPr/>
        </p:nvSpPr>
        <p:spPr>
          <a:xfrm>
            <a:off x="5554127" y="7947175"/>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04. </a:t>
            </a:r>
            <a:r>
              <a:rPr lang="en-US" sz="2000" dirty="0">
                <a:solidFill>
                  <a:schemeClr val="tx1">
                    <a:lumMod val="75000"/>
                    <a:lumOff val="25000"/>
                  </a:schemeClr>
                </a:solidFill>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51" name="Rectangle 50"/>
          <p:cNvSpPr/>
          <p:nvPr/>
        </p:nvSpPr>
        <p:spPr>
          <a:xfrm>
            <a:off x="1373302" y="5260767"/>
            <a:ext cx="6133407" cy="954107"/>
          </a:xfrm>
          <a:prstGeom prst="rect">
            <a:avLst/>
          </a:prstGeom>
        </p:spPr>
        <p:txBody>
          <a:bodyPr wrap="square">
            <a:spAutoFit/>
          </a:bodyPr>
          <a:lstStyle/>
          <a:p>
            <a:r>
              <a:rPr lang="en-US" sz="2800" b="1" dirty="0">
                <a:solidFill>
                  <a:schemeClr val="accent5"/>
                </a:solidFill>
              </a:rPr>
              <a:t>We welcome you to the colorful world of ABC.com. </a:t>
            </a:r>
            <a:endParaRPr lang="en-US" b="1" dirty="0">
              <a:solidFill>
                <a:schemeClr val="accent5"/>
              </a:solidFill>
            </a:endParaRPr>
          </a:p>
        </p:txBody>
      </p:sp>
    </p:spTree>
    <p:extLst>
      <p:ext uri="{BB962C8B-B14F-4D97-AF65-F5344CB8AC3E}">
        <p14:creationId xmlns:p14="http://schemas.microsoft.com/office/powerpoint/2010/main" val="2086155770"/>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Info Graphics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08839044-A8EA-4E0A-B53B-DF8DDE3B4BC7}" type="datetime6">
              <a:rPr lang="en-US" smtClean="0"/>
              <a:t>October 19</a:t>
            </a:fld>
            <a:endParaRPr lang="en-US" dirty="0"/>
          </a:p>
        </p:txBody>
      </p:sp>
      <p:sp>
        <p:nvSpPr>
          <p:cNvPr id="6" name="Freeform 6"/>
          <p:cNvSpPr>
            <a:spLocks/>
          </p:cNvSpPr>
          <p:nvPr/>
        </p:nvSpPr>
        <p:spPr bwMode="auto">
          <a:xfrm>
            <a:off x="11566616" y="3083339"/>
            <a:ext cx="3535702" cy="1760969"/>
          </a:xfrm>
          <a:custGeom>
            <a:avLst/>
            <a:gdLst/>
            <a:ahLst/>
            <a:cxnLst>
              <a:cxn ang="0">
                <a:pos x="718" y="90"/>
              </a:cxn>
              <a:cxn ang="0">
                <a:pos x="1531" y="333"/>
              </a:cxn>
              <a:cxn ang="0">
                <a:pos x="1529" y="421"/>
              </a:cxn>
              <a:cxn ang="0">
                <a:pos x="1228" y="762"/>
              </a:cxn>
              <a:cxn ang="0">
                <a:pos x="941" y="750"/>
              </a:cxn>
              <a:cxn ang="0">
                <a:pos x="715" y="532"/>
              </a:cxn>
              <a:cxn ang="0">
                <a:pos x="439" y="533"/>
              </a:cxn>
              <a:cxn ang="0">
                <a:pos x="0" y="164"/>
              </a:cxn>
              <a:cxn ang="0">
                <a:pos x="166" y="66"/>
              </a:cxn>
              <a:cxn ang="0">
                <a:pos x="660" y="66"/>
              </a:cxn>
              <a:cxn ang="0">
                <a:pos x="715" y="89"/>
              </a:cxn>
              <a:cxn ang="0">
                <a:pos x="718" y="90"/>
              </a:cxn>
            </a:cxnLst>
            <a:rect l="0" t="0" r="r" b="b"/>
            <a:pathLst>
              <a:path w="1531" h="762">
                <a:moveTo>
                  <a:pt x="718" y="90"/>
                </a:moveTo>
                <a:cubicBezTo>
                  <a:pt x="1081" y="5"/>
                  <a:pt x="1352" y="86"/>
                  <a:pt x="1531" y="333"/>
                </a:cubicBezTo>
                <a:cubicBezTo>
                  <a:pt x="1531" y="383"/>
                  <a:pt x="1530" y="412"/>
                  <a:pt x="1529" y="421"/>
                </a:cubicBezTo>
                <a:cubicBezTo>
                  <a:pt x="1506" y="570"/>
                  <a:pt x="1406" y="684"/>
                  <a:pt x="1228" y="762"/>
                </a:cubicBezTo>
                <a:cubicBezTo>
                  <a:pt x="1130" y="733"/>
                  <a:pt x="1035" y="729"/>
                  <a:pt x="941" y="750"/>
                </a:cubicBezTo>
                <a:cubicBezTo>
                  <a:pt x="905" y="633"/>
                  <a:pt x="830" y="560"/>
                  <a:pt x="715" y="532"/>
                </a:cubicBezTo>
                <a:cubicBezTo>
                  <a:pt x="640" y="513"/>
                  <a:pt x="548" y="514"/>
                  <a:pt x="439" y="533"/>
                </a:cubicBezTo>
                <a:cubicBezTo>
                  <a:pt x="368" y="379"/>
                  <a:pt x="222" y="256"/>
                  <a:pt x="0" y="164"/>
                </a:cubicBezTo>
                <a:cubicBezTo>
                  <a:pt x="54" y="123"/>
                  <a:pt x="110" y="90"/>
                  <a:pt x="166" y="66"/>
                </a:cubicBezTo>
                <a:cubicBezTo>
                  <a:pt x="321" y="0"/>
                  <a:pt x="485" y="0"/>
                  <a:pt x="660" y="66"/>
                </a:cubicBezTo>
                <a:cubicBezTo>
                  <a:pt x="678" y="73"/>
                  <a:pt x="697" y="80"/>
                  <a:pt x="715" y="89"/>
                </a:cubicBezTo>
                <a:cubicBezTo>
                  <a:pt x="716" y="89"/>
                  <a:pt x="717" y="89"/>
                  <a:pt x="718" y="90"/>
                </a:cubicBezTo>
                <a:close/>
              </a:path>
            </a:pathLst>
          </a:cu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pPr defTabSz="1375467"/>
            <a:endParaRPr lang="en-US" sz="4800">
              <a:solidFill>
                <a:srgbClr val="262626"/>
              </a:solidFill>
              <a:latin typeface="+mj-lt"/>
            </a:endParaRPr>
          </a:p>
        </p:txBody>
      </p:sp>
      <p:sp>
        <p:nvSpPr>
          <p:cNvPr id="7" name="Freeform 7"/>
          <p:cNvSpPr>
            <a:spLocks/>
          </p:cNvSpPr>
          <p:nvPr/>
        </p:nvSpPr>
        <p:spPr bwMode="auto">
          <a:xfrm>
            <a:off x="9571765" y="3638175"/>
            <a:ext cx="3989699" cy="2349108"/>
          </a:xfrm>
          <a:custGeom>
            <a:avLst/>
            <a:gdLst/>
            <a:ahLst/>
            <a:cxnLst>
              <a:cxn ang="0">
                <a:pos x="1690" y="555"/>
              </a:cxn>
              <a:cxn ang="0">
                <a:pos x="1690" y="825"/>
              </a:cxn>
              <a:cxn ang="0">
                <a:pos x="1627" y="894"/>
              </a:cxn>
              <a:cxn ang="0">
                <a:pos x="1593" y="918"/>
              </a:cxn>
              <a:cxn ang="0">
                <a:pos x="1400" y="981"/>
              </a:cxn>
              <a:cxn ang="0">
                <a:pos x="1252" y="974"/>
              </a:cxn>
              <a:cxn ang="0">
                <a:pos x="1245" y="973"/>
              </a:cxn>
              <a:cxn ang="0">
                <a:pos x="968" y="1016"/>
              </a:cxn>
              <a:cxn ang="0">
                <a:pos x="769" y="874"/>
              </a:cxn>
              <a:cxn ang="0">
                <a:pos x="0" y="784"/>
              </a:cxn>
              <a:cxn ang="0">
                <a:pos x="223" y="471"/>
              </a:cxn>
              <a:cxn ang="0">
                <a:pos x="684" y="6"/>
              </a:cxn>
              <a:cxn ang="0">
                <a:pos x="667" y="0"/>
              </a:cxn>
              <a:cxn ang="0">
                <a:pos x="684" y="6"/>
              </a:cxn>
              <a:cxn ang="0">
                <a:pos x="684" y="6"/>
              </a:cxn>
              <a:cxn ang="0">
                <a:pos x="1218" y="409"/>
              </a:cxn>
              <a:cxn ang="0">
                <a:pos x="1247" y="443"/>
              </a:cxn>
              <a:cxn ang="0">
                <a:pos x="1291" y="449"/>
              </a:cxn>
              <a:cxn ang="0">
                <a:pos x="1593" y="457"/>
              </a:cxn>
              <a:cxn ang="0">
                <a:pos x="1690" y="555"/>
              </a:cxn>
            </a:cxnLst>
            <a:rect l="0" t="0" r="r" b="b"/>
            <a:pathLst>
              <a:path w="1727" h="1016">
                <a:moveTo>
                  <a:pt x="1690" y="555"/>
                </a:moveTo>
                <a:cubicBezTo>
                  <a:pt x="1727" y="647"/>
                  <a:pt x="1727" y="737"/>
                  <a:pt x="1690" y="825"/>
                </a:cubicBezTo>
                <a:cubicBezTo>
                  <a:pt x="1674" y="850"/>
                  <a:pt x="1653" y="873"/>
                  <a:pt x="1627" y="894"/>
                </a:cubicBezTo>
                <a:cubicBezTo>
                  <a:pt x="1616" y="903"/>
                  <a:pt x="1605" y="911"/>
                  <a:pt x="1593" y="918"/>
                </a:cubicBezTo>
                <a:cubicBezTo>
                  <a:pt x="1537" y="954"/>
                  <a:pt x="1473" y="975"/>
                  <a:pt x="1400" y="981"/>
                </a:cubicBezTo>
                <a:cubicBezTo>
                  <a:pt x="1354" y="985"/>
                  <a:pt x="1305" y="982"/>
                  <a:pt x="1252" y="974"/>
                </a:cubicBezTo>
                <a:cubicBezTo>
                  <a:pt x="1249" y="974"/>
                  <a:pt x="1247" y="974"/>
                  <a:pt x="1245" y="973"/>
                </a:cubicBezTo>
                <a:cubicBezTo>
                  <a:pt x="1145" y="970"/>
                  <a:pt x="1053" y="984"/>
                  <a:pt x="968" y="1016"/>
                </a:cubicBezTo>
                <a:cubicBezTo>
                  <a:pt x="901" y="960"/>
                  <a:pt x="835" y="913"/>
                  <a:pt x="769" y="874"/>
                </a:cubicBezTo>
                <a:cubicBezTo>
                  <a:pt x="507" y="717"/>
                  <a:pt x="250" y="687"/>
                  <a:pt x="0" y="784"/>
                </a:cubicBezTo>
                <a:cubicBezTo>
                  <a:pt x="35" y="673"/>
                  <a:pt x="109" y="569"/>
                  <a:pt x="223" y="471"/>
                </a:cubicBezTo>
                <a:cubicBezTo>
                  <a:pt x="293" y="238"/>
                  <a:pt x="446" y="83"/>
                  <a:pt x="684" y="6"/>
                </a:cubicBezTo>
                <a:cubicBezTo>
                  <a:pt x="679" y="4"/>
                  <a:pt x="673" y="2"/>
                  <a:pt x="667" y="0"/>
                </a:cubicBezTo>
                <a:cubicBezTo>
                  <a:pt x="673" y="2"/>
                  <a:pt x="678" y="4"/>
                  <a:pt x="684" y="6"/>
                </a:cubicBezTo>
                <a:cubicBezTo>
                  <a:pt x="684" y="6"/>
                  <a:pt x="684" y="6"/>
                  <a:pt x="684" y="6"/>
                </a:cubicBezTo>
                <a:cubicBezTo>
                  <a:pt x="983" y="121"/>
                  <a:pt x="1161" y="255"/>
                  <a:pt x="1218" y="409"/>
                </a:cubicBezTo>
                <a:cubicBezTo>
                  <a:pt x="1223" y="424"/>
                  <a:pt x="1233" y="435"/>
                  <a:pt x="1247" y="443"/>
                </a:cubicBezTo>
                <a:cubicBezTo>
                  <a:pt x="1261" y="450"/>
                  <a:pt x="1276" y="453"/>
                  <a:pt x="1291" y="449"/>
                </a:cubicBezTo>
                <a:cubicBezTo>
                  <a:pt x="1422" y="420"/>
                  <a:pt x="1522" y="423"/>
                  <a:pt x="1593" y="457"/>
                </a:cubicBezTo>
                <a:cubicBezTo>
                  <a:pt x="1636" y="478"/>
                  <a:pt x="1668" y="511"/>
                  <a:pt x="1690" y="555"/>
                </a:cubicBezTo>
                <a:close/>
              </a:path>
            </a:pathLst>
          </a:custGeom>
          <a:solidFill>
            <a:schemeClr val="bg1">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pPr defTabSz="1375467"/>
            <a:endParaRPr lang="en-US" sz="4800">
              <a:solidFill>
                <a:srgbClr val="262626"/>
              </a:solidFill>
              <a:latin typeface="+mj-lt"/>
            </a:endParaRPr>
          </a:p>
        </p:txBody>
      </p:sp>
      <p:sp>
        <p:nvSpPr>
          <p:cNvPr id="8" name="Freeform 8"/>
          <p:cNvSpPr>
            <a:spLocks/>
          </p:cNvSpPr>
          <p:nvPr/>
        </p:nvSpPr>
        <p:spPr bwMode="auto">
          <a:xfrm>
            <a:off x="14720542" y="4170185"/>
            <a:ext cx="1633716" cy="2080837"/>
          </a:xfrm>
          <a:custGeom>
            <a:avLst/>
            <a:gdLst/>
            <a:ahLst/>
            <a:cxnLst>
              <a:cxn ang="0">
                <a:pos x="284" y="0"/>
              </a:cxn>
              <a:cxn ang="0">
                <a:pos x="593" y="900"/>
              </a:cxn>
              <a:cxn ang="0">
                <a:pos x="292" y="797"/>
              </a:cxn>
              <a:cxn ang="0">
                <a:pos x="0" y="364"/>
              </a:cxn>
              <a:cxn ang="0">
                <a:pos x="284" y="0"/>
              </a:cxn>
            </a:cxnLst>
            <a:rect l="0" t="0" r="r" b="b"/>
            <a:pathLst>
              <a:path w="707" h="900">
                <a:moveTo>
                  <a:pt x="284" y="0"/>
                </a:moveTo>
                <a:cubicBezTo>
                  <a:pt x="604" y="216"/>
                  <a:pt x="707" y="517"/>
                  <a:pt x="593" y="900"/>
                </a:cubicBezTo>
                <a:cubicBezTo>
                  <a:pt x="496" y="834"/>
                  <a:pt x="396" y="800"/>
                  <a:pt x="292" y="797"/>
                </a:cubicBezTo>
                <a:cubicBezTo>
                  <a:pt x="279" y="629"/>
                  <a:pt x="181" y="485"/>
                  <a:pt x="0" y="364"/>
                </a:cubicBezTo>
                <a:cubicBezTo>
                  <a:pt x="161" y="274"/>
                  <a:pt x="255" y="153"/>
                  <a:pt x="284" y="0"/>
                </a:cubicBezTo>
                <a:close/>
              </a:path>
            </a:pathLst>
          </a:custGeom>
          <a:solidFill>
            <a:schemeClr val="bg1">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pPr defTabSz="1375467"/>
            <a:endParaRPr lang="en-US" sz="4800">
              <a:solidFill>
                <a:srgbClr val="262626"/>
              </a:solidFill>
              <a:latin typeface="+mj-lt"/>
            </a:endParaRPr>
          </a:p>
        </p:txBody>
      </p:sp>
      <p:sp>
        <p:nvSpPr>
          <p:cNvPr id="9" name="Freeform 9"/>
          <p:cNvSpPr>
            <a:spLocks/>
          </p:cNvSpPr>
          <p:nvPr/>
        </p:nvSpPr>
        <p:spPr bwMode="auto">
          <a:xfrm>
            <a:off x="11387766" y="5060992"/>
            <a:ext cx="4653505" cy="3649201"/>
          </a:xfrm>
          <a:custGeom>
            <a:avLst/>
            <a:gdLst/>
            <a:ahLst/>
            <a:cxnLst>
              <a:cxn ang="0">
                <a:pos x="1678" y="541"/>
              </a:cxn>
              <a:cxn ang="0">
                <a:pos x="2005" y="648"/>
              </a:cxn>
              <a:cxn ang="0">
                <a:pos x="2006" y="648"/>
              </a:cxn>
              <a:cxn ang="0">
                <a:pos x="2009" y="651"/>
              </a:cxn>
              <a:cxn ang="0">
                <a:pos x="1428" y="1227"/>
              </a:cxn>
              <a:cxn ang="0">
                <a:pos x="1520" y="1543"/>
              </a:cxn>
              <a:cxn ang="0">
                <a:pos x="1520" y="1578"/>
              </a:cxn>
              <a:cxn ang="0">
                <a:pos x="963" y="1056"/>
              </a:cxn>
              <a:cxn ang="0">
                <a:pos x="634" y="1030"/>
              </a:cxn>
              <a:cxn ang="0">
                <a:pos x="599" y="1055"/>
              </a:cxn>
              <a:cxn ang="0">
                <a:pos x="0" y="898"/>
              </a:cxn>
              <a:cxn ang="0">
                <a:pos x="2" y="877"/>
              </a:cxn>
              <a:cxn ang="0">
                <a:pos x="5" y="834"/>
              </a:cxn>
              <a:cxn ang="0">
                <a:pos x="108" y="548"/>
              </a:cxn>
              <a:cxn ang="0">
                <a:pos x="179" y="510"/>
              </a:cxn>
              <a:cxn ang="0">
                <a:pos x="181" y="509"/>
              </a:cxn>
              <a:cxn ang="0">
                <a:pos x="181" y="509"/>
              </a:cxn>
              <a:cxn ang="0">
                <a:pos x="183" y="508"/>
              </a:cxn>
              <a:cxn ang="0">
                <a:pos x="435" y="462"/>
              </a:cxn>
              <a:cxn ang="0">
                <a:pos x="599" y="471"/>
              </a:cxn>
              <a:cxn ang="0">
                <a:pos x="792" y="425"/>
              </a:cxn>
              <a:cxn ang="0">
                <a:pos x="906" y="355"/>
              </a:cxn>
              <a:cxn ang="0">
                <a:pos x="1047" y="17"/>
              </a:cxn>
              <a:cxn ang="0">
                <a:pos x="1283" y="32"/>
              </a:cxn>
              <a:cxn ang="0">
                <a:pos x="1609" y="475"/>
              </a:cxn>
              <a:cxn ang="0">
                <a:pos x="1617" y="510"/>
              </a:cxn>
              <a:cxn ang="0">
                <a:pos x="1643" y="534"/>
              </a:cxn>
              <a:cxn ang="0">
                <a:pos x="1678" y="541"/>
              </a:cxn>
            </a:cxnLst>
            <a:rect l="0" t="0" r="r" b="b"/>
            <a:pathLst>
              <a:path w="2013" h="1578">
                <a:moveTo>
                  <a:pt x="1678" y="541"/>
                </a:moveTo>
                <a:cubicBezTo>
                  <a:pt x="1772" y="532"/>
                  <a:pt x="1881" y="568"/>
                  <a:pt x="2005" y="648"/>
                </a:cubicBezTo>
                <a:cubicBezTo>
                  <a:pt x="2000" y="645"/>
                  <a:pt x="2000" y="645"/>
                  <a:pt x="2006" y="648"/>
                </a:cubicBezTo>
                <a:cubicBezTo>
                  <a:pt x="2012" y="651"/>
                  <a:pt x="2013" y="652"/>
                  <a:pt x="2009" y="651"/>
                </a:cubicBezTo>
                <a:cubicBezTo>
                  <a:pt x="1987" y="975"/>
                  <a:pt x="1793" y="1167"/>
                  <a:pt x="1428" y="1227"/>
                </a:cubicBezTo>
                <a:cubicBezTo>
                  <a:pt x="1389" y="1326"/>
                  <a:pt x="1420" y="1432"/>
                  <a:pt x="1520" y="1543"/>
                </a:cubicBezTo>
                <a:cubicBezTo>
                  <a:pt x="1520" y="1578"/>
                  <a:pt x="1520" y="1578"/>
                  <a:pt x="1520" y="1578"/>
                </a:cubicBezTo>
                <a:cubicBezTo>
                  <a:pt x="1203" y="1534"/>
                  <a:pt x="1017" y="1360"/>
                  <a:pt x="963" y="1056"/>
                </a:cubicBezTo>
                <a:cubicBezTo>
                  <a:pt x="844" y="1099"/>
                  <a:pt x="734" y="1090"/>
                  <a:pt x="634" y="1030"/>
                </a:cubicBezTo>
                <a:cubicBezTo>
                  <a:pt x="623" y="1039"/>
                  <a:pt x="611" y="1047"/>
                  <a:pt x="599" y="1055"/>
                </a:cubicBezTo>
                <a:cubicBezTo>
                  <a:pt x="415" y="1175"/>
                  <a:pt x="215" y="1123"/>
                  <a:pt x="0" y="898"/>
                </a:cubicBezTo>
                <a:cubicBezTo>
                  <a:pt x="1" y="890"/>
                  <a:pt x="1" y="883"/>
                  <a:pt x="2" y="877"/>
                </a:cubicBezTo>
                <a:cubicBezTo>
                  <a:pt x="4" y="850"/>
                  <a:pt x="5" y="835"/>
                  <a:pt x="5" y="834"/>
                </a:cubicBezTo>
                <a:cubicBezTo>
                  <a:pt x="8" y="704"/>
                  <a:pt x="42" y="608"/>
                  <a:pt x="108" y="548"/>
                </a:cubicBezTo>
                <a:cubicBezTo>
                  <a:pt x="131" y="533"/>
                  <a:pt x="155" y="520"/>
                  <a:pt x="179" y="510"/>
                </a:cubicBezTo>
                <a:cubicBezTo>
                  <a:pt x="181" y="509"/>
                  <a:pt x="181" y="509"/>
                  <a:pt x="181" y="509"/>
                </a:cubicBezTo>
                <a:cubicBezTo>
                  <a:pt x="181" y="509"/>
                  <a:pt x="181" y="509"/>
                  <a:pt x="181" y="509"/>
                </a:cubicBezTo>
                <a:cubicBezTo>
                  <a:pt x="183" y="508"/>
                  <a:pt x="183" y="508"/>
                  <a:pt x="183" y="508"/>
                </a:cubicBezTo>
                <a:cubicBezTo>
                  <a:pt x="259" y="474"/>
                  <a:pt x="343" y="459"/>
                  <a:pt x="435" y="462"/>
                </a:cubicBezTo>
                <a:cubicBezTo>
                  <a:pt x="493" y="471"/>
                  <a:pt x="548" y="474"/>
                  <a:pt x="599" y="471"/>
                </a:cubicBezTo>
                <a:cubicBezTo>
                  <a:pt x="670" y="467"/>
                  <a:pt x="734" y="452"/>
                  <a:pt x="792" y="425"/>
                </a:cubicBezTo>
                <a:cubicBezTo>
                  <a:pt x="833" y="407"/>
                  <a:pt x="871" y="384"/>
                  <a:pt x="906" y="355"/>
                </a:cubicBezTo>
                <a:cubicBezTo>
                  <a:pt x="1020" y="262"/>
                  <a:pt x="1067" y="149"/>
                  <a:pt x="1047" y="17"/>
                </a:cubicBezTo>
                <a:cubicBezTo>
                  <a:pt x="1124" y="0"/>
                  <a:pt x="1203" y="5"/>
                  <a:pt x="1283" y="32"/>
                </a:cubicBezTo>
                <a:cubicBezTo>
                  <a:pt x="1503" y="150"/>
                  <a:pt x="1611" y="298"/>
                  <a:pt x="1609" y="475"/>
                </a:cubicBezTo>
                <a:cubicBezTo>
                  <a:pt x="1608" y="488"/>
                  <a:pt x="1611" y="499"/>
                  <a:pt x="1617" y="510"/>
                </a:cubicBezTo>
                <a:cubicBezTo>
                  <a:pt x="1624" y="520"/>
                  <a:pt x="1632" y="528"/>
                  <a:pt x="1643" y="534"/>
                </a:cubicBezTo>
                <a:cubicBezTo>
                  <a:pt x="1654" y="540"/>
                  <a:pt x="1666" y="542"/>
                  <a:pt x="1678" y="541"/>
                </a:cubicBezTo>
                <a:close/>
              </a:path>
            </a:pathLst>
          </a:custGeom>
          <a:solidFill>
            <a:schemeClr val="bg1">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pPr defTabSz="1375467"/>
            <a:endParaRPr lang="en-US" sz="4800">
              <a:solidFill>
                <a:srgbClr val="262626"/>
              </a:solidFill>
              <a:latin typeface="+mj-lt"/>
            </a:endParaRPr>
          </a:p>
        </p:txBody>
      </p:sp>
      <p:sp>
        <p:nvSpPr>
          <p:cNvPr id="10" name="Freeform 10"/>
          <p:cNvSpPr>
            <a:spLocks/>
          </p:cNvSpPr>
          <p:nvPr/>
        </p:nvSpPr>
        <p:spPr bwMode="auto">
          <a:xfrm>
            <a:off x="9478903" y="5539071"/>
            <a:ext cx="2005170" cy="1468624"/>
          </a:xfrm>
          <a:custGeom>
            <a:avLst/>
            <a:gdLst/>
            <a:ahLst/>
            <a:cxnLst>
              <a:cxn ang="0">
                <a:pos x="861" y="238"/>
              </a:cxn>
              <a:cxn ang="0">
                <a:pos x="855" y="242"/>
              </a:cxn>
              <a:cxn ang="0">
                <a:pos x="703" y="625"/>
              </a:cxn>
              <a:cxn ang="0">
                <a:pos x="703" y="631"/>
              </a:cxn>
              <a:cxn ang="0">
                <a:pos x="424" y="604"/>
              </a:cxn>
              <a:cxn ang="0">
                <a:pos x="21" y="245"/>
              </a:cxn>
              <a:cxn ang="0">
                <a:pos x="0" y="89"/>
              </a:cxn>
              <a:cxn ang="0">
                <a:pos x="32" y="74"/>
              </a:cxn>
              <a:cxn ang="0">
                <a:pos x="453" y="30"/>
              </a:cxn>
              <a:cxn ang="0">
                <a:pos x="867" y="234"/>
              </a:cxn>
              <a:cxn ang="0">
                <a:pos x="861" y="238"/>
              </a:cxn>
            </a:cxnLst>
            <a:rect l="0" t="0" r="r" b="b"/>
            <a:pathLst>
              <a:path w="867" h="635">
                <a:moveTo>
                  <a:pt x="861" y="238"/>
                </a:moveTo>
                <a:cubicBezTo>
                  <a:pt x="859" y="239"/>
                  <a:pt x="857" y="241"/>
                  <a:pt x="855" y="242"/>
                </a:cubicBezTo>
                <a:cubicBezTo>
                  <a:pt x="758" y="321"/>
                  <a:pt x="707" y="448"/>
                  <a:pt x="703" y="625"/>
                </a:cubicBezTo>
                <a:cubicBezTo>
                  <a:pt x="703" y="627"/>
                  <a:pt x="703" y="629"/>
                  <a:pt x="703" y="631"/>
                </a:cubicBezTo>
                <a:cubicBezTo>
                  <a:pt x="600" y="635"/>
                  <a:pt x="507" y="626"/>
                  <a:pt x="424" y="604"/>
                </a:cubicBezTo>
                <a:cubicBezTo>
                  <a:pt x="234" y="554"/>
                  <a:pt x="100" y="434"/>
                  <a:pt x="21" y="245"/>
                </a:cubicBezTo>
                <a:cubicBezTo>
                  <a:pt x="7" y="192"/>
                  <a:pt x="0" y="139"/>
                  <a:pt x="0" y="89"/>
                </a:cubicBezTo>
                <a:cubicBezTo>
                  <a:pt x="17" y="81"/>
                  <a:pt x="28" y="76"/>
                  <a:pt x="32" y="74"/>
                </a:cubicBezTo>
                <a:cubicBezTo>
                  <a:pt x="170" y="15"/>
                  <a:pt x="310" y="0"/>
                  <a:pt x="453" y="30"/>
                </a:cubicBezTo>
                <a:cubicBezTo>
                  <a:pt x="589" y="58"/>
                  <a:pt x="727" y="126"/>
                  <a:pt x="867" y="234"/>
                </a:cubicBezTo>
                <a:cubicBezTo>
                  <a:pt x="865" y="235"/>
                  <a:pt x="863" y="237"/>
                  <a:pt x="861" y="238"/>
                </a:cubicBezTo>
                <a:close/>
              </a:path>
            </a:pathLst>
          </a:custGeom>
          <a:solidFill>
            <a:schemeClr val="bg1">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pPr defTabSz="1375467"/>
            <a:endParaRPr lang="en-US" sz="4800">
              <a:solidFill>
                <a:srgbClr val="262626"/>
              </a:solidFill>
              <a:latin typeface="+mj-lt"/>
            </a:endParaRPr>
          </a:p>
        </p:txBody>
      </p:sp>
      <p:sp>
        <p:nvSpPr>
          <p:cNvPr id="11" name="TextBox 10"/>
          <p:cNvSpPr txBox="1"/>
          <p:nvPr/>
        </p:nvSpPr>
        <p:spPr>
          <a:xfrm>
            <a:off x="13903665" y="6344880"/>
            <a:ext cx="860216" cy="676680"/>
          </a:xfrm>
          <a:prstGeom prst="rect">
            <a:avLst/>
          </a:prstGeom>
          <a:noFill/>
        </p:spPr>
        <p:txBody>
          <a:bodyPr wrap="square" lIns="0" rtlCol="0">
            <a:spAutoFit/>
          </a:bodyPr>
          <a:lstStyle/>
          <a:p>
            <a:r>
              <a:rPr lang="en-US" sz="3200">
                <a:solidFill>
                  <a:schemeClr val="bg1"/>
                </a:solidFill>
                <a:latin typeface="+mj-lt"/>
                <a:ea typeface="Roboto Medium" charset="0"/>
                <a:cs typeface="Roboto Medium" charset="0"/>
              </a:rPr>
              <a:t>01.</a:t>
            </a:r>
            <a:endParaRPr lang="en-US" sz="3200" dirty="0">
              <a:solidFill>
                <a:schemeClr val="bg1"/>
              </a:solidFill>
              <a:latin typeface="+mj-lt"/>
              <a:ea typeface="Roboto Medium" charset="0"/>
              <a:cs typeface="Roboto Medium" charset="0"/>
            </a:endParaRPr>
          </a:p>
        </p:txBody>
      </p:sp>
      <p:sp>
        <p:nvSpPr>
          <p:cNvPr id="12" name="TextBox 11"/>
          <p:cNvSpPr txBox="1"/>
          <p:nvPr/>
        </p:nvSpPr>
        <p:spPr>
          <a:xfrm>
            <a:off x="15464090" y="4914811"/>
            <a:ext cx="860216" cy="676680"/>
          </a:xfrm>
          <a:prstGeom prst="rect">
            <a:avLst/>
          </a:prstGeom>
          <a:noFill/>
        </p:spPr>
        <p:txBody>
          <a:bodyPr wrap="square" lIns="0" rtlCol="0">
            <a:spAutoFit/>
          </a:bodyPr>
          <a:lstStyle/>
          <a:p>
            <a:r>
              <a:rPr lang="en-US" sz="3200" dirty="0">
                <a:solidFill>
                  <a:schemeClr val="bg1"/>
                </a:solidFill>
                <a:latin typeface="+mj-lt"/>
                <a:ea typeface="Roboto Medium" charset="0"/>
                <a:cs typeface="Roboto Medium" charset="0"/>
              </a:rPr>
              <a:t>02.</a:t>
            </a:r>
          </a:p>
        </p:txBody>
      </p:sp>
      <p:sp>
        <p:nvSpPr>
          <p:cNvPr id="13" name="TextBox 12"/>
          <p:cNvSpPr txBox="1"/>
          <p:nvPr/>
        </p:nvSpPr>
        <p:spPr>
          <a:xfrm>
            <a:off x="13589981" y="3739593"/>
            <a:ext cx="860216" cy="676680"/>
          </a:xfrm>
          <a:prstGeom prst="rect">
            <a:avLst/>
          </a:prstGeom>
          <a:noFill/>
        </p:spPr>
        <p:txBody>
          <a:bodyPr wrap="square" lIns="0" rtlCol="0">
            <a:spAutoFit/>
          </a:bodyPr>
          <a:lstStyle/>
          <a:p>
            <a:r>
              <a:rPr lang="en-US" sz="3200" dirty="0">
                <a:solidFill>
                  <a:schemeClr val="bg1"/>
                </a:solidFill>
                <a:latin typeface="+mj-lt"/>
                <a:ea typeface="Roboto Medium" charset="0"/>
                <a:cs typeface="Roboto Medium" charset="0"/>
              </a:rPr>
              <a:t>03.</a:t>
            </a:r>
          </a:p>
        </p:txBody>
      </p:sp>
      <p:sp>
        <p:nvSpPr>
          <p:cNvPr id="14" name="TextBox 13"/>
          <p:cNvSpPr txBox="1"/>
          <p:nvPr/>
        </p:nvSpPr>
        <p:spPr>
          <a:xfrm>
            <a:off x="11275003" y="4573951"/>
            <a:ext cx="860216" cy="676680"/>
          </a:xfrm>
          <a:prstGeom prst="rect">
            <a:avLst/>
          </a:prstGeom>
          <a:noFill/>
        </p:spPr>
        <p:txBody>
          <a:bodyPr wrap="square" lIns="0" rtlCol="0">
            <a:spAutoFit/>
          </a:bodyPr>
          <a:lstStyle/>
          <a:p>
            <a:r>
              <a:rPr lang="en-US" sz="3200" dirty="0">
                <a:solidFill>
                  <a:schemeClr val="bg1"/>
                </a:solidFill>
                <a:latin typeface="+mj-lt"/>
                <a:ea typeface="Roboto Medium" charset="0"/>
                <a:cs typeface="Roboto Medium" charset="0"/>
              </a:rPr>
              <a:t>04.</a:t>
            </a:r>
          </a:p>
        </p:txBody>
      </p:sp>
      <p:sp>
        <p:nvSpPr>
          <p:cNvPr id="15" name="TextBox 14"/>
          <p:cNvSpPr txBox="1"/>
          <p:nvPr/>
        </p:nvSpPr>
        <p:spPr>
          <a:xfrm>
            <a:off x="10139083" y="5956777"/>
            <a:ext cx="860216" cy="676680"/>
          </a:xfrm>
          <a:prstGeom prst="rect">
            <a:avLst/>
          </a:prstGeom>
          <a:noFill/>
        </p:spPr>
        <p:txBody>
          <a:bodyPr wrap="square" lIns="0" rtlCol="0">
            <a:spAutoFit/>
          </a:bodyPr>
          <a:lstStyle/>
          <a:p>
            <a:r>
              <a:rPr lang="en-US" sz="3200" dirty="0">
                <a:solidFill>
                  <a:schemeClr val="bg1"/>
                </a:solidFill>
                <a:latin typeface="+mj-lt"/>
                <a:ea typeface="Roboto Medium" charset="0"/>
                <a:cs typeface="Roboto Medium" charset="0"/>
              </a:rPr>
              <a:t>05.</a:t>
            </a:r>
          </a:p>
        </p:txBody>
      </p:sp>
      <p:sp>
        <p:nvSpPr>
          <p:cNvPr id="17" name="TextBox 16"/>
          <p:cNvSpPr txBox="1"/>
          <p:nvPr/>
        </p:nvSpPr>
        <p:spPr>
          <a:xfrm>
            <a:off x="3123411" y="2940892"/>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01. </a:t>
            </a:r>
            <a:r>
              <a:rPr lang="en-US" sz="2000" dirty="0">
                <a:solidFill>
                  <a:schemeClr val="tx1">
                    <a:lumMod val="75000"/>
                    <a:lumOff val="25000"/>
                  </a:schemeClr>
                </a:solidFill>
              </a:rPr>
              <a:t>We welcome you to the colorful world of ABC.com. </a:t>
            </a:r>
          </a:p>
        </p:txBody>
      </p:sp>
      <p:sp>
        <p:nvSpPr>
          <p:cNvPr id="18" name="TextBox 17"/>
          <p:cNvSpPr txBox="1"/>
          <p:nvPr/>
        </p:nvSpPr>
        <p:spPr>
          <a:xfrm>
            <a:off x="3123410" y="4156020"/>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02.</a:t>
            </a:r>
            <a:r>
              <a:rPr lang="en-US" sz="2800" b="1" dirty="0">
                <a:solidFill>
                  <a:schemeClr val="tx1">
                    <a:lumMod val="75000"/>
                    <a:lumOff val="25000"/>
                  </a:schemeClr>
                </a:solidFill>
                <a:latin typeface="+mj-lt"/>
              </a:rPr>
              <a:t> </a:t>
            </a:r>
            <a:r>
              <a:rPr lang="en-US" sz="2000" dirty="0">
                <a:solidFill>
                  <a:schemeClr val="tx1">
                    <a:lumMod val="75000"/>
                    <a:lumOff val="25000"/>
                  </a:schemeClr>
                </a:solidFill>
                <a:latin typeface="+mj-lt"/>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19" name="TextBox 18"/>
          <p:cNvSpPr txBox="1"/>
          <p:nvPr/>
        </p:nvSpPr>
        <p:spPr>
          <a:xfrm>
            <a:off x="3123410" y="5371148"/>
            <a:ext cx="3718972" cy="830997"/>
          </a:xfrm>
          <a:prstGeom prst="rect">
            <a:avLst/>
          </a:prstGeom>
          <a:noFill/>
        </p:spPr>
        <p:txBody>
          <a:bodyPr wrap="square" lIns="0" rtlCol="0">
            <a:spAutoFit/>
          </a:bodyPr>
          <a:lstStyle/>
          <a:p>
            <a:r>
              <a:rPr lang="en-US" sz="2800" b="1" dirty="0">
                <a:solidFill>
                  <a:schemeClr val="accent5"/>
                </a:solidFill>
                <a:latin typeface="+mj-lt"/>
                <a:ea typeface="Roboto Medium" charset="0"/>
                <a:cs typeface="Roboto Medium" charset="0"/>
              </a:rPr>
              <a:t>03. </a:t>
            </a:r>
            <a:r>
              <a:rPr lang="en-US" sz="2000" dirty="0">
                <a:solidFill>
                  <a:schemeClr val="tx1">
                    <a:lumMod val="75000"/>
                    <a:lumOff val="25000"/>
                  </a:schemeClr>
                </a:solidFill>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20" name="TextBox 19"/>
          <p:cNvSpPr txBox="1"/>
          <p:nvPr/>
        </p:nvSpPr>
        <p:spPr>
          <a:xfrm>
            <a:off x="3123410" y="6586276"/>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04. </a:t>
            </a:r>
            <a:r>
              <a:rPr lang="en-US" sz="2000" dirty="0">
                <a:solidFill>
                  <a:schemeClr val="tx1">
                    <a:lumMod val="75000"/>
                    <a:lumOff val="25000"/>
                  </a:schemeClr>
                </a:solidFill>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21" name="TextBox 20"/>
          <p:cNvSpPr txBox="1"/>
          <p:nvPr/>
        </p:nvSpPr>
        <p:spPr>
          <a:xfrm>
            <a:off x="3123409" y="7801404"/>
            <a:ext cx="3718973"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05. </a:t>
            </a:r>
            <a:r>
              <a:rPr lang="en-US" sz="2000" dirty="0">
                <a:solidFill>
                  <a:schemeClr val="tx1">
                    <a:lumMod val="75000"/>
                    <a:lumOff val="25000"/>
                  </a:schemeClr>
                </a:solidFill>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Tree>
    <p:extLst>
      <p:ext uri="{BB962C8B-B14F-4D97-AF65-F5344CB8AC3E}">
        <p14:creationId xmlns:p14="http://schemas.microsoft.com/office/powerpoint/2010/main" val="2163364543"/>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Info Graphics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08839044-A8EA-4E0A-B53B-DF8DDE3B4BC7}" type="datetime6">
              <a:rPr lang="en-US" smtClean="0"/>
              <a:t>October 19</a:t>
            </a:fld>
            <a:endParaRPr lang="en-US" dirty="0"/>
          </a:p>
        </p:txBody>
      </p:sp>
      <p:sp>
        <p:nvSpPr>
          <p:cNvPr id="6" name="Shape 2748"/>
          <p:cNvSpPr/>
          <p:nvPr/>
        </p:nvSpPr>
        <p:spPr>
          <a:xfrm>
            <a:off x="10338245" y="5139082"/>
            <a:ext cx="770903" cy="770903"/>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bg1">
              <a:lumMod val="50000"/>
            </a:schemeClr>
          </a:solidFill>
          <a:ln w="12700">
            <a:noFill/>
            <a:miter lim="400000"/>
          </a:ln>
        </p:spPr>
        <p:txBody>
          <a:bodyPr lIns="28670" tIns="28670" rIns="28670" bIns="28670" anchor="ctr"/>
          <a:lstStyle/>
          <a:p>
            <a:pPr defTabSz="34399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7">
              <a:solidFill>
                <a:schemeClr val="tx2"/>
              </a:solidFill>
            </a:endParaRPr>
          </a:p>
        </p:txBody>
      </p:sp>
      <p:sp>
        <p:nvSpPr>
          <p:cNvPr id="7" name="Shape 2783"/>
          <p:cNvSpPr/>
          <p:nvPr/>
        </p:nvSpPr>
        <p:spPr>
          <a:xfrm>
            <a:off x="7207111" y="5178364"/>
            <a:ext cx="801655" cy="692339"/>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accent5"/>
          </a:solidFill>
          <a:ln w="12700">
            <a:noFill/>
            <a:miter lim="400000"/>
          </a:ln>
        </p:spPr>
        <p:txBody>
          <a:bodyPr lIns="28670" tIns="28670" rIns="28670" bIns="28670" anchor="ctr"/>
          <a:lstStyle/>
          <a:p>
            <a:pPr defTabSz="34399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7">
              <a:solidFill>
                <a:schemeClr val="tx2"/>
              </a:solidFill>
            </a:endParaRPr>
          </a:p>
        </p:txBody>
      </p:sp>
      <p:sp>
        <p:nvSpPr>
          <p:cNvPr id="8" name="Shape 2526"/>
          <p:cNvSpPr/>
          <p:nvPr/>
        </p:nvSpPr>
        <p:spPr>
          <a:xfrm>
            <a:off x="7381717" y="7005145"/>
            <a:ext cx="791819" cy="791819"/>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chemeClr val="bg1">
              <a:lumMod val="50000"/>
            </a:schemeClr>
          </a:solidFill>
          <a:ln w="12700">
            <a:miter lim="400000"/>
          </a:ln>
        </p:spPr>
        <p:txBody>
          <a:bodyPr lIns="28670" tIns="28670" rIns="28670" bIns="28670" anchor="ctr"/>
          <a:lstStyle/>
          <a:p>
            <a:pPr defTabSz="34399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7">
              <a:solidFill>
                <a:schemeClr val="tx2"/>
              </a:solidFill>
            </a:endParaRPr>
          </a:p>
        </p:txBody>
      </p:sp>
      <p:sp>
        <p:nvSpPr>
          <p:cNvPr id="9" name="Shape 2553"/>
          <p:cNvSpPr/>
          <p:nvPr/>
        </p:nvSpPr>
        <p:spPr>
          <a:xfrm>
            <a:off x="10130453" y="7057501"/>
            <a:ext cx="813409" cy="739463"/>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bg1">
              <a:lumMod val="50000"/>
            </a:schemeClr>
          </a:solidFill>
          <a:ln w="12700">
            <a:miter lim="400000"/>
          </a:ln>
        </p:spPr>
        <p:txBody>
          <a:bodyPr lIns="28670" tIns="28670" rIns="28670" bIns="28670" anchor="ctr"/>
          <a:lstStyle/>
          <a:p>
            <a:pPr defTabSz="34399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7">
              <a:solidFill>
                <a:schemeClr val="tx2"/>
              </a:solidFill>
            </a:endParaRPr>
          </a:p>
        </p:txBody>
      </p:sp>
      <p:sp>
        <p:nvSpPr>
          <p:cNvPr id="10" name="Shape 2619"/>
          <p:cNvSpPr/>
          <p:nvPr/>
        </p:nvSpPr>
        <p:spPr>
          <a:xfrm>
            <a:off x="8702830" y="3316409"/>
            <a:ext cx="803813" cy="803807"/>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bg1">
              <a:lumMod val="50000"/>
            </a:schemeClr>
          </a:solidFill>
          <a:ln w="12700">
            <a:miter lim="400000"/>
          </a:ln>
        </p:spPr>
        <p:txBody>
          <a:bodyPr lIns="28670" tIns="28670" rIns="28670" bIns="28670" anchor="ctr"/>
          <a:lstStyle/>
          <a:p>
            <a:pPr defTabSz="34399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7">
              <a:solidFill>
                <a:schemeClr val="tx2"/>
              </a:solidFill>
            </a:endParaRPr>
          </a:p>
        </p:txBody>
      </p:sp>
      <p:sp>
        <p:nvSpPr>
          <p:cNvPr id="12" name="Freeform 47"/>
          <p:cNvSpPr>
            <a:spLocks noEditPoints="1"/>
          </p:cNvSpPr>
          <p:nvPr/>
        </p:nvSpPr>
        <p:spPr bwMode="auto">
          <a:xfrm>
            <a:off x="8071963" y="2652318"/>
            <a:ext cx="2065549" cy="7699770"/>
          </a:xfrm>
          <a:custGeom>
            <a:avLst/>
            <a:gdLst>
              <a:gd name="T0" fmla="*/ 770 w 1514"/>
              <a:gd name="T1" fmla="*/ 0 h 5643"/>
              <a:gd name="T2" fmla="*/ 18 w 1514"/>
              <a:gd name="T3" fmla="*/ 745 h 5643"/>
              <a:gd name="T4" fmla="*/ 702 w 1514"/>
              <a:gd name="T5" fmla="*/ 2271 h 5643"/>
              <a:gd name="T6" fmla="*/ 723 w 1514"/>
              <a:gd name="T7" fmla="*/ 4798 h 5643"/>
              <a:gd name="T8" fmla="*/ 770 w 1514"/>
              <a:gd name="T9" fmla="*/ 5643 h 5643"/>
              <a:gd name="T10" fmla="*/ 816 w 1514"/>
              <a:gd name="T11" fmla="*/ 4803 h 5643"/>
              <a:gd name="T12" fmla="*/ 872 w 1514"/>
              <a:gd name="T13" fmla="*/ 2278 h 5643"/>
              <a:gd name="T14" fmla="*/ 1514 w 1514"/>
              <a:gd name="T15" fmla="*/ 745 h 5643"/>
              <a:gd name="T16" fmla="*/ 770 w 1514"/>
              <a:gd name="T17" fmla="*/ 0 h 5643"/>
              <a:gd name="T18" fmla="*/ 381 w 1514"/>
              <a:gd name="T19" fmla="*/ 1217 h 5643"/>
              <a:gd name="T20" fmla="*/ 159 w 1514"/>
              <a:gd name="T21" fmla="*/ 745 h 5643"/>
              <a:gd name="T22" fmla="*/ 770 w 1514"/>
              <a:gd name="T23" fmla="*/ 133 h 5643"/>
              <a:gd name="T24" fmla="*/ 1382 w 1514"/>
              <a:gd name="T25" fmla="*/ 745 h 5643"/>
              <a:gd name="T26" fmla="*/ 1048 w 1514"/>
              <a:gd name="T27" fmla="*/ 1311 h 5643"/>
              <a:gd name="T28" fmla="*/ 381 w 1514"/>
              <a:gd name="T29" fmla="*/ 1217 h 5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4" h="5643">
                <a:moveTo>
                  <a:pt x="770" y="0"/>
                </a:moveTo>
                <a:cubicBezTo>
                  <a:pt x="359" y="0"/>
                  <a:pt x="0" y="334"/>
                  <a:pt x="18" y="745"/>
                </a:cubicBezTo>
                <a:cubicBezTo>
                  <a:pt x="47" y="1432"/>
                  <a:pt x="656" y="1558"/>
                  <a:pt x="702" y="2271"/>
                </a:cubicBezTo>
                <a:cubicBezTo>
                  <a:pt x="736" y="2806"/>
                  <a:pt x="723" y="3445"/>
                  <a:pt x="723" y="4798"/>
                </a:cubicBezTo>
                <a:cubicBezTo>
                  <a:pt x="723" y="4939"/>
                  <a:pt x="734" y="5643"/>
                  <a:pt x="770" y="5643"/>
                </a:cubicBezTo>
                <a:cubicBezTo>
                  <a:pt x="807" y="5643"/>
                  <a:pt x="816" y="4943"/>
                  <a:pt x="816" y="4803"/>
                </a:cubicBezTo>
                <a:cubicBezTo>
                  <a:pt x="816" y="3462"/>
                  <a:pt x="842" y="2810"/>
                  <a:pt x="872" y="2278"/>
                </a:cubicBezTo>
                <a:cubicBezTo>
                  <a:pt x="912" y="1563"/>
                  <a:pt x="1514" y="1312"/>
                  <a:pt x="1514" y="745"/>
                </a:cubicBezTo>
                <a:cubicBezTo>
                  <a:pt x="1514" y="334"/>
                  <a:pt x="1181" y="0"/>
                  <a:pt x="770" y="0"/>
                </a:cubicBezTo>
                <a:close/>
                <a:moveTo>
                  <a:pt x="381" y="1217"/>
                </a:moveTo>
                <a:cubicBezTo>
                  <a:pt x="280" y="1111"/>
                  <a:pt x="159" y="935"/>
                  <a:pt x="159" y="745"/>
                </a:cubicBezTo>
                <a:cubicBezTo>
                  <a:pt x="159" y="407"/>
                  <a:pt x="432" y="133"/>
                  <a:pt x="770" y="133"/>
                </a:cubicBezTo>
                <a:cubicBezTo>
                  <a:pt x="1108" y="133"/>
                  <a:pt x="1382" y="407"/>
                  <a:pt x="1382" y="745"/>
                </a:cubicBezTo>
                <a:cubicBezTo>
                  <a:pt x="1382" y="829"/>
                  <a:pt x="1330" y="1116"/>
                  <a:pt x="1048" y="1311"/>
                </a:cubicBezTo>
                <a:cubicBezTo>
                  <a:pt x="822" y="1467"/>
                  <a:pt x="603" y="1448"/>
                  <a:pt x="381" y="1217"/>
                </a:cubicBezTo>
                <a:close/>
              </a:path>
            </a:pathLst>
          </a:custGeom>
          <a:solidFill>
            <a:schemeClr val="bg1">
              <a:lumMod val="50000"/>
            </a:schemeClr>
          </a:solidFill>
          <a:ln>
            <a:noFill/>
          </a:ln>
        </p:spPr>
        <p:txBody>
          <a:bodyPr vert="horz" wrap="square" lIns="91797" tIns="45899" rIns="91797" bIns="45899" numCol="1" anchor="t" anchorCtr="0" compatLnSpc="1">
            <a:prstTxWarp prst="textNoShape">
              <a:avLst/>
            </a:prstTxWarp>
          </a:bodyPr>
          <a:lstStyle/>
          <a:p>
            <a:endParaRPr lang="id-ID" sz="2723"/>
          </a:p>
        </p:txBody>
      </p:sp>
      <p:sp>
        <p:nvSpPr>
          <p:cNvPr id="13" name="Freeform 10"/>
          <p:cNvSpPr>
            <a:spLocks noEditPoints="1"/>
          </p:cNvSpPr>
          <p:nvPr/>
        </p:nvSpPr>
        <p:spPr bwMode="auto">
          <a:xfrm>
            <a:off x="6600858" y="4523864"/>
            <a:ext cx="2353537" cy="4278804"/>
          </a:xfrm>
          <a:custGeom>
            <a:avLst/>
            <a:gdLst>
              <a:gd name="T0" fmla="*/ 0 w 1725"/>
              <a:gd name="T1" fmla="*/ 728 h 3136"/>
              <a:gd name="T2" fmla="*/ 654 w 1725"/>
              <a:gd name="T3" fmla="*/ 1382 h 3136"/>
              <a:gd name="T4" fmla="*/ 1577 w 1725"/>
              <a:gd name="T5" fmla="*/ 1789 h 3136"/>
              <a:gd name="T6" fmla="*/ 1669 w 1725"/>
              <a:gd name="T7" fmla="*/ 3119 h 3136"/>
              <a:gd name="T8" fmla="*/ 1666 w 1725"/>
              <a:gd name="T9" fmla="*/ 1513 h 3136"/>
              <a:gd name="T10" fmla="*/ 654 w 1725"/>
              <a:gd name="T11" fmla="*/ 73 h 3136"/>
              <a:gd name="T12" fmla="*/ 0 w 1725"/>
              <a:gd name="T13" fmla="*/ 728 h 3136"/>
              <a:gd name="T14" fmla="*/ 119 w 1725"/>
              <a:gd name="T15" fmla="*/ 727 h 3136"/>
              <a:gd name="T16" fmla="*/ 858 w 1725"/>
              <a:gd name="T17" fmla="*/ 232 h 3136"/>
              <a:gd name="T18" fmla="*/ 858 w 1725"/>
              <a:gd name="T19" fmla="*/ 232 h 3136"/>
              <a:gd name="T20" fmla="*/ 1517 w 1725"/>
              <a:gd name="T21" fmla="*/ 1260 h 3136"/>
              <a:gd name="T22" fmla="*/ 1327 w 1725"/>
              <a:gd name="T23" fmla="*/ 1365 h 3136"/>
              <a:gd name="T24" fmla="*/ 654 w 1725"/>
              <a:gd name="T25" fmla="*/ 1263 h 3136"/>
              <a:gd name="T26" fmla="*/ 119 w 1725"/>
              <a:gd name="T27" fmla="*/ 727 h 3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5" h="3136">
                <a:moveTo>
                  <a:pt x="0" y="728"/>
                </a:moveTo>
                <a:cubicBezTo>
                  <a:pt x="0" y="1089"/>
                  <a:pt x="293" y="1382"/>
                  <a:pt x="654" y="1382"/>
                </a:cubicBezTo>
                <a:cubicBezTo>
                  <a:pt x="654" y="1382"/>
                  <a:pt x="1471" y="1368"/>
                  <a:pt x="1577" y="1789"/>
                </a:cubicBezTo>
                <a:cubicBezTo>
                  <a:pt x="1650" y="2081"/>
                  <a:pt x="1614" y="3136"/>
                  <a:pt x="1669" y="3119"/>
                </a:cubicBezTo>
                <a:cubicBezTo>
                  <a:pt x="1725" y="3102"/>
                  <a:pt x="1666" y="1513"/>
                  <a:pt x="1666" y="1513"/>
                </a:cubicBezTo>
                <a:cubicBezTo>
                  <a:pt x="1666" y="0"/>
                  <a:pt x="654" y="73"/>
                  <a:pt x="654" y="73"/>
                </a:cubicBezTo>
                <a:cubicBezTo>
                  <a:pt x="293" y="73"/>
                  <a:pt x="0" y="366"/>
                  <a:pt x="0" y="728"/>
                </a:cubicBezTo>
                <a:close/>
                <a:moveTo>
                  <a:pt x="119" y="727"/>
                </a:moveTo>
                <a:cubicBezTo>
                  <a:pt x="119" y="431"/>
                  <a:pt x="464" y="101"/>
                  <a:pt x="858" y="232"/>
                </a:cubicBezTo>
                <a:cubicBezTo>
                  <a:pt x="858" y="232"/>
                  <a:pt x="858" y="232"/>
                  <a:pt x="858" y="232"/>
                </a:cubicBezTo>
                <a:cubicBezTo>
                  <a:pt x="1302" y="379"/>
                  <a:pt x="1461" y="872"/>
                  <a:pt x="1517" y="1260"/>
                </a:cubicBezTo>
                <a:cubicBezTo>
                  <a:pt x="1530" y="1352"/>
                  <a:pt x="1487" y="1434"/>
                  <a:pt x="1327" y="1365"/>
                </a:cubicBezTo>
                <a:cubicBezTo>
                  <a:pt x="1190" y="1306"/>
                  <a:pt x="976" y="1254"/>
                  <a:pt x="654" y="1263"/>
                </a:cubicBezTo>
                <a:cubicBezTo>
                  <a:pt x="358" y="1263"/>
                  <a:pt x="119" y="1023"/>
                  <a:pt x="119" y="727"/>
                </a:cubicBezTo>
                <a:close/>
              </a:path>
            </a:pathLst>
          </a:custGeom>
          <a:solidFill>
            <a:schemeClr val="accent5"/>
          </a:solidFill>
          <a:ln>
            <a:noFill/>
          </a:ln>
        </p:spPr>
        <p:txBody>
          <a:bodyPr vert="horz" wrap="square" lIns="91797" tIns="45899" rIns="91797" bIns="45899" numCol="1" anchor="t" anchorCtr="0" compatLnSpc="1">
            <a:prstTxWarp prst="textNoShape">
              <a:avLst/>
            </a:prstTxWarp>
          </a:bodyPr>
          <a:lstStyle/>
          <a:p>
            <a:endParaRPr lang="id-ID" sz="2723">
              <a:solidFill>
                <a:schemeClr val="tx2"/>
              </a:solidFill>
            </a:endParaRPr>
          </a:p>
        </p:txBody>
      </p:sp>
      <p:sp>
        <p:nvSpPr>
          <p:cNvPr id="14" name="Freeform 8"/>
          <p:cNvSpPr>
            <a:spLocks noEditPoints="1"/>
          </p:cNvSpPr>
          <p:nvPr/>
        </p:nvSpPr>
        <p:spPr bwMode="auto">
          <a:xfrm>
            <a:off x="9423914" y="6502204"/>
            <a:ext cx="1970322" cy="2255435"/>
          </a:xfrm>
          <a:custGeom>
            <a:avLst/>
            <a:gdLst>
              <a:gd name="T0" fmla="*/ 790 w 1444"/>
              <a:gd name="T1" fmla="*/ 20 h 1653"/>
              <a:gd name="T2" fmla="*/ 172 w 1444"/>
              <a:gd name="T3" fmla="*/ 389 h 1653"/>
              <a:gd name="T4" fmla="*/ 58 w 1444"/>
              <a:gd name="T5" fmla="*/ 1653 h 1653"/>
              <a:gd name="T6" fmla="*/ 136 w 1444"/>
              <a:gd name="T7" fmla="*/ 1463 h 1653"/>
              <a:gd name="T8" fmla="*/ 783 w 1444"/>
              <a:gd name="T9" fmla="*/ 1329 h 1653"/>
              <a:gd name="T10" fmla="*/ 1444 w 1444"/>
              <a:gd name="T11" fmla="*/ 675 h 1653"/>
              <a:gd name="T12" fmla="*/ 790 w 1444"/>
              <a:gd name="T13" fmla="*/ 20 h 1653"/>
              <a:gd name="T14" fmla="*/ 792 w 1444"/>
              <a:gd name="T15" fmla="*/ 1206 h 1653"/>
              <a:gd name="T16" fmla="*/ 324 w 1444"/>
              <a:gd name="T17" fmla="*/ 1248 h 1653"/>
              <a:gd name="T18" fmla="*/ 170 w 1444"/>
              <a:gd name="T19" fmla="*/ 1129 h 1653"/>
              <a:gd name="T20" fmla="*/ 337 w 1444"/>
              <a:gd name="T21" fmla="*/ 389 h 1653"/>
              <a:gd name="T22" fmla="*/ 792 w 1444"/>
              <a:gd name="T23" fmla="*/ 135 h 1653"/>
              <a:gd name="T24" fmla="*/ 1328 w 1444"/>
              <a:gd name="T25" fmla="*/ 671 h 1653"/>
              <a:gd name="T26" fmla="*/ 792 w 1444"/>
              <a:gd name="T27" fmla="*/ 1206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4" h="1653">
                <a:moveTo>
                  <a:pt x="790" y="20"/>
                </a:moveTo>
                <a:cubicBezTo>
                  <a:pt x="453" y="39"/>
                  <a:pt x="262" y="224"/>
                  <a:pt x="172" y="389"/>
                </a:cubicBezTo>
                <a:cubicBezTo>
                  <a:pt x="0" y="703"/>
                  <a:pt x="0" y="1653"/>
                  <a:pt x="58" y="1653"/>
                </a:cubicBezTo>
                <a:cubicBezTo>
                  <a:pt x="99" y="1653"/>
                  <a:pt x="57" y="1579"/>
                  <a:pt x="136" y="1463"/>
                </a:cubicBezTo>
                <a:cubicBezTo>
                  <a:pt x="221" y="1338"/>
                  <a:pt x="783" y="1329"/>
                  <a:pt x="783" y="1329"/>
                </a:cubicBezTo>
                <a:cubicBezTo>
                  <a:pt x="1151" y="1329"/>
                  <a:pt x="1444" y="1036"/>
                  <a:pt x="1444" y="675"/>
                </a:cubicBezTo>
                <a:cubicBezTo>
                  <a:pt x="1444" y="313"/>
                  <a:pt x="1151" y="0"/>
                  <a:pt x="790" y="20"/>
                </a:cubicBezTo>
                <a:close/>
                <a:moveTo>
                  <a:pt x="792" y="1206"/>
                </a:moveTo>
                <a:cubicBezTo>
                  <a:pt x="582" y="1199"/>
                  <a:pt x="427" y="1223"/>
                  <a:pt x="324" y="1248"/>
                </a:cubicBezTo>
                <a:cubicBezTo>
                  <a:pt x="222" y="1273"/>
                  <a:pt x="170" y="1254"/>
                  <a:pt x="170" y="1129"/>
                </a:cubicBezTo>
                <a:cubicBezTo>
                  <a:pt x="170" y="923"/>
                  <a:pt x="204" y="603"/>
                  <a:pt x="337" y="389"/>
                </a:cubicBezTo>
                <a:cubicBezTo>
                  <a:pt x="432" y="237"/>
                  <a:pt x="600" y="135"/>
                  <a:pt x="792" y="135"/>
                </a:cubicBezTo>
                <a:cubicBezTo>
                  <a:pt x="1088" y="135"/>
                  <a:pt x="1328" y="375"/>
                  <a:pt x="1328" y="671"/>
                </a:cubicBezTo>
                <a:cubicBezTo>
                  <a:pt x="1328" y="966"/>
                  <a:pt x="1088" y="1206"/>
                  <a:pt x="792" y="1206"/>
                </a:cubicBezTo>
                <a:close/>
              </a:path>
            </a:pathLst>
          </a:custGeom>
          <a:solidFill>
            <a:schemeClr val="bg1">
              <a:lumMod val="50000"/>
            </a:schemeClr>
          </a:solidFill>
          <a:ln>
            <a:noFill/>
          </a:ln>
        </p:spPr>
        <p:txBody>
          <a:bodyPr vert="horz" wrap="square" lIns="91797" tIns="45899" rIns="91797" bIns="45899" numCol="1" anchor="t" anchorCtr="0" compatLnSpc="1">
            <a:prstTxWarp prst="textNoShape">
              <a:avLst/>
            </a:prstTxWarp>
          </a:bodyPr>
          <a:lstStyle/>
          <a:p>
            <a:endParaRPr lang="id-ID" sz="2723">
              <a:solidFill>
                <a:schemeClr val="tx2"/>
              </a:solidFill>
            </a:endParaRPr>
          </a:p>
        </p:txBody>
      </p:sp>
      <p:sp>
        <p:nvSpPr>
          <p:cNvPr id="15" name="Freeform 7"/>
          <p:cNvSpPr>
            <a:spLocks noEditPoints="1"/>
          </p:cNvSpPr>
          <p:nvPr/>
        </p:nvSpPr>
        <p:spPr bwMode="auto">
          <a:xfrm>
            <a:off x="9312528" y="4515781"/>
            <a:ext cx="2354691" cy="4278804"/>
          </a:xfrm>
          <a:custGeom>
            <a:avLst/>
            <a:gdLst>
              <a:gd name="T0" fmla="*/ 1072 w 1726"/>
              <a:gd name="T1" fmla="*/ 73 h 3136"/>
              <a:gd name="T2" fmla="*/ 60 w 1726"/>
              <a:gd name="T3" fmla="*/ 1513 h 3136"/>
              <a:gd name="T4" fmla="*/ 57 w 1726"/>
              <a:gd name="T5" fmla="*/ 3119 h 3136"/>
              <a:gd name="T6" fmla="*/ 149 w 1726"/>
              <a:gd name="T7" fmla="*/ 1789 h 3136"/>
              <a:gd name="T8" fmla="*/ 1072 w 1726"/>
              <a:gd name="T9" fmla="*/ 1382 h 3136"/>
              <a:gd name="T10" fmla="*/ 1726 w 1726"/>
              <a:gd name="T11" fmla="*/ 728 h 3136"/>
              <a:gd name="T12" fmla="*/ 1072 w 1726"/>
              <a:gd name="T13" fmla="*/ 73 h 3136"/>
              <a:gd name="T14" fmla="*/ 1072 w 1726"/>
              <a:gd name="T15" fmla="*/ 1263 h 3136"/>
              <a:gd name="T16" fmla="*/ 399 w 1726"/>
              <a:gd name="T17" fmla="*/ 1365 h 3136"/>
              <a:gd name="T18" fmla="*/ 209 w 1726"/>
              <a:gd name="T19" fmla="*/ 1260 h 3136"/>
              <a:gd name="T20" fmla="*/ 867 w 1726"/>
              <a:gd name="T21" fmla="*/ 232 h 3136"/>
              <a:gd name="T22" fmla="*/ 867 w 1726"/>
              <a:gd name="T23" fmla="*/ 232 h 3136"/>
              <a:gd name="T24" fmla="*/ 1607 w 1726"/>
              <a:gd name="T25" fmla="*/ 727 h 3136"/>
              <a:gd name="T26" fmla="*/ 1072 w 1726"/>
              <a:gd name="T27" fmla="*/ 1263 h 3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6" h="3136">
                <a:moveTo>
                  <a:pt x="1072" y="73"/>
                </a:moveTo>
                <a:cubicBezTo>
                  <a:pt x="1072" y="73"/>
                  <a:pt x="60" y="0"/>
                  <a:pt x="60" y="1513"/>
                </a:cubicBezTo>
                <a:cubicBezTo>
                  <a:pt x="60" y="1513"/>
                  <a:pt x="0" y="3102"/>
                  <a:pt x="57" y="3119"/>
                </a:cubicBezTo>
                <a:cubicBezTo>
                  <a:pt x="111" y="3136"/>
                  <a:pt x="75" y="2081"/>
                  <a:pt x="149" y="1789"/>
                </a:cubicBezTo>
                <a:cubicBezTo>
                  <a:pt x="255" y="1368"/>
                  <a:pt x="1072" y="1382"/>
                  <a:pt x="1072" y="1382"/>
                </a:cubicBezTo>
                <a:cubicBezTo>
                  <a:pt x="1433" y="1382"/>
                  <a:pt x="1726" y="1089"/>
                  <a:pt x="1726" y="728"/>
                </a:cubicBezTo>
                <a:cubicBezTo>
                  <a:pt x="1726" y="366"/>
                  <a:pt x="1433" y="73"/>
                  <a:pt x="1072" y="73"/>
                </a:cubicBezTo>
                <a:close/>
                <a:moveTo>
                  <a:pt x="1072" y="1263"/>
                </a:moveTo>
                <a:cubicBezTo>
                  <a:pt x="750" y="1254"/>
                  <a:pt x="536" y="1306"/>
                  <a:pt x="399" y="1365"/>
                </a:cubicBezTo>
                <a:cubicBezTo>
                  <a:pt x="239" y="1434"/>
                  <a:pt x="196" y="1352"/>
                  <a:pt x="209" y="1260"/>
                </a:cubicBezTo>
                <a:cubicBezTo>
                  <a:pt x="265" y="872"/>
                  <a:pt x="424" y="379"/>
                  <a:pt x="867" y="232"/>
                </a:cubicBezTo>
                <a:cubicBezTo>
                  <a:pt x="867" y="232"/>
                  <a:pt x="867" y="232"/>
                  <a:pt x="867" y="232"/>
                </a:cubicBezTo>
                <a:cubicBezTo>
                  <a:pt x="1262" y="101"/>
                  <a:pt x="1607" y="431"/>
                  <a:pt x="1607" y="727"/>
                </a:cubicBezTo>
                <a:cubicBezTo>
                  <a:pt x="1607" y="1023"/>
                  <a:pt x="1367" y="1263"/>
                  <a:pt x="1072" y="1263"/>
                </a:cubicBezTo>
                <a:close/>
              </a:path>
            </a:pathLst>
          </a:custGeom>
          <a:solidFill>
            <a:schemeClr val="bg1">
              <a:lumMod val="50000"/>
            </a:schemeClr>
          </a:solidFill>
          <a:ln>
            <a:noFill/>
          </a:ln>
        </p:spPr>
        <p:txBody>
          <a:bodyPr vert="horz" wrap="square" lIns="91797" tIns="45899" rIns="91797" bIns="45899" numCol="1" anchor="t" anchorCtr="0" compatLnSpc="1">
            <a:prstTxWarp prst="textNoShape">
              <a:avLst/>
            </a:prstTxWarp>
          </a:bodyPr>
          <a:lstStyle/>
          <a:p>
            <a:endParaRPr lang="id-ID" sz="2723" dirty="0">
              <a:solidFill>
                <a:schemeClr val="tx2"/>
              </a:solidFill>
            </a:endParaRPr>
          </a:p>
        </p:txBody>
      </p:sp>
      <p:sp>
        <p:nvSpPr>
          <p:cNvPr id="16" name="Freeform 11"/>
          <p:cNvSpPr>
            <a:spLocks noEditPoints="1"/>
          </p:cNvSpPr>
          <p:nvPr/>
        </p:nvSpPr>
        <p:spPr bwMode="auto">
          <a:xfrm>
            <a:off x="6864028" y="6502204"/>
            <a:ext cx="1971477" cy="2255435"/>
          </a:xfrm>
          <a:custGeom>
            <a:avLst/>
            <a:gdLst>
              <a:gd name="T0" fmla="*/ 0 w 1445"/>
              <a:gd name="T1" fmla="*/ 675 h 1653"/>
              <a:gd name="T2" fmla="*/ 662 w 1445"/>
              <a:gd name="T3" fmla="*/ 1329 h 1653"/>
              <a:gd name="T4" fmla="*/ 1309 w 1445"/>
              <a:gd name="T5" fmla="*/ 1463 h 1653"/>
              <a:gd name="T6" fmla="*/ 1387 w 1445"/>
              <a:gd name="T7" fmla="*/ 1653 h 1653"/>
              <a:gd name="T8" fmla="*/ 1273 w 1445"/>
              <a:gd name="T9" fmla="*/ 389 h 1653"/>
              <a:gd name="T10" fmla="*/ 655 w 1445"/>
              <a:gd name="T11" fmla="*/ 20 h 1653"/>
              <a:gd name="T12" fmla="*/ 0 w 1445"/>
              <a:gd name="T13" fmla="*/ 675 h 1653"/>
              <a:gd name="T14" fmla="*/ 117 w 1445"/>
              <a:gd name="T15" fmla="*/ 671 h 1653"/>
              <a:gd name="T16" fmla="*/ 652 w 1445"/>
              <a:gd name="T17" fmla="*/ 135 h 1653"/>
              <a:gd name="T18" fmla="*/ 1108 w 1445"/>
              <a:gd name="T19" fmla="*/ 389 h 1653"/>
              <a:gd name="T20" fmla="*/ 1275 w 1445"/>
              <a:gd name="T21" fmla="*/ 1129 h 1653"/>
              <a:gd name="T22" fmla="*/ 1121 w 1445"/>
              <a:gd name="T23" fmla="*/ 1248 h 1653"/>
              <a:gd name="T24" fmla="*/ 652 w 1445"/>
              <a:gd name="T25" fmla="*/ 1206 h 1653"/>
              <a:gd name="T26" fmla="*/ 117 w 1445"/>
              <a:gd name="T27" fmla="*/ 671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5" h="1653">
                <a:moveTo>
                  <a:pt x="0" y="675"/>
                </a:moveTo>
                <a:cubicBezTo>
                  <a:pt x="0" y="1036"/>
                  <a:pt x="294" y="1329"/>
                  <a:pt x="662" y="1329"/>
                </a:cubicBezTo>
                <a:cubicBezTo>
                  <a:pt x="662" y="1329"/>
                  <a:pt x="1224" y="1338"/>
                  <a:pt x="1309" y="1463"/>
                </a:cubicBezTo>
                <a:cubicBezTo>
                  <a:pt x="1388" y="1579"/>
                  <a:pt x="1346" y="1653"/>
                  <a:pt x="1387" y="1653"/>
                </a:cubicBezTo>
                <a:cubicBezTo>
                  <a:pt x="1445" y="1653"/>
                  <a:pt x="1445" y="703"/>
                  <a:pt x="1273" y="389"/>
                </a:cubicBezTo>
                <a:cubicBezTo>
                  <a:pt x="1183" y="224"/>
                  <a:pt x="992" y="39"/>
                  <a:pt x="655" y="20"/>
                </a:cubicBezTo>
                <a:cubicBezTo>
                  <a:pt x="294" y="0"/>
                  <a:pt x="0" y="313"/>
                  <a:pt x="0" y="675"/>
                </a:cubicBezTo>
                <a:close/>
                <a:moveTo>
                  <a:pt x="117" y="671"/>
                </a:moveTo>
                <a:cubicBezTo>
                  <a:pt x="117" y="375"/>
                  <a:pt x="357" y="135"/>
                  <a:pt x="652" y="135"/>
                </a:cubicBezTo>
                <a:cubicBezTo>
                  <a:pt x="845" y="135"/>
                  <a:pt x="1013" y="237"/>
                  <a:pt x="1108" y="389"/>
                </a:cubicBezTo>
                <a:cubicBezTo>
                  <a:pt x="1241" y="603"/>
                  <a:pt x="1275" y="923"/>
                  <a:pt x="1275" y="1129"/>
                </a:cubicBezTo>
                <a:cubicBezTo>
                  <a:pt x="1275" y="1254"/>
                  <a:pt x="1223" y="1273"/>
                  <a:pt x="1121" y="1248"/>
                </a:cubicBezTo>
                <a:cubicBezTo>
                  <a:pt x="1018" y="1223"/>
                  <a:pt x="863" y="1199"/>
                  <a:pt x="652" y="1206"/>
                </a:cubicBezTo>
                <a:cubicBezTo>
                  <a:pt x="357" y="1206"/>
                  <a:pt x="117" y="966"/>
                  <a:pt x="117" y="671"/>
                </a:cubicBezTo>
                <a:close/>
              </a:path>
            </a:pathLst>
          </a:custGeom>
          <a:solidFill>
            <a:schemeClr val="bg1">
              <a:lumMod val="50000"/>
            </a:schemeClr>
          </a:solidFill>
          <a:ln>
            <a:noFill/>
          </a:ln>
        </p:spPr>
        <p:txBody>
          <a:bodyPr vert="horz" wrap="square" lIns="91797" tIns="45899" rIns="91797" bIns="45899" numCol="1" anchor="t" anchorCtr="0" compatLnSpc="1">
            <a:prstTxWarp prst="textNoShape">
              <a:avLst/>
            </a:prstTxWarp>
          </a:bodyPr>
          <a:lstStyle/>
          <a:p>
            <a:endParaRPr lang="id-ID" sz="2723">
              <a:solidFill>
                <a:schemeClr val="tx2"/>
              </a:solidFill>
            </a:endParaRPr>
          </a:p>
        </p:txBody>
      </p:sp>
      <p:sp>
        <p:nvSpPr>
          <p:cNvPr id="17" name="TextBox 16"/>
          <p:cNvSpPr txBox="1"/>
          <p:nvPr/>
        </p:nvSpPr>
        <p:spPr>
          <a:xfrm>
            <a:off x="4002079" y="4793026"/>
            <a:ext cx="1508746" cy="369332"/>
          </a:xfrm>
          <a:prstGeom prst="rect">
            <a:avLst/>
          </a:prstGeom>
          <a:noFill/>
        </p:spPr>
        <p:txBody>
          <a:bodyPr wrap="none" rtlCol="0">
            <a:spAutoFit/>
          </a:bodyPr>
          <a:lstStyle/>
          <a:p>
            <a:pPr algn="r"/>
            <a:r>
              <a:rPr lang="en-GB" sz="1800" dirty="0">
                <a:solidFill>
                  <a:schemeClr val="tx2"/>
                </a:solidFill>
              </a:rPr>
              <a:t>Accounting</a:t>
            </a:r>
          </a:p>
        </p:txBody>
      </p:sp>
      <p:sp>
        <p:nvSpPr>
          <p:cNvPr id="18" name="Rectangle 17"/>
          <p:cNvSpPr/>
          <p:nvPr/>
        </p:nvSpPr>
        <p:spPr>
          <a:xfrm>
            <a:off x="1019416" y="5162358"/>
            <a:ext cx="4491409" cy="584775"/>
          </a:xfrm>
          <a:prstGeom prst="rect">
            <a:avLst/>
          </a:prstGeom>
        </p:spPr>
        <p:txBody>
          <a:bodyPr wrap="square">
            <a:spAutoFit/>
          </a:bodyPr>
          <a:lstStyle/>
          <a:p>
            <a:pPr algn="r"/>
            <a:r>
              <a:rPr lang="en-GB" sz="1600" dirty="0" err="1">
                <a:solidFill>
                  <a:schemeClr val="tx2"/>
                </a:solidFill>
              </a:rPr>
              <a:t>Lorem</a:t>
            </a:r>
            <a:r>
              <a:rPr lang="en-GB" sz="1600" dirty="0">
                <a:solidFill>
                  <a:schemeClr val="tx2"/>
                </a:solidFill>
              </a:rPr>
              <a:t> </a:t>
            </a:r>
            <a:r>
              <a:rPr lang="en-GB" sz="1600" dirty="0" err="1">
                <a:solidFill>
                  <a:schemeClr val="tx2"/>
                </a:solidFill>
              </a:rPr>
              <a:t>ipsum</a:t>
            </a:r>
            <a:r>
              <a:rPr lang="en-GB" sz="1600" dirty="0">
                <a:solidFill>
                  <a:schemeClr val="tx2"/>
                </a:solidFill>
              </a:rPr>
              <a:t> </a:t>
            </a:r>
            <a:r>
              <a:rPr lang="en-GB" sz="1600" dirty="0" err="1">
                <a:solidFill>
                  <a:schemeClr val="tx2"/>
                </a:solidFill>
              </a:rPr>
              <a:t>dolor</a:t>
            </a:r>
            <a:r>
              <a:rPr lang="en-GB" sz="1600" dirty="0">
                <a:solidFill>
                  <a:schemeClr val="tx2"/>
                </a:solidFill>
              </a:rPr>
              <a:t> sit </a:t>
            </a:r>
            <a:r>
              <a:rPr lang="en-GB" sz="1600" dirty="0" err="1">
                <a:solidFill>
                  <a:schemeClr val="tx2"/>
                </a:solidFill>
              </a:rPr>
              <a:t>amet</a:t>
            </a:r>
            <a:r>
              <a:rPr lang="en-GB" sz="1600" dirty="0">
                <a:solidFill>
                  <a:schemeClr val="tx2"/>
                </a:solidFill>
              </a:rPr>
              <a:t>, </a:t>
            </a:r>
            <a:r>
              <a:rPr lang="en-GB" sz="1600" dirty="0" err="1">
                <a:solidFill>
                  <a:schemeClr val="tx2"/>
                </a:solidFill>
              </a:rPr>
              <a:t>consectetur</a:t>
            </a:r>
            <a:r>
              <a:rPr lang="en-GB" sz="1600" dirty="0">
                <a:solidFill>
                  <a:schemeClr val="tx2"/>
                </a:solidFill>
              </a:rPr>
              <a:t> </a:t>
            </a:r>
            <a:r>
              <a:rPr lang="en-GB" sz="1600" dirty="0" err="1">
                <a:solidFill>
                  <a:schemeClr val="tx2"/>
                </a:solidFill>
              </a:rPr>
              <a:t>adipiscing</a:t>
            </a:r>
            <a:r>
              <a:rPr lang="en-GB" sz="1600" dirty="0">
                <a:solidFill>
                  <a:schemeClr val="tx2"/>
                </a:solidFill>
              </a:rPr>
              <a:t> </a:t>
            </a:r>
            <a:r>
              <a:rPr lang="en-GB" sz="1600" dirty="0" err="1">
                <a:solidFill>
                  <a:schemeClr val="tx2"/>
                </a:solidFill>
              </a:rPr>
              <a:t>elit</a:t>
            </a:r>
            <a:r>
              <a:rPr lang="en-GB" sz="1600" dirty="0">
                <a:solidFill>
                  <a:schemeClr val="tx2"/>
                </a:solidFill>
              </a:rPr>
              <a:t>. </a:t>
            </a:r>
          </a:p>
        </p:txBody>
      </p:sp>
      <p:sp>
        <p:nvSpPr>
          <p:cNvPr id="19" name="TextBox 18"/>
          <p:cNvSpPr txBox="1"/>
          <p:nvPr/>
        </p:nvSpPr>
        <p:spPr>
          <a:xfrm>
            <a:off x="4002079" y="7042416"/>
            <a:ext cx="1508746" cy="369332"/>
          </a:xfrm>
          <a:prstGeom prst="rect">
            <a:avLst/>
          </a:prstGeom>
          <a:noFill/>
        </p:spPr>
        <p:txBody>
          <a:bodyPr wrap="none" rtlCol="0">
            <a:spAutoFit/>
          </a:bodyPr>
          <a:lstStyle/>
          <a:p>
            <a:pPr algn="r"/>
            <a:r>
              <a:rPr lang="en-GB" sz="1800" dirty="0">
                <a:solidFill>
                  <a:schemeClr val="tx2"/>
                </a:solidFill>
              </a:rPr>
              <a:t>Accounting</a:t>
            </a:r>
          </a:p>
        </p:txBody>
      </p:sp>
      <p:sp>
        <p:nvSpPr>
          <p:cNvPr id="20" name="Rectangle 19"/>
          <p:cNvSpPr/>
          <p:nvPr/>
        </p:nvSpPr>
        <p:spPr>
          <a:xfrm>
            <a:off x="1019416" y="7363140"/>
            <a:ext cx="4491409" cy="584775"/>
          </a:xfrm>
          <a:prstGeom prst="rect">
            <a:avLst/>
          </a:prstGeom>
        </p:spPr>
        <p:txBody>
          <a:bodyPr wrap="square">
            <a:spAutoFit/>
          </a:bodyPr>
          <a:lstStyle/>
          <a:p>
            <a:pPr algn="r"/>
            <a:r>
              <a:rPr lang="en-GB" sz="1600" dirty="0" err="1">
                <a:solidFill>
                  <a:schemeClr val="tx2"/>
                </a:solidFill>
              </a:rPr>
              <a:t>Lorem</a:t>
            </a:r>
            <a:r>
              <a:rPr lang="en-GB" sz="1600" dirty="0">
                <a:solidFill>
                  <a:schemeClr val="tx2"/>
                </a:solidFill>
              </a:rPr>
              <a:t> </a:t>
            </a:r>
            <a:r>
              <a:rPr lang="en-GB" sz="1600" dirty="0" err="1">
                <a:solidFill>
                  <a:schemeClr val="tx2"/>
                </a:solidFill>
              </a:rPr>
              <a:t>ipsum</a:t>
            </a:r>
            <a:r>
              <a:rPr lang="en-GB" sz="1600" dirty="0">
                <a:solidFill>
                  <a:schemeClr val="tx2"/>
                </a:solidFill>
              </a:rPr>
              <a:t> </a:t>
            </a:r>
            <a:r>
              <a:rPr lang="en-GB" sz="1600" dirty="0" err="1">
                <a:solidFill>
                  <a:schemeClr val="tx2"/>
                </a:solidFill>
              </a:rPr>
              <a:t>dolor</a:t>
            </a:r>
            <a:r>
              <a:rPr lang="en-GB" sz="1600" dirty="0">
                <a:solidFill>
                  <a:schemeClr val="tx2"/>
                </a:solidFill>
              </a:rPr>
              <a:t> sit </a:t>
            </a:r>
            <a:r>
              <a:rPr lang="en-GB" sz="1600" dirty="0" err="1">
                <a:solidFill>
                  <a:schemeClr val="tx2"/>
                </a:solidFill>
              </a:rPr>
              <a:t>amet</a:t>
            </a:r>
            <a:r>
              <a:rPr lang="en-GB" sz="1600" dirty="0">
                <a:solidFill>
                  <a:schemeClr val="tx2"/>
                </a:solidFill>
              </a:rPr>
              <a:t>, </a:t>
            </a:r>
            <a:r>
              <a:rPr lang="en-GB" sz="1600" dirty="0" err="1">
                <a:solidFill>
                  <a:schemeClr val="tx2"/>
                </a:solidFill>
              </a:rPr>
              <a:t>consectetur</a:t>
            </a:r>
            <a:r>
              <a:rPr lang="en-GB" sz="1600" dirty="0">
                <a:solidFill>
                  <a:schemeClr val="tx2"/>
                </a:solidFill>
              </a:rPr>
              <a:t> </a:t>
            </a:r>
            <a:r>
              <a:rPr lang="en-GB" sz="1600" dirty="0" err="1">
                <a:solidFill>
                  <a:schemeClr val="tx2"/>
                </a:solidFill>
              </a:rPr>
              <a:t>adipiscing</a:t>
            </a:r>
            <a:r>
              <a:rPr lang="en-GB" sz="1600" dirty="0">
                <a:solidFill>
                  <a:schemeClr val="tx2"/>
                </a:solidFill>
              </a:rPr>
              <a:t> </a:t>
            </a:r>
            <a:r>
              <a:rPr lang="en-GB" sz="1600" dirty="0" err="1">
                <a:solidFill>
                  <a:schemeClr val="tx2"/>
                </a:solidFill>
              </a:rPr>
              <a:t>elit</a:t>
            </a:r>
            <a:r>
              <a:rPr lang="en-GB" sz="1600" dirty="0">
                <a:solidFill>
                  <a:schemeClr val="tx2"/>
                </a:solidFill>
              </a:rPr>
              <a:t>. </a:t>
            </a:r>
          </a:p>
        </p:txBody>
      </p:sp>
      <p:sp>
        <p:nvSpPr>
          <p:cNvPr id="21" name="TextBox 20"/>
          <p:cNvSpPr txBox="1"/>
          <p:nvPr/>
        </p:nvSpPr>
        <p:spPr>
          <a:xfrm>
            <a:off x="12755985" y="7124997"/>
            <a:ext cx="1508746" cy="369332"/>
          </a:xfrm>
          <a:prstGeom prst="rect">
            <a:avLst/>
          </a:prstGeom>
          <a:noFill/>
        </p:spPr>
        <p:txBody>
          <a:bodyPr wrap="none" rtlCol="0">
            <a:spAutoFit/>
          </a:bodyPr>
          <a:lstStyle/>
          <a:p>
            <a:r>
              <a:rPr lang="en-GB" sz="1800" dirty="0">
                <a:solidFill>
                  <a:schemeClr val="tx2"/>
                </a:solidFill>
              </a:rPr>
              <a:t>Accounting</a:t>
            </a:r>
          </a:p>
        </p:txBody>
      </p:sp>
      <p:sp>
        <p:nvSpPr>
          <p:cNvPr id="22" name="Rectangle 21"/>
          <p:cNvSpPr/>
          <p:nvPr/>
        </p:nvSpPr>
        <p:spPr>
          <a:xfrm>
            <a:off x="12755985" y="7436877"/>
            <a:ext cx="4491409" cy="584775"/>
          </a:xfrm>
          <a:prstGeom prst="rect">
            <a:avLst/>
          </a:prstGeom>
        </p:spPr>
        <p:txBody>
          <a:bodyPr wrap="square">
            <a:spAutoFit/>
          </a:bodyPr>
          <a:lstStyle/>
          <a:p>
            <a:r>
              <a:rPr lang="en-GB" sz="1600" dirty="0" err="1">
                <a:solidFill>
                  <a:schemeClr val="tx2"/>
                </a:solidFill>
              </a:rPr>
              <a:t>Lorem</a:t>
            </a:r>
            <a:r>
              <a:rPr lang="en-GB" sz="1600" dirty="0">
                <a:solidFill>
                  <a:schemeClr val="tx2"/>
                </a:solidFill>
              </a:rPr>
              <a:t> </a:t>
            </a:r>
            <a:r>
              <a:rPr lang="en-GB" sz="1600" dirty="0" err="1">
                <a:solidFill>
                  <a:schemeClr val="tx2"/>
                </a:solidFill>
              </a:rPr>
              <a:t>ipsum</a:t>
            </a:r>
            <a:r>
              <a:rPr lang="en-GB" sz="1600" dirty="0">
                <a:solidFill>
                  <a:schemeClr val="tx2"/>
                </a:solidFill>
              </a:rPr>
              <a:t> </a:t>
            </a:r>
            <a:r>
              <a:rPr lang="en-GB" sz="1600" dirty="0" err="1">
                <a:solidFill>
                  <a:schemeClr val="tx2"/>
                </a:solidFill>
              </a:rPr>
              <a:t>dolor</a:t>
            </a:r>
            <a:r>
              <a:rPr lang="en-GB" sz="1600" dirty="0">
                <a:solidFill>
                  <a:schemeClr val="tx2"/>
                </a:solidFill>
              </a:rPr>
              <a:t> sit </a:t>
            </a:r>
            <a:r>
              <a:rPr lang="en-GB" sz="1600" dirty="0" err="1">
                <a:solidFill>
                  <a:schemeClr val="tx2"/>
                </a:solidFill>
              </a:rPr>
              <a:t>amet</a:t>
            </a:r>
            <a:r>
              <a:rPr lang="en-GB" sz="1600" dirty="0">
                <a:solidFill>
                  <a:schemeClr val="tx2"/>
                </a:solidFill>
              </a:rPr>
              <a:t>, </a:t>
            </a:r>
            <a:r>
              <a:rPr lang="en-GB" sz="1600" dirty="0" err="1">
                <a:solidFill>
                  <a:schemeClr val="tx2"/>
                </a:solidFill>
              </a:rPr>
              <a:t>consectetur</a:t>
            </a:r>
            <a:r>
              <a:rPr lang="en-GB" sz="1600" dirty="0">
                <a:solidFill>
                  <a:schemeClr val="tx2"/>
                </a:solidFill>
              </a:rPr>
              <a:t> </a:t>
            </a:r>
            <a:r>
              <a:rPr lang="en-GB" sz="1600" dirty="0" err="1">
                <a:solidFill>
                  <a:schemeClr val="tx2"/>
                </a:solidFill>
              </a:rPr>
              <a:t>adipiscing</a:t>
            </a:r>
            <a:r>
              <a:rPr lang="en-GB" sz="1600" dirty="0">
                <a:solidFill>
                  <a:schemeClr val="tx2"/>
                </a:solidFill>
              </a:rPr>
              <a:t> </a:t>
            </a:r>
            <a:r>
              <a:rPr lang="en-GB" sz="1600" dirty="0" err="1">
                <a:solidFill>
                  <a:schemeClr val="tx2"/>
                </a:solidFill>
              </a:rPr>
              <a:t>elit</a:t>
            </a:r>
            <a:r>
              <a:rPr lang="en-GB" sz="1600" dirty="0">
                <a:solidFill>
                  <a:schemeClr val="tx2"/>
                </a:solidFill>
              </a:rPr>
              <a:t>. </a:t>
            </a:r>
          </a:p>
        </p:txBody>
      </p:sp>
      <p:sp>
        <p:nvSpPr>
          <p:cNvPr id="23" name="TextBox 22"/>
          <p:cNvSpPr txBox="1"/>
          <p:nvPr/>
        </p:nvSpPr>
        <p:spPr>
          <a:xfrm>
            <a:off x="12755985" y="4839810"/>
            <a:ext cx="1508746" cy="369332"/>
          </a:xfrm>
          <a:prstGeom prst="rect">
            <a:avLst/>
          </a:prstGeom>
          <a:noFill/>
        </p:spPr>
        <p:txBody>
          <a:bodyPr wrap="none" rtlCol="0">
            <a:spAutoFit/>
          </a:bodyPr>
          <a:lstStyle/>
          <a:p>
            <a:r>
              <a:rPr lang="en-GB" sz="1800" dirty="0">
                <a:solidFill>
                  <a:schemeClr val="tx2"/>
                </a:solidFill>
              </a:rPr>
              <a:t>Accounting</a:t>
            </a:r>
          </a:p>
        </p:txBody>
      </p:sp>
      <p:sp>
        <p:nvSpPr>
          <p:cNvPr id="24" name="Rectangle 23"/>
          <p:cNvSpPr/>
          <p:nvPr/>
        </p:nvSpPr>
        <p:spPr>
          <a:xfrm>
            <a:off x="12755985" y="5178364"/>
            <a:ext cx="4491409" cy="584775"/>
          </a:xfrm>
          <a:prstGeom prst="rect">
            <a:avLst/>
          </a:prstGeom>
        </p:spPr>
        <p:txBody>
          <a:bodyPr wrap="square">
            <a:spAutoFit/>
          </a:bodyPr>
          <a:lstStyle/>
          <a:p>
            <a:r>
              <a:rPr lang="en-GB" sz="1600" dirty="0" err="1">
                <a:solidFill>
                  <a:schemeClr val="tx2"/>
                </a:solidFill>
              </a:rPr>
              <a:t>Lorem</a:t>
            </a:r>
            <a:r>
              <a:rPr lang="en-GB" sz="1600" dirty="0">
                <a:solidFill>
                  <a:schemeClr val="tx2"/>
                </a:solidFill>
              </a:rPr>
              <a:t> </a:t>
            </a:r>
            <a:r>
              <a:rPr lang="en-GB" sz="1600" dirty="0" err="1">
                <a:solidFill>
                  <a:schemeClr val="tx2"/>
                </a:solidFill>
              </a:rPr>
              <a:t>ipsum</a:t>
            </a:r>
            <a:r>
              <a:rPr lang="en-GB" sz="1600" dirty="0">
                <a:solidFill>
                  <a:schemeClr val="tx2"/>
                </a:solidFill>
              </a:rPr>
              <a:t> </a:t>
            </a:r>
            <a:r>
              <a:rPr lang="en-GB" sz="1600" dirty="0" err="1">
                <a:solidFill>
                  <a:schemeClr val="tx2"/>
                </a:solidFill>
              </a:rPr>
              <a:t>dolor</a:t>
            </a:r>
            <a:r>
              <a:rPr lang="en-GB" sz="1600" dirty="0">
                <a:solidFill>
                  <a:schemeClr val="tx2"/>
                </a:solidFill>
              </a:rPr>
              <a:t> sit </a:t>
            </a:r>
            <a:r>
              <a:rPr lang="en-GB" sz="1600" dirty="0" err="1">
                <a:solidFill>
                  <a:schemeClr val="tx2"/>
                </a:solidFill>
              </a:rPr>
              <a:t>amet</a:t>
            </a:r>
            <a:r>
              <a:rPr lang="en-GB" sz="1600" dirty="0">
                <a:solidFill>
                  <a:schemeClr val="tx2"/>
                </a:solidFill>
              </a:rPr>
              <a:t>, </a:t>
            </a:r>
            <a:r>
              <a:rPr lang="en-GB" sz="1600" dirty="0" err="1">
                <a:solidFill>
                  <a:schemeClr val="tx2"/>
                </a:solidFill>
              </a:rPr>
              <a:t>consectetur</a:t>
            </a:r>
            <a:r>
              <a:rPr lang="en-GB" sz="1600" dirty="0">
                <a:solidFill>
                  <a:schemeClr val="tx2"/>
                </a:solidFill>
              </a:rPr>
              <a:t> </a:t>
            </a:r>
            <a:r>
              <a:rPr lang="en-GB" sz="1600" dirty="0" err="1">
                <a:solidFill>
                  <a:schemeClr val="tx2"/>
                </a:solidFill>
              </a:rPr>
              <a:t>adipiscing</a:t>
            </a:r>
            <a:r>
              <a:rPr lang="en-GB" sz="1600" dirty="0">
                <a:solidFill>
                  <a:schemeClr val="tx2"/>
                </a:solidFill>
              </a:rPr>
              <a:t> </a:t>
            </a:r>
            <a:r>
              <a:rPr lang="en-GB" sz="1600" dirty="0" err="1">
                <a:solidFill>
                  <a:schemeClr val="tx2"/>
                </a:solidFill>
              </a:rPr>
              <a:t>elit</a:t>
            </a:r>
            <a:r>
              <a:rPr lang="en-GB" sz="1600" dirty="0">
                <a:solidFill>
                  <a:schemeClr val="tx2"/>
                </a:solidFill>
              </a:rPr>
              <a:t>. </a:t>
            </a:r>
          </a:p>
        </p:txBody>
      </p:sp>
      <p:sp>
        <p:nvSpPr>
          <p:cNvPr id="25" name="TextBox 24"/>
          <p:cNvSpPr txBox="1"/>
          <p:nvPr/>
        </p:nvSpPr>
        <p:spPr>
          <a:xfrm>
            <a:off x="10768379" y="3046005"/>
            <a:ext cx="1508746" cy="369332"/>
          </a:xfrm>
          <a:prstGeom prst="rect">
            <a:avLst/>
          </a:prstGeom>
          <a:noFill/>
        </p:spPr>
        <p:txBody>
          <a:bodyPr wrap="none" rtlCol="0">
            <a:spAutoFit/>
          </a:bodyPr>
          <a:lstStyle/>
          <a:p>
            <a:r>
              <a:rPr lang="en-GB" sz="1800" dirty="0">
                <a:solidFill>
                  <a:schemeClr val="tx2"/>
                </a:solidFill>
              </a:rPr>
              <a:t>Accounting</a:t>
            </a:r>
          </a:p>
        </p:txBody>
      </p:sp>
      <p:sp>
        <p:nvSpPr>
          <p:cNvPr id="26" name="Rectangle 25"/>
          <p:cNvSpPr/>
          <p:nvPr/>
        </p:nvSpPr>
        <p:spPr>
          <a:xfrm>
            <a:off x="10768379" y="3371088"/>
            <a:ext cx="4491409" cy="584775"/>
          </a:xfrm>
          <a:prstGeom prst="rect">
            <a:avLst/>
          </a:prstGeom>
          <a:ln>
            <a:noFill/>
          </a:ln>
        </p:spPr>
        <p:txBody>
          <a:bodyPr wrap="square">
            <a:spAutoFit/>
          </a:bodyPr>
          <a:lstStyle/>
          <a:p>
            <a:r>
              <a:rPr lang="en-GB" sz="1600" dirty="0" err="1">
                <a:solidFill>
                  <a:schemeClr val="tx2"/>
                </a:solidFill>
              </a:rPr>
              <a:t>Lorem</a:t>
            </a:r>
            <a:r>
              <a:rPr lang="en-GB" sz="1600" dirty="0">
                <a:solidFill>
                  <a:schemeClr val="tx2"/>
                </a:solidFill>
              </a:rPr>
              <a:t> </a:t>
            </a:r>
            <a:r>
              <a:rPr lang="en-GB" sz="1600" dirty="0" err="1">
                <a:solidFill>
                  <a:schemeClr val="tx2"/>
                </a:solidFill>
              </a:rPr>
              <a:t>ipsum</a:t>
            </a:r>
            <a:r>
              <a:rPr lang="en-GB" sz="1600" dirty="0">
                <a:solidFill>
                  <a:schemeClr val="tx2"/>
                </a:solidFill>
              </a:rPr>
              <a:t> </a:t>
            </a:r>
            <a:r>
              <a:rPr lang="en-GB" sz="1600" dirty="0" err="1">
                <a:solidFill>
                  <a:schemeClr val="tx2"/>
                </a:solidFill>
              </a:rPr>
              <a:t>dolor</a:t>
            </a:r>
            <a:r>
              <a:rPr lang="en-GB" sz="1600" dirty="0">
                <a:solidFill>
                  <a:schemeClr val="tx2"/>
                </a:solidFill>
              </a:rPr>
              <a:t> sit </a:t>
            </a:r>
            <a:r>
              <a:rPr lang="en-GB" sz="1600" dirty="0" err="1">
                <a:solidFill>
                  <a:schemeClr val="tx2"/>
                </a:solidFill>
              </a:rPr>
              <a:t>amet</a:t>
            </a:r>
            <a:r>
              <a:rPr lang="en-GB" sz="1600" dirty="0">
                <a:solidFill>
                  <a:schemeClr val="tx2"/>
                </a:solidFill>
              </a:rPr>
              <a:t>, </a:t>
            </a:r>
            <a:r>
              <a:rPr lang="en-GB" sz="1600" dirty="0" err="1">
                <a:solidFill>
                  <a:schemeClr val="tx2"/>
                </a:solidFill>
              </a:rPr>
              <a:t>consectetur</a:t>
            </a:r>
            <a:r>
              <a:rPr lang="en-GB" sz="1600" dirty="0">
                <a:solidFill>
                  <a:schemeClr val="tx2"/>
                </a:solidFill>
              </a:rPr>
              <a:t> </a:t>
            </a:r>
            <a:r>
              <a:rPr lang="en-GB" sz="1600" dirty="0" err="1">
                <a:solidFill>
                  <a:schemeClr val="tx2"/>
                </a:solidFill>
              </a:rPr>
              <a:t>adipiscing</a:t>
            </a:r>
            <a:r>
              <a:rPr lang="en-GB" sz="1600" dirty="0">
                <a:solidFill>
                  <a:schemeClr val="tx2"/>
                </a:solidFill>
              </a:rPr>
              <a:t> </a:t>
            </a:r>
            <a:r>
              <a:rPr lang="en-GB" sz="1600" dirty="0" err="1">
                <a:solidFill>
                  <a:schemeClr val="tx2"/>
                </a:solidFill>
              </a:rPr>
              <a:t>elit</a:t>
            </a:r>
            <a:r>
              <a:rPr lang="en-GB" sz="1600" dirty="0">
                <a:solidFill>
                  <a:schemeClr val="tx2"/>
                </a:solidFill>
              </a:rPr>
              <a:t>. </a:t>
            </a:r>
          </a:p>
        </p:txBody>
      </p:sp>
    </p:spTree>
    <p:extLst>
      <p:ext uri="{BB962C8B-B14F-4D97-AF65-F5344CB8AC3E}">
        <p14:creationId xmlns:p14="http://schemas.microsoft.com/office/powerpoint/2010/main" val="874750069"/>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Info Graphics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08839044-A8EA-4E0A-B53B-DF8DDE3B4BC7}" type="datetime6">
              <a:rPr lang="en-US" smtClean="0"/>
              <a:t>October 19</a:t>
            </a:fld>
            <a:endParaRPr lang="en-US" dirty="0"/>
          </a:p>
        </p:txBody>
      </p:sp>
      <p:grpSp>
        <p:nvGrpSpPr>
          <p:cNvPr id="27" name="Group 26"/>
          <p:cNvGrpSpPr/>
          <p:nvPr/>
        </p:nvGrpSpPr>
        <p:grpSpPr>
          <a:xfrm>
            <a:off x="1730768" y="2310650"/>
            <a:ext cx="5869775" cy="6954110"/>
            <a:chOff x="8420383" y="3579165"/>
            <a:chExt cx="7517842" cy="8906628"/>
          </a:xfrm>
          <a:solidFill>
            <a:schemeClr val="bg1">
              <a:lumMod val="50000"/>
            </a:schemeClr>
          </a:solidFill>
        </p:grpSpPr>
        <p:sp>
          <p:nvSpPr>
            <p:cNvPr id="6" name="Freeform 33"/>
            <p:cNvSpPr>
              <a:spLocks/>
            </p:cNvSpPr>
            <p:nvPr/>
          </p:nvSpPr>
          <p:spPr bwMode="auto">
            <a:xfrm rot="20192702" flipH="1">
              <a:off x="12433971" y="3579165"/>
              <a:ext cx="1437678" cy="1193738"/>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grpFill/>
            <a:ln>
              <a:noFill/>
            </a:ln>
          </p:spPr>
          <p:txBody>
            <a:bodyPr vert="horz" wrap="square" lIns="182843" tIns="91422" rIns="182843" bIns="91422" numCol="1" anchor="t" anchorCtr="0" compatLnSpc="1">
              <a:prstTxWarp prst="textNoShape">
                <a:avLst/>
              </a:prstTxWarp>
            </a:bodyPr>
            <a:lstStyle/>
            <a:p>
              <a:pPr algn="just"/>
              <a:endParaRPr lang="id-ID"/>
            </a:p>
          </p:txBody>
        </p:sp>
        <p:sp>
          <p:nvSpPr>
            <p:cNvPr id="7" name="Freeform 36"/>
            <p:cNvSpPr>
              <a:spLocks/>
            </p:cNvSpPr>
            <p:nvPr/>
          </p:nvSpPr>
          <p:spPr bwMode="auto">
            <a:xfrm rot="1695130">
              <a:off x="14908001" y="4900369"/>
              <a:ext cx="679995" cy="872950"/>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grpFill/>
            <a:ln>
              <a:noFill/>
            </a:ln>
          </p:spPr>
          <p:txBody>
            <a:bodyPr vert="horz" wrap="square" lIns="182843" tIns="91422" rIns="182843" bIns="91422" numCol="1" anchor="t" anchorCtr="0" compatLnSpc="1">
              <a:prstTxWarp prst="textNoShape">
                <a:avLst/>
              </a:prstTxWarp>
            </a:bodyPr>
            <a:lstStyle/>
            <a:p>
              <a:pPr algn="just"/>
              <a:endParaRPr lang="id-ID"/>
            </a:p>
          </p:txBody>
        </p:sp>
        <p:sp>
          <p:nvSpPr>
            <p:cNvPr id="8" name="Freeform 30"/>
            <p:cNvSpPr>
              <a:spLocks/>
            </p:cNvSpPr>
            <p:nvPr/>
          </p:nvSpPr>
          <p:spPr bwMode="auto">
            <a:xfrm rot="19798984">
              <a:off x="12602917" y="3922740"/>
              <a:ext cx="2485253" cy="1868684"/>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grpFill/>
            <a:ln>
              <a:noFill/>
            </a:ln>
          </p:spPr>
          <p:txBody>
            <a:bodyPr vert="horz" wrap="square" lIns="182843" tIns="91422" rIns="182843" bIns="91422" numCol="1" anchor="t" anchorCtr="0" compatLnSpc="1">
              <a:prstTxWarp prst="textNoShape">
                <a:avLst/>
              </a:prstTxWarp>
            </a:bodyPr>
            <a:lstStyle/>
            <a:p>
              <a:pPr algn="just"/>
              <a:endParaRPr lang="id-ID"/>
            </a:p>
          </p:txBody>
        </p:sp>
        <p:sp>
          <p:nvSpPr>
            <p:cNvPr id="9" name="Freeform 36"/>
            <p:cNvSpPr>
              <a:spLocks/>
            </p:cNvSpPr>
            <p:nvPr/>
          </p:nvSpPr>
          <p:spPr bwMode="auto">
            <a:xfrm rot="20742510">
              <a:off x="11999696" y="4895257"/>
              <a:ext cx="679995" cy="872950"/>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grpFill/>
            <a:ln>
              <a:noFill/>
            </a:ln>
          </p:spPr>
          <p:txBody>
            <a:bodyPr vert="horz" wrap="square" lIns="182843" tIns="91422" rIns="182843" bIns="91422" numCol="1" anchor="t" anchorCtr="0" compatLnSpc="1">
              <a:prstTxWarp prst="textNoShape">
                <a:avLst/>
              </a:prstTxWarp>
            </a:bodyPr>
            <a:lstStyle/>
            <a:p>
              <a:pPr algn="just"/>
              <a:endParaRPr lang="id-ID"/>
            </a:p>
          </p:txBody>
        </p:sp>
        <p:sp>
          <p:nvSpPr>
            <p:cNvPr id="10" name="Freeform 28"/>
            <p:cNvSpPr>
              <a:spLocks/>
            </p:cNvSpPr>
            <p:nvPr/>
          </p:nvSpPr>
          <p:spPr bwMode="auto">
            <a:xfrm>
              <a:off x="8420383" y="5335345"/>
              <a:ext cx="2843467" cy="2617550"/>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grpFill/>
            <a:ln>
              <a:noFill/>
            </a:ln>
          </p:spPr>
          <p:txBody>
            <a:bodyPr vert="horz" wrap="square" lIns="182843" tIns="91422" rIns="182843" bIns="91422" numCol="1" anchor="t" anchorCtr="0" compatLnSpc="1">
              <a:prstTxWarp prst="textNoShape">
                <a:avLst/>
              </a:prstTxWarp>
            </a:bodyPr>
            <a:lstStyle/>
            <a:p>
              <a:pPr algn="just"/>
              <a:endParaRPr lang="id-ID"/>
            </a:p>
          </p:txBody>
        </p:sp>
        <p:sp>
          <p:nvSpPr>
            <p:cNvPr id="11" name="Freeform 30"/>
            <p:cNvSpPr>
              <a:spLocks/>
            </p:cNvSpPr>
            <p:nvPr/>
          </p:nvSpPr>
          <p:spPr bwMode="auto">
            <a:xfrm>
              <a:off x="13161180" y="5403430"/>
              <a:ext cx="2777045" cy="2088084"/>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5"/>
            </a:solidFill>
            <a:ln>
              <a:noFill/>
            </a:ln>
          </p:spPr>
          <p:txBody>
            <a:bodyPr vert="horz" wrap="square" lIns="182843" tIns="91422" rIns="182843" bIns="91422" numCol="1" anchor="t" anchorCtr="0" compatLnSpc="1">
              <a:prstTxWarp prst="textNoShape">
                <a:avLst/>
              </a:prstTxWarp>
            </a:bodyPr>
            <a:lstStyle/>
            <a:p>
              <a:pPr algn="just"/>
              <a:r>
                <a:rPr lang="id-ID" dirty="0"/>
                <a:t> </a:t>
              </a:r>
            </a:p>
          </p:txBody>
        </p:sp>
        <p:grpSp>
          <p:nvGrpSpPr>
            <p:cNvPr id="12" name="Group 11"/>
            <p:cNvGrpSpPr/>
            <p:nvPr/>
          </p:nvGrpSpPr>
          <p:grpSpPr>
            <a:xfrm>
              <a:off x="10778818" y="4728015"/>
              <a:ext cx="4584026" cy="7757778"/>
              <a:chOff x="5390813" y="2553387"/>
              <a:chExt cx="2292610" cy="3878889"/>
            </a:xfrm>
            <a:grpFill/>
          </p:grpSpPr>
          <p:sp>
            <p:nvSpPr>
              <p:cNvPr id="13" name="Freeform 29"/>
              <p:cNvSpPr>
                <a:spLocks/>
              </p:cNvSpPr>
              <p:nvPr/>
            </p:nvSpPr>
            <p:spPr bwMode="auto">
              <a:xfrm>
                <a:off x="6408694" y="3371498"/>
                <a:ext cx="1274729" cy="868054"/>
              </a:xfrm>
              <a:custGeom>
                <a:avLst/>
                <a:gdLst>
                  <a:gd name="T0" fmla="*/ 129 w 226"/>
                  <a:gd name="T1" fmla="*/ 12 h 154"/>
                  <a:gd name="T2" fmla="*/ 7 w 226"/>
                  <a:gd name="T3" fmla="*/ 154 h 154"/>
                  <a:gd name="T4" fmla="*/ 0 w 226"/>
                  <a:gd name="T5" fmla="*/ 142 h 154"/>
                  <a:gd name="T6" fmla="*/ 120 w 226"/>
                  <a:gd name="T7" fmla="*/ 8 h 154"/>
                  <a:gd name="T8" fmla="*/ 226 w 226"/>
                  <a:gd name="T9" fmla="*/ 19 h 154"/>
                  <a:gd name="T10" fmla="*/ 129 w 226"/>
                  <a:gd name="T11" fmla="*/ 12 h 154"/>
                </a:gdLst>
                <a:ahLst/>
                <a:cxnLst>
                  <a:cxn ang="0">
                    <a:pos x="T0" y="T1"/>
                  </a:cxn>
                  <a:cxn ang="0">
                    <a:pos x="T2" y="T3"/>
                  </a:cxn>
                  <a:cxn ang="0">
                    <a:pos x="T4" y="T5"/>
                  </a:cxn>
                  <a:cxn ang="0">
                    <a:pos x="T6" y="T7"/>
                  </a:cxn>
                  <a:cxn ang="0">
                    <a:pos x="T8" y="T9"/>
                  </a:cxn>
                  <a:cxn ang="0">
                    <a:pos x="T10" y="T11"/>
                  </a:cxn>
                </a:cxnLst>
                <a:rect l="0" t="0" r="r" b="b"/>
                <a:pathLst>
                  <a:path w="226" h="154">
                    <a:moveTo>
                      <a:pt x="129" y="12"/>
                    </a:moveTo>
                    <a:cubicBezTo>
                      <a:pt x="55" y="28"/>
                      <a:pt x="4" y="90"/>
                      <a:pt x="7" y="154"/>
                    </a:cubicBezTo>
                    <a:cubicBezTo>
                      <a:pt x="4" y="151"/>
                      <a:pt x="3" y="145"/>
                      <a:pt x="0" y="142"/>
                    </a:cubicBezTo>
                    <a:cubicBezTo>
                      <a:pt x="0" y="80"/>
                      <a:pt x="48" y="24"/>
                      <a:pt x="120" y="8"/>
                    </a:cubicBezTo>
                    <a:cubicBezTo>
                      <a:pt x="157" y="0"/>
                      <a:pt x="195" y="5"/>
                      <a:pt x="226" y="19"/>
                    </a:cubicBezTo>
                    <a:cubicBezTo>
                      <a:pt x="197" y="8"/>
                      <a:pt x="163" y="5"/>
                      <a:pt x="129" y="12"/>
                    </a:cubicBezTo>
                    <a:close/>
                  </a:path>
                </a:pathLst>
              </a:custGeom>
              <a:grpFill/>
              <a:ln>
                <a:noFill/>
              </a:ln>
            </p:spPr>
            <p:txBody>
              <a:bodyPr vert="horz" wrap="square" lIns="91440" tIns="45720" rIns="91440" bIns="45720" numCol="1" anchor="t" anchorCtr="0" compatLnSpc="1">
                <a:prstTxWarp prst="textNoShape">
                  <a:avLst/>
                </a:prstTxWarp>
              </a:bodyPr>
              <a:lstStyle/>
              <a:p>
                <a:pPr algn="just"/>
                <a:endParaRPr lang="id-ID"/>
              </a:p>
            </p:txBody>
          </p:sp>
          <p:sp>
            <p:nvSpPr>
              <p:cNvPr id="14" name="Freeform 31"/>
              <p:cNvSpPr>
                <a:spLocks/>
              </p:cNvSpPr>
              <p:nvPr/>
            </p:nvSpPr>
            <p:spPr bwMode="auto">
              <a:xfrm>
                <a:off x="5752304" y="2553387"/>
                <a:ext cx="118912" cy="789180"/>
              </a:xfrm>
              <a:custGeom>
                <a:avLst/>
                <a:gdLst>
                  <a:gd name="T0" fmla="*/ 12 w 21"/>
                  <a:gd name="T1" fmla="*/ 80 h 81"/>
                  <a:gd name="T2" fmla="*/ 3 w 21"/>
                  <a:gd name="T3" fmla="*/ 81 h 81"/>
                  <a:gd name="T4" fmla="*/ 3 w 21"/>
                  <a:gd name="T5" fmla="*/ 32 h 81"/>
                  <a:gd name="T6" fmla="*/ 5 w 21"/>
                  <a:gd name="T7" fmla="*/ 0 h 81"/>
                  <a:gd name="T8" fmla="*/ 14 w 21"/>
                  <a:gd name="T9" fmla="*/ 28 h 81"/>
                  <a:gd name="T10" fmla="*/ 12 w 21"/>
                  <a:gd name="T11" fmla="*/ 80 h 81"/>
                </a:gdLst>
                <a:ahLst/>
                <a:cxnLst>
                  <a:cxn ang="0">
                    <a:pos x="T0" y="T1"/>
                  </a:cxn>
                  <a:cxn ang="0">
                    <a:pos x="T2" y="T3"/>
                  </a:cxn>
                  <a:cxn ang="0">
                    <a:pos x="T4" y="T5"/>
                  </a:cxn>
                  <a:cxn ang="0">
                    <a:pos x="T6" y="T7"/>
                  </a:cxn>
                  <a:cxn ang="0">
                    <a:pos x="T8" y="T9"/>
                  </a:cxn>
                  <a:cxn ang="0">
                    <a:pos x="T10" y="T11"/>
                  </a:cxn>
                </a:cxnLst>
                <a:rect l="0" t="0" r="r" b="b"/>
                <a:pathLst>
                  <a:path w="21" h="81">
                    <a:moveTo>
                      <a:pt x="12" y="80"/>
                    </a:moveTo>
                    <a:cubicBezTo>
                      <a:pt x="9" y="81"/>
                      <a:pt x="6" y="81"/>
                      <a:pt x="3" y="81"/>
                    </a:cubicBezTo>
                    <a:cubicBezTo>
                      <a:pt x="3" y="55"/>
                      <a:pt x="3" y="36"/>
                      <a:pt x="3" y="32"/>
                    </a:cubicBezTo>
                    <a:cubicBezTo>
                      <a:pt x="0" y="8"/>
                      <a:pt x="1" y="0"/>
                      <a:pt x="5" y="0"/>
                    </a:cubicBezTo>
                    <a:cubicBezTo>
                      <a:pt x="9" y="0"/>
                      <a:pt x="21" y="3"/>
                      <a:pt x="14" y="28"/>
                    </a:cubicBezTo>
                    <a:cubicBezTo>
                      <a:pt x="13" y="33"/>
                      <a:pt x="12" y="52"/>
                      <a:pt x="12" y="80"/>
                    </a:cubicBezTo>
                    <a:close/>
                  </a:path>
                </a:pathLst>
              </a:custGeom>
              <a:grpFill/>
              <a:ln>
                <a:noFill/>
              </a:ln>
            </p:spPr>
            <p:txBody>
              <a:bodyPr vert="horz" wrap="square" lIns="91440" tIns="45720" rIns="91440" bIns="45720" numCol="1" anchor="t" anchorCtr="0" compatLnSpc="1">
                <a:prstTxWarp prst="textNoShape">
                  <a:avLst/>
                </a:prstTxWarp>
              </a:bodyPr>
              <a:lstStyle/>
              <a:p>
                <a:pPr algn="just"/>
                <a:endParaRPr lang="id-ID"/>
              </a:p>
            </p:txBody>
          </p:sp>
          <p:sp>
            <p:nvSpPr>
              <p:cNvPr id="15" name="Freeform 24"/>
              <p:cNvSpPr>
                <a:spLocks/>
              </p:cNvSpPr>
              <p:nvPr/>
            </p:nvSpPr>
            <p:spPr bwMode="auto">
              <a:xfrm>
                <a:off x="5390813" y="4008863"/>
                <a:ext cx="168853" cy="1674272"/>
              </a:xfrm>
              <a:custGeom>
                <a:avLst/>
                <a:gdLst>
                  <a:gd name="T0" fmla="*/ 21 w 30"/>
                  <a:gd name="T1" fmla="*/ 297 h 297"/>
                  <a:gd name="T2" fmla="*/ 29 w 30"/>
                  <a:gd name="T3" fmla="*/ 290 h 297"/>
                  <a:gd name="T4" fmla="*/ 29 w 30"/>
                  <a:gd name="T5" fmla="*/ 13 h 297"/>
                  <a:gd name="T6" fmla="*/ 21 w 30"/>
                  <a:gd name="T7" fmla="*/ 2 h 297"/>
                  <a:gd name="T8" fmla="*/ 22 w 30"/>
                  <a:gd name="T9" fmla="*/ 7 h 297"/>
                  <a:gd name="T10" fmla="*/ 14 w 30"/>
                  <a:gd name="T11" fmla="*/ 290 h 297"/>
                  <a:gd name="T12" fmla="*/ 21 w 30"/>
                  <a:gd name="T13" fmla="*/ 297 h 297"/>
                </a:gdLst>
                <a:ahLst/>
                <a:cxnLst>
                  <a:cxn ang="0">
                    <a:pos x="T0" y="T1"/>
                  </a:cxn>
                  <a:cxn ang="0">
                    <a:pos x="T2" y="T3"/>
                  </a:cxn>
                  <a:cxn ang="0">
                    <a:pos x="T4" y="T5"/>
                  </a:cxn>
                  <a:cxn ang="0">
                    <a:pos x="T6" y="T7"/>
                  </a:cxn>
                  <a:cxn ang="0">
                    <a:pos x="T8" y="T9"/>
                  </a:cxn>
                  <a:cxn ang="0">
                    <a:pos x="T10" y="T11"/>
                  </a:cxn>
                  <a:cxn ang="0">
                    <a:pos x="T12" y="T13"/>
                  </a:cxn>
                </a:cxnLst>
                <a:rect l="0" t="0" r="r" b="b"/>
                <a:pathLst>
                  <a:path w="30" h="297">
                    <a:moveTo>
                      <a:pt x="21" y="297"/>
                    </a:moveTo>
                    <a:cubicBezTo>
                      <a:pt x="25" y="297"/>
                      <a:pt x="29" y="294"/>
                      <a:pt x="29" y="290"/>
                    </a:cubicBezTo>
                    <a:cubicBezTo>
                      <a:pt x="29" y="13"/>
                      <a:pt x="29" y="13"/>
                      <a:pt x="29" y="13"/>
                    </a:cubicBezTo>
                    <a:cubicBezTo>
                      <a:pt x="29" y="9"/>
                      <a:pt x="25" y="2"/>
                      <a:pt x="21" y="2"/>
                    </a:cubicBezTo>
                    <a:cubicBezTo>
                      <a:pt x="17" y="2"/>
                      <a:pt x="0" y="0"/>
                      <a:pt x="22" y="7"/>
                    </a:cubicBezTo>
                    <a:cubicBezTo>
                      <a:pt x="30" y="9"/>
                      <a:pt x="14" y="290"/>
                      <a:pt x="14" y="290"/>
                    </a:cubicBezTo>
                    <a:cubicBezTo>
                      <a:pt x="14" y="294"/>
                      <a:pt x="17" y="297"/>
                      <a:pt x="21" y="297"/>
                    </a:cubicBezTo>
                    <a:close/>
                  </a:path>
                </a:pathLst>
              </a:custGeom>
              <a:grpFill/>
              <a:ln>
                <a:noFill/>
              </a:ln>
            </p:spPr>
            <p:txBody>
              <a:bodyPr vert="horz" wrap="square" lIns="91440" tIns="45720" rIns="91440" bIns="45720" numCol="1" anchor="t" anchorCtr="0" compatLnSpc="1">
                <a:prstTxWarp prst="textNoShape">
                  <a:avLst/>
                </a:prstTxWarp>
              </a:bodyPr>
              <a:lstStyle/>
              <a:p>
                <a:pPr algn="just"/>
                <a:endParaRPr lang="id-ID"/>
              </a:p>
            </p:txBody>
          </p:sp>
          <p:sp>
            <p:nvSpPr>
              <p:cNvPr id="16" name="Freeform 25"/>
              <p:cNvSpPr>
                <a:spLocks/>
              </p:cNvSpPr>
              <p:nvPr/>
            </p:nvSpPr>
            <p:spPr bwMode="auto">
              <a:xfrm>
                <a:off x="6651273" y="4329923"/>
                <a:ext cx="145071" cy="1353212"/>
              </a:xfrm>
              <a:custGeom>
                <a:avLst/>
                <a:gdLst>
                  <a:gd name="T0" fmla="*/ 8 w 26"/>
                  <a:gd name="T1" fmla="*/ 240 h 240"/>
                  <a:gd name="T2" fmla="*/ 16 w 26"/>
                  <a:gd name="T3" fmla="*/ 233 h 240"/>
                  <a:gd name="T4" fmla="*/ 17 w 26"/>
                  <a:gd name="T5" fmla="*/ 34 h 240"/>
                  <a:gd name="T6" fmla="*/ 12 w 26"/>
                  <a:gd name="T7" fmla="*/ 33 h 240"/>
                  <a:gd name="T8" fmla="*/ 1 w 26"/>
                  <a:gd name="T9" fmla="*/ 233 h 240"/>
                  <a:gd name="T10" fmla="*/ 8 w 26"/>
                  <a:gd name="T11" fmla="*/ 240 h 240"/>
                </a:gdLst>
                <a:ahLst/>
                <a:cxnLst>
                  <a:cxn ang="0">
                    <a:pos x="T0" y="T1"/>
                  </a:cxn>
                  <a:cxn ang="0">
                    <a:pos x="T2" y="T3"/>
                  </a:cxn>
                  <a:cxn ang="0">
                    <a:pos x="T4" y="T5"/>
                  </a:cxn>
                  <a:cxn ang="0">
                    <a:pos x="T6" y="T7"/>
                  </a:cxn>
                  <a:cxn ang="0">
                    <a:pos x="T8" y="T9"/>
                  </a:cxn>
                  <a:cxn ang="0">
                    <a:pos x="T10" y="T11"/>
                  </a:cxn>
                </a:cxnLst>
                <a:rect l="0" t="0" r="r" b="b"/>
                <a:pathLst>
                  <a:path w="26" h="240">
                    <a:moveTo>
                      <a:pt x="8" y="240"/>
                    </a:moveTo>
                    <a:cubicBezTo>
                      <a:pt x="12" y="240"/>
                      <a:pt x="16" y="237"/>
                      <a:pt x="16" y="233"/>
                    </a:cubicBezTo>
                    <a:cubicBezTo>
                      <a:pt x="16" y="233"/>
                      <a:pt x="8" y="68"/>
                      <a:pt x="17" y="34"/>
                    </a:cubicBezTo>
                    <a:cubicBezTo>
                      <a:pt x="26" y="0"/>
                      <a:pt x="15" y="30"/>
                      <a:pt x="12" y="33"/>
                    </a:cubicBezTo>
                    <a:cubicBezTo>
                      <a:pt x="0" y="53"/>
                      <a:pt x="1" y="233"/>
                      <a:pt x="1" y="233"/>
                    </a:cubicBezTo>
                    <a:cubicBezTo>
                      <a:pt x="1" y="237"/>
                      <a:pt x="4" y="240"/>
                      <a:pt x="8" y="240"/>
                    </a:cubicBezTo>
                    <a:close/>
                  </a:path>
                </a:pathLst>
              </a:custGeom>
              <a:grpFill/>
              <a:ln>
                <a:noFill/>
              </a:ln>
            </p:spPr>
            <p:txBody>
              <a:bodyPr vert="horz" wrap="square" lIns="91440" tIns="45720" rIns="91440" bIns="45720" numCol="1" anchor="t" anchorCtr="0" compatLnSpc="1">
                <a:prstTxWarp prst="textNoShape">
                  <a:avLst/>
                </a:prstTxWarp>
              </a:bodyPr>
              <a:lstStyle/>
              <a:p>
                <a:pPr algn="just"/>
                <a:endParaRPr lang="id-ID"/>
              </a:p>
            </p:txBody>
          </p:sp>
          <p:sp>
            <p:nvSpPr>
              <p:cNvPr id="17" name="Freeform 26"/>
              <p:cNvSpPr>
                <a:spLocks/>
              </p:cNvSpPr>
              <p:nvPr/>
            </p:nvSpPr>
            <p:spPr bwMode="auto">
              <a:xfrm>
                <a:off x="6373019" y="3951786"/>
                <a:ext cx="114155" cy="1481636"/>
              </a:xfrm>
              <a:custGeom>
                <a:avLst/>
                <a:gdLst>
                  <a:gd name="T0" fmla="*/ 9 w 20"/>
                  <a:gd name="T1" fmla="*/ 263 h 263"/>
                  <a:gd name="T2" fmla="*/ 17 w 20"/>
                  <a:gd name="T3" fmla="*/ 256 h 263"/>
                  <a:gd name="T4" fmla="*/ 17 w 20"/>
                  <a:gd name="T5" fmla="*/ 19 h 263"/>
                  <a:gd name="T6" fmla="*/ 9 w 20"/>
                  <a:gd name="T7" fmla="*/ 12 h 263"/>
                  <a:gd name="T8" fmla="*/ 2 w 20"/>
                  <a:gd name="T9" fmla="*/ 256 h 263"/>
                  <a:gd name="T10" fmla="*/ 9 w 20"/>
                  <a:gd name="T11" fmla="*/ 263 h 263"/>
                </a:gdLst>
                <a:ahLst/>
                <a:cxnLst>
                  <a:cxn ang="0">
                    <a:pos x="T0" y="T1"/>
                  </a:cxn>
                  <a:cxn ang="0">
                    <a:pos x="T2" y="T3"/>
                  </a:cxn>
                  <a:cxn ang="0">
                    <a:pos x="T4" y="T5"/>
                  </a:cxn>
                  <a:cxn ang="0">
                    <a:pos x="T6" y="T7"/>
                  </a:cxn>
                  <a:cxn ang="0">
                    <a:pos x="T8" y="T9"/>
                  </a:cxn>
                  <a:cxn ang="0">
                    <a:pos x="T10" y="T11"/>
                  </a:cxn>
                </a:cxnLst>
                <a:rect l="0" t="0" r="r" b="b"/>
                <a:pathLst>
                  <a:path w="20" h="263">
                    <a:moveTo>
                      <a:pt x="9" y="263"/>
                    </a:moveTo>
                    <a:cubicBezTo>
                      <a:pt x="13" y="263"/>
                      <a:pt x="17" y="260"/>
                      <a:pt x="17" y="256"/>
                    </a:cubicBezTo>
                    <a:cubicBezTo>
                      <a:pt x="17" y="256"/>
                      <a:pt x="8" y="67"/>
                      <a:pt x="17" y="19"/>
                    </a:cubicBezTo>
                    <a:cubicBezTo>
                      <a:pt x="20" y="0"/>
                      <a:pt x="12" y="9"/>
                      <a:pt x="9" y="12"/>
                    </a:cubicBezTo>
                    <a:cubicBezTo>
                      <a:pt x="0" y="22"/>
                      <a:pt x="2" y="256"/>
                      <a:pt x="2" y="256"/>
                    </a:cubicBezTo>
                    <a:cubicBezTo>
                      <a:pt x="2" y="260"/>
                      <a:pt x="5" y="263"/>
                      <a:pt x="9" y="263"/>
                    </a:cubicBezTo>
                    <a:close/>
                  </a:path>
                </a:pathLst>
              </a:custGeom>
              <a:grpFill/>
              <a:ln>
                <a:noFill/>
              </a:ln>
            </p:spPr>
            <p:txBody>
              <a:bodyPr vert="horz" wrap="square" lIns="91440" tIns="45720" rIns="91440" bIns="45720" numCol="1" anchor="t" anchorCtr="0" compatLnSpc="1">
                <a:prstTxWarp prst="textNoShape">
                  <a:avLst/>
                </a:prstTxWarp>
              </a:bodyPr>
              <a:lstStyle/>
              <a:p>
                <a:pPr algn="just"/>
                <a:endParaRPr lang="id-ID"/>
              </a:p>
            </p:txBody>
          </p:sp>
          <p:sp>
            <p:nvSpPr>
              <p:cNvPr id="18" name="Freeform 27"/>
              <p:cNvSpPr>
                <a:spLocks noEditPoints="1"/>
              </p:cNvSpPr>
              <p:nvPr/>
            </p:nvSpPr>
            <p:spPr bwMode="auto">
              <a:xfrm>
                <a:off x="5464537" y="5333535"/>
                <a:ext cx="1277107" cy="1098741"/>
              </a:xfrm>
              <a:custGeom>
                <a:avLst/>
                <a:gdLst>
                  <a:gd name="T0" fmla="*/ 2 w 226"/>
                  <a:gd name="T1" fmla="*/ 61 h 195"/>
                  <a:gd name="T2" fmla="*/ 56 w 226"/>
                  <a:gd name="T3" fmla="*/ 128 h 195"/>
                  <a:gd name="T4" fmla="*/ 56 w 226"/>
                  <a:gd name="T5" fmla="*/ 128 h 195"/>
                  <a:gd name="T6" fmla="*/ 108 w 226"/>
                  <a:gd name="T7" fmla="*/ 192 h 195"/>
                  <a:gd name="T8" fmla="*/ 113 w 226"/>
                  <a:gd name="T9" fmla="*/ 195 h 195"/>
                  <a:gd name="T10" fmla="*/ 119 w 226"/>
                  <a:gd name="T11" fmla="*/ 192 h 195"/>
                  <a:gd name="T12" fmla="*/ 171 w 226"/>
                  <a:gd name="T13" fmla="*/ 128 h 195"/>
                  <a:gd name="T14" fmla="*/ 171 w 226"/>
                  <a:gd name="T15" fmla="*/ 128 h 195"/>
                  <a:gd name="T16" fmla="*/ 224 w 226"/>
                  <a:gd name="T17" fmla="*/ 61 h 195"/>
                  <a:gd name="T18" fmla="*/ 225 w 226"/>
                  <a:gd name="T19" fmla="*/ 54 h 195"/>
                  <a:gd name="T20" fmla="*/ 219 w 226"/>
                  <a:gd name="T21" fmla="*/ 49 h 195"/>
                  <a:gd name="T22" fmla="*/ 178 w 226"/>
                  <a:gd name="T23" fmla="*/ 7 h 195"/>
                  <a:gd name="T24" fmla="*/ 177 w 226"/>
                  <a:gd name="T25" fmla="*/ 5 h 195"/>
                  <a:gd name="T26" fmla="*/ 169 w 226"/>
                  <a:gd name="T27" fmla="*/ 1 h 195"/>
                  <a:gd name="T28" fmla="*/ 166 w 226"/>
                  <a:gd name="T29" fmla="*/ 2 h 195"/>
                  <a:gd name="T30" fmla="*/ 163 w 226"/>
                  <a:gd name="T31" fmla="*/ 7 h 195"/>
                  <a:gd name="T32" fmla="*/ 113 w 226"/>
                  <a:gd name="T33" fmla="*/ 50 h 195"/>
                  <a:gd name="T34" fmla="*/ 64 w 226"/>
                  <a:gd name="T35" fmla="*/ 7 h 195"/>
                  <a:gd name="T36" fmla="*/ 56 w 226"/>
                  <a:gd name="T37" fmla="*/ 1 h 195"/>
                  <a:gd name="T38" fmla="*/ 56 w 226"/>
                  <a:gd name="T39" fmla="*/ 1 h 195"/>
                  <a:gd name="T40" fmla="*/ 53 w 226"/>
                  <a:gd name="T41" fmla="*/ 2 h 195"/>
                  <a:gd name="T42" fmla="*/ 50 w 226"/>
                  <a:gd name="T43" fmla="*/ 5 h 195"/>
                  <a:gd name="T44" fmla="*/ 49 w 226"/>
                  <a:gd name="T45" fmla="*/ 7 h 195"/>
                  <a:gd name="T46" fmla="*/ 7 w 226"/>
                  <a:gd name="T47" fmla="*/ 49 h 195"/>
                  <a:gd name="T48" fmla="*/ 1 w 226"/>
                  <a:gd name="T49" fmla="*/ 54 h 195"/>
                  <a:gd name="T50" fmla="*/ 2 w 226"/>
                  <a:gd name="T51" fmla="*/ 61 h 195"/>
                  <a:gd name="T52" fmla="*/ 75 w 226"/>
                  <a:gd name="T53" fmla="*/ 128 h 195"/>
                  <a:gd name="T54" fmla="*/ 152 w 226"/>
                  <a:gd name="T55" fmla="*/ 128 h 195"/>
                  <a:gd name="T56" fmla="*/ 113 w 226"/>
                  <a:gd name="T57" fmla="*/ 175 h 195"/>
                  <a:gd name="T58" fmla="*/ 75 w 226"/>
                  <a:gd name="T59" fmla="*/ 12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195">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grpFill/>
              <a:ln>
                <a:noFill/>
              </a:ln>
            </p:spPr>
            <p:txBody>
              <a:bodyPr vert="horz" wrap="square" lIns="91440" tIns="45720" rIns="91440" bIns="45720" numCol="1" anchor="t" anchorCtr="0" compatLnSpc="1">
                <a:prstTxWarp prst="textNoShape">
                  <a:avLst/>
                </a:prstTxWarp>
              </a:bodyPr>
              <a:lstStyle/>
              <a:p>
                <a:pPr algn="just"/>
                <a:endParaRPr lang="id-ID"/>
              </a:p>
            </p:txBody>
          </p:sp>
          <p:sp>
            <p:nvSpPr>
              <p:cNvPr id="19" name="Freeform 32"/>
              <p:cNvSpPr>
                <a:spLocks/>
              </p:cNvSpPr>
              <p:nvPr/>
            </p:nvSpPr>
            <p:spPr bwMode="auto">
              <a:xfrm>
                <a:off x="5740412" y="3611455"/>
                <a:ext cx="85616" cy="1821968"/>
              </a:xfrm>
              <a:custGeom>
                <a:avLst/>
                <a:gdLst>
                  <a:gd name="T0" fmla="*/ 13 w 15"/>
                  <a:gd name="T1" fmla="*/ 4 h 300"/>
                  <a:gd name="T2" fmla="*/ 15 w 15"/>
                  <a:gd name="T3" fmla="*/ 293 h 300"/>
                  <a:gd name="T4" fmla="*/ 7 w 15"/>
                  <a:gd name="T5" fmla="*/ 300 h 300"/>
                  <a:gd name="T6" fmla="*/ 0 w 15"/>
                  <a:gd name="T7" fmla="*/ 293 h 300"/>
                  <a:gd name="T8" fmla="*/ 4 w 15"/>
                  <a:gd name="T9" fmla="*/ 0 h 300"/>
                  <a:gd name="T10" fmla="*/ 13 w 15"/>
                  <a:gd name="T11" fmla="*/ 4 h 300"/>
                </a:gdLst>
                <a:ahLst/>
                <a:cxnLst>
                  <a:cxn ang="0">
                    <a:pos x="T0" y="T1"/>
                  </a:cxn>
                  <a:cxn ang="0">
                    <a:pos x="T2" y="T3"/>
                  </a:cxn>
                  <a:cxn ang="0">
                    <a:pos x="T4" y="T5"/>
                  </a:cxn>
                  <a:cxn ang="0">
                    <a:pos x="T6" y="T7"/>
                  </a:cxn>
                  <a:cxn ang="0">
                    <a:pos x="T8" y="T9"/>
                  </a:cxn>
                  <a:cxn ang="0">
                    <a:pos x="T10" y="T11"/>
                  </a:cxn>
                </a:cxnLst>
                <a:rect l="0" t="0" r="r" b="b"/>
                <a:pathLst>
                  <a:path w="15" h="300">
                    <a:moveTo>
                      <a:pt x="13" y="4"/>
                    </a:moveTo>
                    <a:cubicBezTo>
                      <a:pt x="13" y="137"/>
                      <a:pt x="15" y="293"/>
                      <a:pt x="15" y="293"/>
                    </a:cubicBezTo>
                    <a:cubicBezTo>
                      <a:pt x="15" y="297"/>
                      <a:pt x="11" y="300"/>
                      <a:pt x="7" y="300"/>
                    </a:cubicBezTo>
                    <a:cubicBezTo>
                      <a:pt x="3" y="300"/>
                      <a:pt x="0" y="297"/>
                      <a:pt x="0" y="293"/>
                    </a:cubicBezTo>
                    <a:cubicBezTo>
                      <a:pt x="0" y="293"/>
                      <a:pt x="3" y="134"/>
                      <a:pt x="4" y="0"/>
                    </a:cubicBezTo>
                    <a:cubicBezTo>
                      <a:pt x="7" y="2"/>
                      <a:pt x="10" y="3"/>
                      <a:pt x="13" y="4"/>
                    </a:cubicBezTo>
                    <a:close/>
                  </a:path>
                </a:pathLst>
              </a:custGeom>
              <a:grpFill/>
              <a:ln>
                <a:noFill/>
              </a:ln>
            </p:spPr>
            <p:txBody>
              <a:bodyPr vert="horz" wrap="square" lIns="91440" tIns="45720" rIns="91440" bIns="45720" numCol="1" anchor="t" anchorCtr="0" compatLnSpc="1">
                <a:prstTxWarp prst="textNoShape">
                  <a:avLst/>
                </a:prstTxWarp>
              </a:bodyPr>
              <a:lstStyle/>
              <a:p>
                <a:pPr algn="just"/>
                <a:endParaRPr lang="id-ID"/>
              </a:p>
            </p:txBody>
          </p:sp>
        </p:grpSp>
        <p:sp>
          <p:nvSpPr>
            <p:cNvPr id="20" name="Freeform 33"/>
            <p:cNvSpPr>
              <a:spLocks/>
            </p:cNvSpPr>
            <p:nvPr/>
          </p:nvSpPr>
          <p:spPr bwMode="auto">
            <a:xfrm>
              <a:off x="11419939" y="6116171"/>
              <a:ext cx="1707951" cy="1418154"/>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grpFill/>
            <a:ln>
              <a:noFill/>
            </a:ln>
          </p:spPr>
          <p:txBody>
            <a:bodyPr vert="horz" wrap="square" lIns="182843" tIns="91422" rIns="182843" bIns="91422" numCol="1" anchor="t" anchorCtr="0" compatLnSpc="1">
              <a:prstTxWarp prst="textNoShape">
                <a:avLst/>
              </a:prstTxWarp>
            </a:bodyPr>
            <a:lstStyle/>
            <a:p>
              <a:pPr algn="just"/>
              <a:endParaRPr lang="id-ID"/>
            </a:p>
          </p:txBody>
        </p:sp>
        <p:sp>
          <p:nvSpPr>
            <p:cNvPr id="21" name="Freeform 34"/>
            <p:cNvSpPr>
              <a:spLocks/>
            </p:cNvSpPr>
            <p:nvPr/>
          </p:nvSpPr>
          <p:spPr bwMode="auto">
            <a:xfrm>
              <a:off x="10158825" y="4866883"/>
              <a:ext cx="879713" cy="1174846"/>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solidFill>
              <a:schemeClr val="accent5"/>
            </a:solidFill>
            <a:ln>
              <a:noFill/>
            </a:ln>
          </p:spPr>
          <p:txBody>
            <a:bodyPr vert="horz" wrap="square" lIns="182843" tIns="91422" rIns="182843" bIns="91422" numCol="1" anchor="t" anchorCtr="0" compatLnSpc="1">
              <a:prstTxWarp prst="textNoShape">
                <a:avLst/>
              </a:prstTxWarp>
            </a:bodyPr>
            <a:lstStyle/>
            <a:p>
              <a:pPr algn="just"/>
              <a:endParaRPr lang="id-ID"/>
            </a:p>
          </p:txBody>
        </p:sp>
        <p:sp>
          <p:nvSpPr>
            <p:cNvPr id="22" name="Freeform 35"/>
            <p:cNvSpPr>
              <a:spLocks/>
            </p:cNvSpPr>
            <p:nvPr/>
          </p:nvSpPr>
          <p:spPr bwMode="auto">
            <a:xfrm>
              <a:off x="13332368" y="7919597"/>
              <a:ext cx="1050900" cy="1003614"/>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grpFill/>
            <a:ln>
              <a:noFill/>
            </a:ln>
          </p:spPr>
          <p:txBody>
            <a:bodyPr vert="horz" wrap="square" lIns="182843" tIns="91422" rIns="182843" bIns="91422" numCol="1" anchor="t" anchorCtr="0" compatLnSpc="1">
              <a:prstTxWarp prst="textNoShape">
                <a:avLst/>
              </a:prstTxWarp>
            </a:bodyPr>
            <a:lstStyle/>
            <a:p>
              <a:pPr algn="just"/>
              <a:endParaRPr lang="id-ID"/>
            </a:p>
          </p:txBody>
        </p:sp>
        <p:sp>
          <p:nvSpPr>
            <p:cNvPr id="23" name="Freeform 36"/>
            <p:cNvSpPr>
              <a:spLocks/>
            </p:cNvSpPr>
            <p:nvPr/>
          </p:nvSpPr>
          <p:spPr bwMode="auto">
            <a:xfrm>
              <a:off x="12756987" y="4975353"/>
              <a:ext cx="889224" cy="1141550"/>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grpFill/>
            <a:ln>
              <a:noFill/>
            </a:ln>
          </p:spPr>
          <p:txBody>
            <a:bodyPr vert="horz" wrap="square" lIns="182843" tIns="91422" rIns="182843" bIns="91422" numCol="1" anchor="t" anchorCtr="0" compatLnSpc="1">
              <a:prstTxWarp prst="textNoShape">
                <a:avLst/>
              </a:prstTxWarp>
            </a:bodyPr>
            <a:lstStyle/>
            <a:p>
              <a:pPr algn="just"/>
              <a:endParaRPr lang="id-ID"/>
            </a:p>
          </p:txBody>
        </p:sp>
        <p:sp>
          <p:nvSpPr>
            <p:cNvPr id="24" name="Freeform 37"/>
            <p:cNvSpPr>
              <a:spLocks/>
            </p:cNvSpPr>
            <p:nvPr/>
          </p:nvSpPr>
          <p:spPr bwMode="auto">
            <a:xfrm>
              <a:off x="10950007" y="3700622"/>
              <a:ext cx="1250620" cy="1636220"/>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grpFill/>
            <a:ln>
              <a:noFill/>
            </a:ln>
          </p:spPr>
          <p:txBody>
            <a:bodyPr vert="horz" wrap="square" lIns="182843" tIns="91422" rIns="182843" bIns="91422" numCol="1" anchor="t" anchorCtr="0" compatLnSpc="1">
              <a:prstTxWarp prst="textNoShape">
                <a:avLst/>
              </a:prstTxWarp>
            </a:bodyPr>
            <a:lstStyle/>
            <a:p>
              <a:pPr algn="just"/>
              <a:endParaRPr lang="id-ID"/>
            </a:p>
          </p:txBody>
        </p:sp>
        <p:sp>
          <p:nvSpPr>
            <p:cNvPr id="25" name="Freeform 33"/>
            <p:cNvSpPr>
              <a:spLocks/>
            </p:cNvSpPr>
            <p:nvPr/>
          </p:nvSpPr>
          <p:spPr bwMode="auto">
            <a:xfrm>
              <a:off x="8826600" y="4633465"/>
              <a:ext cx="1258862" cy="1045266"/>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5"/>
            </a:solidFill>
            <a:ln>
              <a:noFill/>
            </a:ln>
          </p:spPr>
          <p:txBody>
            <a:bodyPr vert="horz" wrap="square" lIns="182843" tIns="91422" rIns="182843" bIns="91422" numCol="1" anchor="t" anchorCtr="0" compatLnSpc="1">
              <a:prstTxWarp prst="textNoShape">
                <a:avLst/>
              </a:prstTxWarp>
            </a:bodyPr>
            <a:lstStyle/>
            <a:p>
              <a:pPr algn="just"/>
              <a:endParaRPr lang="id-ID"/>
            </a:p>
          </p:txBody>
        </p:sp>
        <p:sp>
          <p:nvSpPr>
            <p:cNvPr id="26" name="Freeform 30"/>
            <p:cNvSpPr>
              <a:spLocks/>
            </p:cNvSpPr>
            <p:nvPr/>
          </p:nvSpPr>
          <p:spPr bwMode="auto">
            <a:xfrm rot="1801016" flipH="1">
              <a:off x="11411066" y="7614451"/>
              <a:ext cx="1616543" cy="1215494"/>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5"/>
            </a:solidFill>
            <a:ln>
              <a:noFill/>
            </a:ln>
          </p:spPr>
          <p:txBody>
            <a:bodyPr vert="horz" wrap="square" lIns="182843" tIns="91422" rIns="182843" bIns="91422" numCol="1" anchor="t" anchorCtr="0" compatLnSpc="1">
              <a:prstTxWarp prst="textNoShape">
                <a:avLst/>
              </a:prstTxWarp>
            </a:bodyPr>
            <a:lstStyle/>
            <a:p>
              <a:pPr algn="just"/>
              <a:endParaRPr lang="id-ID"/>
            </a:p>
          </p:txBody>
        </p:sp>
      </p:grpSp>
      <p:sp>
        <p:nvSpPr>
          <p:cNvPr id="28" name="TextBox 27"/>
          <p:cNvSpPr txBox="1"/>
          <p:nvPr/>
        </p:nvSpPr>
        <p:spPr>
          <a:xfrm>
            <a:off x="8943561" y="5645939"/>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01. </a:t>
            </a:r>
            <a:r>
              <a:rPr lang="en-US" sz="2000" dirty="0">
                <a:solidFill>
                  <a:schemeClr val="tx1">
                    <a:lumMod val="75000"/>
                    <a:lumOff val="25000"/>
                  </a:schemeClr>
                </a:solidFill>
              </a:rPr>
              <a:t>We welcome you to the colorful world of ABC.com. </a:t>
            </a:r>
          </a:p>
        </p:txBody>
      </p:sp>
      <p:sp>
        <p:nvSpPr>
          <p:cNvPr id="29" name="TextBox 28"/>
          <p:cNvSpPr txBox="1"/>
          <p:nvPr/>
        </p:nvSpPr>
        <p:spPr>
          <a:xfrm>
            <a:off x="8943560" y="6949013"/>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02.</a:t>
            </a:r>
            <a:r>
              <a:rPr lang="en-US" sz="2800" b="1" dirty="0">
                <a:solidFill>
                  <a:schemeClr val="tx1">
                    <a:lumMod val="75000"/>
                    <a:lumOff val="25000"/>
                  </a:schemeClr>
                </a:solidFill>
                <a:latin typeface="+mj-lt"/>
              </a:rPr>
              <a:t> </a:t>
            </a:r>
            <a:r>
              <a:rPr lang="en-US" sz="2000" dirty="0">
                <a:solidFill>
                  <a:schemeClr val="tx1">
                    <a:lumMod val="75000"/>
                    <a:lumOff val="25000"/>
                  </a:schemeClr>
                </a:solidFill>
                <a:latin typeface="+mj-lt"/>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30" name="TextBox 29"/>
          <p:cNvSpPr txBox="1"/>
          <p:nvPr/>
        </p:nvSpPr>
        <p:spPr>
          <a:xfrm>
            <a:off x="13124385" y="5652173"/>
            <a:ext cx="3718972" cy="830997"/>
          </a:xfrm>
          <a:prstGeom prst="rect">
            <a:avLst/>
          </a:prstGeom>
          <a:noFill/>
        </p:spPr>
        <p:txBody>
          <a:bodyPr wrap="square" lIns="0" rtlCol="0">
            <a:spAutoFit/>
          </a:bodyPr>
          <a:lstStyle/>
          <a:p>
            <a:r>
              <a:rPr lang="en-US" sz="2800" b="1" dirty="0">
                <a:solidFill>
                  <a:schemeClr val="accent5"/>
                </a:solidFill>
                <a:latin typeface="+mj-lt"/>
                <a:ea typeface="Roboto Medium" charset="0"/>
                <a:cs typeface="Roboto Medium" charset="0"/>
              </a:rPr>
              <a:t>03. </a:t>
            </a:r>
            <a:r>
              <a:rPr lang="en-US" sz="2000" dirty="0">
                <a:solidFill>
                  <a:schemeClr val="tx1">
                    <a:lumMod val="75000"/>
                    <a:lumOff val="25000"/>
                  </a:schemeClr>
                </a:solidFill>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31" name="TextBox 30"/>
          <p:cNvSpPr txBox="1"/>
          <p:nvPr/>
        </p:nvSpPr>
        <p:spPr>
          <a:xfrm>
            <a:off x="13124385" y="6930705"/>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04. </a:t>
            </a:r>
            <a:r>
              <a:rPr lang="en-US" sz="2000" dirty="0">
                <a:solidFill>
                  <a:schemeClr val="tx1">
                    <a:lumMod val="75000"/>
                    <a:lumOff val="25000"/>
                  </a:schemeClr>
                </a:solidFill>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32" name="Rectangle 31"/>
          <p:cNvSpPr/>
          <p:nvPr/>
        </p:nvSpPr>
        <p:spPr>
          <a:xfrm>
            <a:off x="8943560" y="4244297"/>
            <a:ext cx="6133407" cy="954107"/>
          </a:xfrm>
          <a:prstGeom prst="rect">
            <a:avLst/>
          </a:prstGeom>
        </p:spPr>
        <p:txBody>
          <a:bodyPr wrap="square">
            <a:spAutoFit/>
          </a:bodyPr>
          <a:lstStyle/>
          <a:p>
            <a:r>
              <a:rPr lang="en-US" sz="2800" b="1" dirty="0">
                <a:solidFill>
                  <a:schemeClr val="accent5"/>
                </a:solidFill>
              </a:rPr>
              <a:t>We welcome you to the colorful world of ABC.com. </a:t>
            </a:r>
            <a:endParaRPr lang="en-US" b="1" dirty="0">
              <a:solidFill>
                <a:schemeClr val="accent5"/>
              </a:solidFill>
            </a:endParaRPr>
          </a:p>
        </p:txBody>
      </p:sp>
    </p:spTree>
    <p:extLst>
      <p:ext uri="{BB962C8B-B14F-4D97-AF65-F5344CB8AC3E}">
        <p14:creationId xmlns:p14="http://schemas.microsoft.com/office/powerpoint/2010/main" val="350483681"/>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Info Graphics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08839044-A8EA-4E0A-B53B-DF8DDE3B4BC7}" type="datetime6">
              <a:rPr lang="en-US" smtClean="0"/>
              <a:t>October 19</a:t>
            </a:fld>
            <a:endParaRPr lang="en-US" dirty="0"/>
          </a:p>
        </p:txBody>
      </p:sp>
      <p:grpSp>
        <p:nvGrpSpPr>
          <p:cNvPr id="6" name="Group 5"/>
          <p:cNvGrpSpPr/>
          <p:nvPr/>
        </p:nvGrpSpPr>
        <p:grpSpPr>
          <a:xfrm>
            <a:off x="13783122" y="2748714"/>
            <a:ext cx="3443104" cy="2257941"/>
            <a:chOff x="1038691" y="2521527"/>
            <a:chExt cx="1619884" cy="1463946"/>
          </a:xfrm>
          <a:solidFill>
            <a:schemeClr val="bg1">
              <a:lumMod val="65000"/>
            </a:schemeClr>
          </a:solidFill>
        </p:grpSpPr>
        <p:sp>
          <p:nvSpPr>
            <p:cNvPr id="7" name="Rectangle 6"/>
            <p:cNvSpPr/>
            <p:nvPr/>
          </p:nvSpPr>
          <p:spPr>
            <a:xfrm>
              <a:off x="1038691" y="2521527"/>
              <a:ext cx="1570472" cy="14639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bg1"/>
                </a:solidFill>
                <a:latin typeface="linea-basic-10" charset="0"/>
                <a:ea typeface="linea-basic-10" charset="0"/>
                <a:cs typeface="linea-basic-10" charset="0"/>
              </a:endParaRPr>
            </a:p>
          </p:txBody>
        </p:sp>
        <p:sp>
          <p:nvSpPr>
            <p:cNvPr id="8" name="Rectangle 7"/>
            <p:cNvSpPr/>
            <p:nvPr/>
          </p:nvSpPr>
          <p:spPr>
            <a:xfrm rot="2700000">
              <a:off x="2411397" y="3129911"/>
              <a:ext cx="247178" cy="2471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inea-basic-10" charset="0"/>
                <a:ea typeface="linea-basic-10" charset="0"/>
                <a:cs typeface="linea-basic-10" charset="0"/>
              </a:endParaRPr>
            </a:p>
          </p:txBody>
        </p:sp>
      </p:grpSp>
      <p:grpSp>
        <p:nvGrpSpPr>
          <p:cNvPr id="9" name="Group 8"/>
          <p:cNvGrpSpPr/>
          <p:nvPr/>
        </p:nvGrpSpPr>
        <p:grpSpPr>
          <a:xfrm>
            <a:off x="10612574" y="2748714"/>
            <a:ext cx="3443104" cy="2257941"/>
            <a:chOff x="1038691" y="2521527"/>
            <a:chExt cx="1619884" cy="1463946"/>
          </a:xfrm>
          <a:solidFill>
            <a:schemeClr val="bg1">
              <a:lumMod val="50000"/>
            </a:schemeClr>
          </a:solidFill>
        </p:grpSpPr>
        <p:sp>
          <p:nvSpPr>
            <p:cNvPr id="10" name="Rectangle 9"/>
            <p:cNvSpPr/>
            <p:nvPr/>
          </p:nvSpPr>
          <p:spPr>
            <a:xfrm>
              <a:off x="1038691" y="2521527"/>
              <a:ext cx="1570472" cy="14639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bg1"/>
                </a:solidFill>
                <a:latin typeface="linea-basic-10" charset="0"/>
                <a:ea typeface="linea-basic-10" charset="0"/>
                <a:cs typeface="linea-basic-10" charset="0"/>
              </a:endParaRPr>
            </a:p>
          </p:txBody>
        </p:sp>
        <p:sp>
          <p:nvSpPr>
            <p:cNvPr id="11" name="Rectangle 10"/>
            <p:cNvSpPr/>
            <p:nvPr/>
          </p:nvSpPr>
          <p:spPr>
            <a:xfrm rot="2700000">
              <a:off x="2411397" y="3129911"/>
              <a:ext cx="247178" cy="2471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inea-basic-10" charset="0"/>
                <a:ea typeface="linea-basic-10" charset="0"/>
                <a:cs typeface="linea-basic-10" charset="0"/>
              </a:endParaRPr>
            </a:p>
          </p:txBody>
        </p:sp>
      </p:grpSp>
      <p:grpSp>
        <p:nvGrpSpPr>
          <p:cNvPr id="12" name="Group 11"/>
          <p:cNvGrpSpPr/>
          <p:nvPr/>
        </p:nvGrpSpPr>
        <p:grpSpPr>
          <a:xfrm>
            <a:off x="7442026" y="2748714"/>
            <a:ext cx="3443104" cy="2257941"/>
            <a:chOff x="1038691" y="2521527"/>
            <a:chExt cx="1619884" cy="1463946"/>
          </a:xfrm>
          <a:solidFill>
            <a:schemeClr val="tx1">
              <a:lumMod val="75000"/>
              <a:lumOff val="25000"/>
            </a:schemeClr>
          </a:solidFill>
        </p:grpSpPr>
        <p:sp>
          <p:nvSpPr>
            <p:cNvPr id="13" name="Rectangle 12"/>
            <p:cNvSpPr/>
            <p:nvPr/>
          </p:nvSpPr>
          <p:spPr>
            <a:xfrm>
              <a:off x="1038691" y="2521527"/>
              <a:ext cx="1570472" cy="14639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bg1"/>
                </a:solidFill>
                <a:latin typeface="linea-basic-10" charset="0"/>
                <a:ea typeface="linea-basic-10" charset="0"/>
                <a:cs typeface="linea-basic-10" charset="0"/>
              </a:endParaRPr>
            </a:p>
          </p:txBody>
        </p:sp>
        <p:sp>
          <p:nvSpPr>
            <p:cNvPr id="14" name="Rectangle 13"/>
            <p:cNvSpPr/>
            <p:nvPr/>
          </p:nvSpPr>
          <p:spPr>
            <a:xfrm rot="2700000">
              <a:off x="2411397" y="3129911"/>
              <a:ext cx="247178" cy="2471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inea-basic-10" charset="0"/>
                <a:ea typeface="linea-basic-10" charset="0"/>
                <a:cs typeface="linea-basic-10" charset="0"/>
              </a:endParaRPr>
            </a:p>
          </p:txBody>
        </p:sp>
      </p:grpSp>
      <p:grpSp>
        <p:nvGrpSpPr>
          <p:cNvPr id="15" name="Group 14"/>
          <p:cNvGrpSpPr/>
          <p:nvPr/>
        </p:nvGrpSpPr>
        <p:grpSpPr>
          <a:xfrm>
            <a:off x="4271478" y="2748714"/>
            <a:ext cx="3443104" cy="2257941"/>
            <a:chOff x="1038691" y="2521527"/>
            <a:chExt cx="1619884" cy="1463946"/>
          </a:xfrm>
          <a:solidFill>
            <a:schemeClr val="accent5"/>
          </a:solidFill>
        </p:grpSpPr>
        <p:sp>
          <p:nvSpPr>
            <p:cNvPr id="16" name="Rectangle 15"/>
            <p:cNvSpPr/>
            <p:nvPr/>
          </p:nvSpPr>
          <p:spPr>
            <a:xfrm>
              <a:off x="1038691" y="2521527"/>
              <a:ext cx="1570472" cy="14639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bg1"/>
                </a:solidFill>
                <a:latin typeface="linea-basic-10" charset="0"/>
                <a:ea typeface="linea-basic-10" charset="0"/>
                <a:cs typeface="linea-basic-10" charset="0"/>
              </a:endParaRPr>
            </a:p>
          </p:txBody>
        </p:sp>
        <p:sp>
          <p:nvSpPr>
            <p:cNvPr id="17" name="Rectangle 16"/>
            <p:cNvSpPr/>
            <p:nvPr/>
          </p:nvSpPr>
          <p:spPr>
            <a:xfrm rot="2700000">
              <a:off x="2411397" y="3129911"/>
              <a:ext cx="247178" cy="2471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inea-basic-10" charset="0"/>
                <a:ea typeface="linea-basic-10" charset="0"/>
                <a:cs typeface="linea-basic-10" charset="0"/>
              </a:endParaRPr>
            </a:p>
          </p:txBody>
        </p:sp>
      </p:grpSp>
      <p:grpSp>
        <p:nvGrpSpPr>
          <p:cNvPr id="18" name="Group 17"/>
          <p:cNvGrpSpPr/>
          <p:nvPr/>
        </p:nvGrpSpPr>
        <p:grpSpPr>
          <a:xfrm>
            <a:off x="1100930" y="2748714"/>
            <a:ext cx="3443104" cy="2257941"/>
            <a:chOff x="1038691" y="2521527"/>
            <a:chExt cx="1619884" cy="1463946"/>
          </a:xfrm>
          <a:solidFill>
            <a:schemeClr val="tx1">
              <a:lumMod val="75000"/>
              <a:lumOff val="25000"/>
            </a:schemeClr>
          </a:solidFill>
        </p:grpSpPr>
        <p:sp>
          <p:nvSpPr>
            <p:cNvPr id="19" name="Rectangle 18"/>
            <p:cNvSpPr/>
            <p:nvPr/>
          </p:nvSpPr>
          <p:spPr>
            <a:xfrm>
              <a:off x="1038691" y="2521527"/>
              <a:ext cx="1570472" cy="14639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bg1"/>
                </a:solidFill>
                <a:latin typeface="linea-basic-10" charset="0"/>
                <a:ea typeface="linea-basic-10" charset="0"/>
                <a:cs typeface="linea-basic-10" charset="0"/>
              </a:endParaRPr>
            </a:p>
          </p:txBody>
        </p:sp>
        <p:sp>
          <p:nvSpPr>
            <p:cNvPr id="20" name="Rectangle 19"/>
            <p:cNvSpPr/>
            <p:nvPr/>
          </p:nvSpPr>
          <p:spPr>
            <a:xfrm rot="2700000">
              <a:off x="2411397" y="3129911"/>
              <a:ext cx="247178" cy="2471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inea-basic-10" charset="0"/>
                <a:ea typeface="linea-basic-10" charset="0"/>
                <a:cs typeface="linea-basic-10" charset="0"/>
              </a:endParaRPr>
            </a:p>
          </p:txBody>
        </p:sp>
      </p:grpSp>
      <p:sp>
        <p:nvSpPr>
          <p:cNvPr id="21" name="Shape 2526"/>
          <p:cNvSpPr/>
          <p:nvPr/>
        </p:nvSpPr>
        <p:spPr>
          <a:xfrm>
            <a:off x="2271287" y="3469760"/>
            <a:ext cx="804898" cy="804898"/>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2" name="Shape 2558"/>
          <p:cNvSpPr/>
          <p:nvPr/>
        </p:nvSpPr>
        <p:spPr>
          <a:xfrm>
            <a:off x="5465893" y="3469760"/>
            <a:ext cx="804898" cy="804898"/>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782" y="5891"/>
                </a:moveTo>
                <a:lnTo>
                  <a:pt x="9818" y="5891"/>
                </a:lnTo>
                <a:cubicBezTo>
                  <a:pt x="9547" y="5891"/>
                  <a:pt x="9327" y="6111"/>
                  <a:pt x="9327" y="6382"/>
                </a:cubicBezTo>
                <a:cubicBezTo>
                  <a:pt x="9327" y="6394"/>
                  <a:pt x="9334" y="6405"/>
                  <a:pt x="9334" y="6417"/>
                </a:cubicBezTo>
                <a:lnTo>
                  <a:pt x="9328" y="6417"/>
                </a:lnTo>
                <a:lnTo>
                  <a:pt x="9819" y="12308"/>
                </a:lnTo>
                <a:lnTo>
                  <a:pt x="9825" y="12307"/>
                </a:lnTo>
                <a:cubicBezTo>
                  <a:pt x="9844" y="12562"/>
                  <a:pt x="10050" y="12764"/>
                  <a:pt x="10309" y="12764"/>
                </a:cubicBezTo>
                <a:lnTo>
                  <a:pt x="11291" y="12764"/>
                </a:lnTo>
                <a:cubicBezTo>
                  <a:pt x="11550" y="12764"/>
                  <a:pt x="11756" y="12562"/>
                  <a:pt x="11775" y="12307"/>
                </a:cubicBezTo>
                <a:lnTo>
                  <a:pt x="11781" y="12308"/>
                </a:lnTo>
                <a:lnTo>
                  <a:pt x="12272" y="6417"/>
                </a:lnTo>
                <a:lnTo>
                  <a:pt x="12266" y="6417"/>
                </a:lnTo>
                <a:cubicBezTo>
                  <a:pt x="12267" y="6405"/>
                  <a:pt x="12273" y="6394"/>
                  <a:pt x="12273" y="6382"/>
                </a:cubicBezTo>
                <a:cubicBezTo>
                  <a:pt x="12273" y="6111"/>
                  <a:pt x="12053" y="5891"/>
                  <a:pt x="11782" y="5891"/>
                </a:cubicBezTo>
                <a:moveTo>
                  <a:pt x="10800" y="13745"/>
                </a:moveTo>
                <a:cubicBezTo>
                  <a:pt x="10258" y="13745"/>
                  <a:pt x="9818" y="14186"/>
                  <a:pt x="9818" y="14727"/>
                </a:cubicBezTo>
                <a:cubicBezTo>
                  <a:pt x="9818" y="15269"/>
                  <a:pt x="10258" y="15709"/>
                  <a:pt x="10800" y="15709"/>
                </a:cubicBezTo>
                <a:cubicBezTo>
                  <a:pt x="11342" y="15709"/>
                  <a:pt x="11782" y="15269"/>
                  <a:pt x="11782" y="14727"/>
                </a:cubicBezTo>
                <a:cubicBezTo>
                  <a:pt x="11782" y="14186"/>
                  <a:pt x="11342" y="13745"/>
                  <a:pt x="10800" y="13745"/>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3" name="Shape 2591"/>
          <p:cNvSpPr/>
          <p:nvPr/>
        </p:nvSpPr>
        <p:spPr>
          <a:xfrm>
            <a:off x="11855105" y="3469760"/>
            <a:ext cx="804898" cy="804898"/>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4" name="Shape 2600"/>
          <p:cNvSpPr/>
          <p:nvPr/>
        </p:nvSpPr>
        <p:spPr>
          <a:xfrm>
            <a:off x="8660499" y="3469760"/>
            <a:ext cx="804898" cy="804898"/>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5" name="Shape 2634"/>
          <p:cNvSpPr/>
          <p:nvPr/>
        </p:nvSpPr>
        <p:spPr>
          <a:xfrm>
            <a:off x="15049712" y="3469760"/>
            <a:ext cx="804898" cy="804898"/>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6" name="Rectangle 25"/>
          <p:cNvSpPr/>
          <p:nvPr/>
        </p:nvSpPr>
        <p:spPr>
          <a:xfrm>
            <a:off x="1275336" y="5360795"/>
            <a:ext cx="2685467" cy="2729017"/>
          </a:xfrm>
          <a:prstGeom prst="rect">
            <a:avLst/>
          </a:prstGeom>
          <a:noFill/>
        </p:spPr>
        <p:txBody>
          <a:bodyPr wrap="square">
            <a:spAutoFit/>
          </a:bodyPr>
          <a:lstStyle/>
          <a:p>
            <a:pPr>
              <a:lnSpc>
                <a:spcPct val="150000"/>
              </a:lnSpc>
            </a:pPr>
            <a:r>
              <a:rPr lang="en-GB" sz="1800" b="1" dirty="0">
                <a:solidFill>
                  <a:schemeClr val="bg1">
                    <a:lumMod val="50000"/>
                  </a:schemeClr>
                </a:solidFill>
                <a:cs typeface="Arial" panose="020B0604020202020204" pitchFamily="34" charset="0"/>
              </a:rPr>
              <a:t>Helen always knows </a:t>
            </a:r>
            <a:r>
              <a:rPr lang="en-GB" sz="1400" dirty="0">
                <a:solidFill>
                  <a:schemeClr val="bg1">
                    <a:lumMod val="50000"/>
                  </a:schemeClr>
                </a:solidFill>
                <a:cs typeface="Arial" panose="020B0604020202020204" pitchFamily="34" charset="0"/>
              </a:rPr>
              <a:t>what is expected from her and she is a good planner and an organizer, with great eye for detail. In addition, working in a professional, to provide support. </a:t>
            </a:r>
            <a:br>
              <a:rPr lang="en-GB" sz="1400" dirty="0">
                <a:solidFill>
                  <a:schemeClr val="bg1">
                    <a:lumMod val="50000"/>
                  </a:schemeClr>
                </a:solidFill>
                <a:cs typeface="Arial" panose="020B0604020202020204" pitchFamily="34" charset="0"/>
              </a:rPr>
            </a:br>
            <a:endParaRPr lang="en-US" sz="1400" dirty="0">
              <a:solidFill>
                <a:schemeClr val="bg1">
                  <a:lumMod val="50000"/>
                </a:schemeClr>
              </a:solidFill>
              <a:cs typeface="Arial" panose="020B0604020202020204" pitchFamily="34" charset="0"/>
            </a:endParaRPr>
          </a:p>
        </p:txBody>
      </p:sp>
      <p:sp>
        <p:nvSpPr>
          <p:cNvPr id="27" name="Rectangle 26"/>
          <p:cNvSpPr/>
          <p:nvPr/>
        </p:nvSpPr>
        <p:spPr>
          <a:xfrm>
            <a:off x="4525608" y="5360795"/>
            <a:ext cx="2685467" cy="2729017"/>
          </a:xfrm>
          <a:prstGeom prst="rect">
            <a:avLst/>
          </a:prstGeom>
          <a:noFill/>
        </p:spPr>
        <p:txBody>
          <a:bodyPr wrap="square">
            <a:spAutoFit/>
          </a:bodyPr>
          <a:lstStyle/>
          <a:p>
            <a:pPr>
              <a:lnSpc>
                <a:spcPct val="150000"/>
              </a:lnSpc>
            </a:pPr>
            <a:r>
              <a:rPr lang="en-GB" sz="1800" b="1" dirty="0">
                <a:solidFill>
                  <a:schemeClr val="bg1">
                    <a:lumMod val="50000"/>
                  </a:schemeClr>
                </a:solidFill>
                <a:cs typeface="Arial" panose="020B0604020202020204" pitchFamily="34" charset="0"/>
              </a:rPr>
              <a:t>Helen always knows </a:t>
            </a:r>
            <a:r>
              <a:rPr lang="en-GB" sz="1400" dirty="0">
                <a:solidFill>
                  <a:schemeClr val="bg1">
                    <a:lumMod val="50000"/>
                  </a:schemeClr>
                </a:solidFill>
                <a:cs typeface="Arial" panose="020B0604020202020204" pitchFamily="34" charset="0"/>
              </a:rPr>
              <a:t>what is expected from her and she is a good planner and an organizer, with great eye for detail. In addition, working in a professional, to provide support. </a:t>
            </a:r>
            <a:br>
              <a:rPr lang="en-GB" sz="1400" dirty="0">
                <a:solidFill>
                  <a:schemeClr val="bg1">
                    <a:lumMod val="50000"/>
                  </a:schemeClr>
                </a:solidFill>
                <a:cs typeface="Arial" panose="020B0604020202020204" pitchFamily="34" charset="0"/>
              </a:rPr>
            </a:br>
            <a:endParaRPr lang="en-US" sz="1400" dirty="0">
              <a:solidFill>
                <a:schemeClr val="bg1">
                  <a:lumMod val="50000"/>
                </a:schemeClr>
              </a:solidFill>
              <a:cs typeface="Arial" panose="020B0604020202020204" pitchFamily="34" charset="0"/>
            </a:endParaRPr>
          </a:p>
        </p:txBody>
      </p:sp>
      <p:sp>
        <p:nvSpPr>
          <p:cNvPr id="28" name="Rectangle 27"/>
          <p:cNvSpPr/>
          <p:nvPr/>
        </p:nvSpPr>
        <p:spPr>
          <a:xfrm>
            <a:off x="7775880" y="5360795"/>
            <a:ext cx="2685467" cy="2729017"/>
          </a:xfrm>
          <a:prstGeom prst="rect">
            <a:avLst/>
          </a:prstGeom>
          <a:noFill/>
        </p:spPr>
        <p:txBody>
          <a:bodyPr wrap="square">
            <a:spAutoFit/>
          </a:bodyPr>
          <a:lstStyle/>
          <a:p>
            <a:pPr>
              <a:lnSpc>
                <a:spcPct val="150000"/>
              </a:lnSpc>
            </a:pPr>
            <a:r>
              <a:rPr lang="en-GB" sz="1800" b="1" dirty="0">
                <a:solidFill>
                  <a:schemeClr val="bg1">
                    <a:lumMod val="50000"/>
                  </a:schemeClr>
                </a:solidFill>
                <a:cs typeface="Arial" panose="020B0604020202020204" pitchFamily="34" charset="0"/>
              </a:rPr>
              <a:t>Helen always knows </a:t>
            </a:r>
            <a:r>
              <a:rPr lang="en-GB" sz="1400" dirty="0">
                <a:solidFill>
                  <a:schemeClr val="bg1">
                    <a:lumMod val="50000"/>
                  </a:schemeClr>
                </a:solidFill>
                <a:cs typeface="Arial" panose="020B0604020202020204" pitchFamily="34" charset="0"/>
              </a:rPr>
              <a:t>what is expected from her and she is a good planner and an organizer, with great eye for detail. In addition, working in a professional, to provide support. </a:t>
            </a:r>
            <a:br>
              <a:rPr lang="en-GB" sz="1400" dirty="0">
                <a:solidFill>
                  <a:schemeClr val="bg1">
                    <a:lumMod val="50000"/>
                  </a:schemeClr>
                </a:solidFill>
                <a:cs typeface="Arial" panose="020B0604020202020204" pitchFamily="34" charset="0"/>
              </a:rPr>
            </a:br>
            <a:endParaRPr lang="en-US" sz="1400" dirty="0">
              <a:solidFill>
                <a:schemeClr val="bg1">
                  <a:lumMod val="50000"/>
                </a:schemeClr>
              </a:solidFill>
              <a:cs typeface="Arial" panose="020B0604020202020204" pitchFamily="34" charset="0"/>
            </a:endParaRPr>
          </a:p>
        </p:txBody>
      </p:sp>
      <p:sp>
        <p:nvSpPr>
          <p:cNvPr id="29" name="Rectangle 28"/>
          <p:cNvSpPr/>
          <p:nvPr/>
        </p:nvSpPr>
        <p:spPr>
          <a:xfrm>
            <a:off x="11026152" y="5360795"/>
            <a:ext cx="2685467" cy="2729017"/>
          </a:xfrm>
          <a:prstGeom prst="rect">
            <a:avLst/>
          </a:prstGeom>
          <a:noFill/>
        </p:spPr>
        <p:txBody>
          <a:bodyPr wrap="square">
            <a:spAutoFit/>
          </a:bodyPr>
          <a:lstStyle/>
          <a:p>
            <a:pPr>
              <a:lnSpc>
                <a:spcPct val="150000"/>
              </a:lnSpc>
            </a:pPr>
            <a:r>
              <a:rPr lang="en-GB" sz="1800" b="1" dirty="0">
                <a:solidFill>
                  <a:schemeClr val="bg1">
                    <a:lumMod val="50000"/>
                  </a:schemeClr>
                </a:solidFill>
                <a:cs typeface="Arial" panose="020B0604020202020204" pitchFamily="34" charset="0"/>
              </a:rPr>
              <a:t>Helen always knows </a:t>
            </a:r>
            <a:r>
              <a:rPr lang="en-GB" sz="1400" dirty="0">
                <a:solidFill>
                  <a:schemeClr val="bg1">
                    <a:lumMod val="50000"/>
                  </a:schemeClr>
                </a:solidFill>
                <a:cs typeface="Arial" panose="020B0604020202020204" pitchFamily="34" charset="0"/>
              </a:rPr>
              <a:t>what is expected from her and she is a good planner and an organizer, with great eye for detail. In addition, working in a professional, to provide support. </a:t>
            </a:r>
            <a:br>
              <a:rPr lang="en-GB" sz="1400" dirty="0">
                <a:solidFill>
                  <a:schemeClr val="bg1">
                    <a:lumMod val="50000"/>
                  </a:schemeClr>
                </a:solidFill>
                <a:cs typeface="Arial" panose="020B0604020202020204" pitchFamily="34" charset="0"/>
              </a:rPr>
            </a:br>
            <a:endParaRPr lang="en-US" sz="1400" dirty="0">
              <a:solidFill>
                <a:schemeClr val="bg1">
                  <a:lumMod val="50000"/>
                </a:schemeClr>
              </a:solidFill>
              <a:cs typeface="Arial" panose="020B0604020202020204" pitchFamily="34" charset="0"/>
            </a:endParaRPr>
          </a:p>
        </p:txBody>
      </p:sp>
      <p:sp>
        <p:nvSpPr>
          <p:cNvPr id="30" name="Rectangle 29"/>
          <p:cNvSpPr/>
          <p:nvPr/>
        </p:nvSpPr>
        <p:spPr>
          <a:xfrm>
            <a:off x="14208782" y="5360795"/>
            <a:ext cx="2685467" cy="2729017"/>
          </a:xfrm>
          <a:prstGeom prst="rect">
            <a:avLst/>
          </a:prstGeom>
          <a:noFill/>
        </p:spPr>
        <p:txBody>
          <a:bodyPr wrap="square">
            <a:spAutoFit/>
          </a:bodyPr>
          <a:lstStyle/>
          <a:p>
            <a:pPr>
              <a:lnSpc>
                <a:spcPct val="150000"/>
              </a:lnSpc>
            </a:pPr>
            <a:r>
              <a:rPr lang="en-GB" sz="1800" b="1" dirty="0">
                <a:solidFill>
                  <a:schemeClr val="bg1">
                    <a:lumMod val="50000"/>
                  </a:schemeClr>
                </a:solidFill>
                <a:cs typeface="Arial" panose="020B0604020202020204" pitchFamily="34" charset="0"/>
              </a:rPr>
              <a:t>Helen always knows </a:t>
            </a:r>
            <a:r>
              <a:rPr lang="en-GB" sz="1400" dirty="0">
                <a:solidFill>
                  <a:schemeClr val="bg1">
                    <a:lumMod val="50000"/>
                  </a:schemeClr>
                </a:solidFill>
                <a:cs typeface="Arial" panose="020B0604020202020204" pitchFamily="34" charset="0"/>
              </a:rPr>
              <a:t>what is expected from her and she is a good planner and an organizer, with great eye for detail. In addition, working in a professional, to provide support. </a:t>
            </a:r>
            <a:br>
              <a:rPr lang="en-GB" sz="1400" dirty="0">
                <a:solidFill>
                  <a:schemeClr val="bg1">
                    <a:lumMod val="50000"/>
                  </a:schemeClr>
                </a:solidFill>
                <a:cs typeface="Arial" panose="020B0604020202020204" pitchFamily="34" charset="0"/>
              </a:rPr>
            </a:br>
            <a:endParaRPr lang="en-US" sz="1400" dirty="0">
              <a:solidFill>
                <a:schemeClr val="bg1">
                  <a:lumMod val="50000"/>
                </a:schemeClr>
              </a:solidFill>
              <a:cs typeface="Arial" panose="020B0604020202020204" pitchFamily="34" charset="0"/>
            </a:endParaRPr>
          </a:p>
        </p:txBody>
      </p:sp>
    </p:spTree>
    <p:extLst>
      <p:ext uri="{BB962C8B-B14F-4D97-AF65-F5344CB8AC3E}">
        <p14:creationId xmlns:p14="http://schemas.microsoft.com/office/powerpoint/2010/main" val="224465611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Info Graphics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08839044-A8EA-4E0A-B53B-DF8DDE3B4BC7}" type="datetime6">
              <a:rPr lang="en-US" smtClean="0"/>
              <a:t>October 19</a:t>
            </a:fld>
            <a:endParaRPr lang="en-US" dirty="0"/>
          </a:p>
        </p:txBody>
      </p:sp>
      <p:grpSp>
        <p:nvGrpSpPr>
          <p:cNvPr id="23" name="Group 22"/>
          <p:cNvGrpSpPr/>
          <p:nvPr/>
        </p:nvGrpSpPr>
        <p:grpSpPr>
          <a:xfrm rot="20807447">
            <a:off x="11700370" y="8161937"/>
            <a:ext cx="3145026" cy="964978"/>
            <a:chOff x="5127480" y="5295120"/>
            <a:chExt cx="1938631" cy="594824"/>
          </a:xfrm>
          <a:solidFill>
            <a:schemeClr val="tx1">
              <a:lumMod val="75000"/>
              <a:lumOff val="25000"/>
              <a:alpha val="88000"/>
            </a:schemeClr>
          </a:solidFill>
        </p:grpSpPr>
        <p:sp>
          <p:nvSpPr>
            <p:cNvPr id="24" name="Oval 5"/>
            <p:cNvSpPr>
              <a:spLocks noChangeArrowheads="1"/>
            </p:cNvSpPr>
            <p:nvPr/>
          </p:nvSpPr>
          <p:spPr bwMode="auto">
            <a:xfrm>
              <a:off x="5127480" y="5295120"/>
              <a:ext cx="1938631" cy="594824"/>
            </a:xfrm>
            <a:prstGeom prst="ellipse">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6"/>
            <p:cNvSpPr>
              <a:spLocks/>
            </p:cNvSpPr>
            <p:nvPr/>
          </p:nvSpPr>
          <p:spPr bwMode="auto">
            <a:xfrm>
              <a:off x="5127480" y="5591805"/>
              <a:ext cx="1938631" cy="298139"/>
            </a:xfrm>
            <a:custGeom>
              <a:avLst/>
              <a:gdLst>
                <a:gd name="T0" fmla="*/ 434 w 868"/>
                <a:gd name="T1" fmla="*/ 102 h 133"/>
                <a:gd name="T2" fmla="*/ 868 w 868"/>
                <a:gd name="T3" fmla="*/ 0 h 133"/>
                <a:gd name="T4" fmla="*/ 868 w 868"/>
                <a:gd name="T5" fmla="*/ 0 h 133"/>
                <a:gd name="T6" fmla="*/ 434 w 868"/>
                <a:gd name="T7" fmla="*/ 133 h 133"/>
                <a:gd name="T8" fmla="*/ 0 w 868"/>
                <a:gd name="T9" fmla="*/ 0 h 133"/>
                <a:gd name="T10" fmla="*/ 0 w 868"/>
                <a:gd name="T11" fmla="*/ 0 h 133"/>
                <a:gd name="T12" fmla="*/ 434 w 868"/>
                <a:gd name="T13" fmla="*/ 102 h 133"/>
              </a:gdLst>
              <a:ahLst/>
              <a:cxnLst>
                <a:cxn ang="0">
                  <a:pos x="T0" y="T1"/>
                </a:cxn>
                <a:cxn ang="0">
                  <a:pos x="T2" y="T3"/>
                </a:cxn>
                <a:cxn ang="0">
                  <a:pos x="T4" y="T5"/>
                </a:cxn>
                <a:cxn ang="0">
                  <a:pos x="T6" y="T7"/>
                </a:cxn>
                <a:cxn ang="0">
                  <a:pos x="T8" y="T9"/>
                </a:cxn>
                <a:cxn ang="0">
                  <a:pos x="T10" y="T11"/>
                </a:cxn>
                <a:cxn ang="0">
                  <a:pos x="T12" y="T13"/>
                </a:cxn>
              </a:cxnLst>
              <a:rect l="0" t="0" r="r" b="b"/>
              <a:pathLst>
                <a:path w="868" h="133">
                  <a:moveTo>
                    <a:pt x="434" y="102"/>
                  </a:moveTo>
                  <a:cubicBezTo>
                    <a:pt x="644" y="102"/>
                    <a:pt x="821" y="59"/>
                    <a:pt x="868" y="0"/>
                  </a:cubicBezTo>
                  <a:cubicBezTo>
                    <a:pt x="868" y="0"/>
                    <a:pt x="868" y="0"/>
                    <a:pt x="868" y="0"/>
                  </a:cubicBezTo>
                  <a:cubicBezTo>
                    <a:pt x="868" y="74"/>
                    <a:pt x="674" y="133"/>
                    <a:pt x="434" y="133"/>
                  </a:cubicBezTo>
                  <a:cubicBezTo>
                    <a:pt x="194" y="133"/>
                    <a:pt x="0" y="74"/>
                    <a:pt x="0" y="0"/>
                  </a:cubicBezTo>
                  <a:cubicBezTo>
                    <a:pt x="0" y="0"/>
                    <a:pt x="0" y="0"/>
                    <a:pt x="0" y="0"/>
                  </a:cubicBezTo>
                  <a:cubicBezTo>
                    <a:pt x="47" y="59"/>
                    <a:pt x="224" y="102"/>
                    <a:pt x="434" y="10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6" name="Group 25"/>
          <p:cNvGrpSpPr/>
          <p:nvPr/>
        </p:nvGrpSpPr>
        <p:grpSpPr>
          <a:xfrm rot="20807447">
            <a:off x="10466511" y="7214805"/>
            <a:ext cx="5261369" cy="1351913"/>
            <a:chOff x="4475937" y="4698842"/>
            <a:chExt cx="3243170" cy="833335"/>
          </a:xfrm>
          <a:solidFill>
            <a:schemeClr val="tx1">
              <a:lumMod val="75000"/>
              <a:lumOff val="25000"/>
              <a:alpha val="88000"/>
            </a:schemeClr>
          </a:solidFill>
        </p:grpSpPr>
        <p:sp>
          <p:nvSpPr>
            <p:cNvPr id="27" name="Oval 7"/>
            <p:cNvSpPr>
              <a:spLocks noChangeArrowheads="1"/>
            </p:cNvSpPr>
            <p:nvPr/>
          </p:nvSpPr>
          <p:spPr bwMode="auto">
            <a:xfrm>
              <a:off x="4475937" y="4698842"/>
              <a:ext cx="3243170" cy="833335"/>
            </a:xfrm>
            <a:prstGeom prst="ellipse">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8"/>
            <p:cNvSpPr>
              <a:spLocks/>
            </p:cNvSpPr>
            <p:nvPr/>
          </p:nvSpPr>
          <p:spPr bwMode="auto">
            <a:xfrm>
              <a:off x="4475937" y="5116237"/>
              <a:ext cx="3243170" cy="415940"/>
            </a:xfrm>
            <a:custGeom>
              <a:avLst/>
              <a:gdLst>
                <a:gd name="T0" fmla="*/ 726 w 1452"/>
                <a:gd name="T1" fmla="*/ 142 h 186"/>
                <a:gd name="T2" fmla="*/ 1452 w 1452"/>
                <a:gd name="T3" fmla="*/ 0 h 186"/>
                <a:gd name="T4" fmla="*/ 1452 w 1452"/>
                <a:gd name="T5" fmla="*/ 0 h 186"/>
                <a:gd name="T6" fmla="*/ 726 w 1452"/>
                <a:gd name="T7" fmla="*/ 186 h 186"/>
                <a:gd name="T8" fmla="*/ 0 w 1452"/>
                <a:gd name="T9" fmla="*/ 0 h 186"/>
                <a:gd name="T10" fmla="*/ 0 w 1452"/>
                <a:gd name="T11" fmla="*/ 0 h 186"/>
                <a:gd name="T12" fmla="*/ 726 w 1452"/>
                <a:gd name="T13" fmla="*/ 142 h 186"/>
              </a:gdLst>
              <a:ahLst/>
              <a:cxnLst>
                <a:cxn ang="0">
                  <a:pos x="T0" y="T1"/>
                </a:cxn>
                <a:cxn ang="0">
                  <a:pos x="T2" y="T3"/>
                </a:cxn>
                <a:cxn ang="0">
                  <a:pos x="T4" y="T5"/>
                </a:cxn>
                <a:cxn ang="0">
                  <a:pos x="T6" y="T7"/>
                </a:cxn>
                <a:cxn ang="0">
                  <a:pos x="T8" y="T9"/>
                </a:cxn>
                <a:cxn ang="0">
                  <a:pos x="T10" y="T11"/>
                </a:cxn>
                <a:cxn ang="0">
                  <a:pos x="T12" y="T13"/>
                </a:cxn>
              </a:cxnLst>
              <a:rect l="0" t="0" r="r" b="b"/>
              <a:pathLst>
                <a:path w="1452" h="186">
                  <a:moveTo>
                    <a:pt x="726" y="142"/>
                  </a:moveTo>
                  <a:cubicBezTo>
                    <a:pt x="1078" y="142"/>
                    <a:pt x="1372" y="81"/>
                    <a:pt x="1452" y="0"/>
                  </a:cubicBezTo>
                  <a:cubicBezTo>
                    <a:pt x="1452" y="0"/>
                    <a:pt x="1452" y="0"/>
                    <a:pt x="1452" y="0"/>
                  </a:cubicBezTo>
                  <a:cubicBezTo>
                    <a:pt x="1452" y="103"/>
                    <a:pt x="1127" y="186"/>
                    <a:pt x="726" y="186"/>
                  </a:cubicBezTo>
                  <a:cubicBezTo>
                    <a:pt x="325" y="186"/>
                    <a:pt x="0" y="103"/>
                    <a:pt x="0" y="0"/>
                  </a:cubicBezTo>
                  <a:cubicBezTo>
                    <a:pt x="0" y="0"/>
                    <a:pt x="0" y="0"/>
                    <a:pt x="0" y="0"/>
                  </a:cubicBezTo>
                  <a:cubicBezTo>
                    <a:pt x="79" y="81"/>
                    <a:pt x="374" y="142"/>
                    <a:pt x="726" y="14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rot="20807447">
            <a:off x="9758293" y="6182718"/>
            <a:ext cx="6247581" cy="1583130"/>
            <a:chOff x="4171981" y="4047299"/>
            <a:chExt cx="3851083" cy="975860"/>
          </a:xfrm>
          <a:solidFill>
            <a:schemeClr val="tx1">
              <a:lumMod val="75000"/>
              <a:lumOff val="25000"/>
              <a:alpha val="88000"/>
            </a:schemeClr>
          </a:solidFill>
        </p:grpSpPr>
        <p:sp>
          <p:nvSpPr>
            <p:cNvPr id="30" name="Oval 9"/>
            <p:cNvSpPr>
              <a:spLocks noChangeArrowheads="1"/>
            </p:cNvSpPr>
            <p:nvPr/>
          </p:nvSpPr>
          <p:spPr bwMode="auto">
            <a:xfrm>
              <a:off x="4171981" y="4047299"/>
              <a:ext cx="3851083" cy="975860"/>
            </a:xfrm>
            <a:prstGeom prst="ellipse">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10"/>
            <p:cNvSpPr>
              <a:spLocks/>
            </p:cNvSpPr>
            <p:nvPr/>
          </p:nvSpPr>
          <p:spPr bwMode="auto">
            <a:xfrm>
              <a:off x="4171981" y="4533047"/>
              <a:ext cx="3851083" cy="490112"/>
            </a:xfrm>
            <a:custGeom>
              <a:avLst/>
              <a:gdLst>
                <a:gd name="T0" fmla="*/ 862 w 1724"/>
                <a:gd name="T1" fmla="*/ 168 h 219"/>
                <a:gd name="T2" fmla="*/ 1724 w 1724"/>
                <a:gd name="T3" fmla="*/ 0 h 219"/>
                <a:gd name="T4" fmla="*/ 1724 w 1724"/>
                <a:gd name="T5" fmla="*/ 1 h 219"/>
                <a:gd name="T6" fmla="*/ 862 w 1724"/>
                <a:gd name="T7" fmla="*/ 219 h 219"/>
                <a:gd name="T8" fmla="*/ 0 w 1724"/>
                <a:gd name="T9" fmla="*/ 1 h 219"/>
                <a:gd name="T10" fmla="*/ 0 w 1724"/>
                <a:gd name="T11" fmla="*/ 0 h 219"/>
                <a:gd name="T12" fmla="*/ 862 w 1724"/>
                <a:gd name="T13" fmla="*/ 168 h 219"/>
              </a:gdLst>
              <a:ahLst/>
              <a:cxnLst>
                <a:cxn ang="0">
                  <a:pos x="T0" y="T1"/>
                </a:cxn>
                <a:cxn ang="0">
                  <a:pos x="T2" y="T3"/>
                </a:cxn>
                <a:cxn ang="0">
                  <a:pos x="T4" y="T5"/>
                </a:cxn>
                <a:cxn ang="0">
                  <a:pos x="T6" y="T7"/>
                </a:cxn>
                <a:cxn ang="0">
                  <a:pos x="T8" y="T9"/>
                </a:cxn>
                <a:cxn ang="0">
                  <a:pos x="T10" y="T11"/>
                </a:cxn>
                <a:cxn ang="0">
                  <a:pos x="T12" y="T13"/>
                </a:cxn>
              </a:cxnLst>
              <a:rect l="0" t="0" r="r" b="b"/>
              <a:pathLst>
                <a:path w="1724" h="219">
                  <a:moveTo>
                    <a:pt x="862" y="168"/>
                  </a:moveTo>
                  <a:cubicBezTo>
                    <a:pt x="1280" y="168"/>
                    <a:pt x="1630" y="96"/>
                    <a:pt x="1724" y="0"/>
                  </a:cubicBezTo>
                  <a:cubicBezTo>
                    <a:pt x="1724" y="1"/>
                    <a:pt x="1724" y="1"/>
                    <a:pt x="1724" y="1"/>
                  </a:cubicBezTo>
                  <a:cubicBezTo>
                    <a:pt x="1724" y="121"/>
                    <a:pt x="1338" y="219"/>
                    <a:pt x="862" y="219"/>
                  </a:cubicBezTo>
                  <a:cubicBezTo>
                    <a:pt x="386" y="219"/>
                    <a:pt x="0" y="121"/>
                    <a:pt x="0" y="1"/>
                  </a:cubicBezTo>
                  <a:cubicBezTo>
                    <a:pt x="0" y="1"/>
                    <a:pt x="0" y="1"/>
                    <a:pt x="0" y="0"/>
                  </a:cubicBezTo>
                  <a:cubicBezTo>
                    <a:pt x="94" y="96"/>
                    <a:pt x="444" y="168"/>
                    <a:pt x="862" y="168"/>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rot="20807447">
            <a:off x="9330403" y="5047790"/>
            <a:ext cx="6618001" cy="1795474"/>
            <a:chOff x="4057088" y="3330311"/>
            <a:chExt cx="4079414" cy="1106751"/>
          </a:xfrm>
          <a:solidFill>
            <a:schemeClr val="tx1">
              <a:lumMod val="75000"/>
              <a:lumOff val="25000"/>
              <a:alpha val="88000"/>
            </a:schemeClr>
          </a:solidFill>
        </p:grpSpPr>
        <p:sp>
          <p:nvSpPr>
            <p:cNvPr id="33" name="Oval 32"/>
            <p:cNvSpPr>
              <a:spLocks noChangeArrowheads="1"/>
            </p:cNvSpPr>
            <p:nvPr/>
          </p:nvSpPr>
          <p:spPr bwMode="auto">
            <a:xfrm>
              <a:off x="4057088" y="3330311"/>
              <a:ext cx="4079414" cy="1106751"/>
            </a:xfrm>
            <a:prstGeom prst="ellipse">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12"/>
            <p:cNvSpPr>
              <a:spLocks/>
            </p:cNvSpPr>
            <p:nvPr/>
          </p:nvSpPr>
          <p:spPr bwMode="auto">
            <a:xfrm>
              <a:off x="4057088" y="3884413"/>
              <a:ext cx="4079414" cy="552648"/>
            </a:xfrm>
            <a:custGeom>
              <a:avLst/>
              <a:gdLst>
                <a:gd name="T0" fmla="*/ 913 w 1826"/>
                <a:gd name="T1" fmla="*/ 189 h 248"/>
                <a:gd name="T2" fmla="*/ 0 w 1826"/>
                <a:gd name="T3" fmla="*/ 0 h 248"/>
                <a:gd name="T4" fmla="*/ 0 w 1826"/>
                <a:gd name="T5" fmla="*/ 0 h 248"/>
                <a:gd name="T6" fmla="*/ 913 w 1826"/>
                <a:gd name="T7" fmla="*/ 248 h 248"/>
                <a:gd name="T8" fmla="*/ 1826 w 1826"/>
                <a:gd name="T9" fmla="*/ 0 h 248"/>
                <a:gd name="T10" fmla="*/ 1826 w 1826"/>
                <a:gd name="T11" fmla="*/ 0 h 248"/>
                <a:gd name="T12" fmla="*/ 913 w 1826"/>
                <a:gd name="T13" fmla="*/ 189 h 248"/>
              </a:gdLst>
              <a:ahLst/>
              <a:cxnLst>
                <a:cxn ang="0">
                  <a:pos x="T0" y="T1"/>
                </a:cxn>
                <a:cxn ang="0">
                  <a:pos x="T2" y="T3"/>
                </a:cxn>
                <a:cxn ang="0">
                  <a:pos x="T4" y="T5"/>
                </a:cxn>
                <a:cxn ang="0">
                  <a:pos x="T6" y="T7"/>
                </a:cxn>
                <a:cxn ang="0">
                  <a:pos x="T8" y="T9"/>
                </a:cxn>
                <a:cxn ang="0">
                  <a:pos x="T10" y="T11"/>
                </a:cxn>
                <a:cxn ang="0">
                  <a:pos x="T12" y="T13"/>
                </a:cxn>
              </a:cxnLst>
              <a:rect l="0" t="0" r="r" b="b"/>
              <a:pathLst>
                <a:path w="1826" h="248">
                  <a:moveTo>
                    <a:pt x="913" y="189"/>
                  </a:moveTo>
                  <a:cubicBezTo>
                    <a:pt x="471" y="189"/>
                    <a:pt x="100" y="109"/>
                    <a:pt x="0" y="0"/>
                  </a:cubicBezTo>
                  <a:cubicBezTo>
                    <a:pt x="0" y="0"/>
                    <a:pt x="0" y="0"/>
                    <a:pt x="0" y="0"/>
                  </a:cubicBezTo>
                  <a:cubicBezTo>
                    <a:pt x="0" y="137"/>
                    <a:pt x="409" y="248"/>
                    <a:pt x="913" y="248"/>
                  </a:cubicBezTo>
                  <a:cubicBezTo>
                    <a:pt x="1417" y="248"/>
                    <a:pt x="1826" y="137"/>
                    <a:pt x="1826" y="0"/>
                  </a:cubicBezTo>
                  <a:cubicBezTo>
                    <a:pt x="1826" y="0"/>
                    <a:pt x="1826" y="0"/>
                    <a:pt x="1826" y="0"/>
                  </a:cubicBezTo>
                  <a:cubicBezTo>
                    <a:pt x="1726" y="109"/>
                    <a:pt x="1355" y="189"/>
                    <a:pt x="913"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5" name="Group 34"/>
          <p:cNvGrpSpPr/>
          <p:nvPr/>
        </p:nvGrpSpPr>
        <p:grpSpPr>
          <a:xfrm rot="20807447">
            <a:off x="9291675" y="4193541"/>
            <a:ext cx="6247581" cy="1585490"/>
            <a:chOff x="4171981" y="2787843"/>
            <a:chExt cx="3851083" cy="977315"/>
          </a:xfrm>
          <a:solidFill>
            <a:schemeClr val="tx1">
              <a:lumMod val="75000"/>
              <a:lumOff val="25000"/>
              <a:alpha val="88000"/>
            </a:schemeClr>
          </a:solidFill>
        </p:grpSpPr>
        <p:sp>
          <p:nvSpPr>
            <p:cNvPr id="36" name="Oval 13"/>
            <p:cNvSpPr>
              <a:spLocks noChangeArrowheads="1"/>
            </p:cNvSpPr>
            <p:nvPr/>
          </p:nvSpPr>
          <p:spPr bwMode="auto">
            <a:xfrm>
              <a:off x="4171981" y="2787843"/>
              <a:ext cx="3851083" cy="977314"/>
            </a:xfrm>
            <a:prstGeom prst="ellipse">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14"/>
            <p:cNvSpPr>
              <a:spLocks/>
            </p:cNvSpPr>
            <p:nvPr/>
          </p:nvSpPr>
          <p:spPr bwMode="auto">
            <a:xfrm>
              <a:off x="4171981" y="3276501"/>
              <a:ext cx="3851083" cy="488657"/>
            </a:xfrm>
            <a:custGeom>
              <a:avLst/>
              <a:gdLst>
                <a:gd name="T0" fmla="*/ 862 w 1724"/>
                <a:gd name="T1" fmla="*/ 167 h 219"/>
                <a:gd name="T2" fmla="*/ 0 w 1724"/>
                <a:gd name="T3" fmla="*/ 0 h 219"/>
                <a:gd name="T4" fmla="*/ 0 w 1724"/>
                <a:gd name="T5" fmla="*/ 0 h 219"/>
                <a:gd name="T6" fmla="*/ 862 w 1724"/>
                <a:gd name="T7" fmla="*/ 219 h 219"/>
                <a:gd name="T8" fmla="*/ 1724 w 1724"/>
                <a:gd name="T9" fmla="*/ 0 h 219"/>
                <a:gd name="T10" fmla="*/ 1724 w 1724"/>
                <a:gd name="T11" fmla="*/ 0 h 219"/>
                <a:gd name="T12" fmla="*/ 862 w 1724"/>
                <a:gd name="T13" fmla="*/ 167 h 219"/>
              </a:gdLst>
              <a:ahLst/>
              <a:cxnLst>
                <a:cxn ang="0">
                  <a:pos x="T0" y="T1"/>
                </a:cxn>
                <a:cxn ang="0">
                  <a:pos x="T2" y="T3"/>
                </a:cxn>
                <a:cxn ang="0">
                  <a:pos x="T4" y="T5"/>
                </a:cxn>
                <a:cxn ang="0">
                  <a:pos x="T6" y="T7"/>
                </a:cxn>
                <a:cxn ang="0">
                  <a:pos x="T8" y="T9"/>
                </a:cxn>
                <a:cxn ang="0">
                  <a:pos x="T10" y="T11"/>
                </a:cxn>
                <a:cxn ang="0">
                  <a:pos x="T12" y="T13"/>
                </a:cxn>
              </a:cxnLst>
              <a:rect l="0" t="0" r="r" b="b"/>
              <a:pathLst>
                <a:path w="1724" h="219">
                  <a:moveTo>
                    <a:pt x="862" y="167"/>
                  </a:moveTo>
                  <a:cubicBezTo>
                    <a:pt x="444" y="167"/>
                    <a:pt x="94" y="96"/>
                    <a:pt x="0" y="0"/>
                  </a:cubicBezTo>
                  <a:cubicBezTo>
                    <a:pt x="0" y="0"/>
                    <a:pt x="0" y="0"/>
                    <a:pt x="0" y="0"/>
                  </a:cubicBezTo>
                  <a:cubicBezTo>
                    <a:pt x="0" y="121"/>
                    <a:pt x="386" y="219"/>
                    <a:pt x="862" y="219"/>
                  </a:cubicBezTo>
                  <a:cubicBezTo>
                    <a:pt x="1338" y="219"/>
                    <a:pt x="1724" y="121"/>
                    <a:pt x="1724" y="0"/>
                  </a:cubicBezTo>
                  <a:cubicBezTo>
                    <a:pt x="1724" y="0"/>
                    <a:pt x="1724" y="0"/>
                    <a:pt x="1724" y="0"/>
                  </a:cubicBezTo>
                  <a:cubicBezTo>
                    <a:pt x="1630" y="96"/>
                    <a:pt x="1280" y="167"/>
                    <a:pt x="862" y="1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p>
          </p:txBody>
        </p:sp>
      </p:grpSp>
      <p:grpSp>
        <p:nvGrpSpPr>
          <p:cNvPr id="38" name="Group 37"/>
          <p:cNvGrpSpPr/>
          <p:nvPr/>
        </p:nvGrpSpPr>
        <p:grpSpPr>
          <a:xfrm rot="20807447">
            <a:off x="9569666" y="3392673"/>
            <a:ext cx="5261369" cy="1354273"/>
            <a:chOff x="4475937" y="2278826"/>
            <a:chExt cx="3243170" cy="834790"/>
          </a:xfrm>
          <a:solidFill>
            <a:schemeClr val="accent5">
              <a:alpha val="88000"/>
            </a:schemeClr>
          </a:solidFill>
        </p:grpSpPr>
        <p:sp>
          <p:nvSpPr>
            <p:cNvPr id="39" name="Oval 15"/>
            <p:cNvSpPr>
              <a:spLocks noChangeArrowheads="1"/>
            </p:cNvSpPr>
            <p:nvPr/>
          </p:nvSpPr>
          <p:spPr bwMode="auto">
            <a:xfrm>
              <a:off x="4475937" y="2278826"/>
              <a:ext cx="3243170" cy="834789"/>
            </a:xfrm>
            <a:prstGeom prst="ellipse">
              <a:avLst/>
            </a:prstGeom>
            <a:grpFill/>
            <a:ln>
              <a:noFill/>
            </a:ln>
            <a:effectLst/>
          </p:spPr>
          <p:txBody>
            <a:bodyPr vert="horz" wrap="square" lIns="91440" tIns="45720" rIns="91440" bIns="45720" numCol="1" anchor="t" anchorCtr="0" compatLnSpc="1">
              <a:prstTxWarp prst="textNoShape">
                <a:avLst/>
              </a:prstTxWarp>
            </a:bodyPr>
            <a:lstStyle/>
            <a:p>
              <a:endParaRPr lang="id-ID"/>
            </a:p>
          </p:txBody>
        </p:sp>
        <p:sp>
          <p:nvSpPr>
            <p:cNvPr id="40" name="Freeform 16"/>
            <p:cNvSpPr>
              <a:spLocks/>
            </p:cNvSpPr>
            <p:nvPr/>
          </p:nvSpPr>
          <p:spPr bwMode="auto">
            <a:xfrm>
              <a:off x="4475937" y="2696221"/>
              <a:ext cx="3243170" cy="417395"/>
            </a:xfrm>
            <a:custGeom>
              <a:avLst/>
              <a:gdLst>
                <a:gd name="T0" fmla="*/ 726 w 1452"/>
                <a:gd name="T1" fmla="*/ 143 h 187"/>
                <a:gd name="T2" fmla="*/ 0 w 1452"/>
                <a:gd name="T3" fmla="*/ 0 h 187"/>
                <a:gd name="T4" fmla="*/ 0 w 1452"/>
                <a:gd name="T5" fmla="*/ 0 h 187"/>
                <a:gd name="T6" fmla="*/ 726 w 1452"/>
                <a:gd name="T7" fmla="*/ 187 h 187"/>
                <a:gd name="T8" fmla="*/ 1452 w 1452"/>
                <a:gd name="T9" fmla="*/ 0 h 187"/>
                <a:gd name="T10" fmla="*/ 1452 w 1452"/>
                <a:gd name="T11" fmla="*/ 0 h 187"/>
                <a:gd name="T12" fmla="*/ 726 w 1452"/>
                <a:gd name="T13" fmla="*/ 143 h 187"/>
              </a:gdLst>
              <a:ahLst/>
              <a:cxnLst>
                <a:cxn ang="0">
                  <a:pos x="T0" y="T1"/>
                </a:cxn>
                <a:cxn ang="0">
                  <a:pos x="T2" y="T3"/>
                </a:cxn>
                <a:cxn ang="0">
                  <a:pos x="T4" y="T5"/>
                </a:cxn>
                <a:cxn ang="0">
                  <a:pos x="T6" y="T7"/>
                </a:cxn>
                <a:cxn ang="0">
                  <a:pos x="T8" y="T9"/>
                </a:cxn>
                <a:cxn ang="0">
                  <a:pos x="T10" y="T11"/>
                </a:cxn>
                <a:cxn ang="0">
                  <a:pos x="T12" y="T13"/>
                </a:cxn>
              </a:cxnLst>
              <a:rect l="0" t="0" r="r" b="b"/>
              <a:pathLst>
                <a:path w="1452" h="187">
                  <a:moveTo>
                    <a:pt x="726" y="143"/>
                  </a:moveTo>
                  <a:cubicBezTo>
                    <a:pt x="374" y="143"/>
                    <a:pt x="79" y="82"/>
                    <a:pt x="0" y="0"/>
                  </a:cubicBezTo>
                  <a:cubicBezTo>
                    <a:pt x="0" y="0"/>
                    <a:pt x="0" y="0"/>
                    <a:pt x="0" y="0"/>
                  </a:cubicBezTo>
                  <a:cubicBezTo>
                    <a:pt x="0" y="103"/>
                    <a:pt x="325" y="187"/>
                    <a:pt x="726" y="187"/>
                  </a:cubicBezTo>
                  <a:cubicBezTo>
                    <a:pt x="1127" y="187"/>
                    <a:pt x="1452" y="103"/>
                    <a:pt x="1452" y="0"/>
                  </a:cubicBezTo>
                  <a:cubicBezTo>
                    <a:pt x="1452" y="0"/>
                    <a:pt x="1452" y="0"/>
                    <a:pt x="1452" y="0"/>
                  </a:cubicBezTo>
                  <a:cubicBezTo>
                    <a:pt x="1372" y="82"/>
                    <a:pt x="1078" y="143"/>
                    <a:pt x="726" y="143"/>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rot="20807447">
            <a:off x="10429099" y="2759919"/>
            <a:ext cx="3145026" cy="936666"/>
            <a:chOff x="5127480" y="1874520"/>
            <a:chExt cx="1938631" cy="577372"/>
          </a:xfrm>
          <a:solidFill>
            <a:schemeClr val="tx1">
              <a:lumMod val="75000"/>
              <a:lumOff val="25000"/>
              <a:alpha val="88000"/>
            </a:schemeClr>
          </a:solidFill>
        </p:grpSpPr>
        <p:sp>
          <p:nvSpPr>
            <p:cNvPr id="42" name="Oval 17"/>
            <p:cNvSpPr>
              <a:spLocks noChangeArrowheads="1"/>
            </p:cNvSpPr>
            <p:nvPr/>
          </p:nvSpPr>
          <p:spPr bwMode="auto">
            <a:xfrm>
              <a:off x="5127480" y="1874520"/>
              <a:ext cx="1938631" cy="577372"/>
            </a:xfrm>
            <a:prstGeom prst="ellipse">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18"/>
            <p:cNvSpPr>
              <a:spLocks/>
            </p:cNvSpPr>
            <p:nvPr/>
          </p:nvSpPr>
          <p:spPr bwMode="auto">
            <a:xfrm>
              <a:off x="5127480" y="2162479"/>
              <a:ext cx="1938631" cy="289413"/>
            </a:xfrm>
            <a:custGeom>
              <a:avLst/>
              <a:gdLst>
                <a:gd name="T0" fmla="*/ 434 w 868"/>
                <a:gd name="T1" fmla="*/ 100 h 130"/>
                <a:gd name="T2" fmla="*/ 0 w 868"/>
                <a:gd name="T3" fmla="*/ 0 h 130"/>
                <a:gd name="T4" fmla="*/ 0 w 868"/>
                <a:gd name="T5" fmla="*/ 1 h 130"/>
                <a:gd name="T6" fmla="*/ 434 w 868"/>
                <a:gd name="T7" fmla="*/ 130 h 130"/>
                <a:gd name="T8" fmla="*/ 868 w 868"/>
                <a:gd name="T9" fmla="*/ 1 h 130"/>
                <a:gd name="T10" fmla="*/ 868 w 868"/>
                <a:gd name="T11" fmla="*/ 0 h 130"/>
                <a:gd name="T12" fmla="*/ 434 w 868"/>
                <a:gd name="T13" fmla="*/ 100 h 130"/>
              </a:gdLst>
              <a:ahLst/>
              <a:cxnLst>
                <a:cxn ang="0">
                  <a:pos x="T0" y="T1"/>
                </a:cxn>
                <a:cxn ang="0">
                  <a:pos x="T2" y="T3"/>
                </a:cxn>
                <a:cxn ang="0">
                  <a:pos x="T4" y="T5"/>
                </a:cxn>
                <a:cxn ang="0">
                  <a:pos x="T6" y="T7"/>
                </a:cxn>
                <a:cxn ang="0">
                  <a:pos x="T8" y="T9"/>
                </a:cxn>
                <a:cxn ang="0">
                  <a:pos x="T10" y="T11"/>
                </a:cxn>
                <a:cxn ang="0">
                  <a:pos x="T12" y="T13"/>
                </a:cxn>
              </a:cxnLst>
              <a:rect l="0" t="0" r="r" b="b"/>
              <a:pathLst>
                <a:path w="868" h="130">
                  <a:moveTo>
                    <a:pt x="434" y="100"/>
                  </a:moveTo>
                  <a:cubicBezTo>
                    <a:pt x="224" y="100"/>
                    <a:pt x="47" y="57"/>
                    <a:pt x="0" y="0"/>
                  </a:cubicBezTo>
                  <a:cubicBezTo>
                    <a:pt x="0" y="0"/>
                    <a:pt x="0" y="0"/>
                    <a:pt x="0" y="1"/>
                  </a:cubicBezTo>
                  <a:cubicBezTo>
                    <a:pt x="0" y="72"/>
                    <a:pt x="194" y="130"/>
                    <a:pt x="434" y="130"/>
                  </a:cubicBezTo>
                  <a:cubicBezTo>
                    <a:pt x="674" y="130"/>
                    <a:pt x="868" y="72"/>
                    <a:pt x="868" y="1"/>
                  </a:cubicBezTo>
                  <a:cubicBezTo>
                    <a:pt x="868" y="0"/>
                    <a:pt x="868" y="0"/>
                    <a:pt x="868" y="0"/>
                  </a:cubicBezTo>
                  <a:cubicBezTo>
                    <a:pt x="821" y="57"/>
                    <a:pt x="644" y="100"/>
                    <a:pt x="434" y="10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cxnSp>
        <p:nvCxnSpPr>
          <p:cNvPr id="73" name="Connector: Elbow 72"/>
          <p:cNvCxnSpPr>
            <a:cxnSpLocks/>
            <a:stCxn id="39" idx="2"/>
            <a:endCxn id="81" idx="1"/>
          </p:cNvCxnSpPr>
          <p:nvPr/>
        </p:nvCxnSpPr>
        <p:spPr>
          <a:xfrm rot="10800000" flipV="1">
            <a:off x="1373302" y="4670940"/>
            <a:ext cx="8265966" cy="1437852"/>
          </a:xfrm>
          <a:prstGeom prst="bentConnector3">
            <a:avLst>
              <a:gd name="adj1" fmla="val 102766"/>
            </a:avLst>
          </a:prstGeom>
          <a:ln>
            <a:solidFill>
              <a:schemeClr val="bg1">
                <a:lumMod val="6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9" name="TextBox 78"/>
          <p:cNvSpPr txBox="1"/>
          <p:nvPr/>
        </p:nvSpPr>
        <p:spPr>
          <a:xfrm>
            <a:off x="1373303" y="7033380"/>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01. </a:t>
            </a:r>
            <a:r>
              <a:rPr lang="en-US" sz="2000" dirty="0">
                <a:solidFill>
                  <a:schemeClr val="tx1">
                    <a:lumMod val="75000"/>
                    <a:lumOff val="25000"/>
                  </a:schemeClr>
                </a:solidFill>
              </a:rPr>
              <a:t>We welcome you to the colorful world of ABC.com. </a:t>
            </a:r>
          </a:p>
        </p:txBody>
      </p:sp>
      <p:sp>
        <p:nvSpPr>
          <p:cNvPr id="80" name="TextBox 79"/>
          <p:cNvSpPr txBox="1"/>
          <p:nvPr/>
        </p:nvSpPr>
        <p:spPr>
          <a:xfrm>
            <a:off x="5606718" y="7037663"/>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02.</a:t>
            </a:r>
            <a:r>
              <a:rPr lang="en-US" sz="2800" b="1" dirty="0">
                <a:solidFill>
                  <a:schemeClr val="tx1">
                    <a:lumMod val="75000"/>
                    <a:lumOff val="25000"/>
                  </a:schemeClr>
                </a:solidFill>
                <a:latin typeface="+mj-lt"/>
              </a:rPr>
              <a:t> </a:t>
            </a:r>
            <a:r>
              <a:rPr lang="en-US" sz="2000" dirty="0">
                <a:solidFill>
                  <a:schemeClr val="tx1">
                    <a:lumMod val="75000"/>
                    <a:lumOff val="25000"/>
                  </a:schemeClr>
                </a:solidFill>
                <a:latin typeface="+mj-lt"/>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81" name="Rectangle 80"/>
          <p:cNvSpPr/>
          <p:nvPr/>
        </p:nvSpPr>
        <p:spPr>
          <a:xfrm>
            <a:off x="1373302" y="5631738"/>
            <a:ext cx="6133407" cy="954107"/>
          </a:xfrm>
          <a:prstGeom prst="rect">
            <a:avLst/>
          </a:prstGeom>
        </p:spPr>
        <p:txBody>
          <a:bodyPr wrap="square">
            <a:spAutoFit/>
          </a:bodyPr>
          <a:lstStyle/>
          <a:p>
            <a:r>
              <a:rPr lang="en-US" sz="2800" b="1" dirty="0">
                <a:solidFill>
                  <a:schemeClr val="accent5"/>
                </a:solidFill>
              </a:rPr>
              <a:t>We welcome you to the colorful world of ABC.com. </a:t>
            </a:r>
            <a:endParaRPr lang="en-US" b="1" dirty="0">
              <a:solidFill>
                <a:schemeClr val="accent5"/>
              </a:solidFill>
            </a:endParaRPr>
          </a:p>
        </p:txBody>
      </p:sp>
    </p:spTree>
    <p:extLst>
      <p:ext uri="{BB962C8B-B14F-4D97-AF65-F5344CB8AC3E}">
        <p14:creationId xmlns:p14="http://schemas.microsoft.com/office/powerpoint/2010/main" val="1557430042"/>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a:t>Welcome Message</a:t>
            </a:r>
            <a:endParaRPr lang="en-US" dirty="0"/>
          </a:p>
        </p:txBody>
      </p:sp>
      <p:sp>
        <p:nvSpPr>
          <p:cNvPr id="4" name="Text Placeholder 3"/>
          <p:cNvSpPr>
            <a:spLocks noGrp="1"/>
          </p:cNvSpPr>
          <p:nvPr>
            <p:ph type="body" sz="quarter" idx="11"/>
          </p:nvPr>
        </p:nvSpPr>
        <p:spPr/>
        <p:txBody>
          <a:bodyPr/>
          <a:lstStyle/>
          <a:p>
            <a:r>
              <a:rPr lang="en-GB" dirty="0"/>
              <a:t>Your awesome subtitle goes here.</a:t>
            </a:r>
            <a:endParaRPr lang="en-US" dirty="0"/>
          </a:p>
        </p:txBody>
      </p:sp>
      <p:sp>
        <p:nvSpPr>
          <p:cNvPr id="5" name="Date Placeholder 4"/>
          <p:cNvSpPr>
            <a:spLocks noGrp="1"/>
          </p:cNvSpPr>
          <p:nvPr>
            <p:ph type="dt" sz="half" idx="2"/>
          </p:nvPr>
        </p:nvSpPr>
        <p:spPr/>
        <p:txBody>
          <a:bodyPr/>
          <a:lstStyle/>
          <a:p>
            <a:fld id="{DD2F44C5-96D2-4022-847E-9B01B80F3C01}" type="datetime6">
              <a:rPr lang="en-US" smtClean="0"/>
              <a:t>October 19</a:t>
            </a:fld>
            <a:endParaRPr lang="en-US" dirty="0"/>
          </a:p>
        </p:txBody>
      </p:sp>
      <p:sp>
        <p:nvSpPr>
          <p:cNvPr id="10" name="Picture Placeholder 9"/>
          <p:cNvSpPr>
            <a:spLocks noGrp="1"/>
          </p:cNvSpPr>
          <p:nvPr>
            <p:ph type="pic" sz="quarter" idx="12"/>
          </p:nvPr>
        </p:nvSpPr>
        <p:spPr/>
      </p:sp>
      <p:sp>
        <p:nvSpPr>
          <p:cNvPr id="22" name="Rectangle 21"/>
          <p:cNvSpPr/>
          <p:nvPr/>
        </p:nvSpPr>
        <p:spPr>
          <a:xfrm>
            <a:off x="1627798" y="7920342"/>
            <a:ext cx="15092729" cy="1015663"/>
          </a:xfrm>
          <a:prstGeom prst="rect">
            <a:avLst/>
          </a:prstGeom>
        </p:spPr>
        <p:txBody>
          <a:bodyPr wrap="square">
            <a:spAutoFit/>
          </a:bodyPr>
          <a:lstStyle/>
          <a:p>
            <a:pPr algn="ctr"/>
            <a:r>
              <a:rPr lang="en-US" sz="2000" dirty="0"/>
              <a:t>We welcome you to the colorful world of ABC.com. Get a whole new experience of searching through different prospects to choose from for your perfect life partner. We welcome you to the colorful world of ABC.com. Get a whole new experience of searching through different prospects to choose from for your perfect life partner.</a:t>
            </a:r>
          </a:p>
        </p:txBody>
      </p:sp>
      <p:sp>
        <p:nvSpPr>
          <p:cNvPr id="24" name="TextBox 23"/>
          <p:cNvSpPr txBox="1"/>
          <p:nvPr/>
        </p:nvSpPr>
        <p:spPr>
          <a:xfrm>
            <a:off x="7570198" y="6433502"/>
            <a:ext cx="3207930" cy="523220"/>
          </a:xfrm>
          <a:prstGeom prst="rect">
            <a:avLst/>
          </a:prstGeom>
          <a:noFill/>
        </p:spPr>
        <p:txBody>
          <a:bodyPr wrap="none" rtlCol="0">
            <a:spAutoFit/>
          </a:bodyPr>
          <a:lstStyle/>
          <a:p>
            <a:pPr algn="ctr"/>
            <a:r>
              <a:rPr lang="en-GB" sz="2800" dirty="0"/>
              <a:t>Name Goes Here</a:t>
            </a:r>
            <a:endParaRPr lang="en-US" sz="2800" dirty="0"/>
          </a:p>
        </p:txBody>
      </p:sp>
      <p:sp>
        <p:nvSpPr>
          <p:cNvPr id="25" name="TextBox 24"/>
          <p:cNvSpPr txBox="1"/>
          <p:nvPr/>
        </p:nvSpPr>
        <p:spPr>
          <a:xfrm>
            <a:off x="7786603" y="6956722"/>
            <a:ext cx="2775119" cy="461665"/>
          </a:xfrm>
          <a:prstGeom prst="rect">
            <a:avLst/>
          </a:prstGeom>
          <a:noFill/>
        </p:spPr>
        <p:txBody>
          <a:bodyPr wrap="none" rtlCol="0">
            <a:spAutoFit/>
          </a:bodyPr>
          <a:lstStyle/>
          <a:p>
            <a:pPr algn="ctr"/>
            <a:r>
              <a:rPr lang="en-GB" sz="2400" b="1" dirty="0"/>
              <a:t>Name Goes Here</a:t>
            </a:r>
            <a:endParaRPr lang="en-US" sz="2400" b="1" dirty="0"/>
          </a:p>
        </p:txBody>
      </p:sp>
    </p:spTree>
    <p:extLst>
      <p:ext uri="{BB962C8B-B14F-4D97-AF65-F5344CB8AC3E}">
        <p14:creationId xmlns:p14="http://schemas.microsoft.com/office/powerpoint/2010/main" val="16200221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Info Graphics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08839044-A8EA-4E0A-B53B-DF8DDE3B4BC7}" type="datetime6">
              <a:rPr lang="en-US" smtClean="0"/>
              <a:t>October 19</a:t>
            </a:fld>
            <a:endParaRPr lang="en-US" dirty="0"/>
          </a:p>
        </p:txBody>
      </p:sp>
      <p:sp>
        <p:nvSpPr>
          <p:cNvPr id="6" name="Rectangle 5"/>
          <p:cNvSpPr/>
          <p:nvPr/>
        </p:nvSpPr>
        <p:spPr>
          <a:xfrm>
            <a:off x="2143567" y="3469887"/>
            <a:ext cx="14061190" cy="237573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bg1"/>
              </a:solidFill>
              <a:latin typeface="+mj-lt"/>
              <a:ea typeface="linea-basic-10" charset="0"/>
              <a:cs typeface="linea-basic-10" charset="0"/>
            </a:endParaRPr>
          </a:p>
        </p:txBody>
      </p:sp>
      <p:sp>
        <p:nvSpPr>
          <p:cNvPr id="45" name="Shape 3753"/>
          <p:cNvSpPr/>
          <p:nvPr/>
        </p:nvSpPr>
        <p:spPr>
          <a:xfrm>
            <a:off x="8278564" y="4326534"/>
            <a:ext cx="365593" cy="76497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46" name="Shape 3754"/>
          <p:cNvSpPr/>
          <p:nvPr/>
        </p:nvSpPr>
        <p:spPr>
          <a:xfrm>
            <a:off x="8391206" y="4168400"/>
            <a:ext cx="146239" cy="14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43" name="Shape 3755"/>
          <p:cNvSpPr/>
          <p:nvPr/>
        </p:nvSpPr>
        <p:spPr>
          <a:xfrm>
            <a:off x="8950420" y="4326534"/>
            <a:ext cx="365593" cy="76497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44" name="Shape 3756"/>
          <p:cNvSpPr/>
          <p:nvPr/>
        </p:nvSpPr>
        <p:spPr>
          <a:xfrm>
            <a:off x="9063064" y="4168400"/>
            <a:ext cx="146239" cy="14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41" name="Shape 3757"/>
          <p:cNvSpPr/>
          <p:nvPr/>
        </p:nvSpPr>
        <p:spPr>
          <a:xfrm>
            <a:off x="9622276" y="4326534"/>
            <a:ext cx="365593" cy="76497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42" name="Shape 3758"/>
          <p:cNvSpPr/>
          <p:nvPr/>
        </p:nvSpPr>
        <p:spPr>
          <a:xfrm>
            <a:off x="9734920" y="4168400"/>
            <a:ext cx="146239" cy="14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39" name="Shape 3759"/>
          <p:cNvSpPr/>
          <p:nvPr/>
        </p:nvSpPr>
        <p:spPr>
          <a:xfrm>
            <a:off x="10294132" y="4326534"/>
            <a:ext cx="365593" cy="76497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40" name="Shape 3760"/>
          <p:cNvSpPr/>
          <p:nvPr/>
        </p:nvSpPr>
        <p:spPr>
          <a:xfrm>
            <a:off x="10406774" y="4168400"/>
            <a:ext cx="146239" cy="14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37" name="Shape 3761"/>
          <p:cNvSpPr/>
          <p:nvPr/>
        </p:nvSpPr>
        <p:spPr>
          <a:xfrm>
            <a:off x="10965981" y="4326534"/>
            <a:ext cx="365593" cy="76497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38" name="Shape 3762"/>
          <p:cNvSpPr/>
          <p:nvPr/>
        </p:nvSpPr>
        <p:spPr>
          <a:xfrm>
            <a:off x="11078625" y="4168400"/>
            <a:ext cx="146239" cy="14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35" name="Shape 3753"/>
          <p:cNvSpPr/>
          <p:nvPr/>
        </p:nvSpPr>
        <p:spPr>
          <a:xfrm>
            <a:off x="4919285" y="4326534"/>
            <a:ext cx="365593" cy="76497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36" name="Shape 3754"/>
          <p:cNvSpPr/>
          <p:nvPr/>
        </p:nvSpPr>
        <p:spPr>
          <a:xfrm>
            <a:off x="5031927" y="4168400"/>
            <a:ext cx="146239" cy="14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33" name="Shape 3755"/>
          <p:cNvSpPr/>
          <p:nvPr/>
        </p:nvSpPr>
        <p:spPr>
          <a:xfrm>
            <a:off x="5591141" y="4326534"/>
            <a:ext cx="365593" cy="76497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34" name="Shape 3756"/>
          <p:cNvSpPr/>
          <p:nvPr/>
        </p:nvSpPr>
        <p:spPr>
          <a:xfrm>
            <a:off x="5703785" y="4168400"/>
            <a:ext cx="146239" cy="14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31" name="Shape 3757"/>
          <p:cNvSpPr/>
          <p:nvPr/>
        </p:nvSpPr>
        <p:spPr>
          <a:xfrm>
            <a:off x="6262996" y="4326534"/>
            <a:ext cx="365593" cy="76497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32" name="Shape 3758"/>
          <p:cNvSpPr/>
          <p:nvPr/>
        </p:nvSpPr>
        <p:spPr>
          <a:xfrm>
            <a:off x="6375640" y="4168400"/>
            <a:ext cx="146239" cy="14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29" name="Shape 3759"/>
          <p:cNvSpPr/>
          <p:nvPr/>
        </p:nvSpPr>
        <p:spPr>
          <a:xfrm>
            <a:off x="6934852" y="4326534"/>
            <a:ext cx="365593" cy="76497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30" name="Shape 3760"/>
          <p:cNvSpPr/>
          <p:nvPr/>
        </p:nvSpPr>
        <p:spPr>
          <a:xfrm>
            <a:off x="7047494" y="4168400"/>
            <a:ext cx="146239" cy="14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27" name="Shape 3761"/>
          <p:cNvSpPr/>
          <p:nvPr/>
        </p:nvSpPr>
        <p:spPr>
          <a:xfrm>
            <a:off x="7606708" y="4326534"/>
            <a:ext cx="365593" cy="76497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28" name="Shape 3762"/>
          <p:cNvSpPr/>
          <p:nvPr/>
        </p:nvSpPr>
        <p:spPr>
          <a:xfrm>
            <a:off x="7719352" y="4168400"/>
            <a:ext cx="146239" cy="14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25" name="Shape 3753"/>
          <p:cNvSpPr/>
          <p:nvPr/>
        </p:nvSpPr>
        <p:spPr>
          <a:xfrm>
            <a:off x="2903717" y="4326534"/>
            <a:ext cx="365593" cy="76497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26" name="Shape 3754"/>
          <p:cNvSpPr/>
          <p:nvPr/>
        </p:nvSpPr>
        <p:spPr>
          <a:xfrm>
            <a:off x="3016359" y="4168400"/>
            <a:ext cx="146239" cy="14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23" name="Shape 3755"/>
          <p:cNvSpPr/>
          <p:nvPr/>
        </p:nvSpPr>
        <p:spPr>
          <a:xfrm>
            <a:off x="3575573" y="4326534"/>
            <a:ext cx="365593" cy="76497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24" name="Shape 3756"/>
          <p:cNvSpPr/>
          <p:nvPr/>
        </p:nvSpPr>
        <p:spPr>
          <a:xfrm>
            <a:off x="3688217" y="4168400"/>
            <a:ext cx="146239" cy="14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21" name="Shape 3757"/>
          <p:cNvSpPr/>
          <p:nvPr/>
        </p:nvSpPr>
        <p:spPr>
          <a:xfrm>
            <a:off x="4247429" y="4326534"/>
            <a:ext cx="365593" cy="76497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22" name="Shape 3758"/>
          <p:cNvSpPr/>
          <p:nvPr/>
        </p:nvSpPr>
        <p:spPr>
          <a:xfrm>
            <a:off x="4360073" y="4168400"/>
            <a:ext cx="146239" cy="14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48" name="Shape 3753"/>
          <p:cNvSpPr/>
          <p:nvPr/>
        </p:nvSpPr>
        <p:spPr>
          <a:xfrm>
            <a:off x="8278564" y="4326534"/>
            <a:ext cx="365593" cy="76497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49" name="Shape 3754"/>
          <p:cNvSpPr/>
          <p:nvPr/>
        </p:nvSpPr>
        <p:spPr>
          <a:xfrm>
            <a:off x="8391206" y="4168400"/>
            <a:ext cx="146239" cy="14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51" name="Shape 3753"/>
          <p:cNvSpPr/>
          <p:nvPr/>
        </p:nvSpPr>
        <p:spPr>
          <a:xfrm>
            <a:off x="4919285" y="4326534"/>
            <a:ext cx="365593" cy="76497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52" name="Shape 3754"/>
          <p:cNvSpPr/>
          <p:nvPr/>
        </p:nvSpPr>
        <p:spPr>
          <a:xfrm>
            <a:off x="5031927" y="4168400"/>
            <a:ext cx="146239" cy="14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54" name="Shape 3755"/>
          <p:cNvSpPr/>
          <p:nvPr/>
        </p:nvSpPr>
        <p:spPr>
          <a:xfrm>
            <a:off x="5591141" y="4326534"/>
            <a:ext cx="365593" cy="76497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55" name="Shape 3756"/>
          <p:cNvSpPr/>
          <p:nvPr/>
        </p:nvSpPr>
        <p:spPr>
          <a:xfrm>
            <a:off x="5703785" y="4168400"/>
            <a:ext cx="146239" cy="14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57" name="Shape 3757"/>
          <p:cNvSpPr/>
          <p:nvPr/>
        </p:nvSpPr>
        <p:spPr>
          <a:xfrm>
            <a:off x="6262996" y="4326534"/>
            <a:ext cx="365593" cy="76497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58" name="Shape 3758"/>
          <p:cNvSpPr/>
          <p:nvPr/>
        </p:nvSpPr>
        <p:spPr>
          <a:xfrm>
            <a:off x="6375640" y="4168400"/>
            <a:ext cx="146239" cy="14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60" name="Shape 3759"/>
          <p:cNvSpPr/>
          <p:nvPr/>
        </p:nvSpPr>
        <p:spPr>
          <a:xfrm>
            <a:off x="6934852" y="4326534"/>
            <a:ext cx="365593" cy="76497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61" name="Shape 3760"/>
          <p:cNvSpPr/>
          <p:nvPr/>
        </p:nvSpPr>
        <p:spPr>
          <a:xfrm>
            <a:off x="7047494" y="4168400"/>
            <a:ext cx="146239" cy="14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63" name="Shape 3761"/>
          <p:cNvSpPr/>
          <p:nvPr/>
        </p:nvSpPr>
        <p:spPr>
          <a:xfrm>
            <a:off x="7606708" y="4326534"/>
            <a:ext cx="365593" cy="76497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64" name="Shape 3762"/>
          <p:cNvSpPr/>
          <p:nvPr/>
        </p:nvSpPr>
        <p:spPr>
          <a:xfrm>
            <a:off x="7719352" y="4168400"/>
            <a:ext cx="146239" cy="14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66" name="Shape 3753"/>
          <p:cNvSpPr/>
          <p:nvPr/>
        </p:nvSpPr>
        <p:spPr>
          <a:xfrm>
            <a:off x="2903717" y="4326534"/>
            <a:ext cx="365593" cy="76497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67" name="Shape 3754"/>
          <p:cNvSpPr/>
          <p:nvPr/>
        </p:nvSpPr>
        <p:spPr>
          <a:xfrm>
            <a:off x="3016359" y="4168400"/>
            <a:ext cx="146239" cy="14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69" name="Shape 3755"/>
          <p:cNvSpPr/>
          <p:nvPr/>
        </p:nvSpPr>
        <p:spPr>
          <a:xfrm>
            <a:off x="3575573" y="4326534"/>
            <a:ext cx="365593" cy="76497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70" name="Shape 3756"/>
          <p:cNvSpPr/>
          <p:nvPr/>
        </p:nvSpPr>
        <p:spPr>
          <a:xfrm>
            <a:off x="3688217" y="4168400"/>
            <a:ext cx="146239" cy="14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72" name="Shape 3757"/>
          <p:cNvSpPr/>
          <p:nvPr/>
        </p:nvSpPr>
        <p:spPr>
          <a:xfrm>
            <a:off x="4247429" y="4326534"/>
            <a:ext cx="365593" cy="76497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73" name="Shape 3758"/>
          <p:cNvSpPr/>
          <p:nvPr/>
        </p:nvSpPr>
        <p:spPr>
          <a:xfrm>
            <a:off x="4360073" y="4168400"/>
            <a:ext cx="146239" cy="14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74" name="Rectangle 73"/>
          <p:cNvSpPr/>
          <p:nvPr/>
        </p:nvSpPr>
        <p:spPr>
          <a:xfrm>
            <a:off x="13608129" y="3996432"/>
            <a:ext cx="2255746" cy="923330"/>
          </a:xfrm>
          <a:prstGeom prst="rect">
            <a:avLst/>
          </a:prstGeom>
        </p:spPr>
        <p:txBody>
          <a:bodyPr wrap="none">
            <a:spAutoFit/>
          </a:bodyPr>
          <a:lstStyle/>
          <a:p>
            <a:pPr algn="r"/>
            <a:r>
              <a:rPr lang="en-US" sz="5400" spc="300" dirty="0">
                <a:solidFill>
                  <a:schemeClr val="bg1"/>
                </a:solidFill>
                <a:latin typeface="+mj-lt"/>
                <a:ea typeface="Bebas Neue Book" charset="0"/>
                <a:cs typeface="Bebas Neue Book" charset="0"/>
              </a:rPr>
              <a:t>75.6%</a:t>
            </a:r>
          </a:p>
        </p:txBody>
      </p:sp>
      <p:sp>
        <p:nvSpPr>
          <p:cNvPr id="75" name="TextBox 74"/>
          <p:cNvSpPr txBox="1"/>
          <p:nvPr/>
        </p:nvSpPr>
        <p:spPr>
          <a:xfrm>
            <a:off x="12768108" y="4892078"/>
            <a:ext cx="3095767" cy="338554"/>
          </a:xfrm>
          <a:prstGeom prst="rect">
            <a:avLst/>
          </a:prstGeom>
          <a:noFill/>
        </p:spPr>
        <p:txBody>
          <a:bodyPr wrap="square" lIns="0" rtlCol="0">
            <a:spAutoFit/>
          </a:bodyPr>
          <a:lstStyle/>
          <a:p>
            <a:pPr algn="r"/>
            <a:r>
              <a:rPr lang="en-US" sz="1600" dirty="0">
                <a:solidFill>
                  <a:schemeClr val="bg1"/>
                </a:solidFill>
                <a:latin typeface="+mj-lt"/>
                <a:ea typeface="Roboto Medium" charset="0"/>
                <a:cs typeface="Roboto Medium" charset="0"/>
              </a:rPr>
              <a:t>Man title text here</a:t>
            </a:r>
          </a:p>
        </p:txBody>
      </p:sp>
      <p:sp>
        <p:nvSpPr>
          <p:cNvPr id="76" name="Rectangle 75"/>
          <p:cNvSpPr/>
          <p:nvPr/>
        </p:nvSpPr>
        <p:spPr>
          <a:xfrm>
            <a:off x="2143567" y="6085657"/>
            <a:ext cx="14061190" cy="2317579"/>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bg1"/>
              </a:solidFill>
              <a:latin typeface="linea-basic-10" charset="0"/>
              <a:ea typeface="linea-basic-10" charset="0"/>
              <a:cs typeface="linea-basic-10" charset="0"/>
            </a:endParaRPr>
          </a:p>
        </p:txBody>
      </p:sp>
      <p:sp>
        <p:nvSpPr>
          <p:cNvPr id="77" name="Rectangle 76"/>
          <p:cNvSpPr/>
          <p:nvPr/>
        </p:nvSpPr>
        <p:spPr>
          <a:xfrm>
            <a:off x="13608129" y="6584518"/>
            <a:ext cx="2255746" cy="923330"/>
          </a:xfrm>
          <a:prstGeom prst="rect">
            <a:avLst/>
          </a:prstGeom>
        </p:spPr>
        <p:txBody>
          <a:bodyPr wrap="none">
            <a:spAutoFit/>
          </a:bodyPr>
          <a:lstStyle/>
          <a:p>
            <a:pPr algn="r"/>
            <a:r>
              <a:rPr lang="en-US" sz="5400" spc="300" dirty="0">
                <a:solidFill>
                  <a:schemeClr val="bg1"/>
                </a:solidFill>
                <a:latin typeface="+mj-lt"/>
                <a:ea typeface="Bebas Neue Book" charset="0"/>
                <a:cs typeface="Bebas Neue Book" charset="0"/>
              </a:rPr>
              <a:t>88.3%</a:t>
            </a:r>
          </a:p>
        </p:txBody>
      </p:sp>
      <p:sp>
        <p:nvSpPr>
          <p:cNvPr id="78" name="TextBox 77"/>
          <p:cNvSpPr txBox="1"/>
          <p:nvPr/>
        </p:nvSpPr>
        <p:spPr>
          <a:xfrm>
            <a:off x="12768108" y="7507848"/>
            <a:ext cx="3095767" cy="338554"/>
          </a:xfrm>
          <a:prstGeom prst="rect">
            <a:avLst/>
          </a:prstGeom>
          <a:noFill/>
        </p:spPr>
        <p:txBody>
          <a:bodyPr wrap="square" lIns="0" rtlCol="0">
            <a:spAutoFit/>
          </a:bodyPr>
          <a:lstStyle/>
          <a:p>
            <a:pPr algn="r"/>
            <a:r>
              <a:rPr lang="en-US" sz="1600" dirty="0">
                <a:solidFill>
                  <a:schemeClr val="bg1"/>
                </a:solidFill>
                <a:latin typeface="+mj-lt"/>
                <a:ea typeface="Roboto Medium" charset="0"/>
                <a:cs typeface="Roboto Medium" charset="0"/>
              </a:rPr>
              <a:t>Woman title text here</a:t>
            </a:r>
          </a:p>
        </p:txBody>
      </p:sp>
      <p:sp>
        <p:nvSpPr>
          <p:cNvPr id="117" name="Shape 3788"/>
          <p:cNvSpPr/>
          <p:nvPr/>
        </p:nvSpPr>
        <p:spPr>
          <a:xfrm>
            <a:off x="3658865" y="6782923"/>
            <a:ext cx="136356"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18" name="Shape 3789"/>
          <p:cNvSpPr/>
          <p:nvPr/>
        </p:nvSpPr>
        <p:spPr>
          <a:xfrm>
            <a:off x="3518068" y="6946988"/>
            <a:ext cx="424346"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15" name="Shape 3790"/>
          <p:cNvSpPr/>
          <p:nvPr/>
        </p:nvSpPr>
        <p:spPr>
          <a:xfrm>
            <a:off x="4333738" y="6782923"/>
            <a:ext cx="136358"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16" name="Shape 3791"/>
          <p:cNvSpPr/>
          <p:nvPr/>
        </p:nvSpPr>
        <p:spPr>
          <a:xfrm>
            <a:off x="4192941" y="6946988"/>
            <a:ext cx="424348"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13" name="Shape 3792"/>
          <p:cNvSpPr/>
          <p:nvPr/>
        </p:nvSpPr>
        <p:spPr>
          <a:xfrm>
            <a:off x="5008610" y="6782923"/>
            <a:ext cx="136356"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14" name="Shape 3793"/>
          <p:cNvSpPr/>
          <p:nvPr/>
        </p:nvSpPr>
        <p:spPr>
          <a:xfrm>
            <a:off x="4867815" y="6946988"/>
            <a:ext cx="424346"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11" name="Shape 3794"/>
          <p:cNvSpPr/>
          <p:nvPr/>
        </p:nvSpPr>
        <p:spPr>
          <a:xfrm>
            <a:off x="5683486" y="6782923"/>
            <a:ext cx="136356"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12" name="Shape 3795"/>
          <p:cNvSpPr/>
          <p:nvPr/>
        </p:nvSpPr>
        <p:spPr>
          <a:xfrm>
            <a:off x="5542688" y="6946988"/>
            <a:ext cx="424346"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09" name="Shape 3796"/>
          <p:cNvSpPr/>
          <p:nvPr/>
        </p:nvSpPr>
        <p:spPr>
          <a:xfrm>
            <a:off x="6358358" y="6782923"/>
            <a:ext cx="136358"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10" name="Shape 3797"/>
          <p:cNvSpPr/>
          <p:nvPr/>
        </p:nvSpPr>
        <p:spPr>
          <a:xfrm>
            <a:off x="6217561" y="6946988"/>
            <a:ext cx="424348"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07" name="Shape 3798"/>
          <p:cNvSpPr/>
          <p:nvPr/>
        </p:nvSpPr>
        <p:spPr>
          <a:xfrm>
            <a:off x="7033231" y="6782923"/>
            <a:ext cx="136358"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08" name="Shape 3799"/>
          <p:cNvSpPr/>
          <p:nvPr/>
        </p:nvSpPr>
        <p:spPr>
          <a:xfrm>
            <a:off x="6892435" y="6946988"/>
            <a:ext cx="424348"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05" name="Shape 3818"/>
          <p:cNvSpPr/>
          <p:nvPr/>
        </p:nvSpPr>
        <p:spPr>
          <a:xfrm>
            <a:off x="2983992" y="6782923"/>
            <a:ext cx="136356"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06" name="Shape 3819"/>
          <p:cNvSpPr/>
          <p:nvPr/>
        </p:nvSpPr>
        <p:spPr>
          <a:xfrm>
            <a:off x="2843195" y="6946988"/>
            <a:ext cx="424346"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03" name="Shape 3788"/>
          <p:cNvSpPr/>
          <p:nvPr/>
        </p:nvSpPr>
        <p:spPr>
          <a:xfrm>
            <a:off x="8382979" y="6782923"/>
            <a:ext cx="136356"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04" name="Shape 3789"/>
          <p:cNvSpPr/>
          <p:nvPr/>
        </p:nvSpPr>
        <p:spPr>
          <a:xfrm>
            <a:off x="8242182" y="6946988"/>
            <a:ext cx="424346"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01" name="Shape 3790"/>
          <p:cNvSpPr/>
          <p:nvPr/>
        </p:nvSpPr>
        <p:spPr>
          <a:xfrm>
            <a:off x="9057852" y="6782923"/>
            <a:ext cx="136358"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02" name="Shape 3791"/>
          <p:cNvSpPr/>
          <p:nvPr/>
        </p:nvSpPr>
        <p:spPr>
          <a:xfrm>
            <a:off x="8917055" y="6946988"/>
            <a:ext cx="424348"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99" name="Shape 3792"/>
          <p:cNvSpPr/>
          <p:nvPr/>
        </p:nvSpPr>
        <p:spPr>
          <a:xfrm>
            <a:off x="9732724" y="6782923"/>
            <a:ext cx="136356"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00" name="Shape 3793"/>
          <p:cNvSpPr/>
          <p:nvPr/>
        </p:nvSpPr>
        <p:spPr>
          <a:xfrm>
            <a:off x="9591929" y="6946988"/>
            <a:ext cx="424346"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97" name="Shape 3794"/>
          <p:cNvSpPr/>
          <p:nvPr/>
        </p:nvSpPr>
        <p:spPr>
          <a:xfrm>
            <a:off x="10407600" y="6782923"/>
            <a:ext cx="136356"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98" name="Shape 3795"/>
          <p:cNvSpPr/>
          <p:nvPr/>
        </p:nvSpPr>
        <p:spPr>
          <a:xfrm>
            <a:off x="10266802" y="6946988"/>
            <a:ext cx="424346"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95" name="Shape 3796"/>
          <p:cNvSpPr/>
          <p:nvPr/>
        </p:nvSpPr>
        <p:spPr>
          <a:xfrm>
            <a:off x="11082475" y="6782923"/>
            <a:ext cx="136358"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96" name="Shape 3797"/>
          <p:cNvSpPr/>
          <p:nvPr/>
        </p:nvSpPr>
        <p:spPr>
          <a:xfrm>
            <a:off x="10941678" y="6946988"/>
            <a:ext cx="424348"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93" name="Shape 3818"/>
          <p:cNvSpPr/>
          <p:nvPr/>
        </p:nvSpPr>
        <p:spPr>
          <a:xfrm>
            <a:off x="7708106" y="6782923"/>
            <a:ext cx="136356"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94" name="Shape 3819"/>
          <p:cNvSpPr/>
          <p:nvPr/>
        </p:nvSpPr>
        <p:spPr>
          <a:xfrm>
            <a:off x="7567309" y="6946988"/>
            <a:ext cx="424346"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alpha val="20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20" name="Shape 3788"/>
          <p:cNvSpPr/>
          <p:nvPr/>
        </p:nvSpPr>
        <p:spPr>
          <a:xfrm>
            <a:off x="3658865" y="6782923"/>
            <a:ext cx="136356"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21" name="Shape 3789"/>
          <p:cNvSpPr/>
          <p:nvPr/>
        </p:nvSpPr>
        <p:spPr>
          <a:xfrm>
            <a:off x="3518068" y="6946988"/>
            <a:ext cx="424346"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23" name="Shape 3790"/>
          <p:cNvSpPr/>
          <p:nvPr/>
        </p:nvSpPr>
        <p:spPr>
          <a:xfrm>
            <a:off x="4333738" y="6782923"/>
            <a:ext cx="136358"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24" name="Shape 3791"/>
          <p:cNvSpPr/>
          <p:nvPr/>
        </p:nvSpPr>
        <p:spPr>
          <a:xfrm>
            <a:off x="4192941" y="6946988"/>
            <a:ext cx="424348"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26" name="Shape 3792"/>
          <p:cNvSpPr/>
          <p:nvPr/>
        </p:nvSpPr>
        <p:spPr>
          <a:xfrm>
            <a:off x="5008610" y="6782923"/>
            <a:ext cx="136356"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27" name="Shape 3793"/>
          <p:cNvSpPr/>
          <p:nvPr/>
        </p:nvSpPr>
        <p:spPr>
          <a:xfrm>
            <a:off x="4867815" y="6946988"/>
            <a:ext cx="424346"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29" name="Shape 3794"/>
          <p:cNvSpPr/>
          <p:nvPr/>
        </p:nvSpPr>
        <p:spPr>
          <a:xfrm>
            <a:off x="5683486" y="6782923"/>
            <a:ext cx="136356"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30" name="Shape 3795"/>
          <p:cNvSpPr/>
          <p:nvPr/>
        </p:nvSpPr>
        <p:spPr>
          <a:xfrm>
            <a:off x="5542688" y="6946988"/>
            <a:ext cx="424346"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32" name="Shape 3796"/>
          <p:cNvSpPr/>
          <p:nvPr/>
        </p:nvSpPr>
        <p:spPr>
          <a:xfrm>
            <a:off x="6358358" y="6782923"/>
            <a:ext cx="136358"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33" name="Shape 3797"/>
          <p:cNvSpPr/>
          <p:nvPr/>
        </p:nvSpPr>
        <p:spPr>
          <a:xfrm>
            <a:off x="6217561" y="6946988"/>
            <a:ext cx="424348"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35" name="Shape 3798"/>
          <p:cNvSpPr/>
          <p:nvPr/>
        </p:nvSpPr>
        <p:spPr>
          <a:xfrm>
            <a:off x="7033231" y="6782923"/>
            <a:ext cx="136358"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36" name="Shape 3799"/>
          <p:cNvSpPr/>
          <p:nvPr/>
        </p:nvSpPr>
        <p:spPr>
          <a:xfrm>
            <a:off x="6892435" y="6946988"/>
            <a:ext cx="424348"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38" name="Shape 3818"/>
          <p:cNvSpPr/>
          <p:nvPr/>
        </p:nvSpPr>
        <p:spPr>
          <a:xfrm>
            <a:off x="2983992" y="6782923"/>
            <a:ext cx="136356"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39" name="Shape 3819"/>
          <p:cNvSpPr/>
          <p:nvPr/>
        </p:nvSpPr>
        <p:spPr>
          <a:xfrm>
            <a:off x="2843195" y="6946988"/>
            <a:ext cx="424346"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41" name="Shape 3788"/>
          <p:cNvSpPr/>
          <p:nvPr/>
        </p:nvSpPr>
        <p:spPr>
          <a:xfrm>
            <a:off x="8382980" y="6782923"/>
            <a:ext cx="136356"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42" name="Shape 3789"/>
          <p:cNvSpPr/>
          <p:nvPr/>
        </p:nvSpPr>
        <p:spPr>
          <a:xfrm>
            <a:off x="8242183" y="6946988"/>
            <a:ext cx="424346"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44" name="Shape 3790"/>
          <p:cNvSpPr/>
          <p:nvPr/>
        </p:nvSpPr>
        <p:spPr>
          <a:xfrm>
            <a:off x="9057853" y="6782923"/>
            <a:ext cx="136358"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45" name="Shape 3791"/>
          <p:cNvSpPr/>
          <p:nvPr/>
        </p:nvSpPr>
        <p:spPr>
          <a:xfrm>
            <a:off x="8917056" y="6946988"/>
            <a:ext cx="424348"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47" name="Shape 3792"/>
          <p:cNvSpPr/>
          <p:nvPr/>
        </p:nvSpPr>
        <p:spPr>
          <a:xfrm>
            <a:off x="9732725" y="6782923"/>
            <a:ext cx="136356"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48" name="Shape 3793"/>
          <p:cNvSpPr/>
          <p:nvPr/>
        </p:nvSpPr>
        <p:spPr>
          <a:xfrm>
            <a:off x="9591930" y="6946988"/>
            <a:ext cx="424346"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50" name="Shape 3818"/>
          <p:cNvSpPr/>
          <p:nvPr/>
        </p:nvSpPr>
        <p:spPr>
          <a:xfrm>
            <a:off x="7708107" y="6782923"/>
            <a:ext cx="136356" cy="1363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
        <p:nvSpPr>
          <p:cNvPr id="151" name="Shape 3819"/>
          <p:cNvSpPr/>
          <p:nvPr/>
        </p:nvSpPr>
        <p:spPr>
          <a:xfrm>
            <a:off x="7567310" y="6946988"/>
            <a:ext cx="424346" cy="75707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600">
              <a:latin typeface="Lato Light"/>
              <a:cs typeface="Lato Light"/>
            </a:endParaRPr>
          </a:p>
        </p:txBody>
      </p:sp>
    </p:spTree>
    <p:extLst>
      <p:ext uri="{BB962C8B-B14F-4D97-AF65-F5344CB8AC3E}">
        <p14:creationId xmlns:p14="http://schemas.microsoft.com/office/powerpoint/2010/main" val="139986089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Info Graphics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08839044-A8EA-4E0A-B53B-DF8DDE3B4BC7}" type="datetime6">
              <a:rPr lang="en-US" smtClean="0"/>
              <a:t>October 19</a:t>
            </a:fld>
            <a:endParaRPr lang="en-US" dirty="0"/>
          </a:p>
        </p:txBody>
      </p:sp>
      <p:grpSp>
        <p:nvGrpSpPr>
          <p:cNvPr id="49" name="Group 48"/>
          <p:cNvGrpSpPr/>
          <p:nvPr/>
        </p:nvGrpSpPr>
        <p:grpSpPr>
          <a:xfrm>
            <a:off x="1956461" y="2406522"/>
            <a:ext cx="4072644" cy="3416823"/>
            <a:chOff x="1268413" y="2024063"/>
            <a:chExt cx="2722562" cy="2268019"/>
          </a:xfrm>
        </p:grpSpPr>
        <p:grpSp>
          <p:nvGrpSpPr>
            <p:cNvPr id="50" name="그룹 2"/>
            <p:cNvGrpSpPr/>
            <p:nvPr/>
          </p:nvGrpSpPr>
          <p:grpSpPr>
            <a:xfrm>
              <a:off x="1268413" y="2024063"/>
              <a:ext cx="2722562" cy="1633537"/>
              <a:chOff x="1268413" y="2024063"/>
              <a:chExt cx="2722562" cy="1633537"/>
            </a:xfrm>
            <a:effectLst/>
          </p:grpSpPr>
          <p:sp>
            <p:nvSpPr>
              <p:cNvPr id="52" name="Freeform 5"/>
              <p:cNvSpPr>
                <a:spLocks/>
              </p:cNvSpPr>
              <p:nvPr/>
            </p:nvSpPr>
            <p:spPr bwMode="auto">
              <a:xfrm>
                <a:off x="1406525" y="2024063"/>
                <a:ext cx="2584450" cy="1296987"/>
              </a:xfrm>
              <a:custGeom>
                <a:avLst/>
                <a:gdLst>
                  <a:gd name="T0" fmla="*/ 220 w 440"/>
                  <a:gd name="T1" fmla="*/ 0 h 220"/>
                  <a:gd name="T2" fmla="*/ 0 w 440"/>
                  <a:gd name="T3" fmla="*/ 220 h 220"/>
                  <a:gd name="T4" fmla="*/ 54 w 440"/>
                  <a:gd name="T5" fmla="*/ 220 h 220"/>
                  <a:gd name="T6" fmla="*/ 220 w 440"/>
                  <a:gd name="T7" fmla="*/ 54 h 220"/>
                  <a:gd name="T8" fmla="*/ 386 w 440"/>
                  <a:gd name="T9" fmla="*/ 220 h 220"/>
                  <a:gd name="T10" fmla="*/ 440 w 440"/>
                  <a:gd name="T11" fmla="*/ 220 h 220"/>
                  <a:gd name="T12" fmla="*/ 220 w 440"/>
                  <a:gd name="T13" fmla="*/ 0 h 220"/>
                </a:gdLst>
                <a:ahLst/>
                <a:cxnLst>
                  <a:cxn ang="0">
                    <a:pos x="T0" y="T1"/>
                  </a:cxn>
                  <a:cxn ang="0">
                    <a:pos x="T2" y="T3"/>
                  </a:cxn>
                  <a:cxn ang="0">
                    <a:pos x="T4" y="T5"/>
                  </a:cxn>
                  <a:cxn ang="0">
                    <a:pos x="T6" y="T7"/>
                  </a:cxn>
                  <a:cxn ang="0">
                    <a:pos x="T8" y="T9"/>
                  </a:cxn>
                  <a:cxn ang="0">
                    <a:pos x="T10" y="T11"/>
                  </a:cxn>
                  <a:cxn ang="0">
                    <a:pos x="T12" y="T13"/>
                  </a:cxn>
                </a:cxnLst>
                <a:rect l="0" t="0" r="r" b="b"/>
                <a:pathLst>
                  <a:path w="440" h="220">
                    <a:moveTo>
                      <a:pt x="220" y="0"/>
                    </a:moveTo>
                    <a:cubicBezTo>
                      <a:pt x="98" y="0"/>
                      <a:pt x="0" y="99"/>
                      <a:pt x="0" y="220"/>
                    </a:cubicBezTo>
                    <a:cubicBezTo>
                      <a:pt x="54" y="220"/>
                      <a:pt x="54" y="220"/>
                      <a:pt x="54" y="220"/>
                    </a:cubicBezTo>
                    <a:cubicBezTo>
                      <a:pt x="54" y="129"/>
                      <a:pt x="128" y="54"/>
                      <a:pt x="220" y="54"/>
                    </a:cubicBezTo>
                    <a:cubicBezTo>
                      <a:pt x="311" y="54"/>
                      <a:pt x="386" y="129"/>
                      <a:pt x="386" y="220"/>
                    </a:cubicBezTo>
                    <a:cubicBezTo>
                      <a:pt x="440" y="220"/>
                      <a:pt x="440" y="220"/>
                      <a:pt x="440" y="220"/>
                    </a:cubicBezTo>
                    <a:cubicBezTo>
                      <a:pt x="440" y="99"/>
                      <a:pt x="341" y="0"/>
                      <a:pt x="220" y="0"/>
                    </a:cubicBezTo>
                    <a:close/>
                  </a:path>
                </a:pathLst>
              </a:custGeom>
              <a:solidFill>
                <a:schemeClr val="tx1">
                  <a:lumMod val="75000"/>
                  <a:lumOff val="25000"/>
                </a:schemeClr>
              </a:solidFill>
              <a:ln w="3175"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1pPr>
                <a:lvl2pPr marL="742950" indent="-28575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2pPr>
                <a:lvl3pPr marL="11430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3pPr>
                <a:lvl4pPr marL="16002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4pPr>
                <a:lvl5pPr marL="20574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5pPr>
                <a:lvl6pPr marL="25146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6pPr>
                <a:lvl7pPr marL="29718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7pPr>
                <a:lvl8pPr marL="34290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8pPr>
                <a:lvl9pPr marL="38862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9pPr>
              </a:lstStyle>
              <a:p>
                <a:pPr algn="ctr" eaLnBrk="1" latinLnBrk="1" hangingPunct="1"/>
                <a:endParaRPr lang="en-US" altLang="en-US" sz="1600" dirty="0">
                  <a:solidFill>
                    <a:srgbClr val="FFFFFF"/>
                  </a:solidFill>
                  <a:latin typeface="+mj-lt"/>
                  <a:ea typeface="Roboto Medium" charset="0"/>
                  <a:cs typeface="Roboto Medium" charset="0"/>
                </a:endParaRPr>
              </a:p>
            </p:txBody>
          </p:sp>
          <p:sp>
            <p:nvSpPr>
              <p:cNvPr id="53" name="Isosceles Triangle 45"/>
              <p:cNvSpPr/>
              <p:nvPr/>
            </p:nvSpPr>
            <p:spPr>
              <a:xfrm rot="10800000">
                <a:off x="1268413" y="3321050"/>
                <a:ext cx="595312" cy="336550"/>
              </a:xfrm>
              <a:prstGeom prst="triangle">
                <a:avLst/>
              </a:prstGeom>
              <a:solidFill>
                <a:schemeClr val="tx1">
                  <a:lumMod val="75000"/>
                  <a:lumOff val="25000"/>
                </a:schemeClr>
              </a:solid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1pPr>
                <a:lvl2pPr marL="742950" indent="-28575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2pPr>
                <a:lvl3pPr marL="11430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3pPr>
                <a:lvl4pPr marL="16002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4pPr>
                <a:lvl5pPr marL="20574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5pPr>
                <a:lvl6pPr marL="25146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6pPr>
                <a:lvl7pPr marL="29718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7pPr>
                <a:lvl8pPr marL="34290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8pPr>
                <a:lvl9pPr marL="38862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9pPr>
              </a:lstStyle>
              <a:p>
                <a:pPr algn="ctr" eaLnBrk="1" latinLnBrk="1" hangingPunct="1"/>
                <a:endParaRPr lang="en-US" altLang="en-US" sz="1600" dirty="0">
                  <a:solidFill>
                    <a:srgbClr val="FFFFFF"/>
                  </a:solidFill>
                  <a:latin typeface="+mj-lt"/>
                  <a:ea typeface="Roboto Medium" charset="0"/>
                  <a:cs typeface="Roboto Medium" charset="0"/>
                </a:endParaRPr>
              </a:p>
            </p:txBody>
          </p:sp>
        </p:grpSp>
        <p:sp>
          <p:nvSpPr>
            <p:cNvPr id="51" name="TextBox 50"/>
            <p:cNvSpPr txBox="1"/>
            <p:nvPr/>
          </p:nvSpPr>
          <p:spPr>
            <a:xfrm rot="1084592">
              <a:off x="1633799" y="2213900"/>
              <a:ext cx="2078182" cy="2078182"/>
            </a:xfrm>
            <a:prstGeom prst="rect">
              <a:avLst/>
            </a:prstGeom>
            <a:noFill/>
          </p:spPr>
          <p:txBody>
            <a:bodyPr wrap="none" rtlCol="0">
              <a:prstTxWarp prst="textArchUp">
                <a:avLst/>
              </a:prstTxWarp>
              <a:spAutoFit/>
            </a:bodyPr>
            <a:lstStyle/>
            <a:p>
              <a:pPr algn="ctr"/>
              <a:r>
                <a:rPr lang="en-US" sz="1600" dirty="0">
                  <a:solidFill>
                    <a:schemeClr val="bg1"/>
                  </a:solidFill>
                  <a:latin typeface="+mj-lt"/>
                  <a:ea typeface="Roboto Medium" charset="0"/>
                  <a:cs typeface="Roboto Medium" charset="0"/>
                </a:rPr>
                <a:t>01 </a:t>
              </a:r>
              <a:r>
                <a:rPr lang="en-US" sz="1600" dirty="0" err="1">
                  <a:solidFill>
                    <a:schemeClr val="bg1"/>
                  </a:solidFill>
                  <a:latin typeface="+mj-lt"/>
                  <a:ea typeface="Roboto Medium" charset="0"/>
                  <a:cs typeface="Roboto Medium" charset="0"/>
                </a:rPr>
                <a:t>Lorem</a:t>
              </a:r>
              <a:r>
                <a:rPr lang="en-US" sz="1600" dirty="0">
                  <a:solidFill>
                    <a:schemeClr val="bg1"/>
                  </a:solidFill>
                  <a:latin typeface="+mj-lt"/>
                  <a:ea typeface="Roboto Medium" charset="0"/>
                  <a:cs typeface="Roboto Medium" charset="0"/>
                </a:rPr>
                <a:t> ipsum dolor sit </a:t>
              </a:r>
            </a:p>
          </p:txBody>
        </p:sp>
      </p:grpSp>
      <p:grpSp>
        <p:nvGrpSpPr>
          <p:cNvPr id="54" name="Group 53"/>
          <p:cNvGrpSpPr/>
          <p:nvPr/>
        </p:nvGrpSpPr>
        <p:grpSpPr>
          <a:xfrm>
            <a:off x="5544898" y="2663616"/>
            <a:ext cx="3863669" cy="3639485"/>
            <a:chOff x="3673475" y="2202221"/>
            <a:chExt cx="2582863" cy="2415817"/>
          </a:xfrm>
        </p:grpSpPr>
        <p:sp>
          <p:nvSpPr>
            <p:cNvPr id="55" name="Freeform 8"/>
            <p:cNvSpPr>
              <a:spLocks/>
            </p:cNvSpPr>
            <p:nvPr/>
          </p:nvSpPr>
          <p:spPr bwMode="auto">
            <a:xfrm>
              <a:off x="3673475" y="3321050"/>
              <a:ext cx="2582863" cy="1296988"/>
            </a:xfrm>
            <a:custGeom>
              <a:avLst/>
              <a:gdLst>
                <a:gd name="T0" fmla="*/ 220 w 440"/>
                <a:gd name="T1" fmla="*/ 166 h 220"/>
                <a:gd name="T2" fmla="*/ 54 w 440"/>
                <a:gd name="T3" fmla="*/ 0 h 220"/>
                <a:gd name="T4" fmla="*/ 0 w 440"/>
                <a:gd name="T5" fmla="*/ 0 h 220"/>
                <a:gd name="T6" fmla="*/ 220 w 440"/>
                <a:gd name="T7" fmla="*/ 220 h 220"/>
                <a:gd name="T8" fmla="*/ 440 w 440"/>
                <a:gd name="T9" fmla="*/ 0 h 220"/>
                <a:gd name="T10" fmla="*/ 386 w 440"/>
                <a:gd name="T11" fmla="*/ 0 h 220"/>
                <a:gd name="T12" fmla="*/ 220 w 440"/>
                <a:gd name="T13" fmla="*/ 166 h 220"/>
              </a:gdLst>
              <a:ahLst/>
              <a:cxnLst>
                <a:cxn ang="0">
                  <a:pos x="T0" y="T1"/>
                </a:cxn>
                <a:cxn ang="0">
                  <a:pos x="T2" y="T3"/>
                </a:cxn>
                <a:cxn ang="0">
                  <a:pos x="T4" y="T5"/>
                </a:cxn>
                <a:cxn ang="0">
                  <a:pos x="T6" y="T7"/>
                </a:cxn>
                <a:cxn ang="0">
                  <a:pos x="T8" y="T9"/>
                </a:cxn>
                <a:cxn ang="0">
                  <a:pos x="T10" y="T11"/>
                </a:cxn>
                <a:cxn ang="0">
                  <a:pos x="T12" y="T13"/>
                </a:cxn>
              </a:cxnLst>
              <a:rect l="0" t="0" r="r" b="b"/>
              <a:pathLst>
                <a:path w="440" h="220">
                  <a:moveTo>
                    <a:pt x="220" y="166"/>
                  </a:moveTo>
                  <a:cubicBezTo>
                    <a:pt x="128" y="166"/>
                    <a:pt x="54" y="92"/>
                    <a:pt x="54" y="0"/>
                  </a:cubicBezTo>
                  <a:cubicBezTo>
                    <a:pt x="0" y="0"/>
                    <a:pt x="0" y="0"/>
                    <a:pt x="0" y="0"/>
                  </a:cubicBezTo>
                  <a:cubicBezTo>
                    <a:pt x="0" y="122"/>
                    <a:pt x="98" y="220"/>
                    <a:pt x="220" y="220"/>
                  </a:cubicBezTo>
                  <a:cubicBezTo>
                    <a:pt x="341" y="220"/>
                    <a:pt x="440" y="122"/>
                    <a:pt x="440" y="0"/>
                  </a:cubicBezTo>
                  <a:cubicBezTo>
                    <a:pt x="386" y="0"/>
                    <a:pt x="386" y="0"/>
                    <a:pt x="386" y="0"/>
                  </a:cubicBezTo>
                  <a:cubicBezTo>
                    <a:pt x="386" y="92"/>
                    <a:pt x="311" y="166"/>
                    <a:pt x="220" y="166"/>
                  </a:cubicBezTo>
                  <a:close/>
                </a:path>
              </a:pathLst>
            </a:custGeom>
            <a:solidFill>
              <a:schemeClr val="accent5"/>
            </a:solidFill>
            <a:ln w="3175"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latinLnBrk="1" hangingPunct="1"/>
              <a:endParaRPr lang="en-US" altLang="en-US" sz="1600" dirty="0">
                <a:solidFill>
                  <a:srgbClr val="FFFFFF"/>
                </a:solidFill>
                <a:latin typeface="+mj-lt"/>
                <a:ea typeface="Roboto Medium" charset="0"/>
                <a:cs typeface="Roboto Medium" charset="0"/>
              </a:endParaRPr>
            </a:p>
          </p:txBody>
        </p:sp>
        <p:sp>
          <p:nvSpPr>
            <p:cNvPr id="56" name="TextBox 55"/>
            <p:cNvSpPr txBox="1"/>
            <p:nvPr/>
          </p:nvSpPr>
          <p:spPr>
            <a:xfrm rot="18996785">
              <a:off x="3811273" y="2202221"/>
              <a:ext cx="2286000" cy="2286000"/>
            </a:xfrm>
            <a:prstGeom prst="rect">
              <a:avLst/>
            </a:prstGeom>
            <a:noFill/>
          </p:spPr>
          <p:txBody>
            <a:bodyPr wrap="none" rtlCol="0">
              <a:prstTxWarp prst="textArchDown">
                <a:avLst/>
              </a:prstTxWarp>
              <a:spAutoFit/>
            </a:bodyPr>
            <a:lstStyle/>
            <a:p>
              <a:r>
                <a:rPr lang="en-US" sz="1600" dirty="0">
                  <a:solidFill>
                    <a:schemeClr val="bg1"/>
                  </a:solidFill>
                  <a:latin typeface="+mj-lt"/>
                  <a:ea typeface="Roboto Medium" charset="0"/>
                  <a:cs typeface="Roboto Medium" charset="0"/>
                </a:rPr>
                <a:t>02 </a:t>
              </a:r>
              <a:r>
                <a:rPr lang="en-US" sz="1600" dirty="0" err="1">
                  <a:solidFill>
                    <a:schemeClr val="bg1"/>
                  </a:solidFill>
                  <a:latin typeface="+mj-lt"/>
                  <a:ea typeface="Roboto Medium" charset="0"/>
                  <a:cs typeface="Roboto Medium" charset="0"/>
                </a:rPr>
                <a:t>Lorem</a:t>
              </a:r>
              <a:r>
                <a:rPr lang="en-US" sz="1600" dirty="0">
                  <a:solidFill>
                    <a:schemeClr val="bg1"/>
                  </a:solidFill>
                  <a:latin typeface="+mj-lt"/>
                  <a:ea typeface="Roboto Medium" charset="0"/>
                  <a:cs typeface="Roboto Medium" charset="0"/>
                </a:rPr>
                <a:t> ipsum dolor sit </a:t>
              </a:r>
            </a:p>
          </p:txBody>
        </p:sp>
      </p:grpSp>
      <p:grpSp>
        <p:nvGrpSpPr>
          <p:cNvPr id="57" name="Group 56"/>
          <p:cNvGrpSpPr/>
          <p:nvPr/>
        </p:nvGrpSpPr>
        <p:grpSpPr>
          <a:xfrm>
            <a:off x="8932834" y="2427349"/>
            <a:ext cx="3863668" cy="4079777"/>
            <a:chOff x="5938838" y="2024063"/>
            <a:chExt cx="2582862" cy="2708073"/>
          </a:xfrm>
        </p:grpSpPr>
        <p:sp>
          <p:nvSpPr>
            <p:cNvPr id="58" name="Freeform 9"/>
            <p:cNvSpPr>
              <a:spLocks/>
            </p:cNvSpPr>
            <p:nvPr/>
          </p:nvSpPr>
          <p:spPr bwMode="auto">
            <a:xfrm>
              <a:off x="5938838" y="2024063"/>
              <a:ext cx="2582862" cy="1296987"/>
            </a:xfrm>
            <a:custGeom>
              <a:avLst/>
              <a:gdLst>
                <a:gd name="T0" fmla="*/ 220 w 440"/>
                <a:gd name="T1" fmla="*/ 0 h 220"/>
                <a:gd name="T2" fmla="*/ 0 w 440"/>
                <a:gd name="T3" fmla="*/ 220 h 220"/>
                <a:gd name="T4" fmla="*/ 54 w 440"/>
                <a:gd name="T5" fmla="*/ 220 h 220"/>
                <a:gd name="T6" fmla="*/ 220 w 440"/>
                <a:gd name="T7" fmla="*/ 54 h 220"/>
                <a:gd name="T8" fmla="*/ 386 w 440"/>
                <a:gd name="T9" fmla="*/ 220 h 220"/>
                <a:gd name="T10" fmla="*/ 440 w 440"/>
                <a:gd name="T11" fmla="*/ 220 h 220"/>
                <a:gd name="T12" fmla="*/ 220 w 440"/>
                <a:gd name="T13" fmla="*/ 0 h 220"/>
              </a:gdLst>
              <a:ahLst/>
              <a:cxnLst>
                <a:cxn ang="0">
                  <a:pos x="T0" y="T1"/>
                </a:cxn>
                <a:cxn ang="0">
                  <a:pos x="T2" y="T3"/>
                </a:cxn>
                <a:cxn ang="0">
                  <a:pos x="T4" y="T5"/>
                </a:cxn>
                <a:cxn ang="0">
                  <a:pos x="T6" y="T7"/>
                </a:cxn>
                <a:cxn ang="0">
                  <a:pos x="T8" y="T9"/>
                </a:cxn>
                <a:cxn ang="0">
                  <a:pos x="T10" y="T11"/>
                </a:cxn>
                <a:cxn ang="0">
                  <a:pos x="T12" y="T13"/>
                </a:cxn>
              </a:cxnLst>
              <a:rect l="0" t="0" r="r" b="b"/>
              <a:pathLst>
                <a:path w="440" h="220">
                  <a:moveTo>
                    <a:pt x="220" y="0"/>
                  </a:moveTo>
                  <a:cubicBezTo>
                    <a:pt x="98" y="0"/>
                    <a:pt x="0" y="99"/>
                    <a:pt x="0" y="220"/>
                  </a:cubicBezTo>
                  <a:cubicBezTo>
                    <a:pt x="54" y="220"/>
                    <a:pt x="54" y="220"/>
                    <a:pt x="54" y="220"/>
                  </a:cubicBezTo>
                  <a:cubicBezTo>
                    <a:pt x="54" y="129"/>
                    <a:pt x="128" y="54"/>
                    <a:pt x="220" y="54"/>
                  </a:cubicBezTo>
                  <a:cubicBezTo>
                    <a:pt x="311" y="54"/>
                    <a:pt x="386" y="129"/>
                    <a:pt x="386" y="220"/>
                  </a:cubicBezTo>
                  <a:cubicBezTo>
                    <a:pt x="440" y="220"/>
                    <a:pt x="440" y="220"/>
                    <a:pt x="440" y="220"/>
                  </a:cubicBezTo>
                  <a:cubicBezTo>
                    <a:pt x="440" y="99"/>
                    <a:pt x="341" y="0"/>
                    <a:pt x="220" y="0"/>
                  </a:cubicBezTo>
                  <a:close/>
                </a:path>
              </a:pathLst>
            </a:custGeom>
            <a:solidFill>
              <a:schemeClr val="tx1">
                <a:lumMod val="75000"/>
                <a:lumOff val="25000"/>
              </a:schemeClr>
            </a:solidFill>
            <a:ln w="3175"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latinLnBrk="1" hangingPunct="1"/>
              <a:endParaRPr lang="en-US" altLang="en-US" sz="1600" dirty="0">
                <a:solidFill>
                  <a:srgbClr val="FFFFFF"/>
                </a:solidFill>
                <a:latin typeface="+mj-lt"/>
                <a:ea typeface="Roboto Medium" charset="0"/>
                <a:cs typeface="Roboto Medium" charset="0"/>
              </a:endParaRPr>
            </a:p>
          </p:txBody>
        </p:sp>
        <p:sp>
          <p:nvSpPr>
            <p:cNvPr id="59" name="TextBox 58"/>
            <p:cNvSpPr txBox="1"/>
            <p:nvPr/>
          </p:nvSpPr>
          <p:spPr>
            <a:xfrm rot="1084592">
              <a:off x="6046695" y="2217536"/>
              <a:ext cx="2286000" cy="2514600"/>
            </a:xfrm>
            <a:prstGeom prst="rect">
              <a:avLst/>
            </a:prstGeom>
            <a:noFill/>
          </p:spPr>
          <p:txBody>
            <a:bodyPr wrap="none" rtlCol="0">
              <a:prstTxWarp prst="textArchUp">
                <a:avLst/>
              </a:prstTxWarp>
              <a:spAutoFit/>
            </a:bodyPr>
            <a:lstStyle/>
            <a:p>
              <a:pPr algn="ctr"/>
              <a:r>
                <a:rPr lang="en-US" sz="1600" dirty="0">
                  <a:solidFill>
                    <a:schemeClr val="bg1"/>
                  </a:solidFill>
                  <a:latin typeface="+mj-lt"/>
                  <a:ea typeface="Roboto Medium" charset="0"/>
                  <a:cs typeface="Roboto Medium" charset="0"/>
                </a:rPr>
                <a:t>03 </a:t>
              </a:r>
              <a:r>
                <a:rPr lang="en-US" sz="1600" dirty="0" err="1">
                  <a:solidFill>
                    <a:schemeClr val="bg1"/>
                  </a:solidFill>
                  <a:latin typeface="+mj-lt"/>
                  <a:ea typeface="Roboto Medium" charset="0"/>
                  <a:cs typeface="Roboto Medium" charset="0"/>
                </a:rPr>
                <a:t>Lorem</a:t>
              </a:r>
              <a:r>
                <a:rPr lang="en-US" sz="1600" dirty="0">
                  <a:solidFill>
                    <a:schemeClr val="bg1"/>
                  </a:solidFill>
                  <a:latin typeface="+mj-lt"/>
                  <a:ea typeface="Roboto Medium" charset="0"/>
                  <a:cs typeface="Roboto Medium" charset="0"/>
                </a:rPr>
                <a:t> ipsum dolor sit </a:t>
              </a:r>
            </a:p>
          </p:txBody>
        </p:sp>
      </p:grpSp>
      <p:grpSp>
        <p:nvGrpSpPr>
          <p:cNvPr id="61" name="그룹 3"/>
          <p:cNvGrpSpPr/>
          <p:nvPr/>
        </p:nvGrpSpPr>
        <p:grpSpPr>
          <a:xfrm>
            <a:off x="12319220" y="3865780"/>
            <a:ext cx="4072644" cy="2460963"/>
            <a:chOff x="8205788" y="2984500"/>
            <a:chExt cx="2722562" cy="1633538"/>
          </a:xfrm>
          <a:solidFill>
            <a:schemeClr val="tx1">
              <a:lumMod val="75000"/>
              <a:lumOff val="25000"/>
            </a:schemeClr>
          </a:solidFill>
          <a:effectLst/>
        </p:grpSpPr>
        <p:sp>
          <p:nvSpPr>
            <p:cNvPr id="63" name="Freeform 12"/>
            <p:cNvSpPr>
              <a:spLocks/>
            </p:cNvSpPr>
            <p:nvPr/>
          </p:nvSpPr>
          <p:spPr bwMode="auto">
            <a:xfrm>
              <a:off x="8205788" y="3321050"/>
              <a:ext cx="2582862" cy="1296988"/>
            </a:xfrm>
            <a:custGeom>
              <a:avLst/>
              <a:gdLst>
                <a:gd name="T0" fmla="*/ 220 w 440"/>
                <a:gd name="T1" fmla="*/ 166 h 220"/>
                <a:gd name="T2" fmla="*/ 54 w 440"/>
                <a:gd name="T3" fmla="*/ 0 h 220"/>
                <a:gd name="T4" fmla="*/ 0 w 440"/>
                <a:gd name="T5" fmla="*/ 0 h 220"/>
                <a:gd name="T6" fmla="*/ 220 w 440"/>
                <a:gd name="T7" fmla="*/ 220 h 220"/>
                <a:gd name="T8" fmla="*/ 440 w 440"/>
                <a:gd name="T9" fmla="*/ 0 h 220"/>
                <a:gd name="T10" fmla="*/ 386 w 440"/>
                <a:gd name="T11" fmla="*/ 0 h 220"/>
                <a:gd name="T12" fmla="*/ 220 w 440"/>
                <a:gd name="T13" fmla="*/ 166 h 220"/>
              </a:gdLst>
              <a:ahLst/>
              <a:cxnLst>
                <a:cxn ang="0">
                  <a:pos x="T0" y="T1"/>
                </a:cxn>
                <a:cxn ang="0">
                  <a:pos x="T2" y="T3"/>
                </a:cxn>
                <a:cxn ang="0">
                  <a:pos x="T4" y="T5"/>
                </a:cxn>
                <a:cxn ang="0">
                  <a:pos x="T6" y="T7"/>
                </a:cxn>
                <a:cxn ang="0">
                  <a:pos x="T8" y="T9"/>
                </a:cxn>
                <a:cxn ang="0">
                  <a:pos x="T10" y="T11"/>
                </a:cxn>
                <a:cxn ang="0">
                  <a:pos x="T12" y="T13"/>
                </a:cxn>
              </a:cxnLst>
              <a:rect l="0" t="0" r="r" b="b"/>
              <a:pathLst>
                <a:path w="440" h="220">
                  <a:moveTo>
                    <a:pt x="220" y="166"/>
                  </a:moveTo>
                  <a:cubicBezTo>
                    <a:pt x="128" y="166"/>
                    <a:pt x="54" y="92"/>
                    <a:pt x="54" y="0"/>
                  </a:cubicBezTo>
                  <a:cubicBezTo>
                    <a:pt x="0" y="0"/>
                    <a:pt x="0" y="0"/>
                    <a:pt x="0" y="0"/>
                  </a:cubicBezTo>
                  <a:cubicBezTo>
                    <a:pt x="0" y="122"/>
                    <a:pt x="98" y="220"/>
                    <a:pt x="220" y="220"/>
                  </a:cubicBezTo>
                  <a:cubicBezTo>
                    <a:pt x="341" y="220"/>
                    <a:pt x="440" y="122"/>
                    <a:pt x="440" y="0"/>
                  </a:cubicBezTo>
                  <a:cubicBezTo>
                    <a:pt x="386" y="0"/>
                    <a:pt x="386" y="0"/>
                    <a:pt x="386" y="0"/>
                  </a:cubicBezTo>
                  <a:cubicBezTo>
                    <a:pt x="386" y="92"/>
                    <a:pt x="311" y="166"/>
                    <a:pt x="220" y="166"/>
                  </a:cubicBezTo>
                  <a:close/>
                </a:path>
              </a:pathLst>
            </a:custGeom>
            <a:grpFill/>
            <a:ln w="3175"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latinLnBrk="1" hangingPunct="1"/>
              <a:endParaRPr lang="en-US" altLang="en-US" sz="1600" dirty="0">
                <a:solidFill>
                  <a:srgbClr val="FFFFFF"/>
                </a:solidFill>
                <a:latin typeface="+mj-lt"/>
                <a:ea typeface="Roboto Medium" charset="0"/>
                <a:cs typeface="Roboto Medium" charset="0"/>
              </a:endParaRPr>
            </a:p>
          </p:txBody>
        </p:sp>
        <p:sp>
          <p:nvSpPr>
            <p:cNvPr id="64" name="Isosceles Triangle 46"/>
            <p:cNvSpPr/>
            <p:nvPr/>
          </p:nvSpPr>
          <p:spPr>
            <a:xfrm>
              <a:off x="10331450" y="2984500"/>
              <a:ext cx="596900" cy="336550"/>
            </a:xfrm>
            <a:prstGeom prst="triangle">
              <a:avLst/>
            </a:pr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1pPr>
              <a:lvl2pPr marL="742950" indent="-28575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2pPr>
              <a:lvl3pPr marL="11430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3pPr>
              <a:lvl4pPr marL="16002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4pPr>
              <a:lvl5pPr marL="20574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5pPr>
              <a:lvl6pPr marL="25146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6pPr>
              <a:lvl7pPr marL="29718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7pPr>
              <a:lvl8pPr marL="34290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8pPr>
              <a:lvl9pPr marL="38862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9pPr>
            </a:lstStyle>
            <a:p>
              <a:pPr algn="ctr" eaLnBrk="1" latinLnBrk="1" hangingPunct="1"/>
              <a:endParaRPr lang="en-US" altLang="en-US" sz="1600" dirty="0">
                <a:solidFill>
                  <a:srgbClr val="FFFFFF"/>
                </a:solidFill>
                <a:latin typeface="+mj-lt"/>
                <a:ea typeface="Roboto Medium" charset="0"/>
                <a:cs typeface="Roboto Medium" charset="0"/>
              </a:endParaRPr>
            </a:p>
          </p:txBody>
        </p:sp>
      </p:grpSp>
      <p:sp>
        <p:nvSpPr>
          <p:cNvPr id="62" name="TextBox 61"/>
          <p:cNvSpPr txBox="1"/>
          <p:nvPr/>
        </p:nvSpPr>
        <p:spPr>
          <a:xfrm rot="18996785">
            <a:off x="12553012" y="2667292"/>
            <a:ext cx="3419597" cy="3443913"/>
          </a:xfrm>
          <a:prstGeom prst="rect">
            <a:avLst/>
          </a:prstGeom>
          <a:noFill/>
        </p:spPr>
        <p:txBody>
          <a:bodyPr wrap="none" rtlCol="0">
            <a:prstTxWarp prst="textArchDown">
              <a:avLst/>
            </a:prstTxWarp>
            <a:spAutoFit/>
          </a:bodyPr>
          <a:lstStyle/>
          <a:p>
            <a:r>
              <a:rPr lang="en-US" sz="1600" dirty="0">
                <a:solidFill>
                  <a:schemeClr val="bg1"/>
                </a:solidFill>
                <a:latin typeface="Roboto Medium" charset="0"/>
                <a:ea typeface="Roboto Medium" charset="0"/>
                <a:cs typeface="Roboto Medium" charset="0"/>
              </a:rPr>
              <a:t>04 </a:t>
            </a:r>
            <a:r>
              <a:rPr lang="en-US" sz="1600" dirty="0" err="1">
                <a:solidFill>
                  <a:schemeClr val="bg1"/>
                </a:solidFill>
                <a:latin typeface="Roboto Medium" charset="0"/>
                <a:ea typeface="Roboto Medium" charset="0"/>
                <a:cs typeface="Roboto Medium" charset="0"/>
              </a:rPr>
              <a:t>Lorem</a:t>
            </a:r>
            <a:r>
              <a:rPr lang="en-US" sz="1600" dirty="0">
                <a:solidFill>
                  <a:schemeClr val="bg1"/>
                </a:solidFill>
                <a:latin typeface="Roboto Medium" charset="0"/>
                <a:ea typeface="Roboto Medium" charset="0"/>
                <a:cs typeface="Roboto Medium" charset="0"/>
              </a:rPr>
              <a:t> ipsum dolor sit </a:t>
            </a:r>
          </a:p>
        </p:txBody>
      </p:sp>
      <p:sp>
        <p:nvSpPr>
          <p:cNvPr id="65" name="Oval 64"/>
          <p:cNvSpPr/>
          <p:nvPr/>
        </p:nvSpPr>
        <p:spPr>
          <a:xfrm>
            <a:off x="2912637" y="3152046"/>
            <a:ext cx="2377761" cy="2377761"/>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latin typeface="+mj-lt"/>
              <a:ea typeface="linea-basic-10" charset="0"/>
              <a:cs typeface="linea-basic-10" charset="0"/>
            </a:endParaRPr>
          </a:p>
        </p:txBody>
      </p:sp>
      <p:sp>
        <p:nvSpPr>
          <p:cNvPr id="66" name="Oval 65"/>
          <p:cNvSpPr/>
          <p:nvPr/>
        </p:nvSpPr>
        <p:spPr>
          <a:xfrm>
            <a:off x="6301495" y="3152046"/>
            <a:ext cx="2377761" cy="237776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latin typeface="+mj-lt"/>
              <a:ea typeface="linea-basic-10" charset="0"/>
              <a:cs typeface="linea-basic-10" charset="0"/>
            </a:endParaRPr>
          </a:p>
        </p:txBody>
      </p:sp>
      <p:sp>
        <p:nvSpPr>
          <p:cNvPr id="67" name="Oval 66"/>
          <p:cNvSpPr/>
          <p:nvPr/>
        </p:nvSpPr>
        <p:spPr>
          <a:xfrm>
            <a:off x="9693492" y="3152046"/>
            <a:ext cx="2377761" cy="2377761"/>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latin typeface="+mj-lt"/>
              <a:ea typeface="linea-basic-10" charset="0"/>
              <a:cs typeface="linea-basic-10" charset="0"/>
            </a:endParaRPr>
          </a:p>
        </p:txBody>
      </p:sp>
      <p:sp>
        <p:nvSpPr>
          <p:cNvPr id="68" name="Oval 67"/>
          <p:cNvSpPr/>
          <p:nvPr/>
        </p:nvSpPr>
        <p:spPr>
          <a:xfrm>
            <a:off x="13075810" y="3152046"/>
            <a:ext cx="2377761" cy="2377761"/>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latin typeface="+mj-lt"/>
              <a:ea typeface="linea-basic-10" charset="0"/>
              <a:cs typeface="linea-basic-10" charset="0"/>
            </a:endParaRPr>
          </a:p>
        </p:txBody>
      </p:sp>
      <p:sp>
        <p:nvSpPr>
          <p:cNvPr id="70" name="Shape 2708"/>
          <p:cNvSpPr/>
          <p:nvPr/>
        </p:nvSpPr>
        <p:spPr>
          <a:xfrm>
            <a:off x="3728340" y="3956235"/>
            <a:ext cx="671888" cy="671888"/>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1" name="Shape 2745"/>
          <p:cNvSpPr/>
          <p:nvPr/>
        </p:nvSpPr>
        <p:spPr>
          <a:xfrm>
            <a:off x="7127634" y="3956235"/>
            <a:ext cx="671888" cy="671888"/>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3745" y="20618"/>
                </a:lnTo>
                <a:cubicBezTo>
                  <a:pt x="13204" y="20618"/>
                  <a:pt x="12764" y="20178"/>
                  <a:pt x="12764" y="19636"/>
                </a:cubicBezTo>
                <a:lnTo>
                  <a:pt x="12764" y="13745"/>
                </a:lnTo>
                <a:cubicBezTo>
                  <a:pt x="12764" y="13204"/>
                  <a:pt x="13204" y="12764"/>
                  <a:pt x="13745" y="12764"/>
                </a:cubicBezTo>
                <a:lnTo>
                  <a:pt x="19636" y="12764"/>
                </a:lnTo>
                <a:cubicBezTo>
                  <a:pt x="20178" y="12764"/>
                  <a:pt x="20618" y="13204"/>
                  <a:pt x="20618" y="13745"/>
                </a:cubicBezTo>
                <a:cubicBezTo>
                  <a:pt x="20618" y="13745"/>
                  <a:pt x="20618" y="19636"/>
                  <a:pt x="20618" y="19636"/>
                </a:cubicBezTo>
                <a:close/>
                <a:moveTo>
                  <a:pt x="19636" y="11782"/>
                </a:moveTo>
                <a:lnTo>
                  <a:pt x="13745" y="11782"/>
                </a:lnTo>
                <a:cubicBezTo>
                  <a:pt x="12661" y="11782"/>
                  <a:pt x="11782" y="12661"/>
                  <a:pt x="11782" y="13745"/>
                </a:cubicBezTo>
                <a:lnTo>
                  <a:pt x="11782" y="19636"/>
                </a:lnTo>
                <a:cubicBezTo>
                  <a:pt x="11782" y="20721"/>
                  <a:pt x="12661" y="21600"/>
                  <a:pt x="13745" y="21600"/>
                </a:cubicBezTo>
                <a:lnTo>
                  <a:pt x="19636" y="21600"/>
                </a:lnTo>
                <a:cubicBezTo>
                  <a:pt x="20721" y="21600"/>
                  <a:pt x="21600" y="20721"/>
                  <a:pt x="21600" y="19636"/>
                </a:cubicBezTo>
                <a:lnTo>
                  <a:pt x="21600" y="13745"/>
                </a:lnTo>
                <a:cubicBezTo>
                  <a:pt x="21600" y="12661"/>
                  <a:pt x="20721" y="11782"/>
                  <a:pt x="19636" y="11782"/>
                </a:cubicBezTo>
                <a:moveTo>
                  <a:pt x="20618" y="7855"/>
                </a:moveTo>
                <a:cubicBezTo>
                  <a:pt x="20618" y="8396"/>
                  <a:pt x="20178" y="8836"/>
                  <a:pt x="19636" y="8836"/>
                </a:cubicBezTo>
                <a:lnTo>
                  <a:pt x="13745" y="8836"/>
                </a:lnTo>
                <a:cubicBezTo>
                  <a:pt x="13204" y="8836"/>
                  <a:pt x="12764" y="8396"/>
                  <a:pt x="12764" y="7855"/>
                </a:cubicBezTo>
                <a:lnTo>
                  <a:pt x="12764" y="1964"/>
                </a:lnTo>
                <a:cubicBezTo>
                  <a:pt x="12764" y="1422"/>
                  <a:pt x="13204" y="982"/>
                  <a:pt x="13745" y="982"/>
                </a:cubicBezTo>
                <a:lnTo>
                  <a:pt x="19636" y="982"/>
                </a:lnTo>
                <a:cubicBezTo>
                  <a:pt x="20178" y="982"/>
                  <a:pt x="20618" y="1422"/>
                  <a:pt x="20618" y="1964"/>
                </a:cubicBezTo>
                <a:cubicBezTo>
                  <a:pt x="20618" y="1964"/>
                  <a:pt x="20618" y="7855"/>
                  <a:pt x="20618" y="7855"/>
                </a:cubicBezTo>
                <a:close/>
                <a:moveTo>
                  <a:pt x="19636" y="0"/>
                </a:moveTo>
                <a:lnTo>
                  <a:pt x="13745" y="0"/>
                </a:lnTo>
                <a:cubicBezTo>
                  <a:pt x="12661" y="0"/>
                  <a:pt x="11782" y="879"/>
                  <a:pt x="11782" y="1964"/>
                </a:cubicBezTo>
                <a:lnTo>
                  <a:pt x="11782" y="7855"/>
                </a:lnTo>
                <a:cubicBezTo>
                  <a:pt x="11782" y="8939"/>
                  <a:pt x="12661" y="9818"/>
                  <a:pt x="13745" y="9818"/>
                </a:cubicBezTo>
                <a:lnTo>
                  <a:pt x="19636" y="9818"/>
                </a:lnTo>
                <a:cubicBezTo>
                  <a:pt x="20721" y="9818"/>
                  <a:pt x="21600" y="8939"/>
                  <a:pt x="21600" y="7855"/>
                </a:cubicBezTo>
                <a:lnTo>
                  <a:pt x="21600" y="1964"/>
                </a:lnTo>
                <a:cubicBezTo>
                  <a:pt x="21600" y="879"/>
                  <a:pt x="20721" y="0"/>
                  <a:pt x="19636" y="0"/>
                </a:cubicBezTo>
                <a:moveTo>
                  <a:pt x="8836" y="7855"/>
                </a:moveTo>
                <a:cubicBezTo>
                  <a:pt x="8836" y="8396"/>
                  <a:pt x="8396" y="8836"/>
                  <a:pt x="7855" y="8836"/>
                </a:cubicBezTo>
                <a:lnTo>
                  <a:pt x="1964" y="8836"/>
                </a:lnTo>
                <a:cubicBezTo>
                  <a:pt x="1421" y="8836"/>
                  <a:pt x="982" y="8396"/>
                  <a:pt x="982" y="7855"/>
                </a:cubicBezTo>
                <a:lnTo>
                  <a:pt x="982" y="1964"/>
                </a:lnTo>
                <a:cubicBezTo>
                  <a:pt x="982" y="1422"/>
                  <a:pt x="1421" y="982"/>
                  <a:pt x="1964" y="982"/>
                </a:cubicBezTo>
                <a:lnTo>
                  <a:pt x="7855" y="982"/>
                </a:lnTo>
                <a:cubicBezTo>
                  <a:pt x="8396" y="982"/>
                  <a:pt x="8836" y="1422"/>
                  <a:pt x="8836" y="1964"/>
                </a:cubicBezTo>
                <a:cubicBezTo>
                  <a:pt x="8836" y="1964"/>
                  <a:pt x="8836" y="7855"/>
                  <a:pt x="8836" y="7855"/>
                </a:cubicBezTo>
                <a:close/>
                <a:moveTo>
                  <a:pt x="7855" y="0"/>
                </a:moveTo>
                <a:lnTo>
                  <a:pt x="1964" y="0"/>
                </a:lnTo>
                <a:cubicBezTo>
                  <a:pt x="879" y="0"/>
                  <a:pt x="0" y="879"/>
                  <a:pt x="0" y="1964"/>
                </a:cubicBezTo>
                <a:lnTo>
                  <a:pt x="0" y="7855"/>
                </a:lnTo>
                <a:cubicBezTo>
                  <a:pt x="0" y="8939"/>
                  <a:pt x="879" y="9818"/>
                  <a:pt x="1964" y="9818"/>
                </a:cubicBezTo>
                <a:lnTo>
                  <a:pt x="7855" y="9818"/>
                </a:lnTo>
                <a:cubicBezTo>
                  <a:pt x="8939" y="9818"/>
                  <a:pt x="9818" y="8939"/>
                  <a:pt x="9818" y="7855"/>
                </a:cubicBezTo>
                <a:lnTo>
                  <a:pt x="9818" y="1964"/>
                </a:lnTo>
                <a:cubicBezTo>
                  <a:pt x="9818" y="879"/>
                  <a:pt x="8939" y="0"/>
                  <a:pt x="7855" y="0"/>
                </a:cubicBezTo>
                <a:moveTo>
                  <a:pt x="8836" y="19636"/>
                </a:moveTo>
                <a:cubicBezTo>
                  <a:pt x="8836" y="20178"/>
                  <a:pt x="8396" y="20618"/>
                  <a:pt x="7855" y="20618"/>
                </a:cubicBezTo>
                <a:lnTo>
                  <a:pt x="1964" y="20618"/>
                </a:lnTo>
                <a:cubicBezTo>
                  <a:pt x="1421" y="20618"/>
                  <a:pt x="982" y="20178"/>
                  <a:pt x="982" y="19636"/>
                </a:cubicBezTo>
                <a:lnTo>
                  <a:pt x="982" y="13745"/>
                </a:lnTo>
                <a:cubicBezTo>
                  <a:pt x="982" y="13204"/>
                  <a:pt x="1421" y="12764"/>
                  <a:pt x="1964" y="12764"/>
                </a:cubicBezTo>
                <a:lnTo>
                  <a:pt x="7855" y="12764"/>
                </a:lnTo>
                <a:cubicBezTo>
                  <a:pt x="8396" y="12764"/>
                  <a:pt x="8836" y="13204"/>
                  <a:pt x="8836" y="13745"/>
                </a:cubicBezTo>
                <a:cubicBezTo>
                  <a:pt x="8836" y="13745"/>
                  <a:pt x="8836" y="19636"/>
                  <a:pt x="8836" y="19636"/>
                </a:cubicBezTo>
                <a:close/>
                <a:moveTo>
                  <a:pt x="7855" y="11782"/>
                </a:moveTo>
                <a:lnTo>
                  <a:pt x="1964" y="11782"/>
                </a:lnTo>
                <a:cubicBezTo>
                  <a:pt x="879" y="11782"/>
                  <a:pt x="0" y="12661"/>
                  <a:pt x="0" y="13745"/>
                </a:cubicBezTo>
                <a:lnTo>
                  <a:pt x="0" y="19636"/>
                </a:lnTo>
                <a:cubicBezTo>
                  <a:pt x="0" y="20721"/>
                  <a:pt x="879" y="21600"/>
                  <a:pt x="1964" y="21600"/>
                </a:cubicBezTo>
                <a:lnTo>
                  <a:pt x="7855" y="21600"/>
                </a:lnTo>
                <a:cubicBezTo>
                  <a:pt x="8939" y="21600"/>
                  <a:pt x="9818" y="20721"/>
                  <a:pt x="9818" y="19636"/>
                </a:cubicBezTo>
                <a:lnTo>
                  <a:pt x="9818" y="13745"/>
                </a:lnTo>
                <a:cubicBezTo>
                  <a:pt x="9818" y="12661"/>
                  <a:pt x="8939" y="11782"/>
                  <a:pt x="7855" y="11782"/>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2" name="Shape 2782"/>
          <p:cNvSpPr/>
          <p:nvPr/>
        </p:nvSpPr>
        <p:spPr>
          <a:xfrm>
            <a:off x="10526928" y="4001980"/>
            <a:ext cx="672533" cy="580398"/>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3" name="Shape 2783"/>
          <p:cNvSpPr/>
          <p:nvPr/>
        </p:nvSpPr>
        <p:spPr>
          <a:xfrm>
            <a:off x="13926866" y="4002046"/>
            <a:ext cx="671888" cy="580266"/>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4" name="Rectangle 73"/>
          <p:cNvSpPr/>
          <p:nvPr/>
        </p:nvSpPr>
        <p:spPr>
          <a:xfrm>
            <a:off x="2526810" y="6820223"/>
            <a:ext cx="3074948" cy="2446824"/>
          </a:xfrm>
          <a:prstGeom prst="rect">
            <a:avLst/>
          </a:prstGeom>
          <a:noFill/>
        </p:spPr>
        <p:txBody>
          <a:bodyPr wrap="square">
            <a:spAutoFit/>
          </a:bodyPr>
          <a:lstStyle/>
          <a:p>
            <a:pPr>
              <a:lnSpc>
                <a:spcPct val="150000"/>
              </a:lnSpc>
            </a:pPr>
            <a:r>
              <a:rPr lang="en-GB" sz="1800" b="1" dirty="0">
                <a:solidFill>
                  <a:schemeClr val="bg1">
                    <a:lumMod val="50000"/>
                  </a:schemeClr>
                </a:solidFill>
                <a:cs typeface="Arial" panose="020B0604020202020204" pitchFamily="34" charset="0"/>
              </a:rPr>
              <a:t>Helen always knows </a:t>
            </a:r>
            <a:r>
              <a:rPr lang="en-GB" sz="1400" dirty="0">
                <a:solidFill>
                  <a:schemeClr val="bg1">
                    <a:lumMod val="50000"/>
                  </a:schemeClr>
                </a:solidFill>
                <a:cs typeface="Arial" panose="020B0604020202020204" pitchFamily="34" charset="0"/>
              </a:rPr>
              <a:t>what is expected from her and she is a good planner and an organizer, with great eye for detail. In addition, working in a professional, to provide support. </a:t>
            </a:r>
            <a:br>
              <a:rPr lang="en-GB" sz="1400" dirty="0">
                <a:solidFill>
                  <a:schemeClr val="bg1">
                    <a:lumMod val="50000"/>
                  </a:schemeClr>
                </a:solidFill>
                <a:cs typeface="Arial" panose="020B0604020202020204" pitchFamily="34" charset="0"/>
              </a:rPr>
            </a:br>
            <a:endParaRPr lang="en-US" sz="1400" dirty="0">
              <a:solidFill>
                <a:schemeClr val="bg1">
                  <a:lumMod val="50000"/>
                </a:schemeClr>
              </a:solidFill>
              <a:cs typeface="Arial" panose="020B0604020202020204" pitchFamily="34" charset="0"/>
            </a:endParaRPr>
          </a:p>
        </p:txBody>
      </p:sp>
      <p:sp>
        <p:nvSpPr>
          <p:cNvPr id="75" name="Rectangle 74"/>
          <p:cNvSpPr/>
          <p:nvPr/>
        </p:nvSpPr>
        <p:spPr>
          <a:xfrm>
            <a:off x="5922400" y="6820223"/>
            <a:ext cx="3074948" cy="2446824"/>
          </a:xfrm>
          <a:prstGeom prst="rect">
            <a:avLst/>
          </a:prstGeom>
          <a:noFill/>
        </p:spPr>
        <p:txBody>
          <a:bodyPr wrap="square">
            <a:spAutoFit/>
          </a:bodyPr>
          <a:lstStyle/>
          <a:p>
            <a:pPr>
              <a:lnSpc>
                <a:spcPct val="150000"/>
              </a:lnSpc>
            </a:pPr>
            <a:r>
              <a:rPr lang="en-GB" sz="1800" b="1" dirty="0">
                <a:solidFill>
                  <a:schemeClr val="bg1">
                    <a:lumMod val="50000"/>
                  </a:schemeClr>
                </a:solidFill>
                <a:cs typeface="Arial" panose="020B0604020202020204" pitchFamily="34" charset="0"/>
              </a:rPr>
              <a:t>Helen always knows </a:t>
            </a:r>
            <a:r>
              <a:rPr lang="en-GB" sz="1400" dirty="0">
                <a:solidFill>
                  <a:schemeClr val="bg1">
                    <a:lumMod val="50000"/>
                  </a:schemeClr>
                </a:solidFill>
                <a:cs typeface="Arial" panose="020B0604020202020204" pitchFamily="34" charset="0"/>
              </a:rPr>
              <a:t>what is expected from her and she is a good planner and an organizer, with great eye for detail. In addition, working in a professional, to provide support. </a:t>
            </a:r>
            <a:br>
              <a:rPr lang="en-GB" sz="1400" dirty="0">
                <a:solidFill>
                  <a:schemeClr val="bg1">
                    <a:lumMod val="50000"/>
                  </a:schemeClr>
                </a:solidFill>
                <a:cs typeface="Arial" panose="020B0604020202020204" pitchFamily="34" charset="0"/>
              </a:rPr>
            </a:br>
            <a:endParaRPr lang="en-US" sz="1400" dirty="0">
              <a:solidFill>
                <a:schemeClr val="bg1">
                  <a:lumMod val="50000"/>
                </a:schemeClr>
              </a:solidFill>
              <a:cs typeface="Arial" panose="020B0604020202020204" pitchFamily="34" charset="0"/>
            </a:endParaRPr>
          </a:p>
        </p:txBody>
      </p:sp>
      <p:sp>
        <p:nvSpPr>
          <p:cNvPr id="76" name="Rectangle 75"/>
          <p:cNvSpPr/>
          <p:nvPr/>
        </p:nvSpPr>
        <p:spPr>
          <a:xfrm>
            <a:off x="9317990" y="6820223"/>
            <a:ext cx="3074948" cy="2446824"/>
          </a:xfrm>
          <a:prstGeom prst="rect">
            <a:avLst/>
          </a:prstGeom>
          <a:noFill/>
        </p:spPr>
        <p:txBody>
          <a:bodyPr wrap="square">
            <a:spAutoFit/>
          </a:bodyPr>
          <a:lstStyle/>
          <a:p>
            <a:pPr>
              <a:lnSpc>
                <a:spcPct val="150000"/>
              </a:lnSpc>
            </a:pPr>
            <a:r>
              <a:rPr lang="en-GB" sz="1800" b="1" dirty="0">
                <a:solidFill>
                  <a:schemeClr val="bg1">
                    <a:lumMod val="50000"/>
                  </a:schemeClr>
                </a:solidFill>
                <a:cs typeface="Arial" panose="020B0604020202020204" pitchFamily="34" charset="0"/>
              </a:rPr>
              <a:t>Helen always knows </a:t>
            </a:r>
            <a:r>
              <a:rPr lang="en-GB" sz="1400" dirty="0">
                <a:solidFill>
                  <a:schemeClr val="bg1">
                    <a:lumMod val="50000"/>
                  </a:schemeClr>
                </a:solidFill>
                <a:cs typeface="Arial" panose="020B0604020202020204" pitchFamily="34" charset="0"/>
              </a:rPr>
              <a:t>what is expected from her and she is a good planner and an organizer, with great eye for detail. In addition, working in a professional, to provide support. </a:t>
            </a:r>
            <a:br>
              <a:rPr lang="en-GB" sz="1400" dirty="0">
                <a:solidFill>
                  <a:schemeClr val="bg1">
                    <a:lumMod val="50000"/>
                  </a:schemeClr>
                </a:solidFill>
                <a:cs typeface="Arial" panose="020B0604020202020204" pitchFamily="34" charset="0"/>
              </a:rPr>
            </a:br>
            <a:endParaRPr lang="en-US" sz="1400" dirty="0">
              <a:solidFill>
                <a:schemeClr val="bg1">
                  <a:lumMod val="50000"/>
                </a:schemeClr>
              </a:solidFill>
              <a:cs typeface="Arial" panose="020B0604020202020204" pitchFamily="34" charset="0"/>
            </a:endParaRPr>
          </a:p>
        </p:txBody>
      </p:sp>
      <p:sp>
        <p:nvSpPr>
          <p:cNvPr id="77" name="Rectangle 76"/>
          <p:cNvSpPr/>
          <p:nvPr/>
        </p:nvSpPr>
        <p:spPr>
          <a:xfrm>
            <a:off x="12713580" y="6820223"/>
            <a:ext cx="3074948" cy="2446824"/>
          </a:xfrm>
          <a:prstGeom prst="rect">
            <a:avLst/>
          </a:prstGeom>
          <a:noFill/>
        </p:spPr>
        <p:txBody>
          <a:bodyPr wrap="square">
            <a:spAutoFit/>
          </a:bodyPr>
          <a:lstStyle/>
          <a:p>
            <a:pPr>
              <a:lnSpc>
                <a:spcPct val="150000"/>
              </a:lnSpc>
            </a:pPr>
            <a:r>
              <a:rPr lang="en-GB" sz="1800" b="1" dirty="0">
                <a:solidFill>
                  <a:schemeClr val="bg1">
                    <a:lumMod val="50000"/>
                  </a:schemeClr>
                </a:solidFill>
                <a:cs typeface="Arial" panose="020B0604020202020204" pitchFamily="34" charset="0"/>
              </a:rPr>
              <a:t>Helen always knows </a:t>
            </a:r>
            <a:r>
              <a:rPr lang="en-GB" sz="1400" dirty="0">
                <a:solidFill>
                  <a:schemeClr val="bg1">
                    <a:lumMod val="50000"/>
                  </a:schemeClr>
                </a:solidFill>
                <a:cs typeface="Arial" panose="020B0604020202020204" pitchFamily="34" charset="0"/>
              </a:rPr>
              <a:t>what is expected from her and she is a good planner and an organizer, with great eye for detail. In addition, working in a professional, to provide support. </a:t>
            </a:r>
            <a:br>
              <a:rPr lang="en-GB" sz="1400" dirty="0">
                <a:solidFill>
                  <a:schemeClr val="bg1">
                    <a:lumMod val="50000"/>
                  </a:schemeClr>
                </a:solidFill>
                <a:cs typeface="Arial" panose="020B0604020202020204" pitchFamily="34" charset="0"/>
              </a:rPr>
            </a:br>
            <a:endParaRPr lang="en-US" sz="1400" dirty="0">
              <a:solidFill>
                <a:schemeClr val="bg1">
                  <a:lumMod val="50000"/>
                </a:schemeClr>
              </a:solidFill>
              <a:cs typeface="Arial" panose="020B0604020202020204" pitchFamily="34" charset="0"/>
            </a:endParaRPr>
          </a:p>
        </p:txBody>
      </p:sp>
    </p:spTree>
    <p:extLst>
      <p:ext uri="{BB962C8B-B14F-4D97-AF65-F5344CB8AC3E}">
        <p14:creationId xmlns:p14="http://schemas.microsoft.com/office/powerpoint/2010/main" val="344153895"/>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Info Graphics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08839044-A8EA-4E0A-B53B-DF8DDE3B4BC7}" type="datetime6">
              <a:rPr lang="en-US" smtClean="0"/>
              <a:t>October 19</a:t>
            </a:fld>
            <a:endParaRPr lang="en-US" dirty="0"/>
          </a:p>
        </p:txBody>
      </p:sp>
      <p:cxnSp>
        <p:nvCxnSpPr>
          <p:cNvPr id="6" name="Straight Connector 5"/>
          <p:cNvCxnSpPr/>
          <p:nvPr/>
        </p:nvCxnSpPr>
        <p:spPr>
          <a:xfrm>
            <a:off x="0" y="5530568"/>
            <a:ext cx="18348325" cy="0"/>
          </a:xfrm>
          <a:prstGeom prst="line">
            <a:avLst/>
          </a:prstGeom>
          <a:ln w="762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 name="Oval 6"/>
          <p:cNvSpPr/>
          <p:nvPr/>
        </p:nvSpPr>
        <p:spPr>
          <a:xfrm>
            <a:off x="1219680" y="5209013"/>
            <a:ext cx="643111" cy="643111"/>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t>1</a:t>
            </a:r>
          </a:p>
        </p:txBody>
      </p:sp>
      <p:sp>
        <p:nvSpPr>
          <p:cNvPr id="8" name="Oval 7"/>
          <p:cNvSpPr/>
          <p:nvPr/>
        </p:nvSpPr>
        <p:spPr>
          <a:xfrm>
            <a:off x="4496581" y="5209013"/>
            <a:ext cx="643111" cy="64311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t>2</a:t>
            </a:r>
          </a:p>
        </p:txBody>
      </p:sp>
      <p:sp>
        <p:nvSpPr>
          <p:cNvPr id="9" name="Oval 8"/>
          <p:cNvSpPr/>
          <p:nvPr/>
        </p:nvSpPr>
        <p:spPr>
          <a:xfrm>
            <a:off x="7773481" y="5209013"/>
            <a:ext cx="643111" cy="643111"/>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t>3</a:t>
            </a:r>
          </a:p>
        </p:txBody>
      </p:sp>
      <p:sp>
        <p:nvSpPr>
          <p:cNvPr id="10" name="Oval 9"/>
          <p:cNvSpPr/>
          <p:nvPr/>
        </p:nvSpPr>
        <p:spPr>
          <a:xfrm>
            <a:off x="11050382" y="5209013"/>
            <a:ext cx="643111" cy="643111"/>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t>4</a:t>
            </a:r>
          </a:p>
        </p:txBody>
      </p:sp>
      <p:sp>
        <p:nvSpPr>
          <p:cNvPr id="11" name="Oval 10"/>
          <p:cNvSpPr/>
          <p:nvPr/>
        </p:nvSpPr>
        <p:spPr>
          <a:xfrm>
            <a:off x="14327282" y="5209013"/>
            <a:ext cx="643111" cy="643111"/>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t>5</a:t>
            </a:r>
          </a:p>
        </p:txBody>
      </p:sp>
      <p:sp>
        <p:nvSpPr>
          <p:cNvPr id="12" name="テキスト プレースホルダー 6"/>
          <p:cNvSpPr txBox="1">
            <a:spLocks/>
          </p:cNvSpPr>
          <p:nvPr/>
        </p:nvSpPr>
        <p:spPr>
          <a:xfrm>
            <a:off x="1219680" y="2468659"/>
            <a:ext cx="2988425" cy="2418799"/>
          </a:xfrm>
          <a:prstGeom prst="rect">
            <a:avLst/>
          </a:prstGeom>
          <a:noFill/>
        </p:spPr>
        <p:txBody>
          <a:bodyPr anchor="b">
            <a:noAutofit/>
          </a:bodyPr>
          <a:lstStyle>
            <a:lvl1pPr marL="0" indent="0" algn="l" defTabSz="914400" rtl="0" eaLnBrk="1" latinLnBrk="0" hangingPunct="1">
              <a:lnSpc>
                <a:spcPct val="100000"/>
              </a:lnSpc>
              <a:spcBef>
                <a:spcPts val="0"/>
              </a:spcBef>
              <a:buFont typeface="Arial" panose="020B0604020202020204" pitchFamily="34" charset="0"/>
              <a:buNone/>
              <a:defRPr sz="2800" b="1" i="0" kern="1200" baseline="0">
                <a:solidFill>
                  <a:schemeClr val="tx1">
                    <a:lumMod val="75000"/>
                    <a:lumOff val="25000"/>
                  </a:schemeClr>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80000"/>
              </a:lnSpc>
            </a:pPr>
            <a:r>
              <a:rPr lang="en-US" dirty="0">
                <a:latin typeface="Roboto" charset="0"/>
                <a:ea typeface="Roboto" charset="0"/>
                <a:cs typeface="Roboto" charset="0"/>
              </a:rPr>
              <a:t>Email Marketing</a:t>
            </a:r>
          </a:p>
        </p:txBody>
      </p:sp>
      <p:sp>
        <p:nvSpPr>
          <p:cNvPr id="13" name="テキスト プレースホルダー 6"/>
          <p:cNvSpPr txBox="1">
            <a:spLocks/>
          </p:cNvSpPr>
          <p:nvPr/>
        </p:nvSpPr>
        <p:spPr>
          <a:xfrm>
            <a:off x="4496581" y="2468659"/>
            <a:ext cx="2988425" cy="2418799"/>
          </a:xfrm>
          <a:prstGeom prst="rect">
            <a:avLst/>
          </a:prstGeom>
          <a:noFill/>
        </p:spPr>
        <p:txBody>
          <a:bodyPr anchor="b">
            <a:noAutofit/>
          </a:bodyPr>
          <a:lstStyle>
            <a:lvl1pPr marL="0" indent="0" algn="l" defTabSz="914400" rtl="0" eaLnBrk="1" latinLnBrk="0" hangingPunct="1">
              <a:lnSpc>
                <a:spcPct val="100000"/>
              </a:lnSpc>
              <a:spcBef>
                <a:spcPts val="0"/>
              </a:spcBef>
              <a:buFont typeface="Arial" panose="020B0604020202020204" pitchFamily="34" charset="0"/>
              <a:buNone/>
              <a:defRPr sz="2800" b="1" i="0" kern="1200" baseline="0">
                <a:solidFill>
                  <a:schemeClr val="accent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kumimoji="1" lang="en-US" altLang="ja-JP" dirty="0">
                <a:solidFill>
                  <a:schemeClr val="accent5"/>
                </a:solidFill>
              </a:rPr>
              <a:t>Text </a:t>
            </a:r>
            <a:r>
              <a:rPr lang="en-US" dirty="0">
                <a:solidFill>
                  <a:schemeClr val="accent5"/>
                </a:solidFill>
                <a:latin typeface="Roboto" charset="0"/>
                <a:ea typeface="Roboto" charset="0"/>
                <a:cs typeface="Roboto" charset="0"/>
              </a:rPr>
              <a:t>Email Marketing</a:t>
            </a:r>
          </a:p>
          <a:p>
            <a:r>
              <a:rPr kumimoji="1" lang="en-US" altLang="ja-JP" dirty="0">
                <a:solidFill>
                  <a:schemeClr val="accent5"/>
                </a:solidFill>
              </a:rPr>
              <a:t>here</a:t>
            </a:r>
            <a:endParaRPr kumimoji="1" lang="ja-JP" altLang="en-US" dirty="0">
              <a:solidFill>
                <a:schemeClr val="accent5"/>
              </a:solidFill>
            </a:endParaRPr>
          </a:p>
        </p:txBody>
      </p:sp>
      <p:sp>
        <p:nvSpPr>
          <p:cNvPr id="14" name="テキスト プレースホルダー 6"/>
          <p:cNvSpPr txBox="1">
            <a:spLocks/>
          </p:cNvSpPr>
          <p:nvPr/>
        </p:nvSpPr>
        <p:spPr>
          <a:xfrm>
            <a:off x="7773481" y="2468659"/>
            <a:ext cx="2988425" cy="2418799"/>
          </a:xfrm>
          <a:prstGeom prst="rect">
            <a:avLst/>
          </a:prstGeom>
          <a:noFill/>
        </p:spPr>
        <p:txBody>
          <a:bodyPr anchor="b">
            <a:noAutofit/>
          </a:bodyPr>
          <a:lstStyle>
            <a:lvl1pPr marL="0" indent="0" algn="l" defTabSz="914400" rtl="0" eaLnBrk="1" latinLnBrk="0" hangingPunct="1">
              <a:lnSpc>
                <a:spcPct val="100000"/>
              </a:lnSpc>
              <a:spcBef>
                <a:spcPts val="0"/>
              </a:spcBef>
              <a:buFont typeface="Arial" panose="020B0604020202020204" pitchFamily="34" charset="0"/>
              <a:buNone/>
              <a:defRPr sz="2800" b="1" i="0" kern="1200" baseline="0">
                <a:solidFill>
                  <a:schemeClr val="tx1">
                    <a:lumMod val="75000"/>
                    <a:lumOff val="25000"/>
                  </a:schemeClr>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kumimoji="1" lang="en-US" altLang="ja-JP" dirty="0"/>
              <a:t>Text </a:t>
            </a:r>
            <a:r>
              <a:rPr lang="en-US" dirty="0">
                <a:latin typeface="Roboto" charset="0"/>
                <a:ea typeface="Roboto" charset="0"/>
                <a:cs typeface="Roboto" charset="0"/>
              </a:rPr>
              <a:t>Email Marketing</a:t>
            </a:r>
          </a:p>
          <a:p>
            <a:r>
              <a:rPr kumimoji="1" lang="en-US" altLang="ja-JP" dirty="0"/>
              <a:t>here</a:t>
            </a:r>
            <a:endParaRPr kumimoji="1" lang="ja-JP" altLang="en-US" dirty="0"/>
          </a:p>
        </p:txBody>
      </p:sp>
      <p:sp>
        <p:nvSpPr>
          <p:cNvPr id="15" name="テキスト プレースホルダー 6"/>
          <p:cNvSpPr txBox="1">
            <a:spLocks/>
          </p:cNvSpPr>
          <p:nvPr/>
        </p:nvSpPr>
        <p:spPr>
          <a:xfrm>
            <a:off x="11050382" y="2468659"/>
            <a:ext cx="2988425" cy="2418799"/>
          </a:xfrm>
          <a:prstGeom prst="rect">
            <a:avLst/>
          </a:prstGeom>
          <a:noFill/>
        </p:spPr>
        <p:txBody>
          <a:bodyPr anchor="b">
            <a:noAutofit/>
          </a:bodyPr>
          <a:lstStyle>
            <a:lvl1pPr marL="0" indent="0" algn="l" defTabSz="914400" rtl="0" eaLnBrk="1" latinLnBrk="0" hangingPunct="1">
              <a:lnSpc>
                <a:spcPct val="100000"/>
              </a:lnSpc>
              <a:spcBef>
                <a:spcPts val="0"/>
              </a:spcBef>
              <a:buFont typeface="Arial" panose="020B0604020202020204" pitchFamily="34" charset="0"/>
              <a:buNone/>
              <a:defRPr sz="2800" b="1" i="0" kern="1200" baseline="0">
                <a:solidFill>
                  <a:schemeClr val="tx1">
                    <a:lumMod val="75000"/>
                    <a:lumOff val="25000"/>
                  </a:schemeClr>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latin typeface="Roboto" charset="0"/>
                <a:ea typeface="Roboto" charset="0"/>
                <a:cs typeface="Roboto" charset="0"/>
              </a:rPr>
              <a:t>Email Marketing</a:t>
            </a:r>
          </a:p>
          <a:p>
            <a:r>
              <a:rPr kumimoji="1" lang="en-US" altLang="ja-JP" dirty="0"/>
              <a:t>goes here</a:t>
            </a:r>
            <a:endParaRPr kumimoji="1" lang="ja-JP" altLang="en-US" dirty="0"/>
          </a:p>
        </p:txBody>
      </p:sp>
      <p:sp>
        <p:nvSpPr>
          <p:cNvPr id="16" name="テキスト プレースホルダー 6"/>
          <p:cNvSpPr txBox="1">
            <a:spLocks/>
          </p:cNvSpPr>
          <p:nvPr/>
        </p:nvSpPr>
        <p:spPr>
          <a:xfrm>
            <a:off x="14327283" y="2468659"/>
            <a:ext cx="2988425" cy="2418799"/>
          </a:xfrm>
          <a:prstGeom prst="rect">
            <a:avLst/>
          </a:prstGeom>
          <a:noFill/>
        </p:spPr>
        <p:txBody>
          <a:bodyPr anchor="b">
            <a:noAutofit/>
          </a:bodyPr>
          <a:lstStyle>
            <a:lvl1pPr marL="0" indent="0" algn="l" defTabSz="914400" rtl="0" eaLnBrk="1" latinLnBrk="0" hangingPunct="1">
              <a:lnSpc>
                <a:spcPct val="100000"/>
              </a:lnSpc>
              <a:spcBef>
                <a:spcPts val="0"/>
              </a:spcBef>
              <a:buFont typeface="Arial" panose="020B0604020202020204" pitchFamily="34" charset="0"/>
              <a:buNone/>
              <a:defRPr sz="2800" b="1" i="0" kern="1200" baseline="0">
                <a:solidFill>
                  <a:schemeClr val="tx1">
                    <a:lumMod val="75000"/>
                    <a:lumOff val="25000"/>
                  </a:schemeClr>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kumimoji="1" lang="en-US" altLang="ja-JP" dirty="0"/>
              <a:t>Text </a:t>
            </a:r>
            <a:r>
              <a:rPr lang="en-US" dirty="0">
                <a:latin typeface="Roboto" charset="0"/>
                <a:ea typeface="Roboto" charset="0"/>
                <a:cs typeface="Roboto" charset="0"/>
              </a:rPr>
              <a:t>Email Marketing</a:t>
            </a:r>
          </a:p>
          <a:p>
            <a:r>
              <a:rPr kumimoji="1" lang="en-US" altLang="ja-JP" dirty="0"/>
              <a:t>goes here</a:t>
            </a:r>
            <a:endParaRPr kumimoji="1" lang="ja-JP" altLang="en-US" dirty="0"/>
          </a:p>
        </p:txBody>
      </p:sp>
      <p:sp>
        <p:nvSpPr>
          <p:cNvPr id="17" name="テキスト プレースホルダー 6"/>
          <p:cNvSpPr txBox="1">
            <a:spLocks/>
          </p:cNvSpPr>
          <p:nvPr/>
        </p:nvSpPr>
        <p:spPr>
          <a:xfrm>
            <a:off x="1219680" y="6178800"/>
            <a:ext cx="2988425" cy="2418799"/>
          </a:xfrm>
          <a:prstGeom prst="rect">
            <a:avLst/>
          </a:prstGeom>
        </p:spPr>
        <p:txBody>
          <a:bodyPr anchor="t">
            <a:noAutofit/>
          </a:bodyPr>
          <a:lstStyle>
            <a:lvl1pPr marL="342900" indent="-342900" algn="l" defTabSz="914400" rtl="0" eaLnBrk="1" latinLnBrk="0" hangingPunct="1">
              <a:lnSpc>
                <a:spcPct val="100000"/>
              </a:lnSpc>
              <a:spcBef>
                <a:spcPts val="0"/>
              </a:spcBef>
              <a:buClr>
                <a:schemeClr val="tx1">
                  <a:lumMod val="75000"/>
                  <a:lumOff val="25000"/>
                </a:schemeClr>
              </a:buClr>
              <a:buFont typeface="Wingdings" panose="05000000000000000000" pitchFamily="2" charset="2"/>
              <a:buChar char="§"/>
              <a:defRPr sz="2000" b="0" i="0" kern="1200" baseline="0">
                <a:solidFill>
                  <a:schemeClr val="bg1">
                    <a:lumMod val="50000"/>
                  </a:schemeClr>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600" dirty="0" err="1">
                <a:cs typeface="Lato Light"/>
              </a:rPr>
              <a:t>Donec</a:t>
            </a:r>
            <a:r>
              <a:rPr lang="en-US" sz="1600" dirty="0">
                <a:cs typeface="Lato Light"/>
              </a:rPr>
              <a:t> vitae dolor </a:t>
            </a:r>
            <a:r>
              <a:rPr lang="en-US" sz="1600" dirty="0" err="1">
                <a:cs typeface="Lato Light"/>
              </a:rPr>
              <a:t>sed</a:t>
            </a:r>
            <a:r>
              <a:rPr lang="en-US" sz="1600" dirty="0">
                <a:cs typeface="Lato Light"/>
              </a:rPr>
              <a:t> </a:t>
            </a:r>
            <a:r>
              <a:rPr lang="en-US" sz="1600" dirty="0" err="1">
                <a:cs typeface="Lato Light"/>
              </a:rPr>
              <a:t>urna</a:t>
            </a:r>
            <a:r>
              <a:rPr lang="en-US" sz="1600" dirty="0">
                <a:cs typeface="Lato Light"/>
              </a:rPr>
              <a:t> </a:t>
            </a:r>
            <a:r>
              <a:rPr lang="en-US" sz="1600" dirty="0" err="1">
                <a:cs typeface="Lato Light"/>
              </a:rPr>
              <a:t>laoreet</a:t>
            </a:r>
            <a:endParaRPr lang="en-US" sz="1600" dirty="0">
              <a:cs typeface="Lato Light"/>
            </a:endParaRPr>
          </a:p>
          <a:p>
            <a:pPr>
              <a:defRPr/>
            </a:pPr>
            <a:r>
              <a:rPr lang="en-US" sz="1600" dirty="0">
                <a:cs typeface="Lato Light"/>
              </a:rPr>
              <a:t> </a:t>
            </a:r>
            <a:r>
              <a:rPr lang="en-US" sz="1600" dirty="0" err="1">
                <a:cs typeface="Lato Light"/>
              </a:rPr>
              <a:t>consectetur</a:t>
            </a:r>
            <a:r>
              <a:rPr lang="en-US" sz="1600" dirty="0">
                <a:cs typeface="Lato Light"/>
              </a:rPr>
              <a:t> et a </a:t>
            </a:r>
            <a:r>
              <a:rPr lang="en-US" sz="1600" dirty="0" err="1">
                <a:cs typeface="Lato Light"/>
              </a:rPr>
              <a:t>odio</a:t>
            </a:r>
            <a:r>
              <a:rPr lang="en-US" sz="1600" dirty="0">
                <a:cs typeface="Lato Light"/>
              </a:rPr>
              <a:t>. Cras </a:t>
            </a:r>
            <a:r>
              <a:rPr lang="en-US" sz="1600" dirty="0" err="1">
                <a:cs typeface="Lato Light"/>
              </a:rPr>
              <a:t>vesti</a:t>
            </a:r>
            <a:endParaRPr lang="en-US" sz="1600" dirty="0">
              <a:cs typeface="Lato Light"/>
            </a:endParaRPr>
          </a:p>
          <a:p>
            <a:pPr>
              <a:defRPr/>
            </a:pPr>
            <a:r>
              <a:rPr lang="en-US" sz="1600" dirty="0" err="1">
                <a:cs typeface="Lato Light"/>
              </a:rPr>
              <a:t>Bulum</a:t>
            </a:r>
            <a:endParaRPr lang="en-US" sz="1600" dirty="0">
              <a:cs typeface="Lato Light"/>
            </a:endParaRPr>
          </a:p>
          <a:p>
            <a:pPr>
              <a:defRPr/>
            </a:pPr>
            <a:r>
              <a:rPr lang="en-US" sz="1600" dirty="0" err="1">
                <a:cs typeface="Lato Light"/>
              </a:rPr>
              <a:t>diam</a:t>
            </a:r>
            <a:r>
              <a:rPr lang="en-US" sz="1600" dirty="0">
                <a:cs typeface="Lato Light"/>
              </a:rPr>
              <a:t> id </a:t>
            </a:r>
            <a:r>
              <a:rPr lang="en-US" sz="1600" dirty="0" err="1">
                <a:cs typeface="Lato Light"/>
              </a:rPr>
              <a:t>risus</a:t>
            </a:r>
            <a:r>
              <a:rPr lang="en-US" sz="1600" dirty="0">
                <a:cs typeface="Lato Light"/>
              </a:rPr>
              <a:t> convallis maximus. Lorem ipsum</a:t>
            </a:r>
          </a:p>
        </p:txBody>
      </p:sp>
      <p:sp>
        <p:nvSpPr>
          <p:cNvPr id="18" name="テキスト プレースホルダー 6"/>
          <p:cNvSpPr txBox="1">
            <a:spLocks/>
          </p:cNvSpPr>
          <p:nvPr/>
        </p:nvSpPr>
        <p:spPr>
          <a:xfrm>
            <a:off x="4496581" y="6178800"/>
            <a:ext cx="2988425" cy="2418799"/>
          </a:xfrm>
          <a:prstGeom prst="rect">
            <a:avLst/>
          </a:prstGeom>
        </p:spPr>
        <p:txBody>
          <a:bodyPr anchor="t">
            <a:noAutofit/>
          </a:bodyPr>
          <a:lstStyle>
            <a:lvl1pPr marL="342900" indent="-342900" algn="l" defTabSz="914400" rtl="0" eaLnBrk="1" latinLnBrk="0" hangingPunct="1">
              <a:lnSpc>
                <a:spcPct val="100000"/>
              </a:lnSpc>
              <a:spcBef>
                <a:spcPts val="0"/>
              </a:spcBef>
              <a:buClr>
                <a:schemeClr val="accent1"/>
              </a:buClr>
              <a:buFont typeface="Wingdings" panose="05000000000000000000" pitchFamily="2" charset="2"/>
              <a:buChar char="§"/>
              <a:defRPr sz="2000" b="0" i="0" kern="1200" baseline="0">
                <a:solidFill>
                  <a:schemeClr val="bg1">
                    <a:lumMod val="50000"/>
                  </a:schemeClr>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600" dirty="0" err="1">
                <a:cs typeface="Lato Light"/>
              </a:rPr>
              <a:t>Donec</a:t>
            </a:r>
            <a:r>
              <a:rPr lang="en-US" sz="1600" dirty="0">
                <a:cs typeface="Lato Light"/>
              </a:rPr>
              <a:t> vitae dolor </a:t>
            </a:r>
            <a:r>
              <a:rPr lang="en-US" sz="1600" dirty="0" err="1">
                <a:cs typeface="Lato Light"/>
              </a:rPr>
              <a:t>sed</a:t>
            </a:r>
            <a:r>
              <a:rPr lang="en-US" sz="1600" dirty="0">
                <a:cs typeface="Lato Light"/>
              </a:rPr>
              <a:t> </a:t>
            </a:r>
            <a:r>
              <a:rPr lang="en-US" sz="1600" dirty="0" err="1">
                <a:cs typeface="Lato Light"/>
              </a:rPr>
              <a:t>urna</a:t>
            </a:r>
            <a:r>
              <a:rPr lang="en-US" sz="1600" dirty="0">
                <a:cs typeface="Lato Light"/>
              </a:rPr>
              <a:t> </a:t>
            </a:r>
            <a:r>
              <a:rPr lang="en-US" sz="1600" dirty="0" err="1">
                <a:cs typeface="Lato Light"/>
              </a:rPr>
              <a:t>laoreet</a:t>
            </a:r>
            <a:endParaRPr lang="en-US" sz="1600" dirty="0">
              <a:cs typeface="Lato Light"/>
            </a:endParaRPr>
          </a:p>
          <a:p>
            <a:pPr>
              <a:defRPr/>
            </a:pPr>
            <a:r>
              <a:rPr lang="en-US" sz="1600" dirty="0">
                <a:cs typeface="Lato Light"/>
              </a:rPr>
              <a:t> </a:t>
            </a:r>
            <a:r>
              <a:rPr lang="en-US" sz="1600" dirty="0" err="1">
                <a:cs typeface="Lato Light"/>
              </a:rPr>
              <a:t>consectetur</a:t>
            </a:r>
            <a:r>
              <a:rPr lang="en-US" sz="1600" dirty="0">
                <a:cs typeface="Lato Light"/>
              </a:rPr>
              <a:t> et a </a:t>
            </a:r>
            <a:r>
              <a:rPr lang="en-US" sz="1600" dirty="0" err="1">
                <a:cs typeface="Lato Light"/>
              </a:rPr>
              <a:t>odio</a:t>
            </a:r>
            <a:r>
              <a:rPr lang="en-US" sz="1600" dirty="0">
                <a:cs typeface="Lato Light"/>
              </a:rPr>
              <a:t>. Cras </a:t>
            </a:r>
            <a:r>
              <a:rPr lang="en-US" sz="1600" dirty="0" err="1">
                <a:cs typeface="Lato Light"/>
              </a:rPr>
              <a:t>vesti</a:t>
            </a:r>
            <a:endParaRPr lang="en-US" sz="1600" dirty="0">
              <a:cs typeface="Lato Light"/>
            </a:endParaRPr>
          </a:p>
          <a:p>
            <a:pPr>
              <a:defRPr/>
            </a:pPr>
            <a:r>
              <a:rPr lang="en-US" sz="1600" dirty="0" err="1">
                <a:cs typeface="Lato Light"/>
              </a:rPr>
              <a:t>Bulum</a:t>
            </a:r>
            <a:endParaRPr lang="en-US" sz="1600" dirty="0">
              <a:cs typeface="Lato Light"/>
            </a:endParaRPr>
          </a:p>
          <a:p>
            <a:pPr>
              <a:defRPr/>
            </a:pPr>
            <a:r>
              <a:rPr lang="en-US" sz="1600" dirty="0" err="1">
                <a:cs typeface="Lato Light"/>
              </a:rPr>
              <a:t>diam</a:t>
            </a:r>
            <a:r>
              <a:rPr lang="en-US" sz="1600" dirty="0">
                <a:cs typeface="Lato Light"/>
              </a:rPr>
              <a:t> id </a:t>
            </a:r>
            <a:r>
              <a:rPr lang="en-US" sz="1600" dirty="0" err="1">
                <a:cs typeface="Lato Light"/>
              </a:rPr>
              <a:t>risus</a:t>
            </a:r>
            <a:r>
              <a:rPr lang="en-US" sz="1600" dirty="0">
                <a:cs typeface="Lato Light"/>
              </a:rPr>
              <a:t> convallis maximus. Lorem ipsum</a:t>
            </a:r>
          </a:p>
        </p:txBody>
      </p:sp>
      <p:sp>
        <p:nvSpPr>
          <p:cNvPr id="19" name="テキスト プレースホルダー 6"/>
          <p:cNvSpPr txBox="1">
            <a:spLocks/>
          </p:cNvSpPr>
          <p:nvPr/>
        </p:nvSpPr>
        <p:spPr>
          <a:xfrm>
            <a:off x="7773481" y="6178800"/>
            <a:ext cx="2988425" cy="2418799"/>
          </a:xfrm>
          <a:prstGeom prst="rect">
            <a:avLst/>
          </a:prstGeom>
        </p:spPr>
        <p:txBody>
          <a:bodyPr anchor="t">
            <a:noAutofit/>
          </a:bodyPr>
          <a:lstStyle>
            <a:lvl1pPr marL="342900" indent="-342900" algn="l" defTabSz="914400" rtl="0" eaLnBrk="1" latinLnBrk="0" hangingPunct="1">
              <a:lnSpc>
                <a:spcPct val="100000"/>
              </a:lnSpc>
              <a:spcBef>
                <a:spcPts val="0"/>
              </a:spcBef>
              <a:buClr>
                <a:schemeClr val="tx1">
                  <a:lumMod val="75000"/>
                  <a:lumOff val="25000"/>
                </a:schemeClr>
              </a:buClr>
              <a:buFont typeface="Wingdings" panose="05000000000000000000" pitchFamily="2" charset="2"/>
              <a:buChar char="§"/>
              <a:defRPr sz="2000" b="0" i="0" kern="1200" baseline="0">
                <a:solidFill>
                  <a:schemeClr val="bg1">
                    <a:lumMod val="50000"/>
                  </a:schemeClr>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600" dirty="0" err="1">
                <a:cs typeface="Lato Light"/>
              </a:rPr>
              <a:t>Donec</a:t>
            </a:r>
            <a:r>
              <a:rPr lang="en-US" sz="1600" dirty="0">
                <a:cs typeface="Lato Light"/>
              </a:rPr>
              <a:t> vitae dolor </a:t>
            </a:r>
            <a:r>
              <a:rPr lang="en-US" sz="1600" dirty="0" err="1">
                <a:cs typeface="Lato Light"/>
              </a:rPr>
              <a:t>sed</a:t>
            </a:r>
            <a:r>
              <a:rPr lang="en-US" sz="1600" dirty="0">
                <a:cs typeface="Lato Light"/>
              </a:rPr>
              <a:t> </a:t>
            </a:r>
            <a:r>
              <a:rPr lang="en-US" sz="1600" dirty="0" err="1">
                <a:cs typeface="Lato Light"/>
              </a:rPr>
              <a:t>urna</a:t>
            </a:r>
            <a:r>
              <a:rPr lang="en-US" sz="1600" dirty="0">
                <a:cs typeface="Lato Light"/>
              </a:rPr>
              <a:t> </a:t>
            </a:r>
            <a:r>
              <a:rPr lang="en-US" sz="1600" dirty="0" err="1">
                <a:cs typeface="Lato Light"/>
              </a:rPr>
              <a:t>laoreet</a:t>
            </a:r>
            <a:endParaRPr lang="en-US" sz="1600" dirty="0">
              <a:cs typeface="Lato Light"/>
            </a:endParaRPr>
          </a:p>
          <a:p>
            <a:pPr>
              <a:defRPr/>
            </a:pPr>
            <a:r>
              <a:rPr lang="en-US" sz="1600" dirty="0">
                <a:cs typeface="Lato Light"/>
              </a:rPr>
              <a:t> </a:t>
            </a:r>
            <a:r>
              <a:rPr lang="en-US" sz="1600" dirty="0" err="1">
                <a:cs typeface="Lato Light"/>
              </a:rPr>
              <a:t>consectetur</a:t>
            </a:r>
            <a:r>
              <a:rPr lang="en-US" sz="1600" dirty="0">
                <a:cs typeface="Lato Light"/>
              </a:rPr>
              <a:t> et a </a:t>
            </a:r>
            <a:r>
              <a:rPr lang="en-US" sz="1600" dirty="0" err="1">
                <a:cs typeface="Lato Light"/>
              </a:rPr>
              <a:t>odio</a:t>
            </a:r>
            <a:r>
              <a:rPr lang="en-US" sz="1600" dirty="0">
                <a:cs typeface="Lato Light"/>
              </a:rPr>
              <a:t>. Cras </a:t>
            </a:r>
            <a:r>
              <a:rPr lang="en-US" sz="1600" dirty="0" err="1">
                <a:cs typeface="Lato Light"/>
              </a:rPr>
              <a:t>vesti</a:t>
            </a:r>
            <a:endParaRPr lang="en-US" sz="1600" dirty="0">
              <a:cs typeface="Lato Light"/>
            </a:endParaRPr>
          </a:p>
          <a:p>
            <a:pPr>
              <a:defRPr/>
            </a:pPr>
            <a:r>
              <a:rPr lang="en-US" sz="1600" dirty="0" err="1">
                <a:cs typeface="Lato Light"/>
              </a:rPr>
              <a:t>Bulum</a:t>
            </a:r>
            <a:endParaRPr lang="en-US" sz="1600" dirty="0">
              <a:cs typeface="Lato Light"/>
            </a:endParaRPr>
          </a:p>
          <a:p>
            <a:pPr>
              <a:defRPr/>
            </a:pPr>
            <a:r>
              <a:rPr lang="en-US" sz="1600" dirty="0" err="1">
                <a:cs typeface="Lato Light"/>
              </a:rPr>
              <a:t>diam</a:t>
            </a:r>
            <a:r>
              <a:rPr lang="en-US" sz="1600" dirty="0">
                <a:cs typeface="Lato Light"/>
              </a:rPr>
              <a:t> id </a:t>
            </a:r>
            <a:r>
              <a:rPr lang="en-US" sz="1600" dirty="0" err="1">
                <a:cs typeface="Lato Light"/>
              </a:rPr>
              <a:t>risus</a:t>
            </a:r>
            <a:r>
              <a:rPr lang="en-US" sz="1600" dirty="0">
                <a:cs typeface="Lato Light"/>
              </a:rPr>
              <a:t> convallis maximus. Lorem ipsum</a:t>
            </a:r>
          </a:p>
        </p:txBody>
      </p:sp>
      <p:sp>
        <p:nvSpPr>
          <p:cNvPr id="20" name="テキスト プレースホルダー 6"/>
          <p:cNvSpPr txBox="1">
            <a:spLocks/>
          </p:cNvSpPr>
          <p:nvPr/>
        </p:nvSpPr>
        <p:spPr>
          <a:xfrm>
            <a:off x="11050382" y="6178800"/>
            <a:ext cx="2988425" cy="2418799"/>
          </a:xfrm>
          <a:prstGeom prst="rect">
            <a:avLst/>
          </a:prstGeom>
        </p:spPr>
        <p:txBody>
          <a:bodyPr anchor="t">
            <a:noAutofit/>
          </a:bodyPr>
          <a:lstStyle>
            <a:lvl1pPr marL="342900" indent="-342900" algn="l" defTabSz="914400" rtl="0" eaLnBrk="1" latinLnBrk="0" hangingPunct="1">
              <a:lnSpc>
                <a:spcPct val="100000"/>
              </a:lnSpc>
              <a:spcBef>
                <a:spcPts val="0"/>
              </a:spcBef>
              <a:buClr>
                <a:schemeClr val="tx1">
                  <a:lumMod val="75000"/>
                  <a:lumOff val="25000"/>
                </a:schemeClr>
              </a:buClr>
              <a:buFont typeface="Wingdings" panose="05000000000000000000" pitchFamily="2" charset="2"/>
              <a:buChar char="§"/>
              <a:defRPr sz="2000" b="0" i="0" kern="1200" baseline="0">
                <a:solidFill>
                  <a:schemeClr val="bg1">
                    <a:lumMod val="50000"/>
                  </a:schemeClr>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600" dirty="0" err="1">
                <a:cs typeface="Lato Light"/>
              </a:rPr>
              <a:t>Donec</a:t>
            </a:r>
            <a:r>
              <a:rPr lang="en-US" sz="1600" dirty="0">
                <a:cs typeface="Lato Light"/>
              </a:rPr>
              <a:t> vitae dolor </a:t>
            </a:r>
            <a:r>
              <a:rPr lang="en-US" sz="1600" dirty="0" err="1">
                <a:cs typeface="Lato Light"/>
              </a:rPr>
              <a:t>sed</a:t>
            </a:r>
            <a:r>
              <a:rPr lang="en-US" sz="1600" dirty="0">
                <a:cs typeface="Lato Light"/>
              </a:rPr>
              <a:t> </a:t>
            </a:r>
            <a:r>
              <a:rPr lang="en-US" sz="1600" dirty="0" err="1">
                <a:cs typeface="Lato Light"/>
              </a:rPr>
              <a:t>urna</a:t>
            </a:r>
            <a:r>
              <a:rPr lang="en-US" sz="1600" dirty="0">
                <a:cs typeface="Lato Light"/>
              </a:rPr>
              <a:t> </a:t>
            </a:r>
            <a:r>
              <a:rPr lang="en-US" sz="1600" dirty="0" err="1">
                <a:cs typeface="Lato Light"/>
              </a:rPr>
              <a:t>laoreet</a:t>
            </a:r>
            <a:endParaRPr lang="en-US" sz="1600" dirty="0">
              <a:cs typeface="Lato Light"/>
            </a:endParaRPr>
          </a:p>
          <a:p>
            <a:pPr>
              <a:defRPr/>
            </a:pPr>
            <a:r>
              <a:rPr lang="en-US" sz="1600" dirty="0">
                <a:cs typeface="Lato Light"/>
              </a:rPr>
              <a:t> </a:t>
            </a:r>
            <a:r>
              <a:rPr lang="en-US" sz="1600" dirty="0" err="1">
                <a:cs typeface="Lato Light"/>
              </a:rPr>
              <a:t>consectetur</a:t>
            </a:r>
            <a:r>
              <a:rPr lang="en-US" sz="1600" dirty="0">
                <a:cs typeface="Lato Light"/>
              </a:rPr>
              <a:t> et a </a:t>
            </a:r>
            <a:r>
              <a:rPr lang="en-US" sz="1600" dirty="0" err="1">
                <a:cs typeface="Lato Light"/>
              </a:rPr>
              <a:t>odio</a:t>
            </a:r>
            <a:r>
              <a:rPr lang="en-US" sz="1600" dirty="0">
                <a:cs typeface="Lato Light"/>
              </a:rPr>
              <a:t>. Cras </a:t>
            </a:r>
            <a:r>
              <a:rPr lang="en-US" sz="1600" dirty="0" err="1">
                <a:cs typeface="Lato Light"/>
              </a:rPr>
              <a:t>vesti</a:t>
            </a:r>
            <a:endParaRPr lang="en-US" sz="1600" dirty="0">
              <a:cs typeface="Lato Light"/>
            </a:endParaRPr>
          </a:p>
          <a:p>
            <a:pPr>
              <a:defRPr/>
            </a:pPr>
            <a:r>
              <a:rPr lang="en-US" sz="1600" dirty="0" err="1">
                <a:cs typeface="Lato Light"/>
              </a:rPr>
              <a:t>Bulum</a:t>
            </a:r>
            <a:endParaRPr lang="en-US" sz="1600" dirty="0">
              <a:cs typeface="Lato Light"/>
            </a:endParaRPr>
          </a:p>
          <a:p>
            <a:pPr>
              <a:defRPr/>
            </a:pPr>
            <a:r>
              <a:rPr lang="en-US" sz="1600" dirty="0" err="1">
                <a:cs typeface="Lato Light"/>
              </a:rPr>
              <a:t>diam</a:t>
            </a:r>
            <a:r>
              <a:rPr lang="en-US" sz="1600" dirty="0">
                <a:cs typeface="Lato Light"/>
              </a:rPr>
              <a:t> id </a:t>
            </a:r>
            <a:r>
              <a:rPr lang="en-US" sz="1600" dirty="0" err="1">
                <a:cs typeface="Lato Light"/>
              </a:rPr>
              <a:t>risus</a:t>
            </a:r>
            <a:r>
              <a:rPr lang="en-US" sz="1600" dirty="0">
                <a:cs typeface="Lato Light"/>
              </a:rPr>
              <a:t> convallis maximus. Lorem ipsum</a:t>
            </a:r>
          </a:p>
        </p:txBody>
      </p:sp>
      <p:sp>
        <p:nvSpPr>
          <p:cNvPr id="21" name="テキスト プレースホルダー 6"/>
          <p:cNvSpPr txBox="1">
            <a:spLocks/>
          </p:cNvSpPr>
          <p:nvPr/>
        </p:nvSpPr>
        <p:spPr>
          <a:xfrm>
            <a:off x="14327283" y="6178800"/>
            <a:ext cx="2988425" cy="2418799"/>
          </a:xfrm>
          <a:prstGeom prst="rect">
            <a:avLst/>
          </a:prstGeom>
        </p:spPr>
        <p:txBody>
          <a:bodyPr anchor="t">
            <a:noAutofit/>
          </a:bodyPr>
          <a:lstStyle>
            <a:lvl1pPr marL="342900" indent="-342900" algn="l" defTabSz="914400" rtl="0" eaLnBrk="1" latinLnBrk="0" hangingPunct="1">
              <a:lnSpc>
                <a:spcPct val="100000"/>
              </a:lnSpc>
              <a:spcBef>
                <a:spcPts val="0"/>
              </a:spcBef>
              <a:buClr>
                <a:schemeClr val="tx1">
                  <a:lumMod val="75000"/>
                  <a:lumOff val="25000"/>
                </a:schemeClr>
              </a:buClr>
              <a:buFont typeface="Wingdings" panose="05000000000000000000" pitchFamily="2" charset="2"/>
              <a:buChar char="§"/>
              <a:defRPr sz="2000" b="0" i="0" kern="1200" baseline="0">
                <a:solidFill>
                  <a:schemeClr val="bg1">
                    <a:lumMod val="50000"/>
                  </a:schemeClr>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600" dirty="0" err="1">
                <a:cs typeface="Lato Light"/>
              </a:rPr>
              <a:t>Donec</a:t>
            </a:r>
            <a:r>
              <a:rPr lang="en-US" sz="1600" dirty="0">
                <a:cs typeface="Lato Light"/>
              </a:rPr>
              <a:t> vitae dolor </a:t>
            </a:r>
            <a:r>
              <a:rPr lang="en-US" sz="1600" dirty="0" err="1">
                <a:cs typeface="Lato Light"/>
              </a:rPr>
              <a:t>sed</a:t>
            </a:r>
            <a:r>
              <a:rPr lang="en-US" sz="1600" dirty="0">
                <a:cs typeface="Lato Light"/>
              </a:rPr>
              <a:t> </a:t>
            </a:r>
            <a:r>
              <a:rPr lang="en-US" sz="1600" dirty="0" err="1">
                <a:cs typeface="Lato Light"/>
              </a:rPr>
              <a:t>urna</a:t>
            </a:r>
            <a:r>
              <a:rPr lang="en-US" sz="1600" dirty="0">
                <a:cs typeface="Lato Light"/>
              </a:rPr>
              <a:t> </a:t>
            </a:r>
            <a:r>
              <a:rPr lang="en-US" sz="1600" dirty="0" err="1">
                <a:cs typeface="Lato Light"/>
              </a:rPr>
              <a:t>laoreet</a:t>
            </a:r>
            <a:endParaRPr lang="en-US" sz="1600" dirty="0">
              <a:cs typeface="Lato Light"/>
            </a:endParaRPr>
          </a:p>
          <a:p>
            <a:pPr>
              <a:defRPr/>
            </a:pPr>
            <a:r>
              <a:rPr lang="en-US" sz="1600" dirty="0" err="1">
                <a:cs typeface="Lato Light"/>
              </a:rPr>
              <a:t>Cconsectetur</a:t>
            </a:r>
            <a:r>
              <a:rPr lang="en-US" sz="1600" dirty="0">
                <a:cs typeface="Lato Light"/>
              </a:rPr>
              <a:t> et a </a:t>
            </a:r>
            <a:r>
              <a:rPr lang="en-US" sz="1600" dirty="0" err="1">
                <a:cs typeface="Lato Light"/>
              </a:rPr>
              <a:t>odio</a:t>
            </a:r>
            <a:r>
              <a:rPr lang="en-US" sz="1600" dirty="0">
                <a:cs typeface="Lato Light"/>
              </a:rPr>
              <a:t>. Cras </a:t>
            </a:r>
            <a:r>
              <a:rPr lang="en-US" sz="1600" dirty="0" err="1">
                <a:cs typeface="Lato Light"/>
              </a:rPr>
              <a:t>vesti</a:t>
            </a:r>
            <a:endParaRPr lang="en-US" sz="1600" dirty="0">
              <a:cs typeface="Lato Light"/>
            </a:endParaRPr>
          </a:p>
          <a:p>
            <a:pPr>
              <a:defRPr/>
            </a:pPr>
            <a:r>
              <a:rPr lang="en-US" sz="1600" dirty="0" err="1">
                <a:cs typeface="Lato Light"/>
              </a:rPr>
              <a:t>Bulum</a:t>
            </a:r>
            <a:endParaRPr lang="en-US" sz="1600" dirty="0">
              <a:cs typeface="Lato Light"/>
            </a:endParaRPr>
          </a:p>
          <a:p>
            <a:pPr>
              <a:defRPr/>
            </a:pPr>
            <a:r>
              <a:rPr lang="en-US" sz="1600" dirty="0" err="1">
                <a:cs typeface="Lato Light"/>
              </a:rPr>
              <a:t>diam</a:t>
            </a:r>
            <a:r>
              <a:rPr lang="en-US" sz="1600" dirty="0">
                <a:cs typeface="Lato Light"/>
              </a:rPr>
              <a:t> id </a:t>
            </a:r>
            <a:r>
              <a:rPr lang="en-US" sz="1600" dirty="0" err="1">
                <a:cs typeface="Lato Light"/>
              </a:rPr>
              <a:t>risus</a:t>
            </a:r>
            <a:r>
              <a:rPr lang="en-US" sz="1600" dirty="0">
                <a:cs typeface="Lato Light"/>
              </a:rPr>
              <a:t> convallis maximus. Lorem ipsum</a:t>
            </a:r>
          </a:p>
        </p:txBody>
      </p:sp>
    </p:spTree>
    <p:extLst>
      <p:ext uri="{BB962C8B-B14F-4D97-AF65-F5344CB8AC3E}">
        <p14:creationId xmlns:p14="http://schemas.microsoft.com/office/powerpoint/2010/main" val="2949981540"/>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Info Graphics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08839044-A8EA-4E0A-B53B-DF8DDE3B4BC7}" type="datetime6">
              <a:rPr lang="en-US" smtClean="0"/>
              <a:t>October 19</a:t>
            </a:fld>
            <a:endParaRPr lang="en-US" dirty="0"/>
          </a:p>
        </p:txBody>
      </p:sp>
      <p:sp>
        <p:nvSpPr>
          <p:cNvPr id="19" name="TextBox 18"/>
          <p:cNvSpPr txBox="1"/>
          <p:nvPr/>
        </p:nvSpPr>
        <p:spPr>
          <a:xfrm>
            <a:off x="2601239" y="3551261"/>
            <a:ext cx="2798104" cy="492414"/>
          </a:xfrm>
          <a:prstGeom prst="rect">
            <a:avLst/>
          </a:prstGeom>
          <a:noFill/>
        </p:spPr>
        <p:txBody>
          <a:bodyPr wrap="square" lIns="0" tIns="121892" rIns="0" bIns="0" rtlCol="0">
            <a:spAutoFit/>
          </a:bodyPr>
          <a:lstStyle/>
          <a:p>
            <a:r>
              <a:rPr lang="en-US" sz="2400" b="1" dirty="0">
                <a:solidFill>
                  <a:schemeClr val="tx2"/>
                </a:solidFill>
                <a:latin typeface="+mj-lt"/>
                <a:cs typeface="Lato Regular"/>
              </a:rPr>
              <a:t>Strengths</a:t>
            </a:r>
          </a:p>
        </p:txBody>
      </p:sp>
      <p:grpSp>
        <p:nvGrpSpPr>
          <p:cNvPr id="20" name="Group 19"/>
          <p:cNvGrpSpPr/>
          <p:nvPr/>
        </p:nvGrpSpPr>
        <p:grpSpPr>
          <a:xfrm>
            <a:off x="1266975" y="3839753"/>
            <a:ext cx="940602" cy="940847"/>
            <a:chOff x="2163222" y="4675182"/>
            <a:chExt cx="1312452" cy="1312794"/>
          </a:xfrm>
        </p:grpSpPr>
        <p:sp>
          <p:nvSpPr>
            <p:cNvPr id="21" name="Rectangle 20"/>
            <p:cNvSpPr/>
            <p:nvPr/>
          </p:nvSpPr>
          <p:spPr>
            <a:xfrm>
              <a:off x="2163222" y="4675182"/>
              <a:ext cx="1312452" cy="131279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sz="1800" dirty="0">
                <a:latin typeface="+mj-lt"/>
              </a:endParaRPr>
            </a:p>
          </p:txBody>
        </p:sp>
        <p:sp>
          <p:nvSpPr>
            <p:cNvPr id="22" name="Freeform 2"/>
            <p:cNvSpPr>
              <a:spLocks noChangeArrowheads="1"/>
            </p:cNvSpPr>
            <p:nvPr/>
          </p:nvSpPr>
          <p:spPr bwMode="auto">
            <a:xfrm>
              <a:off x="2492792" y="4959721"/>
              <a:ext cx="693093" cy="693273"/>
            </a:xfrm>
            <a:custGeom>
              <a:avLst/>
              <a:gdLst>
                <a:gd name="T0" fmla="*/ 3437 w 6844"/>
                <a:gd name="T1" fmla="*/ 1719 h 6844"/>
                <a:gd name="T2" fmla="*/ 3437 w 6844"/>
                <a:gd name="T3" fmla="*/ 2875 h 6844"/>
                <a:gd name="T4" fmla="*/ 3437 w 6844"/>
                <a:gd name="T5" fmla="*/ 1719 h 6844"/>
                <a:gd name="T6" fmla="*/ 6843 w 6844"/>
                <a:gd name="T7" fmla="*/ 188 h 6844"/>
                <a:gd name="T8" fmla="*/ 5437 w 6844"/>
                <a:gd name="T9" fmla="*/ 2375 h 6844"/>
                <a:gd name="T10" fmla="*/ 5124 w 6844"/>
                <a:gd name="T11" fmla="*/ 1250 h 6844"/>
                <a:gd name="T12" fmla="*/ 5093 w 6844"/>
                <a:gd name="T13" fmla="*/ 2719 h 6844"/>
                <a:gd name="T14" fmla="*/ 4437 w 6844"/>
                <a:gd name="T15" fmla="*/ 3749 h 6844"/>
                <a:gd name="T16" fmla="*/ 5218 w 6844"/>
                <a:gd name="T17" fmla="*/ 4562 h 6844"/>
                <a:gd name="T18" fmla="*/ 5218 w 6844"/>
                <a:gd name="T19" fmla="*/ 4593 h 6844"/>
                <a:gd name="T20" fmla="*/ 5124 w 6844"/>
                <a:gd name="T21" fmla="*/ 6624 h 6844"/>
                <a:gd name="T22" fmla="*/ 4812 w 6844"/>
                <a:gd name="T23" fmla="*/ 6843 h 6844"/>
                <a:gd name="T24" fmla="*/ 4812 w 6844"/>
                <a:gd name="T25" fmla="*/ 5093 h 6844"/>
                <a:gd name="T26" fmla="*/ 2594 w 6844"/>
                <a:gd name="T27" fmla="*/ 5812 h 6844"/>
                <a:gd name="T28" fmla="*/ 2438 w 6844"/>
                <a:gd name="T29" fmla="*/ 5968 h 6844"/>
                <a:gd name="T30" fmla="*/ 875 w 6844"/>
                <a:gd name="T31" fmla="*/ 6843 h 6844"/>
                <a:gd name="T32" fmla="*/ 719 w 6844"/>
                <a:gd name="T33" fmla="*/ 6312 h 6844"/>
                <a:gd name="T34" fmla="*/ 2844 w 6844"/>
                <a:gd name="T35" fmla="*/ 4562 h 6844"/>
                <a:gd name="T36" fmla="*/ 1782 w 6844"/>
                <a:gd name="T37" fmla="*/ 2750 h 6844"/>
                <a:gd name="T38" fmla="*/ 1719 w 6844"/>
                <a:gd name="T39" fmla="*/ 2594 h 6844"/>
                <a:gd name="T40" fmla="*/ 1250 w 6844"/>
                <a:gd name="T41" fmla="*/ 1313 h 6844"/>
                <a:gd name="T42" fmla="*/ 407 w 6844"/>
                <a:gd name="T43" fmla="*/ 2563 h 6844"/>
                <a:gd name="T44" fmla="*/ 1032 w 6844"/>
                <a:gd name="T45" fmla="*/ 32 h 6844"/>
                <a:gd name="T46" fmla="*/ 1813 w 6844"/>
                <a:gd name="T47" fmla="*/ 938 h 6844"/>
                <a:gd name="T48" fmla="*/ 2157 w 6844"/>
                <a:gd name="T49" fmla="*/ 907 h 6844"/>
                <a:gd name="T50" fmla="*/ 4718 w 6844"/>
                <a:gd name="T51" fmla="*/ 907 h 6844"/>
                <a:gd name="T52" fmla="*/ 5031 w 6844"/>
                <a:gd name="T53" fmla="*/ 938 h 6844"/>
                <a:gd name="T54" fmla="*/ 5812 w 6844"/>
                <a:gd name="T55" fmla="*/ 0 h 6844"/>
                <a:gd name="T56" fmla="*/ 4562 w 6844"/>
                <a:gd name="T57" fmla="*/ 1188 h 6844"/>
                <a:gd name="T58" fmla="*/ 3437 w 6844"/>
                <a:gd name="T59" fmla="*/ 1157 h 6844"/>
                <a:gd name="T60" fmla="*/ 2282 w 6844"/>
                <a:gd name="T61" fmla="*/ 2469 h 6844"/>
                <a:gd name="T62" fmla="*/ 3718 w 6844"/>
                <a:gd name="T63" fmla="*/ 3157 h 6844"/>
                <a:gd name="T64" fmla="*/ 4562 w 6844"/>
                <a:gd name="T65" fmla="*/ 1188 h 6844"/>
                <a:gd name="T66" fmla="*/ 4562 w 6844"/>
                <a:gd name="T67" fmla="*/ 1188 h 6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44" h="6844">
                  <a:moveTo>
                    <a:pt x="3437" y="1719"/>
                  </a:moveTo>
                  <a:lnTo>
                    <a:pt x="3437" y="1719"/>
                  </a:lnTo>
                  <a:cubicBezTo>
                    <a:pt x="3749" y="1719"/>
                    <a:pt x="3999" y="2000"/>
                    <a:pt x="3999" y="2313"/>
                  </a:cubicBezTo>
                  <a:cubicBezTo>
                    <a:pt x="3999" y="2625"/>
                    <a:pt x="3749" y="2875"/>
                    <a:pt x="3437" y="2875"/>
                  </a:cubicBezTo>
                  <a:cubicBezTo>
                    <a:pt x="3125" y="2875"/>
                    <a:pt x="2844" y="2625"/>
                    <a:pt x="2844" y="2313"/>
                  </a:cubicBezTo>
                  <a:cubicBezTo>
                    <a:pt x="2844" y="2000"/>
                    <a:pt x="3125" y="1719"/>
                    <a:pt x="3437" y="1719"/>
                  </a:cubicBezTo>
                  <a:close/>
                  <a:moveTo>
                    <a:pt x="6843" y="188"/>
                  </a:moveTo>
                  <a:lnTo>
                    <a:pt x="6843" y="188"/>
                  </a:lnTo>
                  <a:cubicBezTo>
                    <a:pt x="6437" y="2532"/>
                    <a:pt x="6437" y="2532"/>
                    <a:pt x="6437" y="2532"/>
                  </a:cubicBezTo>
                  <a:cubicBezTo>
                    <a:pt x="5437" y="2375"/>
                    <a:pt x="5437" y="2375"/>
                    <a:pt x="5437" y="2375"/>
                  </a:cubicBezTo>
                  <a:cubicBezTo>
                    <a:pt x="5593" y="1282"/>
                    <a:pt x="5593" y="1282"/>
                    <a:pt x="5593" y="1282"/>
                  </a:cubicBezTo>
                  <a:cubicBezTo>
                    <a:pt x="5468" y="1282"/>
                    <a:pt x="5312" y="1250"/>
                    <a:pt x="5124" y="1250"/>
                  </a:cubicBezTo>
                  <a:cubicBezTo>
                    <a:pt x="5124" y="2594"/>
                    <a:pt x="5124" y="2594"/>
                    <a:pt x="5124" y="2594"/>
                  </a:cubicBezTo>
                  <a:cubicBezTo>
                    <a:pt x="5124" y="2625"/>
                    <a:pt x="5124" y="2688"/>
                    <a:pt x="5093" y="2719"/>
                  </a:cubicBezTo>
                  <a:lnTo>
                    <a:pt x="5093" y="2750"/>
                  </a:lnTo>
                  <a:cubicBezTo>
                    <a:pt x="4437" y="3749"/>
                    <a:pt x="4437" y="3749"/>
                    <a:pt x="4437" y="3749"/>
                  </a:cubicBezTo>
                  <a:cubicBezTo>
                    <a:pt x="4249" y="4281"/>
                    <a:pt x="4249" y="4281"/>
                    <a:pt x="4249" y="4281"/>
                  </a:cubicBezTo>
                  <a:cubicBezTo>
                    <a:pt x="5218" y="4562"/>
                    <a:pt x="5218" y="4562"/>
                    <a:pt x="5218" y="4562"/>
                  </a:cubicBezTo>
                  <a:cubicBezTo>
                    <a:pt x="5218" y="4562"/>
                    <a:pt x="5218" y="4562"/>
                    <a:pt x="5187" y="4593"/>
                  </a:cubicBezTo>
                  <a:cubicBezTo>
                    <a:pt x="5218" y="4593"/>
                    <a:pt x="5218" y="4593"/>
                    <a:pt x="5218" y="4593"/>
                  </a:cubicBezTo>
                  <a:cubicBezTo>
                    <a:pt x="5343" y="4624"/>
                    <a:pt x="5437" y="4749"/>
                    <a:pt x="5406" y="4906"/>
                  </a:cubicBezTo>
                  <a:cubicBezTo>
                    <a:pt x="5124" y="6624"/>
                    <a:pt x="5124" y="6624"/>
                    <a:pt x="5124" y="6624"/>
                  </a:cubicBezTo>
                  <a:cubicBezTo>
                    <a:pt x="5093" y="6749"/>
                    <a:pt x="4999" y="6843"/>
                    <a:pt x="4843" y="6843"/>
                  </a:cubicBezTo>
                  <a:lnTo>
                    <a:pt x="4812" y="6843"/>
                  </a:lnTo>
                  <a:cubicBezTo>
                    <a:pt x="4656" y="6812"/>
                    <a:pt x="4531" y="6687"/>
                    <a:pt x="4562" y="6531"/>
                  </a:cubicBezTo>
                  <a:cubicBezTo>
                    <a:pt x="4812" y="5093"/>
                    <a:pt x="4812" y="5093"/>
                    <a:pt x="4812" y="5093"/>
                  </a:cubicBezTo>
                  <a:cubicBezTo>
                    <a:pt x="3531" y="5124"/>
                    <a:pt x="3531" y="5124"/>
                    <a:pt x="3531" y="5124"/>
                  </a:cubicBezTo>
                  <a:cubicBezTo>
                    <a:pt x="2594" y="5812"/>
                    <a:pt x="2594" y="5812"/>
                    <a:pt x="2594" y="5812"/>
                  </a:cubicBezTo>
                  <a:cubicBezTo>
                    <a:pt x="2500" y="5906"/>
                    <a:pt x="2500" y="5906"/>
                    <a:pt x="2500" y="5906"/>
                  </a:cubicBezTo>
                  <a:cubicBezTo>
                    <a:pt x="2469" y="5937"/>
                    <a:pt x="2469" y="5937"/>
                    <a:pt x="2438" y="5968"/>
                  </a:cubicBezTo>
                  <a:cubicBezTo>
                    <a:pt x="1000" y="6812"/>
                    <a:pt x="1000" y="6812"/>
                    <a:pt x="1000" y="6812"/>
                  </a:cubicBezTo>
                  <a:cubicBezTo>
                    <a:pt x="969" y="6843"/>
                    <a:pt x="907" y="6843"/>
                    <a:pt x="875" y="6843"/>
                  </a:cubicBezTo>
                  <a:cubicBezTo>
                    <a:pt x="782" y="6843"/>
                    <a:pt x="688" y="6812"/>
                    <a:pt x="625" y="6718"/>
                  </a:cubicBezTo>
                  <a:cubicBezTo>
                    <a:pt x="532" y="6562"/>
                    <a:pt x="594" y="6406"/>
                    <a:pt x="719" y="6312"/>
                  </a:cubicBezTo>
                  <a:cubicBezTo>
                    <a:pt x="1969" y="5562"/>
                    <a:pt x="1969" y="5562"/>
                    <a:pt x="1969" y="5562"/>
                  </a:cubicBezTo>
                  <a:cubicBezTo>
                    <a:pt x="2844" y="4562"/>
                    <a:pt x="2844" y="4562"/>
                    <a:pt x="2844" y="4562"/>
                  </a:cubicBezTo>
                  <a:cubicBezTo>
                    <a:pt x="2563" y="3718"/>
                    <a:pt x="2563" y="3718"/>
                    <a:pt x="2563" y="3718"/>
                  </a:cubicBezTo>
                  <a:cubicBezTo>
                    <a:pt x="1782" y="2750"/>
                    <a:pt x="1782" y="2750"/>
                    <a:pt x="1782" y="2750"/>
                  </a:cubicBezTo>
                  <a:lnTo>
                    <a:pt x="1782" y="2750"/>
                  </a:lnTo>
                  <a:cubicBezTo>
                    <a:pt x="1750" y="2688"/>
                    <a:pt x="1719" y="2657"/>
                    <a:pt x="1719" y="2594"/>
                  </a:cubicBezTo>
                  <a:cubicBezTo>
                    <a:pt x="1719" y="1250"/>
                    <a:pt x="1719" y="1250"/>
                    <a:pt x="1719" y="1250"/>
                  </a:cubicBezTo>
                  <a:cubicBezTo>
                    <a:pt x="1532" y="1250"/>
                    <a:pt x="1375" y="1282"/>
                    <a:pt x="1250" y="1313"/>
                  </a:cubicBezTo>
                  <a:cubicBezTo>
                    <a:pt x="1407" y="2375"/>
                    <a:pt x="1407" y="2375"/>
                    <a:pt x="1407" y="2375"/>
                  </a:cubicBezTo>
                  <a:cubicBezTo>
                    <a:pt x="407" y="2563"/>
                    <a:pt x="407" y="2563"/>
                    <a:pt x="407" y="2563"/>
                  </a:cubicBezTo>
                  <a:cubicBezTo>
                    <a:pt x="0" y="188"/>
                    <a:pt x="0" y="188"/>
                    <a:pt x="0" y="188"/>
                  </a:cubicBezTo>
                  <a:cubicBezTo>
                    <a:pt x="1032" y="32"/>
                    <a:pt x="1032" y="32"/>
                    <a:pt x="1032" y="32"/>
                  </a:cubicBezTo>
                  <a:cubicBezTo>
                    <a:pt x="1188" y="1032"/>
                    <a:pt x="1188" y="1032"/>
                    <a:pt x="1188" y="1032"/>
                  </a:cubicBezTo>
                  <a:cubicBezTo>
                    <a:pt x="1375" y="1000"/>
                    <a:pt x="1594" y="969"/>
                    <a:pt x="1813" y="938"/>
                  </a:cubicBezTo>
                  <a:cubicBezTo>
                    <a:pt x="1875" y="907"/>
                    <a:pt x="1938" y="875"/>
                    <a:pt x="2000" y="875"/>
                  </a:cubicBezTo>
                  <a:cubicBezTo>
                    <a:pt x="2063" y="875"/>
                    <a:pt x="2094" y="907"/>
                    <a:pt x="2157" y="907"/>
                  </a:cubicBezTo>
                  <a:cubicBezTo>
                    <a:pt x="2532" y="907"/>
                    <a:pt x="2938" y="875"/>
                    <a:pt x="3437" y="875"/>
                  </a:cubicBezTo>
                  <a:cubicBezTo>
                    <a:pt x="3906" y="875"/>
                    <a:pt x="4343" y="907"/>
                    <a:pt x="4718" y="907"/>
                  </a:cubicBezTo>
                  <a:cubicBezTo>
                    <a:pt x="4749" y="907"/>
                    <a:pt x="4781" y="875"/>
                    <a:pt x="4843" y="875"/>
                  </a:cubicBezTo>
                  <a:cubicBezTo>
                    <a:pt x="4906" y="875"/>
                    <a:pt x="4968" y="907"/>
                    <a:pt x="5031" y="938"/>
                  </a:cubicBezTo>
                  <a:cubicBezTo>
                    <a:pt x="5281" y="969"/>
                    <a:pt x="5468" y="1000"/>
                    <a:pt x="5656" y="1000"/>
                  </a:cubicBezTo>
                  <a:cubicBezTo>
                    <a:pt x="5812" y="0"/>
                    <a:pt x="5812" y="0"/>
                    <a:pt x="5812" y="0"/>
                  </a:cubicBezTo>
                  <a:lnTo>
                    <a:pt x="6843" y="188"/>
                  </a:lnTo>
                  <a:close/>
                  <a:moveTo>
                    <a:pt x="4562" y="1188"/>
                  </a:moveTo>
                  <a:lnTo>
                    <a:pt x="4562" y="1188"/>
                  </a:lnTo>
                  <a:cubicBezTo>
                    <a:pt x="4218" y="1188"/>
                    <a:pt x="3843" y="1157"/>
                    <a:pt x="3437" y="1157"/>
                  </a:cubicBezTo>
                  <a:cubicBezTo>
                    <a:pt x="3000" y="1157"/>
                    <a:pt x="2625" y="1188"/>
                    <a:pt x="2282" y="1188"/>
                  </a:cubicBezTo>
                  <a:cubicBezTo>
                    <a:pt x="2282" y="2469"/>
                    <a:pt x="2282" y="2469"/>
                    <a:pt x="2282" y="2469"/>
                  </a:cubicBezTo>
                  <a:cubicBezTo>
                    <a:pt x="3157" y="3157"/>
                    <a:pt x="3157" y="3157"/>
                    <a:pt x="3157" y="3157"/>
                  </a:cubicBezTo>
                  <a:cubicBezTo>
                    <a:pt x="3718" y="3157"/>
                    <a:pt x="3718" y="3157"/>
                    <a:pt x="3718" y="3157"/>
                  </a:cubicBezTo>
                  <a:cubicBezTo>
                    <a:pt x="4562" y="2469"/>
                    <a:pt x="4562" y="2469"/>
                    <a:pt x="4562" y="2469"/>
                  </a:cubicBezTo>
                  <a:lnTo>
                    <a:pt x="4562" y="1188"/>
                  </a:lnTo>
                  <a:close/>
                  <a:moveTo>
                    <a:pt x="4562" y="1188"/>
                  </a:moveTo>
                  <a:lnTo>
                    <a:pt x="4562" y="1188"/>
                  </a:lnTo>
                  <a:close/>
                </a:path>
              </a:pathLst>
            </a:custGeom>
            <a:solidFill>
              <a:schemeClr val="bg1"/>
            </a:solidFill>
            <a:ln>
              <a:noFill/>
            </a:ln>
            <a:effectLst/>
          </p:spPr>
          <p:txBody>
            <a:bodyPr wrap="none" lIns="243797" tIns="121899" rIns="243797" bIns="121899" anchor="ctr"/>
            <a:lstStyle/>
            <a:p>
              <a:endParaRPr lang="en-US" sz="1800">
                <a:latin typeface="+mj-lt"/>
              </a:endParaRPr>
            </a:p>
          </p:txBody>
        </p:sp>
      </p:grpSp>
      <p:sp>
        <p:nvSpPr>
          <p:cNvPr id="24" name="TextBox 23"/>
          <p:cNvSpPr txBox="1"/>
          <p:nvPr/>
        </p:nvSpPr>
        <p:spPr>
          <a:xfrm>
            <a:off x="14091047" y="3647200"/>
            <a:ext cx="2870134" cy="492414"/>
          </a:xfrm>
          <a:prstGeom prst="rect">
            <a:avLst/>
          </a:prstGeom>
          <a:noFill/>
        </p:spPr>
        <p:txBody>
          <a:bodyPr wrap="square" lIns="0" tIns="121892" rIns="0" bIns="0" rtlCol="0">
            <a:spAutoFit/>
          </a:bodyPr>
          <a:lstStyle/>
          <a:p>
            <a:r>
              <a:rPr lang="en-US" sz="2400" b="1" dirty="0">
                <a:solidFill>
                  <a:schemeClr val="tx2"/>
                </a:solidFill>
                <a:latin typeface="+mj-lt"/>
                <a:cs typeface="Lato Regular"/>
              </a:rPr>
              <a:t>Weaknesses</a:t>
            </a:r>
          </a:p>
        </p:txBody>
      </p:sp>
      <p:grpSp>
        <p:nvGrpSpPr>
          <p:cNvPr id="25" name="Group 24"/>
          <p:cNvGrpSpPr/>
          <p:nvPr/>
        </p:nvGrpSpPr>
        <p:grpSpPr>
          <a:xfrm>
            <a:off x="12756782" y="3927921"/>
            <a:ext cx="940603" cy="940847"/>
            <a:chOff x="16961077" y="4664338"/>
            <a:chExt cx="1312454" cy="1312794"/>
          </a:xfrm>
        </p:grpSpPr>
        <p:sp>
          <p:nvSpPr>
            <p:cNvPr id="26" name="Rectangle 25"/>
            <p:cNvSpPr/>
            <p:nvPr/>
          </p:nvSpPr>
          <p:spPr>
            <a:xfrm>
              <a:off x="16961077" y="4664338"/>
              <a:ext cx="1312454" cy="1312794"/>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r>
                <a:rPr lang="en-US" sz="1800" dirty="0">
                  <a:latin typeface="+mj-lt"/>
                </a:rPr>
                <a:t> </a:t>
              </a:r>
            </a:p>
          </p:txBody>
        </p:sp>
        <p:sp>
          <p:nvSpPr>
            <p:cNvPr id="27" name="Freeform 3"/>
            <p:cNvSpPr>
              <a:spLocks noChangeArrowheads="1"/>
            </p:cNvSpPr>
            <p:nvPr/>
          </p:nvSpPr>
          <p:spPr bwMode="auto">
            <a:xfrm>
              <a:off x="17321877" y="5035861"/>
              <a:ext cx="670572" cy="514855"/>
            </a:xfrm>
            <a:custGeom>
              <a:avLst/>
              <a:gdLst>
                <a:gd name="T0" fmla="*/ 3034 w 6392"/>
                <a:gd name="T1" fmla="*/ 2260 h 4907"/>
                <a:gd name="T2" fmla="*/ 2582 w 6392"/>
                <a:gd name="T3" fmla="*/ 1937 h 4907"/>
                <a:gd name="T4" fmla="*/ 1421 w 6392"/>
                <a:gd name="T5" fmla="*/ 2196 h 4907"/>
                <a:gd name="T6" fmla="*/ 388 w 6392"/>
                <a:gd name="T7" fmla="*/ 4583 h 4907"/>
                <a:gd name="T8" fmla="*/ 2712 w 6392"/>
                <a:gd name="T9" fmla="*/ 3551 h 4907"/>
                <a:gd name="T10" fmla="*/ 3034 w 6392"/>
                <a:gd name="T11" fmla="*/ 2260 h 4907"/>
                <a:gd name="T12" fmla="*/ 2454 w 6392"/>
                <a:gd name="T13" fmla="*/ 3228 h 4907"/>
                <a:gd name="T14" fmla="*/ 711 w 6392"/>
                <a:gd name="T15" fmla="*/ 4261 h 4907"/>
                <a:gd name="T16" fmla="*/ 1679 w 6392"/>
                <a:gd name="T17" fmla="*/ 2518 h 4907"/>
                <a:gd name="T18" fmla="*/ 1874 w 6392"/>
                <a:gd name="T19" fmla="*/ 2648 h 4907"/>
                <a:gd name="T20" fmla="*/ 2260 w 6392"/>
                <a:gd name="T21" fmla="*/ 3034 h 4907"/>
                <a:gd name="T22" fmla="*/ 2454 w 6392"/>
                <a:gd name="T23" fmla="*/ 3228 h 4907"/>
                <a:gd name="T24" fmla="*/ 6197 w 6392"/>
                <a:gd name="T25" fmla="*/ 710 h 4907"/>
                <a:gd name="T26" fmla="*/ 3615 w 6392"/>
                <a:gd name="T27" fmla="*/ 646 h 4907"/>
                <a:gd name="T28" fmla="*/ 2776 w 6392"/>
                <a:gd name="T29" fmla="*/ 1679 h 4907"/>
                <a:gd name="T30" fmla="*/ 3034 w 6392"/>
                <a:gd name="T31" fmla="*/ 2196 h 4907"/>
                <a:gd name="T32" fmla="*/ 4326 w 6392"/>
                <a:gd name="T33" fmla="*/ 2454 h 4907"/>
                <a:gd name="T34" fmla="*/ 6197 w 6392"/>
                <a:gd name="T35" fmla="*/ 710 h 4907"/>
                <a:gd name="T36" fmla="*/ 5489 w 6392"/>
                <a:gd name="T37" fmla="*/ 1549 h 4907"/>
                <a:gd name="T38" fmla="*/ 3681 w 6392"/>
                <a:gd name="T39" fmla="*/ 1937 h 4907"/>
                <a:gd name="T40" fmla="*/ 4067 w 6392"/>
                <a:gd name="T41" fmla="*/ 1485 h 4907"/>
                <a:gd name="T42" fmla="*/ 3487 w 6392"/>
                <a:gd name="T43" fmla="*/ 1421 h 4907"/>
                <a:gd name="T44" fmla="*/ 5164 w 6392"/>
                <a:gd name="T45" fmla="*/ 582 h 4907"/>
                <a:gd name="T46" fmla="*/ 5489 w 6392"/>
                <a:gd name="T47" fmla="*/ 1549 h 4907"/>
                <a:gd name="T48" fmla="*/ 3165 w 6392"/>
                <a:gd name="T49" fmla="*/ 2260 h 4907"/>
                <a:gd name="T50" fmla="*/ 3423 w 6392"/>
                <a:gd name="T51" fmla="*/ 3098 h 4907"/>
                <a:gd name="T52" fmla="*/ 3423 w 6392"/>
                <a:gd name="T53" fmla="*/ 2582 h 4907"/>
                <a:gd name="T54" fmla="*/ 3165 w 6392"/>
                <a:gd name="T55" fmla="*/ 2260 h 4907"/>
                <a:gd name="T56" fmla="*/ 2196 w 6392"/>
                <a:gd name="T57" fmla="*/ 1615 h 4907"/>
                <a:gd name="T58" fmla="*/ 2066 w 6392"/>
                <a:gd name="T59" fmla="*/ 1163 h 4907"/>
                <a:gd name="T60" fmla="*/ 2518 w 6392"/>
                <a:gd name="T61" fmla="*/ 1549 h 4907"/>
                <a:gd name="T62" fmla="*/ 2582 w 6392"/>
                <a:gd name="T63" fmla="*/ 1873 h 4907"/>
                <a:gd name="T64" fmla="*/ 2196 w 6392"/>
                <a:gd name="T65" fmla="*/ 1615 h 4907"/>
                <a:gd name="T66" fmla="*/ 2196 w 6392"/>
                <a:gd name="T67" fmla="*/ 1615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92" h="4907">
                  <a:moveTo>
                    <a:pt x="3034" y="2260"/>
                  </a:moveTo>
                  <a:lnTo>
                    <a:pt x="3034" y="2260"/>
                  </a:lnTo>
                  <a:cubicBezTo>
                    <a:pt x="2776" y="2196"/>
                    <a:pt x="2776" y="2196"/>
                    <a:pt x="2776" y="2196"/>
                  </a:cubicBezTo>
                  <a:cubicBezTo>
                    <a:pt x="2582" y="1937"/>
                    <a:pt x="2582" y="1937"/>
                    <a:pt x="2582" y="1937"/>
                  </a:cubicBezTo>
                  <a:cubicBezTo>
                    <a:pt x="2454" y="2001"/>
                    <a:pt x="2454" y="2001"/>
                    <a:pt x="2454" y="2001"/>
                  </a:cubicBezTo>
                  <a:cubicBezTo>
                    <a:pt x="2132" y="1873"/>
                    <a:pt x="1679" y="1937"/>
                    <a:pt x="1421" y="2196"/>
                  </a:cubicBezTo>
                  <a:cubicBezTo>
                    <a:pt x="388" y="3228"/>
                    <a:pt x="388" y="3228"/>
                    <a:pt x="388" y="3228"/>
                  </a:cubicBezTo>
                  <a:cubicBezTo>
                    <a:pt x="0" y="3615"/>
                    <a:pt x="0" y="4197"/>
                    <a:pt x="388" y="4583"/>
                  </a:cubicBezTo>
                  <a:cubicBezTo>
                    <a:pt x="775" y="4906"/>
                    <a:pt x="1357" y="4906"/>
                    <a:pt x="1743" y="4583"/>
                  </a:cubicBezTo>
                  <a:cubicBezTo>
                    <a:pt x="2712" y="3551"/>
                    <a:pt x="2712" y="3551"/>
                    <a:pt x="2712" y="3551"/>
                  </a:cubicBezTo>
                  <a:cubicBezTo>
                    <a:pt x="3034" y="3228"/>
                    <a:pt x="3099" y="2776"/>
                    <a:pt x="2906" y="2454"/>
                  </a:cubicBezTo>
                  <a:lnTo>
                    <a:pt x="3034" y="2260"/>
                  </a:lnTo>
                  <a:close/>
                  <a:moveTo>
                    <a:pt x="2454" y="3228"/>
                  </a:moveTo>
                  <a:lnTo>
                    <a:pt x="2454" y="3228"/>
                  </a:lnTo>
                  <a:cubicBezTo>
                    <a:pt x="1421" y="4261"/>
                    <a:pt x="1421" y="4261"/>
                    <a:pt x="1421" y="4261"/>
                  </a:cubicBezTo>
                  <a:cubicBezTo>
                    <a:pt x="1227" y="4455"/>
                    <a:pt x="905" y="4455"/>
                    <a:pt x="711" y="4261"/>
                  </a:cubicBezTo>
                  <a:cubicBezTo>
                    <a:pt x="516" y="4067"/>
                    <a:pt x="516" y="3745"/>
                    <a:pt x="711" y="3551"/>
                  </a:cubicBezTo>
                  <a:cubicBezTo>
                    <a:pt x="1679" y="2518"/>
                    <a:pt x="1679" y="2518"/>
                    <a:pt x="1679" y="2518"/>
                  </a:cubicBezTo>
                  <a:cubicBezTo>
                    <a:pt x="1807" y="2390"/>
                    <a:pt x="2002" y="2324"/>
                    <a:pt x="2132" y="2390"/>
                  </a:cubicBezTo>
                  <a:cubicBezTo>
                    <a:pt x="1874" y="2648"/>
                    <a:pt x="1874" y="2648"/>
                    <a:pt x="1874" y="2648"/>
                  </a:cubicBezTo>
                  <a:cubicBezTo>
                    <a:pt x="1743" y="2776"/>
                    <a:pt x="1743" y="2970"/>
                    <a:pt x="1874" y="3034"/>
                  </a:cubicBezTo>
                  <a:cubicBezTo>
                    <a:pt x="1938" y="3164"/>
                    <a:pt x="2132" y="3164"/>
                    <a:pt x="2260" y="3034"/>
                  </a:cubicBezTo>
                  <a:cubicBezTo>
                    <a:pt x="2582" y="2776"/>
                    <a:pt x="2582" y="2776"/>
                    <a:pt x="2582" y="2776"/>
                  </a:cubicBezTo>
                  <a:cubicBezTo>
                    <a:pt x="2582" y="2906"/>
                    <a:pt x="2582" y="3098"/>
                    <a:pt x="2454" y="3228"/>
                  </a:cubicBezTo>
                  <a:close/>
                  <a:moveTo>
                    <a:pt x="6197" y="710"/>
                  </a:moveTo>
                  <a:lnTo>
                    <a:pt x="6197" y="710"/>
                  </a:lnTo>
                  <a:cubicBezTo>
                    <a:pt x="6005" y="258"/>
                    <a:pt x="5489" y="0"/>
                    <a:pt x="4972" y="194"/>
                  </a:cubicBezTo>
                  <a:cubicBezTo>
                    <a:pt x="3615" y="646"/>
                    <a:pt x="3615" y="646"/>
                    <a:pt x="3615" y="646"/>
                  </a:cubicBezTo>
                  <a:cubicBezTo>
                    <a:pt x="3229" y="841"/>
                    <a:pt x="3034" y="1163"/>
                    <a:pt x="3034" y="1549"/>
                  </a:cubicBezTo>
                  <a:cubicBezTo>
                    <a:pt x="2776" y="1679"/>
                    <a:pt x="2776" y="1679"/>
                    <a:pt x="2776" y="1679"/>
                  </a:cubicBezTo>
                  <a:cubicBezTo>
                    <a:pt x="2840" y="2001"/>
                    <a:pt x="2840" y="2001"/>
                    <a:pt x="2840" y="2001"/>
                  </a:cubicBezTo>
                  <a:cubicBezTo>
                    <a:pt x="3034" y="2196"/>
                    <a:pt x="3034" y="2196"/>
                    <a:pt x="3034" y="2196"/>
                  </a:cubicBezTo>
                  <a:cubicBezTo>
                    <a:pt x="3229" y="2132"/>
                    <a:pt x="3229" y="2132"/>
                    <a:pt x="3229" y="2132"/>
                  </a:cubicBezTo>
                  <a:cubicBezTo>
                    <a:pt x="3487" y="2454"/>
                    <a:pt x="3939" y="2582"/>
                    <a:pt x="4326" y="2454"/>
                  </a:cubicBezTo>
                  <a:cubicBezTo>
                    <a:pt x="5681" y="1937"/>
                    <a:pt x="5681" y="1937"/>
                    <a:pt x="5681" y="1937"/>
                  </a:cubicBezTo>
                  <a:cubicBezTo>
                    <a:pt x="6133" y="1743"/>
                    <a:pt x="6391" y="1227"/>
                    <a:pt x="6197" y="710"/>
                  </a:cubicBezTo>
                  <a:close/>
                  <a:moveTo>
                    <a:pt x="5489" y="1549"/>
                  </a:moveTo>
                  <a:lnTo>
                    <a:pt x="5489" y="1549"/>
                  </a:lnTo>
                  <a:cubicBezTo>
                    <a:pt x="4131" y="2065"/>
                    <a:pt x="4131" y="2065"/>
                    <a:pt x="4131" y="2065"/>
                  </a:cubicBezTo>
                  <a:cubicBezTo>
                    <a:pt x="4003" y="2132"/>
                    <a:pt x="3809" y="2065"/>
                    <a:pt x="3681" y="1937"/>
                  </a:cubicBezTo>
                  <a:cubicBezTo>
                    <a:pt x="3939" y="1873"/>
                    <a:pt x="3939" y="1873"/>
                    <a:pt x="3939" y="1873"/>
                  </a:cubicBezTo>
                  <a:cubicBezTo>
                    <a:pt x="4067" y="1807"/>
                    <a:pt x="4131" y="1679"/>
                    <a:pt x="4067" y="1485"/>
                  </a:cubicBezTo>
                  <a:cubicBezTo>
                    <a:pt x="4003" y="1357"/>
                    <a:pt x="3873" y="1291"/>
                    <a:pt x="3681" y="1291"/>
                  </a:cubicBezTo>
                  <a:cubicBezTo>
                    <a:pt x="3487" y="1421"/>
                    <a:pt x="3487" y="1421"/>
                    <a:pt x="3487" y="1421"/>
                  </a:cubicBezTo>
                  <a:cubicBezTo>
                    <a:pt x="3551" y="1227"/>
                    <a:pt x="3615" y="1163"/>
                    <a:pt x="3809" y="1099"/>
                  </a:cubicBezTo>
                  <a:cubicBezTo>
                    <a:pt x="5164" y="582"/>
                    <a:pt x="5164" y="582"/>
                    <a:pt x="5164" y="582"/>
                  </a:cubicBezTo>
                  <a:cubicBezTo>
                    <a:pt x="5422" y="452"/>
                    <a:pt x="5681" y="646"/>
                    <a:pt x="5811" y="905"/>
                  </a:cubicBezTo>
                  <a:cubicBezTo>
                    <a:pt x="5875" y="1163"/>
                    <a:pt x="5747" y="1421"/>
                    <a:pt x="5489" y="1549"/>
                  </a:cubicBezTo>
                  <a:close/>
                  <a:moveTo>
                    <a:pt x="3165" y="2260"/>
                  </a:moveTo>
                  <a:lnTo>
                    <a:pt x="3165" y="2260"/>
                  </a:lnTo>
                  <a:cubicBezTo>
                    <a:pt x="3551" y="2518"/>
                    <a:pt x="3551" y="2518"/>
                    <a:pt x="3551" y="2518"/>
                  </a:cubicBezTo>
                  <a:cubicBezTo>
                    <a:pt x="3423" y="3098"/>
                    <a:pt x="3423" y="3098"/>
                    <a:pt x="3423" y="3098"/>
                  </a:cubicBezTo>
                  <a:cubicBezTo>
                    <a:pt x="3293" y="3098"/>
                    <a:pt x="3293" y="3098"/>
                    <a:pt x="3293" y="3098"/>
                  </a:cubicBezTo>
                  <a:cubicBezTo>
                    <a:pt x="3423" y="2582"/>
                    <a:pt x="3423" y="2582"/>
                    <a:pt x="3423" y="2582"/>
                  </a:cubicBezTo>
                  <a:cubicBezTo>
                    <a:pt x="3034" y="2324"/>
                    <a:pt x="3034" y="2324"/>
                    <a:pt x="3034" y="2324"/>
                  </a:cubicBezTo>
                  <a:lnTo>
                    <a:pt x="3165" y="2260"/>
                  </a:lnTo>
                  <a:close/>
                  <a:moveTo>
                    <a:pt x="2196" y="1615"/>
                  </a:moveTo>
                  <a:lnTo>
                    <a:pt x="2196" y="1615"/>
                  </a:lnTo>
                  <a:cubicBezTo>
                    <a:pt x="1938" y="1163"/>
                    <a:pt x="1938" y="1163"/>
                    <a:pt x="1938" y="1163"/>
                  </a:cubicBezTo>
                  <a:cubicBezTo>
                    <a:pt x="2066" y="1163"/>
                    <a:pt x="2066" y="1163"/>
                    <a:pt x="2066" y="1163"/>
                  </a:cubicBezTo>
                  <a:cubicBezTo>
                    <a:pt x="2260" y="1549"/>
                    <a:pt x="2260" y="1549"/>
                    <a:pt x="2260" y="1549"/>
                  </a:cubicBezTo>
                  <a:cubicBezTo>
                    <a:pt x="2518" y="1549"/>
                    <a:pt x="2518" y="1549"/>
                    <a:pt x="2518" y="1549"/>
                  </a:cubicBezTo>
                  <a:cubicBezTo>
                    <a:pt x="2648" y="1807"/>
                    <a:pt x="2648" y="1807"/>
                    <a:pt x="2648" y="1807"/>
                  </a:cubicBezTo>
                  <a:cubicBezTo>
                    <a:pt x="2582" y="1873"/>
                    <a:pt x="2582" y="1873"/>
                    <a:pt x="2582" y="1873"/>
                  </a:cubicBezTo>
                  <a:cubicBezTo>
                    <a:pt x="2454" y="1679"/>
                    <a:pt x="2454" y="1679"/>
                    <a:pt x="2454" y="1679"/>
                  </a:cubicBezTo>
                  <a:lnTo>
                    <a:pt x="2196" y="1615"/>
                  </a:lnTo>
                  <a:close/>
                  <a:moveTo>
                    <a:pt x="2196" y="1615"/>
                  </a:moveTo>
                  <a:lnTo>
                    <a:pt x="2196" y="1615"/>
                  </a:lnTo>
                  <a:close/>
                </a:path>
              </a:pathLst>
            </a:custGeom>
            <a:solidFill>
              <a:schemeClr val="bg1"/>
            </a:solidFill>
            <a:ln>
              <a:noFill/>
            </a:ln>
            <a:effectLst/>
          </p:spPr>
          <p:txBody>
            <a:bodyPr wrap="none" lIns="243797" tIns="121899" rIns="243797" bIns="121899" anchor="ctr"/>
            <a:lstStyle/>
            <a:p>
              <a:endParaRPr lang="en-US" sz="1800">
                <a:latin typeface="+mj-lt"/>
              </a:endParaRPr>
            </a:p>
          </p:txBody>
        </p:sp>
      </p:grpSp>
      <p:sp>
        <p:nvSpPr>
          <p:cNvPr id="29" name="TextBox 28"/>
          <p:cNvSpPr txBox="1"/>
          <p:nvPr/>
        </p:nvSpPr>
        <p:spPr>
          <a:xfrm>
            <a:off x="2601239" y="6499222"/>
            <a:ext cx="2782136" cy="492414"/>
          </a:xfrm>
          <a:prstGeom prst="rect">
            <a:avLst/>
          </a:prstGeom>
          <a:noFill/>
        </p:spPr>
        <p:txBody>
          <a:bodyPr wrap="square" lIns="0" tIns="121892" rIns="0" bIns="0" rtlCol="0">
            <a:spAutoFit/>
          </a:bodyPr>
          <a:lstStyle/>
          <a:p>
            <a:r>
              <a:rPr lang="en-US" sz="2400" b="1" dirty="0">
                <a:solidFill>
                  <a:schemeClr val="tx2"/>
                </a:solidFill>
                <a:latin typeface="+mj-lt"/>
                <a:cs typeface="Lato Regular"/>
              </a:rPr>
              <a:t>Opportunities</a:t>
            </a:r>
          </a:p>
        </p:txBody>
      </p:sp>
      <p:grpSp>
        <p:nvGrpSpPr>
          <p:cNvPr id="30" name="Group 29"/>
          <p:cNvGrpSpPr/>
          <p:nvPr/>
        </p:nvGrpSpPr>
        <p:grpSpPr>
          <a:xfrm>
            <a:off x="1282943" y="6746623"/>
            <a:ext cx="940602" cy="940847"/>
            <a:chOff x="2185502" y="8262221"/>
            <a:chExt cx="1312452" cy="1312794"/>
          </a:xfrm>
        </p:grpSpPr>
        <p:sp>
          <p:nvSpPr>
            <p:cNvPr id="31" name="Rectangle 30"/>
            <p:cNvSpPr/>
            <p:nvPr/>
          </p:nvSpPr>
          <p:spPr>
            <a:xfrm>
              <a:off x="2185502" y="8262221"/>
              <a:ext cx="1312452" cy="131279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sz="1800" dirty="0">
                <a:latin typeface="+mj-lt"/>
              </a:endParaRPr>
            </a:p>
          </p:txBody>
        </p:sp>
        <p:sp>
          <p:nvSpPr>
            <p:cNvPr id="32" name="Freeform 1"/>
            <p:cNvSpPr>
              <a:spLocks noChangeArrowheads="1"/>
            </p:cNvSpPr>
            <p:nvPr/>
          </p:nvSpPr>
          <p:spPr bwMode="auto">
            <a:xfrm>
              <a:off x="2601873" y="8668010"/>
              <a:ext cx="478384" cy="478508"/>
            </a:xfrm>
            <a:custGeom>
              <a:avLst/>
              <a:gdLst>
                <a:gd name="T0" fmla="*/ 4905 w 5031"/>
                <a:gd name="T1" fmla="*/ 0 h 5031"/>
                <a:gd name="T2" fmla="*/ 4905 w 5031"/>
                <a:gd name="T3" fmla="*/ 0 h 5031"/>
                <a:gd name="T4" fmla="*/ 125 w 5031"/>
                <a:gd name="T5" fmla="*/ 0 h 5031"/>
                <a:gd name="T6" fmla="*/ 0 w 5031"/>
                <a:gd name="T7" fmla="*/ 125 h 5031"/>
                <a:gd name="T8" fmla="*/ 0 w 5031"/>
                <a:gd name="T9" fmla="*/ 4905 h 5031"/>
                <a:gd name="T10" fmla="*/ 125 w 5031"/>
                <a:gd name="T11" fmla="*/ 5030 h 5031"/>
                <a:gd name="T12" fmla="*/ 4905 w 5031"/>
                <a:gd name="T13" fmla="*/ 5030 h 5031"/>
                <a:gd name="T14" fmla="*/ 5030 w 5031"/>
                <a:gd name="T15" fmla="*/ 4905 h 5031"/>
                <a:gd name="T16" fmla="*/ 5030 w 5031"/>
                <a:gd name="T17" fmla="*/ 125 h 5031"/>
                <a:gd name="T18" fmla="*/ 4905 w 5031"/>
                <a:gd name="T19" fmla="*/ 0 h 5031"/>
                <a:gd name="T20" fmla="*/ 3687 w 5031"/>
                <a:gd name="T21" fmla="*/ 2624 h 5031"/>
                <a:gd name="T22" fmla="*/ 3687 w 5031"/>
                <a:gd name="T23" fmla="*/ 2624 h 5031"/>
                <a:gd name="T24" fmla="*/ 3624 w 5031"/>
                <a:gd name="T25" fmla="*/ 2687 h 5031"/>
                <a:gd name="T26" fmla="*/ 3562 w 5031"/>
                <a:gd name="T27" fmla="*/ 2687 h 5031"/>
                <a:gd name="T28" fmla="*/ 3187 w 5031"/>
                <a:gd name="T29" fmla="*/ 2313 h 5031"/>
                <a:gd name="T30" fmla="*/ 1688 w 5031"/>
                <a:gd name="T31" fmla="*/ 3812 h 5031"/>
                <a:gd name="T32" fmla="*/ 1625 w 5031"/>
                <a:gd name="T33" fmla="*/ 3843 h 5031"/>
                <a:gd name="T34" fmla="*/ 1563 w 5031"/>
                <a:gd name="T35" fmla="*/ 3812 h 5031"/>
                <a:gd name="T36" fmla="*/ 1219 w 5031"/>
                <a:gd name="T37" fmla="*/ 3468 h 5031"/>
                <a:gd name="T38" fmla="*/ 1188 w 5031"/>
                <a:gd name="T39" fmla="*/ 3405 h 5031"/>
                <a:gd name="T40" fmla="*/ 1219 w 5031"/>
                <a:gd name="T41" fmla="*/ 3343 h 5031"/>
                <a:gd name="T42" fmla="*/ 2718 w 5031"/>
                <a:gd name="T43" fmla="*/ 1844 h 5031"/>
                <a:gd name="T44" fmla="*/ 2344 w 5031"/>
                <a:gd name="T45" fmla="*/ 1469 h 5031"/>
                <a:gd name="T46" fmla="*/ 2344 w 5031"/>
                <a:gd name="T47" fmla="*/ 1406 h 5031"/>
                <a:gd name="T48" fmla="*/ 2406 w 5031"/>
                <a:gd name="T49" fmla="*/ 1344 h 5031"/>
                <a:gd name="T50" fmla="*/ 3749 w 5031"/>
                <a:gd name="T51" fmla="*/ 1188 h 5031"/>
                <a:gd name="T52" fmla="*/ 3812 w 5031"/>
                <a:gd name="T53" fmla="*/ 1219 h 5031"/>
                <a:gd name="T54" fmla="*/ 3843 w 5031"/>
                <a:gd name="T55" fmla="*/ 1281 h 5031"/>
                <a:gd name="T56" fmla="*/ 3687 w 5031"/>
                <a:gd name="T57" fmla="*/ 2624 h 5031"/>
                <a:gd name="T58" fmla="*/ 3687 w 5031"/>
                <a:gd name="T59" fmla="*/ 2624 h 5031"/>
                <a:gd name="T60" fmla="*/ 3687 w 5031"/>
                <a:gd name="T61" fmla="*/ 2624 h 5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31" h="5031">
                  <a:moveTo>
                    <a:pt x="4905" y="0"/>
                  </a:moveTo>
                  <a:lnTo>
                    <a:pt x="4905" y="0"/>
                  </a:lnTo>
                  <a:cubicBezTo>
                    <a:pt x="125" y="0"/>
                    <a:pt x="125" y="0"/>
                    <a:pt x="125" y="0"/>
                  </a:cubicBezTo>
                  <a:cubicBezTo>
                    <a:pt x="62" y="0"/>
                    <a:pt x="0" y="62"/>
                    <a:pt x="0" y="125"/>
                  </a:cubicBezTo>
                  <a:cubicBezTo>
                    <a:pt x="0" y="4905"/>
                    <a:pt x="0" y="4905"/>
                    <a:pt x="0" y="4905"/>
                  </a:cubicBezTo>
                  <a:cubicBezTo>
                    <a:pt x="0" y="4968"/>
                    <a:pt x="62" y="5030"/>
                    <a:pt x="125" y="5030"/>
                  </a:cubicBezTo>
                  <a:cubicBezTo>
                    <a:pt x="4905" y="5030"/>
                    <a:pt x="4905" y="5030"/>
                    <a:pt x="4905" y="5030"/>
                  </a:cubicBezTo>
                  <a:cubicBezTo>
                    <a:pt x="4968" y="5030"/>
                    <a:pt x="5030" y="4968"/>
                    <a:pt x="5030" y="4905"/>
                  </a:cubicBezTo>
                  <a:cubicBezTo>
                    <a:pt x="5030" y="125"/>
                    <a:pt x="5030" y="125"/>
                    <a:pt x="5030" y="125"/>
                  </a:cubicBezTo>
                  <a:cubicBezTo>
                    <a:pt x="5030" y="62"/>
                    <a:pt x="4968" y="0"/>
                    <a:pt x="4905" y="0"/>
                  </a:cubicBezTo>
                  <a:close/>
                  <a:moveTo>
                    <a:pt x="3687" y="2624"/>
                  </a:moveTo>
                  <a:lnTo>
                    <a:pt x="3687" y="2624"/>
                  </a:lnTo>
                  <a:cubicBezTo>
                    <a:pt x="3687" y="2655"/>
                    <a:pt x="3655" y="2687"/>
                    <a:pt x="3624" y="2687"/>
                  </a:cubicBezTo>
                  <a:cubicBezTo>
                    <a:pt x="3593" y="2687"/>
                    <a:pt x="3562" y="2687"/>
                    <a:pt x="3562" y="2687"/>
                  </a:cubicBezTo>
                  <a:cubicBezTo>
                    <a:pt x="3187" y="2313"/>
                    <a:pt x="3187" y="2313"/>
                    <a:pt x="3187" y="2313"/>
                  </a:cubicBezTo>
                  <a:cubicBezTo>
                    <a:pt x="1688" y="3812"/>
                    <a:pt x="1688" y="3812"/>
                    <a:pt x="1688" y="3812"/>
                  </a:cubicBezTo>
                  <a:cubicBezTo>
                    <a:pt x="1656" y="3812"/>
                    <a:pt x="1625" y="3843"/>
                    <a:pt x="1625" y="3843"/>
                  </a:cubicBezTo>
                  <a:cubicBezTo>
                    <a:pt x="1594" y="3843"/>
                    <a:pt x="1594" y="3812"/>
                    <a:pt x="1563" y="3812"/>
                  </a:cubicBezTo>
                  <a:cubicBezTo>
                    <a:pt x="1219" y="3468"/>
                    <a:pt x="1219" y="3468"/>
                    <a:pt x="1219" y="3468"/>
                  </a:cubicBezTo>
                  <a:cubicBezTo>
                    <a:pt x="1219" y="3437"/>
                    <a:pt x="1188" y="3437"/>
                    <a:pt x="1188" y="3405"/>
                  </a:cubicBezTo>
                  <a:cubicBezTo>
                    <a:pt x="1188" y="3374"/>
                    <a:pt x="1219" y="3374"/>
                    <a:pt x="1219" y="3343"/>
                  </a:cubicBezTo>
                  <a:cubicBezTo>
                    <a:pt x="2718" y="1844"/>
                    <a:pt x="2718" y="1844"/>
                    <a:pt x="2718" y="1844"/>
                  </a:cubicBezTo>
                  <a:cubicBezTo>
                    <a:pt x="2344" y="1469"/>
                    <a:pt x="2344" y="1469"/>
                    <a:pt x="2344" y="1469"/>
                  </a:cubicBezTo>
                  <a:cubicBezTo>
                    <a:pt x="2344" y="1469"/>
                    <a:pt x="2313" y="1438"/>
                    <a:pt x="2344" y="1406"/>
                  </a:cubicBezTo>
                  <a:cubicBezTo>
                    <a:pt x="2344" y="1375"/>
                    <a:pt x="2375" y="1344"/>
                    <a:pt x="2406" y="1344"/>
                  </a:cubicBezTo>
                  <a:cubicBezTo>
                    <a:pt x="3749" y="1188"/>
                    <a:pt x="3749" y="1188"/>
                    <a:pt x="3749" y="1188"/>
                  </a:cubicBezTo>
                  <a:cubicBezTo>
                    <a:pt x="3780" y="1188"/>
                    <a:pt x="3780" y="1188"/>
                    <a:pt x="3812" y="1219"/>
                  </a:cubicBezTo>
                  <a:cubicBezTo>
                    <a:pt x="3812" y="1250"/>
                    <a:pt x="3843" y="1250"/>
                    <a:pt x="3843" y="1281"/>
                  </a:cubicBezTo>
                  <a:lnTo>
                    <a:pt x="3687" y="2624"/>
                  </a:lnTo>
                  <a:close/>
                  <a:moveTo>
                    <a:pt x="3687" y="2624"/>
                  </a:moveTo>
                  <a:lnTo>
                    <a:pt x="3687" y="2624"/>
                  </a:lnTo>
                  <a:close/>
                </a:path>
              </a:pathLst>
            </a:custGeom>
            <a:solidFill>
              <a:schemeClr val="bg1"/>
            </a:solidFill>
            <a:ln>
              <a:noFill/>
            </a:ln>
            <a:effectLst/>
          </p:spPr>
          <p:txBody>
            <a:bodyPr wrap="none" lIns="243797" tIns="121899" rIns="243797" bIns="121899" anchor="ctr"/>
            <a:lstStyle/>
            <a:p>
              <a:endParaRPr lang="en-US" sz="1800">
                <a:latin typeface="+mj-lt"/>
              </a:endParaRPr>
            </a:p>
          </p:txBody>
        </p:sp>
      </p:grpSp>
      <p:sp>
        <p:nvSpPr>
          <p:cNvPr id="34" name="TextBox 33"/>
          <p:cNvSpPr txBox="1"/>
          <p:nvPr/>
        </p:nvSpPr>
        <p:spPr>
          <a:xfrm>
            <a:off x="14091047" y="6539952"/>
            <a:ext cx="2870134" cy="492414"/>
          </a:xfrm>
          <a:prstGeom prst="rect">
            <a:avLst/>
          </a:prstGeom>
          <a:noFill/>
        </p:spPr>
        <p:txBody>
          <a:bodyPr wrap="square" lIns="0" tIns="121892" rIns="0" bIns="0" rtlCol="0">
            <a:spAutoFit/>
          </a:bodyPr>
          <a:lstStyle/>
          <a:p>
            <a:r>
              <a:rPr lang="en-US" sz="2400" b="1" dirty="0">
                <a:solidFill>
                  <a:schemeClr val="tx2"/>
                </a:solidFill>
                <a:latin typeface="+mj-lt"/>
                <a:cs typeface="Lato Regular"/>
              </a:rPr>
              <a:t>Threats</a:t>
            </a:r>
            <a:endParaRPr lang="en-US" sz="1600" dirty="0">
              <a:latin typeface="+mj-lt"/>
              <a:cs typeface="Lato Light"/>
            </a:endParaRPr>
          </a:p>
        </p:txBody>
      </p:sp>
      <p:grpSp>
        <p:nvGrpSpPr>
          <p:cNvPr id="35" name="Group 34"/>
          <p:cNvGrpSpPr/>
          <p:nvPr/>
        </p:nvGrpSpPr>
        <p:grpSpPr>
          <a:xfrm>
            <a:off x="12756782" y="6762981"/>
            <a:ext cx="940602" cy="940847"/>
            <a:chOff x="16961077" y="8228214"/>
            <a:chExt cx="1312452" cy="1312794"/>
          </a:xfrm>
        </p:grpSpPr>
        <p:sp>
          <p:nvSpPr>
            <p:cNvPr id="36" name="Rectangle 35"/>
            <p:cNvSpPr/>
            <p:nvPr/>
          </p:nvSpPr>
          <p:spPr>
            <a:xfrm>
              <a:off x="16961077" y="8228214"/>
              <a:ext cx="1312452" cy="1312794"/>
            </a:xfrm>
            <a:prstGeom prst="rect">
              <a:avLst/>
            </a:prstGeom>
            <a:solidFill>
              <a:schemeClr val="tx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sz="1800" dirty="0">
                <a:latin typeface="+mj-lt"/>
              </a:endParaRPr>
            </a:p>
          </p:txBody>
        </p:sp>
        <p:sp>
          <p:nvSpPr>
            <p:cNvPr id="37" name="Freeform 4"/>
            <p:cNvSpPr>
              <a:spLocks noChangeArrowheads="1"/>
            </p:cNvSpPr>
            <p:nvPr/>
          </p:nvSpPr>
          <p:spPr bwMode="auto">
            <a:xfrm>
              <a:off x="17344156" y="8604489"/>
              <a:ext cx="586436" cy="586589"/>
            </a:xfrm>
            <a:custGeom>
              <a:avLst/>
              <a:gdLst>
                <a:gd name="T0" fmla="*/ 2374 w 2594"/>
                <a:gd name="T1" fmla="*/ 0 h 2594"/>
                <a:gd name="T2" fmla="*/ 2374 w 2594"/>
                <a:gd name="T3" fmla="*/ 0 h 2594"/>
                <a:gd name="T4" fmla="*/ 219 w 2594"/>
                <a:gd name="T5" fmla="*/ 0 h 2594"/>
                <a:gd name="T6" fmla="*/ 0 w 2594"/>
                <a:gd name="T7" fmla="*/ 219 h 2594"/>
                <a:gd name="T8" fmla="*/ 0 w 2594"/>
                <a:gd name="T9" fmla="*/ 2374 h 2594"/>
                <a:gd name="T10" fmla="*/ 219 w 2594"/>
                <a:gd name="T11" fmla="*/ 2593 h 2594"/>
                <a:gd name="T12" fmla="*/ 2374 w 2594"/>
                <a:gd name="T13" fmla="*/ 2593 h 2594"/>
                <a:gd name="T14" fmla="*/ 2593 w 2594"/>
                <a:gd name="T15" fmla="*/ 2374 h 2594"/>
                <a:gd name="T16" fmla="*/ 2593 w 2594"/>
                <a:gd name="T17" fmla="*/ 219 h 2594"/>
                <a:gd name="T18" fmla="*/ 2374 w 2594"/>
                <a:gd name="T19" fmla="*/ 0 h 2594"/>
                <a:gd name="T20" fmla="*/ 2249 w 2594"/>
                <a:gd name="T21" fmla="*/ 250 h 2594"/>
                <a:gd name="T22" fmla="*/ 2249 w 2594"/>
                <a:gd name="T23" fmla="*/ 250 h 2594"/>
                <a:gd name="T24" fmla="*/ 2343 w 2594"/>
                <a:gd name="T25" fmla="*/ 313 h 2594"/>
                <a:gd name="T26" fmla="*/ 2249 w 2594"/>
                <a:gd name="T27" fmla="*/ 407 h 2594"/>
                <a:gd name="T28" fmla="*/ 2156 w 2594"/>
                <a:gd name="T29" fmla="*/ 313 h 2594"/>
                <a:gd name="T30" fmla="*/ 2249 w 2594"/>
                <a:gd name="T31" fmla="*/ 250 h 2594"/>
                <a:gd name="T32" fmla="*/ 1937 w 2594"/>
                <a:gd name="T33" fmla="*/ 250 h 2594"/>
                <a:gd name="T34" fmla="*/ 1937 w 2594"/>
                <a:gd name="T35" fmla="*/ 250 h 2594"/>
                <a:gd name="T36" fmla="*/ 2031 w 2594"/>
                <a:gd name="T37" fmla="*/ 313 h 2594"/>
                <a:gd name="T38" fmla="*/ 1937 w 2594"/>
                <a:gd name="T39" fmla="*/ 407 h 2594"/>
                <a:gd name="T40" fmla="*/ 1843 w 2594"/>
                <a:gd name="T41" fmla="*/ 313 h 2594"/>
                <a:gd name="T42" fmla="*/ 1937 w 2594"/>
                <a:gd name="T43" fmla="*/ 250 h 2594"/>
                <a:gd name="T44" fmla="*/ 2343 w 2594"/>
                <a:gd name="T45" fmla="*/ 2343 h 2594"/>
                <a:gd name="T46" fmla="*/ 2343 w 2594"/>
                <a:gd name="T47" fmla="*/ 2343 h 2594"/>
                <a:gd name="T48" fmla="*/ 250 w 2594"/>
                <a:gd name="T49" fmla="*/ 2343 h 2594"/>
                <a:gd name="T50" fmla="*/ 250 w 2594"/>
                <a:gd name="T51" fmla="*/ 625 h 2594"/>
                <a:gd name="T52" fmla="*/ 2343 w 2594"/>
                <a:gd name="T53" fmla="*/ 625 h 2594"/>
                <a:gd name="T54" fmla="*/ 2343 w 2594"/>
                <a:gd name="T55" fmla="*/ 2343 h 2594"/>
                <a:gd name="T56" fmla="*/ 594 w 2594"/>
                <a:gd name="T57" fmla="*/ 2093 h 2594"/>
                <a:gd name="T58" fmla="*/ 594 w 2594"/>
                <a:gd name="T59" fmla="*/ 2093 h 2594"/>
                <a:gd name="T60" fmla="*/ 1999 w 2594"/>
                <a:gd name="T61" fmla="*/ 2093 h 2594"/>
                <a:gd name="T62" fmla="*/ 2031 w 2594"/>
                <a:gd name="T63" fmla="*/ 2062 h 2594"/>
                <a:gd name="T64" fmla="*/ 2031 w 2594"/>
                <a:gd name="T65" fmla="*/ 2031 h 2594"/>
                <a:gd name="T66" fmla="*/ 1343 w 2594"/>
                <a:gd name="T67" fmla="*/ 844 h 2594"/>
                <a:gd name="T68" fmla="*/ 1312 w 2594"/>
                <a:gd name="T69" fmla="*/ 813 h 2594"/>
                <a:gd name="T70" fmla="*/ 1250 w 2594"/>
                <a:gd name="T71" fmla="*/ 844 h 2594"/>
                <a:gd name="T72" fmla="*/ 563 w 2594"/>
                <a:gd name="T73" fmla="*/ 2031 h 2594"/>
                <a:gd name="T74" fmla="*/ 563 w 2594"/>
                <a:gd name="T75" fmla="*/ 2093 h 2594"/>
                <a:gd name="T76" fmla="*/ 594 w 2594"/>
                <a:gd name="T77" fmla="*/ 2093 h 2594"/>
                <a:gd name="T78" fmla="*/ 1374 w 2594"/>
                <a:gd name="T79" fmla="*/ 1937 h 2594"/>
                <a:gd name="T80" fmla="*/ 1374 w 2594"/>
                <a:gd name="T81" fmla="*/ 1937 h 2594"/>
                <a:gd name="T82" fmla="*/ 1343 w 2594"/>
                <a:gd name="T83" fmla="*/ 1968 h 2594"/>
                <a:gd name="T84" fmla="*/ 1250 w 2594"/>
                <a:gd name="T85" fmla="*/ 1968 h 2594"/>
                <a:gd name="T86" fmla="*/ 1219 w 2594"/>
                <a:gd name="T87" fmla="*/ 1937 h 2594"/>
                <a:gd name="T88" fmla="*/ 1219 w 2594"/>
                <a:gd name="T89" fmla="*/ 1843 h 2594"/>
                <a:gd name="T90" fmla="*/ 1250 w 2594"/>
                <a:gd name="T91" fmla="*/ 1812 h 2594"/>
                <a:gd name="T92" fmla="*/ 1343 w 2594"/>
                <a:gd name="T93" fmla="*/ 1812 h 2594"/>
                <a:gd name="T94" fmla="*/ 1374 w 2594"/>
                <a:gd name="T95" fmla="*/ 1843 h 2594"/>
                <a:gd name="T96" fmla="*/ 1374 w 2594"/>
                <a:gd name="T97" fmla="*/ 1937 h 2594"/>
                <a:gd name="T98" fmla="*/ 1219 w 2594"/>
                <a:gd name="T99" fmla="*/ 1125 h 2594"/>
                <a:gd name="T100" fmla="*/ 1219 w 2594"/>
                <a:gd name="T101" fmla="*/ 1125 h 2594"/>
                <a:gd name="T102" fmla="*/ 1374 w 2594"/>
                <a:gd name="T103" fmla="*/ 1125 h 2594"/>
                <a:gd name="T104" fmla="*/ 1406 w 2594"/>
                <a:gd name="T105" fmla="*/ 1157 h 2594"/>
                <a:gd name="T106" fmla="*/ 1374 w 2594"/>
                <a:gd name="T107" fmla="*/ 1718 h 2594"/>
                <a:gd name="T108" fmla="*/ 1343 w 2594"/>
                <a:gd name="T109" fmla="*/ 1749 h 2594"/>
                <a:gd name="T110" fmla="*/ 1250 w 2594"/>
                <a:gd name="T111" fmla="*/ 1749 h 2594"/>
                <a:gd name="T112" fmla="*/ 1219 w 2594"/>
                <a:gd name="T113" fmla="*/ 1718 h 2594"/>
                <a:gd name="T114" fmla="*/ 1219 w 2594"/>
                <a:gd name="T115" fmla="*/ 1157 h 2594"/>
                <a:gd name="T116" fmla="*/ 1219 w 2594"/>
                <a:gd name="T117" fmla="*/ 1125 h 2594"/>
                <a:gd name="T118" fmla="*/ 1219 w 2594"/>
                <a:gd name="T119" fmla="*/ 1125 h 2594"/>
                <a:gd name="T120" fmla="*/ 1219 w 2594"/>
                <a:gd name="T121" fmla="*/ 1125 h 2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4" h="2594">
                  <a:moveTo>
                    <a:pt x="2374" y="0"/>
                  </a:moveTo>
                  <a:lnTo>
                    <a:pt x="2374" y="0"/>
                  </a:lnTo>
                  <a:cubicBezTo>
                    <a:pt x="219" y="0"/>
                    <a:pt x="219" y="0"/>
                    <a:pt x="219" y="0"/>
                  </a:cubicBezTo>
                  <a:cubicBezTo>
                    <a:pt x="94" y="0"/>
                    <a:pt x="0" y="94"/>
                    <a:pt x="0" y="219"/>
                  </a:cubicBezTo>
                  <a:cubicBezTo>
                    <a:pt x="0" y="2374"/>
                    <a:pt x="0" y="2374"/>
                    <a:pt x="0" y="2374"/>
                  </a:cubicBezTo>
                  <a:cubicBezTo>
                    <a:pt x="0" y="2499"/>
                    <a:pt x="94" y="2593"/>
                    <a:pt x="219" y="2593"/>
                  </a:cubicBezTo>
                  <a:cubicBezTo>
                    <a:pt x="2374" y="2593"/>
                    <a:pt x="2374" y="2593"/>
                    <a:pt x="2374" y="2593"/>
                  </a:cubicBezTo>
                  <a:cubicBezTo>
                    <a:pt x="2499" y="2593"/>
                    <a:pt x="2593" y="2499"/>
                    <a:pt x="2593" y="2374"/>
                  </a:cubicBezTo>
                  <a:cubicBezTo>
                    <a:pt x="2593" y="219"/>
                    <a:pt x="2593" y="219"/>
                    <a:pt x="2593" y="219"/>
                  </a:cubicBezTo>
                  <a:cubicBezTo>
                    <a:pt x="2593" y="94"/>
                    <a:pt x="2499" y="0"/>
                    <a:pt x="2374" y="0"/>
                  </a:cubicBezTo>
                  <a:close/>
                  <a:moveTo>
                    <a:pt x="2249" y="250"/>
                  </a:moveTo>
                  <a:lnTo>
                    <a:pt x="2249" y="250"/>
                  </a:lnTo>
                  <a:cubicBezTo>
                    <a:pt x="2312" y="250"/>
                    <a:pt x="2343" y="282"/>
                    <a:pt x="2343" y="313"/>
                  </a:cubicBezTo>
                  <a:cubicBezTo>
                    <a:pt x="2343" y="375"/>
                    <a:pt x="2312" y="407"/>
                    <a:pt x="2249" y="407"/>
                  </a:cubicBezTo>
                  <a:cubicBezTo>
                    <a:pt x="2187" y="407"/>
                    <a:pt x="2156" y="375"/>
                    <a:pt x="2156" y="313"/>
                  </a:cubicBezTo>
                  <a:cubicBezTo>
                    <a:pt x="2156" y="282"/>
                    <a:pt x="2187" y="250"/>
                    <a:pt x="2249" y="250"/>
                  </a:cubicBezTo>
                  <a:close/>
                  <a:moveTo>
                    <a:pt x="1937" y="250"/>
                  </a:moveTo>
                  <a:lnTo>
                    <a:pt x="1937" y="250"/>
                  </a:lnTo>
                  <a:cubicBezTo>
                    <a:pt x="1999" y="250"/>
                    <a:pt x="2031" y="282"/>
                    <a:pt x="2031" y="313"/>
                  </a:cubicBezTo>
                  <a:cubicBezTo>
                    <a:pt x="2031" y="375"/>
                    <a:pt x="1999" y="407"/>
                    <a:pt x="1937" y="407"/>
                  </a:cubicBezTo>
                  <a:cubicBezTo>
                    <a:pt x="1906" y="407"/>
                    <a:pt x="1843" y="375"/>
                    <a:pt x="1843" y="313"/>
                  </a:cubicBezTo>
                  <a:cubicBezTo>
                    <a:pt x="1843" y="282"/>
                    <a:pt x="1906" y="250"/>
                    <a:pt x="1937" y="250"/>
                  </a:cubicBezTo>
                  <a:close/>
                  <a:moveTo>
                    <a:pt x="2343" y="2343"/>
                  </a:moveTo>
                  <a:lnTo>
                    <a:pt x="2343" y="2343"/>
                  </a:lnTo>
                  <a:cubicBezTo>
                    <a:pt x="250" y="2343"/>
                    <a:pt x="250" y="2343"/>
                    <a:pt x="250" y="2343"/>
                  </a:cubicBezTo>
                  <a:cubicBezTo>
                    <a:pt x="250" y="625"/>
                    <a:pt x="250" y="625"/>
                    <a:pt x="250" y="625"/>
                  </a:cubicBezTo>
                  <a:cubicBezTo>
                    <a:pt x="2343" y="625"/>
                    <a:pt x="2343" y="625"/>
                    <a:pt x="2343" y="625"/>
                  </a:cubicBezTo>
                  <a:lnTo>
                    <a:pt x="2343" y="2343"/>
                  </a:lnTo>
                  <a:close/>
                  <a:moveTo>
                    <a:pt x="594" y="2093"/>
                  </a:moveTo>
                  <a:lnTo>
                    <a:pt x="594" y="2093"/>
                  </a:lnTo>
                  <a:cubicBezTo>
                    <a:pt x="1999" y="2093"/>
                    <a:pt x="1999" y="2093"/>
                    <a:pt x="1999" y="2093"/>
                  </a:cubicBezTo>
                  <a:cubicBezTo>
                    <a:pt x="2031" y="2093"/>
                    <a:pt x="2031" y="2093"/>
                    <a:pt x="2031" y="2062"/>
                  </a:cubicBezTo>
                  <a:lnTo>
                    <a:pt x="2031" y="2031"/>
                  </a:lnTo>
                  <a:cubicBezTo>
                    <a:pt x="1343" y="844"/>
                    <a:pt x="1343" y="844"/>
                    <a:pt x="1343" y="844"/>
                  </a:cubicBezTo>
                  <a:cubicBezTo>
                    <a:pt x="1343" y="813"/>
                    <a:pt x="1312" y="813"/>
                    <a:pt x="1312" y="813"/>
                  </a:cubicBezTo>
                  <a:cubicBezTo>
                    <a:pt x="1281" y="813"/>
                    <a:pt x="1281" y="813"/>
                    <a:pt x="1250" y="844"/>
                  </a:cubicBezTo>
                  <a:cubicBezTo>
                    <a:pt x="563" y="2031"/>
                    <a:pt x="563" y="2031"/>
                    <a:pt x="563" y="2031"/>
                  </a:cubicBezTo>
                  <a:cubicBezTo>
                    <a:pt x="563" y="2062"/>
                    <a:pt x="563" y="2062"/>
                    <a:pt x="563" y="2093"/>
                  </a:cubicBezTo>
                  <a:lnTo>
                    <a:pt x="594" y="2093"/>
                  </a:lnTo>
                  <a:close/>
                  <a:moveTo>
                    <a:pt x="1374" y="1937"/>
                  </a:moveTo>
                  <a:lnTo>
                    <a:pt x="1374" y="1937"/>
                  </a:lnTo>
                  <a:cubicBezTo>
                    <a:pt x="1374" y="1968"/>
                    <a:pt x="1374" y="1968"/>
                    <a:pt x="1343" y="1968"/>
                  </a:cubicBezTo>
                  <a:cubicBezTo>
                    <a:pt x="1250" y="1968"/>
                    <a:pt x="1250" y="1968"/>
                    <a:pt x="1250" y="1968"/>
                  </a:cubicBezTo>
                  <a:cubicBezTo>
                    <a:pt x="1219" y="1968"/>
                    <a:pt x="1219" y="1968"/>
                    <a:pt x="1219" y="1937"/>
                  </a:cubicBezTo>
                  <a:cubicBezTo>
                    <a:pt x="1219" y="1843"/>
                    <a:pt x="1219" y="1843"/>
                    <a:pt x="1219" y="1843"/>
                  </a:cubicBezTo>
                  <a:cubicBezTo>
                    <a:pt x="1219" y="1812"/>
                    <a:pt x="1219" y="1812"/>
                    <a:pt x="1250" y="1812"/>
                  </a:cubicBezTo>
                  <a:cubicBezTo>
                    <a:pt x="1343" y="1812"/>
                    <a:pt x="1343" y="1812"/>
                    <a:pt x="1343" y="1812"/>
                  </a:cubicBezTo>
                  <a:cubicBezTo>
                    <a:pt x="1374" y="1812"/>
                    <a:pt x="1374" y="1812"/>
                    <a:pt x="1374" y="1843"/>
                  </a:cubicBezTo>
                  <a:lnTo>
                    <a:pt x="1374" y="1937"/>
                  </a:lnTo>
                  <a:close/>
                  <a:moveTo>
                    <a:pt x="1219" y="1125"/>
                  </a:moveTo>
                  <a:lnTo>
                    <a:pt x="1219" y="1125"/>
                  </a:lnTo>
                  <a:cubicBezTo>
                    <a:pt x="1374" y="1125"/>
                    <a:pt x="1374" y="1125"/>
                    <a:pt x="1374" y="1125"/>
                  </a:cubicBezTo>
                  <a:lnTo>
                    <a:pt x="1406" y="1157"/>
                  </a:lnTo>
                  <a:cubicBezTo>
                    <a:pt x="1374" y="1718"/>
                    <a:pt x="1374" y="1718"/>
                    <a:pt x="1374" y="1718"/>
                  </a:cubicBezTo>
                  <a:cubicBezTo>
                    <a:pt x="1374" y="1749"/>
                    <a:pt x="1374" y="1749"/>
                    <a:pt x="1343" y="1749"/>
                  </a:cubicBezTo>
                  <a:cubicBezTo>
                    <a:pt x="1250" y="1749"/>
                    <a:pt x="1250" y="1749"/>
                    <a:pt x="1250" y="1749"/>
                  </a:cubicBezTo>
                  <a:cubicBezTo>
                    <a:pt x="1219" y="1749"/>
                    <a:pt x="1219" y="1749"/>
                    <a:pt x="1219" y="1718"/>
                  </a:cubicBezTo>
                  <a:cubicBezTo>
                    <a:pt x="1219" y="1157"/>
                    <a:pt x="1219" y="1157"/>
                    <a:pt x="1219" y="1157"/>
                  </a:cubicBezTo>
                  <a:lnTo>
                    <a:pt x="1219" y="1125"/>
                  </a:lnTo>
                  <a:close/>
                  <a:moveTo>
                    <a:pt x="1219" y="1125"/>
                  </a:moveTo>
                  <a:lnTo>
                    <a:pt x="1219" y="1125"/>
                  </a:lnTo>
                  <a:close/>
                </a:path>
              </a:pathLst>
            </a:custGeom>
            <a:solidFill>
              <a:schemeClr val="bg1"/>
            </a:solidFill>
            <a:ln>
              <a:noFill/>
            </a:ln>
            <a:effectLst/>
          </p:spPr>
          <p:txBody>
            <a:bodyPr wrap="none" lIns="243797" tIns="121899" rIns="243797" bIns="121899" anchor="ctr"/>
            <a:lstStyle/>
            <a:p>
              <a:endParaRPr lang="en-US" sz="1800">
                <a:latin typeface="+mj-lt"/>
              </a:endParaRPr>
            </a:p>
          </p:txBody>
        </p:sp>
      </p:grpSp>
      <p:sp>
        <p:nvSpPr>
          <p:cNvPr id="40" name="Rectangle 39"/>
          <p:cNvSpPr/>
          <p:nvPr/>
        </p:nvSpPr>
        <p:spPr>
          <a:xfrm>
            <a:off x="2601239" y="4193217"/>
            <a:ext cx="3380328" cy="830997"/>
          </a:xfrm>
          <a:prstGeom prst="rect">
            <a:avLst/>
          </a:prstGeom>
        </p:spPr>
        <p:txBody>
          <a:bodyPr wrap="square">
            <a:spAutoFit/>
          </a:bodyPr>
          <a:lstStyle/>
          <a:p>
            <a:r>
              <a:rPr lang="en-US" sz="1600" dirty="0">
                <a:cs typeface="Lato Light"/>
              </a:rPr>
              <a:t>Lorem ipsum dolor </a:t>
            </a:r>
            <a:r>
              <a:rPr lang="en-US" sz="1600" dirty="0" err="1">
                <a:cs typeface="Lato Light"/>
              </a:rPr>
              <a:t>sitadown</a:t>
            </a:r>
            <a:r>
              <a:rPr lang="en-US" sz="1600" dirty="0">
                <a:cs typeface="Lato Light"/>
              </a:rPr>
              <a:t> </a:t>
            </a:r>
            <a:r>
              <a:rPr lang="en-US" sz="1600" dirty="0" err="1">
                <a:cs typeface="Lato Light"/>
              </a:rPr>
              <a:t>amet,consectetur</a:t>
            </a:r>
            <a:r>
              <a:rPr lang="en-US" sz="1600" dirty="0">
                <a:cs typeface="Lato Light"/>
              </a:rPr>
              <a:t> </a:t>
            </a:r>
            <a:r>
              <a:rPr lang="en-US" sz="1600" dirty="0" err="1">
                <a:cs typeface="Lato Light"/>
              </a:rPr>
              <a:t>adipisicing</a:t>
            </a:r>
            <a:r>
              <a:rPr lang="en-US" sz="1600" dirty="0">
                <a:cs typeface="Lato Light"/>
              </a:rPr>
              <a:t> </a:t>
            </a:r>
            <a:r>
              <a:rPr lang="en-US" sz="1600" dirty="0" err="1">
                <a:cs typeface="Lato Light"/>
              </a:rPr>
              <a:t>elit</a:t>
            </a:r>
            <a:r>
              <a:rPr lang="en-US" sz="1600" dirty="0">
                <a:cs typeface="Lato Light"/>
              </a:rPr>
              <a:t>, </a:t>
            </a:r>
            <a:r>
              <a:rPr lang="en-US" sz="1600" dirty="0" err="1">
                <a:cs typeface="Lato Light"/>
              </a:rPr>
              <a:t>sed</a:t>
            </a:r>
            <a:r>
              <a:rPr lang="en-US" sz="1600" dirty="0">
                <a:cs typeface="Lato Light"/>
              </a:rPr>
              <a:t> do </a:t>
            </a:r>
            <a:r>
              <a:rPr lang="en-US" sz="1600" dirty="0" err="1">
                <a:cs typeface="Lato Light"/>
              </a:rPr>
              <a:t>eiusmod</a:t>
            </a:r>
            <a:r>
              <a:rPr lang="en-US" sz="1600" dirty="0">
                <a:cs typeface="Lato Light"/>
              </a:rPr>
              <a:t> </a:t>
            </a:r>
            <a:r>
              <a:rPr lang="en-US" sz="1600" dirty="0" err="1">
                <a:cs typeface="Lato Light"/>
              </a:rPr>
              <a:t>tempor</a:t>
            </a:r>
            <a:endParaRPr lang="en-US" sz="1600" dirty="0">
              <a:cs typeface="Lato Light"/>
            </a:endParaRPr>
          </a:p>
        </p:txBody>
      </p:sp>
      <p:sp>
        <p:nvSpPr>
          <p:cNvPr id="41" name="Rectangle 40"/>
          <p:cNvSpPr/>
          <p:nvPr/>
        </p:nvSpPr>
        <p:spPr>
          <a:xfrm>
            <a:off x="2601239" y="7043936"/>
            <a:ext cx="3380328" cy="830997"/>
          </a:xfrm>
          <a:prstGeom prst="rect">
            <a:avLst/>
          </a:prstGeom>
        </p:spPr>
        <p:txBody>
          <a:bodyPr wrap="square">
            <a:spAutoFit/>
          </a:bodyPr>
          <a:lstStyle/>
          <a:p>
            <a:r>
              <a:rPr lang="en-US" sz="1600" dirty="0">
                <a:cs typeface="Lato Light"/>
              </a:rPr>
              <a:t>Lorem ipsum dolor </a:t>
            </a:r>
            <a:r>
              <a:rPr lang="en-US" sz="1600" dirty="0" err="1">
                <a:cs typeface="Lato Light"/>
              </a:rPr>
              <a:t>sitadown</a:t>
            </a:r>
            <a:r>
              <a:rPr lang="en-US" sz="1600" dirty="0">
                <a:cs typeface="Lato Light"/>
              </a:rPr>
              <a:t> </a:t>
            </a:r>
            <a:r>
              <a:rPr lang="en-US" sz="1600" dirty="0" err="1">
                <a:cs typeface="Lato Light"/>
              </a:rPr>
              <a:t>amet,consectetur</a:t>
            </a:r>
            <a:r>
              <a:rPr lang="en-US" sz="1600" dirty="0">
                <a:cs typeface="Lato Light"/>
              </a:rPr>
              <a:t> </a:t>
            </a:r>
            <a:r>
              <a:rPr lang="en-US" sz="1600" dirty="0" err="1">
                <a:cs typeface="Lato Light"/>
              </a:rPr>
              <a:t>adipisicing</a:t>
            </a:r>
            <a:r>
              <a:rPr lang="en-US" sz="1600" dirty="0">
                <a:cs typeface="Lato Light"/>
              </a:rPr>
              <a:t> </a:t>
            </a:r>
            <a:r>
              <a:rPr lang="en-US" sz="1600" dirty="0" err="1">
                <a:cs typeface="Lato Light"/>
              </a:rPr>
              <a:t>elit</a:t>
            </a:r>
            <a:r>
              <a:rPr lang="en-US" sz="1600" dirty="0">
                <a:cs typeface="Lato Light"/>
              </a:rPr>
              <a:t>, </a:t>
            </a:r>
            <a:r>
              <a:rPr lang="en-US" sz="1600" dirty="0" err="1">
                <a:cs typeface="Lato Light"/>
              </a:rPr>
              <a:t>sed</a:t>
            </a:r>
            <a:r>
              <a:rPr lang="en-US" sz="1600" dirty="0">
                <a:cs typeface="Lato Light"/>
              </a:rPr>
              <a:t> do </a:t>
            </a:r>
            <a:r>
              <a:rPr lang="en-US" sz="1600" dirty="0" err="1">
                <a:cs typeface="Lato Light"/>
              </a:rPr>
              <a:t>eiusmod</a:t>
            </a:r>
            <a:r>
              <a:rPr lang="en-US" sz="1600" dirty="0">
                <a:cs typeface="Lato Light"/>
              </a:rPr>
              <a:t> </a:t>
            </a:r>
            <a:r>
              <a:rPr lang="en-US" sz="1600" dirty="0" err="1">
                <a:cs typeface="Lato Light"/>
              </a:rPr>
              <a:t>tempor</a:t>
            </a:r>
            <a:endParaRPr lang="en-US" sz="1600" dirty="0">
              <a:cs typeface="Lato Light"/>
            </a:endParaRPr>
          </a:p>
        </p:txBody>
      </p:sp>
      <p:sp>
        <p:nvSpPr>
          <p:cNvPr id="42" name="Rectangle 41"/>
          <p:cNvSpPr/>
          <p:nvPr/>
        </p:nvSpPr>
        <p:spPr>
          <a:xfrm>
            <a:off x="14091047" y="4193217"/>
            <a:ext cx="3380328" cy="830997"/>
          </a:xfrm>
          <a:prstGeom prst="rect">
            <a:avLst/>
          </a:prstGeom>
        </p:spPr>
        <p:txBody>
          <a:bodyPr wrap="square">
            <a:spAutoFit/>
          </a:bodyPr>
          <a:lstStyle/>
          <a:p>
            <a:r>
              <a:rPr lang="en-US" sz="1600" dirty="0">
                <a:cs typeface="Lato Light"/>
              </a:rPr>
              <a:t>Lorem ipsum dolor </a:t>
            </a:r>
            <a:r>
              <a:rPr lang="en-US" sz="1600" dirty="0" err="1">
                <a:cs typeface="Lato Light"/>
              </a:rPr>
              <a:t>sitadown</a:t>
            </a:r>
            <a:r>
              <a:rPr lang="en-US" sz="1600" dirty="0">
                <a:cs typeface="Lato Light"/>
              </a:rPr>
              <a:t> </a:t>
            </a:r>
            <a:r>
              <a:rPr lang="en-US" sz="1600" dirty="0" err="1">
                <a:cs typeface="Lato Light"/>
              </a:rPr>
              <a:t>amet,consectetur</a:t>
            </a:r>
            <a:r>
              <a:rPr lang="en-US" sz="1600" dirty="0">
                <a:cs typeface="Lato Light"/>
              </a:rPr>
              <a:t> </a:t>
            </a:r>
            <a:r>
              <a:rPr lang="en-US" sz="1600" dirty="0" err="1">
                <a:cs typeface="Lato Light"/>
              </a:rPr>
              <a:t>adipisicing</a:t>
            </a:r>
            <a:r>
              <a:rPr lang="en-US" sz="1600" dirty="0">
                <a:cs typeface="Lato Light"/>
              </a:rPr>
              <a:t> </a:t>
            </a:r>
            <a:r>
              <a:rPr lang="en-US" sz="1600" dirty="0" err="1">
                <a:cs typeface="Lato Light"/>
              </a:rPr>
              <a:t>elit</a:t>
            </a:r>
            <a:r>
              <a:rPr lang="en-US" sz="1600" dirty="0">
                <a:cs typeface="Lato Light"/>
              </a:rPr>
              <a:t>, </a:t>
            </a:r>
            <a:r>
              <a:rPr lang="en-US" sz="1600" dirty="0" err="1">
                <a:cs typeface="Lato Light"/>
              </a:rPr>
              <a:t>sed</a:t>
            </a:r>
            <a:r>
              <a:rPr lang="en-US" sz="1600" dirty="0">
                <a:cs typeface="Lato Light"/>
              </a:rPr>
              <a:t> do </a:t>
            </a:r>
            <a:r>
              <a:rPr lang="en-US" sz="1600" dirty="0" err="1">
                <a:cs typeface="Lato Light"/>
              </a:rPr>
              <a:t>eiusmod</a:t>
            </a:r>
            <a:r>
              <a:rPr lang="en-US" sz="1600" dirty="0">
                <a:cs typeface="Lato Light"/>
              </a:rPr>
              <a:t> </a:t>
            </a:r>
            <a:r>
              <a:rPr lang="en-US" sz="1600" dirty="0" err="1">
                <a:cs typeface="Lato Light"/>
              </a:rPr>
              <a:t>tempor</a:t>
            </a:r>
            <a:endParaRPr lang="en-US" sz="1600" dirty="0">
              <a:cs typeface="Lato Light"/>
            </a:endParaRPr>
          </a:p>
        </p:txBody>
      </p:sp>
      <p:sp>
        <p:nvSpPr>
          <p:cNvPr id="43" name="Rectangle 42"/>
          <p:cNvSpPr/>
          <p:nvPr/>
        </p:nvSpPr>
        <p:spPr>
          <a:xfrm>
            <a:off x="14091047" y="7084666"/>
            <a:ext cx="3380328" cy="830997"/>
          </a:xfrm>
          <a:prstGeom prst="rect">
            <a:avLst/>
          </a:prstGeom>
        </p:spPr>
        <p:txBody>
          <a:bodyPr wrap="square">
            <a:spAutoFit/>
          </a:bodyPr>
          <a:lstStyle/>
          <a:p>
            <a:r>
              <a:rPr lang="en-US" sz="1600" dirty="0">
                <a:cs typeface="Lato Light"/>
              </a:rPr>
              <a:t>Lorem ipsum dolor </a:t>
            </a:r>
            <a:r>
              <a:rPr lang="en-US" sz="1600" dirty="0" err="1">
                <a:cs typeface="Lato Light"/>
              </a:rPr>
              <a:t>sitadown</a:t>
            </a:r>
            <a:r>
              <a:rPr lang="en-US" sz="1600" dirty="0">
                <a:cs typeface="Lato Light"/>
              </a:rPr>
              <a:t> </a:t>
            </a:r>
            <a:r>
              <a:rPr lang="en-US" sz="1600" dirty="0" err="1">
                <a:cs typeface="Lato Light"/>
              </a:rPr>
              <a:t>amet,consectetur</a:t>
            </a:r>
            <a:r>
              <a:rPr lang="en-US" sz="1600" dirty="0">
                <a:cs typeface="Lato Light"/>
              </a:rPr>
              <a:t> </a:t>
            </a:r>
            <a:r>
              <a:rPr lang="en-US" sz="1600" dirty="0" err="1">
                <a:cs typeface="Lato Light"/>
              </a:rPr>
              <a:t>adipisicing</a:t>
            </a:r>
            <a:r>
              <a:rPr lang="en-US" sz="1600" dirty="0">
                <a:cs typeface="Lato Light"/>
              </a:rPr>
              <a:t> </a:t>
            </a:r>
            <a:r>
              <a:rPr lang="en-US" sz="1600" dirty="0" err="1">
                <a:cs typeface="Lato Light"/>
              </a:rPr>
              <a:t>elit</a:t>
            </a:r>
            <a:r>
              <a:rPr lang="en-US" sz="1600" dirty="0">
                <a:cs typeface="Lato Light"/>
              </a:rPr>
              <a:t>, </a:t>
            </a:r>
            <a:r>
              <a:rPr lang="en-US" sz="1600" dirty="0" err="1">
                <a:cs typeface="Lato Light"/>
              </a:rPr>
              <a:t>sed</a:t>
            </a:r>
            <a:r>
              <a:rPr lang="en-US" sz="1600" dirty="0">
                <a:cs typeface="Lato Light"/>
              </a:rPr>
              <a:t> do </a:t>
            </a:r>
            <a:r>
              <a:rPr lang="en-US" sz="1600" dirty="0" err="1">
                <a:cs typeface="Lato Light"/>
              </a:rPr>
              <a:t>eiusmod</a:t>
            </a:r>
            <a:r>
              <a:rPr lang="en-US" sz="1600" dirty="0">
                <a:cs typeface="Lato Light"/>
              </a:rPr>
              <a:t> </a:t>
            </a:r>
            <a:r>
              <a:rPr lang="en-US" sz="1600" dirty="0" err="1">
                <a:cs typeface="Lato Light"/>
              </a:rPr>
              <a:t>tempor</a:t>
            </a:r>
            <a:endParaRPr lang="en-US" sz="1600" dirty="0">
              <a:cs typeface="Lato Light"/>
            </a:endParaRPr>
          </a:p>
        </p:txBody>
      </p:sp>
      <p:grpSp>
        <p:nvGrpSpPr>
          <p:cNvPr id="48" name="Group 47"/>
          <p:cNvGrpSpPr/>
          <p:nvPr/>
        </p:nvGrpSpPr>
        <p:grpSpPr>
          <a:xfrm>
            <a:off x="6292279" y="2982932"/>
            <a:ext cx="5763766" cy="5696516"/>
            <a:chOff x="6594764" y="2998182"/>
            <a:chExt cx="6375347" cy="6300961"/>
          </a:xfrm>
          <a:solidFill>
            <a:schemeClr val="bg1">
              <a:lumMod val="50000"/>
            </a:schemeClr>
          </a:solidFill>
        </p:grpSpPr>
        <p:sp>
          <p:nvSpPr>
            <p:cNvPr id="44" name="Rectangle: Rounded Corners 43"/>
            <p:cNvSpPr/>
            <p:nvPr/>
          </p:nvSpPr>
          <p:spPr>
            <a:xfrm>
              <a:off x="6594764" y="2998183"/>
              <a:ext cx="3075709" cy="3075709"/>
            </a:xfrm>
            <a:prstGeom prst="roundRect">
              <a:avLst>
                <a:gd name="adj"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6600" b="1" dirty="0"/>
                <a:t>S</a:t>
              </a:r>
              <a:endParaRPr lang="en-US" sz="6600" b="1" dirty="0"/>
            </a:p>
          </p:txBody>
        </p:sp>
        <p:sp>
          <p:nvSpPr>
            <p:cNvPr id="45" name="Rectangle: Rounded Corners 44"/>
            <p:cNvSpPr/>
            <p:nvPr/>
          </p:nvSpPr>
          <p:spPr>
            <a:xfrm>
              <a:off x="6594764" y="6223434"/>
              <a:ext cx="3075709" cy="3075709"/>
            </a:xfrm>
            <a:prstGeom prst="roundRect">
              <a:avLst>
                <a:gd name="adj"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6600" b="1" dirty="0"/>
                <a:t>O</a:t>
              </a:r>
              <a:endParaRPr lang="en-US" sz="6600" b="1" dirty="0"/>
            </a:p>
          </p:txBody>
        </p:sp>
        <p:sp>
          <p:nvSpPr>
            <p:cNvPr id="46" name="Rectangle: Rounded Corners 45"/>
            <p:cNvSpPr/>
            <p:nvPr/>
          </p:nvSpPr>
          <p:spPr>
            <a:xfrm>
              <a:off x="9849864" y="6223434"/>
              <a:ext cx="3120247" cy="3075709"/>
            </a:xfrm>
            <a:prstGeom prst="roundRect">
              <a:avLst>
                <a:gd name="adj"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6600" b="1" dirty="0"/>
                <a:t>T</a:t>
              </a:r>
              <a:endParaRPr lang="en-US" sz="6600" b="1" dirty="0"/>
            </a:p>
          </p:txBody>
        </p:sp>
        <p:sp>
          <p:nvSpPr>
            <p:cNvPr id="47" name="Rectangle: Rounded Corners 46"/>
            <p:cNvSpPr/>
            <p:nvPr/>
          </p:nvSpPr>
          <p:spPr>
            <a:xfrm>
              <a:off x="9849864" y="2998182"/>
              <a:ext cx="3120246" cy="3075709"/>
            </a:xfrm>
            <a:prstGeom prst="roundRect">
              <a:avLst>
                <a:gd name="adj"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6600" b="1" dirty="0"/>
                <a:t>W</a:t>
              </a:r>
              <a:endParaRPr lang="en-US" sz="6600" b="1" dirty="0"/>
            </a:p>
          </p:txBody>
        </p:sp>
      </p:grpSp>
    </p:spTree>
    <p:extLst>
      <p:ext uri="{BB962C8B-B14F-4D97-AF65-F5344CB8AC3E}">
        <p14:creationId xmlns:p14="http://schemas.microsoft.com/office/powerpoint/2010/main" val="654200050"/>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Info Graphics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08839044-A8EA-4E0A-B53B-DF8DDE3B4BC7}" type="datetime6">
              <a:rPr lang="en-US" smtClean="0"/>
              <a:t>October 19</a:t>
            </a:fld>
            <a:endParaRPr lang="en-US" dirty="0"/>
          </a:p>
        </p:txBody>
      </p:sp>
      <p:sp>
        <p:nvSpPr>
          <p:cNvPr id="6" name="Arrow: Chevron 5"/>
          <p:cNvSpPr/>
          <p:nvPr/>
        </p:nvSpPr>
        <p:spPr>
          <a:xfrm>
            <a:off x="1100931" y="2987757"/>
            <a:ext cx="3954348" cy="740229"/>
          </a:xfrm>
          <a:prstGeom prst="chevron">
            <a:avLst>
              <a:gd name="adj" fmla="val 1812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Step 1</a:t>
            </a:r>
            <a:endParaRPr lang="en-US" dirty="0">
              <a:solidFill>
                <a:schemeClr val="bg1"/>
              </a:solidFill>
            </a:endParaRPr>
          </a:p>
        </p:txBody>
      </p:sp>
      <p:sp>
        <p:nvSpPr>
          <p:cNvPr id="7" name="Arrow: Chevron 6"/>
          <p:cNvSpPr/>
          <p:nvPr/>
        </p:nvSpPr>
        <p:spPr>
          <a:xfrm>
            <a:off x="5164969" y="2987757"/>
            <a:ext cx="3954348" cy="740229"/>
          </a:xfrm>
          <a:prstGeom prst="chevron">
            <a:avLst>
              <a:gd name="adj" fmla="val 1812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Step 2</a:t>
            </a:r>
            <a:endParaRPr lang="en-US" dirty="0">
              <a:solidFill>
                <a:schemeClr val="bg1"/>
              </a:solidFill>
            </a:endParaRPr>
          </a:p>
        </p:txBody>
      </p:sp>
      <p:sp>
        <p:nvSpPr>
          <p:cNvPr id="8" name="Arrow: Chevron 7"/>
          <p:cNvSpPr/>
          <p:nvPr/>
        </p:nvSpPr>
        <p:spPr>
          <a:xfrm>
            <a:off x="9229007" y="2987757"/>
            <a:ext cx="3954348" cy="740229"/>
          </a:xfrm>
          <a:prstGeom prst="chevron">
            <a:avLst>
              <a:gd name="adj" fmla="val 1812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Step 3</a:t>
            </a:r>
            <a:endParaRPr lang="en-US" dirty="0">
              <a:solidFill>
                <a:schemeClr val="bg1"/>
              </a:solidFill>
            </a:endParaRPr>
          </a:p>
        </p:txBody>
      </p:sp>
      <p:sp>
        <p:nvSpPr>
          <p:cNvPr id="9" name="Arrow: Chevron 8"/>
          <p:cNvSpPr/>
          <p:nvPr/>
        </p:nvSpPr>
        <p:spPr>
          <a:xfrm>
            <a:off x="13293046" y="2987757"/>
            <a:ext cx="3954348" cy="740229"/>
          </a:xfrm>
          <a:prstGeom prst="chevron">
            <a:avLst>
              <a:gd name="adj" fmla="val 1812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Step 4</a:t>
            </a:r>
            <a:endParaRPr lang="en-US" dirty="0">
              <a:solidFill>
                <a:schemeClr val="bg1"/>
              </a:solidFill>
            </a:endParaRPr>
          </a:p>
        </p:txBody>
      </p:sp>
      <p:sp>
        <p:nvSpPr>
          <p:cNvPr id="10" name="Rectangle 9"/>
          <p:cNvSpPr/>
          <p:nvPr/>
        </p:nvSpPr>
        <p:spPr>
          <a:xfrm>
            <a:off x="1277256" y="4890004"/>
            <a:ext cx="3601698" cy="2554545"/>
          </a:xfrm>
          <a:prstGeom prst="rect">
            <a:avLst/>
          </a:prstGeom>
        </p:spPr>
        <p:txBody>
          <a:bodyPr wrap="square">
            <a:spAutoFit/>
          </a:bodyPr>
          <a:lstStyle/>
          <a:p>
            <a:r>
              <a:rPr lang="en-GB" sz="1600" dirty="0">
                <a:solidFill>
                  <a:schemeClr val="tx2"/>
                </a:solidFill>
                <a:cs typeface="Arial" panose="020B0604020202020204" pitchFamily="34" charset="0"/>
              </a:rPr>
              <a:t>Helen always knows what is expected from her and she is a good planner and an organizer, with great eye for detail. In addition, working in a professional, international environment is to encourage her </a:t>
            </a:r>
            <a:br>
              <a:rPr lang="en-GB" sz="1600" dirty="0">
                <a:solidFill>
                  <a:schemeClr val="tx2"/>
                </a:solidFill>
                <a:cs typeface="Arial" panose="020B0604020202020204" pitchFamily="34" charset="0"/>
              </a:rPr>
            </a:br>
            <a:r>
              <a:rPr lang="en-GB" sz="1600" dirty="0">
                <a:solidFill>
                  <a:schemeClr val="tx2"/>
                </a:solidFill>
                <a:cs typeface="Arial" panose="020B0604020202020204" pitchFamily="34" charset="0"/>
              </a:rPr>
              <a:t>to provide support. </a:t>
            </a:r>
            <a:br>
              <a:rPr lang="en-GB" sz="1600" dirty="0">
                <a:solidFill>
                  <a:schemeClr val="tx2"/>
                </a:solidFill>
                <a:cs typeface="Arial" panose="020B0604020202020204" pitchFamily="34" charset="0"/>
              </a:rPr>
            </a:br>
            <a:br>
              <a:rPr lang="en-GB" sz="1600" dirty="0">
                <a:solidFill>
                  <a:schemeClr val="tx2"/>
                </a:solidFill>
                <a:cs typeface="Arial" panose="020B0604020202020204" pitchFamily="34" charset="0"/>
              </a:rPr>
            </a:br>
            <a:r>
              <a:rPr lang="en-GB" sz="1600" dirty="0">
                <a:solidFill>
                  <a:schemeClr val="tx2"/>
                </a:solidFill>
                <a:cs typeface="Arial" panose="020B0604020202020204" pitchFamily="34" charset="0"/>
              </a:rPr>
              <a:t>She works both independently and as a team player. </a:t>
            </a:r>
            <a:endParaRPr lang="en-US" sz="1600" dirty="0">
              <a:solidFill>
                <a:schemeClr val="tx2"/>
              </a:solidFill>
              <a:cs typeface="Arial" panose="020B0604020202020204" pitchFamily="34" charset="0"/>
            </a:endParaRPr>
          </a:p>
        </p:txBody>
      </p:sp>
      <p:sp>
        <p:nvSpPr>
          <p:cNvPr id="11" name="Rectangle 10"/>
          <p:cNvSpPr/>
          <p:nvPr/>
        </p:nvSpPr>
        <p:spPr>
          <a:xfrm>
            <a:off x="5341294" y="4890004"/>
            <a:ext cx="3601698" cy="2554545"/>
          </a:xfrm>
          <a:prstGeom prst="rect">
            <a:avLst/>
          </a:prstGeom>
        </p:spPr>
        <p:txBody>
          <a:bodyPr wrap="square">
            <a:spAutoFit/>
          </a:bodyPr>
          <a:lstStyle/>
          <a:p>
            <a:r>
              <a:rPr lang="en-GB" sz="1600" dirty="0">
                <a:solidFill>
                  <a:schemeClr val="tx2"/>
                </a:solidFill>
                <a:cs typeface="Arial" panose="020B0604020202020204" pitchFamily="34" charset="0"/>
              </a:rPr>
              <a:t>Helen always knows what is expected from her and she is a good planner and an organizer, with great eye for detail. In addition, working in a professional, international environment is to encourage her </a:t>
            </a:r>
            <a:br>
              <a:rPr lang="en-GB" sz="1600" dirty="0">
                <a:solidFill>
                  <a:schemeClr val="tx2"/>
                </a:solidFill>
                <a:cs typeface="Arial" panose="020B0604020202020204" pitchFamily="34" charset="0"/>
              </a:rPr>
            </a:br>
            <a:r>
              <a:rPr lang="en-GB" sz="1600" dirty="0">
                <a:solidFill>
                  <a:schemeClr val="tx2"/>
                </a:solidFill>
                <a:cs typeface="Arial" panose="020B0604020202020204" pitchFamily="34" charset="0"/>
              </a:rPr>
              <a:t>to provide support. </a:t>
            </a:r>
            <a:br>
              <a:rPr lang="en-GB" sz="1600" dirty="0">
                <a:solidFill>
                  <a:schemeClr val="tx2"/>
                </a:solidFill>
                <a:cs typeface="Arial" panose="020B0604020202020204" pitchFamily="34" charset="0"/>
              </a:rPr>
            </a:br>
            <a:br>
              <a:rPr lang="en-GB" sz="1600" dirty="0">
                <a:solidFill>
                  <a:schemeClr val="tx2"/>
                </a:solidFill>
                <a:cs typeface="Arial" panose="020B0604020202020204" pitchFamily="34" charset="0"/>
              </a:rPr>
            </a:br>
            <a:r>
              <a:rPr lang="en-GB" sz="1600" dirty="0">
                <a:solidFill>
                  <a:schemeClr val="tx2"/>
                </a:solidFill>
                <a:cs typeface="Arial" panose="020B0604020202020204" pitchFamily="34" charset="0"/>
              </a:rPr>
              <a:t>She works both independently and as a team player. </a:t>
            </a:r>
            <a:endParaRPr lang="en-US" sz="1600" dirty="0">
              <a:solidFill>
                <a:schemeClr val="tx2"/>
              </a:solidFill>
              <a:cs typeface="Arial" panose="020B0604020202020204" pitchFamily="34" charset="0"/>
            </a:endParaRPr>
          </a:p>
        </p:txBody>
      </p:sp>
      <p:sp>
        <p:nvSpPr>
          <p:cNvPr id="12" name="Rectangle 11"/>
          <p:cNvSpPr/>
          <p:nvPr/>
        </p:nvSpPr>
        <p:spPr>
          <a:xfrm>
            <a:off x="9405332" y="4890004"/>
            <a:ext cx="3601698" cy="2554545"/>
          </a:xfrm>
          <a:prstGeom prst="rect">
            <a:avLst/>
          </a:prstGeom>
        </p:spPr>
        <p:txBody>
          <a:bodyPr wrap="square">
            <a:spAutoFit/>
          </a:bodyPr>
          <a:lstStyle/>
          <a:p>
            <a:r>
              <a:rPr lang="en-GB" sz="1600" dirty="0">
                <a:solidFill>
                  <a:schemeClr val="tx2"/>
                </a:solidFill>
                <a:cs typeface="Arial" panose="020B0604020202020204" pitchFamily="34" charset="0"/>
              </a:rPr>
              <a:t>Helen always knows what is expected from her and she is a good planner and an organizer, with great eye for detail. In addition, working in a professional, international environment is to encourage her </a:t>
            </a:r>
            <a:br>
              <a:rPr lang="en-GB" sz="1600" dirty="0">
                <a:solidFill>
                  <a:schemeClr val="tx2"/>
                </a:solidFill>
                <a:cs typeface="Arial" panose="020B0604020202020204" pitchFamily="34" charset="0"/>
              </a:rPr>
            </a:br>
            <a:r>
              <a:rPr lang="en-GB" sz="1600" dirty="0">
                <a:solidFill>
                  <a:schemeClr val="tx2"/>
                </a:solidFill>
                <a:cs typeface="Arial" panose="020B0604020202020204" pitchFamily="34" charset="0"/>
              </a:rPr>
              <a:t>to provide support. </a:t>
            </a:r>
            <a:br>
              <a:rPr lang="en-GB" sz="1600" dirty="0">
                <a:solidFill>
                  <a:schemeClr val="tx2"/>
                </a:solidFill>
                <a:cs typeface="Arial" panose="020B0604020202020204" pitchFamily="34" charset="0"/>
              </a:rPr>
            </a:br>
            <a:br>
              <a:rPr lang="en-GB" sz="1600" dirty="0">
                <a:solidFill>
                  <a:schemeClr val="tx2"/>
                </a:solidFill>
                <a:cs typeface="Arial" panose="020B0604020202020204" pitchFamily="34" charset="0"/>
              </a:rPr>
            </a:br>
            <a:r>
              <a:rPr lang="en-GB" sz="1600" dirty="0">
                <a:solidFill>
                  <a:schemeClr val="tx2"/>
                </a:solidFill>
                <a:cs typeface="Arial" panose="020B0604020202020204" pitchFamily="34" charset="0"/>
              </a:rPr>
              <a:t>She works both independently and as a team player. </a:t>
            </a:r>
            <a:endParaRPr lang="en-US" sz="1600" dirty="0">
              <a:solidFill>
                <a:schemeClr val="tx2"/>
              </a:solidFill>
              <a:cs typeface="Arial" panose="020B0604020202020204" pitchFamily="34" charset="0"/>
            </a:endParaRPr>
          </a:p>
        </p:txBody>
      </p:sp>
      <p:sp>
        <p:nvSpPr>
          <p:cNvPr id="13" name="Rectangle 12"/>
          <p:cNvSpPr/>
          <p:nvPr/>
        </p:nvSpPr>
        <p:spPr>
          <a:xfrm>
            <a:off x="13469370" y="4890004"/>
            <a:ext cx="3601698" cy="2554545"/>
          </a:xfrm>
          <a:prstGeom prst="rect">
            <a:avLst/>
          </a:prstGeom>
        </p:spPr>
        <p:txBody>
          <a:bodyPr wrap="square">
            <a:spAutoFit/>
          </a:bodyPr>
          <a:lstStyle/>
          <a:p>
            <a:r>
              <a:rPr lang="en-GB" sz="1600" dirty="0">
                <a:solidFill>
                  <a:schemeClr val="tx2"/>
                </a:solidFill>
                <a:cs typeface="Arial" panose="020B0604020202020204" pitchFamily="34" charset="0"/>
              </a:rPr>
              <a:t>Helen always knows what is expected from her and she is a good planner and an organizer, with great eye for detail. In addition, working in a professional, international environment is to encourage her </a:t>
            </a:r>
            <a:br>
              <a:rPr lang="en-GB" sz="1600" dirty="0">
                <a:solidFill>
                  <a:schemeClr val="tx2"/>
                </a:solidFill>
                <a:cs typeface="Arial" panose="020B0604020202020204" pitchFamily="34" charset="0"/>
              </a:rPr>
            </a:br>
            <a:r>
              <a:rPr lang="en-GB" sz="1600" dirty="0">
                <a:solidFill>
                  <a:schemeClr val="tx2"/>
                </a:solidFill>
                <a:cs typeface="Arial" panose="020B0604020202020204" pitchFamily="34" charset="0"/>
              </a:rPr>
              <a:t>to provide support. </a:t>
            </a:r>
            <a:br>
              <a:rPr lang="en-GB" sz="1600" dirty="0">
                <a:solidFill>
                  <a:schemeClr val="tx2"/>
                </a:solidFill>
                <a:cs typeface="Arial" panose="020B0604020202020204" pitchFamily="34" charset="0"/>
              </a:rPr>
            </a:br>
            <a:br>
              <a:rPr lang="en-GB" sz="1600" dirty="0">
                <a:solidFill>
                  <a:schemeClr val="tx2"/>
                </a:solidFill>
                <a:cs typeface="Arial" panose="020B0604020202020204" pitchFamily="34" charset="0"/>
              </a:rPr>
            </a:br>
            <a:r>
              <a:rPr lang="en-GB" sz="1600" dirty="0">
                <a:solidFill>
                  <a:schemeClr val="tx2"/>
                </a:solidFill>
                <a:cs typeface="Arial" panose="020B0604020202020204" pitchFamily="34" charset="0"/>
              </a:rPr>
              <a:t>She works both independently and as a team player. </a:t>
            </a:r>
            <a:endParaRPr lang="en-US" sz="1600" dirty="0">
              <a:solidFill>
                <a:schemeClr val="tx2"/>
              </a:solidFill>
              <a:cs typeface="Arial" panose="020B0604020202020204" pitchFamily="34" charset="0"/>
            </a:endParaRPr>
          </a:p>
        </p:txBody>
      </p:sp>
      <p:sp>
        <p:nvSpPr>
          <p:cNvPr id="14" name="TextBox 13"/>
          <p:cNvSpPr txBox="1"/>
          <p:nvPr/>
        </p:nvSpPr>
        <p:spPr>
          <a:xfrm>
            <a:off x="1277256" y="4054149"/>
            <a:ext cx="2691763" cy="509691"/>
          </a:xfrm>
          <a:prstGeom prst="rect">
            <a:avLst/>
          </a:prstGeom>
          <a:noFill/>
        </p:spPr>
        <p:txBody>
          <a:bodyPr wrap="none" rtlCol="0">
            <a:spAutoFit/>
          </a:bodyPr>
          <a:lstStyle/>
          <a:p>
            <a:r>
              <a:rPr lang="en-GB" b="1" dirty="0">
                <a:solidFill>
                  <a:schemeClr val="accent5"/>
                </a:solidFill>
              </a:rPr>
              <a:t>Title Goes Here</a:t>
            </a:r>
            <a:endParaRPr lang="en-US" b="1" dirty="0">
              <a:solidFill>
                <a:schemeClr val="accent5"/>
              </a:solidFill>
            </a:endParaRPr>
          </a:p>
        </p:txBody>
      </p:sp>
      <p:sp>
        <p:nvSpPr>
          <p:cNvPr id="15" name="TextBox 14"/>
          <p:cNvSpPr txBox="1"/>
          <p:nvPr/>
        </p:nvSpPr>
        <p:spPr>
          <a:xfrm>
            <a:off x="5341294" y="4054149"/>
            <a:ext cx="2691763" cy="509691"/>
          </a:xfrm>
          <a:prstGeom prst="rect">
            <a:avLst/>
          </a:prstGeom>
          <a:noFill/>
        </p:spPr>
        <p:txBody>
          <a:bodyPr wrap="none" rtlCol="0">
            <a:spAutoFit/>
          </a:bodyPr>
          <a:lstStyle/>
          <a:p>
            <a:r>
              <a:rPr lang="en-GB" b="1" dirty="0">
                <a:solidFill>
                  <a:schemeClr val="accent5"/>
                </a:solidFill>
              </a:rPr>
              <a:t>Title Goes Here</a:t>
            </a:r>
            <a:endParaRPr lang="en-US" b="1" dirty="0">
              <a:solidFill>
                <a:schemeClr val="accent5"/>
              </a:solidFill>
            </a:endParaRPr>
          </a:p>
        </p:txBody>
      </p:sp>
      <p:sp>
        <p:nvSpPr>
          <p:cNvPr id="16" name="TextBox 15"/>
          <p:cNvSpPr txBox="1"/>
          <p:nvPr/>
        </p:nvSpPr>
        <p:spPr>
          <a:xfrm>
            <a:off x="9405332" y="4054149"/>
            <a:ext cx="2691763" cy="509691"/>
          </a:xfrm>
          <a:prstGeom prst="rect">
            <a:avLst/>
          </a:prstGeom>
          <a:noFill/>
        </p:spPr>
        <p:txBody>
          <a:bodyPr wrap="none" rtlCol="0">
            <a:spAutoFit/>
          </a:bodyPr>
          <a:lstStyle/>
          <a:p>
            <a:r>
              <a:rPr lang="en-GB" b="1" dirty="0">
                <a:solidFill>
                  <a:schemeClr val="accent5"/>
                </a:solidFill>
              </a:rPr>
              <a:t>Title Goes Here</a:t>
            </a:r>
            <a:endParaRPr lang="en-US" b="1" dirty="0">
              <a:solidFill>
                <a:schemeClr val="accent5"/>
              </a:solidFill>
            </a:endParaRPr>
          </a:p>
        </p:txBody>
      </p:sp>
      <p:sp>
        <p:nvSpPr>
          <p:cNvPr id="17" name="TextBox 16"/>
          <p:cNvSpPr txBox="1"/>
          <p:nvPr/>
        </p:nvSpPr>
        <p:spPr>
          <a:xfrm>
            <a:off x="13469370" y="4054149"/>
            <a:ext cx="2691763" cy="509691"/>
          </a:xfrm>
          <a:prstGeom prst="rect">
            <a:avLst/>
          </a:prstGeom>
          <a:noFill/>
        </p:spPr>
        <p:txBody>
          <a:bodyPr wrap="none" rtlCol="0">
            <a:spAutoFit/>
          </a:bodyPr>
          <a:lstStyle/>
          <a:p>
            <a:r>
              <a:rPr lang="en-GB" b="1" dirty="0">
                <a:solidFill>
                  <a:schemeClr val="accent5"/>
                </a:solidFill>
              </a:rPr>
              <a:t>Title Goes Here</a:t>
            </a:r>
            <a:endParaRPr lang="en-US" b="1" dirty="0">
              <a:solidFill>
                <a:schemeClr val="accent5"/>
              </a:solidFill>
            </a:endParaRPr>
          </a:p>
        </p:txBody>
      </p:sp>
    </p:spTree>
    <p:extLst>
      <p:ext uri="{BB962C8B-B14F-4D97-AF65-F5344CB8AC3E}">
        <p14:creationId xmlns:p14="http://schemas.microsoft.com/office/powerpoint/2010/main" val="503711356"/>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Charts &amp; Tables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76FCE5EC-521C-4964-98A0-55E8F1022DBC}" type="datetime6">
              <a:rPr lang="en-US" smtClean="0"/>
              <a:t>October 19</a:t>
            </a:fld>
            <a:endParaRPr lang="en-US" dirty="0"/>
          </a:p>
        </p:txBody>
      </p:sp>
      <p:graphicFrame>
        <p:nvGraphicFramePr>
          <p:cNvPr id="6" name="Table 5"/>
          <p:cNvGraphicFramePr>
            <a:graphicFrameLocks noGrp="1"/>
          </p:cNvGraphicFramePr>
          <p:nvPr>
            <p:extLst>
              <p:ext uri="{D42A27DB-BD31-4B8C-83A1-F6EECF244321}">
                <p14:modId xmlns:p14="http://schemas.microsoft.com/office/powerpoint/2010/main" val="1729635981"/>
              </p:ext>
            </p:extLst>
          </p:nvPr>
        </p:nvGraphicFramePr>
        <p:xfrm>
          <a:off x="1100931" y="2867540"/>
          <a:ext cx="16146464" cy="6218156"/>
        </p:xfrm>
        <a:graphic>
          <a:graphicData uri="http://schemas.openxmlformats.org/drawingml/2006/table">
            <a:tbl>
              <a:tblPr firstRow="1">
                <a:tableStyleId>{5FD0F851-EC5A-4D38-B0AD-8093EC10F338}</a:tableStyleId>
              </a:tblPr>
              <a:tblGrid>
                <a:gridCol w="4036616">
                  <a:extLst>
                    <a:ext uri="{9D8B030D-6E8A-4147-A177-3AD203B41FA5}">
                      <a16:colId xmlns:a16="http://schemas.microsoft.com/office/drawing/2014/main" val="20000"/>
                    </a:ext>
                  </a:extLst>
                </a:gridCol>
                <a:gridCol w="4036616">
                  <a:extLst>
                    <a:ext uri="{9D8B030D-6E8A-4147-A177-3AD203B41FA5}">
                      <a16:colId xmlns:a16="http://schemas.microsoft.com/office/drawing/2014/main" val="20001"/>
                    </a:ext>
                  </a:extLst>
                </a:gridCol>
                <a:gridCol w="4036616">
                  <a:extLst>
                    <a:ext uri="{9D8B030D-6E8A-4147-A177-3AD203B41FA5}">
                      <a16:colId xmlns:a16="http://schemas.microsoft.com/office/drawing/2014/main" val="20002"/>
                    </a:ext>
                  </a:extLst>
                </a:gridCol>
                <a:gridCol w="4036616">
                  <a:extLst>
                    <a:ext uri="{9D8B030D-6E8A-4147-A177-3AD203B41FA5}">
                      <a16:colId xmlns:a16="http://schemas.microsoft.com/office/drawing/2014/main" val="20003"/>
                    </a:ext>
                  </a:extLst>
                </a:gridCol>
              </a:tblGrid>
              <a:tr h="8883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3200" dirty="0">
                          <a:solidFill>
                            <a:schemeClr val="tx1">
                              <a:lumMod val="75000"/>
                              <a:lumOff val="25000"/>
                            </a:schemeClr>
                          </a:solidFill>
                        </a:rPr>
                        <a:t>Service Name</a:t>
                      </a:r>
                      <a:endParaRPr lang="en-US" sz="3200" b="1" i="0" dirty="0">
                        <a:solidFill>
                          <a:schemeClr val="tx1">
                            <a:lumMod val="75000"/>
                            <a:lumOff val="25000"/>
                          </a:schemeClr>
                        </a:solidFill>
                        <a:latin typeface="+mj-lt"/>
                        <a:ea typeface="Titillium" charset="0"/>
                        <a:cs typeface="Titillium" charset="0"/>
                      </a:endParaRPr>
                    </a:p>
                  </a:txBody>
                  <a:tcPr marL="0" marR="153064" marT="76532" marB="76532"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GB" sz="2800" dirty="0">
                          <a:solidFill>
                            <a:schemeClr val="tx1">
                              <a:lumMod val="75000"/>
                              <a:lumOff val="25000"/>
                            </a:schemeClr>
                          </a:solidFill>
                        </a:rPr>
                        <a:t>Unit Price</a:t>
                      </a:r>
                      <a:endParaRPr lang="en-US" sz="2800" b="1" i="0" dirty="0">
                        <a:solidFill>
                          <a:schemeClr val="tx1">
                            <a:lumMod val="75000"/>
                            <a:lumOff val="25000"/>
                          </a:schemeClr>
                        </a:solidFill>
                        <a:latin typeface="+mj-lt"/>
                        <a:ea typeface="Titillium" charset="0"/>
                        <a:cs typeface="Titillium" charset="0"/>
                      </a:endParaRPr>
                    </a:p>
                  </a:txBody>
                  <a:tcPr marL="153064" marR="0" marT="76532" marB="76532"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GB" sz="2800" dirty="0">
                          <a:solidFill>
                            <a:schemeClr val="tx1">
                              <a:lumMod val="75000"/>
                              <a:lumOff val="25000"/>
                            </a:schemeClr>
                          </a:solidFill>
                        </a:rPr>
                        <a:t>Unit Price</a:t>
                      </a:r>
                      <a:endParaRPr lang="en-US" sz="2800" b="1" i="0" dirty="0">
                        <a:solidFill>
                          <a:schemeClr val="tx1">
                            <a:lumMod val="75000"/>
                            <a:lumOff val="25000"/>
                          </a:schemeClr>
                        </a:solidFill>
                        <a:latin typeface="+mj-lt"/>
                        <a:ea typeface="Titillium" charset="0"/>
                        <a:cs typeface="Titillium" charset="0"/>
                      </a:endParaRPr>
                    </a:p>
                  </a:txBody>
                  <a:tcPr marL="153064" marR="0" marT="76532" marB="76532"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GB" sz="2800" dirty="0">
                          <a:solidFill>
                            <a:schemeClr val="tx1">
                              <a:lumMod val="75000"/>
                              <a:lumOff val="25000"/>
                            </a:schemeClr>
                          </a:solidFill>
                        </a:rPr>
                        <a:t>Total</a:t>
                      </a:r>
                      <a:endParaRPr lang="en-US" sz="2800" b="1" i="0" dirty="0">
                        <a:solidFill>
                          <a:schemeClr val="tx1">
                            <a:lumMod val="75000"/>
                            <a:lumOff val="25000"/>
                          </a:schemeClr>
                        </a:solidFill>
                        <a:latin typeface="+mj-lt"/>
                        <a:ea typeface="Titillium" charset="0"/>
                        <a:cs typeface="Titillium" charset="0"/>
                      </a:endParaRPr>
                    </a:p>
                  </a:txBody>
                  <a:tcPr marL="153064" marR="0" marT="76532" marB="76532" anchor="ctr"/>
                </a:tc>
                <a:extLst>
                  <a:ext uri="{0D108BD9-81ED-4DB2-BD59-A6C34878D82A}">
                    <a16:rowId xmlns:a16="http://schemas.microsoft.com/office/drawing/2014/main" val="2725540500"/>
                  </a:ext>
                </a:extLst>
              </a:tr>
              <a:tr h="8883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solidFill>
                            <a:schemeClr val="tx1">
                              <a:lumMod val="75000"/>
                              <a:lumOff val="25000"/>
                            </a:schemeClr>
                          </a:solidFill>
                        </a:rPr>
                        <a:t>Web design services and consultancy</a:t>
                      </a:r>
                      <a:endParaRPr lang="en-US" sz="2000" b="0" i="0" dirty="0">
                        <a:solidFill>
                          <a:schemeClr val="tx1">
                            <a:lumMod val="75000"/>
                            <a:lumOff val="25000"/>
                          </a:schemeClr>
                        </a:solidFill>
                        <a:latin typeface="+mj-lt"/>
                        <a:ea typeface="Titillium" charset="0"/>
                        <a:cs typeface="Titillium" charset="0"/>
                      </a:endParaRPr>
                    </a:p>
                  </a:txBody>
                  <a:tcPr marL="0" marR="153064" marT="76532" marB="76532"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2000" dirty="0">
                          <a:solidFill>
                            <a:schemeClr val="tx1">
                              <a:lumMod val="75000"/>
                              <a:lumOff val="25000"/>
                            </a:schemeClr>
                          </a:solidFill>
                        </a:rPr>
                        <a:t>$13,000.00</a:t>
                      </a:r>
                      <a:endParaRPr lang="en-US" sz="2000" b="0" i="0" dirty="0">
                        <a:solidFill>
                          <a:schemeClr val="tx1">
                            <a:lumMod val="75000"/>
                            <a:lumOff val="25000"/>
                          </a:schemeClr>
                        </a:solidFill>
                        <a:latin typeface="+mj-lt"/>
                        <a:ea typeface="Titillium" charset="0"/>
                        <a:cs typeface="Titillium" charset="0"/>
                      </a:endParaRPr>
                    </a:p>
                  </a:txBody>
                  <a:tcPr marL="153064" marR="0" marT="76532" marB="76532"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2000" dirty="0">
                          <a:solidFill>
                            <a:schemeClr val="tx1">
                              <a:lumMod val="75000"/>
                              <a:lumOff val="25000"/>
                            </a:schemeClr>
                          </a:solidFill>
                        </a:rPr>
                        <a:t>$13,000.00</a:t>
                      </a:r>
                      <a:endParaRPr lang="en-US" sz="2000" b="0" i="0" dirty="0">
                        <a:solidFill>
                          <a:schemeClr val="tx1">
                            <a:lumMod val="75000"/>
                            <a:lumOff val="25000"/>
                          </a:schemeClr>
                        </a:solidFill>
                        <a:latin typeface="+mj-lt"/>
                        <a:ea typeface="Titillium" charset="0"/>
                        <a:cs typeface="Titillium" charset="0"/>
                      </a:endParaRPr>
                    </a:p>
                  </a:txBody>
                  <a:tcPr marL="153064" marR="0" marT="76532" marB="76532"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2000" dirty="0">
                          <a:solidFill>
                            <a:schemeClr val="tx1">
                              <a:lumMod val="75000"/>
                              <a:lumOff val="25000"/>
                            </a:schemeClr>
                          </a:solidFill>
                        </a:rPr>
                        <a:t>$13,000.00</a:t>
                      </a:r>
                      <a:endParaRPr lang="en-US" sz="2000" b="0" i="0" dirty="0">
                        <a:solidFill>
                          <a:schemeClr val="tx1">
                            <a:lumMod val="75000"/>
                            <a:lumOff val="25000"/>
                          </a:schemeClr>
                        </a:solidFill>
                        <a:latin typeface="+mj-lt"/>
                        <a:ea typeface="Titillium" charset="0"/>
                        <a:cs typeface="Titillium" charset="0"/>
                      </a:endParaRPr>
                    </a:p>
                  </a:txBody>
                  <a:tcPr marL="153064" marR="0" marT="76532" marB="76532" anchor="ctr"/>
                </a:tc>
                <a:extLst>
                  <a:ext uri="{0D108BD9-81ED-4DB2-BD59-A6C34878D82A}">
                    <a16:rowId xmlns:a16="http://schemas.microsoft.com/office/drawing/2014/main" val="10000"/>
                  </a:ext>
                </a:extLst>
              </a:tr>
              <a:tr h="8883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solidFill>
                            <a:schemeClr val="tx1">
                              <a:lumMod val="75000"/>
                              <a:lumOff val="25000"/>
                            </a:schemeClr>
                          </a:solidFill>
                        </a:rPr>
                        <a:t>Hosting services / 24 months</a:t>
                      </a:r>
                      <a:endParaRPr lang="en-US" sz="2000" b="0" i="0" dirty="0">
                        <a:solidFill>
                          <a:schemeClr val="tx1">
                            <a:lumMod val="75000"/>
                            <a:lumOff val="25000"/>
                          </a:schemeClr>
                        </a:solidFill>
                        <a:latin typeface="+mj-lt"/>
                        <a:ea typeface="Titillium" charset="0"/>
                        <a:cs typeface="Titillium" charset="0"/>
                      </a:endParaRPr>
                    </a:p>
                  </a:txBody>
                  <a:tcPr marL="0" marR="153064" marT="76532" marB="76532"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2000" dirty="0">
                          <a:solidFill>
                            <a:schemeClr val="tx1">
                              <a:lumMod val="75000"/>
                              <a:lumOff val="25000"/>
                            </a:schemeClr>
                          </a:solidFill>
                        </a:rPr>
                        <a:t>$13,000.00</a:t>
                      </a:r>
                      <a:endParaRPr lang="en-US" sz="2000" b="0" i="0" dirty="0">
                        <a:solidFill>
                          <a:schemeClr val="tx1">
                            <a:lumMod val="75000"/>
                            <a:lumOff val="25000"/>
                          </a:schemeClr>
                        </a:solidFill>
                        <a:latin typeface="+mj-lt"/>
                        <a:ea typeface="Titillium" charset="0"/>
                        <a:cs typeface="Titillium" charset="0"/>
                      </a:endParaRPr>
                    </a:p>
                  </a:txBody>
                  <a:tcPr marL="153064" marR="0" marT="76532" marB="76532"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2000" dirty="0">
                          <a:solidFill>
                            <a:schemeClr val="tx1">
                              <a:lumMod val="75000"/>
                              <a:lumOff val="25000"/>
                            </a:schemeClr>
                          </a:solidFill>
                        </a:rPr>
                        <a:t>$13,000.00</a:t>
                      </a:r>
                      <a:endParaRPr lang="en-US" sz="2000" b="0" i="0" dirty="0">
                        <a:solidFill>
                          <a:schemeClr val="tx1">
                            <a:lumMod val="75000"/>
                            <a:lumOff val="25000"/>
                          </a:schemeClr>
                        </a:solidFill>
                        <a:latin typeface="+mj-lt"/>
                        <a:ea typeface="Titillium" charset="0"/>
                        <a:cs typeface="Titillium" charset="0"/>
                      </a:endParaRPr>
                    </a:p>
                  </a:txBody>
                  <a:tcPr marL="153064" marR="0" marT="76532" marB="76532"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2000" dirty="0">
                          <a:solidFill>
                            <a:schemeClr val="tx1">
                              <a:lumMod val="75000"/>
                              <a:lumOff val="25000"/>
                            </a:schemeClr>
                          </a:solidFill>
                        </a:rPr>
                        <a:t>$13,000.00</a:t>
                      </a:r>
                      <a:endParaRPr lang="en-US" sz="2000" b="0" i="0" dirty="0">
                        <a:solidFill>
                          <a:schemeClr val="tx1">
                            <a:lumMod val="75000"/>
                            <a:lumOff val="25000"/>
                          </a:schemeClr>
                        </a:solidFill>
                        <a:latin typeface="+mj-lt"/>
                        <a:ea typeface="Titillium" charset="0"/>
                        <a:cs typeface="Titillium" charset="0"/>
                      </a:endParaRPr>
                    </a:p>
                  </a:txBody>
                  <a:tcPr marL="153064" marR="0" marT="76532" marB="76532" anchor="ctr"/>
                </a:tc>
                <a:extLst>
                  <a:ext uri="{0D108BD9-81ED-4DB2-BD59-A6C34878D82A}">
                    <a16:rowId xmlns:a16="http://schemas.microsoft.com/office/drawing/2014/main" val="10001"/>
                  </a:ext>
                </a:extLst>
              </a:tr>
              <a:tr h="888308">
                <a:tc>
                  <a:txBody>
                    <a:bodyPr/>
                    <a:lstStyle/>
                    <a:p>
                      <a:r>
                        <a:rPr lang="en-US" sz="2000" dirty="0">
                          <a:solidFill>
                            <a:schemeClr val="tx1">
                              <a:lumMod val="75000"/>
                              <a:lumOff val="25000"/>
                            </a:schemeClr>
                          </a:solidFill>
                        </a:rPr>
                        <a:t>Template services</a:t>
                      </a:r>
                      <a:endParaRPr lang="en-US" sz="2000" b="0" i="0" dirty="0">
                        <a:solidFill>
                          <a:schemeClr val="tx1">
                            <a:lumMod val="75000"/>
                            <a:lumOff val="25000"/>
                          </a:schemeClr>
                        </a:solidFill>
                        <a:latin typeface="+mj-lt"/>
                        <a:ea typeface="Titillium" charset="0"/>
                        <a:cs typeface="Titillium" charset="0"/>
                      </a:endParaRPr>
                    </a:p>
                  </a:txBody>
                  <a:tcPr marL="0" marR="153064" marT="76532" marB="76532"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2000" dirty="0">
                          <a:solidFill>
                            <a:schemeClr val="tx1">
                              <a:lumMod val="75000"/>
                              <a:lumOff val="25000"/>
                            </a:schemeClr>
                          </a:solidFill>
                        </a:rPr>
                        <a:t>$13,000.00</a:t>
                      </a:r>
                      <a:endParaRPr lang="en-US" sz="2000" b="0" i="0" dirty="0">
                        <a:solidFill>
                          <a:schemeClr val="tx1">
                            <a:lumMod val="75000"/>
                            <a:lumOff val="25000"/>
                          </a:schemeClr>
                        </a:solidFill>
                        <a:latin typeface="+mj-lt"/>
                        <a:ea typeface="Titillium" charset="0"/>
                        <a:cs typeface="Titillium" charset="0"/>
                      </a:endParaRPr>
                    </a:p>
                  </a:txBody>
                  <a:tcPr marL="153064" marR="0" marT="76532" marB="76532"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2000" dirty="0">
                          <a:solidFill>
                            <a:schemeClr val="tx1">
                              <a:lumMod val="75000"/>
                              <a:lumOff val="25000"/>
                            </a:schemeClr>
                          </a:solidFill>
                        </a:rPr>
                        <a:t>$13,000.00</a:t>
                      </a:r>
                      <a:endParaRPr lang="en-US" sz="2000" b="0" i="0" dirty="0">
                        <a:solidFill>
                          <a:schemeClr val="tx1">
                            <a:lumMod val="75000"/>
                            <a:lumOff val="25000"/>
                          </a:schemeClr>
                        </a:solidFill>
                        <a:latin typeface="+mj-lt"/>
                        <a:ea typeface="Titillium" charset="0"/>
                        <a:cs typeface="Titillium" charset="0"/>
                      </a:endParaRPr>
                    </a:p>
                  </a:txBody>
                  <a:tcPr marL="153064" marR="0" marT="76532" marB="76532"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2000" dirty="0">
                          <a:solidFill>
                            <a:schemeClr val="tx1">
                              <a:lumMod val="75000"/>
                              <a:lumOff val="25000"/>
                            </a:schemeClr>
                          </a:solidFill>
                        </a:rPr>
                        <a:t>$13,000.00</a:t>
                      </a:r>
                      <a:endParaRPr lang="en-US" sz="2000" b="0" i="0" dirty="0">
                        <a:solidFill>
                          <a:schemeClr val="tx1">
                            <a:lumMod val="75000"/>
                            <a:lumOff val="25000"/>
                          </a:schemeClr>
                        </a:solidFill>
                        <a:latin typeface="+mj-lt"/>
                        <a:ea typeface="Titillium" charset="0"/>
                        <a:cs typeface="Titillium" charset="0"/>
                      </a:endParaRPr>
                    </a:p>
                  </a:txBody>
                  <a:tcPr marL="153064" marR="0" marT="76532" marB="76532" anchor="ctr"/>
                </a:tc>
                <a:extLst>
                  <a:ext uri="{0D108BD9-81ED-4DB2-BD59-A6C34878D82A}">
                    <a16:rowId xmlns:a16="http://schemas.microsoft.com/office/drawing/2014/main" val="10002"/>
                  </a:ext>
                </a:extLst>
              </a:tr>
              <a:tr h="8883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solidFill>
                            <a:schemeClr val="tx1">
                              <a:lumMod val="75000"/>
                              <a:lumOff val="25000"/>
                            </a:schemeClr>
                          </a:solidFill>
                        </a:rPr>
                        <a:t>Hosting services / 24 months</a:t>
                      </a:r>
                      <a:endParaRPr lang="en-US" sz="2000" b="0" i="0" dirty="0">
                        <a:solidFill>
                          <a:schemeClr val="tx1">
                            <a:lumMod val="75000"/>
                            <a:lumOff val="25000"/>
                          </a:schemeClr>
                        </a:solidFill>
                        <a:latin typeface="+mj-lt"/>
                        <a:ea typeface="Titillium" charset="0"/>
                        <a:cs typeface="Titillium" charset="0"/>
                      </a:endParaRPr>
                    </a:p>
                  </a:txBody>
                  <a:tcPr marL="0" marR="153064" marT="76532" marB="76532"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2000" dirty="0">
                          <a:solidFill>
                            <a:schemeClr val="tx1">
                              <a:lumMod val="75000"/>
                              <a:lumOff val="25000"/>
                            </a:schemeClr>
                          </a:solidFill>
                        </a:rPr>
                        <a:t>$13,000.00</a:t>
                      </a:r>
                      <a:endParaRPr lang="en-US" sz="2000" b="0" i="0" dirty="0">
                        <a:solidFill>
                          <a:schemeClr val="tx1">
                            <a:lumMod val="75000"/>
                            <a:lumOff val="25000"/>
                          </a:schemeClr>
                        </a:solidFill>
                        <a:latin typeface="+mj-lt"/>
                        <a:ea typeface="Titillium" charset="0"/>
                        <a:cs typeface="Titillium" charset="0"/>
                      </a:endParaRPr>
                    </a:p>
                  </a:txBody>
                  <a:tcPr marL="153064" marR="0" marT="76532" marB="76532"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2000" dirty="0">
                          <a:solidFill>
                            <a:schemeClr val="tx1">
                              <a:lumMod val="75000"/>
                              <a:lumOff val="25000"/>
                            </a:schemeClr>
                          </a:solidFill>
                        </a:rPr>
                        <a:t>$13,000.00</a:t>
                      </a:r>
                      <a:endParaRPr lang="en-US" sz="2000" b="0" i="0" dirty="0">
                        <a:solidFill>
                          <a:schemeClr val="tx1">
                            <a:lumMod val="75000"/>
                            <a:lumOff val="25000"/>
                          </a:schemeClr>
                        </a:solidFill>
                        <a:latin typeface="+mj-lt"/>
                        <a:ea typeface="Titillium" charset="0"/>
                        <a:cs typeface="Titillium" charset="0"/>
                      </a:endParaRPr>
                    </a:p>
                  </a:txBody>
                  <a:tcPr marL="153064" marR="0" marT="76532" marB="76532"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2000" dirty="0">
                          <a:solidFill>
                            <a:schemeClr val="tx1">
                              <a:lumMod val="75000"/>
                              <a:lumOff val="25000"/>
                            </a:schemeClr>
                          </a:solidFill>
                        </a:rPr>
                        <a:t>$13,000.00</a:t>
                      </a:r>
                      <a:endParaRPr lang="en-US" sz="2000" b="0" i="0" dirty="0">
                        <a:solidFill>
                          <a:schemeClr val="tx1">
                            <a:lumMod val="75000"/>
                            <a:lumOff val="25000"/>
                          </a:schemeClr>
                        </a:solidFill>
                        <a:latin typeface="+mj-lt"/>
                        <a:ea typeface="Titillium" charset="0"/>
                        <a:cs typeface="Titillium" charset="0"/>
                      </a:endParaRPr>
                    </a:p>
                  </a:txBody>
                  <a:tcPr marL="153064" marR="0" marT="76532" marB="76532" anchor="ctr"/>
                </a:tc>
                <a:extLst>
                  <a:ext uri="{0D108BD9-81ED-4DB2-BD59-A6C34878D82A}">
                    <a16:rowId xmlns:a16="http://schemas.microsoft.com/office/drawing/2014/main" val="10003"/>
                  </a:ext>
                </a:extLst>
              </a:tr>
              <a:tr h="8883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solidFill>
                            <a:schemeClr val="tx1">
                              <a:lumMod val="75000"/>
                              <a:lumOff val="25000"/>
                            </a:schemeClr>
                          </a:solidFill>
                        </a:rPr>
                        <a:t>Web design services and consultancy</a:t>
                      </a:r>
                      <a:endParaRPr lang="en-US" sz="2000" b="0" i="0" dirty="0">
                        <a:solidFill>
                          <a:schemeClr val="tx1">
                            <a:lumMod val="75000"/>
                            <a:lumOff val="25000"/>
                          </a:schemeClr>
                        </a:solidFill>
                        <a:latin typeface="+mj-lt"/>
                        <a:ea typeface="Titillium" charset="0"/>
                        <a:cs typeface="Titillium" charset="0"/>
                      </a:endParaRPr>
                    </a:p>
                  </a:txBody>
                  <a:tcPr marL="0" marR="153064" marT="76532" marB="76532"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2000" dirty="0">
                          <a:solidFill>
                            <a:schemeClr val="tx1">
                              <a:lumMod val="75000"/>
                              <a:lumOff val="25000"/>
                            </a:schemeClr>
                          </a:solidFill>
                        </a:rPr>
                        <a:t>$13,000.00</a:t>
                      </a:r>
                      <a:endParaRPr lang="en-US" sz="2000" b="0" i="0" dirty="0">
                        <a:solidFill>
                          <a:schemeClr val="tx1">
                            <a:lumMod val="75000"/>
                            <a:lumOff val="25000"/>
                          </a:schemeClr>
                        </a:solidFill>
                        <a:latin typeface="+mj-lt"/>
                        <a:ea typeface="Titillium" charset="0"/>
                        <a:cs typeface="Titillium" charset="0"/>
                      </a:endParaRPr>
                    </a:p>
                  </a:txBody>
                  <a:tcPr marL="153064" marR="0" marT="76532" marB="76532"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2000" dirty="0">
                          <a:solidFill>
                            <a:schemeClr val="tx1">
                              <a:lumMod val="75000"/>
                              <a:lumOff val="25000"/>
                            </a:schemeClr>
                          </a:solidFill>
                        </a:rPr>
                        <a:t>$13,000.00</a:t>
                      </a:r>
                      <a:endParaRPr lang="en-US" sz="2000" b="0" i="0" dirty="0">
                        <a:solidFill>
                          <a:schemeClr val="tx1">
                            <a:lumMod val="75000"/>
                            <a:lumOff val="25000"/>
                          </a:schemeClr>
                        </a:solidFill>
                        <a:latin typeface="+mj-lt"/>
                        <a:ea typeface="Titillium" charset="0"/>
                        <a:cs typeface="Titillium" charset="0"/>
                      </a:endParaRPr>
                    </a:p>
                  </a:txBody>
                  <a:tcPr marL="153064" marR="0" marT="76532" marB="76532"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2000" dirty="0">
                          <a:solidFill>
                            <a:schemeClr val="tx1">
                              <a:lumMod val="75000"/>
                              <a:lumOff val="25000"/>
                            </a:schemeClr>
                          </a:solidFill>
                        </a:rPr>
                        <a:t>$13,000.00</a:t>
                      </a:r>
                      <a:endParaRPr lang="en-US" sz="2000" b="0" i="0" dirty="0">
                        <a:solidFill>
                          <a:schemeClr val="tx1">
                            <a:lumMod val="75000"/>
                            <a:lumOff val="25000"/>
                          </a:schemeClr>
                        </a:solidFill>
                        <a:latin typeface="+mj-lt"/>
                        <a:ea typeface="Titillium" charset="0"/>
                        <a:cs typeface="Titillium" charset="0"/>
                      </a:endParaRPr>
                    </a:p>
                  </a:txBody>
                  <a:tcPr marL="153064" marR="0" marT="76532" marB="76532" anchor="ctr"/>
                </a:tc>
                <a:extLst>
                  <a:ext uri="{0D108BD9-81ED-4DB2-BD59-A6C34878D82A}">
                    <a16:rowId xmlns:a16="http://schemas.microsoft.com/office/drawing/2014/main" val="10004"/>
                  </a:ext>
                </a:extLst>
              </a:tr>
              <a:tr h="888308">
                <a:tc>
                  <a:txBody>
                    <a:bodyPr/>
                    <a:lstStyle/>
                    <a:p>
                      <a:pPr algn="l"/>
                      <a:r>
                        <a:rPr lang="en-US" sz="2000" dirty="0">
                          <a:solidFill>
                            <a:schemeClr val="tx1">
                              <a:lumMod val="75000"/>
                              <a:lumOff val="25000"/>
                            </a:schemeClr>
                          </a:solidFill>
                        </a:rPr>
                        <a:t>TOTAL</a:t>
                      </a:r>
                      <a:endParaRPr lang="en-US" sz="2000" b="1" i="0" dirty="0">
                        <a:solidFill>
                          <a:schemeClr val="tx1">
                            <a:lumMod val="75000"/>
                            <a:lumOff val="25000"/>
                          </a:schemeClr>
                        </a:solidFill>
                        <a:latin typeface="+mj-lt"/>
                        <a:ea typeface="Titillium Bd" charset="0"/>
                        <a:cs typeface="Titillium Bd" charset="0"/>
                      </a:endParaRPr>
                    </a:p>
                  </a:txBody>
                  <a:tcPr marL="0" marR="153064" marT="76532" marB="76532"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2700" dirty="0">
                          <a:solidFill>
                            <a:schemeClr val="tx1">
                              <a:lumMod val="75000"/>
                              <a:lumOff val="25000"/>
                            </a:schemeClr>
                          </a:solidFill>
                        </a:rPr>
                        <a:t>$13,000.00</a:t>
                      </a:r>
                      <a:endParaRPr lang="en-US" sz="2700" b="1" i="0" dirty="0">
                        <a:solidFill>
                          <a:schemeClr val="tx1">
                            <a:lumMod val="75000"/>
                            <a:lumOff val="25000"/>
                          </a:schemeClr>
                        </a:solidFill>
                        <a:latin typeface="+mj-lt"/>
                        <a:ea typeface="Titillium Bd" charset="0"/>
                        <a:cs typeface="Titillium Bd" charset="0"/>
                      </a:endParaRPr>
                    </a:p>
                  </a:txBody>
                  <a:tcPr marL="153064" marR="0" marT="76532" marB="76532"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2700" dirty="0">
                          <a:solidFill>
                            <a:schemeClr val="tx1">
                              <a:lumMod val="75000"/>
                              <a:lumOff val="25000"/>
                            </a:schemeClr>
                          </a:solidFill>
                        </a:rPr>
                        <a:t>$13,000.00</a:t>
                      </a:r>
                      <a:endParaRPr lang="en-US" sz="2700" b="1" i="0" dirty="0">
                        <a:solidFill>
                          <a:schemeClr val="tx1">
                            <a:lumMod val="75000"/>
                            <a:lumOff val="25000"/>
                          </a:schemeClr>
                        </a:solidFill>
                        <a:latin typeface="+mj-lt"/>
                        <a:ea typeface="Titillium Bd" charset="0"/>
                        <a:cs typeface="Titillium Bd" charset="0"/>
                      </a:endParaRPr>
                    </a:p>
                  </a:txBody>
                  <a:tcPr marL="153064" marR="0" marT="76532" marB="76532"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2700" dirty="0">
                          <a:solidFill>
                            <a:schemeClr val="tx1">
                              <a:lumMod val="75000"/>
                              <a:lumOff val="25000"/>
                            </a:schemeClr>
                          </a:solidFill>
                        </a:rPr>
                        <a:t>$13,000.00</a:t>
                      </a:r>
                      <a:endParaRPr lang="en-US" sz="2700" b="1" i="0" dirty="0">
                        <a:solidFill>
                          <a:schemeClr val="tx1">
                            <a:lumMod val="75000"/>
                            <a:lumOff val="25000"/>
                          </a:schemeClr>
                        </a:solidFill>
                        <a:latin typeface="+mj-lt"/>
                        <a:ea typeface="Titillium Bd" charset="0"/>
                        <a:cs typeface="Titillium Bd" charset="0"/>
                      </a:endParaRPr>
                    </a:p>
                  </a:txBody>
                  <a:tcPr marL="153064" marR="0" marT="76532" marB="76532" anchor="ct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093001050"/>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Charts &amp; Tables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76FCE5EC-521C-4964-98A0-55E8F1022DBC}" type="datetime6">
              <a:rPr lang="en-US" smtClean="0"/>
              <a:t>October 19</a:t>
            </a:fld>
            <a:endParaRPr lang="en-US" dirty="0"/>
          </a:p>
        </p:txBody>
      </p:sp>
      <p:sp>
        <p:nvSpPr>
          <p:cNvPr id="10" name="Donut 3"/>
          <p:cNvSpPr/>
          <p:nvPr/>
        </p:nvSpPr>
        <p:spPr>
          <a:xfrm>
            <a:off x="1329124" y="3477741"/>
            <a:ext cx="3396609" cy="3396609"/>
          </a:xfrm>
          <a:prstGeom prst="donut">
            <a:avLst>
              <a:gd name="adj" fmla="val 2147"/>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Titillium" charset="0"/>
              <a:ea typeface="Titillium" charset="0"/>
              <a:cs typeface="Titillium" charset="0"/>
            </a:endParaRPr>
          </a:p>
        </p:txBody>
      </p:sp>
      <p:sp>
        <p:nvSpPr>
          <p:cNvPr id="11" name="Block Arc 10"/>
          <p:cNvSpPr/>
          <p:nvPr/>
        </p:nvSpPr>
        <p:spPr>
          <a:xfrm>
            <a:off x="1317433" y="3471895"/>
            <a:ext cx="3408298" cy="3408298"/>
          </a:xfrm>
          <a:prstGeom prst="blockArc">
            <a:avLst>
              <a:gd name="adj1" fmla="val 14813392"/>
              <a:gd name="adj2" fmla="val 16130534"/>
              <a:gd name="adj3" fmla="val 256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Titillium" charset="0"/>
              <a:ea typeface="Titillium" charset="0"/>
              <a:cs typeface="Titillium" charset="0"/>
            </a:endParaRPr>
          </a:p>
        </p:txBody>
      </p:sp>
      <p:sp>
        <p:nvSpPr>
          <p:cNvPr id="14" name="TextBox 13"/>
          <p:cNvSpPr txBox="1"/>
          <p:nvPr/>
        </p:nvSpPr>
        <p:spPr>
          <a:xfrm>
            <a:off x="1329124" y="4480532"/>
            <a:ext cx="3396607" cy="701731"/>
          </a:xfrm>
          <a:prstGeom prst="rect">
            <a:avLst/>
          </a:prstGeom>
          <a:noFill/>
        </p:spPr>
        <p:txBody>
          <a:bodyPr wrap="square" rtlCol="0">
            <a:spAutoFit/>
          </a:bodyPr>
          <a:lstStyle/>
          <a:p>
            <a:pPr algn="ctr">
              <a:lnSpc>
                <a:spcPct val="90000"/>
              </a:lnSpc>
            </a:pPr>
            <a:r>
              <a:rPr lang="en-US" sz="4400" b="1" dirty="0">
                <a:latin typeface="+mj-lt"/>
                <a:ea typeface="Titillium" charset="0"/>
                <a:cs typeface="Titillium" charset="0"/>
              </a:rPr>
              <a:t>06%</a:t>
            </a:r>
          </a:p>
        </p:txBody>
      </p:sp>
      <p:sp>
        <p:nvSpPr>
          <p:cNvPr id="16" name="Donut 27"/>
          <p:cNvSpPr/>
          <p:nvPr/>
        </p:nvSpPr>
        <p:spPr>
          <a:xfrm>
            <a:off x="5430844" y="3477741"/>
            <a:ext cx="3396609" cy="3396609"/>
          </a:xfrm>
          <a:prstGeom prst="donut">
            <a:avLst>
              <a:gd name="adj" fmla="val 2147"/>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Titillium" charset="0"/>
              <a:ea typeface="Titillium" charset="0"/>
              <a:cs typeface="Titillium" charset="0"/>
            </a:endParaRPr>
          </a:p>
        </p:txBody>
      </p:sp>
      <p:sp>
        <p:nvSpPr>
          <p:cNvPr id="17" name="Block Arc 16"/>
          <p:cNvSpPr/>
          <p:nvPr/>
        </p:nvSpPr>
        <p:spPr>
          <a:xfrm>
            <a:off x="5419153" y="3471895"/>
            <a:ext cx="3408298" cy="3408298"/>
          </a:xfrm>
          <a:prstGeom prst="blockArc">
            <a:avLst>
              <a:gd name="adj1" fmla="val 2109551"/>
              <a:gd name="adj2" fmla="val 16130534"/>
              <a:gd name="adj3" fmla="val 256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Titillium" charset="0"/>
              <a:ea typeface="Titillium" charset="0"/>
              <a:cs typeface="Titillium" charset="0"/>
            </a:endParaRPr>
          </a:p>
        </p:txBody>
      </p:sp>
      <p:sp>
        <p:nvSpPr>
          <p:cNvPr id="20" name="TextBox 19"/>
          <p:cNvSpPr txBox="1"/>
          <p:nvPr/>
        </p:nvSpPr>
        <p:spPr>
          <a:xfrm>
            <a:off x="5430844" y="4480532"/>
            <a:ext cx="3396607" cy="701731"/>
          </a:xfrm>
          <a:prstGeom prst="rect">
            <a:avLst/>
          </a:prstGeom>
          <a:noFill/>
        </p:spPr>
        <p:txBody>
          <a:bodyPr wrap="square" rtlCol="0">
            <a:spAutoFit/>
          </a:bodyPr>
          <a:lstStyle/>
          <a:p>
            <a:pPr algn="ctr">
              <a:lnSpc>
                <a:spcPct val="90000"/>
              </a:lnSpc>
            </a:pPr>
            <a:r>
              <a:rPr lang="en-US" sz="4400" b="1" dirty="0">
                <a:latin typeface="+mj-lt"/>
                <a:ea typeface="Titillium" charset="0"/>
                <a:cs typeface="Titillium" charset="0"/>
              </a:rPr>
              <a:t>70%</a:t>
            </a:r>
          </a:p>
        </p:txBody>
      </p:sp>
      <p:sp>
        <p:nvSpPr>
          <p:cNvPr id="22" name="Donut 33"/>
          <p:cNvSpPr/>
          <p:nvPr/>
        </p:nvSpPr>
        <p:spPr>
          <a:xfrm>
            <a:off x="9532564" y="3477741"/>
            <a:ext cx="3396609" cy="3396609"/>
          </a:xfrm>
          <a:prstGeom prst="donut">
            <a:avLst>
              <a:gd name="adj" fmla="val 2147"/>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Titillium" charset="0"/>
              <a:ea typeface="Titillium" charset="0"/>
              <a:cs typeface="Titillium" charset="0"/>
            </a:endParaRPr>
          </a:p>
        </p:txBody>
      </p:sp>
      <p:sp>
        <p:nvSpPr>
          <p:cNvPr id="23" name="Block Arc 22"/>
          <p:cNvSpPr/>
          <p:nvPr/>
        </p:nvSpPr>
        <p:spPr>
          <a:xfrm>
            <a:off x="9520873" y="3471895"/>
            <a:ext cx="3408298" cy="3408298"/>
          </a:xfrm>
          <a:prstGeom prst="blockArc">
            <a:avLst>
              <a:gd name="adj1" fmla="val 13518932"/>
              <a:gd name="adj2" fmla="val 16130534"/>
              <a:gd name="adj3" fmla="val 256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Titillium" charset="0"/>
              <a:ea typeface="Titillium" charset="0"/>
              <a:cs typeface="Titillium" charset="0"/>
            </a:endParaRPr>
          </a:p>
        </p:txBody>
      </p:sp>
      <p:sp>
        <p:nvSpPr>
          <p:cNvPr id="26" name="TextBox 25"/>
          <p:cNvSpPr txBox="1"/>
          <p:nvPr/>
        </p:nvSpPr>
        <p:spPr>
          <a:xfrm>
            <a:off x="9532564" y="4480532"/>
            <a:ext cx="3396607" cy="701731"/>
          </a:xfrm>
          <a:prstGeom prst="rect">
            <a:avLst/>
          </a:prstGeom>
          <a:noFill/>
        </p:spPr>
        <p:txBody>
          <a:bodyPr wrap="square" rtlCol="0">
            <a:spAutoFit/>
          </a:bodyPr>
          <a:lstStyle/>
          <a:p>
            <a:pPr algn="ctr">
              <a:lnSpc>
                <a:spcPct val="90000"/>
              </a:lnSpc>
            </a:pPr>
            <a:r>
              <a:rPr lang="en-US" sz="4400" b="1" dirty="0">
                <a:latin typeface="+mj-lt"/>
                <a:ea typeface="Titillium" charset="0"/>
                <a:cs typeface="Titillium" charset="0"/>
              </a:rPr>
              <a:t>12%</a:t>
            </a:r>
          </a:p>
        </p:txBody>
      </p:sp>
      <p:sp>
        <p:nvSpPr>
          <p:cNvPr id="28" name="Donut 39"/>
          <p:cNvSpPr/>
          <p:nvPr/>
        </p:nvSpPr>
        <p:spPr>
          <a:xfrm>
            <a:off x="13634283" y="3477741"/>
            <a:ext cx="3396609" cy="3396609"/>
          </a:xfrm>
          <a:prstGeom prst="donut">
            <a:avLst>
              <a:gd name="adj" fmla="val 2147"/>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Titillium" charset="0"/>
              <a:ea typeface="Titillium" charset="0"/>
              <a:cs typeface="Titillium" charset="0"/>
            </a:endParaRPr>
          </a:p>
        </p:txBody>
      </p:sp>
      <p:sp>
        <p:nvSpPr>
          <p:cNvPr id="29" name="Block Arc 28"/>
          <p:cNvSpPr/>
          <p:nvPr/>
        </p:nvSpPr>
        <p:spPr>
          <a:xfrm>
            <a:off x="13622592" y="3471895"/>
            <a:ext cx="3408298" cy="3408298"/>
          </a:xfrm>
          <a:prstGeom prst="blockArc">
            <a:avLst>
              <a:gd name="adj1" fmla="val 17146541"/>
              <a:gd name="adj2" fmla="val 16130534"/>
              <a:gd name="adj3" fmla="val 256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Titillium" charset="0"/>
              <a:ea typeface="Titillium" charset="0"/>
              <a:cs typeface="Titillium" charset="0"/>
            </a:endParaRPr>
          </a:p>
        </p:txBody>
      </p:sp>
      <p:sp>
        <p:nvSpPr>
          <p:cNvPr id="32" name="TextBox 31"/>
          <p:cNvSpPr txBox="1"/>
          <p:nvPr/>
        </p:nvSpPr>
        <p:spPr>
          <a:xfrm>
            <a:off x="13634283" y="4480532"/>
            <a:ext cx="3396607" cy="701731"/>
          </a:xfrm>
          <a:prstGeom prst="rect">
            <a:avLst/>
          </a:prstGeom>
          <a:noFill/>
        </p:spPr>
        <p:txBody>
          <a:bodyPr wrap="square" rtlCol="0">
            <a:spAutoFit/>
          </a:bodyPr>
          <a:lstStyle/>
          <a:p>
            <a:pPr algn="ctr">
              <a:lnSpc>
                <a:spcPct val="90000"/>
              </a:lnSpc>
            </a:pPr>
            <a:r>
              <a:rPr lang="en-US" sz="4400" b="1" dirty="0">
                <a:latin typeface="+mj-lt"/>
                <a:ea typeface="Titillium" charset="0"/>
                <a:cs typeface="Titillium" charset="0"/>
              </a:rPr>
              <a:t>97%</a:t>
            </a:r>
          </a:p>
        </p:txBody>
      </p:sp>
      <p:sp>
        <p:nvSpPr>
          <p:cNvPr id="36" name="TextBox 35"/>
          <p:cNvSpPr txBox="1"/>
          <p:nvPr/>
        </p:nvSpPr>
        <p:spPr>
          <a:xfrm>
            <a:off x="14546720" y="5188109"/>
            <a:ext cx="1560042" cy="523220"/>
          </a:xfrm>
          <a:prstGeom prst="rect">
            <a:avLst/>
          </a:prstGeom>
          <a:noFill/>
        </p:spPr>
        <p:txBody>
          <a:bodyPr wrap="none" rtlCol="0">
            <a:spAutoFit/>
          </a:bodyPr>
          <a:lstStyle/>
          <a:p>
            <a:r>
              <a:rPr lang="en-GB" sz="2800" dirty="0"/>
              <a:t>Success</a:t>
            </a:r>
            <a:endParaRPr lang="en-US" sz="2800" dirty="0"/>
          </a:p>
        </p:txBody>
      </p:sp>
      <p:sp>
        <p:nvSpPr>
          <p:cNvPr id="37" name="TextBox 36"/>
          <p:cNvSpPr txBox="1"/>
          <p:nvPr/>
        </p:nvSpPr>
        <p:spPr>
          <a:xfrm>
            <a:off x="10485076" y="5188109"/>
            <a:ext cx="1479892" cy="523220"/>
          </a:xfrm>
          <a:prstGeom prst="rect">
            <a:avLst/>
          </a:prstGeom>
          <a:noFill/>
        </p:spPr>
        <p:txBody>
          <a:bodyPr wrap="none" rtlCol="0">
            <a:spAutoFit/>
          </a:bodyPr>
          <a:lstStyle/>
          <a:p>
            <a:r>
              <a:rPr lang="en-GB" sz="2800" dirty="0"/>
              <a:t>Growth</a:t>
            </a:r>
            <a:endParaRPr lang="en-US" sz="2800" dirty="0"/>
          </a:p>
        </p:txBody>
      </p:sp>
      <p:sp>
        <p:nvSpPr>
          <p:cNvPr id="38" name="TextBox 37"/>
          <p:cNvSpPr txBox="1"/>
          <p:nvPr/>
        </p:nvSpPr>
        <p:spPr>
          <a:xfrm>
            <a:off x="6252711" y="5188109"/>
            <a:ext cx="1741182" cy="523220"/>
          </a:xfrm>
          <a:prstGeom prst="rect">
            <a:avLst/>
          </a:prstGeom>
          <a:noFill/>
        </p:spPr>
        <p:txBody>
          <a:bodyPr wrap="none" rtlCol="0">
            <a:spAutoFit/>
          </a:bodyPr>
          <a:lstStyle/>
          <a:p>
            <a:r>
              <a:rPr lang="en-GB" sz="2800" dirty="0"/>
              <a:t>Revenue</a:t>
            </a:r>
            <a:endParaRPr lang="en-US" sz="2800" dirty="0"/>
          </a:p>
        </p:txBody>
      </p:sp>
      <p:sp>
        <p:nvSpPr>
          <p:cNvPr id="39" name="TextBox 38"/>
          <p:cNvSpPr txBox="1"/>
          <p:nvPr/>
        </p:nvSpPr>
        <p:spPr>
          <a:xfrm>
            <a:off x="1798330" y="5188109"/>
            <a:ext cx="2446504" cy="523220"/>
          </a:xfrm>
          <a:prstGeom prst="rect">
            <a:avLst/>
          </a:prstGeom>
          <a:noFill/>
        </p:spPr>
        <p:txBody>
          <a:bodyPr wrap="none" rtlCol="0">
            <a:spAutoFit/>
          </a:bodyPr>
          <a:lstStyle/>
          <a:p>
            <a:r>
              <a:rPr lang="en-GB" sz="2800" dirty="0"/>
              <a:t>Cancellation</a:t>
            </a:r>
            <a:endParaRPr lang="en-US" sz="2800" dirty="0"/>
          </a:p>
        </p:txBody>
      </p:sp>
    </p:spTree>
    <p:extLst>
      <p:ext uri="{BB962C8B-B14F-4D97-AF65-F5344CB8AC3E}">
        <p14:creationId xmlns:p14="http://schemas.microsoft.com/office/powerpoint/2010/main" val="158066855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Charts &amp; Tables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76FCE5EC-521C-4964-98A0-55E8F1022DBC}" type="datetime6">
              <a:rPr lang="en-US" smtClean="0"/>
              <a:t>October 19</a:t>
            </a:fld>
            <a:endParaRPr lang="en-US" dirty="0"/>
          </a:p>
        </p:txBody>
      </p:sp>
      <p:graphicFrame>
        <p:nvGraphicFramePr>
          <p:cNvPr id="6" name="Chart 5"/>
          <p:cNvGraphicFramePr>
            <a:graphicFrameLocks/>
          </p:cNvGraphicFramePr>
          <p:nvPr>
            <p:extLst>
              <p:ext uri="{D42A27DB-BD31-4B8C-83A1-F6EECF244321}">
                <p14:modId xmlns:p14="http://schemas.microsoft.com/office/powerpoint/2010/main" val="1451919470"/>
              </p:ext>
            </p:extLst>
          </p:nvPr>
        </p:nvGraphicFramePr>
        <p:xfrm>
          <a:off x="1100931" y="2431849"/>
          <a:ext cx="9684301" cy="6711713"/>
        </p:xfrm>
        <a:graphic>
          <a:graphicData uri="http://schemas.openxmlformats.org/drawingml/2006/chart">
            <c:chart xmlns:c="http://schemas.openxmlformats.org/drawingml/2006/chart" xmlns:r="http://schemas.openxmlformats.org/officeDocument/2006/relationships" r:id="rId2"/>
          </a:graphicData>
        </a:graphic>
      </p:graphicFrame>
      <p:sp>
        <p:nvSpPr>
          <p:cNvPr id="7" name="Rectangle 6"/>
          <p:cNvSpPr/>
          <p:nvPr/>
        </p:nvSpPr>
        <p:spPr>
          <a:xfrm>
            <a:off x="12215446" y="4128619"/>
            <a:ext cx="5031948" cy="4708981"/>
          </a:xfrm>
          <a:prstGeom prst="rect">
            <a:avLst/>
          </a:prstGeom>
        </p:spPr>
        <p:txBody>
          <a:bodyPr wrap="square">
            <a:spAutoFit/>
          </a:bodyPr>
          <a:lstStyle/>
          <a:p>
            <a:pPr>
              <a:lnSpc>
                <a:spcPct val="150000"/>
              </a:lnSpc>
            </a:pPr>
            <a:r>
              <a:rPr lang="en-US" sz="2000" dirty="0"/>
              <a:t>We welcome you to the colorful world of ABC.com. Get a whole new experience of </a:t>
            </a:r>
            <a:r>
              <a:rPr lang="en-US" sz="2000" b="1" dirty="0"/>
              <a:t>searching through different prospects to choose from </a:t>
            </a:r>
            <a:r>
              <a:rPr lang="en-US" sz="2000" dirty="0"/>
              <a:t>for your perfect life partner. We welcome you to the colorful world of ABC.com. Get a whole new </a:t>
            </a:r>
            <a:r>
              <a:rPr lang="en-US" sz="2000" b="1" dirty="0"/>
              <a:t>experience of searching through different </a:t>
            </a:r>
            <a:r>
              <a:rPr lang="en-US" sz="2000" dirty="0"/>
              <a:t>prospects to choose from for your perfect life partner.</a:t>
            </a:r>
          </a:p>
        </p:txBody>
      </p:sp>
      <p:sp>
        <p:nvSpPr>
          <p:cNvPr id="8" name="Rectangle 7"/>
          <p:cNvSpPr/>
          <p:nvPr/>
        </p:nvSpPr>
        <p:spPr>
          <a:xfrm>
            <a:off x="12222162" y="2894315"/>
            <a:ext cx="5399820" cy="954107"/>
          </a:xfrm>
          <a:prstGeom prst="rect">
            <a:avLst/>
          </a:prstGeom>
        </p:spPr>
        <p:txBody>
          <a:bodyPr wrap="square">
            <a:spAutoFit/>
          </a:bodyPr>
          <a:lstStyle/>
          <a:p>
            <a:r>
              <a:rPr lang="en-US" sz="2800" b="1" dirty="0">
                <a:solidFill>
                  <a:schemeClr val="accent5"/>
                </a:solidFill>
              </a:rPr>
              <a:t>We welcome you to the colorful world of ABC.com. </a:t>
            </a:r>
            <a:endParaRPr lang="en-US" b="1" dirty="0">
              <a:solidFill>
                <a:schemeClr val="accent5"/>
              </a:solidFill>
            </a:endParaRPr>
          </a:p>
        </p:txBody>
      </p:sp>
    </p:spTree>
    <p:extLst>
      <p:ext uri="{BB962C8B-B14F-4D97-AF65-F5344CB8AC3E}">
        <p14:creationId xmlns:p14="http://schemas.microsoft.com/office/powerpoint/2010/main" val="573200787"/>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Charts &amp; Tables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76FCE5EC-521C-4964-98A0-55E8F1022DBC}" type="datetime6">
              <a:rPr lang="en-US" smtClean="0"/>
              <a:t>October 19</a:t>
            </a:fld>
            <a:endParaRPr lang="en-US" dirty="0"/>
          </a:p>
        </p:txBody>
      </p:sp>
      <p:graphicFrame>
        <p:nvGraphicFramePr>
          <p:cNvPr id="8" name="Chart 7"/>
          <p:cNvGraphicFramePr/>
          <p:nvPr>
            <p:extLst>
              <p:ext uri="{D42A27DB-BD31-4B8C-83A1-F6EECF244321}">
                <p14:modId xmlns:p14="http://schemas.microsoft.com/office/powerpoint/2010/main" val="538311018"/>
              </p:ext>
            </p:extLst>
          </p:nvPr>
        </p:nvGraphicFramePr>
        <p:xfrm>
          <a:off x="1167161" y="3693165"/>
          <a:ext cx="5159192" cy="418908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Chart 8"/>
          <p:cNvGraphicFramePr/>
          <p:nvPr>
            <p:extLst>
              <p:ext uri="{D42A27DB-BD31-4B8C-83A1-F6EECF244321}">
                <p14:modId xmlns:p14="http://schemas.microsoft.com/office/powerpoint/2010/main" val="2664426084"/>
              </p:ext>
            </p:extLst>
          </p:nvPr>
        </p:nvGraphicFramePr>
        <p:xfrm>
          <a:off x="6594566" y="3693165"/>
          <a:ext cx="5159192" cy="418908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Chart 9"/>
          <p:cNvGraphicFramePr/>
          <p:nvPr>
            <p:extLst>
              <p:ext uri="{D42A27DB-BD31-4B8C-83A1-F6EECF244321}">
                <p14:modId xmlns:p14="http://schemas.microsoft.com/office/powerpoint/2010/main" val="4264471911"/>
              </p:ext>
            </p:extLst>
          </p:nvPr>
        </p:nvGraphicFramePr>
        <p:xfrm>
          <a:off x="12021971" y="3693165"/>
          <a:ext cx="5159192" cy="418908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028037876"/>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Charts &amp; Tables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76FCE5EC-521C-4964-98A0-55E8F1022DBC}" type="datetime6">
              <a:rPr lang="en-US" smtClean="0"/>
              <a:t>October 19</a:t>
            </a:fld>
            <a:endParaRPr lang="en-US" dirty="0"/>
          </a:p>
        </p:txBody>
      </p:sp>
      <p:graphicFrame>
        <p:nvGraphicFramePr>
          <p:cNvPr id="11" name="Chart 10"/>
          <p:cNvGraphicFramePr/>
          <p:nvPr>
            <p:extLst>
              <p:ext uri="{D42A27DB-BD31-4B8C-83A1-F6EECF244321}">
                <p14:modId xmlns:p14="http://schemas.microsoft.com/office/powerpoint/2010/main" val="2093203560"/>
              </p:ext>
            </p:extLst>
          </p:nvPr>
        </p:nvGraphicFramePr>
        <p:xfrm>
          <a:off x="1100931" y="2314479"/>
          <a:ext cx="16146462" cy="677121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11544273"/>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dirty="0"/>
              <a:t>About Us</a:t>
            </a:r>
            <a:endParaRPr lang="en-US" dirty="0"/>
          </a:p>
        </p:txBody>
      </p:sp>
      <p:sp>
        <p:nvSpPr>
          <p:cNvPr id="5" name="Text Placeholder 4"/>
          <p:cNvSpPr>
            <a:spLocks noGrp="1"/>
          </p:cNvSpPr>
          <p:nvPr>
            <p:ph type="body" sz="quarter" idx="11"/>
          </p:nvPr>
        </p:nvSpPr>
        <p:spPr/>
        <p:txBody>
          <a:bodyPr/>
          <a:lstStyle/>
          <a:p>
            <a:r>
              <a:rPr lang="en-GB" dirty="0"/>
              <a:t>Your awesome subtitle goes here. Keep it Short &amp; Impactful.</a:t>
            </a:r>
            <a:endParaRPr lang="en-US" dirty="0"/>
          </a:p>
        </p:txBody>
      </p:sp>
      <p:sp>
        <p:nvSpPr>
          <p:cNvPr id="10" name="Date Placeholder 9"/>
          <p:cNvSpPr>
            <a:spLocks noGrp="1"/>
          </p:cNvSpPr>
          <p:nvPr>
            <p:ph type="dt" sz="half" idx="2"/>
          </p:nvPr>
        </p:nvSpPr>
        <p:spPr/>
        <p:txBody>
          <a:bodyPr/>
          <a:lstStyle/>
          <a:p>
            <a:fld id="{16E18225-C658-4B1C-9D8E-F79C3753322F}" type="datetime6">
              <a:rPr lang="en-US" smtClean="0"/>
              <a:t>October 19</a:t>
            </a:fld>
            <a:endParaRPr lang="en-US" dirty="0"/>
          </a:p>
        </p:txBody>
      </p:sp>
      <p:sp>
        <p:nvSpPr>
          <p:cNvPr id="6" name="Picture Placeholder 5"/>
          <p:cNvSpPr>
            <a:spLocks noGrp="1"/>
          </p:cNvSpPr>
          <p:nvPr>
            <p:ph type="pic" sz="quarter" idx="12"/>
          </p:nvPr>
        </p:nvSpPr>
        <p:spPr/>
      </p:sp>
      <p:sp>
        <p:nvSpPr>
          <p:cNvPr id="8" name="Rectangle 7"/>
          <p:cNvSpPr/>
          <p:nvPr/>
        </p:nvSpPr>
        <p:spPr>
          <a:xfrm>
            <a:off x="1099343" y="7743135"/>
            <a:ext cx="16148051" cy="1477328"/>
          </a:xfrm>
          <a:prstGeom prst="rect">
            <a:avLst/>
          </a:prstGeom>
        </p:spPr>
        <p:txBody>
          <a:bodyPr wrap="square">
            <a:spAutoFit/>
          </a:bodyPr>
          <a:lstStyle/>
          <a:p>
            <a:pPr>
              <a:lnSpc>
                <a:spcPct val="150000"/>
              </a:lnSpc>
            </a:pPr>
            <a:r>
              <a:rPr lang="en-US" sz="2000" dirty="0"/>
              <a:t>We welcome you to the colorful world of ABC.com. Get a whole new experience of searching through different prospects to choose from for your perfect life partner. We welcome you to the colorful world of ABC.com. Get a whole new experience of searching through different prospects to choose from for your perfect life partner.</a:t>
            </a:r>
          </a:p>
        </p:txBody>
      </p:sp>
      <p:sp>
        <p:nvSpPr>
          <p:cNvPr id="9" name="Rectangle 8"/>
          <p:cNvSpPr/>
          <p:nvPr/>
        </p:nvSpPr>
        <p:spPr>
          <a:xfrm>
            <a:off x="1100931" y="6899877"/>
            <a:ext cx="16146463" cy="646331"/>
          </a:xfrm>
          <a:prstGeom prst="rect">
            <a:avLst/>
          </a:prstGeom>
        </p:spPr>
        <p:txBody>
          <a:bodyPr wrap="square">
            <a:spAutoFit/>
          </a:bodyPr>
          <a:lstStyle/>
          <a:p>
            <a:r>
              <a:rPr lang="en-US" sz="3600" dirty="0"/>
              <a:t>We welcome you to </a:t>
            </a:r>
            <a:r>
              <a:rPr lang="en-US" sz="3600" b="1" dirty="0">
                <a:solidFill>
                  <a:schemeClr val="accent5"/>
                </a:solidFill>
              </a:rPr>
              <a:t>the colorful world.</a:t>
            </a:r>
          </a:p>
        </p:txBody>
      </p:sp>
    </p:spTree>
    <p:extLst>
      <p:ext uri="{BB962C8B-B14F-4D97-AF65-F5344CB8AC3E}">
        <p14:creationId xmlns:p14="http://schemas.microsoft.com/office/powerpoint/2010/main" val="2371763221"/>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Charts &amp; Tables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76FCE5EC-521C-4964-98A0-55E8F1022DBC}" type="datetime6">
              <a:rPr lang="en-US" smtClean="0"/>
              <a:t>October 19</a:t>
            </a:fld>
            <a:endParaRPr lang="en-US" dirty="0"/>
          </a:p>
        </p:txBody>
      </p:sp>
      <p:graphicFrame>
        <p:nvGraphicFramePr>
          <p:cNvPr id="6" name="グラフ 5"/>
          <p:cNvGraphicFramePr/>
          <p:nvPr>
            <p:extLst>
              <p:ext uri="{D42A27DB-BD31-4B8C-83A1-F6EECF244321}">
                <p14:modId xmlns:p14="http://schemas.microsoft.com/office/powerpoint/2010/main" val="2829970957"/>
              </p:ext>
            </p:extLst>
          </p:nvPr>
        </p:nvGraphicFramePr>
        <p:xfrm>
          <a:off x="972457" y="2307770"/>
          <a:ext cx="16444686" cy="6777926"/>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443171822"/>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Charts &amp; Tables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76FCE5EC-521C-4964-98A0-55E8F1022DBC}" type="datetime6">
              <a:rPr lang="en-US" smtClean="0"/>
              <a:t>October 19</a:t>
            </a:fld>
            <a:endParaRPr lang="en-US" dirty="0"/>
          </a:p>
        </p:txBody>
      </p:sp>
      <p:cxnSp>
        <p:nvCxnSpPr>
          <p:cNvPr id="6" name="直線コネクタ 27"/>
          <p:cNvCxnSpPr/>
          <p:nvPr/>
        </p:nvCxnSpPr>
        <p:spPr>
          <a:xfrm>
            <a:off x="1879654" y="6112550"/>
            <a:ext cx="15095573" cy="0"/>
          </a:xfrm>
          <a:prstGeom prst="line">
            <a:avLst/>
          </a:prstGeom>
          <a:ln w="28575">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 name="直線コネクタ 28"/>
          <p:cNvCxnSpPr/>
          <p:nvPr/>
        </p:nvCxnSpPr>
        <p:spPr>
          <a:xfrm>
            <a:off x="1879654" y="3965410"/>
            <a:ext cx="15095573" cy="0"/>
          </a:xfrm>
          <a:prstGeom prst="line">
            <a:avLst/>
          </a:prstGeom>
          <a:ln w="28575">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 name="テキスト ボックス 29"/>
          <p:cNvSpPr txBox="1"/>
          <p:nvPr/>
        </p:nvSpPr>
        <p:spPr>
          <a:xfrm>
            <a:off x="1020548" y="3764573"/>
            <a:ext cx="784036" cy="401674"/>
          </a:xfrm>
          <a:prstGeom prst="rect">
            <a:avLst/>
          </a:prstGeom>
          <a:noFill/>
        </p:spPr>
        <p:txBody>
          <a:bodyPr wrap="none" rtlCol="0" anchor="ctr">
            <a:spAutoFit/>
          </a:bodyPr>
          <a:lstStyle/>
          <a:p>
            <a:pPr algn="r"/>
            <a:r>
              <a:rPr kumimoji="1" lang="en-US" altLang="ja-JP" sz="2008" dirty="0">
                <a:solidFill>
                  <a:schemeClr val="tx2"/>
                </a:solidFill>
                <a:latin typeface="+mj-lt"/>
              </a:rPr>
              <a:t>1000</a:t>
            </a:r>
            <a:endParaRPr kumimoji="1" lang="ja-JP" altLang="en-US" sz="2008" dirty="0">
              <a:solidFill>
                <a:schemeClr val="tx2"/>
              </a:solidFill>
              <a:latin typeface="+mj-lt"/>
            </a:endParaRPr>
          </a:p>
        </p:txBody>
      </p:sp>
      <p:sp>
        <p:nvSpPr>
          <p:cNvPr id="9" name="テキスト ボックス 30"/>
          <p:cNvSpPr txBox="1"/>
          <p:nvPr/>
        </p:nvSpPr>
        <p:spPr>
          <a:xfrm>
            <a:off x="1170208" y="5911713"/>
            <a:ext cx="634374" cy="401674"/>
          </a:xfrm>
          <a:prstGeom prst="rect">
            <a:avLst/>
          </a:prstGeom>
          <a:noFill/>
        </p:spPr>
        <p:txBody>
          <a:bodyPr wrap="none" rtlCol="0" anchor="ctr">
            <a:spAutoFit/>
          </a:bodyPr>
          <a:lstStyle/>
          <a:p>
            <a:pPr algn="r"/>
            <a:r>
              <a:rPr kumimoji="1" lang="en-US" altLang="ja-JP" sz="2008" dirty="0">
                <a:solidFill>
                  <a:schemeClr val="tx2"/>
                </a:solidFill>
                <a:latin typeface="+mj-lt"/>
              </a:rPr>
              <a:t>500</a:t>
            </a:r>
            <a:endParaRPr kumimoji="1" lang="ja-JP" altLang="en-US" sz="2008" dirty="0">
              <a:solidFill>
                <a:schemeClr val="tx2"/>
              </a:solidFill>
              <a:latin typeface="+mj-lt"/>
            </a:endParaRPr>
          </a:p>
        </p:txBody>
      </p:sp>
      <p:sp>
        <p:nvSpPr>
          <p:cNvPr id="10" name="テキスト ボックス 27"/>
          <p:cNvSpPr txBox="1"/>
          <p:nvPr/>
        </p:nvSpPr>
        <p:spPr>
          <a:xfrm>
            <a:off x="2758873" y="8369696"/>
            <a:ext cx="1635339" cy="464885"/>
          </a:xfrm>
          <a:prstGeom prst="rect">
            <a:avLst/>
          </a:prstGeom>
          <a:noFill/>
        </p:spPr>
        <p:txBody>
          <a:bodyPr wrap="none" rtlCol="0" anchor="ctr">
            <a:spAutoFit/>
          </a:bodyPr>
          <a:lstStyle/>
          <a:p>
            <a:pPr algn="ctr"/>
            <a:r>
              <a:rPr kumimoji="1" lang="en-US" altLang="ja-JP" sz="2409" dirty="0">
                <a:solidFill>
                  <a:schemeClr val="tx2"/>
                </a:solidFill>
                <a:latin typeface="+mj-lt"/>
              </a:rPr>
              <a:t>Art Design</a:t>
            </a:r>
            <a:endParaRPr kumimoji="1" lang="ja-JP" altLang="en-US" sz="2409" dirty="0">
              <a:solidFill>
                <a:schemeClr val="tx2"/>
              </a:solidFill>
              <a:latin typeface="+mj-lt"/>
            </a:endParaRPr>
          </a:p>
        </p:txBody>
      </p:sp>
      <p:sp>
        <p:nvSpPr>
          <p:cNvPr id="11" name="テキスト ボックス 28"/>
          <p:cNvSpPr txBox="1"/>
          <p:nvPr/>
        </p:nvSpPr>
        <p:spPr>
          <a:xfrm>
            <a:off x="7219345" y="8369696"/>
            <a:ext cx="2092371" cy="464885"/>
          </a:xfrm>
          <a:prstGeom prst="rect">
            <a:avLst/>
          </a:prstGeom>
          <a:noFill/>
        </p:spPr>
        <p:txBody>
          <a:bodyPr wrap="none" rtlCol="0" anchor="ctr">
            <a:spAutoFit/>
          </a:bodyPr>
          <a:lstStyle/>
          <a:p>
            <a:pPr algn="ctr"/>
            <a:r>
              <a:rPr lang="en-US" altLang="ja-JP" sz="2409" dirty="0">
                <a:solidFill>
                  <a:schemeClr val="tx2"/>
                </a:solidFill>
                <a:latin typeface="+mj-lt"/>
              </a:rPr>
              <a:t>Programming</a:t>
            </a:r>
            <a:endParaRPr kumimoji="1" lang="ja-JP" altLang="en-US" sz="2409" dirty="0">
              <a:solidFill>
                <a:schemeClr val="tx2"/>
              </a:solidFill>
              <a:latin typeface="+mj-lt"/>
            </a:endParaRPr>
          </a:p>
        </p:txBody>
      </p:sp>
      <p:sp>
        <p:nvSpPr>
          <p:cNvPr id="12" name="テキスト ボックス 29"/>
          <p:cNvSpPr txBox="1"/>
          <p:nvPr/>
        </p:nvSpPr>
        <p:spPr>
          <a:xfrm>
            <a:off x="4999427" y="8370404"/>
            <a:ext cx="1839716" cy="463469"/>
          </a:xfrm>
          <a:prstGeom prst="rect">
            <a:avLst/>
          </a:prstGeom>
          <a:noFill/>
        </p:spPr>
        <p:txBody>
          <a:bodyPr wrap="none" rtlCol="0" anchor="ctr">
            <a:spAutoFit/>
          </a:bodyPr>
          <a:lstStyle/>
          <a:p>
            <a:pPr algn="ctr"/>
            <a:r>
              <a:rPr kumimoji="1" lang="en-US" altLang="ja-JP" sz="2409" dirty="0">
                <a:solidFill>
                  <a:schemeClr val="tx2"/>
                </a:solidFill>
                <a:latin typeface="+mj-lt"/>
              </a:rPr>
              <a:t>Web Design</a:t>
            </a:r>
            <a:endParaRPr kumimoji="1" lang="ja-JP" altLang="en-US" sz="2409" dirty="0">
              <a:solidFill>
                <a:schemeClr val="tx2"/>
              </a:solidFill>
              <a:latin typeface="+mj-lt"/>
            </a:endParaRPr>
          </a:p>
        </p:txBody>
      </p:sp>
      <p:sp>
        <p:nvSpPr>
          <p:cNvPr id="13" name="テキスト ボックス 30"/>
          <p:cNvSpPr txBox="1"/>
          <p:nvPr/>
        </p:nvSpPr>
        <p:spPr>
          <a:xfrm>
            <a:off x="9782426" y="8361694"/>
            <a:ext cx="1670743" cy="464885"/>
          </a:xfrm>
          <a:prstGeom prst="rect">
            <a:avLst/>
          </a:prstGeom>
          <a:noFill/>
        </p:spPr>
        <p:txBody>
          <a:bodyPr wrap="none" rtlCol="0" anchor="ctr">
            <a:spAutoFit/>
          </a:bodyPr>
          <a:lstStyle/>
          <a:p>
            <a:pPr algn="ctr"/>
            <a:r>
              <a:rPr kumimoji="1" lang="en-US" altLang="ja-JP" sz="2409" dirty="0">
                <a:solidFill>
                  <a:schemeClr val="tx2"/>
                </a:solidFill>
                <a:latin typeface="+mj-lt"/>
              </a:rPr>
              <a:t>Publishing</a:t>
            </a:r>
            <a:endParaRPr kumimoji="1" lang="ja-JP" altLang="en-US" sz="2409" dirty="0">
              <a:solidFill>
                <a:schemeClr val="tx2"/>
              </a:solidFill>
              <a:latin typeface="+mj-lt"/>
            </a:endParaRPr>
          </a:p>
        </p:txBody>
      </p:sp>
      <p:sp>
        <p:nvSpPr>
          <p:cNvPr id="14" name="テキスト ボックス 31"/>
          <p:cNvSpPr txBox="1"/>
          <p:nvPr/>
        </p:nvSpPr>
        <p:spPr>
          <a:xfrm>
            <a:off x="12118514" y="8369696"/>
            <a:ext cx="1709365" cy="464885"/>
          </a:xfrm>
          <a:prstGeom prst="rect">
            <a:avLst/>
          </a:prstGeom>
          <a:noFill/>
        </p:spPr>
        <p:txBody>
          <a:bodyPr wrap="none" rtlCol="0" anchor="ctr">
            <a:spAutoFit/>
          </a:bodyPr>
          <a:lstStyle/>
          <a:p>
            <a:pPr algn="ctr"/>
            <a:r>
              <a:rPr kumimoji="1" lang="en-US" altLang="ja-JP" sz="2409" dirty="0">
                <a:solidFill>
                  <a:schemeClr val="tx2"/>
                </a:solidFill>
                <a:latin typeface="+mj-lt"/>
              </a:rPr>
              <a:t>Consultant</a:t>
            </a:r>
            <a:endParaRPr kumimoji="1" lang="ja-JP" altLang="en-US" sz="2409" dirty="0">
              <a:solidFill>
                <a:schemeClr val="tx2"/>
              </a:solidFill>
              <a:latin typeface="+mj-lt"/>
            </a:endParaRPr>
          </a:p>
        </p:txBody>
      </p:sp>
      <p:sp>
        <p:nvSpPr>
          <p:cNvPr id="15" name="テキスト ボックス 32"/>
          <p:cNvSpPr txBox="1"/>
          <p:nvPr/>
        </p:nvSpPr>
        <p:spPr>
          <a:xfrm>
            <a:off x="14293491" y="8369696"/>
            <a:ext cx="2021564" cy="464885"/>
          </a:xfrm>
          <a:prstGeom prst="rect">
            <a:avLst/>
          </a:prstGeom>
          <a:noFill/>
        </p:spPr>
        <p:txBody>
          <a:bodyPr wrap="none" rtlCol="0" anchor="ctr">
            <a:spAutoFit/>
          </a:bodyPr>
          <a:lstStyle/>
          <a:p>
            <a:pPr algn="ctr"/>
            <a:r>
              <a:rPr kumimoji="1" lang="en-US" altLang="ja-JP" sz="2409" dirty="0">
                <a:solidFill>
                  <a:schemeClr val="tx2"/>
                </a:solidFill>
                <a:latin typeface="+mj-lt"/>
              </a:rPr>
              <a:t>Management</a:t>
            </a:r>
            <a:endParaRPr kumimoji="1" lang="ja-JP" altLang="en-US" sz="2409" dirty="0">
              <a:solidFill>
                <a:schemeClr val="tx2"/>
              </a:solidFill>
              <a:latin typeface="+mj-lt"/>
            </a:endParaRPr>
          </a:p>
        </p:txBody>
      </p:sp>
      <p:sp>
        <p:nvSpPr>
          <p:cNvPr id="16" name="テキスト ボックス 33"/>
          <p:cNvSpPr txBox="1"/>
          <p:nvPr/>
        </p:nvSpPr>
        <p:spPr>
          <a:xfrm>
            <a:off x="3317026" y="5741592"/>
            <a:ext cx="721274" cy="463469"/>
          </a:xfrm>
          <a:prstGeom prst="rect">
            <a:avLst/>
          </a:prstGeom>
          <a:noFill/>
        </p:spPr>
        <p:txBody>
          <a:bodyPr wrap="none" rtlCol="0" anchor="b">
            <a:spAutoFit/>
          </a:bodyPr>
          <a:lstStyle/>
          <a:p>
            <a:pPr algn="ctr"/>
            <a:r>
              <a:rPr kumimoji="1" lang="en-US" altLang="ja-JP" sz="2409" dirty="0">
                <a:solidFill>
                  <a:schemeClr val="tx2"/>
                </a:solidFill>
                <a:latin typeface="+mj-lt"/>
              </a:rPr>
              <a:t>446</a:t>
            </a:r>
            <a:endParaRPr kumimoji="1" lang="ja-JP" altLang="en-US" sz="2409" dirty="0">
              <a:solidFill>
                <a:schemeClr val="tx2"/>
              </a:solidFill>
              <a:latin typeface="+mj-lt"/>
            </a:endParaRPr>
          </a:p>
        </p:txBody>
      </p:sp>
      <p:sp>
        <p:nvSpPr>
          <p:cNvPr id="17" name="テキスト ボックス 34"/>
          <p:cNvSpPr txBox="1"/>
          <p:nvPr/>
        </p:nvSpPr>
        <p:spPr>
          <a:xfrm>
            <a:off x="5558645" y="4751018"/>
            <a:ext cx="721274" cy="463469"/>
          </a:xfrm>
          <a:prstGeom prst="rect">
            <a:avLst/>
          </a:prstGeom>
          <a:noFill/>
        </p:spPr>
        <p:txBody>
          <a:bodyPr wrap="none" rtlCol="0" anchor="b">
            <a:spAutoFit/>
          </a:bodyPr>
          <a:lstStyle/>
          <a:p>
            <a:pPr algn="ctr"/>
            <a:r>
              <a:rPr kumimoji="1" lang="en-US" altLang="ja-JP" sz="2409" dirty="0">
                <a:solidFill>
                  <a:schemeClr val="tx2"/>
                </a:solidFill>
                <a:latin typeface="+mj-lt"/>
              </a:rPr>
              <a:t>622</a:t>
            </a:r>
            <a:endParaRPr kumimoji="1" lang="ja-JP" altLang="en-US" sz="2409" dirty="0">
              <a:solidFill>
                <a:schemeClr val="tx2"/>
              </a:solidFill>
              <a:latin typeface="+mj-lt"/>
            </a:endParaRPr>
          </a:p>
        </p:txBody>
      </p:sp>
      <p:sp>
        <p:nvSpPr>
          <p:cNvPr id="18" name="テキスト ボックス 35"/>
          <p:cNvSpPr txBox="1"/>
          <p:nvPr/>
        </p:nvSpPr>
        <p:spPr>
          <a:xfrm>
            <a:off x="7904892" y="6228845"/>
            <a:ext cx="721274" cy="463469"/>
          </a:xfrm>
          <a:prstGeom prst="rect">
            <a:avLst/>
          </a:prstGeom>
          <a:noFill/>
        </p:spPr>
        <p:txBody>
          <a:bodyPr wrap="none" rtlCol="0" anchor="b">
            <a:spAutoFit/>
          </a:bodyPr>
          <a:lstStyle/>
          <a:p>
            <a:pPr algn="ctr"/>
            <a:r>
              <a:rPr kumimoji="1" lang="en-US" altLang="ja-JP" sz="2409" dirty="0">
                <a:solidFill>
                  <a:schemeClr val="tx2"/>
                </a:solidFill>
                <a:latin typeface="+mj-lt"/>
              </a:rPr>
              <a:t>369</a:t>
            </a:r>
            <a:endParaRPr kumimoji="1" lang="ja-JP" altLang="en-US" sz="2409" dirty="0">
              <a:solidFill>
                <a:schemeClr val="tx2"/>
              </a:solidFill>
              <a:latin typeface="+mj-lt"/>
            </a:endParaRPr>
          </a:p>
        </p:txBody>
      </p:sp>
      <p:sp>
        <p:nvSpPr>
          <p:cNvPr id="19" name="テキスト ボックス 36"/>
          <p:cNvSpPr txBox="1"/>
          <p:nvPr/>
        </p:nvSpPr>
        <p:spPr>
          <a:xfrm>
            <a:off x="10257158" y="4457487"/>
            <a:ext cx="721274" cy="463469"/>
          </a:xfrm>
          <a:prstGeom prst="rect">
            <a:avLst/>
          </a:prstGeom>
          <a:noFill/>
        </p:spPr>
        <p:txBody>
          <a:bodyPr wrap="none" rtlCol="0" anchor="b">
            <a:spAutoFit/>
          </a:bodyPr>
          <a:lstStyle/>
          <a:p>
            <a:pPr algn="ctr"/>
            <a:r>
              <a:rPr kumimoji="1" lang="en-US" altLang="ja-JP" sz="2409" dirty="0">
                <a:solidFill>
                  <a:schemeClr val="tx2"/>
                </a:solidFill>
                <a:latin typeface="+mj-lt"/>
              </a:rPr>
              <a:t>714</a:t>
            </a:r>
            <a:endParaRPr kumimoji="1" lang="ja-JP" altLang="en-US" sz="2409" dirty="0">
              <a:solidFill>
                <a:schemeClr val="tx2"/>
              </a:solidFill>
              <a:latin typeface="+mj-lt"/>
            </a:endParaRPr>
          </a:p>
        </p:txBody>
      </p:sp>
      <p:sp>
        <p:nvSpPr>
          <p:cNvPr id="20" name="テキスト ボックス 37"/>
          <p:cNvSpPr txBox="1"/>
          <p:nvPr/>
        </p:nvSpPr>
        <p:spPr>
          <a:xfrm>
            <a:off x="12612559" y="3628884"/>
            <a:ext cx="721274" cy="463469"/>
          </a:xfrm>
          <a:prstGeom prst="rect">
            <a:avLst/>
          </a:prstGeom>
          <a:noFill/>
        </p:spPr>
        <p:txBody>
          <a:bodyPr wrap="none" rtlCol="0" anchor="b">
            <a:spAutoFit/>
          </a:bodyPr>
          <a:lstStyle/>
          <a:p>
            <a:pPr algn="ctr"/>
            <a:r>
              <a:rPr kumimoji="1" lang="en-US" altLang="ja-JP" sz="2409" dirty="0">
                <a:solidFill>
                  <a:schemeClr val="tx2"/>
                </a:solidFill>
                <a:latin typeface="+mj-lt"/>
              </a:rPr>
              <a:t>919</a:t>
            </a:r>
            <a:endParaRPr kumimoji="1" lang="ja-JP" altLang="en-US" sz="2409" dirty="0">
              <a:solidFill>
                <a:schemeClr val="tx2"/>
              </a:solidFill>
              <a:latin typeface="+mj-lt"/>
            </a:endParaRPr>
          </a:p>
        </p:txBody>
      </p:sp>
      <p:sp>
        <p:nvSpPr>
          <p:cNvPr id="21" name="テキスト ボックス 38"/>
          <p:cNvSpPr txBox="1"/>
          <p:nvPr/>
        </p:nvSpPr>
        <p:spPr>
          <a:xfrm>
            <a:off x="14972009" y="4962858"/>
            <a:ext cx="721274" cy="463469"/>
          </a:xfrm>
          <a:prstGeom prst="rect">
            <a:avLst/>
          </a:prstGeom>
          <a:noFill/>
        </p:spPr>
        <p:txBody>
          <a:bodyPr wrap="none" rtlCol="0" anchor="b">
            <a:spAutoFit/>
          </a:bodyPr>
          <a:lstStyle/>
          <a:p>
            <a:pPr algn="ctr"/>
            <a:r>
              <a:rPr kumimoji="1" lang="en-US" altLang="ja-JP" sz="2409" dirty="0">
                <a:solidFill>
                  <a:schemeClr val="tx2"/>
                </a:solidFill>
                <a:latin typeface="+mj-lt"/>
              </a:rPr>
              <a:t>601</a:t>
            </a:r>
            <a:endParaRPr kumimoji="1" lang="ja-JP" altLang="en-US" sz="2409" dirty="0">
              <a:solidFill>
                <a:schemeClr val="tx2"/>
              </a:solidFill>
              <a:latin typeface="+mj-lt"/>
            </a:endParaRPr>
          </a:p>
        </p:txBody>
      </p:sp>
      <p:sp>
        <p:nvSpPr>
          <p:cNvPr id="22" name="Isosceles Triangle 26"/>
          <p:cNvSpPr/>
          <p:nvPr/>
        </p:nvSpPr>
        <p:spPr>
          <a:xfrm>
            <a:off x="903071" y="6387904"/>
            <a:ext cx="5625094" cy="1879546"/>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tx1">
              <a:lumMod val="50000"/>
              <a:lumOff val="50000"/>
              <a:alpha val="7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356" dirty="0">
              <a:solidFill>
                <a:schemeClr val="tx2"/>
              </a:solidFill>
              <a:latin typeface="+mj-lt"/>
            </a:endParaRPr>
          </a:p>
        </p:txBody>
      </p:sp>
      <p:sp>
        <p:nvSpPr>
          <p:cNvPr id="23" name="Isosceles Triangle 26"/>
          <p:cNvSpPr/>
          <p:nvPr/>
        </p:nvSpPr>
        <p:spPr>
          <a:xfrm>
            <a:off x="3459741" y="5426327"/>
            <a:ext cx="4915787" cy="2841123"/>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5">
              <a:alpha val="75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356" dirty="0">
              <a:solidFill>
                <a:schemeClr val="tx2"/>
              </a:solidFill>
              <a:latin typeface="+mj-lt"/>
            </a:endParaRPr>
          </a:p>
        </p:txBody>
      </p:sp>
      <p:sp>
        <p:nvSpPr>
          <p:cNvPr id="24" name="Isosceles Triangle 26"/>
          <p:cNvSpPr/>
          <p:nvPr/>
        </p:nvSpPr>
        <p:spPr>
          <a:xfrm>
            <a:off x="5694007" y="6820011"/>
            <a:ext cx="5143042" cy="1447439"/>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tx1">
              <a:lumMod val="50000"/>
              <a:lumOff val="50000"/>
              <a:alpha val="75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sz="1356" dirty="0">
              <a:solidFill>
                <a:schemeClr val="tx2"/>
              </a:solidFill>
              <a:latin typeface="+mj-lt"/>
            </a:endParaRPr>
          </a:p>
        </p:txBody>
      </p:sp>
      <p:sp>
        <p:nvSpPr>
          <p:cNvPr id="25" name="Isosceles Triangle 26"/>
          <p:cNvSpPr/>
          <p:nvPr/>
        </p:nvSpPr>
        <p:spPr>
          <a:xfrm>
            <a:off x="8053458" y="5436903"/>
            <a:ext cx="5143042" cy="2830547"/>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tx1">
              <a:lumMod val="50000"/>
              <a:lumOff val="50000"/>
              <a:alpha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56" dirty="0">
              <a:solidFill>
                <a:schemeClr val="tx2"/>
              </a:solidFill>
              <a:latin typeface="+mj-lt"/>
            </a:endParaRPr>
          </a:p>
        </p:txBody>
      </p:sp>
      <p:sp>
        <p:nvSpPr>
          <p:cNvPr id="26" name="Isosceles Triangle 26"/>
          <p:cNvSpPr/>
          <p:nvPr/>
        </p:nvSpPr>
        <p:spPr>
          <a:xfrm>
            <a:off x="10401675" y="4397660"/>
            <a:ext cx="5143042" cy="3869790"/>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tx1">
              <a:lumMod val="50000"/>
              <a:lumOff val="50000"/>
              <a:alpha val="75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sz="1356" dirty="0">
              <a:solidFill>
                <a:schemeClr val="tx2"/>
              </a:solidFill>
              <a:latin typeface="+mj-lt"/>
            </a:endParaRPr>
          </a:p>
        </p:txBody>
      </p:sp>
      <p:sp>
        <p:nvSpPr>
          <p:cNvPr id="27" name="Isosceles Triangle 26"/>
          <p:cNvSpPr/>
          <p:nvPr/>
        </p:nvSpPr>
        <p:spPr>
          <a:xfrm>
            <a:off x="12749893" y="5633498"/>
            <a:ext cx="5143042" cy="2633952"/>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tx1">
              <a:lumMod val="50000"/>
              <a:lumOff val="50000"/>
              <a:alpha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56" dirty="0">
              <a:solidFill>
                <a:schemeClr val="tx2"/>
              </a:solidFill>
              <a:latin typeface="+mj-lt"/>
            </a:endParaRPr>
          </a:p>
        </p:txBody>
      </p:sp>
    </p:spTree>
    <p:extLst>
      <p:ext uri="{BB962C8B-B14F-4D97-AF65-F5344CB8AC3E}">
        <p14:creationId xmlns:p14="http://schemas.microsoft.com/office/powerpoint/2010/main" val="1969138431"/>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Charts &amp; Tables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76FCE5EC-521C-4964-98A0-55E8F1022DBC}" type="datetime6">
              <a:rPr lang="en-US" smtClean="0"/>
              <a:t>October 19</a:t>
            </a:fld>
            <a:endParaRPr lang="en-US" dirty="0"/>
          </a:p>
        </p:txBody>
      </p:sp>
      <p:sp>
        <p:nvSpPr>
          <p:cNvPr id="6" name="正方形/長方形 21"/>
          <p:cNvSpPr/>
          <p:nvPr/>
        </p:nvSpPr>
        <p:spPr>
          <a:xfrm>
            <a:off x="0" y="3869862"/>
            <a:ext cx="3815113" cy="725714"/>
          </a:xfrm>
          <a:prstGeom prst="rect">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7" name="直角三角形 24"/>
          <p:cNvSpPr/>
          <p:nvPr/>
        </p:nvSpPr>
        <p:spPr>
          <a:xfrm rot="10800000">
            <a:off x="2632200" y="3594092"/>
            <a:ext cx="1182913" cy="1001484"/>
          </a:xfrm>
          <a:custGeom>
            <a:avLst/>
            <a:gdLst/>
            <a:ahLst/>
            <a:cxnLst/>
            <a:rect l="l" t="t" r="r" b="b"/>
            <a:pathLst>
              <a:path w="1182913" h="1001484">
                <a:moveTo>
                  <a:pt x="1182913" y="1001484"/>
                </a:moveTo>
                <a:lnTo>
                  <a:pt x="0" y="725713"/>
                </a:lnTo>
                <a:lnTo>
                  <a:pt x="0" y="275771"/>
                </a:lnTo>
                <a:lnTo>
                  <a:pt x="0" y="0"/>
                </a:lnTo>
                <a:lnTo>
                  <a:pt x="1182913" y="275771"/>
                </a:lnTo>
                <a:lnTo>
                  <a:pt x="1182913" y="725713"/>
                </a:lnTo>
                <a:close/>
              </a:path>
            </a:pathLst>
          </a:custGeom>
          <a:solidFill>
            <a:schemeClr val="accent5">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8" name="正方形/長方形 22"/>
          <p:cNvSpPr/>
          <p:nvPr/>
        </p:nvSpPr>
        <p:spPr>
          <a:xfrm>
            <a:off x="2632199" y="3594091"/>
            <a:ext cx="5095175" cy="725714"/>
          </a:xfrm>
          <a:prstGeom prst="rect">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r>
              <a:rPr kumimoji="1" lang="en-US" altLang="ja-JP" dirty="0">
                <a:solidFill>
                  <a:schemeClr val="bg1"/>
                </a:solidFill>
              </a:rPr>
              <a:t>70%</a:t>
            </a:r>
            <a:endParaRPr kumimoji="1" lang="ja-JP" altLang="en-US" dirty="0">
              <a:solidFill>
                <a:schemeClr val="bg1"/>
              </a:solidFill>
            </a:endParaRPr>
          </a:p>
        </p:txBody>
      </p:sp>
      <p:sp>
        <p:nvSpPr>
          <p:cNvPr id="9" name="正方形/長方形 29"/>
          <p:cNvSpPr/>
          <p:nvPr/>
        </p:nvSpPr>
        <p:spPr>
          <a:xfrm>
            <a:off x="0" y="4985350"/>
            <a:ext cx="3815113" cy="725714"/>
          </a:xfrm>
          <a:prstGeom prst="rect">
            <a:avLst/>
          </a:prstGeom>
          <a:solidFill>
            <a:schemeClr val="tx1">
              <a:lumMod val="50000"/>
              <a:lumOff val="5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0" name="直角三角形 24"/>
          <p:cNvSpPr/>
          <p:nvPr/>
        </p:nvSpPr>
        <p:spPr>
          <a:xfrm rot="10800000">
            <a:off x="2632200" y="4709580"/>
            <a:ext cx="1182913" cy="1001484"/>
          </a:xfrm>
          <a:custGeom>
            <a:avLst/>
            <a:gdLst/>
            <a:ahLst/>
            <a:cxnLst/>
            <a:rect l="l" t="t" r="r" b="b"/>
            <a:pathLst>
              <a:path w="1182913" h="1001484">
                <a:moveTo>
                  <a:pt x="1182913" y="1001484"/>
                </a:moveTo>
                <a:lnTo>
                  <a:pt x="0" y="725713"/>
                </a:lnTo>
                <a:lnTo>
                  <a:pt x="0" y="275771"/>
                </a:lnTo>
                <a:lnTo>
                  <a:pt x="0" y="0"/>
                </a:lnTo>
                <a:lnTo>
                  <a:pt x="1182913" y="275771"/>
                </a:lnTo>
                <a:lnTo>
                  <a:pt x="1182913" y="725713"/>
                </a:lnTo>
                <a:close/>
              </a:path>
            </a:pathLst>
          </a:custGeom>
          <a:solidFill>
            <a:schemeClr val="tx1">
              <a:lumMod val="90000"/>
              <a:lumOff val="1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1" name="正方形/長方形 31"/>
          <p:cNvSpPr/>
          <p:nvPr/>
        </p:nvSpPr>
        <p:spPr>
          <a:xfrm>
            <a:off x="2632199" y="4709579"/>
            <a:ext cx="6078847" cy="725714"/>
          </a:xfrm>
          <a:prstGeom prst="rect">
            <a:avLst/>
          </a:prstGeom>
          <a:solidFill>
            <a:schemeClr val="bg1">
              <a:lumMod val="6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r>
              <a:rPr kumimoji="1" lang="en-US" altLang="ja-JP" dirty="0">
                <a:solidFill>
                  <a:schemeClr val="bg1"/>
                </a:solidFill>
              </a:rPr>
              <a:t>87%</a:t>
            </a:r>
            <a:endParaRPr kumimoji="1" lang="ja-JP" altLang="en-US" dirty="0">
              <a:solidFill>
                <a:schemeClr val="bg1"/>
              </a:solidFill>
            </a:endParaRPr>
          </a:p>
        </p:txBody>
      </p:sp>
      <p:sp>
        <p:nvSpPr>
          <p:cNvPr id="12" name="正方形/長方形 33"/>
          <p:cNvSpPr/>
          <p:nvPr/>
        </p:nvSpPr>
        <p:spPr>
          <a:xfrm>
            <a:off x="0" y="6100838"/>
            <a:ext cx="3815113" cy="725714"/>
          </a:xfrm>
          <a:prstGeom prst="rect">
            <a:avLst/>
          </a:prstGeom>
          <a:solidFill>
            <a:schemeClr val="tx1">
              <a:lumMod val="50000"/>
              <a:lumOff val="5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3" name="直角三角形 24"/>
          <p:cNvSpPr/>
          <p:nvPr/>
        </p:nvSpPr>
        <p:spPr>
          <a:xfrm rot="10800000">
            <a:off x="2632200" y="5825068"/>
            <a:ext cx="1182913" cy="1001484"/>
          </a:xfrm>
          <a:custGeom>
            <a:avLst/>
            <a:gdLst/>
            <a:ahLst/>
            <a:cxnLst/>
            <a:rect l="l" t="t" r="r" b="b"/>
            <a:pathLst>
              <a:path w="1182913" h="1001484">
                <a:moveTo>
                  <a:pt x="1182913" y="1001484"/>
                </a:moveTo>
                <a:lnTo>
                  <a:pt x="0" y="725713"/>
                </a:lnTo>
                <a:lnTo>
                  <a:pt x="0" y="275771"/>
                </a:lnTo>
                <a:lnTo>
                  <a:pt x="0" y="0"/>
                </a:lnTo>
                <a:lnTo>
                  <a:pt x="1182913" y="275771"/>
                </a:lnTo>
                <a:lnTo>
                  <a:pt x="1182913" y="725713"/>
                </a:lnTo>
                <a:close/>
              </a:path>
            </a:pathLst>
          </a:custGeom>
          <a:solidFill>
            <a:schemeClr val="tx1">
              <a:lumMod val="90000"/>
              <a:lumOff val="1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4" name="正方形/長方形 35"/>
          <p:cNvSpPr/>
          <p:nvPr/>
        </p:nvSpPr>
        <p:spPr>
          <a:xfrm>
            <a:off x="2632200" y="5825067"/>
            <a:ext cx="4463050" cy="725714"/>
          </a:xfrm>
          <a:prstGeom prst="rect">
            <a:avLst/>
          </a:prstGeom>
          <a:solidFill>
            <a:schemeClr val="bg1">
              <a:lumMod val="6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r>
              <a:rPr kumimoji="1" lang="en-US" altLang="ja-JP" dirty="0">
                <a:solidFill>
                  <a:schemeClr val="bg1"/>
                </a:solidFill>
              </a:rPr>
              <a:t>63%</a:t>
            </a:r>
            <a:endParaRPr kumimoji="1" lang="ja-JP" altLang="en-US" dirty="0">
              <a:solidFill>
                <a:schemeClr val="bg1"/>
              </a:solidFill>
            </a:endParaRPr>
          </a:p>
        </p:txBody>
      </p:sp>
      <p:sp>
        <p:nvSpPr>
          <p:cNvPr id="15" name="正方形/長方形 37"/>
          <p:cNvSpPr/>
          <p:nvPr/>
        </p:nvSpPr>
        <p:spPr>
          <a:xfrm>
            <a:off x="0" y="7216326"/>
            <a:ext cx="3815113" cy="725714"/>
          </a:xfrm>
          <a:prstGeom prst="rect">
            <a:avLst/>
          </a:prstGeom>
          <a:solidFill>
            <a:schemeClr val="tx1">
              <a:lumMod val="50000"/>
              <a:lumOff val="5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6" name="直角三角形 24"/>
          <p:cNvSpPr/>
          <p:nvPr/>
        </p:nvSpPr>
        <p:spPr>
          <a:xfrm rot="10800000">
            <a:off x="2632200" y="6940556"/>
            <a:ext cx="1182913" cy="1001484"/>
          </a:xfrm>
          <a:custGeom>
            <a:avLst/>
            <a:gdLst/>
            <a:ahLst/>
            <a:cxnLst/>
            <a:rect l="l" t="t" r="r" b="b"/>
            <a:pathLst>
              <a:path w="1182913" h="1001484">
                <a:moveTo>
                  <a:pt x="1182913" y="1001484"/>
                </a:moveTo>
                <a:lnTo>
                  <a:pt x="0" y="725713"/>
                </a:lnTo>
                <a:lnTo>
                  <a:pt x="0" y="275771"/>
                </a:lnTo>
                <a:lnTo>
                  <a:pt x="0" y="0"/>
                </a:lnTo>
                <a:lnTo>
                  <a:pt x="1182913" y="275771"/>
                </a:lnTo>
                <a:lnTo>
                  <a:pt x="1182913" y="725713"/>
                </a:lnTo>
                <a:close/>
              </a:path>
            </a:pathLst>
          </a:custGeom>
          <a:solidFill>
            <a:schemeClr val="tx1">
              <a:lumMod val="90000"/>
              <a:lumOff val="1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7" name="正方形/長方形 39"/>
          <p:cNvSpPr/>
          <p:nvPr/>
        </p:nvSpPr>
        <p:spPr>
          <a:xfrm>
            <a:off x="2632199" y="6940555"/>
            <a:ext cx="5406015" cy="725714"/>
          </a:xfrm>
          <a:prstGeom prst="rect">
            <a:avLst/>
          </a:prstGeom>
          <a:solidFill>
            <a:schemeClr val="bg1">
              <a:lumMod val="6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r>
              <a:rPr kumimoji="1" lang="en-US" altLang="ja-JP" dirty="0">
                <a:solidFill>
                  <a:schemeClr val="bg1"/>
                </a:solidFill>
              </a:rPr>
              <a:t>72%</a:t>
            </a:r>
            <a:endParaRPr kumimoji="1" lang="ja-JP" altLang="en-US" dirty="0">
              <a:solidFill>
                <a:schemeClr val="bg1"/>
              </a:solidFill>
            </a:endParaRPr>
          </a:p>
        </p:txBody>
      </p:sp>
      <p:sp>
        <p:nvSpPr>
          <p:cNvPr id="18" name="正方形/長方形 41"/>
          <p:cNvSpPr/>
          <p:nvPr/>
        </p:nvSpPr>
        <p:spPr>
          <a:xfrm>
            <a:off x="0" y="8331816"/>
            <a:ext cx="3815113" cy="725714"/>
          </a:xfrm>
          <a:prstGeom prst="rect">
            <a:avLst/>
          </a:prstGeom>
          <a:solidFill>
            <a:schemeClr val="tx1">
              <a:lumMod val="50000"/>
              <a:lumOff val="5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9" name="直角三角形 24"/>
          <p:cNvSpPr/>
          <p:nvPr/>
        </p:nvSpPr>
        <p:spPr>
          <a:xfrm rot="10800000">
            <a:off x="2632200" y="8056046"/>
            <a:ext cx="1182913" cy="1001484"/>
          </a:xfrm>
          <a:custGeom>
            <a:avLst/>
            <a:gdLst/>
            <a:ahLst/>
            <a:cxnLst/>
            <a:rect l="l" t="t" r="r" b="b"/>
            <a:pathLst>
              <a:path w="1182913" h="1001484">
                <a:moveTo>
                  <a:pt x="1182913" y="1001484"/>
                </a:moveTo>
                <a:lnTo>
                  <a:pt x="0" y="725713"/>
                </a:lnTo>
                <a:lnTo>
                  <a:pt x="0" y="275771"/>
                </a:lnTo>
                <a:lnTo>
                  <a:pt x="0" y="0"/>
                </a:lnTo>
                <a:lnTo>
                  <a:pt x="1182913" y="275771"/>
                </a:lnTo>
                <a:lnTo>
                  <a:pt x="1182913" y="725713"/>
                </a:lnTo>
                <a:close/>
              </a:path>
            </a:pathLst>
          </a:custGeom>
          <a:solidFill>
            <a:schemeClr val="tx1">
              <a:lumMod val="90000"/>
              <a:lumOff val="1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0" name="正方形/長方形 43"/>
          <p:cNvSpPr/>
          <p:nvPr/>
        </p:nvSpPr>
        <p:spPr>
          <a:xfrm>
            <a:off x="2632199" y="8056045"/>
            <a:ext cx="4463051" cy="725714"/>
          </a:xfrm>
          <a:prstGeom prst="rect">
            <a:avLst/>
          </a:prstGeom>
          <a:solidFill>
            <a:schemeClr val="bg1">
              <a:lumMod val="6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r>
              <a:rPr kumimoji="1" lang="en-US" altLang="ja-JP" dirty="0">
                <a:solidFill>
                  <a:schemeClr val="bg1"/>
                </a:solidFill>
              </a:rPr>
              <a:t>65%</a:t>
            </a:r>
            <a:endParaRPr kumimoji="1" lang="ja-JP" altLang="en-US" dirty="0">
              <a:solidFill>
                <a:schemeClr val="bg1"/>
              </a:solidFill>
            </a:endParaRPr>
          </a:p>
        </p:txBody>
      </p:sp>
      <p:sp>
        <p:nvSpPr>
          <p:cNvPr id="21" name="正方形/長方形 45"/>
          <p:cNvSpPr/>
          <p:nvPr/>
        </p:nvSpPr>
        <p:spPr>
          <a:xfrm>
            <a:off x="0" y="2754374"/>
            <a:ext cx="3815113" cy="725714"/>
          </a:xfrm>
          <a:prstGeom prst="rect">
            <a:avLst/>
          </a:prstGeom>
          <a:solidFill>
            <a:schemeClr val="tx1">
              <a:lumMod val="50000"/>
              <a:lumOff val="5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2" name="直角三角形 24"/>
          <p:cNvSpPr/>
          <p:nvPr/>
        </p:nvSpPr>
        <p:spPr>
          <a:xfrm rot="10800000">
            <a:off x="2632200" y="2478604"/>
            <a:ext cx="1182913" cy="1001484"/>
          </a:xfrm>
          <a:custGeom>
            <a:avLst/>
            <a:gdLst/>
            <a:ahLst/>
            <a:cxnLst/>
            <a:rect l="l" t="t" r="r" b="b"/>
            <a:pathLst>
              <a:path w="1182913" h="1001484">
                <a:moveTo>
                  <a:pt x="1182913" y="1001484"/>
                </a:moveTo>
                <a:lnTo>
                  <a:pt x="0" y="725713"/>
                </a:lnTo>
                <a:lnTo>
                  <a:pt x="0" y="275771"/>
                </a:lnTo>
                <a:lnTo>
                  <a:pt x="0" y="0"/>
                </a:lnTo>
                <a:lnTo>
                  <a:pt x="1182913" y="275771"/>
                </a:lnTo>
                <a:lnTo>
                  <a:pt x="1182913" y="725713"/>
                </a:lnTo>
                <a:close/>
              </a:path>
            </a:pathLst>
          </a:custGeom>
          <a:solidFill>
            <a:schemeClr val="tx1">
              <a:lumMod val="90000"/>
              <a:lumOff val="1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3" name="正方形/長方形 47"/>
          <p:cNvSpPr/>
          <p:nvPr/>
        </p:nvSpPr>
        <p:spPr>
          <a:xfrm>
            <a:off x="2632199" y="2478603"/>
            <a:ext cx="6958368" cy="725714"/>
          </a:xfrm>
          <a:prstGeom prst="rect">
            <a:avLst/>
          </a:prstGeom>
          <a:solidFill>
            <a:schemeClr val="bg1">
              <a:lumMod val="6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r>
              <a:rPr kumimoji="1" lang="en-US" altLang="ja-JP" dirty="0">
                <a:solidFill>
                  <a:schemeClr val="bg1"/>
                </a:solidFill>
              </a:rPr>
              <a:t>99%</a:t>
            </a:r>
            <a:endParaRPr kumimoji="1" lang="ja-JP" altLang="en-US" dirty="0">
              <a:solidFill>
                <a:schemeClr val="bg1"/>
              </a:solidFill>
            </a:endParaRPr>
          </a:p>
        </p:txBody>
      </p:sp>
      <p:sp>
        <p:nvSpPr>
          <p:cNvPr id="24" name="テキスト ボックス 48"/>
          <p:cNvSpPr txBox="1"/>
          <p:nvPr/>
        </p:nvSpPr>
        <p:spPr>
          <a:xfrm>
            <a:off x="384465" y="2824843"/>
            <a:ext cx="1983428" cy="584775"/>
          </a:xfrm>
          <a:prstGeom prst="rect">
            <a:avLst/>
          </a:prstGeom>
          <a:noFill/>
        </p:spPr>
        <p:txBody>
          <a:bodyPr wrap="none" rtlCol="0">
            <a:spAutoFit/>
          </a:bodyPr>
          <a:lstStyle/>
          <a:p>
            <a:pPr algn="r"/>
            <a:r>
              <a:rPr kumimoji="1" lang="en-US" altLang="ja-JP" dirty="0">
                <a:solidFill>
                  <a:schemeClr val="bg1"/>
                </a:solidFill>
                <a:latin typeface="Route 159 SemiBold" pitchFamily="50" charset="0"/>
              </a:rPr>
              <a:t>New York</a:t>
            </a:r>
            <a:endParaRPr kumimoji="1" lang="ja-JP" altLang="en-US" dirty="0">
              <a:solidFill>
                <a:schemeClr val="bg1"/>
              </a:solidFill>
              <a:latin typeface="Route 159 SemiBold" pitchFamily="50" charset="0"/>
            </a:endParaRPr>
          </a:p>
        </p:txBody>
      </p:sp>
      <p:sp>
        <p:nvSpPr>
          <p:cNvPr id="25" name="テキスト ボックス 49"/>
          <p:cNvSpPr txBox="1"/>
          <p:nvPr/>
        </p:nvSpPr>
        <p:spPr>
          <a:xfrm>
            <a:off x="722891" y="3940331"/>
            <a:ext cx="1645002" cy="584775"/>
          </a:xfrm>
          <a:prstGeom prst="rect">
            <a:avLst/>
          </a:prstGeom>
          <a:noFill/>
        </p:spPr>
        <p:txBody>
          <a:bodyPr wrap="none" rtlCol="0">
            <a:spAutoFit/>
          </a:bodyPr>
          <a:lstStyle/>
          <a:p>
            <a:pPr algn="r"/>
            <a:r>
              <a:rPr lang="en-US" altLang="ja-JP" dirty="0">
                <a:solidFill>
                  <a:schemeClr val="bg1"/>
                </a:solidFill>
                <a:latin typeface="Route 159 SemiBold" pitchFamily="50" charset="0"/>
              </a:rPr>
              <a:t>London</a:t>
            </a:r>
            <a:endParaRPr kumimoji="1" lang="ja-JP" altLang="en-US" dirty="0">
              <a:solidFill>
                <a:schemeClr val="bg1"/>
              </a:solidFill>
              <a:latin typeface="Route 159 SemiBold" pitchFamily="50" charset="0"/>
            </a:endParaRPr>
          </a:p>
        </p:txBody>
      </p:sp>
      <p:sp>
        <p:nvSpPr>
          <p:cNvPr id="26" name="テキスト ボックス 50"/>
          <p:cNvSpPr txBox="1"/>
          <p:nvPr/>
        </p:nvSpPr>
        <p:spPr>
          <a:xfrm>
            <a:off x="1028872" y="5055819"/>
            <a:ext cx="1339021" cy="584775"/>
          </a:xfrm>
          <a:prstGeom prst="rect">
            <a:avLst/>
          </a:prstGeom>
          <a:noFill/>
        </p:spPr>
        <p:txBody>
          <a:bodyPr wrap="none" rtlCol="0">
            <a:spAutoFit/>
          </a:bodyPr>
          <a:lstStyle/>
          <a:p>
            <a:pPr algn="r"/>
            <a:r>
              <a:rPr kumimoji="1" lang="en-US" altLang="ja-JP" dirty="0">
                <a:solidFill>
                  <a:schemeClr val="bg1"/>
                </a:solidFill>
                <a:latin typeface="Route 159 SemiBold" pitchFamily="50" charset="0"/>
              </a:rPr>
              <a:t>Tokyo</a:t>
            </a:r>
            <a:endParaRPr kumimoji="1" lang="ja-JP" altLang="en-US" dirty="0">
              <a:solidFill>
                <a:schemeClr val="bg1"/>
              </a:solidFill>
              <a:latin typeface="Route 159 SemiBold" pitchFamily="50" charset="0"/>
            </a:endParaRPr>
          </a:p>
        </p:txBody>
      </p:sp>
      <p:sp>
        <p:nvSpPr>
          <p:cNvPr id="27" name="テキスト ボックス 51"/>
          <p:cNvSpPr txBox="1"/>
          <p:nvPr/>
        </p:nvSpPr>
        <p:spPr>
          <a:xfrm>
            <a:off x="1261500" y="6171307"/>
            <a:ext cx="1106393" cy="584775"/>
          </a:xfrm>
          <a:prstGeom prst="rect">
            <a:avLst/>
          </a:prstGeom>
          <a:noFill/>
        </p:spPr>
        <p:txBody>
          <a:bodyPr wrap="none" rtlCol="0">
            <a:spAutoFit/>
          </a:bodyPr>
          <a:lstStyle/>
          <a:p>
            <a:pPr algn="r"/>
            <a:r>
              <a:rPr kumimoji="1" lang="en-US" altLang="ja-JP" dirty="0">
                <a:solidFill>
                  <a:schemeClr val="bg1"/>
                </a:solidFill>
                <a:latin typeface="Route 159 SemiBold" pitchFamily="50" charset="0"/>
              </a:rPr>
              <a:t>Paris</a:t>
            </a:r>
            <a:endParaRPr kumimoji="1" lang="ja-JP" altLang="en-US" dirty="0">
              <a:solidFill>
                <a:schemeClr val="bg1"/>
              </a:solidFill>
              <a:latin typeface="Route 159 SemiBold" pitchFamily="50" charset="0"/>
            </a:endParaRPr>
          </a:p>
        </p:txBody>
      </p:sp>
      <p:sp>
        <p:nvSpPr>
          <p:cNvPr id="28" name="テキスト ボックス 52"/>
          <p:cNvSpPr txBox="1"/>
          <p:nvPr/>
        </p:nvSpPr>
        <p:spPr>
          <a:xfrm>
            <a:off x="591958" y="7286795"/>
            <a:ext cx="1775935" cy="584775"/>
          </a:xfrm>
          <a:prstGeom prst="rect">
            <a:avLst/>
          </a:prstGeom>
          <a:noFill/>
        </p:spPr>
        <p:txBody>
          <a:bodyPr wrap="none" rtlCol="0">
            <a:spAutoFit/>
          </a:bodyPr>
          <a:lstStyle/>
          <a:p>
            <a:pPr algn="r"/>
            <a:r>
              <a:rPr kumimoji="1" lang="en-US" altLang="ja-JP" dirty="0">
                <a:solidFill>
                  <a:schemeClr val="bg1"/>
                </a:solidFill>
                <a:latin typeface="Route 159 SemiBold" pitchFamily="50" charset="0"/>
              </a:rPr>
              <a:t>Moscow</a:t>
            </a:r>
            <a:endParaRPr kumimoji="1" lang="ja-JP" altLang="en-US" dirty="0">
              <a:solidFill>
                <a:schemeClr val="bg1"/>
              </a:solidFill>
              <a:latin typeface="Route 159 SemiBold" pitchFamily="50" charset="0"/>
            </a:endParaRPr>
          </a:p>
        </p:txBody>
      </p:sp>
      <p:sp>
        <p:nvSpPr>
          <p:cNvPr id="29" name="テキスト ボックス 53"/>
          <p:cNvSpPr txBox="1"/>
          <p:nvPr/>
        </p:nvSpPr>
        <p:spPr>
          <a:xfrm>
            <a:off x="1089979" y="8402285"/>
            <a:ext cx="1277914" cy="584775"/>
          </a:xfrm>
          <a:prstGeom prst="rect">
            <a:avLst/>
          </a:prstGeom>
          <a:noFill/>
        </p:spPr>
        <p:txBody>
          <a:bodyPr wrap="none" rtlCol="0">
            <a:spAutoFit/>
          </a:bodyPr>
          <a:lstStyle/>
          <a:p>
            <a:pPr algn="r"/>
            <a:r>
              <a:rPr kumimoji="1" lang="en-US" altLang="ja-JP" dirty="0">
                <a:solidFill>
                  <a:schemeClr val="bg1"/>
                </a:solidFill>
                <a:latin typeface="Route 159 SemiBold" pitchFamily="50" charset="0"/>
              </a:rPr>
              <a:t>Rome</a:t>
            </a:r>
            <a:endParaRPr kumimoji="1" lang="ja-JP" altLang="en-US" dirty="0">
              <a:solidFill>
                <a:schemeClr val="bg1"/>
              </a:solidFill>
              <a:latin typeface="Route 159 SemiBold" pitchFamily="50" charset="0"/>
            </a:endParaRPr>
          </a:p>
        </p:txBody>
      </p:sp>
      <p:sp>
        <p:nvSpPr>
          <p:cNvPr id="30" name="Rectangle 29"/>
          <p:cNvSpPr/>
          <p:nvPr/>
        </p:nvSpPr>
        <p:spPr>
          <a:xfrm>
            <a:off x="10949516" y="5054678"/>
            <a:ext cx="4127452" cy="4194674"/>
          </a:xfrm>
          <a:prstGeom prst="rect">
            <a:avLst/>
          </a:prstGeom>
        </p:spPr>
        <p:txBody>
          <a:bodyPr wrap="square" anchor="t">
            <a:spAutoFit/>
          </a:bodyPr>
          <a:lstStyle/>
          <a:p>
            <a:pPr>
              <a:lnSpc>
                <a:spcPct val="150000"/>
              </a:lnSpc>
            </a:pPr>
            <a:r>
              <a:rPr lang="en-GB" sz="1800" dirty="0" err="1">
                <a:solidFill>
                  <a:schemeClr val="bg1">
                    <a:lumMod val="50000"/>
                  </a:schemeClr>
                </a:solidFill>
              </a:rPr>
              <a:t>Lorem</a:t>
            </a:r>
            <a:r>
              <a:rPr lang="en-GB" sz="1800" dirty="0">
                <a:solidFill>
                  <a:schemeClr val="bg1">
                    <a:lumMod val="50000"/>
                  </a:schemeClr>
                </a:solidFill>
              </a:rPr>
              <a:t> </a:t>
            </a:r>
            <a:r>
              <a:rPr lang="en-GB" sz="1800" dirty="0" err="1">
                <a:solidFill>
                  <a:schemeClr val="bg1">
                    <a:lumMod val="50000"/>
                  </a:schemeClr>
                </a:solidFill>
              </a:rPr>
              <a:t>ipsum</a:t>
            </a:r>
            <a:r>
              <a:rPr lang="en-GB" sz="1800" dirty="0">
                <a:solidFill>
                  <a:schemeClr val="bg1">
                    <a:lumMod val="50000"/>
                  </a:schemeClr>
                </a:solidFill>
              </a:rPr>
              <a:t> </a:t>
            </a:r>
            <a:r>
              <a:rPr lang="en-GB" sz="1800" dirty="0" err="1">
                <a:solidFill>
                  <a:schemeClr val="bg1">
                    <a:lumMod val="50000"/>
                  </a:schemeClr>
                </a:solidFill>
              </a:rPr>
              <a:t>dolor</a:t>
            </a:r>
            <a:r>
              <a:rPr lang="en-GB" sz="1800" dirty="0">
                <a:solidFill>
                  <a:schemeClr val="bg1">
                    <a:lumMod val="50000"/>
                  </a:schemeClr>
                </a:solidFill>
              </a:rPr>
              <a:t> sit </a:t>
            </a:r>
            <a:r>
              <a:rPr lang="en-GB" sz="1800" dirty="0" err="1">
                <a:solidFill>
                  <a:schemeClr val="bg1">
                    <a:lumMod val="50000"/>
                  </a:schemeClr>
                </a:solidFill>
              </a:rPr>
              <a:t>amet</a:t>
            </a:r>
            <a:r>
              <a:rPr lang="en-GB" sz="1800" dirty="0">
                <a:solidFill>
                  <a:schemeClr val="bg1">
                    <a:lumMod val="50000"/>
                  </a:schemeClr>
                </a:solidFill>
              </a:rPr>
              <a:t>, </a:t>
            </a:r>
            <a:r>
              <a:rPr lang="en-GB" sz="1800" dirty="0" err="1">
                <a:solidFill>
                  <a:schemeClr val="bg1">
                    <a:lumMod val="50000"/>
                  </a:schemeClr>
                </a:solidFill>
              </a:rPr>
              <a:t>consectetur</a:t>
            </a:r>
            <a:r>
              <a:rPr lang="en-GB" sz="1800" dirty="0">
                <a:solidFill>
                  <a:schemeClr val="bg1">
                    <a:lumMod val="50000"/>
                  </a:schemeClr>
                </a:solidFill>
              </a:rPr>
              <a:t> </a:t>
            </a:r>
            <a:r>
              <a:rPr lang="en-GB" sz="1800" dirty="0" err="1">
                <a:solidFill>
                  <a:schemeClr val="bg1">
                    <a:lumMod val="50000"/>
                  </a:schemeClr>
                </a:solidFill>
              </a:rPr>
              <a:t>adipiscing</a:t>
            </a:r>
            <a:r>
              <a:rPr lang="en-GB" sz="1800" dirty="0">
                <a:solidFill>
                  <a:schemeClr val="bg1">
                    <a:lumMod val="50000"/>
                  </a:schemeClr>
                </a:solidFill>
              </a:rPr>
              <a:t> </a:t>
            </a:r>
            <a:r>
              <a:rPr lang="en-GB" sz="1800" dirty="0" err="1">
                <a:solidFill>
                  <a:schemeClr val="bg1">
                    <a:lumMod val="50000"/>
                  </a:schemeClr>
                </a:solidFill>
              </a:rPr>
              <a:t>elit</a:t>
            </a:r>
            <a:r>
              <a:rPr lang="en-GB" sz="1800" dirty="0">
                <a:solidFill>
                  <a:schemeClr val="bg1">
                    <a:lumMod val="50000"/>
                  </a:schemeClr>
                </a:solidFill>
              </a:rPr>
              <a:t>. </a:t>
            </a:r>
            <a:r>
              <a:rPr lang="en-GB" sz="1800" dirty="0" err="1">
                <a:solidFill>
                  <a:schemeClr val="bg1">
                    <a:lumMod val="50000"/>
                  </a:schemeClr>
                </a:solidFill>
              </a:rPr>
              <a:t>Apud</a:t>
            </a:r>
            <a:r>
              <a:rPr lang="en-GB" sz="1800" dirty="0">
                <a:solidFill>
                  <a:schemeClr val="bg1">
                    <a:lumMod val="50000"/>
                  </a:schemeClr>
                </a:solidFill>
              </a:rPr>
              <a:t> </a:t>
            </a:r>
            <a:r>
              <a:rPr lang="en-GB" sz="1800" dirty="0" err="1">
                <a:solidFill>
                  <a:schemeClr val="bg1">
                    <a:lumMod val="50000"/>
                  </a:schemeClr>
                </a:solidFill>
              </a:rPr>
              <a:t>imperitos</a:t>
            </a:r>
            <a:r>
              <a:rPr lang="en-GB" sz="1800" dirty="0">
                <a:solidFill>
                  <a:schemeClr val="bg1">
                    <a:lumMod val="50000"/>
                  </a:schemeClr>
                </a:solidFill>
              </a:rPr>
              <a:t> tum </a:t>
            </a:r>
            <a:r>
              <a:rPr lang="en-GB" sz="1800" dirty="0" err="1">
                <a:solidFill>
                  <a:schemeClr val="bg1">
                    <a:lumMod val="50000"/>
                  </a:schemeClr>
                </a:solidFill>
              </a:rPr>
              <a:t>illa</a:t>
            </a:r>
            <a:r>
              <a:rPr lang="en-GB" sz="1800" dirty="0">
                <a:solidFill>
                  <a:schemeClr val="bg1">
                    <a:lumMod val="50000"/>
                  </a:schemeClr>
                </a:solidFill>
              </a:rPr>
              <a:t> dicta </a:t>
            </a:r>
            <a:r>
              <a:rPr lang="en-GB" sz="1800" dirty="0" err="1">
                <a:solidFill>
                  <a:schemeClr val="bg1">
                    <a:lumMod val="50000"/>
                  </a:schemeClr>
                </a:solidFill>
              </a:rPr>
              <a:t>sunt</a:t>
            </a:r>
            <a:r>
              <a:rPr lang="en-GB" sz="1800" dirty="0">
                <a:solidFill>
                  <a:schemeClr val="bg1">
                    <a:lumMod val="50000"/>
                  </a:schemeClr>
                </a:solidFill>
              </a:rPr>
              <a:t>, </a:t>
            </a:r>
            <a:r>
              <a:rPr lang="en-GB" sz="1800" dirty="0" err="1">
                <a:solidFill>
                  <a:schemeClr val="bg1">
                    <a:lumMod val="50000"/>
                  </a:schemeClr>
                </a:solidFill>
              </a:rPr>
              <a:t>aliquid</a:t>
            </a:r>
            <a:r>
              <a:rPr lang="en-GB" sz="1800" dirty="0">
                <a:solidFill>
                  <a:schemeClr val="bg1">
                    <a:lumMod val="50000"/>
                  </a:schemeClr>
                </a:solidFill>
              </a:rPr>
              <a:t> </a:t>
            </a:r>
            <a:r>
              <a:rPr lang="en-GB" sz="1800" dirty="0" err="1">
                <a:solidFill>
                  <a:schemeClr val="bg1">
                    <a:lumMod val="50000"/>
                  </a:schemeClr>
                </a:solidFill>
              </a:rPr>
              <a:t>etiam</a:t>
            </a:r>
            <a:r>
              <a:rPr lang="en-GB" sz="1800" dirty="0">
                <a:solidFill>
                  <a:schemeClr val="bg1">
                    <a:lumMod val="50000"/>
                  </a:schemeClr>
                </a:solidFill>
              </a:rPr>
              <a:t> coronae datum; Non </a:t>
            </a:r>
            <a:r>
              <a:rPr lang="en-GB" sz="1800" dirty="0" err="1">
                <a:solidFill>
                  <a:schemeClr val="bg1">
                    <a:lumMod val="50000"/>
                  </a:schemeClr>
                </a:solidFill>
              </a:rPr>
              <a:t>autem</a:t>
            </a:r>
            <a:r>
              <a:rPr lang="en-GB" sz="1800" dirty="0">
                <a:solidFill>
                  <a:schemeClr val="bg1">
                    <a:lumMod val="50000"/>
                  </a:schemeClr>
                </a:solidFill>
              </a:rPr>
              <a:t> hoc: </a:t>
            </a:r>
            <a:r>
              <a:rPr lang="en-GB" sz="1800" dirty="0" err="1">
                <a:solidFill>
                  <a:schemeClr val="bg1">
                    <a:lumMod val="50000"/>
                  </a:schemeClr>
                </a:solidFill>
              </a:rPr>
              <a:t>igitur</a:t>
            </a:r>
            <a:r>
              <a:rPr lang="en-GB" sz="1800" dirty="0">
                <a:solidFill>
                  <a:schemeClr val="bg1">
                    <a:lumMod val="50000"/>
                  </a:schemeClr>
                </a:solidFill>
              </a:rPr>
              <a:t> ne </a:t>
            </a:r>
            <a:r>
              <a:rPr lang="en-GB" sz="1800" dirty="0" err="1">
                <a:solidFill>
                  <a:schemeClr val="bg1">
                    <a:lumMod val="50000"/>
                  </a:schemeClr>
                </a:solidFill>
              </a:rPr>
              <a:t>illud</a:t>
            </a:r>
            <a:r>
              <a:rPr lang="en-GB" sz="1800" dirty="0">
                <a:solidFill>
                  <a:schemeClr val="bg1">
                    <a:lumMod val="50000"/>
                  </a:schemeClr>
                </a:solidFill>
              </a:rPr>
              <a:t> </a:t>
            </a:r>
            <a:r>
              <a:rPr lang="en-GB" sz="1800" dirty="0" err="1">
                <a:solidFill>
                  <a:schemeClr val="bg1">
                    <a:lumMod val="50000"/>
                  </a:schemeClr>
                </a:solidFill>
              </a:rPr>
              <a:t>quidem</a:t>
            </a:r>
            <a:r>
              <a:rPr lang="en-GB" sz="1800" dirty="0">
                <a:solidFill>
                  <a:schemeClr val="bg1">
                    <a:lumMod val="50000"/>
                  </a:schemeClr>
                </a:solidFill>
              </a:rPr>
              <a:t>. </a:t>
            </a:r>
            <a:r>
              <a:rPr lang="en-GB" sz="1800" dirty="0" err="1">
                <a:solidFill>
                  <a:schemeClr val="bg1">
                    <a:lumMod val="50000"/>
                  </a:schemeClr>
                </a:solidFill>
              </a:rPr>
              <a:t>Multa</a:t>
            </a:r>
            <a:r>
              <a:rPr lang="en-GB" sz="1800" dirty="0">
                <a:solidFill>
                  <a:schemeClr val="bg1">
                    <a:lumMod val="50000"/>
                  </a:schemeClr>
                </a:solidFill>
              </a:rPr>
              <a:t> </a:t>
            </a:r>
            <a:r>
              <a:rPr lang="en-GB" sz="1800" dirty="0" err="1">
                <a:solidFill>
                  <a:schemeClr val="bg1">
                    <a:lumMod val="50000"/>
                  </a:schemeClr>
                </a:solidFill>
              </a:rPr>
              <a:t>sunt</a:t>
            </a:r>
            <a:r>
              <a:rPr lang="en-GB" sz="1800" dirty="0">
                <a:solidFill>
                  <a:schemeClr val="bg1">
                    <a:lumMod val="50000"/>
                  </a:schemeClr>
                </a:solidFill>
              </a:rPr>
              <a:t> dicta </a:t>
            </a:r>
            <a:r>
              <a:rPr lang="en-GB" sz="1800" dirty="0" err="1">
                <a:solidFill>
                  <a:schemeClr val="bg1">
                    <a:lumMod val="50000"/>
                  </a:schemeClr>
                </a:solidFill>
              </a:rPr>
              <a:t>ab</a:t>
            </a:r>
            <a:r>
              <a:rPr lang="en-GB" sz="1800" dirty="0">
                <a:solidFill>
                  <a:schemeClr val="bg1">
                    <a:lumMod val="50000"/>
                  </a:schemeClr>
                </a:solidFill>
              </a:rPr>
              <a:t> </a:t>
            </a:r>
            <a:r>
              <a:rPr lang="en-GB" sz="1800" dirty="0" err="1">
                <a:solidFill>
                  <a:schemeClr val="bg1">
                    <a:lumMod val="50000"/>
                  </a:schemeClr>
                </a:solidFill>
              </a:rPr>
              <a:t>antiquis</a:t>
            </a:r>
            <a:r>
              <a:rPr lang="en-GB" sz="1800" dirty="0">
                <a:solidFill>
                  <a:schemeClr val="bg1">
                    <a:lumMod val="50000"/>
                  </a:schemeClr>
                </a:solidFill>
              </a:rPr>
              <a:t> de </a:t>
            </a:r>
            <a:r>
              <a:rPr lang="en-GB" sz="1800" dirty="0" err="1">
                <a:solidFill>
                  <a:schemeClr val="bg1">
                    <a:lumMod val="50000"/>
                  </a:schemeClr>
                </a:solidFill>
              </a:rPr>
              <a:t>contemnendis</a:t>
            </a:r>
            <a:r>
              <a:rPr lang="en-GB" sz="1800" dirty="0">
                <a:solidFill>
                  <a:schemeClr val="bg1">
                    <a:lumMod val="50000"/>
                  </a:schemeClr>
                </a:solidFill>
              </a:rPr>
              <a:t> ac </a:t>
            </a:r>
            <a:r>
              <a:rPr lang="en-GB" sz="1800" dirty="0" err="1">
                <a:solidFill>
                  <a:schemeClr val="bg1">
                    <a:lumMod val="50000"/>
                  </a:schemeClr>
                </a:solidFill>
              </a:rPr>
              <a:t>despiciendis</a:t>
            </a:r>
            <a:r>
              <a:rPr lang="en-GB" sz="1800" dirty="0">
                <a:solidFill>
                  <a:schemeClr val="bg1">
                    <a:lumMod val="50000"/>
                  </a:schemeClr>
                </a:solidFill>
              </a:rPr>
              <a:t> rebus </a:t>
            </a:r>
            <a:r>
              <a:rPr lang="en-GB" sz="1800" dirty="0" err="1">
                <a:solidFill>
                  <a:schemeClr val="bg1">
                    <a:lumMod val="50000"/>
                  </a:schemeClr>
                </a:solidFill>
              </a:rPr>
              <a:t>humanis</a:t>
            </a:r>
            <a:r>
              <a:rPr lang="en-GB" sz="1800" dirty="0">
                <a:solidFill>
                  <a:schemeClr val="bg1">
                    <a:lumMod val="50000"/>
                  </a:schemeClr>
                </a:solidFill>
              </a:rPr>
              <a:t>; </a:t>
            </a:r>
            <a:r>
              <a:rPr lang="en-GB" sz="1800" dirty="0" err="1">
                <a:solidFill>
                  <a:schemeClr val="bg1">
                    <a:lumMod val="50000"/>
                  </a:schemeClr>
                </a:solidFill>
              </a:rPr>
              <a:t>Vos</a:t>
            </a:r>
            <a:r>
              <a:rPr lang="en-GB" sz="1800" dirty="0">
                <a:solidFill>
                  <a:schemeClr val="bg1">
                    <a:lumMod val="50000"/>
                  </a:schemeClr>
                </a:solidFill>
              </a:rPr>
              <a:t> </a:t>
            </a:r>
            <a:r>
              <a:rPr lang="en-GB" sz="1800" dirty="0" err="1">
                <a:solidFill>
                  <a:schemeClr val="bg1">
                    <a:lumMod val="50000"/>
                  </a:schemeClr>
                </a:solidFill>
              </a:rPr>
              <a:t>autem</a:t>
            </a:r>
            <a:r>
              <a:rPr lang="en-GB" sz="1800" dirty="0">
                <a:solidFill>
                  <a:schemeClr val="bg1">
                    <a:lumMod val="50000"/>
                  </a:schemeClr>
                </a:solidFill>
              </a:rPr>
              <a:t> cum </a:t>
            </a:r>
            <a:r>
              <a:rPr lang="en-GB" sz="1800" dirty="0" err="1">
                <a:solidFill>
                  <a:schemeClr val="bg1">
                    <a:lumMod val="50000"/>
                  </a:schemeClr>
                </a:solidFill>
              </a:rPr>
              <a:t>perspicuis</a:t>
            </a:r>
            <a:r>
              <a:rPr lang="en-GB" sz="1800" dirty="0">
                <a:solidFill>
                  <a:schemeClr val="bg1">
                    <a:lumMod val="50000"/>
                  </a:schemeClr>
                </a:solidFill>
              </a:rPr>
              <a:t> </a:t>
            </a:r>
            <a:r>
              <a:rPr lang="en-GB" sz="1800" dirty="0" err="1">
                <a:solidFill>
                  <a:schemeClr val="bg1">
                    <a:lumMod val="50000"/>
                  </a:schemeClr>
                </a:solidFill>
              </a:rPr>
              <a:t>dubia</a:t>
            </a:r>
            <a:r>
              <a:rPr lang="en-GB" sz="1800" dirty="0">
                <a:solidFill>
                  <a:schemeClr val="bg1">
                    <a:lumMod val="50000"/>
                  </a:schemeClr>
                </a:solidFill>
              </a:rPr>
              <a:t> </a:t>
            </a:r>
            <a:r>
              <a:rPr lang="en-GB" sz="1800" dirty="0" err="1">
                <a:solidFill>
                  <a:schemeClr val="bg1">
                    <a:lumMod val="50000"/>
                  </a:schemeClr>
                </a:solidFill>
              </a:rPr>
              <a:t>debeatis</a:t>
            </a:r>
            <a:r>
              <a:rPr lang="en-GB" sz="1800" dirty="0">
                <a:solidFill>
                  <a:schemeClr val="bg1">
                    <a:lumMod val="50000"/>
                  </a:schemeClr>
                </a:solidFill>
              </a:rPr>
              <a:t> </a:t>
            </a:r>
            <a:r>
              <a:rPr lang="en-GB" sz="1800" dirty="0" err="1">
                <a:solidFill>
                  <a:schemeClr val="bg1">
                    <a:lumMod val="50000"/>
                  </a:schemeClr>
                </a:solidFill>
              </a:rPr>
              <a:t>illustrare</a:t>
            </a:r>
            <a:r>
              <a:rPr lang="en-GB" sz="1800" dirty="0">
                <a:solidFill>
                  <a:schemeClr val="bg1">
                    <a:lumMod val="50000"/>
                  </a:schemeClr>
                </a:solidFill>
              </a:rPr>
              <a:t>, </a:t>
            </a:r>
            <a:r>
              <a:rPr lang="en-GB" sz="1800" dirty="0" err="1">
                <a:solidFill>
                  <a:schemeClr val="bg1">
                    <a:lumMod val="50000"/>
                  </a:schemeClr>
                </a:solidFill>
              </a:rPr>
              <a:t>dubiis</a:t>
            </a:r>
            <a:r>
              <a:rPr lang="en-GB" sz="1800" dirty="0">
                <a:solidFill>
                  <a:schemeClr val="bg1">
                    <a:lumMod val="50000"/>
                  </a:schemeClr>
                </a:solidFill>
              </a:rPr>
              <a:t> </a:t>
            </a:r>
            <a:r>
              <a:rPr lang="en-GB" sz="1800" dirty="0" err="1">
                <a:solidFill>
                  <a:schemeClr val="bg1">
                    <a:lumMod val="50000"/>
                  </a:schemeClr>
                </a:solidFill>
              </a:rPr>
              <a:t>perspicua</a:t>
            </a:r>
            <a:r>
              <a:rPr lang="en-GB" sz="1800" dirty="0">
                <a:solidFill>
                  <a:schemeClr val="bg1">
                    <a:lumMod val="50000"/>
                  </a:schemeClr>
                </a:solidFill>
              </a:rPr>
              <a:t> </a:t>
            </a:r>
            <a:r>
              <a:rPr lang="en-GB" sz="1800" dirty="0" err="1">
                <a:solidFill>
                  <a:schemeClr val="bg1">
                    <a:lumMod val="50000"/>
                  </a:schemeClr>
                </a:solidFill>
              </a:rPr>
              <a:t>conamini</a:t>
            </a:r>
            <a:r>
              <a:rPr lang="en-GB" sz="1800" dirty="0">
                <a:solidFill>
                  <a:schemeClr val="bg1">
                    <a:lumMod val="50000"/>
                  </a:schemeClr>
                </a:solidFill>
              </a:rPr>
              <a:t> </a:t>
            </a:r>
            <a:r>
              <a:rPr lang="en-GB" sz="1800" dirty="0" err="1">
                <a:solidFill>
                  <a:schemeClr val="bg1">
                    <a:lumMod val="50000"/>
                  </a:schemeClr>
                </a:solidFill>
              </a:rPr>
              <a:t>tollere</a:t>
            </a:r>
            <a:r>
              <a:rPr lang="en-GB" sz="1800" dirty="0">
                <a:solidFill>
                  <a:schemeClr val="bg1">
                    <a:lumMod val="50000"/>
                  </a:schemeClr>
                </a:solidFill>
              </a:rPr>
              <a:t>.</a:t>
            </a:r>
          </a:p>
        </p:txBody>
      </p:sp>
      <p:sp>
        <p:nvSpPr>
          <p:cNvPr id="31" name="TextBox 30"/>
          <p:cNvSpPr txBox="1"/>
          <p:nvPr/>
        </p:nvSpPr>
        <p:spPr>
          <a:xfrm>
            <a:off x="10949515" y="4201940"/>
            <a:ext cx="5927155" cy="646331"/>
          </a:xfrm>
          <a:prstGeom prst="rect">
            <a:avLst/>
          </a:prstGeom>
          <a:noFill/>
        </p:spPr>
        <p:txBody>
          <a:bodyPr wrap="square" rtlCol="0" anchor="b">
            <a:spAutoFit/>
          </a:bodyPr>
          <a:lstStyle/>
          <a:p>
            <a:r>
              <a:rPr lang="en-GB" sz="3600" b="1" dirty="0">
                <a:solidFill>
                  <a:schemeClr val="accent5"/>
                </a:solidFill>
              </a:rPr>
              <a:t>City on Chart</a:t>
            </a:r>
            <a:endParaRPr lang="en-US" sz="3600" b="1" dirty="0">
              <a:solidFill>
                <a:schemeClr val="accent5"/>
              </a:solidFill>
            </a:endParaRPr>
          </a:p>
        </p:txBody>
      </p:sp>
    </p:spTree>
    <p:extLst>
      <p:ext uri="{BB962C8B-B14F-4D97-AF65-F5344CB8AC3E}">
        <p14:creationId xmlns:p14="http://schemas.microsoft.com/office/powerpoint/2010/main" val="121118127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Charts &amp; Tables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76FCE5EC-521C-4964-98A0-55E8F1022DBC}" type="datetime6">
              <a:rPr lang="en-US" smtClean="0"/>
              <a:t>October 19</a:t>
            </a:fld>
            <a:endParaRPr lang="en-US" dirty="0"/>
          </a:p>
        </p:txBody>
      </p:sp>
      <p:grpSp>
        <p:nvGrpSpPr>
          <p:cNvPr id="6" name="Group 5"/>
          <p:cNvGrpSpPr/>
          <p:nvPr/>
        </p:nvGrpSpPr>
        <p:grpSpPr>
          <a:xfrm>
            <a:off x="2430613" y="3338623"/>
            <a:ext cx="13692532" cy="5343570"/>
            <a:chOff x="1870974" y="3247912"/>
            <a:chExt cx="10223261" cy="5192145"/>
          </a:xfrm>
        </p:grpSpPr>
        <p:sp>
          <p:nvSpPr>
            <p:cNvPr id="7" name="Rectangle 6"/>
            <p:cNvSpPr/>
            <p:nvPr/>
          </p:nvSpPr>
          <p:spPr>
            <a:xfrm>
              <a:off x="3330913" y="3247912"/>
              <a:ext cx="4572000" cy="637026"/>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2400" b="1" dirty="0"/>
                <a:t>39%</a:t>
              </a:r>
            </a:p>
          </p:txBody>
        </p:sp>
        <p:sp>
          <p:nvSpPr>
            <p:cNvPr id="8" name="Rectangle 7"/>
            <p:cNvSpPr/>
            <p:nvPr/>
          </p:nvSpPr>
          <p:spPr>
            <a:xfrm>
              <a:off x="3330913" y="4158124"/>
              <a:ext cx="6748542" cy="63702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2400" b="1" dirty="0"/>
                <a:t>56%</a:t>
              </a:r>
            </a:p>
          </p:txBody>
        </p:sp>
        <p:sp>
          <p:nvSpPr>
            <p:cNvPr id="9" name="Rectangle 8"/>
            <p:cNvSpPr/>
            <p:nvPr/>
          </p:nvSpPr>
          <p:spPr>
            <a:xfrm>
              <a:off x="3330913" y="5068336"/>
              <a:ext cx="3927851" cy="637026"/>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2400" b="1" dirty="0"/>
                <a:t>33%</a:t>
              </a:r>
            </a:p>
          </p:txBody>
        </p:sp>
        <p:sp>
          <p:nvSpPr>
            <p:cNvPr id="10" name="Rectangle 9"/>
            <p:cNvSpPr/>
            <p:nvPr/>
          </p:nvSpPr>
          <p:spPr>
            <a:xfrm>
              <a:off x="3330913" y="5978548"/>
              <a:ext cx="5973627" cy="637026"/>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2400" b="1" dirty="0"/>
                <a:t>48%</a:t>
              </a:r>
            </a:p>
          </p:txBody>
        </p:sp>
        <p:sp>
          <p:nvSpPr>
            <p:cNvPr id="11" name="Rectangle 10"/>
            <p:cNvSpPr/>
            <p:nvPr/>
          </p:nvSpPr>
          <p:spPr>
            <a:xfrm>
              <a:off x="3330913" y="6888760"/>
              <a:ext cx="8763322" cy="637026"/>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2400" b="1" dirty="0"/>
                <a:t>75%</a:t>
              </a:r>
            </a:p>
          </p:txBody>
        </p:sp>
        <p:sp>
          <p:nvSpPr>
            <p:cNvPr id="12" name="Rectangle 11"/>
            <p:cNvSpPr/>
            <p:nvPr/>
          </p:nvSpPr>
          <p:spPr>
            <a:xfrm>
              <a:off x="3330913" y="7803031"/>
              <a:ext cx="5322698" cy="637026"/>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2400" b="1" dirty="0"/>
                <a:t>44%</a:t>
              </a:r>
            </a:p>
          </p:txBody>
        </p:sp>
        <p:sp>
          <p:nvSpPr>
            <p:cNvPr id="13" name="TextBox 12"/>
            <p:cNvSpPr txBox="1"/>
            <p:nvPr/>
          </p:nvSpPr>
          <p:spPr>
            <a:xfrm>
              <a:off x="1953555" y="3311432"/>
              <a:ext cx="1033121" cy="448582"/>
            </a:xfrm>
            <a:prstGeom prst="rect">
              <a:avLst/>
            </a:prstGeom>
            <a:noFill/>
          </p:spPr>
          <p:txBody>
            <a:bodyPr wrap="none" rtlCol="0" anchor="ctr">
              <a:spAutoFit/>
            </a:bodyPr>
            <a:lstStyle/>
            <a:p>
              <a:pPr algn="r"/>
              <a:r>
                <a:rPr lang="en-GB" sz="2400" b="1" dirty="0">
                  <a:solidFill>
                    <a:schemeClr val="tx1">
                      <a:lumMod val="50000"/>
                      <a:lumOff val="50000"/>
                    </a:schemeClr>
                  </a:solidFill>
                </a:rPr>
                <a:t>January</a:t>
              </a:r>
            </a:p>
          </p:txBody>
        </p:sp>
        <p:sp>
          <p:nvSpPr>
            <p:cNvPr id="14" name="TextBox 13"/>
            <p:cNvSpPr txBox="1"/>
            <p:nvPr/>
          </p:nvSpPr>
          <p:spPr>
            <a:xfrm>
              <a:off x="1870974" y="4223664"/>
              <a:ext cx="1115705" cy="448582"/>
            </a:xfrm>
            <a:prstGeom prst="rect">
              <a:avLst/>
            </a:prstGeom>
            <a:noFill/>
          </p:spPr>
          <p:txBody>
            <a:bodyPr wrap="none" rtlCol="0" anchor="ctr">
              <a:spAutoFit/>
            </a:bodyPr>
            <a:lstStyle/>
            <a:p>
              <a:pPr algn="r"/>
              <a:r>
                <a:rPr lang="en-GB" sz="2400" b="1" dirty="0">
                  <a:solidFill>
                    <a:schemeClr val="tx1">
                      <a:lumMod val="50000"/>
                      <a:lumOff val="50000"/>
                    </a:schemeClr>
                  </a:solidFill>
                </a:rPr>
                <a:t>February</a:t>
              </a:r>
            </a:p>
          </p:txBody>
        </p:sp>
        <p:sp>
          <p:nvSpPr>
            <p:cNvPr id="15" name="TextBox 14"/>
            <p:cNvSpPr txBox="1"/>
            <p:nvPr/>
          </p:nvSpPr>
          <p:spPr>
            <a:xfrm>
              <a:off x="2123508" y="5123580"/>
              <a:ext cx="863170" cy="448582"/>
            </a:xfrm>
            <a:prstGeom prst="rect">
              <a:avLst/>
            </a:prstGeom>
            <a:noFill/>
          </p:spPr>
          <p:txBody>
            <a:bodyPr wrap="none" rtlCol="0" anchor="ctr">
              <a:spAutoFit/>
            </a:bodyPr>
            <a:lstStyle/>
            <a:p>
              <a:pPr algn="r"/>
              <a:r>
                <a:rPr lang="en-GB" sz="2400" b="1" dirty="0">
                  <a:solidFill>
                    <a:schemeClr val="tx1">
                      <a:lumMod val="50000"/>
                      <a:lumOff val="50000"/>
                    </a:schemeClr>
                  </a:solidFill>
                </a:rPr>
                <a:t>March</a:t>
              </a:r>
            </a:p>
          </p:txBody>
        </p:sp>
        <p:sp>
          <p:nvSpPr>
            <p:cNvPr id="16" name="TextBox 15"/>
            <p:cNvSpPr txBox="1"/>
            <p:nvPr/>
          </p:nvSpPr>
          <p:spPr>
            <a:xfrm>
              <a:off x="2343728" y="6062671"/>
              <a:ext cx="642948" cy="448582"/>
            </a:xfrm>
            <a:prstGeom prst="rect">
              <a:avLst/>
            </a:prstGeom>
            <a:noFill/>
          </p:spPr>
          <p:txBody>
            <a:bodyPr wrap="none" rtlCol="0" anchor="ctr">
              <a:spAutoFit/>
            </a:bodyPr>
            <a:lstStyle/>
            <a:p>
              <a:pPr algn="r"/>
              <a:r>
                <a:rPr lang="en-GB" sz="2400" b="1" dirty="0">
                  <a:solidFill>
                    <a:schemeClr val="tx1">
                      <a:lumMod val="50000"/>
                      <a:lumOff val="50000"/>
                    </a:schemeClr>
                  </a:solidFill>
                </a:rPr>
                <a:t>April</a:t>
              </a:r>
            </a:p>
          </p:txBody>
        </p:sp>
        <p:sp>
          <p:nvSpPr>
            <p:cNvPr id="17" name="TextBox 16"/>
            <p:cNvSpPr txBox="1"/>
            <p:nvPr/>
          </p:nvSpPr>
          <p:spPr>
            <a:xfrm>
              <a:off x="2356895" y="6979962"/>
              <a:ext cx="629783" cy="448582"/>
            </a:xfrm>
            <a:prstGeom prst="rect">
              <a:avLst/>
            </a:prstGeom>
            <a:noFill/>
          </p:spPr>
          <p:txBody>
            <a:bodyPr wrap="none" rtlCol="0" anchor="ctr">
              <a:spAutoFit/>
            </a:bodyPr>
            <a:lstStyle/>
            <a:p>
              <a:pPr algn="r"/>
              <a:r>
                <a:rPr lang="en-GB" sz="2400" b="1" dirty="0">
                  <a:solidFill>
                    <a:schemeClr val="tx1">
                      <a:lumMod val="50000"/>
                      <a:lumOff val="50000"/>
                    </a:schemeClr>
                  </a:solidFill>
                </a:rPr>
                <a:t>May</a:t>
              </a:r>
            </a:p>
          </p:txBody>
        </p:sp>
        <p:sp>
          <p:nvSpPr>
            <p:cNvPr id="18" name="TextBox 17"/>
            <p:cNvSpPr txBox="1"/>
            <p:nvPr/>
          </p:nvSpPr>
          <p:spPr>
            <a:xfrm>
              <a:off x="2307827" y="7897252"/>
              <a:ext cx="678854" cy="448582"/>
            </a:xfrm>
            <a:prstGeom prst="rect">
              <a:avLst/>
            </a:prstGeom>
            <a:noFill/>
          </p:spPr>
          <p:txBody>
            <a:bodyPr wrap="none" rtlCol="0" anchor="ctr">
              <a:spAutoFit/>
            </a:bodyPr>
            <a:lstStyle/>
            <a:p>
              <a:pPr algn="r"/>
              <a:r>
                <a:rPr lang="en-GB" sz="2400" b="1" dirty="0">
                  <a:solidFill>
                    <a:schemeClr val="tx1">
                      <a:lumMod val="50000"/>
                      <a:lumOff val="50000"/>
                    </a:schemeClr>
                  </a:solidFill>
                </a:rPr>
                <a:t>June</a:t>
              </a:r>
            </a:p>
          </p:txBody>
        </p:sp>
      </p:grpSp>
    </p:spTree>
    <p:extLst>
      <p:ext uri="{BB962C8B-B14F-4D97-AF65-F5344CB8AC3E}">
        <p14:creationId xmlns:p14="http://schemas.microsoft.com/office/powerpoint/2010/main" val="2579284633"/>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Charts &amp; Tables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76FCE5EC-521C-4964-98A0-55E8F1022DBC}" type="datetime6">
              <a:rPr lang="en-US" smtClean="0"/>
              <a:t>October 19</a:t>
            </a:fld>
            <a:endParaRPr lang="en-US" dirty="0"/>
          </a:p>
        </p:txBody>
      </p:sp>
      <p:graphicFrame>
        <p:nvGraphicFramePr>
          <p:cNvPr id="6" name="Chart 2205"/>
          <p:cNvGraphicFramePr/>
          <p:nvPr>
            <p:extLst>
              <p:ext uri="{D42A27DB-BD31-4B8C-83A1-F6EECF244321}">
                <p14:modId xmlns:p14="http://schemas.microsoft.com/office/powerpoint/2010/main" val="4026264736"/>
              </p:ext>
            </p:extLst>
          </p:nvPr>
        </p:nvGraphicFramePr>
        <p:xfrm>
          <a:off x="7502236" y="2220943"/>
          <a:ext cx="9745158" cy="7004193"/>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1100930" y="4777707"/>
            <a:ext cx="5439385" cy="4154984"/>
          </a:xfrm>
          <a:prstGeom prst="rect">
            <a:avLst/>
          </a:prstGeom>
        </p:spPr>
        <p:txBody>
          <a:bodyPr wrap="square" anchor="t">
            <a:spAutoFit/>
          </a:bodyPr>
          <a:lstStyle/>
          <a:p>
            <a:pPr>
              <a:lnSpc>
                <a:spcPct val="150000"/>
              </a:lnSpc>
            </a:pPr>
            <a:r>
              <a:rPr lang="en-GB" sz="1600" dirty="0" err="1">
                <a:solidFill>
                  <a:schemeClr val="bg1">
                    <a:lumMod val="50000"/>
                  </a:schemeClr>
                </a:solidFill>
              </a:rPr>
              <a:t>Lorem</a:t>
            </a:r>
            <a:r>
              <a:rPr lang="en-GB" sz="1600" dirty="0">
                <a:solidFill>
                  <a:schemeClr val="bg1">
                    <a:lumMod val="50000"/>
                  </a:schemeClr>
                </a:solidFill>
              </a:rPr>
              <a:t> </a:t>
            </a:r>
            <a:r>
              <a:rPr lang="en-GB" sz="1600" dirty="0" err="1">
                <a:solidFill>
                  <a:schemeClr val="bg1">
                    <a:lumMod val="50000"/>
                  </a:schemeClr>
                </a:solidFill>
              </a:rPr>
              <a:t>ipsum</a:t>
            </a:r>
            <a:r>
              <a:rPr lang="en-GB" sz="1600" dirty="0">
                <a:solidFill>
                  <a:schemeClr val="bg1">
                    <a:lumMod val="50000"/>
                  </a:schemeClr>
                </a:solidFill>
              </a:rPr>
              <a:t> </a:t>
            </a:r>
            <a:r>
              <a:rPr lang="en-GB" sz="1600" dirty="0" err="1">
                <a:solidFill>
                  <a:schemeClr val="bg1">
                    <a:lumMod val="50000"/>
                  </a:schemeClr>
                </a:solidFill>
              </a:rPr>
              <a:t>dolor</a:t>
            </a:r>
            <a:r>
              <a:rPr lang="en-GB" sz="1600" dirty="0">
                <a:solidFill>
                  <a:schemeClr val="bg1">
                    <a:lumMod val="50000"/>
                  </a:schemeClr>
                </a:solidFill>
              </a:rPr>
              <a:t> sit </a:t>
            </a:r>
            <a:r>
              <a:rPr lang="en-GB" sz="1600" dirty="0" err="1">
                <a:solidFill>
                  <a:schemeClr val="bg1">
                    <a:lumMod val="50000"/>
                  </a:schemeClr>
                </a:solidFill>
              </a:rPr>
              <a:t>amet</a:t>
            </a:r>
            <a:r>
              <a:rPr lang="en-GB" sz="1600" dirty="0">
                <a:solidFill>
                  <a:schemeClr val="bg1">
                    <a:lumMod val="50000"/>
                  </a:schemeClr>
                </a:solidFill>
              </a:rPr>
              <a:t>, </a:t>
            </a:r>
            <a:r>
              <a:rPr lang="en-GB" sz="1600" dirty="0" err="1">
                <a:solidFill>
                  <a:schemeClr val="bg1">
                    <a:lumMod val="50000"/>
                  </a:schemeClr>
                </a:solidFill>
              </a:rPr>
              <a:t>consectetur</a:t>
            </a:r>
            <a:r>
              <a:rPr lang="en-GB" sz="1600" dirty="0">
                <a:solidFill>
                  <a:schemeClr val="bg1">
                    <a:lumMod val="50000"/>
                  </a:schemeClr>
                </a:solidFill>
              </a:rPr>
              <a:t> </a:t>
            </a:r>
            <a:r>
              <a:rPr lang="en-GB" sz="1600" dirty="0" err="1">
                <a:solidFill>
                  <a:schemeClr val="bg1">
                    <a:lumMod val="50000"/>
                  </a:schemeClr>
                </a:solidFill>
              </a:rPr>
              <a:t>adipiscing</a:t>
            </a:r>
            <a:r>
              <a:rPr lang="en-GB" sz="1600" dirty="0">
                <a:solidFill>
                  <a:schemeClr val="bg1">
                    <a:lumMod val="50000"/>
                  </a:schemeClr>
                </a:solidFill>
              </a:rPr>
              <a:t> </a:t>
            </a:r>
            <a:r>
              <a:rPr lang="en-GB" sz="1600" dirty="0" err="1">
                <a:solidFill>
                  <a:schemeClr val="bg1">
                    <a:lumMod val="50000"/>
                  </a:schemeClr>
                </a:solidFill>
              </a:rPr>
              <a:t>elit</a:t>
            </a:r>
            <a:r>
              <a:rPr lang="en-GB" sz="1600" dirty="0">
                <a:solidFill>
                  <a:schemeClr val="bg1">
                    <a:lumMod val="50000"/>
                  </a:schemeClr>
                </a:solidFill>
              </a:rPr>
              <a:t>. </a:t>
            </a:r>
            <a:r>
              <a:rPr lang="en-GB" sz="1600" dirty="0" err="1">
                <a:solidFill>
                  <a:schemeClr val="bg1">
                    <a:lumMod val="50000"/>
                  </a:schemeClr>
                </a:solidFill>
              </a:rPr>
              <a:t>Apud</a:t>
            </a:r>
            <a:r>
              <a:rPr lang="en-GB" sz="1600" dirty="0">
                <a:solidFill>
                  <a:schemeClr val="bg1">
                    <a:lumMod val="50000"/>
                  </a:schemeClr>
                </a:solidFill>
              </a:rPr>
              <a:t> </a:t>
            </a:r>
            <a:r>
              <a:rPr lang="en-GB" sz="1600" dirty="0" err="1">
                <a:solidFill>
                  <a:schemeClr val="bg1">
                    <a:lumMod val="50000"/>
                  </a:schemeClr>
                </a:solidFill>
              </a:rPr>
              <a:t>imperitos</a:t>
            </a:r>
            <a:r>
              <a:rPr lang="en-GB" sz="1600" dirty="0">
                <a:solidFill>
                  <a:schemeClr val="bg1">
                    <a:lumMod val="50000"/>
                  </a:schemeClr>
                </a:solidFill>
              </a:rPr>
              <a:t> tum </a:t>
            </a:r>
            <a:r>
              <a:rPr lang="en-GB" sz="1600" dirty="0" err="1">
                <a:solidFill>
                  <a:schemeClr val="bg1">
                    <a:lumMod val="50000"/>
                  </a:schemeClr>
                </a:solidFill>
              </a:rPr>
              <a:t>illa</a:t>
            </a:r>
            <a:r>
              <a:rPr lang="en-GB" sz="1600" dirty="0">
                <a:solidFill>
                  <a:schemeClr val="bg1">
                    <a:lumMod val="50000"/>
                  </a:schemeClr>
                </a:solidFill>
              </a:rPr>
              <a:t> dicta </a:t>
            </a:r>
            <a:r>
              <a:rPr lang="en-GB" sz="1600" dirty="0" err="1">
                <a:solidFill>
                  <a:schemeClr val="bg1">
                    <a:lumMod val="50000"/>
                  </a:schemeClr>
                </a:solidFill>
              </a:rPr>
              <a:t>sunt</a:t>
            </a:r>
            <a:r>
              <a:rPr lang="en-GB" sz="1600" dirty="0">
                <a:solidFill>
                  <a:schemeClr val="bg1">
                    <a:lumMod val="50000"/>
                  </a:schemeClr>
                </a:solidFill>
              </a:rPr>
              <a:t>, </a:t>
            </a:r>
            <a:r>
              <a:rPr lang="en-GB" sz="1600" dirty="0" err="1">
                <a:solidFill>
                  <a:schemeClr val="bg1">
                    <a:lumMod val="50000"/>
                  </a:schemeClr>
                </a:solidFill>
              </a:rPr>
              <a:t>aliquid</a:t>
            </a:r>
            <a:r>
              <a:rPr lang="en-GB" sz="1600" dirty="0">
                <a:solidFill>
                  <a:schemeClr val="bg1">
                    <a:lumMod val="50000"/>
                  </a:schemeClr>
                </a:solidFill>
              </a:rPr>
              <a:t> </a:t>
            </a:r>
            <a:r>
              <a:rPr lang="en-GB" sz="1600" dirty="0" err="1">
                <a:solidFill>
                  <a:schemeClr val="bg1">
                    <a:lumMod val="50000"/>
                  </a:schemeClr>
                </a:solidFill>
              </a:rPr>
              <a:t>etiam</a:t>
            </a:r>
            <a:r>
              <a:rPr lang="en-GB" sz="1600" dirty="0">
                <a:solidFill>
                  <a:schemeClr val="bg1">
                    <a:lumMod val="50000"/>
                  </a:schemeClr>
                </a:solidFill>
              </a:rPr>
              <a:t> coronae datum; Non </a:t>
            </a:r>
            <a:r>
              <a:rPr lang="en-GB" sz="1600" dirty="0" err="1">
                <a:solidFill>
                  <a:schemeClr val="bg1">
                    <a:lumMod val="50000"/>
                  </a:schemeClr>
                </a:solidFill>
              </a:rPr>
              <a:t>autem</a:t>
            </a:r>
            <a:r>
              <a:rPr lang="en-GB" sz="1600" dirty="0">
                <a:solidFill>
                  <a:schemeClr val="bg1">
                    <a:lumMod val="50000"/>
                  </a:schemeClr>
                </a:solidFill>
              </a:rPr>
              <a:t> hoc: </a:t>
            </a:r>
            <a:r>
              <a:rPr lang="en-GB" sz="1600" dirty="0" err="1">
                <a:solidFill>
                  <a:schemeClr val="bg1">
                    <a:lumMod val="50000"/>
                  </a:schemeClr>
                </a:solidFill>
              </a:rPr>
              <a:t>illustrare</a:t>
            </a:r>
            <a:r>
              <a:rPr lang="en-GB" sz="1600" dirty="0">
                <a:solidFill>
                  <a:schemeClr val="bg1">
                    <a:lumMod val="50000"/>
                  </a:schemeClr>
                </a:solidFill>
              </a:rPr>
              <a:t>, </a:t>
            </a:r>
            <a:r>
              <a:rPr lang="en-GB" sz="1600" dirty="0" err="1">
                <a:solidFill>
                  <a:schemeClr val="bg1">
                    <a:lumMod val="50000"/>
                  </a:schemeClr>
                </a:solidFill>
              </a:rPr>
              <a:t>dubiis</a:t>
            </a:r>
            <a:r>
              <a:rPr lang="en-GB" sz="1600" dirty="0">
                <a:solidFill>
                  <a:schemeClr val="bg1">
                    <a:lumMod val="50000"/>
                  </a:schemeClr>
                </a:solidFill>
              </a:rPr>
              <a:t> </a:t>
            </a:r>
            <a:r>
              <a:rPr lang="en-GB" sz="1600" dirty="0" err="1">
                <a:solidFill>
                  <a:schemeClr val="bg1">
                    <a:lumMod val="50000"/>
                  </a:schemeClr>
                </a:solidFill>
              </a:rPr>
              <a:t>perspicua</a:t>
            </a:r>
            <a:r>
              <a:rPr lang="en-GB" sz="1600" dirty="0">
                <a:solidFill>
                  <a:schemeClr val="bg1">
                    <a:lumMod val="50000"/>
                  </a:schemeClr>
                </a:solidFill>
              </a:rPr>
              <a:t> </a:t>
            </a:r>
            <a:r>
              <a:rPr lang="en-GB" sz="1600" dirty="0" err="1">
                <a:solidFill>
                  <a:schemeClr val="bg1">
                    <a:lumMod val="50000"/>
                  </a:schemeClr>
                </a:solidFill>
              </a:rPr>
              <a:t>conamini</a:t>
            </a:r>
            <a:r>
              <a:rPr lang="en-GB" sz="1600" dirty="0">
                <a:solidFill>
                  <a:schemeClr val="bg1">
                    <a:lumMod val="50000"/>
                  </a:schemeClr>
                </a:solidFill>
              </a:rPr>
              <a:t> </a:t>
            </a:r>
            <a:r>
              <a:rPr lang="en-GB" sz="1600" dirty="0" err="1">
                <a:solidFill>
                  <a:schemeClr val="bg1">
                    <a:lumMod val="50000"/>
                  </a:schemeClr>
                </a:solidFill>
              </a:rPr>
              <a:t>tollere</a:t>
            </a:r>
            <a:r>
              <a:rPr lang="en-GB" sz="1600" dirty="0">
                <a:solidFill>
                  <a:schemeClr val="bg1">
                    <a:lumMod val="50000"/>
                  </a:schemeClr>
                </a:solidFill>
              </a:rPr>
              <a:t>. Lorem ipsum </a:t>
            </a:r>
            <a:r>
              <a:rPr lang="en-GB" sz="1600" dirty="0" err="1">
                <a:solidFill>
                  <a:schemeClr val="bg1">
                    <a:lumMod val="50000"/>
                  </a:schemeClr>
                </a:solidFill>
              </a:rPr>
              <a:t>dolor</a:t>
            </a:r>
            <a:r>
              <a:rPr lang="en-GB" sz="1600" dirty="0">
                <a:solidFill>
                  <a:schemeClr val="bg1">
                    <a:lumMod val="50000"/>
                  </a:schemeClr>
                </a:solidFill>
              </a:rPr>
              <a:t> sit </a:t>
            </a:r>
            <a:r>
              <a:rPr lang="en-GB" sz="1600" dirty="0" err="1">
                <a:solidFill>
                  <a:schemeClr val="bg1">
                    <a:lumMod val="50000"/>
                  </a:schemeClr>
                </a:solidFill>
              </a:rPr>
              <a:t>amet</a:t>
            </a:r>
            <a:r>
              <a:rPr lang="en-GB" sz="1600" dirty="0">
                <a:solidFill>
                  <a:schemeClr val="bg1">
                    <a:lumMod val="50000"/>
                  </a:schemeClr>
                </a:solidFill>
              </a:rPr>
              <a:t>, </a:t>
            </a:r>
            <a:r>
              <a:rPr lang="en-GB" sz="1600" dirty="0" err="1">
                <a:solidFill>
                  <a:schemeClr val="bg1">
                    <a:lumMod val="50000"/>
                  </a:schemeClr>
                </a:solidFill>
              </a:rPr>
              <a:t>consectetur</a:t>
            </a:r>
            <a:r>
              <a:rPr lang="en-GB" sz="1600" dirty="0">
                <a:solidFill>
                  <a:schemeClr val="bg1">
                    <a:lumMod val="50000"/>
                  </a:schemeClr>
                </a:solidFill>
              </a:rPr>
              <a:t> </a:t>
            </a:r>
            <a:r>
              <a:rPr lang="en-GB" sz="1600" dirty="0" err="1">
                <a:solidFill>
                  <a:schemeClr val="bg1">
                    <a:lumMod val="50000"/>
                  </a:schemeClr>
                </a:solidFill>
              </a:rPr>
              <a:t>adipiscing</a:t>
            </a:r>
            <a:r>
              <a:rPr lang="en-GB" sz="1600" dirty="0">
                <a:solidFill>
                  <a:schemeClr val="bg1">
                    <a:lumMod val="50000"/>
                  </a:schemeClr>
                </a:solidFill>
              </a:rPr>
              <a:t> </a:t>
            </a:r>
            <a:r>
              <a:rPr lang="en-GB" sz="1600" dirty="0" err="1">
                <a:solidFill>
                  <a:schemeClr val="bg1">
                    <a:lumMod val="50000"/>
                  </a:schemeClr>
                </a:solidFill>
              </a:rPr>
              <a:t>elit</a:t>
            </a:r>
            <a:r>
              <a:rPr lang="en-GB" sz="1600" dirty="0">
                <a:solidFill>
                  <a:schemeClr val="bg1">
                    <a:lumMod val="50000"/>
                  </a:schemeClr>
                </a:solidFill>
              </a:rPr>
              <a:t>. </a:t>
            </a:r>
          </a:p>
          <a:p>
            <a:pPr>
              <a:lnSpc>
                <a:spcPct val="150000"/>
              </a:lnSpc>
            </a:pPr>
            <a:endParaRPr lang="en-GB" sz="1600" dirty="0">
              <a:solidFill>
                <a:schemeClr val="bg1">
                  <a:lumMod val="50000"/>
                </a:schemeClr>
              </a:solidFill>
            </a:endParaRPr>
          </a:p>
          <a:p>
            <a:pPr>
              <a:lnSpc>
                <a:spcPct val="150000"/>
              </a:lnSpc>
            </a:pPr>
            <a:r>
              <a:rPr lang="en-GB" sz="1600" dirty="0" err="1">
                <a:solidFill>
                  <a:schemeClr val="bg1">
                    <a:lumMod val="50000"/>
                  </a:schemeClr>
                </a:solidFill>
              </a:rPr>
              <a:t>Apud</a:t>
            </a:r>
            <a:r>
              <a:rPr lang="en-GB" sz="1600" dirty="0">
                <a:solidFill>
                  <a:schemeClr val="bg1">
                    <a:lumMod val="50000"/>
                  </a:schemeClr>
                </a:solidFill>
              </a:rPr>
              <a:t> </a:t>
            </a:r>
            <a:r>
              <a:rPr lang="en-GB" sz="1600" dirty="0" err="1">
                <a:solidFill>
                  <a:schemeClr val="bg1">
                    <a:lumMod val="50000"/>
                  </a:schemeClr>
                </a:solidFill>
              </a:rPr>
              <a:t>imperitos</a:t>
            </a:r>
            <a:r>
              <a:rPr lang="en-GB" sz="1600" dirty="0">
                <a:solidFill>
                  <a:schemeClr val="bg1">
                    <a:lumMod val="50000"/>
                  </a:schemeClr>
                </a:solidFill>
              </a:rPr>
              <a:t> tum </a:t>
            </a:r>
            <a:r>
              <a:rPr lang="en-GB" sz="1600" dirty="0" err="1">
                <a:solidFill>
                  <a:schemeClr val="bg1">
                    <a:lumMod val="50000"/>
                  </a:schemeClr>
                </a:solidFill>
              </a:rPr>
              <a:t>illa</a:t>
            </a:r>
            <a:r>
              <a:rPr lang="en-GB" sz="1600" dirty="0">
                <a:solidFill>
                  <a:schemeClr val="bg1">
                    <a:lumMod val="50000"/>
                  </a:schemeClr>
                </a:solidFill>
              </a:rPr>
              <a:t> dicta </a:t>
            </a:r>
            <a:r>
              <a:rPr lang="en-GB" sz="1600" dirty="0" err="1">
                <a:solidFill>
                  <a:schemeClr val="bg1">
                    <a:lumMod val="50000"/>
                  </a:schemeClr>
                </a:solidFill>
              </a:rPr>
              <a:t>sunt</a:t>
            </a:r>
            <a:r>
              <a:rPr lang="en-GB" sz="1600" dirty="0">
                <a:solidFill>
                  <a:schemeClr val="bg1">
                    <a:lumMod val="50000"/>
                  </a:schemeClr>
                </a:solidFill>
              </a:rPr>
              <a:t>, </a:t>
            </a:r>
            <a:r>
              <a:rPr lang="en-GB" sz="1600" dirty="0" err="1">
                <a:solidFill>
                  <a:schemeClr val="bg1">
                    <a:lumMod val="50000"/>
                  </a:schemeClr>
                </a:solidFill>
              </a:rPr>
              <a:t>aliquid</a:t>
            </a:r>
            <a:r>
              <a:rPr lang="en-GB" sz="1600" dirty="0">
                <a:solidFill>
                  <a:schemeClr val="bg1">
                    <a:lumMod val="50000"/>
                  </a:schemeClr>
                </a:solidFill>
              </a:rPr>
              <a:t> </a:t>
            </a:r>
            <a:r>
              <a:rPr lang="en-GB" sz="1600" dirty="0" err="1">
                <a:solidFill>
                  <a:schemeClr val="bg1">
                    <a:lumMod val="50000"/>
                  </a:schemeClr>
                </a:solidFill>
              </a:rPr>
              <a:t>etiam</a:t>
            </a:r>
            <a:r>
              <a:rPr lang="en-GB" sz="1600" dirty="0">
                <a:solidFill>
                  <a:schemeClr val="bg1">
                    <a:lumMod val="50000"/>
                  </a:schemeClr>
                </a:solidFill>
              </a:rPr>
              <a:t> coronae datum; Non </a:t>
            </a:r>
            <a:r>
              <a:rPr lang="en-GB" sz="1600" dirty="0" err="1">
                <a:solidFill>
                  <a:schemeClr val="bg1">
                    <a:lumMod val="50000"/>
                  </a:schemeClr>
                </a:solidFill>
              </a:rPr>
              <a:t>autem</a:t>
            </a:r>
            <a:r>
              <a:rPr lang="en-GB" sz="1600" dirty="0">
                <a:solidFill>
                  <a:schemeClr val="bg1">
                    <a:lumMod val="50000"/>
                  </a:schemeClr>
                </a:solidFill>
              </a:rPr>
              <a:t> hoc: </a:t>
            </a:r>
            <a:r>
              <a:rPr lang="en-GB" sz="1600" dirty="0" err="1">
                <a:solidFill>
                  <a:schemeClr val="bg1">
                    <a:lumMod val="50000"/>
                  </a:schemeClr>
                </a:solidFill>
              </a:rPr>
              <a:t>igitur</a:t>
            </a:r>
            <a:r>
              <a:rPr lang="en-GB" sz="1600" dirty="0">
                <a:solidFill>
                  <a:schemeClr val="bg1">
                    <a:lumMod val="50000"/>
                  </a:schemeClr>
                </a:solidFill>
              </a:rPr>
              <a:t> ne </a:t>
            </a:r>
            <a:r>
              <a:rPr lang="en-GB" sz="1600" dirty="0" err="1">
                <a:solidFill>
                  <a:schemeClr val="bg1">
                    <a:lumMod val="50000"/>
                  </a:schemeClr>
                </a:solidFill>
              </a:rPr>
              <a:t>illud</a:t>
            </a:r>
            <a:r>
              <a:rPr lang="en-GB" sz="1600" dirty="0">
                <a:solidFill>
                  <a:schemeClr val="bg1">
                    <a:lumMod val="50000"/>
                  </a:schemeClr>
                </a:solidFill>
              </a:rPr>
              <a:t> </a:t>
            </a:r>
            <a:r>
              <a:rPr lang="en-GB" sz="1600" dirty="0" err="1">
                <a:solidFill>
                  <a:schemeClr val="bg1">
                    <a:lumMod val="50000"/>
                  </a:schemeClr>
                </a:solidFill>
              </a:rPr>
              <a:t>quidem</a:t>
            </a:r>
            <a:r>
              <a:rPr lang="en-GB" sz="1600" dirty="0">
                <a:solidFill>
                  <a:schemeClr val="bg1">
                    <a:lumMod val="50000"/>
                  </a:schemeClr>
                </a:solidFill>
              </a:rPr>
              <a:t>. </a:t>
            </a:r>
            <a:r>
              <a:rPr lang="en-GB" sz="1600" dirty="0" err="1">
                <a:solidFill>
                  <a:schemeClr val="bg1">
                    <a:lumMod val="50000"/>
                  </a:schemeClr>
                </a:solidFill>
              </a:rPr>
              <a:t>Multa</a:t>
            </a:r>
            <a:r>
              <a:rPr lang="en-GB" sz="1600" dirty="0">
                <a:solidFill>
                  <a:schemeClr val="bg1">
                    <a:lumMod val="50000"/>
                  </a:schemeClr>
                </a:solidFill>
              </a:rPr>
              <a:t> </a:t>
            </a:r>
            <a:r>
              <a:rPr lang="en-GB" sz="1600" dirty="0" err="1">
                <a:solidFill>
                  <a:schemeClr val="bg1">
                    <a:lumMod val="50000"/>
                  </a:schemeClr>
                </a:solidFill>
              </a:rPr>
              <a:t>sunt</a:t>
            </a:r>
            <a:r>
              <a:rPr lang="en-GB" sz="1600" dirty="0">
                <a:solidFill>
                  <a:schemeClr val="bg1">
                    <a:lumMod val="50000"/>
                  </a:schemeClr>
                </a:solidFill>
              </a:rPr>
              <a:t> dicta </a:t>
            </a:r>
            <a:r>
              <a:rPr lang="en-GB" sz="1600" dirty="0" err="1">
                <a:solidFill>
                  <a:schemeClr val="bg1">
                    <a:lumMod val="50000"/>
                  </a:schemeClr>
                </a:solidFill>
              </a:rPr>
              <a:t>illustrare</a:t>
            </a:r>
            <a:r>
              <a:rPr lang="en-GB" sz="1600" dirty="0">
                <a:solidFill>
                  <a:schemeClr val="bg1">
                    <a:lumMod val="50000"/>
                  </a:schemeClr>
                </a:solidFill>
              </a:rPr>
              <a:t>, </a:t>
            </a:r>
            <a:r>
              <a:rPr lang="en-GB" sz="1600" dirty="0" err="1">
                <a:solidFill>
                  <a:schemeClr val="bg1">
                    <a:lumMod val="50000"/>
                  </a:schemeClr>
                </a:solidFill>
              </a:rPr>
              <a:t>dubiis</a:t>
            </a:r>
            <a:r>
              <a:rPr lang="en-GB" sz="1600" dirty="0">
                <a:solidFill>
                  <a:schemeClr val="bg1">
                    <a:lumMod val="50000"/>
                  </a:schemeClr>
                </a:solidFill>
              </a:rPr>
              <a:t> </a:t>
            </a:r>
            <a:r>
              <a:rPr lang="en-GB" sz="1600" dirty="0" err="1">
                <a:solidFill>
                  <a:schemeClr val="bg1">
                    <a:lumMod val="50000"/>
                  </a:schemeClr>
                </a:solidFill>
              </a:rPr>
              <a:t>perspicua</a:t>
            </a:r>
            <a:r>
              <a:rPr lang="en-GB" sz="1600" dirty="0">
                <a:solidFill>
                  <a:schemeClr val="bg1">
                    <a:lumMod val="50000"/>
                  </a:schemeClr>
                </a:solidFill>
              </a:rPr>
              <a:t> </a:t>
            </a:r>
            <a:r>
              <a:rPr lang="en-GB" sz="1600" dirty="0" err="1">
                <a:solidFill>
                  <a:schemeClr val="bg1">
                    <a:lumMod val="50000"/>
                  </a:schemeClr>
                </a:solidFill>
              </a:rPr>
              <a:t>conamini</a:t>
            </a:r>
            <a:r>
              <a:rPr lang="en-GB" sz="1600" dirty="0">
                <a:solidFill>
                  <a:schemeClr val="bg1">
                    <a:lumMod val="50000"/>
                  </a:schemeClr>
                </a:solidFill>
              </a:rPr>
              <a:t> </a:t>
            </a:r>
            <a:r>
              <a:rPr lang="en-GB" sz="1600" dirty="0" err="1">
                <a:solidFill>
                  <a:schemeClr val="bg1">
                    <a:lumMod val="50000"/>
                  </a:schemeClr>
                </a:solidFill>
              </a:rPr>
              <a:t>tollere</a:t>
            </a:r>
            <a:r>
              <a:rPr lang="en-GB" sz="1600" dirty="0">
                <a:solidFill>
                  <a:schemeClr val="bg1">
                    <a:lumMod val="50000"/>
                  </a:schemeClr>
                </a:solidFill>
              </a:rPr>
              <a:t>.</a:t>
            </a:r>
          </a:p>
          <a:p>
            <a:pPr>
              <a:lnSpc>
                <a:spcPct val="150000"/>
              </a:lnSpc>
            </a:pPr>
            <a:endParaRPr lang="en-GB" sz="1600" dirty="0">
              <a:solidFill>
                <a:schemeClr val="bg1">
                  <a:lumMod val="50000"/>
                </a:schemeClr>
              </a:solidFill>
            </a:endParaRPr>
          </a:p>
        </p:txBody>
      </p:sp>
      <p:sp>
        <p:nvSpPr>
          <p:cNvPr id="9" name="Rectangle 8"/>
          <p:cNvSpPr/>
          <p:nvPr/>
        </p:nvSpPr>
        <p:spPr>
          <a:xfrm>
            <a:off x="1100930" y="2642720"/>
            <a:ext cx="4094525" cy="1815882"/>
          </a:xfrm>
          <a:prstGeom prst="rect">
            <a:avLst/>
          </a:prstGeom>
        </p:spPr>
        <p:txBody>
          <a:bodyPr wrap="square">
            <a:spAutoFit/>
          </a:bodyPr>
          <a:lstStyle/>
          <a:p>
            <a:r>
              <a:rPr lang="en-GB" sz="2800" b="1" dirty="0">
                <a:solidFill>
                  <a:schemeClr val="accent5"/>
                </a:solidFill>
              </a:rPr>
              <a:t>Lorem ipsum </a:t>
            </a:r>
            <a:r>
              <a:rPr lang="en-GB" sz="2800" b="1" dirty="0" err="1">
                <a:solidFill>
                  <a:schemeClr val="accent5"/>
                </a:solidFill>
              </a:rPr>
              <a:t>dolor</a:t>
            </a:r>
            <a:r>
              <a:rPr lang="en-GB" sz="2800" b="1" dirty="0">
                <a:solidFill>
                  <a:schemeClr val="accent5"/>
                </a:solidFill>
              </a:rPr>
              <a:t> sit </a:t>
            </a:r>
            <a:r>
              <a:rPr lang="en-GB" sz="2800" b="1" dirty="0" err="1">
                <a:solidFill>
                  <a:schemeClr val="accent5"/>
                </a:solidFill>
              </a:rPr>
              <a:t>amet</a:t>
            </a:r>
            <a:r>
              <a:rPr lang="en-GB" sz="2800" b="1" dirty="0">
                <a:solidFill>
                  <a:schemeClr val="accent5"/>
                </a:solidFill>
              </a:rPr>
              <a:t>, </a:t>
            </a:r>
            <a:r>
              <a:rPr lang="en-GB" sz="2800" b="1" dirty="0" err="1">
                <a:solidFill>
                  <a:schemeClr val="accent5"/>
                </a:solidFill>
              </a:rPr>
              <a:t>consectetur</a:t>
            </a:r>
            <a:r>
              <a:rPr lang="en-GB" sz="2800" b="1" dirty="0">
                <a:solidFill>
                  <a:schemeClr val="accent5"/>
                </a:solidFill>
              </a:rPr>
              <a:t> </a:t>
            </a:r>
            <a:r>
              <a:rPr lang="en-GB" sz="2800" b="1" dirty="0" err="1">
                <a:solidFill>
                  <a:schemeClr val="accent5"/>
                </a:solidFill>
              </a:rPr>
              <a:t>adipiscing</a:t>
            </a:r>
            <a:r>
              <a:rPr lang="en-GB" sz="2800" b="1" dirty="0">
                <a:solidFill>
                  <a:schemeClr val="accent5"/>
                </a:solidFill>
              </a:rPr>
              <a:t> </a:t>
            </a:r>
            <a:r>
              <a:rPr lang="en-GB" sz="2800" b="1" dirty="0" err="1">
                <a:solidFill>
                  <a:schemeClr val="accent5"/>
                </a:solidFill>
              </a:rPr>
              <a:t>elit</a:t>
            </a:r>
            <a:r>
              <a:rPr lang="en-GB" sz="2800" b="1" dirty="0">
                <a:solidFill>
                  <a:schemeClr val="accent5"/>
                </a:solidFill>
              </a:rPr>
              <a:t>. </a:t>
            </a:r>
            <a:r>
              <a:rPr lang="en-GB" sz="2800" b="1" dirty="0" err="1">
                <a:solidFill>
                  <a:schemeClr val="accent5"/>
                </a:solidFill>
              </a:rPr>
              <a:t>Apud</a:t>
            </a:r>
            <a:r>
              <a:rPr lang="en-GB" sz="2800" b="1" dirty="0">
                <a:solidFill>
                  <a:schemeClr val="accent5"/>
                </a:solidFill>
              </a:rPr>
              <a:t> </a:t>
            </a:r>
            <a:r>
              <a:rPr lang="en-GB" sz="2800" b="1" dirty="0" err="1">
                <a:solidFill>
                  <a:schemeClr val="accent5"/>
                </a:solidFill>
              </a:rPr>
              <a:t>imperito</a:t>
            </a:r>
            <a:r>
              <a:rPr lang="en-GB" sz="2800" b="1" dirty="0">
                <a:solidFill>
                  <a:schemeClr val="accent5"/>
                </a:solidFill>
              </a:rPr>
              <a:t>.</a:t>
            </a:r>
            <a:endParaRPr lang="en-US" b="1" dirty="0">
              <a:solidFill>
                <a:schemeClr val="accent5"/>
              </a:solidFill>
            </a:endParaRPr>
          </a:p>
        </p:txBody>
      </p:sp>
    </p:spTree>
    <p:extLst>
      <p:ext uri="{BB962C8B-B14F-4D97-AF65-F5344CB8AC3E}">
        <p14:creationId xmlns:p14="http://schemas.microsoft.com/office/powerpoint/2010/main" val="59350413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Charts &amp; Tables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76FCE5EC-521C-4964-98A0-55E8F1022DBC}" type="datetime6">
              <a:rPr lang="en-US" smtClean="0"/>
              <a:t>October 19</a:t>
            </a:fld>
            <a:endParaRPr lang="en-US" dirty="0"/>
          </a:p>
        </p:txBody>
      </p:sp>
      <p:graphicFrame>
        <p:nvGraphicFramePr>
          <p:cNvPr id="6" name="Chart 2205"/>
          <p:cNvGraphicFramePr/>
          <p:nvPr>
            <p:extLst>
              <p:ext uri="{D42A27DB-BD31-4B8C-83A1-F6EECF244321}">
                <p14:modId xmlns:p14="http://schemas.microsoft.com/office/powerpoint/2010/main" val="353539761"/>
              </p:ext>
            </p:extLst>
          </p:nvPr>
        </p:nvGraphicFramePr>
        <p:xfrm>
          <a:off x="1100931" y="2368406"/>
          <a:ext cx="16146463" cy="700419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396220100"/>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Charts &amp; Tables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76FCE5EC-521C-4964-98A0-55E8F1022DBC}" type="datetime6">
              <a:rPr lang="en-US" smtClean="0"/>
              <a:t>October 19</a:t>
            </a:fld>
            <a:endParaRPr lang="en-US" dirty="0"/>
          </a:p>
        </p:txBody>
      </p:sp>
      <mc:AlternateContent xmlns:mc="http://schemas.openxmlformats.org/markup-compatibility/2006" xmlns:cx1="http://schemas.microsoft.com/office/drawing/2015/9/8/chartex">
        <mc:Choice Requires="cx1">
          <p:graphicFrame>
            <p:nvGraphicFramePr>
              <p:cNvPr id="6" name="Chart 5"/>
              <p:cNvGraphicFramePr/>
              <p:nvPr>
                <p:extLst>
                  <p:ext uri="{D42A27DB-BD31-4B8C-83A1-F6EECF244321}">
                    <p14:modId xmlns:p14="http://schemas.microsoft.com/office/powerpoint/2010/main" val="321465555"/>
                  </p:ext>
                </p:extLst>
              </p:nvPr>
            </p:nvGraphicFramePr>
            <p:xfrm>
              <a:off x="1352979" y="2642721"/>
              <a:ext cx="9322109" cy="6442976"/>
            </p:xfrm>
            <a:graphic>
              <a:graphicData uri="http://schemas.microsoft.com/office/drawing/2014/chartex">
                <cx:chart xmlns:cx="http://schemas.microsoft.com/office/drawing/2014/chartex" xmlns:r="http://schemas.openxmlformats.org/officeDocument/2006/relationships" r:id="rId2"/>
              </a:graphicData>
            </a:graphic>
          </p:graphicFrame>
        </mc:Choice>
        <mc:Fallback xmlns="">
          <p:pic>
            <p:nvPicPr>
              <p:cNvPr id="6" name="Chart 5"/>
              <p:cNvPicPr>
                <a:picLocks noGrp="1" noRot="1" noChangeAspect="1" noMove="1" noResize="1" noEditPoints="1" noAdjustHandles="1" noChangeArrowheads="1" noChangeShapeType="1"/>
              </p:cNvPicPr>
              <p:nvPr/>
            </p:nvPicPr>
            <p:blipFill>
              <a:blip r:embed="rId3"/>
              <a:stretch>
                <a:fillRect/>
              </a:stretch>
            </p:blipFill>
            <p:spPr>
              <a:xfrm>
                <a:off x="1352979" y="2642721"/>
                <a:ext cx="9322109" cy="6442976"/>
              </a:xfrm>
              <a:prstGeom prst="rect">
                <a:avLst/>
              </a:prstGeom>
            </p:spPr>
          </p:pic>
        </mc:Fallback>
      </mc:AlternateContent>
      <p:sp>
        <p:nvSpPr>
          <p:cNvPr id="7" name="Rectangle 6"/>
          <p:cNvSpPr/>
          <p:nvPr/>
        </p:nvSpPr>
        <p:spPr>
          <a:xfrm>
            <a:off x="11808009" y="4777707"/>
            <a:ext cx="5439385" cy="4154984"/>
          </a:xfrm>
          <a:prstGeom prst="rect">
            <a:avLst/>
          </a:prstGeom>
        </p:spPr>
        <p:txBody>
          <a:bodyPr wrap="square" anchor="t">
            <a:spAutoFit/>
          </a:bodyPr>
          <a:lstStyle/>
          <a:p>
            <a:pPr>
              <a:lnSpc>
                <a:spcPct val="150000"/>
              </a:lnSpc>
            </a:pPr>
            <a:r>
              <a:rPr lang="en-GB" sz="1600" dirty="0" err="1">
                <a:solidFill>
                  <a:schemeClr val="bg1">
                    <a:lumMod val="50000"/>
                  </a:schemeClr>
                </a:solidFill>
              </a:rPr>
              <a:t>Lorem</a:t>
            </a:r>
            <a:r>
              <a:rPr lang="en-GB" sz="1600" dirty="0">
                <a:solidFill>
                  <a:schemeClr val="bg1">
                    <a:lumMod val="50000"/>
                  </a:schemeClr>
                </a:solidFill>
              </a:rPr>
              <a:t> </a:t>
            </a:r>
            <a:r>
              <a:rPr lang="en-GB" sz="1600" dirty="0" err="1">
                <a:solidFill>
                  <a:schemeClr val="bg1">
                    <a:lumMod val="50000"/>
                  </a:schemeClr>
                </a:solidFill>
              </a:rPr>
              <a:t>ipsum</a:t>
            </a:r>
            <a:r>
              <a:rPr lang="en-GB" sz="1600" dirty="0">
                <a:solidFill>
                  <a:schemeClr val="bg1">
                    <a:lumMod val="50000"/>
                  </a:schemeClr>
                </a:solidFill>
              </a:rPr>
              <a:t> </a:t>
            </a:r>
            <a:r>
              <a:rPr lang="en-GB" sz="1600" dirty="0" err="1">
                <a:solidFill>
                  <a:schemeClr val="bg1">
                    <a:lumMod val="50000"/>
                  </a:schemeClr>
                </a:solidFill>
              </a:rPr>
              <a:t>dolor</a:t>
            </a:r>
            <a:r>
              <a:rPr lang="en-GB" sz="1600" dirty="0">
                <a:solidFill>
                  <a:schemeClr val="bg1">
                    <a:lumMod val="50000"/>
                  </a:schemeClr>
                </a:solidFill>
              </a:rPr>
              <a:t> sit </a:t>
            </a:r>
            <a:r>
              <a:rPr lang="en-GB" sz="1600" dirty="0" err="1">
                <a:solidFill>
                  <a:schemeClr val="bg1">
                    <a:lumMod val="50000"/>
                  </a:schemeClr>
                </a:solidFill>
              </a:rPr>
              <a:t>amet</a:t>
            </a:r>
            <a:r>
              <a:rPr lang="en-GB" sz="1600" dirty="0">
                <a:solidFill>
                  <a:schemeClr val="bg1">
                    <a:lumMod val="50000"/>
                  </a:schemeClr>
                </a:solidFill>
              </a:rPr>
              <a:t>, </a:t>
            </a:r>
            <a:r>
              <a:rPr lang="en-GB" sz="1600" dirty="0" err="1">
                <a:solidFill>
                  <a:schemeClr val="bg1">
                    <a:lumMod val="50000"/>
                  </a:schemeClr>
                </a:solidFill>
              </a:rPr>
              <a:t>consectetur</a:t>
            </a:r>
            <a:r>
              <a:rPr lang="en-GB" sz="1600" dirty="0">
                <a:solidFill>
                  <a:schemeClr val="bg1">
                    <a:lumMod val="50000"/>
                  </a:schemeClr>
                </a:solidFill>
              </a:rPr>
              <a:t> </a:t>
            </a:r>
            <a:r>
              <a:rPr lang="en-GB" sz="1600" dirty="0" err="1">
                <a:solidFill>
                  <a:schemeClr val="bg1">
                    <a:lumMod val="50000"/>
                  </a:schemeClr>
                </a:solidFill>
              </a:rPr>
              <a:t>adipiscing</a:t>
            </a:r>
            <a:r>
              <a:rPr lang="en-GB" sz="1600" dirty="0">
                <a:solidFill>
                  <a:schemeClr val="bg1">
                    <a:lumMod val="50000"/>
                  </a:schemeClr>
                </a:solidFill>
              </a:rPr>
              <a:t> </a:t>
            </a:r>
            <a:r>
              <a:rPr lang="en-GB" sz="1600" dirty="0" err="1">
                <a:solidFill>
                  <a:schemeClr val="bg1">
                    <a:lumMod val="50000"/>
                  </a:schemeClr>
                </a:solidFill>
              </a:rPr>
              <a:t>elit</a:t>
            </a:r>
            <a:r>
              <a:rPr lang="en-GB" sz="1600" dirty="0">
                <a:solidFill>
                  <a:schemeClr val="bg1">
                    <a:lumMod val="50000"/>
                  </a:schemeClr>
                </a:solidFill>
              </a:rPr>
              <a:t>. </a:t>
            </a:r>
            <a:r>
              <a:rPr lang="en-GB" sz="1600" dirty="0" err="1">
                <a:solidFill>
                  <a:schemeClr val="bg1">
                    <a:lumMod val="50000"/>
                  </a:schemeClr>
                </a:solidFill>
              </a:rPr>
              <a:t>Apud</a:t>
            </a:r>
            <a:r>
              <a:rPr lang="en-GB" sz="1600" dirty="0">
                <a:solidFill>
                  <a:schemeClr val="bg1">
                    <a:lumMod val="50000"/>
                  </a:schemeClr>
                </a:solidFill>
              </a:rPr>
              <a:t> </a:t>
            </a:r>
            <a:r>
              <a:rPr lang="en-GB" sz="1600" dirty="0" err="1">
                <a:solidFill>
                  <a:schemeClr val="bg1">
                    <a:lumMod val="50000"/>
                  </a:schemeClr>
                </a:solidFill>
              </a:rPr>
              <a:t>imperitos</a:t>
            </a:r>
            <a:r>
              <a:rPr lang="en-GB" sz="1600" dirty="0">
                <a:solidFill>
                  <a:schemeClr val="bg1">
                    <a:lumMod val="50000"/>
                  </a:schemeClr>
                </a:solidFill>
              </a:rPr>
              <a:t> tum </a:t>
            </a:r>
            <a:r>
              <a:rPr lang="en-GB" sz="1600" dirty="0" err="1">
                <a:solidFill>
                  <a:schemeClr val="bg1">
                    <a:lumMod val="50000"/>
                  </a:schemeClr>
                </a:solidFill>
              </a:rPr>
              <a:t>illa</a:t>
            </a:r>
            <a:r>
              <a:rPr lang="en-GB" sz="1600" dirty="0">
                <a:solidFill>
                  <a:schemeClr val="bg1">
                    <a:lumMod val="50000"/>
                  </a:schemeClr>
                </a:solidFill>
              </a:rPr>
              <a:t> dicta </a:t>
            </a:r>
            <a:r>
              <a:rPr lang="en-GB" sz="1600" dirty="0" err="1">
                <a:solidFill>
                  <a:schemeClr val="bg1">
                    <a:lumMod val="50000"/>
                  </a:schemeClr>
                </a:solidFill>
              </a:rPr>
              <a:t>sunt</a:t>
            </a:r>
            <a:r>
              <a:rPr lang="en-GB" sz="1600" dirty="0">
                <a:solidFill>
                  <a:schemeClr val="bg1">
                    <a:lumMod val="50000"/>
                  </a:schemeClr>
                </a:solidFill>
              </a:rPr>
              <a:t>, </a:t>
            </a:r>
            <a:r>
              <a:rPr lang="en-GB" sz="1600" dirty="0" err="1">
                <a:solidFill>
                  <a:schemeClr val="bg1">
                    <a:lumMod val="50000"/>
                  </a:schemeClr>
                </a:solidFill>
              </a:rPr>
              <a:t>aliquid</a:t>
            </a:r>
            <a:r>
              <a:rPr lang="en-GB" sz="1600" dirty="0">
                <a:solidFill>
                  <a:schemeClr val="bg1">
                    <a:lumMod val="50000"/>
                  </a:schemeClr>
                </a:solidFill>
              </a:rPr>
              <a:t> </a:t>
            </a:r>
            <a:r>
              <a:rPr lang="en-GB" sz="1600" dirty="0" err="1">
                <a:solidFill>
                  <a:schemeClr val="bg1">
                    <a:lumMod val="50000"/>
                  </a:schemeClr>
                </a:solidFill>
              </a:rPr>
              <a:t>etiam</a:t>
            </a:r>
            <a:r>
              <a:rPr lang="en-GB" sz="1600" dirty="0">
                <a:solidFill>
                  <a:schemeClr val="bg1">
                    <a:lumMod val="50000"/>
                  </a:schemeClr>
                </a:solidFill>
              </a:rPr>
              <a:t> coronae datum; Non </a:t>
            </a:r>
            <a:r>
              <a:rPr lang="en-GB" sz="1600" dirty="0" err="1">
                <a:solidFill>
                  <a:schemeClr val="bg1">
                    <a:lumMod val="50000"/>
                  </a:schemeClr>
                </a:solidFill>
              </a:rPr>
              <a:t>autem</a:t>
            </a:r>
            <a:r>
              <a:rPr lang="en-GB" sz="1600" dirty="0">
                <a:solidFill>
                  <a:schemeClr val="bg1">
                    <a:lumMod val="50000"/>
                  </a:schemeClr>
                </a:solidFill>
              </a:rPr>
              <a:t> hoc: </a:t>
            </a:r>
            <a:r>
              <a:rPr lang="en-GB" sz="1600" dirty="0" err="1">
                <a:solidFill>
                  <a:schemeClr val="bg1">
                    <a:lumMod val="50000"/>
                  </a:schemeClr>
                </a:solidFill>
              </a:rPr>
              <a:t>illustrare</a:t>
            </a:r>
            <a:r>
              <a:rPr lang="en-GB" sz="1600" dirty="0">
                <a:solidFill>
                  <a:schemeClr val="bg1">
                    <a:lumMod val="50000"/>
                  </a:schemeClr>
                </a:solidFill>
              </a:rPr>
              <a:t>, </a:t>
            </a:r>
            <a:r>
              <a:rPr lang="en-GB" sz="1600" dirty="0" err="1">
                <a:solidFill>
                  <a:schemeClr val="bg1">
                    <a:lumMod val="50000"/>
                  </a:schemeClr>
                </a:solidFill>
              </a:rPr>
              <a:t>dubiis</a:t>
            </a:r>
            <a:r>
              <a:rPr lang="en-GB" sz="1600" dirty="0">
                <a:solidFill>
                  <a:schemeClr val="bg1">
                    <a:lumMod val="50000"/>
                  </a:schemeClr>
                </a:solidFill>
              </a:rPr>
              <a:t> </a:t>
            </a:r>
            <a:r>
              <a:rPr lang="en-GB" sz="1600" dirty="0" err="1">
                <a:solidFill>
                  <a:schemeClr val="bg1">
                    <a:lumMod val="50000"/>
                  </a:schemeClr>
                </a:solidFill>
              </a:rPr>
              <a:t>perspicua</a:t>
            </a:r>
            <a:r>
              <a:rPr lang="en-GB" sz="1600" dirty="0">
                <a:solidFill>
                  <a:schemeClr val="bg1">
                    <a:lumMod val="50000"/>
                  </a:schemeClr>
                </a:solidFill>
              </a:rPr>
              <a:t> </a:t>
            </a:r>
            <a:r>
              <a:rPr lang="en-GB" sz="1600" dirty="0" err="1">
                <a:solidFill>
                  <a:schemeClr val="bg1">
                    <a:lumMod val="50000"/>
                  </a:schemeClr>
                </a:solidFill>
              </a:rPr>
              <a:t>conamini</a:t>
            </a:r>
            <a:r>
              <a:rPr lang="en-GB" sz="1600" dirty="0">
                <a:solidFill>
                  <a:schemeClr val="bg1">
                    <a:lumMod val="50000"/>
                  </a:schemeClr>
                </a:solidFill>
              </a:rPr>
              <a:t> </a:t>
            </a:r>
            <a:r>
              <a:rPr lang="en-GB" sz="1600" dirty="0" err="1">
                <a:solidFill>
                  <a:schemeClr val="bg1">
                    <a:lumMod val="50000"/>
                  </a:schemeClr>
                </a:solidFill>
              </a:rPr>
              <a:t>tollere</a:t>
            </a:r>
            <a:r>
              <a:rPr lang="en-GB" sz="1600" dirty="0">
                <a:solidFill>
                  <a:schemeClr val="bg1">
                    <a:lumMod val="50000"/>
                  </a:schemeClr>
                </a:solidFill>
              </a:rPr>
              <a:t>. Lorem ipsum </a:t>
            </a:r>
            <a:r>
              <a:rPr lang="en-GB" sz="1600" dirty="0" err="1">
                <a:solidFill>
                  <a:schemeClr val="bg1">
                    <a:lumMod val="50000"/>
                  </a:schemeClr>
                </a:solidFill>
              </a:rPr>
              <a:t>dolor</a:t>
            </a:r>
            <a:r>
              <a:rPr lang="en-GB" sz="1600" dirty="0">
                <a:solidFill>
                  <a:schemeClr val="bg1">
                    <a:lumMod val="50000"/>
                  </a:schemeClr>
                </a:solidFill>
              </a:rPr>
              <a:t> sit </a:t>
            </a:r>
            <a:r>
              <a:rPr lang="en-GB" sz="1600" dirty="0" err="1">
                <a:solidFill>
                  <a:schemeClr val="bg1">
                    <a:lumMod val="50000"/>
                  </a:schemeClr>
                </a:solidFill>
              </a:rPr>
              <a:t>amet</a:t>
            </a:r>
            <a:r>
              <a:rPr lang="en-GB" sz="1600" dirty="0">
                <a:solidFill>
                  <a:schemeClr val="bg1">
                    <a:lumMod val="50000"/>
                  </a:schemeClr>
                </a:solidFill>
              </a:rPr>
              <a:t>, </a:t>
            </a:r>
            <a:r>
              <a:rPr lang="en-GB" sz="1600" dirty="0" err="1">
                <a:solidFill>
                  <a:schemeClr val="bg1">
                    <a:lumMod val="50000"/>
                  </a:schemeClr>
                </a:solidFill>
              </a:rPr>
              <a:t>consectetur</a:t>
            </a:r>
            <a:r>
              <a:rPr lang="en-GB" sz="1600" dirty="0">
                <a:solidFill>
                  <a:schemeClr val="bg1">
                    <a:lumMod val="50000"/>
                  </a:schemeClr>
                </a:solidFill>
              </a:rPr>
              <a:t> </a:t>
            </a:r>
            <a:r>
              <a:rPr lang="en-GB" sz="1600" dirty="0" err="1">
                <a:solidFill>
                  <a:schemeClr val="bg1">
                    <a:lumMod val="50000"/>
                  </a:schemeClr>
                </a:solidFill>
              </a:rPr>
              <a:t>adipiscing</a:t>
            </a:r>
            <a:r>
              <a:rPr lang="en-GB" sz="1600" dirty="0">
                <a:solidFill>
                  <a:schemeClr val="bg1">
                    <a:lumMod val="50000"/>
                  </a:schemeClr>
                </a:solidFill>
              </a:rPr>
              <a:t> </a:t>
            </a:r>
            <a:r>
              <a:rPr lang="en-GB" sz="1600" dirty="0" err="1">
                <a:solidFill>
                  <a:schemeClr val="bg1">
                    <a:lumMod val="50000"/>
                  </a:schemeClr>
                </a:solidFill>
              </a:rPr>
              <a:t>elit</a:t>
            </a:r>
            <a:r>
              <a:rPr lang="en-GB" sz="1600" dirty="0">
                <a:solidFill>
                  <a:schemeClr val="bg1">
                    <a:lumMod val="50000"/>
                  </a:schemeClr>
                </a:solidFill>
              </a:rPr>
              <a:t>. </a:t>
            </a:r>
          </a:p>
          <a:p>
            <a:pPr>
              <a:lnSpc>
                <a:spcPct val="150000"/>
              </a:lnSpc>
            </a:pPr>
            <a:endParaRPr lang="en-GB" sz="1600" dirty="0">
              <a:solidFill>
                <a:schemeClr val="bg1">
                  <a:lumMod val="50000"/>
                </a:schemeClr>
              </a:solidFill>
            </a:endParaRPr>
          </a:p>
          <a:p>
            <a:pPr>
              <a:lnSpc>
                <a:spcPct val="150000"/>
              </a:lnSpc>
            </a:pPr>
            <a:r>
              <a:rPr lang="en-GB" sz="1600" dirty="0" err="1">
                <a:solidFill>
                  <a:schemeClr val="bg1">
                    <a:lumMod val="50000"/>
                  </a:schemeClr>
                </a:solidFill>
              </a:rPr>
              <a:t>Apud</a:t>
            </a:r>
            <a:r>
              <a:rPr lang="en-GB" sz="1600" dirty="0">
                <a:solidFill>
                  <a:schemeClr val="bg1">
                    <a:lumMod val="50000"/>
                  </a:schemeClr>
                </a:solidFill>
              </a:rPr>
              <a:t> </a:t>
            </a:r>
            <a:r>
              <a:rPr lang="en-GB" sz="1600" dirty="0" err="1">
                <a:solidFill>
                  <a:schemeClr val="bg1">
                    <a:lumMod val="50000"/>
                  </a:schemeClr>
                </a:solidFill>
              </a:rPr>
              <a:t>imperitos</a:t>
            </a:r>
            <a:r>
              <a:rPr lang="en-GB" sz="1600" dirty="0">
                <a:solidFill>
                  <a:schemeClr val="bg1">
                    <a:lumMod val="50000"/>
                  </a:schemeClr>
                </a:solidFill>
              </a:rPr>
              <a:t> tum </a:t>
            </a:r>
            <a:r>
              <a:rPr lang="en-GB" sz="1600" dirty="0" err="1">
                <a:solidFill>
                  <a:schemeClr val="bg1">
                    <a:lumMod val="50000"/>
                  </a:schemeClr>
                </a:solidFill>
              </a:rPr>
              <a:t>illa</a:t>
            </a:r>
            <a:r>
              <a:rPr lang="en-GB" sz="1600" dirty="0">
                <a:solidFill>
                  <a:schemeClr val="bg1">
                    <a:lumMod val="50000"/>
                  </a:schemeClr>
                </a:solidFill>
              </a:rPr>
              <a:t> dicta </a:t>
            </a:r>
            <a:r>
              <a:rPr lang="en-GB" sz="1600" dirty="0" err="1">
                <a:solidFill>
                  <a:schemeClr val="bg1">
                    <a:lumMod val="50000"/>
                  </a:schemeClr>
                </a:solidFill>
              </a:rPr>
              <a:t>sunt</a:t>
            </a:r>
            <a:r>
              <a:rPr lang="en-GB" sz="1600" dirty="0">
                <a:solidFill>
                  <a:schemeClr val="bg1">
                    <a:lumMod val="50000"/>
                  </a:schemeClr>
                </a:solidFill>
              </a:rPr>
              <a:t>, </a:t>
            </a:r>
            <a:r>
              <a:rPr lang="en-GB" sz="1600" dirty="0" err="1">
                <a:solidFill>
                  <a:schemeClr val="bg1">
                    <a:lumMod val="50000"/>
                  </a:schemeClr>
                </a:solidFill>
              </a:rPr>
              <a:t>aliquid</a:t>
            </a:r>
            <a:r>
              <a:rPr lang="en-GB" sz="1600" dirty="0">
                <a:solidFill>
                  <a:schemeClr val="bg1">
                    <a:lumMod val="50000"/>
                  </a:schemeClr>
                </a:solidFill>
              </a:rPr>
              <a:t> </a:t>
            </a:r>
            <a:r>
              <a:rPr lang="en-GB" sz="1600" dirty="0" err="1">
                <a:solidFill>
                  <a:schemeClr val="bg1">
                    <a:lumMod val="50000"/>
                  </a:schemeClr>
                </a:solidFill>
              </a:rPr>
              <a:t>etiam</a:t>
            </a:r>
            <a:r>
              <a:rPr lang="en-GB" sz="1600" dirty="0">
                <a:solidFill>
                  <a:schemeClr val="bg1">
                    <a:lumMod val="50000"/>
                  </a:schemeClr>
                </a:solidFill>
              </a:rPr>
              <a:t> coronae datum; Non </a:t>
            </a:r>
            <a:r>
              <a:rPr lang="en-GB" sz="1600" dirty="0" err="1">
                <a:solidFill>
                  <a:schemeClr val="bg1">
                    <a:lumMod val="50000"/>
                  </a:schemeClr>
                </a:solidFill>
              </a:rPr>
              <a:t>autem</a:t>
            </a:r>
            <a:r>
              <a:rPr lang="en-GB" sz="1600" dirty="0">
                <a:solidFill>
                  <a:schemeClr val="bg1">
                    <a:lumMod val="50000"/>
                  </a:schemeClr>
                </a:solidFill>
              </a:rPr>
              <a:t> hoc: </a:t>
            </a:r>
            <a:r>
              <a:rPr lang="en-GB" sz="1600" dirty="0" err="1">
                <a:solidFill>
                  <a:schemeClr val="bg1">
                    <a:lumMod val="50000"/>
                  </a:schemeClr>
                </a:solidFill>
              </a:rPr>
              <a:t>igitur</a:t>
            </a:r>
            <a:r>
              <a:rPr lang="en-GB" sz="1600" dirty="0">
                <a:solidFill>
                  <a:schemeClr val="bg1">
                    <a:lumMod val="50000"/>
                  </a:schemeClr>
                </a:solidFill>
              </a:rPr>
              <a:t> ne </a:t>
            </a:r>
            <a:r>
              <a:rPr lang="en-GB" sz="1600" dirty="0" err="1">
                <a:solidFill>
                  <a:schemeClr val="bg1">
                    <a:lumMod val="50000"/>
                  </a:schemeClr>
                </a:solidFill>
              </a:rPr>
              <a:t>illud</a:t>
            </a:r>
            <a:r>
              <a:rPr lang="en-GB" sz="1600" dirty="0">
                <a:solidFill>
                  <a:schemeClr val="bg1">
                    <a:lumMod val="50000"/>
                  </a:schemeClr>
                </a:solidFill>
              </a:rPr>
              <a:t> </a:t>
            </a:r>
            <a:r>
              <a:rPr lang="en-GB" sz="1600" dirty="0" err="1">
                <a:solidFill>
                  <a:schemeClr val="bg1">
                    <a:lumMod val="50000"/>
                  </a:schemeClr>
                </a:solidFill>
              </a:rPr>
              <a:t>quidem</a:t>
            </a:r>
            <a:r>
              <a:rPr lang="en-GB" sz="1600" dirty="0">
                <a:solidFill>
                  <a:schemeClr val="bg1">
                    <a:lumMod val="50000"/>
                  </a:schemeClr>
                </a:solidFill>
              </a:rPr>
              <a:t>. </a:t>
            </a:r>
            <a:r>
              <a:rPr lang="en-GB" sz="1600" dirty="0" err="1">
                <a:solidFill>
                  <a:schemeClr val="bg1">
                    <a:lumMod val="50000"/>
                  </a:schemeClr>
                </a:solidFill>
              </a:rPr>
              <a:t>Multa</a:t>
            </a:r>
            <a:r>
              <a:rPr lang="en-GB" sz="1600" dirty="0">
                <a:solidFill>
                  <a:schemeClr val="bg1">
                    <a:lumMod val="50000"/>
                  </a:schemeClr>
                </a:solidFill>
              </a:rPr>
              <a:t> </a:t>
            </a:r>
            <a:r>
              <a:rPr lang="en-GB" sz="1600" dirty="0" err="1">
                <a:solidFill>
                  <a:schemeClr val="bg1">
                    <a:lumMod val="50000"/>
                  </a:schemeClr>
                </a:solidFill>
              </a:rPr>
              <a:t>sunt</a:t>
            </a:r>
            <a:r>
              <a:rPr lang="en-GB" sz="1600" dirty="0">
                <a:solidFill>
                  <a:schemeClr val="bg1">
                    <a:lumMod val="50000"/>
                  </a:schemeClr>
                </a:solidFill>
              </a:rPr>
              <a:t> dicta </a:t>
            </a:r>
            <a:r>
              <a:rPr lang="en-GB" sz="1600" dirty="0" err="1">
                <a:solidFill>
                  <a:schemeClr val="bg1">
                    <a:lumMod val="50000"/>
                  </a:schemeClr>
                </a:solidFill>
              </a:rPr>
              <a:t>illustrare</a:t>
            </a:r>
            <a:r>
              <a:rPr lang="en-GB" sz="1600" dirty="0">
                <a:solidFill>
                  <a:schemeClr val="bg1">
                    <a:lumMod val="50000"/>
                  </a:schemeClr>
                </a:solidFill>
              </a:rPr>
              <a:t>, </a:t>
            </a:r>
            <a:r>
              <a:rPr lang="en-GB" sz="1600" dirty="0" err="1">
                <a:solidFill>
                  <a:schemeClr val="bg1">
                    <a:lumMod val="50000"/>
                  </a:schemeClr>
                </a:solidFill>
              </a:rPr>
              <a:t>dubiis</a:t>
            </a:r>
            <a:r>
              <a:rPr lang="en-GB" sz="1600" dirty="0">
                <a:solidFill>
                  <a:schemeClr val="bg1">
                    <a:lumMod val="50000"/>
                  </a:schemeClr>
                </a:solidFill>
              </a:rPr>
              <a:t> </a:t>
            </a:r>
            <a:r>
              <a:rPr lang="en-GB" sz="1600" dirty="0" err="1">
                <a:solidFill>
                  <a:schemeClr val="bg1">
                    <a:lumMod val="50000"/>
                  </a:schemeClr>
                </a:solidFill>
              </a:rPr>
              <a:t>perspicua</a:t>
            </a:r>
            <a:r>
              <a:rPr lang="en-GB" sz="1600" dirty="0">
                <a:solidFill>
                  <a:schemeClr val="bg1">
                    <a:lumMod val="50000"/>
                  </a:schemeClr>
                </a:solidFill>
              </a:rPr>
              <a:t> </a:t>
            </a:r>
            <a:r>
              <a:rPr lang="en-GB" sz="1600" dirty="0" err="1">
                <a:solidFill>
                  <a:schemeClr val="bg1">
                    <a:lumMod val="50000"/>
                  </a:schemeClr>
                </a:solidFill>
              </a:rPr>
              <a:t>conamini</a:t>
            </a:r>
            <a:r>
              <a:rPr lang="en-GB" sz="1600" dirty="0">
                <a:solidFill>
                  <a:schemeClr val="bg1">
                    <a:lumMod val="50000"/>
                  </a:schemeClr>
                </a:solidFill>
              </a:rPr>
              <a:t> </a:t>
            </a:r>
            <a:r>
              <a:rPr lang="en-GB" sz="1600" dirty="0" err="1">
                <a:solidFill>
                  <a:schemeClr val="bg1">
                    <a:lumMod val="50000"/>
                  </a:schemeClr>
                </a:solidFill>
              </a:rPr>
              <a:t>tollere</a:t>
            </a:r>
            <a:r>
              <a:rPr lang="en-GB" sz="1600" dirty="0">
                <a:solidFill>
                  <a:schemeClr val="bg1">
                    <a:lumMod val="50000"/>
                  </a:schemeClr>
                </a:solidFill>
              </a:rPr>
              <a:t>.</a:t>
            </a:r>
          </a:p>
          <a:p>
            <a:pPr>
              <a:lnSpc>
                <a:spcPct val="150000"/>
              </a:lnSpc>
            </a:pPr>
            <a:endParaRPr lang="en-GB" sz="1600" dirty="0">
              <a:solidFill>
                <a:schemeClr val="bg1">
                  <a:lumMod val="50000"/>
                </a:schemeClr>
              </a:solidFill>
            </a:endParaRPr>
          </a:p>
        </p:txBody>
      </p:sp>
      <p:sp>
        <p:nvSpPr>
          <p:cNvPr id="8" name="Rectangle 7"/>
          <p:cNvSpPr/>
          <p:nvPr/>
        </p:nvSpPr>
        <p:spPr>
          <a:xfrm>
            <a:off x="11808009" y="2642720"/>
            <a:ext cx="4094525" cy="1815882"/>
          </a:xfrm>
          <a:prstGeom prst="rect">
            <a:avLst/>
          </a:prstGeom>
        </p:spPr>
        <p:txBody>
          <a:bodyPr wrap="square">
            <a:spAutoFit/>
          </a:bodyPr>
          <a:lstStyle/>
          <a:p>
            <a:r>
              <a:rPr lang="en-GB" sz="2800" b="1" dirty="0">
                <a:solidFill>
                  <a:schemeClr val="accent5"/>
                </a:solidFill>
              </a:rPr>
              <a:t>Lorem ipsum </a:t>
            </a:r>
            <a:r>
              <a:rPr lang="en-GB" sz="2800" b="1" dirty="0" err="1">
                <a:solidFill>
                  <a:schemeClr val="accent5"/>
                </a:solidFill>
              </a:rPr>
              <a:t>dolor</a:t>
            </a:r>
            <a:r>
              <a:rPr lang="en-GB" sz="2800" b="1" dirty="0">
                <a:solidFill>
                  <a:schemeClr val="accent5"/>
                </a:solidFill>
              </a:rPr>
              <a:t> sit </a:t>
            </a:r>
            <a:r>
              <a:rPr lang="en-GB" sz="2800" b="1" dirty="0" err="1">
                <a:solidFill>
                  <a:schemeClr val="accent5"/>
                </a:solidFill>
              </a:rPr>
              <a:t>amet</a:t>
            </a:r>
            <a:r>
              <a:rPr lang="en-GB" sz="2800" b="1" dirty="0">
                <a:solidFill>
                  <a:schemeClr val="accent5"/>
                </a:solidFill>
              </a:rPr>
              <a:t>, </a:t>
            </a:r>
            <a:r>
              <a:rPr lang="en-GB" sz="2800" b="1" dirty="0" err="1">
                <a:solidFill>
                  <a:schemeClr val="accent5"/>
                </a:solidFill>
              </a:rPr>
              <a:t>consectetur</a:t>
            </a:r>
            <a:r>
              <a:rPr lang="en-GB" sz="2800" b="1" dirty="0">
                <a:solidFill>
                  <a:schemeClr val="accent5"/>
                </a:solidFill>
              </a:rPr>
              <a:t> </a:t>
            </a:r>
            <a:r>
              <a:rPr lang="en-GB" sz="2800" b="1" dirty="0" err="1">
                <a:solidFill>
                  <a:schemeClr val="accent5"/>
                </a:solidFill>
              </a:rPr>
              <a:t>adipiscing</a:t>
            </a:r>
            <a:r>
              <a:rPr lang="en-GB" sz="2800" b="1" dirty="0">
                <a:solidFill>
                  <a:schemeClr val="accent5"/>
                </a:solidFill>
              </a:rPr>
              <a:t> </a:t>
            </a:r>
            <a:r>
              <a:rPr lang="en-GB" sz="2800" b="1" dirty="0" err="1">
                <a:solidFill>
                  <a:schemeClr val="accent5"/>
                </a:solidFill>
              </a:rPr>
              <a:t>elit</a:t>
            </a:r>
            <a:r>
              <a:rPr lang="en-GB" sz="2800" b="1" dirty="0">
                <a:solidFill>
                  <a:schemeClr val="accent5"/>
                </a:solidFill>
              </a:rPr>
              <a:t>. </a:t>
            </a:r>
            <a:r>
              <a:rPr lang="en-GB" sz="2800" b="1" dirty="0" err="1">
                <a:solidFill>
                  <a:schemeClr val="accent5"/>
                </a:solidFill>
              </a:rPr>
              <a:t>Apud</a:t>
            </a:r>
            <a:r>
              <a:rPr lang="en-GB" sz="2800" b="1" dirty="0">
                <a:solidFill>
                  <a:schemeClr val="accent5"/>
                </a:solidFill>
              </a:rPr>
              <a:t> </a:t>
            </a:r>
            <a:r>
              <a:rPr lang="en-GB" sz="2800" b="1" dirty="0" err="1">
                <a:solidFill>
                  <a:schemeClr val="accent5"/>
                </a:solidFill>
              </a:rPr>
              <a:t>imperito</a:t>
            </a:r>
            <a:r>
              <a:rPr lang="en-GB" sz="2800" b="1" dirty="0">
                <a:solidFill>
                  <a:schemeClr val="accent5"/>
                </a:solidFill>
              </a:rPr>
              <a:t>.</a:t>
            </a:r>
            <a:endParaRPr lang="en-US" b="1" dirty="0">
              <a:solidFill>
                <a:schemeClr val="accent5"/>
              </a:solidFill>
            </a:endParaRPr>
          </a:p>
        </p:txBody>
      </p:sp>
    </p:spTree>
    <p:extLst>
      <p:ext uri="{BB962C8B-B14F-4D97-AF65-F5344CB8AC3E}">
        <p14:creationId xmlns:p14="http://schemas.microsoft.com/office/powerpoint/2010/main" val="347463098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Charts &amp; Tables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76FCE5EC-521C-4964-98A0-55E8F1022DBC}" type="datetime6">
              <a:rPr lang="en-US" smtClean="0"/>
              <a:t>October 19</a:t>
            </a:fld>
            <a:endParaRPr lang="en-US" dirty="0"/>
          </a:p>
        </p:txBody>
      </p:sp>
      <p:graphicFrame>
        <p:nvGraphicFramePr>
          <p:cNvPr id="6" name="Chart 5"/>
          <p:cNvGraphicFramePr/>
          <p:nvPr>
            <p:extLst>
              <p:ext uri="{D42A27DB-BD31-4B8C-83A1-F6EECF244321}">
                <p14:modId xmlns:p14="http://schemas.microsoft.com/office/powerpoint/2010/main" val="313730503"/>
              </p:ext>
            </p:extLst>
          </p:nvPr>
        </p:nvGraphicFramePr>
        <p:xfrm>
          <a:off x="1905758" y="2836863"/>
          <a:ext cx="7268404" cy="5901685"/>
        </p:xfrm>
        <a:graphic>
          <a:graphicData uri="http://schemas.openxmlformats.org/drawingml/2006/chart">
            <c:chart xmlns:c="http://schemas.openxmlformats.org/drawingml/2006/chart" xmlns:r="http://schemas.openxmlformats.org/officeDocument/2006/relationships" r:id="rId2"/>
          </a:graphicData>
        </a:graphic>
      </p:graphicFrame>
      <p:sp>
        <p:nvSpPr>
          <p:cNvPr id="7" name="Rectangle 6"/>
          <p:cNvSpPr/>
          <p:nvPr/>
        </p:nvSpPr>
        <p:spPr>
          <a:xfrm>
            <a:off x="11063730" y="4777707"/>
            <a:ext cx="5565591" cy="4154984"/>
          </a:xfrm>
          <a:prstGeom prst="rect">
            <a:avLst/>
          </a:prstGeom>
        </p:spPr>
        <p:txBody>
          <a:bodyPr wrap="square" anchor="t">
            <a:spAutoFit/>
          </a:bodyPr>
          <a:lstStyle/>
          <a:p>
            <a:pPr>
              <a:lnSpc>
                <a:spcPct val="150000"/>
              </a:lnSpc>
            </a:pPr>
            <a:r>
              <a:rPr lang="en-GB" sz="1600" dirty="0" err="1">
                <a:solidFill>
                  <a:schemeClr val="bg1">
                    <a:lumMod val="50000"/>
                  </a:schemeClr>
                </a:solidFill>
              </a:rPr>
              <a:t>Lorem</a:t>
            </a:r>
            <a:r>
              <a:rPr lang="en-GB" sz="1600" dirty="0">
                <a:solidFill>
                  <a:schemeClr val="bg1">
                    <a:lumMod val="50000"/>
                  </a:schemeClr>
                </a:solidFill>
              </a:rPr>
              <a:t> </a:t>
            </a:r>
            <a:r>
              <a:rPr lang="en-GB" sz="1600" dirty="0" err="1">
                <a:solidFill>
                  <a:schemeClr val="bg1">
                    <a:lumMod val="50000"/>
                  </a:schemeClr>
                </a:solidFill>
              </a:rPr>
              <a:t>ipsum</a:t>
            </a:r>
            <a:r>
              <a:rPr lang="en-GB" sz="1600" dirty="0">
                <a:solidFill>
                  <a:schemeClr val="bg1">
                    <a:lumMod val="50000"/>
                  </a:schemeClr>
                </a:solidFill>
              </a:rPr>
              <a:t> </a:t>
            </a:r>
            <a:r>
              <a:rPr lang="en-GB" sz="1600" dirty="0" err="1">
                <a:solidFill>
                  <a:schemeClr val="bg1">
                    <a:lumMod val="50000"/>
                  </a:schemeClr>
                </a:solidFill>
              </a:rPr>
              <a:t>dolor</a:t>
            </a:r>
            <a:r>
              <a:rPr lang="en-GB" sz="1600" dirty="0">
                <a:solidFill>
                  <a:schemeClr val="bg1">
                    <a:lumMod val="50000"/>
                  </a:schemeClr>
                </a:solidFill>
              </a:rPr>
              <a:t> sit </a:t>
            </a:r>
            <a:r>
              <a:rPr lang="en-GB" sz="1600" dirty="0" err="1">
                <a:solidFill>
                  <a:schemeClr val="bg1">
                    <a:lumMod val="50000"/>
                  </a:schemeClr>
                </a:solidFill>
              </a:rPr>
              <a:t>amet</a:t>
            </a:r>
            <a:r>
              <a:rPr lang="en-GB" sz="1600" dirty="0">
                <a:solidFill>
                  <a:schemeClr val="bg1">
                    <a:lumMod val="50000"/>
                  </a:schemeClr>
                </a:solidFill>
              </a:rPr>
              <a:t>, </a:t>
            </a:r>
            <a:r>
              <a:rPr lang="en-GB" sz="1600" dirty="0" err="1">
                <a:solidFill>
                  <a:schemeClr val="bg1">
                    <a:lumMod val="50000"/>
                  </a:schemeClr>
                </a:solidFill>
              </a:rPr>
              <a:t>consectetur</a:t>
            </a:r>
            <a:r>
              <a:rPr lang="en-GB" sz="1600" dirty="0">
                <a:solidFill>
                  <a:schemeClr val="bg1">
                    <a:lumMod val="50000"/>
                  </a:schemeClr>
                </a:solidFill>
              </a:rPr>
              <a:t> </a:t>
            </a:r>
            <a:r>
              <a:rPr lang="en-GB" sz="1600" dirty="0" err="1">
                <a:solidFill>
                  <a:schemeClr val="bg1">
                    <a:lumMod val="50000"/>
                  </a:schemeClr>
                </a:solidFill>
              </a:rPr>
              <a:t>adipiscing</a:t>
            </a:r>
            <a:r>
              <a:rPr lang="en-GB" sz="1600" dirty="0">
                <a:solidFill>
                  <a:schemeClr val="bg1">
                    <a:lumMod val="50000"/>
                  </a:schemeClr>
                </a:solidFill>
              </a:rPr>
              <a:t> </a:t>
            </a:r>
            <a:r>
              <a:rPr lang="en-GB" sz="1600" dirty="0" err="1">
                <a:solidFill>
                  <a:schemeClr val="bg1">
                    <a:lumMod val="50000"/>
                  </a:schemeClr>
                </a:solidFill>
              </a:rPr>
              <a:t>elit</a:t>
            </a:r>
            <a:r>
              <a:rPr lang="en-GB" sz="1600" dirty="0">
                <a:solidFill>
                  <a:schemeClr val="bg1">
                    <a:lumMod val="50000"/>
                  </a:schemeClr>
                </a:solidFill>
              </a:rPr>
              <a:t>. </a:t>
            </a:r>
            <a:r>
              <a:rPr lang="en-GB" sz="1600" dirty="0" err="1">
                <a:solidFill>
                  <a:schemeClr val="bg1">
                    <a:lumMod val="50000"/>
                  </a:schemeClr>
                </a:solidFill>
              </a:rPr>
              <a:t>Apud</a:t>
            </a:r>
            <a:r>
              <a:rPr lang="en-GB" sz="1600" dirty="0">
                <a:solidFill>
                  <a:schemeClr val="bg1">
                    <a:lumMod val="50000"/>
                  </a:schemeClr>
                </a:solidFill>
              </a:rPr>
              <a:t> </a:t>
            </a:r>
            <a:r>
              <a:rPr lang="en-GB" sz="1600" dirty="0" err="1">
                <a:solidFill>
                  <a:schemeClr val="bg1">
                    <a:lumMod val="50000"/>
                  </a:schemeClr>
                </a:solidFill>
              </a:rPr>
              <a:t>imperitos</a:t>
            </a:r>
            <a:r>
              <a:rPr lang="en-GB" sz="1600" dirty="0">
                <a:solidFill>
                  <a:schemeClr val="bg1">
                    <a:lumMod val="50000"/>
                  </a:schemeClr>
                </a:solidFill>
              </a:rPr>
              <a:t> tum </a:t>
            </a:r>
            <a:r>
              <a:rPr lang="en-GB" sz="1600" dirty="0" err="1">
                <a:solidFill>
                  <a:schemeClr val="bg1">
                    <a:lumMod val="50000"/>
                  </a:schemeClr>
                </a:solidFill>
              </a:rPr>
              <a:t>illa</a:t>
            </a:r>
            <a:r>
              <a:rPr lang="en-GB" sz="1600" dirty="0">
                <a:solidFill>
                  <a:schemeClr val="bg1">
                    <a:lumMod val="50000"/>
                  </a:schemeClr>
                </a:solidFill>
              </a:rPr>
              <a:t> dicta </a:t>
            </a:r>
            <a:r>
              <a:rPr lang="en-GB" sz="1600" dirty="0" err="1">
                <a:solidFill>
                  <a:schemeClr val="bg1">
                    <a:lumMod val="50000"/>
                  </a:schemeClr>
                </a:solidFill>
              </a:rPr>
              <a:t>sunt</a:t>
            </a:r>
            <a:r>
              <a:rPr lang="en-GB" sz="1600" dirty="0">
                <a:solidFill>
                  <a:schemeClr val="bg1">
                    <a:lumMod val="50000"/>
                  </a:schemeClr>
                </a:solidFill>
              </a:rPr>
              <a:t>, </a:t>
            </a:r>
            <a:r>
              <a:rPr lang="en-GB" sz="1600" dirty="0" err="1">
                <a:solidFill>
                  <a:schemeClr val="bg1">
                    <a:lumMod val="50000"/>
                  </a:schemeClr>
                </a:solidFill>
              </a:rPr>
              <a:t>aliquid</a:t>
            </a:r>
            <a:r>
              <a:rPr lang="en-GB" sz="1600" dirty="0">
                <a:solidFill>
                  <a:schemeClr val="bg1">
                    <a:lumMod val="50000"/>
                  </a:schemeClr>
                </a:solidFill>
              </a:rPr>
              <a:t> </a:t>
            </a:r>
            <a:r>
              <a:rPr lang="en-GB" sz="1600" dirty="0" err="1">
                <a:solidFill>
                  <a:schemeClr val="bg1">
                    <a:lumMod val="50000"/>
                  </a:schemeClr>
                </a:solidFill>
              </a:rPr>
              <a:t>etiam</a:t>
            </a:r>
            <a:r>
              <a:rPr lang="en-GB" sz="1600" dirty="0">
                <a:solidFill>
                  <a:schemeClr val="bg1">
                    <a:lumMod val="50000"/>
                  </a:schemeClr>
                </a:solidFill>
              </a:rPr>
              <a:t> coronae datum; Non </a:t>
            </a:r>
            <a:r>
              <a:rPr lang="en-GB" sz="1600" dirty="0" err="1">
                <a:solidFill>
                  <a:schemeClr val="bg1">
                    <a:lumMod val="50000"/>
                  </a:schemeClr>
                </a:solidFill>
              </a:rPr>
              <a:t>autem</a:t>
            </a:r>
            <a:r>
              <a:rPr lang="en-GB" sz="1600" dirty="0">
                <a:solidFill>
                  <a:schemeClr val="bg1">
                    <a:lumMod val="50000"/>
                  </a:schemeClr>
                </a:solidFill>
              </a:rPr>
              <a:t> hoc: </a:t>
            </a:r>
            <a:r>
              <a:rPr lang="en-GB" sz="1600" dirty="0" err="1">
                <a:solidFill>
                  <a:schemeClr val="bg1">
                    <a:lumMod val="50000"/>
                  </a:schemeClr>
                </a:solidFill>
              </a:rPr>
              <a:t>illustrare</a:t>
            </a:r>
            <a:r>
              <a:rPr lang="en-GB" sz="1600" dirty="0">
                <a:solidFill>
                  <a:schemeClr val="bg1">
                    <a:lumMod val="50000"/>
                  </a:schemeClr>
                </a:solidFill>
              </a:rPr>
              <a:t>, </a:t>
            </a:r>
            <a:r>
              <a:rPr lang="en-GB" sz="1600" dirty="0" err="1">
                <a:solidFill>
                  <a:schemeClr val="bg1">
                    <a:lumMod val="50000"/>
                  </a:schemeClr>
                </a:solidFill>
              </a:rPr>
              <a:t>dubiis</a:t>
            </a:r>
            <a:r>
              <a:rPr lang="en-GB" sz="1600" dirty="0">
                <a:solidFill>
                  <a:schemeClr val="bg1">
                    <a:lumMod val="50000"/>
                  </a:schemeClr>
                </a:solidFill>
              </a:rPr>
              <a:t> </a:t>
            </a:r>
            <a:r>
              <a:rPr lang="en-GB" sz="1600" dirty="0" err="1">
                <a:solidFill>
                  <a:schemeClr val="bg1">
                    <a:lumMod val="50000"/>
                  </a:schemeClr>
                </a:solidFill>
              </a:rPr>
              <a:t>perspicua</a:t>
            </a:r>
            <a:r>
              <a:rPr lang="en-GB" sz="1600" dirty="0">
                <a:solidFill>
                  <a:schemeClr val="bg1">
                    <a:lumMod val="50000"/>
                  </a:schemeClr>
                </a:solidFill>
              </a:rPr>
              <a:t> </a:t>
            </a:r>
            <a:r>
              <a:rPr lang="en-GB" sz="1600" dirty="0" err="1">
                <a:solidFill>
                  <a:schemeClr val="bg1">
                    <a:lumMod val="50000"/>
                  </a:schemeClr>
                </a:solidFill>
              </a:rPr>
              <a:t>conamini</a:t>
            </a:r>
            <a:r>
              <a:rPr lang="en-GB" sz="1600" dirty="0">
                <a:solidFill>
                  <a:schemeClr val="bg1">
                    <a:lumMod val="50000"/>
                  </a:schemeClr>
                </a:solidFill>
              </a:rPr>
              <a:t> </a:t>
            </a:r>
            <a:r>
              <a:rPr lang="en-GB" sz="1600" dirty="0" err="1">
                <a:solidFill>
                  <a:schemeClr val="bg1">
                    <a:lumMod val="50000"/>
                  </a:schemeClr>
                </a:solidFill>
              </a:rPr>
              <a:t>tollere</a:t>
            </a:r>
            <a:r>
              <a:rPr lang="en-GB" sz="1600" dirty="0">
                <a:solidFill>
                  <a:schemeClr val="bg1">
                    <a:lumMod val="50000"/>
                  </a:schemeClr>
                </a:solidFill>
              </a:rPr>
              <a:t>. Lorem ipsum </a:t>
            </a:r>
            <a:r>
              <a:rPr lang="en-GB" sz="1600" dirty="0" err="1">
                <a:solidFill>
                  <a:schemeClr val="bg1">
                    <a:lumMod val="50000"/>
                  </a:schemeClr>
                </a:solidFill>
              </a:rPr>
              <a:t>dolor</a:t>
            </a:r>
            <a:r>
              <a:rPr lang="en-GB" sz="1600" dirty="0">
                <a:solidFill>
                  <a:schemeClr val="bg1">
                    <a:lumMod val="50000"/>
                  </a:schemeClr>
                </a:solidFill>
              </a:rPr>
              <a:t> sit </a:t>
            </a:r>
            <a:r>
              <a:rPr lang="en-GB" sz="1600" dirty="0" err="1">
                <a:solidFill>
                  <a:schemeClr val="bg1">
                    <a:lumMod val="50000"/>
                  </a:schemeClr>
                </a:solidFill>
              </a:rPr>
              <a:t>amet</a:t>
            </a:r>
            <a:r>
              <a:rPr lang="en-GB" sz="1600" dirty="0">
                <a:solidFill>
                  <a:schemeClr val="bg1">
                    <a:lumMod val="50000"/>
                  </a:schemeClr>
                </a:solidFill>
              </a:rPr>
              <a:t>, </a:t>
            </a:r>
            <a:r>
              <a:rPr lang="en-GB" sz="1600" dirty="0" err="1">
                <a:solidFill>
                  <a:schemeClr val="bg1">
                    <a:lumMod val="50000"/>
                  </a:schemeClr>
                </a:solidFill>
              </a:rPr>
              <a:t>consectetur</a:t>
            </a:r>
            <a:r>
              <a:rPr lang="en-GB" sz="1600" dirty="0">
                <a:solidFill>
                  <a:schemeClr val="bg1">
                    <a:lumMod val="50000"/>
                  </a:schemeClr>
                </a:solidFill>
              </a:rPr>
              <a:t> </a:t>
            </a:r>
            <a:r>
              <a:rPr lang="en-GB" sz="1600" dirty="0" err="1">
                <a:solidFill>
                  <a:schemeClr val="bg1">
                    <a:lumMod val="50000"/>
                  </a:schemeClr>
                </a:solidFill>
              </a:rPr>
              <a:t>adipiscing</a:t>
            </a:r>
            <a:r>
              <a:rPr lang="en-GB" sz="1600" dirty="0">
                <a:solidFill>
                  <a:schemeClr val="bg1">
                    <a:lumMod val="50000"/>
                  </a:schemeClr>
                </a:solidFill>
              </a:rPr>
              <a:t> </a:t>
            </a:r>
            <a:r>
              <a:rPr lang="en-GB" sz="1600" dirty="0" err="1">
                <a:solidFill>
                  <a:schemeClr val="bg1">
                    <a:lumMod val="50000"/>
                  </a:schemeClr>
                </a:solidFill>
              </a:rPr>
              <a:t>elit</a:t>
            </a:r>
            <a:r>
              <a:rPr lang="en-GB" sz="1600" dirty="0">
                <a:solidFill>
                  <a:schemeClr val="bg1">
                    <a:lumMod val="50000"/>
                  </a:schemeClr>
                </a:solidFill>
              </a:rPr>
              <a:t>. </a:t>
            </a:r>
          </a:p>
          <a:p>
            <a:pPr>
              <a:lnSpc>
                <a:spcPct val="150000"/>
              </a:lnSpc>
            </a:pPr>
            <a:endParaRPr lang="en-GB" sz="1600" dirty="0">
              <a:solidFill>
                <a:schemeClr val="bg1">
                  <a:lumMod val="50000"/>
                </a:schemeClr>
              </a:solidFill>
            </a:endParaRPr>
          </a:p>
          <a:p>
            <a:pPr>
              <a:lnSpc>
                <a:spcPct val="150000"/>
              </a:lnSpc>
            </a:pPr>
            <a:r>
              <a:rPr lang="en-GB" sz="1600" dirty="0" err="1">
                <a:solidFill>
                  <a:schemeClr val="bg1">
                    <a:lumMod val="50000"/>
                  </a:schemeClr>
                </a:solidFill>
              </a:rPr>
              <a:t>Apud</a:t>
            </a:r>
            <a:r>
              <a:rPr lang="en-GB" sz="1600" dirty="0">
                <a:solidFill>
                  <a:schemeClr val="bg1">
                    <a:lumMod val="50000"/>
                  </a:schemeClr>
                </a:solidFill>
              </a:rPr>
              <a:t> </a:t>
            </a:r>
            <a:r>
              <a:rPr lang="en-GB" sz="1600" dirty="0" err="1">
                <a:solidFill>
                  <a:schemeClr val="bg1">
                    <a:lumMod val="50000"/>
                  </a:schemeClr>
                </a:solidFill>
              </a:rPr>
              <a:t>imperitos</a:t>
            </a:r>
            <a:r>
              <a:rPr lang="en-GB" sz="1600" dirty="0">
                <a:solidFill>
                  <a:schemeClr val="bg1">
                    <a:lumMod val="50000"/>
                  </a:schemeClr>
                </a:solidFill>
              </a:rPr>
              <a:t> tum </a:t>
            </a:r>
            <a:r>
              <a:rPr lang="en-GB" sz="1600" dirty="0" err="1">
                <a:solidFill>
                  <a:schemeClr val="bg1">
                    <a:lumMod val="50000"/>
                  </a:schemeClr>
                </a:solidFill>
              </a:rPr>
              <a:t>illa</a:t>
            </a:r>
            <a:r>
              <a:rPr lang="en-GB" sz="1600" dirty="0">
                <a:solidFill>
                  <a:schemeClr val="bg1">
                    <a:lumMod val="50000"/>
                  </a:schemeClr>
                </a:solidFill>
              </a:rPr>
              <a:t> dicta </a:t>
            </a:r>
            <a:r>
              <a:rPr lang="en-GB" sz="1600" dirty="0" err="1">
                <a:solidFill>
                  <a:schemeClr val="bg1">
                    <a:lumMod val="50000"/>
                  </a:schemeClr>
                </a:solidFill>
              </a:rPr>
              <a:t>sunt</a:t>
            </a:r>
            <a:r>
              <a:rPr lang="en-GB" sz="1600" dirty="0">
                <a:solidFill>
                  <a:schemeClr val="bg1">
                    <a:lumMod val="50000"/>
                  </a:schemeClr>
                </a:solidFill>
              </a:rPr>
              <a:t>, </a:t>
            </a:r>
            <a:r>
              <a:rPr lang="en-GB" sz="1600" dirty="0" err="1">
                <a:solidFill>
                  <a:schemeClr val="bg1">
                    <a:lumMod val="50000"/>
                  </a:schemeClr>
                </a:solidFill>
              </a:rPr>
              <a:t>aliquid</a:t>
            </a:r>
            <a:r>
              <a:rPr lang="en-GB" sz="1600" dirty="0">
                <a:solidFill>
                  <a:schemeClr val="bg1">
                    <a:lumMod val="50000"/>
                  </a:schemeClr>
                </a:solidFill>
              </a:rPr>
              <a:t> </a:t>
            </a:r>
            <a:r>
              <a:rPr lang="en-GB" sz="1600" dirty="0" err="1">
                <a:solidFill>
                  <a:schemeClr val="bg1">
                    <a:lumMod val="50000"/>
                  </a:schemeClr>
                </a:solidFill>
              </a:rPr>
              <a:t>etiam</a:t>
            </a:r>
            <a:r>
              <a:rPr lang="en-GB" sz="1600" dirty="0">
                <a:solidFill>
                  <a:schemeClr val="bg1">
                    <a:lumMod val="50000"/>
                  </a:schemeClr>
                </a:solidFill>
              </a:rPr>
              <a:t> coronae datum; Non </a:t>
            </a:r>
            <a:r>
              <a:rPr lang="en-GB" sz="1600" dirty="0" err="1">
                <a:solidFill>
                  <a:schemeClr val="bg1">
                    <a:lumMod val="50000"/>
                  </a:schemeClr>
                </a:solidFill>
              </a:rPr>
              <a:t>autem</a:t>
            </a:r>
            <a:r>
              <a:rPr lang="en-GB" sz="1600" dirty="0">
                <a:solidFill>
                  <a:schemeClr val="bg1">
                    <a:lumMod val="50000"/>
                  </a:schemeClr>
                </a:solidFill>
              </a:rPr>
              <a:t> hoc: </a:t>
            </a:r>
            <a:r>
              <a:rPr lang="en-GB" sz="1600" dirty="0" err="1">
                <a:solidFill>
                  <a:schemeClr val="bg1">
                    <a:lumMod val="50000"/>
                  </a:schemeClr>
                </a:solidFill>
              </a:rPr>
              <a:t>igitur</a:t>
            </a:r>
            <a:r>
              <a:rPr lang="en-GB" sz="1600" dirty="0">
                <a:solidFill>
                  <a:schemeClr val="bg1">
                    <a:lumMod val="50000"/>
                  </a:schemeClr>
                </a:solidFill>
              </a:rPr>
              <a:t> ne </a:t>
            </a:r>
            <a:r>
              <a:rPr lang="en-GB" sz="1600" dirty="0" err="1">
                <a:solidFill>
                  <a:schemeClr val="bg1">
                    <a:lumMod val="50000"/>
                  </a:schemeClr>
                </a:solidFill>
              </a:rPr>
              <a:t>illud</a:t>
            </a:r>
            <a:r>
              <a:rPr lang="en-GB" sz="1600" dirty="0">
                <a:solidFill>
                  <a:schemeClr val="bg1">
                    <a:lumMod val="50000"/>
                  </a:schemeClr>
                </a:solidFill>
              </a:rPr>
              <a:t> </a:t>
            </a:r>
            <a:r>
              <a:rPr lang="en-GB" sz="1600" dirty="0" err="1">
                <a:solidFill>
                  <a:schemeClr val="bg1">
                    <a:lumMod val="50000"/>
                  </a:schemeClr>
                </a:solidFill>
              </a:rPr>
              <a:t>quidem</a:t>
            </a:r>
            <a:r>
              <a:rPr lang="en-GB" sz="1600" dirty="0">
                <a:solidFill>
                  <a:schemeClr val="bg1">
                    <a:lumMod val="50000"/>
                  </a:schemeClr>
                </a:solidFill>
              </a:rPr>
              <a:t>. </a:t>
            </a:r>
            <a:r>
              <a:rPr lang="en-GB" sz="1600" dirty="0" err="1">
                <a:solidFill>
                  <a:schemeClr val="bg1">
                    <a:lumMod val="50000"/>
                  </a:schemeClr>
                </a:solidFill>
              </a:rPr>
              <a:t>Multa</a:t>
            </a:r>
            <a:r>
              <a:rPr lang="en-GB" sz="1600" dirty="0">
                <a:solidFill>
                  <a:schemeClr val="bg1">
                    <a:lumMod val="50000"/>
                  </a:schemeClr>
                </a:solidFill>
              </a:rPr>
              <a:t> </a:t>
            </a:r>
            <a:r>
              <a:rPr lang="en-GB" sz="1600" dirty="0" err="1">
                <a:solidFill>
                  <a:schemeClr val="bg1">
                    <a:lumMod val="50000"/>
                  </a:schemeClr>
                </a:solidFill>
              </a:rPr>
              <a:t>sunt</a:t>
            </a:r>
            <a:r>
              <a:rPr lang="en-GB" sz="1600" dirty="0">
                <a:solidFill>
                  <a:schemeClr val="bg1">
                    <a:lumMod val="50000"/>
                  </a:schemeClr>
                </a:solidFill>
              </a:rPr>
              <a:t> dicta </a:t>
            </a:r>
            <a:r>
              <a:rPr lang="en-GB" sz="1600" dirty="0" err="1">
                <a:solidFill>
                  <a:schemeClr val="bg1">
                    <a:lumMod val="50000"/>
                  </a:schemeClr>
                </a:solidFill>
              </a:rPr>
              <a:t>illustrare</a:t>
            </a:r>
            <a:r>
              <a:rPr lang="en-GB" sz="1600" dirty="0">
                <a:solidFill>
                  <a:schemeClr val="bg1">
                    <a:lumMod val="50000"/>
                  </a:schemeClr>
                </a:solidFill>
              </a:rPr>
              <a:t>, </a:t>
            </a:r>
            <a:r>
              <a:rPr lang="en-GB" sz="1600" dirty="0" err="1">
                <a:solidFill>
                  <a:schemeClr val="bg1">
                    <a:lumMod val="50000"/>
                  </a:schemeClr>
                </a:solidFill>
              </a:rPr>
              <a:t>dubiis</a:t>
            </a:r>
            <a:r>
              <a:rPr lang="en-GB" sz="1600" dirty="0">
                <a:solidFill>
                  <a:schemeClr val="bg1">
                    <a:lumMod val="50000"/>
                  </a:schemeClr>
                </a:solidFill>
              </a:rPr>
              <a:t> </a:t>
            </a:r>
            <a:r>
              <a:rPr lang="en-GB" sz="1600" dirty="0" err="1">
                <a:solidFill>
                  <a:schemeClr val="bg1">
                    <a:lumMod val="50000"/>
                  </a:schemeClr>
                </a:solidFill>
              </a:rPr>
              <a:t>perspicua</a:t>
            </a:r>
            <a:r>
              <a:rPr lang="en-GB" sz="1600" dirty="0">
                <a:solidFill>
                  <a:schemeClr val="bg1">
                    <a:lumMod val="50000"/>
                  </a:schemeClr>
                </a:solidFill>
              </a:rPr>
              <a:t> </a:t>
            </a:r>
            <a:r>
              <a:rPr lang="en-GB" sz="1600" dirty="0" err="1">
                <a:solidFill>
                  <a:schemeClr val="bg1">
                    <a:lumMod val="50000"/>
                  </a:schemeClr>
                </a:solidFill>
              </a:rPr>
              <a:t>conamini</a:t>
            </a:r>
            <a:r>
              <a:rPr lang="en-GB" sz="1600" dirty="0">
                <a:solidFill>
                  <a:schemeClr val="bg1">
                    <a:lumMod val="50000"/>
                  </a:schemeClr>
                </a:solidFill>
              </a:rPr>
              <a:t> </a:t>
            </a:r>
            <a:r>
              <a:rPr lang="en-GB" sz="1600" dirty="0" err="1">
                <a:solidFill>
                  <a:schemeClr val="bg1">
                    <a:lumMod val="50000"/>
                  </a:schemeClr>
                </a:solidFill>
              </a:rPr>
              <a:t>tollere</a:t>
            </a:r>
            <a:r>
              <a:rPr lang="en-GB" sz="1600" dirty="0">
                <a:solidFill>
                  <a:schemeClr val="bg1">
                    <a:lumMod val="50000"/>
                  </a:schemeClr>
                </a:solidFill>
              </a:rPr>
              <a:t>.</a:t>
            </a:r>
          </a:p>
          <a:p>
            <a:pPr>
              <a:lnSpc>
                <a:spcPct val="150000"/>
              </a:lnSpc>
            </a:pPr>
            <a:endParaRPr lang="en-GB" sz="1600" dirty="0">
              <a:solidFill>
                <a:schemeClr val="bg1">
                  <a:lumMod val="50000"/>
                </a:schemeClr>
              </a:solidFill>
            </a:endParaRPr>
          </a:p>
        </p:txBody>
      </p:sp>
      <p:sp>
        <p:nvSpPr>
          <p:cNvPr id="8" name="Rectangle 7"/>
          <p:cNvSpPr/>
          <p:nvPr/>
        </p:nvSpPr>
        <p:spPr>
          <a:xfrm>
            <a:off x="11063730" y="2642720"/>
            <a:ext cx="4189527" cy="1815882"/>
          </a:xfrm>
          <a:prstGeom prst="rect">
            <a:avLst/>
          </a:prstGeom>
        </p:spPr>
        <p:txBody>
          <a:bodyPr wrap="square">
            <a:spAutoFit/>
          </a:bodyPr>
          <a:lstStyle/>
          <a:p>
            <a:r>
              <a:rPr lang="en-GB" sz="2800" b="1" dirty="0">
                <a:solidFill>
                  <a:schemeClr val="accent5"/>
                </a:solidFill>
              </a:rPr>
              <a:t>Lorem ipsum </a:t>
            </a:r>
            <a:r>
              <a:rPr lang="en-GB" sz="2800" b="1" dirty="0" err="1">
                <a:solidFill>
                  <a:schemeClr val="accent5"/>
                </a:solidFill>
              </a:rPr>
              <a:t>dolor</a:t>
            </a:r>
            <a:r>
              <a:rPr lang="en-GB" sz="2800" b="1" dirty="0">
                <a:solidFill>
                  <a:schemeClr val="accent5"/>
                </a:solidFill>
              </a:rPr>
              <a:t> sit </a:t>
            </a:r>
            <a:r>
              <a:rPr lang="en-GB" sz="2800" b="1" dirty="0" err="1">
                <a:solidFill>
                  <a:schemeClr val="accent5"/>
                </a:solidFill>
              </a:rPr>
              <a:t>amet</a:t>
            </a:r>
            <a:r>
              <a:rPr lang="en-GB" sz="2800" b="1" dirty="0">
                <a:solidFill>
                  <a:schemeClr val="accent5"/>
                </a:solidFill>
              </a:rPr>
              <a:t>, </a:t>
            </a:r>
            <a:r>
              <a:rPr lang="en-GB" sz="2800" b="1" dirty="0" err="1">
                <a:solidFill>
                  <a:schemeClr val="accent5"/>
                </a:solidFill>
              </a:rPr>
              <a:t>consectetur</a:t>
            </a:r>
            <a:r>
              <a:rPr lang="en-GB" sz="2800" b="1" dirty="0">
                <a:solidFill>
                  <a:schemeClr val="accent5"/>
                </a:solidFill>
              </a:rPr>
              <a:t> </a:t>
            </a:r>
            <a:r>
              <a:rPr lang="en-GB" sz="2800" b="1" dirty="0" err="1">
                <a:solidFill>
                  <a:schemeClr val="accent5"/>
                </a:solidFill>
              </a:rPr>
              <a:t>adipiscing</a:t>
            </a:r>
            <a:r>
              <a:rPr lang="en-GB" sz="2800" b="1" dirty="0">
                <a:solidFill>
                  <a:schemeClr val="accent5"/>
                </a:solidFill>
              </a:rPr>
              <a:t> </a:t>
            </a:r>
            <a:r>
              <a:rPr lang="en-GB" sz="2800" b="1" dirty="0" err="1">
                <a:solidFill>
                  <a:schemeClr val="accent5"/>
                </a:solidFill>
              </a:rPr>
              <a:t>elit</a:t>
            </a:r>
            <a:r>
              <a:rPr lang="en-GB" sz="2800" b="1" dirty="0">
                <a:solidFill>
                  <a:schemeClr val="accent5"/>
                </a:solidFill>
              </a:rPr>
              <a:t>. </a:t>
            </a:r>
            <a:r>
              <a:rPr lang="en-GB" sz="2800" b="1" dirty="0" err="1">
                <a:solidFill>
                  <a:schemeClr val="accent5"/>
                </a:solidFill>
              </a:rPr>
              <a:t>Apud</a:t>
            </a:r>
            <a:r>
              <a:rPr lang="en-GB" sz="2800" b="1" dirty="0">
                <a:solidFill>
                  <a:schemeClr val="accent5"/>
                </a:solidFill>
              </a:rPr>
              <a:t> </a:t>
            </a:r>
            <a:r>
              <a:rPr lang="en-GB" sz="2800" b="1" dirty="0" err="1">
                <a:solidFill>
                  <a:schemeClr val="accent5"/>
                </a:solidFill>
              </a:rPr>
              <a:t>imperito</a:t>
            </a:r>
            <a:r>
              <a:rPr lang="en-GB" sz="2800" b="1" dirty="0">
                <a:solidFill>
                  <a:schemeClr val="accent5"/>
                </a:solidFill>
              </a:rPr>
              <a:t>.</a:t>
            </a:r>
            <a:endParaRPr lang="en-US" b="1" dirty="0">
              <a:solidFill>
                <a:schemeClr val="accent5"/>
              </a:solidFill>
            </a:endParaRPr>
          </a:p>
        </p:txBody>
      </p:sp>
    </p:spTree>
    <p:extLst>
      <p:ext uri="{BB962C8B-B14F-4D97-AF65-F5344CB8AC3E}">
        <p14:creationId xmlns:p14="http://schemas.microsoft.com/office/powerpoint/2010/main" val="1765981465"/>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Charts &amp; Tables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76FCE5EC-521C-4964-98A0-55E8F1022DBC}" type="datetime6">
              <a:rPr lang="en-US" smtClean="0"/>
              <a:t>October 19</a:t>
            </a:fld>
            <a:endParaRPr lang="en-US" dirty="0"/>
          </a:p>
        </p:txBody>
      </p:sp>
      <p:sp>
        <p:nvSpPr>
          <p:cNvPr id="6" name="Rectangle 5"/>
          <p:cNvSpPr/>
          <p:nvPr/>
        </p:nvSpPr>
        <p:spPr>
          <a:xfrm>
            <a:off x="1100931" y="5145351"/>
            <a:ext cx="5439385" cy="3785652"/>
          </a:xfrm>
          <a:prstGeom prst="rect">
            <a:avLst/>
          </a:prstGeom>
        </p:spPr>
        <p:txBody>
          <a:bodyPr wrap="square" anchor="t">
            <a:spAutoFit/>
          </a:bodyPr>
          <a:lstStyle/>
          <a:p>
            <a:pPr>
              <a:lnSpc>
                <a:spcPct val="150000"/>
              </a:lnSpc>
            </a:pPr>
            <a:r>
              <a:rPr lang="en-GB" sz="1600" dirty="0" err="1">
                <a:solidFill>
                  <a:schemeClr val="bg1">
                    <a:lumMod val="50000"/>
                  </a:schemeClr>
                </a:solidFill>
              </a:rPr>
              <a:t>Lorem</a:t>
            </a:r>
            <a:r>
              <a:rPr lang="en-GB" sz="1600" dirty="0">
                <a:solidFill>
                  <a:schemeClr val="bg1">
                    <a:lumMod val="50000"/>
                  </a:schemeClr>
                </a:solidFill>
              </a:rPr>
              <a:t> </a:t>
            </a:r>
            <a:r>
              <a:rPr lang="en-GB" sz="1600" dirty="0" err="1">
                <a:solidFill>
                  <a:schemeClr val="bg1">
                    <a:lumMod val="50000"/>
                  </a:schemeClr>
                </a:solidFill>
              </a:rPr>
              <a:t>ipsum</a:t>
            </a:r>
            <a:r>
              <a:rPr lang="en-GB" sz="1600" dirty="0">
                <a:solidFill>
                  <a:schemeClr val="bg1">
                    <a:lumMod val="50000"/>
                  </a:schemeClr>
                </a:solidFill>
              </a:rPr>
              <a:t> </a:t>
            </a:r>
            <a:r>
              <a:rPr lang="en-GB" sz="1600" dirty="0" err="1">
                <a:solidFill>
                  <a:schemeClr val="bg1">
                    <a:lumMod val="50000"/>
                  </a:schemeClr>
                </a:solidFill>
              </a:rPr>
              <a:t>dolor</a:t>
            </a:r>
            <a:r>
              <a:rPr lang="en-GB" sz="1600" dirty="0">
                <a:solidFill>
                  <a:schemeClr val="bg1">
                    <a:lumMod val="50000"/>
                  </a:schemeClr>
                </a:solidFill>
              </a:rPr>
              <a:t> sit </a:t>
            </a:r>
            <a:r>
              <a:rPr lang="en-GB" sz="1600" dirty="0" err="1">
                <a:solidFill>
                  <a:schemeClr val="bg1">
                    <a:lumMod val="50000"/>
                  </a:schemeClr>
                </a:solidFill>
              </a:rPr>
              <a:t>amet</a:t>
            </a:r>
            <a:r>
              <a:rPr lang="en-GB" sz="1600" dirty="0">
                <a:solidFill>
                  <a:schemeClr val="bg1">
                    <a:lumMod val="50000"/>
                  </a:schemeClr>
                </a:solidFill>
              </a:rPr>
              <a:t>, </a:t>
            </a:r>
            <a:r>
              <a:rPr lang="en-GB" sz="1600" dirty="0" err="1">
                <a:solidFill>
                  <a:schemeClr val="bg1">
                    <a:lumMod val="50000"/>
                  </a:schemeClr>
                </a:solidFill>
              </a:rPr>
              <a:t>consectetur</a:t>
            </a:r>
            <a:r>
              <a:rPr lang="en-GB" sz="1600" dirty="0">
                <a:solidFill>
                  <a:schemeClr val="bg1">
                    <a:lumMod val="50000"/>
                  </a:schemeClr>
                </a:solidFill>
              </a:rPr>
              <a:t> </a:t>
            </a:r>
            <a:r>
              <a:rPr lang="en-GB" sz="1600" dirty="0" err="1">
                <a:solidFill>
                  <a:schemeClr val="bg1">
                    <a:lumMod val="50000"/>
                  </a:schemeClr>
                </a:solidFill>
              </a:rPr>
              <a:t>adipiscing</a:t>
            </a:r>
            <a:r>
              <a:rPr lang="en-GB" sz="1600" dirty="0">
                <a:solidFill>
                  <a:schemeClr val="bg1">
                    <a:lumMod val="50000"/>
                  </a:schemeClr>
                </a:solidFill>
              </a:rPr>
              <a:t> </a:t>
            </a:r>
            <a:r>
              <a:rPr lang="en-GB" sz="1600" dirty="0" err="1">
                <a:solidFill>
                  <a:schemeClr val="bg1">
                    <a:lumMod val="50000"/>
                  </a:schemeClr>
                </a:solidFill>
              </a:rPr>
              <a:t>elit</a:t>
            </a:r>
            <a:r>
              <a:rPr lang="en-GB" sz="1600" dirty="0">
                <a:solidFill>
                  <a:schemeClr val="bg1">
                    <a:lumMod val="50000"/>
                  </a:schemeClr>
                </a:solidFill>
              </a:rPr>
              <a:t>. </a:t>
            </a:r>
            <a:r>
              <a:rPr lang="en-GB" sz="1600" dirty="0" err="1">
                <a:solidFill>
                  <a:schemeClr val="bg1">
                    <a:lumMod val="50000"/>
                  </a:schemeClr>
                </a:solidFill>
              </a:rPr>
              <a:t>Apud</a:t>
            </a:r>
            <a:r>
              <a:rPr lang="en-GB" sz="1600" dirty="0">
                <a:solidFill>
                  <a:schemeClr val="bg1">
                    <a:lumMod val="50000"/>
                  </a:schemeClr>
                </a:solidFill>
              </a:rPr>
              <a:t> </a:t>
            </a:r>
            <a:r>
              <a:rPr lang="en-GB" sz="1600" dirty="0" err="1">
                <a:solidFill>
                  <a:schemeClr val="bg1">
                    <a:lumMod val="50000"/>
                  </a:schemeClr>
                </a:solidFill>
              </a:rPr>
              <a:t>imperitos</a:t>
            </a:r>
            <a:r>
              <a:rPr lang="en-GB" sz="1600" dirty="0">
                <a:solidFill>
                  <a:schemeClr val="bg1">
                    <a:lumMod val="50000"/>
                  </a:schemeClr>
                </a:solidFill>
              </a:rPr>
              <a:t> tum </a:t>
            </a:r>
            <a:r>
              <a:rPr lang="en-GB" sz="1600" dirty="0" err="1">
                <a:solidFill>
                  <a:schemeClr val="bg1">
                    <a:lumMod val="50000"/>
                  </a:schemeClr>
                </a:solidFill>
              </a:rPr>
              <a:t>illa</a:t>
            </a:r>
            <a:r>
              <a:rPr lang="en-GB" sz="1600" dirty="0">
                <a:solidFill>
                  <a:schemeClr val="bg1">
                    <a:lumMod val="50000"/>
                  </a:schemeClr>
                </a:solidFill>
              </a:rPr>
              <a:t> dicta </a:t>
            </a:r>
            <a:r>
              <a:rPr lang="en-GB" sz="1600" dirty="0" err="1">
                <a:solidFill>
                  <a:schemeClr val="bg1">
                    <a:lumMod val="50000"/>
                  </a:schemeClr>
                </a:solidFill>
              </a:rPr>
              <a:t>sunt</a:t>
            </a:r>
            <a:r>
              <a:rPr lang="en-GB" sz="1600" dirty="0">
                <a:solidFill>
                  <a:schemeClr val="bg1">
                    <a:lumMod val="50000"/>
                  </a:schemeClr>
                </a:solidFill>
              </a:rPr>
              <a:t>, </a:t>
            </a:r>
            <a:r>
              <a:rPr lang="en-GB" sz="1600" dirty="0" err="1">
                <a:solidFill>
                  <a:schemeClr val="bg1">
                    <a:lumMod val="50000"/>
                  </a:schemeClr>
                </a:solidFill>
              </a:rPr>
              <a:t>aliquid</a:t>
            </a:r>
            <a:r>
              <a:rPr lang="en-GB" sz="1600" dirty="0">
                <a:solidFill>
                  <a:schemeClr val="bg1">
                    <a:lumMod val="50000"/>
                  </a:schemeClr>
                </a:solidFill>
              </a:rPr>
              <a:t> </a:t>
            </a:r>
            <a:r>
              <a:rPr lang="en-GB" sz="1600" dirty="0" err="1">
                <a:solidFill>
                  <a:schemeClr val="bg1">
                    <a:lumMod val="50000"/>
                  </a:schemeClr>
                </a:solidFill>
              </a:rPr>
              <a:t>etiam</a:t>
            </a:r>
            <a:r>
              <a:rPr lang="en-GB" sz="1600" dirty="0">
                <a:solidFill>
                  <a:schemeClr val="bg1">
                    <a:lumMod val="50000"/>
                  </a:schemeClr>
                </a:solidFill>
              </a:rPr>
              <a:t> coronae datum; Non </a:t>
            </a:r>
            <a:r>
              <a:rPr lang="en-GB" sz="1600" dirty="0" err="1">
                <a:solidFill>
                  <a:schemeClr val="bg1">
                    <a:lumMod val="50000"/>
                  </a:schemeClr>
                </a:solidFill>
              </a:rPr>
              <a:t>autem</a:t>
            </a:r>
            <a:r>
              <a:rPr lang="en-GB" sz="1600" dirty="0">
                <a:solidFill>
                  <a:schemeClr val="bg1">
                    <a:lumMod val="50000"/>
                  </a:schemeClr>
                </a:solidFill>
              </a:rPr>
              <a:t> hoc: </a:t>
            </a:r>
            <a:r>
              <a:rPr lang="en-GB" sz="1600" dirty="0" err="1">
                <a:solidFill>
                  <a:schemeClr val="bg1">
                    <a:lumMod val="50000"/>
                  </a:schemeClr>
                </a:solidFill>
              </a:rPr>
              <a:t>illustrare</a:t>
            </a:r>
            <a:r>
              <a:rPr lang="en-GB" sz="1600" dirty="0">
                <a:solidFill>
                  <a:schemeClr val="bg1">
                    <a:lumMod val="50000"/>
                  </a:schemeClr>
                </a:solidFill>
              </a:rPr>
              <a:t>, </a:t>
            </a:r>
            <a:r>
              <a:rPr lang="en-GB" sz="1600" dirty="0" err="1">
                <a:solidFill>
                  <a:schemeClr val="bg1">
                    <a:lumMod val="50000"/>
                  </a:schemeClr>
                </a:solidFill>
              </a:rPr>
              <a:t>dubiis</a:t>
            </a:r>
            <a:r>
              <a:rPr lang="en-GB" sz="1600" dirty="0">
                <a:solidFill>
                  <a:schemeClr val="bg1">
                    <a:lumMod val="50000"/>
                  </a:schemeClr>
                </a:solidFill>
              </a:rPr>
              <a:t> </a:t>
            </a:r>
            <a:r>
              <a:rPr lang="en-GB" sz="1600" dirty="0" err="1">
                <a:solidFill>
                  <a:schemeClr val="bg1">
                    <a:lumMod val="50000"/>
                  </a:schemeClr>
                </a:solidFill>
              </a:rPr>
              <a:t>perspicua</a:t>
            </a:r>
            <a:r>
              <a:rPr lang="en-GB" sz="1600" dirty="0">
                <a:solidFill>
                  <a:schemeClr val="bg1">
                    <a:lumMod val="50000"/>
                  </a:schemeClr>
                </a:solidFill>
              </a:rPr>
              <a:t> </a:t>
            </a:r>
            <a:r>
              <a:rPr lang="en-GB" sz="1600" dirty="0" err="1">
                <a:solidFill>
                  <a:schemeClr val="bg1">
                    <a:lumMod val="50000"/>
                  </a:schemeClr>
                </a:solidFill>
              </a:rPr>
              <a:t>conamini</a:t>
            </a:r>
            <a:r>
              <a:rPr lang="en-GB" sz="1600" dirty="0">
                <a:solidFill>
                  <a:schemeClr val="bg1">
                    <a:lumMod val="50000"/>
                  </a:schemeClr>
                </a:solidFill>
              </a:rPr>
              <a:t> </a:t>
            </a:r>
            <a:r>
              <a:rPr lang="en-GB" sz="1600" dirty="0" err="1">
                <a:solidFill>
                  <a:schemeClr val="bg1">
                    <a:lumMod val="50000"/>
                  </a:schemeClr>
                </a:solidFill>
              </a:rPr>
              <a:t>tollere</a:t>
            </a:r>
            <a:r>
              <a:rPr lang="en-GB" sz="1600" dirty="0">
                <a:solidFill>
                  <a:schemeClr val="bg1">
                    <a:lumMod val="50000"/>
                  </a:schemeClr>
                </a:solidFill>
              </a:rPr>
              <a:t>. Lorem ipsum </a:t>
            </a:r>
            <a:r>
              <a:rPr lang="en-GB" sz="1600" dirty="0" err="1">
                <a:solidFill>
                  <a:schemeClr val="bg1">
                    <a:lumMod val="50000"/>
                  </a:schemeClr>
                </a:solidFill>
              </a:rPr>
              <a:t>dolor</a:t>
            </a:r>
            <a:r>
              <a:rPr lang="en-GB" sz="1600" dirty="0">
                <a:solidFill>
                  <a:schemeClr val="bg1">
                    <a:lumMod val="50000"/>
                  </a:schemeClr>
                </a:solidFill>
              </a:rPr>
              <a:t> sit </a:t>
            </a:r>
            <a:r>
              <a:rPr lang="en-GB" sz="1600" dirty="0" err="1">
                <a:solidFill>
                  <a:schemeClr val="bg1">
                    <a:lumMod val="50000"/>
                  </a:schemeClr>
                </a:solidFill>
              </a:rPr>
              <a:t>amet</a:t>
            </a:r>
            <a:r>
              <a:rPr lang="en-GB" sz="1600" dirty="0">
                <a:solidFill>
                  <a:schemeClr val="bg1">
                    <a:lumMod val="50000"/>
                  </a:schemeClr>
                </a:solidFill>
              </a:rPr>
              <a:t>, </a:t>
            </a:r>
            <a:r>
              <a:rPr lang="en-GB" sz="1600" dirty="0" err="1">
                <a:solidFill>
                  <a:schemeClr val="bg1">
                    <a:lumMod val="50000"/>
                  </a:schemeClr>
                </a:solidFill>
              </a:rPr>
              <a:t>consectetur</a:t>
            </a:r>
            <a:r>
              <a:rPr lang="en-GB" sz="1600" dirty="0">
                <a:solidFill>
                  <a:schemeClr val="bg1">
                    <a:lumMod val="50000"/>
                  </a:schemeClr>
                </a:solidFill>
              </a:rPr>
              <a:t> </a:t>
            </a:r>
            <a:r>
              <a:rPr lang="en-GB" sz="1600" dirty="0" err="1">
                <a:solidFill>
                  <a:schemeClr val="bg1">
                    <a:lumMod val="50000"/>
                  </a:schemeClr>
                </a:solidFill>
              </a:rPr>
              <a:t>adipiscing</a:t>
            </a:r>
            <a:r>
              <a:rPr lang="en-GB" sz="1600" dirty="0">
                <a:solidFill>
                  <a:schemeClr val="bg1">
                    <a:lumMod val="50000"/>
                  </a:schemeClr>
                </a:solidFill>
              </a:rPr>
              <a:t> </a:t>
            </a:r>
            <a:r>
              <a:rPr lang="en-GB" sz="1600" dirty="0" err="1">
                <a:solidFill>
                  <a:schemeClr val="bg1">
                    <a:lumMod val="50000"/>
                  </a:schemeClr>
                </a:solidFill>
              </a:rPr>
              <a:t>elit</a:t>
            </a:r>
            <a:r>
              <a:rPr lang="en-GB" sz="1600" dirty="0">
                <a:solidFill>
                  <a:schemeClr val="bg1">
                    <a:lumMod val="50000"/>
                  </a:schemeClr>
                </a:solidFill>
              </a:rPr>
              <a:t>. </a:t>
            </a:r>
          </a:p>
          <a:p>
            <a:pPr>
              <a:lnSpc>
                <a:spcPct val="150000"/>
              </a:lnSpc>
            </a:pPr>
            <a:endParaRPr lang="en-GB" sz="1600" dirty="0">
              <a:solidFill>
                <a:schemeClr val="bg1">
                  <a:lumMod val="50000"/>
                </a:schemeClr>
              </a:solidFill>
            </a:endParaRPr>
          </a:p>
          <a:p>
            <a:pPr>
              <a:lnSpc>
                <a:spcPct val="150000"/>
              </a:lnSpc>
            </a:pPr>
            <a:r>
              <a:rPr lang="en-GB" sz="1600" dirty="0" err="1">
                <a:solidFill>
                  <a:schemeClr val="bg1">
                    <a:lumMod val="50000"/>
                  </a:schemeClr>
                </a:solidFill>
              </a:rPr>
              <a:t>Apud</a:t>
            </a:r>
            <a:r>
              <a:rPr lang="en-GB" sz="1600" dirty="0">
                <a:solidFill>
                  <a:schemeClr val="bg1">
                    <a:lumMod val="50000"/>
                  </a:schemeClr>
                </a:solidFill>
              </a:rPr>
              <a:t> </a:t>
            </a:r>
            <a:r>
              <a:rPr lang="en-GB" sz="1600" dirty="0" err="1">
                <a:solidFill>
                  <a:schemeClr val="bg1">
                    <a:lumMod val="50000"/>
                  </a:schemeClr>
                </a:solidFill>
              </a:rPr>
              <a:t>imperitos</a:t>
            </a:r>
            <a:r>
              <a:rPr lang="en-GB" sz="1600" dirty="0">
                <a:solidFill>
                  <a:schemeClr val="bg1">
                    <a:lumMod val="50000"/>
                  </a:schemeClr>
                </a:solidFill>
              </a:rPr>
              <a:t> tum </a:t>
            </a:r>
            <a:r>
              <a:rPr lang="en-GB" sz="1600" dirty="0" err="1">
                <a:solidFill>
                  <a:schemeClr val="bg1">
                    <a:lumMod val="50000"/>
                  </a:schemeClr>
                </a:solidFill>
              </a:rPr>
              <a:t>illa</a:t>
            </a:r>
            <a:r>
              <a:rPr lang="en-GB" sz="1600" dirty="0">
                <a:solidFill>
                  <a:schemeClr val="bg1">
                    <a:lumMod val="50000"/>
                  </a:schemeClr>
                </a:solidFill>
              </a:rPr>
              <a:t> dicta </a:t>
            </a:r>
            <a:r>
              <a:rPr lang="en-GB" sz="1600" dirty="0" err="1">
                <a:solidFill>
                  <a:schemeClr val="bg1">
                    <a:lumMod val="50000"/>
                  </a:schemeClr>
                </a:solidFill>
              </a:rPr>
              <a:t>sunt</a:t>
            </a:r>
            <a:r>
              <a:rPr lang="en-GB" sz="1600" dirty="0">
                <a:solidFill>
                  <a:schemeClr val="bg1">
                    <a:lumMod val="50000"/>
                  </a:schemeClr>
                </a:solidFill>
              </a:rPr>
              <a:t>, </a:t>
            </a:r>
            <a:r>
              <a:rPr lang="en-GB" sz="1600" dirty="0" err="1">
                <a:solidFill>
                  <a:schemeClr val="bg1">
                    <a:lumMod val="50000"/>
                  </a:schemeClr>
                </a:solidFill>
              </a:rPr>
              <a:t>aliquid</a:t>
            </a:r>
            <a:r>
              <a:rPr lang="en-GB" sz="1600" dirty="0">
                <a:solidFill>
                  <a:schemeClr val="bg1">
                    <a:lumMod val="50000"/>
                  </a:schemeClr>
                </a:solidFill>
              </a:rPr>
              <a:t> </a:t>
            </a:r>
            <a:r>
              <a:rPr lang="en-GB" sz="1600" dirty="0" err="1">
                <a:solidFill>
                  <a:schemeClr val="bg1">
                    <a:lumMod val="50000"/>
                  </a:schemeClr>
                </a:solidFill>
              </a:rPr>
              <a:t>etiam</a:t>
            </a:r>
            <a:r>
              <a:rPr lang="en-GB" sz="1600" dirty="0">
                <a:solidFill>
                  <a:schemeClr val="bg1">
                    <a:lumMod val="50000"/>
                  </a:schemeClr>
                </a:solidFill>
              </a:rPr>
              <a:t> coronae datum; Non </a:t>
            </a:r>
            <a:r>
              <a:rPr lang="en-GB" sz="1600" dirty="0" err="1">
                <a:solidFill>
                  <a:schemeClr val="bg1">
                    <a:lumMod val="50000"/>
                  </a:schemeClr>
                </a:solidFill>
              </a:rPr>
              <a:t>autem</a:t>
            </a:r>
            <a:r>
              <a:rPr lang="en-GB" sz="1600" dirty="0">
                <a:solidFill>
                  <a:schemeClr val="bg1">
                    <a:lumMod val="50000"/>
                  </a:schemeClr>
                </a:solidFill>
              </a:rPr>
              <a:t> hoc: </a:t>
            </a:r>
            <a:r>
              <a:rPr lang="en-GB" sz="1600" dirty="0" err="1">
                <a:solidFill>
                  <a:schemeClr val="bg1">
                    <a:lumMod val="50000"/>
                  </a:schemeClr>
                </a:solidFill>
              </a:rPr>
              <a:t>igitur</a:t>
            </a:r>
            <a:r>
              <a:rPr lang="en-GB" sz="1600" dirty="0">
                <a:solidFill>
                  <a:schemeClr val="bg1">
                    <a:lumMod val="50000"/>
                  </a:schemeClr>
                </a:solidFill>
              </a:rPr>
              <a:t> ne </a:t>
            </a:r>
            <a:r>
              <a:rPr lang="en-GB" sz="1600" dirty="0" err="1">
                <a:solidFill>
                  <a:schemeClr val="bg1">
                    <a:lumMod val="50000"/>
                  </a:schemeClr>
                </a:solidFill>
              </a:rPr>
              <a:t>illud</a:t>
            </a:r>
            <a:r>
              <a:rPr lang="en-GB" sz="1600" dirty="0">
                <a:solidFill>
                  <a:schemeClr val="bg1">
                    <a:lumMod val="50000"/>
                  </a:schemeClr>
                </a:solidFill>
              </a:rPr>
              <a:t> </a:t>
            </a:r>
            <a:r>
              <a:rPr lang="en-GB" sz="1600" dirty="0" err="1">
                <a:solidFill>
                  <a:schemeClr val="bg1">
                    <a:lumMod val="50000"/>
                  </a:schemeClr>
                </a:solidFill>
              </a:rPr>
              <a:t>quidem</a:t>
            </a:r>
            <a:r>
              <a:rPr lang="en-GB" sz="1600" dirty="0">
                <a:solidFill>
                  <a:schemeClr val="bg1">
                    <a:lumMod val="50000"/>
                  </a:schemeClr>
                </a:solidFill>
              </a:rPr>
              <a:t>. </a:t>
            </a:r>
            <a:r>
              <a:rPr lang="en-GB" sz="1600" dirty="0" err="1">
                <a:solidFill>
                  <a:schemeClr val="bg1">
                    <a:lumMod val="50000"/>
                  </a:schemeClr>
                </a:solidFill>
              </a:rPr>
              <a:t>Multa</a:t>
            </a:r>
            <a:r>
              <a:rPr lang="en-GB" sz="1600" dirty="0">
                <a:solidFill>
                  <a:schemeClr val="bg1">
                    <a:lumMod val="50000"/>
                  </a:schemeClr>
                </a:solidFill>
              </a:rPr>
              <a:t> </a:t>
            </a:r>
            <a:r>
              <a:rPr lang="en-GB" sz="1600" dirty="0" err="1">
                <a:solidFill>
                  <a:schemeClr val="bg1">
                    <a:lumMod val="50000"/>
                  </a:schemeClr>
                </a:solidFill>
              </a:rPr>
              <a:t>sunt</a:t>
            </a:r>
            <a:r>
              <a:rPr lang="en-GB" sz="1600" dirty="0">
                <a:solidFill>
                  <a:schemeClr val="bg1">
                    <a:lumMod val="50000"/>
                  </a:schemeClr>
                </a:solidFill>
              </a:rPr>
              <a:t> dicta </a:t>
            </a:r>
            <a:r>
              <a:rPr lang="en-GB" sz="1600" dirty="0" err="1">
                <a:solidFill>
                  <a:schemeClr val="bg1">
                    <a:lumMod val="50000"/>
                  </a:schemeClr>
                </a:solidFill>
              </a:rPr>
              <a:t>illustrare</a:t>
            </a:r>
            <a:r>
              <a:rPr lang="en-GB" sz="1600" dirty="0">
                <a:solidFill>
                  <a:schemeClr val="bg1">
                    <a:lumMod val="50000"/>
                  </a:schemeClr>
                </a:solidFill>
              </a:rPr>
              <a:t>, </a:t>
            </a:r>
            <a:r>
              <a:rPr lang="en-GB" sz="1600" dirty="0" err="1">
                <a:solidFill>
                  <a:schemeClr val="bg1">
                    <a:lumMod val="50000"/>
                  </a:schemeClr>
                </a:solidFill>
              </a:rPr>
              <a:t>dubiis</a:t>
            </a:r>
            <a:r>
              <a:rPr lang="en-GB" sz="1600" dirty="0">
                <a:solidFill>
                  <a:schemeClr val="bg1">
                    <a:lumMod val="50000"/>
                  </a:schemeClr>
                </a:solidFill>
              </a:rPr>
              <a:t> </a:t>
            </a:r>
            <a:r>
              <a:rPr lang="en-GB" sz="1600" dirty="0" err="1">
                <a:solidFill>
                  <a:schemeClr val="bg1">
                    <a:lumMod val="50000"/>
                  </a:schemeClr>
                </a:solidFill>
              </a:rPr>
              <a:t>perspicua</a:t>
            </a:r>
            <a:r>
              <a:rPr lang="en-GB" sz="1600" dirty="0">
                <a:solidFill>
                  <a:schemeClr val="bg1">
                    <a:lumMod val="50000"/>
                  </a:schemeClr>
                </a:solidFill>
              </a:rPr>
              <a:t> </a:t>
            </a:r>
            <a:r>
              <a:rPr lang="en-GB" sz="1600" dirty="0" err="1">
                <a:solidFill>
                  <a:schemeClr val="bg1">
                    <a:lumMod val="50000"/>
                  </a:schemeClr>
                </a:solidFill>
              </a:rPr>
              <a:t>conamini</a:t>
            </a:r>
            <a:r>
              <a:rPr lang="en-GB" sz="1600" dirty="0">
                <a:solidFill>
                  <a:schemeClr val="bg1">
                    <a:lumMod val="50000"/>
                  </a:schemeClr>
                </a:solidFill>
              </a:rPr>
              <a:t> </a:t>
            </a:r>
            <a:r>
              <a:rPr lang="en-GB" sz="1600" dirty="0" err="1">
                <a:solidFill>
                  <a:schemeClr val="bg1">
                    <a:lumMod val="50000"/>
                  </a:schemeClr>
                </a:solidFill>
              </a:rPr>
              <a:t>tollere</a:t>
            </a:r>
            <a:r>
              <a:rPr lang="en-GB" sz="1600" dirty="0">
                <a:solidFill>
                  <a:schemeClr val="bg1">
                    <a:lumMod val="50000"/>
                  </a:schemeClr>
                </a:solidFill>
              </a:rPr>
              <a:t>.</a:t>
            </a:r>
          </a:p>
        </p:txBody>
      </p:sp>
      <p:sp>
        <p:nvSpPr>
          <p:cNvPr id="7" name="Rectangle 6"/>
          <p:cNvSpPr/>
          <p:nvPr/>
        </p:nvSpPr>
        <p:spPr>
          <a:xfrm>
            <a:off x="1100931" y="3010364"/>
            <a:ext cx="4094525" cy="1815882"/>
          </a:xfrm>
          <a:prstGeom prst="rect">
            <a:avLst/>
          </a:prstGeom>
        </p:spPr>
        <p:txBody>
          <a:bodyPr wrap="square">
            <a:spAutoFit/>
          </a:bodyPr>
          <a:lstStyle/>
          <a:p>
            <a:r>
              <a:rPr lang="en-GB" sz="2800" b="1" dirty="0">
                <a:solidFill>
                  <a:schemeClr val="accent5"/>
                </a:solidFill>
              </a:rPr>
              <a:t>Lorem ipsum </a:t>
            </a:r>
            <a:r>
              <a:rPr lang="en-GB" sz="2800" b="1" dirty="0" err="1">
                <a:solidFill>
                  <a:schemeClr val="accent5"/>
                </a:solidFill>
              </a:rPr>
              <a:t>dolor</a:t>
            </a:r>
            <a:r>
              <a:rPr lang="en-GB" sz="2800" b="1" dirty="0">
                <a:solidFill>
                  <a:schemeClr val="accent5"/>
                </a:solidFill>
              </a:rPr>
              <a:t> sit </a:t>
            </a:r>
            <a:r>
              <a:rPr lang="en-GB" sz="2800" b="1" dirty="0" err="1">
                <a:solidFill>
                  <a:schemeClr val="accent5"/>
                </a:solidFill>
              </a:rPr>
              <a:t>amet</a:t>
            </a:r>
            <a:r>
              <a:rPr lang="en-GB" sz="2800" b="1" dirty="0">
                <a:solidFill>
                  <a:schemeClr val="accent5"/>
                </a:solidFill>
              </a:rPr>
              <a:t>, </a:t>
            </a:r>
            <a:r>
              <a:rPr lang="en-GB" sz="2800" b="1" dirty="0" err="1">
                <a:solidFill>
                  <a:schemeClr val="accent5"/>
                </a:solidFill>
              </a:rPr>
              <a:t>consectetur</a:t>
            </a:r>
            <a:r>
              <a:rPr lang="en-GB" sz="2800" b="1" dirty="0">
                <a:solidFill>
                  <a:schemeClr val="accent5"/>
                </a:solidFill>
              </a:rPr>
              <a:t> </a:t>
            </a:r>
            <a:r>
              <a:rPr lang="en-GB" sz="2800" b="1" dirty="0" err="1">
                <a:solidFill>
                  <a:schemeClr val="accent5"/>
                </a:solidFill>
              </a:rPr>
              <a:t>adipiscing</a:t>
            </a:r>
            <a:r>
              <a:rPr lang="en-GB" sz="2800" b="1" dirty="0">
                <a:solidFill>
                  <a:schemeClr val="accent5"/>
                </a:solidFill>
              </a:rPr>
              <a:t> </a:t>
            </a:r>
            <a:r>
              <a:rPr lang="en-GB" sz="2800" b="1" dirty="0" err="1">
                <a:solidFill>
                  <a:schemeClr val="accent5"/>
                </a:solidFill>
              </a:rPr>
              <a:t>elit</a:t>
            </a:r>
            <a:r>
              <a:rPr lang="en-GB" sz="2800" b="1" dirty="0">
                <a:solidFill>
                  <a:schemeClr val="accent5"/>
                </a:solidFill>
              </a:rPr>
              <a:t>. </a:t>
            </a:r>
            <a:r>
              <a:rPr lang="en-GB" sz="2800" b="1" dirty="0" err="1">
                <a:solidFill>
                  <a:schemeClr val="accent5"/>
                </a:solidFill>
              </a:rPr>
              <a:t>Apud</a:t>
            </a:r>
            <a:r>
              <a:rPr lang="en-GB" sz="2800" b="1" dirty="0">
                <a:solidFill>
                  <a:schemeClr val="accent5"/>
                </a:solidFill>
              </a:rPr>
              <a:t> </a:t>
            </a:r>
            <a:r>
              <a:rPr lang="en-GB" sz="2800" b="1" dirty="0" err="1">
                <a:solidFill>
                  <a:schemeClr val="accent5"/>
                </a:solidFill>
              </a:rPr>
              <a:t>imperito</a:t>
            </a:r>
            <a:r>
              <a:rPr lang="en-GB" sz="2800" b="1" dirty="0">
                <a:solidFill>
                  <a:schemeClr val="accent5"/>
                </a:solidFill>
              </a:rPr>
              <a:t>.</a:t>
            </a:r>
            <a:endParaRPr lang="en-US" b="1" dirty="0">
              <a:solidFill>
                <a:schemeClr val="accent5"/>
              </a:solidFill>
            </a:endParaRPr>
          </a:p>
        </p:txBody>
      </p:sp>
      <mc:AlternateContent xmlns:mc="http://schemas.openxmlformats.org/markup-compatibility/2006" xmlns:cx1="http://schemas.microsoft.com/office/drawing/2015/9/8/chartex">
        <mc:Choice Requires="cx1">
          <p:graphicFrame>
            <p:nvGraphicFramePr>
              <p:cNvPr id="10" name="Chart 9"/>
              <p:cNvGraphicFramePr/>
              <p:nvPr>
                <p:extLst>
                  <p:ext uri="{D42A27DB-BD31-4B8C-83A1-F6EECF244321}">
                    <p14:modId xmlns:p14="http://schemas.microsoft.com/office/powerpoint/2010/main" val="737394968"/>
                  </p:ext>
                </p:extLst>
              </p:nvPr>
            </p:nvGraphicFramePr>
            <p:xfrm>
              <a:off x="7155619" y="2372101"/>
              <a:ext cx="9654363" cy="6560590"/>
            </p:xfrm>
            <a:graphic>
              <a:graphicData uri="http://schemas.microsoft.com/office/drawing/2014/chartex">
                <cx:chart xmlns:cx="http://schemas.microsoft.com/office/drawing/2014/chartex" xmlns:r="http://schemas.openxmlformats.org/officeDocument/2006/relationships" r:id="rId2"/>
              </a:graphicData>
            </a:graphic>
          </p:graphicFrame>
        </mc:Choice>
        <mc:Fallback xmlns="">
          <p:pic>
            <p:nvPicPr>
              <p:cNvPr id="10" name="Chart 9"/>
              <p:cNvPicPr>
                <a:picLocks noGrp="1" noRot="1" noChangeAspect="1" noMove="1" noResize="1" noEditPoints="1" noAdjustHandles="1" noChangeArrowheads="1" noChangeShapeType="1"/>
              </p:cNvPicPr>
              <p:nvPr/>
            </p:nvPicPr>
            <p:blipFill>
              <a:blip r:embed="rId3"/>
              <a:stretch>
                <a:fillRect/>
              </a:stretch>
            </p:blipFill>
            <p:spPr>
              <a:xfrm>
                <a:off x="7155619" y="2372101"/>
                <a:ext cx="9654363" cy="6560590"/>
              </a:xfrm>
              <a:prstGeom prst="rect">
                <a:avLst/>
              </a:prstGeom>
            </p:spPr>
          </p:pic>
        </mc:Fallback>
      </mc:AlternateContent>
    </p:spTree>
    <p:extLst>
      <p:ext uri="{BB962C8B-B14F-4D97-AF65-F5344CB8AC3E}">
        <p14:creationId xmlns:p14="http://schemas.microsoft.com/office/powerpoint/2010/main" val="1866837569"/>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Charts &amp; Tables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76FCE5EC-521C-4964-98A0-55E8F1022DBC}" type="datetime6">
              <a:rPr lang="en-US" smtClean="0"/>
              <a:t>October 19</a:t>
            </a:fld>
            <a:endParaRPr lang="en-US" dirty="0"/>
          </a:p>
        </p:txBody>
      </p:sp>
      <p:graphicFrame>
        <p:nvGraphicFramePr>
          <p:cNvPr id="11" name="Chart 10"/>
          <p:cNvGraphicFramePr/>
          <p:nvPr>
            <p:extLst>
              <p:ext uri="{D42A27DB-BD31-4B8C-83A1-F6EECF244321}">
                <p14:modId xmlns:p14="http://schemas.microsoft.com/office/powerpoint/2010/main" val="3861268262"/>
              </p:ext>
            </p:extLst>
          </p:nvPr>
        </p:nvGraphicFramePr>
        <p:xfrm>
          <a:off x="1398643" y="2478603"/>
          <a:ext cx="8808613" cy="6834121"/>
        </p:xfrm>
        <a:graphic>
          <a:graphicData uri="http://schemas.openxmlformats.org/drawingml/2006/chart">
            <c:chart xmlns:c="http://schemas.openxmlformats.org/drawingml/2006/chart" xmlns:r="http://schemas.openxmlformats.org/officeDocument/2006/relationships" r:id="rId2"/>
          </a:graphicData>
        </a:graphic>
      </p:graphicFrame>
      <p:sp>
        <p:nvSpPr>
          <p:cNvPr id="12" name="Rectangle 11"/>
          <p:cNvSpPr/>
          <p:nvPr/>
        </p:nvSpPr>
        <p:spPr>
          <a:xfrm>
            <a:off x="10207256" y="5065891"/>
            <a:ext cx="6528391" cy="3046988"/>
          </a:xfrm>
          <a:prstGeom prst="rect">
            <a:avLst/>
          </a:prstGeom>
        </p:spPr>
        <p:txBody>
          <a:bodyPr wrap="square" anchor="t">
            <a:spAutoFit/>
          </a:bodyPr>
          <a:lstStyle/>
          <a:p>
            <a:pPr>
              <a:lnSpc>
                <a:spcPct val="150000"/>
              </a:lnSpc>
            </a:pPr>
            <a:r>
              <a:rPr lang="en-GB" sz="1600" dirty="0" err="1">
                <a:solidFill>
                  <a:schemeClr val="bg1">
                    <a:lumMod val="50000"/>
                  </a:schemeClr>
                </a:solidFill>
              </a:rPr>
              <a:t>Lorem</a:t>
            </a:r>
            <a:r>
              <a:rPr lang="en-GB" sz="1600" dirty="0">
                <a:solidFill>
                  <a:schemeClr val="bg1">
                    <a:lumMod val="50000"/>
                  </a:schemeClr>
                </a:solidFill>
              </a:rPr>
              <a:t> </a:t>
            </a:r>
            <a:r>
              <a:rPr lang="en-GB" sz="1600" dirty="0" err="1">
                <a:solidFill>
                  <a:schemeClr val="bg1">
                    <a:lumMod val="50000"/>
                  </a:schemeClr>
                </a:solidFill>
              </a:rPr>
              <a:t>ipsum</a:t>
            </a:r>
            <a:r>
              <a:rPr lang="en-GB" sz="1600" dirty="0">
                <a:solidFill>
                  <a:schemeClr val="bg1">
                    <a:lumMod val="50000"/>
                  </a:schemeClr>
                </a:solidFill>
              </a:rPr>
              <a:t> </a:t>
            </a:r>
            <a:r>
              <a:rPr lang="en-GB" sz="1600" dirty="0" err="1">
                <a:solidFill>
                  <a:schemeClr val="bg1">
                    <a:lumMod val="50000"/>
                  </a:schemeClr>
                </a:solidFill>
              </a:rPr>
              <a:t>dolor</a:t>
            </a:r>
            <a:r>
              <a:rPr lang="en-GB" sz="1600" dirty="0">
                <a:solidFill>
                  <a:schemeClr val="bg1">
                    <a:lumMod val="50000"/>
                  </a:schemeClr>
                </a:solidFill>
              </a:rPr>
              <a:t> sit </a:t>
            </a:r>
            <a:r>
              <a:rPr lang="en-GB" sz="1600" dirty="0" err="1">
                <a:solidFill>
                  <a:schemeClr val="bg1">
                    <a:lumMod val="50000"/>
                  </a:schemeClr>
                </a:solidFill>
              </a:rPr>
              <a:t>amet</a:t>
            </a:r>
            <a:r>
              <a:rPr lang="en-GB" sz="1600" dirty="0">
                <a:solidFill>
                  <a:schemeClr val="bg1">
                    <a:lumMod val="50000"/>
                  </a:schemeClr>
                </a:solidFill>
              </a:rPr>
              <a:t>, </a:t>
            </a:r>
            <a:r>
              <a:rPr lang="en-GB" sz="1600" dirty="0" err="1">
                <a:solidFill>
                  <a:schemeClr val="bg1">
                    <a:lumMod val="50000"/>
                  </a:schemeClr>
                </a:solidFill>
              </a:rPr>
              <a:t>consectetur</a:t>
            </a:r>
            <a:r>
              <a:rPr lang="en-GB" sz="1600" dirty="0">
                <a:solidFill>
                  <a:schemeClr val="bg1">
                    <a:lumMod val="50000"/>
                  </a:schemeClr>
                </a:solidFill>
              </a:rPr>
              <a:t> </a:t>
            </a:r>
            <a:r>
              <a:rPr lang="en-GB" sz="1600" dirty="0" err="1">
                <a:solidFill>
                  <a:schemeClr val="bg1">
                    <a:lumMod val="50000"/>
                  </a:schemeClr>
                </a:solidFill>
              </a:rPr>
              <a:t>adipiscing</a:t>
            </a:r>
            <a:r>
              <a:rPr lang="en-GB" sz="1600" dirty="0">
                <a:solidFill>
                  <a:schemeClr val="bg1">
                    <a:lumMod val="50000"/>
                  </a:schemeClr>
                </a:solidFill>
              </a:rPr>
              <a:t> </a:t>
            </a:r>
            <a:r>
              <a:rPr lang="en-GB" sz="1600" dirty="0" err="1">
                <a:solidFill>
                  <a:schemeClr val="bg1">
                    <a:lumMod val="50000"/>
                  </a:schemeClr>
                </a:solidFill>
              </a:rPr>
              <a:t>elit</a:t>
            </a:r>
            <a:r>
              <a:rPr lang="en-GB" sz="1600" dirty="0">
                <a:solidFill>
                  <a:schemeClr val="bg1">
                    <a:lumMod val="50000"/>
                  </a:schemeClr>
                </a:solidFill>
              </a:rPr>
              <a:t>. </a:t>
            </a:r>
            <a:r>
              <a:rPr lang="en-GB" sz="1600" dirty="0" err="1">
                <a:solidFill>
                  <a:schemeClr val="bg1">
                    <a:lumMod val="50000"/>
                  </a:schemeClr>
                </a:solidFill>
              </a:rPr>
              <a:t>Apud</a:t>
            </a:r>
            <a:r>
              <a:rPr lang="en-GB" sz="1600" dirty="0">
                <a:solidFill>
                  <a:schemeClr val="bg1">
                    <a:lumMod val="50000"/>
                  </a:schemeClr>
                </a:solidFill>
              </a:rPr>
              <a:t> </a:t>
            </a:r>
            <a:r>
              <a:rPr lang="en-GB" sz="1600" dirty="0" err="1">
                <a:solidFill>
                  <a:schemeClr val="bg1">
                    <a:lumMod val="50000"/>
                  </a:schemeClr>
                </a:solidFill>
              </a:rPr>
              <a:t>imperitos</a:t>
            </a:r>
            <a:r>
              <a:rPr lang="en-GB" sz="1600" dirty="0">
                <a:solidFill>
                  <a:schemeClr val="bg1">
                    <a:lumMod val="50000"/>
                  </a:schemeClr>
                </a:solidFill>
              </a:rPr>
              <a:t> tum </a:t>
            </a:r>
            <a:r>
              <a:rPr lang="en-GB" sz="1600" dirty="0" err="1">
                <a:solidFill>
                  <a:schemeClr val="bg1">
                    <a:lumMod val="50000"/>
                  </a:schemeClr>
                </a:solidFill>
              </a:rPr>
              <a:t>illa</a:t>
            </a:r>
            <a:r>
              <a:rPr lang="en-GB" sz="1600" dirty="0">
                <a:solidFill>
                  <a:schemeClr val="bg1">
                    <a:lumMod val="50000"/>
                  </a:schemeClr>
                </a:solidFill>
              </a:rPr>
              <a:t> dicta </a:t>
            </a:r>
            <a:r>
              <a:rPr lang="en-GB" sz="1600" dirty="0" err="1">
                <a:solidFill>
                  <a:schemeClr val="bg1">
                    <a:lumMod val="50000"/>
                  </a:schemeClr>
                </a:solidFill>
              </a:rPr>
              <a:t>sunt</a:t>
            </a:r>
            <a:r>
              <a:rPr lang="en-GB" sz="1600" dirty="0">
                <a:solidFill>
                  <a:schemeClr val="bg1">
                    <a:lumMod val="50000"/>
                  </a:schemeClr>
                </a:solidFill>
              </a:rPr>
              <a:t>, </a:t>
            </a:r>
            <a:r>
              <a:rPr lang="en-GB" sz="1600" dirty="0" err="1">
                <a:solidFill>
                  <a:schemeClr val="bg1">
                    <a:lumMod val="50000"/>
                  </a:schemeClr>
                </a:solidFill>
              </a:rPr>
              <a:t>aliquid</a:t>
            </a:r>
            <a:r>
              <a:rPr lang="en-GB" sz="1600" dirty="0">
                <a:solidFill>
                  <a:schemeClr val="bg1">
                    <a:lumMod val="50000"/>
                  </a:schemeClr>
                </a:solidFill>
              </a:rPr>
              <a:t> </a:t>
            </a:r>
            <a:r>
              <a:rPr lang="en-GB" sz="1600" dirty="0" err="1">
                <a:solidFill>
                  <a:schemeClr val="bg1">
                    <a:lumMod val="50000"/>
                  </a:schemeClr>
                </a:solidFill>
              </a:rPr>
              <a:t>etiam</a:t>
            </a:r>
            <a:r>
              <a:rPr lang="en-GB" sz="1600" dirty="0">
                <a:solidFill>
                  <a:schemeClr val="bg1">
                    <a:lumMod val="50000"/>
                  </a:schemeClr>
                </a:solidFill>
              </a:rPr>
              <a:t> coronae datum; Non </a:t>
            </a:r>
            <a:r>
              <a:rPr lang="en-GB" sz="1600" dirty="0" err="1">
                <a:solidFill>
                  <a:schemeClr val="bg1">
                    <a:lumMod val="50000"/>
                  </a:schemeClr>
                </a:solidFill>
              </a:rPr>
              <a:t>autem</a:t>
            </a:r>
            <a:r>
              <a:rPr lang="en-GB" sz="1600" dirty="0">
                <a:solidFill>
                  <a:schemeClr val="bg1">
                    <a:lumMod val="50000"/>
                  </a:schemeClr>
                </a:solidFill>
              </a:rPr>
              <a:t> hoc: </a:t>
            </a:r>
            <a:r>
              <a:rPr lang="en-GB" sz="1600" dirty="0" err="1">
                <a:solidFill>
                  <a:schemeClr val="bg1">
                    <a:lumMod val="50000"/>
                  </a:schemeClr>
                </a:solidFill>
              </a:rPr>
              <a:t>illustrare</a:t>
            </a:r>
            <a:r>
              <a:rPr lang="en-GB" sz="1600" dirty="0">
                <a:solidFill>
                  <a:schemeClr val="bg1">
                    <a:lumMod val="50000"/>
                  </a:schemeClr>
                </a:solidFill>
              </a:rPr>
              <a:t>, </a:t>
            </a:r>
            <a:r>
              <a:rPr lang="en-GB" sz="1600" dirty="0" err="1">
                <a:solidFill>
                  <a:schemeClr val="bg1">
                    <a:lumMod val="50000"/>
                  </a:schemeClr>
                </a:solidFill>
              </a:rPr>
              <a:t>dubiis</a:t>
            </a:r>
            <a:r>
              <a:rPr lang="en-GB" sz="1600" dirty="0">
                <a:solidFill>
                  <a:schemeClr val="bg1">
                    <a:lumMod val="50000"/>
                  </a:schemeClr>
                </a:solidFill>
              </a:rPr>
              <a:t> </a:t>
            </a:r>
            <a:r>
              <a:rPr lang="en-GB" sz="1600" dirty="0" err="1">
                <a:solidFill>
                  <a:schemeClr val="bg1">
                    <a:lumMod val="50000"/>
                  </a:schemeClr>
                </a:solidFill>
              </a:rPr>
              <a:t>perspicua</a:t>
            </a:r>
            <a:r>
              <a:rPr lang="en-GB" sz="1600" dirty="0">
                <a:solidFill>
                  <a:schemeClr val="bg1">
                    <a:lumMod val="50000"/>
                  </a:schemeClr>
                </a:solidFill>
              </a:rPr>
              <a:t> </a:t>
            </a:r>
            <a:r>
              <a:rPr lang="en-GB" sz="1600" dirty="0" err="1">
                <a:solidFill>
                  <a:schemeClr val="bg1">
                    <a:lumMod val="50000"/>
                  </a:schemeClr>
                </a:solidFill>
              </a:rPr>
              <a:t>conamini</a:t>
            </a:r>
            <a:r>
              <a:rPr lang="en-GB" sz="1600" dirty="0">
                <a:solidFill>
                  <a:schemeClr val="bg1">
                    <a:lumMod val="50000"/>
                  </a:schemeClr>
                </a:solidFill>
              </a:rPr>
              <a:t> </a:t>
            </a:r>
            <a:r>
              <a:rPr lang="en-GB" sz="1600" dirty="0" err="1">
                <a:solidFill>
                  <a:schemeClr val="bg1">
                    <a:lumMod val="50000"/>
                  </a:schemeClr>
                </a:solidFill>
              </a:rPr>
              <a:t>tollere</a:t>
            </a:r>
            <a:r>
              <a:rPr lang="en-GB" sz="1600" dirty="0">
                <a:solidFill>
                  <a:schemeClr val="bg1">
                    <a:lumMod val="50000"/>
                  </a:schemeClr>
                </a:solidFill>
              </a:rPr>
              <a:t>. Lorem ipsum </a:t>
            </a:r>
            <a:r>
              <a:rPr lang="en-GB" sz="1600" dirty="0" err="1">
                <a:solidFill>
                  <a:schemeClr val="bg1">
                    <a:lumMod val="50000"/>
                  </a:schemeClr>
                </a:solidFill>
              </a:rPr>
              <a:t>dolor</a:t>
            </a:r>
            <a:r>
              <a:rPr lang="en-GB" sz="1600" dirty="0">
                <a:solidFill>
                  <a:schemeClr val="bg1">
                    <a:lumMod val="50000"/>
                  </a:schemeClr>
                </a:solidFill>
              </a:rPr>
              <a:t> sit </a:t>
            </a:r>
            <a:r>
              <a:rPr lang="en-GB" sz="1600" dirty="0" err="1">
                <a:solidFill>
                  <a:schemeClr val="bg1">
                    <a:lumMod val="50000"/>
                  </a:schemeClr>
                </a:solidFill>
              </a:rPr>
              <a:t>amet</a:t>
            </a:r>
            <a:r>
              <a:rPr lang="en-GB" sz="1600" dirty="0">
                <a:solidFill>
                  <a:schemeClr val="bg1">
                    <a:lumMod val="50000"/>
                  </a:schemeClr>
                </a:solidFill>
              </a:rPr>
              <a:t>, </a:t>
            </a:r>
            <a:r>
              <a:rPr lang="en-GB" sz="1600" dirty="0" err="1">
                <a:solidFill>
                  <a:schemeClr val="bg1">
                    <a:lumMod val="50000"/>
                  </a:schemeClr>
                </a:solidFill>
              </a:rPr>
              <a:t>consectetur</a:t>
            </a:r>
            <a:r>
              <a:rPr lang="en-GB" sz="1600" dirty="0">
                <a:solidFill>
                  <a:schemeClr val="bg1">
                    <a:lumMod val="50000"/>
                  </a:schemeClr>
                </a:solidFill>
              </a:rPr>
              <a:t> </a:t>
            </a:r>
            <a:r>
              <a:rPr lang="en-GB" sz="1600" dirty="0" err="1">
                <a:solidFill>
                  <a:schemeClr val="bg1">
                    <a:lumMod val="50000"/>
                  </a:schemeClr>
                </a:solidFill>
              </a:rPr>
              <a:t>adipiscing</a:t>
            </a:r>
            <a:r>
              <a:rPr lang="en-GB" sz="1600" dirty="0">
                <a:solidFill>
                  <a:schemeClr val="bg1">
                    <a:lumMod val="50000"/>
                  </a:schemeClr>
                </a:solidFill>
              </a:rPr>
              <a:t> </a:t>
            </a:r>
            <a:r>
              <a:rPr lang="en-GB" sz="1600" dirty="0" err="1">
                <a:solidFill>
                  <a:schemeClr val="bg1">
                    <a:lumMod val="50000"/>
                  </a:schemeClr>
                </a:solidFill>
              </a:rPr>
              <a:t>elit</a:t>
            </a:r>
            <a:r>
              <a:rPr lang="en-GB" sz="1600" dirty="0">
                <a:solidFill>
                  <a:schemeClr val="bg1">
                    <a:lumMod val="50000"/>
                  </a:schemeClr>
                </a:solidFill>
              </a:rPr>
              <a:t>. </a:t>
            </a:r>
          </a:p>
          <a:p>
            <a:pPr>
              <a:lnSpc>
                <a:spcPct val="150000"/>
              </a:lnSpc>
            </a:pPr>
            <a:endParaRPr lang="en-GB" sz="1600" dirty="0">
              <a:solidFill>
                <a:schemeClr val="bg1">
                  <a:lumMod val="50000"/>
                </a:schemeClr>
              </a:solidFill>
            </a:endParaRPr>
          </a:p>
          <a:p>
            <a:pPr>
              <a:lnSpc>
                <a:spcPct val="150000"/>
              </a:lnSpc>
            </a:pPr>
            <a:r>
              <a:rPr lang="en-GB" sz="1600" dirty="0" err="1">
                <a:solidFill>
                  <a:schemeClr val="bg1">
                    <a:lumMod val="50000"/>
                  </a:schemeClr>
                </a:solidFill>
              </a:rPr>
              <a:t>Apud</a:t>
            </a:r>
            <a:r>
              <a:rPr lang="en-GB" sz="1600" dirty="0">
                <a:solidFill>
                  <a:schemeClr val="bg1">
                    <a:lumMod val="50000"/>
                  </a:schemeClr>
                </a:solidFill>
              </a:rPr>
              <a:t> </a:t>
            </a:r>
            <a:r>
              <a:rPr lang="en-GB" sz="1600" dirty="0" err="1">
                <a:solidFill>
                  <a:schemeClr val="bg1">
                    <a:lumMod val="50000"/>
                  </a:schemeClr>
                </a:solidFill>
              </a:rPr>
              <a:t>imperitos</a:t>
            </a:r>
            <a:r>
              <a:rPr lang="en-GB" sz="1600" dirty="0">
                <a:solidFill>
                  <a:schemeClr val="bg1">
                    <a:lumMod val="50000"/>
                  </a:schemeClr>
                </a:solidFill>
              </a:rPr>
              <a:t> tum </a:t>
            </a:r>
            <a:r>
              <a:rPr lang="en-GB" sz="1600" dirty="0" err="1">
                <a:solidFill>
                  <a:schemeClr val="bg1">
                    <a:lumMod val="50000"/>
                  </a:schemeClr>
                </a:solidFill>
              </a:rPr>
              <a:t>illa</a:t>
            </a:r>
            <a:r>
              <a:rPr lang="en-GB" sz="1600" dirty="0">
                <a:solidFill>
                  <a:schemeClr val="bg1">
                    <a:lumMod val="50000"/>
                  </a:schemeClr>
                </a:solidFill>
              </a:rPr>
              <a:t> dicta </a:t>
            </a:r>
            <a:r>
              <a:rPr lang="en-GB" sz="1600" dirty="0" err="1">
                <a:solidFill>
                  <a:schemeClr val="bg1">
                    <a:lumMod val="50000"/>
                  </a:schemeClr>
                </a:solidFill>
              </a:rPr>
              <a:t>sunt</a:t>
            </a:r>
            <a:r>
              <a:rPr lang="en-GB" sz="1600" dirty="0">
                <a:solidFill>
                  <a:schemeClr val="bg1">
                    <a:lumMod val="50000"/>
                  </a:schemeClr>
                </a:solidFill>
              </a:rPr>
              <a:t>, </a:t>
            </a:r>
            <a:r>
              <a:rPr lang="en-GB" sz="1600" dirty="0" err="1">
                <a:solidFill>
                  <a:schemeClr val="bg1">
                    <a:lumMod val="50000"/>
                  </a:schemeClr>
                </a:solidFill>
              </a:rPr>
              <a:t>aliquid</a:t>
            </a:r>
            <a:r>
              <a:rPr lang="en-GB" sz="1600" dirty="0">
                <a:solidFill>
                  <a:schemeClr val="bg1">
                    <a:lumMod val="50000"/>
                  </a:schemeClr>
                </a:solidFill>
              </a:rPr>
              <a:t> </a:t>
            </a:r>
            <a:r>
              <a:rPr lang="en-GB" sz="1600" dirty="0" err="1">
                <a:solidFill>
                  <a:schemeClr val="bg1">
                    <a:lumMod val="50000"/>
                  </a:schemeClr>
                </a:solidFill>
              </a:rPr>
              <a:t>etiam</a:t>
            </a:r>
            <a:r>
              <a:rPr lang="en-GB" sz="1600" dirty="0">
                <a:solidFill>
                  <a:schemeClr val="bg1">
                    <a:lumMod val="50000"/>
                  </a:schemeClr>
                </a:solidFill>
              </a:rPr>
              <a:t> coronae datum; Non </a:t>
            </a:r>
            <a:r>
              <a:rPr lang="en-GB" sz="1600" dirty="0" err="1">
                <a:solidFill>
                  <a:schemeClr val="bg1">
                    <a:lumMod val="50000"/>
                  </a:schemeClr>
                </a:solidFill>
              </a:rPr>
              <a:t>autem</a:t>
            </a:r>
            <a:r>
              <a:rPr lang="en-GB" sz="1600" dirty="0">
                <a:solidFill>
                  <a:schemeClr val="bg1">
                    <a:lumMod val="50000"/>
                  </a:schemeClr>
                </a:solidFill>
              </a:rPr>
              <a:t> hoc: </a:t>
            </a:r>
            <a:r>
              <a:rPr lang="en-GB" sz="1600" dirty="0" err="1">
                <a:solidFill>
                  <a:schemeClr val="bg1">
                    <a:lumMod val="50000"/>
                  </a:schemeClr>
                </a:solidFill>
              </a:rPr>
              <a:t>igitur</a:t>
            </a:r>
            <a:r>
              <a:rPr lang="en-GB" sz="1600" dirty="0">
                <a:solidFill>
                  <a:schemeClr val="bg1">
                    <a:lumMod val="50000"/>
                  </a:schemeClr>
                </a:solidFill>
              </a:rPr>
              <a:t> ne </a:t>
            </a:r>
            <a:r>
              <a:rPr lang="en-GB" sz="1600" dirty="0" err="1">
                <a:solidFill>
                  <a:schemeClr val="bg1">
                    <a:lumMod val="50000"/>
                  </a:schemeClr>
                </a:solidFill>
              </a:rPr>
              <a:t>illud</a:t>
            </a:r>
            <a:r>
              <a:rPr lang="en-GB" sz="1600" dirty="0">
                <a:solidFill>
                  <a:schemeClr val="bg1">
                    <a:lumMod val="50000"/>
                  </a:schemeClr>
                </a:solidFill>
              </a:rPr>
              <a:t> </a:t>
            </a:r>
            <a:r>
              <a:rPr lang="en-GB" sz="1600" dirty="0" err="1">
                <a:solidFill>
                  <a:schemeClr val="bg1">
                    <a:lumMod val="50000"/>
                  </a:schemeClr>
                </a:solidFill>
              </a:rPr>
              <a:t>quidem</a:t>
            </a:r>
            <a:r>
              <a:rPr lang="en-GB" sz="1600" dirty="0">
                <a:solidFill>
                  <a:schemeClr val="bg1">
                    <a:lumMod val="50000"/>
                  </a:schemeClr>
                </a:solidFill>
              </a:rPr>
              <a:t>. </a:t>
            </a:r>
            <a:r>
              <a:rPr lang="en-GB" sz="1600" dirty="0" err="1">
                <a:solidFill>
                  <a:schemeClr val="bg1">
                    <a:lumMod val="50000"/>
                  </a:schemeClr>
                </a:solidFill>
              </a:rPr>
              <a:t>Multa</a:t>
            </a:r>
            <a:r>
              <a:rPr lang="en-GB" sz="1600" dirty="0">
                <a:solidFill>
                  <a:schemeClr val="bg1">
                    <a:lumMod val="50000"/>
                  </a:schemeClr>
                </a:solidFill>
              </a:rPr>
              <a:t> </a:t>
            </a:r>
            <a:r>
              <a:rPr lang="en-GB" sz="1600" dirty="0" err="1">
                <a:solidFill>
                  <a:schemeClr val="bg1">
                    <a:lumMod val="50000"/>
                  </a:schemeClr>
                </a:solidFill>
              </a:rPr>
              <a:t>sunt</a:t>
            </a:r>
            <a:r>
              <a:rPr lang="en-GB" sz="1600" dirty="0">
                <a:solidFill>
                  <a:schemeClr val="bg1">
                    <a:lumMod val="50000"/>
                  </a:schemeClr>
                </a:solidFill>
              </a:rPr>
              <a:t> dicta </a:t>
            </a:r>
            <a:r>
              <a:rPr lang="en-GB" sz="1600" dirty="0" err="1">
                <a:solidFill>
                  <a:schemeClr val="bg1">
                    <a:lumMod val="50000"/>
                  </a:schemeClr>
                </a:solidFill>
              </a:rPr>
              <a:t>illustrare</a:t>
            </a:r>
            <a:r>
              <a:rPr lang="en-GB" sz="1600" dirty="0">
                <a:solidFill>
                  <a:schemeClr val="bg1">
                    <a:lumMod val="50000"/>
                  </a:schemeClr>
                </a:solidFill>
              </a:rPr>
              <a:t>, </a:t>
            </a:r>
            <a:r>
              <a:rPr lang="en-GB" sz="1600" dirty="0" err="1">
                <a:solidFill>
                  <a:schemeClr val="bg1">
                    <a:lumMod val="50000"/>
                  </a:schemeClr>
                </a:solidFill>
              </a:rPr>
              <a:t>dubiis</a:t>
            </a:r>
            <a:r>
              <a:rPr lang="en-GB" sz="1600" dirty="0">
                <a:solidFill>
                  <a:schemeClr val="bg1">
                    <a:lumMod val="50000"/>
                  </a:schemeClr>
                </a:solidFill>
              </a:rPr>
              <a:t> </a:t>
            </a:r>
            <a:r>
              <a:rPr lang="en-GB" sz="1600" dirty="0" err="1">
                <a:solidFill>
                  <a:schemeClr val="bg1">
                    <a:lumMod val="50000"/>
                  </a:schemeClr>
                </a:solidFill>
              </a:rPr>
              <a:t>perspicua</a:t>
            </a:r>
            <a:r>
              <a:rPr lang="en-GB" sz="1600" dirty="0">
                <a:solidFill>
                  <a:schemeClr val="bg1">
                    <a:lumMod val="50000"/>
                  </a:schemeClr>
                </a:solidFill>
              </a:rPr>
              <a:t> </a:t>
            </a:r>
            <a:r>
              <a:rPr lang="en-GB" sz="1600" dirty="0" err="1">
                <a:solidFill>
                  <a:schemeClr val="bg1">
                    <a:lumMod val="50000"/>
                  </a:schemeClr>
                </a:solidFill>
              </a:rPr>
              <a:t>conamini</a:t>
            </a:r>
            <a:r>
              <a:rPr lang="en-GB" sz="1600" dirty="0">
                <a:solidFill>
                  <a:schemeClr val="bg1">
                    <a:lumMod val="50000"/>
                  </a:schemeClr>
                </a:solidFill>
              </a:rPr>
              <a:t> </a:t>
            </a:r>
            <a:r>
              <a:rPr lang="en-GB" sz="1600" dirty="0" err="1">
                <a:solidFill>
                  <a:schemeClr val="bg1">
                    <a:lumMod val="50000"/>
                  </a:schemeClr>
                </a:solidFill>
              </a:rPr>
              <a:t>tollere</a:t>
            </a:r>
            <a:r>
              <a:rPr lang="en-GB" sz="1600" dirty="0">
                <a:solidFill>
                  <a:schemeClr val="bg1">
                    <a:lumMod val="50000"/>
                  </a:schemeClr>
                </a:solidFill>
              </a:rPr>
              <a:t>.</a:t>
            </a:r>
          </a:p>
        </p:txBody>
      </p:sp>
      <p:sp>
        <p:nvSpPr>
          <p:cNvPr id="13" name="Rectangle 12"/>
          <p:cNvSpPr/>
          <p:nvPr/>
        </p:nvSpPr>
        <p:spPr>
          <a:xfrm>
            <a:off x="10207256" y="3462532"/>
            <a:ext cx="4914280" cy="1384995"/>
          </a:xfrm>
          <a:prstGeom prst="rect">
            <a:avLst/>
          </a:prstGeom>
        </p:spPr>
        <p:txBody>
          <a:bodyPr wrap="square">
            <a:spAutoFit/>
          </a:bodyPr>
          <a:lstStyle/>
          <a:p>
            <a:r>
              <a:rPr lang="en-GB" sz="2800" b="1" dirty="0">
                <a:solidFill>
                  <a:schemeClr val="accent5"/>
                </a:solidFill>
              </a:rPr>
              <a:t>Lorem ipsum </a:t>
            </a:r>
            <a:r>
              <a:rPr lang="en-GB" sz="2800" b="1" dirty="0" err="1">
                <a:solidFill>
                  <a:schemeClr val="accent5"/>
                </a:solidFill>
              </a:rPr>
              <a:t>dolor</a:t>
            </a:r>
            <a:r>
              <a:rPr lang="en-GB" sz="2800" b="1" dirty="0">
                <a:solidFill>
                  <a:schemeClr val="accent5"/>
                </a:solidFill>
              </a:rPr>
              <a:t> sit </a:t>
            </a:r>
            <a:r>
              <a:rPr lang="en-GB" sz="2800" b="1" dirty="0" err="1">
                <a:solidFill>
                  <a:schemeClr val="accent5"/>
                </a:solidFill>
              </a:rPr>
              <a:t>amet</a:t>
            </a:r>
            <a:r>
              <a:rPr lang="en-GB" sz="2800" b="1" dirty="0">
                <a:solidFill>
                  <a:schemeClr val="accent5"/>
                </a:solidFill>
              </a:rPr>
              <a:t>, </a:t>
            </a:r>
            <a:r>
              <a:rPr lang="en-GB" sz="2800" b="1" dirty="0" err="1">
                <a:solidFill>
                  <a:schemeClr val="accent5"/>
                </a:solidFill>
              </a:rPr>
              <a:t>consectetur</a:t>
            </a:r>
            <a:r>
              <a:rPr lang="en-GB" sz="2800" b="1" dirty="0">
                <a:solidFill>
                  <a:schemeClr val="accent5"/>
                </a:solidFill>
              </a:rPr>
              <a:t> </a:t>
            </a:r>
            <a:r>
              <a:rPr lang="en-GB" sz="2800" b="1" dirty="0" err="1">
                <a:solidFill>
                  <a:schemeClr val="accent5"/>
                </a:solidFill>
              </a:rPr>
              <a:t>adipiscing</a:t>
            </a:r>
            <a:r>
              <a:rPr lang="en-GB" sz="2800" b="1" dirty="0">
                <a:solidFill>
                  <a:schemeClr val="accent5"/>
                </a:solidFill>
              </a:rPr>
              <a:t> </a:t>
            </a:r>
            <a:r>
              <a:rPr lang="en-GB" sz="2800" b="1" dirty="0" err="1">
                <a:solidFill>
                  <a:schemeClr val="accent5"/>
                </a:solidFill>
              </a:rPr>
              <a:t>elit</a:t>
            </a:r>
            <a:r>
              <a:rPr lang="en-GB" sz="2800" b="1" dirty="0">
                <a:solidFill>
                  <a:schemeClr val="accent5"/>
                </a:solidFill>
              </a:rPr>
              <a:t>. </a:t>
            </a:r>
            <a:r>
              <a:rPr lang="en-GB" sz="2800" b="1" dirty="0" err="1">
                <a:solidFill>
                  <a:schemeClr val="accent5"/>
                </a:solidFill>
              </a:rPr>
              <a:t>Apud</a:t>
            </a:r>
            <a:r>
              <a:rPr lang="en-GB" sz="2800" b="1" dirty="0">
                <a:solidFill>
                  <a:schemeClr val="accent5"/>
                </a:solidFill>
              </a:rPr>
              <a:t> </a:t>
            </a:r>
            <a:r>
              <a:rPr lang="en-GB" sz="2800" b="1" dirty="0" err="1">
                <a:solidFill>
                  <a:schemeClr val="accent5"/>
                </a:solidFill>
              </a:rPr>
              <a:t>imperito</a:t>
            </a:r>
            <a:r>
              <a:rPr lang="en-GB" sz="2800" b="1" dirty="0">
                <a:solidFill>
                  <a:schemeClr val="accent5"/>
                </a:solidFill>
              </a:rPr>
              <a:t>.</a:t>
            </a:r>
            <a:endParaRPr lang="en-US" b="1" dirty="0">
              <a:solidFill>
                <a:schemeClr val="accent5"/>
              </a:solidFill>
            </a:endParaRPr>
          </a:p>
        </p:txBody>
      </p:sp>
    </p:spTree>
    <p:extLst>
      <p:ext uri="{BB962C8B-B14F-4D97-AF65-F5344CB8AC3E}">
        <p14:creationId xmlns:p14="http://schemas.microsoft.com/office/powerpoint/2010/main" val="2838850682"/>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ooter Placeholder 5"/>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a:t>Your Title Goes Here</a:t>
            </a:r>
            <a:endParaRPr lang="en-US" dirty="0"/>
          </a:p>
        </p:txBody>
      </p:sp>
      <p:sp>
        <p:nvSpPr>
          <p:cNvPr id="5" name="Text Placeholder 4"/>
          <p:cNvSpPr>
            <a:spLocks noGrp="1"/>
          </p:cNvSpPr>
          <p:nvPr>
            <p:ph type="body" sz="quarter" idx="11"/>
          </p:nvPr>
        </p:nvSpPr>
        <p:spPr/>
        <p:txBody>
          <a:bodyPr/>
          <a:lstStyle/>
          <a:p>
            <a:r>
              <a:rPr lang="en-GB" dirty="0"/>
              <a:t>Your awesome subtitle goes here. Keep it Short &amp; Impactful.</a:t>
            </a:r>
            <a:endParaRPr lang="en-US" dirty="0"/>
          </a:p>
        </p:txBody>
      </p:sp>
      <p:sp>
        <p:nvSpPr>
          <p:cNvPr id="3" name="Date Placeholder 2"/>
          <p:cNvSpPr>
            <a:spLocks noGrp="1"/>
          </p:cNvSpPr>
          <p:nvPr>
            <p:ph type="dt" sz="half" idx="2"/>
          </p:nvPr>
        </p:nvSpPr>
        <p:spPr/>
        <p:txBody>
          <a:bodyPr/>
          <a:lstStyle/>
          <a:p>
            <a:fld id="{5495EAE8-15F6-415B-99F2-7B1069BE4077}" type="datetime6">
              <a:rPr lang="en-US" smtClean="0"/>
              <a:t>October 19</a:t>
            </a:fld>
            <a:endParaRPr lang="en-US" dirty="0"/>
          </a:p>
        </p:txBody>
      </p:sp>
      <p:sp>
        <p:nvSpPr>
          <p:cNvPr id="27" name="Picture Placeholder 26"/>
          <p:cNvSpPr>
            <a:spLocks noGrp="1"/>
          </p:cNvSpPr>
          <p:nvPr>
            <p:ph type="pic" sz="quarter" idx="12"/>
          </p:nvPr>
        </p:nvSpPr>
        <p:spPr/>
      </p:sp>
      <p:sp>
        <p:nvSpPr>
          <p:cNvPr id="28" name="Picture Placeholder 27"/>
          <p:cNvSpPr>
            <a:spLocks noGrp="1"/>
          </p:cNvSpPr>
          <p:nvPr>
            <p:ph type="pic" sz="quarter" idx="13"/>
          </p:nvPr>
        </p:nvSpPr>
        <p:spPr/>
      </p:sp>
      <p:sp>
        <p:nvSpPr>
          <p:cNvPr id="29" name="Picture Placeholder 28"/>
          <p:cNvSpPr>
            <a:spLocks noGrp="1"/>
          </p:cNvSpPr>
          <p:nvPr>
            <p:ph type="pic" sz="quarter" idx="14"/>
          </p:nvPr>
        </p:nvSpPr>
        <p:spPr/>
      </p:sp>
      <p:sp>
        <p:nvSpPr>
          <p:cNvPr id="20" name="Picture Placeholder 16"/>
          <p:cNvSpPr txBox="1">
            <a:spLocks/>
          </p:cNvSpPr>
          <p:nvPr/>
        </p:nvSpPr>
        <p:spPr>
          <a:xfrm>
            <a:off x="6643687" y="5699050"/>
            <a:ext cx="5059883" cy="3386645"/>
          </a:xfrm>
          <a:prstGeom prst="rect">
            <a:avLst/>
          </a:prstGeom>
          <a:gradFill>
            <a:gsLst>
              <a:gs pos="0">
                <a:schemeClr val="tx1">
                  <a:alpha val="0"/>
                </a:schemeClr>
              </a:gs>
              <a:gs pos="100000">
                <a:schemeClr val="tx1"/>
              </a:gs>
            </a:gsLst>
            <a:lin ang="5400000" scaled="1"/>
          </a:gradFill>
        </p:spPr>
      </p:sp>
      <p:sp>
        <p:nvSpPr>
          <p:cNvPr id="21" name="Picture Placeholder 17"/>
          <p:cNvSpPr txBox="1">
            <a:spLocks/>
          </p:cNvSpPr>
          <p:nvPr/>
        </p:nvSpPr>
        <p:spPr>
          <a:xfrm>
            <a:off x="1100397" y="5699050"/>
            <a:ext cx="5059883" cy="3386645"/>
          </a:xfrm>
          <a:prstGeom prst="rect">
            <a:avLst/>
          </a:prstGeom>
          <a:gradFill>
            <a:gsLst>
              <a:gs pos="0">
                <a:schemeClr val="tx1">
                  <a:alpha val="0"/>
                </a:schemeClr>
              </a:gs>
              <a:gs pos="100000">
                <a:schemeClr val="tx1"/>
              </a:gs>
            </a:gsLst>
            <a:lin ang="5400000" scaled="1"/>
          </a:gradFill>
        </p:spPr>
      </p:sp>
      <p:sp>
        <p:nvSpPr>
          <p:cNvPr id="22" name="Picture Placeholder 18"/>
          <p:cNvSpPr txBox="1">
            <a:spLocks/>
          </p:cNvSpPr>
          <p:nvPr/>
        </p:nvSpPr>
        <p:spPr>
          <a:xfrm>
            <a:off x="12187511" y="5699050"/>
            <a:ext cx="5059883" cy="3386645"/>
          </a:xfrm>
          <a:prstGeom prst="rect">
            <a:avLst/>
          </a:prstGeom>
          <a:gradFill>
            <a:gsLst>
              <a:gs pos="0">
                <a:schemeClr val="tx1">
                  <a:alpha val="0"/>
                </a:schemeClr>
              </a:gs>
              <a:gs pos="100000">
                <a:schemeClr val="tx1"/>
              </a:gs>
            </a:gsLst>
            <a:lin ang="5400000" scaled="1"/>
          </a:gradFill>
        </p:spPr>
      </p:sp>
    </p:spTree>
    <p:extLst>
      <p:ext uri="{BB962C8B-B14F-4D97-AF65-F5344CB8AC3E}">
        <p14:creationId xmlns:p14="http://schemas.microsoft.com/office/powerpoint/2010/main" val="2033266310"/>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4669460" y="1701209"/>
            <a:ext cx="3678865" cy="8650880"/>
          </a:xfrm>
          <a:prstGeom prst="rect">
            <a:avLst/>
          </a:prstGeom>
          <a:solidFill>
            <a:schemeClr val="tx1">
              <a:lumMod val="75000"/>
              <a:lumOff val="25000"/>
            </a:schemeClr>
          </a:solidFill>
          <a:ln>
            <a:noFill/>
          </a:ln>
          <a:effectLst>
            <a:outerShdw blurRad="50800" dist="38100" algn="l"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Charts &amp; Tables</a:t>
            </a:r>
            <a:endParaRPr lang="en-US" dirty="0"/>
          </a:p>
        </p:txBody>
      </p:sp>
      <p:sp>
        <p:nvSpPr>
          <p:cNvPr id="4" name="Text Placeholder 3"/>
          <p:cNvSpPr>
            <a:spLocks noGrp="1"/>
          </p:cNvSpPr>
          <p:nvPr>
            <p:ph type="body" sz="quarter" idx="11"/>
          </p:nvPr>
        </p:nvSpPr>
        <p:spPr/>
        <p:txBody>
          <a:bodyPr>
            <a:normAutofit fontScale="70000" lnSpcReduction="20000"/>
          </a:bodyPr>
          <a:lstStyle/>
          <a:p>
            <a:r>
              <a:rPr lang="en-GB" dirty="0"/>
              <a:t>Your awesome subtitle goes here. Keep it Short &amp; Impactful.</a:t>
            </a:r>
            <a:endParaRPr lang="en-US" dirty="0"/>
          </a:p>
          <a:p>
            <a:endParaRPr lang="en-US" dirty="0"/>
          </a:p>
        </p:txBody>
      </p:sp>
      <p:sp>
        <p:nvSpPr>
          <p:cNvPr id="5" name="Date Placeholder 4"/>
          <p:cNvSpPr>
            <a:spLocks noGrp="1"/>
          </p:cNvSpPr>
          <p:nvPr>
            <p:ph type="dt" sz="half" idx="2"/>
          </p:nvPr>
        </p:nvSpPr>
        <p:spPr/>
        <p:txBody>
          <a:bodyPr/>
          <a:lstStyle/>
          <a:p>
            <a:fld id="{76FCE5EC-521C-4964-98A0-55E8F1022DBC}" type="datetime6">
              <a:rPr lang="en-US" smtClean="0"/>
              <a:t>October 19</a:t>
            </a:fld>
            <a:endParaRPr lang="en-US" dirty="0"/>
          </a:p>
        </p:txBody>
      </p:sp>
      <p:sp>
        <p:nvSpPr>
          <p:cNvPr id="9" name="Rectangle 8"/>
          <p:cNvSpPr/>
          <p:nvPr/>
        </p:nvSpPr>
        <p:spPr>
          <a:xfrm>
            <a:off x="11002095" y="4550735"/>
            <a:ext cx="3678865" cy="5801353"/>
          </a:xfrm>
          <a:prstGeom prst="rect">
            <a:avLst/>
          </a:prstGeom>
          <a:solidFill>
            <a:srgbClr val="6D6D6D"/>
          </a:solidFill>
          <a:ln>
            <a:noFill/>
          </a:ln>
          <a:effectLst>
            <a:outerShdw blurRad="50800" dist="38100" algn="l"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7334730" y="3530009"/>
            <a:ext cx="3678865" cy="6822080"/>
          </a:xfrm>
          <a:prstGeom prst="rect">
            <a:avLst/>
          </a:prstGeom>
          <a:solidFill>
            <a:schemeClr val="tx1">
              <a:lumMod val="75000"/>
              <a:lumOff val="25000"/>
            </a:schemeClr>
          </a:solidFill>
          <a:ln>
            <a:noFill/>
          </a:ln>
          <a:effectLst>
            <a:outerShdw blurRad="50800" dist="38100" algn="l"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3667365" y="5826643"/>
            <a:ext cx="3667365" cy="4525446"/>
          </a:xfrm>
          <a:prstGeom prst="rect">
            <a:avLst/>
          </a:prstGeom>
          <a:solidFill>
            <a:schemeClr val="accent5"/>
          </a:solidFill>
          <a:ln>
            <a:noFill/>
          </a:ln>
          <a:effectLst>
            <a:outerShdw blurRad="50800" dist="38100" algn="l"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0" y="7357730"/>
            <a:ext cx="3678865" cy="2994358"/>
          </a:xfrm>
          <a:prstGeom prst="rect">
            <a:avLst/>
          </a:prstGeom>
          <a:solidFill>
            <a:schemeClr val="tx1">
              <a:lumMod val="75000"/>
              <a:lumOff val="25000"/>
            </a:schemeClr>
          </a:solidFill>
          <a:ln>
            <a:noFill/>
          </a:ln>
          <a:effectLst>
            <a:outerShdw blurRad="50800" dist="38100" algn="l"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979122" y="7813643"/>
            <a:ext cx="1709122" cy="1015663"/>
          </a:xfrm>
          <a:prstGeom prst="rect">
            <a:avLst/>
          </a:prstGeom>
          <a:noFill/>
        </p:spPr>
        <p:txBody>
          <a:bodyPr wrap="none" rtlCol="0">
            <a:spAutoFit/>
          </a:bodyPr>
          <a:lstStyle/>
          <a:p>
            <a:r>
              <a:rPr lang="en-GB" sz="6000" b="1" dirty="0">
                <a:solidFill>
                  <a:schemeClr val="bg1"/>
                </a:solidFill>
              </a:rPr>
              <a:t>32%</a:t>
            </a:r>
            <a:endParaRPr lang="en-US" sz="6000" b="1" dirty="0">
              <a:solidFill>
                <a:schemeClr val="bg1"/>
              </a:solidFill>
            </a:endParaRPr>
          </a:p>
        </p:txBody>
      </p:sp>
      <p:sp>
        <p:nvSpPr>
          <p:cNvPr id="12" name="TextBox 11"/>
          <p:cNvSpPr txBox="1"/>
          <p:nvPr/>
        </p:nvSpPr>
        <p:spPr>
          <a:xfrm>
            <a:off x="4646487" y="6338043"/>
            <a:ext cx="1709122" cy="1015663"/>
          </a:xfrm>
          <a:prstGeom prst="rect">
            <a:avLst/>
          </a:prstGeom>
          <a:noFill/>
        </p:spPr>
        <p:txBody>
          <a:bodyPr wrap="none" rtlCol="0">
            <a:spAutoFit/>
          </a:bodyPr>
          <a:lstStyle/>
          <a:p>
            <a:r>
              <a:rPr lang="en-GB" sz="6000" b="1" dirty="0">
                <a:solidFill>
                  <a:schemeClr val="bg1"/>
                </a:solidFill>
              </a:rPr>
              <a:t>48%</a:t>
            </a:r>
            <a:endParaRPr lang="en-US" sz="6000" b="1" dirty="0">
              <a:solidFill>
                <a:schemeClr val="bg1"/>
              </a:solidFill>
            </a:endParaRPr>
          </a:p>
        </p:txBody>
      </p:sp>
      <p:sp>
        <p:nvSpPr>
          <p:cNvPr id="13" name="TextBox 12"/>
          <p:cNvSpPr txBox="1"/>
          <p:nvPr/>
        </p:nvSpPr>
        <p:spPr>
          <a:xfrm>
            <a:off x="8313852" y="4042903"/>
            <a:ext cx="1709122" cy="1015663"/>
          </a:xfrm>
          <a:prstGeom prst="rect">
            <a:avLst/>
          </a:prstGeom>
          <a:noFill/>
        </p:spPr>
        <p:txBody>
          <a:bodyPr wrap="none" rtlCol="0">
            <a:spAutoFit/>
          </a:bodyPr>
          <a:lstStyle/>
          <a:p>
            <a:r>
              <a:rPr lang="en-GB" sz="6000" b="1" dirty="0">
                <a:solidFill>
                  <a:schemeClr val="bg1"/>
                </a:solidFill>
              </a:rPr>
              <a:t>76%</a:t>
            </a:r>
            <a:endParaRPr lang="en-US" sz="6000" b="1" dirty="0">
              <a:solidFill>
                <a:schemeClr val="bg1"/>
              </a:solidFill>
            </a:endParaRPr>
          </a:p>
        </p:txBody>
      </p:sp>
      <p:sp>
        <p:nvSpPr>
          <p:cNvPr id="14" name="TextBox 13"/>
          <p:cNvSpPr txBox="1"/>
          <p:nvPr/>
        </p:nvSpPr>
        <p:spPr>
          <a:xfrm>
            <a:off x="11981217" y="5045522"/>
            <a:ext cx="1709122" cy="1015663"/>
          </a:xfrm>
          <a:prstGeom prst="rect">
            <a:avLst/>
          </a:prstGeom>
          <a:noFill/>
        </p:spPr>
        <p:txBody>
          <a:bodyPr wrap="none" rtlCol="0">
            <a:spAutoFit/>
          </a:bodyPr>
          <a:lstStyle/>
          <a:p>
            <a:r>
              <a:rPr lang="en-GB" sz="6000" b="1" dirty="0">
                <a:solidFill>
                  <a:schemeClr val="bg1"/>
                </a:solidFill>
              </a:rPr>
              <a:t>62%</a:t>
            </a:r>
            <a:endParaRPr lang="en-US" sz="6000" b="1" dirty="0">
              <a:solidFill>
                <a:schemeClr val="bg1"/>
              </a:solidFill>
            </a:endParaRPr>
          </a:p>
        </p:txBody>
      </p:sp>
      <p:sp>
        <p:nvSpPr>
          <p:cNvPr id="15" name="TextBox 14"/>
          <p:cNvSpPr txBox="1"/>
          <p:nvPr/>
        </p:nvSpPr>
        <p:spPr>
          <a:xfrm>
            <a:off x="15654331" y="2249984"/>
            <a:ext cx="1709122" cy="1015663"/>
          </a:xfrm>
          <a:prstGeom prst="rect">
            <a:avLst/>
          </a:prstGeom>
          <a:noFill/>
        </p:spPr>
        <p:txBody>
          <a:bodyPr wrap="none" rtlCol="0">
            <a:spAutoFit/>
          </a:bodyPr>
          <a:lstStyle/>
          <a:p>
            <a:r>
              <a:rPr lang="en-GB" sz="6000" b="1" dirty="0">
                <a:solidFill>
                  <a:schemeClr val="bg1"/>
                </a:solidFill>
              </a:rPr>
              <a:t>80%</a:t>
            </a:r>
            <a:endParaRPr lang="en-US" sz="6000" b="1" dirty="0">
              <a:solidFill>
                <a:schemeClr val="bg1"/>
              </a:solidFill>
            </a:endParaRPr>
          </a:p>
        </p:txBody>
      </p:sp>
    </p:spTree>
    <p:extLst>
      <p:ext uri="{BB962C8B-B14F-4D97-AF65-F5344CB8AC3E}">
        <p14:creationId xmlns:p14="http://schemas.microsoft.com/office/powerpoint/2010/main" val="237920364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a:t>Device Mock Up</a:t>
            </a:r>
            <a:endParaRPr lang="en-US" dirty="0"/>
          </a:p>
        </p:txBody>
      </p:sp>
      <p:sp>
        <p:nvSpPr>
          <p:cNvPr id="9" name="Text Placeholder 8"/>
          <p:cNvSpPr>
            <a:spLocks noGrp="1"/>
          </p:cNvSpPr>
          <p:nvPr>
            <p:ph type="body" sz="quarter" idx="11"/>
          </p:nvPr>
        </p:nvSpPr>
        <p:spPr/>
        <p:txBody>
          <a:bodyPr/>
          <a:lstStyle/>
          <a:p>
            <a:r>
              <a:rPr lang="en-GB"/>
              <a:t>Your awesome subtitle goes here.</a:t>
            </a:r>
            <a:endParaRPr lang="en-US" dirty="0"/>
          </a:p>
        </p:txBody>
      </p:sp>
      <p:sp>
        <p:nvSpPr>
          <p:cNvPr id="5" name="Date Placeholder 4"/>
          <p:cNvSpPr>
            <a:spLocks noGrp="1"/>
          </p:cNvSpPr>
          <p:nvPr>
            <p:ph type="dt" sz="half" idx="2"/>
          </p:nvPr>
        </p:nvSpPr>
        <p:spPr/>
        <p:txBody>
          <a:bodyPr/>
          <a:lstStyle/>
          <a:p>
            <a:fld id="{08839044-A8EA-4E0A-B53B-DF8DDE3B4BC7}" type="datetime6">
              <a:rPr lang="en-US" smtClean="0"/>
              <a:pPr/>
              <a:t>October 19</a:t>
            </a:fld>
            <a:endParaRPr lang="en-US" dirty="0"/>
          </a:p>
        </p:txBody>
      </p:sp>
      <p:sp>
        <p:nvSpPr>
          <p:cNvPr id="20" name="Picture Placeholder 19"/>
          <p:cNvSpPr>
            <a:spLocks noGrp="1"/>
          </p:cNvSpPr>
          <p:nvPr>
            <p:ph type="pic" sz="quarter" idx="20"/>
          </p:nvPr>
        </p:nvSpPr>
        <p:spPr/>
      </p:sp>
      <p:sp>
        <p:nvSpPr>
          <p:cNvPr id="27" name="Rectangle 26"/>
          <p:cNvSpPr/>
          <p:nvPr/>
        </p:nvSpPr>
        <p:spPr>
          <a:xfrm>
            <a:off x="10136850" y="7601233"/>
            <a:ext cx="6719915" cy="584775"/>
          </a:xfrm>
          <a:prstGeom prst="rect">
            <a:avLst/>
          </a:prstGeom>
          <a:noFill/>
        </p:spPr>
        <p:txBody>
          <a:bodyPr wrap="square">
            <a:spAutoFit/>
          </a:bodyPr>
          <a:lstStyle/>
          <a:p>
            <a:r>
              <a:rPr lang="en-GB" sz="1600" dirty="0">
                <a:solidFill>
                  <a:schemeClr val="bg1">
                    <a:lumMod val="50000"/>
                  </a:schemeClr>
                </a:solidFill>
                <a:cs typeface="Arial" panose="020B0604020202020204" pitchFamily="34" charset="0"/>
              </a:rPr>
              <a:t>Helen always knows what is expected from her and she is a good planner and an, international environment is to.</a:t>
            </a:r>
            <a:endParaRPr lang="en-US" sz="1600" dirty="0">
              <a:solidFill>
                <a:schemeClr val="bg1">
                  <a:lumMod val="50000"/>
                </a:schemeClr>
              </a:solidFill>
              <a:cs typeface="Arial" panose="020B0604020202020204" pitchFamily="34" charset="0"/>
            </a:endParaRPr>
          </a:p>
        </p:txBody>
      </p:sp>
      <p:sp>
        <p:nvSpPr>
          <p:cNvPr id="28" name="TextBox 27"/>
          <p:cNvSpPr txBox="1"/>
          <p:nvPr/>
        </p:nvSpPr>
        <p:spPr>
          <a:xfrm>
            <a:off x="10136850" y="7091542"/>
            <a:ext cx="2414444" cy="461665"/>
          </a:xfrm>
          <a:prstGeom prst="rect">
            <a:avLst/>
          </a:prstGeom>
          <a:noFill/>
        </p:spPr>
        <p:txBody>
          <a:bodyPr wrap="none" rtlCol="0">
            <a:spAutoFit/>
          </a:bodyPr>
          <a:lstStyle/>
          <a:p>
            <a:r>
              <a:rPr lang="en-GB" sz="2400" b="1" dirty="0">
                <a:solidFill>
                  <a:schemeClr val="bg1">
                    <a:lumMod val="50000"/>
                  </a:schemeClr>
                </a:solidFill>
              </a:rPr>
              <a:t>Title Goes Here</a:t>
            </a:r>
            <a:endParaRPr lang="en-US" sz="2400" b="1" dirty="0">
              <a:solidFill>
                <a:schemeClr val="bg1">
                  <a:lumMod val="50000"/>
                </a:schemeClr>
              </a:solidFill>
            </a:endParaRPr>
          </a:p>
        </p:txBody>
      </p:sp>
      <p:sp>
        <p:nvSpPr>
          <p:cNvPr id="29" name="Rectangle 28"/>
          <p:cNvSpPr/>
          <p:nvPr/>
        </p:nvSpPr>
        <p:spPr>
          <a:xfrm>
            <a:off x="10136850" y="4243898"/>
            <a:ext cx="6719915" cy="584775"/>
          </a:xfrm>
          <a:prstGeom prst="rect">
            <a:avLst/>
          </a:prstGeom>
          <a:noFill/>
        </p:spPr>
        <p:txBody>
          <a:bodyPr wrap="square">
            <a:spAutoFit/>
          </a:bodyPr>
          <a:lstStyle/>
          <a:p>
            <a:r>
              <a:rPr lang="en-GB" sz="1600" dirty="0">
                <a:solidFill>
                  <a:schemeClr val="bg1">
                    <a:lumMod val="50000"/>
                  </a:schemeClr>
                </a:solidFill>
                <a:cs typeface="Arial" panose="020B0604020202020204" pitchFamily="34" charset="0"/>
              </a:rPr>
              <a:t>Helen always knows what is expected from her and she is a good planner and an eye for.</a:t>
            </a:r>
            <a:endParaRPr lang="en-US" sz="1600" dirty="0">
              <a:solidFill>
                <a:schemeClr val="bg1">
                  <a:lumMod val="50000"/>
                </a:schemeClr>
              </a:solidFill>
              <a:cs typeface="Arial" panose="020B0604020202020204" pitchFamily="34" charset="0"/>
            </a:endParaRPr>
          </a:p>
        </p:txBody>
      </p:sp>
      <p:sp>
        <p:nvSpPr>
          <p:cNvPr id="30" name="TextBox 29"/>
          <p:cNvSpPr txBox="1"/>
          <p:nvPr/>
        </p:nvSpPr>
        <p:spPr>
          <a:xfrm>
            <a:off x="10136850" y="3734207"/>
            <a:ext cx="2414444" cy="461665"/>
          </a:xfrm>
          <a:prstGeom prst="rect">
            <a:avLst/>
          </a:prstGeom>
          <a:noFill/>
        </p:spPr>
        <p:txBody>
          <a:bodyPr wrap="none" rtlCol="0">
            <a:spAutoFit/>
          </a:bodyPr>
          <a:lstStyle/>
          <a:p>
            <a:r>
              <a:rPr lang="en-GB" sz="2400" b="1" dirty="0">
                <a:solidFill>
                  <a:schemeClr val="bg1">
                    <a:lumMod val="50000"/>
                  </a:schemeClr>
                </a:solidFill>
              </a:rPr>
              <a:t>Title Goes Here</a:t>
            </a:r>
            <a:endParaRPr lang="en-US" sz="2400" b="1" dirty="0">
              <a:solidFill>
                <a:schemeClr val="bg1">
                  <a:lumMod val="50000"/>
                </a:schemeClr>
              </a:solidFill>
            </a:endParaRPr>
          </a:p>
        </p:txBody>
      </p:sp>
      <p:sp>
        <p:nvSpPr>
          <p:cNvPr id="31" name="Rectangle 30"/>
          <p:cNvSpPr/>
          <p:nvPr/>
        </p:nvSpPr>
        <p:spPr>
          <a:xfrm>
            <a:off x="8375028" y="3734207"/>
            <a:ext cx="1120140" cy="112014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8375028" y="7091542"/>
            <a:ext cx="1120140" cy="112014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Shape 2669"/>
          <p:cNvSpPr/>
          <p:nvPr/>
        </p:nvSpPr>
        <p:spPr>
          <a:xfrm>
            <a:off x="8700286" y="4032307"/>
            <a:ext cx="469625" cy="516600"/>
          </a:xfrm>
          <a:custGeom>
            <a:avLst/>
            <a:gdLst/>
            <a:ahLst/>
            <a:cxnLst>
              <a:cxn ang="0">
                <a:pos x="wd2" y="hd2"/>
              </a:cxn>
              <a:cxn ang="5400000">
                <a:pos x="wd2" y="hd2"/>
              </a:cxn>
              <a:cxn ang="10800000">
                <a:pos x="wd2" y="hd2"/>
              </a:cxn>
              <a:cxn ang="16200000">
                <a:pos x="wd2" y="hd2"/>
              </a:cxn>
            </a:cxnLst>
            <a:rect l="0" t="0" r="r" b="b"/>
            <a:pathLst>
              <a:path w="21600" h="21600" extrusionOk="0">
                <a:moveTo>
                  <a:pt x="12960" y="2161"/>
                </a:moveTo>
                <a:lnTo>
                  <a:pt x="12960" y="2178"/>
                </a:lnTo>
                <a:cubicBezTo>
                  <a:pt x="12662" y="2178"/>
                  <a:pt x="12420" y="2398"/>
                  <a:pt x="12420" y="2669"/>
                </a:cubicBezTo>
                <a:cubicBezTo>
                  <a:pt x="12420" y="2940"/>
                  <a:pt x="12662" y="3160"/>
                  <a:pt x="12960" y="3160"/>
                </a:cubicBezTo>
                <a:lnTo>
                  <a:pt x="12960" y="3172"/>
                </a:lnTo>
                <a:cubicBezTo>
                  <a:pt x="17287" y="4066"/>
                  <a:pt x="20520" y="7577"/>
                  <a:pt x="20520" y="11782"/>
                </a:cubicBezTo>
                <a:cubicBezTo>
                  <a:pt x="20520" y="16662"/>
                  <a:pt x="16168" y="20618"/>
                  <a:pt x="10800" y="20618"/>
                </a:cubicBezTo>
                <a:cubicBezTo>
                  <a:pt x="5432" y="20618"/>
                  <a:pt x="1080" y="16662"/>
                  <a:pt x="1080" y="11782"/>
                </a:cubicBezTo>
                <a:cubicBezTo>
                  <a:pt x="1080" y="7577"/>
                  <a:pt x="4313" y="4066"/>
                  <a:pt x="8640" y="3172"/>
                </a:cubicBezTo>
                <a:lnTo>
                  <a:pt x="8640" y="3160"/>
                </a:lnTo>
                <a:cubicBezTo>
                  <a:pt x="8938" y="3160"/>
                  <a:pt x="9180" y="2940"/>
                  <a:pt x="9180" y="2669"/>
                </a:cubicBezTo>
                <a:cubicBezTo>
                  <a:pt x="9180" y="2398"/>
                  <a:pt x="8938" y="2178"/>
                  <a:pt x="8640" y="2178"/>
                </a:cubicBezTo>
                <a:lnTo>
                  <a:pt x="8640" y="2161"/>
                </a:lnTo>
                <a:cubicBezTo>
                  <a:pt x="3710" y="3071"/>
                  <a:pt x="0" y="7031"/>
                  <a:pt x="0" y="11782"/>
                </a:cubicBezTo>
                <a:cubicBezTo>
                  <a:pt x="0" y="17204"/>
                  <a:pt x="4835" y="21600"/>
                  <a:pt x="10800" y="21600"/>
                </a:cubicBezTo>
                <a:cubicBezTo>
                  <a:pt x="16765" y="21600"/>
                  <a:pt x="21600" y="17204"/>
                  <a:pt x="21600" y="11782"/>
                </a:cubicBezTo>
                <a:cubicBezTo>
                  <a:pt x="21600" y="7031"/>
                  <a:pt x="17890" y="3071"/>
                  <a:pt x="12960" y="2161"/>
                </a:cubicBezTo>
                <a:moveTo>
                  <a:pt x="10800" y="12763"/>
                </a:moveTo>
                <a:cubicBezTo>
                  <a:pt x="11098" y="12763"/>
                  <a:pt x="11340" y="12544"/>
                  <a:pt x="11340" y="12272"/>
                </a:cubicBezTo>
                <a:lnTo>
                  <a:pt x="11340" y="491"/>
                </a:lnTo>
                <a:cubicBezTo>
                  <a:pt x="11340" y="220"/>
                  <a:pt x="11098" y="0"/>
                  <a:pt x="10800" y="0"/>
                </a:cubicBezTo>
                <a:cubicBezTo>
                  <a:pt x="10502" y="0"/>
                  <a:pt x="10260" y="220"/>
                  <a:pt x="10260" y="491"/>
                </a:cubicBezTo>
                <a:lnTo>
                  <a:pt x="10260" y="12272"/>
                </a:lnTo>
                <a:cubicBezTo>
                  <a:pt x="10260" y="12544"/>
                  <a:pt x="10502" y="12763"/>
                  <a:pt x="10800" y="12763"/>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4" name="Shape 2749"/>
          <p:cNvSpPr/>
          <p:nvPr/>
        </p:nvSpPr>
        <p:spPr>
          <a:xfrm>
            <a:off x="8770729" y="7389645"/>
            <a:ext cx="328738" cy="516589"/>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5" name="Rectangle 34"/>
          <p:cNvSpPr/>
          <p:nvPr/>
        </p:nvSpPr>
        <p:spPr>
          <a:xfrm>
            <a:off x="10136850" y="5952278"/>
            <a:ext cx="6719915" cy="584775"/>
          </a:xfrm>
          <a:prstGeom prst="rect">
            <a:avLst/>
          </a:prstGeom>
          <a:noFill/>
        </p:spPr>
        <p:txBody>
          <a:bodyPr wrap="square">
            <a:spAutoFit/>
          </a:bodyPr>
          <a:lstStyle/>
          <a:p>
            <a:r>
              <a:rPr lang="en-GB" sz="1600" dirty="0">
                <a:solidFill>
                  <a:schemeClr val="bg1">
                    <a:lumMod val="50000"/>
                  </a:schemeClr>
                </a:solidFill>
                <a:cs typeface="Arial" panose="020B0604020202020204" pitchFamily="34" charset="0"/>
              </a:rPr>
              <a:t>Helen always knows what is expected from her and she is a good planner and an organizer, with great eye for.</a:t>
            </a:r>
            <a:endParaRPr lang="en-US" sz="1600" dirty="0">
              <a:solidFill>
                <a:schemeClr val="bg1">
                  <a:lumMod val="50000"/>
                </a:schemeClr>
              </a:solidFill>
              <a:cs typeface="Arial" panose="020B0604020202020204" pitchFamily="34" charset="0"/>
            </a:endParaRPr>
          </a:p>
        </p:txBody>
      </p:sp>
      <p:sp>
        <p:nvSpPr>
          <p:cNvPr id="36" name="TextBox 35"/>
          <p:cNvSpPr txBox="1"/>
          <p:nvPr/>
        </p:nvSpPr>
        <p:spPr>
          <a:xfrm>
            <a:off x="10136850" y="5442587"/>
            <a:ext cx="2414444" cy="461665"/>
          </a:xfrm>
          <a:prstGeom prst="rect">
            <a:avLst/>
          </a:prstGeom>
          <a:noFill/>
        </p:spPr>
        <p:txBody>
          <a:bodyPr wrap="none" rtlCol="0">
            <a:spAutoFit/>
          </a:bodyPr>
          <a:lstStyle/>
          <a:p>
            <a:r>
              <a:rPr lang="en-GB" sz="2400" b="1" dirty="0">
                <a:solidFill>
                  <a:schemeClr val="bg1">
                    <a:lumMod val="50000"/>
                  </a:schemeClr>
                </a:solidFill>
              </a:rPr>
              <a:t>Title Goes Here</a:t>
            </a:r>
            <a:endParaRPr lang="en-US" sz="2400" b="1" dirty="0">
              <a:solidFill>
                <a:schemeClr val="bg1">
                  <a:lumMod val="50000"/>
                </a:schemeClr>
              </a:solidFill>
            </a:endParaRPr>
          </a:p>
        </p:txBody>
      </p:sp>
      <p:sp>
        <p:nvSpPr>
          <p:cNvPr id="37" name="Rectangle 36"/>
          <p:cNvSpPr/>
          <p:nvPr/>
        </p:nvSpPr>
        <p:spPr>
          <a:xfrm>
            <a:off x="8375028" y="5442587"/>
            <a:ext cx="1120140" cy="112014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Shape 2941"/>
          <p:cNvSpPr/>
          <p:nvPr/>
        </p:nvSpPr>
        <p:spPr>
          <a:xfrm>
            <a:off x="8679201" y="5746760"/>
            <a:ext cx="511793" cy="511793"/>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7648"/>
                </a:lnTo>
                <a:cubicBezTo>
                  <a:pt x="14694" y="17407"/>
                  <a:pt x="17408" y="14693"/>
                  <a:pt x="17649" y="11291"/>
                </a:cubicBezTo>
                <a:lnTo>
                  <a:pt x="20594" y="11291"/>
                </a:lnTo>
                <a:cubicBezTo>
                  <a:pt x="20345" y="16319"/>
                  <a:pt x="16320" y="20344"/>
                  <a:pt x="11291" y="20593"/>
                </a:cubicBezTo>
                <a:moveTo>
                  <a:pt x="11291" y="13205"/>
                </a:moveTo>
                <a:cubicBezTo>
                  <a:pt x="12252" y="13010"/>
                  <a:pt x="13005" y="12252"/>
                  <a:pt x="13201" y="11291"/>
                </a:cubicBezTo>
                <a:lnTo>
                  <a:pt x="16667" y="11291"/>
                </a:lnTo>
                <a:cubicBezTo>
                  <a:pt x="16431" y="14152"/>
                  <a:pt x="14152" y="16429"/>
                  <a:pt x="11291" y="16666"/>
                </a:cubicBezTo>
                <a:cubicBezTo>
                  <a:pt x="11291" y="16666"/>
                  <a:pt x="11291" y="13205"/>
                  <a:pt x="11291" y="13205"/>
                </a:cubicBezTo>
                <a:close/>
                <a:moveTo>
                  <a:pt x="11291" y="4934"/>
                </a:moveTo>
                <a:cubicBezTo>
                  <a:pt x="12233" y="5012"/>
                  <a:pt x="13111" y="5315"/>
                  <a:pt x="13875" y="5784"/>
                </a:cubicBezTo>
                <a:cubicBezTo>
                  <a:pt x="13793" y="5967"/>
                  <a:pt x="13745" y="6168"/>
                  <a:pt x="13745" y="6382"/>
                </a:cubicBezTo>
                <a:cubicBezTo>
                  <a:pt x="13745" y="7195"/>
                  <a:pt x="14405" y="7855"/>
                  <a:pt x="15218" y="7855"/>
                </a:cubicBezTo>
                <a:cubicBezTo>
                  <a:pt x="15432" y="7855"/>
                  <a:pt x="15633" y="7807"/>
                  <a:pt x="15816" y="7725"/>
                </a:cubicBezTo>
                <a:cubicBezTo>
                  <a:pt x="16286" y="8489"/>
                  <a:pt x="16589" y="9367"/>
                  <a:pt x="16667" y="10309"/>
                </a:cubicBezTo>
                <a:lnTo>
                  <a:pt x="13201" y="10309"/>
                </a:lnTo>
                <a:cubicBezTo>
                  <a:pt x="13005" y="9348"/>
                  <a:pt x="12252" y="8590"/>
                  <a:pt x="11291" y="8395"/>
                </a:cubicBezTo>
                <a:cubicBezTo>
                  <a:pt x="11291" y="8395"/>
                  <a:pt x="11291" y="4934"/>
                  <a:pt x="11291" y="4934"/>
                </a:cubicBezTo>
                <a:close/>
                <a:moveTo>
                  <a:pt x="11291" y="1007"/>
                </a:moveTo>
                <a:cubicBezTo>
                  <a:pt x="16320" y="1256"/>
                  <a:pt x="20345" y="5281"/>
                  <a:pt x="20594" y="10309"/>
                </a:cubicBezTo>
                <a:lnTo>
                  <a:pt x="17649" y="10309"/>
                </a:lnTo>
                <a:cubicBezTo>
                  <a:pt x="17563" y="9102"/>
                  <a:pt x="17162" y="7985"/>
                  <a:pt x="16534" y="7031"/>
                </a:cubicBezTo>
                <a:cubicBezTo>
                  <a:pt x="16631" y="6835"/>
                  <a:pt x="16691" y="6616"/>
                  <a:pt x="16691" y="6382"/>
                </a:cubicBezTo>
                <a:cubicBezTo>
                  <a:pt x="16691" y="5569"/>
                  <a:pt x="16032" y="4909"/>
                  <a:pt x="15218" y="4909"/>
                </a:cubicBezTo>
                <a:cubicBezTo>
                  <a:pt x="14984" y="4909"/>
                  <a:pt x="14765" y="4969"/>
                  <a:pt x="14568" y="5066"/>
                </a:cubicBezTo>
                <a:cubicBezTo>
                  <a:pt x="13614" y="4439"/>
                  <a:pt x="12498" y="4038"/>
                  <a:pt x="11291" y="3952"/>
                </a:cubicBezTo>
                <a:cubicBezTo>
                  <a:pt x="11291" y="3952"/>
                  <a:pt x="11291" y="1007"/>
                  <a:pt x="11291" y="1007"/>
                </a:cubicBezTo>
                <a:close/>
                <a:moveTo>
                  <a:pt x="10309" y="3949"/>
                </a:moveTo>
                <a:cubicBezTo>
                  <a:pt x="7225" y="4167"/>
                  <a:pt x="4703" y="6417"/>
                  <a:pt x="4078" y="9370"/>
                </a:cubicBezTo>
                <a:cubicBezTo>
                  <a:pt x="3590" y="9486"/>
                  <a:pt x="3196" y="9843"/>
                  <a:pt x="3030" y="10309"/>
                </a:cubicBezTo>
                <a:lnTo>
                  <a:pt x="1006" y="10309"/>
                </a:lnTo>
                <a:cubicBezTo>
                  <a:pt x="1255" y="5281"/>
                  <a:pt x="5280" y="1256"/>
                  <a:pt x="10309" y="1007"/>
                </a:cubicBezTo>
                <a:cubicBezTo>
                  <a:pt x="10309" y="1007"/>
                  <a:pt x="10309" y="3949"/>
                  <a:pt x="10309" y="3949"/>
                </a:cubicBezTo>
                <a:close/>
                <a:moveTo>
                  <a:pt x="10309" y="8395"/>
                </a:moveTo>
                <a:cubicBezTo>
                  <a:pt x="9348" y="8590"/>
                  <a:pt x="8595" y="9348"/>
                  <a:pt x="8399" y="10309"/>
                </a:cubicBezTo>
                <a:lnTo>
                  <a:pt x="5796" y="10309"/>
                </a:lnTo>
                <a:cubicBezTo>
                  <a:pt x="5666" y="9948"/>
                  <a:pt x="5405" y="9649"/>
                  <a:pt x="5062" y="9482"/>
                </a:cubicBezTo>
                <a:cubicBezTo>
                  <a:pt x="5626" y="7018"/>
                  <a:pt x="7730" y="5144"/>
                  <a:pt x="10309" y="4930"/>
                </a:cubicBezTo>
                <a:cubicBezTo>
                  <a:pt x="10309" y="4930"/>
                  <a:pt x="10309" y="8395"/>
                  <a:pt x="10309" y="8395"/>
                </a:cubicBezTo>
                <a:close/>
                <a:moveTo>
                  <a:pt x="10309" y="16670"/>
                </a:moveTo>
                <a:cubicBezTo>
                  <a:pt x="7730" y="16456"/>
                  <a:pt x="5626" y="14582"/>
                  <a:pt x="5062" y="12118"/>
                </a:cubicBezTo>
                <a:cubicBezTo>
                  <a:pt x="5405" y="11951"/>
                  <a:pt x="5666" y="11652"/>
                  <a:pt x="5796" y="11291"/>
                </a:cubicBezTo>
                <a:lnTo>
                  <a:pt x="8399" y="11291"/>
                </a:lnTo>
                <a:cubicBezTo>
                  <a:pt x="8595" y="12252"/>
                  <a:pt x="9348" y="13010"/>
                  <a:pt x="10309" y="13205"/>
                </a:cubicBezTo>
                <a:cubicBezTo>
                  <a:pt x="10309" y="13205"/>
                  <a:pt x="10309" y="16670"/>
                  <a:pt x="10309" y="16670"/>
                </a:cubicBezTo>
                <a:close/>
                <a:moveTo>
                  <a:pt x="10309" y="20593"/>
                </a:moveTo>
                <a:cubicBezTo>
                  <a:pt x="5280" y="20344"/>
                  <a:pt x="1255" y="16319"/>
                  <a:pt x="1006" y="11291"/>
                </a:cubicBezTo>
                <a:lnTo>
                  <a:pt x="3030" y="11291"/>
                </a:lnTo>
                <a:cubicBezTo>
                  <a:pt x="3196" y="11757"/>
                  <a:pt x="3590" y="12114"/>
                  <a:pt x="4078" y="12230"/>
                </a:cubicBezTo>
                <a:cubicBezTo>
                  <a:pt x="4703" y="15183"/>
                  <a:pt x="7225" y="17434"/>
                  <a:pt x="10309" y="17651"/>
                </a:cubicBezTo>
                <a:cubicBezTo>
                  <a:pt x="10309" y="17651"/>
                  <a:pt x="10309" y="20593"/>
                  <a:pt x="10309" y="20593"/>
                </a:cubicBezTo>
                <a:close/>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bg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Tree>
    <p:extLst>
      <p:ext uri="{BB962C8B-B14F-4D97-AF65-F5344CB8AC3E}">
        <p14:creationId xmlns:p14="http://schemas.microsoft.com/office/powerpoint/2010/main" val="1847855061"/>
      </p:ext>
    </p:extLst>
  </p:cSld>
  <p:clrMapOvr>
    <a:masterClrMapping/>
  </p:clrMapOvr>
  <p:transition spd="med">
    <p:pull/>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a:t>Device Mock Up</a:t>
            </a:r>
            <a:endParaRPr lang="en-US" dirty="0"/>
          </a:p>
        </p:txBody>
      </p:sp>
      <p:sp>
        <p:nvSpPr>
          <p:cNvPr id="9" name="Text Placeholder 8"/>
          <p:cNvSpPr>
            <a:spLocks noGrp="1"/>
          </p:cNvSpPr>
          <p:nvPr>
            <p:ph type="body" sz="quarter" idx="11"/>
          </p:nvPr>
        </p:nvSpPr>
        <p:spPr/>
        <p:txBody>
          <a:bodyPr/>
          <a:lstStyle/>
          <a:p>
            <a:r>
              <a:rPr lang="en-GB" dirty="0"/>
              <a:t>Your awesome subtitle goes here.</a:t>
            </a:r>
            <a:endParaRPr lang="en-US" dirty="0"/>
          </a:p>
        </p:txBody>
      </p:sp>
      <p:sp>
        <p:nvSpPr>
          <p:cNvPr id="5" name="Date Placeholder 4"/>
          <p:cNvSpPr>
            <a:spLocks noGrp="1"/>
          </p:cNvSpPr>
          <p:nvPr>
            <p:ph type="dt" sz="half" idx="2"/>
          </p:nvPr>
        </p:nvSpPr>
        <p:spPr/>
        <p:txBody>
          <a:bodyPr/>
          <a:lstStyle/>
          <a:p>
            <a:fld id="{08839044-A8EA-4E0A-B53B-DF8DDE3B4BC7}" type="datetime6">
              <a:rPr lang="en-US" smtClean="0"/>
              <a:pPr/>
              <a:t>October 19</a:t>
            </a:fld>
            <a:endParaRPr lang="en-US" dirty="0"/>
          </a:p>
        </p:txBody>
      </p:sp>
      <p:sp>
        <p:nvSpPr>
          <p:cNvPr id="4" name="Picture Placeholder 3"/>
          <p:cNvSpPr>
            <a:spLocks noGrp="1"/>
          </p:cNvSpPr>
          <p:nvPr>
            <p:ph type="pic" sz="quarter" idx="12"/>
          </p:nvPr>
        </p:nvSpPr>
        <p:spPr/>
      </p:sp>
      <p:sp>
        <p:nvSpPr>
          <p:cNvPr id="6" name="Picture Placeholder 5"/>
          <p:cNvSpPr>
            <a:spLocks noGrp="1"/>
          </p:cNvSpPr>
          <p:nvPr>
            <p:ph type="pic" sz="quarter" idx="13"/>
          </p:nvPr>
        </p:nvSpPr>
        <p:spPr/>
      </p:sp>
      <p:sp>
        <p:nvSpPr>
          <p:cNvPr id="8" name="TextBox 7"/>
          <p:cNvSpPr txBox="1"/>
          <p:nvPr/>
        </p:nvSpPr>
        <p:spPr>
          <a:xfrm>
            <a:off x="11333004" y="5239629"/>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01. </a:t>
            </a:r>
            <a:r>
              <a:rPr lang="en-US" sz="2000" dirty="0">
                <a:solidFill>
                  <a:schemeClr val="tx1">
                    <a:lumMod val="75000"/>
                    <a:lumOff val="25000"/>
                  </a:schemeClr>
                </a:solidFill>
              </a:rPr>
              <a:t>We welcome you to the colorful world of ABC.com. </a:t>
            </a:r>
          </a:p>
        </p:txBody>
      </p:sp>
      <p:sp>
        <p:nvSpPr>
          <p:cNvPr id="10" name="TextBox 9"/>
          <p:cNvSpPr txBox="1"/>
          <p:nvPr/>
        </p:nvSpPr>
        <p:spPr>
          <a:xfrm>
            <a:off x="11333003" y="6542703"/>
            <a:ext cx="3718972" cy="830997"/>
          </a:xfrm>
          <a:prstGeom prst="rect">
            <a:avLst/>
          </a:prstGeom>
          <a:noFill/>
        </p:spPr>
        <p:txBody>
          <a:bodyPr wrap="square" lIns="0" rtlCol="0">
            <a:spAutoFit/>
          </a:bodyPr>
          <a:lstStyle/>
          <a:p>
            <a:r>
              <a:rPr lang="en-US" sz="2800" b="1" dirty="0">
                <a:solidFill>
                  <a:schemeClr val="accent5"/>
                </a:solidFill>
                <a:latin typeface="+mj-lt"/>
                <a:ea typeface="Roboto Medium" charset="0"/>
                <a:cs typeface="Roboto Medium" charset="0"/>
              </a:rPr>
              <a:t>02.</a:t>
            </a:r>
            <a:r>
              <a:rPr lang="en-US" sz="2800" b="1" dirty="0">
                <a:solidFill>
                  <a:schemeClr val="accent5"/>
                </a:solidFill>
                <a:latin typeface="+mj-lt"/>
              </a:rPr>
              <a:t> </a:t>
            </a:r>
            <a:r>
              <a:rPr lang="en-US" sz="2000" dirty="0">
                <a:solidFill>
                  <a:schemeClr val="tx1">
                    <a:lumMod val="75000"/>
                    <a:lumOff val="25000"/>
                  </a:schemeClr>
                </a:solidFill>
                <a:latin typeface="+mj-lt"/>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11" name="TextBox 10"/>
          <p:cNvSpPr txBox="1"/>
          <p:nvPr/>
        </p:nvSpPr>
        <p:spPr>
          <a:xfrm>
            <a:off x="11333003" y="7845777"/>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03. </a:t>
            </a:r>
            <a:r>
              <a:rPr lang="en-US" sz="2000" dirty="0">
                <a:solidFill>
                  <a:schemeClr val="tx1">
                    <a:lumMod val="75000"/>
                    <a:lumOff val="25000"/>
                  </a:schemeClr>
                </a:solidFill>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12" name="Rectangle 11"/>
          <p:cNvSpPr/>
          <p:nvPr/>
        </p:nvSpPr>
        <p:spPr>
          <a:xfrm>
            <a:off x="11333004" y="3837987"/>
            <a:ext cx="5189992" cy="954107"/>
          </a:xfrm>
          <a:prstGeom prst="rect">
            <a:avLst/>
          </a:prstGeom>
        </p:spPr>
        <p:txBody>
          <a:bodyPr wrap="square">
            <a:spAutoFit/>
          </a:bodyPr>
          <a:lstStyle/>
          <a:p>
            <a:r>
              <a:rPr lang="en-US" sz="2800" b="1" dirty="0">
                <a:solidFill>
                  <a:schemeClr val="accent5"/>
                </a:solidFill>
              </a:rPr>
              <a:t>We welcome you to the colorful world of ABC.com. </a:t>
            </a:r>
            <a:endParaRPr lang="en-US" b="1" dirty="0">
              <a:solidFill>
                <a:schemeClr val="accent5"/>
              </a:solidFill>
            </a:endParaRPr>
          </a:p>
        </p:txBody>
      </p:sp>
    </p:spTree>
    <p:extLst>
      <p:ext uri="{BB962C8B-B14F-4D97-AF65-F5344CB8AC3E}">
        <p14:creationId xmlns:p14="http://schemas.microsoft.com/office/powerpoint/2010/main" val="3196490886"/>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a:t>Device Mock Up</a:t>
            </a:r>
            <a:endParaRPr lang="en-US" dirty="0"/>
          </a:p>
        </p:txBody>
      </p:sp>
      <p:sp>
        <p:nvSpPr>
          <p:cNvPr id="9" name="Text Placeholder 8"/>
          <p:cNvSpPr>
            <a:spLocks noGrp="1"/>
          </p:cNvSpPr>
          <p:nvPr>
            <p:ph type="body" sz="quarter" idx="11"/>
          </p:nvPr>
        </p:nvSpPr>
        <p:spPr/>
        <p:txBody>
          <a:bodyPr/>
          <a:lstStyle/>
          <a:p>
            <a:r>
              <a:rPr lang="en-GB"/>
              <a:t>Your awesome subtitle goes here.</a:t>
            </a:r>
            <a:endParaRPr lang="en-US" dirty="0"/>
          </a:p>
        </p:txBody>
      </p:sp>
      <p:sp>
        <p:nvSpPr>
          <p:cNvPr id="5" name="Date Placeholder 4"/>
          <p:cNvSpPr>
            <a:spLocks noGrp="1"/>
          </p:cNvSpPr>
          <p:nvPr>
            <p:ph type="dt" sz="half" idx="2"/>
          </p:nvPr>
        </p:nvSpPr>
        <p:spPr/>
        <p:txBody>
          <a:bodyPr/>
          <a:lstStyle/>
          <a:p>
            <a:fld id="{08839044-A8EA-4E0A-B53B-DF8DDE3B4BC7}" type="datetime6">
              <a:rPr lang="en-US" smtClean="0"/>
              <a:pPr/>
              <a:t>October 19</a:t>
            </a:fld>
            <a:endParaRPr lang="en-US" dirty="0"/>
          </a:p>
        </p:txBody>
      </p:sp>
      <p:sp>
        <p:nvSpPr>
          <p:cNvPr id="13" name="Picture Placeholder 12"/>
          <p:cNvSpPr>
            <a:spLocks noGrp="1"/>
          </p:cNvSpPr>
          <p:nvPr>
            <p:ph type="pic" sz="quarter" idx="18"/>
          </p:nvPr>
        </p:nvSpPr>
        <p:spPr/>
      </p:sp>
      <p:sp>
        <p:nvSpPr>
          <p:cNvPr id="14" name="Picture Placeholder 13"/>
          <p:cNvSpPr>
            <a:spLocks noGrp="1"/>
          </p:cNvSpPr>
          <p:nvPr>
            <p:ph type="pic" sz="quarter" idx="19"/>
          </p:nvPr>
        </p:nvSpPr>
        <p:spPr/>
      </p:sp>
      <p:sp>
        <p:nvSpPr>
          <p:cNvPr id="16" name="Picture Placeholder 15"/>
          <p:cNvSpPr>
            <a:spLocks noGrp="1"/>
          </p:cNvSpPr>
          <p:nvPr>
            <p:ph type="pic" sz="quarter" idx="20"/>
          </p:nvPr>
        </p:nvSpPr>
        <p:spPr/>
      </p:sp>
      <p:sp>
        <p:nvSpPr>
          <p:cNvPr id="17" name="TextBox 16"/>
          <p:cNvSpPr txBox="1"/>
          <p:nvPr/>
        </p:nvSpPr>
        <p:spPr>
          <a:xfrm>
            <a:off x="10448529" y="5068631"/>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01. </a:t>
            </a:r>
            <a:r>
              <a:rPr lang="en-US" sz="2000" dirty="0">
                <a:solidFill>
                  <a:schemeClr val="tx1">
                    <a:lumMod val="75000"/>
                    <a:lumOff val="25000"/>
                  </a:schemeClr>
                </a:solidFill>
              </a:rPr>
              <a:t>We welcome you to the colorful world of ABC.com. </a:t>
            </a:r>
          </a:p>
        </p:txBody>
      </p:sp>
      <p:sp>
        <p:nvSpPr>
          <p:cNvPr id="18" name="TextBox 17"/>
          <p:cNvSpPr txBox="1"/>
          <p:nvPr/>
        </p:nvSpPr>
        <p:spPr>
          <a:xfrm>
            <a:off x="10448528" y="6371705"/>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02.</a:t>
            </a:r>
            <a:r>
              <a:rPr lang="en-US" sz="2800" b="1" dirty="0">
                <a:solidFill>
                  <a:schemeClr val="tx1">
                    <a:lumMod val="75000"/>
                    <a:lumOff val="25000"/>
                  </a:schemeClr>
                </a:solidFill>
                <a:latin typeface="+mj-lt"/>
              </a:rPr>
              <a:t> </a:t>
            </a:r>
            <a:r>
              <a:rPr lang="en-US" sz="2000" dirty="0">
                <a:solidFill>
                  <a:schemeClr val="tx1">
                    <a:lumMod val="75000"/>
                    <a:lumOff val="25000"/>
                  </a:schemeClr>
                </a:solidFill>
                <a:latin typeface="+mj-lt"/>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19" name="TextBox 18"/>
          <p:cNvSpPr txBox="1"/>
          <p:nvPr/>
        </p:nvSpPr>
        <p:spPr>
          <a:xfrm>
            <a:off x="10448528" y="7674779"/>
            <a:ext cx="3718972" cy="830997"/>
          </a:xfrm>
          <a:prstGeom prst="rect">
            <a:avLst/>
          </a:prstGeom>
          <a:noFill/>
        </p:spPr>
        <p:txBody>
          <a:bodyPr wrap="square" lIns="0" rtlCol="0">
            <a:spAutoFit/>
          </a:bodyPr>
          <a:lstStyle/>
          <a:p>
            <a:r>
              <a:rPr lang="en-US" sz="2800" b="1" dirty="0">
                <a:solidFill>
                  <a:schemeClr val="accent5"/>
                </a:solidFill>
                <a:latin typeface="+mj-lt"/>
                <a:ea typeface="Roboto Medium" charset="0"/>
                <a:cs typeface="Roboto Medium" charset="0"/>
              </a:rPr>
              <a:t>03. </a:t>
            </a:r>
            <a:r>
              <a:rPr lang="en-US" sz="2000" dirty="0">
                <a:solidFill>
                  <a:schemeClr val="tx1">
                    <a:lumMod val="75000"/>
                    <a:lumOff val="25000"/>
                  </a:schemeClr>
                </a:solidFill>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21" name="Rectangle 20"/>
          <p:cNvSpPr/>
          <p:nvPr/>
        </p:nvSpPr>
        <p:spPr>
          <a:xfrm>
            <a:off x="10448528" y="3666989"/>
            <a:ext cx="6133407" cy="954107"/>
          </a:xfrm>
          <a:prstGeom prst="rect">
            <a:avLst/>
          </a:prstGeom>
        </p:spPr>
        <p:txBody>
          <a:bodyPr wrap="square">
            <a:spAutoFit/>
          </a:bodyPr>
          <a:lstStyle/>
          <a:p>
            <a:r>
              <a:rPr lang="en-US" sz="2800" b="1" dirty="0">
                <a:solidFill>
                  <a:schemeClr val="accent5"/>
                </a:solidFill>
              </a:rPr>
              <a:t>We welcome you to the colorful world of ABC.com. </a:t>
            </a:r>
            <a:endParaRPr lang="en-US" b="1" dirty="0">
              <a:solidFill>
                <a:schemeClr val="accent5"/>
              </a:solidFill>
            </a:endParaRPr>
          </a:p>
        </p:txBody>
      </p:sp>
    </p:spTree>
    <p:extLst>
      <p:ext uri="{BB962C8B-B14F-4D97-AF65-F5344CB8AC3E}">
        <p14:creationId xmlns:p14="http://schemas.microsoft.com/office/powerpoint/2010/main" val="712320431"/>
      </p:ext>
    </p:extLst>
  </p:cSld>
  <p:clrMapOvr>
    <a:masterClrMapping/>
  </p:clrMapOvr>
  <p:transition spd="med">
    <p:pull/>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p:txBody>
          <a:bodyPr/>
          <a:lstStyle/>
          <a:p>
            <a:r>
              <a:rPr lang="en-GB"/>
              <a:t>Device Mock Up</a:t>
            </a:r>
            <a:endParaRPr lang="en-US" dirty="0"/>
          </a:p>
        </p:txBody>
      </p:sp>
      <p:sp>
        <p:nvSpPr>
          <p:cNvPr id="9" name="Text Placeholder 8"/>
          <p:cNvSpPr>
            <a:spLocks noGrp="1"/>
          </p:cNvSpPr>
          <p:nvPr>
            <p:ph type="body" sz="quarter" idx="11"/>
          </p:nvPr>
        </p:nvSpPr>
        <p:spPr/>
        <p:txBody>
          <a:bodyPr/>
          <a:lstStyle/>
          <a:p>
            <a:r>
              <a:rPr lang="en-GB" dirty="0"/>
              <a:t>Your awesome subtitle goes here.</a:t>
            </a:r>
            <a:endParaRPr lang="en-US" dirty="0"/>
          </a:p>
        </p:txBody>
      </p:sp>
      <p:sp>
        <p:nvSpPr>
          <p:cNvPr id="5" name="Date Placeholder 4"/>
          <p:cNvSpPr>
            <a:spLocks noGrp="1"/>
          </p:cNvSpPr>
          <p:nvPr>
            <p:ph type="dt" sz="half" idx="2"/>
          </p:nvPr>
        </p:nvSpPr>
        <p:spPr/>
        <p:txBody>
          <a:bodyPr/>
          <a:lstStyle/>
          <a:p>
            <a:fld id="{08839044-A8EA-4E0A-B53B-DF8DDE3B4BC7}" type="datetime6">
              <a:rPr lang="en-US" smtClean="0"/>
              <a:pPr/>
              <a:t>October 19</a:t>
            </a:fld>
            <a:endParaRPr lang="en-US" dirty="0"/>
          </a:p>
        </p:txBody>
      </p:sp>
      <p:sp>
        <p:nvSpPr>
          <p:cNvPr id="4" name="Picture Placeholder 3"/>
          <p:cNvSpPr>
            <a:spLocks noGrp="1"/>
          </p:cNvSpPr>
          <p:nvPr>
            <p:ph type="pic" sz="quarter" idx="20"/>
          </p:nvPr>
        </p:nvSpPr>
        <p:spPr/>
      </p:sp>
      <p:sp>
        <p:nvSpPr>
          <p:cNvPr id="2" name="Footer Placeholder 1"/>
          <p:cNvSpPr>
            <a:spLocks noGrp="1"/>
          </p:cNvSpPr>
          <p:nvPr>
            <p:ph type="ftr" sz="quarter" idx="4294967295"/>
          </p:nvPr>
        </p:nvSpPr>
        <p:spPr>
          <a:xfrm>
            <a:off x="0" y="9594850"/>
            <a:ext cx="6191250" cy="550863"/>
          </a:xfrm>
        </p:spPr>
        <p:txBody>
          <a:bodyPr/>
          <a:lstStyle/>
          <a:p>
            <a:r>
              <a:rPr lang="en-US"/>
              <a:t>Strictly Confidential.</a:t>
            </a:r>
            <a:endParaRPr lang="en-US" dirty="0"/>
          </a:p>
        </p:txBody>
      </p:sp>
      <p:sp>
        <p:nvSpPr>
          <p:cNvPr id="8" name="TextBox 7"/>
          <p:cNvSpPr txBox="1"/>
          <p:nvPr/>
        </p:nvSpPr>
        <p:spPr>
          <a:xfrm>
            <a:off x="9347598" y="5166914"/>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01. </a:t>
            </a:r>
            <a:r>
              <a:rPr lang="en-US" sz="2000" dirty="0">
                <a:solidFill>
                  <a:schemeClr val="tx1">
                    <a:lumMod val="75000"/>
                    <a:lumOff val="25000"/>
                  </a:schemeClr>
                </a:solidFill>
              </a:rPr>
              <a:t>We welcome you to the colorful world of ABC.com. </a:t>
            </a:r>
          </a:p>
        </p:txBody>
      </p:sp>
      <p:sp>
        <p:nvSpPr>
          <p:cNvPr id="10" name="TextBox 9"/>
          <p:cNvSpPr txBox="1"/>
          <p:nvPr/>
        </p:nvSpPr>
        <p:spPr>
          <a:xfrm>
            <a:off x="9347597" y="6469988"/>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02.</a:t>
            </a:r>
            <a:r>
              <a:rPr lang="en-US" sz="2800" b="1" dirty="0">
                <a:solidFill>
                  <a:schemeClr val="tx1">
                    <a:lumMod val="75000"/>
                    <a:lumOff val="25000"/>
                  </a:schemeClr>
                </a:solidFill>
                <a:latin typeface="+mj-lt"/>
              </a:rPr>
              <a:t> </a:t>
            </a:r>
            <a:r>
              <a:rPr lang="en-US" sz="2000" dirty="0">
                <a:solidFill>
                  <a:schemeClr val="tx1">
                    <a:lumMod val="75000"/>
                    <a:lumOff val="25000"/>
                  </a:schemeClr>
                </a:solidFill>
                <a:latin typeface="+mj-lt"/>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11" name="TextBox 10"/>
          <p:cNvSpPr txBox="1"/>
          <p:nvPr/>
        </p:nvSpPr>
        <p:spPr>
          <a:xfrm>
            <a:off x="13528422" y="5173148"/>
            <a:ext cx="3718972" cy="830997"/>
          </a:xfrm>
          <a:prstGeom prst="rect">
            <a:avLst/>
          </a:prstGeom>
          <a:noFill/>
        </p:spPr>
        <p:txBody>
          <a:bodyPr wrap="square" lIns="0" rtlCol="0">
            <a:spAutoFit/>
          </a:bodyPr>
          <a:lstStyle/>
          <a:p>
            <a:r>
              <a:rPr lang="en-US" sz="2800" b="1" dirty="0">
                <a:solidFill>
                  <a:schemeClr val="accent5"/>
                </a:solidFill>
                <a:latin typeface="+mj-lt"/>
                <a:ea typeface="Roboto Medium" charset="0"/>
                <a:cs typeface="Roboto Medium" charset="0"/>
              </a:rPr>
              <a:t>03. </a:t>
            </a:r>
            <a:r>
              <a:rPr lang="en-US" sz="2000" dirty="0">
                <a:solidFill>
                  <a:schemeClr val="tx1">
                    <a:lumMod val="75000"/>
                    <a:lumOff val="25000"/>
                  </a:schemeClr>
                </a:solidFill>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12" name="TextBox 11"/>
          <p:cNvSpPr txBox="1"/>
          <p:nvPr/>
        </p:nvSpPr>
        <p:spPr>
          <a:xfrm>
            <a:off x="13528422" y="6451680"/>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04. </a:t>
            </a:r>
            <a:r>
              <a:rPr lang="en-US" sz="2000" dirty="0">
                <a:solidFill>
                  <a:schemeClr val="tx1">
                    <a:lumMod val="75000"/>
                    <a:lumOff val="25000"/>
                  </a:schemeClr>
                </a:solidFill>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13" name="Rectangle 12"/>
          <p:cNvSpPr/>
          <p:nvPr/>
        </p:nvSpPr>
        <p:spPr>
          <a:xfrm>
            <a:off x="9347597" y="3765272"/>
            <a:ext cx="6133407" cy="954107"/>
          </a:xfrm>
          <a:prstGeom prst="rect">
            <a:avLst/>
          </a:prstGeom>
        </p:spPr>
        <p:txBody>
          <a:bodyPr wrap="square">
            <a:spAutoFit/>
          </a:bodyPr>
          <a:lstStyle/>
          <a:p>
            <a:r>
              <a:rPr lang="en-US" sz="2800" b="1" dirty="0">
                <a:solidFill>
                  <a:schemeClr val="accent5"/>
                </a:solidFill>
              </a:rPr>
              <a:t>We welcome you to the colorful world of ABC.com. </a:t>
            </a:r>
            <a:endParaRPr lang="en-US" b="1" dirty="0">
              <a:solidFill>
                <a:schemeClr val="accent5"/>
              </a:solidFill>
            </a:endParaRPr>
          </a:p>
        </p:txBody>
      </p:sp>
      <p:sp>
        <p:nvSpPr>
          <p:cNvPr id="14" name="TextBox 13"/>
          <p:cNvSpPr txBox="1"/>
          <p:nvPr/>
        </p:nvSpPr>
        <p:spPr>
          <a:xfrm>
            <a:off x="9347597" y="7748520"/>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05.</a:t>
            </a:r>
            <a:r>
              <a:rPr lang="en-US" sz="2800" b="1" dirty="0">
                <a:solidFill>
                  <a:schemeClr val="tx1">
                    <a:lumMod val="75000"/>
                    <a:lumOff val="25000"/>
                  </a:schemeClr>
                </a:solidFill>
                <a:latin typeface="+mj-lt"/>
              </a:rPr>
              <a:t> </a:t>
            </a:r>
            <a:r>
              <a:rPr lang="en-US" sz="2000" dirty="0">
                <a:solidFill>
                  <a:schemeClr val="tx1">
                    <a:lumMod val="75000"/>
                    <a:lumOff val="25000"/>
                  </a:schemeClr>
                </a:solidFill>
                <a:latin typeface="+mj-lt"/>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15" name="TextBox 14"/>
          <p:cNvSpPr txBox="1"/>
          <p:nvPr/>
        </p:nvSpPr>
        <p:spPr>
          <a:xfrm>
            <a:off x="13528422" y="7730212"/>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06. </a:t>
            </a:r>
            <a:r>
              <a:rPr lang="en-US" sz="2000" dirty="0">
                <a:solidFill>
                  <a:schemeClr val="tx1">
                    <a:lumMod val="75000"/>
                    <a:lumOff val="25000"/>
                  </a:schemeClr>
                </a:solidFill>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Tree>
    <p:extLst>
      <p:ext uri="{BB962C8B-B14F-4D97-AF65-F5344CB8AC3E}">
        <p14:creationId xmlns:p14="http://schemas.microsoft.com/office/powerpoint/2010/main" val="785492339"/>
      </p:ext>
    </p:extLst>
  </p:cSld>
  <p:clrMapOvr>
    <a:masterClrMapping/>
  </p:clrMapOvr>
  <p:transition spd="slow">
    <p:cover dir="u"/>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a:t>Device Mock Up</a:t>
            </a:r>
            <a:endParaRPr lang="en-US" dirty="0"/>
          </a:p>
        </p:txBody>
      </p:sp>
      <p:sp>
        <p:nvSpPr>
          <p:cNvPr id="9" name="Text Placeholder 8"/>
          <p:cNvSpPr>
            <a:spLocks noGrp="1"/>
          </p:cNvSpPr>
          <p:nvPr>
            <p:ph type="body" sz="quarter" idx="11"/>
          </p:nvPr>
        </p:nvSpPr>
        <p:spPr/>
        <p:txBody>
          <a:bodyPr/>
          <a:lstStyle/>
          <a:p>
            <a:r>
              <a:rPr lang="en-GB" dirty="0"/>
              <a:t>Your awesome subtitle goes here.</a:t>
            </a:r>
            <a:endParaRPr lang="en-US" dirty="0"/>
          </a:p>
        </p:txBody>
      </p:sp>
      <p:sp>
        <p:nvSpPr>
          <p:cNvPr id="5" name="Date Placeholder 4"/>
          <p:cNvSpPr>
            <a:spLocks noGrp="1"/>
          </p:cNvSpPr>
          <p:nvPr>
            <p:ph type="dt" sz="half" idx="2"/>
          </p:nvPr>
        </p:nvSpPr>
        <p:spPr/>
        <p:txBody>
          <a:bodyPr/>
          <a:lstStyle/>
          <a:p>
            <a:fld id="{08839044-A8EA-4E0A-B53B-DF8DDE3B4BC7}" type="datetime6">
              <a:rPr lang="en-US" smtClean="0"/>
              <a:pPr/>
              <a:t>October 19</a:t>
            </a:fld>
            <a:endParaRPr lang="en-US" dirty="0"/>
          </a:p>
        </p:txBody>
      </p:sp>
      <p:sp>
        <p:nvSpPr>
          <p:cNvPr id="4" name="Picture Placeholder 3"/>
          <p:cNvSpPr>
            <a:spLocks noGrp="1"/>
          </p:cNvSpPr>
          <p:nvPr>
            <p:ph type="pic" sz="quarter" idx="12"/>
          </p:nvPr>
        </p:nvSpPr>
        <p:spPr/>
      </p:sp>
      <p:sp>
        <p:nvSpPr>
          <p:cNvPr id="7" name="TextBox 6"/>
          <p:cNvSpPr txBox="1"/>
          <p:nvPr/>
        </p:nvSpPr>
        <p:spPr>
          <a:xfrm>
            <a:off x="8794828" y="5166914"/>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01. </a:t>
            </a:r>
            <a:r>
              <a:rPr lang="en-US" sz="2000" dirty="0">
                <a:solidFill>
                  <a:schemeClr val="tx1">
                    <a:lumMod val="75000"/>
                    <a:lumOff val="25000"/>
                  </a:schemeClr>
                </a:solidFill>
              </a:rPr>
              <a:t>We welcome you to the colorful world of ABC.com. </a:t>
            </a:r>
          </a:p>
        </p:txBody>
      </p:sp>
      <p:sp>
        <p:nvSpPr>
          <p:cNvPr id="8" name="TextBox 7"/>
          <p:cNvSpPr txBox="1"/>
          <p:nvPr/>
        </p:nvSpPr>
        <p:spPr>
          <a:xfrm>
            <a:off x="8794827" y="6469988"/>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02.</a:t>
            </a:r>
            <a:r>
              <a:rPr lang="en-US" sz="2800" b="1" dirty="0">
                <a:solidFill>
                  <a:schemeClr val="tx1">
                    <a:lumMod val="75000"/>
                    <a:lumOff val="25000"/>
                  </a:schemeClr>
                </a:solidFill>
                <a:latin typeface="+mj-lt"/>
              </a:rPr>
              <a:t> </a:t>
            </a:r>
            <a:r>
              <a:rPr lang="en-US" sz="2000" dirty="0">
                <a:solidFill>
                  <a:schemeClr val="tx1">
                    <a:lumMod val="75000"/>
                    <a:lumOff val="25000"/>
                  </a:schemeClr>
                </a:solidFill>
                <a:latin typeface="+mj-lt"/>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10" name="TextBox 9"/>
          <p:cNvSpPr txBox="1"/>
          <p:nvPr/>
        </p:nvSpPr>
        <p:spPr>
          <a:xfrm>
            <a:off x="12975652" y="5173148"/>
            <a:ext cx="3718972" cy="830997"/>
          </a:xfrm>
          <a:prstGeom prst="rect">
            <a:avLst/>
          </a:prstGeom>
          <a:noFill/>
        </p:spPr>
        <p:txBody>
          <a:bodyPr wrap="square" lIns="0" rtlCol="0">
            <a:spAutoFit/>
          </a:bodyPr>
          <a:lstStyle/>
          <a:p>
            <a:r>
              <a:rPr lang="en-US" sz="2800" b="1" dirty="0">
                <a:solidFill>
                  <a:schemeClr val="accent5"/>
                </a:solidFill>
                <a:latin typeface="+mj-lt"/>
                <a:ea typeface="Roboto Medium" charset="0"/>
                <a:cs typeface="Roboto Medium" charset="0"/>
              </a:rPr>
              <a:t>03. </a:t>
            </a:r>
            <a:r>
              <a:rPr lang="en-US" sz="2000" dirty="0">
                <a:solidFill>
                  <a:schemeClr val="tx1">
                    <a:lumMod val="75000"/>
                    <a:lumOff val="25000"/>
                  </a:schemeClr>
                </a:solidFill>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11" name="TextBox 10"/>
          <p:cNvSpPr txBox="1"/>
          <p:nvPr/>
        </p:nvSpPr>
        <p:spPr>
          <a:xfrm>
            <a:off x="12975652" y="6451680"/>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04. </a:t>
            </a:r>
            <a:r>
              <a:rPr lang="en-US" sz="2000" dirty="0">
                <a:solidFill>
                  <a:schemeClr val="tx1">
                    <a:lumMod val="75000"/>
                    <a:lumOff val="25000"/>
                  </a:schemeClr>
                </a:solidFill>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12" name="Rectangle 11"/>
          <p:cNvSpPr/>
          <p:nvPr/>
        </p:nvSpPr>
        <p:spPr>
          <a:xfrm>
            <a:off x="8794827" y="3472219"/>
            <a:ext cx="7899797" cy="1077218"/>
          </a:xfrm>
          <a:prstGeom prst="rect">
            <a:avLst/>
          </a:prstGeom>
        </p:spPr>
        <p:txBody>
          <a:bodyPr wrap="square">
            <a:spAutoFit/>
          </a:bodyPr>
          <a:lstStyle/>
          <a:p>
            <a:r>
              <a:rPr lang="en-US" sz="3200" b="1" dirty="0">
                <a:solidFill>
                  <a:schemeClr val="accent5"/>
                </a:solidFill>
              </a:rPr>
              <a:t>We welcome you to the colorful world of ABC.com. </a:t>
            </a:r>
            <a:endParaRPr lang="en-US" sz="2800" b="1" dirty="0">
              <a:solidFill>
                <a:schemeClr val="accent5"/>
              </a:solidFill>
            </a:endParaRPr>
          </a:p>
        </p:txBody>
      </p:sp>
      <p:sp>
        <p:nvSpPr>
          <p:cNvPr id="13" name="TextBox 12"/>
          <p:cNvSpPr txBox="1"/>
          <p:nvPr/>
        </p:nvSpPr>
        <p:spPr>
          <a:xfrm>
            <a:off x="8794827" y="7748520"/>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05.</a:t>
            </a:r>
            <a:r>
              <a:rPr lang="en-US" sz="2800" b="1" dirty="0">
                <a:solidFill>
                  <a:schemeClr val="tx1">
                    <a:lumMod val="75000"/>
                    <a:lumOff val="25000"/>
                  </a:schemeClr>
                </a:solidFill>
                <a:latin typeface="+mj-lt"/>
              </a:rPr>
              <a:t> </a:t>
            </a:r>
            <a:r>
              <a:rPr lang="en-US" sz="2000" dirty="0">
                <a:solidFill>
                  <a:schemeClr val="tx1">
                    <a:lumMod val="75000"/>
                    <a:lumOff val="25000"/>
                  </a:schemeClr>
                </a:solidFill>
                <a:latin typeface="+mj-lt"/>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14" name="TextBox 13"/>
          <p:cNvSpPr txBox="1"/>
          <p:nvPr/>
        </p:nvSpPr>
        <p:spPr>
          <a:xfrm>
            <a:off x="12975652" y="7730212"/>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06. </a:t>
            </a:r>
            <a:r>
              <a:rPr lang="en-US" sz="2000" dirty="0">
                <a:solidFill>
                  <a:schemeClr val="tx1">
                    <a:lumMod val="75000"/>
                    <a:lumOff val="25000"/>
                  </a:schemeClr>
                </a:solidFill>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Tree>
    <p:extLst>
      <p:ext uri="{BB962C8B-B14F-4D97-AF65-F5344CB8AC3E}">
        <p14:creationId xmlns:p14="http://schemas.microsoft.com/office/powerpoint/2010/main" val="22537517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a:t>Device Mock Up</a:t>
            </a:r>
            <a:endParaRPr lang="en-US" dirty="0"/>
          </a:p>
        </p:txBody>
      </p:sp>
      <p:sp>
        <p:nvSpPr>
          <p:cNvPr id="9" name="Text Placeholder 8"/>
          <p:cNvSpPr>
            <a:spLocks noGrp="1"/>
          </p:cNvSpPr>
          <p:nvPr>
            <p:ph type="body" sz="quarter" idx="11"/>
          </p:nvPr>
        </p:nvSpPr>
        <p:spPr/>
        <p:txBody>
          <a:bodyPr/>
          <a:lstStyle/>
          <a:p>
            <a:r>
              <a:rPr lang="en-GB" dirty="0"/>
              <a:t>Your awesome subtitle goes here.</a:t>
            </a:r>
            <a:endParaRPr lang="en-US" dirty="0"/>
          </a:p>
        </p:txBody>
      </p:sp>
      <p:sp>
        <p:nvSpPr>
          <p:cNvPr id="5" name="Date Placeholder 4"/>
          <p:cNvSpPr>
            <a:spLocks noGrp="1"/>
          </p:cNvSpPr>
          <p:nvPr>
            <p:ph type="dt" sz="half" idx="2"/>
          </p:nvPr>
        </p:nvSpPr>
        <p:spPr/>
        <p:txBody>
          <a:bodyPr/>
          <a:lstStyle/>
          <a:p>
            <a:fld id="{08839044-A8EA-4E0A-B53B-DF8DDE3B4BC7}" type="datetime6">
              <a:rPr lang="en-US" smtClean="0"/>
              <a:pPr/>
              <a:t>October 19</a:t>
            </a:fld>
            <a:endParaRPr lang="en-US" dirty="0"/>
          </a:p>
        </p:txBody>
      </p:sp>
      <p:sp>
        <p:nvSpPr>
          <p:cNvPr id="4" name="Picture Placeholder 3"/>
          <p:cNvSpPr>
            <a:spLocks noGrp="1"/>
          </p:cNvSpPr>
          <p:nvPr>
            <p:ph type="pic" sz="quarter" idx="12"/>
          </p:nvPr>
        </p:nvSpPr>
        <p:spPr/>
      </p:sp>
      <p:sp>
        <p:nvSpPr>
          <p:cNvPr id="7" name="Rectangle 6"/>
          <p:cNvSpPr/>
          <p:nvPr/>
        </p:nvSpPr>
        <p:spPr>
          <a:xfrm>
            <a:off x="1100931" y="7750966"/>
            <a:ext cx="3601698" cy="738664"/>
          </a:xfrm>
          <a:prstGeom prst="rect">
            <a:avLst/>
          </a:prstGeom>
        </p:spPr>
        <p:txBody>
          <a:bodyPr wrap="square">
            <a:spAutoFit/>
          </a:bodyPr>
          <a:lstStyle/>
          <a:p>
            <a:r>
              <a:rPr lang="en-GB" sz="1400" dirty="0">
                <a:solidFill>
                  <a:schemeClr val="bg1">
                    <a:lumMod val="50000"/>
                  </a:schemeClr>
                </a:solidFill>
                <a:cs typeface="Arial" panose="020B0604020202020204" pitchFamily="34" charset="0"/>
              </a:rPr>
              <a:t>Helen always knows what is expected from her and she is a good planner and an organizer,</a:t>
            </a:r>
            <a:endParaRPr lang="en-US" sz="1400" dirty="0">
              <a:solidFill>
                <a:schemeClr val="bg1">
                  <a:lumMod val="50000"/>
                </a:schemeClr>
              </a:solidFill>
              <a:cs typeface="Arial" panose="020B0604020202020204" pitchFamily="34" charset="0"/>
            </a:endParaRPr>
          </a:p>
        </p:txBody>
      </p:sp>
      <p:sp>
        <p:nvSpPr>
          <p:cNvPr id="8" name="TextBox 7"/>
          <p:cNvSpPr txBox="1"/>
          <p:nvPr/>
        </p:nvSpPr>
        <p:spPr>
          <a:xfrm>
            <a:off x="1100931" y="7278465"/>
            <a:ext cx="2034531" cy="400110"/>
          </a:xfrm>
          <a:prstGeom prst="rect">
            <a:avLst/>
          </a:prstGeom>
          <a:noFill/>
        </p:spPr>
        <p:txBody>
          <a:bodyPr wrap="none" rtlCol="0">
            <a:spAutoFit/>
          </a:bodyPr>
          <a:lstStyle/>
          <a:p>
            <a:r>
              <a:rPr lang="en-GB" sz="2000" b="1" dirty="0">
                <a:solidFill>
                  <a:schemeClr val="tx1">
                    <a:lumMod val="75000"/>
                    <a:lumOff val="25000"/>
                  </a:schemeClr>
                </a:solidFill>
              </a:rPr>
              <a:t>Title Goes Here</a:t>
            </a:r>
            <a:endParaRPr lang="en-US" sz="2000" b="1" dirty="0">
              <a:solidFill>
                <a:schemeClr val="tx1">
                  <a:lumMod val="75000"/>
                  <a:lumOff val="25000"/>
                </a:schemeClr>
              </a:solidFill>
            </a:endParaRPr>
          </a:p>
        </p:txBody>
      </p:sp>
      <p:sp>
        <p:nvSpPr>
          <p:cNvPr id="10" name="Rectangle 9"/>
          <p:cNvSpPr/>
          <p:nvPr/>
        </p:nvSpPr>
        <p:spPr>
          <a:xfrm>
            <a:off x="5083097" y="7750966"/>
            <a:ext cx="3601698" cy="738664"/>
          </a:xfrm>
          <a:prstGeom prst="rect">
            <a:avLst/>
          </a:prstGeom>
        </p:spPr>
        <p:txBody>
          <a:bodyPr wrap="square">
            <a:spAutoFit/>
          </a:bodyPr>
          <a:lstStyle/>
          <a:p>
            <a:r>
              <a:rPr lang="en-GB" sz="1400" dirty="0">
                <a:solidFill>
                  <a:schemeClr val="bg1">
                    <a:lumMod val="50000"/>
                  </a:schemeClr>
                </a:solidFill>
                <a:cs typeface="Arial" panose="020B0604020202020204" pitchFamily="34" charset="0"/>
              </a:rPr>
              <a:t>Helen always knows what is expected from her and she is a good planner and an organizer,</a:t>
            </a:r>
            <a:endParaRPr lang="en-US" sz="1400" dirty="0">
              <a:solidFill>
                <a:schemeClr val="bg1">
                  <a:lumMod val="50000"/>
                </a:schemeClr>
              </a:solidFill>
              <a:cs typeface="Arial" panose="020B0604020202020204" pitchFamily="34" charset="0"/>
            </a:endParaRPr>
          </a:p>
        </p:txBody>
      </p:sp>
      <p:sp>
        <p:nvSpPr>
          <p:cNvPr id="11" name="TextBox 10"/>
          <p:cNvSpPr txBox="1"/>
          <p:nvPr/>
        </p:nvSpPr>
        <p:spPr>
          <a:xfrm>
            <a:off x="5083097" y="7278465"/>
            <a:ext cx="2034531" cy="400110"/>
          </a:xfrm>
          <a:prstGeom prst="rect">
            <a:avLst/>
          </a:prstGeom>
          <a:noFill/>
        </p:spPr>
        <p:txBody>
          <a:bodyPr wrap="none" rtlCol="0">
            <a:spAutoFit/>
          </a:bodyPr>
          <a:lstStyle/>
          <a:p>
            <a:r>
              <a:rPr lang="en-GB" sz="2000" b="1" dirty="0">
                <a:solidFill>
                  <a:schemeClr val="tx1">
                    <a:lumMod val="75000"/>
                    <a:lumOff val="25000"/>
                  </a:schemeClr>
                </a:solidFill>
              </a:rPr>
              <a:t>Title Goes Here</a:t>
            </a:r>
            <a:endParaRPr lang="en-US" sz="2000" b="1" dirty="0">
              <a:solidFill>
                <a:schemeClr val="tx1">
                  <a:lumMod val="75000"/>
                  <a:lumOff val="25000"/>
                </a:schemeClr>
              </a:solidFill>
            </a:endParaRPr>
          </a:p>
        </p:txBody>
      </p:sp>
      <p:sp>
        <p:nvSpPr>
          <p:cNvPr id="12" name="Oval 11"/>
          <p:cNvSpPr/>
          <p:nvPr/>
        </p:nvSpPr>
        <p:spPr>
          <a:xfrm>
            <a:off x="1407701" y="5688885"/>
            <a:ext cx="1191580" cy="119158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5589289" y="5688885"/>
            <a:ext cx="1191580" cy="119158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Shape 2554"/>
          <p:cNvSpPr/>
          <p:nvPr/>
        </p:nvSpPr>
        <p:spPr>
          <a:xfrm>
            <a:off x="1709275" y="6017206"/>
            <a:ext cx="588433" cy="534938"/>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solidFill>
          <a:ln w="12700">
            <a:miter lim="400000"/>
          </a:ln>
        </p:spPr>
        <p:txBody>
          <a:bodyPr lIns="28560" tIns="28560" rIns="28560" bIns="28560" anchor="ctr"/>
          <a:lstStyle/>
          <a:p>
            <a:pPr algn="ct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5" name="Shape 2587"/>
          <p:cNvSpPr/>
          <p:nvPr/>
        </p:nvSpPr>
        <p:spPr>
          <a:xfrm>
            <a:off x="5890863" y="5990459"/>
            <a:ext cx="588433" cy="588433"/>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28560" tIns="28560" rIns="28560" bIns="28560" anchor="ctr"/>
          <a:lstStyle/>
          <a:p>
            <a:pPr algn="ct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4" name="Rectangle 23"/>
          <p:cNvSpPr/>
          <p:nvPr/>
        </p:nvSpPr>
        <p:spPr>
          <a:xfrm>
            <a:off x="1100931" y="3957879"/>
            <a:ext cx="6133407" cy="954107"/>
          </a:xfrm>
          <a:prstGeom prst="rect">
            <a:avLst/>
          </a:prstGeom>
        </p:spPr>
        <p:txBody>
          <a:bodyPr wrap="square">
            <a:spAutoFit/>
          </a:bodyPr>
          <a:lstStyle/>
          <a:p>
            <a:r>
              <a:rPr lang="en-US" sz="2800" b="1" dirty="0">
                <a:solidFill>
                  <a:schemeClr val="tx1">
                    <a:lumMod val="75000"/>
                    <a:lumOff val="25000"/>
                  </a:schemeClr>
                </a:solidFill>
              </a:rPr>
              <a:t>We welcome you to the colorful world of </a:t>
            </a:r>
            <a:r>
              <a:rPr lang="en-US" sz="2800" b="1" dirty="0">
                <a:solidFill>
                  <a:schemeClr val="accent5"/>
                </a:solidFill>
              </a:rPr>
              <a:t>ABC.com. </a:t>
            </a:r>
            <a:endParaRPr lang="en-US" b="1" dirty="0">
              <a:solidFill>
                <a:schemeClr val="accent5"/>
              </a:solidFill>
            </a:endParaRPr>
          </a:p>
        </p:txBody>
      </p:sp>
    </p:spTree>
    <p:extLst>
      <p:ext uri="{BB962C8B-B14F-4D97-AF65-F5344CB8AC3E}">
        <p14:creationId xmlns:p14="http://schemas.microsoft.com/office/powerpoint/2010/main" val="1154357465"/>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a:t>Device Mock Up</a:t>
            </a:r>
            <a:endParaRPr lang="en-US" dirty="0"/>
          </a:p>
        </p:txBody>
      </p:sp>
      <p:sp>
        <p:nvSpPr>
          <p:cNvPr id="9" name="Text Placeholder 8"/>
          <p:cNvSpPr>
            <a:spLocks noGrp="1"/>
          </p:cNvSpPr>
          <p:nvPr>
            <p:ph type="body" sz="quarter" idx="11"/>
          </p:nvPr>
        </p:nvSpPr>
        <p:spPr/>
        <p:txBody>
          <a:bodyPr/>
          <a:lstStyle/>
          <a:p>
            <a:r>
              <a:rPr lang="en-GB" dirty="0"/>
              <a:t>Your awesome subtitle goes here.</a:t>
            </a:r>
            <a:endParaRPr lang="en-US" dirty="0"/>
          </a:p>
        </p:txBody>
      </p:sp>
      <p:sp>
        <p:nvSpPr>
          <p:cNvPr id="5" name="Date Placeholder 4"/>
          <p:cNvSpPr>
            <a:spLocks noGrp="1"/>
          </p:cNvSpPr>
          <p:nvPr>
            <p:ph type="dt" sz="half" idx="2"/>
          </p:nvPr>
        </p:nvSpPr>
        <p:spPr/>
        <p:txBody>
          <a:bodyPr/>
          <a:lstStyle/>
          <a:p>
            <a:fld id="{08839044-A8EA-4E0A-B53B-DF8DDE3B4BC7}" type="datetime6">
              <a:rPr lang="en-US" smtClean="0"/>
              <a:pPr/>
              <a:t>October 19</a:t>
            </a:fld>
            <a:endParaRPr lang="en-US" dirty="0"/>
          </a:p>
        </p:txBody>
      </p:sp>
      <p:sp>
        <p:nvSpPr>
          <p:cNvPr id="4" name="Picture Placeholder 3"/>
          <p:cNvSpPr>
            <a:spLocks noGrp="1"/>
          </p:cNvSpPr>
          <p:nvPr>
            <p:ph type="pic" sz="quarter" idx="12"/>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10" name="Picture Placeholder 9"/>
          <p:cNvSpPr>
            <a:spLocks noGrp="1"/>
          </p:cNvSpPr>
          <p:nvPr>
            <p:ph type="pic" sz="quarter" idx="16"/>
          </p:nvPr>
        </p:nvSpPr>
        <p:spPr/>
      </p:sp>
      <p:sp>
        <p:nvSpPr>
          <p:cNvPr id="11" name="TextBox 10"/>
          <p:cNvSpPr txBox="1"/>
          <p:nvPr/>
        </p:nvSpPr>
        <p:spPr>
          <a:xfrm>
            <a:off x="1858145" y="4490845"/>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01. </a:t>
            </a:r>
            <a:r>
              <a:rPr lang="en-US" sz="2000" dirty="0">
                <a:solidFill>
                  <a:schemeClr val="tx1">
                    <a:lumMod val="75000"/>
                    <a:lumOff val="25000"/>
                  </a:schemeClr>
                </a:solidFill>
              </a:rPr>
              <a:t>We welcome you to the colorful world of ABC.com. </a:t>
            </a:r>
          </a:p>
        </p:txBody>
      </p:sp>
      <p:sp>
        <p:nvSpPr>
          <p:cNvPr id="12" name="TextBox 11"/>
          <p:cNvSpPr txBox="1"/>
          <p:nvPr/>
        </p:nvSpPr>
        <p:spPr>
          <a:xfrm>
            <a:off x="1858144" y="5793919"/>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02.</a:t>
            </a:r>
            <a:r>
              <a:rPr lang="en-US" sz="2800" b="1" dirty="0">
                <a:solidFill>
                  <a:schemeClr val="tx1">
                    <a:lumMod val="75000"/>
                    <a:lumOff val="25000"/>
                  </a:schemeClr>
                </a:solidFill>
                <a:latin typeface="+mj-lt"/>
              </a:rPr>
              <a:t> </a:t>
            </a:r>
            <a:r>
              <a:rPr lang="en-US" sz="2000" dirty="0">
                <a:solidFill>
                  <a:schemeClr val="tx1">
                    <a:lumMod val="75000"/>
                    <a:lumOff val="25000"/>
                  </a:schemeClr>
                </a:solidFill>
                <a:latin typeface="+mj-lt"/>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13" name="TextBox 12"/>
          <p:cNvSpPr txBox="1"/>
          <p:nvPr/>
        </p:nvSpPr>
        <p:spPr>
          <a:xfrm>
            <a:off x="1858144" y="7096993"/>
            <a:ext cx="3718972" cy="830997"/>
          </a:xfrm>
          <a:prstGeom prst="rect">
            <a:avLst/>
          </a:prstGeom>
          <a:noFill/>
        </p:spPr>
        <p:txBody>
          <a:bodyPr wrap="square" lIns="0" rtlCol="0">
            <a:spAutoFit/>
          </a:bodyPr>
          <a:lstStyle/>
          <a:p>
            <a:r>
              <a:rPr lang="en-US" sz="2800" b="1" dirty="0">
                <a:solidFill>
                  <a:schemeClr val="accent5"/>
                </a:solidFill>
                <a:latin typeface="+mj-lt"/>
                <a:ea typeface="Roboto Medium" charset="0"/>
                <a:cs typeface="Roboto Medium" charset="0"/>
              </a:rPr>
              <a:t>03. </a:t>
            </a:r>
            <a:r>
              <a:rPr lang="en-US" sz="2000" dirty="0">
                <a:solidFill>
                  <a:schemeClr val="tx1">
                    <a:lumMod val="75000"/>
                    <a:lumOff val="25000"/>
                  </a:schemeClr>
                </a:solidFill>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14" name="Rectangle 13"/>
          <p:cNvSpPr/>
          <p:nvPr/>
        </p:nvSpPr>
        <p:spPr>
          <a:xfrm>
            <a:off x="1858144" y="3089203"/>
            <a:ext cx="6133407" cy="1077218"/>
          </a:xfrm>
          <a:prstGeom prst="rect">
            <a:avLst/>
          </a:prstGeom>
        </p:spPr>
        <p:txBody>
          <a:bodyPr wrap="square">
            <a:spAutoFit/>
          </a:bodyPr>
          <a:lstStyle/>
          <a:p>
            <a:r>
              <a:rPr lang="en-US" sz="3200" b="1" dirty="0">
                <a:solidFill>
                  <a:schemeClr val="accent5"/>
                </a:solidFill>
              </a:rPr>
              <a:t>We welcome you to the colorful world of ABC.com. </a:t>
            </a:r>
            <a:endParaRPr lang="en-US" sz="2800" b="1" dirty="0">
              <a:solidFill>
                <a:schemeClr val="accent5"/>
              </a:solidFill>
            </a:endParaRPr>
          </a:p>
        </p:txBody>
      </p:sp>
    </p:spTree>
    <p:extLst>
      <p:ext uri="{BB962C8B-B14F-4D97-AF65-F5344CB8AC3E}">
        <p14:creationId xmlns:p14="http://schemas.microsoft.com/office/powerpoint/2010/main" val="1850407769"/>
      </p:ext>
    </p:extLst>
  </p:cSld>
  <p:clrMapOvr>
    <a:masterClrMapping/>
  </p:clrMapOvr>
  <p:transition spd="med">
    <p:pull dir="d"/>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a:t>Device Mock Up</a:t>
            </a:r>
            <a:endParaRPr lang="en-US" dirty="0"/>
          </a:p>
        </p:txBody>
      </p:sp>
      <p:sp>
        <p:nvSpPr>
          <p:cNvPr id="9" name="Text Placeholder 8"/>
          <p:cNvSpPr>
            <a:spLocks noGrp="1"/>
          </p:cNvSpPr>
          <p:nvPr>
            <p:ph type="body" sz="quarter" idx="11"/>
          </p:nvPr>
        </p:nvSpPr>
        <p:spPr/>
        <p:txBody>
          <a:bodyPr/>
          <a:lstStyle/>
          <a:p>
            <a:r>
              <a:rPr lang="en-GB"/>
              <a:t>Your awesome subtitle goes here.</a:t>
            </a:r>
            <a:endParaRPr lang="en-US" dirty="0"/>
          </a:p>
        </p:txBody>
      </p:sp>
      <p:sp>
        <p:nvSpPr>
          <p:cNvPr id="5" name="Date Placeholder 4"/>
          <p:cNvSpPr>
            <a:spLocks noGrp="1"/>
          </p:cNvSpPr>
          <p:nvPr>
            <p:ph type="dt" sz="half" idx="2"/>
          </p:nvPr>
        </p:nvSpPr>
        <p:spPr/>
        <p:txBody>
          <a:bodyPr/>
          <a:lstStyle/>
          <a:p>
            <a:fld id="{08839044-A8EA-4E0A-B53B-DF8DDE3B4BC7}" type="datetime6">
              <a:rPr lang="en-US" smtClean="0"/>
              <a:pPr/>
              <a:t>October 19</a:t>
            </a:fld>
            <a:endParaRPr lang="en-US" dirty="0"/>
          </a:p>
        </p:txBody>
      </p:sp>
      <p:sp>
        <p:nvSpPr>
          <p:cNvPr id="13" name="Picture Placeholder 12"/>
          <p:cNvSpPr>
            <a:spLocks noGrp="1"/>
          </p:cNvSpPr>
          <p:nvPr>
            <p:ph type="pic" sz="quarter" idx="17"/>
          </p:nvPr>
        </p:nvSpPr>
        <p:spPr/>
      </p:sp>
      <p:sp>
        <p:nvSpPr>
          <p:cNvPr id="14" name="Picture Placeholder 13"/>
          <p:cNvSpPr>
            <a:spLocks noGrp="1"/>
          </p:cNvSpPr>
          <p:nvPr>
            <p:ph type="pic" sz="quarter" idx="18"/>
          </p:nvPr>
        </p:nvSpPr>
        <p:spPr/>
      </p:sp>
      <p:sp>
        <p:nvSpPr>
          <p:cNvPr id="11" name="Picture Placeholder 10"/>
          <p:cNvSpPr>
            <a:spLocks noGrp="1"/>
          </p:cNvSpPr>
          <p:nvPr>
            <p:ph type="pic" sz="quarter" idx="13"/>
          </p:nvPr>
        </p:nvSpPr>
        <p:spPr/>
      </p:sp>
      <p:sp>
        <p:nvSpPr>
          <p:cNvPr id="12" name="Picture Placeholder 11"/>
          <p:cNvSpPr>
            <a:spLocks noGrp="1"/>
          </p:cNvSpPr>
          <p:nvPr>
            <p:ph type="pic" sz="quarter" idx="14"/>
          </p:nvPr>
        </p:nvSpPr>
        <p:spPr/>
      </p:sp>
      <p:sp>
        <p:nvSpPr>
          <p:cNvPr id="10" name="Picture Placeholder 9"/>
          <p:cNvSpPr>
            <a:spLocks noGrp="1"/>
          </p:cNvSpPr>
          <p:nvPr>
            <p:ph type="pic" sz="quarter" idx="12"/>
          </p:nvPr>
        </p:nvSpPr>
        <p:spPr/>
      </p:sp>
    </p:spTree>
    <p:extLst>
      <p:ext uri="{BB962C8B-B14F-4D97-AF65-F5344CB8AC3E}">
        <p14:creationId xmlns:p14="http://schemas.microsoft.com/office/powerpoint/2010/main" val="1300090117"/>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a:t>Device Mock Up</a:t>
            </a:r>
            <a:endParaRPr lang="en-US" dirty="0"/>
          </a:p>
        </p:txBody>
      </p:sp>
      <p:sp>
        <p:nvSpPr>
          <p:cNvPr id="9" name="Text Placeholder 8"/>
          <p:cNvSpPr>
            <a:spLocks noGrp="1"/>
          </p:cNvSpPr>
          <p:nvPr>
            <p:ph type="body" sz="quarter" idx="11"/>
          </p:nvPr>
        </p:nvSpPr>
        <p:spPr/>
        <p:txBody>
          <a:bodyPr/>
          <a:lstStyle/>
          <a:p>
            <a:r>
              <a:rPr lang="en-GB" dirty="0"/>
              <a:t>Your awesome subtitle goes here.</a:t>
            </a:r>
            <a:endParaRPr lang="en-US" dirty="0"/>
          </a:p>
        </p:txBody>
      </p:sp>
      <p:sp>
        <p:nvSpPr>
          <p:cNvPr id="5" name="Date Placeholder 4"/>
          <p:cNvSpPr>
            <a:spLocks noGrp="1"/>
          </p:cNvSpPr>
          <p:nvPr>
            <p:ph type="dt" sz="half" idx="2"/>
          </p:nvPr>
        </p:nvSpPr>
        <p:spPr/>
        <p:txBody>
          <a:bodyPr/>
          <a:lstStyle/>
          <a:p>
            <a:fld id="{08839044-A8EA-4E0A-B53B-DF8DDE3B4BC7}" type="datetime6">
              <a:rPr lang="en-US" smtClean="0"/>
              <a:pPr/>
              <a:t>October 19</a:t>
            </a:fld>
            <a:endParaRPr lang="en-US" dirty="0"/>
          </a:p>
        </p:txBody>
      </p:sp>
      <p:sp>
        <p:nvSpPr>
          <p:cNvPr id="4" name="Picture Placeholder 3"/>
          <p:cNvSpPr>
            <a:spLocks noGrp="1"/>
          </p:cNvSpPr>
          <p:nvPr>
            <p:ph type="pic" sz="quarter" idx="12"/>
          </p:nvPr>
        </p:nvSpPr>
        <p:spPr/>
      </p:sp>
      <p:sp>
        <p:nvSpPr>
          <p:cNvPr id="8" name="TextBox 7"/>
          <p:cNvSpPr txBox="1"/>
          <p:nvPr/>
        </p:nvSpPr>
        <p:spPr>
          <a:xfrm>
            <a:off x="9537868" y="4674175"/>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01. </a:t>
            </a:r>
            <a:r>
              <a:rPr lang="en-US" sz="2000" dirty="0">
                <a:solidFill>
                  <a:schemeClr val="tx1">
                    <a:lumMod val="75000"/>
                    <a:lumOff val="25000"/>
                  </a:schemeClr>
                </a:solidFill>
              </a:rPr>
              <a:t>We welcome you to the colorful world of ABC.com. </a:t>
            </a:r>
          </a:p>
        </p:txBody>
      </p:sp>
      <p:sp>
        <p:nvSpPr>
          <p:cNvPr id="10" name="TextBox 9"/>
          <p:cNvSpPr txBox="1"/>
          <p:nvPr/>
        </p:nvSpPr>
        <p:spPr>
          <a:xfrm>
            <a:off x="9537867" y="5977249"/>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02.</a:t>
            </a:r>
            <a:r>
              <a:rPr lang="en-US" sz="2800" b="1" dirty="0">
                <a:solidFill>
                  <a:schemeClr val="tx1">
                    <a:lumMod val="75000"/>
                    <a:lumOff val="25000"/>
                  </a:schemeClr>
                </a:solidFill>
                <a:latin typeface="+mj-lt"/>
              </a:rPr>
              <a:t> </a:t>
            </a:r>
            <a:r>
              <a:rPr lang="en-US" sz="2000" dirty="0">
                <a:solidFill>
                  <a:schemeClr val="tx1">
                    <a:lumMod val="75000"/>
                    <a:lumOff val="25000"/>
                  </a:schemeClr>
                </a:solidFill>
                <a:latin typeface="+mj-lt"/>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11" name="TextBox 10"/>
          <p:cNvSpPr txBox="1"/>
          <p:nvPr/>
        </p:nvSpPr>
        <p:spPr>
          <a:xfrm>
            <a:off x="13718692" y="4680409"/>
            <a:ext cx="3718972" cy="830997"/>
          </a:xfrm>
          <a:prstGeom prst="rect">
            <a:avLst/>
          </a:prstGeom>
          <a:noFill/>
        </p:spPr>
        <p:txBody>
          <a:bodyPr wrap="square" lIns="0" rtlCol="0">
            <a:spAutoFit/>
          </a:bodyPr>
          <a:lstStyle/>
          <a:p>
            <a:r>
              <a:rPr lang="en-US" sz="2800" b="1" dirty="0">
                <a:solidFill>
                  <a:schemeClr val="accent5"/>
                </a:solidFill>
                <a:latin typeface="+mj-lt"/>
                <a:ea typeface="Roboto Medium" charset="0"/>
                <a:cs typeface="Roboto Medium" charset="0"/>
              </a:rPr>
              <a:t>03. </a:t>
            </a:r>
            <a:r>
              <a:rPr lang="en-US" sz="2000" dirty="0">
                <a:solidFill>
                  <a:schemeClr val="tx1">
                    <a:lumMod val="75000"/>
                    <a:lumOff val="25000"/>
                  </a:schemeClr>
                </a:solidFill>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12" name="TextBox 11"/>
          <p:cNvSpPr txBox="1"/>
          <p:nvPr/>
        </p:nvSpPr>
        <p:spPr>
          <a:xfrm>
            <a:off x="13718692" y="5958941"/>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04. </a:t>
            </a:r>
            <a:r>
              <a:rPr lang="en-US" sz="2000" dirty="0">
                <a:solidFill>
                  <a:schemeClr val="tx1">
                    <a:lumMod val="75000"/>
                    <a:lumOff val="25000"/>
                  </a:schemeClr>
                </a:solidFill>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13" name="Rectangle 12"/>
          <p:cNvSpPr/>
          <p:nvPr/>
        </p:nvSpPr>
        <p:spPr>
          <a:xfrm>
            <a:off x="9537867" y="2979480"/>
            <a:ext cx="7899797" cy="1077218"/>
          </a:xfrm>
          <a:prstGeom prst="rect">
            <a:avLst/>
          </a:prstGeom>
        </p:spPr>
        <p:txBody>
          <a:bodyPr wrap="square">
            <a:spAutoFit/>
          </a:bodyPr>
          <a:lstStyle/>
          <a:p>
            <a:r>
              <a:rPr lang="en-US" sz="3200" b="1" dirty="0">
                <a:solidFill>
                  <a:schemeClr val="accent5"/>
                </a:solidFill>
              </a:rPr>
              <a:t>We welcome you to the colorful world of ABC.com. </a:t>
            </a:r>
            <a:endParaRPr lang="en-US" sz="2800" b="1" dirty="0">
              <a:solidFill>
                <a:schemeClr val="accent5"/>
              </a:solidFill>
            </a:endParaRPr>
          </a:p>
        </p:txBody>
      </p:sp>
      <p:sp>
        <p:nvSpPr>
          <p:cNvPr id="14" name="TextBox 13"/>
          <p:cNvSpPr txBox="1"/>
          <p:nvPr/>
        </p:nvSpPr>
        <p:spPr>
          <a:xfrm>
            <a:off x="9537867" y="7255781"/>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05.</a:t>
            </a:r>
            <a:r>
              <a:rPr lang="en-US" sz="2800" b="1" dirty="0">
                <a:solidFill>
                  <a:schemeClr val="tx1">
                    <a:lumMod val="75000"/>
                    <a:lumOff val="25000"/>
                  </a:schemeClr>
                </a:solidFill>
                <a:latin typeface="+mj-lt"/>
              </a:rPr>
              <a:t> </a:t>
            </a:r>
            <a:r>
              <a:rPr lang="en-US" sz="2000" dirty="0">
                <a:solidFill>
                  <a:schemeClr val="tx1">
                    <a:lumMod val="75000"/>
                    <a:lumOff val="25000"/>
                  </a:schemeClr>
                </a:solidFill>
                <a:latin typeface="+mj-lt"/>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15" name="TextBox 14"/>
          <p:cNvSpPr txBox="1"/>
          <p:nvPr/>
        </p:nvSpPr>
        <p:spPr>
          <a:xfrm>
            <a:off x="13718692" y="7237473"/>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06. </a:t>
            </a:r>
            <a:r>
              <a:rPr lang="en-US" sz="2000" dirty="0">
                <a:solidFill>
                  <a:schemeClr val="tx1">
                    <a:lumMod val="75000"/>
                    <a:lumOff val="25000"/>
                  </a:schemeClr>
                </a:solidFill>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Tree>
    <p:extLst>
      <p:ext uri="{BB962C8B-B14F-4D97-AF65-F5344CB8AC3E}">
        <p14:creationId xmlns:p14="http://schemas.microsoft.com/office/powerpoint/2010/main" val="4013105611"/>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ooter Placeholder 14"/>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a:t>Your Title Goes Here</a:t>
            </a:r>
            <a:endParaRPr lang="en-US" dirty="0"/>
          </a:p>
        </p:txBody>
      </p:sp>
      <p:sp>
        <p:nvSpPr>
          <p:cNvPr id="5" name="Text Placeholder 4"/>
          <p:cNvSpPr>
            <a:spLocks noGrp="1"/>
          </p:cNvSpPr>
          <p:nvPr>
            <p:ph type="body" sz="quarter" idx="11"/>
          </p:nvPr>
        </p:nvSpPr>
        <p:spPr/>
        <p:txBody>
          <a:bodyPr/>
          <a:lstStyle/>
          <a:p>
            <a:r>
              <a:rPr lang="en-GB"/>
              <a:t>Your awesome subtitle goes here. Keep it Short &amp; Impactful.</a:t>
            </a:r>
            <a:endParaRPr lang="en-US" dirty="0"/>
          </a:p>
        </p:txBody>
      </p:sp>
      <p:sp>
        <p:nvSpPr>
          <p:cNvPr id="14" name="Date Placeholder 13"/>
          <p:cNvSpPr>
            <a:spLocks noGrp="1"/>
          </p:cNvSpPr>
          <p:nvPr>
            <p:ph type="dt" sz="half" idx="2"/>
          </p:nvPr>
        </p:nvSpPr>
        <p:spPr/>
        <p:txBody>
          <a:bodyPr/>
          <a:lstStyle/>
          <a:p>
            <a:fld id="{C26A110D-AA88-401A-B6B6-B414603D086B}" type="datetime6">
              <a:rPr lang="en-US" smtClean="0"/>
              <a:t>October 19</a:t>
            </a:fld>
            <a:endParaRPr lang="en-US" dirty="0"/>
          </a:p>
        </p:txBody>
      </p:sp>
      <p:sp>
        <p:nvSpPr>
          <p:cNvPr id="13" name="Picture Placeholder 12"/>
          <p:cNvSpPr>
            <a:spLocks noGrp="1"/>
          </p:cNvSpPr>
          <p:nvPr>
            <p:ph type="pic" sz="quarter" idx="13"/>
          </p:nvPr>
        </p:nvSpPr>
        <p:spPr/>
      </p:sp>
      <p:sp>
        <p:nvSpPr>
          <p:cNvPr id="8" name="Rectangle 7"/>
          <p:cNvSpPr/>
          <p:nvPr/>
        </p:nvSpPr>
        <p:spPr>
          <a:xfrm>
            <a:off x="10039826" y="6140619"/>
            <a:ext cx="7207568" cy="2862322"/>
          </a:xfrm>
          <a:prstGeom prst="rect">
            <a:avLst/>
          </a:prstGeom>
        </p:spPr>
        <p:txBody>
          <a:bodyPr wrap="square">
            <a:spAutoFit/>
          </a:bodyPr>
          <a:lstStyle/>
          <a:p>
            <a:pPr marL="342900" indent="-342900">
              <a:lnSpc>
                <a:spcPct val="150000"/>
              </a:lnSpc>
              <a:buFont typeface="Wingdings" panose="05000000000000000000" pitchFamily="2" charset="2"/>
              <a:buChar char="§"/>
            </a:pPr>
            <a:r>
              <a:rPr lang="en-US" sz="2000" dirty="0"/>
              <a:t>We welcome you to the colorful world of ABC.com. </a:t>
            </a:r>
          </a:p>
          <a:p>
            <a:pPr marL="342900" indent="-342900">
              <a:lnSpc>
                <a:spcPct val="150000"/>
              </a:lnSpc>
              <a:buFont typeface="Wingdings" panose="05000000000000000000" pitchFamily="2" charset="2"/>
              <a:buChar char="§"/>
            </a:pPr>
            <a:r>
              <a:rPr lang="en-US" sz="2000" dirty="0"/>
              <a:t>Get a whole new through different. </a:t>
            </a:r>
          </a:p>
          <a:p>
            <a:pPr marL="342900" indent="-342900">
              <a:lnSpc>
                <a:spcPct val="150000"/>
              </a:lnSpc>
              <a:buFont typeface="Wingdings" panose="05000000000000000000" pitchFamily="2" charset="2"/>
              <a:buChar char="§"/>
            </a:pPr>
            <a:r>
              <a:rPr lang="en-US" sz="2000" dirty="0" err="1"/>
              <a:t>Pspects</a:t>
            </a:r>
            <a:r>
              <a:rPr lang="en-US" sz="2000" dirty="0"/>
              <a:t> to choose from for your perfect life partner. </a:t>
            </a:r>
          </a:p>
          <a:p>
            <a:pPr marL="342900" indent="-342900">
              <a:lnSpc>
                <a:spcPct val="150000"/>
              </a:lnSpc>
              <a:buFont typeface="Wingdings" panose="05000000000000000000" pitchFamily="2" charset="2"/>
              <a:buChar char="§"/>
            </a:pPr>
            <a:r>
              <a:rPr lang="en-US" sz="2000" dirty="0"/>
              <a:t>We welcome you to the colorful world of ABC.com. </a:t>
            </a:r>
          </a:p>
          <a:p>
            <a:pPr marL="342900" indent="-342900">
              <a:lnSpc>
                <a:spcPct val="150000"/>
              </a:lnSpc>
              <a:buFont typeface="Wingdings" panose="05000000000000000000" pitchFamily="2" charset="2"/>
              <a:buChar char="§"/>
            </a:pPr>
            <a:r>
              <a:rPr lang="en-US" sz="2000" dirty="0"/>
              <a:t>Get a whole new searching through different. </a:t>
            </a:r>
          </a:p>
          <a:p>
            <a:pPr marL="342900" indent="-342900">
              <a:lnSpc>
                <a:spcPct val="150000"/>
              </a:lnSpc>
              <a:buFont typeface="Wingdings" panose="05000000000000000000" pitchFamily="2" charset="2"/>
              <a:buChar char="§"/>
            </a:pPr>
            <a:r>
              <a:rPr lang="en-US" sz="2000" dirty="0"/>
              <a:t>Prospects to choose from for your perfect life partner.</a:t>
            </a:r>
          </a:p>
        </p:txBody>
      </p:sp>
      <p:sp>
        <p:nvSpPr>
          <p:cNvPr id="9" name="Rectangle 8"/>
          <p:cNvSpPr/>
          <p:nvPr/>
        </p:nvSpPr>
        <p:spPr>
          <a:xfrm>
            <a:off x="1100931" y="6140619"/>
            <a:ext cx="7341320" cy="2862322"/>
          </a:xfrm>
          <a:prstGeom prst="rect">
            <a:avLst/>
          </a:prstGeom>
        </p:spPr>
        <p:txBody>
          <a:bodyPr wrap="square">
            <a:spAutoFit/>
          </a:bodyPr>
          <a:lstStyle/>
          <a:p>
            <a:pPr marL="342900" indent="-342900">
              <a:lnSpc>
                <a:spcPct val="150000"/>
              </a:lnSpc>
              <a:buFont typeface="Wingdings" panose="05000000000000000000" pitchFamily="2" charset="2"/>
              <a:buChar char="§"/>
            </a:pPr>
            <a:r>
              <a:rPr lang="en-US" sz="2000" dirty="0"/>
              <a:t>We welcome you to the colorful world of ABC.com. </a:t>
            </a:r>
          </a:p>
          <a:p>
            <a:pPr marL="342900" indent="-342900">
              <a:lnSpc>
                <a:spcPct val="150000"/>
              </a:lnSpc>
              <a:buFont typeface="Wingdings" panose="05000000000000000000" pitchFamily="2" charset="2"/>
              <a:buChar char="§"/>
            </a:pPr>
            <a:r>
              <a:rPr lang="en-US" sz="2000" dirty="0"/>
              <a:t>Get a whole new through different. </a:t>
            </a:r>
          </a:p>
          <a:p>
            <a:pPr marL="342900" indent="-342900">
              <a:lnSpc>
                <a:spcPct val="150000"/>
              </a:lnSpc>
              <a:buFont typeface="Wingdings" panose="05000000000000000000" pitchFamily="2" charset="2"/>
              <a:buChar char="§"/>
            </a:pPr>
            <a:r>
              <a:rPr lang="en-US" sz="2000" dirty="0" err="1"/>
              <a:t>Pspects</a:t>
            </a:r>
            <a:r>
              <a:rPr lang="en-US" sz="2000" dirty="0"/>
              <a:t> to choose from for your perfect life partner. </a:t>
            </a:r>
          </a:p>
          <a:p>
            <a:pPr marL="342900" indent="-342900">
              <a:lnSpc>
                <a:spcPct val="150000"/>
              </a:lnSpc>
              <a:buFont typeface="Wingdings" panose="05000000000000000000" pitchFamily="2" charset="2"/>
              <a:buChar char="§"/>
            </a:pPr>
            <a:r>
              <a:rPr lang="en-US" sz="2000" dirty="0"/>
              <a:t>We welcome you to </a:t>
            </a:r>
            <a:r>
              <a:rPr lang="en-US" sz="2000" dirty="0" err="1"/>
              <a:t>theful</a:t>
            </a:r>
            <a:r>
              <a:rPr lang="en-US" sz="2000" dirty="0"/>
              <a:t> world of ABC.com. </a:t>
            </a:r>
          </a:p>
          <a:p>
            <a:pPr marL="342900" indent="-342900">
              <a:lnSpc>
                <a:spcPct val="150000"/>
              </a:lnSpc>
              <a:buFont typeface="Wingdings" panose="05000000000000000000" pitchFamily="2" charset="2"/>
              <a:buChar char="§"/>
            </a:pPr>
            <a:r>
              <a:rPr lang="en-US" sz="2000" dirty="0"/>
              <a:t>Get a whole new experience of different. </a:t>
            </a:r>
          </a:p>
          <a:p>
            <a:pPr marL="342900" indent="-342900">
              <a:lnSpc>
                <a:spcPct val="150000"/>
              </a:lnSpc>
              <a:buFont typeface="Wingdings" panose="05000000000000000000" pitchFamily="2" charset="2"/>
              <a:buChar char="§"/>
            </a:pPr>
            <a:r>
              <a:rPr lang="en-US" sz="2000" dirty="0"/>
              <a:t>Prospects to choose from for your perfect life partner.</a:t>
            </a:r>
          </a:p>
        </p:txBody>
      </p:sp>
      <p:sp>
        <p:nvSpPr>
          <p:cNvPr id="11" name="Rectangle 10"/>
          <p:cNvSpPr/>
          <p:nvPr/>
        </p:nvSpPr>
        <p:spPr>
          <a:xfrm>
            <a:off x="1100931" y="4674092"/>
            <a:ext cx="7789475" cy="1200329"/>
          </a:xfrm>
          <a:prstGeom prst="rect">
            <a:avLst/>
          </a:prstGeom>
        </p:spPr>
        <p:txBody>
          <a:bodyPr wrap="square">
            <a:spAutoFit/>
          </a:bodyPr>
          <a:lstStyle/>
          <a:p>
            <a:r>
              <a:rPr lang="en-US" sz="3600" dirty="0"/>
              <a:t>We welcome you</a:t>
            </a:r>
            <a:br>
              <a:rPr lang="en-US" sz="3600" dirty="0"/>
            </a:br>
            <a:r>
              <a:rPr lang="en-US" sz="3600" dirty="0"/>
              <a:t>to the colorful world.</a:t>
            </a:r>
          </a:p>
        </p:txBody>
      </p:sp>
      <p:sp>
        <p:nvSpPr>
          <p:cNvPr id="12" name="Rectangle 11"/>
          <p:cNvSpPr/>
          <p:nvPr/>
        </p:nvSpPr>
        <p:spPr>
          <a:xfrm>
            <a:off x="10039826" y="4674092"/>
            <a:ext cx="7789475" cy="1200329"/>
          </a:xfrm>
          <a:prstGeom prst="rect">
            <a:avLst/>
          </a:prstGeom>
        </p:spPr>
        <p:txBody>
          <a:bodyPr wrap="square">
            <a:spAutoFit/>
          </a:bodyPr>
          <a:lstStyle/>
          <a:p>
            <a:r>
              <a:rPr lang="en-US" sz="3600" dirty="0"/>
              <a:t>We welcome you</a:t>
            </a:r>
            <a:br>
              <a:rPr lang="en-US" sz="3600" dirty="0"/>
            </a:br>
            <a:r>
              <a:rPr lang="en-US" sz="3600" dirty="0"/>
              <a:t>to the colorful world.</a:t>
            </a:r>
          </a:p>
        </p:txBody>
      </p:sp>
    </p:spTree>
    <p:extLst>
      <p:ext uri="{BB962C8B-B14F-4D97-AF65-F5344CB8AC3E}">
        <p14:creationId xmlns:p14="http://schemas.microsoft.com/office/powerpoint/2010/main" val="4164481631"/>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a:t>Device Mock Up</a:t>
            </a:r>
            <a:endParaRPr lang="en-US" dirty="0"/>
          </a:p>
        </p:txBody>
      </p:sp>
      <p:sp>
        <p:nvSpPr>
          <p:cNvPr id="9" name="Text Placeholder 8"/>
          <p:cNvSpPr>
            <a:spLocks noGrp="1"/>
          </p:cNvSpPr>
          <p:nvPr>
            <p:ph type="body" sz="quarter" idx="11"/>
          </p:nvPr>
        </p:nvSpPr>
        <p:spPr/>
        <p:txBody>
          <a:bodyPr/>
          <a:lstStyle/>
          <a:p>
            <a:r>
              <a:rPr lang="en-GB" dirty="0"/>
              <a:t>Your awesome subtitle goes here.</a:t>
            </a:r>
            <a:endParaRPr lang="en-US" dirty="0"/>
          </a:p>
        </p:txBody>
      </p:sp>
      <p:sp>
        <p:nvSpPr>
          <p:cNvPr id="5" name="Date Placeholder 4"/>
          <p:cNvSpPr>
            <a:spLocks noGrp="1"/>
          </p:cNvSpPr>
          <p:nvPr>
            <p:ph type="dt" sz="half" idx="2"/>
          </p:nvPr>
        </p:nvSpPr>
        <p:spPr/>
        <p:txBody>
          <a:bodyPr/>
          <a:lstStyle/>
          <a:p>
            <a:fld id="{08839044-A8EA-4E0A-B53B-DF8DDE3B4BC7}" type="datetime6">
              <a:rPr lang="en-US" smtClean="0"/>
              <a:pPr/>
              <a:t>October 19</a:t>
            </a:fld>
            <a:endParaRPr lang="en-US" dirty="0"/>
          </a:p>
        </p:txBody>
      </p:sp>
      <p:sp>
        <p:nvSpPr>
          <p:cNvPr id="15" name="Picture Placeholder 14"/>
          <p:cNvSpPr>
            <a:spLocks noGrp="1"/>
          </p:cNvSpPr>
          <p:nvPr>
            <p:ph type="pic" sz="quarter" idx="12"/>
          </p:nvPr>
        </p:nvSpPr>
        <p:spPr/>
      </p:sp>
      <p:sp>
        <p:nvSpPr>
          <p:cNvPr id="11" name="TextBox 10"/>
          <p:cNvSpPr txBox="1"/>
          <p:nvPr/>
        </p:nvSpPr>
        <p:spPr>
          <a:xfrm>
            <a:off x="11113988" y="4769954"/>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01. </a:t>
            </a:r>
            <a:r>
              <a:rPr lang="en-US" sz="2000" dirty="0">
                <a:solidFill>
                  <a:schemeClr val="tx1">
                    <a:lumMod val="75000"/>
                    <a:lumOff val="25000"/>
                  </a:schemeClr>
                </a:solidFill>
              </a:rPr>
              <a:t>We welcome you to the colorful world of ABC.com. </a:t>
            </a:r>
          </a:p>
        </p:txBody>
      </p:sp>
      <p:sp>
        <p:nvSpPr>
          <p:cNvPr id="12" name="TextBox 11"/>
          <p:cNvSpPr txBox="1"/>
          <p:nvPr/>
        </p:nvSpPr>
        <p:spPr>
          <a:xfrm>
            <a:off x="11113987" y="6073028"/>
            <a:ext cx="3718972" cy="830997"/>
          </a:xfrm>
          <a:prstGeom prst="rect">
            <a:avLst/>
          </a:prstGeom>
          <a:noFill/>
        </p:spPr>
        <p:txBody>
          <a:bodyPr wrap="square" lIns="0" rtlCol="0">
            <a:spAutoFit/>
          </a:bodyPr>
          <a:lstStyle/>
          <a:p>
            <a:r>
              <a:rPr lang="en-US" sz="2800" b="1" dirty="0">
                <a:solidFill>
                  <a:schemeClr val="accent5"/>
                </a:solidFill>
                <a:latin typeface="+mj-lt"/>
                <a:ea typeface="Roboto Medium" charset="0"/>
                <a:cs typeface="Roboto Medium" charset="0"/>
              </a:rPr>
              <a:t>02.</a:t>
            </a:r>
            <a:r>
              <a:rPr lang="en-US" sz="2800" b="1" dirty="0">
                <a:solidFill>
                  <a:schemeClr val="accent5"/>
                </a:solidFill>
                <a:latin typeface="+mj-lt"/>
              </a:rPr>
              <a:t> </a:t>
            </a:r>
            <a:r>
              <a:rPr lang="en-US" sz="2000" dirty="0">
                <a:solidFill>
                  <a:schemeClr val="tx1">
                    <a:lumMod val="75000"/>
                    <a:lumOff val="25000"/>
                  </a:schemeClr>
                </a:solidFill>
                <a:latin typeface="+mj-lt"/>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13" name="TextBox 12"/>
          <p:cNvSpPr txBox="1"/>
          <p:nvPr/>
        </p:nvSpPr>
        <p:spPr>
          <a:xfrm>
            <a:off x="11113987" y="7376102"/>
            <a:ext cx="3718972" cy="830997"/>
          </a:xfrm>
          <a:prstGeom prst="rect">
            <a:avLst/>
          </a:prstGeom>
          <a:noFill/>
        </p:spPr>
        <p:txBody>
          <a:bodyPr wrap="square" lIns="0" rtlCol="0">
            <a:spAutoFit/>
          </a:bodyPr>
          <a:lstStyle/>
          <a:p>
            <a:r>
              <a:rPr lang="en-US" sz="2800" b="1" dirty="0">
                <a:solidFill>
                  <a:schemeClr val="tx1">
                    <a:lumMod val="75000"/>
                    <a:lumOff val="25000"/>
                  </a:schemeClr>
                </a:solidFill>
                <a:latin typeface="+mj-lt"/>
                <a:ea typeface="Roboto Medium" charset="0"/>
                <a:cs typeface="Roboto Medium" charset="0"/>
              </a:rPr>
              <a:t>03. </a:t>
            </a:r>
            <a:r>
              <a:rPr lang="en-US" sz="2000" dirty="0">
                <a:solidFill>
                  <a:schemeClr val="tx1">
                    <a:lumMod val="75000"/>
                    <a:lumOff val="25000"/>
                  </a:schemeClr>
                </a:solidFill>
              </a:rPr>
              <a:t>We welcome you to the colorful world of ABC.com. </a:t>
            </a:r>
            <a:endParaRPr lang="en-US" sz="2000" dirty="0">
              <a:solidFill>
                <a:schemeClr val="tx1">
                  <a:lumMod val="75000"/>
                  <a:lumOff val="25000"/>
                </a:schemeClr>
              </a:solidFill>
              <a:latin typeface="+mj-lt"/>
              <a:ea typeface="Roboto Medium" charset="0"/>
              <a:cs typeface="Roboto Medium" charset="0"/>
            </a:endParaRPr>
          </a:p>
        </p:txBody>
      </p:sp>
      <p:sp>
        <p:nvSpPr>
          <p:cNvPr id="14" name="Rectangle 13"/>
          <p:cNvSpPr/>
          <p:nvPr/>
        </p:nvSpPr>
        <p:spPr>
          <a:xfrm>
            <a:off x="11113987" y="3368312"/>
            <a:ext cx="6133407" cy="1077218"/>
          </a:xfrm>
          <a:prstGeom prst="rect">
            <a:avLst/>
          </a:prstGeom>
        </p:spPr>
        <p:txBody>
          <a:bodyPr wrap="square">
            <a:spAutoFit/>
          </a:bodyPr>
          <a:lstStyle/>
          <a:p>
            <a:r>
              <a:rPr lang="en-US" sz="3200" b="1" dirty="0">
                <a:solidFill>
                  <a:schemeClr val="accent5"/>
                </a:solidFill>
              </a:rPr>
              <a:t>We welcome you to the colorful world of ABC.com. </a:t>
            </a:r>
            <a:endParaRPr lang="en-US" sz="2800" b="1" dirty="0">
              <a:solidFill>
                <a:schemeClr val="accent5"/>
              </a:solidFill>
            </a:endParaRPr>
          </a:p>
        </p:txBody>
      </p:sp>
    </p:spTree>
    <p:extLst>
      <p:ext uri="{BB962C8B-B14F-4D97-AF65-F5344CB8AC3E}">
        <p14:creationId xmlns:p14="http://schemas.microsoft.com/office/powerpoint/2010/main" val="148812173"/>
      </p:ext>
    </p:extLst>
  </p:cSld>
  <p:clrMapOvr>
    <a:masterClrMapping/>
  </p:clrMapOvr>
  <p:transition spd="med">
    <p:pull dir="d"/>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World Map Slides</a:t>
            </a:r>
            <a:endParaRPr lang="en-US" dirty="0"/>
          </a:p>
        </p:txBody>
      </p:sp>
      <p:sp>
        <p:nvSpPr>
          <p:cNvPr id="4" name="Text Placeholder 3"/>
          <p:cNvSpPr>
            <a:spLocks noGrp="1"/>
          </p:cNvSpPr>
          <p:nvPr>
            <p:ph type="body" sz="quarter" idx="11"/>
          </p:nvPr>
        </p:nvSpPr>
        <p:spPr/>
        <p:txBody>
          <a:bodyPr/>
          <a:lstStyle/>
          <a:p>
            <a:r>
              <a:rPr lang="en-GB" dirty="0"/>
              <a:t>Your awesome subtitle goes here.</a:t>
            </a:r>
            <a:endParaRPr lang="en-US" dirty="0"/>
          </a:p>
        </p:txBody>
      </p:sp>
      <p:sp>
        <p:nvSpPr>
          <p:cNvPr id="5" name="Date Placeholder 4"/>
          <p:cNvSpPr>
            <a:spLocks noGrp="1"/>
          </p:cNvSpPr>
          <p:nvPr>
            <p:ph type="dt" sz="half" idx="2"/>
          </p:nvPr>
        </p:nvSpPr>
        <p:spPr/>
        <p:txBody>
          <a:bodyPr/>
          <a:lstStyle/>
          <a:p>
            <a:fld id="{18E35DF2-C6B3-4BE7-9605-4659C438EC02}" type="datetime6">
              <a:rPr lang="en-US" smtClean="0"/>
              <a:t>October 19</a:t>
            </a:fld>
            <a:endParaRPr lang="en-US" dirty="0"/>
          </a:p>
        </p:txBody>
      </p:sp>
      <p:grpSp>
        <p:nvGrpSpPr>
          <p:cNvPr id="6" name="Group 5"/>
          <p:cNvGrpSpPr/>
          <p:nvPr/>
        </p:nvGrpSpPr>
        <p:grpSpPr>
          <a:xfrm>
            <a:off x="2177776" y="2473491"/>
            <a:ext cx="13992772" cy="6201586"/>
            <a:chOff x="-92074" y="654051"/>
            <a:chExt cx="9144001" cy="4162425"/>
          </a:xfrm>
          <a:solidFill>
            <a:schemeClr val="bg1">
              <a:lumMod val="65000"/>
            </a:schemeClr>
          </a:solidFill>
        </p:grpSpPr>
        <p:sp>
          <p:nvSpPr>
            <p:cNvPr id="7" name="Freeform 225"/>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8" name="Freeform 226"/>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9" name="Freeform 511"/>
            <p:cNvSpPr>
              <a:spLocks/>
            </p:cNvSpPr>
            <p:nvPr/>
          </p:nvSpPr>
          <p:spPr bwMode="auto">
            <a:xfrm>
              <a:off x="2239964" y="1703389"/>
              <a:ext cx="96838" cy="31750"/>
            </a:xfrm>
            <a:custGeom>
              <a:avLst/>
              <a:gdLst>
                <a:gd name="T0" fmla="*/ 9 w 9"/>
                <a:gd name="T1" fmla="*/ 0 h 3"/>
                <a:gd name="T2" fmla="*/ 9 w 9"/>
                <a:gd name="T3" fmla="*/ 1 h 3"/>
                <a:gd name="T4" fmla="*/ 8 w 9"/>
                <a:gd name="T5" fmla="*/ 2 h 3"/>
                <a:gd name="T6" fmla="*/ 7 w 9"/>
                <a:gd name="T7" fmla="*/ 3 h 3"/>
                <a:gd name="T8" fmla="*/ 6 w 9"/>
                <a:gd name="T9" fmla="*/ 3 h 3"/>
                <a:gd name="T10" fmla="*/ 5 w 9"/>
                <a:gd name="T11" fmla="*/ 3 h 3"/>
                <a:gd name="T12" fmla="*/ 5 w 9"/>
                <a:gd name="T13" fmla="*/ 3 h 3"/>
                <a:gd name="T14" fmla="*/ 3 w 9"/>
                <a:gd name="T15" fmla="*/ 2 h 3"/>
                <a:gd name="T16" fmla="*/ 2 w 9"/>
                <a:gd name="T17" fmla="*/ 3 h 3"/>
                <a:gd name="T18" fmla="*/ 1 w 9"/>
                <a:gd name="T19" fmla="*/ 3 h 3"/>
                <a:gd name="T20" fmla="*/ 0 w 9"/>
                <a:gd name="T21" fmla="*/ 3 h 3"/>
                <a:gd name="T22" fmla="*/ 0 w 9"/>
                <a:gd name="T23" fmla="*/ 3 h 3"/>
                <a:gd name="T24" fmla="*/ 0 w 9"/>
                <a:gd name="T25" fmla="*/ 2 h 3"/>
                <a:gd name="T26" fmla="*/ 1 w 9"/>
                <a:gd name="T27" fmla="*/ 2 h 3"/>
                <a:gd name="T28" fmla="*/ 2 w 9"/>
                <a:gd name="T29" fmla="*/ 2 h 3"/>
                <a:gd name="T30" fmla="*/ 3 w 9"/>
                <a:gd name="T31" fmla="*/ 1 h 3"/>
                <a:gd name="T32" fmla="*/ 5 w 9"/>
                <a:gd name="T33" fmla="*/ 1 h 3"/>
                <a:gd name="T34" fmla="*/ 5 w 9"/>
                <a:gd name="T35" fmla="*/ 1 h 3"/>
                <a:gd name="T36" fmla="*/ 6 w 9"/>
                <a:gd name="T37" fmla="*/ 1 h 3"/>
                <a:gd name="T38" fmla="*/ 7 w 9"/>
                <a:gd name="T39" fmla="*/ 1 h 3"/>
                <a:gd name="T40" fmla="*/ 7 w 9"/>
                <a:gd name="T41" fmla="*/ 1 h 3"/>
                <a:gd name="T42" fmla="*/ 8 w 9"/>
                <a:gd name="T43" fmla="*/ 0 h 3"/>
                <a:gd name="T44" fmla="*/ 9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9" y="0"/>
                  </a:moveTo>
                  <a:cubicBezTo>
                    <a:pt x="9" y="1"/>
                    <a:pt x="9" y="1"/>
                    <a:pt x="9" y="1"/>
                  </a:cubicBezTo>
                  <a:cubicBezTo>
                    <a:pt x="9" y="2"/>
                    <a:pt x="8" y="2"/>
                    <a:pt x="8" y="2"/>
                  </a:cubicBezTo>
                  <a:cubicBezTo>
                    <a:pt x="8" y="2"/>
                    <a:pt x="8" y="2"/>
                    <a:pt x="7" y="3"/>
                  </a:cubicBezTo>
                  <a:cubicBezTo>
                    <a:pt x="7" y="3"/>
                    <a:pt x="6" y="3"/>
                    <a:pt x="6" y="3"/>
                  </a:cubicBezTo>
                  <a:cubicBezTo>
                    <a:pt x="6" y="3"/>
                    <a:pt x="5" y="3"/>
                    <a:pt x="5" y="3"/>
                  </a:cubicBezTo>
                  <a:cubicBezTo>
                    <a:pt x="5" y="3"/>
                    <a:pt x="5" y="3"/>
                    <a:pt x="5" y="3"/>
                  </a:cubicBezTo>
                  <a:cubicBezTo>
                    <a:pt x="4" y="2"/>
                    <a:pt x="4" y="2"/>
                    <a:pt x="3" y="2"/>
                  </a:cubicBezTo>
                  <a:cubicBezTo>
                    <a:pt x="3" y="2"/>
                    <a:pt x="2" y="2"/>
                    <a:pt x="2" y="3"/>
                  </a:cubicBezTo>
                  <a:cubicBezTo>
                    <a:pt x="2" y="3"/>
                    <a:pt x="2" y="3"/>
                    <a:pt x="1" y="3"/>
                  </a:cubicBezTo>
                  <a:cubicBezTo>
                    <a:pt x="1" y="3"/>
                    <a:pt x="1" y="3"/>
                    <a:pt x="0" y="3"/>
                  </a:cubicBezTo>
                  <a:cubicBezTo>
                    <a:pt x="0" y="3"/>
                    <a:pt x="0" y="3"/>
                    <a:pt x="0" y="3"/>
                  </a:cubicBezTo>
                  <a:cubicBezTo>
                    <a:pt x="0" y="3"/>
                    <a:pt x="0" y="3"/>
                    <a:pt x="0" y="2"/>
                  </a:cubicBezTo>
                  <a:cubicBezTo>
                    <a:pt x="0" y="2"/>
                    <a:pt x="1" y="2"/>
                    <a:pt x="1" y="2"/>
                  </a:cubicBezTo>
                  <a:cubicBezTo>
                    <a:pt x="1" y="2"/>
                    <a:pt x="2" y="2"/>
                    <a:pt x="2" y="2"/>
                  </a:cubicBezTo>
                  <a:cubicBezTo>
                    <a:pt x="3" y="2"/>
                    <a:pt x="3" y="1"/>
                    <a:pt x="3" y="1"/>
                  </a:cubicBezTo>
                  <a:cubicBezTo>
                    <a:pt x="4" y="1"/>
                    <a:pt x="4" y="1"/>
                    <a:pt x="5" y="1"/>
                  </a:cubicBezTo>
                  <a:cubicBezTo>
                    <a:pt x="5" y="1"/>
                    <a:pt x="5" y="1"/>
                    <a:pt x="5" y="1"/>
                  </a:cubicBezTo>
                  <a:cubicBezTo>
                    <a:pt x="6" y="1"/>
                    <a:pt x="6" y="1"/>
                    <a:pt x="6" y="1"/>
                  </a:cubicBezTo>
                  <a:cubicBezTo>
                    <a:pt x="6" y="1"/>
                    <a:pt x="6" y="1"/>
                    <a:pt x="7" y="1"/>
                  </a:cubicBezTo>
                  <a:cubicBezTo>
                    <a:pt x="7" y="1"/>
                    <a:pt x="7" y="1"/>
                    <a:pt x="7" y="1"/>
                  </a:cubicBezTo>
                  <a:cubicBezTo>
                    <a:pt x="8" y="1"/>
                    <a:pt x="8" y="1"/>
                    <a:pt x="8" y="0"/>
                  </a:cubicBezTo>
                  <a:cubicBezTo>
                    <a:pt x="8" y="0"/>
                    <a:pt x="9" y="0"/>
                    <a:pt x="9"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0" name="Freeform 512"/>
            <p:cNvSpPr>
              <a:spLocks/>
            </p:cNvSpPr>
            <p:nvPr/>
          </p:nvSpPr>
          <p:spPr bwMode="auto">
            <a:xfrm>
              <a:off x="2132014" y="1746251"/>
              <a:ext cx="119063" cy="42863"/>
            </a:xfrm>
            <a:custGeom>
              <a:avLst/>
              <a:gdLst>
                <a:gd name="T0" fmla="*/ 10 w 11"/>
                <a:gd name="T1" fmla="*/ 0 h 4"/>
                <a:gd name="T2" fmla="*/ 10 w 11"/>
                <a:gd name="T3" fmla="*/ 0 h 4"/>
                <a:gd name="T4" fmla="*/ 9 w 11"/>
                <a:gd name="T5" fmla="*/ 0 h 4"/>
                <a:gd name="T6" fmla="*/ 8 w 11"/>
                <a:gd name="T7" fmla="*/ 1 h 4"/>
                <a:gd name="T8" fmla="*/ 7 w 11"/>
                <a:gd name="T9" fmla="*/ 1 h 4"/>
                <a:gd name="T10" fmla="*/ 6 w 11"/>
                <a:gd name="T11" fmla="*/ 1 h 4"/>
                <a:gd name="T12" fmla="*/ 5 w 11"/>
                <a:gd name="T13" fmla="*/ 1 h 4"/>
                <a:gd name="T14" fmla="*/ 5 w 11"/>
                <a:gd name="T15" fmla="*/ 1 h 4"/>
                <a:gd name="T16" fmla="*/ 4 w 11"/>
                <a:gd name="T17" fmla="*/ 2 h 4"/>
                <a:gd name="T18" fmla="*/ 3 w 11"/>
                <a:gd name="T19" fmla="*/ 2 h 4"/>
                <a:gd name="T20" fmla="*/ 3 w 11"/>
                <a:gd name="T21" fmla="*/ 2 h 4"/>
                <a:gd name="T22" fmla="*/ 2 w 11"/>
                <a:gd name="T23" fmla="*/ 3 h 4"/>
                <a:gd name="T24" fmla="*/ 1 w 11"/>
                <a:gd name="T25" fmla="*/ 3 h 4"/>
                <a:gd name="T26" fmla="*/ 1 w 11"/>
                <a:gd name="T27" fmla="*/ 3 h 4"/>
                <a:gd name="T28" fmla="*/ 0 w 11"/>
                <a:gd name="T29" fmla="*/ 4 h 4"/>
                <a:gd name="T30" fmla="*/ 2 w 11"/>
                <a:gd name="T31" fmla="*/ 4 h 4"/>
                <a:gd name="T32" fmla="*/ 4 w 11"/>
                <a:gd name="T33" fmla="*/ 4 h 4"/>
                <a:gd name="T34" fmla="*/ 4 w 11"/>
                <a:gd name="T35" fmla="*/ 3 h 4"/>
                <a:gd name="T36" fmla="*/ 5 w 11"/>
                <a:gd name="T37" fmla="*/ 3 h 4"/>
                <a:gd name="T38" fmla="*/ 7 w 11"/>
                <a:gd name="T39" fmla="*/ 2 h 4"/>
                <a:gd name="T40" fmla="*/ 8 w 11"/>
                <a:gd name="T41" fmla="*/ 2 h 4"/>
                <a:gd name="T42" fmla="*/ 8 w 11"/>
                <a:gd name="T43" fmla="*/ 2 h 4"/>
                <a:gd name="T44" fmla="*/ 9 w 11"/>
                <a:gd name="T45" fmla="*/ 1 h 4"/>
                <a:gd name="T46" fmla="*/ 10 w 11"/>
                <a:gd name="T47" fmla="*/ 1 h 4"/>
                <a:gd name="T48" fmla="*/ 10 w 11"/>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4">
                  <a:moveTo>
                    <a:pt x="10" y="0"/>
                  </a:moveTo>
                  <a:cubicBezTo>
                    <a:pt x="10" y="0"/>
                    <a:pt x="10" y="0"/>
                    <a:pt x="10" y="0"/>
                  </a:cubicBezTo>
                  <a:cubicBezTo>
                    <a:pt x="9" y="0"/>
                    <a:pt x="9" y="0"/>
                    <a:pt x="9" y="0"/>
                  </a:cubicBezTo>
                  <a:cubicBezTo>
                    <a:pt x="9" y="1"/>
                    <a:pt x="8" y="1"/>
                    <a:pt x="8" y="1"/>
                  </a:cubicBezTo>
                  <a:cubicBezTo>
                    <a:pt x="8" y="1"/>
                    <a:pt x="8" y="1"/>
                    <a:pt x="7" y="1"/>
                  </a:cubicBezTo>
                  <a:cubicBezTo>
                    <a:pt x="7" y="1"/>
                    <a:pt x="7" y="1"/>
                    <a:pt x="6" y="1"/>
                  </a:cubicBezTo>
                  <a:cubicBezTo>
                    <a:pt x="6" y="1"/>
                    <a:pt x="6" y="1"/>
                    <a:pt x="5" y="1"/>
                  </a:cubicBezTo>
                  <a:cubicBezTo>
                    <a:pt x="5" y="1"/>
                    <a:pt x="5" y="1"/>
                    <a:pt x="5" y="1"/>
                  </a:cubicBezTo>
                  <a:cubicBezTo>
                    <a:pt x="4" y="1"/>
                    <a:pt x="4" y="2"/>
                    <a:pt x="4" y="2"/>
                  </a:cubicBezTo>
                  <a:cubicBezTo>
                    <a:pt x="4" y="2"/>
                    <a:pt x="4" y="2"/>
                    <a:pt x="3" y="2"/>
                  </a:cubicBezTo>
                  <a:cubicBezTo>
                    <a:pt x="3" y="2"/>
                    <a:pt x="3" y="2"/>
                    <a:pt x="3" y="2"/>
                  </a:cubicBezTo>
                  <a:cubicBezTo>
                    <a:pt x="2" y="2"/>
                    <a:pt x="2" y="3"/>
                    <a:pt x="2" y="3"/>
                  </a:cubicBezTo>
                  <a:cubicBezTo>
                    <a:pt x="2" y="3"/>
                    <a:pt x="2" y="3"/>
                    <a:pt x="1" y="3"/>
                  </a:cubicBezTo>
                  <a:cubicBezTo>
                    <a:pt x="1" y="3"/>
                    <a:pt x="1" y="3"/>
                    <a:pt x="1" y="3"/>
                  </a:cubicBezTo>
                  <a:cubicBezTo>
                    <a:pt x="0" y="4"/>
                    <a:pt x="0" y="4"/>
                    <a:pt x="0" y="4"/>
                  </a:cubicBezTo>
                  <a:cubicBezTo>
                    <a:pt x="1" y="4"/>
                    <a:pt x="1" y="4"/>
                    <a:pt x="2" y="4"/>
                  </a:cubicBezTo>
                  <a:cubicBezTo>
                    <a:pt x="3" y="4"/>
                    <a:pt x="3" y="4"/>
                    <a:pt x="4" y="4"/>
                  </a:cubicBezTo>
                  <a:cubicBezTo>
                    <a:pt x="4" y="4"/>
                    <a:pt x="4" y="3"/>
                    <a:pt x="4" y="3"/>
                  </a:cubicBezTo>
                  <a:cubicBezTo>
                    <a:pt x="4" y="3"/>
                    <a:pt x="5" y="3"/>
                    <a:pt x="5" y="3"/>
                  </a:cubicBezTo>
                  <a:cubicBezTo>
                    <a:pt x="6" y="3"/>
                    <a:pt x="6" y="3"/>
                    <a:pt x="7" y="2"/>
                  </a:cubicBezTo>
                  <a:cubicBezTo>
                    <a:pt x="7" y="2"/>
                    <a:pt x="7" y="2"/>
                    <a:pt x="8" y="2"/>
                  </a:cubicBezTo>
                  <a:cubicBezTo>
                    <a:pt x="8" y="2"/>
                    <a:pt x="8" y="2"/>
                    <a:pt x="8" y="2"/>
                  </a:cubicBezTo>
                  <a:cubicBezTo>
                    <a:pt x="9" y="2"/>
                    <a:pt x="9" y="2"/>
                    <a:pt x="9" y="1"/>
                  </a:cubicBezTo>
                  <a:cubicBezTo>
                    <a:pt x="10" y="1"/>
                    <a:pt x="10" y="2"/>
                    <a:pt x="10" y="1"/>
                  </a:cubicBezTo>
                  <a:cubicBezTo>
                    <a:pt x="11" y="1"/>
                    <a:pt x="11" y="1"/>
                    <a:pt x="1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1" name="Freeform 513"/>
            <p:cNvSpPr>
              <a:spLocks/>
            </p:cNvSpPr>
            <p:nvPr/>
          </p:nvSpPr>
          <p:spPr bwMode="auto">
            <a:xfrm>
              <a:off x="2143126" y="1638301"/>
              <a:ext cx="107950" cy="96838"/>
            </a:xfrm>
            <a:custGeom>
              <a:avLst/>
              <a:gdLst>
                <a:gd name="T0" fmla="*/ 4 w 10"/>
                <a:gd name="T1" fmla="*/ 9 h 9"/>
                <a:gd name="T2" fmla="*/ 4 w 10"/>
                <a:gd name="T3" fmla="*/ 8 h 9"/>
                <a:gd name="T4" fmla="*/ 5 w 10"/>
                <a:gd name="T5" fmla="*/ 7 h 9"/>
                <a:gd name="T6" fmla="*/ 5 w 10"/>
                <a:gd name="T7" fmla="*/ 7 h 9"/>
                <a:gd name="T8" fmla="*/ 6 w 10"/>
                <a:gd name="T9" fmla="*/ 6 h 9"/>
                <a:gd name="T10" fmla="*/ 6 w 10"/>
                <a:gd name="T11" fmla="*/ 5 h 9"/>
                <a:gd name="T12" fmla="*/ 6 w 10"/>
                <a:gd name="T13" fmla="*/ 5 h 9"/>
                <a:gd name="T14" fmla="*/ 6 w 10"/>
                <a:gd name="T15" fmla="*/ 4 h 9"/>
                <a:gd name="T16" fmla="*/ 7 w 10"/>
                <a:gd name="T17" fmla="*/ 4 h 9"/>
                <a:gd name="T18" fmla="*/ 8 w 10"/>
                <a:gd name="T19" fmla="*/ 5 h 9"/>
                <a:gd name="T20" fmla="*/ 9 w 10"/>
                <a:gd name="T21" fmla="*/ 5 h 9"/>
                <a:gd name="T22" fmla="*/ 10 w 10"/>
                <a:gd name="T23" fmla="*/ 5 h 9"/>
                <a:gd name="T24" fmla="*/ 10 w 10"/>
                <a:gd name="T25" fmla="*/ 4 h 9"/>
                <a:gd name="T26" fmla="*/ 10 w 10"/>
                <a:gd name="T27" fmla="*/ 3 h 9"/>
                <a:gd name="T28" fmla="*/ 9 w 10"/>
                <a:gd name="T29" fmla="*/ 2 h 9"/>
                <a:gd name="T30" fmla="*/ 8 w 10"/>
                <a:gd name="T31" fmla="*/ 1 h 9"/>
                <a:gd name="T32" fmla="*/ 7 w 10"/>
                <a:gd name="T33" fmla="*/ 1 h 9"/>
                <a:gd name="T34" fmla="*/ 5 w 10"/>
                <a:gd name="T35" fmla="*/ 1 h 9"/>
                <a:gd name="T36" fmla="*/ 4 w 10"/>
                <a:gd name="T37" fmla="*/ 1 h 9"/>
                <a:gd name="T38" fmla="*/ 3 w 10"/>
                <a:gd name="T39" fmla="*/ 0 h 9"/>
                <a:gd name="T40" fmla="*/ 2 w 10"/>
                <a:gd name="T41" fmla="*/ 1 h 9"/>
                <a:gd name="T42" fmla="*/ 2 w 10"/>
                <a:gd name="T43" fmla="*/ 2 h 9"/>
                <a:gd name="T44" fmla="*/ 1 w 10"/>
                <a:gd name="T45" fmla="*/ 1 h 9"/>
                <a:gd name="T46" fmla="*/ 0 w 10"/>
                <a:gd name="T47" fmla="*/ 2 h 9"/>
                <a:gd name="T48" fmla="*/ 1 w 10"/>
                <a:gd name="T49" fmla="*/ 3 h 9"/>
                <a:gd name="T50" fmla="*/ 2 w 10"/>
                <a:gd name="T51" fmla="*/ 4 h 9"/>
                <a:gd name="T52" fmla="*/ 3 w 10"/>
                <a:gd name="T53" fmla="*/ 4 h 9"/>
                <a:gd name="T54" fmla="*/ 2 w 10"/>
                <a:gd name="T55" fmla="*/ 5 h 9"/>
                <a:gd name="T56" fmla="*/ 2 w 10"/>
                <a:gd name="T57" fmla="*/ 6 h 9"/>
                <a:gd name="T58" fmla="*/ 1 w 10"/>
                <a:gd name="T59" fmla="*/ 7 h 9"/>
                <a:gd name="T60" fmla="*/ 0 w 10"/>
                <a:gd name="T61" fmla="*/ 7 h 9"/>
                <a:gd name="T62" fmla="*/ 0 w 10"/>
                <a:gd name="T63" fmla="*/ 8 h 9"/>
                <a:gd name="T64" fmla="*/ 1 w 10"/>
                <a:gd name="T65" fmla="*/ 8 h 9"/>
                <a:gd name="T66" fmla="*/ 2 w 10"/>
                <a:gd name="T67" fmla="*/ 7 h 9"/>
                <a:gd name="T68" fmla="*/ 2 w 10"/>
                <a:gd name="T69" fmla="*/ 7 h 9"/>
                <a:gd name="T70" fmla="*/ 3 w 10"/>
                <a:gd name="T71" fmla="*/ 7 h 9"/>
                <a:gd name="T72" fmla="*/ 2 w 10"/>
                <a:gd name="T73" fmla="*/ 8 h 9"/>
                <a:gd name="T74" fmla="*/ 2 w 10"/>
                <a:gd name="T75" fmla="*/ 9 h 9"/>
                <a:gd name="T76" fmla="*/ 3 w 10"/>
                <a:gd name="T77" fmla="*/ 9 h 9"/>
                <a:gd name="T78" fmla="*/ 4 w 10"/>
                <a:gd name="T7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9">
                  <a:moveTo>
                    <a:pt x="4" y="9"/>
                  </a:moveTo>
                  <a:cubicBezTo>
                    <a:pt x="4" y="9"/>
                    <a:pt x="4" y="8"/>
                    <a:pt x="4" y="8"/>
                  </a:cubicBezTo>
                  <a:cubicBezTo>
                    <a:pt x="5" y="8"/>
                    <a:pt x="5" y="8"/>
                    <a:pt x="5" y="7"/>
                  </a:cubicBezTo>
                  <a:cubicBezTo>
                    <a:pt x="5" y="7"/>
                    <a:pt x="5" y="7"/>
                    <a:pt x="5" y="7"/>
                  </a:cubicBezTo>
                  <a:cubicBezTo>
                    <a:pt x="5" y="6"/>
                    <a:pt x="5" y="6"/>
                    <a:pt x="6" y="6"/>
                  </a:cubicBezTo>
                  <a:cubicBezTo>
                    <a:pt x="6" y="6"/>
                    <a:pt x="6" y="6"/>
                    <a:pt x="6" y="5"/>
                  </a:cubicBezTo>
                  <a:cubicBezTo>
                    <a:pt x="7" y="5"/>
                    <a:pt x="6" y="5"/>
                    <a:pt x="6" y="5"/>
                  </a:cubicBezTo>
                  <a:cubicBezTo>
                    <a:pt x="6" y="4"/>
                    <a:pt x="6" y="4"/>
                    <a:pt x="6" y="4"/>
                  </a:cubicBezTo>
                  <a:cubicBezTo>
                    <a:pt x="7" y="3"/>
                    <a:pt x="7" y="3"/>
                    <a:pt x="7" y="4"/>
                  </a:cubicBezTo>
                  <a:cubicBezTo>
                    <a:pt x="8" y="4"/>
                    <a:pt x="8" y="4"/>
                    <a:pt x="8" y="5"/>
                  </a:cubicBezTo>
                  <a:cubicBezTo>
                    <a:pt x="8" y="5"/>
                    <a:pt x="8" y="5"/>
                    <a:pt x="9" y="5"/>
                  </a:cubicBezTo>
                  <a:cubicBezTo>
                    <a:pt x="9" y="5"/>
                    <a:pt x="9" y="5"/>
                    <a:pt x="10" y="5"/>
                  </a:cubicBezTo>
                  <a:cubicBezTo>
                    <a:pt x="10" y="5"/>
                    <a:pt x="10" y="5"/>
                    <a:pt x="10" y="4"/>
                  </a:cubicBezTo>
                  <a:cubicBezTo>
                    <a:pt x="10" y="4"/>
                    <a:pt x="10" y="3"/>
                    <a:pt x="10" y="3"/>
                  </a:cubicBezTo>
                  <a:cubicBezTo>
                    <a:pt x="10" y="2"/>
                    <a:pt x="9" y="2"/>
                    <a:pt x="9" y="2"/>
                  </a:cubicBezTo>
                  <a:cubicBezTo>
                    <a:pt x="9" y="2"/>
                    <a:pt x="8" y="1"/>
                    <a:pt x="8" y="1"/>
                  </a:cubicBezTo>
                  <a:cubicBezTo>
                    <a:pt x="7" y="1"/>
                    <a:pt x="7" y="1"/>
                    <a:pt x="7" y="1"/>
                  </a:cubicBezTo>
                  <a:cubicBezTo>
                    <a:pt x="6" y="1"/>
                    <a:pt x="6" y="1"/>
                    <a:pt x="5" y="1"/>
                  </a:cubicBezTo>
                  <a:cubicBezTo>
                    <a:pt x="5" y="1"/>
                    <a:pt x="4" y="1"/>
                    <a:pt x="4" y="1"/>
                  </a:cubicBezTo>
                  <a:cubicBezTo>
                    <a:pt x="3" y="1"/>
                    <a:pt x="3" y="0"/>
                    <a:pt x="3" y="0"/>
                  </a:cubicBezTo>
                  <a:cubicBezTo>
                    <a:pt x="2" y="1"/>
                    <a:pt x="3" y="1"/>
                    <a:pt x="2" y="1"/>
                  </a:cubicBezTo>
                  <a:cubicBezTo>
                    <a:pt x="2" y="1"/>
                    <a:pt x="2" y="1"/>
                    <a:pt x="2" y="2"/>
                  </a:cubicBezTo>
                  <a:cubicBezTo>
                    <a:pt x="1" y="2"/>
                    <a:pt x="1" y="1"/>
                    <a:pt x="1" y="1"/>
                  </a:cubicBezTo>
                  <a:cubicBezTo>
                    <a:pt x="0" y="2"/>
                    <a:pt x="0" y="2"/>
                    <a:pt x="0" y="2"/>
                  </a:cubicBezTo>
                  <a:cubicBezTo>
                    <a:pt x="1" y="3"/>
                    <a:pt x="1" y="3"/>
                    <a:pt x="1" y="3"/>
                  </a:cubicBezTo>
                  <a:cubicBezTo>
                    <a:pt x="2" y="3"/>
                    <a:pt x="2" y="3"/>
                    <a:pt x="2" y="4"/>
                  </a:cubicBezTo>
                  <a:cubicBezTo>
                    <a:pt x="2" y="4"/>
                    <a:pt x="2" y="4"/>
                    <a:pt x="3" y="4"/>
                  </a:cubicBezTo>
                  <a:cubicBezTo>
                    <a:pt x="3" y="4"/>
                    <a:pt x="2" y="5"/>
                    <a:pt x="2" y="5"/>
                  </a:cubicBezTo>
                  <a:cubicBezTo>
                    <a:pt x="2" y="5"/>
                    <a:pt x="2" y="6"/>
                    <a:pt x="2" y="6"/>
                  </a:cubicBezTo>
                  <a:cubicBezTo>
                    <a:pt x="1" y="6"/>
                    <a:pt x="1" y="6"/>
                    <a:pt x="1" y="7"/>
                  </a:cubicBezTo>
                  <a:cubicBezTo>
                    <a:pt x="1" y="7"/>
                    <a:pt x="0" y="7"/>
                    <a:pt x="0" y="7"/>
                  </a:cubicBezTo>
                  <a:cubicBezTo>
                    <a:pt x="0" y="8"/>
                    <a:pt x="0" y="8"/>
                    <a:pt x="0" y="8"/>
                  </a:cubicBezTo>
                  <a:cubicBezTo>
                    <a:pt x="0" y="8"/>
                    <a:pt x="1" y="8"/>
                    <a:pt x="1" y="8"/>
                  </a:cubicBezTo>
                  <a:cubicBezTo>
                    <a:pt x="1" y="7"/>
                    <a:pt x="1" y="7"/>
                    <a:pt x="2" y="7"/>
                  </a:cubicBezTo>
                  <a:cubicBezTo>
                    <a:pt x="2" y="7"/>
                    <a:pt x="2" y="7"/>
                    <a:pt x="2" y="7"/>
                  </a:cubicBezTo>
                  <a:cubicBezTo>
                    <a:pt x="3" y="7"/>
                    <a:pt x="3" y="7"/>
                    <a:pt x="3" y="7"/>
                  </a:cubicBezTo>
                  <a:cubicBezTo>
                    <a:pt x="3" y="8"/>
                    <a:pt x="3" y="8"/>
                    <a:pt x="2" y="8"/>
                  </a:cubicBezTo>
                  <a:cubicBezTo>
                    <a:pt x="2" y="9"/>
                    <a:pt x="2" y="9"/>
                    <a:pt x="2" y="9"/>
                  </a:cubicBezTo>
                  <a:cubicBezTo>
                    <a:pt x="3" y="9"/>
                    <a:pt x="3" y="9"/>
                    <a:pt x="3" y="9"/>
                  </a:cubicBezTo>
                  <a:cubicBezTo>
                    <a:pt x="3" y="9"/>
                    <a:pt x="3" y="9"/>
                    <a:pt x="4" y="9"/>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2" name="Freeform 514"/>
            <p:cNvSpPr>
              <a:spLocks/>
            </p:cNvSpPr>
            <p:nvPr/>
          </p:nvSpPr>
          <p:spPr bwMode="auto">
            <a:xfrm>
              <a:off x="2024064" y="1649414"/>
              <a:ext cx="119063" cy="139700"/>
            </a:xfrm>
            <a:custGeom>
              <a:avLst/>
              <a:gdLst>
                <a:gd name="T0" fmla="*/ 10 w 11"/>
                <a:gd name="T1" fmla="*/ 1 h 13"/>
                <a:gd name="T2" fmla="*/ 10 w 11"/>
                <a:gd name="T3" fmla="*/ 2 h 13"/>
                <a:gd name="T4" fmla="*/ 9 w 11"/>
                <a:gd name="T5" fmla="*/ 2 h 13"/>
                <a:gd name="T6" fmla="*/ 9 w 11"/>
                <a:gd name="T7" fmla="*/ 3 h 13"/>
                <a:gd name="T8" fmla="*/ 7 w 11"/>
                <a:gd name="T9" fmla="*/ 3 h 13"/>
                <a:gd name="T10" fmla="*/ 7 w 11"/>
                <a:gd name="T11" fmla="*/ 4 h 13"/>
                <a:gd name="T12" fmla="*/ 6 w 11"/>
                <a:gd name="T13" fmla="*/ 5 h 13"/>
                <a:gd name="T14" fmla="*/ 5 w 11"/>
                <a:gd name="T15" fmla="*/ 6 h 13"/>
                <a:gd name="T16" fmla="*/ 4 w 11"/>
                <a:gd name="T17" fmla="*/ 7 h 13"/>
                <a:gd name="T18" fmla="*/ 4 w 11"/>
                <a:gd name="T19" fmla="*/ 8 h 13"/>
                <a:gd name="T20" fmla="*/ 4 w 11"/>
                <a:gd name="T21" fmla="*/ 10 h 13"/>
                <a:gd name="T22" fmla="*/ 3 w 11"/>
                <a:gd name="T23" fmla="*/ 11 h 13"/>
                <a:gd name="T24" fmla="*/ 2 w 11"/>
                <a:gd name="T25" fmla="*/ 12 h 13"/>
                <a:gd name="T26" fmla="*/ 0 w 11"/>
                <a:gd name="T27" fmla="*/ 12 h 13"/>
                <a:gd name="T28" fmla="*/ 0 w 11"/>
                <a:gd name="T29" fmla="*/ 11 h 13"/>
                <a:gd name="T30" fmla="*/ 1 w 11"/>
                <a:gd name="T31" fmla="*/ 9 h 13"/>
                <a:gd name="T32" fmla="*/ 1 w 11"/>
                <a:gd name="T33" fmla="*/ 8 h 13"/>
                <a:gd name="T34" fmla="*/ 2 w 11"/>
                <a:gd name="T35" fmla="*/ 7 h 13"/>
                <a:gd name="T36" fmla="*/ 3 w 11"/>
                <a:gd name="T37" fmla="*/ 6 h 13"/>
                <a:gd name="T38" fmla="*/ 4 w 11"/>
                <a:gd name="T39" fmla="*/ 5 h 13"/>
                <a:gd name="T40" fmla="*/ 4 w 11"/>
                <a:gd name="T41" fmla="*/ 4 h 13"/>
                <a:gd name="T42" fmla="*/ 3 w 11"/>
                <a:gd name="T43" fmla="*/ 4 h 13"/>
                <a:gd name="T44" fmla="*/ 4 w 11"/>
                <a:gd name="T45" fmla="*/ 3 h 13"/>
                <a:gd name="T46" fmla="*/ 5 w 11"/>
                <a:gd name="T47" fmla="*/ 2 h 13"/>
                <a:gd name="T48" fmla="*/ 6 w 11"/>
                <a:gd name="T49" fmla="*/ 1 h 13"/>
                <a:gd name="T50" fmla="*/ 7 w 11"/>
                <a:gd name="T51" fmla="*/ 1 h 13"/>
                <a:gd name="T52" fmla="*/ 7 w 11"/>
                <a:gd name="T53" fmla="*/ 1 h 13"/>
                <a:gd name="T54" fmla="*/ 9 w 11"/>
                <a:gd name="T55" fmla="*/ 1 h 13"/>
                <a:gd name="T56" fmla="*/ 10 w 11"/>
                <a:gd name="T57" fmla="*/ 0 h 13"/>
                <a:gd name="T58" fmla="*/ 11 w 11"/>
                <a:gd name="T59" fmla="*/ 1 h 13"/>
                <a:gd name="T60" fmla="*/ 10 w 11"/>
                <a:gd name="T6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3">
                  <a:moveTo>
                    <a:pt x="10" y="1"/>
                  </a:moveTo>
                  <a:cubicBezTo>
                    <a:pt x="10" y="1"/>
                    <a:pt x="10" y="1"/>
                    <a:pt x="10" y="2"/>
                  </a:cubicBezTo>
                  <a:cubicBezTo>
                    <a:pt x="9" y="2"/>
                    <a:pt x="9" y="2"/>
                    <a:pt x="9" y="2"/>
                  </a:cubicBezTo>
                  <a:cubicBezTo>
                    <a:pt x="9" y="2"/>
                    <a:pt x="9" y="3"/>
                    <a:pt x="9" y="3"/>
                  </a:cubicBezTo>
                  <a:cubicBezTo>
                    <a:pt x="8" y="3"/>
                    <a:pt x="8" y="3"/>
                    <a:pt x="7" y="3"/>
                  </a:cubicBezTo>
                  <a:cubicBezTo>
                    <a:pt x="7" y="3"/>
                    <a:pt x="7" y="3"/>
                    <a:pt x="7" y="4"/>
                  </a:cubicBezTo>
                  <a:cubicBezTo>
                    <a:pt x="6" y="4"/>
                    <a:pt x="6" y="4"/>
                    <a:pt x="6" y="5"/>
                  </a:cubicBezTo>
                  <a:cubicBezTo>
                    <a:pt x="5" y="5"/>
                    <a:pt x="5" y="5"/>
                    <a:pt x="5" y="6"/>
                  </a:cubicBezTo>
                  <a:cubicBezTo>
                    <a:pt x="5" y="6"/>
                    <a:pt x="4" y="6"/>
                    <a:pt x="4" y="7"/>
                  </a:cubicBezTo>
                  <a:cubicBezTo>
                    <a:pt x="4" y="7"/>
                    <a:pt x="4" y="8"/>
                    <a:pt x="4" y="8"/>
                  </a:cubicBezTo>
                  <a:cubicBezTo>
                    <a:pt x="4" y="9"/>
                    <a:pt x="4" y="9"/>
                    <a:pt x="4" y="10"/>
                  </a:cubicBezTo>
                  <a:cubicBezTo>
                    <a:pt x="4" y="10"/>
                    <a:pt x="3" y="11"/>
                    <a:pt x="3" y="11"/>
                  </a:cubicBezTo>
                  <a:cubicBezTo>
                    <a:pt x="2" y="12"/>
                    <a:pt x="2" y="12"/>
                    <a:pt x="2" y="12"/>
                  </a:cubicBezTo>
                  <a:cubicBezTo>
                    <a:pt x="1" y="12"/>
                    <a:pt x="1" y="13"/>
                    <a:pt x="0" y="12"/>
                  </a:cubicBezTo>
                  <a:cubicBezTo>
                    <a:pt x="0" y="12"/>
                    <a:pt x="0" y="12"/>
                    <a:pt x="0" y="11"/>
                  </a:cubicBezTo>
                  <a:cubicBezTo>
                    <a:pt x="0" y="11"/>
                    <a:pt x="0" y="10"/>
                    <a:pt x="1" y="9"/>
                  </a:cubicBezTo>
                  <a:cubicBezTo>
                    <a:pt x="1" y="9"/>
                    <a:pt x="1" y="9"/>
                    <a:pt x="1" y="8"/>
                  </a:cubicBezTo>
                  <a:cubicBezTo>
                    <a:pt x="2" y="8"/>
                    <a:pt x="2" y="7"/>
                    <a:pt x="2" y="7"/>
                  </a:cubicBezTo>
                  <a:cubicBezTo>
                    <a:pt x="2" y="6"/>
                    <a:pt x="3" y="6"/>
                    <a:pt x="3" y="6"/>
                  </a:cubicBezTo>
                  <a:cubicBezTo>
                    <a:pt x="3" y="5"/>
                    <a:pt x="3" y="5"/>
                    <a:pt x="4" y="5"/>
                  </a:cubicBezTo>
                  <a:cubicBezTo>
                    <a:pt x="4" y="5"/>
                    <a:pt x="4" y="4"/>
                    <a:pt x="4" y="4"/>
                  </a:cubicBezTo>
                  <a:cubicBezTo>
                    <a:pt x="4" y="4"/>
                    <a:pt x="3" y="4"/>
                    <a:pt x="3" y="4"/>
                  </a:cubicBezTo>
                  <a:cubicBezTo>
                    <a:pt x="3" y="4"/>
                    <a:pt x="4" y="4"/>
                    <a:pt x="4" y="3"/>
                  </a:cubicBezTo>
                  <a:cubicBezTo>
                    <a:pt x="4" y="3"/>
                    <a:pt x="5" y="3"/>
                    <a:pt x="5" y="2"/>
                  </a:cubicBezTo>
                  <a:cubicBezTo>
                    <a:pt x="6" y="2"/>
                    <a:pt x="6" y="0"/>
                    <a:pt x="6" y="1"/>
                  </a:cubicBezTo>
                  <a:cubicBezTo>
                    <a:pt x="6" y="1"/>
                    <a:pt x="6" y="1"/>
                    <a:pt x="7" y="1"/>
                  </a:cubicBezTo>
                  <a:cubicBezTo>
                    <a:pt x="7" y="1"/>
                    <a:pt x="7" y="1"/>
                    <a:pt x="7" y="1"/>
                  </a:cubicBezTo>
                  <a:cubicBezTo>
                    <a:pt x="8" y="1"/>
                    <a:pt x="8" y="1"/>
                    <a:pt x="9" y="1"/>
                  </a:cubicBezTo>
                  <a:cubicBezTo>
                    <a:pt x="9" y="0"/>
                    <a:pt x="9" y="0"/>
                    <a:pt x="10" y="0"/>
                  </a:cubicBezTo>
                  <a:cubicBezTo>
                    <a:pt x="10" y="0"/>
                    <a:pt x="11" y="0"/>
                    <a:pt x="11" y="1"/>
                  </a:cubicBezTo>
                  <a:cubicBezTo>
                    <a:pt x="11" y="1"/>
                    <a:pt x="10" y="1"/>
                    <a:pt x="1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3" name="Freeform 515"/>
            <p:cNvSpPr>
              <a:spLocks/>
            </p:cNvSpPr>
            <p:nvPr/>
          </p:nvSpPr>
          <p:spPr bwMode="auto">
            <a:xfrm>
              <a:off x="1981201" y="1562101"/>
              <a:ext cx="182563" cy="76200"/>
            </a:xfrm>
            <a:custGeom>
              <a:avLst/>
              <a:gdLst>
                <a:gd name="T0" fmla="*/ 17 w 17"/>
                <a:gd name="T1" fmla="*/ 7 h 7"/>
                <a:gd name="T2" fmla="*/ 17 w 17"/>
                <a:gd name="T3" fmla="*/ 6 h 7"/>
                <a:gd name="T4" fmla="*/ 17 w 17"/>
                <a:gd name="T5" fmla="*/ 5 h 7"/>
                <a:gd name="T6" fmla="*/ 17 w 17"/>
                <a:gd name="T7" fmla="*/ 5 h 7"/>
                <a:gd name="T8" fmla="*/ 17 w 17"/>
                <a:gd name="T9" fmla="*/ 4 h 7"/>
                <a:gd name="T10" fmla="*/ 17 w 17"/>
                <a:gd name="T11" fmla="*/ 3 h 7"/>
                <a:gd name="T12" fmla="*/ 16 w 17"/>
                <a:gd name="T13" fmla="*/ 3 h 7"/>
                <a:gd name="T14" fmla="*/ 16 w 17"/>
                <a:gd name="T15" fmla="*/ 3 h 7"/>
                <a:gd name="T16" fmla="*/ 15 w 17"/>
                <a:gd name="T17" fmla="*/ 2 h 7"/>
                <a:gd name="T18" fmla="*/ 15 w 17"/>
                <a:gd name="T19" fmla="*/ 1 h 7"/>
                <a:gd name="T20" fmla="*/ 14 w 17"/>
                <a:gd name="T21" fmla="*/ 1 h 7"/>
                <a:gd name="T22" fmla="*/ 13 w 17"/>
                <a:gd name="T23" fmla="*/ 1 h 7"/>
                <a:gd name="T24" fmla="*/ 13 w 17"/>
                <a:gd name="T25" fmla="*/ 1 h 7"/>
                <a:gd name="T26" fmla="*/ 12 w 17"/>
                <a:gd name="T27" fmla="*/ 0 h 7"/>
                <a:gd name="T28" fmla="*/ 11 w 17"/>
                <a:gd name="T29" fmla="*/ 1 h 7"/>
                <a:gd name="T30" fmla="*/ 11 w 17"/>
                <a:gd name="T31" fmla="*/ 1 h 7"/>
                <a:gd name="T32" fmla="*/ 10 w 17"/>
                <a:gd name="T33" fmla="*/ 1 h 7"/>
                <a:gd name="T34" fmla="*/ 10 w 17"/>
                <a:gd name="T35" fmla="*/ 2 h 7"/>
                <a:gd name="T36" fmla="*/ 9 w 17"/>
                <a:gd name="T37" fmla="*/ 1 h 7"/>
                <a:gd name="T38" fmla="*/ 8 w 17"/>
                <a:gd name="T39" fmla="*/ 2 h 7"/>
                <a:gd name="T40" fmla="*/ 8 w 17"/>
                <a:gd name="T41" fmla="*/ 2 h 7"/>
                <a:gd name="T42" fmla="*/ 7 w 17"/>
                <a:gd name="T43" fmla="*/ 3 h 7"/>
                <a:gd name="T44" fmla="*/ 6 w 17"/>
                <a:gd name="T45" fmla="*/ 3 h 7"/>
                <a:gd name="T46" fmla="*/ 5 w 17"/>
                <a:gd name="T47" fmla="*/ 3 h 7"/>
                <a:gd name="T48" fmla="*/ 4 w 17"/>
                <a:gd name="T49" fmla="*/ 4 h 7"/>
                <a:gd name="T50" fmla="*/ 3 w 17"/>
                <a:gd name="T51" fmla="*/ 4 h 7"/>
                <a:gd name="T52" fmla="*/ 3 w 17"/>
                <a:gd name="T53" fmla="*/ 4 h 7"/>
                <a:gd name="T54" fmla="*/ 2 w 17"/>
                <a:gd name="T55" fmla="*/ 5 h 7"/>
                <a:gd name="T56" fmla="*/ 1 w 17"/>
                <a:gd name="T57" fmla="*/ 6 h 7"/>
                <a:gd name="T58" fmla="*/ 0 w 17"/>
                <a:gd name="T59" fmla="*/ 6 h 7"/>
                <a:gd name="T60" fmla="*/ 1 w 17"/>
                <a:gd name="T61" fmla="*/ 6 h 7"/>
                <a:gd name="T62" fmla="*/ 2 w 17"/>
                <a:gd name="T63" fmla="*/ 6 h 7"/>
                <a:gd name="T64" fmla="*/ 3 w 17"/>
                <a:gd name="T65" fmla="*/ 6 h 7"/>
                <a:gd name="T66" fmla="*/ 3 w 17"/>
                <a:gd name="T67" fmla="*/ 7 h 7"/>
                <a:gd name="T68" fmla="*/ 4 w 17"/>
                <a:gd name="T69" fmla="*/ 6 h 7"/>
                <a:gd name="T70" fmla="*/ 5 w 17"/>
                <a:gd name="T71" fmla="*/ 6 h 7"/>
                <a:gd name="T72" fmla="*/ 5 w 17"/>
                <a:gd name="T73" fmla="*/ 6 h 7"/>
                <a:gd name="T74" fmla="*/ 6 w 17"/>
                <a:gd name="T75" fmla="*/ 6 h 7"/>
                <a:gd name="T76" fmla="*/ 7 w 17"/>
                <a:gd name="T77" fmla="*/ 5 h 7"/>
                <a:gd name="T78" fmla="*/ 8 w 17"/>
                <a:gd name="T79" fmla="*/ 4 h 7"/>
                <a:gd name="T80" fmla="*/ 9 w 17"/>
                <a:gd name="T81" fmla="*/ 4 h 7"/>
                <a:gd name="T82" fmla="*/ 10 w 17"/>
                <a:gd name="T83" fmla="*/ 4 h 7"/>
                <a:gd name="T84" fmla="*/ 10 w 17"/>
                <a:gd name="T85" fmla="*/ 5 h 7"/>
                <a:gd name="T86" fmla="*/ 9 w 17"/>
                <a:gd name="T87" fmla="*/ 5 h 7"/>
                <a:gd name="T88" fmla="*/ 9 w 17"/>
                <a:gd name="T89" fmla="*/ 6 h 7"/>
                <a:gd name="T90" fmla="*/ 10 w 17"/>
                <a:gd name="T91" fmla="*/ 6 h 7"/>
                <a:gd name="T92" fmla="*/ 10 w 17"/>
                <a:gd name="T93" fmla="*/ 7 h 7"/>
                <a:gd name="T94" fmla="*/ 11 w 17"/>
                <a:gd name="T95" fmla="*/ 7 h 7"/>
                <a:gd name="T96" fmla="*/ 12 w 17"/>
                <a:gd name="T97" fmla="*/ 7 h 7"/>
                <a:gd name="T98" fmla="*/ 13 w 17"/>
                <a:gd name="T99" fmla="*/ 6 h 7"/>
                <a:gd name="T100" fmla="*/ 14 w 17"/>
                <a:gd name="T101" fmla="*/ 6 h 7"/>
                <a:gd name="T102" fmla="*/ 15 w 17"/>
                <a:gd name="T103" fmla="*/ 6 h 7"/>
                <a:gd name="T104" fmla="*/ 16 w 17"/>
                <a:gd name="T105" fmla="*/ 7 h 7"/>
                <a:gd name="T106" fmla="*/ 16 w 17"/>
                <a:gd name="T107" fmla="*/ 7 h 7"/>
                <a:gd name="T108" fmla="*/ 17 w 17"/>
                <a:gd name="T10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7">
                  <a:moveTo>
                    <a:pt x="17" y="7"/>
                  </a:moveTo>
                  <a:cubicBezTo>
                    <a:pt x="17" y="6"/>
                    <a:pt x="17" y="6"/>
                    <a:pt x="17" y="6"/>
                  </a:cubicBezTo>
                  <a:cubicBezTo>
                    <a:pt x="17" y="5"/>
                    <a:pt x="16" y="5"/>
                    <a:pt x="17" y="5"/>
                  </a:cubicBezTo>
                  <a:cubicBezTo>
                    <a:pt x="17" y="5"/>
                    <a:pt x="17" y="5"/>
                    <a:pt x="17" y="5"/>
                  </a:cubicBezTo>
                  <a:cubicBezTo>
                    <a:pt x="17" y="4"/>
                    <a:pt x="17" y="4"/>
                    <a:pt x="17" y="4"/>
                  </a:cubicBezTo>
                  <a:cubicBezTo>
                    <a:pt x="17" y="4"/>
                    <a:pt x="17" y="3"/>
                    <a:pt x="17" y="3"/>
                  </a:cubicBezTo>
                  <a:cubicBezTo>
                    <a:pt x="17" y="3"/>
                    <a:pt x="16" y="3"/>
                    <a:pt x="16" y="3"/>
                  </a:cubicBezTo>
                  <a:cubicBezTo>
                    <a:pt x="16" y="3"/>
                    <a:pt x="16" y="3"/>
                    <a:pt x="16" y="3"/>
                  </a:cubicBezTo>
                  <a:cubicBezTo>
                    <a:pt x="15" y="2"/>
                    <a:pt x="15" y="3"/>
                    <a:pt x="15" y="2"/>
                  </a:cubicBezTo>
                  <a:cubicBezTo>
                    <a:pt x="14" y="2"/>
                    <a:pt x="15" y="2"/>
                    <a:pt x="15" y="1"/>
                  </a:cubicBezTo>
                  <a:cubicBezTo>
                    <a:pt x="15" y="1"/>
                    <a:pt x="15" y="1"/>
                    <a:pt x="14" y="1"/>
                  </a:cubicBezTo>
                  <a:cubicBezTo>
                    <a:pt x="14" y="0"/>
                    <a:pt x="14" y="1"/>
                    <a:pt x="13" y="1"/>
                  </a:cubicBezTo>
                  <a:cubicBezTo>
                    <a:pt x="13" y="1"/>
                    <a:pt x="13" y="1"/>
                    <a:pt x="13" y="1"/>
                  </a:cubicBezTo>
                  <a:cubicBezTo>
                    <a:pt x="12" y="0"/>
                    <a:pt x="12" y="0"/>
                    <a:pt x="12" y="0"/>
                  </a:cubicBezTo>
                  <a:cubicBezTo>
                    <a:pt x="12" y="0"/>
                    <a:pt x="11" y="0"/>
                    <a:pt x="11" y="1"/>
                  </a:cubicBezTo>
                  <a:cubicBezTo>
                    <a:pt x="11" y="1"/>
                    <a:pt x="11" y="1"/>
                    <a:pt x="11" y="1"/>
                  </a:cubicBezTo>
                  <a:cubicBezTo>
                    <a:pt x="11" y="1"/>
                    <a:pt x="11" y="1"/>
                    <a:pt x="10" y="1"/>
                  </a:cubicBezTo>
                  <a:cubicBezTo>
                    <a:pt x="10" y="1"/>
                    <a:pt x="10" y="2"/>
                    <a:pt x="10" y="2"/>
                  </a:cubicBezTo>
                  <a:cubicBezTo>
                    <a:pt x="9" y="2"/>
                    <a:pt x="9" y="1"/>
                    <a:pt x="9" y="1"/>
                  </a:cubicBezTo>
                  <a:cubicBezTo>
                    <a:pt x="9" y="2"/>
                    <a:pt x="9" y="2"/>
                    <a:pt x="8" y="2"/>
                  </a:cubicBezTo>
                  <a:cubicBezTo>
                    <a:pt x="8" y="2"/>
                    <a:pt x="8" y="2"/>
                    <a:pt x="8" y="2"/>
                  </a:cubicBezTo>
                  <a:cubicBezTo>
                    <a:pt x="7" y="3"/>
                    <a:pt x="7" y="3"/>
                    <a:pt x="7" y="3"/>
                  </a:cubicBezTo>
                  <a:cubicBezTo>
                    <a:pt x="6" y="3"/>
                    <a:pt x="6" y="3"/>
                    <a:pt x="6" y="3"/>
                  </a:cubicBezTo>
                  <a:cubicBezTo>
                    <a:pt x="6" y="3"/>
                    <a:pt x="6" y="3"/>
                    <a:pt x="5" y="3"/>
                  </a:cubicBezTo>
                  <a:cubicBezTo>
                    <a:pt x="5" y="4"/>
                    <a:pt x="5" y="4"/>
                    <a:pt x="4" y="4"/>
                  </a:cubicBezTo>
                  <a:cubicBezTo>
                    <a:pt x="4" y="4"/>
                    <a:pt x="4" y="4"/>
                    <a:pt x="3" y="4"/>
                  </a:cubicBezTo>
                  <a:cubicBezTo>
                    <a:pt x="3" y="4"/>
                    <a:pt x="3" y="4"/>
                    <a:pt x="3" y="4"/>
                  </a:cubicBezTo>
                  <a:cubicBezTo>
                    <a:pt x="2" y="5"/>
                    <a:pt x="2" y="5"/>
                    <a:pt x="2" y="5"/>
                  </a:cubicBezTo>
                  <a:cubicBezTo>
                    <a:pt x="2" y="5"/>
                    <a:pt x="1" y="5"/>
                    <a:pt x="1" y="6"/>
                  </a:cubicBezTo>
                  <a:cubicBezTo>
                    <a:pt x="1" y="6"/>
                    <a:pt x="0" y="6"/>
                    <a:pt x="0" y="6"/>
                  </a:cubicBezTo>
                  <a:cubicBezTo>
                    <a:pt x="0" y="7"/>
                    <a:pt x="1" y="6"/>
                    <a:pt x="1" y="6"/>
                  </a:cubicBezTo>
                  <a:cubicBezTo>
                    <a:pt x="2" y="6"/>
                    <a:pt x="2" y="6"/>
                    <a:pt x="2" y="6"/>
                  </a:cubicBezTo>
                  <a:cubicBezTo>
                    <a:pt x="2" y="6"/>
                    <a:pt x="2" y="6"/>
                    <a:pt x="3" y="6"/>
                  </a:cubicBezTo>
                  <a:cubicBezTo>
                    <a:pt x="3" y="6"/>
                    <a:pt x="3" y="6"/>
                    <a:pt x="3" y="7"/>
                  </a:cubicBezTo>
                  <a:cubicBezTo>
                    <a:pt x="4" y="7"/>
                    <a:pt x="4" y="7"/>
                    <a:pt x="4" y="6"/>
                  </a:cubicBezTo>
                  <a:cubicBezTo>
                    <a:pt x="5" y="6"/>
                    <a:pt x="4" y="6"/>
                    <a:pt x="5" y="6"/>
                  </a:cubicBezTo>
                  <a:cubicBezTo>
                    <a:pt x="5" y="6"/>
                    <a:pt x="5" y="6"/>
                    <a:pt x="5" y="6"/>
                  </a:cubicBezTo>
                  <a:cubicBezTo>
                    <a:pt x="6" y="6"/>
                    <a:pt x="6" y="6"/>
                    <a:pt x="6" y="6"/>
                  </a:cubicBezTo>
                  <a:cubicBezTo>
                    <a:pt x="7" y="5"/>
                    <a:pt x="7" y="6"/>
                    <a:pt x="7" y="5"/>
                  </a:cubicBezTo>
                  <a:cubicBezTo>
                    <a:pt x="7" y="5"/>
                    <a:pt x="7" y="5"/>
                    <a:pt x="8" y="4"/>
                  </a:cubicBezTo>
                  <a:cubicBezTo>
                    <a:pt x="8" y="4"/>
                    <a:pt x="8" y="4"/>
                    <a:pt x="9" y="4"/>
                  </a:cubicBezTo>
                  <a:cubicBezTo>
                    <a:pt x="9" y="4"/>
                    <a:pt x="10" y="4"/>
                    <a:pt x="10" y="4"/>
                  </a:cubicBezTo>
                  <a:cubicBezTo>
                    <a:pt x="10" y="4"/>
                    <a:pt x="10" y="5"/>
                    <a:pt x="10" y="5"/>
                  </a:cubicBezTo>
                  <a:cubicBezTo>
                    <a:pt x="10" y="5"/>
                    <a:pt x="9" y="5"/>
                    <a:pt x="9" y="5"/>
                  </a:cubicBezTo>
                  <a:cubicBezTo>
                    <a:pt x="9" y="5"/>
                    <a:pt x="9" y="6"/>
                    <a:pt x="9" y="6"/>
                  </a:cubicBezTo>
                  <a:cubicBezTo>
                    <a:pt x="9" y="6"/>
                    <a:pt x="10" y="6"/>
                    <a:pt x="10" y="6"/>
                  </a:cubicBezTo>
                  <a:cubicBezTo>
                    <a:pt x="10" y="6"/>
                    <a:pt x="10" y="7"/>
                    <a:pt x="10" y="7"/>
                  </a:cubicBezTo>
                  <a:cubicBezTo>
                    <a:pt x="11" y="7"/>
                    <a:pt x="11" y="7"/>
                    <a:pt x="11" y="7"/>
                  </a:cubicBezTo>
                  <a:cubicBezTo>
                    <a:pt x="12" y="7"/>
                    <a:pt x="12" y="7"/>
                    <a:pt x="12" y="7"/>
                  </a:cubicBezTo>
                  <a:cubicBezTo>
                    <a:pt x="13" y="6"/>
                    <a:pt x="13" y="6"/>
                    <a:pt x="13" y="6"/>
                  </a:cubicBezTo>
                  <a:cubicBezTo>
                    <a:pt x="14" y="6"/>
                    <a:pt x="14" y="6"/>
                    <a:pt x="14" y="6"/>
                  </a:cubicBezTo>
                  <a:cubicBezTo>
                    <a:pt x="14" y="6"/>
                    <a:pt x="15" y="6"/>
                    <a:pt x="15" y="6"/>
                  </a:cubicBezTo>
                  <a:cubicBezTo>
                    <a:pt x="15" y="6"/>
                    <a:pt x="15" y="7"/>
                    <a:pt x="16" y="7"/>
                  </a:cubicBezTo>
                  <a:cubicBezTo>
                    <a:pt x="16" y="7"/>
                    <a:pt x="16" y="7"/>
                    <a:pt x="16" y="7"/>
                  </a:cubicBezTo>
                  <a:cubicBezTo>
                    <a:pt x="17" y="7"/>
                    <a:pt x="17" y="7"/>
                    <a:pt x="17" y="7"/>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grpSp>
          <p:nvGrpSpPr>
            <p:cNvPr id="14" name="Group 13"/>
            <p:cNvGrpSpPr/>
            <p:nvPr/>
          </p:nvGrpSpPr>
          <p:grpSpPr>
            <a:xfrm>
              <a:off x="-92074" y="654051"/>
              <a:ext cx="9144001" cy="4162425"/>
              <a:chOff x="-92074" y="654051"/>
              <a:chExt cx="9144001" cy="4162425"/>
            </a:xfrm>
            <a:grpFill/>
          </p:grpSpPr>
          <p:sp>
            <p:nvSpPr>
              <p:cNvPr id="15" name="Freeform 5"/>
              <p:cNvSpPr>
                <a:spLocks/>
              </p:cNvSpPr>
              <p:nvPr/>
            </p:nvSpPr>
            <p:spPr bwMode="auto">
              <a:xfrm>
                <a:off x="5716589" y="1692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6" name="Freeform 6"/>
              <p:cNvSpPr>
                <a:spLocks/>
              </p:cNvSpPr>
              <p:nvPr/>
            </p:nvSpPr>
            <p:spPr bwMode="auto">
              <a:xfrm>
                <a:off x="5597527" y="1681164"/>
                <a:ext cx="442913" cy="249238"/>
              </a:xfrm>
              <a:custGeom>
                <a:avLst/>
                <a:gdLst>
                  <a:gd name="T0" fmla="*/ 39 w 41"/>
                  <a:gd name="T1" fmla="*/ 12 h 23"/>
                  <a:gd name="T2" fmla="*/ 39 w 41"/>
                  <a:gd name="T3" fmla="*/ 10 h 23"/>
                  <a:gd name="T4" fmla="*/ 36 w 41"/>
                  <a:gd name="T5" fmla="*/ 10 h 23"/>
                  <a:gd name="T6" fmla="*/ 36 w 41"/>
                  <a:gd name="T7" fmla="*/ 9 h 23"/>
                  <a:gd name="T8" fmla="*/ 34 w 41"/>
                  <a:gd name="T9" fmla="*/ 9 h 23"/>
                  <a:gd name="T10" fmla="*/ 31 w 41"/>
                  <a:gd name="T11" fmla="*/ 10 h 23"/>
                  <a:gd name="T12" fmla="*/ 29 w 41"/>
                  <a:gd name="T13" fmla="*/ 10 h 23"/>
                  <a:gd name="T14" fmla="*/ 28 w 41"/>
                  <a:gd name="T15" fmla="*/ 8 h 23"/>
                  <a:gd name="T16" fmla="*/ 25 w 41"/>
                  <a:gd name="T17" fmla="*/ 6 h 23"/>
                  <a:gd name="T18" fmla="*/ 23 w 41"/>
                  <a:gd name="T19" fmla="*/ 5 h 23"/>
                  <a:gd name="T20" fmla="*/ 21 w 41"/>
                  <a:gd name="T21" fmla="*/ 5 h 23"/>
                  <a:gd name="T22" fmla="*/ 17 w 41"/>
                  <a:gd name="T23" fmla="*/ 4 h 23"/>
                  <a:gd name="T24" fmla="*/ 15 w 41"/>
                  <a:gd name="T25" fmla="*/ 5 h 23"/>
                  <a:gd name="T26" fmla="*/ 13 w 41"/>
                  <a:gd name="T27" fmla="*/ 3 h 23"/>
                  <a:gd name="T28" fmla="*/ 11 w 41"/>
                  <a:gd name="T29" fmla="*/ 2 h 23"/>
                  <a:gd name="T30" fmla="*/ 10 w 41"/>
                  <a:gd name="T31" fmla="*/ 1 h 23"/>
                  <a:gd name="T32" fmla="*/ 10 w 41"/>
                  <a:gd name="T33" fmla="*/ 4 h 23"/>
                  <a:gd name="T34" fmla="*/ 8 w 41"/>
                  <a:gd name="T35" fmla="*/ 5 h 23"/>
                  <a:gd name="T36" fmla="*/ 7 w 41"/>
                  <a:gd name="T37" fmla="*/ 4 h 23"/>
                  <a:gd name="T38" fmla="*/ 5 w 41"/>
                  <a:gd name="T39" fmla="*/ 4 h 23"/>
                  <a:gd name="T40" fmla="*/ 4 w 41"/>
                  <a:gd name="T41" fmla="*/ 2 h 23"/>
                  <a:gd name="T42" fmla="*/ 4 w 41"/>
                  <a:gd name="T43" fmla="*/ 0 h 23"/>
                  <a:gd name="T44" fmla="*/ 2 w 41"/>
                  <a:gd name="T45" fmla="*/ 0 h 23"/>
                  <a:gd name="T46" fmla="*/ 1 w 41"/>
                  <a:gd name="T47" fmla="*/ 0 h 23"/>
                  <a:gd name="T48" fmla="*/ 1 w 41"/>
                  <a:gd name="T49" fmla="*/ 4 h 23"/>
                  <a:gd name="T50" fmla="*/ 2 w 41"/>
                  <a:gd name="T51" fmla="*/ 7 h 23"/>
                  <a:gd name="T52" fmla="*/ 2 w 41"/>
                  <a:gd name="T53" fmla="*/ 10 h 23"/>
                  <a:gd name="T54" fmla="*/ 2 w 41"/>
                  <a:gd name="T55" fmla="*/ 10 h 23"/>
                  <a:gd name="T56" fmla="*/ 4 w 41"/>
                  <a:gd name="T57" fmla="*/ 10 h 23"/>
                  <a:gd name="T58" fmla="*/ 8 w 41"/>
                  <a:gd name="T59" fmla="*/ 7 h 23"/>
                  <a:gd name="T60" fmla="*/ 11 w 41"/>
                  <a:gd name="T61" fmla="*/ 9 h 23"/>
                  <a:gd name="T62" fmla="*/ 13 w 41"/>
                  <a:gd name="T63" fmla="*/ 10 h 23"/>
                  <a:gd name="T64" fmla="*/ 13 w 41"/>
                  <a:gd name="T65" fmla="*/ 12 h 23"/>
                  <a:gd name="T66" fmla="*/ 17 w 41"/>
                  <a:gd name="T67" fmla="*/ 13 h 23"/>
                  <a:gd name="T68" fmla="*/ 20 w 41"/>
                  <a:gd name="T69" fmla="*/ 16 h 23"/>
                  <a:gd name="T70" fmla="*/ 22 w 41"/>
                  <a:gd name="T71" fmla="*/ 18 h 23"/>
                  <a:gd name="T72" fmla="*/ 24 w 41"/>
                  <a:gd name="T73" fmla="*/ 20 h 23"/>
                  <a:gd name="T74" fmla="*/ 26 w 41"/>
                  <a:gd name="T75" fmla="*/ 20 h 23"/>
                  <a:gd name="T76" fmla="*/ 29 w 41"/>
                  <a:gd name="T77" fmla="*/ 20 h 23"/>
                  <a:gd name="T78" fmla="*/ 29 w 41"/>
                  <a:gd name="T79" fmla="*/ 22 h 23"/>
                  <a:gd name="T80" fmla="*/ 30 w 41"/>
                  <a:gd name="T81" fmla="*/ 22 h 23"/>
                  <a:gd name="T82" fmla="*/ 31 w 41"/>
                  <a:gd name="T83" fmla="*/ 23 h 23"/>
                  <a:gd name="T84" fmla="*/ 32 w 41"/>
                  <a:gd name="T85" fmla="*/ 22 h 23"/>
                  <a:gd name="T86" fmla="*/ 32 w 41"/>
                  <a:gd name="T87" fmla="*/ 20 h 23"/>
                  <a:gd name="T88" fmla="*/ 31 w 41"/>
                  <a:gd name="T89" fmla="*/ 19 h 23"/>
                  <a:gd name="T90" fmla="*/ 30 w 41"/>
                  <a:gd name="T91" fmla="*/ 17 h 23"/>
                  <a:gd name="T92" fmla="*/ 32 w 41"/>
                  <a:gd name="T93" fmla="*/ 16 h 23"/>
                  <a:gd name="T94" fmla="*/ 33 w 41"/>
                  <a:gd name="T95" fmla="*/ 14 h 23"/>
                  <a:gd name="T96" fmla="*/ 34 w 41"/>
                  <a:gd name="T97" fmla="*/ 13 h 23"/>
                  <a:gd name="T98" fmla="*/ 36 w 41"/>
                  <a:gd name="T99" fmla="*/ 13 h 23"/>
                  <a:gd name="T100" fmla="*/ 36 w 41"/>
                  <a:gd name="T101" fmla="*/ 14 h 23"/>
                  <a:gd name="T102" fmla="*/ 39 w 41"/>
                  <a:gd name="T103" fmla="*/ 13 h 23"/>
                  <a:gd name="T104" fmla="*/ 41 w 41"/>
                  <a:gd name="T10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23">
                    <a:moveTo>
                      <a:pt x="40" y="12"/>
                    </a:moveTo>
                    <a:cubicBezTo>
                      <a:pt x="39" y="12"/>
                      <a:pt x="39" y="12"/>
                      <a:pt x="39" y="12"/>
                    </a:cubicBezTo>
                    <a:cubicBezTo>
                      <a:pt x="39" y="11"/>
                      <a:pt x="39" y="11"/>
                      <a:pt x="39" y="11"/>
                    </a:cubicBezTo>
                    <a:cubicBezTo>
                      <a:pt x="39" y="11"/>
                      <a:pt x="39" y="11"/>
                      <a:pt x="39" y="10"/>
                    </a:cubicBezTo>
                    <a:cubicBezTo>
                      <a:pt x="39" y="10"/>
                      <a:pt x="38" y="10"/>
                      <a:pt x="38" y="10"/>
                    </a:cubicBezTo>
                    <a:cubicBezTo>
                      <a:pt x="37" y="10"/>
                      <a:pt x="37" y="10"/>
                      <a:pt x="36" y="10"/>
                    </a:cubicBezTo>
                    <a:cubicBezTo>
                      <a:pt x="36" y="10"/>
                      <a:pt x="36" y="10"/>
                      <a:pt x="36" y="10"/>
                    </a:cubicBezTo>
                    <a:cubicBezTo>
                      <a:pt x="35" y="10"/>
                      <a:pt x="36" y="9"/>
                      <a:pt x="36" y="9"/>
                    </a:cubicBezTo>
                    <a:cubicBezTo>
                      <a:pt x="36" y="9"/>
                      <a:pt x="36" y="9"/>
                      <a:pt x="36" y="9"/>
                    </a:cubicBezTo>
                    <a:cubicBezTo>
                      <a:pt x="35" y="9"/>
                      <a:pt x="34" y="9"/>
                      <a:pt x="34" y="9"/>
                    </a:cubicBezTo>
                    <a:cubicBezTo>
                      <a:pt x="33" y="9"/>
                      <a:pt x="33" y="9"/>
                      <a:pt x="32" y="9"/>
                    </a:cubicBezTo>
                    <a:cubicBezTo>
                      <a:pt x="32" y="9"/>
                      <a:pt x="32" y="10"/>
                      <a:pt x="31" y="10"/>
                    </a:cubicBezTo>
                    <a:cubicBezTo>
                      <a:pt x="31" y="10"/>
                      <a:pt x="31" y="10"/>
                      <a:pt x="30" y="10"/>
                    </a:cubicBezTo>
                    <a:cubicBezTo>
                      <a:pt x="30" y="10"/>
                      <a:pt x="30" y="10"/>
                      <a:pt x="29" y="10"/>
                    </a:cubicBezTo>
                    <a:cubicBezTo>
                      <a:pt x="29" y="10"/>
                      <a:pt x="28" y="10"/>
                      <a:pt x="28" y="10"/>
                    </a:cubicBezTo>
                    <a:cubicBezTo>
                      <a:pt x="27" y="9"/>
                      <a:pt x="28" y="9"/>
                      <a:pt x="28" y="8"/>
                    </a:cubicBezTo>
                    <a:cubicBezTo>
                      <a:pt x="28" y="7"/>
                      <a:pt x="27" y="7"/>
                      <a:pt x="27" y="7"/>
                    </a:cubicBezTo>
                    <a:cubicBezTo>
                      <a:pt x="26" y="6"/>
                      <a:pt x="26" y="6"/>
                      <a:pt x="25" y="6"/>
                    </a:cubicBezTo>
                    <a:cubicBezTo>
                      <a:pt x="25" y="5"/>
                      <a:pt x="25" y="4"/>
                      <a:pt x="24" y="4"/>
                    </a:cubicBezTo>
                    <a:cubicBezTo>
                      <a:pt x="24" y="4"/>
                      <a:pt x="24" y="5"/>
                      <a:pt x="23" y="5"/>
                    </a:cubicBezTo>
                    <a:cubicBezTo>
                      <a:pt x="23" y="5"/>
                      <a:pt x="23" y="5"/>
                      <a:pt x="22" y="5"/>
                    </a:cubicBezTo>
                    <a:cubicBezTo>
                      <a:pt x="22" y="5"/>
                      <a:pt x="22" y="5"/>
                      <a:pt x="21" y="5"/>
                    </a:cubicBezTo>
                    <a:cubicBezTo>
                      <a:pt x="20" y="4"/>
                      <a:pt x="20" y="4"/>
                      <a:pt x="19" y="4"/>
                    </a:cubicBezTo>
                    <a:cubicBezTo>
                      <a:pt x="18" y="4"/>
                      <a:pt x="18" y="4"/>
                      <a:pt x="17" y="4"/>
                    </a:cubicBezTo>
                    <a:cubicBezTo>
                      <a:pt x="17" y="4"/>
                      <a:pt x="16" y="4"/>
                      <a:pt x="16" y="4"/>
                    </a:cubicBezTo>
                    <a:cubicBezTo>
                      <a:pt x="15" y="5"/>
                      <a:pt x="15" y="5"/>
                      <a:pt x="15" y="5"/>
                    </a:cubicBezTo>
                    <a:cubicBezTo>
                      <a:pt x="14" y="5"/>
                      <a:pt x="13" y="5"/>
                      <a:pt x="13" y="4"/>
                    </a:cubicBezTo>
                    <a:cubicBezTo>
                      <a:pt x="13" y="4"/>
                      <a:pt x="13" y="4"/>
                      <a:pt x="13" y="3"/>
                    </a:cubicBezTo>
                    <a:cubicBezTo>
                      <a:pt x="13" y="3"/>
                      <a:pt x="13" y="3"/>
                      <a:pt x="13" y="2"/>
                    </a:cubicBezTo>
                    <a:cubicBezTo>
                      <a:pt x="12" y="2"/>
                      <a:pt x="12" y="2"/>
                      <a:pt x="11" y="2"/>
                    </a:cubicBezTo>
                    <a:cubicBezTo>
                      <a:pt x="11" y="2"/>
                      <a:pt x="11" y="1"/>
                      <a:pt x="11" y="1"/>
                    </a:cubicBezTo>
                    <a:cubicBezTo>
                      <a:pt x="11" y="1"/>
                      <a:pt x="10" y="1"/>
                      <a:pt x="10" y="1"/>
                    </a:cubicBezTo>
                    <a:cubicBezTo>
                      <a:pt x="10" y="2"/>
                      <a:pt x="10" y="2"/>
                      <a:pt x="10" y="3"/>
                    </a:cubicBezTo>
                    <a:cubicBezTo>
                      <a:pt x="10" y="3"/>
                      <a:pt x="11" y="4"/>
                      <a:pt x="10" y="4"/>
                    </a:cubicBezTo>
                    <a:cubicBezTo>
                      <a:pt x="10" y="4"/>
                      <a:pt x="10" y="4"/>
                      <a:pt x="9" y="4"/>
                    </a:cubicBezTo>
                    <a:cubicBezTo>
                      <a:pt x="9" y="4"/>
                      <a:pt x="9" y="5"/>
                      <a:pt x="8" y="5"/>
                    </a:cubicBezTo>
                    <a:cubicBezTo>
                      <a:pt x="8" y="4"/>
                      <a:pt x="8" y="4"/>
                      <a:pt x="8" y="4"/>
                    </a:cubicBezTo>
                    <a:cubicBezTo>
                      <a:pt x="7" y="4"/>
                      <a:pt x="7" y="4"/>
                      <a:pt x="7" y="4"/>
                    </a:cubicBezTo>
                    <a:cubicBezTo>
                      <a:pt x="7" y="4"/>
                      <a:pt x="6" y="4"/>
                      <a:pt x="6" y="4"/>
                    </a:cubicBezTo>
                    <a:cubicBezTo>
                      <a:pt x="6" y="4"/>
                      <a:pt x="5" y="4"/>
                      <a:pt x="5" y="4"/>
                    </a:cubicBezTo>
                    <a:cubicBezTo>
                      <a:pt x="5" y="3"/>
                      <a:pt x="5" y="3"/>
                      <a:pt x="5" y="3"/>
                    </a:cubicBezTo>
                    <a:cubicBezTo>
                      <a:pt x="5" y="2"/>
                      <a:pt x="4" y="3"/>
                      <a:pt x="4" y="2"/>
                    </a:cubicBezTo>
                    <a:cubicBezTo>
                      <a:pt x="4" y="2"/>
                      <a:pt x="4" y="2"/>
                      <a:pt x="4" y="1"/>
                    </a:cubicBezTo>
                    <a:cubicBezTo>
                      <a:pt x="4" y="1"/>
                      <a:pt x="4" y="0"/>
                      <a:pt x="4" y="0"/>
                    </a:cubicBezTo>
                    <a:cubicBezTo>
                      <a:pt x="4" y="0"/>
                      <a:pt x="4" y="0"/>
                      <a:pt x="4" y="0"/>
                    </a:cubicBezTo>
                    <a:cubicBezTo>
                      <a:pt x="3" y="0"/>
                      <a:pt x="3" y="0"/>
                      <a:pt x="2" y="0"/>
                    </a:cubicBezTo>
                    <a:cubicBezTo>
                      <a:pt x="2" y="0"/>
                      <a:pt x="2" y="0"/>
                      <a:pt x="2" y="0"/>
                    </a:cubicBezTo>
                    <a:cubicBezTo>
                      <a:pt x="1" y="1"/>
                      <a:pt x="1" y="1"/>
                      <a:pt x="1" y="0"/>
                    </a:cubicBezTo>
                    <a:cubicBezTo>
                      <a:pt x="1" y="0"/>
                      <a:pt x="0" y="1"/>
                      <a:pt x="0" y="2"/>
                    </a:cubicBezTo>
                    <a:cubicBezTo>
                      <a:pt x="0" y="3"/>
                      <a:pt x="1" y="3"/>
                      <a:pt x="1" y="4"/>
                    </a:cubicBezTo>
                    <a:cubicBezTo>
                      <a:pt x="1" y="5"/>
                      <a:pt x="1" y="5"/>
                      <a:pt x="2" y="6"/>
                    </a:cubicBezTo>
                    <a:cubicBezTo>
                      <a:pt x="2" y="6"/>
                      <a:pt x="2" y="7"/>
                      <a:pt x="2" y="7"/>
                    </a:cubicBezTo>
                    <a:cubicBezTo>
                      <a:pt x="2" y="8"/>
                      <a:pt x="1" y="8"/>
                      <a:pt x="1" y="8"/>
                    </a:cubicBezTo>
                    <a:cubicBezTo>
                      <a:pt x="1" y="9"/>
                      <a:pt x="2" y="9"/>
                      <a:pt x="2" y="10"/>
                    </a:cubicBezTo>
                    <a:cubicBezTo>
                      <a:pt x="2" y="10"/>
                      <a:pt x="2" y="10"/>
                      <a:pt x="2" y="10"/>
                    </a:cubicBezTo>
                    <a:cubicBezTo>
                      <a:pt x="2" y="10"/>
                      <a:pt x="2" y="10"/>
                      <a:pt x="2" y="10"/>
                    </a:cubicBezTo>
                    <a:cubicBezTo>
                      <a:pt x="3" y="10"/>
                      <a:pt x="3" y="11"/>
                      <a:pt x="3" y="11"/>
                    </a:cubicBezTo>
                    <a:cubicBezTo>
                      <a:pt x="4" y="11"/>
                      <a:pt x="4" y="10"/>
                      <a:pt x="4" y="10"/>
                    </a:cubicBezTo>
                    <a:cubicBezTo>
                      <a:pt x="5" y="9"/>
                      <a:pt x="5" y="9"/>
                      <a:pt x="6" y="8"/>
                    </a:cubicBezTo>
                    <a:cubicBezTo>
                      <a:pt x="7" y="8"/>
                      <a:pt x="7" y="7"/>
                      <a:pt x="8" y="7"/>
                    </a:cubicBezTo>
                    <a:cubicBezTo>
                      <a:pt x="9" y="7"/>
                      <a:pt x="9" y="7"/>
                      <a:pt x="10" y="8"/>
                    </a:cubicBezTo>
                    <a:cubicBezTo>
                      <a:pt x="10" y="8"/>
                      <a:pt x="10" y="8"/>
                      <a:pt x="11" y="9"/>
                    </a:cubicBezTo>
                    <a:cubicBezTo>
                      <a:pt x="11" y="9"/>
                      <a:pt x="12" y="9"/>
                      <a:pt x="12" y="10"/>
                    </a:cubicBezTo>
                    <a:cubicBezTo>
                      <a:pt x="12" y="10"/>
                      <a:pt x="12" y="10"/>
                      <a:pt x="13" y="10"/>
                    </a:cubicBezTo>
                    <a:cubicBezTo>
                      <a:pt x="13" y="11"/>
                      <a:pt x="13" y="11"/>
                      <a:pt x="13" y="11"/>
                    </a:cubicBezTo>
                    <a:cubicBezTo>
                      <a:pt x="13" y="12"/>
                      <a:pt x="13" y="12"/>
                      <a:pt x="13" y="12"/>
                    </a:cubicBezTo>
                    <a:cubicBezTo>
                      <a:pt x="14" y="12"/>
                      <a:pt x="14" y="12"/>
                      <a:pt x="15" y="12"/>
                    </a:cubicBezTo>
                    <a:cubicBezTo>
                      <a:pt x="16" y="12"/>
                      <a:pt x="16" y="12"/>
                      <a:pt x="17" y="13"/>
                    </a:cubicBezTo>
                    <a:cubicBezTo>
                      <a:pt x="17" y="14"/>
                      <a:pt x="18" y="14"/>
                      <a:pt x="18" y="15"/>
                    </a:cubicBezTo>
                    <a:cubicBezTo>
                      <a:pt x="19" y="15"/>
                      <a:pt x="19" y="15"/>
                      <a:pt x="20" y="16"/>
                    </a:cubicBezTo>
                    <a:cubicBezTo>
                      <a:pt x="20" y="16"/>
                      <a:pt x="20" y="17"/>
                      <a:pt x="21" y="17"/>
                    </a:cubicBezTo>
                    <a:cubicBezTo>
                      <a:pt x="21" y="18"/>
                      <a:pt x="21" y="18"/>
                      <a:pt x="22" y="18"/>
                    </a:cubicBezTo>
                    <a:cubicBezTo>
                      <a:pt x="22" y="19"/>
                      <a:pt x="22" y="19"/>
                      <a:pt x="23" y="19"/>
                    </a:cubicBezTo>
                    <a:cubicBezTo>
                      <a:pt x="23" y="19"/>
                      <a:pt x="23" y="20"/>
                      <a:pt x="24" y="20"/>
                    </a:cubicBezTo>
                    <a:cubicBezTo>
                      <a:pt x="24" y="20"/>
                      <a:pt x="25" y="20"/>
                      <a:pt x="25" y="20"/>
                    </a:cubicBezTo>
                    <a:cubicBezTo>
                      <a:pt x="26" y="20"/>
                      <a:pt x="26" y="20"/>
                      <a:pt x="26" y="20"/>
                    </a:cubicBezTo>
                    <a:cubicBezTo>
                      <a:pt x="27" y="20"/>
                      <a:pt x="27" y="20"/>
                      <a:pt x="28" y="20"/>
                    </a:cubicBezTo>
                    <a:cubicBezTo>
                      <a:pt x="28" y="20"/>
                      <a:pt x="28" y="20"/>
                      <a:pt x="29" y="20"/>
                    </a:cubicBezTo>
                    <a:cubicBezTo>
                      <a:pt x="29" y="21"/>
                      <a:pt x="29" y="21"/>
                      <a:pt x="29" y="21"/>
                    </a:cubicBezTo>
                    <a:cubicBezTo>
                      <a:pt x="29" y="22"/>
                      <a:pt x="29" y="22"/>
                      <a:pt x="29" y="22"/>
                    </a:cubicBezTo>
                    <a:cubicBezTo>
                      <a:pt x="29" y="22"/>
                      <a:pt x="29" y="22"/>
                      <a:pt x="29" y="22"/>
                    </a:cubicBezTo>
                    <a:cubicBezTo>
                      <a:pt x="29" y="22"/>
                      <a:pt x="29" y="22"/>
                      <a:pt x="30" y="22"/>
                    </a:cubicBezTo>
                    <a:cubicBezTo>
                      <a:pt x="30" y="22"/>
                      <a:pt x="30" y="23"/>
                      <a:pt x="30" y="23"/>
                    </a:cubicBezTo>
                    <a:cubicBezTo>
                      <a:pt x="31" y="23"/>
                      <a:pt x="31" y="23"/>
                      <a:pt x="31" y="23"/>
                    </a:cubicBezTo>
                    <a:cubicBezTo>
                      <a:pt x="31" y="23"/>
                      <a:pt x="31" y="23"/>
                      <a:pt x="32" y="23"/>
                    </a:cubicBezTo>
                    <a:cubicBezTo>
                      <a:pt x="32" y="22"/>
                      <a:pt x="32" y="22"/>
                      <a:pt x="32" y="22"/>
                    </a:cubicBezTo>
                    <a:cubicBezTo>
                      <a:pt x="32" y="21"/>
                      <a:pt x="32" y="21"/>
                      <a:pt x="32" y="21"/>
                    </a:cubicBezTo>
                    <a:cubicBezTo>
                      <a:pt x="33" y="21"/>
                      <a:pt x="33" y="20"/>
                      <a:pt x="32" y="20"/>
                    </a:cubicBezTo>
                    <a:cubicBezTo>
                      <a:pt x="32" y="20"/>
                      <a:pt x="32" y="19"/>
                      <a:pt x="32" y="19"/>
                    </a:cubicBezTo>
                    <a:cubicBezTo>
                      <a:pt x="32" y="19"/>
                      <a:pt x="32" y="19"/>
                      <a:pt x="31" y="19"/>
                    </a:cubicBezTo>
                    <a:cubicBezTo>
                      <a:pt x="31" y="19"/>
                      <a:pt x="31" y="19"/>
                      <a:pt x="30" y="19"/>
                    </a:cubicBezTo>
                    <a:cubicBezTo>
                      <a:pt x="30" y="18"/>
                      <a:pt x="30" y="18"/>
                      <a:pt x="30" y="17"/>
                    </a:cubicBezTo>
                    <a:cubicBezTo>
                      <a:pt x="30" y="17"/>
                      <a:pt x="31" y="17"/>
                      <a:pt x="31" y="17"/>
                    </a:cubicBezTo>
                    <a:cubicBezTo>
                      <a:pt x="31" y="16"/>
                      <a:pt x="31" y="16"/>
                      <a:pt x="32" y="16"/>
                    </a:cubicBezTo>
                    <a:cubicBezTo>
                      <a:pt x="32" y="15"/>
                      <a:pt x="33" y="15"/>
                      <a:pt x="33" y="15"/>
                    </a:cubicBezTo>
                    <a:cubicBezTo>
                      <a:pt x="33" y="15"/>
                      <a:pt x="33" y="15"/>
                      <a:pt x="33" y="14"/>
                    </a:cubicBezTo>
                    <a:cubicBezTo>
                      <a:pt x="33" y="14"/>
                      <a:pt x="33" y="14"/>
                      <a:pt x="33" y="14"/>
                    </a:cubicBezTo>
                    <a:cubicBezTo>
                      <a:pt x="33" y="13"/>
                      <a:pt x="33" y="13"/>
                      <a:pt x="34" y="13"/>
                    </a:cubicBezTo>
                    <a:cubicBezTo>
                      <a:pt x="34" y="13"/>
                      <a:pt x="34" y="12"/>
                      <a:pt x="35" y="13"/>
                    </a:cubicBezTo>
                    <a:cubicBezTo>
                      <a:pt x="35" y="13"/>
                      <a:pt x="35" y="13"/>
                      <a:pt x="36" y="13"/>
                    </a:cubicBezTo>
                    <a:cubicBezTo>
                      <a:pt x="36" y="13"/>
                      <a:pt x="36" y="13"/>
                      <a:pt x="36" y="13"/>
                    </a:cubicBezTo>
                    <a:cubicBezTo>
                      <a:pt x="36" y="14"/>
                      <a:pt x="36" y="14"/>
                      <a:pt x="36" y="14"/>
                    </a:cubicBezTo>
                    <a:cubicBezTo>
                      <a:pt x="37" y="14"/>
                      <a:pt x="37" y="14"/>
                      <a:pt x="38" y="13"/>
                    </a:cubicBezTo>
                    <a:cubicBezTo>
                      <a:pt x="38" y="13"/>
                      <a:pt x="38" y="13"/>
                      <a:pt x="39" y="13"/>
                    </a:cubicBezTo>
                    <a:cubicBezTo>
                      <a:pt x="39" y="13"/>
                      <a:pt x="40" y="13"/>
                      <a:pt x="40" y="13"/>
                    </a:cubicBezTo>
                    <a:cubicBezTo>
                      <a:pt x="41" y="12"/>
                      <a:pt x="41" y="12"/>
                      <a:pt x="41" y="11"/>
                    </a:cubicBezTo>
                    <a:cubicBezTo>
                      <a:pt x="40" y="11"/>
                      <a:pt x="40" y="12"/>
                      <a:pt x="40" y="1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7" name="Freeform 7"/>
              <p:cNvSpPr>
                <a:spLocks/>
              </p:cNvSpPr>
              <p:nvPr/>
            </p:nvSpPr>
            <p:spPr bwMode="auto">
              <a:xfrm>
                <a:off x="7421564" y="2308226"/>
                <a:ext cx="33338" cy="96838"/>
              </a:xfrm>
              <a:custGeom>
                <a:avLst/>
                <a:gdLst>
                  <a:gd name="T0" fmla="*/ 3 w 3"/>
                  <a:gd name="T1" fmla="*/ 0 h 9"/>
                  <a:gd name="T2" fmla="*/ 2 w 3"/>
                  <a:gd name="T3" fmla="*/ 0 h 9"/>
                  <a:gd name="T4" fmla="*/ 1 w 3"/>
                  <a:gd name="T5" fmla="*/ 0 h 9"/>
                  <a:gd name="T6" fmla="*/ 1 w 3"/>
                  <a:gd name="T7" fmla="*/ 0 h 9"/>
                  <a:gd name="T8" fmla="*/ 0 w 3"/>
                  <a:gd name="T9" fmla="*/ 2 h 9"/>
                  <a:gd name="T10" fmla="*/ 0 w 3"/>
                  <a:gd name="T11" fmla="*/ 3 h 9"/>
                  <a:gd name="T12" fmla="*/ 0 w 3"/>
                  <a:gd name="T13" fmla="*/ 4 h 9"/>
                  <a:gd name="T14" fmla="*/ 0 w 3"/>
                  <a:gd name="T15" fmla="*/ 6 h 9"/>
                  <a:gd name="T16" fmla="*/ 0 w 3"/>
                  <a:gd name="T17" fmla="*/ 7 h 9"/>
                  <a:gd name="T18" fmla="*/ 1 w 3"/>
                  <a:gd name="T19" fmla="*/ 8 h 9"/>
                  <a:gd name="T20" fmla="*/ 2 w 3"/>
                  <a:gd name="T21" fmla="*/ 8 h 9"/>
                  <a:gd name="T22" fmla="*/ 2 w 3"/>
                  <a:gd name="T23" fmla="*/ 8 h 9"/>
                  <a:gd name="T24" fmla="*/ 2 w 3"/>
                  <a:gd name="T25" fmla="*/ 7 h 9"/>
                  <a:gd name="T26" fmla="*/ 3 w 3"/>
                  <a:gd name="T27" fmla="*/ 6 h 9"/>
                  <a:gd name="T28" fmla="*/ 3 w 3"/>
                  <a:gd name="T29" fmla="*/ 6 h 9"/>
                  <a:gd name="T30" fmla="*/ 3 w 3"/>
                  <a:gd name="T31" fmla="*/ 5 h 9"/>
                  <a:gd name="T32" fmla="*/ 3 w 3"/>
                  <a:gd name="T33" fmla="*/ 4 h 9"/>
                  <a:gd name="T34" fmla="*/ 2 w 3"/>
                  <a:gd name="T35" fmla="*/ 3 h 9"/>
                  <a:gd name="T36" fmla="*/ 3 w 3"/>
                  <a:gd name="T37" fmla="*/ 3 h 9"/>
                  <a:gd name="T38" fmla="*/ 3 w 3"/>
                  <a:gd name="T39" fmla="*/ 2 h 9"/>
                  <a:gd name="T40" fmla="*/ 3 w 3"/>
                  <a:gd name="T41" fmla="*/ 1 h 9"/>
                  <a:gd name="T42" fmla="*/ 3 w 3"/>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9">
                    <a:moveTo>
                      <a:pt x="3" y="0"/>
                    </a:moveTo>
                    <a:cubicBezTo>
                      <a:pt x="3" y="0"/>
                      <a:pt x="3" y="0"/>
                      <a:pt x="2" y="0"/>
                    </a:cubicBezTo>
                    <a:cubicBezTo>
                      <a:pt x="2" y="0"/>
                      <a:pt x="2" y="0"/>
                      <a:pt x="1" y="0"/>
                    </a:cubicBezTo>
                    <a:cubicBezTo>
                      <a:pt x="1" y="0"/>
                      <a:pt x="1" y="0"/>
                      <a:pt x="1" y="0"/>
                    </a:cubicBezTo>
                    <a:cubicBezTo>
                      <a:pt x="0" y="1"/>
                      <a:pt x="1" y="1"/>
                      <a:pt x="0" y="2"/>
                    </a:cubicBezTo>
                    <a:cubicBezTo>
                      <a:pt x="0" y="2"/>
                      <a:pt x="0" y="2"/>
                      <a:pt x="0" y="3"/>
                    </a:cubicBezTo>
                    <a:cubicBezTo>
                      <a:pt x="0" y="4"/>
                      <a:pt x="0" y="4"/>
                      <a:pt x="0" y="4"/>
                    </a:cubicBezTo>
                    <a:cubicBezTo>
                      <a:pt x="0" y="5"/>
                      <a:pt x="0" y="5"/>
                      <a:pt x="0" y="6"/>
                    </a:cubicBezTo>
                    <a:cubicBezTo>
                      <a:pt x="0" y="6"/>
                      <a:pt x="0" y="6"/>
                      <a:pt x="0" y="7"/>
                    </a:cubicBezTo>
                    <a:cubicBezTo>
                      <a:pt x="0" y="7"/>
                      <a:pt x="0" y="7"/>
                      <a:pt x="1" y="8"/>
                    </a:cubicBezTo>
                    <a:cubicBezTo>
                      <a:pt x="1" y="8"/>
                      <a:pt x="1" y="9"/>
                      <a:pt x="2" y="8"/>
                    </a:cubicBezTo>
                    <a:cubicBezTo>
                      <a:pt x="2" y="8"/>
                      <a:pt x="2" y="8"/>
                      <a:pt x="2" y="8"/>
                    </a:cubicBezTo>
                    <a:cubicBezTo>
                      <a:pt x="2" y="8"/>
                      <a:pt x="2" y="8"/>
                      <a:pt x="2" y="7"/>
                    </a:cubicBezTo>
                    <a:cubicBezTo>
                      <a:pt x="2" y="7"/>
                      <a:pt x="2" y="7"/>
                      <a:pt x="3" y="6"/>
                    </a:cubicBezTo>
                    <a:cubicBezTo>
                      <a:pt x="3" y="6"/>
                      <a:pt x="3" y="6"/>
                      <a:pt x="3" y="6"/>
                    </a:cubicBezTo>
                    <a:cubicBezTo>
                      <a:pt x="3" y="5"/>
                      <a:pt x="3" y="5"/>
                      <a:pt x="3" y="5"/>
                    </a:cubicBezTo>
                    <a:cubicBezTo>
                      <a:pt x="3" y="5"/>
                      <a:pt x="3" y="5"/>
                      <a:pt x="3" y="4"/>
                    </a:cubicBezTo>
                    <a:cubicBezTo>
                      <a:pt x="3" y="4"/>
                      <a:pt x="2" y="4"/>
                      <a:pt x="2" y="3"/>
                    </a:cubicBezTo>
                    <a:cubicBezTo>
                      <a:pt x="2" y="3"/>
                      <a:pt x="3" y="3"/>
                      <a:pt x="3" y="3"/>
                    </a:cubicBezTo>
                    <a:cubicBezTo>
                      <a:pt x="3" y="3"/>
                      <a:pt x="3" y="2"/>
                      <a:pt x="3" y="2"/>
                    </a:cubicBezTo>
                    <a:cubicBezTo>
                      <a:pt x="3" y="2"/>
                      <a:pt x="3" y="2"/>
                      <a:pt x="3" y="1"/>
                    </a:cubicBezTo>
                    <a:cubicBezTo>
                      <a:pt x="3" y="1"/>
                      <a:pt x="3" y="1"/>
                      <a:pt x="3"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8" name="Freeform 8"/>
              <p:cNvSpPr>
                <a:spLocks/>
              </p:cNvSpPr>
              <p:nvPr/>
            </p:nvSpPr>
            <p:spPr bwMode="auto">
              <a:xfrm>
                <a:off x="7131052" y="2470151"/>
                <a:ext cx="63500" cy="53975"/>
              </a:xfrm>
              <a:custGeom>
                <a:avLst/>
                <a:gdLst>
                  <a:gd name="T0" fmla="*/ 5 w 6"/>
                  <a:gd name="T1" fmla="*/ 2 h 5"/>
                  <a:gd name="T2" fmla="*/ 6 w 6"/>
                  <a:gd name="T3" fmla="*/ 1 h 5"/>
                  <a:gd name="T4" fmla="*/ 5 w 6"/>
                  <a:gd name="T5" fmla="*/ 0 h 5"/>
                  <a:gd name="T6" fmla="*/ 5 w 6"/>
                  <a:gd name="T7" fmla="*/ 0 h 5"/>
                  <a:gd name="T8" fmla="*/ 3 w 6"/>
                  <a:gd name="T9" fmla="*/ 0 h 5"/>
                  <a:gd name="T10" fmla="*/ 2 w 6"/>
                  <a:gd name="T11" fmla="*/ 0 h 5"/>
                  <a:gd name="T12" fmla="*/ 1 w 6"/>
                  <a:gd name="T13" fmla="*/ 1 h 5"/>
                  <a:gd name="T14" fmla="*/ 0 w 6"/>
                  <a:gd name="T15" fmla="*/ 2 h 5"/>
                  <a:gd name="T16" fmla="*/ 0 w 6"/>
                  <a:gd name="T17" fmla="*/ 2 h 5"/>
                  <a:gd name="T18" fmla="*/ 0 w 6"/>
                  <a:gd name="T19" fmla="*/ 3 h 5"/>
                  <a:gd name="T20" fmla="*/ 0 w 6"/>
                  <a:gd name="T21" fmla="*/ 4 h 5"/>
                  <a:gd name="T22" fmla="*/ 1 w 6"/>
                  <a:gd name="T23" fmla="*/ 5 h 5"/>
                  <a:gd name="T24" fmla="*/ 3 w 6"/>
                  <a:gd name="T25" fmla="*/ 5 h 5"/>
                  <a:gd name="T26" fmla="*/ 4 w 6"/>
                  <a:gd name="T27" fmla="*/ 5 h 5"/>
                  <a:gd name="T28" fmla="*/ 4 w 6"/>
                  <a:gd name="T29" fmla="*/ 4 h 5"/>
                  <a:gd name="T30" fmla="*/ 5 w 6"/>
                  <a:gd name="T31" fmla="*/ 3 h 5"/>
                  <a:gd name="T32" fmla="*/ 5 w 6"/>
                  <a:gd name="T33" fmla="*/ 3 h 5"/>
                  <a:gd name="T34" fmla="*/ 5 w 6"/>
                  <a:gd name="T35" fmla="*/ 2 h 5"/>
                  <a:gd name="T36" fmla="*/ 5 w 6"/>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5">
                    <a:moveTo>
                      <a:pt x="5" y="2"/>
                    </a:moveTo>
                    <a:cubicBezTo>
                      <a:pt x="6" y="2"/>
                      <a:pt x="6" y="1"/>
                      <a:pt x="6" y="1"/>
                    </a:cubicBezTo>
                    <a:cubicBezTo>
                      <a:pt x="5" y="0"/>
                      <a:pt x="5" y="0"/>
                      <a:pt x="5" y="0"/>
                    </a:cubicBezTo>
                    <a:cubicBezTo>
                      <a:pt x="5" y="0"/>
                      <a:pt x="5" y="0"/>
                      <a:pt x="5" y="0"/>
                    </a:cubicBezTo>
                    <a:cubicBezTo>
                      <a:pt x="4" y="0"/>
                      <a:pt x="4" y="0"/>
                      <a:pt x="3" y="0"/>
                    </a:cubicBezTo>
                    <a:cubicBezTo>
                      <a:pt x="3" y="0"/>
                      <a:pt x="2" y="0"/>
                      <a:pt x="2" y="0"/>
                    </a:cubicBezTo>
                    <a:cubicBezTo>
                      <a:pt x="1" y="0"/>
                      <a:pt x="1" y="1"/>
                      <a:pt x="1" y="1"/>
                    </a:cubicBezTo>
                    <a:cubicBezTo>
                      <a:pt x="0" y="1"/>
                      <a:pt x="0" y="1"/>
                      <a:pt x="0" y="2"/>
                    </a:cubicBezTo>
                    <a:cubicBezTo>
                      <a:pt x="0" y="2"/>
                      <a:pt x="0" y="2"/>
                      <a:pt x="0" y="2"/>
                    </a:cubicBezTo>
                    <a:cubicBezTo>
                      <a:pt x="0" y="3"/>
                      <a:pt x="0" y="3"/>
                      <a:pt x="0" y="3"/>
                    </a:cubicBezTo>
                    <a:cubicBezTo>
                      <a:pt x="0" y="4"/>
                      <a:pt x="0" y="4"/>
                      <a:pt x="0" y="4"/>
                    </a:cubicBezTo>
                    <a:cubicBezTo>
                      <a:pt x="1" y="5"/>
                      <a:pt x="1" y="5"/>
                      <a:pt x="1" y="5"/>
                    </a:cubicBezTo>
                    <a:cubicBezTo>
                      <a:pt x="2" y="5"/>
                      <a:pt x="2" y="5"/>
                      <a:pt x="3" y="5"/>
                    </a:cubicBezTo>
                    <a:cubicBezTo>
                      <a:pt x="3" y="5"/>
                      <a:pt x="4" y="5"/>
                      <a:pt x="4" y="5"/>
                    </a:cubicBezTo>
                    <a:cubicBezTo>
                      <a:pt x="4" y="4"/>
                      <a:pt x="4" y="4"/>
                      <a:pt x="4" y="4"/>
                    </a:cubicBezTo>
                    <a:cubicBezTo>
                      <a:pt x="4" y="4"/>
                      <a:pt x="5" y="4"/>
                      <a:pt x="5" y="3"/>
                    </a:cubicBezTo>
                    <a:cubicBezTo>
                      <a:pt x="5" y="3"/>
                      <a:pt x="5" y="3"/>
                      <a:pt x="5" y="3"/>
                    </a:cubicBezTo>
                    <a:cubicBezTo>
                      <a:pt x="5" y="2"/>
                      <a:pt x="5" y="2"/>
                      <a:pt x="5" y="2"/>
                    </a:cubicBezTo>
                    <a:cubicBezTo>
                      <a:pt x="5" y="2"/>
                      <a:pt x="5" y="2"/>
                      <a:pt x="5"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9" name="Freeform 9"/>
              <p:cNvSpPr>
                <a:spLocks/>
              </p:cNvSpPr>
              <p:nvPr/>
            </p:nvSpPr>
            <p:spPr bwMode="auto">
              <a:xfrm>
                <a:off x="7194552" y="2870201"/>
                <a:ext cx="269875" cy="184150"/>
              </a:xfrm>
              <a:custGeom>
                <a:avLst/>
                <a:gdLst>
                  <a:gd name="T0" fmla="*/ 24 w 25"/>
                  <a:gd name="T1" fmla="*/ 6 h 17"/>
                  <a:gd name="T2" fmla="*/ 24 w 25"/>
                  <a:gd name="T3" fmla="*/ 4 h 17"/>
                  <a:gd name="T4" fmla="*/ 23 w 25"/>
                  <a:gd name="T5" fmla="*/ 4 h 17"/>
                  <a:gd name="T6" fmla="*/ 22 w 25"/>
                  <a:gd name="T7" fmla="*/ 3 h 17"/>
                  <a:gd name="T8" fmla="*/ 21 w 25"/>
                  <a:gd name="T9" fmla="*/ 1 h 17"/>
                  <a:gd name="T10" fmla="*/ 20 w 25"/>
                  <a:gd name="T11" fmla="*/ 0 h 17"/>
                  <a:gd name="T12" fmla="*/ 18 w 25"/>
                  <a:gd name="T13" fmla="*/ 0 h 17"/>
                  <a:gd name="T14" fmla="*/ 17 w 25"/>
                  <a:gd name="T15" fmla="*/ 3 h 17"/>
                  <a:gd name="T16" fmla="*/ 16 w 25"/>
                  <a:gd name="T17" fmla="*/ 4 h 17"/>
                  <a:gd name="T18" fmla="*/ 15 w 25"/>
                  <a:gd name="T19" fmla="*/ 5 h 17"/>
                  <a:gd name="T20" fmla="*/ 14 w 25"/>
                  <a:gd name="T21" fmla="*/ 6 h 17"/>
                  <a:gd name="T22" fmla="*/ 13 w 25"/>
                  <a:gd name="T23" fmla="*/ 7 h 17"/>
                  <a:gd name="T24" fmla="*/ 12 w 25"/>
                  <a:gd name="T25" fmla="*/ 7 h 17"/>
                  <a:gd name="T26" fmla="*/ 11 w 25"/>
                  <a:gd name="T27" fmla="*/ 8 h 17"/>
                  <a:gd name="T28" fmla="*/ 10 w 25"/>
                  <a:gd name="T29" fmla="*/ 10 h 17"/>
                  <a:gd name="T30" fmla="*/ 8 w 25"/>
                  <a:gd name="T31" fmla="*/ 12 h 17"/>
                  <a:gd name="T32" fmla="*/ 5 w 25"/>
                  <a:gd name="T33" fmla="*/ 13 h 17"/>
                  <a:gd name="T34" fmla="*/ 5 w 25"/>
                  <a:gd name="T35" fmla="*/ 15 h 17"/>
                  <a:gd name="T36" fmla="*/ 3 w 25"/>
                  <a:gd name="T37" fmla="*/ 15 h 17"/>
                  <a:gd name="T38" fmla="*/ 1 w 25"/>
                  <a:gd name="T39" fmla="*/ 15 h 17"/>
                  <a:gd name="T40" fmla="*/ 0 w 25"/>
                  <a:gd name="T41" fmla="*/ 14 h 17"/>
                  <a:gd name="T42" fmla="*/ 1 w 25"/>
                  <a:gd name="T43" fmla="*/ 15 h 17"/>
                  <a:gd name="T44" fmla="*/ 3 w 25"/>
                  <a:gd name="T45" fmla="*/ 17 h 17"/>
                  <a:gd name="T46" fmla="*/ 5 w 25"/>
                  <a:gd name="T47" fmla="*/ 17 h 17"/>
                  <a:gd name="T48" fmla="*/ 7 w 25"/>
                  <a:gd name="T49" fmla="*/ 16 h 17"/>
                  <a:gd name="T50" fmla="*/ 9 w 25"/>
                  <a:gd name="T51" fmla="*/ 15 h 17"/>
                  <a:gd name="T52" fmla="*/ 11 w 25"/>
                  <a:gd name="T53" fmla="*/ 16 h 17"/>
                  <a:gd name="T54" fmla="*/ 13 w 25"/>
                  <a:gd name="T55" fmla="*/ 15 h 17"/>
                  <a:gd name="T56" fmla="*/ 14 w 25"/>
                  <a:gd name="T57" fmla="*/ 14 h 17"/>
                  <a:gd name="T58" fmla="*/ 15 w 25"/>
                  <a:gd name="T59" fmla="*/ 11 h 17"/>
                  <a:gd name="T60" fmla="*/ 16 w 25"/>
                  <a:gd name="T61" fmla="*/ 9 h 17"/>
                  <a:gd name="T62" fmla="*/ 18 w 25"/>
                  <a:gd name="T63" fmla="*/ 8 h 17"/>
                  <a:gd name="T64" fmla="*/ 20 w 25"/>
                  <a:gd name="T65" fmla="*/ 8 h 17"/>
                  <a:gd name="T66" fmla="*/ 22 w 25"/>
                  <a:gd name="T67" fmla="*/ 8 h 17"/>
                  <a:gd name="T68" fmla="*/ 23 w 25"/>
                  <a:gd name="T69" fmla="*/ 8 h 17"/>
                  <a:gd name="T70" fmla="*/ 23 w 25"/>
                  <a:gd name="T7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17">
                    <a:moveTo>
                      <a:pt x="23" y="6"/>
                    </a:moveTo>
                    <a:cubicBezTo>
                      <a:pt x="23" y="6"/>
                      <a:pt x="24" y="6"/>
                      <a:pt x="24" y="6"/>
                    </a:cubicBezTo>
                    <a:cubicBezTo>
                      <a:pt x="25" y="6"/>
                      <a:pt x="25" y="5"/>
                      <a:pt x="25" y="5"/>
                    </a:cubicBezTo>
                    <a:cubicBezTo>
                      <a:pt x="25" y="5"/>
                      <a:pt x="25" y="5"/>
                      <a:pt x="24" y="4"/>
                    </a:cubicBezTo>
                    <a:cubicBezTo>
                      <a:pt x="24" y="4"/>
                      <a:pt x="24" y="4"/>
                      <a:pt x="24" y="4"/>
                    </a:cubicBezTo>
                    <a:cubicBezTo>
                      <a:pt x="23" y="3"/>
                      <a:pt x="23" y="4"/>
                      <a:pt x="23" y="4"/>
                    </a:cubicBezTo>
                    <a:cubicBezTo>
                      <a:pt x="22" y="3"/>
                      <a:pt x="22" y="3"/>
                      <a:pt x="22" y="3"/>
                    </a:cubicBezTo>
                    <a:cubicBezTo>
                      <a:pt x="22" y="3"/>
                      <a:pt x="22" y="3"/>
                      <a:pt x="22" y="3"/>
                    </a:cubicBezTo>
                    <a:cubicBezTo>
                      <a:pt x="21" y="3"/>
                      <a:pt x="21" y="3"/>
                      <a:pt x="21" y="2"/>
                    </a:cubicBezTo>
                    <a:cubicBezTo>
                      <a:pt x="21" y="2"/>
                      <a:pt x="21" y="2"/>
                      <a:pt x="21" y="1"/>
                    </a:cubicBezTo>
                    <a:cubicBezTo>
                      <a:pt x="21" y="1"/>
                      <a:pt x="20" y="1"/>
                      <a:pt x="20" y="1"/>
                    </a:cubicBezTo>
                    <a:cubicBezTo>
                      <a:pt x="20" y="1"/>
                      <a:pt x="20" y="0"/>
                      <a:pt x="20" y="0"/>
                    </a:cubicBezTo>
                    <a:cubicBezTo>
                      <a:pt x="19" y="0"/>
                      <a:pt x="19" y="0"/>
                      <a:pt x="19" y="0"/>
                    </a:cubicBezTo>
                    <a:cubicBezTo>
                      <a:pt x="18" y="0"/>
                      <a:pt x="18" y="0"/>
                      <a:pt x="18" y="0"/>
                    </a:cubicBezTo>
                    <a:cubicBezTo>
                      <a:pt x="17" y="1"/>
                      <a:pt x="17" y="1"/>
                      <a:pt x="17" y="1"/>
                    </a:cubicBezTo>
                    <a:cubicBezTo>
                      <a:pt x="17" y="2"/>
                      <a:pt x="17" y="2"/>
                      <a:pt x="17" y="3"/>
                    </a:cubicBezTo>
                    <a:cubicBezTo>
                      <a:pt x="17" y="3"/>
                      <a:pt x="17" y="3"/>
                      <a:pt x="16" y="3"/>
                    </a:cubicBezTo>
                    <a:cubicBezTo>
                      <a:pt x="16" y="3"/>
                      <a:pt x="16" y="3"/>
                      <a:pt x="16" y="4"/>
                    </a:cubicBezTo>
                    <a:cubicBezTo>
                      <a:pt x="16" y="4"/>
                      <a:pt x="16" y="4"/>
                      <a:pt x="16" y="4"/>
                    </a:cubicBezTo>
                    <a:cubicBezTo>
                      <a:pt x="15" y="4"/>
                      <a:pt x="15" y="4"/>
                      <a:pt x="15" y="5"/>
                    </a:cubicBezTo>
                    <a:cubicBezTo>
                      <a:pt x="15" y="5"/>
                      <a:pt x="15" y="5"/>
                      <a:pt x="15" y="5"/>
                    </a:cubicBezTo>
                    <a:cubicBezTo>
                      <a:pt x="15" y="6"/>
                      <a:pt x="15" y="6"/>
                      <a:pt x="14" y="6"/>
                    </a:cubicBezTo>
                    <a:cubicBezTo>
                      <a:pt x="14" y="6"/>
                      <a:pt x="13" y="5"/>
                      <a:pt x="13" y="6"/>
                    </a:cubicBezTo>
                    <a:cubicBezTo>
                      <a:pt x="13" y="6"/>
                      <a:pt x="13" y="6"/>
                      <a:pt x="13" y="7"/>
                    </a:cubicBezTo>
                    <a:cubicBezTo>
                      <a:pt x="12" y="7"/>
                      <a:pt x="12" y="7"/>
                      <a:pt x="12" y="7"/>
                    </a:cubicBezTo>
                    <a:cubicBezTo>
                      <a:pt x="12" y="7"/>
                      <a:pt x="12" y="7"/>
                      <a:pt x="12" y="7"/>
                    </a:cubicBezTo>
                    <a:cubicBezTo>
                      <a:pt x="11" y="7"/>
                      <a:pt x="11" y="7"/>
                      <a:pt x="11" y="8"/>
                    </a:cubicBezTo>
                    <a:cubicBezTo>
                      <a:pt x="11" y="8"/>
                      <a:pt x="11" y="8"/>
                      <a:pt x="11" y="8"/>
                    </a:cubicBezTo>
                    <a:cubicBezTo>
                      <a:pt x="11" y="9"/>
                      <a:pt x="11" y="9"/>
                      <a:pt x="10" y="9"/>
                    </a:cubicBezTo>
                    <a:cubicBezTo>
                      <a:pt x="10" y="10"/>
                      <a:pt x="10" y="10"/>
                      <a:pt x="10" y="10"/>
                    </a:cubicBezTo>
                    <a:cubicBezTo>
                      <a:pt x="9" y="11"/>
                      <a:pt x="9" y="11"/>
                      <a:pt x="9" y="11"/>
                    </a:cubicBezTo>
                    <a:cubicBezTo>
                      <a:pt x="8" y="12"/>
                      <a:pt x="8" y="12"/>
                      <a:pt x="8" y="12"/>
                    </a:cubicBezTo>
                    <a:cubicBezTo>
                      <a:pt x="7" y="12"/>
                      <a:pt x="7" y="11"/>
                      <a:pt x="6" y="12"/>
                    </a:cubicBezTo>
                    <a:cubicBezTo>
                      <a:pt x="6" y="12"/>
                      <a:pt x="6" y="12"/>
                      <a:pt x="5" y="13"/>
                    </a:cubicBezTo>
                    <a:cubicBezTo>
                      <a:pt x="5" y="13"/>
                      <a:pt x="5" y="13"/>
                      <a:pt x="5" y="14"/>
                    </a:cubicBezTo>
                    <a:cubicBezTo>
                      <a:pt x="5" y="14"/>
                      <a:pt x="5" y="14"/>
                      <a:pt x="5" y="15"/>
                    </a:cubicBezTo>
                    <a:cubicBezTo>
                      <a:pt x="5" y="15"/>
                      <a:pt x="5" y="16"/>
                      <a:pt x="4" y="16"/>
                    </a:cubicBezTo>
                    <a:cubicBezTo>
                      <a:pt x="4" y="16"/>
                      <a:pt x="4" y="15"/>
                      <a:pt x="3" y="15"/>
                    </a:cubicBezTo>
                    <a:cubicBezTo>
                      <a:pt x="3" y="15"/>
                      <a:pt x="2" y="15"/>
                      <a:pt x="2" y="15"/>
                    </a:cubicBezTo>
                    <a:cubicBezTo>
                      <a:pt x="2" y="15"/>
                      <a:pt x="2" y="15"/>
                      <a:pt x="1" y="15"/>
                    </a:cubicBezTo>
                    <a:cubicBezTo>
                      <a:pt x="1" y="14"/>
                      <a:pt x="1" y="14"/>
                      <a:pt x="1" y="14"/>
                    </a:cubicBezTo>
                    <a:cubicBezTo>
                      <a:pt x="1" y="14"/>
                      <a:pt x="0" y="14"/>
                      <a:pt x="0" y="14"/>
                    </a:cubicBezTo>
                    <a:cubicBezTo>
                      <a:pt x="1" y="15"/>
                      <a:pt x="1" y="15"/>
                      <a:pt x="1" y="15"/>
                    </a:cubicBezTo>
                    <a:cubicBezTo>
                      <a:pt x="1" y="15"/>
                      <a:pt x="1" y="15"/>
                      <a:pt x="1" y="15"/>
                    </a:cubicBezTo>
                    <a:cubicBezTo>
                      <a:pt x="1" y="16"/>
                      <a:pt x="1" y="16"/>
                      <a:pt x="2" y="16"/>
                    </a:cubicBezTo>
                    <a:cubicBezTo>
                      <a:pt x="2" y="17"/>
                      <a:pt x="2" y="17"/>
                      <a:pt x="3" y="17"/>
                    </a:cubicBezTo>
                    <a:cubicBezTo>
                      <a:pt x="3" y="17"/>
                      <a:pt x="4" y="16"/>
                      <a:pt x="4" y="16"/>
                    </a:cubicBezTo>
                    <a:cubicBezTo>
                      <a:pt x="5" y="16"/>
                      <a:pt x="5" y="16"/>
                      <a:pt x="5" y="17"/>
                    </a:cubicBezTo>
                    <a:cubicBezTo>
                      <a:pt x="6" y="17"/>
                      <a:pt x="6" y="17"/>
                      <a:pt x="6" y="17"/>
                    </a:cubicBezTo>
                    <a:cubicBezTo>
                      <a:pt x="7" y="17"/>
                      <a:pt x="7" y="17"/>
                      <a:pt x="7" y="16"/>
                    </a:cubicBezTo>
                    <a:cubicBezTo>
                      <a:pt x="7" y="16"/>
                      <a:pt x="7" y="15"/>
                      <a:pt x="8" y="15"/>
                    </a:cubicBezTo>
                    <a:cubicBezTo>
                      <a:pt x="8" y="15"/>
                      <a:pt x="8" y="15"/>
                      <a:pt x="9" y="15"/>
                    </a:cubicBezTo>
                    <a:cubicBezTo>
                      <a:pt x="9" y="15"/>
                      <a:pt x="9" y="16"/>
                      <a:pt x="10" y="16"/>
                    </a:cubicBezTo>
                    <a:cubicBezTo>
                      <a:pt x="10" y="16"/>
                      <a:pt x="11" y="16"/>
                      <a:pt x="11" y="16"/>
                    </a:cubicBezTo>
                    <a:cubicBezTo>
                      <a:pt x="12" y="16"/>
                      <a:pt x="12" y="15"/>
                      <a:pt x="12" y="15"/>
                    </a:cubicBezTo>
                    <a:cubicBezTo>
                      <a:pt x="12" y="15"/>
                      <a:pt x="13" y="15"/>
                      <a:pt x="13" y="15"/>
                    </a:cubicBezTo>
                    <a:cubicBezTo>
                      <a:pt x="13" y="15"/>
                      <a:pt x="14" y="15"/>
                      <a:pt x="14" y="15"/>
                    </a:cubicBezTo>
                    <a:cubicBezTo>
                      <a:pt x="14" y="14"/>
                      <a:pt x="13" y="14"/>
                      <a:pt x="14" y="14"/>
                    </a:cubicBezTo>
                    <a:cubicBezTo>
                      <a:pt x="14" y="13"/>
                      <a:pt x="14" y="13"/>
                      <a:pt x="14" y="13"/>
                    </a:cubicBezTo>
                    <a:cubicBezTo>
                      <a:pt x="15" y="12"/>
                      <a:pt x="14" y="11"/>
                      <a:pt x="15" y="11"/>
                    </a:cubicBezTo>
                    <a:cubicBezTo>
                      <a:pt x="15" y="11"/>
                      <a:pt x="15" y="11"/>
                      <a:pt x="16" y="11"/>
                    </a:cubicBezTo>
                    <a:cubicBezTo>
                      <a:pt x="16" y="10"/>
                      <a:pt x="15" y="10"/>
                      <a:pt x="16" y="9"/>
                    </a:cubicBezTo>
                    <a:cubicBezTo>
                      <a:pt x="16" y="9"/>
                      <a:pt x="16" y="8"/>
                      <a:pt x="16" y="8"/>
                    </a:cubicBezTo>
                    <a:cubicBezTo>
                      <a:pt x="17" y="7"/>
                      <a:pt x="17" y="8"/>
                      <a:pt x="18" y="8"/>
                    </a:cubicBezTo>
                    <a:cubicBezTo>
                      <a:pt x="18" y="7"/>
                      <a:pt x="18" y="7"/>
                      <a:pt x="19" y="7"/>
                    </a:cubicBezTo>
                    <a:cubicBezTo>
                      <a:pt x="19" y="7"/>
                      <a:pt x="19" y="7"/>
                      <a:pt x="20" y="8"/>
                    </a:cubicBezTo>
                    <a:cubicBezTo>
                      <a:pt x="20" y="8"/>
                      <a:pt x="21" y="8"/>
                      <a:pt x="21" y="8"/>
                    </a:cubicBezTo>
                    <a:cubicBezTo>
                      <a:pt x="22" y="8"/>
                      <a:pt x="22" y="8"/>
                      <a:pt x="22" y="8"/>
                    </a:cubicBezTo>
                    <a:cubicBezTo>
                      <a:pt x="22" y="8"/>
                      <a:pt x="22" y="8"/>
                      <a:pt x="22" y="8"/>
                    </a:cubicBezTo>
                    <a:cubicBezTo>
                      <a:pt x="22" y="8"/>
                      <a:pt x="23" y="8"/>
                      <a:pt x="23" y="8"/>
                    </a:cubicBezTo>
                    <a:cubicBezTo>
                      <a:pt x="23" y="8"/>
                      <a:pt x="23" y="8"/>
                      <a:pt x="23" y="7"/>
                    </a:cubicBezTo>
                    <a:cubicBezTo>
                      <a:pt x="23" y="7"/>
                      <a:pt x="22" y="7"/>
                      <a:pt x="23" y="7"/>
                    </a:cubicBezTo>
                    <a:cubicBezTo>
                      <a:pt x="23" y="6"/>
                      <a:pt x="23" y="6"/>
                      <a:pt x="23" y="6"/>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0" name="Freeform 10"/>
              <p:cNvSpPr>
                <a:spLocks/>
              </p:cNvSpPr>
              <p:nvPr/>
            </p:nvSpPr>
            <p:spPr bwMode="auto">
              <a:xfrm>
                <a:off x="1160464" y="1389064"/>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1" name="Freeform 11"/>
              <p:cNvSpPr>
                <a:spLocks/>
              </p:cNvSpPr>
              <p:nvPr/>
            </p:nvSpPr>
            <p:spPr bwMode="auto">
              <a:xfrm>
                <a:off x="2541589" y="2589214"/>
                <a:ext cx="11113" cy="22225"/>
              </a:xfrm>
              <a:custGeom>
                <a:avLst/>
                <a:gdLst>
                  <a:gd name="T0" fmla="*/ 1 w 1"/>
                  <a:gd name="T1" fmla="*/ 1 h 2"/>
                  <a:gd name="T2" fmla="*/ 1 w 1"/>
                  <a:gd name="T3" fmla="*/ 1 h 2"/>
                  <a:gd name="T4" fmla="*/ 0 w 1"/>
                  <a:gd name="T5" fmla="*/ 1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1" y="0"/>
                      <a:pt x="0" y="1"/>
                    </a:cubicBezTo>
                    <a:cubicBezTo>
                      <a:pt x="0" y="1"/>
                      <a:pt x="0" y="1"/>
                      <a:pt x="0" y="1"/>
                    </a:cubicBezTo>
                    <a:cubicBezTo>
                      <a:pt x="1" y="2"/>
                      <a:pt x="1" y="2"/>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2" name="Freeform 12"/>
              <p:cNvSpPr>
                <a:spLocks/>
              </p:cNvSpPr>
              <p:nvPr/>
            </p:nvSpPr>
            <p:spPr bwMode="auto">
              <a:xfrm>
                <a:off x="1160464" y="2070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3" name="Freeform 13"/>
              <p:cNvSpPr>
                <a:spLocks/>
              </p:cNvSpPr>
              <p:nvPr/>
            </p:nvSpPr>
            <p:spPr bwMode="auto">
              <a:xfrm>
                <a:off x="1160464" y="2070101"/>
                <a:ext cx="722313" cy="561975"/>
              </a:xfrm>
              <a:custGeom>
                <a:avLst/>
                <a:gdLst>
                  <a:gd name="T0" fmla="*/ 1 w 67"/>
                  <a:gd name="T1" fmla="*/ 8 h 52"/>
                  <a:gd name="T2" fmla="*/ 3 w 67"/>
                  <a:gd name="T3" fmla="*/ 12 h 52"/>
                  <a:gd name="T4" fmla="*/ 2 w 67"/>
                  <a:gd name="T5" fmla="*/ 14 h 52"/>
                  <a:gd name="T6" fmla="*/ 2 w 67"/>
                  <a:gd name="T7" fmla="*/ 16 h 52"/>
                  <a:gd name="T8" fmla="*/ 6 w 67"/>
                  <a:gd name="T9" fmla="*/ 19 h 52"/>
                  <a:gd name="T10" fmla="*/ 7 w 67"/>
                  <a:gd name="T11" fmla="*/ 23 h 52"/>
                  <a:gd name="T12" fmla="*/ 9 w 67"/>
                  <a:gd name="T13" fmla="*/ 26 h 52"/>
                  <a:gd name="T14" fmla="*/ 11 w 67"/>
                  <a:gd name="T15" fmla="*/ 27 h 52"/>
                  <a:gd name="T16" fmla="*/ 10 w 67"/>
                  <a:gd name="T17" fmla="*/ 24 h 52"/>
                  <a:gd name="T18" fmla="*/ 8 w 67"/>
                  <a:gd name="T19" fmla="*/ 20 h 52"/>
                  <a:gd name="T20" fmla="*/ 7 w 67"/>
                  <a:gd name="T21" fmla="*/ 15 h 52"/>
                  <a:gd name="T22" fmla="*/ 6 w 67"/>
                  <a:gd name="T23" fmla="*/ 11 h 52"/>
                  <a:gd name="T24" fmla="*/ 4 w 67"/>
                  <a:gd name="T25" fmla="*/ 8 h 52"/>
                  <a:gd name="T26" fmla="*/ 4 w 67"/>
                  <a:gd name="T27" fmla="*/ 2 h 52"/>
                  <a:gd name="T28" fmla="*/ 8 w 67"/>
                  <a:gd name="T29" fmla="*/ 4 h 52"/>
                  <a:gd name="T30" fmla="*/ 9 w 67"/>
                  <a:gd name="T31" fmla="*/ 11 h 52"/>
                  <a:gd name="T32" fmla="*/ 12 w 67"/>
                  <a:gd name="T33" fmla="*/ 14 h 52"/>
                  <a:gd name="T34" fmla="*/ 13 w 67"/>
                  <a:gd name="T35" fmla="*/ 19 h 52"/>
                  <a:gd name="T36" fmla="*/ 18 w 67"/>
                  <a:gd name="T37" fmla="*/ 25 h 52"/>
                  <a:gd name="T38" fmla="*/ 20 w 67"/>
                  <a:gd name="T39" fmla="*/ 29 h 52"/>
                  <a:gd name="T40" fmla="*/ 21 w 67"/>
                  <a:gd name="T41" fmla="*/ 34 h 52"/>
                  <a:gd name="T42" fmla="*/ 20 w 67"/>
                  <a:gd name="T43" fmla="*/ 38 h 52"/>
                  <a:gd name="T44" fmla="*/ 23 w 67"/>
                  <a:gd name="T45" fmla="*/ 40 h 52"/>
                  <a:gd name="T46" fmla="*/ 26 w 67"/>
                  <a:gd name="T47" fmla="*/ 42 h 52"/>
                  <a:gd name="T48" fmla="*/ 31 w 67"/>
                  <a:gd name="T49" fmla="*/ 45 h 52"/>
                  <a:gd name="T50" fmla="*/ 37 w 67"/>
                  <a:gd name="T51" fmla="*/ 48 h 52"/>
                  <a:gd name="T52" fmla="*/ 42 w 67"/>
                  <a:gd name="T53" fmla="*/ 49 h 52"/>
                  <a:gd name="T54" fmla="*/ 46 w 67"/>
                  <a:gd name="T55" fmla="*/ 47 h 52"/>
                  <a:gd name="T56" fmla="*/ 50 w 67"/>
                  <a:gd name="T57" fmla="*/ 52 h 52"/>
                  <a:gd name="T58" fmla="*/ 51 w 67"/>
                  <a:gd name="T59" fmla="*/ 48 h 52"/>
                  <a:gd name="T60" fmla="*/ 55 w 67"/>
                  <a:gd name="T61" fmla="*/ 46 h 52"/>
                  <a:gd name="T62" fmla="*/ 55 w 67"/>
                  <a:gd name="T63" fmla="*/ 42 h 52"/>
                  <a:gd name="T64" fmla="*/ 60 w 67"/>
                  <a:gd name="T65" fmla="*/ 42 h 52"/>
                  <a:gd name="T66" fmla="*/ 63 w 67"/>
                  <a:gd name="T67" fmla="*/ 40 h 52"/>
                  <a:gd name="T68" fmla="*/ 64 w 67"/>
                  <a:gd name="T69" fmla="*/ 39 h 52"/>
                  <a:gd name="T70" fmla="*/ 66 w 67"/>
                  <a:gd name="T71" fmla="*/ 34 h 52"/>
                  <a:gd name="T72" fmla="*/ 63 w 67"/>
                  <a:gd name="T73" fmla="*/ 32 h 52"/>
                  <a:gd name="T74" fmla="*/ 59 w 67"/>
                  <a:gd name="T75" fmla="*/ 33 h 52"/>
                  <a:gd name="T76" fmla="*/ 57 w 67"/>
                  <a:gd name="T77" fmla="*/ 37 h 52"/>
                  <a:gd name="T78" fmla="*/ 55 w 67"/>
                  <a:gd name="T79" fmla="*/ 39 h 52"/>
                  <a:gd name="T80" fmla="*/ 52 w 67"/>
                  <a:gd name="T81" fmla="*/ 40 h 52"/>
                  <a:gd name="T82" fmla="*/ 46 w 67"/>
                  <a:gd name="T83" fmla="*/ 41 h 52"/>
                  <a:gd name="T84" fmla="*/ 43 w 67"/>
                  <a:gd name="T85" fmla="*/ 39 h 52"/>
                  <a:gd name="T86" fmla="*/ 42 w 67"/>
                  <a:gd name="T87" fmla="*/ 35 h 52"/>
                  <a:gd name="T88" fmla="*/ 40 w 67"/>
                  <a:gd name="T89" fmla="*/ 28 h 52"/>
                  <a:gd name="T90" fmla="*/ 42 w 67"/>
                  <a:gd name="T91" fmla="*/ 23 h 52"/>
                  <a:gd name="T92" fmla="*/ 44 w 67"/>
                  <a:gd name="T93" fmla="*/ 19 h 52"/>
                  <a:gd name="T94" fmla="*/ 38 w 67"/>
                  <a:gd name="T95" fmla="*/ 17 h 52"/>
                  <a:gd name="T96" fmla="*/ 38 w 67"/>
                  <a:gd name="T97" fmla="*/ 13 h 52"/>
                  <a:gd name="T98" fmla="*/ 36 w 67"/>
                  <a:gd name="T99" fmla="*/ 8 h 52"/>
                  <a:gd name="T100" fmla="*/ 31 w 67"/>
                  <a:gd name="T101" fmla="*/ 9 h 52"/>
                  <a:gd name="T102" fmla="*/ 27 w 67"/>
                  <a:gd name="T103" fmla="*/ 7 h 52"/>
                  <a:gd name="T104" fmla="*/ 25 w 67"/>
                  <a:gd name="T105" fmla="*/ 3 h 52"/>
                  <a:gd name="T106" fmla="*/ 12 w 67"/>
                  <a:gd name="T107" fmla="*/ 4 h 52"/>
                  <a:gd name="T108" fmla="*/ 8 w 67"/>
                  <a:gd name="T109" fmla="*/ 2 h 52"/>
                  <a:gd name="T110" fmla="*/ 6 w 67"/>
                  <a:gd name="T111" fmla="*/ 0 h 52"/>
                  <a:gd name="T112" fmla="*/ 0 w 67"/>
                  <a:gd name="T11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 h="52">
                    <a:moveTo>
                      <a:pt x="0" y="3"/>
                    </a:moveTo>
                    <a:cubicBezTo>
                      <a:pt x="0" y="3"/>
                      <a:pt x="0" y="4"/>
                      <a:pt x="0" y="4"/>
                    </a:cubicBezTo>
                    <a:cubicBezTo>
                      <a:pt x="1" y="5"/>
                      <a:pt x="1" y="5"/>
                      <a:pt x="1" y="6"/>
                    </a:cubicBezTo>
                    <a:cubicBezTo>
                      <a:pt x="1" y="6"/>
                      <a:pt x="1" y="6"/>
                      <a:pt x="1" y="7"/>
                    </a:cubicBezTo>
                    <a:cubicBezTo>
                      <a:pt x="1" y="7"/>
                      <a:pt x="1" y="8"/>
                      <a:pt x="1" y="8"/>
                    </a:cubicBezTo>
                    <a:cubicBezTo>
                      <a:pt x="1" y="8"/>
                      <a:pt x="1" y="9"/>
                      <a:pt x="1" y="9"/>
                    </a:cubicBezTo>
                    <a:cubicBezTo>
                      <a:pt x="2" y="9"/>
                      <a:pt x="2" y="9"/>
                      <a:pt x="2" y="10"/>
                    </a:cubicBezTo>
                    <a:cubicBezTo>
                      <a:pt x="2" y="10"/>
                      <a:pt x="2" y="10"/>
                      <a:pt x="2" y="10"/>
                    </a:cubicBezTo>
                    <a:cubicBezTo>
                      <a:pt x="3" y="10"/>
                      <a:pt x="2" y="11"/>
                      <a:pt x="3" y="11"/>
                    </a:cubicBezTo>
                    <a:cubicBezTo>
                      <a:pt x="3" y="11"/>
                      <a:pt x="3" y="11"/>
                      <a:pt x="3" y="12"/>
                    </a:cubicBezTo>
                    <a:cubicBezTo>
                      <a:pt x="3" y="12"/>
                      <a:pt x="4" y="12"/>
                      <a:pt x="4" y="12"/>
                    </a:cubicBezTo>
                    <a:cubicBezTo>
                      <a:pt x="3" y="13"/>
                      <a:pt x="3" y="13"/>
                      <a:pt x="3" y="13"/>
                    </a:cubicBezTo>
                    <a:cubicBezTo>
                      <a:pt x="3" y="13"/>
                      <a:pt x="3" y="13"/>
                      <a:pt x="3" y="13"/>
                    </a:cubicBezTo>
                    <a:cubicBezTo>
                      <a:pt x="3" y="13"/>
                      <a:pt x="3" y="13"/>
                      <a:pt x="3" y="14"/>
                    </a:cubicBezTo>
                    <a:cubicBezTo>
                      <a:pt x="2" y="14"/>
                      <a:pt x="2" y="14"/>
                      <a:pt x="2" y="14"/>
                    </a:cubicBezTo>
                    <a:cubicBezTo>
                      <a:pt x="1" y="14"/>
                      <a:pt x="1" y="14"/>
                      <a:pt x="1" y="14"/>
                    </a:cubicBezTo>
                    <a:cubicBezTo>
                      <a:pt x="0" y="14"/>
                      <a:pt x="0" y="14"/>
                      <a:pt x="0" y="14"/>
                    </a:cubicBezTo>
                    <a:cubicBezTo>
                      <a:pt x="0" y="14"/>
                      <a:pt x="0" y="15"/>
                      <a:pt x="0" y="15"/>
                    </a:cubicBezTo>
                    <a:cubicBezTo>
                      <a:pt x="1" y="15"/>
                      <a:pt x="1" y="15"/>
                      <a:pt x="1" y="15"/>
                    </a:cubicBezTo>
                    <a:cubicBezTo>
                      <a:pt x="2" y="16"/>
                      <a:pt x="1" y="16"/>
                      <a:pt x="2" y="16"/>
                    </a:cubicBezTo>
                    <a:cubicBezTo>
                      <a:pt x="2" y="17"/>
                      <a:pt x="2" y="16"/>
                      <a:pt x="3" y="17"/>
                    </a:cubicBezTo>
                    <a:cubicBezTo>
                      <a:pt x="3" y="17"/>
                      <a:pt x="3" y="17"/>
                      <a:pt x="3" y="17"/>
                    </a:cubicBezTo>
                    <a:cubicBezTo>
                      <a:pt x="4" y="17"/>
                      <a:pt x="4" y="17"/>
                      <a:pt x="4" y="17"/>
                    </a:cubicBezTo>
                    <a:cubicBezTo>
                      <a:pt x="6" y="18"/>
                      <a:pt x="6" y="18"/>
                      <a:pt x="6" y="18"/>
                    </a:cubicBezTo>
                    <a:cubicBezTo>
                      <a:pt x="6" y="18"/>
                      <a:pt x="6" y="18"/>
                      <a:pt x="6" y="19"/>
                    </a:cubicBezTo>
                    <a:cubicBezTo>
                      <a:pt x="6" y="19"/>
                      <a:pt x="6" y="19"/>
                      <a:pt x="6" y="20"/>
                    </a:cubicBezTo>
                    <a:cubicBezTo>
                      <a:pt x="6" y="20"/>
                      <a:pt x="6" y="20"/>
                      <a:pt x="6" y="21"/>
                    </a:cubicBezTo>
                    <a:cubicBezTo>
                      <a:pt x="6" y="21"/>
                      <a:pt x="6" y="21"/>
                      <a:pt x="6" y="21"/>
                    </a:cubicBezTo>
                    <a:cubicBezTo>
                      <a:pt x="6" y="22"/>
                      <a:pt x="6" y="22"/>
                      <a:pt x="6" y="22"/>
                    </a:cubicBezTo>
                    <a:cubicBezTo>
                      <a:pt x="7" y="23"/>
                      <a:pt x="7" y="23"/>
                      <a:pt x="7" y="23"/>
                    </a:cubicBezTo>
                    <a:cubicBezTo>
                      <a:pt x="7" y="23"/>
                      <a:pt x="7" y="24"/>
                      <a:pt x="7" y="24"/>
                    </a:cubicBezTo>
                    <a:cubicBezTo>
                      <a:pt x="7" y="24"/>
                      <a:pt x="7" y="24"/>
                      <a:pt x="8" y="24"/>
                    </a:cubicBezTo>
                    <a:cubicBezTo>
                      <a:pt x="8" y="25"/>
                      <a:pt x="8" y="25"/>
                      <a:pt x="8" y="25"/>
                    </a:cubicBezTo>
                    <a:cubicBezTo>
                      <a:pt x="9" y="26"/>
                      <a:pt x="9" y="25"/>
                      <a:pt x="9" y="26"/>
                    </a:cubicBezTo>
                    <a:cubicBezTo>
                      <a:pt x="9" y="26"/>
                      <a:pt x="9" y="26"/>
                      <a:pt x="9" y="26"/>
                    </a:cubicBezTo>
                    <a:cubicBezTo>
                      <a:pt x="9" y="26"/>
                      <a:pt x="9" y="26"/>
                      <a:pt x="9" y="27"/>
                    </a:cubicBezTo>
                    <a:cubicBezTo>
                      <a:pt x="9" y="27"/>
                      <a:pt x="9" y="27"/>
                      <a:pt x="9" y="28"/>
                    </a:cubicBezTo>
                    <a:cubicBezTo>
                      <a:pt x="9" y="28"/>
                      <a:pt x="9" y="28"/>
                      <a:pt x="10" y="28"/>
                    </a:cubicBezTo>
                    <a:cubicBezTo>
                      <a:pt x="10" y="28"/>
                      <a:pt x="10" y="28"/>
                      <a:pt x="11" y="28"/>
                    </a:cubicBezTo>
                    <a:cubicBezTo>
                      <a:pt x="11" y="28"/>
                      <a:pt x="11" y="28"/>
                      <a:pt x="11" y="27"/>
                    </a:cubicBezTo>
                    <a:cubicBezTo>
                      <a:pt x="12" y="27"/>
                      <a:pt x="12" y="27"/>
                      <a:pt x="12" y="27"/>
                    </a:cubicBezTo>
                    <a:cubicBezTo>
                      <a:pt x="12" y="26"/>
                      <a:pt x="11" y="26"/>
                      <a:pt x="11" y="26"/>
                    </a:cubicBezTo>
                    <a:cubicBezTo>
                      <a:pt x="11" y="26"/>
                      <a:pt x="11" y="26"/>
                      <a:pt x="11" y="26"/>
                    </a:cubicBezTo>
                    <a:cubicBezTo>
                      <a:pt x="11" y="25"/>
                      <a:pt x="11" y="25"/>
                      <a:pt x="11" y="24"/>
                    </a:cubicBezTo>
                    <a:cubicBezTo>
                      <a:pt x="10" y="24"/>
                      <a:pt x="10" y="24"/>
                      <a:pt x="10" y="24"/>
                    </a:cubicBezTo>
                    <a:cubicBezTo>
                      <a:pt x="10" y="24"/>
                      <a:pt x="9" y="24"/>
                      <a:pt x="9" y="24"/>
                    </a:cubicBezTo>
                    <a:cubicBezTo>
                      <a:pt x="9" y="23"/>
                      <a:pt x="9" y="23"/>
                      <a:pt x="9" y="23"/>
                    </a:cubicBezTo>
                    <a:cubicBezTo>
                      <a:pt x="9" y="22"/>
                      <a:pt x="9" y="22"/>
                      <a:pt x="9" y="22"/>
                    </a:cubicBezTo>
                    <a:cubicBezTo>
                      <a:pt x="9" y="22"/>
                      <a:pt x="9" y="21"/>
                      <a:pt x="9" y="21"/>
                    </a:cubicBezTo>
                    <a:cubicBezTo>
                      <a:pt x="9" y="21"/>
                      <a:pt x="8" y="20"/>
                      <a:pt x="8" y="20"/>
                    </a:cubicBezTo>
                    <a:cubicBezTo>
                      <a:pt x="8" y="19"/>
                      <a:pt x="8" y="19"/>
                      <a:pt x="8" y="19"/>
                    </a:cubicBezTo>
                    <a:cubicBezTo>
                      <a:pt x="8" y="18"/>
                      <a:pt x="8" y="18"/>
                      <a:pt x="8" y="18"/>
                    </a:cubicBezTo>
                    <a:cubicBezTo>
                      <a:pt x="8" y="17"/>
                      <a:pt x="8" y="17"/>
                      <a:pt x="8" y="17"/>
                    </a:cubicBezTo>
                    <a:cubicBezTo>
                      <a:pt x="8" y="17"/>
                      <a:pt x="8" y="17"/>
                      <a:pt x="8" y="16"/>
                    </a:cubicBezTo>
                    <a:cubicBezTo>
                      <a:pt x="7" y="16"/>
                      <a:pt x="8" y="16"/>
                      <a:pt x="7" y="15"/>
                    </a:cubicBezTo>
                    <a:cubicBezTo>
                      <a:pt x="7" y="15"/>
                      <a:pt x="7" y="15"/>
                      <a:pt x="7" y="14"/>
                    </a:cubicBezTo>
                    <a:cubicBezTo>
                      <a:pt x="6" y="14"/>
                      <a:pt x="6" y="13"/>
                      <a:pt x="6" y="13"/>
                    </a:cubicBezTo>
                    <a:cubicBezTo>
                      <a:pt x="6" y="13"/>
                      <a:pt x="6" y="13"/>
                      <a:pt x="6" y="13"/>
                    </a:cubicBezTo>
                    <a:cubicBezTo>
                      <a:pt x="6" y="12"/>
                      <a:pt x="6" y="12"/>
                      <a:pt x="6" y="12"/>
                    </a:cubicBezTo>
                    <a:cubicBezTo>
                      <a:pt x="6" y="11"/>
                      <a:pt x="6" y="11"/>
                      <a:pt x="6" y="11"/>
                    </a:cubicBezTo>
                    <a:cubicBezTo>
                      <a:pt x="6" y="10"/>
                      <a:pt x="5" y="10"/>
                      <a:pt x="5" y="10"/>
                    </a:cubicBezTo>
                    <a:cubicBezTo>
                      <a:pt x="6" y="10"/>
                      <a:pt x="6" y="10"/>
                      <a:pt x="6" y="10"/>
                    </a:cubicBezTo>
                    <a:cubicBezTo>
                      <a:pt x="6" y="10"/>
                      <a:pt x="6" y="9"/>
                      <a:pt x="6" y="9"/>
                    </a:cubicBezTo>
                    <a:cubicBezTo>
                      <a:pt x="5" y="9"/>
                      <a:pt x="5" y="9"/>
                      <a:pt x="5" y="9"/>
                    </a:cubicBezTo>
                    <a:cubicBezTo>
                      <a:pt x="5" y="9"/>
                      <a:pt x="4" y="8"/>
                      <a:pt x="4" y="8"/>
                    </a:cubicBezTo>
                    <a:cubicBezTo>
                      <a:pt x="4" y="8"/>
                      <a:pt x="4" y="8"/>
                      <a:pt x="4" y="7"/>
                    </a:cubicBezTo>
                    <a:cubicBezTo>
                      <a:pt x="4" y="6"/>
                      <a:pt x="4" y="6"/>
                      <a:pt x="4" y="5"/>
                    </a:cubicBezTo>
                    <a:cubicBezTo>
                      <a:pt x="4" y="5"/>
                      <a:pt x="4" y="5"/>
                      <a:pt x="4" y="4"/>
                    </a:cubicBezTo>
                    <a:cubicBezTo>
                      <a:pt x="4" y="4"/>
                      <a:pt x="4" y="4"/>
                      <a:pt x="4" y="4"/>
                    </a:cubicBezTo>
                    <a:cubicBezTo>
                      <a:pt x="5" y="3"/>
                      <a:pt x="4" y="2"/>
                      <a:pt x="4" y="2"/>
                    </a:cubicBezTo>
                    <a:cubicBezTo>
                      <a:pt x="5" y="2"/>
                      <a:pt x="5" y="3"/>
                      <a:pt x="5" y="3"/>
                    </a:cubicBezTo>
                    <a:cubicBezTo>
                      <a:pt x="5" y="3"/>
                      <a:pt x="5" y="3"/>
                      <a:pt x="6" y="3"/>
                    </a:cubicBezTo>
                    <a:cubicBezTo>
                      <a:pt x="6" y="4"/>
                      <a:pt x="7" y="3"/>
                      <a:pt x="7" y="3"/>
                    </a:cubicBezTo>
                    <a:cubicBezTo>
                      <a:pt x="7" y="3"/>
                      <a:pt x="7" y="4"/>
                      <a:pt x="7" y="4"/>
                    </a:cubicBezTo>
                    <a:cubicBezTo>
                      <a:pt x="7" y="4"/>
                      <a:pt x="8" y="4"/>
                      <a:pt x="8" y="4"/>
                    </a:cubicBezTo>
                    <a:cubicBezTo>
                      <a:pt x="8" y="4"/>
                      <a:pt x="8" y="5"/>
                      <a:pt x="8" y="5"/>
                    </a:cubicBezTo>
                    <a:cubicBezTo>
                      <a:pt x="8" y="5"/>
                      <a:pt x="8" y="6"/>
                      <a:pt x="8" y="6"/>
                    </a:cubicBezTo>
                    <a:cubicBezTo>
                      <a:pt x="8" y="7"/>
                      <a:pt x="8" y="7"/>
                      <a:pt x="8" y="8"/>
                    </a:cubicBezTo>
                    <a:cubicBezTo>
                      <a:pt x="8" y="8"/>
                      <a:pt x="8" y="9"/>
                      <a:pt x="9" y="9"/>
                    </a:cubicBezTo>
                    <a:cubicBezTo>
                      <a:pt x="9" y="10"/>
                      <a:pt x="9" y="10"/>
                      <a:pt x="9" y="11"/>
                    </a:cubicBezTo>
                    <a:cubicBezTo>
                      <a:pt x="9" y="12"/>
                      <a:pt x="10" y="12"/>
                      <a:pt x="10" y="12"/>
                    </a:cubicBezTo>
                    <a:cubicBezTo>
                      <a:pt x="10" y="13"/>
                      <a:pt x="10" y="13"/>
                      <a:pt x="10" y="13"/>
                    </a:cubicBezTo>
                    <a:cubicBezTo>
                      <a:pt x="10" y="13"/>
                      <a:pt x="10" y="13"/>
                      <a:pt x="10" y="13"/>
                    </a:cubicBezTo>
                    <a:cubicBezTo>
                      <a:pt x="10" y="14"/>
                      <a:pt x="10" y="14"/>
                      <a:pt x="11" y="14"/>
                    </a:cubicBezTo>
                    <a:cubicBezTo>
                      <a:pt x="11" y="14"/>
                      <a:pt x="12" y="14"/>
                      <a:pt x="12" y="14"/>
                    </a:cubicBezTo>
                    <a:cubicBezTo>
                      <a:pt x="12" y="14"/>
                      <a:pt x="12" y="15"/>
                      <a:pt x="12" y="15"/>
                    </a:cubicBezTo>
                    <a:cubicBezTo>
                      <a:pt x="12" y="16"/>
                      <a:pt x="12" y="16"/>
                      <a:pt x="13" y="17"/>
                    </a:cubicBezTo>
                    <a:cubicBezTo>
                      <a:pt x="13" y="17"/>
                      <a:pt x="13" y="17"/>
                      <a:pt x="13" y="17"/>
                    </a:cubicBezTo>
                    <a:cubicBezTo>
                      <a:pt x="13" y="17"/>
                      <a:pt x="14" y="17"/>
                      <a:pt x="14" y="18"/>
                    </a:cubicBezTo>
                    <a:cubicBezTo>
                      <a:pt x="14" y="18"/>
                      <a:pt x="13" y="18"/>
                      <a:pt x="13" y="19"/>
                    </a:cubicBezTo>
                    <a:cubicBezTo>
                      <a:pt x="13" y="19"/>
                      <a:pt x="13" y="19"/>
                      <a:pt x="13" y="20"/>
                    </a:cubicBezTo>
                    <a:cubicBezTo>
                      <a:pt x="13" y="20"/>
                      <a:pt x="13" y="21"/>
                      <a:pt x="14" y="21"/>
                    </a:cubicBezTo>
                    <a:cubicBezTo>
                      <a:pt x="14" y="22"/>
                      <a:pt x="15" y="22"/>
                      <a:pt x="15" y="23"/>
                    </a:cubicBezTo>
                    <a:cubicBezTo>
                      <a:pt x="16" y="23"/>
                      <a:pt x="16" y="23"/>
                      <a:pt x="17" y="24"/>
                    </a:cubicBezTo>
                    <a:cubicBezTo>
                      <a:pt x="17" y="24"/>
                      <a:pt x="17" y="25"/>
                      <a:pt x="18" y="25"/>
                    </a:cubicBezTo>
                    <a:cubicBezTo>
                      <a:pt x="18" y="25"/>
                      <a:pt x="18" y="25"/>
                      <a:pt x="19" y="26"/>
                    </a:cubicBezTo>
                    <a:cubicBezTo>
                      <a:pt x="19" y="26"/>
                      <a:pt x="19" y="26"/>
                      <a:pt x="19" y="26"/>
                    </a:cubicBezTo>
                    <a:cubicBezTo>
                      <a:pt x="19" y="26"/>
                      <a:pt x="19" y="27"/>
                      <a:pt x="19" y="27"/>
                    </a:cubicBezTo>
                    <a:cubicBezTo>
                      <a:pt x="19" y="27"/>
                      <a:pt x="19" y="28"/>
                      <a:pt x="19" y="28"/>
                    </a:cubicBezTo>
                    <a:cubicBezTo>
                      <a:pt x="20" y="28"/>
                      <a:pt x="20" y="28"/>
                      <a:pt x="20" y="29"/>
                    </a:cubicBezTo>
                    <a:cubicBezTo>
                      <a:pt x="20" y="29"/>
                      <a:pt x="21" y="29"/>
                      <a:pt x="21" y="30"/>
                    </a:cubicBezTo>
                    <a:cubicBezTo>
                      <a:pt x="21" y="30"/>
                      <a:pt x="20" y="30"/>
                      <a:pt x="20" y="31"/>
                    </a:cubicBezTo>
                    <a:cubicBezTo>
                      <a:pt x="20" y="32"/>
                      <a:pt x="21" y="32"/>
                      <a:pt x="21" y="32"/>
                    </a:cubicBezTo>
                    <a:cubicBezTo>
                      <a:pt x="21" y="33"/>
                      <a:pt x="21" y="33"/>
                      <a:pt x="21" y="33"/>
                    </a:cubicBezTo>
                    <a:cubicBezTo>
                      <a:pt x="21" y="33"/>
                      <a:pt x="21" y="33"/>
                      <a:pt x="21" y="34"/>
                    </a:cubicBezTo>
                    <a:cubicBezTo>
                      <a:pt x="20" y="34"/>
                      <a:pt x="20" y="34"/>
                      <a:pt x="20" y="34"/>
                    </a:cubicBezTo>
                    <a:cubicBezTo>
                      <a:pt x="20" y="34"/>
                      <a:pt x="21" y="34"/>
                      <a:pt x="21" y="35"/>
                    </a:cubicBezTo>
                    <a:cubicBezTo>
                      <a:pt x="21" y="35"/>
                      <a:pt x="21" y="35"/>
                      <a:pt x="20" y="36"/>
                    </a:cubicBezTo>
                    <a:cubicBezTo>
                      <a:pt x="20" y="36"/>
                      <a:pt x="20" y="36"/>
                      <a:pt x="20" y="36"/>
                    </a:cubicBezTo>
                    <a:cubicBezTo>
                      <a:pt x="20" y="37"/>
                      <a:pt x="20" y="37"/>
                      <a:pt x="20" y="38"/>
                    </a:cubicBezTo>
                    <a:cubicBezTo>
                      <a:pt x="20" y="38"/>
                      <a:pt x="20" y="38"/>
                      <a:pt x="21" y="39"/>
                    </a:cubicBezTo>
                    <a:cubicBezTo>
                      <a:pt x="21" y="39"/>
                      <a:pt x="21" y="39"/>
                      <a:pt x="21" y="39"/>
                    </a:cubicBezTo>
                    <a:cubicBezTo>
                      <a:pt x="21" y="39"/>
                      <a:pt x="21" y="39"/>
                      <a:pt x="21" y="39"/>
                    </a:cubicBezTo>
                    <a:cubicBezTo>
                      <a:pt x="21" y="39"/>
                      <a:pt x="21" y="40"/>
                      <a:pt x="22" y="40"/>
                    </a:cubicBezTo>
                    <a:cubicBezTo>
                      <a:pt x="22" y="40"/>
                      <a:pt x="23" y="40"/>
                      <a:pt x="23" y="40"/>
                    </a:cubicBezTo>
                    <a:cubicBezTo>
                      <a:pt x="23" y="40"/>
                      <a:pt x="23" y="41"/>
                      <a:pt x="23" y="41"/>
                    </a:cubicBezTo>
                    <a:cubicBezTo>
                      <a:pt x="23" y="41"/>
                      <a:pt x="23" y="41"/>
                      <a:pt x="23" y="42"/>
                    </a:cubicBezTo>
                    <a:cubicBezTo>
                      <a:pt x="24" y="42"/>
                      <a:pt x="24" y="41"/>
                      <a:pt x="25" y="42"/>
                    </a:cubicBezTo>
                    <a:cubicBezTo>
                      <a:pt x="25" y="42"/>
                      <a:pt x="25" y="42"/>
                      <a:pt x="25" y="42"/>
                    </a:cubicBezTo>
                    <a:cubicBezTo>
                      <a:pt x="26" y="42"/>
                      <a:pt x="26" y="42"/>
                      <a:pt x="26" y="42"/>
                    </a:cubicBezTo>
                    <a:cubicBezTo>
                      <a:pt x="27" y="43"/>
                      <a:pt x="27" y="43"/>
                      <a:pt x="28" y="43"/>
                    </a:cubicBezTo>
                    <a:cubicBezTo>
                      <a:pt x="28" y="43"/>
                      <a:pt x="28" y="43"/>
                      <a:pt x="29" y="43"/>
                    </a:cubicBezTo>
                    <a:cubicBezTo>
                      <a:pt x="29" y="43"/>
                      <a:pt x="29" y="44"/>
                      <a:pt x="29" y="44"/>
                    </a:cubicBezTo>
                    <a:cubicBezTo>
                      <a:pt x="30" y="44"/>
                      <a:pt x="30" y="44"/>
                      <a:pt x="30" y="45"/>
                    </a:cubicBezTo>
                    <a:cubicBezTo>
                      <a:pt x="30" y="45"/>
                      <a:pt x="31" y="45"/>
                      <a:pt x="31" y="45"/>
                    </a:cubicBezTo>
                    <a:cubicBezTo>
                      <a:pt x="31" y="45"/>
                      <a:pt x="32" y="46"/>
                      <a:pt x="32" y="46"/>
                    </a:cubicBezTo>
                    <a:cubicBezTo>
                      <a:pt x="32" y="46"/>
                      <a:pt x="33" y="46"/>
                      <a:pt x="33" y="46"/>
                    </a:cubicBezTo>
                    <a:cubicBezTo>
                      <a:pt x="34" y="46"/>
                      <a:pt x="34" y="46"/>
                      <a:pt x="35" y="47"/>
                    </a:cubicBezTo>
                    <a:cubicBezTo>
                      <a:pt x="35" y="47"/>
                      <a:pt x="35" y="47"/>
                      <a:pt x="36" y="48"/>
                    </a:cubicBezTo>
                    <a:cubicBezTo>
                      <a:pt x="36" y="48"/>
                      <a:pt x="36" y="48"/>
                      <a:pt x="37" y="48"/>
                    </a:cubicBezTo>
                    <a:cubicBezTo>
                      <a:pt x="37" y="48"/>
                      <a:pt x="37" y="48"/>
                      <a:pt x="38" y="49"/>
                    </a:cubicBezTo>
                    <a:cubicBezTo>
                      <a:pt x="38" y="49"/>
                      <a:pt x="39" y="49"/>
                      <a:pt x="39" y="49"/>
                    </a:cubicBezTo>
                    <a:cubicBezTo>
                      <a:pt x="40" y="49"/>
                      <a:pt x="40" y="49"/>
                      <a:pt x="41" y="49"/>
                    </a:cubicBezTo>
                    <a:cubicBezTo>
                      <a:pt x="41" y="49"/>
                      <a:pt x="41" y="49"/>
                      <a:pt x="41" y="49"/>
                    </a:cubicBezTo>
                    <a:cubicBezTo>
                      <a:pt x="42" y="49"/>
                      <a:pt x="42" y="49"/>
                      <a:pt x="42" y="49"/>
                    </a:cubicBezTo>
                    <a:cubicBezTo>
                      <a:pt x="42" y="49"/>
                      <a:pt x="42" y="49"/>
                      <a:pt x="43" y="49"/>
                    </a:cubicBezTo>
                    <a:cubicBezTo>
                      <a:pt x="43" y="49"/>
                      <a:pt x="43" y="49"/>
                      <a:pt x="43" y="49"/>
                    </a:cubicBezTo>
                    <a:cubicBezTo>
                      <a:pt x="43" y="48"/>
                      <a:pt x="43" y="48"/>
                      <a:pt x="44" y="48"/>
                    </a:cubicBezTo>
                    <a:cubicBezTo>
                      <a:pt x="44" y="48"/>
                      <a:pt x="44" y="47"/>
                      <a:pt x="45" y="47"/>
                    </a:cubicBezTo>
                    <a:cubicBezTo>
                      <a:pt x="45" y="47"/>
                      <a:pt x="45" y="47"/>
                      <a:pt x="46" y="47"/>
                    </a:cubicBezTo>
                    <a:cubicBezTo>
                      <a:pt x="46" y="47"/>
                      <a:pt x="47" y="47"/>
                      <a:pt x="47" y="48"/>
                    </a:cubicBezTo>
                    <a:cubicBezTo>
                      <a:pt x="47" y="48"/>
                      <a:pt x="47" y="48"/>
                      <a:pt x="48" y="49"/>
                    </a:cubicBezTo>
                    <a:cubicBezTo>
                      <a:pt x="48" y="49"/>
                      <a:pt x="48" y="50"/>
                      <a:pt x="49" y="50"/>
                    </a:cubicBezTo>
                    <a:cubicBezTo>
                      <a:pt x="49" y="51"/>
                      <a:pt x="49" y="51"/>
                      <a:pt x="50" y="52"/>
                    </a:cubicBezTo>
                    <a:cubicBezTo>
                      <a:pt x="50" y="52"/>
                      <a:pt x="50" y="52"/>
                      <a:pt x="50" y="52"/>
                    </a:cubicBezTo>
                    <a:cubicBezTo>
                      <a:pt x="50" y="52"/>
                      <a:pt x="50" y="52"/>
                      <a:pt x="50" y="52"/>
                    </a:cubicBezTo>
                    <a:cubicBezTo>
                      <a:pt x="50" y="51"/>
                      <a:pt x="50" y="51"/>
                      <a:pt x="50" y="51"/>
                    </a:cubicBezTo>
                    <a:cubicBezTo>
                      <a:pt x="50" y="50"/>
                      <a:pt x="51" y="50"/>
                      <a:pt x="51" y="50"/>
                    </a:cubicBezTo>
                    <a:cubicBezTo>
                      <a:pt x="51" y="50"/>
                      <a:pt x="51" y="49"/>
                      <a:pt x="51" y="49"/>
                    </a:cubicBezTo>
                    <a:cubicBezTo>
                      <a:pt x="51" y="49"/>
                      <a:pt x="51" y="48"/>
                      <a:pt x="51" y="48"/>
                    </a:cubicBezTo>
                    <a:cubicBezTo>
                      <a:pt x="52" y="48"/>
                      <a:pt x="52" y="47"/>
                      <a:pt x="52" y="47"/>
                    </a:cubicBezTo>
                    <a:cubicBezTo>
                      <a:pt x="53" y="47"/>
                      <a:pt x="53" y="47"/>
                      <a:pt x="53" y="47"/>
                    </a:cubicBezTo>
                    <a:cubicBezTo>
                      <a:pt x="54" y="47"/>
                      <a:pt x="55" y="48"/>
                      <a:pt x="55" y="47"/>
                    </a:cubicBezTo>
                    <a:cubicBezTo>
                      <a:pt x="55" y="47"/>
                      <a:pt x="55" y="47"/>
                      <a:pt x="55" y="46"/>
                    </a:cubicBezTo>
                    <a:cubicBezTo>
                      <a:pt x="55" y="46"/>
                      <a:pt x="55" y="46"/>
                      <a:pt x="55" y="46"/>
                    </a:cubicBezTo>
                    <a:cubicBezTo>
                      <a:pt x="54" y="46"/>
                      <a:pt x="54" y="46"/>
                      <a:pt x="54" y="45"/>
                    </a:cubicBezTo>
                    <a:cubicBezTo>
                      <a:pt x="53" y="45"/>
                      <a:pt x="53" y="44"/>
                      <a:pt x="53" y="44"/>
                    </a:cubicBezTo>
                    <a:cubicBezTo>
                      <a:pt x="54" y="44"/>
                      <a:pt x="54" y="44"/>
                      <a:pt x="55" y="44"/>
                    </a:cubicBezTo>
                    <a:cubicBezTo>
                      <a:pt x="55" y="44"/>
                      <a:pt x="55" y="43"/>
                      <a:pt x="55" y="43"/>
                    </a:cubicBezTo>
                    <a:cubicBezTo>
                      <a:pt x="55" y="43"/>
                      <a:pt x="55" y="42"/>
                      <a:pt x="55" y="42"/>
                    </a:cubicBezTo>
                    <a:cubicBezTo>
                      <a:pt x="56" y="42"/>
                      <a:pt x="56" y="42"/>
                      <a:pt x="57" y="42"/>
                    </a:cubicBezTo>
                    <a:cubicBezTo>
                      <a:pt x="57" y="42"/>
                      <a:pt x="57" y="42"/>
                      <a:pt x="58" y="42"/>
                    </a:cubicBezTo>
                    <a:cubicBezTo>
                      <a:pt x="58" y="42"/>
                      <a:pt x="58" y="42"/>
                      <a:pt x="59" y="42"/>
                    </a:cubicBezTo>
                    <a:cubicBezTo>
                      <a:pt x="59" y="42"/>
                      <a:pt x="59" y="42"/>
                      <a:pt x="59" y="42"/>
                    </a:cubicBezTo>
                    <a:cubicBezTo>
                      <a:pt x="59" y="42"/>
                      <a:pt x="60" y="42"/>
                      <a:pt x="60" y="42"/>
                    </a:cubicBezTo>
                    <a:cubicBezTo>
                      <a:pt x="60" y="42"/>
                      <a:pt x="60" y="42"/>
                      <a:pt x="61" y="41"/>
                    </a:cubicBezTo>
                    <a:cubicBezTo>
                      <a:pt x="61" y="41"/>
                      <a:pt x="61" y="41"/>
                      <a:pt x="61" y="41"/>
                    </a:cubicBezTo>
                    <a:cubicBezTo>
                      <a:pt x="62" y="41"/>
                      <a:pt x="62" y="41"/>
                      <a:pt x="62" y="41"/>
                    </a:cubicBezTo>
                    <a:cubicBezTo>
                      <a:pt x="62" y="41"/>
                      <a:pt x="62" y="41"/>
                      <a:pt x="62" y="41"/>
                    </a:cubicBezTo>
                    <a:cubicBezTo>
                      <a:pt x="62" y="41"/>
                      <a:pt x="62" y="41"/>
                      <a:pt x="63" y="40"/>
                    </a:cubicBezTo>
                    <a:cubicBezTo>
                      <a:pt x="63" y="40"/>
                      <a:pt x="63" y="40"/>
                      <a:pt x="63" y="40"/>
                    </a:cubicBezTo>
                    <a:cubicBezTo>
                      <a:pt x="63" y="40"/>
                      <a:pt x="63" y="41"/>
                      <a:pt x="63" y="41"/>
                    </a:cubicBezTo>
                    <a:cubicBezTo>
                      <a:pt x="64" y="41"/>
                      <a:pt x="64" y="40"/>
                      <a:pt x="64" y="40"/>
                    </a:cubicBezTo>
                    <a:cubicBezTo>
                      <a:pt x="64" y="39"/>
                      <a:pt x="64" y="39"/>
                      <a:pt x="64" y="39"/>
                    </a:cubicBezTo>
                    <a:cubicBezTo>
                      <a:pt x="64" y="39"/>
                      <a:pt x="64" y="39"/>
                      <a:pt x="64" y="39"/>
                    </a:cubicBezTo>
                    <a:cubicBezTo>
                      <a:pt x="64" y="38"/>
                      <a:pt x="64" y="38"/>
                      <a:pt x="64" y="38"/>
                    </a:cubicBezTo>
                    <a:cubicBezTo>
                      <a:pt x="64" y="37"/>
                      <a:pt x="64" y="37"/>
                      <a:pt x="64" y="36"/>
                    </a:cubicBezTo>
                    <a:cubicBezTo>
                      <a:pt x="65" y="36"/>
                      <a:pt x="65" y="36"/>
                      <a:pt x="65" y="36"/>
                    </a:cubicBezTo>
                    <a:cubicBezTo>
                      <a:pt x="65" y="36"/>
                      <a:pt x="65" y="36"/>
                      <a:pt x="66" y="35"/>
                    </a:cubicBezTo>
                    <a:cubicBezTo>
                      <a:pt x="66" y="35"/>
                      <a:pt x="66" y="34"/>
                      <a:pt x="66" y="34"/>
                    </a:cubicBezTo>
                    <a:cubicBezTo>
                      <a:pt x="66" y="34"/>
                      <a:pt x="67" y="34"/>
                      <a:pt x="67" y="34"/>
                    </a:cubicBezTo>
                    <a:cubicBezTo>
                      <a:pt x="67" y="33"/>
                      <a:pt x="67" y="33"/>
                      <a:pt x="67" y="32"/>
                    </a:cubicBezTo>
                    <a:cubicBezTo>
                      <a:pt x="67" y="32"/>
                      <a:pt x="67" y="32"/>
                      <a:pt x="66" y="31"/>
                    </a:cubicBezTo>
                    <a:cubicBezTo>
                      <a:pt x="66" y="31"/>
                      <a:pt x="65" y="32"/>
                      <a:pt x="65" y="32"/>
                    </a:cubicBezTo>
                    <a:cubicBezTo>
                      <a:pt x="64" y="32"/>
                      <a:pt x="64" y="31"/>
                      <a:pt x="63" y="32"/>
                    </a:cubicBezTo>
                    <a:cubicBezTo>
                      <a:pt x="63" y="32"/>
                      <a:pt x="63" y="32"/>
                      <a:pt x="63" y="32"/>
                    </a:cubicBezTo>
                    <a:cubicBezTo>
                      <a:pt x="63" y="32"/>
                      <a:pt x="62" y="32"/>
                      <a:pt x="62" y="32"/>
                    </a:cubicBezTo>
                    <a:cubicBezTo>
                      <a:pt x="62" y="32"/>
                      <a:pt x="61" y="33"/>
                      <a:pt x="61" y="33"/>
                    </a:cubicBezTo>
                    <a:cubicBezTo>
                      <a:pt x="61" y="33"/>
                      <a:pt x="60" y="33"/>
                      <a:pt x="60" y="33"/>
                    </a:cubicBezTo>
                    <a:cubicBezTo>
                      <a:pt x="60" y="33"/>
                      <a:pt x="59" y="33"/>
                      <a:pt x="59" y="33"/>
                    </a:cubicBezTo>
                    <a:cubicBezTo>
                      <a:pt x="58" y="33"/>
                      <a:pt x="58" y="33"/>
                      <a:pt x="58" y="34"/>
                    </a:cubicBezTo>
                    <a:cubicBezTo>
                      <a:pt x="58" y="34"/>
                      <a:pt x="58" y="34"/>
                      <a:pt x="58" y="35"/>
                    </a:cubicBezTo>
                    <a:cubicBezTo>
                      <a:pt x="57" y="35"/>
                      <a:pt x="58" y="36"/>
                      <a:pt x="57" y="36"/>
                    </a:cubicBezTo>
                    <a:cubicBezTo>
                      <a:pt x="57" y="37"/>
                      <a:pt x="57" y="37"/>
                      <a:pt x="57" y="37"/>
                    </a:cubicBezTo>
                    <a:cubicBezTo>
                      <a:pt x="57" y="37"/>
                      <a:pt x="57" y="37"/>
                      <a:pt x="57" y="37"/>
                    </a:cubicBezTo>
                    <a:cubicBezTo>
                      <a:pt x="56" y="37"/>
                      <a:pt x="56" y="38"/>
                      <a:pt x="56" y="38"/>
                    </a:cubicBezTo>
                    <a:cubicBezTo>
                      <a:pt x="56" y="38"/>
                      <a:pt x="56" y="39"/>
                      <a:pt x="56" y="39"/>
                    </a:cubicBezTo>
                    <a:cubicBezTo>
                      <a:pt x="56" y="39"/>
                      <a:pt x="56" y="39"/>
                      <a:pt x="56" y="39"/>
                    </a:cubicBezTo>
                    <a:cubicBezTo>
                      <a:pt x="56" y="39"/>
                      <a:pt x="56" y="39"/>
                      <a:pt x="56" y="39"/>
                    </a:cubicBezTo>
                    <a:cubicBezTo>
                      <a:pt x="55" y="39"/>
                      <a:pt x="55" y="39"/>
                      <a:pt x="55" y="39"/>
                    </a:cubicBezTo>
                    <a:cubicBezTo>
                      <a:pt x="54" y="39"/>
                      <a:pt x="54" y="39"/>
                      <a:pt x="54" y="39"/>
                    </a:cubicBezTo>
                    <a:cubicBezTo>
                      <a:pt x="54" y="40"/>
                      <a:pt x="55" y="40"/>
                      <a:pt x="54" y="41"/>
                    </a:cubicBezTo>
                    <a:cubicBezTo>
                      <a:pt x="54" y="41"/>
                      <a:pt x="54" y="41"/>
                      <a:pt x="53" y="41"/>
                    </a:cubicBezTo>
                    <a:cubicBezTo>
                      <a:pt x="53" y="40"/>
                      <a:pt x="53" y="40"/>
                      <a:pt x="53" y="40"/>
                    </a:cubicBezTo>
                    <a:cubicBezTo>
                      <a:pt x="52" y="40"/>
                      <a:pt x="52" y="40"/>
                      <a:pt x="52" y="40"/>
                    </a:cubicBezTo>
                    <a:cubicBezTo>
                      <a:pt x="52" y="40"/>
                      <a:pt x="51" y="40"/>
                      <a:pt x="51" y="40"/>
                    </a:cubicBezTo>
                    <a:cubicBezTo>
                      <a:pt x="51" y="40"/>
                      <a:pt x="50" y="40"/>
                      <a:pt x="50" y="41"/>
                    </a:cubicBezTo>
                    <a:cubicBezTo>
                      <a:pt x="50" y="41"/>
                      <a:pt x="49" y="41"/>
                      <a:pt x="49" y="41"/>
                    </a:cubicBezTo>
                    <a:cubicBezTo>
                      <a:pt x="48" y="41"/>
                      <a:pt x="48" y="41"/>
                      <a:pt x="48" y="41"/>
                    </a:cubicBezTo>
                    <a:cubicBezTo>
                      <a:pt x="47" y="41"/>
                      <a:pt x="47" y="41"/>
                      <a:pt x="46" y="41"/>
                    </a:cubicBezTo>
                    <a:cubicBezTo>
                      <a:pt x="46" y="41"/>
                      <a:pt x="46" y="41"/>
                      <a:pt x="46" y="41"/>
                    </a:cubicBezTo>
                    <a:cubicBezTo>
                      <a:pt x="46" y="40"/>
                      <a:pt x="45" y="40"/>
                      <a:pt x="45" y="40"/>
                    </a:cubicBezTo>
                    <a:cubicBezTo>
                      <a:pt x="44" y="40"/>
                      <a:pt x="44" y="40"/>
                      <a:pt x="44" y="40"/>
                    </a:cubicBezTo>
                    <a:cubicBezTo>
                      <a:pt x="43" y="40"/>
                      <a:pt x="43" y="40"/>
                      <a:pt x="43" y="39"/>
                    </a:cubicBezTo>
                    <a:cubicBezTo>
                      <a:pt x="43" y="39"/>
                      <a:pt x="43" y="39"/>
                      <a:pt x="43" y="39"/>
                    </a:cubicBezTo>
                    <a:cubicBezTo>
                      <a:pt x="43" y="39"/>
                      <a:pt x="43" y="39"/>
                      <a:pt x="43" y="38"/>
                    </a:cubicBezTo>
                    <a:cubicBezTo>
                      <a:pt x="43" y="38"/>
                      <a:pt x="43" y="38"/>
                      <a:pt x="43" y="38"/>
                    </a:cubicBezTo>
                    <a:cubicBezTo>
                      <a:pt x="43" y="37"/>
                      <a:pt x="43" y="37"/>
                      <a:pt x="43" y="37"/>
                    </a:cubicBezTo>
                    <a:cubicBezTo>
                      <a:pt x="43" y="37"/>
                      <a:pt x="43" y="36"/>
                      <a:pt x="43" y="36"/>
                    </a:cubicBezTo>
                    <a:cubicBezTo>
                      <a:pt x="42" y="36"/>
                      <a:pt x="42" y="35"/>
                      <a:pt x="42" y="35"/>
                    </a:cubicBezTo>
                    <a:cubicBezTo>
                      <a:pt x="42" y="35"/>
                      <a:pt x="42" y="35"/>
                      <a:pt x="41" y="35"/>
                    </a:cubicBezTo>
                    <a:cubicBezTo>
                      <a:pt x="41" y="34"/>
                      <a:pt x="41" y="34"/>
                      <a:pt x="41" y="33"/>
                    </a:cubicBezTo>
                    <a:cubicBezTo>
                      <a:pt x="41" y="33"/>
                      <a:pt x="41" y="32"/>
                      <a:pt x="41" y="32"/>
                    </a:cubicBezTo>
                    <a:cubicBezTo>
                      <a:pt x="40" y="31"/>
                      <a:pt x="40" y="31"/>
                      <a:pt x="40" y="30"/>
                    </a:cubicBezTo>
                    <a:cubicBezTo>
                      <a:pt x="40" y="30"/>
                      <a:pt x="40" y="29"/>
                      <a:pt x="40" y="28"/>
                    </a:cubicBezTo>
                    <a:cubicBezTo>
                      <a:pt x="40" y="28"/>
                      <a:pt x="41" y="28"/>
                      <a:pt x="41" y="28"/>
                    </a:cubicBezTo>
                    <a:cubicBezTo>
                      <a:pt x="41" y="26"/>
                      <a:pt x="41" y="26"/>
                      <a:pt x="41" y="26"/>
                    </a:cubicBezTo>
                    <a:cubicBezTo>
                      <a:pt x="41" y="26"/>
                      <a:pt x="41" y="26"/>
                      <a:pt x="41" y="26"/>
                    </a:cubicBezTo>
                    <a:cubicBezTo>
                      <a:pt x="41" y="25"/>
                      <a:pt x="41" y="25"/>
                      <a:pt x="41" y="24"/>
                    </a:cubicBezTo>
                    <a:cubicBezTo>
                      <a:pt x="42" y="23"/>
                      <a:pt x="42" y="23"/>
                      <a:pt x="42" y="23"/>
                    </a:cubicBezTo>
                    <a:cubicBezTo>
                      <a:pt x="42" y="22"/>
                      <a:pt x="42" y="22"/>
                      <a:pt x="42" y="22"/>
                    </a:cubicBezTo>
                    <a:cubicBezTo>
                      <a:pt x="43" y="21"/>
                      <a:pt x="43" y="21"/>
                      <a:pt x="43" y="21"/>
                    </a:cubicBezTo>
                    <a:cubicBezTo>
                      <a:pt x="44" y="20"/>
                      <a:pt x="44" y="20"/>
                      <a:pt x="44" y="20"/>
                    </a:cubicBezTo>
                    <a:cubicBezTo>
                      <a:pt x="44" y="19"/>
                      <a:pt x="44" y="19"/>
                      <a:pt x="44" y="19"/>
                    </a:cubicBezTo>
                    <a:cubicBezTo>
                      <a:pt x="44" y="19"/>
                      <a:pt x="44" y="19"/>
                      <a:pt x="44" y="19"/>
                    </a:cubicBezTo>
                    <a:cubicBezTo>
                      <a:pt x="43" y="19"/>
                      <a:pt x="43" y="19"/>
                      <a:pt x="43" y="19"/>
                    </a:cubicBezTo>
                    <a:cubicBezTo>
                      <a:pt x="43" y="19"/>
                      <a:pt x="43" y="19"/>
                      <a:pt x="42" y="19"/>
                    </a:cubicBezTo>
                    <a:cubicBezTo>
                      <a:pt x="42" y="19"/>
                      <a:pt x="42" y="19"/>
                      <a:pt x="41" y="19"/>
                    </a:cubicBezTo>
                    <a:cubicBezTo>
                      <a:pt x="40" y="18"/>
                      <a:pt x="40" y="18"/>
                      <a:pt x="39" y="18"/>
                    </a:cubicBezTo>
                    <a:cubicBezTo>
                      <a:pt x="39" y="18"/>
                      <a:pt x="38" y="17"/>
                      <a:pt x="38" y="17"/>
                    </a:cubicBezTo>
                    <a:cubicBezTo>
                      <a:pt x="38" y="17"/>
                      <a:pt x="39" y="17"/>
                      <a:pt x="39" y="16"/>
                    </a:cubicBezTo>
                    <a:cubicBezTo>
                      <a:pt x="39" y="16"/>
                      <a:pt x="38" y="16"/>
                      <a:pt x="38" y="15"/>
                    </a:cubicBezTo>
                    <a:cubicBezTo>
                      <a:pt x="38" y="15"/>
                      <a:pt x="38" y="15"/>
                      <a:pt x="38" y="14"/>
                    </a:cubicBezTo>
                    <a:cubicBezTo>
                      <a:pt x="38" y="14"/>
                      <a:pt x="38" y="14"/>
                      <a:pt x="38" y="13"/>
                    </a:cubicBezTo>
                    <a:cubicBezTo>
                      <a:pt x="38" y="13"/>
                      <a:pt x="38" y="13"/>
                      <a:pt x="38" y="13"/>
                    </a:cubicBezTo>
                    <a:cubicBezTo>
                      <a:pt x="38" y="13"/>
                      <a:pt x="37" y="13"/>
                      <a:pt x="37" y="13"/>
                    </a:cubicBezTo>
                    <a:cubicBezTo>
                      <a:pt x="37" y="12"/>
                      <a:pt x="37" y="12"/>
                      <a:pt x="37" y="11"/>
                    </a:cubicBezTo>
                    <a:cubicBezTo>
                      <a:pt x="37" y="11"/>
                      <a:pt x="37" y="11"/>
                      <a:pt x="37" y="10"/>
                    </a:cubicBezTo>
                    <a:cubicBezTo>
                      <a:pt x="36" y="10"/>
                      <a:pt x="37" y="10"/>
                      <a:pt x="36" y="9"/>
                    </a:cubicBezTo>
                    <a:cubicBezTo>
                      <a:pt x="36" y="9"/>
                      <a:pt x="36" y="9"/>
                      <a:pt x="36" y="8"/>
                    </a:cubicBezTo>
                    <a:cubicBezTo>
                      <a:pt x="36" y="8"/>
                      <a:pt x="35" y="8"/>
                      <a:pt x="35" y="8"/>
                    </a:cubicBezTo>
                    <a:cubicBezTo>
                      <a:pt x="34" y="8"/>
                      <a:pt x="34" y="8"/>
                      <a:pt x="33" y="8"/>
                    </a:cubicBezTo>
                    <a:cubicBezTo>
                      <a:pt x="33" y="8"/>
                      <a:pt x="33" y="8"/>
                      <a:pt x="32" y="8"/>
                    </a:cubicBezTo>
                    <a:cubicBezTo>
                      <a:pt x="32" y="8"/>
                      <a:pt x="32" y="8"/>
                      <a:pt x="32" y="8"/>
                    </a:cubicBezTo>
                    <a:cubicBezTo>
                      <a:pt x="31" y="9"/>
                      <a:pt x="32" y="9"/>
                      <a:pt x="31" y="9"/>
                    </a:cubicBezTo>
                    <a:cubicBezTo>
                      <a:pt x="31" y="10"/>
                      <a:pt x="31" y="10"/>
                      <a:pt x="31" y="10"/>
                    </a:cubicBezTo>
                    <a:cubicBezTo>
                      <a:pt x="30" y="10"/>
                      <a:pt x="30" y="10"/>
                      <a:pt x="29" y="10"/>
                    </a:cubicBezTo>
                    <a:cubicBezTo>
                      <a:pt x="29" y="10"/>
                      <a:pt x="29" y="9"/>
                      <a:pt x="28" y="9"/>
                    </a:cubicBezTo>
                    <a:cubicBezTo>
                      <a:pt x="27" y="8"/>
                      <a:pt x="27" y="8"/>
                      <a:pt x="27" y="8"/>
                    </a:cubicBezTo>
                    <a:cubicBezTo>
                      <a:pt x="27" y="8"/>
                      <a:pt x="27" y="8"/>
                      <a:pt x="27" y="7"/>
                    </a:cubicBezTo>
                    <a:cubicBezTo>
                      <a:pt x="27" y="7"/>
                      <a:pt x="28" y="7"/>
                      <a:pt x="27" y="6"/>
                    </a:cubicBezTo>
                    <a:cubicBezTo>
                      <a:pt x="27" y="6"/>
                      <a:pt x="27" y="6"/>
                      <a:pt x="27" y="5"/>
                    </a:cubicBezTo>
                    <a:cubicBezTo>
                      <a:pt x="27" y="5"/>
                      <a:pt x="27" y="5"/>
                      <a:pt x="26" y="4"/>
                    </a:cubicBezTo>
                    <a:cubicBezTo>
                      <a:pt x="26" y="4"/>
                      <a:pt x="26" y="4"/>
                      <a:pt x="26" y="4"/>
                    </a:cubicBezTo>
                    <a:cubicBezTo>
                      <a:pt x="25" y="3"/>
                      <a:pt x="25" y="3"/>
                      <a:pt x="25" y="3"/>
                    </a:cubicBezTo>
                    <a:cubicBezTo>
                      <a:pt x="25" y="3"/>
                      <a:pt x="25" y="3"/>
                      <a:pt x="25" y="2"/>
                    </a:cubicBezTo>
                    <a:cubicBezTo>
                      <a:pt x="20" y="3"/>
                      <a:pt x="20" y="3"/>
                      <a:pt x="20" y="3"/>
                    </a:cubicBezTo>
                    <a:cubicBezTo>
                      <a:pt x="20" y="4"/>
                      <a:pt x="20" y="4"/>
                      <a:pt x="20" y="4"/>
                    </a:cubicBezTo>
                    <a:cubicBezTo>
                      <a:pt x="13" y="4"/>
                      <a:pt x="13" y="4"/>
                      <a:pt x="13" y="4"/>
                    </a:cubicBezTo>
                    <a:cubicBezTo>
                      <a:pt x="13" y="4"/>
                      <a:pt x="13" y="4"/>
                      <a:pt x="12" y="4"/>
                    </a:cubicBezTo>
                    <a:cubicBezTo>
                      <a:pt x="12" y="4"/>
                      <a:pt x="12" y="3"/>
                      <a:pt x="11" y="3"/>
                    </a:cubicBezTo>
                    <a:cubicBezTo>
                      <a:pt x="11" y="3"/>
                      <a:pt x="10" y="3"/>
                      <a:pt x="10" y="3"/>
                    </a:cubicBezTo>
                    <a:cubicBezTo>
                      <a:pt x="10" y="3"/>
                      <a:pt x="10" y="2"/>
                      <a:pt x="9" y="2"/>
                    </a:cubicBezTo>
                    <a:cubicBezTo>
                      <a:pt x="9" y="2"/>
                      <a:pt x="9" y="2"/>
                      <a:pt x="8" y="2"/>
                    </a:cubicBezTo>
                    <a:cubicBezTo>
                      <a:pt x="8" y="2"/>
                      <a:pt x="8" y="2"/>
                      <a:pt x="8" y="2"/>
                    </a:cubicBezTo>
                    <a:cubicBezTo>
                      <a:pt x="8" y="1"/>
                      <a:pt x="7" y="2"/>
                      <a:pt x="7" y="1"/>
                    </a:cubicBezTo>
                    <a:cubicBezTo>
                      <a:pt x="7" y="1"/>
                      <a:pt x="7" y="1"/>
                      <a:pt x="7" y="1"/>
                    </a:cubicBezTo>
                    <a:cubicBezTo>
                      <a:pt x="6" y="1"/>
                      <a:pt x="6" y="1"/>
                      <a:pt x="6" y="1"/>
                    </a:cubicBezTo>
                    <a:cubicBezTo>
                      <a:pt x="5" y="1"/>
                      <a:pt x="5" y="1"/>
                      <a:pt x="5" y="1"/>
                    </a:cubicBezTo>
                    <a:cubicBezTo>
                      <a:pt x="6" y="0"/>
                      <a:pt x="6" y="0"/>
                      <a:pt x="6" y="0"/>
                    </a:cubicBezTo>
                    <a:cubicBezTo>
                      <a:pt x="5" y="0"/>
                      <a:pt x="5" y="0"/>
                      <a:pt x="5" y="0"/>
                    </a:cubicBezTo>
                    <a:cubicBezTo>
                      <a:pt x="5" y="0"/>
                      <a:pt x="4" y="0"/>
                      <a:pt x="4" y="0"/>
                    </a:cubicBezTo>
                    <a:cubicBezTo>
                      <a:pt x="3" y="0"/>
                      <a:pt x="2" y="0"/>
                      <a:pt x="2" y="0"/>
                    </a:cubicBezTo>
                    <a:cubicBezTo>
                      <a:pt x="0" y="0"/>
                      <a:pt x="0" y="0"/>
                      <a:pt x="0" y="0"/>
                    </a:cubicBezTo>
                    <a:cubicBezTo>
                      <a:pt x="0" y="0"/>
                      <a:pt x="0" y="1"/>
                      <a:pt x="0" y="1"/>
                    </a:cubicBezTo>
                    <a:cubicBezTo>
                      <a:pt x="0" y="2"/>
                      <a:pt x="0" y="2"/>
                      <a:pt x="0"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4" name="Freeform 14"/>
              <p:cNvSpPr>
                <a:spLocks/>
              </p:cNvSpPr>
              <p:nvPr/>
            </p:nvSpPr>
            <p:spPr bwMode="auto">
              <a:xfrm>
                <a:off x="2714627" y="2903539"/>
                <a:ext cx="87313" cy="119063"/>
              </a:xfrm>
              <a:custGeom>
                <a:avLst/>
                <a:gdLst>
                  <a:gd name="T0" fmla="*/ 2 w 8"/>
                  <a:gd name="T1" fmla="*/ 11 h 11"/>
                  <a:gd name="T2" fmla="*/ 3 w 8"/>
                  <a:gd name="T3" fmla="*/ 10 h 11"/>
                  <a:gd name="T4" fmla="*/ 4 w 8"/>
                  <a:gd name="T5" fmla="*/ 10 h 11"/>
                  <a:gd name="T6" fmla="*/ 6 w 8"/>
                  <a:gd name="T7" fmla="*/ 10 h 11"/>
                  <a:gd name="T8" fmla="*/ 6 w 8"/>
                  <a:gd name="T9" fmla="*/ 9 h 11"/>
                  <a:gd name="T10" fmla="*/ 7 w 8"/>
                  <a:gd name="T11" fmla="*/ 7 h 11"/>
                  <a:gd name="T12" fmla="*/ 7 w 8"/>
                  <a:gd name="T13" fmla="*/ 6 h 11"/>
                  <a:gd name="T14" fmla="*/ 8 w 8"/>
                  <a:gd name="T15" fmla="*/ 5 h 11"/>
                  <a:gd name="T16" fmla="*/ 8 w 8"/>
                  <a:gd name="T17" fmla="*/ 5 h 11"/>
                  <a:gd name="T18" fmla="*/ 7 w 8"/>
                  <a:gd name="T19" fmla="*/ 3 h 11"/>
                  <a:gd name="T20" fmla="*/ 7 w 8"/>
                  <a:gd name="T21" fmla="*/ 2 h 11"/>
                  <a:gd name="T22" fmla="*/ 6 w 8"/>
                  <a:gd name="T23" fmla="*/ 2 h 11"/>
                  <a:gd name="T24" fmla="*/ 5 w 8"/>
                  <a:gd name="T25" fmla="*/ 2 h 11"/>
                  <a:gd name="T26" fmla="*/ 4 w 8"/>
                  <a:gd name="T27" fmla="*/ 1 h 11"/>
                  <a:gd name="T28" fmla="*/ 3 w 8"/>
                  <a:gd name="T29" fmla="*/ 1 h 11"/>
                  <a:gd name="T30" fmla="*/ 2 w 8"/>
                  <a:gd name="T31" fmla="*/ 0 h 11"/>
                  <a:gd name="T32" fmla="*/ 2 w 8"/>
                  <a:gd name="T33" fmla="*/ 0 h 11"/>
                  <a:gd name="T34" fmla="*/ 2 w 8"/>
                  <a:gd name="T35" fmla="*/ 1 h 11"/>
                  <a:gd name="T36" fmla="*/ 1 w 8"/>
                  <a:gd name="T37" fmla="*/ 2 h 11"/>
                  <a:gd name="T38" fmla="*/ 1 w 8"/>
                  <a:gd name="T39" fmla="*/ 5 h 11"/>
                  <a:gd name="T40" fmla="*/ 2 w 8"/>
                  <a:gd name="T41" fmla="*/ 7 h 11"/>
                  <a:gd name="T42" fmla="*/ 2 w 8"/>
                  <a:gd name="T43" fmla="*/ 8 h 11"/>
                  <a:gd name="T44" fmla="*/ 1 w 8"/>
                  <a:gd name="T45" fmla="*/ 9 h 11"/>
                  <a:gd name="T46" fmla="*/ 0 w 8"/>
                  <a:gd name="T47" fmla="*/ 10 h 11"/>
                  <a:gd name="T48" fmla="*/ 0 w 8"/>
                  <a:gd name="T49" fmla="*/ 10 h 11"/>
                  <a:gd name="T50" fmla="*/ 1 w 8"/>
                  <a:gd name="T51" fmla="*/ 11 h 11"/>
                  <a:gd name="T52" fmla="*/ 2 w 8"/>
                  <a:gd name="T5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2" y="11"/>
                    </a:moveTo>
                    <a:cubicBezTo>
                      <a:pt x="2" y="11"/>
                      <a:pt x="3" y="10"/>
                      <a:pt x="3" y="10"/>
                    </a:cubicBezTo>
                    <a:cubicBezTo>
                      <a:pt x="4" y="10"/>
                      <a:pt x="4" y="11"/>
                      <a:pt x="4" y="10"/>
                    </a:cubicBezTo>
                    <a:cubicBezTo>
                      <a:pt x="5" y="10"/>
                      <a:pt x="5" y="10"/>
                      <a:pt x="6" y="10"/>
                    </a:cubicBezTo>
                    <a:cubicBezTo>
                      <a:pt x="6" y="9"/>
                      <a:pt x="6" y="9"/>
                      <a:pt x="6" y="9"/>
                    </a:cubicBezTo>
                    <a:cubicBezTo>
                      <a:pt x="6" y="8"/>
                      <a:pt x="6" y="8"/>
                      <a:pt x="7" y="7"/>
                    </a:cubicBezTo>
                    <a:cubicBezTo>
                      <a:pt x="7" y="7"/>
                      <a:pt x="7" y="6"/>
                      <a:pt x="7" y="6"/>
                    </a:cubicBezTo>
                    <a:cubicBezTo>
                      <a:pt x="8" y="5"/>
                      <a:pt x="8" y="5"/>
                      <a:pt x="8" y="5"/>
                    </a:cubicBezTo>
                    <a:cubicBezTo>
                      <a:pt x="8" y="5"/>
                      <a:pt x="8" y="5"/>
                      <a:pt x="8" y="5"/>
                    </a:cubicBezTo>
                    <a:cubicBezTo>
                      <a:pt x="8" y="4"/>
                      <a:pt x="8" y="4"/>
                      <a:pt x="7" y="3"/>
                    </a:cubicBezTo>
                    <a:cubicBezTo>
                      <a:pt x="7" y="3"/>
                      <a:pt x="7" y="2"/>
                      <a:pt x="7" y="2"/>
                    </a:cubicBezTo>
                    <a:cubicBezTo>
                      <a:pt x="6" y="2"/>
                      <a:pt x="6" y="2"/>
                      <a:pt x="6" y="2"/>
                    </a:cubicBezTo>
                    <a:cubicBezTo>
                      <a:pt x="5" y="2"/>
                      <a:pt x="5" y="2"/>
                      <a:pt x="5" y="2"/>
                    </a:cubicBezTo>
                    <a:cubicBezTo>
                      <a:pt x="5" y="1"/>
                      <a:pt x="4" y="2"/>
                      <a:pt x="4" y="1"/>
                    </a:cubicBezTo>
                    <a:cubicBezTo>
                      <a:pt x="3" y="1"/>
                      <a:pt x="3" y="1"/>
                      <a:pt x="3" y="1"/>
                    </a:cubicBezTo>
                    <a:cubicBezTo>
                      <a:pt x="3" y="0"/>
                      <a:pt x="3" y="0"/>
                      <a:pt x="2" y="0"/>
                    </a:cubicBezTo>
                    <a:cubicBezTo>
                      <a:pt x="2" y="0"/>
                      <a:pt x="2" y="0"/>
                      <a:pt x="2" y="0"/>
                    </a:cubicBezTo>
                    <a:cubicBezTo>
                      <a:pt x="2" y="1"/>
                      <a:pt x="2" y="1"/>
                      <a:pt x="2" y="1"/>
                    </a:cubicBezTo>
                    <a:cubicBezTo>
                      <a:pt x="2" y="2"/>
                      <a:pt x="1" y="2"/>
                      <a:pt x="1" y="2"/>
                    </a:cubicBezTo>
                    <a:cubicBezTo>
                      <a:pt x="1" y="3"/>
                      <a:pt x="1" y="4"/>
                      <a:pt x="1" y="5"/>
                    </a:cubicBezTo>
                    <a:cubicBezTo>
                      <a:pt x="1" y="6"/>
                      <a:pt x="2" y="6"/>
                      <a:pt x="2" y="7"/>
                    </a:cubicBezTo>
                    <a:cubicBezTo>
                      <a:pt x="2" y="7"/>
                      <a:pt x="2" y="7"/>
                      <a:pt x="2" y="8"/>
                    </a:cubicBezTo>
                    <a:cubicBezTo>
                      <a:pt x="2" y="8"/>
                      <a:pt x="1" y="9"/>
                      <a:pt x="1" y="9"/>
                    </a:cubicBezTo>
                    <a:cubicBezTo>
                      <a:pt x="1" y="9"/>
                      <a:pt x="1" y="10"/>
                      <a:pt x="0" y="10"/>
                    </a:cubicBezTo>
                    <a:cubicBezTo>
                      <a:pt x="0" y="10"/>
                      <a:pt x="0" y="10"/>
                      <a:pt x="0" y="10"/>
                    </a:cubicBezTo>
                    <a:cubicBezTo>
                      <a:pt x="1" y="10"/>
                      <a:pt x="1" y="11"/>
                      <a:pt x="1" y="11"/>
                    </a:cubicBezTo>
                    <a:cubicBezTo>
                      <a:pt x="2" y="11"/>
                      <a:pt x="2" y="11"/>
                      <a:pt x="2" y="1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5" name="Freeform 15"/>
              <p:cNvSpPr>
                <a:spLocks/>
              </p:cNvSpPr>
              <p:nvPr/>
            </p:nvSpPr>
            <p:spPr bwMode="auto">
              <a:xfrm>
                <a:off x="2217739" y="2708276"/>
                <a:ext cx="366713" cy="357188"/>
              </a:xfrm>
              <a:custGeom>
                <a:avLst/>
                <a:gdLst>
                  <a:gd name="T0" fmla="*/ 33 w 34"/>
                  <a:gd name="T1" fmla="*/ 10 h 33"/>
                  <a:gd name="T2" fmla="*/ 31 w 34"/>
                  <a:gd name="T3" fmla="*/ 9 h 33"/>
                  <a:gd name="T4" fmla="*/ 31 w 34"/>
                  <a:gd name="T5" fmla="*/ 7 h 33"/>
                  <a:gd name="T6" fmla="*/ 29 w 34"/>
                  <a:gd name="T7" fmla="*/ 6 h 33"/>
                  <a:gd name="T8" fmla="*/ 28 w 34"/>
                  <a:gd name="T9" fmla="*/ 6 h 33"/>
                  <a:gd name="T10" fmla="*/ 27 w 34"/>
                  <a:gd name="T11" fmla="*/ 5 h 33"/>
                  <a:gd name="T12" fmla="*/ 29 w 34"/>
                  <a:gd name="T13" fmla="*/ 4 h 33"/>
                  <a:gd name="T14" fmla="*/ 27 w 34"/>
                  <a:gd name="T15" fmla="*/ 3 h 33"/>
                  <a:gd name="T16" fmla="*/ 25 w 34"/>
                  <a:gd name="T17" fmla="*/ 4 h 33"/>
                  <a:gd name="T18" fmla="*/ 23 w 34"/>
                  <a:gd name="T19" fmla="*/ 4 h 33"/>
                  <a:gd name="T20" fmla="*/ 22 w 34"/>
                  <a:gd name="T21" fmla="*/ 6 h 33"/>
                  <a:gd name="T22" fmla="*/ 19 w 34"/>
                  <a:gd name="T23" fmla="*/ 4 h 33"/>
                  <a:gd name="T24" fmla="*/ 17 w 34"/>
                  <a:gd name="T25" fmla="*/ 4 h 33"/>
                  <a:gd name="T26" fmla="*/ 13 w 34"/>
                  <a:gd name="T27" fmla="*/ 4 h 33"/>
                  <a:gd name="T28" fmla="*/ 12 w 34"/>
                  <a:gd name="T29" fmla="*/ 2 h 33"/>
                  <a:gd name="T30" fmla="*/ 9 w 34"/>
                  <a:gd name="T31" fmla="*/ 2 h 33"/>
                  <a:gd name="T32" fmla="*/ 9 w 34"/>
                  <a:gd name="T33" fmla="*/ 0 h 33"/>
                  <a:gd name="T34" fmla="*/ 8 w 34"/>
                  <a:gd name="T35" fmla="*/ 1 h 33"/>
                  <a:gd name="T36" fmla="*/ 8 w 34"/>
                  <a:gd name="T37" fmla="*/ 2 h 33"/>
                  <a:gd name="T38" fmla="*/ 5 w 34"/>
                  <a:gd name="T39" fmla="*/ 3 h 33"/>
                  <a:gd name="T40" fmla="*/ 4 w 34"/>
                  <a:gd name="T41" fmla="*/ 3 h 33"/>
                  <a:gd name="T42" fmla="*/ 3 w 34"/>
                  <a:gd name="T43" fmla="*/ 2 h 33"/>
                  <a:gd name="T44" fmla="*/ 1 w 34"/>
                  <a:gd name="T45" fmla="*/ 4 h 33"/>
                  <a:gd name="T46" fmla="*/ 1 w 34"/>
                  <a:gd name="T47" fmla="*/ 7 h 33"/>
                  <a:gd name="T48" fmla="*/ 1 w 34"/>
                  <a:gd name="T49" fmla="*/ 9 h 33"/>
                  <a:gd name="T50" fmla="*/ 2 w 34"/>
                  <a:gd name="T51" fmla="*/ 11 h 33"/>
                  <a:gd name="T52" fmla="*/ 2 w 34"/>
                  <a:gd name="T53" fmla="*/ 14 h 33"/>
                  <a:gd name="T54" fmla="*/ 6 w 34"/>
                  <a:gd name="T55" fmla="*/ 15 h 33"/>
                  <a:gd name="T56" fmla="*/ 8 w 34"/>
                  <a:gd name="T57" fmla="*/ 16 h 33"/>
                  <a:gd name="T58" fmla="*/ 9 w 34"/>
                  <a:gd name="T59" fmla="*/ 17 h 33"/>
                  <a:gd name="T60" fmla="*/ 12 w 34"/>
                  <a:gd name="T61" fmla="*/ 17 h 33"/>
                  <a:gd name="T62" fmla="*/ 14 w 34"/>
                  <a:gd name="T63" fmla="*/ 17 h 33"/>
                  <a:gd name="T64" fmla="*/ 13 w 34"/>
                  <a:gd name="T65" fmla="*/ 20 h 33"/>
                  <a:gd name="T66" fmla="*/ 13 w 34"/>
                  <a:gd name="T67" fmla="*/ 24 h 33"/>
                  <a:gd name="T68" fmla="*/ 13 w 34"/>
                  <a:gd name="T69" fmla="*/ 26 h 33"/>
                  <a:gd name="T70" fmla="*/ 15 w 34"/>
                  <a:gd name="T71" fmla="*/ 28 h 33"/>
                  <a:gd name="T72" fmla="*/ 15 w 34"/>
                  <a:gd name="T73" fmla="*/ 31 h 33"/>
                  <a:gd name="T74" fmla="*/ 16 w 34"/>
                  <a:gd name="T75" fmla="*/ 32 h 33"/>
                  <a:gd name="T76" fmla="*/ 19 w 34"/>
                  <a:gd name="T77" fmla="*/ 33 h 33"/>
                  <a:gd name="T78" fmla="*/ 22 w 34"/>
                  <a:gd name="T79" fmla="*/ 30 h 33"/>
                  <a:gd name="T80" fmla="*/ 24 w 34"/>
                  <a:gd name="T81" fmla="*/ 28 h 33"/>
                  <a:gd name="T82" fmla="*/ 22 w 34"/>
                  <a:gd name="T83" fmla="*/ 26 h 33"/>
                  <a:gd name="T84" fmla="*/ 21 w 34"/>
                  <a:gd name="T85" fmla="*/ 23 h 33"/>
                  <a:gd name="T86" fmla="*/ 23 w 34"/>
                  <a:gd name="T87" fmla="*/ 23 h 33"/>
                  <a:gd name="T88" fmla="*/ 24 w 34"/>
                  <a:gd name="T89" fmla="*/ 24 h 33"/>
                  <a:gd name="T90" fmla="*/ 27 w 34"/>
                  <a:gd name="T91" fmla="*/ 23 h 33"/>
                  <a:gd name="T92" fmla="*/ 29 w 34"/>
                  <a:gd name="T93" fmla="*/ 22 h 33"/>
                  <a:gd name="T94" fmla="*/ 30 w 34"/>
                  <a:gd name="T95" fmla="*/ 21 h 33"/>
                  <a:gd name="T96" fmla="*/ 31 w 34"/>
                  <a:gd name="T97" fmla="*/ 20 h 33"/>
                  <a:gd name="T98" fmla="*/ 30 w 34"/>
                  <a:gd name="T99" fmla="*/ 17 h 33"/>
                  <a:gd name="T100" fmla="*/ 30 w 34"/>
                  <a:gd name="T101" fmla="*/ 15 h 33"/>
                  <a:gd name="T102" fmla="*/ 32 w 34"/>
                  <a:gd name="T103" fmla="*/ 14 h 33"/>
                  <a:gd name="T104" fmla="*/ 32 w 34"/>
                  <a:gd name="T105" fmla="*/ 13 h 33"/>
                  <a:gd name="T106" fmla="*/ 34 w 34"/>
                  <a:gd name="T107" fmla="*/ 11 h 33"/>
                  <a:gd name="T108" fmla="*/ 34 w 34"/>
                  <a:gd name="T10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33">
                    <a:moveTo>
                      <a:pt x="34" y="10"/>
                    </a:moveTo>
                    <a:cubicBezTo>
                      <a:pt x="33" y="10"/>
                      <a:pt x="33" y="10"/>
                      <a:pt x="33" y="10"/>
                    </a:cubicBezTo>
                    <a:cubicBezTo>
                      <a:pt x="32" y="10"/>
                      <a:pt x="32" y="10"/>
                      <a:pt x="31" y="10"/>
                    </a:cubicBezTo>
                    <a:cubicBezTo>
                      <a:pt x="31" y="10"/>
                      <a:pt x="31" y="10"/>
                      <a:pt x="31" y="9"/>
                    </a:cubicBezTo>
                    <a:cubicBezTo>
                      <a:pt x="30" y="9"/>
                      <a:pt x="31" y="9"/>
                      <a:pt x="31" y="8"/>
                    </a:cubicBezTo>
                    <a:cubicBezTo>
                      <a:pt x="31" y="8"/>
                      <a:pt x="31" y="7"/>
                      <a:pt x="31" y="7"/>
                    </a:cubicBezTo>
                    <a:cubicBezTo>
                      <a:pt x="31" y="6"/>
                      <a:pt x="31" y="6"/>
                      <a:pt x="30" y="6"/>
                    </a:cubicBezTo>
                    <a:cubicBezTo>
                      <a:pt x="30" y="6"/>
                      <a:pt x="30" y="6"/>
                      <a:pt x="29" y="6"/>
                    </a:cubicBezTo>
                    <a:cubicBezTo>
                      <a:pt x="29" y="6"/>
                      <a:pt x="28" y="6"/>
                      <a:pt x="28" y="6"/>
                    </a:cubicBezTo>
                    <a:cubicBezTo>
                      <a:pt x="28" y="6"/>
                      <a:pt x="28" y="6"/>
                      <a:pt x="28" y="6"/>
                    </a:cubicBezTo>
                    <a:cubicBezTo>
                      <a:pt x="28" y="6"/>
                      <a:pt x="28" y="6"/>
                      <a:pt x="28" y="6"/>
                    </a:cubicBezTo>
                    <a:cubicBezTo>
                      <a:pt x="27" y="6"/>
                      <a:pt x="27" y="6"/>
                      <a:pt x="27" y="5"/>
                    </a:cubicBezTo>
                    <a:cubicBezTo>
                      <a:pt x="27" y="5"/>
                      <a:pt x="27" y="5"/>
                      <a:pt x="27" y="4"/>
                    </a:cubicBezTo>
                    <a:cubicBezTo>
                      <a:pt x="28" y="4"/>
                      <a:pt x="29" y="4"/>
                      <a:pt x="29" y="4"/>
                    </a:cubicBezTo>
                    <a:cubicBezTo>
                      <a:pt x="29" y="3"/>
                      <a:pt x="28" y="3"/>
                      <a:pt x="28" y="3"/>
                    </a:cubicBezTo>
                    <a:cubicBezTo>
                      <a:pt x="28" y="3"/>
                      <a:pt x="28" y="3"/>
                      <a:pt x="27" y="3"/>
                    </a:cubicBezTo>
                    <a:cubicBezTo>
                      <a:pt x="27" y="3"/>
                      <a:pt x="26" y="3"/>
                      <a:pt x="26" y="3"/>
                    </a:cubicBezTo>
                    <a:cubicBezTo>
                      <a:pt x="26" y="4"/>
                      <a:pt x="26" y="4"/>
                      <a:pt x="25" y="4"/>
                    </a:cubicBezTo>
                    <a:cubicBezTo>
                      <a:pt x="25" y="4"/>
                      <a:pt x="24" y="4"/>
                      <a:pt x="24" y="4"/>
                    </a:cubicBezTo>
                    <a:cubicBezTo>
                      <a:pt x="24" y="4"/>
                      <a:pt x="23" y="4"/>
                      <a:pt x="23" y="4"/>
                    </a:cubicBezTo>
                    <a:cubicBezTo>
                      <a:pt x="23" y="4"/>
                      <a:pt x="22" y="4"/>
                      <a:pt x="22" y="5"/>
                    </a:cubicBezTo>
                    <a:cubicBezTo>
                      <a:pt x="22" y="5"/>
                      <a:pt x="22" y="5"/>
                      <a:pt x="22" y="6"/>
                    </a:cubicBezTo>
                    <a:cubicBezTo>
                      <a:pt x="21" y="6"/>
                      <a:pt x="21" y="5"/>
                      <a:pt x="20" y="5"/>
                    </a:cubicBezTo>
                    <a:cubicBezTo>
                      <a:pt x="19" y="5"/>
                      <a:pt x="19" y="5"/>
                      <a:pt x="19" y="4"/>
                    </a:cubicBezTo>
                    <a:cubicBezTo>
                      <a:pt x="18" y="4"/>
                      <a:pt x="18" y="4"/>
                      <a:pt x="18" y="4"/>
                    </a:cubicBezTo>
                    <a:cubicBezTo>
                      <a:pt x="18" y="4"/>
                      <a:pt x="17" y="4"/>
                      <a:pt x="17" y="4"/>
                    </a:cubicBezTo>
                    <a:cubicBezTo>
                      <a:pt x="16" y="4"/>
                      <a:pt x="16" y="4"/>
                      <a:pt x="15" y="4"/>
                    </a:cubicBezTo>
                    <a:cubicBezTo>
                      <a:pt x="14" y="4"/>
                      <a:pt x="13" y="5"/>
                      <a:pt x="13" y="4"/>
                    </a:cubicBezTo>
                    <a:cubicBezTo>
                      <a:pt x="12" y="4"/>
                      <a:pt x="13" y="3"/>
                      <a:pt x="12" y="3"/>
                    </a:cubicBezTo>
                    <a:cubicBezTo>
                      <a:pt x="12" y="2"/>
                      <a:pt x="12" y="2"/>
                      <a:pt x="12" y="2"/>
                    </a:cubicBezTo>
                    <a:cubicBezTo>
                      <a:pt x="12" y="2"/>
                      <a:pt x="11" y="2"/>
                      <a:pt x="11" y="2"/>
                    </a:cubicBezTo>
                    <a:cubicBezTo>
                      <a:pt x="10" y="2"/>
                      <a:pt x="10" y="2"/>
                      <a:pt x="9" y="2"/>
                    </a:cubicBezTo>
                    <a:cubicBezTo>
                      <a:pt x="9" y="1"/>
                      <a:pt x="10" y="1"/>
                      <a:pt x="9" y="0"/>
                    </a:cubicBezTo>
                    <a:cubicBezTo>
                      <a:pt x="9" y="0"/>
                      <a:pt x="9" y="0"/>
                      <a:pt x="9" y="0"/>
                    </a:cubicBezTo>
                    <a:cubicBezTo>
                      <a:pt x="8" y="0"/>
                      <a:pt x="8" y="0"/>
                      <a:pt x="7" y="0"/>
                    </a:cubicBezTo>
                    <a:cubicBezTo>
                      <a:pt x="7" y="0"/>
                      <a:pt x="8" y="0"/>
                      <a:pt x="8" y="1"/>
                    </a:cubicBezTo>
                    <a:cubicBezTo>
                      <a:pt x="8" y="1"/>
                      <a:pt x="9" y="1"/>
                      <a:pt x="8" y="1"/>
                    </a:cubicBezTo>
                    <a:cubicBezTo>
                      <a:pt x="8" y="2"/>
                      <a:pt x="8" y="2"/>
                      <a:pt x="8" y="2"/>
                    </a:cubicBezTo>
                    <a:cubicBezTo>
                      <a:pt x="7" y="2"/>
                      <a:pt x="7" y="2"/>
                      <a:pt x="6" y="2"/>
                    </a:cubicBezTo>
                    <a:cubicBezTo>
                      <a:pt x="6" y="2"/>
                      <a:pt x="6" y="3"/>
                      <a:pt x="5" y="3"/>
                    </a:cubicBezTo>
                    <a:cubicBezTo>
                      <a:pt x="5" y="3"/>
                      <a:pt x="5" y="4"/>
                      <a:pt x="4" y="4"/>
                    </a:cubicBezTo>
                    <a:cubicBezTo>
                      <a:pt x="4" y="4"/>
                      <a:pt x="4" y="3"/>
                      <a:pt x="4" y="3"/>
                    </a:cubicBezTo>
                    <a:cubicBezTo>
                      <a:pt x="4" y="3"/>
                      <a:pt x="4" y="2"/>
                      <a:pt x="4" y="2"/>
                    </a:cubicBezTo>
                    <a:cubicBezTo>
                      <a:pt x="3" y="2"/>
                      <a:pt x="3" y="2"/>
                      <a:pt x="3" y="2"/>
                    </a:cubicBezTo>
                    <a:cubicBezTo>
                      <a:pt x="3" y="3"/>
                      <a:pt x="2" y="2"/>
                      <a:pt x="2" y="3"/>
                    </a:cubicBezTo>
                    <a:cubicBezTo>
                      <a:pt x="1" y="3"/>
                      <a:pt x="1" y="4"/>
                      <a:pt x="1" y="4"/>
                    </a:cubicBezTo>
                    <a:cubicBezTo>
                      <a:pt x="1" y="5"/>
                      <a:pt x="1" y="5"/>
                      <a:pt x="1" y="5"/>
                    </a:cubicBezTo>
                    <a:cubicBezTo>
                      <a:pt x="1" y="6"/>
                      <a:pt x="1" y="6"/>
                      <a:pt x="1" y="7"/>
                    </a:cubicBezTo>
                    <a:cubicBezTo>
                      <a:pt x="0" y="7"/>
                      <a:pt x="0" y="7"/>
                      <a:pt x="0" y="8"/>
                    </a:cubicBezTo>
                    <a:cubicBezTo>
                      <a:pt x="0" y="8"/>
                      <a:pt x="1" y="8"/>
                      <a:pt x="1" y="9"/>
                    </a:cubicBezTo>
                    <a:cubicBezTo>
                      <a:pt x="1" y="9"/>
                      <a:pt x="1" y="9"/>
                      <a:pt x="1" y="10"/>
                    </a:cubicBezTo>
                    <a:cubicBezTo>
                      <a:pt x="1" y="10"/>
                      <a:pt x="2" y="10"/>
                      <a:pt x="2" y="11"/>
                    </a:cubicBezTo>
                    <a:cubicBezTo>
                      <a:pt x="2" y="12"/>
                      <a:pt x="2" y="12"/>
                      <a:pt x="2" y="12"/>
                    </a:cubicBezTo>
                    <a:cubicBezTo>
                      <a:pt x="2" y="13"/>
                      <a:pt x="2" y="14"/>
                      <a:pt x="2" y="14"/>
                    </a:cubicBezTo>
                    <a:cubicBezTo>
                      <a:pt x="3" y="15"/>
                      <a:pt x="3" y="15"/>
                      <a:pt x="4" y="15"/>
                    </a:cubicBezTo>
                    <a:cubicBezTo>
                      <a:pt x="5" y="15"/>
                      <a:pt x="5" y="15"/>
                      <a:pt x="6" y="15"/>
                    </a:cubicBezTo>
                    <a:cubicBezTo>
                      <a:pt x="7" y="15"/>
                      <a:pt x="7" y="15"/>
                      <a:pt x="8" y="15"/>
                    </a:cubicBezTo>
                    <a:cubicBezTo>
                      <a:pt x="8" y="15"/>
                      <a:pt x="8" y="16"/>
                      <a:pt x="8" y="16"/>
                    </a:cubicBezTo>
                    <a:cubicBezTo>
                      <a:pt x="8" y="16"/>
                      <a:pt x="8" y="16"/>
                      <a:pt x="8" y="16"/>
                    </a:cubicBezTo>
                    <a:cubicBezTo>
                      <a:pt x="8" y="17"/>
                      <a:pt x="9" y="17"/>
                      <a:pt x="9" y="17"/>
                    </a:cubicBezTo>
                    <a:cubicBezTo>
                      <a:pt x="9" y="17"/>
                      <a:pt x="10" y="17"/>
                      <a:pt x="10" y="17"/>
                    </a:cubicBezTo>
                    <a:cubicBezTo>
                      <a:pt x="11" y="17"/>
                      <a:pt x="12" y="17"/>
                      <a:pt x="12" y="17"/>
                    </a:cubicBezTo>
                    <a:cubicBezTo>
                      <a:pt x="13" y="17"/>
                      <a:pt x="13" y="17"/>
                      <a:pt x="13" y="17"/>
                    </a:cubicBezTo>
                    <a:cubicBezTo>
                      <a:pt x="14" y="17"/>
                      <a:pt x="14" y="17"/>
                      <a:pt x="14" y="17"/>
                    </a:cubicBezTo>
                    <a:cubicBezTo>
                      <a:pt x="14" y="18"/>
                      <a:pt x="14" y="18"/>
                      <a:pt x="13" y="19"/>
                    </a:cubicBezTo>
                    <a:cubicBezTo>
                      <a:pt x="13" y="20"/>
                      <a:pt x="13" y="20"/>
                      <a:pt x="13" y="20"/>
                    </a:cubicBezTo>
                    <a:cubicBezTo>
                      <a:pt x="13" y="21"/>
                      <a:pt x="13" y="22"/>
                      <a:pt x="13" y="22"/>
                    </a:cubicBezTo>
                    <a:cubicBezTo>
                      <a:pt x="13" y="23"/>
                      <a:pt x="13" y="23"/>
                      <a:pt x="13" y="24"/>
                    </a:cubicBezTo>
                    <a:cubicBezTo>
                      <a:pt x="13" y="24"/>
                      <a:pt x="14" y="24"/>
                      <a:pt x="14" y="25"/>
                    </a:cubicBezTo>
                    <a:cubicBezTo>
                      <a:pt x="14" y="25"/>
                      <a:pt x="13" y="25"/>
                      <a:pt x="13" y="26"/>
                    </a:cubicBezTo>
                    <a:cubicBezTo>
                      <a:pt x="13" y="26"/>
                      <a:pt x="13" y="27"/>
                      <a:pt x="13" y="27"/>
                    </a:cubicBezTo>
                    <a:cubicBezTo>
                      <a:pt x="14" y="28"/>
                      <a:pt x="14" y="27"/>
                      <a:pt x="15" y="28"/>
                    </a:cubicBezTo>
                    <a:cubicBezTo>
                      <a:pt x="15" y="28"/>
                      <a:pt x="15" y="29"/>
                      <a:pt x="15" y="29"/>
                    </a:cubicBezTo>
                    <a:cubicBezTo>
                      <a:pt x="15" y="30"/>
                      <a:pt x="15" y="30"/>
                      <a:pt x="15" y="31"/>
                    </a:cubicBezTo>
                    <a:cubicBezTo>
                      <a:pt x="16" y="31"/>
                      <a:pt x="16" y="32"/>
                      <a:pt x="16" y="32"/>
                    </a:cubicBezTo>
                    <a:cubicBezTo>
                      <a:pt x="16" y="32"/>
                      <a:pt x="16" y="32"/>
                      <a:pt x="16" y="32"/>
                    </a:cubicBezTo>
                    <a:cubicBezTo>
                      <a:pt x="16" y="32"/>
                      <a:pt x="17" y="33"/>
                      <a:pt x="17" y="33"/>
                    </a:cubicBezTo>
                    <a:cubicBezTo>
                      <a:pt x="18" y="33"/>
                      <a:pt x="18" y="33"/>
                      <a:pt x="19" y="33"/>
                    </a:cubicBezTo>
                    <a:cubicBezTo>
                      <a:pt x="20" y="32"/>
                      <a:pt x="20" y="32"/>
                      <a:pt x="20" y="32"/>
                    </a:cubicBezTo>
                    <a:cubicBezTo>
                      <a:pt x="21" y="31"/>
                      <a:pt x="21" y="31"/>
                      <a:pt x="22" y="30"/>
                    </a:cubicBezTo>
                    <a:cubicBezTo>
                      <a:pt x="22" y="30"/>
                      <a:pt x="23" y="30"/>
                      <a:pt x="23" y="29"/>
                    </a:cubicBezTo>
                    <a:cubicBezTo>
                      <a:pt x="24" y="29"/>
                      <a:pt x="24" y="28"/>
                      <a:pt x="24" y="28"/>
                    </a:cubicBezTo>
                    <a:cubicBezTo>
                      <a:pt x="24" y="27"/>
                      <a:pt x="23" y="28"/>
                      <a:pt x="22" y="28"/>
                    </a:cubicBezTo>
                    <a:cubicBezTo>
                      <a:pt x="22" y="27"/>
                      <a:pt x="22" y="26"/>
                      <a:pt x="22" y="26"/>
                    </a:cubicBezTo>
                    <a:cubicBezTo>
                      <a:pt x="22" y="25"/>
                      <a:pt x="22" y="25"/>
                      <a:pt x="22" y="25"/>
                    </a:cubicBezTo>
                    <a:cubicBezTo>
                      <a:pt x="22" y="24"/>
                      <a:pt x="20" y="23"/>
                      <a:pt x="21" y="23"/>
                    </a:cubicBezTo>
                    <a:cubicBezTo>
                      <a:pt x="21" y="23"/>
                      <a:pt x="21" y="23"/>
                      <a:pt x="22" y="23"/>
                    </a:cubicBezTo>
                    <a:cubicBezTo>
                      <a:pt x="22" y="23"/>
                      <a:pt x="22" y="23"/>
                      <a:pt x="23" y="23"/>
                    </a:cubicBezTo>
                    <a:cubicBezTo>
                      <a:pt x="23" y="23"/>
                      <a:pt x="23" y="23"/>
                      <a:pt x="24" y="23"/>
                    </a:cubicBezTo>
                    <a:cubicBezTo>
                      <a:pt x="24" y="23"/>
                      <a:pt x="24" y="23"/>
                      <a:pt x="24" y="24"/>
                    </a:cubicBezTo>
                    <a:cubicBezTo>
                      <a:pt x="25" y="24"/>
                      <a:pt x="25" y="24"/>
                      <a:pt x="25" y="24"/>
                    </a:cubicBezTo>
                    <a:cubicBezTo>
                      <a:pt x="26" y="24"/>
                      <a:pt x="26" y="23"/>
                      <a:pt x="27" y="23"/>
                    </a:cubicBezTo>
                    <a:cubicBezTo>
                      <a:pt x="27" y="23"/>
                      <a:pt x="27" y="23"/>
                      <a:pt x="27" y="23"/>
                    </a:cubicBezTo>
                    <a:cubicBezTo>
                      <a:pt x="28" y="23"/>
                      <a:pt x="28" y="23"/>
                      <a:pt x="29" y="22"/>
                    </a:cubicBezTo>
                    <a:cubicBezTo>
                      <a:pt x="29" y="22"/>
                      <a:pt x="29" y="22"/>
                      <a:pt x="30" y="22"/>
                    </a:cubicBezTo>
                    <a:cubicBezTo>
                      <a:pt x="30" y="22"/>
                      <a:pt x="30" y="22"/>
                      <a:pt x="30" y="21"/>
                    </a:cubicBezTo>
                    <a:cubicBezTo>
                      <a:pt x="31" y="21"/>
                      <a:pt x="31" y="21"/>
                      <a:pt x="31" y="20"/>
                    </a:cubicBezTo>
                    <a:cubicBezTo>
                      <a:pt x="31" y="20"/>
                      <a:pt x="31" y="20"/>
                      <a:pt x="31" y="20"/>
                    </a:cubicBezTo>
                    <a:cubicBezTo>
                      <a:pt x="31" y="20"/>
                      <a:pt x="31" y="19"/>
                      <a:pt x="31" y="19"/>
                    </a:cubicBezTo>
                    <a:cubicBezTo>
                      <a:pt x="30" y="18"/>
                      <a:pt x="30" y="18"/>
                      <a:pt x="30" y="17"/>
                    </a:cubicBezTo>
                    <a:cubicBezTo>
                      <a:pt x="30" y="17"/>
                      <a:pt x="30" y="16"/>
                      <a:pt x="30" y="16"/>
                    </a:cubicBezTo>
                    <a:cubicBezTo>
                      <a:pt x="30" y="16"/>
                      <a:pt x="30" y="16"/>
                      <a:pt x="30" y="15"/>
                    </a:cubicBezTo>
                    <a:cubicBezTo>
                      <a:pt x="30" y="15"/>
                      <a:pt x="31" y="15"/>
                      <a:pt x="31" y="15"/>
                    </a:cubicBezTo>
                    <a:cubicBezTo>
                      <a:pt x="32" y="15"/>
                      <a:pt x="32" y="15"/>
                      <a:pt x="32" y="14"/>
                    </a:cubicBezTo>
                    <a:cubicBezTo>
                      <a:pt x="32" y="14"/>
                      <a:pt x="32" y="14"/>
                      <a:pt x="32" y="14"/>
                    </a:cubicBezTo>
                    <a:cubicBezTo>
                      <a:pt x="31" y="13"/>
                      <a:pt x="32" y="13"/>
                      <a:pt x="32" y="13"/>
                    </a:cubicBezTo>
                    <a:cubicBezTo>
                      <a:pt x="32" y="12"/>
                      <a:pt x="32" y="12"/>
                      <a:pt x="33" y="12"/>
                    </a:cubicBezTo>
                    <a:cubicBezTo>
                      <a:pt x="33" y="11"/>
                      <a:pt x="33" y="11"/>
                      <a:pt x="34" y="11"/>
                    </a:cubicBezTo>
                    <a:cubicBezTo>
                      <a:pt x="34" y="11"/>
                      <a:pt x="34" y="11"/>
                      <a:pt x="34" y="10"/>
                    </a:cubicBezTo>
                    <a:cubicBezTo>
                      <a:pt x="34" y="10"/>
                      <a:pt x="34" y="10"/>
                      <a:pt x="34" y="1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6" name="Freeform 16"/>
              <p:cNvSpPr>
                <a:spLocks/>
              </p:cNvSpPr>
              <p:nvPr/>
            </p:nvSpPr>
            <p:spPr bwMode="auto">
              <a:xfrm>
                <a:off x="2693989" y="4027489"/>
                <a:ext cx="150813" cy="150813"/>
              </a:xfrm>
              <a:custGeom>
                <a:avLst/>
                <a:gdLst>
                  <a:gd name="T0" fmla="*/ 12 w 14"/>
                  <a:gd name="T1" fmla="*/ 7 h 14"/>
                  <a:gd name="T2" fmla="*/ 11 w 14"/>
                  <a:gd name="T3" fmla="*/ 6 h 14"/>
                  <a:gd name="T4" fmla="*/ 10 w 14"/>
                  <a:gd name="T5" fmla="*/ 4 h 14"/>
                  <a:gd name="T6" fmla="*/ 9 w 14"/>
                  <a:gd name="T7" fmla="*/ 4 h 14"/>
                  <a:gd name="T8" fmla="*/ 8 w 14"/>
                  <a:gd name="T9" fmla="*/ 4 h 14"/>
                  <a:gd name="T10" fmla="*/ 8 w 14"/>
                  <a:gd name="T11" fmla="*/ 3 h 14"/>
                  <a:gd name="T12" fmla="*/ 7 w 14"/>
                  <a:gd name="T13" fmla="*/ 3 h 14"/>
                  <a:gd name="T14" fmla="*/ 6 w 14"/>
                  <a:gd name="T15" fmla="*/ 1 h 14"/>
                  <a:gd name="T16" fmla="*/ 5 w 14"/>
                  <a:gd name="T17" fmla="*/ 2 h 14"/>
                  <a:gd name="T18" fmla="*/ 5 w 14"/>
                  <a:gd name="T19" fmla="*/ 2 h 14"/>
                  <a:gd name="T20" fmla="*/ 4 w 14"/>
                  <a:gd name="T21" fmla="*/ 1 h 14"/>
                  <a:gd name="T22" fmla="*/ 4 w 14"/>
                  <a:gd name="T23" fmla="*/ 0 h 14"/>
                  <a:gd name="T24" fmla="*/ 3 w 14"/>
                  <a:gd name="T25" fmla="*/ 0 h 14"/>
                  <a:gd name="T26" fmla="*/ 2 w 14"/>
                  <a:gd name="T27" fmla="*/ 0 h 14"/>
                  <a:gd name="T28" fmla="*/ 1 w 14"/>
                  <a:gd name="T29" fmla="*/ 0 h 14"/>
                  <a:gd name="T30" fmla="*/ 0 w 14"/>
                  <a:gd name="T31" fmla="*/ 0 h 14"/>
                  <a:gd name="T32" fmla="*/ 0 w 14"/>
                  <a:gd name="T33" fmla="*/ 0 h 14"/>
                  <a:gd name="T34" fmla="*/ 0 w 14"/>
                  <a:gd name="T35" fmla="*/ 0 h 14"/>
                  <a:gd name="T36" fmla="*/ 0 w 14"/>
                  <a:gd name="T37" fmla="*/ 1 h 14"/>
                  <a:gd name="T38" fmla="*/ 0 w 14"/>
                  <a:gd name="T39" fmla="*/ 3 h 14"/>
                  <a:gd name="T40" fmla="*/ 0 w 14"/>
                  <a:gd name="T41" fmla="*/ 4 h 14"/>
                  <a:gd name="T42" fmla="*/ 0 w 14"/>
                  <a:gd name="T43" fmla="*/ 6 h 14"/>
                  <a:gd name="T44" fmla="*/ 0 w 14"/>
                  <a:gd name="T45" fmla="*/ 7 h 14"/>
                  <a:gd name="T46" fmla="*/ 0 w 14"/>
                  <a:gd name="T47" fmla="*/ 8 h 14"/>
                  <a:gd name="T48" fmla="*/ 0 w 14"/>
                  <a:gd name="T49" fmla="*/ 9 h 14"/>
                  <a:gd name="T50" fmla="*/ 0 w 14"/>
                  <a:gd name="T51" fmla="*/ 10 h 14"/>
                  <a:gd name="T52" fmla="*/ 0 w 14"/>
                  <a:gd name="T53" fmla="*/ 11 h 14"/>
                  <a:gd name="T54" fmla="*/ 1 w 14"/>
                  <a:gd name="T55" fmla="*/ 11 h 14"/>
                  <a:gd name="T56" fmla="*/ 2 w 14"/>
                  <a:gd name="T57" fmla="*/ 12 h 14"/>
                  <a:gd name="T58" fmla="*/ 2 w 14"/>
                  <a:gd name="T59" fmla="*/ 12 h 14"/>
                  <a:gd name="T60" fmla="*/ 3 w 14"/>
                  <a:gd name="T61" fmla="*/ 12 h 14"/>
                  <a:gd name="T62" fmla="*/ 4 w 14"/>
                  <a:gd name="T63" fmla="*/ 12 h 14"/>
                  <a:gd name="T64" fmla="*/ 5 w 14"/>
                  <a:gd name="T65" fmla="*/ 13 h 14"/>
                  <a:gd name="T66" fmla="*/ 6 w 14"/>
                  <a:gd name="T67" fmla="*/ 14 h 14"/>
                  <a:gd name="T68" fmla="*/ 7 w 14"/>
                  <a:gd name="T69" fmla="*/ 13 h 14"/>
                  <a:gd name="T70" fmla="*/ 8 w 14"/>
                  <a:gd name="T71" fmla="*/ 13 h 14"/>
                  <a:gd name="T72" fmla="*/ 9 w 14"/>
                  <a:gd name="T73" fmla="*/ 13 h 14"/>
                  <a:gd name="T74" fmla="*/ 9 w 14"/>
                  <a:gd name="T75" fmla="*/ 14 h 14"/>
                  <a:gd name="T76" fmla="*/ 11 w 14"/>
                  <a:gd name="T77" fmla="*/ 13 h 14"/>
                  <a:gd name="T78" fmla="*/ 11 w 14"/>
                  <a:gd name="T79" fmla="*/ 12 h 14"/>
                  <a:gd name="T80" fmla="*/ 12 w 14"/>
                  <a:gd name="T81" fmla="*/ 11 h 14"/>
                  <a:gd name="T82" fmla="*/ 12 w 14"/>
                  <a:gd name="T83" fmla="*/ 10 h 14"/>
                  <a:gd name="T84" fmla="*/ 13 w 14"/>
                  <a:gd name="T85" fmla="*/ 9 h 14"/>
                  <a:gd name="T86" fmla="*/ 14 w 14"/>
                  <a:gd name="T87" fmla="*/ 8 h 14"/>
                  <a:gd name="T88" fmla="*/ 14 w 14"/>
                  <a:gd name="T89" fmla="*/ 8 h 14"/>
                  <a:gd name="T90" fmla="*/ 12 w 14"/>
                  <a:gd name="T9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4">
                    <a:moveTo>
                      <a:pt x="12" y="7"/>
                    </a:moveTo>
                    <a:cubicBezTo>
                      <a:pt x="11" y="7"/>
                      <a:pt x="11" y="6"/>
                      <a:pt x="11" y="6"/>
                    </a:cubicBezTo>
                    <a:cubicBezTo>
                      <a:pt x="11" y="5"/>
                      <a:pt x="11" y="5"/>
                      <a:pt x="10" y="4"/>
                    </a:cubicBezTo>
                    <a:cubicBezTo>
                      <a:pt x="10" y="4"/>
                      <a:pt x="10" y="5"/>
                      <a:pt x="9" y="4"/>
                    </a:cubicBezTo>
                    <a:cubicBezTo>
                      <a:pt x="9" y="4"/>
                      <a:pt x="9" y="4"/>
                      <a:pt x="8" y="4"/>
                    </a:cubicBezTo>
                    <a:cubicBezTo>
                      <a:pt x="8" y="3"/>
                      <a:pt x="8" y="3"/>
                      <a:pt x="8" y="3"/>
                    </a:cubicBezTo>
                    <a:cubicBezTo>
                      <a:pt x="7" y="3"/>
                      <a:pt x="7" y="3"/>
                      <a:pt x="7" y="3"/>
                    </a:cubicBezTo>
                    <a:cubicBezTo>
                      <a:pt x="6" y="2"/>
                      <a:pt x="6" y="2"/>
                      <a:pt x="6" y="1"/>
                    </a:cubicBezTo>
                    <a:cubicBezTo>
                      <a:pt x="6" y="1"/>
                      <a:pt x="5" y="1"/>
                      <a:pt x="5" y="2"/>
                    </a:cubicBezTo>
                    <a:cubicBezTo>
                      <a:pt x="5" y="2"/>
                      <a:pt x="5" y="2"/>
                      <a:pt x="5" y="2"/>
                    </a:cubicBezTo>
                    <a:cubicBezTo>
                      <a:pt x="4" y="2"/>
                      <a:pt x="4" y="2"/>
                      <a:pt x="4" y="1"/>
                    </a:cubicBezTo>
                    <a:cubicBezTo>
                      <a:pt x="4" y="1"/>
                      <a:pt x="4" y="0"/>
                      <a:pt x="4" y="0"/>
                    </a:cubicBezTo>
                    <a:cubicBezTo>
                      <a:pt x="4" y="0"/>
                      <a:pt x="3" y="0"/>
                      <a:pt x="3" y="0"/>
                    </a:cubicBezTo>
                    <a:cubicBezTo>
                      <a:pt x="3" y="0"/>
                      <a:pt x="2" y="0"/>
                      <a:pt x="2" y="0"/>
                    </a:cubicBezTo>
                    <a:cubicBezTo>
                      <a:pt x="2" y="0"/>
                      <a:pt x="2" y="0"/>
                      <a:pt x="1" y="0"/>
                    </a:cubicBezTo>
                    <a:cubicBezTo>
                      <a:pt x="0" y="0"/>
                      <a:pt x="0" y="0"/>
                      <a:pt x="0" y="0"/>
                    </a:cubicBezTo>
                    <a:cubicBezTo>
                      <a:pt x="0" y="0"/>
                      <a:pt x="0" y="0"/>
                      <a:pt x="0" y="0"/>
                    </a:cubicBezTo>
                    <a:cubicBezTo>
                      <a:pt x="0" y="0"/>
                      <a:pt x="0" y="0"/>
                      <a:pt x="0" y="0"/>
                    </a:cubicBezTo>
                    <a:cubicBezTo>
                      <a:pt x="0" y="1"/>
                      <a:pt x="0" y="1"/>
                      <a:pt x="0" y="1"/>
                    </a:cubicBezTo>
                    <a:cubicBezTo>
                      <a:pt x="0" y="2"/>
                      <a:pt x="0" y="2"/>
                      <a:pt x="0" y="3"/>
                    </a:cubicBezTo>
                    <a:cubicBezTo>
                      <a:pt x="0" y="3"/>
                      <a:pt x="0" y="4"/>
                      <a:pt x="0" y="4"/>
                    </a:cubicBezTo>
                    <a:cubicBezTo>
                      <a:pt x="0" y="5"/>
                      <a:pt x="0" y="5"/>
                      <a:pt x="0" y="6"/>
                    </a:cubicBezTo>
                    <a:cubicBezTo>
                      <a:pt x="0" y="6"/>
                      <a:pt x="0" y="6"/>
                      <a:pt x="0" y="7"/>
                    </a:cubicBezTo>
                    <a:cubicBezTo>
                      <a:pt x="0" y="7"/>
                      <a:pt x="0" y="8"/>
                      <a:pt x="0" y="8"/>
                    </a:cubicBezTo>
                    <a:cubicBezTo>
                      <a:pt x="0" y="8"/>
                      <a:pt x="0" y="9"/>
                      <a:pt x="0" y="9"/>
                    </a:cubicBezTo>
                    <a:cubicBezTo>
                      <a:pt x="0" y="9"/>
                      <a:pt x="0" y="10"/>
                      <a:pt x="0" y="10"/>
                    </a:cubicBezTo>
                    <a:cubicBezTo>
                      <a:pt x="0" y="10"/>
                      <a:pt x="0" y="11"/>
                      <a:pt x="0" y="11"/>
                    </a:cubicBezTo>
                    <a:cubicBezTo>
                      <a:pt x="1" y="11"/>
                      <a:pt x="1" y="11"/>
                      <a:pt x="1" y="11"/>
                    </a:cubicBezTo>
                    <a:cubicBezTo>
                      <a:pt x="1" y="11"/>
                      <a:pt x="1" y="11"/>
                      <a:pt x="2" y="12"/>
                    </a:cubicBezTo>
                    <a:cubicBezTo>
                      <a:pt x="2" y="12"/>
                      <a:pt x="2" y="12"/>
                      <a:pt x="2" y="12"/>
                    </a:cubicBezTo>
                    <a:cubicBezTo>
                      <a:pt x="2" y="12"/>
                      <a:pt x="3" y="12"/>
                      <a:pt x="3" y="12"/>
                    </a:cubicBezTo>
                    <a:cubicBezTo>
                      <a:pt x="3" y="12"/>
                      <a:pt x="4" y="12"/>
                      <a:pt x="4" y="12"/>
                    </a:cubicBezTo>
                    <a:cubicBezTo>
                      <a:pt x="5" y="13"/>
                      <a:pt x="5" y="13"/>
                      <a:pt x="5" y="13"/>
                    </a:cubicBezTo>
                    <a:cubicBezTo>
                      <a:pt x="5" y="13"/>
                      <a:pt x="6" y="13"/>
                      <a:pt x="6" y="14"/>
                    </a:cubicBezTo>
                    <a:cubicBezTo>
                      <a:pt x="6" y="14"/>
                      <a:pt x="7" y="13"/>
                      <a:pt x="7" y="13"/>
                    </a:cubicBezTo>
                    <a:cubicBezTo>
                      <a:pt x="7" y="13"/>
                      <a:pt x="8" y="13"/>
                      <a:pt x="8" y="13"/>
                    </a:cubicBezTo>
                    <a:cubicBezTo>
                      <a:pt x="8" y="13"/>
                      <a:pt x="8" y="13"/>
                      <a:pt x="9" y="13"/>
                    </a:cubicBezTo>
                    <a:cubicBezTo>
                      <a:pt x="9" y="13"/>
                      <a:pt x="9" y="14"/>
                      <a:pt x="9" y="14"/>
                    </a:cubicBezTo>
                    <a:cubicBezTo>
                      <a:pt x="10" y="14"/>
                      <a:pt x="10" y="13"/>
                      <a:pt x="11" y="13"/>
                    </a:cubicBezTo>
                    <a:cubicBezTo>
                      <a:pt x="11" y="12"/>
                      <a:pt x="11" y="12"/>
                      <a:pt x="11" y="12"/>
                    </a:cubicBezTo>
                    <a:cubicBezTo>
                      <a:pt x="12" y="12"/>
                      <a:pt x="12" y="12"/>
                      <a:pt x="12" y="11"/>
                    </a:cubicBezTo>
                    <a:cubicBezTo>
                      <a:pt x="12" y="11"/>
                      <a:pt x="12" y="11"/>
                      <a:pt x="12" y="10"/>
                    </a:cubicBezTo>
                    <a:cubicBezTo>
                      <a:pt x="13" y="10"/>
                      <a:pt x="13" y="9"/>
                      <a:pt x="13" y="9"/>
                    </a:cubicBezTo>
                    <a:cubicBezTo>
                      <a:pt x="14" y="9"/>
                      <a:pt x="14" y="8"/>
                      <a:pt x="14" y="8"/>
                    </a:cubicBezTo>
                    <a:cubicBezTo>
                      <a:pt x="14" y="8"/>
                      <a:pt x="14" y="8"/>
                      <a:pt x="14" y="8"/>
                    </a:cubicBezTo>
                    <a:cubicBezTo>
                      <a:pt x="13" y="8"/>
                      <a:pt x="12" y="8"/>
                      <a:pt x="12" y="7"/>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7" name="Freeform 17"/>
              <p:cNvSpPr>
                <a:spLocks/>
              </p:cNvSpPr>
              <p:nvPr/>
            </p:nvSpPr>
            <p:spPr bwMode="auto">
              <a:xfrm>
                <a:off x="3740152" y="2222501"/>
                <a:ext cx="238125" cy="193675"/>
              </a:xfrm>
              <a:custGeom>
                <a:avLst/>
                <a:gdLst>
                  <a:gd name="T0" fmla="*/ 13 w 22"/>
                  <a:gd name="T1" fmla="*/ 5 h 18"/>
                  <a:gd name="T2" fmla="*/ 22 w 22"/>
                  <a:gd name="T3" fmla="*/ 5 h 18"/>
                  <a:gd name="T4" fmla="*/ 22 w 22"/>
                  <a:gd name="T5" fmla="*/ 0 h 18"/>
                  <a:gd name="T6" fmla="*/ 21 w 22"/>
                  <a:gd name="T7" fmla="*/ 0 h 18"/>
                  <a:gd name="T8" fmla="*/ 10 w 22"/>
                  <a:gd name="T9" fmla="*/ 0 h 18"/>
                  <a:gd name="T10" fmla="*/ 10 w 22"/>
                  <a:gd name="T11" fmla="*/ 0 h 18"/>
                  <a:gd name="T12" fmla="*/ 10 w 22"/>
                  <a:gd name="T13" fmla="*/ 2 h 18"/>
                  <a:gd name="T14" fmla="*/ 9 w 22"/>
                  <a:gd name="T15" fmla="*/ 3 h 18"/>
                  <a:gd name="T16" fmla="*/ 8 w 22"/>
                  <a:gd name="T17" fmla="*/ 3 h 18"/>
                  <a:gd name="T18" fmla="*/ 7 w 22"/>
                  <a:gd name="T19" fmla="*/ 4 h 18"/>
                  <a:gd name="T20" fmla="*/ 6 w 22"/>
                  <a:gd name="T21" fmla="*/ 6 h 18"/>
                  <a:gd name="T22" fmla="*/ 6 w 22"/>
                  <a:gd name="T23" fmla="*/ 7 h 18"/>
                  <a:gd name="T24" fmla="*/ 6 w 22"/>
                  <a:gd name="T25" fmla="*/ 8 h 18"/>
                  <a:gd name="T26" fmla="*/ 5 w 22"/>
                  <a:gd name="T27" fmla="*/ 9 h 18"/>
                  <a:gd name="T28" fmla="*/ 4 w 22"/>
                  <a:gd name="T29" fmla="*/ 10 h 18"/>
                  <a:gd name="T30" fmla="*/ 4 w 22"/>
                  <a:gd name="T31" fmla="*/ 11 h 18"/>
                  <a:gd name="T32" fmla="*/ 3 w 22"/>
                  <a:gd name="T33" fmla="*/ 12 h 18"/>
                  <a:gd name="T34" fmla="*/ 3 w 22"/>
                  <a:gd name="T35" fmla="*/ 13 h 18"/>
                  <a:gd name="T36" fmla="*/ 2 w 22"/>
                  <a:gd name="T37" fmla="*/ 14 h 18"/>
                  <a:gd name="T38" fmla="*/ 1 w 22"/>
                  <a:gd name="T39" fmla="*/ 15 h 18"/>
                  <a:gd name="T40" fmla="*/ 1 w 22"/>
                  <a:gd name="T41" fmla="*/ 16 h 18"/>
                  <a:gd name="T42" fmla="*/ 0 w 22"/>
                  <a:gd name="T43" fmla="*/ 17 h 18"/>
                  <a:gd name="T44" fmla="*/ 0 w 22"/>
                  <a:gd name="T45" fmla="*/ 18 h 18"/>
                  <a:gd name="T46" fmla="*/ 0 w 22"/>
                  <a:gd name="T47" fmla="*/ 18 h 18"/>
                  <a:gd name="T48" fmla="*/ 11 w 22"/>
                  <a:gd name="T49" fmla="*/ 18 h 18"/>
                  <a:gd name="T50" fmla="*/ 11 w 22"/>
                  <a:gd name="T51" fmla="*/ 15 h 18"/>
                  <a:gd name="T52" fmla="*/ 11 w 22"/>
                  <a:gd name="T53" fmla="*/ 13 h 18"/>
                  <a:gd name="T54" fmla="*/ 11 w 22"/>
                  <a:gd name="T55" fmla="*/ 13 h 18"/>
                  <a:gd name="T56" fmla="*/ 12 w 22"/>
                  <a:gd name="T57" fmla="*/ 13 h 18"/>
                  <a:gd name="T58" fmla="*/ 13 w 22"/>
                  <a:gd name="T59" fmla="*/ 12 h 18"/>
                  <a:gd name="T60" fmla="*/ 13 w 22"/>
                  <a:gd name="T6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8">
                    <a:moveTo>
                      <a:pt x="13" y="5"/>
                    </a:moveTo>
                    <a:cubicBezTo>
                      <a:pt x="22" y="5"/>
                      <a:pt x="22" y="5"/>
                      <a:pt x="22" y="5"/>
                    </a:cubicBezTo>
                    <a:cubicBezTo>
                      <a:pt x="22" y="0"/>
                      <a:pt x="22" y="0"/>
                      <a:pt x="22" y="0"/>
                    </a:cubicBezTo>
                    <a:cubicBezTo>
                      <a:pt x="21" y="0"/>
                      <a:pt x="21" y="0"/>
                      <a:pt x="21" y="0"/>
                    </a:cubicBezTo>
                    <a:cubicBezTo>
                      <a:pt x="10" y="0"/>
                      <a:pt x="10" y="0"/>
                      <a:pt x="10" y="0"/>
                    </a:cubicBezTo>
                    <a:cubicBezTo>
                      <a:pt x="10" y="0"/>
                      <a:pt x="10" y="0"/>
                      <a:pt x="10" y="0"/>
                    </a:cubicBezTo>
                    <a:cubicBezTo>
                      <a:pt x="10" y="1"/>
                      <a:pt x="10" y="1"/>
                      <a:pt x="10" y="2"/>
                    </a:cubicBezTo>
                    <a:cubicBezTo>
                      <a:pt x="9" y="2"/>
                      <a:pt x="9" y="3"/>
                      <a:pt x="9" y="3"/>
                    </a:cubicBezTo>
                    <a:cubicBezTo>
                      <a:pt x="8" y="3"/>
                      <a:pt x="8" y="3"/>
                      <a:pt x="8" y="3"/>
                    </a:cubicBezTo>
                    <a:cubicBezTo>
                      <a:pt x="8" y="4"/>
                      <a:pt x="7" y="4"/>
                      <a:pt x="7" y="4"/>
                    </a:cubicBezTo>
                    <a:cubicBezTo>
                      <a:pt x="7" y="5"/>
                      <a:pt x="7" y="5"/>
                      <a:pt x="6" y="6"/>
                    </a:cubicBezTo>
                    <a:cubicBezTo>
                      <a:pt x="6" y="6"/>
                      <a:pt x="6" y="6"/>
                      <a:pt x="6" y="7"/>
                    </a:cubicBezTo>
                    <a:cubicBezTo>
                      <a:pt x="6" y="8"/>
                      <a:pt x="7" y="8"/>
                      <a:pt x="6" y="8"/>
                    </a:cubicBezTo>
                    <a:cubicBezTo>
                      <a:pt x="6" y="9"/>
                      <a:pt x="6" y="9"/>
                      <a:pt x="5" y="9"/>
                    </a:cubicBezTo>
                    <a:cubicBezTo>
                      <a:pt x="5" y="9"/>
                      <a:pt x="5" y="9"/>
                      <a:pt x="4" y="10"/>
                    </a:cubicBezTo>
                    <a:cubicBezTo>
                      <a:pt x="4" y="10"/>
                      <a:pt x="4" y="10"/>
                      <a:pt x="4" y="11"/>
                    </a:cubicBezTo>
                    <a:cubicBezTo>
                      <a:pt x="3" y="11"/>
                      <a:pt x="3" y="11"/>
                      <a:pt x="3" y="12"/>
                    </a:cubicBezTo>
                    <a:cubicBezTo>
                      <a:pt x="3" y="12"/>
                      <a:pt x="3" y="12"/>
                      <a:pt x="3" y="13"/>
                    </a:cubicBezTo>
                    <a:cubicBezTo>
                      <a:pt x="2" y="14"/>
                      <a:pt x="2" y="14"/>
                      <a:pt x="2" y="14"/>
                    </a:cubicBezTo>
                    <a:cubicBezTo>
                      <a:pt x="2" y="15"/>
                      <a:pt x="2" y="15"/>
                      <a:pt x="1" y="15"/>
                    </a:cubicBezTo>
                    <a:cubicBezTo>
                      <a:pt x="1" y="16"/>
                      <a:pt x="1" y="16"/>
                      <a:pt x="1" y="16"/>
                    </a:cubicBezTo>
                    <a:cubicBezTo>
                      <a:pt x="0" y="16"/>
                      <a:pt x="0" y="17"/>
                      <a:pt x="0" y="17"/>
                    </a:cubicBezTo>
                    <a:cubicBezTo>
                      <a:pt x="0" y="17"/>
                      <a:pt x="0" y="18"/>
                      <a:pt x="0" y="18"/>
                    </a:cubicBezTo>
                    <a:cubicBezTo>
                      <a:pt x="0" y="18"/>
                      <a:pt x="0" y="18"/>
                      <a:pt x="0" y="18"/>
                    </a:cubicBezTo>
                    <a:cubicBezTo>
                      <a:pt x="11" y="18"/>
                      <a:pt x="11" y="18"/>
                      <a:pt x="11" y="18"/>
                    </a:cubicBezTo>
                    <a:cubicBezTo>
                      <a:pt x="11" y="15"/>
                      <a:pt x="11" y="15"/>
                      <a:pt x="11" y="15"/>
                    </a:cubicBezTo>
                    <a:cubicBezTo>
                      <a:pt x="10" y="14"/>
                      <a:pt x="10" y="14"/>
                      <a:pt x="11" y="13"/>
                    </a:cubicBezTo>
                    <a:cubicBezTo>
                      <a:pt x="11" y="13"/>
                      <a:pt x="11" y="13"/>
                      <a:pt x="11" y="13"/>
                    </a:cubicBezTo>
                    <a:cubicBezTo>
                      <a:pt x="12" y="13"/>
                      <a:pt x="12" y="13"/>
                      <a:pt x="12" y="13"/>
                    </a:cubicBezTo>
                    <a:cubicBezTo>
                      <a:pt x="13" y="13"/>
                      <a:pt x="13" y="12"/>
                      <a:pt x="13" y="12"/>
                    </a:cubicBezTo>
                    <a:cubicBezTo>
                      <a:pt x="13" y="5"/>
                      <a:pt x="13" y="5"/>
                      <a:pt x="13" y="5"/>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8" name="Freeform 18"/>
              <p:cNvSpPr>
                <a:spLocks/>
              </p:cNvSpPr>
              <p:nvPr/>
            </p:nvSpPr>
            <p:spPr bwMode="auto">
              <a:xfrm>
                <a:off x="4592639" y="1658939"/>
                <a:ext cx="98425" cy="98425"/>
              </a:xfrm>
              <a:custGeom>
                <a:avLst/>
                <a:gdLst>
                  <a:gd name="T0" fmla="*/ 3 w 9"/>
                  <a:gd name="T1" fmla="*/ 1 h 9"/>
                  <a:gd name="T2" fmla="*/ 2 w 9"/>
                  <a:gd name="T3" fmla="*/ 1 h 9"/>
                  <a:gd name="T4" fmla="*/ 1 w 9"/>
                  <a:gd name="T5" fmla="*/ 1 h 9"/>
                  <a:gd name="T6" fmla="*/ 0 w 9"/>
                  <a:gd name="T7" fmla="*/ 1 h 9"/>
                  <a:gd name="T8" fmla="*/ 0 w 9"/>
                  <a:gd name="T9" fmla="*/ 2 h 9"/>
                  <a:gd name="T10" fmla="*/ 1 w 9"/>
                  <a:gd name="T11" fmla="*/ 3 h 9"/>
                  <a:gd name="T12" fmla="*/ 1 w 9"/>
                  <a:gd name="T13" fmla="*/ 4 h 9"/>
                  <a:gd name="T14" fmla="*/ 1 w 9"/>
                  <a:gd name="T15" fmla="*/ 5 h 9"/>
                  <a:gd name="T16" fmla="*/ 2 w 9"/>
                  <a:gd name="T17" fmla="*/ 5 h 9"/>
                  <a:gd name="T18" fmla="*/ 2 w 9"/>
                  <a:gd name="T19" fmla="*/ 6 h 9"/>
                  <a:gd name="T20" fmla="*/ 2 w 9"/>
                  <a:gd name="T21" fmla="*/ 7 h 9"/>
                  <a:gd name="T22" fmla="*/ 3 w 9"/>
                  <a:gd name="T23" fmla="*/ 7 h 9"/>
                  <a:gd name="T24" fmla="*/ 4 w 9"/>
                  <a:gd name="T25" fmla="*/ 7 h 9"/>
                  <a:gd name="T26" fmla="*/ 5 w 9"/>
                  <a:gd name="T27" fmla="*/ 7 h 9"/>
                  <a:gd name="T28" fmla="*/ 6 w 9"/>
                  <a:gd name="T29" fmla="*/ 9 h 9"/>
                  <a:gd name="T30" fmla="*/ 6 w 9"/>
                  <a:gd name="T31" fmla="*/ 9 h 9"/>
                  <a:gd name="T32" fmla="*/ 6 w 9"/>
                  <a:gd name="T33" fmla="*/ 8 h 9"/>
                  <a:gd name="T34" fmla="*/ 7 w 9"/>
                  <a:gd name="T35" fmla="*/ 7 h 9"/>
                  <a:gd name="T36" fmla="*/ 8 w 9"/>
                  <a:gd name="T37" fmla="*/ 7 h 9"/>
                  <a:gd name="T38" fmla="*/ 9 w 9"/>
                  <a:gd name="T39" fmla="*/ 6 h 9"/>
                  <a:gd name="T40" fmla="*/ 9 w 9"/>
                  <a:gd name="T41" fmla="*/ 5 h 9"/>
                  <a:gd name="T42" fmla="*/ 8 w 9"/>
                  <a:gd name="T43" fmla="*/ 4 h 9"/>
                  <a:gd name="T44" fmla="*/ 9 w 9"/>
                  <a:gd name="T45" fmla="*/ 3 h 9"/>
                  <a:gd name="T46" fmla="*/ 8 w 9"/>
                  <a:gd name="T47" fmla="*/ 2 h 9"/>
                  <a:gd name="T48" fmla="*/ 7 w 9"/>
                  <a:gd name="T49" fmla="*/ 1 h 9"/>
                  <a:gd name="T50" fmla="*/ 7 w 9"/>
                  <a:gd name="T51" fmla="*/ 1 h 9"/>
                  <a:gd name="T52" fmla="*/ 6 w 9"/>
                  <a:gd name="T53" fmla="*/ 2 h 9"/>
                  <a:gd name="T54" fmla="*/ 6 w 9"/>
                  <a:gd name="T55" fmla="*/ 1 h 9"/>
                  <a:gd name="T56" fmla="*/ 5 w 9"/>
                  <a:gd name="T57" fmla="*/ 1 h 9"/>
                  <a:gd name="T58" fmla="*/ 4 w 9"/>
                  <a:gd name="T59" fmla="*/ 1 h 9"/>
                  <a:gd name="T60" fmla="*/ 3 w 9"/>
                  <a:gd name="T6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1"/>
                    </a:moveTo>
                    <a:cubicBezTo>
                      <a:pt x="3" y="1"/>
                      <a:pt x="2" y="1"/>
                      <a:pt x="2" y="1"/>
                    </a:cubicBezTo>
                    <a:cubicBezTo>
                      <a:pt x="2" y="1"/>
                      <a:pt x="1" y="0"/>
                      <a:pt x="1" y="1"/>
                    </a:cubicBezTo>
                    <a:cubicBezTo>
                      <a:pt x="1" y="1"/>
                      <a:pt x="1" y="1"/>
                      <a:pt x="0" y="1"/>
                    </a:cubicBezTo>
                    <a:cubicBezTo>
                      <a:pt x="0" y="2"/>
                      <a:pt x="0" y="2"/>
                      <a:pt x="0" y="2"/>
                    </a:cubicBezTo>
                    <a:cubicBezTo>
                      <a:pt x="0" y="2"/>
                      <a:pt x="1" y="2"/>
                      <a:pt x="1" y="3"/>
                    </a:cubicBezTo>
                    <a:cubicBezTo>
                      <a:pt x="1" y="3"/>
                      <a:pt x="1" y="4"/>
                      <a:pt x="1" y="4"/>
                    </a:cubicBezTo>
                    <a:cubicBezTo>
                      <a:pt x="1" y="4"/>
                      <a:pt x="1" y="4"/>
                      <a:pt x="1" y="5"/>
                    </a:cubicBezTo>
                    <a:cubicBezTo>
                      <a:pt x="2" y="5"/>
                      <a:pt x="2" y="5"/>
                      <a:pt x="2" y="5"/>
                    </a:cubicBezTo>
                    <a:cubicBezTo>
                      <a:pt x="2" y="5"/>
                      <a:pt x="2" y="5"/>
                      <a:pt x="2" y="6"/>
                    </a:cubicBezTo>
                    <a:cubicBezTo>
                      <a:pt x="3" y="6"/>
                      <a:pt x="2" y="6"/>
                      <a:pt x="2" y="7"/>
                    </a:cubicBezTo>
                    <a:cubicBezTo>
                      <a:pt x="2" y="7"/>
                      <a:pt x="3" y="7"/>
                      <a:pt x="3" y="7"/>
                    </a:cubicBezTo>
                    <a:cubicBezTo>
                      <a:pt x="4" y="7"/>
                      <a:pt x="4" y="7"/>
                      <a:pt x="4" y="7"/>
                    </a:cubicBezTo>
                    <a:cubicBezTo>
                      <a:pt x="5" y="7"/>
                      <a:pt x="5" y="7"/>
                      <a:pt x="5" y="7"/>
                    </a:cubicBezTo>
                    <a:cubicBezTo>
                      <a:pt x="6" y="8"/>
                      <a:pt x="5" y="8"/>
                      <a:pt x="6" y="9"/>
                    </a:cubicBezTo>
                    <a:cubicBezTo>
                      <a:pt x="6" y="9"/>
                      <a:pt x="6" y="9"/>
                      <a:pt x="6" y="9"/>
                    </a:cubicBezTo>
                    <a:cubicBezTo>
                      <a:pt x="6" y="8"/>
                      <a:pt x="6" y="8"/>
                      <a:pt x="6" y="8"/>
                    </a:cubicBezTo>
                    <a:cubicBezTo>
                      <a:pt x="7" y="8"/>
                      <a:pt x="7" y="8"/>
                      <a:pt x="7" y="7"/>
                    </a:cubicBezTo>
                    <a:cubicBezTo>
                      <a:pt x="7" y="7"/>
                      <a:pt x="7" y="7"/>
                      <a:pt x="8" y="7"/>
                    </a:cubicBezTo>
                    <a:cubicBezTo>
                      <a:pt x="8" y="7"/>
                      <a:pt x="9" y="7"/>
                      <a:pt x="9" y="6"/>
                    </a:cubicBezTo>
                    <a:cubicBezTo>
                      <a:pt x="9" y="6"/>
                      <a:pt x="9" y="5"/>
                      <a:pt x="9" y="5"/>
                    </a:cubicBezTo>
                    <a:cubicBezTo>
                      <a:pt x="9" y="5"/>
                      <a:pt x="8" y="5"/>
                      <a:pt x="8" y="4"/>
                    </a:cubicBezTo>
                    <a:cubicBezTo>
                      <a:pt x="8" y="4"/>
                      <a:pt x="9" y="4"/>
                      <a:pt x="9" y="3"/>
                    </a:cubicBezTo>
                    <a:cubicBezTo>
                      <a:pt x="9" y="3"/>
                      <a:pt x="8" y="3"/>
                      <a:pt x="8" y="2"/>
                    </a:cubicBezTo>
                    <a:cubicBezTo>
                      <a:pt x="8" y="2"/>
                      <a:pt x="8" y="2"/>
                      <a:pt x="7" y="1"/>
                    </a:cubicBezTo>
                    <a:cubicBezTo>
                      <a:pt x="7" y="1"/>
                      <a:pt x="7" y="1"/>
                      <a:pt x="7" y="1"/>
                    </a:cubicBezTo>
                    <a:cubicBezTo>
                      <a:pt x="7" y="2"/>
                      <a:pt x="7" y="2"/>
                      <a:pt x="6" y="2"/>
                    </a:cubicBezTo>
                    <a:cubicBezTo>
                      <a:pt x="6" y="2"/>
                      <a:pt x="6" y="1"/>
                      <a:pt x="6" y="1"/>
                    </a:cubicBezTo>
                    <a:cubicBezTo>
                      <a:pt x="5" y="1"/>
                      <a:pt x="5" y="1"/>
                      <a:pt x="5" y="1"/>
                    </a:cubicBezTo>
                    <a:cubicBezTo>
                      <a:pt x="5" y="1"/>
                      <a:pt x="4" y="1"/>
                      <a:pt x="4" y="1"/>
                    </a:cubicBezTo>
                    <a:cubicBezTo>
                      <a:pt x="4" y="1"/>
                      <a:pt x="3" y="1"/>
                      <a:pt x="3"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9" name="Freeform 19"/>
              <p:cNvSpPr>
                <a:spLocks/>
              </p:cNvSpPr>
              <p:nvPr/>
            </p:nvSpPr>
            <p:spPr bwMode="auto">
              <a:xfrm>
                <a:off x="4452939" y="2049464"/>
                <a:ext cx="420688" cy="431800"/>
              </a:xfrm>
              <a:custGeom>
                <a:avLst/>
                <a:gdLst>
                  <a:gd name="T0" fmla="*/ 33 w 39"/>
                  <a:gd name="T1" fmla="*/ 2 h 40"/>
                  <a:gd name="T2" fmla="*/ 31 w 39"/>
                  <a:gd name="T3" fmla="*/ 1 h 40"/>
                  <a:gd name="T4" fmla="*/ 29 w 39"/>
                  <a:gd name="T5" fmla="*/ 1 h 40"/>
                  <a:gd name="T6" fmla="*/ 27 w 39"/>
                  <a:gd name="T7" fmla="*/ 2 h 40"/>
                  <a:gd name="T8" fmla="*/ 25 w 39"/>
                  <a:gd name="T9" fmla="*/ 4 h 40"/>
                  <a:gd name="T10" fmla="*/ 26 w 39"/>
                  <a:gd name="T11" fmla="*/ 7 h 40"/>
                  <a:gd name="T12" fmla="*/ 23 w 39"/>
                  <a:gd name="T13" fmla="*/ 8 h 40"/>
                  <a:gd name="T14" fmla="*/ 21 w 39"/>
                  <a:gd name="T15" fmla="*/ 7 h 40"/>
                  <a:gd name="T16" fmla="*/ 17 w 39"/>
                  <a:gd name="T17" fmla="*/ 6 h 40"/>
                  <a:gd name="T18" fmla="*/ 15 w 39"/>
                  <a:gd name="T19" fmla="*/ 5 h 40"/>
                  <a:gd name="T20" fmla="*/ 14 w 39"/>
                  <a:gd name="T21" fmla="*/ 2 h 40"/>
                  <a:gd name="T22" fmla="*/ 12 w 39"/>
                  <a:gd name="T23" fmla="*/ 2 h 40"/>
                  <a:gd name="T24" fmla="*/ 9 w 39"/>
                  <a:gd name="T25" fmla="*/ 1 h 40"/>
                  <a:gd name="T26" fmla="*/ 5 w 39"/>
                  <a:gd name="T27" fmla="*/ 0 h 40"/>
                  <a:gd name="T28" fmla="*/ 5 w 39"/>
                  <a:gd name="T29" fmla="*/ 0 h 40"/>
                  <a:gd name="T30" fmla="*/ 5 w 39"/>
                  <a:gd name="T31" fmla="*/ 3 h 40"/>
                  <a:gd name="T32" fmla="*/ 4 w 39"/>
                  <a:gd name="T33" fmla="*/ 3 h 40"/>
                  <a:gd name="T34" fmla="*/ 2 w 39"/>
                  <a:gd name="T35" fmla="*/ 5 h 40"/>
                  <a:gd name="T36" fmla="*/ 2 w 39"/>
                  <a:gd name="T37" fmla="*/ 6 h 40"/>
                  <a:gd name="T38" fmla="*/ 1 w 39"/>
                  <a:gd name="T39" fmla="*/ 9 h 40"/>
                  <a:gd name="T40" fmla="*/ 0 w 39"/>
                  <a:gd name="T41" fmla="*/ 9 h 40"/>
                  <a:gd name="T42" fmla="*/ 0 w 39"/>
                  <a:gd name="T43" fmla="*/ 10 h 40"/>
                  <a:gd name="T44" fmla="*/ 1 w 39"/>
                  <a:gd name="T45" fmla="*/ 13 h 40"/>
                  <a:gd name="T46" fmla="*/ 1 w 39"/>
                  <a:gd name="T47" fmla="*/ 15 h 40"/>
                  <a:gd name="T48" fmla="*/ 1 w 39"/>
                  <a:gd name="T49" fmla="*/ 19 h 40"/>
                  <a:gd name="T50" fmla="*/ 1 w 39"/>
                  <a:gd name="T51" fmla="*/ 20 h 40"/>
                  <a:gd name="T52" fmla="*/ 1 w 39"/>
                  <a:gd name="T53" fmla="*/ 23 h 40"/>
                  <a:gd name="T54" fmla="*/ 3 w 39"/>
                  <a:gd name="T55" fmla="*/ 25 h 40"/>
                  <a:gd name="T56" fmla="*/ 4 w 39"/>
                  <a:gd name="T57" fmla="*/ 26 h 40"/>
                  <a:gd name="T58" fmla="*/ 6 w 39"/>
                  <a:gd name="T59" fmla="*/ 27 h 40"/>
                  <a:gd name="T60" fmla="*/ 8 w 39"/>
                  <a:gd name="T61" fmla="*/ 28 h 40"/>
                  <a:gd name="T62" fmla="*/ 9 w 39"/>
                  <a:gd name="T63" fmla="*/ 29 h 40"/>
                  <a:gd name="T64" fmla="*/ 11 w 39"/>
                  <a:gd name="T65" fmla="*/ 30 h 40"/>
                  <a:gd name="T66" fmla="*/ 13 w 39"/>
                  <a:gd name="T67" fmla="*/ 30 h 40"/>
                  <a:gd name="T68" fmla="*/ 14 w 39"/>
                  <a:gd name="T69" fmla="*/ 30 h 40"/>
                  <a:gd name="T70" fmla="*/ 16 w 39"/>
                  <a:gd name="T71" fmla="*/ 29 h 40"/>
                  <a:gd name="T72" fmla="*/ 17 w 39"/>
                  <a:gd name="T73" fmla="*/ 29 h 40"/>
                  <a:gd name="T74" fmla="*/ 21 w 39"/>
                  <a:gd name="T75" fmla="*/ 31 h 40"/>
                  <a:gd name="T76" fmla="*/ 23 w 39"/>
                  <a:gd name="T77" fmla="*/ 32 h 40"/>
                  <a:gd name="T78" fmla="*/ 26 w 39"/>
                  <a:gd name="T79" fmla="*/ 34 h 40"/>
                  <a:gd name="T80" fmla="*/ 29 w 39"/>
                  <a:gd name="T81" fmla="*/ 36 h 40"/>
                  <a:gd name="T82" fmla="*/ 31 w 39"/>
                  <a:gd name="T83" fmla="*/ 37 h 40"/>
                  <a:gd name="T84" fmla="*/ 34 w 39"/>
                  <a:gd name="T85" fmla="*/ 38 h 40"/>
                  <a:gd name="T86" fmla="*/ 36 w 39"/>
                  <a:gd name="T87" fmla="*/ 40 h 40"/>
                  <a:gd name="T88" fmla="*/ 39 w 39"/>
                  <a:gd name="T89" fmla="*/ 38 h 40"/>
                  <a:gd name="T90" fmla="*/ 38 w 39"/>
                  <a:gd name="T91" fmla="*/ 20 h 40"/>
                  <a:gd name="T92" fmla="*/ 38 w 39"/>
                  <a:gd name="T93" fmla="*/ 10 h 40"/>
                  <a:gd name="T94" fmla="*/ 37 w 39"/>
                  <a:gd name="T95" fmla="*/ 6 h 40"/>
                  <a:gd name="T96" fmla="*/ 38 w 39"/>
                  <a:gd name="T97" fmla="*/ 5 h 40"/>
                  <a:gd name="T98" fmla="*/ 38 w 39"/>
                  <a:gd name="T99" fmla="*/ 4 h 40"/>
                  <a:gd name="T100" fmla="*/ 34 w 39"/>
                  <a:gd name="T101"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40">
                    <a:moveTo>
                      <a:pt x="33" y="3"/>
                    </a:moveTo>
                    <a:cubicBezTo>
                      <a:pt x="33" y="3"/>
                      <a:pt x="33" y="3"/>
                      <a:pt x="33" y="2"/>
                    </a:cubicBezTo>
                    <a:cubicBezTo>
                      <a:pt x="33" y="2"/>
                      <a:pt x="32" y="2"/>
                      <a:pt x="32" y="2"/>
                    </a:cubicBezTo>
                    <a:cubicBezTo>
                      <a:pt x="32" y="1"/>
                      <a:pt x="31" y="2"/>
                      <a:pt x="31" y="1"/>
                    </a:cubicBezTo>
                    <a:cubicBezTo>
                      <a:pt x="31" y="1"/>
                      <a:pt x="31" y="1"/>
                      <a:pt x="30" y="1"/>
                    </a:cubicBezTo>
                    <a:cubicBezTo>
                      <a:pt x="30" y="0"/>
                      <a:pt x="30" y="0"/>
                      <a:pt x="29" y="1"/>
                    </a:cubicBezTo>
                    <a:cubicBezTo>
                      <a:pt x="29" y="1"/>
                      <a:pt x="29" y="1"/>
                      <a:pt x="28" y="1"/>
                    </a:cubicBezTo>
                    <a:cubicBezTo>
                      <a:pt x="28" y="2"/>
                      <a:pt x="28" y="2"/>
                      <a:pt x="27" y="2"/>
                    </a:cubicBezTo>
                    <a:cubicBezTo>
                      <a:pt x="26" y="2"/>
                      <a:pt x="26" y="2"/>
                      <a:pt x="26" y="3"/>
                    </a:cubicBezTo>
                    <a:cubicBezTo>
                      <a:pt x="25" y="3"/>
                      <a:pt x="25" y="3"/>
                      <a:pt x="25" y="4"/>
                    </a:cubicBezTo>
                    <a:cubicBezTo>
                      <a:pt x="25" y="5"/>
                      <a:pt x="26" y="5"/>
                      <a:pt x="26" y="5"/>
                    </a:cubicBezTo>
                    <a:cubicBezTo>
                      <a:pt x="26" y="6"/>
                      <a:pt x="26" y="6"/>
                      <a:pt x="26" y="7"/>
                    </a:cubicBezTo>
                    <a:cubicBezTo>
                      <a:pt x="25" y="7"/>
                      <a:pt x="25" y="8"/>
                      <a:pt x="25" y="8"/>
                    </a:cubicBezTo>
                    <a:cubicBezTo>
                      <a:pt x="24" y="8"/>
                      <a:pt x="24" y="8"/>
                      <a:pt x="23" y="8"/>
                    </a:cubicBezTo>
                    <a:cubicBezTo>
                      <a:pt x="23" y="8"/>
                      <a:pt x="22" y="8"/>
                      <a:pt x="22" y="7"/>
                    </a:cubicBezTo>
                    <a:cubicBezTo>
                      <a:pt x="21" y="7"/>
                      <a:pt x="21" y="7"/>
                      <a:pt x="21" y="7"/>
                    </a:cubicBezTo>
                    <a:cubicBezTo>
                      <a:pt x="20" y="6"/>
                      <a:pt x="19" y="7"/>
                      <a:pt x="18" y="6"/>
                    </a:cubicBezTo>
                    <a:cubicBezTo>
                      <a:pt x="18" y="6"/>
                      <a:pt x="17" y="6"/>
                      <a:pt x="17" y="6"/>
                    </a:cubicBezTo>
                    <a:cubicBezTo>
                      <a:pt x="16" y="6"/>
                      <a:pt x="16" y="6"/>
                      <a:pt x="15" y="5"/>
                    </a:cubicBezTo>
                    <a:cubicBezTo>
                      <a:pt x="15" y="5"/>
                      <a:pt x="15" y="5"/>
                      <a:pt x="15" y="5"/>
                    </a:cubicBezTo>
                    <a:cubicBezTo>
                      <a:pt x="14" y="4"/>
                      <a:pt x="14" y="4"/>
                      <a:pt x="14" y="3"/>
                    </a:cubicBezTo>
                    <a:cubicBezTo>
                      <a:pt x="14" y="3"/>
                      <a:pt x="14" y="3"/>
                      <a:pt x="14" y="2"/>
                    </a:cubicBezTo>
                    <a:cubicBezTo>
                      <a:pt x="13" y="2"/>
                      <a:pt x="13" y="2"/>
                      <a:pt x="13" y="2"/>
                    </a:cubicBezTo>
                    <a:cubicBezTo>
                      <a:pt x="12" y="2"/>
                      <a:pt x="12" y="2"/>
                      <a:pt x="12" y="2"/>
                    </a:cubicBezTo>
                    <a:cubicBezTo>
                      <a:pt x="11" y="2"/>
                      <a:pt x="10" y="2"/>
                      <a:pt x="10" y="2"/>
                    </a:cubicBezTo>
                    <a:cubicBezTo>
                      <a:pt x="10" y="1"/>
                      <a:pt x="10" y="1"/>
                      <a:pt x="9" y="1"/>
                    </a:cubicBezTo>
                    <a:cubicBezTo>
                      <a:pt x="9" y="0"/>
                      <a:pt x="9" y="0"/>
                      <a:pt x="8" y="0"/>
                    </a:cubicBezTo>
                    <a:cubicBezTo>
                      <a:pt x="7" y="0"/>
                      <a:pt x="7" y="0"/>
                      <a:pt x="5" y="0"/>
                    </a:cubicBezTo>
                    <a:cubicBezTo>
                      <a:pt x="5" y="0"/>
                      <a:pt x="5" y="0"/>
                      <a:pt x="5" y="0"/>
                    </a:cubicBezTo>
                    <a:cubicBezTo>
                      <a:pt x="5" y="0"/>
                      <a:pt x="5" y="0"/>
                      <a:pt x="5" y="0"/>
                    </a:cubicBezTo>
                    <a:cubicBezTo>
                      <a:pt x="5" y="1"/>
                      <a:pt x="5" y="1"/>
                      <a:pt x="5" y="2"/>
                    </a:cubicBezTo>
                    <a:cubicBezTo>
                      <a:pt x="5" y="2"/>
                      <a:pt x="5" y="2"/>
                      <a:pt x="5" y="3"/>
                    </a:cubicBezTo>
                    <a:cubicBezTo>
                      <a:pt x="5" y="3"/>
                      <a:pt x="5" y="3"/>
                      <a:pt x="4" y="3"/>
                    </a:cubicBezTo>
                    <a:cubicBezTo>
                      <a:pt x="4" y="3"/>
                      <a:pt x="4" y="3"/>
                      <a:pt x="4" y="3"/>
                    </a:cubicBezTo>
                    <a:cubicBezTo>
                      <a:pt x="3" y="3"/>
                      <a:pt x="3" y="3"/>
                      <a:pt x="3" y="4"/>
                    </a:cubicBezTo>
                    <a:cubicBezTo>
                      <a:pt x="3" y="4"/>
                      <a:pt x="3" y="4"/>
                      <a:pt x="2" y="5"/>
                    </a:cubicBezTo>
                    <a:cubicBezTo>
                      <a:pt x="2" y="5"/>
                      <a:pt x="2" y="5"/>
                      <a:pt x="2" y="5"/>
                    </a:cubicBezTo>
                    <a:cubicBezTo>
                      <a:pt x="1" y="5"/>
                      <a:pt x="2" y="6"/>
                      <a:pt x="2" y="6"/>
                    </a:cubicBezTo>
                    <a:cubicBezTo>
                      <a:pt x="2" y="7"/>
                      <a:pt x="2" y="7"/>
                      <a:pt x="2" y="8"/>
                    </a:cubicBezTo>
                    <a:cubicBezTo>
                      <a:pt x="2" y="8"/>
                      <a:pt x="1" y="8"/>
                      <a:pt x="1" y="9"/>
                    </a:cubicBezTo>
                    <a:cubicBezTo>
                      <a:pt x="1" y="9"/>
                      <a:pt x="1" y="9"/>
                      <a:pt x="0" y="9"/>
                    </a:cubicBezTo>
                    <a:cubicBezTo>
                      <a:pt x="0" y="9"/>
                      <a:pt x="0" y="9"/>
                      <a:pt x="0" y="9"/>
                    </a:cubicBezTo>
                    <a:cubicBezTo>
                      <a:pt x="0" y="9"/>
                      <a:pt x="0" y="9"/>
                      <a:pt x="0" y="10"/>
                    </a:cubicBezTo>
                    <a:cubicBezTo>
                      <a:pt x="0" y="10"/>
                      <a:pt x="0" y="10"/>
                      <a:pt x="0" y="10"/>
                    </a:cubicBezTo>
                    <a:cubicBezTo>
                      <a:pt x="1" y="11"/>
                      <a:pt x="0" y="11"/>
                      <a:pt x="0" y="12"/>
                    </a:cubicBezTo>
                    <a:cubicBezTo>
                      <a:pt x="1" y="12"/>
                      <a:pt x="1" y="12"/>
                      <a:pt x="1" y="13"/>
                    </a:cubicBezTo>
                    <a:cubicBezTo>
                      <a:pt x="1" y="13"/>
                      <a:pt x="1" y="13"/>
                      <a:pt x="1" y="14"/>
                    </a:cubicBezTo>
                    <a:cubicBezTo>
                      <a:pt x="1" y="15"/>
                      <a:pt x="1" y="15"/>
                      <a:pt x="1" y="15"/>
                    </a:cubicBezTo>
                    <a:cubicBezTo>
                      <a:pt x="1" y="16"/>
                      <a:pt x="1" y="16"/>
                      <a:pt x="1" y="17"/>
                    </a:cubicBezTo>
                    <a:cubicBezTo>
                      <a:pt x="1" y="18"/>
                      <a:pt x="1" y="18"/>
                      <a:pt x="1" y="19"/>
                    </a:cubicBezTo>
                    <a:cubicBezTo>
                      <a:pt x="1" y="19"/>
                      <a:pt x="1" y="20"/>
                      <a:pt x="1" y="20"/>
                    </a:cubicBezTo>
                    <a:cubicBezTo>
                      <a:pt x="1" y="20"/>
                      <a:pt x="1" y="20"/>
                      <a:pt x="1" y="20"/>
                    </a:cubicBezTo>
                    <a:cubicBezTo>
                      <a:pt x="1" y="21"/>
                      <a:pt x="1" y="21"/>
                      <a:pt x="1" y="22"/>
                    </a:cubicBezTo>
                    <a:cubicBezTo>
                      <a:pt x="1" y="23"/>
                      <a:pt x="1" y="23"/>
                      <a:pt x="1" y="23"/>
                    </a:cubicBezTo>
                    <a:cubicBezTo>
                      <a:pt x="1" y="24"/>
                      <a:pt x="2" y="24"/>
                      <a:pt x="2" y="25"/>
                    </a:cubicBezTo>
                    <a:cubicBezTo>
                      <a:pt x="2" y="25"/>
                      <a:pt x="2" y="25"/>
                      <a:pt x="3" y="25"/>
                    </a:cubicBezTo>
                    <a:cubicBezTo>
                      <a:pt x="3" y="25"/>
                      <a:pt x="3" y="25"/>
                      <a:pt x="3" y="25"/>
                    </a:cubicBezTo>
                    <a:cubicBezTo>
                      <a:pt x="4" y="25"/>
                      <a:pt x="4" y="25"/>
                      <a:pt x="4" y="26"/>
                    </a:cubicBezTo>
                    <a:cubicBezTo>
                      <a:pt x="5" y="26"/>
                      <a:pt x="5" y="26"/>
                      <a:pt x="5" y="26"/>
                    </a:cubicBezTo>
                    <a:cubicBezTo>
                      <a:pt x="5" y="26"/>
                      <a:pt x="6" y="26"/>
                      <a:pt x="6" y="27"/>
                    </a:cubicBezTo>
                    <a:cubicBezTo>
                      <a:pt x="6" y="27"/>
                      <a:pt x="6" y="28"/>
                      <a:pt x="6" y="28"/>
                    </a:cubicBezTo>
                    <a:cubicBezTo>
                      <a:pt x="7" y="28"/>
                      <a:pt x="7" y="28"/>
                      <a:pt x="8" y="28"/>
                    </a:cubicBezTo>
                    <a:cubicBezTo>
                      <a:pt x="8" y="28"/>
                      <a:pt x="8" y="29"/>
                      <a:pt x="8" y="29"/>
                    </a:cubicBezTo>
                    <a:cubicBezTo>
                      <a:pt x="9" y="29"/>
                      <a:pt x="9" y="29"/>
                      <a:pt x="9" y="29"/>
                    </a:cubicBezTo>
                    <a:cubicBezTo>
                      <a:pt x="10" y="29"/>
                      <a:pt x="10" y="29"/>
                      <a:pt x="11" y="29"/>
                    </a:cubicBezTo>
                    <a:cubicBezTo>
                      <a:pt x="11" y="30"/>
                      <a:pt x="11" y="30"/>
                      <a:pt x="11" y="30"/>
                    </a:cubicBezTo>
                    <a:cubicBezTo>
                      <a:pt x="12" y="30"/>
                      <a:pt x="12" y="31"/>
                      <a:pt x="12" y="31"/>
                    </a:cubicBezTo>
                    <a:cubicBezTo>
                      <a:pt x="12" y="31"/>
                      <a:pt x="13" y="31"/>
                      <a:pt x="13" y="30"/>
                    </a:cubicBezTo>
                    <a:cubicBezTo>
                      <a:pt x="13" y="30"/>
                      <a:pt x="13" y="30"/>
                      <a:pt x="14" y="30"/>
                    </a:cubicBezTo>
                    <a:cubicBezTo>
                      <a:pt x="14" y="30"/>
                      <a:pt x="14" y="30"/>
                      <a:pt x="14" y="30"/>
                    </a:cubicBezTo>
                    <a:cubicBezTo>
                      <a:pt x="14" y="30"/>
                      <a:pt x="14" y="30"/>
                      <a:pt x="15" y="29"/>
                    </a:cubicBezTo>
                    <a:cubicBezTo>
                      <a:pt x="15" y="29"/>
                      <a:pt x="15" y="29"/>
                      <a:pt x="16" y="29"/>
                    </a:cubicBezTo>
                    <a:cubicBezTo>
                      <a:pt x="16" y="29"/>
                      <a:pt x="16" y="29"/>
                      <a:pt x="16" y="28"/>
                    </a:cubicBezTo>
                    <a:cubicBezTo>
                      <a:pt x="16" y="28"/>
                      <a:pt x="16" y="29"/>
                      <a:pt x="17" y="29"/>
                    </a:cubicBezTo>
                    <a:cubicBezTo>
                      <a:pt x="17" y="29"/>
                      <a:pt x="18" y="29"/>
                      <a:pt x="18" y="30"/>
                    </a:cubicBezTo>
                    <a:cubicBezTo>
                      <a:pt x="19" y="30"/>
                      <a:pt x="20" y="31"/>
                      <a:pt x="21" y="31"/>
                    </a:cubicBezTo>
                    <a:cubicBezTo>
                      <a:pt x="21" y="31"/>
                      <a:pt x="22" y="31"/>
                      <a:pt x="23" y="32"/>
                    </a:cubicBezTo>
                    <a:cubicBezTo>
                      <a:pt x="23" y="32"/>
                      <a:pt x="23" y="32"/>
                      <a:pt x="23" y="32"/>
                    </a:cubicBezTo>
                    <a:cubicBezTo>
                      <a:pt x="23" y="33"/>
                      <a:pt x="24" y="33"/>
                      <a:pt x="24" y="33"/>
                    </a:cubicBezTo>
                    <a:cubicBezTo>
                      <a:pt x="25" y="33"/>
                      <a:pt x="25" y="33"/>
                      <a:pt x="26" y="34"/>
                    </a:cubicBezTo>
                    <a:cubicBezTo>
                      <a:pt x="27" y="34"/>
                      <a:pt x="27" y="35"/>
                      <a:pt x="28" y="35"/>
                    </a:cubicBezTo>
                    <a:cubicBezTo>
                      <a:pt x="28" y="35"/>
                      <a:pt x="29" y="35"/>
                      <a:pt x="29" y="36"/>
                    </a:cubicBezTo>
                    <a:cubicBezTo>
                      <a:pt x="29" y="36"/>
                      <a:pt x="30" y="36"/>
                      <a:pt x="30" y="36"/>
                    </a:cubicBezTo>
                    <a:cubicBezTo>
                      <a:pt x="30" y="37"/>
                      <a:pt x="31" y="37"/>
                      <a:pt x="31" y="37"/>
                    </a:cubicBezTo>
                    <a:cubicBezTo>
                      <a:pt x="32" y="37"/>
                      <a:pt x="32" y="38"/>
                      <a:pt x="33" y="38"/>
                    </a:cubicBezTo>
                    <a:cubicBezTo>
                      <a:pt x="33" y="38"/>
                      <a:pt x="34" y="38"/>
                      <a:pt x="34" y="38"/>
                    </a:cubicBezTo>
                    <a:cubicBezTo>
                      <a:pt x="35" y="39"/>
                      <a:pt x="35" y="39"/>
                      <a:pt x="35" y="39"/>
                    </a:cubicBezTo>
                    <a:cubicBezTo>
                      <a:pt x="36" y="39"/>
                      <a:pt x="36" y="40"/>
                      <a:pt x="36" y="40"/>
                    </a:cubicBezTo>
                    <a:cubicBezTo>
                      <a:pt x="36" y="38"/>
                      <a:pt x="36" y="38"/>
                      <a:pt x="36" y="38"/>
                    </a:cubicBezTo>
                    <a:cubicBezTo>
                      <a:pt x="39" y="38"/>
                      <a:pt x="39" y="38"/>
                      <a:pt x="39" y="38"/>
                    </a:cubicBezTo>
                    <a:cubicBezTo>
                      <a:pt x="39" y="32"/>
                      <a:pt x="39" y="32"/>
                      <a:pt x="39" y="32"/>
                    </a:cubicBezTo>
                    <a:cubicBezTo>
                      <a:pt x="39" y="32"/>
                      <a:pt x="39" y="26"/>
                      <a:pt x="38" y="20"/>
                    </a:cubicBezTo>
                    <a:cubicBezTo>
                      <a:pt x="38" y="16"/>
                      <a:pt x="38" y="11"/>
                      <a:pt x="38" y="11"/>
                    </a:cubicBezTo>
                    <a:cubicBezTo>
                      <a:pt x="38" y="11"/>
                      <a:pt x="38" y="11"/>
                      <a:pt x="38" y="10"/>
                    </a:cubicBezTo>
                    <a:cubicBezTo>
                      <a:pt x="38" y="9"/>
                      <a:pt x="37" y="8"/>
                      <a:pt x="37" y="7"/>
                    </a:cubicBezTo>
                    <a:cubicBezTo>
                      <a:pt x="37" y="7"/>
                      <a:pt x="37" y="7"/>
                      <a:pt x="37" y="6"/>
                    </a:cubicBezTo>
                    <a:cubicBezTo>
                      <a:pt x="37" y="6"/>
                      <a:pt x="37" y="6"/>
                      <a:pt x="37" y="5"/>
                    </a:cubicBezTo>
                    <a:cubicBezTo>
                      <a:pt x="37" y="5"/>
                      <a:pt x="38" y="5"/>
                      <a:pt x="38" y="5"/>
                    </a:cubicBezTo>
                    <a:cubicBezTo>
                      <a:pt x="38" y="5"/>
                      <a:pt x="38" y="5"/>
                      <a:pt x="38" y="5"/>
                    </a:cubicBezTo>
                    <a:cubicBezTo>
                      <a:pt x="38" y="5"/>
                      <a:pt x="38" y="4"/>
                      <a:pt x="38" y="4"/>
                    </a:cubicBezTo>
                    <a:cubicBezTo>
                      <a:pt x="37" y="4"/>
                      <a:pt x="36" y="4"/>
                      <a:pt x="36" y="4"/>
                    </a:cubicBezTo>
                    <a:cubicBezTo>
                      <a:pt x="35" y="4"/>
                      <a:pt x="35" y="4"/>
                      <a:pt x="34" y="3"/>
                    </a:cubicBezTo>
                    <a:cubicBezTo>
                      <a:pt x="34" y="3"/>
                      <a:pt x="33" y="4"/>
                      <a:pt x="33"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0" name="Freeform 20"/>
              <p:cNvSpPr>
                <a:spLocks/>
              </p:cNvSpPr>
              <p:nvPr/>
            </p:nvSpPr>
            <p:spPr bwMode="auto">
              <a:xfrm>
                <a:off x="4841877" y="2481264"/>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1" name="Freeform 21"/>
              <p:cNvSpPr>
                <a:spLocks/>
              </p:cNvSpPr>
              <p:nvPr/>
            </p:nvSpPr>
            <p:spPr bwMode="auto">
              <a:xfrm>
                <a:off x="5122864" y="2038351"/>
                <a:ext cx="107950" cy="130175"/>
              </a:xfrm>
              <a:custGeom>
                <a:avLst/>
                <a:gdLst>
                  <a:gd name="T0" fmla="*/ 9 w 10"/>
                  <a:gd name="T1" fmla="*/ 2 h 12"/>
                  <a:gd name="T2" fmla="*/ 9 w 10"/>
                  <a:gd name="T3" fmla="*/ 1 h 12"/>
                  <a:gd name="T4" fmla="*/ 9 w 10"/>
                  <a:gd name="T5" fmla="*/ 0 h 12"/>
                  <a:gd name="T6" fmla="*/ 9 w 10"/>
                  <a:gd name="T7" fmla="*/ 0 h 12"/>
                  <a:gd name="T8" fmla="*/ 8 w 10"/>
                  <a:gd name="T9" fmla="*/ 1 h 12"/>
                  <a:gd name="T10" fmla="*/ 6 w 10"/>
                  <a:gd name="T11" fmla="*/ 2 h 12"/>
                  <a:gd name="T12" fmla="*/ 5 w 10"/>
                  <a:gd name="T13" fmla="*/ 3 h 12"/>
                  <a:gd name="T14" fmla="*/ 4 w 10"/>
                  <a:gd name="T15" fmla="*/ 4 h 12"/>
                  <a:gd name="T16" fmla="*/ 3 w 10"/>
                  <a:gd name="T17" fmla="*/ 3 h 12"/>
                  <a:gd name="T18" fmla="*/ 2 w 10"/>
                  <a:gd name="T19" fmla="*/ 2 h 12"/>
                  <a:gd name="T20" fmla="*/ 1 w 10"/>
                  <a:gd name="T21" fmla="*/ 2 h 12"/>
                  <a:gd name="T22" fmla="*/ 1 w 10"/>
                  <a:gd name="T23" fmla="*/ 2 h 12"/>
                  <a:gd name="T24" fmla="*/ 1 w 10"/>
                  <a:gd name="T25" fmla="*/ 3 h 12"/>
                  <a:gd name="T26" fmla="*/ 0 w 10"/>
                  <a:gd name="T27" fmla="*/ 4 h 12"/>
                  <a:gd name="T28" fmla="*/ 1 w 10"/>
                  <a:gd name="T29" fmla="*/ 6 h 12"/>
                  <a:gd name="T30" fmla="*/ 1 w 10"/>
                  <a:gd name="T31" fmla="*/ 8 h 12"/>
                  <a:gd name="T32" fmla="*/ 0 w 10"/>
                  <a:gd name="T33" fmla="*/ 10 h 12"/>
                  <a:gd name="T34" fmla="*/ 0 w 10"/>
                  <a:gd name="T35" fmla="*/ 12 h 12"/>
                  <a:gd name="T36" fmla="*/ 0 w 10"/>
                  <a:gd name="T37" fmla="*/ 12 h 12"/>
                  <a:gd name="T38" fmla="*/ 1 w 10"/>
                  <a:gd name="T39" fmla="*/ 12 h 12"/>
                  <a:gd name="T40" fmla="*/ 2 w 10"/>
                  <a:gd name="T41" fmla="*/ 12 h 12"/>
                  <a:gd name="T42" fmla="*/ 3 w 10"/>
                  <a:gd name="T43" fmla="*/ 12 h 12"/>
                  <a:gd name="T44" fmla="*/ 4 w 10"/>
                  <a:gd name="T45" fmla="*/ 11 h 12"/>
                  <a:gd name="T46" fmla="*/ 4 w 10"/>
                  <a:gd name="T47" fmla="*/ 10 h 12"/>
                  <a:gd name="T48" fmla="*/ 6 w 10"/>
                  <a:gd name="T49" fmla="*/ 10 h 12"/>
                  <a:gd name="T50" fmla="*/ 6 w 10"/>
                  <a:gd name="T51" fmla="*/ 9 h 12"/>
                  <a:gd name="T52" fmla="*/ 6 w 10"/>
                  <a:gd name="T53" fmla="*/ 8 h 12"/>
                  <a:gd name="T54" fmla="*/ 5 w 10"/>
                  <a:gd name="T55" fmla="*/ 8 h 12"/>
                  <a:gd name="T56" fmla="*/ 4 w 10"/>
                  <a:gd name="T57" fmla="*/ 7 h 12"/>
                  <a:gd name="T58" fmla="*/ 5 w 10"/>
                  <a:gd name="T59" fmla="*/ 6 h 12"/>
                  <a:gd name="T60" fmla="*/ 7 w 10"/>
                  <a:gd name="T61" fmla="*/ 5 h 12"/>
                  <a:gd name="T62" fmla="*/ 8 w 10"/>
                  <a:gd name="T63" fmla="*/ 5 h 12"/>
                  <a:gd name="T64" fmla="*/ 9 w 10"/>
                  <a:gd name="T65" fmla="*/ 4 h 12"/>
                  <a:gd name="T66" fmla="*/ 10 w 10"/>
                  <a:gd name="T67" fmla="*/ 4 h 12"/>
                  <a:gd name="T68" fmla="*/ 9 w 10"/>
                  <a:gd name="T69" fmla="*/ 4 h 12"/>
                  <a:gd name="T70" fmla="*/ 9 w 10"/>
                  <a:gd name="T7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2">
                    <a:moveTo>
                      <a:pt x="9" y="2"/>
                    </a:moveTo>
                    <a:cubicBezTo>
                      <a:pt x="9" y="2"/>
                      <a:pt x="9" y="2"/>
                      <a:pt x="9" y="1"/>
                    </a:cubicBezTo>
                    <a:cubicBezTo>
                      <a:pt x="9" y="1"/>
                      <a:pt x="9" y="1"/>
                      <a:pt x="9" y="0"/>
                    </a:cubicBezTo>
                    <a:cubicBezTo>
                      <a:pt x="9" y="0"/>
                      <a:pt x="9" y="0"/>
                      <a:pt x="9" y="0"/>
                    </a:cubicBezTo>
                    <a:cubicBezTo>
                      <a:pt x="8" y="1"/>
                      <a:pt x="8" y="1"/>
                      <a:pt x="8" y="1"/>
                    </a:cubicBezTo>
                    <a:cubicBezTo>
                      <a:pt x="7" y="1"/>
                      <a:pt x="7" y="2"/>
                      <a:pt x="6" y="2"/>
                    </a:cubicBezTo>
                    <a:cubicBezTo>
                      <a:pt x="6" y="2"/>
                      <a:pt x="6" y="2"/>
                      <a:pt x="5" y="3"/>
                    </a:cubicBezTo>
                    <a:cubicBezTo>
                      <a:pt x="5" y="3"/>
                      <a:pt x="5" y="4"/>
                      <a:pt x="4" y="4"/>
                    </a:cubicBezTo>
                    <a:cubicBezTo>
                      <a:pt x="4" y="4"/>
                      <a:pt x="3" y="3"/>
                      <a:pt x="3" y="3"/>
                    </a:cubicBezTo>
                    <a:cubicBezTo>
                      <a:pt x="3" y="3"/>
                      <a:pt x="2" y="2"/>
                      <a:pt x="2" y="2"/>
                    </a:cubicBezTo>
                    <a:cubicBezTo>
                      <a:pt x="2" y="2"/>
                      <a:pt x="2" y="2"/>
                      <a:pt x="1" y="2"/>
                    </a:cubicBezTo>
                    <a:cubicBezTo>
                      <a:pt x="1" y="2"/>
                      <a:pt x="1" y="2"/>
                      <a:pt x="1" y="2"/>
                    </a:cubicBezTo>
                    <a:cubicBezTo>
                      <a:pt x="1" y="2"/>
                      <a:pt x="1" y="2"/>
                      <a:pt x="1" y="3"/>
                    </a:cubicBezTo>
                    <a:cubicBezTo>
                      <a:pt x="0" y="3"/>
                      <a:pt x="0" y="4"/>
                      <a:pt x="0" y="4"/>
                    </a:cubicBezTo>
                    <a:cubicBezTo>
                      <a:pt x="0" y="5"/>
                      <a:pt x="1" y="6"/>
                      <a:pt x="1" y="6"/>
                    </a:cubicBezTo>
                    <a:cubicBezTo>
                      <a:pt x="1" y="7"/>
                      <a:pt x="1" y="7"/>
                      <a:pt x="1" y="8"/>
                    </a:cubicBezTo>
                    <a:cubicBezTo>
                      <a:pt x="1" y="9"/>
                      <a:pt x="1" y="9"/>
                      <a:pt x="0" y="10"/>
                    </a:cubicBezTo>
                    <a:cubicBezTo>
                      <a:pt x="0" y="10"/>
                      <a:pt x="0" y="11"/>
                      <a:pt x="0" y="12"/>
                    </a:cubicBezTo>
                    <a:cubicBezTo>
                      <a:pt x="0" y="12"/>
                      <a:pt x="0" y="12"/>
                      <a:pt x="0" y="12"/>
                    </a:cubicBezTo>
                    <a:cubicBezTo>
                      <a:pt x="0" y="12"/>
                      <a:pt x="0" y="12"/>
                      <a:pt x="1" y="12"/>
                    </a:cubicBezTo>
                    <a:cubicBezTo>
                      <a:pt x="1" y="12"/>
                      <a:pt x="2" y="12"/>
                      <a:pt x="2" y="12"/>
                    </a:cubicBezTo>
                    <a:cubicBezTo>
                      <a:pt x="3" y="12"/>
                      <a:pt x="3" y="12"/>
                      <a:pt x="3" y="12"/>
                    </a:cubicBezTo>
                    <a:cubicBezTo>
                      <a:pt x="3" y="12"/>
                      <a:pt x="3" y="11"/>
                      <a:pt x="4" y="11"/>
                    </a:cubicBezTo>
                    <a:cubicBezTo>
                      <a:pt x="4" y="11"/>
                      <a:pt x="4" y="11"/>
                      <a:pt x="4" y="10"/>
                    </a:cubicBezTo>
                    <a:cubicBezTo>
                      <a:pt x="5" y="10"/>
                      <a:pt x="6" y="11"/>
                      <a:pt x="6" y="10"/>
                    </a:cubicBezTo>
                    <a:cubicBezTo>
                      <a:pt x="7" y="10"/>
                      <a:pt x="6" y="9"/>
                      <a:pt x="6" y="9"/>
                    </a:cubicBezTo>
                    <a:cubicBezTo>
                      <a:pt x="6" y="8"/>
                      <a:pt x="6" y="8"/>
                      <a:pt x="6" y="8"/>
                    </a:cubicBezTo>
                    <a:cubicBezTo>
                      <a:pt x="6" y="7"/>
                      <a:pt x="5" y="8"/>
                      <a:pt x="5" y="8"/>
                    </a:cubicBezTo>
                    <a:cubicBezTo>
                      <a:pt x="5" y="7"/>
                      <a:pt x="4" y="7"/>
                      <a:pt x="4" y="7"/>
                    </a:cubicBezTo>
                    <a:cubicBezTo>
                      <a:pt x="4" y="6"/>
                      <a:pt x="5" y="6"/>
                      <a:pt x="5" y="6"/>
                    </a:cubicBezTo>
                    <a:cubicBezTo>
                      <a:pt x="6" y="5"/>
                      <a:pt x="6" y="5"/>
                      <a:pt x="7" y="5"/>
                    </a:cubicBezTo>
                    <a:cubicBezTo>
                      <a:pt x="7" y="5"/>
                      <a:pt x="8" y="5"/>
                      <a:pt x="8" y="5"/>
                    </a:cubicBezTo>
                    <a:cubicBezTo>
                      <a:pt x="8" y="5"/>
                      <a:pt x="9" y="5"/>
                      <a:pt x="9" y="4"/>
                    </a:cubicBezTo>
                    <a:cubicBezTo>
                      <a:pt x="9" y="4"/>
                      <a:pt x="9" y="4"/>
                      <a:pt x="10" y="4"/>
                    </a:cubicBezTo>
                    <a:cubicBezTo>
                      <a:pt x="9" y="4"/>
                      <a:pt x="9" y="4"/>
                      <a:pt x="9" y="4"/>
                    </a:cubicBezTo>
                    <a:cubicBezTo>
                      <a:pt x="9" y="3"/>
                      <a:pt x="9" y="3"/>
                      <a:pt x="9"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2" name="Freeform 22"/>
              <p:cNvSpPr>
                <a:spLocks/>
              </p:cNvSpPr>
              <p:nvPr/>
            </p:nvSpPr>
            <p:spPr bwMode="auto">
              <a:xfrm>
                <a:off x="4583114" y="2740026"/>
                <a:ext cx="355600" cy="271463"/>
              </a:xfrm>
              <a:custGeom>
                <a:avLst/>
                <a:gdLst>
                  <a:gd name="T0" fmla="*/ 31 w 33"/>
                  <a:gd name="T1" fmla="*/ 14 h 25"/>
                  <a:gd name="T2" fmla="*/ 30 w 33"/>
                  <a:gd name="T3" fmla="*/ 12 h 25"/>
                  <a:gd name="T4" fmla="*/ 28 w 33"/>
                  <a:gd name="T5" fmla="*/ 9 h 25"/>
                  <a:gd name="T6" fmla="*/ 26 w 33"/>
                  <a:gd name="T7" fmla="*/ 7 h 25"/>
                  <a:gd name="T8" fmla="*/ 24 w 33"/>
                  <a:gd name="T9" fmla="*/ 6 h 25"/>
                  <a:gd name="T10" fmla="*/ 24 w 33"/>
                  <a:gd name="T11" fmla="*/ 3 h 25"/>
                  <a:gd name="T12" fmla="*/ 22 w 33"/>
                  <a:gd name="T13" fmla="*/ 0 h 25"/>
                  <a:gd name="T14" fmla="*/ 21 w 33"/>
                  <a:gd name="T15" fmla="*/ 0 h 25"/>
                  <a:gd name="T16" fmla="*/ 19 w 33"/>
                  <a:gd name="T17" fmla="*/ 1 h 25"/>
                  <a:gd name="T18" fmla="*/ 18 w 33"/>
                  <a:gd name="T19" fmla="*/ 2 h 25"/>
                  <a:gd name="T20" fmla="*/ 17 w 33"/>
                  <a:gd name="T21" fmla="*/ 4 h 25"/>
                  <a:gd name="T22" fmla="*/ 16 w 33"/>
                  <a:gd name="T23" fmla="*/ 5 h 25"/>
                  <a:gd name="T24" fmla="*/ 14 w 33"/>
                  <a:gd name="T25" fmla="*/ 6 h 25"/>
                  <a:gd name="T26" fmla="*/ 12 w 33"/>
                  <a:gd name="T27" fmla="*/ 6 h 25"/>
                  <a:gd name="T28" fmla="*/ 10 w 33"/>
                  <a:gd name="T29" fmla="*/ 7 h 25"/>
                  <a:gd name="T30" fmla="*/ 9 w 33"/>
                  <a:gd name="T31" fmla="*/ 9 h 25"/>
                  <a:gd name="T32" fmla="*/ 7 w 33"/>
                  <a:gd name="T33" fmla="*/ 10 h 25"/>
                  <a:gd name="T34" fmla="*/ 6 w 33"/>
                  <a:gd name="T35" fmla="*/ 10 h 25"/>
                  <a:gd name="T36" fmla="*/ 4 w 33"/>
                  <a:gd name="T37" fmla="*/ 10 h 25"/>
                  <a:gd name="T38" fmla="*/ 3 w 33"/>
                  <a:gd name="T39" fmla="*/ 10 h 25"/>
                  <a:gd name="T40" fmla="*/ 2 w 33"/>
                  <a:gd name="T41" fmla="*/ 13 h 25"/>
                  <a:gd name="T42" fmla="*/ 1 w 33"/>
                  <a:gd name="T43" fmla="*/ 14 h 25"/>
                  <a:gd name="T44" fmla="*/ 1 w 33"/>
                  <a:gd name="T45" fmla="*/ 16 h 25"/>
                  <a:gd name="T46" fmla="*/ 1 w 33"/>
                  <a:gd name="T47" fmla="*/ 17 h 25"/>
                  <a:gd name="T48" fmla="*/ 2 w 33"/>
                  <a:gd name="T49" fmla="*/ 19 h 25"/>
                  <a:gd name="T50" fmla="*/ 4 w 33"/>
                  <a:gd name="T51" fmla="*/ 22 h 25"/>
                  <a:gd name="T52" fmla="*/ 5 w 33"/>
                  <a:gd name="T53" fmla="*/ 25 h 25"/>
                  <a:gd name="T54" fmla="*/ 6 w 33"/>
                  <a:gd name="T55" fmla="*/ 23 h 25"/>
                  <a:gd name="T56" fmla="*/ 7 w 33"/>
                  <a:gd name="T57" fmla="*/ 21 h 25"/>
                  <a:gd name="T58" fmla="*/ 10 w 33"/>
                  <a:gd name="T59" fmla="*/ 21 h 25"/>
                  <a:gd name="T60" fmla="*/ 11 w 33"/>
                  <a:gd name="T61" fmla="*/ 21 h 25"/>
                  <a:gd name="T62" fmla="*/ 12 w 33"/>
                  <a:gd name="T63" fmla="*/ 20 h 25"/>
                  <a:gd name="T64" fmla="*/ 13 w 33"/>
                  <a:gd name="T65" fmla="*/ 17 h 25"/>
                  <a:gd name="T66" fmla="*/ 15 w 33"/>
                  <a:gd name="T67" fmla="*/ 17 h 25"/>
                  <a:gd name="T68" fmla="*/ 16 w 33"/>
                  <a:gd name="T69" fmla="*/ 19 h 25"/>
                  <a:gd name="T70" fmla="*/ 18 w 33"/>
                  <a:gd name="T71" fmla="*/ 19 h 25"/>
                  <a:gd name="T72" fmla="*/ 20 w 33"/>
                  <a:gd name="T73" fmla="*/ 19 h 25"/>
                  <a:gd name="T74" fmla="*/ 22 w 33"/>
                  <a:gd name="T75" fmla="*/ 18 h 25"/>
                  <a:gd name="T76" fmla="*/ 23 w 33"/>
                  <a:gd name="T77" fmla="*/ 18 h 25"/>
                  <a:gd name="T78" fmla="*/ 25 w 33"/>
                  <a:gd name="T79" fmla="*/ 18 h 25"/>
                  <a:gd name="T80" fmla="*/ 27 w 33"/>
                  <a:gd name="T81" fmla="*/ 17 h 25"/>
                  <a:gd name="T82" fmla="*/ 28 w 33"/>
                  <a:gd name="T83" fmla="*/ 17 h 25"/>
                  <a:gd name="T84" fmla="*/ 30 w 33"/>
                  <a:gd name="T85" fmla="*/ 17 h 25"/>
                  <a:gd name="T86" fmla="*/ 31 w 33"/>
                  <a:gd name="T87" fmla="*/ 17 h 25"/>
                  <a:gd name="T88" fmla="*/ 33 w 33"/>
                  <a:gd name="T89" fmla="*/ 17 h 25"/>
                  <a:gd name="T90" fmla="*/ 33 w 33"/>
                  <a:gd name="T9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 h="25">
                    <a:moveTo>
                      <a:pt x="32" y="15"/>
                    </a:moveTo>
                    <a:cubicBezTo>
                      <a:pt x="32" y="14"/>
                      <a:pt x="32" y="14"/>
                      <a:pt x="31" y="14"/>
                    </a:cubicBezTo>
                    <a:cubicBezTo>
                      <a:pt x="30" y="13"/>
                      <a:pt x="30" y="13"/>
                      <a:pt x="30" y="13"/>
                    </a:cubicBezTo>
                    <a:cubicBezTo>
                      <a:pt x="30" y="12"/>
                      <a:pt x="30" y="12"/>
                      <a:pt x="30" y="12"/>
                    </a:cubicBezTo>
                    <a:cubicBezTo>
                      <a:pt x="29" y="11"/>
                      <a:pt x="28" y="12"/>
                      <a:pt x="28" y="11"/>
                    </a:cubicBezTo>
                    <a:cubicBezTo>
                      <a:pt x="28" y="10"/>
                      <a:pt x="29" y="10"/>
                      <a:pt x="28" y="9"/>
                    </a:cubicBezTo>
                    <a:cubicBezTo>
                      <a:pt x="28" y="9"/>
                      <a:pt x="28" y="9"/>
                      <a:pt x="28" y="9"/>
                    </a:cubicBezTo>
                    <a:cubicBezTo>
                      <a:pt x="27" y="8"/>
                      <a:pt x="27" y="8"/>
                      <a:pt x="26" y="7"/>
                    </a:cubicBezTo>
                    <a:cubicBezTo>
                      <a:pt x="25" y="7"/>
                      <a:pt x="25" y="7"/>
                      <a:pt x="24" y="6"/>
                    </a:cubicBezTo>
                    <a:cubicBezTo>
                      <a:pt x="24" y="6"/>
                      <a:pt x="24" y="6"/>
                      <a:pt x="24" y="6"/>
                    </a:cubicBezTo>
                    <a:cubicBezTo>
                      <a:pt x="23" y="5"/>
                      <a:pt x="24" y="5"/>
                      <a:pt x="24" y="4"/>
                    </a:cubicBezTo>
                    <a:cubicBezTo>
                      <a:pt x="24" y="4"/>
                      <a:pt x="24" y="3"/>
                      <a:pt x="24" y="3"/>
                    </a:cubicBezTo>
                    <a:cubicBezTo>
                      <a:pt x="24" y="2"/>
                      <a:pt x="23" y="2"/>
                      <a:pt x="23" y="2"/>
                    </a:cubicBezTo>
                    <a:cubicBezTo>
                      <a:pt x="23" y="1"/>
                      <a:pt x="22" y="1"/>
                      <a:pt x="22" y="0"/>
                    </a:cubicBezTo>
                    <a:cubicBezTo>
                      <a:pt x="22" y="0"/>
                      <a:pt x="22" y="0"/>
                      <a:pt x="22" y="0"/>
                    </a:cubicBezTo>
                    <a:cubicBezTo>
                      <a:pt x="21" y="0"/>
                      <a:pt x="21" y="0"/>
                      <a:pt x="21" y="0"/>
                    </a:cubicBezTo>
                    <a:cubicBezTo>
                      <a:pt x="20" y="0"/>
                      <a:pt x="20" y="0"/>
                      <a:pt x="20" y="1"/>
                    </a:cubicBezTo>
                    <a:cubicBezTo>
                      <a:pt x="19" y="1"/>
                      <a:pt x="19" y="1"/>
                      <a:pt x="19" y="1"/>
                    </a:cubicBezTo>
                    <a:cubicBezTo>
                      <a:pt x="19" y="1"/>
                      <a:pt x="19" y="2"/>
                      <a:pt x="19" y="2"/>
                    </a:cubicBezTo>
                    <a:cubicBezTo>
                      <a:pt x="19" y="2"/>
                      <a:pt x="19" y="2"/>
                      <a:pt x="18" y="2"/>
                    </a:cubicBezTo>
                    <a:cubicBezTo>
                      <a:pt x="18" y="3"/>
                      <a:pt x="18" y="3"/>
                      <a:pt x="18" y="3"/>
                    </a:cubicBezTo>
                    <a:cubicBezTo>
                      <a:pt x="17" y="4"/>
                      <a:pt x="17" y="4"/>
                      <a:pt x="17" y="4"/>
                    </a:cubicBezTo>
                    <a:cubicBezTo>
                      <a:pt x="17" y="4"/>
                      <a:pt x="17" y="4"/>
                      <a:pt x="17" y="4"/>
                    </a:cubicBezTo>
                    <a:cubicBezTo>
                      <a:pt x="16" y="5"/>
                      <a:pt x="16" y="5"/>
                      <a:pt x="16" y="5"/>
                    </a:cubicBezTo>
                    <a:cubicBezTo>
                      <a:pt x="16" y="5"/>
                      <a:pt x="16" y="5"/>
                      <a:pt x="15" y="5"/>
                    </a:cubicBezTo>
                    <a:cubicBezTo>
                      <a:pt x="15" y="5"/>
                      <a:pt x="15" y="5"/>
                      <a:pt x="14" y="6"/>
                    </a:cubicBezTo>
                    <a:cubicBezTo>
                      <a:pt x="14" y="6"/>
                      <a:pt x="14" y="6"/>
                      <a:pt x="13" y="6"/>
                    </a:cubicBezTo>
                    <a:cubicBezTo>
                      <a:pt x="13" y="6"/>
                      <a:pt x="13" y="6"/>
                      <a:pt x="12" y="6"/>
                    </a:cubicBezTo>
                    <a:cubicBezTo>
                      <a:pt x="12" y="6"/>
                      <a:pt x="11" y="6"/>
                      <a:pt x="11" y="6"/>
                    </a:cubicBezTo>
                    <a:cubicBezTo>
                      <a:pt x="10" y="6"/>
                      <a:pt x="10" y="6"/>
                      <a:pt x="10" y="7"/>
                    </a:cubicBezTo>
                    <a:cubicBezTo>
                      <a:pt x="9" y="7"/>
                      <a:pt x="9" y="7"/>
                      <a:pt x="9" y="8"/>
                    </a:cubicBezTo>
                    <a:cubicBezTo>
                      <a:pt x="9" y="8"/>
                      <a:pt x="9" y="8"/>
                      <a:pt x="9" y="9"/>
                    </a:cubicBezTo>
                    <a:cubicBezTo>
                      <a:pt x="8" y="9"/>
                      <a:pt x="8" y="8"/>
                      <a:pt x="8" y="9"/>
                    </a:cubicBezTo>
                    <a:cubicBezTo>
                      <a:pt x="7" y="9"/>
                      <a:pt x="7" y="10"/>
                      <a:pt x="7" y="10"/>
                    </a:cubicBezTo>
                    <a:cubicBezTo>
                      <a:pt x="6" y="10"/>
                      <a:pt x="6" y="9"/>
                      <a:pt x="6" y="9"/>
                    </a:cubicBezTo>
                    <a:cubicBezTo>
                      <a:pt x="6" y="9"/>
                      <a:pt x="6" y="9"/>
                      <a:pt x="6" y="10"/>
                    </a:cubicBezTo>
                    <a:cubicBezTo>
                      <a:pt x="5" y="10"/>
                      <a:pt x="5" y="10"/>
                      <a:pt x="5" y="10"/>
                    </a:cubicBezTo>
                    <a:cubicBezTo>
                      <a:pt x="4" y="10"/>
                      <a:pt x="4" y="10"/>
                      <a:pt x="4" y="10"/>
                    </a:cubicBezTo>
                    <a:cubicBezTo>
                      <a:pt x="3" y="10"/>
                      <a:pt x="3" y="10"/>
                      <a:pt x="3" y="10"/>
                    </a:cubicBezTo>
                    <a:cubicBezTo>
                      <a:pt x="3" y="10"/>
                      <a:pt x="3" y="10"/>
                      <a:pt x="3" y="10"/>
                    </a:cubicBezTo>
                    <a:cubicBezTo>
                      <a:pt x="3" y="11"/>
                      <a:pt x="2" y="11"/>
                      <a:pt x="2" y="12"/>
                    </a:cubicBezTo>
                    <a:cubicBezTo>
                      <a:pt x="2" y="12"/>
                      <a:pt x="2" y="12"/>
                      <a:pt x="2" y="13"/>
                    </a:cubicBezTo>
                    <a:cubicBezTo>
                      <a:pt x="2" y="13"/>
                      <a:pt x="2" y="13"/>
                      <a:pt x="1" y="13"/>
                    </a:cubicBezTo>
                    <a:cubicBezTo>
                      <a:pt x="1" y="14"/>
                      <a:pt x="1" y="13"/>
                      <a:pt x="1" y="14"/>
                    </a:cubicBezTo>
                    <a:cubicBezTo>
                      <a:pt x="1" y="14"/>
                      <a:pt x="1" y="14"/>
                      <a:pt x="1" y="15"/>
                    </a:cubicBezTo>
                    <a:cubicBezTo>
                      <a:pt x="1" y="15"/>
                      <a:pt x="2" y="16"/>
                      <a:pt x="1" y="16"/>
                    </a:cubicBezTo>
                    <a:cubicBezTo>
                      <a:pt x="1" y="16"/>
                      <a:pt x="1" y="16"/>
                      <a:pt x="1" y="16"/>
                    </a:cubicBezTo>
                    <a:cubicBezTo>
                      <a:pt x="0" y="16"/>
                      <a:pt x="1" y="16"/>
                      <a:pt x="1" y="17"/>
                    </a:cubicBezTo>
                    <a:cubicBezTo>
                      <a:pt x="1" y="17"/>
                      <a:pt x="1" y="17"/>
                      <a:pt x="1" y="18"/>
                    </a:cubicBezTo>
                    <a:cubicBezTo>
                      <a:pt x="1" y="18"/>
                      <a:pt x="2" y="18"/>
                      <a:pt x="2" y="19"/>
                    </a:cubicBezTo>
                    <a:cubicBezTo>
                      <a:pt x="3" y="19"/>
                      <a:pt x="3" y="20"/>
                      <a:pt x="3" y="20"/>
                    </a:cubicBezTo>
                    <a:cubicBezTo>
                      <a:pt x="4" y="21"/>
                      <a:pt x="4" y="21"/>
                      <a:pt x="4" y="22"/>
                    </a:cubicBezTo>
                    <a:cubicBezTo>
                      <a:pt x="4" y="22"/>
                      <a:pt x="4" y="22"/>
                      <a:pt x="4" y="23"/>
                    </a:cubicBezTo>
                    <a:cubicBezTo>
                      <a:pt x="4" y="24"/>
                      <a:pt x="5" y="24"/>
                      <a:pt x="5" y="25"/>
                    </a:cubicBezTo>
                    <a:cubicBezTo>
                      <a:pt x="5" y="25"/>
                      <a:pt x="5" y="25"/>
                      <a:pt x="5" y="25"/>
                    </a:cubicBezTo>
                    <a:cubicBezTo>
                      <a:pt x="5" y="24"/>
                      <a:pt x="6" y="24"/>
                      <a:pt x="6" y="23"/>
                    </a:cubicBezTo>
                    <a:cubicBezTo>
                      <a:pt x="6" y="23"/>
                      <a:pt x="6" y="23"/>
                      <a:pt x="6" y="22"/>
                    </a:cubicBezTo>
                    <a:cubicBezTo>
                      <a:pt x="7" y="22"/>
                      <a:pt x="6" y="21"/>
                      <a:pt x="7" y="21"/>
                    </a:cubicBezTo>
                    <a:cubicBezTo>
                      <a:pt x="8" y="20"/>
                      <a:pt x="8" y="21"/>
                      <a:pt x="9" y="21"/>
                    </a:cubicBezTo>
                    <a:cubicBezTo>
                      <a:pt x="9" y="21"/>
                      <a:pt x="9" y="21"/>
                      <a:pt x="10" y="21"/>
                    </a:cubicBezTo>
                    <a:cubicBezTo>
                      <a:pt x="10" y="21"/>
                      <a:pt x="11" y="21"/>
                      <a:pt x="11" y="21"/>
                    </a:cubicBezTo>
                    <a:cubicBezTo>
                      <a:pt x="11" y="21"/>
                      <a:pt x="11" y="21"/>
                      <a:pt x="11" y="21"/>
                    </a:cubicBezTo>
                    <a:cubicBezTo>
                      <a:pt x="11" y="21"/>
                      <a:pt x="11" y="21"/>
                      <a:pt x="12" y="21"/>
                    </a:cubicBezTo>
                    <a:cubicBezTo>
                      <a:pt x="12" y="20"/>
                      <a:pt x="11" y="20"/>
                      <a:pt x="12" y="20"/>
                    </a:cubicBezTo>
                    <a:cubicBezTo>
                      <a:pt x="12" y="19"/>
                      <a:pt x="12" y="19"/>
                      <a:pt x="12" y="18"/>
                    </a:cubicBezTo>
                    <a:cubicBezTo>
                      <a:pt x="12" y="18"/>
                      <a:pt x="12" y="18"/>
                      <a:pt x="13" y="17"/>
                    </a:cubicBezTo>
                    <a:cubicBezTo>
                      <a:pt x="13" y="17"/>
                      <a:pt x="13" y="17"/>
                      <a:pt x="14" y="17"/>
                    </a:cubicBezTo>
                    <a:cubicBezTo>
                      <a:pt x="14" y="17"/>
                      <a:pt x="14" y="17"/>
                      <a:pt x="15" y="17"/>
                    </a:cubicBezTo>
                    <a:cubicBezTo>
                      <a:pt x="15" y="17"/>
                      <a:pt x="15" y="17"/>
                      <a:pt x="16" y="18"/>
                    </a:cubicBezTo>
                    <a:cubicBezTo>
                      <a:pt x="16" y="18"/>
                      <a:pt x="16" y="18"/>
                      <a:pt x="16" y="19"/>
                    </a:cubicBezTo>
                    <a:cubicBezTo>
                      <a:pt x="17" y="19"/>
                      <a:pt x="17" y="19"/>
                      <a:pt x="17" y="19"/>
                    </a:cubicBezTo>
                    <a:cubicBezTo>
                      <a:pt x="17" y="19"/>
                      <a:pt x="18" y="19"/>
                      <a:pt x="18" y="19"/>
                    </a:cubicBezTo>
                    <a:cubicBezTo>
                      <a:pt x="19" y="19"/>
                      <a:pt x="19" y="19"/>
                      <a:pt x="19" y="19"/>
                    </a:cubicBezTo>
                    <a:cubicBezTo>
                      <a:pt x="20" y="19"/>
                      <a:pt x="20" y="19"/>
                      <a:pt x="20" y="19"/>
                    </a:cubicBezTo>
                    <a:cubicBezTo>
                      <a:pt x="21" y="19"/>
                      <a:pt x="21" y="20"/>
                      <a:pt x="22" y="20"/>
                    </a:cubicBezTo>
                    <a:cubicBezTo>
                      <a:pt x="22" y="18"/>
                      <a:pt x="22" y="18"/>
                      <a:pt x="22" y="18"/>
                    </a:cubicBezTo>
                    <a:cubicBezTo>
                      <a:pt x="22" y="18"/>
                      <a:pt x="22" y="18"/>
                      <a:pt x="22" y="18"/>
                    </a:cubicBezTo>
                    <a:cubicBezTo>
                      <a:pt x="23" y="18"/>
                      <a:pt x="23" y="18"/>
                      <a:pt x="23" y="18"/>
                    </a:cubicBezTo>
                    <a:cubicBezTo>
                      <a:pt x="24" y="18"/>
                      <a:pt x="24" y="18"/>
                      <a:pt x="24" y="18"/>
                    </a:cubicBezTo>
                    <a:cubicBezTo>
                      <a:pt x="25" y="18"/>
                      <a:pt x="25" y="18"/>
                      <a:pt x="25" y="18"/>
                    </a:cubicBezTo>
                    <a:cubicBezTo>
                      <a:pt x="25" y="17"/>
                      <a:pt x="26" y="17"/>
                      <a:pt x="26" y="17"/>
                    </a:cubicBezTo>
                    <a:cubicBezTo>
                      <a:pt x="26" y="17"/>
                      <a:pt x="26" y="17"/>
                      <a:pt x="27" y="17"/>
                    </a:cubicBezTo>
                    <a:cubicBezTo>
                      <a:pt x="27" y="17"/>
                      <a:pt x="27" y="17"/>
                      <a:pt x="27" y="17"/>
                    </a:cubicBezTo>
                    <a:cubicBezTo>
                      <a:pt x="28" y="17"/>
                      <a:pt x="28" y="17"/>
                      <a:pt x="28" y="17"/>
                    </a:cubicBezTo>
                    <a:cubicBezTo>
                      <a:pt x="29" y="16"/>
                      <a:pt x="29" y="16"/>
                      <a:pt x="29" y="16"/>
                    </a:cubicBezTo>
                    <a:cubicBezTo>
                      <a:pt x="29" y="16"/>
                      <a:pt x="29" y="16"/>
                      <a:pt x="30" y="17"/>
                    </a:cubicBezTo>
                    <a:cubicBezTo>
                      <a:pt x="30" y="17"/>
                      <a:pt x="30" y="17"/>
                      <a:pt x="31" y="17"/>
                    </a:cubicBezTo>
                    <a:cubicBezTo>
                      <a:pt x="31" y="17"/>
                      <a:pt x="31" y="17"/>
                      <a:pt x="31" y="17"/>
                    </a:cubicBezTo>
                    <a:cubicBezTo>
                      <a:pt x="32" y="17"/>
                      <a:pt x="32" y="17"/>
                      <a:pt x="33" y="17"/>
                    </a:cubicBezTo>
                    <a:cubicBezTo>
                      <a:pt x="33" y="17"/>
                      <a:pt x="33" y="17"/>
                      <a:pt x="33" y="17"/>
                    </a:cubicBezTo>
                    <a:cubicBezTo>
                      <a:pt x="33" y="16"/>
                      <a:pt x="33" y="16"/>
                      <a:pt x="33" y="16"/>
                    </a:cubicBezTo>
                    <a:cubicBezTo>
                      <a:pt x="33" y="16"/>
                      <a:pt x="33" y="16"/>
                      <a:pt x="33" y="15"/>
                    </a:cubicBezTo>
                    <a:cubicBezTo>
                      <a:pt x="33" y="15"/>
                      <a:pt x="33" y="15"/>
                      <a:pt x="32" y="15"/>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3" name="Freeform 23"/>
              <p:cNvSpPr>
                <a:spLocks/>
              </p:cNvSpPr>
              <p:nvPr/>
            </p:nvSpPr>
            <p:spPr bwMode="auto">
              <a:xfrm>
                <a:off x="4441827" y="3000376"/>
                <a:ext cx="150813" cy="193675"/>
              </a:xfrm>
              <a:custGeom>
                <a:avLst/>
                <a:gdLst>
                  <a:gd name="T0" fmla="*/ 6 w 14"/>
                  <a:gd name="T1" fmla="*/ 16 h 18"/>
                  <a:gd name="T2" fmla="*/ 6 w 14"/>
                  <a:gd name="T3" fmla="*/ 15 h 18"/>
                  <a:gd name="T4" fmla="*/ 6 w 14"/>
                  <a:gd name="T5" fmla="*/ 14 h 18"/>
                  <a:gd name="T6" fmla="*/ 7 w 14"/>
                  <a:gd name="T7" fmla="*/ 14 h 18"/>
                  <a:gd name="T8" fmla="*/ 8 w 14"/>
                  <a:gd name="T9" fmla="*/ 14 h 18"/>
                  <a:gd name="T10" fmla="*/ 9 w 14"/>
                  <a:gd name="T11" fmla="*/ 14 h 18"/>
                  <a:gd name="T12" fmla="*/ 9 w 14"/>
                  <a:gd name="T13" fmla="*/ 13 h 18"/>
                  <a:gd name="T14" fmla="*/ 10 w 14"/>
                  <a:gd name="T15" fmla="*/ 13 h 18"/>
                  <a:gd name="T16" fmla="*/ 10 w 14"/>
                  <a:gd name="T17" fmla="*/ 14 h 18"/>
                  <a:gd name="T18" fmla="*/ 10 w 14"/>
                  <a:gd name="T19" fmla="*/ 14 h 18"/>
                  <a:gd name="T20" fmla="*/ 11 w 14"/>
                  <a:gd name="T21" fmla="*/ 14 h 18"/>
                  <a:gd name="T22" fmla="*/ 12 w 14"/>
                  <a:gd name="T23" fmla="*/ 14 h 18"/>
                  <a:gd name="T24" fmla="*/ 12 w 14"/>
                  <a:gd name="T25" fmla="*/ 14 h 18"/>
                  <a:gd name="T26" fmla="*/ 13 w 14"/>
                  <a:gd name="T27" fmla="*/ 14 h 18"/>
                  <a:gd name="T28" fmla="*/ 13 w 14"/>
                  <a:gd name="T29" fmla="*/ 13 h 18"/>
                  <a:gd name="T30" fmla="*/ 13 w 14"/>
                  <a:gd name="T31" fmla="*/ 12 h 18"/>
                  <a:gd name="T32" fmla="*/ 13 w 14"/>
                  <a:gd name="T33" fmla="*/ 10 h 18"/>
                  <a:gd name="T34" fmla="*/ 13 w 14"/>
                  <a:gd name="T35" fmla="*/ 8 h 18"/>
                  <a:gd name="T36" fmla="*/ 12 w 14"/>
                  <a:gd name="T37" fmla="*/ 7 h 18"/>
                  <a:gd name="T38" fmla="*/ 12 w 14"/>
                  <a:gd name="T39" fmla="*/ 6 h 18"/>
                  <a:gd name="T40" fmla="*/ 13 w 14"/>
                  <a:gd name="T41" fmla="*/ 6 h 18"/>
                  <a:gd name="T42" fmla="*/ 14 w 14"/>
                  <a:gd name="T43" fmla="*/ 5 h 18"/>
                  <a:gd name="T44" fmla="*/ 13 w 14"/>
                  <a:gd name="T45" fmla="*/ 4 h 18"/>
                  <a:gd name="T46" fmla="*/ 12 w 14"/>
                  <a:gd name="T47" fmla="*/ 3 h 18"/>
                  <a:gd name="T48" fmla="*/ 11 w 14"/>
                  <a:gd name="T49" fmla="*/ 3 h 18"/>
                  <a:gd name="T50" fmla="*/ 10 w 14"/>
                  <a:gd name="T51" fmla="*/ 4 h 18"/>
                  <a:gd name="T52" fmla="*/ 10 w 14"/>
                  <a:gd name="T53" fmla="*/ 3 h 18"/>
                  <a:gd name="T54" fmla="*/ 10 w 14"/>
                  <a:gd name="T55" fmla="*/ 2 h 18"/>
                  <a:gd name="T56" fmla="*/ 11 w 14"/>
                  <a:gd name="T57" fmla="*/ 1 h 18"/>
                  <a:gd name="T58" fmla="*/ 10 w 14"/>
                  <a:gd name="T59" fmla="*/ 1 h 18"/>
                  <a:gd name="T60" fmla="*/ 9 w 14"/>
                  <a:gd name="T61" fmla="*/ 1 h 18"/>
                  <a:gd name="T62" fmla="*/ 8 w 14"/>
                  <a:gd name="T63" fmla="*/ 1 h 18"/>
                  <a:gd name="T64" fmla="*/ 7 w 14"/>
                  <a:gd name="T65" fmla="*/ 1 h 18"/>
                  <a:gd name="T66" fmla="*/ 6 w 14"/>
                  <a:gd name="T67" fmla="*/ 1 h 18"/>
                  <a:gd name="T68" fmla="*/ 6 w 14"/>
                  <a:gd name="T69" fmla="*/ 1 h 18"/>
                  <a:gd name="T70" fmla="*/ 6 w 14"/>
                  <a:gd name="T71" fmla="*/ 2 h 18"/>
                  <a:gd name="T72" fmla="*/ 6 w 14"/>
                  <a:gd name="T73" fmla="*/ 4 h 18"/>
                  <a:gd name="T74" fmla="*/ 5 w 14"/>
                  <a:gd name="T75" fmla="*/ 4 h 18"/>
                  <a:gd name="T76" fmla="*/ 4 w 14"/>
                  <a:gd name="T77" fmla="*/ 4 h 18"/>
                  <a:gd name="T78" fmla="*/ 3 w 14"/>
                  <a:gd name="T79" fmla="*/ 4 h 18"/>
                  <a:gd name="T80" fmla="*/ 2 w 14"/>
                  <a:gd name="T81" fmla="*/ 5 h 18"/>
                  <a:gd name="T82" fmla="*/ 1 w 14"/>
                  <a:gd name="T83" fmla="*/ 5 h 18"/>
                  <a:gd name="T84" fmla="*/ 1 w 14"/>
                  <a:gd name="T85" fmla="*/ 4 h 18"/>
                  <a:gd name="T86" fmla="*/ 1 w 14"/>
                  <a:gd name="T87" fmla="*/ 6 h 18"/>
                  <a:gd name="T88" fmla="*/ 0 w 14"/>
                  <a:gd name="T89" fmla="*/ 9 h 18"/>
                  <a:gd name="T90" fmla="*/ 0 w 14"/>
                  <a:gd name="T91" fmla="*/ 10 h 18"/>
                  <a:gd name="T92" fmla="*/ 0 w 14"/>
                  <a:gd name="T93" fmla="*/ 12 h 18"/>
                  <a:gd name="T94" fmla="*/ 1 w 14"/>
                  <a:gd name="T95" fmla="*/ 13 h 18"/>
                  <a:gd name="T96" fmla="*/ 2 w 14"/>
                  <a:gd name="T97" fmla="*/ 14 h 18"/>
                  <a:gd name="T98" fmla="*/ 3 w 14"/>
                  <a:gd name="T99" fmla="*/ 16 h 18"/>
                  <a:gd name="T100" fmla="*/ 3 w 14"/>
                  <a:gd name="T101" fmla="*/ 17 h 18"/>
                  <a:gd name="T102" fmla="*/ 4 w 14"/>
                  <a:gd name="T103" fmla="*/ 17 h 18"/>
                  <a:gd name="T104" fmla="*/ 5 w 14"/>
                  <a:gd name="T105" fmla="*/ 18 h 18"/>
                  <a:gd name="T106" fmla="*/ 5 w 14"/>
                  <a:gd name="T107" fmla="*/ 18 h 18"/>
                  <a:gd name="T108" fmla="*/ 5 w 14"/>
                  <a:gd name="T109" fmla="*/ 18 h 18"/>
                  <a:gd name="T110" fmla="*/ 6 w 14"/>
                  <a:gd name="T111" fmla="*/ 17 h 18"/>
                  <a:gd name="T112" fmla="*/ 6 w 14"/>
                  <a:gd name="T11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8">
                    <a:moveTo>
                      <a:pt x="6" y="16"/>
                    </a:moveTo>
                    <a:cubicBezTo>
                      <a:pt x="6" y="16"/>
                      <a:pt x="6" y="15"/>
                      <a:pt x="6" y="15"/>
                    </a:cubicBezTo>
                    <a:cubicBezTo>
                      <a:pt x="6" y="15"/>
                      <a:pt x="6" y="14"/>
                      <a:pt x="6" y="14"/>
                    </a:cubicBezTo>
                    <a:cubicBezTo>
                      <a:pt x="7" y="14"/>
                      <a:pt x="7" y="14"/>
                      <a:pt x="7" y="14"/>
                    </a:cubicBezTo>
                    <a:cubicBezTo>
                      <a:pt x="8" y="14"/>
                      <a:pt x="8" y="14"/>
                      <a:pt x="8" y="14"/>
                    </a:cubicBezTo>
                    <a:cubicBezTo>
                      <a:pt x="8" y="14"/>
                      <a:pt x="9" y="14"/>
                      <a:pt x="9" y="14"/>
                    </a:cubicBezTo>
                    <a:cubicBezTo>
                      <a:pt x="9" y="13"/>
                      <a:pt x="9" y="13"/>
                      <a:pt x="9" y="13"/>
                    </a:cubicBezTo>
                    <a:cubicBezTo>
                      <a:pt x="9" y="13"/>
                      <a:pt x="9" y="13"/>
                      <a:pt x="10" y="13"/>
                    </a:cubicBezTo>
                    <a:cubicBezTo>
                      <a:pt x="10" y="13"/>
                      <a:pt x="10" y="14"/>
                      <a:pt x="10" y="14"/>
                    </a:cubicBezTo>
                    <a:cubicBezTo>
                      <a:pt x="10" y="14"/>
                      <a:pt x="10" y="14"/>
                      <a:pt x="10" y="14"/>
                    </a:cubicBezTo>
                    <a:cubicBezTo>
                      <a:pt x="11" y="15"/>
                      <a:pt x="11" y="14"/>
                      <a:pt x="11" y="14"/>
                    </a:cubicBezTo>
                    <a:cubicBezTo>
                      <a:pt x="11" y="14"/>
                      <a:pt x="11" y="14"/>
                      <a:pt x="12" y="14"/>
                    </a:cubicBezTo>
                    <a:cubicBezTo>
                      <a:pt x="12" y="14"/>
                      <a:pt x="12" y="14"/>
                      <a:pt x="12" y="14"/>
                    </a:cubicBezTo>
                    <a:cubicBezTo>
                      <a:pt x="12" y="14"/>
                      <a:pt x="12" y="14"/>
                      <a:pt x="13" y="14"/>
                    </a:cubicBezTo>
                    <a:cubicBezTo>
                      <a:pt x="13" y="14"/>
                      <a:pt x="13" y="14"/>
                      <a:pt x="13" y="13"/>
                    </a:cubicBezTo>
                    <a:cubicBezTo>
                      <a:pt x="13" y="13"/>
                      <a:pt x="13" y="12"/>
                      <a:pt x="13" y="12"/>
                    </a:cubicBezTo>
                    <a:cubicBezTo>
                      <a:pt x="13" y="11"/>
                      <a:pt x="13" y="10"/>
                      <a:pt x="13" y="10"/>
                    </a:cubicBezTo>
                    <a:cubicBezTo>
                      <a:pt x="13" y="9"/>
                      <a:pt x="13" y="9"/>
                      <a:pt x="13" y="8"/>
                    </a:cubicBezTo>
                    <a:cubicBezTo>
                      <a:pt x="12" y="8"/>
                      <a:pt x="12" y="8"/>
                      <a:pt x="12" y="7"/>
                    </a:cubicBezTo>
                    <a:cubicBezTo>
                      <a:pt x="12" y="7"/>
                      <a:pt x="12" y="6"/>
                      <a:pt x="12" y="6"/>
                    </a:cubicBezTo>
                    <a:cubicBezTo>
                      <a:pt x="12" y="6"/>
                      <a:pt x="13" y="6"/>
                      <a:pt x="13" y="6"/>
                    </a:cubicBezTo>
                    <a:cubicBezTo>
                      <a:pt x="13" y="5"/>
                      <a:pt x="14" y="5"/>
                      <a:pt x="14" y="5"/>
                    </a:cubicBezTo>
                    <a:cubicBezTo>
                      <a:pt x="13" y="4"/>
                      <a:pt x="13" y="4"/>
                      <a:pt x="13" y="4"/>
                    </a:cubicBezTo>
                    <a:cubicBezTo>
                      <a:pt x="13" y="4"/>
                      <a:pt x="13" y="4"/>
                      <a:pt x="12" y="3"/>
                    </a:cubicBezTo>
                    <a:cubicBezTo>
                      <a:pt x="12" y="3"/>
                      <a:pt x="12" y="3"/>
                      <a:pt x="11" y="3"/>
                    </a:cubicBezTo>
                    <a:cubicBezTo>
                      <a:pt x="11" y="4"/>
                      <a:pt x="11" y="4"/>
                      <a:pt x="10" y="4"/>
                    </a:cubicBezTo>
                    <a:cubicBezTo>
                      <a:pt x="10" y="4"/>
                      <a:pt x="10" y="4"/>
                      <a:pt x="10" y="3"/>
                    </a:cubicBezTo>
                    <a:cubicBezTo>
                      <a:pt x="10" y="3"/>
                      <a:pt x="10" y="3"/>
                      <a:pt x="10" y="2"/>
                    </a:cubicBezTo>
                    <a:cubicBezTo>
                      <a:pt x="11" y="2"/>
                      <a:pt x="11" y="1"/>
                      <a:pt x="11" y="1"/>
                    </a:cubicBezTo>
                    <a:cubicBezTo>
                      <a:pt x="10" y="1"/>
                      <a:pt x="10" y="1"/>
                      <a:pt x="10" y="1"/>
                    </a:cubicBezTo>
                    <a:cubicBezTo>
                      <a:pt x="10" y="1"/>
                      <a:pt x="9" y="1"/>
                      <a:pt x="9" y="1"/>
                    </a:cubicBezTo>
                    <a:cubicBezTo>
                      <a:pt x="8" y="1"/>
                      <a:pt x="8" y="1"/>
                      <a:pt x="8" y="1"/>
                    </a:cubicBezTo>
                    <a:cubicBezTo>
                      <a:pt x="7" y="1"/>
                      <a:pt x="7" y="0"/>
                      <a:pt x="7" y="1"/>
                    </a:cubicBezTo>
                    <a:cubicBezTo>
                      <a:pt x="6" y="1"/>
                      <a:pt x="6" y="1"/>
                      <a:pt x="6" y="1"/>
                    </a:cubicBezTo>
                    <a:cubicBezTo>
                      <a:pt x="6" y="1"/>
                      <a:pt x="6" y="1"/>
                      <a:pt x="6" y="1"/>
                    </a:cubicBezTo>
                    <a:cubicBezTo>
                      <a:pt x="6" y="2"/>
                      <a:pt x="6" y="2"/>
                      <a:pt x="6" y="2"/>
                    </a:cubicBezTo>
                    <a:cubicBezTo>
                      <a:pt x="6" y="3"/>
                      <a:pt x="6" y="3"/>
                      <a:pt x="6" y="4"/>
                    </a:cubicBezTo>
                    <a:cubicBezTo>
                      <a:pt x="5" y="4"/>
                      <a:pt x="6" y="4"/>
                      <a:pt x="5" y="4"/>
                    </a:cubicBezTo>
                    <a:cubicBezTo>
                      <a:pt x="5" y="4"/>
                      <a:pt x="5" y="4"/>
                      <a:pt x="4" y="4"/>
                    </a:cubicBezTo>
                    <a:cubicBezTo>
                      <a:pt x="4" y="4"/>
                      <a:pt x="4" y="4"/>
                      <a:pt x="3" y="4"/>
                    </a:cubicBezTo>
                    <a:cubicBezTo>
                      <a:pt x="3" y="4"/>
                      <a:pt x="2" y="4"/>
                      <a:pt x="2" y="5"/>
                    </a:cubicBezTo>
                    <a:cubicBezTo>
                      <a:pt x="2" y="5"/>
                      <a:pt x="2" y="5"/>
                      <a:pt x="1" y="5"/>
                    </a:cubicBezTo>
                    <a:cubicBezTo>
                      <a:pt x="1" y="4"/>
                      <a:pt x="1" y="4"/>
                      <a:pt x="1" y="4"/>
                    </a:cubicBezTo>
                    <a:cubicBezTo>
                      <a:pt x="1" y="5"/>
                      <a:pt x="1" y="5"/>
                      <a:pt x="1" y="6"/>
                    </a:cubicBezTo>
                    <a:cubicBezTo>
                      <a:pt x="1" y="7"/>
                      <a:pt x="0" y="8"/>
                      <a:pt x="0" y="9"/>
                    </a:cubicBezTo>
                    <a:cubicBezTo>
                      <a:pt x="0" y="9"/>
                      <a:pt x="0" y="10"/>
                      <a:pt x="0" y="10"/>
                    </a:cubicBezTo>
                    <a:cubicBezTo>
                      <a:pt x="0" y="11"/>
                      <a:pt x="0" y="11"/>
                      <a:pt x="0" y="12"/>
                    </a:cubicBezTo>
                    <a:cubicBezTo>
                      <a:pt x="1" y="13"/>
                      <a:pt x="1" y="13"/>
                      <a:pt x="1" y="13"/>
                    </a:cubicBezTo>
                    <a:cubicBezTo>
                      <a:pt x="1" y="14"/>
                      <a:pt x="1" y="14"/>
                      <a:pt x="2" y="14"/>
                    </a:cubicBezTo>
                    <a:cubicBezTo>
                      <a:pt x="2" y="15"/>
                      <a:pt x="2" y="15"/>
                      <a:pt x="3" y="16"/>
                    </a:cubicBezTo>
                    <a:cubicBezTo>
                      <a:pt x="3" y="16"/>
                      <a:pt x="3" y="16"/>
                      <a:pt x="3" y="17"/>
                    </a:cubicBezTo>
                    <a:cubicBezTo>
                      <a:pt x="4" y="17"/>
                      <a:pt x="4" y="17"/>
                      <a:pt x="4" y="17"/>
                    </a:cubicBezTo>
                    <a:cubicBezTo>
                      <a:pt x="4" y="18"/>
                      <a:pt x="4" y="18"/>
                      <a:pt x="5" y="18"/>
                    </a:cubicBezTo>
                    <a:cubicBezTo>
                      <a:pt x="5" y="18"/>
                      <a:pt x="5" y="18"/>
                      <a:pt x="5" y="18"/>
                    </a:cubicBezTo>
                    <a:cubicBezTo>
                      <a:pt x="5" y="18"/>
                      <a:pt x="5" y="18"/>
                      <a:pt x="5" y="18"/>
                    </a:cubicBezTo>
                    <a:cubicBezTo>
                      <a:pt x="6" y="17"/>
                      <a:pt x="6" y="17"/>
                      <a:pt x="6" y="17"/>
                    </a:cubicBezTo>
                    <a:cubicBezTo>
                      <a:pt x="6" y="17"/>
                      <a:pt x="6" y="16"/>
                      <a:pt x="6" y="16"/>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4" name="Freeform 24"/>
              <p:cNvSpPr>
                <a:spLocks/>
              </p:cNvSpPr>
              <p:nvPr/>
            </p:nvSpPr>
            <p:spPr bwMode="auto">
              <a:xfrm>
                <a:off x="3881439" y="2805114"/>
                <a:ext cx="107950" cy="141288"/>
              </a:xfrm>
              <a:custGeom>
                <a:avLst/>
                <a:gdLst>
                  <a:gd name="T0" fmla="*/ 9 w 10"/>
                  <a:gd name="T1" fmla="*/ 8 h 13"/>
                  <a:gd name="T2" fmla="*/ 9 w 10"/>
                  <a:gd name="T3" fmla="*/ 7 h 13"/>
                  <a:gd name="T4" fmla="*/ 8 w 10"/>
                  <a:gd name="T5" fmla="*/ 7 h 13"/>
                  <a:gd name="T6" fmla="*/ 7 w 10"/>
                  <a:gd name="T7" fmla="*/ 6 h 13"/>
                  <a:gd name="T8" fmla="*/ 8 w 10"/>
                  <a:gd name="T9" fmla="*/ 5 h 13"/>
                  <a:gd name="T10" fmla="*/ 8 w 10"/>
                  <a:gd name="T11" fmla="*/ 4 h 13"/>
                  <a:gd name="T12" fmla="*/ 8 w 10"/>
                  <a:gd name="T13" fmla="*/ 4 h 13"/>
                  <a:gd name="T14" fmla="*/ 9 w 10"/>
                  <a:gd name="T15" fmla="*/ 3 h 13"/>
                  <a:gd name="T16" fmla="*/ 8 w 10"/>
                  <a:gd name="T17" fmla="*/ 3 h 13"/>
                  <a:gd name="T18" fmla="*/ 7 w 10"/>
                  <a:gd name="T19" fmla="*/ 3 h 13"/>
                  <a:gd name="T20" fmla="*/ 6 w 10"/>
                  <a:gd name="T21" fmla="*/ 4 h 13"/>
                  <a:gd name="T22" fmla="*/ 5 w 10"/>
                  <a:gd name="T23" fmla="*/ 4 h 13"/>
                  <a:gd name="T24" fmla="*/ 5 w 10"/>
                  <a:gd name="T25" fmla="*/ 3 h 13"/>
                  <a:gd name="T26" fmla="*/ 5 w 10"/>
                  <a:gd name="T27" fmla="*/ 1 h 13"/>
                  <a:gd name="T28" fmla="*/ 5 w 10"/>
                  <a:gd name="T29" fmla="*/ 1 h 13"/>
                  <a:gd name="T30" fmla="*/ 3 w 10"/>
                  <a:gd name="T31" fmla="*/ 1 h 13"/>
                  <a:gd name="T32" fmla="*/ 3 w 10"/>
                  <a:gd name="T33" fmla="*/ 1 h 13"/>
                  <a:gd name="T34" fmla="*/ 3 w 10"/>
                  <a:gd name="T35" fmla="*/ 1 h 13"/>
                  <a:gd name="T36" fmla="*/ 3 w 10"/>
                  <a:gd name="T37" fmla="*/ 2 h 13"/>
                  <a:gd name="T38" fmla="*/ 2 w 10"/>
                  <a:gd name="T39" fmla="*/ 3 h 13"/>
                  <a:gd name="T40" fmla="*/ 1 w 10"/>
                  <a:gd name="T41" fmla="*/ 4 h 13"/>
                  <a:gd name="T42" fmla="*/ 1 w 10"/>
                  <a:gd name="T43" fmla="*/ 5 h 13"/>
                  <a:gd name="T44" fmla="*/ 0 w 10"/>
                  <a:gd name="T45" fmla="*/ 6 h 13"/>
                  <a:gd name="T46" fmla="*/ 0 w 10"/>
                  <a:gd name="T47" fmla="*/ 6 h 13"/>
                  <a:gd name="T48" fmla="*/ 1 w 10"/>
                  <a:gd name="T49" fmla="*/ 7 h 13"/>
                  <a:gd name="T50" fmla="*/ 1 w 10"/>
                  <a:gd name="T51" fmla="*/ 7 h 13"/>
                  <a:gd name="T52" fmla="*/ 2 w 10"/>
                  <a:gd name="T53" fmla="*/ 8 h 13"/>
                  <a:gd name="T54" fmla="*/ 3 w 10"/>
                  <a:gd name="T55" fmla="*/ 8 h 13"/>
                  <a:gd name="T56" fmla="*/ 4 w 10"/>
                  <a:gd name="T57" fmla="*/ 9 h 13"/>
                  <a:gd name="T58" fmla="*/ 5 w 10"/>
                  <a:gd name="T59" fmla="*/ 10 h 13"/>
                  <a:gd name="T60" fmla="*/ 5 w 10"/>
                  <a:gd name="T61" fmla="*/ 11 h 13"/>
                  <a:gd name="T62" fmla="*/ 7 w 10"/>
                  <a:gd name="T63" fmla="*/ 11 h 13"/>
                  <a:gd name="T64" fmla="*/ 7 w 10"/>
                  <a:gd name="T65" fmla="*/ 12 h 13"/>
                  <a:gd name="T66" fmla="*/ 8 w 10"/>
                  <a:gd name="T67" fmla="*/ 12 h 13"/>
                  <a:gd name="T68" fmla="*/ 9 w 10"/>
                  <a:gd name="T69" fmla="*/ 13 h 13"/>
                  <a:gd name="T70" fmla="*/ 10 w 10"/>
                  <a:gd name="T71" fmla="*/ 13 h 13"/>
                  <a:gd name="T72" fmla="*/ 10 w 10"/>
                  <a:gd name="T73" fmla="*/ 13 h 13"/>
                  <a:gd name="T74" fmla="*/ 10 w 10"/>
                  <a:gd name="T75" fmla="*/ 11 h 13"/>
                  <a:gd name="T76" fmla="*/ 10 w 10"/>
                  <a:gd name="T77" fmla="*/ 10 h 13"/>
                  <a:gd name="T78" fmla="*/ 10 w 10"/>
                  <a:gd name="T79" fmla="*/ 9 h 13"/>
                  <a:gd name="T80" fmla="*/ 9 w 10"/>
                  <a:gd name="T8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3">
                    <a:moveTo>
                      <a:pt x="9" y="8"/>
                    </a:moveTo>
                    <a:cubicBezTo>
                      <a:pt x="9" y="8"/>
                      <a:pt x="10" y="7"/>
                      <a:pt x="9" y="7"/>
                    </a:cubicBezTo>
                    <a:cubicBezTo>
                      <a:pt x="9" y="7"/>
                      <a:pt x="8" y="7"/>
                      <a:pt x="8" y="7"/>
                    </a:cubicBezTo>
                    <a:cubicBezTo>
                      <a:pt x="8" y="7"/>
                      <a:pt x="7" y="7"/>
                      <a:pt x="7" y="6"/>
                    </a:cubicBezTo>
                    <a:cubicBezTo>
                      <a:pt x="7" y="6"/>
                      <a:pt x="8" y="6"/>
                      <a:pt x="8" y="5"/>
                    </a:cubicBezTo>
                    <a:cubicBezTo>
                      <a:pt x="8" y="5"/>
                      <a:pt x="8" y="5"/>
                      <a:pt x="8" y="4"/>
                    </a:cubicBezTo>
                    <a:cubicBezTo>
                      <a:pt x="8" y="4"/>
                      <a:pt x="8" y="4"/>
                      <a:pt x="8" y="4"/>
                    </a:cubicBezTo>
                    <a:cubicBezTo>
                      <a:pt x="8" y="3"/>
                      <a:pt x="9" y="3"/>
                      <a:pt x="9" y="3"/>
                    </a:cubicBezTo>
                    <a:cubicBezTo>
                      <a:pt x="8" y="3"/>
                      <a:pt x="8" y="3"/>
                      <a:pt x="8" y="3"/>
                    </a:cubicBezTo>
                    <a:cubicBezTo>
                      <a:pt x="8" y="3"/>
                      <a:pt x="7" y="3"/>
                      <a:pt x="7" y="3"/>
                    </a:cubicBezTo>
                    <a:cubicBezTo>
                      <a:pt x="7" y="3"/>
                      <a:pt x="7" y="4"/>
                      <a:pt x="6" y="4"/>
                    </a:cubicBezTo>
                    <a:cubicBezTo>
                      <a:pt x="6" y="5"/>
                      <a:pt x="6" y="4"/>
                      <a:pt x="5" y="4"/>
                    </a:cubicBezTo>
                    <a:cubicBezTo>
                      <a:pt x="5" y="4"/>
                      <a:pt x="5" y="3"/>
                      <a:pt x="5" y="3"/>
                    </a:cubicBezTo>
                    <a:cubicBezTo>
                      <a:pt x="5" y="2"/>
                      <a:pt x="5" y="2"/>
                      <a:pt x="5" y="1"/>
                    </a:cubicBezTo>
                    <a:cubicBezTo>
                      <a:pt x="5" y="1"/>
                      <a:pt x="5" y="1"/>
                      <a:pt x="5" y="1"/>
                    </a:cubicBezTo>
                    <a:cubicBezTo>
                      <a:pt x="4" y="0"/>
                      <a:pt x="4" y="1"/>
                      <a:pt x="3" y="1"/>
                    </a:cubicBezTo>
                    <a:cubicBezTo>
                      <a:pt x="3" y="1"/>
                      <a:pt x="3" y="1"/>
                      <a:pt x="3" y="1"/>
                    </a:cubicBezTo>
                    <a:cubicBezTo>
                      <a:pt x="3" y="1"/>
                      <a:pt x="3" y="1"/>
                      <a:pt x="3" y="1"/>
                    </a:cubicBezTo>
                    <a:cubicBezTo>
                      <a:pt x="3" y="2"/>
                      <a:pt x="3" y="2"/>
                      <a:pt x="3" y="2"/>
                    </a:cubicBezTo>
                    <a:cubicBezTo>
                      <a:pt x="2" y="3"/>
                      <a:pt x="2" y="3"/>
                      <a:pt x="2" y="3"/>
                    </a:cubicBezTo>
                    <a:cubicBezTo>
                      <a:pt x="2" y="3"/>
                      <a:pt x="2" y="3"/>
                      <a:pt x="1" y="4"/>
                    </a:cubicBezTo>
                    <a:cubicBezTo>
                      <a:pt x="1" y="4"/>
                      <a:pt x="1" y="4"/>
                      <a:pt x="1" y="5"/>
                    </a:cubicBezTo>
                    <a:cubicBezTo>
                      <a:pt x="0" y="5"/>
                      <a:pt x="0" y="5"/>
                      <a:pt x="0" y="6"/>
                    </a:cubicBezTo>
                    <a:cubicBezTo>
                      <a:pt x="0" y="6"/>
                      <a:pt x="0" y="6"/>
                      <a:pt x="0" y="6"/>
                    </a:cubicBezTo>
                    <a:cubicBezTo>
                      <a:pt x="0" y="6"/>
                      <a:pt x="0" y="6"/>
                      <a:pt x="1" y="7"/>
                    </a:cubicBezTo>
                    <a:cubicBezTo>
                      <a:pt x="1" y="7"/>
                      <a:pt x="1" y="7"/>
                      <a:pt x="1" y="7"/>
                    </a:cubicBezTo>
                    <a:cubicBezTo>
                      <a:pt x="2" y="7"/>
                      <a:pt x="2" y="7"/>
                      <a:pt x="2" y="8"/>
                    </a:cubicBezTo>
                    <a:cubicBezTo>
                      <a:pt x="3" y="8"/>
                      <a:pt x="3" y="8"/>
                      <a:pt x="3" y="8"/>
                    </a:cubicBezTo>
                    <a:cubicBezTo>
                      <a:pt x="3" y="8"/>
                      <a:pt x="4" y="9"/>
                      <a:pt x="4" y="9"/>
                    </a:cubicBezTo>
                    <a:cubicBezTo>
                      <a:pt x="5" y="9"/>
                      <a:pt x="5" y="9"/>
                      <a:pt x="5" y="10"/>
                    </a:cubicBezTo>
                    <a:cubicBezTo>
                      <a:pt x="5" y="10"/>
                      <a:pt x="5" y="11"/>
                      <a:pt x="5" y="11"/>
                    </a:cubicBezTo>
                    <a:cubicBezTo>
                      <a:pt x="6" y="11"/>
                      <a:pt x="6" y="11"/>
                      <a:pt x="7" y="11"/>
                    </a:cubicBezTo>
                    <a:cubicBezTo>
                      <a:pt x="7" y="11"/>
                      <a:pt x="7" y="12"/>
                      <a:pt x="7" y="12"/>
                    </a:cubicBezTo>
                    <a:cubicBezTo>
                      <a:pt x="7" y="12"/>
                      <a:pt x="8" y="12"/>
                      <a:pt x="8" y="12"/>
                    </a:cubicBezTo>
                    <a:cubicBezTo>
                      <a:pt x="9" y="12"/>
                      <a:pt x="9" y="13"/>
                      <a:pt x="9" y="13"/>
                    </a:cubicBezTo>
                    <a:cubicBezTo>
                      <a:pt x="10" y="13"/>
                      <a:pt x="10" y="13"/>
                      <a:pt x="10" y="13"/>
                    </a:cubicBezTo>
                    <a:cubicBezTo>
                      <a:pt x="10" y="13"/>
                      <a:pt x="10" y="13"/>
                      <a:pt x="10" y="13"/>
                    </a:cubicBezTo>
                    <a:cubicBezTo>
                      <a:pt x="10" y="12"/>
                      <a:pt x="10" y="12"/>
                      <a:pt x="10" y="11"/>
                    </a:cubicBezTo>
                    <a:cubicBezTo>
                      <a:pt x="10" y="11"/>
                      <a:pt x="10" y="11"/>
                      <a:pt x="10" y="10"/>
                    </a:cubicBezTo>
                    <a:cubicBezTo>
                      <a:pt x="10" y="10"/>
                      <a:pt x="10" y="9"/>
                      <a:pt x="10" y="9"/>
                    </a:cubicBezTo>
                    <a:cubicBezTo>
                      <a:pt x="10" y="8"/>
                      <a:pt x="10" y="8"/>
                      <a:pt x="9" y="8"/>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5" name="Freeform 25"/>
              <p:cNvSpPr>
                <a:spLocks/>
              </p:cNvSpPr>
              <p:nvPr/>
            </p:nvSpPr>
            <p:spPr bwMode="auto">
              <a:xfrm>
                <a:off x="4043364" y="2611439"/>
                <a:ext cx="215900" cy="173038"/>
              </a:xfrm>
              <a:custGeom>
                <a:avLst/>
                <a:gdLst>
                  <a:gd name="T0" fmla="*/ 20 w 20"/>
                  <a:gd name="T1" fmla="*/ 7 h 16"/>
                  <a:gd name="T2" fmla="*/ 19 w 20"/>
                  <a:gd name="T3" fmla="*/ 7 h 16"/>
                  <a:gd name="T4" fmla="*/ 17 w 20"/>
                  <a:gd name="T5" fmla="*/ 7 h 16"/>
                  <a:gd name="T6" fmla="*/ 17 w 20"/>
                  <a:gd name="T7" fmla="*/ 6 h 16"/>
                  <a:gd name="T8" fmla="*/ 17 w 20"/>
                  <a:gd name="T9" fmla="*/ 5 h 16"/>
                  <a:gd name="T10" fmla="*/ 17 w 20"/>
                  <a:gd name="T11" fmla="*/ 4 h 16"/>
                  <a:gd name="T12" fmla="*/ 16 w 20"/>
                  <a:gd name="T13" fmla="*/ 3 h 16"/>
                  <a:gd name="T14" fmla="*/ 15 w 20"/>
                  <a:gd name="T15" fmla="*/ 2 h 16"/>
                  <a:gd name="T16" fmla="*/ 15 w 20"/>
                  <a:gd name="T17" fmla="*/ 1 h 16"/>
                  <a:gd name="T18" fmla="*/ 15 w 20"/>
                  <a:gd name="T19" fmla="*/ 1 h 16"/>
                  <a:gd name="T20" fmla="*/ 14 w 20"/>
                  <a:gd name="T21" fmla="*/ 0 h 16"/>
                  <a:gd name="T22" fmla="*/ 13 w 20"/>
                  <a:gd name="T23" fmla="*/ 0 h 16"/>
                  <a:gd name="T24" fmla="*/ 12 w 20"/>
                  <a:gd name="T25" fmla="*/ 1 h 16"/>
                  <a:gd name="T26" fmla="*/ 11 w 20"/>
                  <a:gd name="T27" fmla="*/ 1 h 16"/>
                  <a:gd name="T28" fmla="*/ 11 w 20"/>
                  <a:gd name="T29" fmla="*/ 2 h 16"/>
                  <a:gd name="T30" fmla="*/ 10 w 20"/>
                  <a:gd name="T31" fmla="*/ 2 h 16"/>
                  <a:gd name="T32" fmla="*/ 9 w 20"/>
                  <a:gd name="T33" fmla="*/ 3 h 16"/>
                  <a:gd name="T34" fmla="*/ 8 w 20"/>
                  <a:gd name="T35" fmla="*/ 4 h 16"/>
                  <a:gd name="T36" fmla="*/ 7 w 20"/>
                  <a:gd name="T37" fmla="*/ 4 h 16"/>
                  <a:gd name="T38" fmla="*/ 5 w 20"/>
                  <a:gd name="T39" fmla="*/ 4 h 16"/>
                  <a:gd name="T40" fmla="*/ 4 w 20"/>
                  <a:gd name="T41" fmla="*/ 5 h 16"/>
                  <a:gd name="T42" fmla="*/ 3 w 20"/>
                  <a:gd name="T43" fmla="*/ 6 h 16"/>
                  <a:gd name="T44" fmla="*/ 3 w 20"/>
                  <a:gd name="T45" fmla="*/ 8 h 16"/>
                  <a:gd name="T46" fmla="*/ 3 w 20"/>
                  <a:gd name="T47" fmla="*/ 9 h 16"/>
                  <a:gd name="T48" fmla="*/ 2 w 20"/>
                  <a:gd name="T49" fmla="*/ 9 h 16"/>
                  <a:gd name="T50" fmla="*/ 1 w 20"/>
                  <a:gd name="T51" fmla="*/ 10 h 16"/>
                  <a:gd name="T52" fmla="*/ 1 w 20"/>
                  <a:gd name="T53" fmla="*/ 11 h 16"/>
                  <a:gd name="T54" fmla="*/ 1 w 20"/>
                  <a:gd name="T55" fmla="*/ 12 h 16"/>
                  <a:gd name="T56" fmla="*/ 0 w 20"/>
                  <a:gd name="T57" fmla="*/ 14 h 16"/>
                  <a:gd name="T58" fmla="*/ 0 w 20"/>
                  <a:gd name="T59" fmla="*/ 14 h 16"/>
                  <a:gd name="T60" fmla="*/ 1 w 20"/>
                  <a:gd name="T61" fmla="*/ 14 h 16"/>
                  <a:gd name="T62" fmla="*/ 2 w 20"/>
                  <a:gd name="T63" fmla="*/ 15 h 16"/>
                  <a:gd name="T64" fmla="*/ 3 w 20"/>
                  <a:gd name="T65" fmla="*/ 16 h 16"/>
                  <a:gd name="T66" fmla="*/ 4 w 20"/>
                  <a:gd name="T67" fmla="*/ 15 h 16"/>
                  <a:gd name="T68" fmla="*/ 4 w 20"/>
                  <a:gd name="T69" fmla="*/ 15 h 16"/>
                  <a:gd name="T70" fmla="*/ 6 w 20"/>
                  <a:gd name="T71" fmla="*/ 15 h 16"/>
                  <a:gd name="T72" fmla="*/ 7 w 20"/>
                  <a:gd name="T73" fmla="*/ 16 h 16"/>
                  <a:gd name="T74" fmla="*/ 7 w 20"/>
                  <a:gd name="T75" fmla="*/ 15 h 16"/>
                  <a:gd name="T76" fmla="*/ 7 w 20"/>
                  <a:gd name="T77" fmla="*/ 14 h 16"/>
                  <a:gd name="T78" fmla="*/ 7 w 20"/>
                  <a:gd name="T79" fmla="*/ 13 h 16"/>
                  <a:gd name="T80" fmla="*/ 8 w 20"/>
                  <a:gd name="T81" fmla="*/ 12 h 16"/>
                  <a:gd name="T82" fmla="*/ 9 w 20"/>
                  <a:gd name="T83" fmla="*/ 12 h 16"/>
                  <a:gd name="T84" fmla="*/ 11 w 20"/>
                  <a:gd name="T85" fmla="*/ 12 h 16"/>
                  <a:gd name="T86" fmla="*/ 12 w 20"/>
                  <a:gd name="T87" fmla="*/ 12 h 16"/>
                  <a:gd name="T88" fmla="*/ 13 w 20"/>
                  <a:gd name="T89" fmla="*/ 12 h 16"/>
                  <a:gd name="T90" fmla="*/ 13 w 20"/>
                  <a:gd name="T91" fmla="*/ 11 h 16"/>
                  <a:gd name="T92" fmla="*/ 15 w 20"/>
                  <a:gd name="T93" fmla="*/ 12 h 16"/>
                  <a:gd name="T94" fmla="*/ 16 w 20"/>
                  <a:gd name="T95" fmla="*/ 12 h 16"/>
                  <a:gd name="T96" fmla="*/ 17 w 20"/>
                  <a:gd name="T97" fmla="*/ 12 h 16"/>
                  <a:gd name="T98" fmla="*/ 17 w 20"/>
                  <a:gd name="T99" fmla="*/ 12 h 16"/>
                  <a:gd name="T100" fmla="*/ 17 w 20"/>
                  <a:gd name="T101" fmla="*/ 11 h 16"/>
                  <a:gd name="T102" fmla="*/ 18 w 20"/>
                  <a:gd name="T103" fmla="*/ 11 h 16"/>
                  <a:gd name="T104" fmla="*/ 19 w 20"/>
                  <a:gd name="T105" fmla="*/ 11 h 16"/>
                  <a:gd name="T106" fmla="*/ 20 w 20"/>
                  <a:gd name="T107" fmla="*/ 10 h 16"/>
                  <a:gd name="T108" fmla="*/ 20 w 20"/>
                  <a:gd name="T109" fmla="*/ 8 h 16"/>
                  <a:gd name="T110" fmla="*/ 20 w 20"/>
                  <a:gd name="T111" fmla="*/ 8 h 16"/>
                  <a:gd name="T112" fmla="*/ 20 w 20"/>
                  <a:gd name="T113" fmla="*/ 7 h 16"/>
                  <a:gd name="T114" fmla="*/ 20 w 20"/>
                  <a:gd name="T11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16">
                    <a:moveTo>
                      <a:pt x="20" y="7"/>
                    </a:moveTo>
                    <a:cubicBezTo>
                      <a:pt x="19" y="7"/>
                      <a:pt x="19" y="7"/>
                      <a:pt x="19" y="7"/>
                    </a:cubicBezTo>
                    <a:cubicBezTo>
                      <a:pt x="18" y="7"/>
                      <a:pt x="18" y="7"/>
                      <a:pt x="17" y="7"/>
                    </a:cubicBezTo>
                    <a:cubicBezTo>
                      <a:pt x="17" y="7"/>
                      <a:pt x="17" y="6"/>
                      <a:pt x="17" y="6"/>
                    </a:cubicBezTo>
                    <a:cubicBezTo>
                      <a:pt x="17" y="5"/>
                      <a:pt x="18" y="5"/>
                      <a:pt x="17" y="5"/>
                    </a:cubicBezTo>
                    <a:cubicBezTo>
                      <a:pt x="17" y="4"/>
                      <a:pt x="17" y="4"/>
                      <a:pt x="17" y="4"/>
                    </a:cubicBezTo>
                    <a:cubicBezTo>
                      <a:pt x="16" y="4"/>
                      <a:pt x="16" y="4"/>
                      <a:pt x="16" y="3"/>
                    </a:cubicBezTo>
                    <a:cubicBezTo>
                      <a:pt x="15" y="3"/>
                      <a:pt x="15" y="2"/>
                      <a:pt x="15" y="2"/>
                    </a:cubicBezTo>
                    <a:cubicBezTo>
                      <a:pt x="15" y="2"/>
                      <a:pt x="15" y="1"/>
                      <a:pt x="15" y="1"/>
                    </a:cubicBezTo>
                    <a:cubicBezTo>
                      <a:pt x="15" y="1"/>
                      <a:pt x="15" y="1"/>
                      <a:pt x="15" y="1"/>
                    </a:cubicBezTo>
                    <a:cubicBezTo>
                      <a:pt x="15" y="1"/>
                      <a:pt x="14" y="1"/>
                      <a:pt x="14" y="0"/>
                    </a:cubicBezTo>
                    <a:cubicBezTo>
                      <a:pt x="13" y="0"/>
                      <a:pt x="13" y="0"/>
                      <a:pt x="13" y="0"/>
                    </a:cubicBezTo>
                    <a:cubicBezTo>
                      <a:pt x="12" y="0"/>
                      <a:pt x="12" y="1"/>
                      <a:pt x="12" y="1"/>
                    </a:cubicBezTo>
                    <a:cubicBezTo>
                      <a:pt x="12" y="1"/>
                      <a:pt x="12" y="1"/>
                      <a:pt x="11" y="1"/>
                    </a:cubicBezTo>
                    <a:cubicBezTo>
                      <a:pt x="11" y="1"/>
                      <a:pt x="11" y="1"/>
                      <a:pt x="11" y="2"/>
                    </a:cubicBezTo>
                    <a:cubicBezTo>
                      <a:pt x="10" y="2"/>
                      <a:pt x="10" y="2"/>
                      <a:pt x="10" y="2"/>
                    </a:cubicBezTo>
                    <a:cubicBezTo>
                      <a:pt x="9" y="3"/>
                      <a:pt x="9" y="3"/>
                      <a:pt x="9" y="3"/>
                    </a:cubicBezTo>
                    <a:cubicBezTo>
                      <a:pt x="8" y="4"/>
                      <a:pt x="8" y="4"/>
                      <a:pt x="8" y="4"/>
                    </a:cubicBezTo>
                    <a:cubicBezTo>
                      <a:pt x="8" y="4"/>
                      <a:pt x="7" y="4"/>
                      <a:pt x="7" y="4"/>
                    </a:cubicBezTo>
                    <a:cubicBezTo>
                      <a:pt x="6" y="4"/>
                      <a:pt x="6" y="4"/>
                      <a:pt x="5" y="4"/>
                    </a:cubicBezTo>
                    <a:cubicBezTo>
                      <a:pt x="4" y="4"/>
                      <a:pt x="4" y="5"/>
                      <a:pt x="4" y="5"/>
                    </a:cubicBezTo>
                    <a:cubicBezTo>
                      <a:pt x="4" y="6"/>
                      <a:pt x="3" y="6"/>
                      <a:pt x="3" y="6"/>
                    </a:cubicBezTo>
                    <a:cubicBezTo>
                      <a:pt x="3" y="7"/>
                      <a:pt x="3" y="7"/>
                      <a:pt x="3" y="8"/>
                    </a:cubicBezTo>
                    <a:cubicBezTo>
                      <a:pt x="3" y="8"/>
                      <a:pt x="3" y="9"/>
                      <a:pt x="3" y="9"/>
                    </a:cubicBezTo>
                    <a:cubicBezTo>
                      <a:pt x="2" y="9"/>
                      <a:pt x="2" y="9"/>
                      <a:pt x="2" y="9"/>
                    </a:cubicBezTo>
                    <a:cubicBezTo>
                      <a:pt x="1" y="9"/>
                      <a:pt x="1" y="9"/>
                      <a:pt x="1" y="10"/>
                    </a:cubicBezTo>
                    <a:cubicBezTo>
                      <a:pt x="1" y="10"/>
                      <a:pt x="1" y="11"/>
                      <a:pt x="1" y="11"/>
                    </a:cubicBezTo>
                    <a:cubicBezTo>
                      <a:pt x="1" y="11"/>
                      <a:pt x="1" y="11"/>
                      <a:pt x="1" y="12"/>
                    </a:cubicBezTo>
                    <a:cubicBezTo>
                      <a:pt x="0" y="12"/>
                      <a:pt x="0" y="13"/>
                      <a:pt x="0" y="14"/>
                    </a:cubicBezTo>
                    <a:cubicBezTo>
                      <a:pt x="0" y="14"/>
                      <a:pt x="0" y="14"/>
                      <a:pt x="0" y="14"/>
                    </a:cubicBezTo>
                    <a:cubicBezTo>
                      <a:pt x="1" y="14"/>
                      <a:pt x="1" y="14"/>
                      <a:pt x="1" y="14"/>
                    </a:cubicBezTo>
                    <a:cubicBezTo>
                      <a:pt x="2" y="15"/>
                      <a:pt x="1" y="15"/>
                      <a:pt x="2" y="15"/>
                    </a:cubicBezTo>
                    <a:cubicBezTo>
                      <a:pt x="2" y="16"/>
                      <a:pt x="2" y="16"/>
                      <a:pt x="3" y="16"/>
                    </a:cubicBezTo>
                    <a:cubicBezTo>
                      <a:pt x="3" y="16"/>
                      <a:pt x="3" y="16"/>
                      <a:pt x="4" y="15"/>
                    </a:cubicBezTo>
                    <a:cubicBezTo>
                      <a:pt x="4" y="15"/>
                      <a:pt x="4" y="15"/>
                      <a:pt x="4" y="15"/>
                    </a:cubicBezTo>
                    <a:cubicBezTo>
                      <a:pt x="5" y="15"/>
                      <a:pt x="5" y="15"/>
                      <a:pt x="6" y="15"/>
                    </a:cubicBezTo>
                    <a:cubicBezTo>
                      <a:pt x="6" y="15"/>
                      <a:pt x="6" y="16"/>
                      <a:pt x="7" y="16"/>
                    </a:cubicBezTo>
                    <a:cubicBezTo>
                      <a:pt x="7" y="15"/>
                      <a:pt x="7" y="15"/>
                      <a:pt x="7" y="15"/>
                    </a:cubicBezTo>
                    <a:cubicBezTo>
                      <a:pt x="8" y="15"/>
                      <a:pt x="7" y="14"/>
                      <a:pt x="7" y="14"/>
                    </a:cubicBezTo>
                    <a:cubicBezTo>
                      <a:pt x="7" y="13"/>
                      <a:pt x="7" y="13"/>
                      <a:pt x="7" y="13"/>
                    </a:cubicBezTo>
                    <a:cubicBezTo>
                      <a:pt x="7" y="12"/>
                      <a:pt x="7" y="12"/>
                      <a:pt x="8" y="12"/>
                    </a:cubicBezTo>
                    <a:cubicBezTo>
                      <a:pt x="8" y="11"/>
                      <a:pt x="9" y="12"/>
                      <a:pt x="9" y="12"/>
                    </a:cubicBezTo>
                    <a:cubicBezTo>
                      <a:pt x="10" y="12"/>
                      <a:pt x="11" y="12"/>
                      <a:pt x="11" y="12"/>
                    </a:cubicBezTo>
                    <a:cubicBezTo>
                      <a:pt x="12" y="12"/>
                      <a:pt x="12" y="12"/>
                      <a:pt x="12" y="12"/>
                    </a:cubicBezTo>
                    <a:cubicBezTo>
                      <a:pt x="12" y="12"/>
                      <a:pt x="12" y="12"/>
                      <a:pt x="13" y="12"/>
                    </a:cubicBezTo>
                    <a:cubicBezTo>
                      <a:pt x="13" y="12"/>
                      <a:pt x="13" y="12"/>
                      <a:pt x="13" y="11"/>
                    </a:cubicBezTo>
                    <a:cubicBezTo>
                      <a:pt x="14" y="11"/>
                      <a:pt x="14" y="12"/>
                      <a:pt x="15" y="12"/>
                    </a:cubicBezTo>
                    <a:cubicBezTo>
                      <a:pt x="15" y="12"/>
                      <a:pt x="15" y="12"/>
                      <a:pt x="16" y="12"/>
                    </a:cubicBezTo>
                    <a:cubicBezTo>
                      <a:pt x="16" y="12"/>
                      <a:pt x="16" y="12"/>
                      <a:pt x="17" y="12"/>
                    </a:cubicBezTo>
                    <a:cubicBezTo>
                      <a:pt x="17" y="12"/>
                      <a:pt x="17" y="12"/>
                      <a:pt x="17" y="12"/>
                    </a:cubicBezTo>
                    <a:cubicBezTo>
                      <a:pt x="17" y="11"/>
                      <a:pt x="17" y="11"/>
                      <a:pt x="17" y="11"/>
                    </a:cubicBezTo>
                    <a:cubicBezTo>
                      <a:pt x="18" y="11"/>
                      <a:pt x="18" y="11"/>
                      <a:pt x="18" y="11"/>
                    </a:cubicBezTo>
                    <a:cubicBezTo>
                      <a:pt x="19" y="11"/>
                      <a:pt x="19" y="11"/>
                      <a:pt x="19" y="11"/>
                    </a:cubicBezTo>
                    <a:cubicBezTo>
                      <a:pt x="20" y="10"/>
                      <a:pt x="20" y="10"/>
                      <a:pt x="20" y="10"/>
                    </a:cubicBezTo>
                    <a:cubicBezTo>
                      <a:pt x="20" y="9"/>
                      <a:pt x="20" y="9"/>
                      <a:pt x="20" y="8"/>
                    </a:cubicBezTo>
                    <a:cubicBezTo>
                      <a:pt x="20" y="8"/>
                      <a:pt x="20" y="8"/>
                      <a:pt x="20" y="8"/>
                    </a:cubicBezTo>
                    <a:cubicBezTo>
                      <a:pt x="20" y="8"/>
                      <a:pt x="20" y="8"/>
                      <a:pt x="20" y="7"/>
                    </a:cubicBezTo>
                    <a:cubicBezTo>
                      <a:pt x="20" y="7"/>
                      <a:pt x="20" y="7"/>
                      <a:pt x="20" y="7"/>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6" name="Freeform 26"/>
              <p:cNvSpPr>
                <a:spLocks/>
              </p:cNvSpPr>
              <p:nvPr/>
            </p:nvSpPr>
            <p:spPr bwMode="auto">
              <a:xfrm>
                <a:off x="5078414" y="3378201"/>
                <a:ext cx="87313" cy="206375"/>
              </a:xfrm>
              <a:custGeom>
                <a:avLst/>
                <a:gdLst>
                  <a:gd name="T0" fmla="*/ 7 w 8"/>
                  <a:gd name="T1" fmla="*/ 14 h 19"/>
                  <a:gd name="T2" fmla="*/ 7 w 8"/>
                  <a:gd name="T3" fmla="*/ 13 h 19"/>
                  <a:gd name="T4" fmla="*/ 7 w 8"/>
                  <a:gd name="T5" fmla="*/ 13 h 19"/>
                  <a:gd name="T6" fmla="*/ 6 w 8"/>
                  <a:gd name="T7" fmla="*/ 12 h 19"/>
                  <a:gd name="T8" fmla="*/ 6 w 8"/>
                  <a:gd name="T9" fmla="*/ 12 h 19"/>
                  <a:gd name="T10" fmla="*/ 6 w 8"/>
                  <a:gd name="T11" fmla="*/ 11 h 19"/>
                  <a:gd name="T12" fmla="*/ 6 w 8"/>
                  <a:gd name="T13" fmla="*/ 10 h 19"/>
                  <a:gd name="T14" fmla="*/ 5 w 8"/>
                  <a:gd name="T15" fmla="*/ 9 h 19"/>
                  <a:gd name="T16" fmla="*/ 5 w 8"/>
                  <a:gd name="T17" fmla="*/ 7 h 19"/>
                  <a:gd name="T18" fmla="*/ 6 w 8"/>
                  <a:gd name="T19" fmla="*/ 7 h 19"/>
                  <a:gd name="T20" fmla="*/ 6 w 8"/>
                  <a:gd name="T21" fmla="*/ 6 h 19"/>
                  <a:gd name="T22" fmla="*/ 6 w 8"/>
                  <a:gd name="T23" fmla="*/ 6 h 19"/>
                  <a:gd name="T24" fmla="*/ 6 w 8"/>
                  <a:gd name="T25" fmla="*/ 5 h 19"/>
                  <a:gd name="T26" fmla="*/ 6 w 8"/>
                  <a:gd name="T27" fmla="*/ 5 h 19"/>
                  <a:gd name="T28" fmla="*/ 5 w 8"/>
                  <a:gd name="T29" fmla="*/ 3 h 19"/>
                  <a:gd name="T30" fmla="*/ 5 w 8"/>
                  <a:gd name="T31" fmla="*/ 2 h 19"/>
                  <a:gd name="T32" fmla="*/ 5 w 8"/>
                  <a:gd name="T33" fmla="*/ 1 h 19"/>
                  <a:gd name="T34" fmla="*/ 4 w 8"/>
                  <a:gd name="T35" fmla="*/ 1 h 19"/>
                  <a:gd name="T36" fmla="*/ 3 w 8"/>
                  <a:gd name="T37" fmla="*/ 0 h 19"/>
                  <a:gd name="T38" fmla="*/ 2 w 8"/>
                  <a:gd name="T39" fmla="*/ 0 h 19"/>
                  <a:gd name="T40" fmla="*/ 1 w 8"/>
                  <a:gd name="T41" fmla="*/ 0 h 19"/>
                  <a:gd name="T42" fmla="*/ 1 w 8"/>
                  <a:gd name="T43" fmla="*/ 0 h 19"/>
                  <a:gd name="T44" fmla="*/ 1 w 8"/>
                  <a:gd name="T45" fmla="*/ 0 h 19"/>
                  <a:gd name="T46" fmla="*/ 2 w 8"/>
                  <a:gd name="T47" fmla="*/ 1 h 19"/>
                  <a:gd name="T48" fmla="*/ 2 w 8"/>
                  <a:gd name="T49" fmla="*/ 2 h 19"/>
                  <a:gd name="T50" fmla="*/ 3 w 8"/>
                  <a:gd name="T51" fmla="*/ 3 h 19"/>
                  <a:gd name="T52" fmla="*/ 2 w 8"/>
                  <a:gd name="T53" fmla="*/ 4 h 19"/>
                  <a:gd name="T54" fmla="*/ 2 w 8"/>
                  <a:gd name="T55" fmla="*/ 5 h 19"/>
                  <a:gd name="T56" fmla="*/ 1 w 8"/>
                  <a:gd name="T57" fmla="*/ 6 h 19"/>
                  <a:gd name="T58" fmla="*/ 2 w 8"/>
                  <a:gd name="T59" fmla="*/ 6 h 19"/>
                  <a:gd name="T60" fmla="*/ 2 w 8"/>
                  <a:gd name="T61" fmla="*/ 7 h 19"/>
                  <a:gd name="T62" fmla="*/ 2 w 8"/>
                  <a:gd name="T63" fmla="*/ 8 h 19"/>
                  <a:gd name="T64" fmla="*/ 2 w 8"/>
                  <a:gd name="T65" fmla="*/ 9 h 19"/>
                  <a:gd name="T66" fmla="*/ 1 w 8"/>
                  <a:gd name="T67" fmla="*/ 9 h 19"/>
                  <a:gd name="T68" fmla="*/ 1 w 8"/>
                  <a:gd name="T69" fmla="*/ 10 h 19"/>
                  <a:gd name="T70" fmla="*/ 0 w 8"/>
                  <a:gd name="T71" fmla="*/ 11 h 19"/>
                  <a:gd name="T72" fmla="*/ 0 w 8"/>
                  <a:gd name="T73" fmla="*/ 12 h 19"/>
                  <a:gd name="T74" fmla="*/ 1 w 8"/>
                  <a:gd name="T75" fmla="*/ 13 h 19"/>
                  <a:gd name="T76" fmla="*/ 1 w 8"/>
                  <a:gd name="T77" fmla="*/ 13 h 19"/>
                  <a:gd name="T78" fmla="*/ 1 w 8"/>
                  <a:gd name="T79" fmla="*/ 13 h 19"/>
                  <a:gd name="T80" fmla="*/ 2 w 8"/>
                  <a:gd name="T81" fmla="*/ 14 h 19"/>
                  <a:gd name="T82" fmla="*/ 2 w 8"/>
                  <a:gd name="T83" fmla="*/ 15 h 19"/>
                  <a:gd name="T84" fmla="*/ 3 w 8"/>
                  <a:gd name="T85" fmla="*/ 15 h 19"/>
                  <a:gd name="T86" fmla="*/ 4 w 8"/>
                  <a:gd name="T87" fmla="*/ 15 h 19"/>
                  <a:gd name="T88" fmla="*/ 5 w 8"/>
                  <a:gd name="T89" fmla="*/ 16 h 19"/>
                  <a:gd name="T90" fmla="*/ 5 w 8"/>
                  <a:gd name="T91" fmla="*/ 17 h 19"/>
                  <a:gd name="T92" fmla="*/ 4 w 8"/>
                  <a:gd name="T93" fmla="*/ 18 h 19"/>
                  <a:gd name="T94" fmla="*/ 5 w 8"/>
                  <a:gd name="T95" fmla="*/ 19 h 19"/>
                  <a:gd name="T96" fmla="*/ 6 w 8"/>
                  <a:gd name="T97" fmla="*/ 19 h 19"/>
                  <a:gd name="T98" fmla="*/ 7 w 8"/>
                  <a:gd name="T99" fmla="*/ 18 h 19"/>
                  <a:gd name="T100" fmla="*/ 8 w 8"/>
                  <a:gd name="T101" fmla="*/ 17 h 19"/>
                  <a:gd name="T102" fmla="*/ 8 w 8"/>
                  <a:gd name="T103" fmla="*/ 15 h 19"/>
                  <a:gd name="T104" fmla="*/ 7 w 8"/>
                  <a:gd name="T10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 h="19">
                    <a:moveTo>
                      <a:pt x="7" y="14"/>
                    </a:moveTo>
                    <a:cubicBezTo>
                      <a:pt x="7" y="14"/>
                      <a:pt x="7" y="14"/>
                      <a:pt x="7" y="13"/>
                    </a:cubicBezTo>
                    <a:cubicBezTo>
                      <a:pt x="7" y="13"/>
                      <a:pt x="7" y="13"/>
                      <a:pt x="7" y="13"/>
                    </a:cubicBezTo>
                    <a:cubicBezTo>
                      <a:pt x="7" y="12"/>
                      <a:pt x="6" y="12"/>
                      <a:pt x="6" y="12"/>
                    </a:cubicBezTo>
                    <a:cubicBezTo>
                      <a:pt x="6" y="12"/>
                      <a:pt x="6" y="12"/>
                      <a:pt x="6" y="12"/>
                    </a:cubicBezTo>
                    <a:cubicBezTo>
                      <a:pt x="6" y="11"/>
                      <a:pt x="6" y="11"/>
                      <a:pt x="6" y="11"/>
                    </a:cubicBezTo>
                    <a:cubicBezTo>
                      <a:pt x="6" y="10"/>
                      <a:pt x="6" y="10"/>
                      <a:pt x="6" y="10"/>
                    </a:cubicBezTo>
                    <a:cubicBezTo>
                      <a:pt x="6" y="9"/>
                      <a:pt x="6" y="9"/>
                      <a:pt x="5" y="9"/>
                    </a:cubicBezTo>
                    <a:cubicBezTo>
                      <a:pt x="5" y="8"/>
                      <a:pt x="5" y="8"/>
                      <a:pt x="5" y="7"/>
                    </a:cubicBezTo>
                    <a:cubicBezTo>
                      <a:pt x="6" y="7"/>
                      <a:pt x="6" y="7"/>
                      <a:pt x="6" y="7"/>
                    </a:cubicBezTo>
                    <a:cubicBezTo>
                      <a:pt x="6" y="7"/>
                      <a:pt x="6" y="7"/>
                      <a:pt x="6" y="6"/>
                    </a:cubicBezTo>
                    <a:cubicBezTo>
                      <a:pt x="6" y="6"/>
                      <a:pt x="6" y="6"/>
                      <a:pt x="6" y="6"/>
                    </a:cubicBezTo>
                    <a:cubicBezTo>
                      <a:pt x="6" y="6"/>
                      <a:pt x="6" y="6"/>
                      <a:pt x="6" y="5"/>
                    </a:cubicBezTo>
                    <a:cubicBezTo>
                      <a:pt x="6" y="5"/>
                      <a:pt x="6" y="5"/>
                      <a:pt x="6" y="5"/>
                    </a:cubicBezTo>
                    <a:cubicBezTo>
                      <a:pt x="5" y="4"/>
                      <a:pt x="6" y="4"/>
                      <a:pt x="5" y="3"/>
                    </a:cubicBezTo>
                    <a:cubicBezTo>
                      <a:pt x="5" y="3"/>
                      <a:pt x="6" y="3"/>
                      <a:pt x="5" y="2"/>
                    </a:cubicBezTo>
                    <a:cubicBezTo>
                      <a:pt x="5" y="2"/>
                      <a:pt x="5" y="2"/>
                      <a:pt x="5" y="1"/>
                    </a:cubicBezTo>
                    <a:cubicBezTo>
                      <a:pt x="5" y="1"/>
                      <a:pt x="4" y="1"/>
                      <a:pt x="4" y="1"/>
                    </a:cubicBezTo>
                    <a:cubicBezTo>
                      <a:pt x="4" y="0"/>
                      <a:pt x="3" y="0"/>
                      <a:pt x="3" y="0"/>
                    </a:cubicBezTo>
                    <a:cubicBezTo>
                      <a:pt x="3" y="0"/>
                      <a:pt x="2" y="0"/>
                      <a:pt x="2" y="0"/>
                    </a:cubicBezTo>
                    <a:cubicBezTo>
                      <a:pt x="2" y="0"/>
                      <a:pt x="1" y="0"/>
                      <a:pt x="1" y="0"/>
                    </a:cubicBezTo>
                    <a:cubicBezTo>
                      <a:pt x="1" y="0"/>
                      <a:pt x="1" y="0"/>
                      <a:pt x="1" y="0"/>
                    </a:cubicBezTo>
                    <a:cubicBezTo>
                      <a:pt x="1" y="0"/>
                      <a:pt x="1" y="0"/>
                      <a:pt x="1" y="0"/>
                    </a:cubicBezTo>
                    <a:cubicBezTo>
                      <a:pt x="2" y="1"/>
                      <a:pt x="2" y="1"/>
                      <a:pt x="2" y="1"/>
                    </a:cubicBezTo>
                    <a:cubicBezTo>
                      <a:pt x="2" y="2"/>
                      <a:pt x="2" y="2"/>
                      <a:pt x="2" y="2"/>
                    </a:cubicBezTo>
                    <a:cubicBezTo>
                      <a:pt x="2" y="3"/>
                      <a:pt x="3" y="3"/>
                      <a:pt x="3" y="3"/>
                    </a:cubicBezTo>
                    <a:cubicBezTo>
                      <a:pt x="3" y="4"/>
                      <a:pt x="2" y="3"/>
                      <a:pt x="2" y="4"/>
                    </a:cubicBezTo>
                    <a:cubicBezTo>
                      <a:pt x="2" y="4"/>
                      <a:pt x="2" y="4"/>
                      <a:pt x="2" y="5"/>
                    </a:cubicBezTo>
                    <a:cubicBezTo>
                      <a:pt x="2" y="5"/>
                      <a:pt x="2" y="5"/>
                      <a:pt x="1" y="6"/>
                    </a:cubicBezTo>
                    <a:cubicBezTo>
                      <a:pt x="1" y="6"/>
                      <a:pt x="2" y="6"/>
                      <a:pt x="2" y="6"/>
                    </a:cubicBezTo>
                    <a:cubicBezTo>
                      <a:pt x="2" y="6"/>
                      <a:pt x="2" y="7"/>
                      <a:pt x="2" y="7"/>
                    </a:cubicBezTo>
                    <a:cubicBezTo>
                      <a:pt x="2" y="7"/>
                      <a:pt x="2" y="7"/>
                      <a:pt x="2" y="8"/>
                    </a:cubicBezTo>
                    <a:cubicBezTo>
                      <a:pt x="2" y="8"/>
                      <a:pt x="2" y="9"/>
                      <a:pt x="2" y="9"/>
                    </a:cubicBezTo>
                    <a:cubicBezTo>
                      <a:pt x="2" y="9"/>
                      <a:pt x="1" y="9"/>
                      <a:pt x="1" y="9"/>
                    </a:cubicBezTo>
                    <a:cubicBezTo>
                      <a:pt x="1" y="9"/>
                      <a:pt x="1" y="10"/>
                      <a:pt x="1" y="10"/>
                    </a:cubicBezTo>
                    <a:cubicBezTo>
                      <a:pt x="1" y="11"/>
                      <a:pt x="1" y="11"/>
                      <a:pt x="0" y="11"/>
                    </a:cubicBezTo>
                    <a:cubicBezTo>
                      <a:pt x="0" y="12"/>
                      <a:pt x="0" y="12"/>
                      <a:pt x="0" y="12"/>
                    </a:cubicBezTo>
                    <a:cubicBezTo>
                      <a:pt x="0" y="13"/>
                      <a:pt x="1" y="13"/>
                      <a:pt x="1" y="13"/>
                    </a:cubicBezTo>
                    <a:cubicBezTo>
                      <a:pt x="1" y="13"/>
                      <a:pt x="1" y="13"/>
                      <a:pt x="1" y="13"/>
                    </a:cubicBezTo>
                    <a:cubicBezTo>
                      <a:pt x="1" y="13"/>
                      <a:pt x="1" y="13"/>
                      <a:pt x="1" y="13"/>
                    </a:cubicBezTo>
                    <a:cubicBezTo>
                      <a:pt x="2" y="13"/>
                      <a:pt x="1" y="14"/>
                      <a:pt x="2" y="14"/>
                    </a:cubicBezTo>
                    <a:cubicBezTo>
                      <a:pt x="2" y="14"/>
                      <a:pt x="2" y="15"/>
                      <a:pt x="2" y="15"/>
                    </a:cubicBezTo>
                    <a:cubicBezTo>
                      <a:pt x="2" y="15"/>
                      <a:pt x="3" y="15"/>
                      <a:pt x="3" y="15"/>
                    </a:cubicBezTo>
                    <a:cubicBezTo>
                      <a:pt x="3" y="15"/>
                      <a:pt x="4" y="15"/>
                      <a:pt x="4" y="15"/>
                    </a:cubicBezTo>
                    <a:cubicBezTo>
                      <a:pt x="4" y="15"/>
                      <a:pt x="5" y="15"/>
                      <a:pt x="5" y="16"/>
                    </a:cubicBezTo>
                    <a:cubicBezTo>
                      <a:pt x="5" y="16"/>
                      <a:pt x="5" y="17"/>
                      <a:pt x="5" y="17"/>
                    </a:cubicBezTo>
                    <a:cubicBezTo>
                      <a:pt x="5" y="18"/>
                      <a:pt x="4" y="18"/>
                      <a:pt x="4" y="18"/>
                    </a:cubicBezTo>
                    <a:cubicBezTo>
                      <a:pt x="5" y="19"/>
                      <a:pt x="5" y="19"/>
                      <a:pt x="5" y="19"/>
                    </a:cubicBezTo>
                    <a:cubicBezTo>
                      <a:pt x="6" y="19"/>
                      <a:pt x="6" y="19"/>
                      <a:pt x="6" y="19"/>
                    </a:cubicBezTo>
                    <a:cubicBezTo>
                      <a:pt x="7" y="19"/>
                      <a:pt x="7" y="18"/>
                      <a:pt x="7" y="18"/>
                    </a:cubicBezTo>
                    <a:cubicBezTo>
                      <a:pt x="8" y="18"/>
                      <a:pt x="8" y="17"/>
                      <a:pt x="8" y="17"/>
                    </a:cubicBezTo>
                    <a:cubicBezTo>
                      <a:pt x="8" y="16"/>
                      <a:pt x="8" y="16"/>
                      <a:pt x="8" y="15"/>
                    </a:cubicBezTo>
                    <a:cubicBezTo>
                      <a:pt x="8" y="15"/>
                      <a:pt x="8" y="15"/>
                      <a:pt x="7" y="14"/>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7" name="Freeform 27"/>
              <p:cNvSpPr>
                <a:spLocks/>
              </p:cNvSpPr>
              <p:nvPr/>
            </p:nvSpPr>
            <p:spPr bwMode="auto">
              <a:xfrm>
                <a:off x="4506914" y="3605214"/>
                <a:ext cx="355600" cy="379413"/>
              </a:xfrm>
              <a:custGeom>
                <a:avLst/>
                <a:gdLst>
                  <a:gd name="T0" fmla="*/ 30 w 33"/>
                  <a:gd name="T1" fmla="*/ 2 h 35"/>
                  <a:gd name="T2" fmla="*/ 29 w 33"/>
                  <a:gd name="T3" fmla="*/ 2 h 35"/>
                  <a:gd name="T4" fmla="*/ 27 w 33"/>
                  <a:gd name="T5" fmla="*/ 3 h 35"/>
                  <a:gd name="T6" fmla="*/ 24 w 33"/>
                  <a:gd name="T7" fmla="*/ 3 h 35"/>
                  <a:gd name="T8" fmla="*/ 22 w 33"/>
                  <a:gd name="T9" fmla="*/ 3 h 35"/>
                  <a:gd name="T10" fmla="*/ 18 w 33"/>
                  <a:gd name="T11" fmla="*/ 3 h 35"/>
                  <a:gd name="T12" fmla="*/ 17 w 33"/>
                  <a:gd name="T13" fmla="*/ 2 h 35"/>
                  <a:gd name="T14" fmla="*/ 13 w 33"/>
                  <a:gd name="T15" fmla="*/ 2 h 35"/>
                  <a:gd name="T16" fmla="*/ 10 w 33"/>
                  <a:gd name="T17" fmla="*/ 1 h 35"/>
                  <a:gd name="T18" fmla="*/ 6 w 33"/>
                  <a:gd name="T19" fmla="*/ 2 h 35"/>
                  <a:gd name="T20" fmla="*/ 4 w 33"/>
                  <a:gd name="T21" fmla="*/ 1 h 35"/>
                  <a:gd name="T22" fmla="*/ 2 w 33"/>
                  <a:gd name="T23" fmla="*/ 1 h 35"/>
                  <a:gd name="T24" fmla="*/ 0 w 33"/>
                  <a:gd name="T25" fmla="*/ 1 h 35"/>
                  <a:gd name="T26" fmla="*/ 0 w 33"/>
                  <a:gd name="T27" fmla="*/ 3 h 35"/>
                  <a:gd name="T28" fmla="*/ 2 w 33"/>
                  <a:gd name="T29" fmla="*/ 5 h 35"/>
                  <a:gd name="T30" fmla="*/ 3 w 33"/>
                  <a:gd name="T31" fmla="*/ 8 h 35"/>
                  <a:gd name="T32" fmla="*/ 3 w 33"/>
                  <a:gd name="T33" fmla="*/ 9 h 35"/>
                  <a:gd name="T34" fmla="*/ 4 w 33"/>
                  <a:gd name="T35" fmla="*/ 10 h 35"/>
                  <a:gd name="T36" fmla="*/ 4 w 33"/>
                  <a:gd name="T37" fmla="*/ 13 h 35"/>
                  <a:gd name="T38" fmla="*/ 6 w 33"/>
                  <a:gd name="T39" fmla="*/ 15 h 35"/>
                  <a:gd name="T40" fmla="*/ 7 w 33"/>
                  <a:gd name="T41" fmla="*/ 17 h 35"/>
                  <a:gd name="T42" fmla="*/ 7 w 33"/>
                  <a:gd name="T43" fmla="*/ 21 h 35"/>
                  <a:gd name="T44" fmla="*/ 8 w 33"/>
                  <a:gd name="T45" fmla="*/ 24 h 35"/>
                  <a:gd name="T46" fmla="*/ 8 w 33"/>
                  <a:gd name="T47" fmla="*/ 27 h 35"/>
                  <a:gd name="T48" fmla="*/ 8 w 33"/>
                  <a:gd name="T49" fmla="*/ 30 h 35"/>
                  <a:gd name="T50" fmla="*/ 9 w 33"/>
                  <a:gd name="T51" fmla="*/ 33 h 35"/>
                  <a:gd name="T52" fmla="*/ 11 w 33"/>
                  <a:gd name="T53" fmla="*/ 35 h 35"/>
                  <a:gd name="T54" fmla="*/ 12 w 33"/>
                  <a:gd name="T55" fmla="*/ 33 h 35"/>
                  <a:gd name="T56" fmla="*/ 13 w 33"/>
                  <a:gd name="T57" fmla="*/ 33 h 35"/>
                  <a:gd name="T58" fmla="*/ 14 w 33"/>
                  <a:gd name="T59" fmla="*/ 35 h 35"/>
                  <a:gd name="T60" fmla="*/ 16 w 33"/>
                  <a:gd name="T61" fmla="*/ 35 h 35"/>
                  <a:gd name="T62" fmla="*/ 18 w 33"/>
                  <a:gd name="T63" fmla="*/ 34 h 35"/>
                  <a:gd name="T64" fmla="*/ 20 w 33"/>
                  <a:gd name="T65" fmla="*/ 34 h 35"/>
                  <a:gd name="T66" fmla="*/ 20 w 33"/>
                  <a:gd name="T67" fmla="*/ 23 h 35"/>
                  <a:gd name="T68" fmla="*/ 23 w 33"/>
                  <a:gd name="T69" fmla="*/ 15 h 35"/>
                  <a:gd name="T70" fmla="*/ 23 w 33"/>
                  <a:gd name="T71" fmla="*/ 7 h 35"/>
                  <a:gd name="T72" fmla="*/ 23 w 33"/>
                  <a:gd name="T73" fmla="*/ 5 h 35"/>
                  <a:gd name="T74" fmla="*/ 25 w 33"/>
                  <a:gd name="T75" fmla="*/ 4 h 35"/>
                  <a:gd name="T76" fmla="*/ 28 w 33"/>
                  <a:gd name="T77" fmla="*/ 4 h 35"/>
                  <a:gd name="T78" fmla="*/ 29 w 33"/>
                  <a:gd name="T79" fmla="*/ 4 h 35"/>
                  <a:gd name="T80" fmla="*/ 31 w 33"/>
                  <a:gd name="T81" fmla="*/ 4 h 35"/>
                  <a:gd name="T82" fmla="*/ 32 w 33"/>
                  <a:gd name="T83" fmla="*/ 3 h 35"/>
                  <a:gd name="T84" fmla="*/ 33 w 33"/>
                  <a:gd name="T85" fmla="*/ 3 h 35"/>
                  <a:gd name="T86" fmla="*/ 31 w 33"/>
                  <a:gd name="T8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35">
                    <a:moveTo>
                      <a:pt x="31" y="2"/>
                    </a:moveTo>
                    <a:cubicBezTo>
                      <a:pt x="30" y="2"/>
                      <a:pt x="30" y="2"/>
                      <a:pt x="30" y="2"/>
                    </a:cubicBezTo>
                    <a:cubicBezTo>
                      <a:pt x="29" y="2"/>
                      <a:pt x="29" y="2"/>
                      <a:pt x="29" y="2"/>
                    </a:cubicBezTo>
                    <a:cubicBezTo>
                      <a:pt x="29" y="2"/>
                      <a:pt x="29" y="2"/>
                      <a:pt x="29" y="2"/>
                    </a:cubicBezTo>
                    <a:cubicBezTo>
                      <a:pt x="28" y="2"/>
                      <a:pt x="28" y="2"/>
                      <a:pt x="28" y="3"/>
                    </a:cubicBezTo>
                    <a:cubicBezTo>
                      <a:pt x="27" y="3"/>
                      <a:pt x="27" y="3"/>
                      <a:pt x="27" y="3"/>
                    </a:cubicBezTo>
                    <a:cubicBezTo>
                      <a:pt x="26" y="3"/>
                      <a:pt x="25" y="3"/>
                      <a:pt x="24" y="3"/>
                    </a:cubicBezTo>
                    <a:cubicBezTo>
                      <a:pt x="24" y="3"/>
                      <a:pt x="24" y="3"/>
                      <a:pt x="24" y="3"/>
                    </a:cubicBezTo>
                    <a:cubicBezTo>
                      <a:pt x="23" y="3"/>
                      <a:pt x="23" y="4"/>
                      <a:pt x="23" y="3"/>
                    </a:cubicBezTo>
                    <a:cubicBezTo>
                      <a:pt x="22" y="3"/>
                      <a:pt x="22" y="3"/>
                      <a:pt x="22" y="3"/>
                    </a:cubicBezTo>
                    <a:cubicBezTo>
                      <a:pt x="21" y="3"/>
                      <a:pt x="21" y="3"/>
                      <a:pt x="20" y="3"/>
                    </a:cubicBezTo>
                    <a:cubicBezTo>
                      <a:pt x="19" y="3"/>
                      <a:pt x="19" y="3"/>
                      <a:pt x="18" y="3"/>
                    </a:cubicBezTo>
                    <a:cubicBezTo>
                      <a:pt x="18" y="3"/>
                      <a:pt x="18" y="3"/>
                      <a:pt x="17" y="2"/>
                    </a:cubicBezTo>
                    <a:cubicBezTo>
                      <a:pt x="17" y="2"/>
                      <a:pt x="17" y="2"/>
                      <a:pt x="17" y="2"/>
                    </a:cubicBezTo>
                    <a:cubicBezTo>
                      <a:pt x="16" y="1"/>
                      <a:pt x="16" y="1"/>
                      <a:pt x="15" y="1"/>
                    </a:cubicBezTo>
                    <a:cubicBezTo>
                      <a:pt x="14" y="1"/>
                      <a:pt x="14" y="2"/>
                      <a:pt x="13" y="2"/>
                    </a:cubicBezTo>
                    <a:cubicBezTo>
                      <a:pt x="13" y="1"/>
                      <a:pt x="12" y="1"/>
                      <a:pt x="12" y="1"/>
                    </a:cubicBezTo>
                    <a:cubicBezTo>
                      <a:pt x="11" y="1"/>
                      <a:pt x="10" y="1"/>
                      <a:pt x="10" y="1"/>
                    </a:cubicBezTo>
                    <a:cubicBezTo>
                      <a:pt x="9" y="1"/>
                      <a:pt x="9" y="1"/>
                      <a:pt x="8" y="1"/>
                    </a:cubicBezTo>
                    <a:cubicBezTo>
                      <a:pt x="7" y="1"/>
                      <a:pt x="7" y="2"/>
                      <a:pt x="6" y="2"/>
                    </a:cubicBezTo>
                    <a:cubicBezTo>
                      <a:pt x="5" y="1"/>
                      <a:pt x="5" y="1"/>
                      <a:pt x="5" y="1"/>
                    </a:cubicBezTo>
                    <a:cubicBezTo>
                      <a:pt x="4" y="1"/>
                      <a:pt x="4" y="1"/>
                      <a:pt x="4" y="1"/>
                    </a:cubicBezTo>
                    <a:cubicBezTo>
                      <a:pt x="4" y="1"/>
                      <a:pt x="3" y="0"/>
                      <a:pt x="3" y="0"/>
                    </a:cubicBezTo>
                    <a:cubicBezTo>
                      <a:pt x="3" y="0"/>
                      <a:pt x="3" y="1"/>
                      <a:pt x="2" y="1"/>
                    </a:cubicBezTo>
                    <a:cubicBezTo>
                      <a:pt x="2" y="1"/>
                      <a:pt x="2" y="1"/>
                      <a:pt x="1" y="1"/>
                    </a:cubicBezTo>
                    <a:cubicBezTo>
                      <a:pt x="1" y="1"/>
                      <a:pt x="1" y="1"/>
                      <a:pt x="0" y="1"/>
                    </a:cubicBezTo>
                    <a:cubicBezTo>
                      <a:pt x="0" y="1"/>
                      <a:pt x="0" y="1"/>
                      <a:pt x="0" y="1"/>
                    </a:cubicBezTo>
                    <a:cubicBezTo>
                      <a:pt x="0" y="1"/>
                      <a:pt x="0" y="2"/>
                      <a:pt x="0" y="3"/>
                    </a:cubicBezTo>
                    <a:cubicBezTo>
                      <a:pt x="0" y="4"/>
                      <a:pt x="0" y="4"/>
                      <a:pt x="1" y="5"/>
                    </a:cubicBezTo>
                    <a:cubicBezTo>
                      <a:pt x="1" y="5"/>
                      <a:pt x="1" y="5"/>
                      <a:pt x="2" y="5"/>
                    </a:cubicBezTo>
                    <a:cubicBezTo>
                      <a:pt x="2" y="6"/>
                      <a:pt x="2" y="6"/>
                      <a:pt x="2" y="7"/>
                    </a:cubicBezTo>
                    <a:cubicBezTo>
                      <a:pt x="2" y="7"/>
                      <a:pt x="2" y="8"/>
                      <a:pt x="3" y="8"/>
                    </a:cubicBezTo>
                    <a:cubicBezTo>
                      <a:pt x="3" y="8"/>
                      <a:pt x="3" y="8"/>
                      <a:pt x="3" y="9"/>
                    </a:cubicBezTo>
                    <a:cubicBezTo>
                      <a:pt x="3" y="9"/>
                      <a:pt x="3" y="9"/>
                      <a:pt x="3" y="9"/>
                    </a:cubicBezTo>
                    <a:cubicBezTo>
                      <a:pt x="3" y="9"/>
                      <a:pt x="4" y="9"/>
                      <a:pt x="4" y="10"/>
                    </a:cubicBezTo>
                    <a:cubicBezTo>
                      <a:pt x="4" y="10"/>
                      <a:pt x="4" y="10"/>
                      <a:pt x="4" y="10"/>
                    </a:cubicBezTo>
                    <a:cubicBezTo>
                      <a:pt x="4" y="11"/>
                      <a:pt x="4" y="11"/>
                      <a:pt x="4" y="12"/>
                    </a:cubicBezTo>
                    <a:cubicBezTo>
                      <a:pt x="4" y="12"/>
                      <a:pt x="4" y="12"/>
                      <a:pt x="4" y="13"/>
                    </a:cubicBezTo>
                    <a:cubicBezTo>
                      <a:pt x="5" y="13"/>
                      <a:pt x="5" y="14"/>
                      <a:pt x="5" y="14"/>
                    </a:cubicBezTo>
                    <a:cubicBezTo>
                      <a:pt x="6" y="15"/>
                      <a:pt x="6" y="15"/>
                      <a:pt x="6" y="15"/>
                    </a:cubicBezTo>
                    <a:cubicBezTo>
                      <a:pt x="6" y="16"/>
                      <a:pt x="7" y="16"/>
                      <a:pt x="7" y="16"/>
                    </a:cubicBezTo>
                    <a:cubicBezTo>
                      <a:pt x="7" y="17"/>
                      <a:pt x="7" y="17"/>
                      <a:pt x="7" y="17"/>
                    </a:cubicBezTo>
                    <a:cubicBezTo>
                      <a:pt x="7" y="18"/>
                      <a:pt x="7" y="18"/>
                      <a:pt x="7" y="19"/>
                    </a:cubicBezTo>
                    <a:cubicBezTo>
                      <a:pt x="7" y="20"/>
                      <a:pt x="7" y="20"/>
                      <a:pt x="7" y="21"/>
                    </a:cubicBezTo>
                    <a:cubicBezTo>
                      <a:pt x="7" y="22"/>
                      <a:pt x="7" y="22"/>
                      <a:pt x="7" y="22"/>
                    </a:cubicBezTo>
                    <a:cubicBezTo>
                      <a:pt x="7" y="23"/>
                      <a:pt x="8" y="23"/>
                      <a:pt x="8" y="24"/>
                    </a:cubicBezTo>
                    <a:cubicBezTo>
                      <a:pt x="8" y="24"/>
                      <a:pt x="7" y="24"/>
                      <a:pt x="7" y="25"/>
                    </a:cubicBezTo>
                    <a:cubicBezTo>
                      <a:pt x="7" y="26"/>
                      <a:pt x="8" y="26"/>
                      <a:pt x="8" y="27"/>
                    </a:cubicBezTo>
                    <a:cubicBezTo>
                      <a:pt x="8" y="27"/>
                      <a:pt x="8" y="28"/>
                      <a:pt x="8" y="28"/>
                    </a:cubicBezTo>
                    <a:cubicBezTo>
                      <a:pt x="8" y="29"/>
                      <a:pt x="8" y="29"/>
                      <a:pt x="8" y="30"/>
                    </a:cubicBezTo>
                    <a:cubicBezTo>
                      <a:pt x="8" y="30"/>
                      <a:pt x="8" y="31"/>
                      <a:pt x="9" y="31"/>
                    </a:cubicBezTo>
                    <a:cubicBezTo>
                      <a:pt x="9" y="32"/>
                      <a:pt x="9" y="32"/>
                      <a:pt x="9" y="33"/>
                    </a:cubicBezTo>
                    <a:cubicBezTo>
                      <a:pt x="10" y="33"/>
                      <a:pt x="10" y="33"/>
                      <a:pt x="10" y="34"/>
                    </a:cubicBezTo>
                    <a:cubicBezTo>
                      <a:pt x="10" y="34"/>
                      <a:pt x="11" y="34"/>
                      <a:pt x="11" y="35"/>
                    </a:cubicBezTo>
                    <a:cubicBezTo>
                      <a:pt x="11" y="34"/>
                      <a:pt x="11" y="34"/>
                      <a:pt x="11" y="34"/>
                    </a:cubicBezTo>
                    <a:cubicBezTo>
                      <a:pt x="11" y="34"/>
                      <a:pt x="12" y="34"/>
                      <a:pt x="12" y="33"/>
                    </a:cubicBezTo>
                    <a:cubicBezTo>
                      <a:pt x="12" y="33"/>
                      <a:pt x="12" y="33"/>
                      <a:pt x="12" y="33"/>
                    </a:cubicBezTo>
                    <a:cubicBezTo>
                      <a:pt x="12" y="33"/>
                      <a:pt x="13" y="33"/>
                      <a:pt x="13" y="33"/>
                    </a:cubicBezTo>
                    <a:cubicBezTo>
                      <a:pt x="13" y="33"/>
                      <a:pt x="13" y="33"/>
                      <a:pt x="13" y="34"/>
                    </a:cubicBezTo>
                    <a:cubicBezTo>
                      <a:pt x="13" y="34"/>
                      <a:pt x="13" y="34"/>
                      <a:pt x="14" y="35"/>
                    </a:cubicBezTo>
                    <a:cubicBezTo>
                      <a:pt x="14" y="35"/>
                      <a:pt x="14" y="35"/>
                      <a:pt x="15" y="35"/>
                    </a:cubicBezTo>
                    <a:cubicBezTo>
                      <a:pt x="15" y="35"/>
                      <a:pt x="16" y="35"/>
                      <a:pt x="16" y="35"/>
                    </a:cubicBezTo>
                    <a:cubicBezTo>
                      <a:pt x="16" y="35"/>
                      <a:pt x="17" y="35"/>
                      <a:pt x="17" y="35"/>
                    </a:cubicBezTo>
                    <a:cubicBezTo>
                      <a:pt x="17" y="35"/>
                      <a:pt x="17" y="35"/>
                      <a:pt x="18" y="34"/>
                    </a:cubicBezTo>
                    <a:cubicBezTo>
                      <a:pt x="18" y="34"/>
                      <a:pt x="18" y="34"/>
                      <a:pt x="19" y="34"/>
                    </a:cubicBezTo>
                    <a:cubicBezTo>
                      <a:pt x="19" y="34"/>
                      <a:pt x="19" y="34"/>
                      <a:pt x="20" y="34"/>
                    </a:cubicBezTo>
                    <a:cubicBezTo>
                      <a:pt x="20" y="30"/>
                      <a:pt x="20" y="27"/>
                      <a:pt x="20" y="23"/>
                    </a:cubicBezTo>
                    <a:cubicBezTo>
                      <a:pt x="20" y="23"/>
                      <a:pt x="20" y="23"/>
                      <a:pt x="20" y="23"/>
                    </a:cubicBezTo>
                    <a:cubicBezTo>
                      <a:pt x="21" y="15"/>
                      <a:pt x="21" y="15"/>
                      <a:pt x="21" y="15"/>
                    </a:cubicBezTo>
                    <a:cubicBezTo>
                      <a:pt x="23" y="15"/>
                      <a:pt x="23" y="15"/>
                      <a:pt x="23" y="15"/>
                    </a:cubicBezTo>
                    <a:cubicBezTo>
                      <a:pt x="23" y="9"/>
                      <a:pt x="23" y="9"/>
                      <a:pt x="23" y="9"/>
                    </a:cubicBezTo>
                    <a:cubicBezTo>
                      <a:pt x="23" y="8"/>
                      <a:pt x="23" y="7"/>
                      <a:pt x="23" y="7"/>
                    </a:cubicBezTo>
                    <a:cubicBezTo>
                      <a:pt x="23" y="6"/>
                      <a:pt x="23" y="6"/>
                      <a:pt x="23" y="5"/>
                    </a:cubicBezTo>
                    <a:cubicBezTo>
                      <a:pt x="23" y="5"/>
                      <a:pt x="23" y="5"/>
                      <a:pt x="23" y="5"/>
                    </a:cubicBezTo>
                    <a:cubicBezTo>
                      <a:pt x="23" y="4"/>
                      <a:pt x="23" y="4"/>
                      <a:pt x="23" y="4"/>
                    </a:cubicBezTo>
                    <a:cubicBezTo>
                      <a:pt x="24" y="4"/>
                      <a:pt x="24" y="4"/>
                      <a:pt x="25" y="4"/>
                    </a:cubicBezTo>
                    <a:cubicBezTo>
                      <a:pt x="26" y="4"/>
                      <a:pt x="26" y="4"/>
                      <a:pt x="26" y="4"/>
                    </a:cubicBezTo>
                    <a:cubicBezTo>
                      <a:pt x="27" y="4"/>
                      <a:pt x="27" y="4"/>
                      <a:pt x="28" y="4"/>
                    </a:cubicBezTo>
                    <a:cubicBezTo>
                      <a:pt x="28" y="4"/>
                      <a:pt x="28" y="3"/>
                      <a:pt x="28" y="3"/>
                    </a:cubicBezTo>
                    <a:cubicBezTo>
                      <a:pt x="29" y="3"/>
                      <a:pt x="29" y="4"/>
                      <a:pt x="29" y="4"/>
                    </a:cubicBezTo>
                    <a:cubicBezTo>
                      <a:pt x="30" y="5"/>
                      <a:pt x="30" y="5"/>
                      <a:pt x="30" y="5"/>
                    </a:cubicBezTo>
                    <a:cubicBezTo>
                      <a:pt x="30" y="5"/>
                      <a:pt x="30" y="4"/>
                      <a:pt x="31" y="4"/>
                    </a:cubicBezTo>
                    <a:cubicBezTo>
                      <a:pt x="31" y="4"/>
                      <a:pt x="31" y="4"/>
                      <a:pt x="32" y="4"/>
                    </a:cubicBezTo>
                    <a:cubicBezTo>
                      <a:pt x="32" y="4"/>
                      <a:pt x="32" y="4"/>
                      <a:pt x="32" y="3"/>
                    </a:cubicBezTo>
                    <a:cubicBezTo>
                      <a:pt x="33" y="3"/>
                      <a:pt x="33" y="3"/>
                      <a:pt x="33" y="3"/>
                    </a:cubicBezTo>
                    <a:cubicBezTo>
                      <a:pt x="33" y="3"/>
                      <a:pt x="33" y="3"/>
                      <a:pt x="33" y="3"/>
                    </a:cubicBezTo>
                    <a:cubicBezTo>
                      <a:pt x="33" y="3"/>
                      <a:pt x="33" y="2"/>
                      <a:pt x="32" y="2"/>
                    </a:cubicBezTo>
                    <a:cubicBezTo>
                      <a:pt x="32" y="2"/>
                      <a:pt x="31" y="2"/>
                      <a:pt x="3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8" name="Freeform 28"/>
              <p:cNvSpPr>
                <a:spLocks/>
              </p:cNvSpPr>
              <p:nvPr/>
            </p:nvSpPr>
            <p:spPr bwMode="auto">
              <a:xfrm>
                <a:off x="5305427" y="2708276"/>
                <a:ext cx="292100" cy="422275"/>
              </a:xfrm>
              <a:custGeom>
                <a:avLst/>
                <a:gdLst>
                  <a:gd name="T0" fmla="*/ 26 w 27"/>
                  <a:gd name="T1" fmla="*/ 1 h 39"/>
                  <a:gd name="T2" fmla="*/ 24 w 27"/>
                  <a:gd name="T3" fmla="*/ 1 h 39"/>
                  <a:gd name="T4" fmla="*/ 22 w 27"/>
                  <a:gd name="T5" fmla="*/ 2 h 39"/>
                  <a:gd name="T6" fmla="*/ 20 w 27"/>
                  <a:gd name="T7" fmla="*/ 2 h 39"/>
                  <a:gd name="T8" fmla="*/ 18 w 27"/>
                  <a:gd name="T9" fmla="*/ 3 h 39"/>
                  <a:gd name="T10" fmla="*/ 16 w 27"/>
                  <a:gd name="T11" fmla="*/ 4 h 39"/>
                  <a:gd name="T12" fmla="*/ 13 w 27"/>
                  <a:gd name="T13" fmla="*/ 4 h 39"/>
                  <a:gd name="T14" fmla="*/ 11 w 27"/>
                  <a:gd name="T15" fmla="*/ 5 h 39"/>
                  <a:gd name="T16" fmla="*/ 8 w 27"/>
                  <a:gd name="T17" fmla="*/ 5 h 39"/>
                  <a:gd name="T18" fmla="*/ 7 w 27"/>
                  <a:gd name="T19" fmla="*/ 2 h 39"/>
                  <a:gd name="T20" fmla="*/ 6 w 27"/>
                  <a:gd name="T21" fmla="*/ 3 h 39"/>
                  <a:gd name="T22" fmla="*/ 5 w 27"/>
                  <a:gd name="T23" fmla="*/ 4 h 39"/>
                  <a:gd name="T24" fmla="*/ 6 w 27"/>
                  <a:gd name="T25" fmla="*/ 6 h 39"/>
                  <a:gd name="T26" fmla="*/ 7 w 27"/>
                  <a:gd name="T27" fmla="*/ 9 h 39"/>
                  <a:gd name="T28" fmla="*/ 10 w 27"/>
                  <a:gd name="T29" fmla="*/ 10 h 39"/>
                  <a:gd name="T30" fmla="*/ 14 w 27"/>
                  <a:gd name="T31" fmla="*/ 11 h 39"/>
                  <a:gd name="T32" fmla="*/ 15 w 27"/>
                  <a:gd name="T33" fmla="*/ 12 h 39"/>
                  <a:gd name="T34" fmla="*/ 18 w 27"/>
                  <a:gd name="T35" fmla="*/ 12 h 39"/>
                  <a:gd name="T36" fmla="*/ 18 w 27"/>
                  <a:gd name="T37" fmla="*/ 12 h 39"/>
                  <a:gd name="T38" fmla="*/ 17 w 27"/>
                  <a:gd name="T39" fmla="*/ 14 h 39"/>
                  <a:gd name="T40" fmla="*/ 15 w 27"/>
                  <a:gd name="T41" fmla="*/ 16 h 39"/>
                  <a:gd name="T42" fmla="*/ 13 w 27"/>
                  <a:gd name="T43" fmla="*/ 18 h 39"/>
                  <a:gd name="T44" fmla="*/ 12 w 27"/>
                  <a:gd name="T45" fmla="*/ 20 h 39"/>
                  <a:gd name="T46" fmla="*/ 11 w 27"/>
                  <a:gd name="T47" fmla="*/ 21 h 39"/>
                  <a:gd name="T48" fmla="*/ 8 w 27"/>
                  <a:gd name="T49" fmla="*/ 20 h 39"/>
                  <a:gd name="T50" fmla="*/ 7 w 27"/>
                  <a:gd name="T51" fmla="*/ 21 h 39"/>
                  <a:gd name="T52" fmla="*/ 5 w 27"/>
                  <a:gd name="T53" fmla="*/ 23 h 39"/>
                  <a:gd name="T54" fmla="*/ 3 w 27"/>
                  <a:gd name="T55" fmla="*/ 23 h 39"/>
                  <a:gd name="T56" fmla="*/ 2 w 27"/>
                  <a:gd name="T57" fmla="*/ 24 h 39"/>
                  <a:gd name="T58" fmla="*/ 1 w 27"/>
                  <a:gd name="T59" fmla="*/ 26 h 39"/>
                  <a:gd name="T60" fmla="*/ 1 w 27"/>
                  <a:gd name="T61" fmla="*/ 29 h 39"/>
                  <a:gd name="T62" fmla="*/ 1 w 27"/>
                  <a:gd name="T63" fmla="*/ 33 h 39"/>
                  <a:gd name="T64" fmla="*/ 0 w 27"/>
                  <a:gd name="T65" fmla="*/ 37 h 39"/>
                  <a:gd name="T66" fmla="*/ 2 w 27"/>
                  <a:gd name="T67" fmla="*/ 38 h 39"/>
                  <a:gd name="T68" fmla="*/ 2 w 27"/>
                  <a:gd name="T69" fmla="*/ 39 h 39"/>
                  <a:gd name="T70" fmla="*/ 5 w 27"/>
                  <a:gd name="T71" fmla="*/ 36 h 39"/>
                  <a:gd name="T72" fmla="*/ 8 w 27"/>
                  <a:gd name="T73" fmla="*/ 33 h 39"/>
                  <a:gd name="T74" fmla="*/ 10 w 27"/>
                  <a:gd name="T75" fmla="*/ 31 h 39"/>
                  <a:gd name="T76" fmla="*/ 13 w 27"/>
                  <a:gd name="T77" fmla="*/ 29 h 39"/>
                  <a:gd name="T78" fmla="*/ 15 w 27"/>
                  <a:gd name="T79" fmla="*/ 26 h 39"/>
                  <a:gd name="T80" fmla="*/ 18 w 27"/>
                  <a:gd name="T81" fmla="*/ 24 h 39"/>
                  <a:gd name="T82" fmla="*/ 19 w 27"/>
                  <a:gd name="T83" fmla="*/ 20 h 39"/>
                  <a:gd name="T84" fmla="*/ 20 w 27"/>
                  <a:gd name="T85" fmla="*/ 19 h 39"/>
                  <a:gd name="T86" fmla="*/ 22 w 27"/>
                  <a:gd name="T87" fmla="*/ 17 h 39"/>
                  <a:gd name="T88" fmla="*/ 22 w 27"/>
                  <a:gd name="T89" fmla="*/ 14 h 39"/>
                  <a:gd name="T90" fmla="*/ 23 w 27"/>
                  <a:gd name="T91" fmla="*/ 12 h 39"/>
                  <a:gd name="T92" fmla="*/ 25 w 27"/>
                  <a:gd name="T93" fmla="*/ 10 h 39"/>
                  <a:gd name="T94" fmla="*/ 26 w 27"/>
                  <a:gd name="T95" fmla="*/ 8 h 39"/>
                  <a:gd name="T96" fmla="*/ 26 w 27"/>
                  <a:gd name="T97" fmla="*/ 5 h 39"/>
                  <a:gd name="T98" fmla="*/ 27 w 27"/>
                  <a:gd name="T9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9">
                    <a:moveTo>
                      <a:pt x="26" y="2"/>
                    </a:moveTo>
                    <a:cubicBezTo>
                      <a:pt x="26" y="2"/>
                      <a:pt x="26" y="1"/>
                      <a:pt x="26" y="1"/>
                    </a:cubicBezTo>
                    <a:cubicBezTo>
                      <a:pt x="26" y="1"/>
                      <a:pt x="26" y="1"/>
                      <a:pt x="25" y="1"/>
                    </a:cubicBezTo>
                    <a:cubicBezTo>
                      <a:pt x="25" y="0"/>
                      <a:pt x="25" y="1"/>
                      <a:pt x="24" y="1"/>
                    </a:cubicBezTo>
                    <a:cubicBezTo>
                      <a:pt x="24" y="1"/>
                      <a:pt x="24" y="1"/>
                      <a:pt x="23" y="1"/>
                    </a:cubicBezTo>
                    <a:cubicBezTo>
                      <a:pt x="23" y="2"/>
                      <a:pt x="23" y="2"/>
                      <a:pt x="22" y="2"/>
                    </a:cubicBezTo>
                    <a:cubicBezTo>
                      <a:pt x="22" y="2"/>
                      <a:pt x="22" y="2"/>
                      <a:pt x="21" y="2"/>
                    </a:cubicBezTo>
                    <a:cubicBezTo>
                      <a:pt x="21" y="2"/>
                      <a:pt x="20" y="2"/>
                      <a:pt x="20" y="2"/>
                    </a:cubicBezTo>
                    <a:cubicBezTo>
                      <a:pt x="19" y="2"/>
                      <a:pt x="19" y="3"/>
                      <a:pt x="19" y="3"/>
                    </a:cubicBezTo>
                    <a:cubicBezTo>
                      <a:pt x="18" y="3"/>
                      <a:pt x="18" y="3"/>
                      <a:pt x="18" y="3"/>
                    </a:cubicBezTo>
                    <a:cubicBezTo>
                      <a:pt x="17" y="3"/>
                      <a:pt x="17" y="3"/>
                      <a:pt x="17" y="3"/>
                    </a:cubicBezTo>
                    <a:cubicBezTo>
                      <a:pt x="16" y="3"/>
                      <a:pt x="16" y="4"/>
                      <a:pt x="16" y="4"/>
                    </a:cubicBezTo>
                    <a:cubicBezTo>
                      <a:pt x="15" y="4"/>
                      <a:pt x="15" y="4"/>
                      <a:pt x="14" y="4"/>
                    </a:cubicBezTo>
                    <a:cubicBezTo>
                      <a:pt x="14" y="4"/>
                      <a:pt x="14" y="4"/>
                      <a:pt x="13" y="4"/>
                    </a:cubicBezTo>
                    <a:cubicBezTo>
                      <a:pt x="13" y="4"/>
                      <a:pt x="12" y="4"/>
                      <a:pt x="12" y="4"/>
                    </a:cubicBezTo>
                    <a:cubicBezTo>
                      <a:pt x="12" y="4"/>
                      <a:pt x="11" y="4"/>
                      <a:pt x="11" y="5"/>
                    </a:cubicBezTo>
                    <a:cubicBezTo>
                      <a:pt x="10" y="5"/>
                      <a:pt x="10" y="5"/>
                      <a:pt x="9" y="5"/>
                    </a:cubicBezTo>
                    <a:cubicBezTo>
                      <a:pt x="9" y="5"/>
                      <a:pt x="9" y="5"/>
                      <a:pt x="8" y="5"/>
                    </a:cubicBezTo>
                    <a:cubicBezTo>
                      <a:pt x="8" y="4"/>
                      <a:pt x="8" y="4"/>
                      <a:pt x="7" y="3"/>
                    </a:cubicBezTo>
                    <a:cubicBezTo>
                      <a:pt x="7" y="3"/>
                      <a:pt x="7" y="2"/>
                      <a:pt x="7" y="2"/>
                    </a:cubicBezTo>
                    <a:cubicBezTo>
                      <a:pt x="6" y="2"/>
                      <a:pt x="6" y="2"/>
                      <a:pt x="6" y="2"/>
                    </a:cubicBezTo>
                    <a:cubicBezTo>
                      <a:pt x="6" y="2"/>
                      <a:pt x="6" y="3"/>
                      <a:pt x="6" y="3"/>
                    </a:cubicBezTo>
                    <a:cubicBezTo>
                      <a:pt x="6" y="3"/>
                      <a:pt x="6" y="4"/>
                      <a:pt x="5" y="4"/>
                    </a:cubicBezTo>
                    <a:cubicBezTo>
                      <a:pt x="5" y="4"/>
                      <a:pt x="5" y="4"/>
                      <a:pt x="5" y="4"/>
                    </a:cubicBezTo>
                    <a:cubicBezTo>
                      <a:pt x="5" y="4"/>
                      <a:pt x="5" y="5"/>
                      <a:pt x="6" y="5"/>
                    </a:cubicBezTo>
                    <a:cubicBezTo>
                      <a:pt x="6" y="5"/>
                      <a:pt x="6" y="5"/>
                      <a:pt x="6" y="6"/>
                    </a:cubicBezTo>
                    <a:cubicBezTo>
                      <a:pt x="7" y="6"/>
                      <a:pt x="6" y="7"/>
                      <a:pt x="6" y="8"/>
                    </a:cubicBezTo>
                    <a:cubicBezTo>
                      <a:pt x="6" y="8"/>
                      <a:pt x="7" y="9"/>
                      <a:pt x="7" y="9"/>
                    </a:cubicBezTo>
                    <a:cubicBezTo>
                      <a:pt x="8" y="9"/>
                      <a:pt x="8" y="9"/>
                      <a:pt x="9" y="9"/>
                    </a:cubicBezTo>
                    <a:cubicBezTo>
                      <a:pt x="9" y="10"/>
                      <a:pt x="9" y="10"/>
                      <a:pt x="10" y="10"/>
                    </a:cubicBezTo>
                    <a:cubicBezTo>
                      <a:pt x="11" y="10"/>
                      <a:pt x="11" y="10"/>
                      <a:pt x="12" y="10"/>
                    </a:cubicBezTo>
                    <a:cubicBezTo>
                      <a:pt x="13" y="10"/>
                      <a:pt x="13" y="11"/>
                      <a:pt x="14" y="11"/>
                    </a:cubicBezTo>
                    <a:cubicBezTo>
                      <a:pt x="14" y="11"/>
                      <a:pt x="14" y="11"/>
                      <a:pt x="15" y="11"/>
                    </a:cubicBezTo>
                    <a:cubicBezTo>
                      <a:pt x="15" y="11"/>
                      <a:pt x="15" y="12"/>
                      <a:pt x="15" y="12"/>
                    </a:cubicBezTo>
                    <a:cubicBezTo>
                      <a:pt x="16" y="12"/>
                      <a:pt x="16" y="12"/>
                      <a:pt x="17" y="12"/>
                    </a:cubicBezTo>
                    <a:cubicBezTo>
                      <a:pt x="17" y="12"/>
                      <a:pt x="18" y="12"/>
                      <a:pt x="18" y="12"/>
                    </a:cubicBezTo>
                    <a:cubicBezTo>
                      <a:pt x="18" y="12"/>
                      <a:pt x="18" y="12"/>
                      <a:pt x="18" y="12"/>
                    </a:cubicBezTo>
                    <a:cubicBezTo>
                      <a:pt x="19" y="12"/>
                      <a:pt x="18" y="12"/>
                      <a:pt x="18" y="12"/>
                    </a:cubicBezTo>
                    <a:cubicBezTo>
                      <a:pt x="18" y="13"/>
                      <a:pt x="18" y="13"/>
                      <a:pt x="18" y="13"/>
                    </a:cubicBezTo>
                    <a:cubicBezTo>
                      <a:pt x="17" y="14"/>
                      <a:pt x="17" y="14"/>
                      <a:pt x="17" y="14"/>
                    </a:cubicBezTo>
                    <a:cubicBezTo>
                      <a:pt x="16" y="15"/>
                      <a:pt x="16" y="15"/>
                      <a:pt x="16" y="15"/>
                    </a:cubicBezTo>
                    <a:cubicBezTo>
                      <a:pt x="15" y="16"/>
                      <a:pt x="15" y="16"/>
                      <a:pt x="15" y="16"/>
                    </a:cubicBezTo>
                    <a:cubicBezTo>
                      <a:pt x="15" y="17"/>
                      <a:pt x="14" y="17"/>
                      <a:pt x="14" y="17"/>
                    </a:cubicBezTo>
                    <a:cubicBezTo>
                      <a:pt x="14" y="18"/>
                      <a:pt x="13" y="18"/>
                      <a:pt x="13" y="18"/>
                    </a:cubicBezTo>
                    <a:cubicBezTo>
                      <a:pt x="12" y="19"/>
                      <a:pt x="12" y="19"/>
                      <a:pt x="12" y="20"/>
                    </a:cubicBezTo>
                    <a:cubicBezTo>
                      <a:pt x="12" y="20"/>
                      <a:pt x="12" y="20"/>
                      <a:pt x="12" y="20"/>
                    </a:cubicBezTo>
                    <a:cubicBezTo>
                      <a:pt x="12" y="20"/>
                      <a:pt x="12" y="20"/>
                      <a:pt x="11" y="20"/>
                    </a:cubicBezTo>
                    <a:cubicBezTo>
                      <a:pt x="11" y="21"/>
                      <a:pt x="11" y="21"/>
                      <a:pt x="11" y="21"/>
                    </a:cubicBezTo>
                    <a:cubicBezTo>
                      <a:pt x="10" y="21"/>
                      <a:pt x="10" y="21"/>
                      <a:pt x="10" y="21"/>
                    </a:cubicBezTo>
                    <a:cubicBezTo>
                      <a:pt x="9" y="21"/>
                      <a:pt x="9" y="20"/>
                      <a:pt x="8" y="20"/>
                    </a:cubicBezTo>
                    <a:cubicBezTo>
                      <a:pt x="8" y="21"/>
                      <a:pt x="8" y="20"/>
                      <a:pt x="7" y="21"/>
                    </a:cubicBezTo>
                    <a:cubicBezTo>
                      <a:pt x="7" y="21"/>
                      <a:pt x="7" y="21"/>
                      <a:pt x="7" y="21"/>
                    </a:cubicBezTo>
                    <a:cubicBezTo>
                      <a:pt x="7" y="22"/>
                      <a:pt x="6" y="22"/>
                      <a:pt x="6" y="22"/>
                    </a:cubicBezTo>
                    <a:cubicBezTo>
                      <a:pt x="6" y="22"/>
                      <a:pt x="6" y="22"/>
                      <a:pt x="5" y="23"/>
                    </a:cubicBezTo>
                    <a:cubicBezTo>
                      <a:pt x="5" y="23"/>
                      <a:pt x="5" y="23"/>
                      <a:pt x="4" y="23"/>
                    </a:cubicBezTo>
                    <a:cubicBezTo>
                      <a:pt x="4" y="23"/>
                      <a:pt x="3" y="23"/>
                      <a:pt x="3" y="23"/>
                    </a:cubicBezTo>
                    <a:cubicBezTo>
                      <a:pt x="3" y="23"/>
                      <a:pt x="3" y="24"/>
                      <a:pt x="3" y="24"/>
                    </a:cubicBezTo>
                    <a:cubicBezTo>
                      <a:pt x="3" y="24"/>
                      <a:pt x="3" y="24"/>
                      <a:pt x="2" y="24"/>
                    </a:cubicBezTo>
                    <a:cubicBezTo>
                      <a:pt x="2" y="25"/>
                      <a:pt x="2" y="25"/>
                      <a:pt x="2" y="25"/>
                    </a:cubicBezTo>
                    <a:cubicBezTo>
                      <a:pt x="2" y="26"/>
                      <a:pt x="1" y="26"/>
                      <a:pt x="1" y="26"/>
                    </a:cubicBezTo>
                    <a:cubicBezTo>
                      <a:pt x="1" y="26"/>
                      <a:pt x="1" y="27"/>
                      <a:pt x="1" y="28"/>
                    </a:cubicBezTo>
                    <a:cubicBezTo>
                      <a:pt x="1" y="28"/>
                      <a:pt x="1" y="28"/>
                      <a:pt x="1" y="29"/>
                    </a:cubicBezTo>
                    <a:cubicBezTo>
                      <a:pt x="1" y="30"/>
                      <a:pt x="1" y="30"/>
                      <a:pt x="1" y="31"/>
                    </a:cubicBezTo>
                    <a:cubicBezTo>
                      <a:pt x="1" y="31"/>
                      <a:pt x="1" y="32"/>
                      <a:pt x="1" y="33"/>
                    </a:cubicBezTo>
                    <a:cubicBezTo>
                      <a:pt x="1" y="33"/>
                      <a:pt x="1" y="34"/>
                      <a:pt x="1" y="34"/>
                    </a:cubicBezTo>
                    <a:cubicBezTo>
                      <a:pt x="0" y="35"/>
                      <a:pt x="0" y="36"/>
                      <a:pt x="0" y="37"/>
                    </a:cubicBezTo>
                    <a:cubicBezTo>
                      <a:pt x="1" y="37"/>
                      <a:pt x="1" y="37"/>
                      <a:pt x="1" y="38"/>
                    </a:cubicBezTo>
                    <a:cubicBezTo>
                      <a:pt x="1" y="38"/>
                      <a:pt x="1" y="38"/>
                      <a:pt x="2" y="38"/>
                    </a:cubicBezTo>
                    <a:cubicBezTo>
                      <a:pt x="2" y="39"/>
                      <a:pt x="2" y="39"/>
                      <a:pt x="2" y="39"/>
                    </a:cubicBezTo>
                    <a:cubicBezTo>
                      <a:pt x="2" y="39"/>
                      <a:pt x="2" y="39"/>
                      <a:pt x="2" y="39"/>
                    </a:cubicBezTo>
                    <a:cubicBezTo>
                      <a:pt x="3" y="39"/>
                      <a:pt x="3" y="38"/>
                      <a:pt x="4" y="38"/>
                    </a:cubicBezTo>
                    <a:cubicBezTo>
                      <a:pt x="4" y="37"/>
                      <a:pt x="5" y="37"/>
                      <a:pt x="5" y="36"/>
                    </a:cubicBezTo>
                    <a:cubicBezTo>
                      <a:pt x="6" y="36"/>
                      <a:pt x="6" y="35"/>
                      <a:pt x="6" y="35"/>
                    </a:cubicBezTo>
                    <a:cubicBezTo>
                      <a:pt x="7" y="34"/>
                      <a:pt x="8" y="34"/>
                      <a:pt x="8" y="33"/>
                    </a:cubicBezTo>
                    <a:cubicBezTo>
                      <a:pt x="9" y="32"/>
                      <a:pt x="9" y="32"/>
                      <a:pt x="9" y="32"/>
                    </a:cubicBezTo>
                    <a:cubicBezTo>
                      <a:pt x="10" y="31"/>
                      <a:pt x="10" y="31"/>
                      <a:pt x="10" y="31"/>
                    </a:cubicBezTo>
                    <a:cubicBezTo>
                      <a:pt x="11" y="30"/>
                      <a:pt x="11" y="30"/>
                      <a:pt x="12" y="29"/>
                    </a:cubicBezTo>
                    <a:cubicBezTo>
                      <a:pt x="12" y="29"/>
                      <a:pt x="13" y="29"/>
                      <a:pt x="13" y="29"/>
                    </a:cubicBezTo>
                    <a:cubicBezTo>
                      <a:pt x="14" y="28"/>
                      <a:pt x="14" y="28"/>
                      <a:pt x="15" y="28"/>
                    </a:cubicBezTo>
                    <a:cubicBezTo>
                      <a:pt x="15" y="27"/>
                      <a:pt x="15" y="27"/>
                      <a:pt x="15" y="26"/>
                    </a:cubicBezTo>
                    <a:cubicBezTo>
                      <a:pt x="16" y="25"/>
                      <a:pt x="16" y="25"/>
                      <a:pt x="17" y="25"/>
                    </a:cubicBezTo>
                    <a:cubicBezTo>
                      <a:pt x="17" y="24"/>
                      <a:pt x="17" y="24"/>
                      <a:pt x="18" y="24"/>
                    </a:cubicBezTo>
                    <a:cubicBezTo>
                      <a:pt x="18" y="23"/>
                      <a:pt x="19" y="23"/>
                      <a:pt x="19" y="22"/>
                    </a:cubicBezTo>
                    <a:cubicBezTo>
                      <a:pt x="19" y="22"/>
                      <a:pt x="19" y="21"/>
                      <a:pt x="19" y="20"/>
                    </a:cubicBezTo>
                    <a:cubicBezTo>
                      <a:pt x="19" y="20"/>
                      <a:pt x="20" y="20"/>
                      <a:pt x="20" y="20"/>
                    </a:cubicBezTo>
                    <a:cubicBezTo>
                      <a:pt x="20" y="20"/>
                      <a:pt x="20" y="19"/>
                      <a:pt x="20" y="19"/>
                    </a:cubicBezTo>
                    <a:cubicBezTo>
                      <a:pt x="20" y="19"/>
                      <a:pt x="21" y="19"/>
                      <a:pt x="21" y="18"/>
                    </a:cubicBezTo>
                    <a:cubicBezTo>
                      <a:pt x="21" y="18"/>
                      <a:pt x="21" y="17"/>
                      <a:pt x="22" y="17"/>
                    </a:cubicBezTo>
                    <a:cubicBezTo>
                      <a:pt x="22" y="16"/>
                      <a:pt x="22" y="16"/>
                      <a:pt x="22" y="15"/>
                    </a:cubicBezTo>
                    <a:cubicBezTo>
                      <a:pt x="22" y="15"/>
                      <a:pt x="22" y="15"/>
                      <a:pt x="22" y="14"/>
                    </a:cubicBezTo>
                    <a:cubicBezTo>
                      <a:pt x="22" y="14"/>
                      <a:pt x="22" y="14"/>
                      <a:pt x="23" y="13"/>
                    </a:cubicBezTo>
                    <a:cubicBezTo>
                      <a:pt x="23" y="13"/>
                      <a:pt x="23" y="12"/>
                      <a:pt x="23" y="12"/>
                    </a:cubicBezTo>
                    <a:cubicBezTo>
                      <a:pt x="24" y="11"/>
                      <a:pt x="24" y="11"/>
                      <a:pt x="24" y="11"/>
                    </a:cubicBezTo>
                    <a:cubicBezTo>
                      <a:pt x="24" y="10"/>
                      <a:pt x="24" y="10"/>
                      <a:pt x="25" y="10"/>
                    </a:cubicBezTo>
                    <a:cubicBezTo>
                      <a:pt x="25" y="10"/>
                      <a:pt x="25" y="9"/>
                      <a:pt x="25" y="9"/>
                    </a:cubicBezTo>
                    <a:cubicBezTo>
                      <a:pt x="25" y="9"/>
                      <a:pt x="26" y="8"/>
                      <a:pt x="26" y="8"/>
                    </a:cubicBezTo>
                    <a:cubicBezTo>
                      <a:pt x="26" y="7"/>
                      <a:pt x="26" y="7"/>
                      <a:pt x="26" y="7"/>
                    </a:cubicBezTo>
                    <a:cubicBezTo>
                      <a:pt x="26" y="6"/>
                      <a:pt x="26" y="6"/>
                      <a:pt x="26" y="5"/>
                    </a:cubicBezTo>
                    <a:cubicBezTo>
                      <a:pt x="26" y="5"/>
                      <a:pt x="26" y="5"/>
                      <a:pt x="26" y="4"/>
                    </a:cubicBezTo>
                    <a:cubicBezTo>
                      <a:pt x="27" y="4"/>
                      <a:pt x="27" y="4"/>
                      <a:pt x="27" y="3"/>
                    </a:cubicBezTo>
                    <a:cubicBezTo>
                      <a:pt x="26" y="3"/>
                      <a:pt x="26" y="3"/>
                      <a:pt x="26"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9" name="Freeform 29"/>
              <p:cNvSpPr>
                <a:spLocks/>
              </p:cNvSpPr>
              <p:nvPr/>
            </p:nvSpPr>
            <p:spPr bwMode="auto">
              <a:xfrm>
                <a:off x="4700589" y="1258889"/>
                <a:ext cx="22225" cy="11113"/>
              </a:xfrm>
              <a:custGeom>
                <a:avLst/>
                <a:gdLst>
                  <a:gd name="T0" fmla="*/ 0 w 2"/>
                  <a:gd name="T1" fmla="*/ 1 h 1"/>
                  <a:gd name="T2" fmla="*/ 1 w 2"/>
                  <a:gd name="T3" fmla="*/ 1 h 1"/>
                  <a:gd name="T4" fmla="*/ 2 w 2"/>
                  <a:gd name="T5" fmla="*/ 1 h 1"/>
                  <a:gd name="T6" fmla="*/ 2 w 2"/>
                  <a:gd name="T7" fmla="*/ 0 h 1"/>
                  <a:gd name="T8" fmla="*/ 1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0" y="1"/>
                      <a:pt x="1" y="1"/>
                    </a:cubicBezTo>
                    <a:cubicBezTo>
                      <a:pt x="1" y="1"/>
                      <a:pt x="1" y="1"/>
                      <a:pt x="2" y="1"/>
                    </a:cubicBezTo>
                    <a:cubicBezTo>
                      <a:pt x="2" y="1"/>
                      <a:pt x="2" y="0"/>
                      <a:pt x="2" y="0"/>
                    </a:cubicBezTo>
                    <a:cubicBezTo>
                      <a:pt x="2" y="0"/>
                      <a:pt x="1" y="0"/>
                      <a:pt x="1" y="0"/>
                    </a:cubicBezTo>
                    <a:cubicBezTo>
                      <a:pt x="1" y="0"/>
                      <a:pt x="1" y="0"/>
                      <a:pt x="1" y="0"/>
                    </a:cubicBezTo>
                    <a:cubicBezTo>
                      <a:pt x="1" y="0"/>
                      <a:pt x="0" y="0"/>
                      <a:pt x="0" y="0"/>
                    </a:cubicBezTo>
                    <a:cubicBezTo>
                      <a:pt x="0" y="0"/>
                      <a:pt x="0" y="0"/>
                      <a:pt x="0" y="1"/>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0" name="Freeform 30"/>
              <p:cNvSpPr>
                <a:spLocks/>
              </p:cNvSpPr>
              <p:nvPr/>
            </p:nvSpPr>
            <p:spPr bwMode="auto">
              <a:xfrm>
                <a:off x="4691064" y="1270001"/>
                <a:ext cx="42863" cy="22225"/>
              </a:xfrm>
              <a:custGeom>
                <a:avLst/>
                <a:gdLst>
                  <a:gd name="T0" fmla="*/ 1 w 4"/>
                  <a:gd name="T1" fmla="*/ 2 h 2"/>
                  <a:gd name="T2" fmla="*/ 2 w 4"/>
                  <a:gd name="T3" fmla="*/ 2 h 2"/>
                  <a:gd name="T4" fmla="*/ 2 w 4"/>
                  <a:gd name="T5" fmla="*/ 2 h 2"/>
                  <a:gd name="T6" fmla="*/ 3 w 4"/>
                  <a:gd name="T7" fmla="*/ 1 h 2"/>
                  <a:gd name="T8" fmla="*/ 4 w 4"/>
                  <a:gd name="T9" fmla="*/ 1 h 2"/>
                  <a:gd name="T10" fmla="*/ 4 w 4"/>
                  <a:gd name="T11" fmla="*/ 0 h 2"/>
                  <a:gd name="T12" fmla="*/ 3 w 4"/>
                  <a:gd name="T13" fmla="*/ 0 h 2"/>
                  <a:gd name="T14" fmla="*/ 2 w 4"/>
                  <a:gd name="T15" fmla="*/ 0 h 2"/>
                  <a:gd name="T16" fmla="*/ 1 w 4"/>
                  <a:gd name="T17" fmla="*/ 1 h 2"/>
                  <a:gd name="T18" fmla="*/ 0 w 4"/>
                  <a:gd name="T19" fmla="*/ 1 h 2"/>
                  <a:gd name="T20" fmla="*/ 0 w 4"/>
                  <a:gd name="T21" fmla="*/ 1 h 2"/>
                  <a:gd name="T22" fmla="*/ 1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2"/>
                    </a:moveTo>
                    <a:cubicBezTo>
                      <a:pt x="1" y="2"/>
                      <a:pt x="1" y="2"/>
                      <a:pt x="2" y="2"/>
                    </a:cubicBezTo>
                    <a:cubicBezTo>
                      <a:pt x="2" y="2"/>
                      <a:pt x="2" y="2"/>
                      <a:pt x="2" y="2"/>
                    </a:cubicBezTo>
                    <a:cubicBezTo>
                      <a:pt x="2" y="1"/>
                      <a:pt x="2" y="1"/>
                      <a:pt x="3" y="1"/>
                    </a:cubicBezTo>
                    <a:cubicBezTo>
                      <a:pt x="3" y="1"/>
                      <a:pt x="3" y="1"/>
                      <a:pt x="4" y="1"/>
                    </a:cubicBezTo>
                    <a:cubicBezTo>
                      <a:pt x="4" y="1"/>
                      <a:pt x="4" y="0"/>
                      <a:pt x="4" y="0"/>
                    </a:cubicBezTo>
                    <a:cubicBezTo>
                      <a:pt x="3" y="0"/>
                      <a:pt x="3" y="0"/>
                      <a:pt x="3" y="0"/>
                    </a:cubicBezTo>
                    <a:cubicBezTo>
                      <a:pt x="3" y="0"/>
                      <a:pt x="2" y="0"/>
                      <a:pt x="2" y="0"/>
                    </a:cubicBezTo>
                    <a:cubicBezTo>
                      <a:pt x="1" y="1"/>
                      <a:pt x="1" y="0"/>
                      <a:pt x="1" y="1"/>
                    </a:cubicBezTo>
                    <a:cubicBezTo>
                      <a:pt x="0" y="1"/>
                      <a:pt x="0" y="1"/>
                      <a:pt x="0" y="1"/>
                    </a:cubicBezTo>
                    <a:cubicBezTo>
                      <a:pt x="0" y="1"/>
                      <a:pt x="0" y="1"/>
                      <a:pt x="0" y="1"/>
                    </a:cubicBezTo>
                    <a:cubicBezTo>
                      <a:pt x="1" y="2"/>
                      <a:pt x="0"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1" name="Freeform 31"/>
              <p:cNvSpPr>
                <a:spLocks/>
              </p:cNvSpPr>
              <p:nvPr/>
            </p:nvSpPr>
            <p:spPr bwMode="auto">
              <a:xfrm>
                <a:off x="3956052" y="1368426"/>
                <a:ext cx="107950" cy="119063"/>
              </a:xfrm>
              <a:custGeom>
                <a:avLst/>
                <a:gdLst>
                  <a:gd name="T0" fmla="*/ 9 w 10"/>
                  <a:gd name="T1" fmla="*/ 9 h 11"/>
                  <a:gd name="T2" fmla="*/ 10 w 10"/>
                  <a:gd name="T3" fmla="*/ 8 h 11"/>
                  <a:gd name="T4" fmla="*/ 10 w 10"/>
                  <a:gd name="T5" fmla="*/ 6 h 11"/>
                  <a:gd name="T6" fmla="*/ 10 w 10"/>
                  <a:gd name="T7" fmla="*/ 5 h 11"/>
                  <a:gd name="T8" fmla="*/ 10 w 10"/>
                  <a:gd name="T9" fmla="*/ 4 h 11"/>
                  <a:gd name="T10" fmla="*/ 10 w 10"/>
                  <a:gd name="T11" fmla="*/ 4 h 11"/>
                  <a:gd name="T12" fmla="*/ 9 w 10"/>
                  <a:gd name="T13" fmla="*/ 3 h 11"/>
                  <a:gd name="T14" fmla="*/ 9 w 10"/>
                  <a:gd name="T15" fmla="*/ 3 h 11"/>
                  <a:gd name="T16" fmla="*/ 8 w 10"/>
                  <a:gd name="T17" fmla="*/ 3 h 11"/>
                  <a:gd name="T18" fmla="*/ 7 w 10"/>
                  <a:gd name="T19" fmla="*/ 4 h 11"/>
                  <a:gd name="T20" fmla="*/ 7 w 10"/>
                  <a:gd name="T21" fmla="*/ 3 h 11"/>
                  <a:gd name="T22" fmla="*/ 6 w 10"/>
                  <a:gd name="T23" fmla="*/ 3 h 11"/>
                  <a:gd name="T24" fmla="*/ 7 w 10"/>
                  <a:gd name="T25" fmla="*/ 2 h 11"/>
                  <a:gd name="T26" fmla="*/ 7 w 10"/>
                  <a:gd name="T27" fmla="*/ 1 h 11"/>
                  <a:gd name="T28" fmla="*/ 8 w 10"/>
                  <a:gd name="T29" fmla="*/ 1 h 11"/>
                  <a:gd name="T30" fmla="*/ 9 w 10"/>
                  <a:gd name="T31" fmla="*/ 1 h 11"/>
                  <a:gd name="T32" fmla="*/ 9 w 10"/>
                  <a:gd name="T33" fmla="*/ 0 h 11"/>
                  <a:gd name="T34" fmla="*/ 8 w 10"/>
                  <a:gd name="T35" fmla="*/ 0 h 11"/>
                  <a:gd name="T36" fmla="*/ 8 w 10"/>
                  <a:gd name="T37" fmla="*/ 0 h 11"/>
                  <a:gd name="T38" fmla="*/ 6 w 10"/>
                  <a:gd name="T39" fmla="*/ 0 h 11"/>
                  <a:gd name="T40" fmla="*/ 5 w 10"/>
                  <a:gd name="T41" fmla="*/ 1 h 11"/>
                  <a:gd name="T42" fmla="*/ 4 w 10"/>
                  <a:gd name="T43" fmla="*/ 2 h 11"/>
                  <a:gd name="T44" fmla="*/ 5 w 10"/>
                  <a:gd name="T45" fmla="*/ 2 h 11"/>
                  <a:gd name="T46" fmla="*/ 5 w 10"/>
                  <a:gd name="T47" fmla="*/ 3 h 11"/>
                  <a:gd name="T48" fmla="*/ 5 w 10"/>
                  <a:gd name="T49" fmla="*/ 3 h 11"/>
                  <a:gd name="T50" fmla="*/ 4 w 10"/>
                  <a:gd name="T51" fmla="*/ 3 h 11"/>
                  <a:gd name="T52" fmla="*/ 3 w 10"/>
                  <a:gd name="T53" fmla="*/ 3 h 11"/>
                  <a:gd name="T54" fmla="*/ 2 w 10"/>
                  <a:gd name="T55" fmla="*/ 2 h 11"/>
                  <a:gd name="T56" fmla="*/ 2 w 10"/>
                  <a:gd name="T57" fmla="*/ 3 h 11"/>
                  <a:gd name="T58" fmla="*/ 2 w 10"/>
                  <a:gd name="T59" fmla="*/ 4 h 11"/>
                  <a:gd name="T60" fmla="*/ 3 w 10"/>
                  <a:gd name="T61" fmla="*/ 4 h 11"/>
                  <a:gd name="T62" fmla="*/ 3 w 10"/>
                  <a:gd name="T63" fmla="*/ 5 h 11"/>
                  <a:gd name="T64" fmla="*/ 2 w 10"/>
                  <a:gd name="T65" fmla="*/ 5 h 11"/>
                  <a:gd name="T66" fmla="*/ 2 w 10"/>
                  <a:gd name="T67" fmla="*/ 5 h 11"/>
                  <a:gd name="T68" fmla="*/ 3 w 10"/>
                  <a:gd name="T69" fmla="*/ 6 h 11"/>
                  <a:gd name="T70" fmla="*/ 4 w 10"/>
                  <a:gd name="T71" fmla="*/ 6 h 11"/>
                  <a:gd name="T72" fmla="*/ 3 w 10"/>
                  <a:gd name="T73" fmla="*/ 7 h 11"/>
                  <a:gd name="T74" fmla="*/ 2 w 10"/>
                  <a:gd name="T75" fmla="*/ 7 h 11"/>
                  <a:gd name="T76" fmla="*/ 1 w 10"/>
                  <a:gd name="T77" fmla="*/ 8 h 11"/>
                  <a:gd name="T78" fmla="*/ 1 w 10"/>
                  <a:gd name="T79" fmla="*/ 8 h 11"/>
                  <a:gd name="T80" fmla="*/ 0 w 10"/>
                  <a:gd name="T81" fmla="*/ 9 h 11"/>
                  <a:gd name="T82" fmla="*/ 1 w 10"/>
                  <a:gd name="T83" fmla="*/ 10 h 11"/>
                  <a:gd name="T84" fmla="*/ 1 w 10"/>
                  <a:gd name="T85" fmla="*/ 11 h 11"/>
                  <a:gd name="T86" fmla="*/ 2 w 10"/>
                  <a:gd name="T87" fmla="*/ 11 h 11"/>
                  <a:gd name="T88" fmla="*/ 4 w 10"/>
                  <a:gd name="T89" fmla="*/ 10 h 11"/>
                  <a:gd name="T90" fmla="*/ 5 w 10"/>
                  <a:gd name="T91" fmla="*/ 10 h 11"/>
                  <a:gd name="T92" fmla="*/ 6 w 10"/>
                  <a:gd name="T93" fmla="*/ 9 h 11"/>
                  <a:gd name="T94" fmla="*/ 8 w 10"/>
                  <a:gd name="T95" fmla="*/ 9 h 11"/>
                  <a:gd name="T96" fmla="*/ 9 w 10"/>
                  <a:gd name="T9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9" y="9"/>
                    </a:moveTo>
                    <a:cubicBezTo>
                      <a:pt x="10" y="9"/>
                      <a:pt x="10" y="8"/>
                      <a:pt x="10" y="8"/>
                    </a:cubicBezTo>
                    <a:cubicBezTo>
                      <a:pt x="10" y="7"/>
                      <a:pt x="10" y="7"/>
                      <a:pt x="10" y="6"/>
                    </a:cubicBezTo>
                    <a:cubicBezTo>
                      <a:pt x="10" y="6"/>
                      <a:pt x="10" y="5"/>
                      <a:pt x="10" y="5"/>
                    </a:cubicBezTo>
                    <a:cubicBezTo>
                      <a:pt x="10" y="5"/>
                      <a:pt x="10" y="4"/>
                      <a:pt x="10" y="4"/>
                    </a:cubicBezTo>
                    <a:cubicBezTo>
                      <a:pt x="10" y="4"/>
                      <a:pt x="10" y="4"/>
                      <a:pt x="10" y="4"/>
                    </a:cubicBezTo>
                    <a:cubicBezTo>
                      <a:pt x="10" y="4"/>
                      <a:pt x="10" y="4"/>
                      <a:pt x="9" y="3"/>
                    </a:cubicBezTo>
                    <a:cubicBezTo>
                      <a:pt x="9" y="3"/>
                      <a:pt x="9" y="3"/>
                      <a:pt x="9" y="3"/>
                    </a:cubicBezTo>
                    <a:cubicBezTo>
                      <a:pt x="9" y="2"/>
                      <a:pt x="8" y="3"/>
                      <a:pt x="8" y="3"/>
                    </a:cubicBezTo>
                    <a:cubicBezTo>
                      <a:pt x="8" y="3"/>
                      <a:pt x="8" y="4"/>
                      <a:pt x="7" y="4"/>
                    </a:cubicBezTo>
                    <a:cubicBezTo>
                      <a:pt x="7" y="4"/>
                      <a:pt x="7" y="3"/>
                      <a:pt x="7" y="3"/>
                    </a:cubicBezTo>
                    <a:cubicBezTo>
                      <a:pt x="7" y="3"/>
                      <a:pt x="6" y="3"/>
                      <a:pt x="6" y="3"/>
                    </a:cubicBezTo>
                    <a:cubicBezTo>
                      <a:pt x="6" y="2"/>
                      <a:pt x="7" y="2"/>
                      <a:pt x="7" y="2"/>
                    </a:cubicBezTo>
                    <a:cubicBezTo>
                      <a:pt x="7" y="2"/>
                      <a:pt x="7" y="2"/>
                      <a:pt x="7" y="1"/>
                    </a:cubicBezTo>
                    <a:cubicBezTo>
                      <a:pt x="8" y="1"/>
                      <a:pt x="8" y="1"/>
                      <a:pt x="8" y="1"/>
                    </a:cubicBezTo>
                    <a:cubicBezTo>
                      <a:pt x="8" y="1"/>
                      <a:pt x="9" y="1"/>
                      <a:pt x="9" y="1"/>
                    </a:cubicBezTo>
                    <a:cubicBezTo>
                      <a:pt x="9" y="0"/>
                      <a:pt x="9" y="0"/>
                      <a:pt x="9" y="0"/>
                    </a:cubicBezTo>
                    <a:cubicBezTo>
                      <a:pt x="9" y="0"/>
                      <a:pt x="9" y="0"/>
                      <a:pt x="8" y="0"/>
                    </a:cubicBezTo>
                    <a:cubicBezTo>
                      <a:pt x="8" y="0"/>
                      <a:pt x="8" y="0"/>
                      <a:pt x="8" y="0"/>
                    </a:cubicBezTo>
                    <a:cubicBezTo>
                      <a:pt x="7" y="0"/>
                      <a:pt x="7" y="0"/>
                      <a:pt x="6" y="0"/>
                    </a:cubicBezTo>
                    <a:cubicBezTo>
                      <a:pt x="6" y="1"/>
                      <a:pt x="5" y="1"/>
                      <a:pt x="5" y="1"/>
                    </a:cubicBezTo>
                    <a:cubicBezTo>
                      <a:pt x="5" y="1"/>
                      <a:pt x="4" y="1"/>
                      <a:pt x="4" y="2"/>
                    </a:cubicBezTo>
                    <a:cubicBezTo>
                      <a:pt x="4" y="2"/>
                      <a:pt x="5" y="2"/>
                      <a:pt x="5" y="2"/>
                    </a:cubicBezTo>
                    <a:cubicBezTo>
                      <a:pt x="5" y="3"/>
                      <a:pt x="5" y="3"/>
                      <a:pt x="5" y="3"/>
                    </a:cubicBezTo>
                    <a:cubicBezTo>
                      <a:pt x="5" y="3"/>
                      <a:pt x="5" y="3"/>
                      <a:pt x="5" y="3"/>
                    </a:cubicBezTo>
                    <a:cubicBezTo>
                      <a:pt x="4" y="3"/>
                      <a:pt x="4" y="3"/>
                      <a:pt x="4" y="3"/>
                    </a:cubicBezTo>
                    <a:cubicBezTo>
                      <a:pt x="4" y="3"/>
                      <a:pt x="4" y="3"/>
                      <a:pt x="3" y="3"/>
                    </a:cubicBezTo>
                    <a:cubicBezTo>
                      <a:pt x="3" y="2"/>
                      <a:pt x="3" y="2"/>
                      <a:pt x="2" y="2"/>
                    </a:cubicBezTo>
                    <a:cubicBezTo>
                      <a:pt x="2" y="3"/>
                      <a:pt x="2" y="3"/>
                      <a:pt x="2" y="3"/>
                    </a:cubicBezTo>
                    <a:cubicBezTo>
                      <a:pt x="2" y="3"/>
                      <a:pt x="2" y="3"/>
                      <a:pt x="2" y="4"/>
                    </a:cubicBezTo>
                    <a:cubicBezTo>
                      <a:pt x="2" y="4"/>
                      <a:pt x="3" y="4"/>
                      <a:pt x="3" y="4"/>
                    </a:cubicBezTo>
                    <a:cubicBezTo>
                      <a:pt x="3" y="4"/>
                      <a:pt x="3" y="4"/>
                      <a:pt x="3" y="5"/>
                    </a:cubicBezTo>
                    <a:cubicBezTo>
                      <a:pt x="2" y="5"/>
                      <a:pt x="2" y="5"/>
                      <a:pt x="2" y="5"/>
                    </a:cubicBezTo>
                    <a:cubicBezTo>
                      <a:pt x="2" y="5"/>
                      <a:pt x="2" y="5"/>
                      <a:pt x="2" y="5"/>
                    </a:cubicBezTo>
                    <a:cubicBezTo>
                      <a:pt x="2" y="6"/>
                      <a:pt x="2" y="6"/>
                      <a:pt x="3" y="6"/>
                    </a:cubicBezTo>
                    <a:cubicBezTo>
                      <a:pt x="3" y="6"/>
                      <a:pt x="4" y="6"/>
                      <a:pt x="4" y="6"/>
                    </a:cubicBezTo>
                    <a:cubicBezTo>
                      <a:pt x="4" y="6"/>
                      <a:pt x="3" y="6"/>
                      <a:pt x="3" y="7"/>
                    </a:cubicBezTo>
                    <a:cubicBezTo>
                      <a:pt x="3" y="7"/>
                      <a:pt x="3" y="7"/>
                      <a:pt x="2" y="7"/>
                    </a:cubicBezTo>
                    <a:cubicBezTo>
                      <a:pt x="2" y="8"/>
                      <a:pt x="2" y="7"/>
                      <a:pt x="1" y="8"/>
                    </a:cubicBezTo>
                    <a:cubicBezTo>
                      <a:pt x="1" y="8"/>
                      <a:pt x="1" y="8"/>
                      <a:pt x="1" y="8"/>
                    </a:cubicBezTo>
                    <a:cubicBezTo>
                      <a:pt x="1" y="9"/>
                      <a:pt x="0" y="9"/>
                      <a:pt x="0" y="9"/>
                    </a:cubicBezTo>
                    <a:cubicBezTo>
                      <a:pt x="0" y="10"/>
                      <a:pt x="1" y="10"/>
                      <a:pt x="1" y="10"/>
                    </a:cubicBezTo>
                    <a:cubicBezTo>
                      <a:pt x="1" y="10"/>
                      <a:pt x="1" y="10"/>
                      <a:pt x="1" y="11"/>
                    </a:cubicBezTo>
                    <a:cubicBezTo>
                      <a:pt x="2" y="11"/>
                      <a:pt x="2" y="11"/>
                      <a:pt x="2" y="11"/>
                    </a:cubicBezTo>
                    <a:cubicBezTo>
                      <a:pt x="3" y="11"/>
                      <a:pt x="3" y="11"/>
                      <a:pt x="4" y="10"/>
                    </a:cubicBezTo>
                    <a:cubicBezTo>
                      <a:pt x="4" y="10"/>
                      <a:pt x="5" y="10"/>
                      <a:pt x="5" y="10"/>
                    </a:cubicBezTo>
                    <a:cubicBezTo>
                      <a:pt x="6" y="10"/>
                      <a:pt x="6" y="9"/>
                      <a:pt x="6" y="9"/>
                    </a:cubicBezTo>
                    <a:cubicBezTo>
                      <a:pt x="7" y="9"/>
                      <a:pt x="7" y="9"/>
                      <a:pt x="8" y="9"/>
                    </a:cubicBezTo>
                    <a:cubicBezTo>
                      <a:pt x="8" y="9"/>
                      <a:pt x="9" y="9"/>
                      <a:pt x="9" y="9"/>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2" name="Freeform 32"/>
              <p:cNvSpPr>
                <a:spLocks/>
              </p:cNvSpPr>
              <p:nvPr/>
            </p:nvSpPr>
            <p:spPr bwMode="auto">
              <a:xfrm>
                <a:off x="4808539" y="1314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3" name="Freeform 33"/>
              <p:cNvSpPr>
                <a:spLocks/>
              </p:cNvSpPr>
              <p:nvPr/>
            </p:nvSpPr>
            <p:spPr bwMode="auto">
              <a:xfrm>
                <a:off x="4733927" y="1238251"/>
                <a:ext cx="85725" cy="76200"/>
              </a:xfrm>
              <a:custGeom>
                <a:avLst/>
                <a:gdLst>
                  <a:gd name="T0" fmla="*/ 0 w 8"/>
                  <a:gd name="T1" fmla="*/ 3 h 7"/>
                  <a:gd name="T2" fmla="*/ 1 w 8"/>
                  <a:gd name="T3" fmla="*/ 4 h 7"/>
                  <a:gd name="T4" fmla="*/ 2 w 8"/>
                  <a:gd name="T5" fmla="*/ 5 h 7"/>
                  <a:gd name="T6" fmla="*/ 2 w 8"/>
                  <a:gd name="T7" fmla="*/ 5 h 7"/>
                  <a:gd name="T8" fmla="*/ 2 w 8"/>
                  <a:gd name="T9" fmla="*/ 5 h 7"/>
                  <a:gd name="T10" fmla="*/ 3 w 8"/>
                  <a:gd name="T11" fmla="*/ 5 h 7"/>
                  <a:gd name="T12" fmla="*/ 4 w 8"/>
                  <a:gd name="T13" fmla="*/ 6 h 7"/>
                  <a:gd name="T14" fmla="*/ 4 w 8"/>
                  <a:gd name="T15" fmla="*/ 7 h 7"/>
                  <a:gd name="T16" fmla="*/ 6 w 8"/>
                  <a:gd name="T17" fmla="*/ 6 h 7"/>
                  <a:gd name="T18" fmla="*/ 7 w 8"/>
                  <a:gd name="T19" fmla="*/ 7 h 7"/>
                  <a:gd name="T20" fmla="*/ 7 w 8"/>
                  <a:gd name="T21" fmla="*/ 6 h 7"/>
                  <a:gd name="T22" fmla="*/ 7 w 8"/>
                  <a:gd name="T23" fmla="*/ 5 h 7"/>
                  <a:gd name="T24" fmla="*/ 8 w 8"/>
                  <a:gd name="T25" fmla="*/ 4 h 7"/>
                  <a:gd name="T26" fmla="*/ 8 w 8"/>
                  <a:gd name="T27" fmla="*/ 3 h 7"/>
                  <a:gd name="T28" fmla="*/ 8 w 8"/>
                  <a:gd name="T29" fmla="*/ 2 h 7"/>
                  <a:gd name="T30" fmla="*/ 8 w 8"/>
                  <a:gd name="T31" fmla="*/ 1 h 7"/>
                  <a:gd name="T32" fmla="*/ 8 w 8"/>
                  <a:gd name="T33" fmla="*/ 1 h 7"/>
                  <a:gd name="T34" fmla="*/ 7 w 8"/>
                  <a:gd name="T35" fmla="*/ 1 h 7"/>
                  <a:gd name="T36" fmla="*/ 6 w 8"/>
                  <a:gd name="T37" fmla="*/ 1 h 7"/>
                  <a:gd name="T38" fmla="*/ 5 w 8"/>
                  <a:gd name="T39" fmla="*/ 1 h 7"/>
                  <a:gd name="T40" fmla="*/ 4 w 8"/>
                  <a:gd name="T41" fmla="*/ 1 h 7"/>
                  <a:gd name="T42" fmla="*/ 3 w 8"/>
                  <a:gd name="T43" fmla="*/ 1 h 7"/>
                  <a:gd name="T44" fmla="*/ 2 w 8"/>
                  <a:gd name="T45" fmla="*/ 1 h 7"/>
                  <a:gd name="T46" fmla="*/ 1 w 8"/>
                  <a:gd name="T47" fmla="*/ 1 h 7"/>
                  <a:gd name="T48" fmla="*/ 0 w 8"/>
                  <a:gd name="T49" fmla="*/ 1 h 7"/>
                  <a:gd name="T50" fmla="*/ 0 w 8"/>
                  <a:gd name="T51" fmla="*/ 2 h 7"/>
                  <a:gd name="T52" fmla="*/ 0 w 8"/>
                  <a:gd name="T53" fmla="*/ 2 h 7"/>
                  <a:gd name="T54" fmla="*/ 0 w 8"/>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0" y="3"/>
                    </a:moveTo>
                    <a:cubicBezTo>
                      <a:pt x="1" y="4"/>
                      <a:pt x="1" y="4"/>
                      <a:pt x="1" y="4"/>
                    </a:cubicBezTo>
                    <a:cubicBezTo>
                      <a:pt x="2" y="4"/>
                      <a:pt x="2" y="4"/>
                      <a:pt x="2" y="5"/>
                    </a:cubicBezTo>
                    <a:cubicBezTo>
                      <a:pt x="2" y="5"/>
                      <a:pt x="2" y="5"/>
                      <a:pt x="2" y="5"/>
                    </a:cubicBezTo>
                    <a:cubicBezTo>
                      <a:pt x="2" y="5"/>
                      <a:pt x="2" y="5"/>
                      <a:pt x="2" y="5"/>
                    </a:cubicBezTo>
                    <a:cubicBezTo>
                      <a:pt x="2" y="5"/>
                      <a:pt x="2" y="5"/>
                      <a:pt x="3" y="5"/>
                    </a:cubicBezTo>
                    <a:cubicBezTo>
                      <a:pt x="3" y="6"/>
                      <a:pt x="4" y="6"/>
                      <a:pt x="4" y="6"/>
                    </a:cubicBezTo>
                    <a:cubicBezTo>
                      <a:pt x="4" y="6"/>
                      <a:pt x="4" y="6"/>
                      <a:pt x="4" y="7"/>
                    </a:cubicBezTo>
                    <a:cubicBezTo>
                      <a:pt x="5" y="7"/>
                      <a:pt x="5" y="6"/>
                      <a:pt x="6" y="6"/>
                    </a:cubicBezTo>
                    <a:cubicBezTo>
                      <a:pt x="6" y="6"/>
                      <a:pt x="6" y="7"/>
                      <a:pt x="7" y="7"/>
                    </a:cubicBezTo>
                    <a:cubicBezTo>
                      <a:pt x="7" y="7"/>
                      <a:pt x="7" y="6"/>
                      <a:pt x="7" y="6"/>
                    </a:cubicBezTo>
                    <a:cubicBezTo>
                      <a:pt x="8" y="6"/>
                      <a:pt x="7" y="5"/>
                      <a:pt x="7" y="5"/>
                    </a:cubicBezTo>
                    <a:cubicBezTo>
                      <a:pt x="7" y="4"/>
                      <a:pt x="8" y="4"/>
                      <a:pt x="8" y="4"/>
                    </a:cubicBezTo>
                    <a:cubicBezTo>
                      <a:pt x="8" y="4"/>
                      <a:pt x="8" y="4"/>
                      <a:pt x="8" y="3"/>
                    </a:cubicBezTo>
                    <a:cubicBezTo>
                      <a:pt x="8" y="3"/>
                      <a:pt x="8" y="3"/>
                      <a:pt x="8" y="2"/>
                    </a:cubicBezTo>
                    <a:cubicBezTo>
                      <a:pt x="8" y="2"/>
                      <a:pt x="8" y="2"/>
                      <a:pt x="8" y="1"/>
                    </a:cubicBezTo>
                    <a:cubicBezTo>
                      <a:pt x="8" y="1"/>
                      <a:pt x="8" y="1"/>
                      <a:pt x="8" y="1"/>
                    </a:cubicBezTo>
                    <a:cubicBezTo>
                      <a:pt x="7" y="1"/>
                      <a:pt x="7" y="1"/>
                      <a:pt x="7" y="1"/>
                    </a:cubicBezTo>
                    <a:cubicBezTo>
                      <a:pt x="6" y="1"/>
                      <a:pt x="6" y="1"/>
                      <a:pt x="6" y="1"/>
                    </a:cubicBezTo>
                    <a:cubicBezTo>
                      <a:pt x="5" y="1"/>
                      <a:pt x="5" y="1"/>
                      <a:pt x="5" y="1"/>
                    </a:cubicBezTo>
                    <a:cubicBezTo>
                      <a:pt x="4" y="0"/>
                      <a:pt x="4" y="0"/>
                      <a:pt x="4" y="1"/>
                    </a:cubicBezTo>
                    <a:cubicBezTo>
                      <a:pt x="3" y="1"/>
                      <a:pt x="3" y="1"/>
                      <a:pt x="3" y="1"/>
                    </a:cubicBezTo>
                    <a:cubicBezTo>
                      <a:pt x="2" y="1"/>
                      <a:pt x="2" y="1"/>
                      <a:pt x="2" y="1"/>
                    </a:cubicBezTo>
                    <a:cubicBezTo>
                      <a:pt x="2" y="1"/>
                      <a:pt x="1" y="1"/>
                      <a:pt x="1" y="1"/>
                    </a:cubicBezTo>
                    <a:cubicBezTo>
                      <a:pt x="1" y="1"/>
                      <a:pt x="1" y="1"/>
                      <a:pt x="0" y="1"/>
                    </a:cubicBezTo>
                    <a:cubicBezTo>
                      <a:pt x="0" y="1"/>
                      <a:pt x="0" y="1"/>
                      <a:pt x="0" y="2"/>
                    </a:cubicBezTo>
                    <a:cubicBezTo>
                      <a:pt x="0" y="2"/>
                      <a:pt x="0" y="2"/>
                      <a:pt x="0" y="2"/>
                    </a:cubicBezTo>
                    <a:cubicBezTo>
                      <a:pt x="0" y="3"/>
                      <a:pt x="0" y="3"/>
                      <a:pt x="0"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4" name="Freeform 34"/>
              <p:cNvSpPr>
                <a:spLocks/>
              </p:cNvSpPr>
              <p:nvPr/>
            </p:nvSpPr>
            <p:spPr bwMode="auto">
              <a:xfrm>
                <a:off x="4691064" y="1757364"/>
                <a:ext cx="42863" cy="96838"/>
              </a:xfrm>
              <a:custGeom>
                <a:avLst/>
                <a:gdLst>
                  <a:gd name="T0" fmla="*/ 3 w 4"/>
                  <a:gd name="T1" fmla="*/ 2 h 9"/>
                  <a:gd name="T2" fmla="*/ 2 w 4"/>
                  <a:gd name="T3" fmla="*/ 2 h 9"/>
                  <a:gd name="T4" fmla="*/ 2 w 4"/>
                  <a:gd name="T5" fmla="*/ 1 h 9"/>
                  <a:gd name="T6" fmla="*/ 1 w 4"/>
                  <a:gd name="T7" fmla="*/ 0 h 9"/>
                  <a:gd name="T8" fmla="*/ 0 w 4"/>
                  <a:gd name="T9" fmla="*/ 0 h 9"/>
                  <a:gd name="T10" fmla="*/ 0 w 4"/>
                  <a:gd name="T11" fmla="*/ 1 h 9"/>
                  <a:gd name="T12" fmla="*/ 0 w 4"/>
                  <a:gd name="T13" fmla="*/ 2 h 9"/>
                  <a:gd name="T14" fmla="*/ 0 w 4"/>
                  <a:gd name="T15" fmla="*/ 2 h 9"/>
                  <a:gd name="T16" fmla="*/ 0 w 4"/>
                  <a:gd name="T17" fmla="*/ 2 h 9"/>
                  <a:gd name="T18" fmla="*/ 0 w 4"/>
                  <a:gd name="T19" fmla="*/ 4 h 9"/>
                  <a:gd name="T20" fmla="*/ 0 w 4"/>
                  <a:gd name="T21" fmla="*/ 5 h 9"/>
                  <a:gd name="T22" fmla="*/ 0 w 4"/>
                  <a:gd name="T23" fmla="*/ 6 h 9"/>
                  <a:gd name="T24" fmla="*/ 0 w 4"/>
                  <a:gd name="T25" fmla="*/ 7 h 9"/>
                  <a:gd name="T26" fmla="*/ 1 w 4"/>
                  <a:gd name="T27" fmla="*/ 8 h 9"/>
                  <a:gd name="T28" fmla="*/ 1 w 4"/>
                  <a:gd name="T29" fmla="*/ 8 h 9"/>
                  <a:gd name="T30" fmla="*/ 1 w 4"/>
                  <a:gd name="T31" fmla="*/ 9 h 9"/>
                  <a:gd name="T32" fmla="*/ 2 w 4"/>
                  <a:gd name="T33" fmla="*/ 8 h 9"/>
                  <a:gd name="T34" fmla="*/ 3 w 4"/>
                  <a:gd name="T35" fmla="*/ 7 h 9"/>
                  <a:gd name="T36" fmla="*/ 4 w 4"/>
                  <a:gd name="T37" fmla="*/ 6 h 9"/>
                  <a:gd name="T38" fmla="*/ 4 w 4"/>
                  <a:gd name="T39" fmla="*/ 5 h 9"/>
                  <a:gd name="T40" fmla="*/ 4 w 4"/>
                  <a:gd name="T41" fmla="*/ 5 h 9"/>
                  <a:gd name="T42" fmla="*/ 3 w 4"/>
                  <a:gd name="T43" fmla="*/ 5 h 9"/>
                  <a:gd name="T44" fmla="*/ 3 w 4"/>
                  <a:gd name="T45" fmla="*/ 4 h 9"/>
                  <a:gd name="T46" fmla="*/ 2 w 4"/>
                  <a:gd name="T47" fmla="*/ 3 h 9"/>
                  <a:gd name="T48" fmla="*/ 3 w 4"/>
                  <a:gd name="T49" fmla="*/ 2 h 9"/>
                  <a:gd name="T50" fmla="*/ 3 w 4"/>
                  <a:gd name="T5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9">
                    <a:moveTo>
                      <a:pt x="3" y="2"/>
                    </a:moveTo>
                    <a:cubicBezTo>
                      <a:pt x="2" y="2"/>
                      <a:pt x="2" y="2"/>
                      <a:pt x="2" y="2"/>
                    </a:cubicBezTo>
                    <a:cubicBezTo>
                      <a:pt x="2" y="1"/>
                      <a:pt x="2" y="1"/>
                      <a:pt x="2" y="1"/>
                    </a:cubicBezTo>
                    <a:cubicBezTo>
                      <a:pt x="1" y="1"/>
                      <a:pt x="1" y="0"/>
                      <a:pt x="1" y="0"/>
                    </a:cubicBezTo>
                    <a:cubicBezTo>
                      <a:pt x="1" y="0"/>
                      <a:pt x="1" y="0"/>
                      <a:pt x="0" y="0"/>
                    </a:cubicBezTo>
                    <a:cubicBezTo>
                      <a:pt x="0" y="0"/>
                      <a:pt x="0" y="1"/>
                      <a:pt x="0" y="1"/>
                    </a:cubicBezTo>
                    <a:cubicBezTo>
                      <a:pt x="0" y="1"/>
                      <a:pt x="0" y="1"/>
                      <a:pt x="0" y="2"/>
                    </a:cubicBezTo>
                    <a:cubicBezTo>
                      <a:pt x="0" y="2"/>
                      <a:pt x="0" y="2"/>
                      <a:pt x="0" y="2"/>
                    </a:cubicBezTo>
                    <a:cubicBezTo>
                      <a:pt x="0" y="2"/>
                      <a:pt x="0" y="2"/>
                      <a:pt x="0" y="2"/>
                    </a:cubicBezTo>
                    <a:cubicBezTo>
                      <a:pt x="0" y="3"/>
                      <a:pt x="0" y="3"/>
                      <a:pt x="0" y="4"/>
                    </a:cubicBezTo>
                    <a:cubicBezTo>
                      <a:pt x="0" y="4"/>
                      <a:pt x="0" y="4"/>
                      <a:pt x="0" y="5"/>
                    </a:cubicBezTo>
                    <a:cubicBezTo>
                      <a:pt x="0" y="5"/>
                      <a:pt x="0" y="5"/>
                      <a:pt x="0" y="6"/>
                    </a:cubicBezTo>
                    <a:cubicBezTo>
                      <a:pt x="0" y="6"/>
                      <a:pt x="0" y="7"/>
                      <a:pt x="0" y="7"/>
                    </a:cubicBezTo>
                    <a:cubicBezTo>
                      <a:pt x="0" y="7"/>
                      <a:pt x="1" y="7"/>
                      <a:pt x="1" y="8"/>
                    </a:cubicBezTo>
                    <a:cubicBezTo>
                      <a:pt x="1" y="8"/>
                      <a:pt x="1" y="8"/>
                      <a:pt x="1" y="8"/>
                    </a:cubicBezTo>
                    <a:cubicBezTo>
                      <a:pt x="1" y="9"/>
                      <a:pt x="1" y="9"/>
                      <a:pt x="1" y="9"/>
                    </a:cubicBezTo>
                    <a:cubicBezTo>
                      <a:pt x="2" y="8"/>
                      <a:pt x="2" y="8"/>
                      <a:pt x="2" y="8"/>
                    </a:cubicBezTo>
                    <a:cubicBezTo>
                      <a:pt x="3" y="7"/>
                      <a:pt x="3" y="7"/>
                      <a:pt x="3" y="7"/>
                    </a:cubicBezTo>
                    <a:cubicBezTo>
                      <a:pt x="4" y="6"/>
                      <a:pt x="4" y="6"/>
                      <a:pt x="4" y="6"/>
                    </a:cubicBezTo>
                    <a:cubicBezTo>
                      <a:pt x="4" y="6"/>
                      <a:pt x="4" y="6"/>
                      <a:pt x="4" y="5"/>
                    </a:cubicBezTo>
                    <a:cubicBezTo>
                      <a:pt x="4" y="5"/>
                      <a:pt x="4" y="5"/>
                      <a:pt x="4" y="5"/>
                    </a:cubicBezTo>
                    <a:cubicBezTo>
                      <a:pt x="4" y="5"/>
                      <a:pt x="4" y="5"/>
                      <a:pt x="3" y="5"/>
                    </a:cubicBezTo>
                    <a:cubicBezTo>
                      <a:pt x="3" y="4"/>
                      <a:pt x="3" y="4"/>
                      <a:pt x="3" y="4"/>
                    </a:cubicBezTo>
                    <a:cubicBezTo>
                      <a:pt x="2" y="4"/>
                      <a:pt x="2" y="3"/>
                      <a:pt x="2" y="3"/>
                    </a:cubicBezTo>
                    <a:cubicBezTo>
                      <a:pt x="2" y="3"/>
                      <a:pt x="3" y="2"/>
                      <a:pt x="3" y="2"/>
                    </a:cubicBezTo>
                    <a:cubicBezTo>
                      <a:pt x="3" y="2"/>
                      <a:pt x="3" y="2"/>
                      <a:pt x="3"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5" name="Freeform 35"/>
              <p:cNvSpPr>
                <a:spLocks/>
              </p:cNvSpPr>
              <p:nvPr/>
            </p:nvSpPr>
            <p:spPr bwMode="auto">
              <a:xfrm>
                <a:off x="4344989" y="1377951"/>
                <a:ext cx="301625" cy="238125"/>
              </a:xfrm>
              <a:custGeom>
                <a:avLst/>
                <a:gdLst>
                  <a:gd name="T0" fmla="*/ 10 w 28"/>
                  <a:gd name="T1" fmla="*/ 22 h 22"/>
                  <a:gd name="T2" fmla="*/ 13 w 28"/>
                  <a:gd name="T3" fmla="*/ 21 h 22"/>
                  <a:gd name="T4" fmla="*/ 15 w 28"/>
                  <a:gd name="T5" fmla="*/ 21 h 22"/>
                  <a:gd name="T6" fmla="*/ 16 w 28"/>
                  <a:gd name="T7" fmla="*/ 20 h 22"/>
                  <a:gd name="T8" fmla="*/ 17 w 28"/>
                  <a:gd name="T9" fmla="*/ 19 h 22"/>
                  <a:gd name="T10" fmla="*/ 19 w 28"/>
                  <a:gd name="T11" fmla="*/ 17 h 22"/>
                  <a:gd name="T12" fmla="*/ 22 w 28"/>
                  <a:gd name="T13" fmla="*/ 17 h 22"/>
                  <a:gd name="T14" fmla="*/ 24 w 28"/>
                  <a:gd name="T15" fmla="*/ 17 h 22"/>
                  <a:gd name="T16" fmla="*/ 26 w 28"/>
                  <a:gd name="T17" fmla="*/ 17 h 22"/>
                  <a:gd name="T18" fmla="*/ 27 w 28"/>
                  <a:gd name="T19" fmla="*/ 15 h 22"/>
                  <a:gd name="T20" fmla="*/ 27 w 28"/>
                  <a:gd name="T21" fmla="*/ 15 h 22"/>
                  <a:gd name="T22" fmla="*/ 24 w 28"/>
                  <a:gd name="T23" fmla="*/ 13 h 22"/>
                  <a:gd name="T24" fmla="*/ 22 w 28"/>
                  <a:gd name="T25" fmla="*/ 12 h 22"/>
                  <a:gd name="T26" fmla="*/ 20 w 28"/>
                  <a:gd name="T27" fmla="*/ 11 h 22"/>
                  <a:gd name="T28" fmla="*/ 20 w 28"/>
                  <a:gd name="T29" fmla="*/ 11 h 22"/>
                  <a:gd name="T30" fmla="*/ 19 w 28"/>
                  <a:gd name="T31" fmla="*/ 9 h 22"/>
                  <a:gd name="T32" fmla="*/ 19 w 28"/>
                  <a:gd name="T33" fmla="*/ 7 h 22"/>
                  <a:gd name="T34" fmla="*/ 19 w 28"/>
                  <a:gd name="T35" fmla="*/ 5 h 22"/>
                  <a:gd name="T36" fmla="*/ 18 w 28"/>
                  <a:gd name="T37" fmla="*/ 3 h 22"/>
                  <a:gd name="T38" fmla="*/ 17 w 28"/>
                  <a:gd name="T39" fmla="*/ 3 h 22"/>
                  <a:gd name="T40" fmla="*/ 15 w 28"/>
                  <a:gd name="T41" fmla="*/ 2 h 22"/>
                  <a:gd name="T42" fmla="*/ 12 w 28"/>
                  <a:gd name="T43" fmla="*/ 2 h 22"/>
                  <a:gd name="T44" fmla="*/ 11 w 28"/>
                  <a:gd name="T45" fmla="*/ 3 h 22"/>
                  <a:gd name="T46" fmla="*/ 10 w 28"/>
                  <a:gd name="T47" fmla="*/ 2 h 22"/>
                  <a:gd name="T48" fmla="*/ 9 w 28"/>
                  <a:gd name="T49" fmla="*/ 1 h 22"/>
                  <a:gd name="T50" fmla="*/ 8 w 28"/>
                  <a:gd name="T51" fmla="*/ 0 h 22"/>
                  <a:gd name="T52" fmla="*/ 7 w 28"/>
                  <a:gd name="T53" fmla="*/ 1 h 22"/>
                  <a:gd name="T54" fmla="*/ 6 w 28"/>
                  <a:gd name="T55" fmla="*/ 1 h 22"/>
                  <a:gd name="T56" fmla="*/ 6 w 28"/>
                  <a:gd name="T57" fmla="*/ 2 h 22"/>
                  <a:gd name="T58" fmla="*/ 6 w 28"/>
                  <a:gd name="T59" fmla="*/ 4 h 22"/>
                  <a:gd name="T60" fmla="*/ 5 w 28"/>
                  <a:gd name="T61" fmla="*/ 4 h 22"/>
                  <a:gd name="T62" fmla="*/ 3 w 28"/>
                  <a:gd name="T63" fmla="*/ 3 h 22"/>
                  <a:gd name="T64" fmla="*/ 2 w 28"/>
                  <a:gd name="T65" fmla="*/ 4 h 22"/>
                  <a:gd name="T66" fmla="*/ 3 w 28"/>
                  <a:gd name="T67" fmla="*/ 5 h 22"/>
                  <a:gd name="T68" fmla="*/ 2 w 28"/>
                  <a:gd name="T69" fmla="*/ 7 h 22"/>
                  <a:gd name="T70" fmla="*/ 2 w 28"/>
                  <a:gd name="T71" fmla="*/ 8 h 22"/>
                  <a:gd name="T72" fmla="*/ 1 w 28"/>
                  <a:gd name="T73" fmla="*/ 10 h 22"/>
                  <a:gd name="T74" fmla="*/ 1 w 28"/>
                  <a:gd name="T75" fmla="*/ 12 h 22"/>
                  <a:gd name="T76" fmla="*/ 1 w 28"/>
                  <a:gd name="T77" fmla="*/ 14 h 22"/>
                  <a:gd name="T78" fmla="*/ 4 w 28"/>
                  <a:gd name="T79" fmla="*/ 15 h 22"/>
                  <a:gd name="T80" fmla="*/ 4 w 28"/>
                  <a:gd name="T81" fmla="*/ 17 h 22"/>
                  <a:gd name="T82" fmla="*/ 4 w 28"/>
                  <a:gd name="T83" fmla="*/ 20 h 22"/>
                  <a:gd name="T84" fmla="*/ 5 w 28"/>
                  <a:gd name="T85" fmla="*/ 21 h 22"/>
                  <a:gd name="T86" fmla="*/ 8 w 28"/>
                  <a:gd name="T87" fmla="*/ 21 h 22"/>
                  <a:gd name="T88" fmla="*/ 10 w 28"/>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2">
                    <a:moveTo>
                      <a:pt x="10" y="21"/>
                    </a:moveTo>
                    <a:cubicBezTo>
                      <a:pt x="10" y="22"/>
                      <a:pt x="10" y="22"/>
                      <a:pt x="10" y="22"/>
                    </a:cubicBezTo>
                    <a:cubicBezTo>
                      <a:pt x="11" y="22"/>
                      <a:pt x="11" y="22"/>
                      <a:pt x="12" y="21"/>
                    </a:cubicBezTo>
                    <a:cubicBezTo>
                      <a:pt x="12" y="21"/>
                      <a:pt x="12" y="21"/>
                      <a:pt x="13" y="21"/>
                    </a:cubicBezTo>
                    <a:cubicBezTo>
                      <a:pt x="13" y="21"/>
                      <a:pt x="13" y="20"/>
                      <a:pt x="14" y="20"/>
                    </a:cubicBezTo>
                    <a:cubicBezTo>
                      <a:pt x="14" y="20"/>
                      <a:pt x="14" y="21"/>
                      <a:pt x="15" y="21"/>
                    </a:cubicBezTo>
                    <a:cubicBezTo>
                      <a:pt x="15" y="21"/>
                      <a:pt x="16" y="21"/>
                      <a:pt x="16" y="21"/>
                    </a:cubicBezTo>
                    <a:cubicBezTo>
                      <a:pt x="16" y="20"/>
                      <a:pt x="16" y="20"/>
                      <a:pt x="16" y="20"/>
                    </a:cubicBezTo>
                    <a:cubicBezTo>
                      <a:pt x="16" y="19"/>
                      <a:pt x="16" y="19"/>
                      <a:pt x="16" y="19"/>
                    </a:cubicBezTo>
                    <a:cubicBezTo>
                      <a:pt x="16" y="18"/>
                      <a:pt x="17" y="19"/>
                      <a:pt x="17" y="19"/>
                    </a:cubicBezTo>
                    <a:cubicBezTo>
                      <a:pt x="18" y="18"/>
                      <a:pt x="17" y="18"/>
                      <a:pt x="18" y="17"/>
                    </a:cubicBezTo>
                    <a:cubicBezTo>
                      <a:pt x="18" y="17"/>
                      <a:pt x="19" y="17"/>
                      <a:pt x="19" y="17"/>
                    </a:cubicBezTo>
                    <a:cubicBezTo>
                      <a:pt x="20" y="17"/>
                      <a:pt x="20" y="17"/>
                      <a:pt x="20" y="17"/>
                    </a:cubicBezTo>
                    <a:cubicBezTo>
                      <a:pt x="21" y="17"/>
                      <a:pt x="21" y="17"/>
                      <a:pt x="22" y="17"/>
                    </a:cubicBezTo>
                    <a:cubicBezTo>
                      <a:pt x="22" y="17"/>
                      <a:pt x="23" y="17"/>
                      <a:pt x="23" y="17"/>
                    </a:cubicBezTo>
                    <a:cubicBezTo>
                      <a:pt x="23" y="17"/>
                      <a:pt x="24" y="17"/>
                      <a:pt x="24" y="17"/>
                    </a:cubicBezTo>
                    <a:cubicBezTo>
                      <a:pt x="24" y="17"/>
                      <a:pt x="25" y="17"/>
                      <a:pt x="25" y="17"/>
                    </a:cubicBezTo>
                    <a:cubicBezTo>
                      <a:pt x="26" y="17"/>
                      <a:pt x="26" y="17"/>
                      <a:pt x="26" y="17"/>
                    </a:cubicBezTo>
                    <a:cubicBezTo>
                      <a:pt x="26" y="17"/>
                      <a:pt x="26" y="17"/>
                      <a:pt x="26" y="16"/>
                    </a:cubicBezTo>
                    <a:cubicBezTo>
                      <a:pt x="27" y="16"/>
                      <a:pt x="27" y="15"/>
                      <a:pt x="27" y="15"/>
                    </a:cubicBezTo>
                    <a:cubicBezTo>
                      <a:pt x="28" y="15"/>
                      <a:pt x="28" y="15"/>
                      <a:pt x="28" y="15"/>
                    </a:cubicBezTo>
                    <a:cubicBezTo>
                      <a:pt x="27" y="15"/>
                      <a:pt x="27" y="15"/>
                      <a:pt x="27" y="15"/>
                    </a:cubicBezTo>
                    <a:cubicBezTo>
                      <a:pt x="26" y="14"/>
                      <a:pt x="26" y="14"/>
                      <a:pt x="25" y="14"/>
                    </a:cubicBezTo>
                    <a:cubicBezTo>
                      <a:pt x="25" y="13"/>
                      <a:pt x="25" y="13"/>
                      <a:pt x="24" y="13"/>
                    </a:cubicBezTo>
                    <a:cubicBezTo>
                      <a:pt x="24" y="13"/>
                      <a:pt x="23" y="13"/>
                      <a:pt x="23" y="13"/>
                    </a:cubicBezTo>
                    <a:cubicBezTo>
                      <a:pt x="23" y="13"/>
                      <a:pt x="22" y="13"/>
                      <a:pt x="22" y="12"/>
                    </a:cubicBezTo>
                    <a:cubicBezTo>
                      <a:pt x="22" y="12"/>
                      <a:pt x="21" y="11"/>
                      <a:pt x="21" y="11"/>
                    </a:cubicBezTo>
                    <a:cubicBezTo>
                      <a:pt x="21" y="11"/>
                      <a:pt x="21" y="11"/>
                      <a:pt x="20" y="11"/>
                    </a:cubicBezTo>
                    <a:cubicBezTo>
                      <a:pt x="20" y="11"/>
                      <a:pt x="20" y="11"/>
                      <a:pt x="20" y="11"/>
                    </a:cubicBezTo>
                    <a:cubicBezTo>
                      <a:pt x="20" y="11"/>
                      <a:pt x="20" y="11"/>
                      <a:pt x="20" y="11"/>
                    </a:cubicBezTo>
                    <a:cubicBezTo>
                      <a:pt x="20" y="11"/>
                      <a:pt x="20" y="10"/>
                      <a:pt x="20" y="10"/>
                    </a:cubicBezTo>
                    <a:cubicBezTo>
                      <a:pt x="19" y="10"/>
                      <a:pt x="19" y="9"/>
                      <a:pt x="19" y="9"/>
                    </a:cubicBezTo>
                    <a:cubicBezTo>
                      <a:pt x="19" y="8"/>
                      <a:pt x="19" y="8"/>
                      <a:pt x="19" y="8"/>
                    </a:cubicBezTo>
                    <a:cubicBezTo>
                      <a:pt x="19" y="7"/>
                      <a:pt x="19" y="7"/>
                      <a:pt x="19" y="7"/>
                    </a:cubicBezTo>
                    <a:cubicBezTo>
                      <a:pt x="18" y="6"/>
                      <a:pt x="18" y="6"/>
                      <a:pt x="18" y="6"/>
                    </a:cubicBezTo>
                    <a:cubicBezTo>
                      <a:pt x="18" y="5"/>
                      <a:pt x="18" y="6"/>
                      <a:pt x="19" y="5"/>
                    </a:cubicBezTo>
                    <a:cubicBezTo>
                      <a:pt x="19" y="5"/>
                      <a:pt x="18" y="5"/>
                      <a:pt x="18" y="4"/>
                    </a:cubicBezTo>
                    <a:cubicBezTo>
                      <a:pt x="18" y="4"/>
                      <a:pt x="18" y="4"/>
                      <a:pt x="18" y="3"/>
                    </a:cubicBezTo>
                    <a:cubicBezTo>
                      <a:pt x="18" y="3"/>
                      <a:pt x="18" y="3"/>
                      <a:pt x="18" y="3"/>
                    </a:cubicBezTo>
                    <a:cubicBezTo>
                      <a:pt x="17" y="3"/>
                      <a:pt x="17" y="3"/>
                      <a:pt x="17" y="3"/>
                    </a:cubicBezTo>
                    <a:cubicBezTo>
                      <a:pt x="16" y="2"/>
                      <a:pt x="16" y="2"/>
                      <a:pt x="16" y="2"/>
                    </a:cubicBezTo>
                    <a:cubicBezTo>
                      <a:pt x="16" y="2"/>
                      <a:pt x="15" y="2"/>
                      <a:pt x="15" y="2"/>
                    </a:cubicBezTo>
                    <a:cubicBezTo>
                      <a:pt x="14" y="2"/>
                      <a:pt x="14" y="2"/>
                      <a:pt x="13" y="2"/>
                    </a:cubicBezTo>
                    <a:cubicBezTo>
                      <a:pt x="13" y="2"/>
                      <a:pt x="13" y="2"/>
                      <a:pt x="12" y="2"/>
                    </a:cubicBezTo>
                    <a:cubicBezTo>
                      <a:pt x="12" y="2"/>
                      <a:pt x="12" y="3"/>
                      <a:pt x="12" y="3"/>
                    </a:cubicBezTo>
                    <a:cubicBezTo>
                      <a:pt x="12" y="3"/>
                      <a:pt x="12" y="3"/>
                      <a:pt x="11" y="3"/>
                    </a:cubicBezTo>
                    <a:cubicBezTo>
                      <a:pt x="11" y="3"/>
                      <a:pt x="11" y="2"/>
                      <a:pt x="11" y="2"/>
                    </a:cubicBezTo>
                    <a:cubicBezTo>
                      <a:pt x="10" y="2"/>
                      <a:pt x="10" y="2"/>
                      <a:pt x="10" y="2"/>
                    </a:cubicBezTo>
                    <a:cubicBezTo>
                      <a:pt x="10" y="2"/>
                      <a:pt x="10" y="2"/>
                      <a:pt x="9" y="2"/>
                    </a:cubicBezTo>
                    <a:cubicBezTo>
                      <a:pt x="9" y="1"/>
                      <a:pt x="9" y="1"/>
                      <a:pt x="9" y="1"/>
                    </a:cubicBezTo>
                    <a:cubicBezTo>
                      <a:pt x="9" y="1"/>
                      <a:pt x="9" y="1"/>
                      <a:pt x="9" y="1"/>
                    </a:cubicBezTo>
                    <a:cubicBezTo>
                      <a:pt x="9" y="0"/>
                      <a:pt x="8" y="1"/>
                      <a:pt x="8" y="0"/>
                    </a:cubicBezTo>
                    <a:cubicBezTo>
                      <a:pt x="8" y="0"/>
                      <a:pt x="8" y="0"/>
                      <a:pt x="8" y="0"/>
                    </a:cubicBezTo>
                    <a:cubicBezTo>
                      <a:pt x="8" y="0"/>
                      <a:pt x="8" y="1"/>
                      <a:pt x="7" y="1"/>
                    </a:cubicBezTo>
                    <a:cubicBezTo>
                      <a:pt x="7" y="1"/>
                      <a:pt x="7" y="1"/>
                      <a:pt x="7" y="1"/>
                    </a:cubicBezTo>
                    <a:cubicBezTo>
                      <a:pt x="6" y="1"/>
                      <a:pt x="6" y="1"/>
                      <a:pt x="6" y="1"/>
                    </a:cubicBezTo>
                    <a:cubicBezTo>
                      <a:pt x="6" y="1"/>
                      <a:pt x="6" y="1"/>
                      <a:pt x="6" y="1"/>
                    </a:cubicBezTo>
                    <a:cubicBezTo>
                      <a:pt x="6" y="1"/>
                      <a:pt x="6" y="2"/>
                      <a:pt x="6" y="2"/>
                    </a:cubicBezTo>
                    <a:cubicBezTo>
                      <a:pt x="6" y="3"/>
                      <a:pt x="6" y="3"/>
                      <a:pt x="6" y="3"/>
                    </a:cubicBezTo>
                    <a:cubicBezTo>
                      <a:pt x="6" y="3"/>
                      <a:pt x="6" y="3"/>
                      <a:pt x="6" y="4"/>
                    </a:cubicBezTo>
                    <a:cubicBezTo>
                      <a:pt x="5" y="4"/>
                      <a:pt x="5" y="4"/>
                      <a:pt x="5" y="4"/>
                    </a:cubicBezTo>
                    <a:cubicBezTo>
                      <a:pt x="5" y="4"/>
                      <a:pt x="5" y="4"/>
                      <a:pt x="5" y="4"/>
                    </a:cubicBezTo>
                    <a:cubicBezTo>
                      <a:pt x="4" y="4"/>
                      <a:pt x="4" y="3"/>
                      <a:pt x="4" y="3"/>
                    </a:cubicBezTo>
                    <a:cubicBezTo>
                      <a:pt x="4" y="3"/>
                      <a:pt x="4" y="3"/>
                      <a:pt x="3" y="3"/>
                    </a:cubicBezTo>
                    <a:cubicBezTo>
                      <a:pt x="3" y="3"/>
                      <a:pt x="3" y="3"/>
                      <a:pt x="3" y="3"/>
                    </a:cubicBezTo>
                    <a:cubicBezTo>
                      <a:pt x="2" y="4"/>
                      <a:pt x="3" y="4"/>
                      <a:pt x="2" y="4"/>
                    </a:cubicBezTo>
                    <a:cubicBezTo>
                      <a:pt x="2" y="4"/>
                      <a:pt x="2" y="4"/>
                      <a:pt x="2" y="4"/>
                    </a:cubicBezTo>
                    <a:cubicBezTo>
                      <a:pt x="3" y="5"/>
                      <a:pt x="3" y="5"/>
                      <a:pt x="3" y="5"/>
                    </a:cubicBezTo>
                    <a:cubicBezTo>
                      <a:pt x="3" y="5"/>
                      <a:pt x="3" y="6"/>
                      <a:pt x="3" y="6"/>
                    </a:cubicBezTo>
                    <a:cubicBezTo>
                      <a:pt x="3" y="6"/>
                      <a:pt x="2" y="6"/>
                      <a:pt x="2" y="7"/>
                    </a:cubicBezTo>
                    <a:cubicBezTo>
                      <a:pt x="2" y="7"/>
                      <a:pt x="2" y="7"/>
                      <a:pt x="2" y="7"/>
                    </a:cubicBezTo>
                    <a:cubicBezTo>
                      <a:pt x="2" y="8"/>
                      <a:pt x="2" y="8"/>
                      <a:pt x="2" y="8"/>
                    </a:cubicBezTo>
                    <a:cubicBezTo>
                      <a:pt x="1" y="9"/>
                      <a:pt x="1" y="8"/>
                      <a:pt x="1" y="9"/>
                    </a:cubicBezTo>
                    <a:cubicBezTo>
                      <a:pt x="0" y="9"/>
                      <a:pt x="1" y="9"/>
                      <a:pt x="1" y="10"/>
                    </a:cubicBezTo>
                    <a:cubicBezTo>
                      <a:pt x="1" y="10"/>
                      <a:pt x="1" y="10"/>
                      <a:pt x="1" y="11"/>
                    </a:cubicBezTo>
                    <a:cubicBezTo>
                      <a:pt x="1" y="12"/>
                      <a:pt x="1" y="12"/>
                      <a:pt x="1" y="12"/>
                    </a:cubicBezTo>
                    <a:cubicBezTo>
                      <a:pt x="1" y="13"/>
                      <a:pt x="0" y="13"/>
                      <a:pt x="1" y="13"/>
                    </a:cubicBezTo>
                    <a:cubicBezTo>
                      <a:pt x="1" y="14"/>
                      <a:pt x="1" y="14"/>
                      <a:pt x="1" y="14"/>
                    </a:cubicBezTo>
                    <a:cubicBezTo>
                      <a:pt x="2" y="14"/>
                      <a:pt x="2" y="14"/>
                      <a:pt x="3" y="14"/>
                    </a:cubicBezTo>
                    <a:cubicBezTo>
                      <a:pt x="3" y="14"/>
                      <a:pt x="4" y="14"/>
                      <a:pt x="4" y="15"/>
                    </a:cubicBezTo>
                    <a:cubicBezTo>
                      <a:pt x="4" y="15"/>
                      <a:pt x="5" y="15"/>
                      <a:pt x="5" y="16"/>
                    </a:cubicBezTo>
                    <a:cubicBezTo>
                      <a:pt x="5" y="16"/>
                      <a:pt x="5" y="17"/>
                      <a:pt x="4" y="17"/>
                    </a:cubicBezTo>
                    <a:cubicBezTo>
                      <a:pt x="4" y="18"/>
                      <a:pt x="4" y="19"/>
                      <a:pt x="4" y="19"/>
                    </a:cubicBezTo>
                    <a:cubicBezTo>
                      <a:pt x="4" y="20"/>
                      <a:pt x="4" y="20"/>
                      <a:pt x="4" y="20"/>
                    </a:cubicBezTo>
                    <a:cubicBezTo>
                      <a:pt x="4" y="21"/>
                      <a:pt x="4" y="21"/>
                      <a:pt x="4" y="21"/>
                    </a:cubicBezTo>
                    <a:cubicBezTo>
                      <a:pt x="5" y="21"/>
                      <a:pt x="5" y="21"/>
                      <a:pt x="5" y="21"/>
                    </a:cubicBezTo>
                    <a:cubicBezTo>
                      <a:pt x="6" y="21"/>
                      <a:pt x="6" y="21"/>
                      <a:pt x="6" y="21"/>
                    </a:cubicBezTo>
                    <a:cubicBezTo>
                      <a:pt x="7" y="21"/>
                      <a:pt x="7" y="21"/>
                      <a:pt x="8" y="21"/>
                    </a:cubicBezTo>
                    <a:cubicBezTo>
                      <a:pt x="8" y="20"/>
                      <a:pt x="8" y="20"/>
                      <a:pt x="9" y="21"/>
                    </a:cubicBezTo>
                    <a:cubicBezTo>
                      <a:pt x="9" y="21"/>
                      <a:pt x="9" y="21"/>
                      <a:pt x="10" y="2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6" name="Freeform 36"/>
              <p:cNvSpPr>
                <a:spLocks/>
              </p:cNvSpPr>
              <p:nvPr/>
            </p:nvSpPr>
            <p:spPr bwMode="auto">
              <a:xfrm>
                <a:off x="4452939" y="1616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7" name="Freeform 37"/>
              <p:cNvSpPr>
                <a:spLocks/>
              </p:cNvSpPr>
              <p:nvPr/>
            </p:nvSpPr>
            <p:spPr bwMode="auto">
              <a:xfrm>
                <a:off x="6924677" y="2859089"/>
                <a:ext cx="130175" cy="184150"/>
              </a:xfrm>
              <a:custGeom>
                <a:avLst/>
                <a:gdLst>
                  <a:gd name="T0" fmla="*/ 11 w 12"/>
                  <a:gd name="T1" fmla="*/ 14 h 17"/>
                  <a:gd name="T2" fmla="*/ 10 w 12"/>
                  <a:gd name="T3" fmla="*/ 13 h 17"/>
                  <a:gd name="T4" fmla="*/ 10 w 12"/>
                  <a:gd name="T5" fmla="*/ 12 h 17"/>
                  <a:gd name="T6" fmla="*/ 10 w 12"/>
                  <a:gd name="T7" fmla="*/ 11 h 17"/>
                  <a:gd name="T8" fmla="*/ 10 w 12"/>
                  <a:gd name="T9" fmla="*/ 9 h 17"/>
                  <a:gd name="T10" fmla="*/ 10 w 12"/>
                  <a:gd name="T11" fmla="*/ 7 h 17"/>
                  <a:gd name="T12" fmla="*/ 9 w 12"/>
                  <a:gd name="T13" fmla="*/ 6 h 17"/>
                  <a:gd name="T14" fmla="*/ 8 w 12"/>
                  <a:gd name="T15" fmla="*/ 5 h 17"/>
                  <a:gd name="T16" fmla="*/ 8 w 12"/>
                  <a:gd name="T17" fmla="*/ 4 h 17"/>
                  <a:gd name="T18" fmla="*/ 7 w 12"/>
                  <a:gd name="T19" fmla="*/ 3 h 17"/>
                  <a:gd name="T20" fmla="*/ 6 w 12"/>
                  <a:gd name="T21" fmla="*/ 3 h 17"/>
                  <a:gd name="T22" fmla="*/ 6 w 12"/>
                  <a:gd name="T23" fmla="*/ 3 h 17"/>
                  <a:gd name="T24" fmla="*/ 4 w 12"/>
                  <a:gd name="T25" fmla="*/ 2 h 17"/>
                  <a:gd name="T26" fmla="*/ 3 w 12"/>
                  <a:gd name="T27" fmla="*/ 2 h 17"/>
                  <a:gd name="T28" fmla="*/ 3 w 12"/>
                  <a:gd name="T29" fmla="*/ 3 h 17"/>
                  <a:gd name="T30" fmla="*/ 2 w 12"/>
                  <a:gd name="T31" fmla="*/ 3 h 17"/>
                  <a:gd name="T32" fmla="*/ 2 w 12"/>
                  <a:gd name="T33" fmla="*/ 1 h 17"/>
                  <a:gd name="T34" fmla="*/ 1 w 12"/>
                  <a:gd name="T35" fmla="*/ 0 h 17"/>
                  <a:gd name="T36" fmla="*/ 1 w 12"/>
                  <a:gd name="T37" fmla="*/ 1 h 17"/>
                  <a:gd name="T38" fmla="*/ 0 w 12"/>
                  <a:gd name="T39" fmla="*/ 2 h 17"/>
                  <a:gd name="T40" fmla="*/ 0 w 12"/>
                  <a:gd name="T41" fmla="*/ 2 h 17"/>
                  <a:gd name="T42" fmla="*/ 1 w 12"/>
                  <a:gd name="T43" fmla="*/ 3 h 17"/>
                  <a:gd name="T44" fmla="*/ 2 w 12"/>
                  <a:gd name="T45" fmla="*/ 4 h 17"/>
                  <a:gd name="T46" fmla="*/ 2 w 12"/>
                  <a:gd name="T47" fmla="*/ 5 h 17"/>
                  <a:gd name="T48" fmla="*/ 2 w 12"/>
                  <a:gd name="T49" fmla="*/ 6 h 17"/>
                  <a:gd name="T50" fmla="*/ 2 w 12"/>
                  <a:gd name="T51" fmla="*/ 8 h 17"/>
                  <a:gd name="T52" fmla="*/ 3 w 12"/>
                  <a:gd name="T53" fmla="*/ 9 h 17"/>
                  <a:gd name="T54" fmla="*/ 3 w 12"/>
                  <a:gd name="T55" fmla="*/ 10 h 17"/>
                  <a:gd name="T56" fmla="*/ 4 w 12"/>
                  <a:gd name="T57" fmla="*/ 11 h 17"/>
                  <a:gd name="T58" fmla="*/ 4 w 12"/>
                  <a:gd name="T59" fmla="*/ 12 h 17"/>
                  <a:gd name="T60" fmla="*/ 5 w 12"/>
                  <a:gd name="T61" fmla="*/ 13 h 17"/>
                  <a:gd name="T62" fmla="*/ 5 w 12"/>
                  <a:gd name="T63" fmla="*/ 14 h 17"/>
                  <a:gd name="T64" fmla="*/ 5 w 12"/>
                  <a:gd name="T65" fmla="*/ 14 h 17"/>
                  <a:gd name="T66" fmla="*/ 6 w 12"/>
                  <a:gd name="T67" fmla="*/ 14 h 17"/>
                  <a:gd name="T68" fmla="*/ 7 w 12"/>
                  <a:gd name="T69" fmla="*/ 15 h 17"/>
                  <a:gd name="T70" fmla="*/ 7 w 12"/>
                  <a:gd name="T71" fmla="*/ 16 h 17"/>
                  <a:gd name="T72" fmla="*/ 8 w 12"/>
                  <a:gd name="T73" fmla="*/ 17 h 17"/>
                  <a:gd name="T74" fmla="*/ 10 w 12"/>
                  <a:gd name="T75" fmla="*/ 17 h 17"/>
                  <a:gd name="T76" fmla="*/ 11 w 12"/>
                  <a:gd name="T77" fmla="*/ 17 h 17"/>
                  <a:gd name="T78" fmla="*/ 12 w 12"/>
                  <a:gd name="T79" fmla="*/ 16 h 17"/>
                  <a:gd name="T80" fmla="*/ 12 w 12"/>
                  <a:gd name="T81" fmla="*/ 15 h 17"/>
                  <a:gd name="T82" fmla="*/ 11 w 12"/>
                  <a:gd name="T8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11" y="14"/>
                    </a:moveTo>
                    <a:cubicBezTo>
                      <a:pt x="11" y="14"/>
                      <a:pt x="11" y="14"/>
                      <a:pt x="10" y="13"/>
                    </a:cubicBezTo>
                    <a:cubicBezTo>
                      <a:pt x="10" y="13"/>
                      <a:pt x="10" y="12"/>
                      <a:pt x="10" y="12"/>
                    </a:cubicBezTo>
                    <a:cubicBezTo>
                      <a:pt x="10" y="11"/>
                      <a:pt x="10" y="11"/>
                      <a:pt x="10" y="11"/>
                    </a:cubicBezTo>
                    <a:cubicBezTo>
                      <a:pt x="10" y="10"/>
                      <a:pt x="10" y="10"/>
                      <a:pt x="10" y="9"/>
                    </a:cubicBezTo>
                    <a:cubicBezTo>
                      <a:pt x="10" y="8"/>
                      <a:pt x="10" y="8"/>
                      <a:pt x="10" y="7"/>
                    </a:cubicBezTo>
                    <a:cubicBezTo>
                      <a:pt x="10" y="7"/>
                      <a:pt x="9" y="6"/>
                      <a:pt x="9" y="6"/>
                    </a:cubicBezTo>
                    <a:cubicBezTo>
                      <a:pt x="9" y="5"/>
                      <a:pt x="9" y="5"/>
                      <a:pt x="8" y="5"/>
                    </a:cubicBezTo>
                    <a:cubicBezTo>
                      <a:pt x="8" y="5"/>
                      <a:pt x="8" y="5"/>
                      <a:pt x="8" y="4"/>
                    </a:cubicBezTo>
                    <a:cubicBezTo>
                      <a:pt x="7" y="4"/>
                      <a:pt x="8" y="4"/>
                      <a:pt x="7" y="3"/>
                    </a:cubicBezTo>
                    <a:cubicBezTo>
                      <a:pt x="7" y="3"/>
                      <a:pt x="6" y="3"/>
                      <a:pt x="6" y="3"/>
                    </a:cubicBezTo>
                    <a:cubicBezTo>
                      <a:pt x="6" y="3"/>
                      <a:pt x="6" y="3"/>
                      <a:pt x="6" y="3"/>
                    </a:cubicBezTo>
                    <a:cubicBezTo>
                      <a:pt x="6" y="3"/>
                      <a:pt x="5" y="2"/>
                      <a:pt x="4" y="2"/>
                    </a:cubicBezTo>
                    <a:cubicBezTo>
                      <a:pt x="4" y="2"/>
                      <a:pt x="3" y="2"/>
                      <a:pt x="3" y="2"/>
                    </a:cubicBezTo>
                    <a:cubicBezTo>
                      <a:pt x="3" y="2"/>
                      <a:pt x="3" y="3"/>
                      <a:pt x="3" y="3"/>
                    </a:cubicBezTo>
                    <a:cubicBezTo>
                      <a:pt x="3" y="4"/>
                      <a:pt x="2" y="3"/>
                      <a:pt x="2" y="3"/>
                    </a:cubicBezTo>
                    <a:cubicBezTo>
                      <a:pt x="2" y="3"/>
                      <a:pt x="2" y="2"/>
                      <a:pt x="2" y="1"/>
                    </a:cubicBezTo>
                    <a:cubicBezTo>
                      <a:pt x="1" y="1"/>
                      <a:pt x="2" y="1"/>
                      <a:pt x="1" y="0"/>
                    </a:cubicBezTo>
                    <a:cubicBezTo>
                      <a:pt x="1" y="0"/>
                      <a:pt x="1" y="1"/>
                      <a:pt x="1" y="1"/>
                    </a:cubicBezTo>
                    <a:cubicBezTo>
                      <a:pt x="0" y="2"/>
                      <a:pt x="0" y="2"/>
                      <a:pt x="0" y="2"/>
                    </a:cubicBezTo>
                    <a:cubicBezTo>
                      <a:pt x="0" y="2"/>
                      <a:pt x="0" y="2"/>
                      <a:pt x="0" y="2"/>
                    </a:cubicBezTo>
                    <a:cubicBezTo>
                      <a:pt x="0" y="2"/>
                      <a:pt x="1" y="2"/>
                      <a:pt x="1" y="3"/>
                    </a:cubicBezTo>
                    <a:cubicBezTo>
                      <a:pt x="1" y="3"/>
                      <a:pt x="2" y="3"/>
                      <a:pt x="2" y="4"/>
                    </a:cubicBezTo>
                    <a:cubicBezTo>
                      <a:pt x="2" y="4"/>
                      <a:pt x="2" y="4"/>
                      <a:pt x="2" y="5"/>
                    </a:cubicBezTo>
                    <a:cubicBezTo>
                      <a:pt x="2" y="5"/>
                      <a:pt x="2" y="6"/>
                      <a:pt x="2" y="6"/>
                    </a:cubicBezTo>
                    <a:cubicBezTo>
                      <a:pt x="2" y="7"/>
                      <a:pt x="2" y="7"/>
                      <a:pt x="2" y="8"/>
                    </a:cubicBezTo>
                    <a:cubicBezTo>
                      <a:pt x="3" y="8"/>
                      <a:pt x="2" y="9"/>
                      <a:pt x="3" y="9"/>
                    </a:cubicBezTo>
                    <a:cubicBezTo>
                      <a:pt x="3" y="10"/>
                      <a:pt x="3" y="10"/>
                      <a:pt x="3" y="10"/>
                    </a:cubicBezTo>
                    <a:cubicBezTo>
                      <a:pt x="4" y="10"/>
                      <a:pt x="4" y="11"/>
                      <a:pt x="4" y="11"/>
                    </a:cubicBezTo>
                    <a:cubicBezTo>
                      <a:pt x="4" y="11"/>
                      <a:pt x="4" y="12"/>
                      <a:pt x="4" y="12"/>
                    </a:cubicBezTo>
                    <a:cubicBezTo>
                      <a:pt x="4" y="12"/>
                      <a:pt x="4" y="13"/>
                      <a:pt x="5" y="13"/>
                    </a:cubicBezTo>
                    <a:cubicBezTo>
                      <a:pt x="5" y="13"/>
                      <a:pt x="5" y="14"/>
                      <a:pt x="5" y="14"/>
                    </a:cubicBezTo>
                    <a:cubicBezTo>
                      <a:pt x="5" y="14"/>
                      <a:pt x="5" y="14"/>
                      <a:pt x="5" y="14"/>
                    </a:cubicBezTo>
                    <a:cubicBezTo>
                      <a:pt x="6" y="14"/>
                      <a:pt x="6" y="14"/>
                      <a:pt x="6" y="14"/>
                    </a:cubicBezTo>
                    <a:cubicBezTo>
                      <a:pt x="6" y="15"/>
                      <a:pt x="6" y="15"/>
                      <a:pt x="7" y="15"/>
                    </a:cubicBezTo>
                    <a:cubicBezTo>
                      <a:pt x="7" y="15"/>
                      <a:pt x="7" y="16"/>
                      <a:pt x="7" y="16"/>
                    </a:cubicBezTo>
                    <a:cubicBezTo>
                      <a:pt x="8" y="16"/>
                      <a:pt x="8" y="16"/>
                      <a:pt x="8" y="17"/>
                    </a:cubicBezTo>
                    <a:cubicBezTo>
                      <a:pt x="9" y="17"/>
                      <a:pt x="9" y="17"/>
                      <a:pt x="10" y="17"/>
                    </a:cubicBezTo>
                    <a:cubicBezTo>
                      <a:pt x="10" y="17"/>
                      <a:pt x="11" y="17"/>
                      <a:pt x="11" y="17"/>
                    </a:cubicBezTo>
                    <a:cubicBezTo>
                      <a:pt x="12" y="17"/>
                      <a:pt x="12" y="17"/>
                      <a:pt x="12" y="16"/>
                    </a:cubicBezTo>
                    <a:cubicBezTo>
                      <a:pt x="12" y="16"/>
                      <a:pt x="12" y="16"/>
                      <a:pt x="12" y="15"/>
                    </a:cubicBezTo>
                    <a:cubicBezTo>
                      <a:pt x="12" y="15"/>
                      <a:pt x="12" y="14"/>
                      <a:pt x="11" y="14"/>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8" name="Freeform 38"/>
              <p:cNvSpPr>
                <a:spLocks/>
              </p:cNvSpPr>
              <p:nvPr/>
            </p:nvSpPr>
            <p:spPr bwMode="auto">
              <a:xfrm>
                <a:off x="8597902" y="3659189"/>
                <a:ext cx="22225" cy="11113"/>
              </a:xfrm>
              <a:custGeom>
                <a:avLst/>
                <a:gdLst>
                  <a:gd name="T0" fmla="*/ 1 w 2"/>
                  <a:gd name="T1" fmla="*/ 1 h 1"/>
                  <a:gd name="T2" fmla="*/ 1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1" y="0"/>
                    </a:cubicBezTo>
                    <a:cubicBezTo>
                      <a:pt x="1" y="0"/>
                      <a:pt x="1" y="0"/>
                      <a:pt x="0" y="0"/>
                    </a:cubicBezTo>
                    <a:cubicBezTo>
                      <a:pt x="0" y="0"/>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9" name="Freeform 39"/>
              <p:cNvSpPr>
                <a:spLocks/>
              </p:cNvSpPr>
              <p:nvPr/>
            </p:nvSpPr>
            <p:spPr bwMode="auto">
              <a:xfrm>
                <a:off x="8674102" y="3789364"/>
                <a:ext cx="22225" cy="22225"/>
              </a:xfrm>
              <a:custGeom>
                <a:avLst/>
                <a:gdLst>
                  <a:gd name="T0" fmla="*/ 1 w 2"/>
                  <a:gd name="T1" fmla="*/ 2 h 2"/>
                  <a:gd name="T2" fmla="*/ 2 w 2"/>
                  <a:gd name="T3" fmla="*/ 1 h 2"/>
                  <a:gd name="T4" fmla="*/ 2 w 2"/>
                  <a:gd name="T5" fmla="*/ 1 h 2"/>
                  <a:gd name="T6" fmla="*/ 1 w 2"/>
                  <a:gd name="T7" fmla="*/ 0 h 2"/>
                  <a:gd name="T8" fmla="*/ 0 w 2"/>
                  <a:gd name="T9" fmla="*/ 1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2"/>
                      <a:pt x="2" y="1"/>
                    </a:cubicBezTo>
                    <a:cubicBezTo>
                      <a:pt x="2" y="1"/>
                      <a:pt x="2" y="1"/>
                      <a:pt x="2" y="1"/>
                    </a:cubicBezTo>
                    <a:cubicBezTo>
                      <a:pt x="2" y="1"/>
                      <a:pt x="2" y="1"/>
                      <a:pt x="1" y="0"/>
                    </a:cubicBezTo>
                    <a:cubicBezTo>
                      <a:pt x="1" y="0"/>
                      <a:pt x="1" y="1"/>
                      <a:pt x="0" y="1"/>
                    </a:cubicBezTo>
                    <a:cubicBezTo>
                      <a:pt x="0" y="1"/>
                      <a:pt x="0" y="1"/>
                      <a:pt x="0" y="1"/>
                    </a:cubicBezTo>
                    <a:cubicBezTo>
                      <a:pt x="0" y="1"/>
                      <a:pt x="1" y="1"/>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0" name="Freeform 40"/>
              <p:cNvSpPr>
                <a:spLocks/>
              </p:cNvSpPr>
              <p:nvPr/>
            </p:nvSpPr>
            <p:spPr bwMode="auto">
              <a:xfrm>
                <a:off x="8597902" y="3703639"/>
                <a:ext cx="76200" cy="85725"/>
              </a:xfrm>
              <a:custGeom>
                <a:avLst/>
                <a:gdLst>
                  <a:gd name="T0" fmla="*/ 1 w 7"/>
                  <a:gd name="T1" fmla="*/ 3 h 8"/>
                  <a:gd name="T2" fmla="*/ 1 w 7"/>
                  <a:gd name="T3" fmla="*/ 4 h 8"/>
                  <a:gd name="T4" fmla="*/ 2 w 7"/>
                  <a:gd name="T5" fmla="*/ 4 h 8"/>
                  <a:gd name="T6" fmla="*/ 3 w 7"/>
                  <a:gd name="T7" fmla="*/ 5 h 8"/>
                  <a:gd name="T8" fmla="*/ 3 w 7"/>
                  <a:gd name="T9" fmla="*/ 6 h 8"/>
                  <a:gd name="T10" fmla="*/ 4 w 7"/>
                  <a:gd name="T11" fmla="*/ 7 h 8"/>
                  <a:gd name="T12" fmla="*/ 4 w 7"/>
                  <a:gd name="T13" fmla="*/ 8 h 8"/>
                  <a:gd name="T14" fmla="*/ 5 w 7"/>
                  <a:gd name="T15" fmla="*/ 8 h 8"/>
                  <a:gd name="T16" fmla="*/ 6 w 7"/>
                  <a:gd name="T17" fmla="*/ 8 h 8"/>
                  <a:gd name="T18" fmla="*/ 7 w 7"/>
                  <a:gd name="T19" fmla="*/ 8 h 8"/>
                  <a:gd name="T20" fmla="*/ 7 w 7"/>
                  <a:gd name="T21" fmla="*/ 8 h 8"/>
                  <a:gd name="T22" fmla="*/ 7 w 7"/>
                  <a:gd name="T23" fmla="*/ 7 h 8"/>
                  <a:gd name="T24" fmla="*/ 6 w 7"/>
                  <a:gd name="T25" fmla="*/ 6 h 8"/>
                  <a:gd name="T26" fmla="*/ 6 w 7"/>
                  <a:gd name="T27" fmla="*/ 5 h 8"/>
                  <a:gd name="T28" fmla="*/ 4 w 7"/>
                  <a:gd name="T29" fmla="*/ 5 h 8"/>
                  <a:gd name="T30" fmla="*/ 4 w 7"/>
                  <a:gd name="T31" fmla="*/ 4 h 8"/>
                  <a:gd name="T32" fmla="*/ 3 w 7"/>
                  <a:gd name="T33" fmla="*/ 3 h 8"/>
                  <a:gd name="T34" fmla="*/ 2 w 7"/>
                  <a:gd name="T35" fmla="*/ 3 h 8"/>
                  <a:gd name="T36" fmla="*/ 2 w 7"/>
                  <a:gd name="T37" fmla="*/ 2 h 8"/>
                  <a:gd name="T38" fmla="*/ 1 w 7"/>
                  <a:gd name="T39" fmla="*/ 1 h 8"/>
                  <a:gd name="T40" fmla="*/ 0 w 7"/>
                  <a:gd name="T41" fmla="*/ 0 h 8"/>
                  <a:gd name="T42" fmla="*/ 0 w 7"/>
                  <a:gd name="T43" fmla="*/ 1 h 8"/>
                  <a:gd name="T44" fmla="*/ 0 w 7"/>
                  <a:gd name="T45" fmla="*/ 2 h 8"/>
                  <a:gd name="T46" fmla="*/ 1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1" y="3"/>
                    </a:moveTo>
                    <a:cubicBezTo>
                      <a:pt x="1" y="3"/>
                      <a:pt x="1" y="3"/>
                      <a:pt x="1" y="4"/>
                    </a:cubicBezTo>
                    <a:cubicBezTo>
                      <a:pt x="1" y="4"/>
                      <a:pt x="1" y="4"/>
                      <a:pt x="2" y="4"/>
                    </a:cubicBezTo>
                    <a:cubicBezTo>
                      <a:pt x="2" y="5"/>
                      <a:pt x="2" y="5"/>
                      <a:pt x="3" y="5"/>
                    </a:cubicBezTo>
                    <a:cubicBezTo>
                      <a:pt x="3" y="6"/>
                      <a:pt x="3" y="6"/>
                      <a:pt x="3" y="6"/>
                    </a:cubicBezTo>
                    <a:cubicBezTo>
                      <a:pt x="3" y="6"/>
                      <a:pt x="4" y="6"/>
                      <a:pt x="4" y="7"/>
                    </a:cubicBezTo>
                    <a:cubicBezTo>
                      <a:pt x="4" y="7"/>
                      <a:pt x="4" y="7"/>
                      <a:pt x="4" y="8"/>
                    </a:cubicBezTo>
                    <a:cubicBezTo>
                      <a:pt x="5" y="8"/>
                      <a:pt x="5" y="8"/>
                      <a:pt x="5" y="8"/>
                    </a:cubicBezTo>
                    <a:cubicBezTo>
                      <a:pt x="5" y="8"/>
                      <a:pt x="6" y="8"/>
                      <a:pt x="6" y="8"/>
                    </a:cubicBezTo>
                    <a:cubicBezTo>
                      <a:pt x="6" y="8"/>
                      <a:pt x="7" y="8"/>
                      <a:pt x="7" y="8"/>
                    </a:cubicBezTo>
                    <a:cubicBezTo>
                      <a:pt x="7" y="8"/>
                      <a:pt x="7" y="8"/>
                      <a:pt x="7" y="8"/>
                    </a:cubicBezTo>
                    <a:cubicBezTo>
                      <a:pt x="7" y="7"/>
                      <a:pt x="7" y="7"/>
                      <a:pt x="7" y="7"/>
                    </a:cubicBezTo>
                    <a:cubicBezTo>
                      <a:pt x="7" y="6"/>
                      <a:pt x="7" y="6"/>
                      <a:pt x="6" y="6"/>
                    </a:cubicBezTo>
                    <a:cubicBezTo>
                      <a:pt x="6" y="6"/>
                      <a:pt x="6" y="6"/>
                      <a:pt x="6" y="5"/>
                    </a:cubicBezTo>
                    <a:cubicBezTo>
                      <a:pt x="5" y="5"/>
                      <a:pt x="5" y="6"/>
                      <a:pt x="4" y="5"/>
                    </a:cubicBezTo>
                    <a:cubicBezTo>
                      <a:pt x="4" y="5"/>
                      <a:pt x="4" y="5"/>
                      <a:pt x="4" y="4"/>
                    </a:cubicBezTo>
                    <a:cubicBezTo>
                      <a:pt x="4" y="4"/>
                      <a:pt x="4" y="3"/>
                      <a:pt x="3" y="3"/>
                    </a:cubicBezTo>
                    <a:cubicBezTo>
                      <a:pt x="3" y="2"/>
                      <a:pt x="3" y="3"/>
                      <a:pt x="2" y="3"/>
                    </a:cubicBezTo>
                    <a:cubicBezTo>
                      <a:pt x="2" y="2"/>
                      <a:pt x="2" y="2"/>
                      <a:pt x="2" y="2"/>
                    </a:cubicBezTo>
                    <a:cubicBezTo>
                      <a:pt x="1" y="1"/>
                      <a:pt x="2" y="1"/>
                      <a:pt x="1" y="1"/>
                    </a:cubicBezTo>
                    <a:cubicBezTo>
                      <a:pt x="1" y="0"/>
                      <a:pt x="1" y="0"/>
                      <a:pt x="0" y="0"/>
                    </a:cubicBezTo>
                    <a:cubicBezTo>
                      <a:pt x="0" y="0"/>
                      <a:pt x="0" y="0"/>
                      <a:pt x="0" y="1"/>
                    </a:cubicBezTo>
                    <a:cubicBezTo>
                      <a:pt x="0" y="1"/>
                      <a:pt x="0" y="1"/>
                      <a:pt x="0" y="2"/>
                    </a:cubicBezTo>
                    <a:cubicBezTo>
                      <a:pt x="0" y="2"/>
                      <a:pt x="1" y="2"/>
                      <a:pt x="1"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1" name="Freeform 41"/>
              <p:cNvSpPr>
                <a:spLocks/>
              </p:cNvSpPr>
              <p:nvPr/>
            </p:nvSpPr>
            <p:spPr bwMode="auto">
              <a:xfrm>
                <a:off x="6330952" y="1550989"/>
                <a:ext cx="0" cy="1111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2" name="Freeform 42"/>
              <p:cNvSpPr>
                <a:spLocks/>
              </p:cNvSpPr>
              <p:nvPr/>
            </p:nvSpPr>
            <p:spPr bwMode="auto">
              <a:xfrm>
                <a:off x="6072189" y="1431926"/>
                <a:ext cx="1403350" cy="1027113"/>
              </a:xfrm>
              <a:custGeom>
                <a:avLst/>
                <a:gdLst>
                  <a:gd name="T0" fmla="*/ 101 w 130"/>
                  <a:gd name="T1" fmla="*/ 95 h 95"/>
                  <a:gd name="T2" fmla="*/ 109 w 130"/>
                  <a:gd name="T3" fmla="*/ 89 h 95"/>
                  <a:gd name="T4" fmla="*/ 118 w 130"/>
                  <a:gd name="T5" fmla="*/ 85 h 95"/>
                  <a:gd name="T6" fmla="*/ 122 w 130"/>
                  <a:gd name="T7" fmla="*/ 75 h 95"/>
                  <a:gd name="T8" fmla="*/ 125 w 130"/>
                  <a:gd name="T9" fmla="*/ 68 h 95"/>
                  <a:gd name="T10" fmla="*/ 123 w 130"/>
                  <a:gd name="T11" fmla="*/ 63 h 95"/>
                  <a:gd name="T12" fmla="*/ 117 w 130"/>
                  <a:gd name="T13" fmla="*/ 56 h 95"/>
                  <a:gd name="T14" fmla="*/ 114 w 130"/>
                  <a:gd name="T15" fmla="*/ 49 h 95"/>
                  <a:gd name="T16" fmla="*/ 117 w 130"/>
                  <a:gd name="T17" fmla="*/ 45 h 95"/>
                  <a:gd name="T18" fmla="*/ 110 w 130"/>
                  <a:gd name="T19" fmla="*/ 46 h 95"/>
                  <a:gd name="T20" fmla="*/ 104 w 130"/>
                  <a:gd name="T21" fmla="*/ 40 h 95"/>
                  <a:gd name="T22" fmla="*/ 109 w 130"/>
                  <a:gd name="T23" fmla="*/ 37 h 95"/>
                  <a:gd name="T24" fmla="*/ 113 w 130"/>
                  <a:gd name="T25" fmla="*/ 37 h 95"/>
                  <a:gd name="T26" fmla="*/ 115 w 130"/>
                  <a:gd name="T27" fmla="*/ 39 h 95"/>
                  <a:gd name="T28" fmla="*/ 121 w 130"/>
                  <a:gd name="T29" fmla="*/ 36 h 95"/>
                  <a:gd name="T30" fmla="*/ 127 w 130"/>
                  <a:gd name="T31" fmla="*/ 30 h 95"/>
                  <a:gd name="T32" fmla="*/ 127 w 130"/>
                  <a:gd name="T33" fmla="*/ 26 h 95"/>
                  <a:gd name="T34" fmla="*/ 129 w 130"/>
                  <a:gd name="T35" fmla="*/ 19 h 95"/>
                  <a:gd name="T36" fmla="*/ 125 w 130"/>
                  <a:gd name="T37" fmla="*/ 16 h 95"/>
                  <a:gd name="T38" fmla="*/ 116 w 130"/>
                  <a:gd name="T39" fmla="*/ 12 h 95"/>
                  <a:gd name="T40" fmla="*/ 107 w 130"/>
                  <a:gd name="T41" fmla="*/ 9 h 95"/>
                  <a:gd name="T42" fmla="*/ 99 w 130"/>
                  <a:gd name="T43" fmla="*/ 2 h 95"/>
                  <a:gd name="T44" fmla="*/ 90 w 130"/>
                  <a:gd name="T45" fmla="*/ 0 h 95"/>
                  <a:gd name="T46" fmla="*/ 89 w 130"/>
                  <a:gd name="T47" fmla="*/ 4 h 95"/>
                  <a:gd name="T48" fmla="*/ 85 w 130"/>
                  <a:gd name="T49" fmla="*/ 10 h 95"/>
                  <a:gd name="T50" fmla="*/ 87 w 130"/>
                  <a:gd name="T51" fmla="*/ 16 h 95"/>
                  <a:gd name="T52" fmla="*/ 94 w 130"/>
                  <a:gd name="T53" fmla="*/ 17 h 95"/>
                  <a:gd name="T54" fmla="*/ 94 w 130"/>
                  <a:gd name="T55" fmla="*/ 19 h 95"/>
                  <a:gd name="T56" fmla="*/ 88 w 130"/>
                  <a:gd name="T57" fmla="*/ 23 h 95"/>
                  <a:gd name="T58" fmla="*/ 84 w 130"/>
                  <a:gd name="T59" fmla="*/ 24 h 95"/>
                  <a:gd name="T60" fmla="*/ 83 w 130"/>
                  <a:gd name="T61" fmla="*/ 27 h 95"/>
                  <a:gd name="T62" fmla="*/ 79 w 130"/>
                  <a:gd name="T63" fmla="*/ 31 h 95"/>
                  <a:gd name="T64" fmla="*/ 70 w 130"/>
                  <a:gd name="T65" fmla="*/ 34 h 95"/>
                  <a:gd name="T66" fmla="*/ 63 w 130"/>
                  <a:gd name="T67" fmla="*/ 32 h 95"/>
                  <a:gd name="T68" fmla="*/ 49 w 130"/>
                  <a:gd name="T69" fmla="*/ 30 h 95"/>
                  <a:gd name="T70" fmla="*/ 40 w 130"/>
                  <a:gd name="T71" fmla="*/ 23 h 95"/>
                  <a:gd name="T72" fmla="*/ 32 w 130"/>
                  <a:gd name="T73" fmla="*/ 18 h 95"/>
                  <a:gd name="T74" fmla="*/ 24 w 130"/>
                  <a:gd name="T75" fmla="*/ 12 h 95"/>
                  <a:gd name="T76" fmla="*/ 17 w 130"/>
                  <a:gd name="T77" fmla="*/ 18 h 95"/>
                  <a:gd name="T78" fmla="*/ 14 w 130"/>
                  <a:gd name="T79" fmla="*/ 23 h 95"/>
                  <a:gd name="T80" fmla="*/ 12 w 130"/>
                  <a:gd name="T81" fmla="*/ 27 h 95"/>
                  <a:gd name="T82" fmla="*/ 9 w 130"/>
                  <a:gd name="T83" fmla="*/ 35 h 95"/>
                  <a:gd name="T84" fmla="*/ 1 w 130"/>
                  <a:gd name="T85" fmla="*/ 39 h 95"/>
                  <a:gd name="T86" fmla="*/ 5 w 130"/>
                  <a:gd name="T87" fmla="*/ 44 h 95"/>
                  <a:gd name="T88" fmla="*/ 8 w 130"/>
                  <a:gd name="T89" fmla="*/ 48 h 95"/>
                  <a:gd name="T90" fmla="*/ 15 w 130"/>
                  <a:gd name="T91" fmla="*/ 53 h 95"/>
                  <a:gd name="T92" fmla="*/ 19 w 130"/>
                  <a:gd name="T93" fmla="*/ 63 h 95"/>
                  <a:gd name="T94" fmla="*/ 28 w 130"/>
                  <a:gd name="T95" fmla="*/ 66 h 95"/>
                  <a:gd name="T96" fmla="*/ 36 w 130"/>
                  <a:gd name="T97" fmla="*/ 71 h 95"/>
                  <a:gd name="T98" fmla="*/ 43 w 130"/>
                  <a:gd name="T99" fmla="*/ 71 h 95"/>
                  <a:gd name="T100" fmla="*/ 50 w 130"/>
                  <a:gd name="T101" fmla="*/ 71 h 95"/>
                  <a:gd name="T102" fmla="*/ 59 w 130"/>
                  <a:gd name="T103" fmla="*/ 69 h 95"/>
                  <a:gd name="T104" fmla="*/ 66 w 130"/>
                  <a:gd name="T105" fmla="*/ 72 h 95"/>
                  <a:gd name="T106" fmla="*/ 68 w 130"/>
                  <a:gd name="T107" fmla="*/ 83 h 95"/>
                  <a:gd name="T108" fmla="*/ 73 w 130"/>
                  <a:gd name="T109" fmla="*/ 89 h 95"/>
                  <a:gd name="T110" fmla="*/ 80 w 130"/>
                  <a:gd name="T111" fmla="*/ 91 h 95"/>
                  <a:gd name="T112" fmla="*/ 84 w 130"/>
                  <a:gd name="T113" fmla="*/ 88 h 95"/>
                  <a:gd name="T114" fmla="*/ 92 w 130"/>
                  <a:gd name="T115"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95">
                    <a:moveTo>
                      <a:pt x="96" y="91"/>
                    </a:moveTo>
                    <a:cubicBezTo>
                      <a:pt x="96" y="92"/>
                      <a:pt x="96" y="92"/>
                      <a:pt x="96" y="92"/>
                    </a:cubicBezTo>
                    <a:cubicBezTo>
                      <a:pt x="96" y="91"/>
                      <a:pt x="97" y="91"/>
                      <a:pt x="97" y="91"/>
                    </a:cubicBezTo>
                    <a:cubicBezTo>
                      <a:pt x="98" y="91"/>
                      <a:pt x="98" y="92"/>
                      <a:pt x="98" y="92"/>
                    </a:cubicBezTo>
                    <a:cubicBezTo>
                      <a:pt x="99" y="92"/>
                      <a:pt x="99" y="91"/>
                      <a:pt x="99" y="91"/>
                    </a:cubicBezTo>
                    <a:cubicBezTo>
                      <a:pt x="100" y="92"/>
                      <a:pt x="99" y="92"/>
                      <a:pt x="99" y="93"/>
                    </a:cubicBezTo>
                    <a:cubicBezTo>
                      <a:pt x="99" y="94"/>
                      <a:pt x="99" y="94"/>
                      <a:pt x="100" y="94"/>
                    </a:cubicBezTo>
                    <a:cubicBezTo>
                      <a:pt x="100" y="95"/>
                      <a:pt x="100" y="95"/>
                      <a:pt x="101" y="95"/>
                    </a:cubicBezTo>
                    <a:cubicBezTo>
                      <a:pt x="101" y="95"/>
                      <a:pt x="102" y="95"/>
                      <a:pt x="102" y="94"/>
                    </a:cubicBezTo>
                    <a:cubicBezTo>
                      <a:pt x="102" y="94"/>
                      <a:pt x="102" y="93"/>
                      <a:pt x="102" y="93"/>
                    </a:cubicBezTo>
                    <a:cubicBezTo>
                      <a:pt x="102" y="92"/>
                      <a:pt x="102" y="92"/>
                      <a:pt x="102" y="92"/>
                    </a:cubicBezTo>
                    <a:cubicBezTo>
                      <a:pt x="102" y="90"/>
                      <a:pt x="104" y="91"/>
                      <a:pt x="105" y="91"/>
                    </a:cubicBezTo>
                    <a:cubicBezTo>
                      <a:pt x="106" y="91"/>
                      <a:pt x="106" y="91"/>
                      <a:pt x="107" y="90"/>
                    </a:cubicBezTo>
                    <a:cubicBezTo>
                      <a:pt x="107" y="90"/>
                      <a:pt x="107" y="90"/>
                      <a:pt x="107" y="90"/>
                    </a:cubicBezTo>
                    <a:cubicBezTo>
                      <a:pt x="108" y="90"/>
                      <a:pt x="108" y="90"/>
                      <a:pt x="109" y="90"/>
                    </a:cubicBezTo>
                    <a:cubicBezTo>
                      <a:pt x="109" y="89"/>
                      <a:pt x="109" y="89"/>
                      <a:pt x="109" y="89"/>
                    </a:cubicBezTo>
                    <a:cubicBezTo>
                      <a:pt x="109" y="89"/>
                      <a:pt x="110" y="89"/>
                      <a:pt x="110" y="89"/>
                    </a:cubicBezTo>
                    <a:cubicBezTo>
                      <a:pt x="110" y="89"/>
                      <a:pt x="111" y="89"/>
                      <a:pt x="111" y="89"/>
                    </a:cubicBezTo>
                    <a:cubicBezTo>
                      <a:pt x="112" y="89"/>
                      <a:pt x="112" y="89"/>
                      <a:pt x="113" y="88"/>
                    </a:cubicBezTo>
                    <a:cubicBezTo>
                      <a:pt x="114" y="88"/>
                      <a:pt x="114" y="87"/>
                      <a:pt x="114" y="87"/>
                    </a:cubicBezTo>
                    <a:cubicBezTo>
                      <a:pt x="115" y="87"/>
                      <a:pt x="116" y="88"/>
                      <a:pt x="116" y="87"/>
                    </a:cubicBezTo>
                    <a:cubicBezTo>
                      <a:pt x="116" y="87"/>
                      <a:pt x="116" y="86"/>
                      <a:pt x="116" y="86"/>
                    </a:cubicBezTo>
                    <a:cubicBezTo>
                      <a:pt x="116" y="86"/>
                      <a:pt x="117" y="86"/>
                      <a:pt x="117" y="86"/>
                    </a:cubicBezTo>
                    <a:cubicBezTo>
                      <a:pt x="117" y="85"/>
                      <a:pt x="118" y="85"/>
                      <a:pt x="118" y="85"/>
                    </a:cubicBezTo>
                    <a:cubicBezTo>
                      <a:pt x="118" y="84"/>
                      <a:pt x="119" y="84"/>
                      <a:pt x="119" y="84"/>
                    </a:cubicBezTo>
                    <a:cubicBezTo>
                      <a:pt x="119" y="84"/>
                      <a:pt x="119" y="83"/>
                      <a:pt x="119" y="83"/>
                    </a:cubicBezTo>
                    <a:cubicBezTo>
                      <a:pt x="120" y="82"/>
                      <a:pt x="120" y="83"/>
                      <a:pt x="121" y="82"/>
                    </a:cubicBezTo>
                    <a:cubicBezTo>
                      <a:pt x="121" y="82"/>
                      <a:pt x="121" y="81"/>
                      <a:pt x="121" y="81"/>
                    </a:cubicBezTo>
                    <a:cubicBezTo>
                      <a:pt x="121" y="80"/>
                      <a:pt x="122" y="80"/>
                      <a:pt x="122" y="80"/>
                    </a:cubicBezTo>
                    <a:cubicBezTo>
                      <a:pt x="123" y="79"/>
                      <a:pt x="122" y="79"/>
                      <a:pt x="122" y="78"/>
                    </a:cubicBezTo>
                    <a:cubicBezTo>
                      <a:pt x="122" y="77"/>
                      <a:pt x="122" y="77"/>
                      <a:pt x="122" y="76"/>
                    </a:cubicBezTo>
                    <a:cubicBezTo>
                      <a:pt x="122" y="76"/>
                      <a:pt x="122" y="76"/>
                      <a:pt x="122" y="75"/>
                    </a:cubicBezTo>
                    <a:cubicBezTo>
                      <a:pt x="122" y="75"/>
                      <a:pt x="123" y="75"/>
                      <a:pt x="123" y="74"/>
                    </a:cubicBezTo>
                    <a:cubicBezTo>
                      <a:pt x="123" y="73"/>
                      <a:pt x="123" y="73"/>
                      <a:pt x="123" y="72"/>
                    </a:cubicBezTo>
                    <a:cubicBezTo>
                      <a:pt x="124" y="72"/>
                      <a:pt x="124" y="72"/>
                      <a:pt x="124" y="72"/>
                    </a:cubicBezTo>
                    <a:cubicBezTo>
                      <a:pt x="124" y="72"/>
                      <a:pt x="125" y="72"/>
                      <a:pt x="125" y="71"/>
                    </a:cubicBezTo>
                    <a:cubicBezTo>
                      <a:pt x="125" y="71"/>
                      <a:pt x="125" y="71"/>
                      <a:pt x="125" y="71"/>
                    </a:cubicBezTo>
                    <a:cubicBezTo>
                      <a:pt x="125" y="71"/>
                      <a:pt x="125" y="70"/>
                      <a:pt x="125" y="70"/>
                    </a:cubicBezTo>
                    <a:cubicBezTo>
                      <a:pt x="125" y="70"/>
                      <a:pt x="125" y="70"/>
                      <a:pt x="125" y="69"/>
                    </a:cubicBezTo>
                    <a:cubicBezTo>
                      <a:pt x="124" y="69"/>
                      <a:pt x="125" y="69"/>
                      <a:pt x="125" y="68"/>
                    </a:cubicBezTo>
                    <a:cubicBezTo>
                      <a:pt x="125" y="67"/>
                      <a:pt x="125" y="67"/>
                      <a:pt x="124" y="67"/>
                    </a:cubicBezTo>
                    <a:cubicBezTo>
                      <a:pt x="124" y="66"/>
                      <a:pt x="124" y="67"/>
                      <a:pt x="124" y="66"/>
                    </a:cubicBezTo>
                    <a:cubicBezTo>
                      <a:pt x="123" y="66"/>
                      <a:pt x="123" y="66"/>
                      <a:pt x="122" y="66"/>
                    </a:cubicBezTo>
                    <a:cubicBezTo>
                      <a:pt x="122" y="66"/>
                      <a:pt x="121" y="66"/>
                      <a:pt x="121" y="66"/>
                    </a:cubicBezTo>
                    <a:cubicBezTo>
                      <a:pt x="121" y="66"/>
                      <a:pt x="121" y="66"/>
                      <a:pt x="122" y="66"/>
                    </a:cubicBezTo>
                    <a:cubicBezTo>
                      <a:pt x="122" y="65"/>
                      <a:pt x="123" y="65"/>
                      <a:pt x="123" y="65"/>
                    </a:cubicBezTo>
                    <a:cubicBezTo>
                      <a:pt x="123" y="64"/>
                      <a:pt x="123" y="64"/>
                      <a:pt x="123" y="64"/>
                    </a:cubicBezTo>
                    <a:cubicBezTo>
                      <a:pt x="123" y="63"/>
                      <a:pt x="123" y="63"/>
                      <a:pt x="123" y="63"/>
                    </a:cubicBezTo>
                    <a:cubicBezTo>
                      <a:pt x="123" y="63"/>
                      <a:pt x="123" y="62"/>
                      <a:pt x="123" y="62"/>
                    </a:cubicBezTo>
                    <a:cubicBezTo>
                      <a:pt x="123" y="62"/>
                      <a:pt x="122" y="62"/>
                      <a:pt x="122" y="61"/>
                    </a:cubicBezTo>
                    <a:cubicBezTo>
                      <a:pt x="122" y="61"/>
                      <a:pt x="122" y="60"/>
                      <a:pt x="122" y="60"/>
                    </a:cubicBezTo>
                    <a:cubicBezTo>
                      <a:pt x="122" y="60"/>
                      <a:pt x="121" y="60"/>
                      <a:pt x="121" y="60"/>
                    </a:cubicBezTo>
                    <a:cubicBezTo>
                      <a:pt x="120" y="60"/>
                      <a:pt x="120" y="59"/>
                      <a:pt x="119" y="59"/>
                    </a:cubicBezTo>
                    <a:cubicBezTo>
                      <a:pt x="119" y="59"/>
                      <a:pt x="119" y="59"/>
                      <a:pt x="119" y="59"/>
                    </a:cubicBezTo>
                    <a:cubicBezTo>
                      <a:pt x="118" y="58"/>
                      <a:pt x="118" y="58"/>
                      <a:pt x="118" y="57"/>
                    </a:cubicBezTo>
                    <a:cubicBezTo>
                      <a:pt x="118" y="57"/>
                      <a:pt x="118" y="56"/>
                      <a:pt x="117" y="56"/>
                    </a:cubicBezTo>
                    <a:cubicBezTo>
                      <a:pt x="117" y="56"/>
                      <a:pt x="117" y="55"/>
                      <a:pt x="117" y="55"/>
                    </a:cubicBezTo>
                    <a:cubicBezTo>
                      <a:pt x="116" y="55"/>
                      <a:pt x="116" y="55"/>
                      <a:pt x="116" y="54"/>
                    </a:cubicBezTo>
                    <a:cubicBezTo>
                      <a:pt x="116" y="54"/>
                      <a:pt x="116" y="54"/>
                      <a:pt x="115" y="53"/>
                    </a:cubicBezTo>
                    <a:cubicBezTo>
                      <a:pt x="115" y="53"/>
                      <a:pt x="115" y="53"/>
                      <a:pt x="114" y="53"/>
                    </a:cubicBezTo>
                    <a:cubicBezTo>
                      <a:pt x="114" y="53"/>
                      <a:pt x="114" y="53"/>
                      <a:pt x="114" y="53"/>
                    </a:cubicBezTo>
                    <a:cubicBezTo>
                      <a:pt x="113" y="53"/>
                      <a:pt x="113" y="52"/>
                      <a:pt x="113" y="52"/>
                    </a:cubicBezTo>
                    <a:cubicBezTo>
                      <a:pt x="113" y="51"/>
                      <a:pt x="113" y="51"/>
                      <a:pt x="113" y="51"/>
                    </a:cubicBezTo>
                    <a:cubicBezTo>
                      <a:pt x="114" y="50"/>
                      <a:pt x="114" y="50"/>
                      <a:pt x="114" y="49"/>
                    </a:cubicBezTo>
                    <a:cubicBezTo>
                      <a:pt x="115" y="49"/>
                      <a:pt x="115" y="48"/>
                      <a:pt x="115" y="48"/>
                    </a:cubicBezTo>
                    <a:cubicBezTo>
                      <a:pt x="115" y="48"/>
                      <a:pt x="115" y="48"/>
                      <a:pt x="115" y="48"/>
                    </a:cubicBezTo>
                    <a:cubicBezTo>
                      <a:pt x="115" y="48"/>
                      <a:pt x="115" y="47"/>
                      <a:pt x="115" y="47"/>
                    </a:cubicBezTo>
                    <a:cubicBezTo>
                      <a:pt x="116" y="47"/>
                      <a:pt x="116" y="47"/>
                      <a:pt x="116" y="47"/>
                    </a:cubicBezTo>
                    <a:cubicBezTo>
                      <a:pt x="117" y="47"/>
                      <a:pt x="117" y="47"/>
                      <a:pt x="117" y="47"/>
                    </a:cubicBezTo>
                    <a:cubicBezTo>
                      <a:pt x="118" y="46"/>
                      <a:pt x="118" y="46"/>
                      <a:pt x="118" y="46"/>
                    </a:cubicBezTo>
                    <a:cubicBezTo>
                      <a:pt x="118" y="45"/>
                      <a:pt x="118" y="45"/>
                      <a:pt x="118" y="45"/>
                    </a:cubicBezTo>
                    <a:cubicBezTo>
                      <a:pt x="118" y="45"/>
                      <a:pt x="117" y="45"/>
                      <a:pt x="117" y="45"/>
                    </a:cubicBezTo>
                    <a:cubicBezTo>
                      <a:pt x="116" y="45"/>
                      <a:pt x="116" y="45"/>
                      <a:pt x="116" y="45"/>
                    </a:cubicBezTo>
                    <a:cubicBezTo>
                      <a:pt x="115" y="45"/>
                      <a:pt x="115" y="45"/>
                      <a:pt x="115" y="44"/>
                    </a:cubicBezTo>
                    <a:cubicBezTo>
                      <a:pt x="114" y="44"/>
                      <a:pt x="114" y="44"/>
                      <a:pt x="114" y="44"/>
                    </a:cubicBezTo>
                    <a:cubicBezTo>
                      <a:pt x="113" y="44"/>
                      <a:pt x="113" y="44"/>
                      <a:pt x="112" y="44"/>
                    </a:cubicBezTo>
                    <a:cubicBezTo>
                      <a:pt x="112" y="45"/>
                      <a:pt x="112" y="44"/>
                      <a:pt x="112" y="45"/>
                    </a:cubicBezTo>
                    <a:cubicBezTo>
                      <a:pt x="111" y="45"/>
                      <a:pt x="112" y="45"/>
                      <a:pt x="111" y="45"/>
                    </a:cubicBezTo>
                    <a:cubicBezTo>
                      <a:pt x="111" y="45"/>
                      <a:pt x="111" y="46"/>
                      <a:pt x="111" y="46"/>
                    </a:cubicBezTo>
                    <a:cubicBezTo>
                      <a:pt x="111" y="46"/>
                      <a:pt x="111" y="46"/>
                      <a:pt x="110" y="46"/>
                    </a:cubicBezTo>
                    <a:cubicBezTo>
                      <a:pt x="110" y="46"/>
                      <a:pt x="110" y="45"/>
                      <a:pt x="110" y="45"/>
                    </a:cubicBezTo>
                    <a:cubicBezTo>
                      <a:pt x="109" y="45"/>
                      <a:pt x="109" y="45"/>
                      <a:pt x="109" y="45"/>
                    </a:cubicBezTo>
                    <a:cubicBezTo>
                      <a:pt x="109" y="44"/>
                      <a:pt x="109" y="44"/>
                      <a:pt x="108" y="44"/>
                    </a:cubicBezTo>
                    <a:cubicBezTo>
                      <a:pt x="108" y="44"/>
                      <a:pt x="108" y="43"/>
                      <a:pt x="108" y="43"/>
                    </a:cubicBezTo>
                    <a:cubicBezTo>
                      <a:pt x="108" y="43"/>
                      <a:pt x="107" y="43"/>
                      <a:pt x="106" y="43"/>
                    </a:cubicBezTo>
                    <a:cubicBezTo>
                      <a:pt x="106" y="43"/>
                      <a:pt x="106" y="42"/>
                      <a:pt x="105" y="42"/>
                    </a:cubicBezTo>
                    <a:cubicBezTo>
                      <a:pt x="105" y="42"/>
                      <a:pt x="105" y="42"/>
                      <a:pt x="105" y="42"/>
                    </a:cubicBezTo>
                    <a:cubicBezTo>
                      <a:pt x="104" y="41"/>
                      <a:pt x="104" y="40"/>
                      <a:pt x="104" y="40"/>
                    </a:cubicBezTo>
                    <a:cubicBezTo>
                      <a:pt x="105" y="40"/>
                      <a:pt x="105" y="40"/>
                      <a:pt x="105" y="40"/>
                    </a:cubicBezTo>
                    <a:cubicBezTo>
                      <a:pt x="106" y="40"/>
                      <a:pt x="106" y="40"/>
                      <a:pt x="106" y="40"/>
                    </a:cubicBezTo>
                    <a:cubicBezTo>
                      <a:pt x="107" y="40"/>
                      <a:pt x="107" y="40"/>
                      <a:pt x="108" y="40"/>
                    </a:cubicBezTo>
                    <a:cubicBezTo>
                      <a:pt x="108" y="40"/>
                      <a:pt x="108" y="40"/>
                      <a:pt x="108" y="39"/>
                    </a:cubicBezTo>
                    <a:cubicBezTo>
                      <a:pt x="108" y="39"/>
                      <a:pt x="107" y="39"/>
                      <a:pt x="107" y="39"/>
                    </a:cubicBezTo>
                    <a:cubicBezTo>
                      <a:pt x="107" y="38"/>
                      <a:pt x="108" y="38"/>
                      <a:pt x="108" y="38"/>
                    </a:cubicBezTo>
                    <a:cubicBezTo>
                      <a:pt x="108" y="38"/>
                      <a:pt x="108" y="38"/>
                      <a:pt x="108" y="38"/>
                    </a:cubicBezTo>
                    <a:cubicBezTo>
                      <a:pt x="109" y="37"/>
                      <a:pt x="109" y="37"/>
                      <a:pt x="109" y="37"/>
                    </a:cubicBezTo>
                    <a:cubicBezTo>
                      <a:pt x="109" y="36"/>
                      <a:pt x="109" y="36"/>
                      <a:pt x="109" y="36"/>
                    </a:cubicBezTo>
                    <a:cubicBezTo>
                      <a:pt x="109" y="36"/>
                      <a:pt x="109" y="36"/>
                      <a:pt x="109" y="36"/>
                    </a:cubicBezTo>
                    <a:cubicBezTo>
                      <a:pt x="110" y="35"/>
                      <a:pt x="110" y="35"/>
                      <a:pt x="110" y="35"/>
                    </a:cubicBezTo>
                    <a:cubicBezTo>
                      <a:pt x="111" y="35"/>
                      <a:pt x="111" y="35"/>
                      <a:pt x="112" y="35"/>
                    </a:cubicBezTo>
                    <a:cubicBezTo>
                      <a:pt x="112" y="35"/>
                      <a:pt x="112" y="35"/>
                      <a:pt x="112" y="35"/>
                    </a:cubicBezTo>
                    <a:cubicBezTo>
                      <a:pt x="112" y="35"/>
                      <a:pt x="112" y="35"/>
                      <a:pt x="113" y="36"/>
                    </a:cubicBezTo>
                    <a:cubicBezTo>
                      <a:pt x="113" y="36"/>
                      <a:pt x="113" y="36"/>
                      <a:pt x="113" y="36"/>
                    </a:cubicBezTo>
                    <a:cubicBezTo>
                      <a:pt x="113" y="36"/>
                      <a:pt x="113" y="36"/>
                      <a:pt x="113" y="37"/>
                    </a:cubicBezTo>
                    <a:cubicBezTo>
                      <a:pt x="113" y="37"/>
                      <a:pt x="113" y="37"/>
                      <a:pt x="113" y="38"/>
                    </a:cubicBezTo>
                    <a:cubicBezTo>
                      <a:pt x="112" y="38"/>
                      <a:pt x="112" y="38"/>
                      <a:pt x="112" y="39"/>
                    </a:cubicBezTo>
                    <a:cubicBezTo>
                      <a:pt x="112" y="39"/>
                      <a:pt x="112" y="39"/>
                      <a:pt x="113" y="39"/>
                    </a:cubicBezTo>
                    <a:cubicBezTo>
                      <a:pt x="113" y="40"/>
                      <a:pt x="113" y="40"/>
                      <a:pt x="113" y="40"/>
                    </a:cubicBezTo>
                    <a:cubicBezTo>
                      <a:pt x="113" y="41"/>
                      <a:pt x="112" y="41"/>
                      <a:pt x="113" y="41"/>
                    </a:cubicBezTo>
                    <a:cubicBezTo>
                      <a:pt x="113" y="42"/>
                      <a:pt x="113" y="41"/>
                      <a:pt x="114" y="41"/>
                    </a:cubicBezTo>
                    <a:cubicBezTo>
                      <a:pt x="114" y="41"/>
                      <a:pt x="114" y="40"/>
                      <a:pt x="114" y="40"/>
                    </a:cubicBezTo>
                    <a:cubicBezTo>
                      <a:pt x="115" y="40"/>
                      <a:pt x="115" y="39"/>
                      <a:pt x="115" y="39"/>
                    </a:cubicBezTo>
                    <a:cubicBezTo>
                      <a:pt x="116" y="39"/>
                      <a:pt x="116" y="39"/>
                      <a:pt x="116" y="39"/>
                    </a:cubicBezTo>
                    <a:cubicBezTo>
                      <a:pt x="117" y="39"/>
                      <a:pt x="117" y="38"/>
                      <a:pt x="118" y="38"/>
                    </a:cubicBezTo>
                    <a:cubicBezTo>
                      <a:pt x="118" y="38"/>
                      <a:pt x="118" y="38"/>
                      <a:pt x="118" y="38"/>
                    </a:cubicBezTo>
                    <a:cubicBezTo>
                      <a:pt x="118" y="38"/>
                      <a:pt x="118" y="38"/>
                      <a:pt x="118" y="38"/>
                    </a:cubicBezTo>
                    <a:cubicBezTo>
                      <a:pt x="118" y="38"/>
                      <a:pt x="118" y="38"/>
                      <a:pt x="119" y="38"/>
                    </a:cubicBezTo>
                    <a:cubicBezTo>
                      <a:pt x="119" y="37"/>
                      <a:pt x="119" y="37"/>
                      <a:pt x="119" y="37"/>
                    </a:cubicBezTo>
                    <a:cubicBezTo>
                      <a:pt x="119" y="37"/>
                      <a:pt x="120" y="37"/>
                      <a:pt x="120" y="37"/>
                    </a:cubicBezTo>
                    <a:cubicBezTo>
                      <a:pt x="120" y="37"/>
                      <a:pt x="121" y="37"/>
                      <a:pt x="121" y="36"/>
                    </a:cubicBezTo>
                    <a:cubicBezTo>
                      <a:pt x="122" y="36"/>
                      <a:pt x="122" y="36"/>
                      <a:pt x="123" y="36"/>
                    </a:cubicBezTo>
                    <a:cubicBezTo>
                      <a:pt x="123" y="36"/>
                      <a:pt x="123" y="36"/>
                      <a:pt x="123" y="36"/>
                    </a:cubicBezTo>
                    <a:cubicBezTo>
                      <a:pt x="123" y="36"/>
                      <a:pt x="123" y="36"/>
                      <a:pt x="124" y="35"/>
                    </a:cubicBezTo>
                    <a:cubicBezTo>
                      <a:pt x="124" y="35"/>
                      <a:pt x="124" y="34"/>
                      <a:pt x="124" y="34"/>
                    </a:cubicBezTo>
                    <a:cubicBezTo>
                      <a:pt x="125" y="33"/>
                      <a:pt x="125" y="33"/>
                      <a:pt x="126" y="32"/>
                    </a:cubicBezTo>
                    <a:cubicBezTo>
                      <a:pt x="126" y="32"/>
                      <a:pt x="126" y="31"/>
                      <a:pt x="126" y="31"/>
                    </a:cubicBezTo>
                    <a:cubicBezTo>
                      <a:pt x="127" y="31"/>
                      <a:pt x="126" y="30"/>
                      <a:pt x="126" y="30"/>
                    </a:cubicBezTo>
                    <a:cubicBezTo>
                      <a:pt x="127" y="30"/>
                      <a:pt x="127" y="30"/>
                      <a:pt x="127" y="30"/>
                    </a:cubicBezTo>
                    <a:cubicBezTo>
                      <a:pt x="127" y="30"/>
                      <a:pt x="127" y="31"/>
                      <a:pt x="128" y="31"/>
                    </a:cubicBezTo>
                    <a:cubicBezTo>
                      <a:pt x="128" y="31"/>
                      <a:pt x="128" y="30"/>
                      <a:pt x="128" y="30"/>
                    </a:cubicBezTo>
                    <a:cubicBezTo>
                      <a:pt x="128" y="30"/>
                      <a:pt x="128" y="31"/>
                      <a:pt x="129" y="31"/>
                    </a:cubicBezTo>
                    <a:cubicBezTo>
                      <a:pt x="129" y="31"/>
                      <a:pt x="129" y="31"/>
                      <a:pt x="129" y="31"/>
                    </a:cubicBezTo>
                    <a:cubicBezTo>
                      <a:pt x="129" y="30"/>
                      <a:pt x="129" y="30"/>
                      <a:pt x="129" y="30"/>
                    </a:cubicBezTo>
                    <a:cubicBezTo>
                      <a:pt x="129" y="29"/>
                      <a:pt x="129" y="29"/>
                      <a:pt x="129" y="29"/>
                    </a:cubicBezTo>
                    <a:cubicBezTo>
                      <a:pt x="128" y="28"/>
                      <a:pt x="128" y="28"/>
                      <a:pt x="128" y="27"/>
                    </a:cubicBezTo>
                    <a:cubicBezTo>
                      <a:pt x="128" y="27"/>
                      <a:pt x="127" y="27"/>
                      <a:pt x="127" y="26"/>
                    </a:cubicBezTo>
                    <a:cubicBezTo>
                      <a:pt x="127" y="26"/>
                      <a:pt x="127" y="25"/>
                      <a:pt x="127" y="25"/>
                    </a:cubicBezTo>
                    <a:cubicBezTo>
                      <a:pt x="127" y="24"/>
                      <a:pt x="127" y="24"/>
                      <a:pt x="126" y="24"/>
                    </a:cubicBezTo>
                    <a:cubicBezTo>
                      <a:pt x="126" y="24"/>
                      <a:pt x="126" y="23"/>
                      <a:pt x="127" y="23"/>
                    </a:cubicBezTo>
                    <a:cubicBezTo>
                      <a:pt x="127" y="23"/>
                      <a:pt x="127" y="23"/>
                      <a:pt x="128" y="23"/>
                    </a:cubicBezTo>
                    <a:cubicBezTo>
                      <a:pt x="129" y="23"/>
                      <a:pt x="129" y="23"/>
                      <a:pt x="130" y="22"/>
                    </a:cubicBezTo>
                    <a:cubicBezTo>
                      <a:pt x="130" y="22"/>
                      <a:pt x="130" y="21"/>
                      <a:pt x="129" y="21"/>
                    </a:cubicBezTo>
                    <a:cubicBezTo>
                      <a:pt x="129" y="20"/>
                      <a:pt x="129" y="20"/>
                      <a:pt x="129" y="20"/>
                    </a:cubicBezTo>
                    <a:cubicBezTo>
                      <a:pt x="129" y="19"/>
                      <a:pt x="129" y="19"/>
                      <a:pt x="129" y="19"/>
                    </a:cubicBezTo>
                    <a:cubicBezTo>
                      <a:pt x="128" y="18"/>
                      <a:pt x="128" y="18"/>
                      <a:pt x="128" y="18"/>
                    </a:cubicBezTo>
                    <a:cubicBezTo>
                      <a:pt x="128" y="17"/>
                      <a:pt x="128" y="17"/>
                      <a:pt x="128" y="17"/>
                    </a:cubicBezTo>
                    <a:cubicBezTo>
                      <a:pt x="128" y="17"/>
                      <a:pt x="128" y="16"/>
                      <a:pt x="128" y="16"/>
                    </a:cubicBezTo>
                    <a:cubicBezTo>
                      <a:pt x="128" y="16"/>
                      <a:pt x="128" y="16"/>
                      <a:pt x="128" y="16"/>
                    </a:cubicBezTo>
                    <a:cubicBezTo>
                      <a:pt x="127" y="16"/>
                      <a:pt x="127" y="15"/>
                      <a:pt x="127" y="15"/>
                    </a:cubicBezTo>
                    <a:cubicBezTo>
                      <a:pt x="127" y="15"/>
                      <a:pt x="127" y="15"/>
                      <a:pt x="127" y="15"/>
                    </a:cubicBezTo>
                    <a:cubicBezTo>
                      <a:pt x="126" y="15"/>
                      <a:pt x="126" y="15"/>
                      <a:pt x="126" y="15"/>
                    </a:cubicBezTo>
                    <a:cubicBezTo>
                      <a:pt x="125" y="15"/>
                      <a:pt x="125" y="16"/>
                      <a:pt x="125" y="16"/>
                    </a:cubicBezTo>
                    <a:cubicBezTo>
                      <a:pt x="124" y="16"/>
                      <a:pt x="124" y="16"/>
                      <a:pt x="123" y="16"/>
                    </a:cubicBezTo>
                    <a:cubicBezTo>
                      <a:pt x="123" y="16"/>
                      <a:pt x="123" y="16"/>
                      <a:pt x="122" y="16"/>
                    </a:cubicBezTo>
                    <a:cubicBezTo>
                      <a:pt x="122" y="16"/>
                      <a:pt x="121" y="16"/>
                      <a:pt x="121" y="16"/>
                    </a:cubicBezTo>
                    <a:cubicBezTo>
                      <a:pt x="121" y="16"/>
                      <a:pt x="120" y="16"/>
                      <a:pt x="120" y="16"/>
                    </a:cubicBezTo>
                    <a:cubicBezTo>
                      <a:pt x="120" y="15"/>
                      <a:pt x="119" y="15"/>
                      <a:pt x="119" y="15"/>
                    </a:cubicBezTo>
                    <a:cubicBezTo>
                      <a:pt x="119" y="14"/>
                      <a:pt x="119" y="14"/>
                      <a:pt x="118" y="14"/>
                    </a:cubicBezTo>
                    <a:cubicBezTo>
                      <a:pt x="118" y="13"/>
                      <a:pt x="117" y="13"/>
                      <a:pt x="117" y="13"/>
                    </a:cubicBezTo>
                    <a:cubicBezTo>
                      <a:pt x="116" y="13"/>
                      <a:pt x="116" y="12"/>
                      <a:pt x="116" y="12"/>
                    </a:cubicBezTo>
                    <a:cubicBezTo>
                      <a:pt x="115" y="12"/>
                      <a:pt x="115" y="12"/>
                      <a:pt x="115" y="12"/>
                    </a:cubicBezTo>
                    <a:cubicBezTo>
                      <a:pt x="115" y="12"/>
                      <a:pt x="115" y="12"/>
                      <a:pt x="115" y="12"/>
                    </a:cubicBezTo>
                    <a:cubicBezTo>
                      <a:pt x="114" y="12"/>
                      <a:pt x="114" y="12"/>
                      <a:pt x="113" y="12"/>
                    </a:cubicBezTo>
                    <a:cubicBezTo>
                      <a:pt x="112" y="11"/>
                      <a:pt x="112" y="11"/>
                      <a:pt x="111" y="11"/>
                    </a:cubicBezTo>
                    <a:cubicBezTo>
                      <a:pt x="111" y="11"/>
                      <a:pt x="111" y="11"/>
                      <a:pt x="110" y="11"/>
                    </a:cubicBezTo>
                    <a:cubicBezTo>
                      <a:pt x="110" y="11"/>
                      <a:pt x="110" y="11"/>
                      <a:pt x="109" y="11"/>
                    </a:cubicBezTo>
                    <a:cubicBezTo>
                      <a:pt x="109" y="11"/>
                      <a:pt x="109" y="10"/>
                      <a:pt x="109" y="10"/>
                    </a:cubicBezTo>
                    <a:cubicBezTo>
                      <a:pt x="108" y="10"/>
                      <a:pt x="108" y="9"/>
                      <a:pt x="107" y="9"/>
                    </a:cubicBezTo>
                    <a:cubicBezTo>
                      <a:pt x="107" y="8"/>
                      <a:pt x="106" y="8"/>
                      <a:pt x="106" y="7"/>
                    </a:cubicBezTo>
                    <a:cubicBezTo>
                      <a:pt x="105" y="7"/>
                      <a:pt x="105" y="6"/>
                      <a:pt x="104" y="6"/>
                    </a:cubicBezTo>
                    <a:cubicBezTo>
                      <a:pt x="104" y="6"/>
                      <a:pt x="103" y="5"/>
                      <a:pt x="103" y="5"/>
                    </a:cubicBezTo>
                    <a:cubicBezTo>
                      <a:pt x="103" y="5"/>
                      <a:pt x="103" y="4"/>
                      <a:pt x="102" y="4"/>
                    </a:cubicBezTo>
                    <a:cubicBezTo>
                      <a:pt x="102" y="4"/>
                      <a:pt x="102" y="4"/>
                      <a:pt x="102" y="3"/>
                    </a:cubicBezTo>
                    <a:cubicBezTo>
                      <a:pt x="102" y="3"/>
                      <a:pt x="102" y="3"/>
                      <a:pt x="101" y="3"/>
                    </a:cubicBezTo>
                    <a:cubicBezTo>
                      <a:pt x="101" y="3"/>
                      <a:pt x="101" y="3"/>
                      <a:pt x="101" y="3"/>
                    </a:cubicBezTo>
                    <a:cubicBezTo>
                      <a:pt x="100" y="3"/>
                      <a:pt x="100" y="2"/>
                      <a:pt x="99" y="2"/>
                    </a:cubicBezTo>
                    <a:cubicBezTo>
                      <a:pt x="99" y="2"/>
                      <a:pt x="99" y="2"/>
                      <a:pt x="99" y="2"/>
                    </a:cubicBezTo>
                    <a:cubicBezTo>
                      <a:pt x="98" y="1"/>
                      <a:pt x="98" y="1"/>
                      <a:pt x="97" y="1"/>
                    </a:cubicBezTo>
                    <a:cubicBezTo>
                      <a:pt x="97" y="1"/>
                      <a:pt x="97" y="1"/>
                      <a:pt x="96" y="1"/>
                    </a:cubicBezTo>
                    <a:cubicBezTo>
                      <a:pt x="96" y="1"/>
                      <a:pt x="95" y="1"/>
                      <a:pt x="95" y="1"/>
                    </a:cubicBezTo>
                    <a:cubicBezTo>
                      <a:pt x="95" y="1"/>
                      <a:pt x="95" y="1"/>
                      <a:pt x="94" y="1"/>
                    </a:cubicBezTo>
                    <a:cubicBezTo>
                      <a:pt x="94" y="0"/>
                      <a:pt x="93" y="0"/>
                      <a:pt x="93" y="0"/>
                    </a:cubicBezTo>
                    <a:cubicBezTo>
                      <a:pt x="92" y="0"/>
                      <a:pt x="92" y="0"/>
                      <a:pt x="92" y="0"/>
                    </a:cubicBezTo>
                    <a:cubicBezTo>
                      <a:pt x="91" y="0"/>
                      <a:pt x="91" y="0"/>
                      <a:pt x="90" y="0"/>
                    </a:cubicBezTo>
                    <a:cubicBezTo>
                      <a:pt x="89" y="0"/>
                      <a:pt x="89" y="0"/>
                      <a:pt x="88" y="0"/>
                    </a:cubicBezTo>
                    <a:cubicBezTo>
                      <a:pt x="88" y="1"/>
                      <a:pt x="88" y="0"/>
                      <a:pt x="87" y="1"/>
                    </a:cubicBezTo>
                    <a:cubicBezTo>
                      <a:pt x="87" y="1"/>
                      <a:pt x="87" y="1"/>
                      <a:pt x="87" y="1"/>
                    </a:cubicBezTo>
                    <a:cubicBezTo>
                      <a:pt x="87" y="2"/>
                      <a:pt x="87" y="2"/>
                      <a:pt x="87" y="2"/>
                    </a:cubicBezTo>
                    <a:cubicBezTo>
                      <a:pt x="87" y="2"/>
                      <a:pt x="87" y="2"/>
                      <a:pt x="88" y="2"/>
                    </a:cubicBezTo>
                    <a:cubicBezTo>
                      <a:pt x="88" y="2"/>
                      <a:pt x="88" y="3"/>
                      <a:pt x="89" y="3"/>
                    </a:cubicBezTo>
                    <a:cubicBezTo>
                      <a:pt x="89" y="3"/>
                      <a:pt x="89" y="3"/>
                      <a:pt x="89" y="4"/>
                    </a:cubicBezTo>
                    <a:cubicBezTo>
                      <a:pt x="89" y="4"/>
                      <a:pt x="89" y="4"/>
                      <a:pt x="89" y="4"/>
                    </a:cubicBezTo>
                    <a:cubicBezTo>
                      <a:pt x="89" y="5"/>
                      <a:pt x="88" y="5"/>
                      <a:pt x="89" y="6"/>
                    </a:cubicBezTo>
                    <a:cubicBezTo>
                      <a:pt x="89" y="6"/>
                      <a:pt x="89" y="6"/>
                      <a:pt x="89" y="7"/>
                    </a:cubicBezTo>
                    <a:cubicBezTo>
                      <a:pt x="89" y="7"/>
                      <a:pt x="89" y="8"/>
                      <a:pt x="89" y="8"/>
                    </a:cubicBezTo>
                    <a:cubicBezTo>
                      <a:pt x="89" y="9"/>
                      <a:pt x="90" y="9"/>
                      <a:pt x="90" y="9"/>
                    </a:cubicBezTo>
                    <a:cubicBezTo>
                      <a:pt x="90" y="10"/>
                      <a:pt x="89" y="9"/>
                      <a:pt x="89" y="10"/>
                    </a:cubicBezTo>
                    <a:cubicBezTo>
                      <a:pt x="88" y="10"/>
                      <a:pt x="89" y="11"/>
                      <a:pt x="88" y="11"/>
                    </a:cubicBezTo>
                    <a:cubicBezTo>
                      <a:pt x="88" y="11"/>
                      <a:pt x="87" y="11"/>
                      <a:pt x="87" y="11"/>
                    </a:cubicBezTo>
                    <a:cubicBezTo>
                      <a:pt x="86" y="10"/>
                      <a:pt x="86" y="10"/>
                      <a:pt x="85" y="10"/>
                    </a:cubicBezTo>
                    <a:cubicBezTo>
                      <a:pt x="85" y="10"/>
                      <a:pt x="85" y="10"/>
                      <a:pt x="85" y="10"/>
                    </a:cubicBezTo>
                    <a:cubicBezTo>
                      <a:pt x="85" y="11"/>
                      <a:pt x="85" y="11"/>
                      <a:pt x="85" y="11"/>
                    </a:cubicBezTo>
                    <a:cubicBezTo>
                      <a:pt x="85" y="12"/>
                      <a:pt x="85" y="12"/>
                      <a:pt x="85" y="12"/>
                    </a:cubicBezTo>
                    <a:cubicBezTo>
                      <a:pt x="85" y="12"/>
                      <a:pt x="85" y="12"/>
                      <a:pt x="85" y="13"/>
                    </a:cubicBezTo>
                    <a:cubicBezTo>
                      <a:pt x="85" y="13"/>
                      <a:pt x="85" y="14"/>
                      <a:pt x="85" y="14"/>
                    </a:cubicBezTo>
                    <a:cubicBezTo>
                      <a:pt x="85" y="15"/>
                      <a:pt x="85" y="15"/>
                      <a:pt x="85" y="15"/>
                    </a:cubicBezTo>
                    <a:cubicBezTo>
                      <a:pt x="85" y="16"/>
                      <a:pt x="86" y="16"/>
                      <a:pt x="86" y="16"/>
                    </a:cubicBezTo>
                    <a:cubicBezTo>
                      <a:pt x="87" y="16"/>
                      <a:pt x="87" y="16"/>
                      <a:pt x="87" y="16"/>
                    </a:cubicBezTo>
                    <a:cubicBezTo>
                      <a:pt x="87" y="16"/>
                      <a:pt x="87" y="16"/>
                      <a:pt x="88" y="16"/>
                    </a:cubicBezTo>
                    <a:cubicBezTo>
                      <a:pt x="88" y="16"/>
                      <a:pt x="88" y="16"/>
                      <a:pt x="88" y="16"/>
                    </a:cubicBezTo>
                    <a:cubicBezTo>
                      <a:pt x="89" y="16"/>
                      <a:pt x="89" y="16"/>
                      <a:pt x="90" y="16"/>
                    </a:cubicBezTo>
                    <a:cubicBezTo>
                      <a:pt x="90" y="16"/>
                      <a:pt x="90" y="16"/>
                      <a:pt x="90" y="16"/>
                    </a:cubicBezTo>
                    <a:cubicBezTo>
                      <a:pt x="91" y="16"/>
                      <a:pt x="91" y="16"/>
                      <a:pt x="91" y="15"/>
                    </a:cubicBezTo>
                    <a:cubicBezTo>
                      <a:pt x="91" y="15"/>
                      <a:pt x="91" y="15"/>
                      <a:pt x="92" y="15"/>
                    </a:cubicBezTo>
                    <a:cubicBezTo>
                      <a:pt x="92" y="16"/>
                      <a:pt x="92" y="16"/>
                      <a:pt x="93" y="16"/>
                    </a:cubicBezTo>
                    <a:cubicBezTo>
                      <a:pt x="93" y="16"/>
                      <a:pt x="93" y="17"/>
                      <a:pt x="94" y="17"/>
                    </a:cubicBezTo>
                    <a:cubicBezTo>
                      <a:pt x="94" y="17"/>
                      <a:pt x="95" y="17"/>
                      <a:pt x="95" y="17"/>
                    </a:cubicBezTo>
                    <a:cubicBezTo>
                      <a:pt x="96" y="17"/>
                      <a:pt x="96" y="17"/>
                      <a:pt x="96" y="18"/>
                    </a:cubicBezTo>
                    <a:cubicBezTo>
                      <a:pt x="96" y="18"/>
                      <a:pt x="96" y="18"/>
                      <a:pt x="96" y="19"/>
                    </a:cubicBezTo>
                    <a:cubicBezTo>
                      <a:pt x="97" y="19"/>
                      <a:pt x="97" y="19"/>
                      <a:pt x="97" y="20"/>
                    </a:cubicBezTo>
                    <a:cubicBezTo>
                      <a:pt x="97" y="20"/>
                      <a:pt x="97" y="20"/>
                      <a:pt x="97" y="20"/>
                    </a:cubicBezTo>
                    <a:cubicBezTo>
                      <a:pt x="97" y="21"/>
                      <a:pt x="96" y="20"/>
                      <a:pt x="96" y="20"/>
                    </a:cubicBezTo>
                    <a:cubicBezTo>
                      <a:pt x="95" y="19"/>
                      <a:pt x="95" y="19"/>
                      <a:pt x="95" y="19"/>
                    </a:cubicBezTo>
                    <a:cubicBezTo>
                      <a:pt x="94" y="19"/>
                      <a:pt x="94" y="19"/>
                      <a:pt x="94" y="19"/>
                    </a:cubicBezTo>
                    <a:cubicBezTo>
                      <a:pt x="94" y="19"/>
                      <a:pt x="94" y="19"/>
                      <a:pt x="93" y="19"/>
                    </a:cubicBezTo>
                    <a:cubicBezTo>
                      <a:pt x="93" y="19"/>
                      <a:pt x="93" y="19"/>
                      <a:pt x="93" y="19"/>
                    </a:cubicBezTo>
                    <a:cubicBezTo>
                      <a:pt x="93" y="19"/>
                      <a:pt x="93" y="19"/>
                      <a:pt x="92" y="19"/>
                    </a:cubicBezTo>
                    <a:cubicBezTo>
                      <a:pt x="92" y="20"/>
                      <a:pt x="92" y="20"/>
                      <a:pt x="91" y="20"/>
                    </a:cubicBezTo>
                    <a:cubicBezTo>
                      <a:pt x="91" y="20"/>
                      <a:pt x="91" y="20"/>
                      <a:pt x="90" y="20"/>
                    </a:cubicBezTo>
                    <a:cubicBezTo>
                      <a:pt x="90" y="21"/>
                      <a:pt x="90" y="21"/>
                      <a:pt x="90" y="21"/>
                    </a:cubicBezTo>
                    <a:cubicBezTo>
                      <a:pt x="90" y="22"/>
                      <a:pt x="90" y="22"/>
                      <a:pt x="90" y="22"/>
                    </a:cubicBezTo>
                    <a:cubicBezTo>
                      <a:pt x="89" y="23"/>
                      <a:pt x="89" y="23"/>
                      <a:pt x="88" y="23"/>
                    </a:cubicBezTo>
                    <a:cubicBezTo>
                      <a:pt x="88" y="23"/>
                      <a:pt x="88" y="22"/>
                      <a:pt x="87" y="23"/>
                    </a:cubicBezTo>
                    <a:cubicBezTo>
                      <a:pt x="87" y="23"/>
                      <a:pt x="87" y="23"/>
                      <a:pt x="87" y="23"/>
                    </a:cubicBezTo>
                    <a:cubicBezTo>
                      <a:pt x="87" y="24"/>
                      <a:pt x="87" y="24"/>
                      <a:pt x="87" y="24"/>
                    </a:cubicBezTo>
                    <a:cubicBezTo>
                      <a:pt x="86" y="24"/>
                      <a:pt x="86" y="24"/>
                      <a:pt x="86" y="24"/>
                    </a:cubicBezTo>
                    <a:cubicBezTo>
                      <a:pt x="86" y="24"/>
                      <a:pt x="86" y="25"/>
                      <a:pt x="86" y="25"/>
                    </a:cubicBezTo>
                    <a:cubicBezTo>
                      <a:pt x="85" y="25"/>
                      <a:pt x="85" y="25"/>
                      <a:pt x="85" y="25"/>
                    </a:cubicBezTo>
                    <a:cubicBezTo>
                      <a:pt x="85" y="24"/>
                      <a:pt x="84" y="24"/>
                      <a:pt x="84" y="24"/>
                    </a:cubicBezTo>
                    <a:cubicBezTo>
                      <a:pt x="84" y="24"/>
                      <a:pt x="84" y="24"/>
                      <a:pt x="84" y="24"/>
                    </a:cubicBezTo>
                    <a:cubicBezTo>
                      <a:pt x="84" y="24"/>
                      <a:pt x="83" y="24"/>
                      <a:pt x="83" y="24"/>
                    </a:cubicBezTo>
                    <a:cubicBezTo>
                      <a:pt x="83" y="23"/>
                      <a:pt x="83" y="23"/>
                      <a:pt x="82" y="24"/>
                    </a:cubicBezTo>
                    <a:cubicBezTo>
                      <a:pt x="82" y="24"/>
                      <a:pt x="82" y="24"/>
                      <a:pt x="81" y="24"/>
                    </a:cubicBezTo>
                    <a:cubicBezTo>
                      <a:pt x="81" y="24"/>
                      <a:pt x="81" y="24"/>
                      <a:pt x="81" y="24"/>
                    </a:cubicBezTo>
                    <a:cubicBezTo>
                      <a:pt x="81" y="24"/>
                      <a:pt x="81" y="25"/>
                      <a:pt x="81" y="25"/>
                    </a:cubicBezTo>
                    <a:cubicBezTo>
                      <a:pt x="81" y="25"/>
                      <a:pt x="81" y="25"/>
                      <a:pt x="81" y="26"/>
                    </a:cubicBezTo>
                    <a:cubicBezTo>
                      <a:pt x="82" y="26"/>
                      <a:pt x="82" y="26"/>
                      <a:pt x="82" y="26"/>
                    </a:cubicBezTo>
                    <a:cubicBezTo>
                      <a:pt x="83" y="26"/>
                      <a:pt x="83" y="26"/>
                      <a:pt x="83" y="27"/>
                    </a:cubicBezTo>
                    <a:cubicBezTo>
                      <a:pt x="83" y="27"/>
                      <a:pt x="84" y="27"/>
                      <a:pt x="84" y="27"/>
                    </a:cubicBezTo>
                    <a:cubicBezTo>
                      <a:pt x="84" y="28"/>
                      <a:pt x="84" y="28"/>
                      <a:pt x="83" y="28"/>
                    </a:cubicBezTo>
                    <a:cubicBezTo>
                      <a:pt x="83" y="28"/>
                      <a:pt x="83" y="28"/>
                      <a:pt x="82" y="29"/>
                    </a:cubicBezTo>
                    <a:cubicBezTo>
                      <a:pt x="82" y="29"/>
                      <a:pt x="82" y="29"/>
                      <a:pt x="82" y="29"/>
                    </a:cubicBezTo>
                    <a:cubicBezTo>
                      <a:pt x="82" y="29"/>
                      <a:pt x="82" y="30"/>
                      <a:pt x="82" y="30"/>
                    </a:cubicBezTo>
                    <a:cubicBezTo>
                      <a:pt x="81" y="30"/>
                      <a:pt x="81" y="30"/>
                      <a:pt x="81" y="31"/>
                    </a:cubicBezTo>
                    <a:cubicBezTo>
                      <a:pt x="81" y="31"/>
                      <a:pt x="81" y="31"/>
                      <a:pt x="80" y="32"/>
                    </a:cubicBezTo>
                    <a:cubicBezTo>
                      <a:pt x="80" y="32"/>
                      <a:pt x="79" y="31"/>
                      <a:pt x="79" y="31"/>
                    </a:cubicBezTo>
                    <a:cubicBezTo>
                      <a:pt x="78" y="31"/>
                      <a:pt x="78" y="31"/>
                      <a:pt x="77" y="32"/>
                    </a:cubicBezTo>
                    <a:cubicBezTo>
                      <a:pt x="77" y="32"/>
                      <a:pt x="76" y="32"/>
                      <a:pt x="76" y="32"/>
                    </a:cubicBezTo>
                    <a:cubicBezTo>
                      <a:pt x="76" y="32"/>
                      <a:pt x="75" y="31"/>
                      <a:pt x="75" y="32"/>
                    </a:cubicBezTo>
                    <a:cubicBezTo>
                      <a:pt x="75" y="32"/>
                      <a:pt x="74" y="32"/>
                      <a:pt x="74" y="32"/>
                    </a:cubicBezTo>
                    <a:cubicBezTo>
                      <a:pt x="74" y="32"/>
                      <a:pt x="74" y="32"/>
                      <a:pt x="73" y="32"/>
                    </a:cubicBezTo>
                    <a:cubicBezTo>
                      <a:pt x="73" y="33"/>
                      <a:pt x="73" y="33"/>
                      <a:pt x="72" y="33"/>
                    </a:cubicBezTo>
                    <a:cubicBezTo>
                      <a:pt x="72" y="33"/>
                      <a:pt x="72" y="34"/>
                      <a:pt x="71" y="34"/>
                    </a:cubicBezTo>
                    <a:cubicBezTo>
                      <a:pt x="71" y="34"/>
                      <a:pt x="71" y="34"/>
                      <a:pt x="70" y="34"/>
                    </a:cubicBezTo>
                    <a:cubicBezTo>
                      <a:pt x="70" y="34"/>
                      <a:pt x="70" y="33"/>
                      <a:pt x="70" y="33"/>
                    </a:cubicBezTo>
                    <a:cubicBezTo>
                      <a:pt x="70" y="33"/>
                      <a:pt x="69" y="33"/>
                      <a:pt x="69" y="33"/>
                    </a:cubicBezTo>
                    <a:cubicBezTo>
                      <a:pt x="69" y="33"/>
                      <a:pt x="69" y="33"/>
                      <a:pt x="68" y="33"/>
                    </a:cubicBezTo>
                    <a:cubicBezTo>
                      <a:pt x="68" y="33"/>
                      <a:pt x="67" y="33"/>
                      <a:pt x="67" y="33"/>
                    </a:cubicBezTo>
                    <a:cubicBezTo>
                      <a:pt x="66" y="33"/>
                      <a:pt x="66" y="33"/>
                      <a:pt x="66" y="33"/>
                    </a:cubicBezTo>
                    <a:cubicBezTo>
                      <a:pt x="65" y="32"/>
                      <a:pt x="65" y="32"/>
                      <a:pt x="65" y="32"/>
                    </a:cubicBezTo>
                    <a:cubicBezTo>
                      <a:pt x="64" y="32"/>
                      <a:pt x="64" y="32"/>
                      <a:pt x="64" y="32"/>
                    </a:cubicBezTo>
                    <a:cubicBezTo>
                      <a:pt x="63" y="32"/>
                      <a:pt x="63" y="32"/>
                      <a:pt x="63" y="32"/>
                    </a:cubicBezTo>
                    <a:cubicBezTo>
                      <a:pt x="62" y="31"/>
                      <a:pt x="62" y="31"/>
                      <a:pt x="61" y="31"/>
                    </a:cubicBezTo>
                    <a:cubicBezTo>
                      <a:pt x="61" y="31"/>
                      <a:pt x="61" y="31"/>
                      <a:pt x="60" y="31"/>
                    </a:cubicBezTo>
                    <a:cubicBezTo>
                      <a:pt x="60" y="31"/>
                      <a:pt x="59" y="31"/>
                      <a:pt x="59" y="31"/>
                    </a:cubicBezTo>
                    <a:cubicBezTo>
                      <a:pt x="58" y="31"/>
                      <a:pt x="58" y="31"/>
                      <a:pt x="57" y="31"/>
                    </a:cubicBezTo>
                    <a:cubicBezTo>
                      <a:pt x="56" y="31"/>
                      <a:pt x="56" y="31"/>
                      <a:pt x="55" y="31"/>
                    </a:cubicBezTo>
                    <a:cubicBezTo>
                      <a:pt x="54" y="31"/>
                      <a:pt x="54" y="31"/>
                      <a:pt x="53" y="31"/>
                    </a:cubicBezTo>
                    <a:cubicBezTo>
                      <a:pt x="52" y="31"/>
                      <a:pt x="51" y="31"/>
                      <a:pt x="50" y="31"/>
                    </a:cubicBezTo>
                    <a:cubicBezTo>
                      <a:pt x="50" y="31"/>
                      <a:pt x="50" y="31"/>
                      <a:pt x="49" y="30"/>
                    </a:cubicBezTo>
                    <a:cubicBezTo>
                      <a:pt x="49" y="30"/>
                      <a:pt x="49" y="30"/>
                      <a:pt x="48" y="29"/>
                    </a:cubicBezTo>
                    <a:cubicBezTo>
                      <a:pt x="47" y="29"/>
                      <a:pt x="47" y="28"/>
                      <a:pt x="46" y="28"/>
                    </a:cubicBezTo>
                    <a:cubicBezTo>
                      <a:pt x="46" y="27"/>
                      <a:pt x="46" y="27"/>
                      <a:pt x="46" y="27"/>
                    </a:cubicBezTo>
                    <a:cubicBezTo>
                      <a:pt x="45" y="26"/>
                      <a:pt x="45" y="26"/>
                      <a:pt x="44" y="26"/>
                    </a:cubicBezTo>
                    <a:cubicBezTo>
                      <a:pt x="44" y="25"/>
                      <a:pt x="44" y="25"/>
                      <a:pt x="43" y="25"/>
                    </a:cubicBezTo>
                    <a:cubicBezTo>
                      <a:pt x="42" y="25"/>
                      <a:pt x="42" y="25"/>
                      <a:pt x="42" y="24"/>
                    </a:cubicBezTo>
                    <a:cubicBezTo>
                      <a:pt x="41" y="24"/>
                      <a:pt x="41" y="24"/>
                      <a:pt x="41" y="24"/>
                    </a:cubicBezTo>
                    <a:cubicBezTo>
                      <a:pt x="41" y="24"/>
                      <a:pt x="40" y="24"/>
                      <a:pt x="40" y="23"/>
                    </a:cubicBezTo>
                    <a:cubicBezTo>
                      <a:pt x="40" y="23"/>
                      <a:pt x="40" y="23"/>
                      <a:pt x="39" y="23"/>
                    </a:cubicBezTo>
                    <a:cubicBezTo>
                      <a:pt x="39" y="22"/>
                      <a:pt x="39" y="22"/>
                      <a:pt x="38" y="22"/>
                    </a:cubicBezTo>
                    <a:cubicBezTo>
                      <a:pt x="38" y="21"/>
                      <a:pt x="37" y="21"/>
                      <a:pt x="37" y="21"/>
                    </a:cubicBezTo>
                    <a:cubicBezTo>
                      <a:pt x="36" y="21"/>
                      <a:pt x="36" y="21"/>
                      <a:pt x="35" y="21"/>
                    </a:cubicBezTo>
                    <a:cubicBezTo>
                      <a:pt x="34" y="21"/>
                      <a:pt x="34" y="22"/>
                      <a:pt x="33" y="21"/>
                    </a:cubicBezTo>
                    <a:cubicBezTo>
                      <a:pt x="33" y="21"/>
                      <a:pt x="33" y="21"/>
                      <a:pt x="33" y="20"/>
                    </a:cubicBezTo>
                    <a:cubicBezTo>
                      <a:pt x="32" y="20"/>
                      <a:pt x="33" y="19"/>
                      <a:pt x="32" y="19"/>
                    </a:cubicBezTo>
                    <a:cubicBezTo>
                      <a:pt x="32" y="19"/>
                      <a:pt x="32" y="19"/>
                      <a:pt x="32" y="18"/>
                    </a:cubicBezTo>
                    <a:cubicBezTo>
                      <a:pt x="32" y="18"/>
                      <a:pt x="31" y="18"/>
                      <a:pt x="31" y="17"/>
                    </a:cubicBezTo>
                    <a:cubicBezTo>
                      <a:pt x="30" y="17"/>
                      <a:pt x="30" y="16"/>
                      <a:pt x="29" y="16"/>
                    </a:cubicBezTo>
                    <a:cubicBezTo>
                      <a:pt x="29" y="16"/>
                      <a:pt x="28" y="17"/>
                      <a:pt x="28" y="17"/>
                    </a:cubicBezTo>
                    <a:cubicBezTo>
                      <a:pt x="27" y="16"/>
                      <a:pt x="27" y="16"/>
                      <a:pt x="27" y="16"/>
                    </a:cubicBezTo>
                    <a:cubicBezTo>
                      <a:pt x="26" y="15"/>
                      <a:pt x="26" y="15"/>
                      <a:pt x="26" y="14"/>
                    </a:cubicBezTo>
                    <a:cubicBezTo>
                      <a:pt x="26" y="14"/>
                      <a:pt x="26" y="13"/>
                      <a:pt x="25" y="13"/>
                    </a:cubicBezTo>
                    <a:cubicBezTo>
                      <a:pt x="25" y="12"/>
                      <a:pt x="24" y="13"/>
                      <a:pt x="24" y="12"/>
                    </a:cubicBezTo>
                    <a:cubicBezTo>
                      <a:pt x="24" y="12"/>
                      <a:pt x="24" y="12"/>
                      <a:pt x="24" y="12"/>
                    </a:cubicBezTo>
                    <a:cubicBezTo>
                      <a:pt x="23" y="12"/>
                      <a:pt x="23" y="12"/>
                      <a:pt x="22" y="12"/>
                    </a:cubicBezTo>
                    <a:cubicBezTo>
                      <a:pt x="21" y="12"/>
                      <a:pt x="21" y="12"/>
                      <a:pt x="20" y="13"/>
                    </a:cubicBezTo>
                    <a:cubicBezTo>
                      <a:pt x="19" y="13"/>
                      <a:pt x="19" y="14"/>
                      <a:pt x="19" y="15"/>
                    </a:cubicBezTo>
                    <a:cubicBezTo>
                      <a:pt x="19" y="15"/>
                      <a:pt x="19" y="15"/>
                      <a:pt x="19" y="16"/>
                    </a:cubicBezTo>
                    <a:cubicBezTo>
                      <a:pt x="19" y="16"/>
                      <a:pt x="19" y="16"/>
                      <a:pt x="19" y="17"/>
                    </a:cubicBezTo>
                    <a:cubicBezTo>
                      <a:pt x="19" y="17"/>
                      <a:pt x="19" y="17"/>
                      <a:pt x="19" y="17"/>
                    </a:cubicBezTo>
                    <a:cubicBezTo>
                      <a:pt x="19" y="18"/>
                      <a:pt x="19" y="18"/>
                      <a:pt x="18" y="18"/>
                    </a:cubicBezTo>
                    <a:cubicBezTo>
                      <a:pt x="18" y="18"/>
                      <a:pt x="18" y="18"/>
                      <a:pt x="17" y="18"/>
                    </a:cubicBezTo>
                    <a:cubicBezTo>
                      <a:pt x="17" y="18"/>
                      <a:pt x="17" y="18"/>
                      <a:pt x="16" y="18"/>
                    </a:cubicBezTo>
                    <a:cubicBezTo>
                      <a:pt x="16" y="18"/>
                      <a:pt x="16" y="18"/>
                      <a:pt x="16" y="18"/>
                    </a:cubicBezTo>
                    <a:cubicBezTo>
                      <a:pt x="15" y="18"/>
                      <a:pt x="15" y="18"/>
                      <a:pt x="15" y="17"/>
                    </a:cubicBezTo>
                    <a:cubicBezTo>
                      <a:pt x="14" y="17"/>
                      <a:pt x="14" y="18"/>
                      <a:pt x="14" y="19"/>
                    </a:cubicBezTo>
                    <a:cubicBezTo>
                      <a:pt x="14" y="20"/>
                      <a:pt x="14" y="20"/>
                      <a:pt x="14" y="21"/>
                    </a:cubicBezTo>
                    <a:cubicBezTo>
                      <a:pt x="14" y="22"/>
                      <a:pt x="15" y="22"/>
                      <a:pt x="15" y="22"/>
                    </a:cubicBezTo>
                    <a:cubicBezTo>
                      <a:pt x="15" y="23"/>
                      <a:pt x="15" y="23"/>
                      <a:pt x="15" y="24"/>
                    </a:cubicBezTo>
                    <a:cubicBezTo>
                      <a:pt x="15" y="24"/>
                      <a:pt x="14" y="23"/>
                      <a:pt x="14" y="23"/>
                    </a:cubicBezTo>
                    <a:cubicBezTo>
                      <a:pt x="13" y="23"/>
                      <a:pt x="13" y="23"/>
                      <a:pt x="13" y="23"/>
                    </a:cubicBezTo>
                    <a:cubicBezTo>
                      <a:pt x="12" y="23"/>
                      <a:pt x="11" y="23"/>
                      <a:pt x="11" y="23"/>
                    </a:cubicBezTo>
                    <a:cubicBezTo>
                      <a:pt x="10" y="23"/>
                      <a:pt x="10" y="23"/>
                      <a:pt x="10" y="23"/>
                    </a:cubicBezTo>
                    <a:cubicBezTo>
                      <a:pt x="10" y="24"/>
                      <a:pt x="10" y="24"/>
                      <a:pt x="10" y="24"/>
                    </a:cubicBezTo>
                    <a:cubicBezTo>
                      <a:pt x="10" y="24"/>
                      <a:pt x="10" y="24"/>
                      <a:pt x="10" y="24"/>
                    </a:cubicBezTo>
                    <a:cubicBezTo>
                      <a:pt x="10" y="25"/>
                      <a:pt x="11" y="24"/>
                      <a:pt x="11" y="25"/>
                    </a:cubicBezTo>
                    <a:cubicBezTo>
                      <a:pt x="11" y="25"/>
                      <a:pt x="11" y="25"/>
                      <a:pt x="11" y="26"/>
                    </a:cubicBezTo>
                    <a:cubicBezTo>
                      <a:pt x="12" y="26"/>
                      <a:pt x="12" y="26"/>
                      <a:pt x="12" y="27"/>
                    </a:cubicBezTo>
                    <a:cubicBezTo>
                      <a:pt x="12" y="27"/>
                      <a:pt x="13" y="28"/>
                      <a:pt x="13" y="28"/>
                    </a:cubicBezTo>
                    <a:cubicBezTo>
                      <a:pt x="13" y="29"/>
                      <a:pt x="13" y="29"/>
                      <a:pt x="13" y="30"/>
                    </a:cubicBezTo>
                    <a:cubicBezTo>
                      <a:pt x="12" y="30"/>
                      <a:pt x="12" y="30"/>
                      <a:pt x="12" y="30"/>
                    </a:cubicBezTo>
                    <a:cubicBezTo>
                      <a:pt x="12" y="31"/>
                      <a:pt x="12" y="31"/>
                      <a:pt x="12" y="32"/>
                    </a:cubicBezTo>
                    <a:cubicBezTo>
                      <a:pt x="12" y="32"/>
                      <a:pt x="12" y="33"/>
                      <a:pt x="12" y="33"/>
                    </a:cubicBezTo>
                    <a:cubicBezTo>
                      <a:pt x="11" y="33"/>
                      <a:pt x="11" y="33"/>
                      <a:pt x="10" y="33"/>
                    </a:cubicBezTo>
                    <a:cubicBezTo>
                      <a:pt x="10" y="33"/>
                      <a:pt x="10" y="34"/>
                      <a:pt x="9" y="34"/>
                    </a:cubicBezTo>
                    <a:cubicBezTo>
                      <a:pt x="9" y="35"/>
                      <a:pt x="9" y="34"/>
                      <a:pt x="9" y="35"/>
                    </a:cubicBezTo>
                    <a:cubicBezTo>
                      <a:pt x="8" y="35"/>
                      <a:pt x="8" y="35"/>
                      <a:pt x="7" y="35"/>
                    </a:cubicBezTo>
                    <a:cubicBezTo>
                      <a:pt x="6" y="35"/>
                      <a:pt x="6" y="35"/>
                      <a:pt x="6" y="35"/>
                    </a:cubicBezTo>
                    <a:cubicBezTo>
                      <a:pt x="5" y="35"/>
                      <a:pt x="5" y="35"/>
                      <a:pt x="5" y="35"/>
                    </a:cubicBezTo>
                    <a:cubicBezTo>
                      <a:pt x="4" y="35"/>
                      <a:pt x="4" y="36"/>
                      <a:pt x="4" y="36"/>
                    </a:cubicBezTo>
                    <a:cubicBezTo>
                      <a:pt x="4" y="36"/>
                      <a:pt x="4" y="36"/>
                      <a:pt x="3" y="36"/>
                    </a:cubicBezTo>
                    <a:cubicBezTo>
                      <a:pt x="3" y="37"/>
                      <a:pt x="3" y="37"/>
                      <a:pt x="2" y="37"/>
                    </a:cubicBezTo>
                    <a:cubicBezTo>
                      <a:pt x="2" y="37"/>
                      <a:pt x="2" y="37"/>
                      <a:pt x="1" y="38"/>
                    </a:cubicBezTo>
                    <a:cubicBezTo>
                      <a:pt x="1" y="38"/>
                      <a:pt x="1" y="38"/>
                      <a:pt x="1" y="39"/>
                    </a:cubicBezTo>
                    <a:cubicBezTo>
                      <a:pt x="0" y="39"/>
                      <a:pt x="1" y="39"/>
                      <a:pt x="0" y="39"/>
                    </a:cubicBezTo>
                    <a:cubicBezTo>
                      <a:pt x="0" y="39"/>
                      <a:pt x="0" y="39"/>
                      <a:pt x="0" y="39"/>
                    </a:cubicBezTo>
                    <a:cubicBezTo>
                      <a:pt x="0" y="39"/>
                      <a:pt x="0" y="39"/>
                      <a:pt x="0" y="39"/>
                    </a:cubicBezTo>
                    <a:cubicBezTo>
                      <a:pt x="1" y="40"/>
                      <a:pt x="1" y="40"/>
                      <a:pt x="1" y="41"/>
                    </a:cubicBezTo>
                    <a:cubicBezTo>
                      <a:pt x="1" y="41"/>
                      <a:pt x="1" y="42"/>
                      <a:pt x="1" y="42"/>
                    </a:cubicBezTo>
                    <a:cubicBezTo>
                      <a:pt x="1" y="43"/>
                      <a:pt x="2" y="43"/>
                      <a:pt x="2" y="43"/>
                    </a:cubicBezTo>
                    <a:cubicBezTo>
                      <a:pt x="3" y="43"/>
                      <a:pt x="4" y="42"/>
                      <a:pt x="4" y="43"/>
                    </a:cubicBezTo>
                    <a:cubicBezTo>
                      <a:pt x="5" y="43"/>
                      <a:pt x="5" y="43"/>
                      <a:pt x="5" y="44"/>
                    </a:cubicBezTo>
                    <a:cubicBezTo>
                      <a:pt x="5" y="44"/>
                      <a:pt x="5" y="45"/>
                      <a:pt x="5" y="45"/>
                    </a:cubicBezTo>
                    <a:cubicBezTo>
                      <a:pt x="5" y="45"/>
                      <a:pt x="5" y="46"/>
                      <a:pt x="5" y="46"/>
                    </a:cubicBezTo>
                    <a:cubicBezTo>
                      <a:pt x="5" y="46"/>
                      <a:pt x="5" y="46"/>
                      <a:pt x="5" y="46"/>
                    </a:cubicBezTo>
                    <a:cubicBezTo>
                      <a:pt x="5" y="46"/>
                      <a:pt x="5" y="46"/>
                      <a:pt x="6" y="46"/>
                    </a:cubicBezTo>
                    <a:cubicBezTo>
                      <a:pt x="6" y="47"/>
                      <a:pt x="6" y="47"/>
                      <a:pt x="6" y="47"/>
                    </a:cubicBezTo>
                    <a:cubicBezTo>
                      <a:pt x="6" y="47"/>
                      <a:pt x="7" y="47"/>
                      <a:pt x="7" y="47"/>
                    </a:cubicBezTo>
                    <a:cubicBezTo>
                      <a:pt x="7" y="47"/>
                      <a:pt x="8" y="47"/>
                      <a:pt x="8" y="48"/>
                    </a:cubicBezTo>
                    <a:cubicBezTo>
                      <a:pt x="8" y="48"/>
                      <a:pt x="8" y="48"/>
                      <a:pt x="8" y="48"/>
                    </a:cubicBezTo>
                    <a:cubicBezTo>
                      <a:pt x="8" y="49"/>
                      <a:pt x="8" y="49"/>
                      <a:pt x="8" y="49"/>
                    </a:cubicBezTo>
                    <a:cubicBezTo>
                      <a:pt x="8" y="49"/>
                      <a:pt x="9" y="49"/>
                      <a:pt x="9" y="50"/>
                    </a:cubicBezTo>
                    <a:cubicBezTo>
                      <a:pt x="9" y="50"/>
                      <a:pt x="10" y="50"/>
                      <a:pt x="10" y="50"/>
                    </a:cubicBezTo>
                    <a:cubicBezTo>
                      <a:pt x="11" y="50"/>
                      <a:pt x="11" y="50"/>
                      <a:pt x="11" y="50"/>
                    </a:cubicBezTo>
                    <a:cubicBezTo>
                      <a:pt x="12" y="51"/>
                      <a:pt x="12" y="51"/>
                      <a:pt x="13" y="51"/>
                    </a:cubicBezTo>
                    <a:cubicBezTo>
                      <a:pt x="12" y="51"/>
                      <a:pt x="12" y="51"/>
                      <a:pt x="12" y="51"/>
                    </a:cubicBezTo>
                    <a:cubicBezTo>
                      <a:pt x="13" y="52"/>
                      <a:pt x="13" y="51"/>
                      <a:pt x="14" y="52"/>
                    </a:cubicBezTo>
                    <a:cubicBezTo>
                      <a:pt x="14" y="52"/>
                      <a:pt x="15" y="52"/>
                      <a:pt x="15" y="53"/>
                    </a:cubicBezTo>
                    <a:cubicBezTo>
                      <a:pt x="16" y="53"/>
                      <a:pt x="16" y="53"/>
                      <a:pt x="17" y="54"/>
                    </a:cubicBezTo>
                    <a:cubicBezTo>
                      <a:pt x="17" y="54"/>
                      <a:pt x="17" y="55"/>
                      <a:pt x="17" y="55"/>
                    </a:cubicBezTo>
                    <a:cubicBezTo>
                      <a:pt x="18" y="56"/>
                      <a:pt x="18" y="56"/>
                      <a:pt x="18" y="57"/>
                    </a:cubicBezTo>
                    <a:cubicBezTo>
                      <a:pt x="18" y="57"/>
                      <a:pt x="19" y="57"/>
                      <a:pt x="19" y="58"/>
                    </a:cubicBezTo>
                    <a:cubicBezTo>
                      <a:pt x="19" y="58"/>
                      <a:pt x="19" y="59"/>
                      <a:pt x="19" y="59"/>
                    </a:cubicBezTo>
                    <a:cubicBezTo>
                      <a:pt x="19" y="60"/>
                      <a:pt x="18" y="60"/>
                      <a:pt x="18" y="60"/>
                    </a:cubicBezTo>
                    <a:cubicBezTo>
                      <a:pt x="17" y="61"/>
                      <a:pt x="17" y="62"/>
                      <a:pt x="18" y="62"/>
                    </a:cubicBezTo>
                    <a:cubicBezTo>
                      <a:pt x="18" y="63"/>
                      <a:pt x="19" y="62"/>
                      <a:pt x="19" y="63"/>
                    </a:cubicBezTo>
                    <a:cubicBezTo>
                      <a:pt x="20" y="63"/>
                      <a:pt x="20" y="64"/>
                      <a:pt x="21" y="64"/>
                    </a:cubicBezTo>
                    <a:cubicBezTo>
                      <a:pt x="21" y="64"/>
                      <a:pt x="22" y="64"/>
                      <a:pt x="22" y="64"/>
                    </a:cubicBezTo>
                    <a:cubicBezTo>
                      <a:pt x="23" y="64"/>
                      <a:pt x="23" y="64"/>
                      <a:pt x="23" y="64"/>
                    </a:cubicBezTo>
                    <a:cubicBezTo>
                      <a:pt x="23" y="64"/>
                      <a:pt x="24" y="64"/>
                      <a:pt x="24" y="64"/>
                    </a:cubicBezTo>
                    <a:cubicBezTo>
                      <a:pt x="24" y="64"/>
                      <a:pt x="25" y="65"/>
                      <a:pt x="25" y="65"/>
                    </a:cubicBezTo>
                    <a:cubicBezTo>
                      <a:pt x="25" y="65"/>
                      <a:pt x="25" y="65"/>
                      <a:pt x="26" y="65"/>
                    </a:cubicBezTo>
                    <a:cubicBezTo>
                      <a:pt x="26" y="66"/>
                      <a:pt x="26" y="66"/>
                      <a:pt x="27" y="66"/>
                    </a:cubicBezTo>
                    <a:cubicBezTo>
                      <a:pt x="27" y="66"/>
                      <a:pt x="27" y="66"/>
                      <a:pt x="28" y="66"/>
                    </a:cubicBezTo>
                    <a:cubicBezTo>
                      <a:pt x="28" y="67"/>
                      <a:pt x="28" y="67"/>
                      <a:pt x="28" y="67"/>
                    </a:cubicBezTo>
                    <a:cubicBezTo>
                      <a:pt x="29" y="67"/>
                      <a:pt x="29" y="67"/>
                      <a:pt x="29" y="67"/>
                    </a:cubicBezTo>
                    <a:cubicBezTo>
                      <a:pt x="30" y="68"/>
                      <a:pt x="30" y="68"/>
                      <a:pt x="31" y="68"/>
                    </a:cubicBezTo>
                    <a:cubicBezTo>
                      <a:pt x="31" y="69"/>
                      <a:pt x="31" y="69"/>
                      <a:pt x="32" y="69"/>
                    </a:cubicBezTo>
                    <a:cubicBezTo>
                      <a:pt x="32" y="69"/>
                      <a:pt x="32" y="69"/>
                      <a:pt x="33" y="69"/>
                    </a:cubicBezTo>
                    <a:cubicBezTo>
                      <a:pt x="33" y="69"/>
                      <a:pt x="33" y="69"/>
                      <a:pt x="34" y="69"/>
                    </a:cubicBezTo>
                    <a:cubicBezTo>
                      <a:pt x="34" y="69"/>
                      <a:pt x="34" y="70"/>
                      <a:pt x="34" y="70"/>
                    </a:cubicBezTo>
                    <a:cubicBezTo>
                      <a:pt x="35" y="71"/>
                      <a:pt x="35" y="71"/>
                      <a:pt x="36" y="71"/>
                    </a:cubicBezTo>
                    <a:cubicBezTo>
                      <a:pt x="36" y="71"/>
                      <a:pt x="37" y="70"/>
                      <a:pt x="37" y="70"/>
                    </a:cubicBezTo>
                    <a:cubicBezTo>
                      <a:pt x="38" y="70"/>
                      <a:pt x="38" y="70"/>
                      <a:pt x="38" y="70"/>
                    </a:cubicBezTo>
                    <a:cubicBezTo>
                      <a:pt x="39" y="70"/>
                      <a:pt x="39" y="71"/>
                      <a:pt x="39" y="71"/>
                    </a:cubicBezTo>
                    <a:cubicBezTo>
                      <a:pt x="40" y="71"/>
                      <a:pt x="40" y="71"/>
                      <a:pt x="40" y="71"/>
                    </a:cubicBezTo>
                    <a:cubicBezTo>
                      <a:pt x="40" y="71"/>
                      <a:pt x="40" y="71"/>
                      <a:pt x="40" y="71"/>
                    </a:cubicBezTo>
                    <a:cubicBezTo>
                      <a:pt x="41" y="72"/>
                      <a:pt x="41" y="72"/>
                      <a:pt x="41" y="72"/>
                    </a:cubicBezTo>
                    <a:cubicBezTo>
                      <a:pt x="42" y="72"/>
                      <a:pt x="42" y="72"/>
                      <a:pt x="42" y="72"/>
                    </a:cubicBezTo>
                    <a:cubicBezTo>
                      <a:pt x="42" y="71"/>
                      <a:pt x="43" y="71"/>
                      <a:pt x="43" y="71"/>
                    </a:cubicBezTo>
                    <a:cubicBezTo>
                      <a:pt x="44" y="71"/>
                      <a:pt x="44" y="71"/>
                      <a:pt x="45" y="71"/>
                    </a:cubicBezTo>
                    <a:cubicBezTo>
                      <a:pt x="45" y="72"/>
                      <a:pt x="45" y="72"/>
                      <a:pt x="45" y="72"/>
                    </a:cubicBezTo>
                    <a:cubicBezTo>
                      <a:pt x="46" y="73"/>
                      <a:pt x="46" y="72"/>
                      <a:pt x="46" y="72"/>
                    </a:cubicBezTo>
                    <a:cubicBezTo>
                      <a:pt x="47" y="72"/>
                      <a:pt x="47" y="72"/>
                      <a:pt x="48" y="71"/>
                    </a:cubicBezTo>
                    <a:cubicBezTo>
                      <a:pt x="48" y="71"/>
                      <a:pt x="48" y="71"/>
                      <a:pt x="48" y="71"/>
                    </a:cubicBezTo>
                    <a:cubicBezTo>
                      <a:pt x="48" y="71"/>
                      <a:pt x="48" y="72"/>
                      <a:pt x="49" y="72"/>
                    </a:cubicBezTo>
                    <a:cubicBezTo>
                      <a:pt x="49" y="72"/>
                      <a:pt x="49" y="72"/>
                      <a:pt x="50" y="71"/>
                    </a:cubicBezTo>
                    <a:cubicBezTo>
                      <a:pt x="50" y="71"/>
                      <a:pt x="50" y="71"/>
                      <a:pt x="50" y="71"/>
                    </a:cubicBezTo>
                    <a:cubicBezTo>
                      <a:pt x="50" y="71"/>
                      <a:pt x="50" y="71"/>
                      <a:pt x="50" y="71"/>
                    </a:cubicBezTo>
                    <a:cubicBezTo>
                      <a:pt x="51" y="70"/>
                      <a:pt x="51" y="70"/>
                      <a:pt x="52" y="70"/>
                    </a:cubicBezTo>
                    <a:cubicBezTo>
                      <a:pt x="52" y="70"/>
                      <a:pt x="53" y="70"/>
                      <a:pt x="53" y="70"/>
                    </a:cubicBezTo>
                    <a:cubicBezTo>
                      <a:pt x="53" y="70"/>
                      <a:pt x="53" y="70"/>
                      <a:pt x="54" y="70"/>
                    </a:cubicBezTo>
                    <a:cubicBezTo>
                      <a:pt x="54" y="70"/>
                      <a:pt x="54" y="70"/>
                      <a:pt x="55" y="70"/>
                    </a:cubicBezTo>
                    <a:cubicBezTo>
                      <a:pt x="55" y="70"/>
                      <a:pt x="56" y="70"/>
                      <a:pt x="56" y="70"/>
                    </a:cubicBezTo>
                    <a:cubicBezTo>
                      <a:pt x="57" y="70"/>
                      <a:pt x="57" y="70"/>
                      <a:pt x="58" y="70"/>
                    </a:cubicBezTo>
                    <a:cubicBezTo>
                      <a:pt x="58" y="70"/>
                      <a:pt x="59" y="69"/>
                      <a:pt x="59" y="69"/>
                    </a:cubicBezTo>
                    <a:cubicBezTo>
                      <a:pt x="59" y="69"/>
                      <a:pt x="60" y="70"/>
                      <a:pt x="60" y="70"/>
                    </a:cubicBezTo>
                    <a:cubicBezTo>
                      <a:pt x="61" y="70"/>
                      <a:pt x="61" y="69"/>
                      <a:pt x="62" y="69"/>
                    </a:cubicBezTo>
                    <a:cubicBezTo>
                      <a:pt x="63" y="69"/>
                      <a:pt x="63" y="69"/>
                      <a:pt x="63" y="69"/>
                    </a:cubicBezTo>
                    <a:cubicBezTo>
                      <a:pt x="64" y="69"/>
                      <a:pt x="64" y="70"/>
                      <a:pt x="64" y="70"/>
                    </a:cubicBezTo>
                    <a:cubicBezTo>
                      <a:pt x="65" y="71"/>
                      <a:pt x="65" y="71"/>
                      <a:pt x="65" y="71"/>
                    </a:cubicBezTo>
                    <a:cubicBezTo>
                      <a:pt x="66" y="71"/>
                      <a:pt x="66" y="71"/>
                      <a:pt x="66" y="71"/>
                    </a:cubicBezTo>
                    <a:cubicBezTo>
                      <a:pt x="66" y="71"/>
                      <a:pt x="66" y="71"/>
                      <a:pt x="66" y="71"/>
                    </a:cubicBezTo>
                    <a:cubicBezTo>
                      <a:pt x="66" y="71"/>
                      <a:pt x="66" y="71"/>
                      <a:pt x="66" y="72"/>
                    </a:cubicBezTo>
                    <a:cubicBezTo>
                      <a:pt x="67" y="72"/>
                      <a:pt x="67" y="72"/>
                      <a:pt x="67" y="73"/>
                    </a:cubicBezTo>
                    <a:cubicBezTo>
                      <a:pt x="68" y="73"/>
                      <a:pt x="68" y="74"/>
                      <a:pt x="69" y="74"/>
                    </a:cubicBezTo>
                    <a:cubicBezTo>
                      <a:pt x="69" y="75"/>
                      <a:pt x="69" y="75"/>
                      <a:pt x="69" y="75"/>
                    </a:cubicBezTo>
                    <a:cubicBezTo>
                      <a:pt x="70" y="76"/>
                      <a:pt x="69" y="76"/>
                      <a:pt x="70" y="77"/>
                    </a:cubicBezTo>
                    <a:cubicBezTo>
                      <a:pt x="70" y="78"/>
                      <a:pt x="70" y="78"/>
                      <a:pt x="70" y="78"/>
                    </a:cubicBezTo>
                    <a:cubicBezTo>
                      <a:pt x="70" y="79"/>
                      <a:pt x="69" y="79"/>
                      <a:pt x="69" y="80"/>
                    </a:cubicBezTo>
                    <a:cubicBezTo>
                      <a:pt x="68" y="80"/>
                      <a:pt x="68" y="81"/>
                      <a:pt x="68" y="81"/>
                    </a:cubicBezTo>
                    <a:cubicBezTo>
                      <a:pt x="67" y="82"/>
                      <a:pt x="68" y="82"/>
                      <a:pt x="68" y="83"/>
                    </a:cubicBezTo>
                    <a:cubicBezTo>
                      <a:pt x="68" y="83"/>
                      <a:pt x="68" y="84"/>
                      <a:pt x="69" y="84"/>
                    </a:cubicBezTo>
                    <a:cubicBezTo>
                      <a:pt x="69" y="84"/>
                      <a:pt x="70" y="84"/>
                      <a:pt x="70" y="84"/>
                    </a:cubicBezTo>
                    <a:cubicBezTo>
                      <a:pt x="71" y="84"/>
                      <a:pt x="71" y="83"/>
                      <a:pt x="71" y="84"/>
                    </a:cubicBezTo>
                    <a:cubicBezTo>
                      <a:pt x="72" y="84"/>
                      <a:pt x="71" y="85"/>
                      <a:pt x="72" y="85"/>
                    </a:cubicBezTo>
                    <a:cubicBezTo>
                      <a:pt x="72" y="86"/>
                      <a:pt x="72" y="86"/>
                      <a:pt x="72" y="87"/>
                    </a:cubicBezTo>
                    <a:cubicBezTo>
                      <a:pt x="73" y="87"/>
                      <a:pt x="73" y="87"/>
                      <a:pt x="73" y="87"/>
                    </a:cubicBezTo>
                    <a:cubicBezTo>
                      <a:pt x="74" y="87"/>
                      <a:pt x="74" y="87"/>
                      <a:pt x="74" y="88"/>
                    </a:cubicBezTo>
                    <a:cubicBezTo>
                      <a:pt x="74" y="88"/>
                      <a:pt x="73" y="88"/>
                      <a:pt x="73" y="89"/>
                    </a:cubicBezTo>
                    <a:cubicBezTo>
                      <a:pt x="73" y="89"/>
                      <a:pt x="73" y="89"/>
                      <a:pt x="73" y="90"/>
                    </a:cubicBezTo>
                    <a:cubicBezTo>
                      <a:pt x="74" y="90"/>
                      <a:pt x="74" y="90"/>
                      <a:pt x="75" y="90"/>
                    </a:cubicBezTo>
                    <a:cubicBezTo>
                      <a:pt x="75" y="90"/>
                      <a:pt x="75" y="91"/>
                      <a:pt x="76" y="91"/>
                    </a:cubicBezTo>
                    <a:cubicBezTo>
                      <a:pt x="76" y="92"/>
                      <a:pt x="77" y="92"/>
                      <a:pt x="77" y="92"/>
                    </a:cubicBezTo>
                    <a:cubicBezTo>
                      <a:pt x="77" y="92"/>
                      <a:pt x="77" y="92"/>
                      <a:pt x="77" y="92"/>
                    </a:cubicBezTo>
                    <a:cubicBezTo>
                      <a:pt x="78" y="92"/>
                      <a:pt x="78" y="92"/>
                      <a:pt x="79" y="92"/>
                    </a:cubicBezTo>
                    <a:cubicBezTo>
                      <a:pt x="79" y="92"/>
                      <a:pt x="79" y="93"/>
                      <a:pt x="80" y="92"/>
                    </a:cubicBezTo>
                    <a:cubicBezTo>
                      <a:pt x="80" y="92"/>
                      <a:pt x="80" y="92"/>
                      <a:pt x="80" y="91"/>
                    </a:cubicBezTo>
                    <a:cubicBezTo>
                      <a:pt x="80" y="91"/>
                      <a:pt x="79" y="91"/>
                      <a:pt x="79" y="90"/>
                    </a:cubicBezTo>
                    <a:cubicBezTo>
                      <a:pt x="79" y="90"/>
                      <a:pt x="79" y="89"/>
                      <a:pt x="79" y="89"/>
                    </a:cubicBezTo>
                    <a:cubicBezTo>
                      <a:pt x="80" y="89"/>
                      <a:pt x="80" y="89"/>
                      <a:pt x="80" y="89"/>
                    </a:cubicBezTo>
                    <a:cubicBezTo>
                      <a:pt x="81" y="89"/>
                      <a:pt x="81" y="89"/>
                      <a:pt x="81" y="89"/>
                    </a:cubicBezTo>
                    <a:cubicBezTo>
                      <a:pt x="81" y="88"/>
                      <a:pt x="81" y="88"/>
                      <a:pt x="81" y="88"/>
                    </a:cubicBezTo>
                    <a:cubicBezTo>
                      <a:pt x="81" y="88"/>
                      <a:pt x="82" y="88"/>
                      <a:pt x="82" y="88"/>
                    </a:cubicBezTo>
                    <a:cubicBezTo>
                      <a:pt x="83" y="88"/>
                      <a:pt x="83" y="88"/>
                      <a:pt x="83" y="88"/>
                    </a:cubicBezTo>
                    <a:cubicBezTo>
                      <a:pt x="84" y="88"/>
                      <a:pt x="84" y="88"/>
                      <a:pt x="84" y="88"/>
                    </a:cubicBezTo>
                    <a:cubicBezTo>
                      <a:pt x="85" y="88"/>
                      <a:pt x="85" y="88"/>
                      <a:pt x="85" y="88"/>
                    </a:cubicBezTo>
                    <a:cubicBezTo>
                      <a:pt x="86" y="88"/>
                      <a:pt x="86" y="88"/>
                      <a:pt x="86" y="87"/>
                    </a:cubicBezTo>
                    <a:cubicBezTo>
                      <a:pt x="87" y="87"/>
                      <a:pt x="87" y="87"/>
                      <a:pt x="87" y="87"/>
                    </a:cubicBezTo>
                    <a:cubicBezTo>
                      <a:pt x="87" y="86"/>
                      <a:pt x="87" y="86"/>
                      <a:pt x="88" y="86"/>
                    </a:cubicBezTo>
                    <a:cubicBezTo>
                      <a:pt x="88" y="86"/>
                      <a:pt x="88" y="87"/>
                      <a:pt x="89" y="87"/>
                    </a:cubicBezTo>
                    <a:cubicBezTo>
                      <a:pt x="89" y="87"/>
                      <a:pt x="90" y="87"/>
                      <a:pt x="90" y="87"/>
                    </a:cubicBezTo>
                    <a:cubicBezTo>
                      <a:pt x="91" y="87"/>
                      <a:pt x="91" y="87"/>
                      <a:pt x="91" y="87"/>
                    </a:cubicBezTo>
                    <a:cubicBezTo>
                      <a:pt x="92" y="88"/>
                      <a:pt x="92" y="88"/>
                      <a:pt x="92" y="88"/>
                    </a:cubicBezTo>
                    <a:cubicBezTo>
                      <a:pt x="91" y="88"/>
                      <a:pt x="91" y="88"/>
                      <a:pt x="91" y="89"/>
                    </a:cubicBezTo>
                    <a:cubicBezTo>
                      <a:pt x="91" y="89"/>
                      <a:pt x="91" y="89"/>
                      <a:pt x="92" y="89"/>
                    </a:cubicBezTo>
                    <a:cubicBezTo>
                      <a:pt x="92" y="90"/>
                      <a:pt x="92" y="90"/>
                      <a:pt x="93" y="90"/>
                    </a:cubicBezTo>
                    <a:cubicBezTo>
                      <a:pt x="93" y="91"/>
                      <a:pt x="93" y="91"/>
                      <a:pt x="94" y="91"/>
                    </a:cubicBezTo>
                    <a:cubicBezTo>
                      <a:pt x="94" y="91"/>
                      <a:pt x="95" y="91"/>
                      <a:pt x="95" y="91"/>
                    </a:cubicBezTo>
                    <a:cubicBezTo>
                      <a:pt x="95" y="91"/>
                      <a:pt x="95" y="91"/>
                      <a:pt x="96" y="9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3" name="Freeform 43"/>
              <p:cNvSpPr>
                <a:spLocks/>
              </p:cNvSpPr>
              <p:nvPr/>
            </p:nvSpPr>
            <p:spPr bwMode="auto">
              <a:xfrm>
                <a:off x="6978652" y="2632076"/>
                <a:ext cx="152400" cy="130175"/>
              </a:xfrm>
              <a:custGeom>
                <a:avLst/>
                <a:gdLst>
                  <a:gd name="T0" fmla="*/ 6 w 14"/>
                  <a:gd name="T1" fmla="*/ 12 h 12"/>
                  <a:gd name="T2" fmla="*/ 6 w 14"/>
                  <a:gd name="T3" fmla="*/ 12 h 12"/>
                  <a:gd name="T4" fmla="*/ 7 w 14"/>
                  <a:gd name="T5" fmla="*/ 11 h 12"/>
                  <a:gd name="T6" fmla="*/ 8 w 14"/>
                  <a:gd name="T7" fmla="*/ 11 h 12"/>
                  <a:gd name="T8" fmla="*/ 8 w 14"/>
                  <a:gd name="T9" fmla="*/ 11 h 12"/>
                  <a:gd name="T10" fmla="*/ 9 w 14"/>
                  <a:gd name="T11" fmla="*/ 10 h 12"/>
                  <a:gd name="T12" fmla="*/ 10 w 14"/>
                  <a:gd name="T13" fmla="*/ 10 h 12"/>
                  <a:gd name="T14" fmla="*/ 10 w 14"/>
                  <a:gd name="T15" fmla="*/ 9 h 12"/>
                  <a:gd name="T16" fmla="*/ 10 w 14"/>
                  <a:gd name="T17" fmla="*/ 8 h 12"/>
                  <a:gd name="T18" fmla="*/ 11 w 14"/>
                  <a:gd name="T19" fmla="*/ 8 h 12"/>
                  <a:gd name="T20" fmla="*/ 11 w 14"/>
                  <a:gd name="T21" fmla="*/ 7 h 12"/>
                  <a:gd name="T22" fmla="*/ 12 w 14"/>
                  <a:gd name="T23" fmla="*/ 7 h 12"/>
                  <a:gd name="T24" fmla="*/ 13 w 14"/>
                  <a:gd name="T25" fmla="*/ 6 h 12"/>
                  <a:gd name="T26" fmla="*/ 13 w 14"/>
                  <a:gd name="T27" fmla="*/ 7 h 12"/>
                  <a:gd name="T28" fmla="*/ 14 w 14"/>
                  <a:gd name="T29" fmla="*/ 6 h 12"/>
                  <a:gd name="T30" fmla="*/ 14 w 14"/>
                  <a:gd name="T31" fmla="*/ 5 h 12"/>
                  <a:gd name="T32" fmla="*/ 13 w 14"/>
                  <a:gd name="T33" fmla="*/ 4 h 12"/>
                  <a:gd name="T34" fmla="*/ 14 w 14"/>
                  <a:gd name="T35" fmla="*/ 3 h 12"/>
                  <a:gd name="T36" fmla="*/ 13 w 14"/>
                  <a:gd name="T37" fmla="*/ 2 h 12"/>
                  <a:gd name="T38" fmla="*/ 13 w 14"/>
                  <a:gd name="T39" fmla="*/ 2 h 12"/>
                  <a:gd name="T40" fmla="*/ 12 w 14"/>
                  <a:gd name="T41" fmla="*/ 1 h 12"/>
                  <a:gd name="T42" fmla="*/ 12 w 14"/>
                  <a:gd name="T43" fmla="*/ 1 h 12"/>
                  <a:gd name="T44" fmla="*/ 11 w 14"/>
                  <a:gd name="T45" fmla="*/ 1 h 12"/>
                  <a:gd name="T46" fmla="*/ 10 w 14"/>
                  <a:gd name="T47" fmla="*/ 0 h 12"/>
                  <a:gd name="T48" fmla="*/ 10 w 14"/>
                  <a:gd name="T49" fmla="*/ 1 h 12"/>
                  <a:gd name="T50" fmla="*/ 9 w 14"/>
                  <a:gd name="T51" fmla="*/ 2 h 12"/>
                  <a:gd name="T52" fmla="*/ 8 w 14"/>
                  <a:gd name="T53" fmla="*/ 1 h 12"/>
                  <a:gd name="T54" fmla="*/ 7 w 14"/>
                  <a:gd name="T55" fmla="*/ 1 h 12"/>
                  <a:gd name="T56" fmla="*/ 7 w 14"/>
                  <a:gd name="T57" fmla="*/ 1 h 12"/>
                  <a:gd name="T58" fmla="*/ 6 w 14"/>
                  <a:gd name="T59" fmla="*/ 1 h 12"/>
                  <a:gd name="T60" fmla="*/ 5 w 14"/>
                  <a:gd name="T61" fmla="*/ 1 h 12"/>
                  <a:gd name="T62" fmla="*/ 4 w 14"/>
                  <a:gd name="T63" fmla="*/ 1 h 12"/>
                  <a:gd name="T64" fmla="*/ 3 w 14"/>
                  <a:gd name="T65" fmla="*/ 1 h 12"/>
                  <a:gd name="T66" fmla="*/ 2 w 14"/>
                  <a:gd name="T67" fmla="*/ 1 h 12"/>
                  <a:gd name="T68" fmla="*/ 1 w 14"/>
                  <a:gd name="T69" fmla="*/ 2 h 12"/>
                  <a:gd name="T70" fmla="*/ 1 w 14"/>
                  <a:gd name="T71" fmla="*/ 3 h 12"/>
                  <a:gd name="T72" fmla="*/ 0 w 14"/>
                  <a:gd name="T73" fmla="*/ 3 h 12"/>
                  <a:gd name="T74" fmla="*/ 0 w 14"/>
                  <a:gd name="T75" fmla="*/ 5 h 12"/>
                  <a:gd name="T76" fmla="*/ 1 w 14"/>
                  <a:gd name="T77" fmla="*/ 5 h 12"/>
                  <a:gd name="T78" fmla="*/ 1 w 14"/>
                  <a:gd name="T79" fmla="*/ 6 h 12"/>
                  <a:gd name="T80" fmla="*/ 1 w 14"/>
                  <a:gd name="T81" fmla="*/ 7 h 12"/>
                  <a:gd name="T82" fmla="*/ 1 w 14"/>
                  <a:gd name="T83" fmla="*/ 7 h 12"/>
                  <a:gd name="T84" fmla="*/ 2 w 14"/>
                  <a:gd name="T85" fmla="*/ 7 h 12"/>
                  <a:gd name="T86" fmla="*/ 2 w 14"/>
                  <a:gd name="T87" fmla="*/ 8 h 12"/>
                  <a:gd name="T88" fmla="*/ 2 w 14"/>
                  <a:gd name="T89" fmla="*/ 8 h 12"/>
                  <a:gd name="T90" fmla="*/ 3 w 14"/>
                  <a:gd name="T91" fmla="*/ 9 h 12"/>
                  <a:gd name="T92" fmla="*/ 3 w 14"/>
                  <a:gd name="T93" fmla="*/ 11 h 12"/>
                  <a:gd name="T94" fmla="*/ 3 w 14"/>
                  <a:gd name="T95" fmla="*/ 10 h 12"/>
                  <a:gd name="T96" fmla="*/ 4 w 14"/>
                  <a:gd name="T97" fmla="*/ 11 h 12"/>
                  <a:gd name="T98" fmla="*/ 5 w 14"/>
                  <a:gd name="T99" fmla="*/ 12 h 12"/>
                  <a:gd name="T100" fmla="*/ 6 w 14"/>
                  <a:gd name="T101" fmla="*/ 12 h 12"/>
                  <a:gd name="T102" fmla="*/ 6 w 14"/>
                  <a:gd name="T10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6" y="12"/>
                    </a:moveTo>
                    <a:cubicBezTo>
                      <a:pt x="6" y="12"/>
                      <a:pt x="6" y="12"/>
                      <a:pt x="6" y="12"/>
                    </a:cubicBezTo>
                    <a:cubicBezTo>
                      <a:pt x="7" y="12"/>
                      <a:pt x="7" y="11"/>
                      <a:pt x="7" y="11"/>
                    </a:cubicBezTo>
                    <a:cubicBezTo>
                      <a:pt x="7" y="11"/>
                      <a:pt x="8" y="11"/>
                      <a:pt x="8" y="11"/>
                    </a:cubicBezTo>
                    <a:cubicBezTo>
                      <a:pt x="8" y="11"/>
                      <a:pt x="8" y="11"/>
                      <a:pt x="8" y="11"/>
                    </a:cubicBezTo>
                    <a:cubicBezTo>
                      <a:pt x="8" y="10"/>
                      <a:pt x="8" y="10"/>
                      <a:pt x="9" y="10"/>
                    </a:cubicBezTo>
                    <a:cubicBezTo>
                      <a:pt x="9" y="10"/>
                      <a:pt x="10" y="10"/>
                      <a:pt x="10" y="10"/>
                    </a:cubicBezTo>
                    <a:cubicBezTo>
                      <a:pt x="10" y="10"/>
                      <a:pt x="10" y="9"/>
                      <a:pt x="10" y="9"/>
                    </a:cubicBezTo>
                    <a:cubicBezTo>
                      <a:pt x="10" y="9"/>
                      <a:pt x="10" y="8"/>
                      <a:pt x="10" y="8"/>
                    </a:cubicBezTo>
                    <a:cubicBezTo>
                      <a:pt x="10" y="8"/>
                      <a:pt x="11" y="8"/>
                      <a:pt x="11" y="8"/>
                    </a:cubicBezTo>
                    <a:cubicBezTo>
                      <a:pt x="11" y="8"/>
                      <a:pt x="11" y="7"/>
                      <a:pt x="11" y="7"/>
                    </a:cubicBezTo>
                    <a:cubicBezTo>
                      <a:pt x="12" y="7"/>
                      <a:pt x="12" y="7"/>
                      <a:pt x="12" y="7"/>
                    </a:cubicBezTo>
                    <a:cubicBezTo>
                      <a:pt x="12" y="7"/>
                      <a:pt x="12" y="6"/>
                      <a:pt x="13" y="6"/>
                    </a:cubicBezTo>
                    <a:cubicBezTo>
                      <a:pt x="13" y="6"/>
                      <a:pt x="13" y="7"/>
                      <a:pt x="13" y="7"/>
                    </a:cubicBezTo>
                    <a:cubicBezTo>
                      <a:pt x="13" y="7"/>
                      <a:pt x="13" y="6"/>
                      <a:pt x="14" y="6"/>
                    </a:cubicBezTo>
                    <a:cubicBezTo>
                      <a:pt x="14" y="6"/>
                      <a:pt x="14" y="5"/>
                      <a:pt x="14" y="5"/>
                    </a:cubicBezTo>
                    <a:cubicBezTo>
                      <a:pt x="13" y="4"/>
                      <a:pt x="13" y="4"/>
                      <a:pt x="13" y="4"/>
                    </a:cubicBezTo>
                    <a:cubicBezTo>
                      <a:pt x="13" y="3"/>
                      <a:pt x="14" y="3"/>
                      <a:pt x="14" y="3"/>
                    </a:cubicBezTo>
                    <a:cubicBezTo>
                      <a:pt x="13" y="2"/>
                      <a:pt x="13" y="3"/>
                      <a:pt x="13" y="2"/>
                    </a:cubicBezTo>
                    <a:cubicBezTo>
                      <a:pt x="13" y="2"/>
                      <a:pt x="13" y="2"/>
                      <a:pt x="13" y="2"/>
                    </a:cubicBezTo>
                    <a:cubicBezTo>
                      <a:pt x="13" y="1"/>
                      <a:pt x="13" y="1"/>
                      <a:pt x="12" y="1"/>
                    </a:cubicBezTo>
                    <a:cubicBezTo>
                      <a:pt x="12" y="1"/>
                      <a:pt x="12" y="1"/>
                      <a:pt x="12" y="1"/>
                    </a:cubicBezTo>
                    <a:cubicBezTo>
                      <a:pt x="12" y="1"/>
                      <a:pt x="12" y="1"/>
                      <a:pt x="11" y="1"/>
                    </a:cubicBezTo>
                    <a:cubicBezTo>
                      <a:pt x="11" y="0"/>
                      <a:pt x="10" y="0"/>
                      <a:pt x="10" y="0"/>
                    </a:cubicBezTo>
                    <a:cubicBezTo>
                      <a:pt x="10" y="0"/>
                      <a:pt x="10" y="1"/>
                      <a:pt x="10" y="1"/>
                    </a:cubicBezTo>
                    <a:cubicBezTo>
                      <a:pt x="9" y="1"/>
                      <a:pt x="9" y="2"/>
                      <a:pt x="9" y="2"/>
                    </a:cubicBezTo>
                    <a:cubicBezTo>
                      <a:pt x="9" y="2"/>
                      <a:pt x="9" y="1"/>
                      <a:pt x="8" y="1"/>
                    </a:cubicBezTo>
                    <a:cubicBezTo>
                      <a:pt x="8" y="1"/>
                      <a:pt x="8" y="2"/>
                      <a:pt x="7" y="1"/>
                    </a:cubicBezTo>
                    <a:cubicBezTo>
                      <a:pt x="7" y="1"/>
                      <a:pt x="7" y="1"/>
                      <a:pt x="7" y="1"/>
                    </a:cubicBezTo>
                    <a:cubicBezTo>
                      <a:pt x="7" y="1"/>
                      <a:pt x="6" y="1"/>
                      <a:pt x="6" y="1"/>
                    </a:cubicBezTo>
                    <a:cubicBezTo>
                      <a:pt x="6" y="1"/>
                      <a:pt x="5" y="1"/>
                      <a:pt x="5" y="1"/>
                    </a:cubicBezTo>
                    <a:cubicBezTo>
                      <a:pt x="5" y="1"/>
                      <a:pt x="4" y="1"/>
                      <a:pt x="4" y="1"/>
                    </a:cubicBezTo>
                    <a:cubicBezTo>
                      <a:pt x="3" y="1"/>
                      <a:pt x="3" y="0"/>
                      <a:pt x="3" y="1"/>
                    </a:cubicBezTo>
                    <a:cubicBezTo>
                      <a:pt x="2" y="1"/>
                      <a:pt x="2" y="1"/>
                      <a:pt x="2" y="1"/>
                    </a:cubicBezTo>
                    <a:cubicBezTo>
                      <a:pt x="2" y="1"/>
                      <a:pt x="1" y="1"/>
                      <a:pt x="1" y="2"/>
                    </a:cubicBezTo>
                    <a:cubicBezTo>
                      <a:pt x="1" y="2"/>
                      <a:pt x="1" y="3"/>
                      <a:pt x="1" y="3"/>
                    </a:cubicBezTo>
                    <a:cubicBezTo>
                      <a:pt x="1" y="3"/>
                      <a:pt x="0" y="3"/>
                      <a:pt x="0" y="3"/>
                    </a:cubicBezTo>
                    <a:cubicBezTo>
                      <a:pt x="0" y="4"/>
                      <a:pt x="0" y="4"/>
                      <a:pt x="0" y="5"/>
                    </a:cubicBezTo>
                    <a:cubicBezTo>
                      <a:pt x="0" y="5"/>
                      <a:pt x="0" y="5"/>
                      <a:pt x="1" y="5"/>
                    </a:cubicBezTo>
                    <a:cubicBezTo>
                      <a:pt x="1" y="6"/>
                      <a:pt x="1" y="6"/>
                      <a:pt x="1" y="6"/>
                    </a:cubicBezTo>
                    <a:cubicBezTo>
                      <a:pt x="2" y="6"/>
                      <a:pt x="1" y="7"/>
                      <a:pt x="1" y="7"/>
                    </a:cubicBezTo>
                    <a:cubicBezTo>
                      <a:pt x="1" y="7"/>
                      <a:pt x="1" y="7"/>
                      <a:pt x="1" y="7"/>
                    </a:cubicBezTo>
                    <a:cubicBezTo>
                      <a:pt x="1" y="7"/>
                      <a:pt x="2" y="7"/>
                      <a:pt x="2" y="7"/>
                    </a:cubicBezTo>
                    <a:cubicBezTo>
                      <a:pt x="2" y="8"/>
                      <a:pt x="2" y="8"/>
                      <a:pt x="2" y="8"/>
                    </a:cubicBezTo>
                    <a:cubicBezTo>
                      <a:pt x="2" y="8"/>
                      <a:pt x="2" y="8"/>
                      <a:pt x="2" y="8"/>
                    </a:cubicBezTo>
                    <a:cubicBezTo>
                      <a:pt x="3" y="9"/>
                      <a:pt x="3" y="9"/>
                      <a:pt x="3" y="9"/>
                    </a:cubicBezTo>
                    <a:cubicBezTo>
                      <a:pt x="3" y="10"/>
                      <a:pt x="2" y="10"/>
                      <a:pt x="3" y="11"/>
                    </a:cubicBezTo>
                    <a:cubicBezTo>
                      <a:pt x="3" y="11"/>
                      <a:pt x="3" y="10"/>
                      <a:pt x="3" y="10"/>
                    </a:cubicBezTo>
                    <a:cubicBezTo>
                      <a:pt x="4" y="10"/>
                      <a:pt x="4" y="11"/>
                      <a:pt x="4" y="11"/>
                    </a:cubicBezTo>
                    <a:cubicBezTo>
                      <a:pt x="4" y="11"/>
                      <a:pt x="4" y="12"/>
                      <a:pt x="5" y="12"/>
                    </a:cubicBezTo>
                    <a:cubicBezTo>
                      <a:pt x="5" y="12"/>
                      <a:pt x="5" y="12"/>
                      <a:pt x="6" y="12"/>
                    </a:cubicBezTo>
                    <a:cubicBezTo>
                      <a:pt x="6" y="12"/>
                      <a:pt x="6" y="12"/>
                      <a:pt x="6" y="1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4" name="Freeform 44"/>
              <p:cNvSpPr>
                <a:spLocks/>
              </p:cNvSpPr>
              <p:nvPr/>
            </p:nvSpPr>
            <p:spPr bwMode="auto">
              <a:xfrm>
                <a:off x="1936752" y="2362201"/>
                <a:ext cx="269875" cy="107950"/>
              </a:xfrm>
              <a:custGeom>
                <a:avLst/>
                <a:gdLst>
                  <a:gd name="T0" fmla="*/ 25 w 25"/>
                  <a:gd name="T1" fmla="*/ 7 h 10"/>
                  <a:gd name="T2" fmla="*/ 23 w 25"/>
                  <a:gd name="T3" fmla="*/ 7 h 10"/>
                  <a:gd name="T4" fmla="*/ 22 w 25"/>
                  <a:gd name="T5" fmla="*/ 7 h 10"/>
                  <a:gd name="T6" fmla="*/ 22 w 25"/>
                  <a:gd name="T7" fmla="*/ 6 h 10"/>
                  <a:gd name="T8" fmla="*/ 22 w 25"/>
                  <a:gd name="T9" fmla="*/ 6 h 10"/>
                  <a:gd name="T10" fmla="*/ 21 w 25"/>
                  <a:gd name="T11" fmla="*/ 5 h 10"/>
                  <a:gd name="T12" fmla="*/ 20 w 25"/>
                  <a:gd name="T13" fmla="*/ 6 h 10"/>
                  <a:gd name="T14" fmla="*/ 19 w 25"/>
                  <a:gd name="T15" fmla="*/ 5 h 10"/>
                  <a:gd name="T16" fmla="*/ 18 w 25"/>
                  <a:gd name="T17" fmla="*/ 5 h 10"/>
                  <a:gd name="T18" fmla="*/ 17 w 25"/>
                  <a:gd name="T19" fmla="*/ 4 h 10"/>
                  <a:gd name="T20" fmla="*/ 16 w 25"/>
                  <a:gd name="T21" fmla="*/ 3 h 10"/>
                  <a:gd name="T22" fmla="*/ 15 w 25"/>
                  <a:gd name="T23" fmla="*/ 2 h 10"/>
                  <a:gd name="T24" fmla="*/ 14 w 25"/>
                  <a:gd name="T25" fmla="*/ 2 h 10"/>
                  <a:gd name="T26" fmla="*/ 13 w 25"/>
                  <a:gd name="T27" fmla="*/ 2 h 10"/>
                  <a:gd name="T28" fmla="*/ 13 w 25"/>
                  <a:gd name="T29" fmla="*/ 1 h 10"/>
                  <a:gd name="T30" fmla="*/ 12 w 25"/>
                  <a:gd name="T31" fmla="*/ 0 h 10"/>
                  <a:gd name="T32" fmla="*/ 10 w 25"/>
                  <a:gd name="T33" fmla="*/ 0 h 10"/>
                  <a:gd name="T34" fmla="*/ 8 w 25"/>
                  <a:gd name="T35" fmla="*/ 0 h 10"/>
                  <a:gd name="T36" fmla="*/ 7 w 25"/>
                  <a:gd name="T37" fmla="*/ 0 h 10"/>
                  <a:gd name="T38" fmla="*/ 6 w 25"/>
                  <a:gd name="T39" fmla="*/ 0 h 10"/>
                  <a:gd name="T40" fmla="*/ 4 w 25"/>
                  <a:gd name="T41" fmla="*/ 0 h 10"/>
                  <a:gd name="T42" fmla="*/ 2 w 25"/>
                  <a:gd name="T43" fmla="*/ 1 h 10"/>
                  <a:gd name="T44" fmla="*/ 1 w 25"/>
                  <a:gd name="T45" fmla="*/ 2 h 10"/>
                  <a:gd name="T46" fmla="*/ 1 w 25"/>
                  <a:gd name="T47" fmla="*/ 3 h 10"/>
                  <a:gd name="T48" fmla="*/ 0 w 25"/>
                  <a:gd name="T49" fmla="*/ 4 h 10"/>
                  <a:gd name="T50" fmla="*/ 1 w 25"/>
                  <a:gd name="T51" fmla="*/ 4 h 10"/>
                  <a:gd name="T52" fmla="*/ 2 w 25"/>
                  <a:gd name="T53" fmla="*/ 4 h 10"/>
                  <a:gd name="T54" fmla="*/ 2 w 25"/>
                  <a:gd name="T55" fmla="*/ 3 h 10"/>
                  <a:gd name="T56" fmla="*/ 3 w 25"/>
                  <a:gd name="T57" fmla="*/ 3 h 10"/>
                  <a:gd name="T58" fmla="*/ 4 w 25"/>
                  <a:gd name="T59" fmla="*/ 3 h 10"/>
                  <a:gd name="T60" fmla="*/ 5 w 25"/>
                  <a:gd name="T61" fmla="*/ 2 h 10"/>
                  <a:gd name="T62" fmla="*/ 6 w 25"/>
                  <a:gd name="T63" fmla="*/ 2 h 10"/>
                  <a:gd name="T64" fmla="*/ 7 w 25"/>
                  <a:gd name="T65" fmla="*/ 1 h 10"/>
                  <a:gd name="T66" fmla="*/ 8 w 25"/>
                  <a:gd name="T67" fmla="*/ 2 h 10"/>
                  <a:gd name="T68" fmla="*/ 7 w 25"/>
                  <a:gd name="T69" fmla="*/ 2 h 10"/>
                  <a:gd name="T70" fmla="*/ 8 w 25"/>
                  <a:gd name="T71" fmla="*/ 3 h 10"/>
                  <a:gd name="T72" fmla="*/ 9 w 25"/>
                  <a:gd name="T73" fmla="*/ 3 h 10"/>
                  <a:gd name="T74" fmla="*/ 9 w 25"/>
                  <a:gd name="T75" fmla="*/ 3 h 10"/>
                  <a:gd name="T76" fmla="*/ 11 w 25"/>
                  <a:gd name="T77" fmla="*/ 3 h 10"/>
                  <a:gd name="T78" fmla="*/ 12 w 25"/>
                  <a:gd name="T79" fmla="*/ 3 h 10"/>
                  <a:gd name="T80" fmla="*/ 11 w 25"/>
                  <a:gd name="T81" fmla="*/ 4 h 10"/>
                  <a:gd name="T82" fmla="*/ 12 w 25"/>
                  <a:gd name="T83" fmla="*/ 5 h 10"/>
                  <a:gd name="T84" fmla="*/ 14 w 25"/>
                  <a:gd name="T85" fmla="*/ 5 h 10"/>
                  <a:gd name="T86" fmla="*/ 15 w 25"/>
                  <a:gd name="T87" fmla="*/ 5 h 10"/>
                  <a:gd name="T88" fmla="*/ 15 w 25"/>
                  <a:gd name="T89" fmla="*/ 6 h 10"/>
                  <a:gd name="T90" fmla="*/ 16 w 25"/>
                  <a:gd name="T91" fmla="*/ 7 h 10"/>
                  <a:gd name="T92" fmla="*/ 17 w 25"/>
                  <a:gd name="T93" fmla="*/ 8 h 10"/>
                  <a:gd name="T94" fmla="*/ 17 w 25"/>
                  <a:gd name="T95" fmla="*/ 9 h 10"/>
                  <a:gd name="T96" fmla="*/ 18 w 25"/>
                  <a:gd name="T97" fmla="*/ 9 h 10"/>
                  <a:gd name="T98" fmla="*/ 19 w 25"/>
                  <a:gd name="T99" fmla="*/ 9 h 10"/>
                  <a:gd name="T100" fmla="*/ 21 w 25"/>
                  <a:gd name="T101" fmla="*/ 9 h 10"/>
                  <a:gd name="T102" fmla="*/ 22 w 25"/>
                  <a:gd name="T103" fmla="*/ 9 h 10"/>
                  <a:gd name="T104" fmla="*/ 24 w 25"/>
                  <a:gd name="T105" fmla="*/ 9 h 10"/>
                  <a:gd name="T106" fmla="*/ 25 w 25"/>
                  <a:gd name="T107" fmla="*/ 9 h 10"/>
                  <a:gd name="T108" fmla="*/ 25 w 25"/>
                  <a:gd name="T109" fmla="*/ 8 h 10"/>
                  <a:gd name="T110" fmla="*/ 25 w 25"/>
                  <a:gd name="T11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0">
                    <a:moveTo>
                      <a:pt x="25" y="7"/>
                    </a:moveTo>
                    <a:cubicBezTo>
                      <a:pt x="24" y="7"/>
                      <a:pt x="24" y="7"/>
                      <a:pt x="23" y="7"/>
                    </a:cubicBezTo>
                    <a:cubicBezTo>
                      <a:pt x="23" y="7"/>
                      <a:pt x="23" y="7"/>
                      <a:pt x="22" y="7"/>
                    </a:cubicBezTo>
                    <a:cubicBezTo>
                      <a:pt x="22" y="7"/>
                      <a:pt x="22" y="6"/>
                      <a:pt x="22" y="6"/>
                    </a:cubicBezTo>
                    <a:cubicBezTo>
                      <a:pt x="22" y="6"/>
                      <a:pt x="22" y="6"/>
                      <a:pt x="22" y="6"/>
                    </a:cubicBezTo>
                    <a:cubicBezTo>
                      <a:pt x="21" y="6"/>
                      <a:pt x="21" y="5"/>
                      <a:pt x="21" y="5"/>
                    </a:cubicBezTo>
                    <a:cubicBezTo>
                      <a:pt x="21" y="5"/>
                      <a:pt x="20" y="6"/>
                      <a:pt x="20" y="6"/>
                    </a:cubicBezTo>
                    <a:cubicBezTo>
                      <a:pt x="20" y="6"/>
                      <a:pt x="20" y="5"/>
                      <a:pt x="19" y="5"/>
                    </a:cubicBezTo>
                    <a:cubicBezTo>
                      <a:pt x="19" y="5"/>
                      <a:pt x="19" y="5"/>
                      <a:pt x="18" y="5"/>
                    </a:cubicBezTo>
                    <a:cubicBezTo>
                      <a:pt x="18" y="4"/>
                      <a:pt x="18" y="4"/>
                      <a:pt x="17" y="4"/>
                    </a:cubicBezTo>
                    <a:cubicBezTo>
                      <a:pt x="17" y="3"/>
                      <a:pt x="17" y="3"/>
                      <a:pt x="16" y="3"/>
                    </a:cubicBezTo>
                    <a:cubicBezTo>
                      <a:pt x="16" y="3"/>
                      <a:pt x="16" y="2"/>
                      <a:pt x="15" y="2"/>
                    </a:cubicBezTo>
                    <a:cubicBezTo>
                      <a:pt x="15" y="2"/>
                      <a:pt x="14" y="2"/>
                      <a:pt x="14" y="2"/>
                    </a:cubicBezTo>
                    <a:cubicBezTo>
                      <a:pt x="14" y="2"/>
                      <a:pt x="13" y="2"/>
                      <a:pt x="13" y="2"/>
                    </a:cubicBezTo>
                    <a:cubicBezTo>
                      <a:pt x="13" y="2"/>
                      <a:pt x="13" y="1"/>
                      <a:pt x="13" y="1"/>
                    </a:cubicBezTo>
                    <a:cubicBezTo>
                      <a:pt x="13" y="0"/>
                      <a:pt x="12" y="0"/>
                      <a:pt x="12" y="0"/>
                    </a:cubicBezTo>
                    <a:cubicBezTo>
                      <a:pt x="11" y="0"/>
                      <a:pt x="11" y="0"/>
                      <a:pt x="10" y="0"/>
                    </a:cubicBezTo>
                    <a:cubicBezTo>
                      <a:pt x="9" y="0"/>
                      <a:pt x="9" y="0"/>
                      <a:pt x="8" y="0"/>
                    </a:cubicBezTo>
                    <a:cubicBezTo>
                      <a:pt x="8" y="0"/>
                      <a:pt x="7" y="0"/>
                      <a:pt x="7" y="0"/>
                    </a:cubicBezTo>
                    <a:cubicBezTo>
                      <a:pt x="6" y="0"/>
                      <a:pt x="6" y="0"/>
                      <a:pt x="6" y="0"/>
                    </a:cubicBezTo>
                    <a:cubicBezTo>
                      <a:pt x="5" y="0"/>
                      <a:pt x="5" y="0"/>
                      <a:pt x="4" y="0"/>
                    </a:cubicBezTo>
                    <a:cubicBezTo>
                      <a:pt x="3" y="0"/>
                      <a:pt x="3" y="1"/>
                      <a:pt x="2" y="1"/>
                    </a:cubicBezTo>
                    <a:cubicBezTo>
                      <a:pt x="2" y="2"/>
                      <a:pt x="1" y="2"/>
                      <a:pt x="1" y="2"/>
                    </a:cubicBezTo>
                    <a:cubicBezTo>
                      <a:pt x="1" y="2"/>
                      <a:pt x="1" y="3"/>
                      <a:pt x="1" y="3"/>
                    </a:cubicBezTo>
                    <a:cubicBezTo>
                      <a:pt x="1" y="3"/>
                      <a:pt x="0" y="4"/>
                      <a:pt x="0" y="4"/>
                    </a:cubicBezTo>
                    <a:cubicBezTo>
                      <a:pt x="1" y="4"/>
                      <a:pt x="1" y="4"/>
                      <a:pt x="1" y="4"/>
                    </a:cubicBezTo>
                    <a:cubicBezTo>
                      <a:pt x="2" y="4"/>
                      <a:pt x="2" y="4"/>
                      <a:pt x="2" y="4"/>
                    </a:cubicBezTo>
                    <a:cubicBezTo>
                      <a:pt x="2" y="4"/>
                      <a:pt x="2" y="3"/>
                      <a:pt x="2" y="3"/>
                    </a:cubicBezTo>
                    <a:cubicBezTo>
                      <a:pt x="2" y="3"/>
                      <a:pt x="3" y="3"/>
                      <a:pt x="3" y="3"/>
                    </a:cubicBezTo>
                    <a:cubicBezTo>
                      <a:pt x="4" y="3"/>
                      <a:pt x="4" y="3"/>
                      <a:pt x="4" y="3"/>
                    </a:cubicBezTo>
                    <a:cubicBezTo>
                      <a:pt x="5" y="2"/>
                      <a:pt x="5" y="2"/>
                      <a:pt x="5" y="2"/>
                    </a:cubicBezTo>
                    <a:cubicBezTo>
                      <a:pt x="5" y="2"/>
                      <a:pt x="5" y="2"/>
                      <a:pt x="6" y="2"/>
                    </a:cubicBezTo>
                    <a:cubicBezTo>
                      <a:pt x="6" y="1"/>
                      <a:pt x="6" y="1"/>
                      <a:pt x="7" y="1"/>
                    </a:cubicBezTo>
                    <a:cubicBezTo>
                      <a:pt x="7" y="1"/>
                      <a:pt x="8" y="1"/>
                      <a:pt x="8" y="2"/>
                    </a:cubicBezTo>
                    <a:cubicBezTo>
                      <a:pt x="8" y="2"/>
                      <a:pt x="7" y="2"/>
                      <a:pt x="7" y="2"/>
                    </a:cubicBezTo>
                    <a:cubicBezTo>
                      <a:pt x="7" y="2"/>
                      <a:pt x="7" y="3"/>
                      <a:pt x="8" y="3"/>
                    </a:cubicBezTo>
                    <a:cubicBezTo>
                      <a:pt x="8" y="3"/>
                      <a:pt x="8" y="3"/>
                      <a:pt x="9" y="3"/>
                    </a:cubicBezTo>
                    <a:cubicBezTo>
                      <a:pt x="9" y="3"/>
                      <a:pt x="9" y="3"/>
                      <a:pt x="9" y="3"/>
                    </a:cubicBezTo>
                    <a:cubicBezTo>
                      <a:pt x="10" y="3"/>
                      <a:pt x="10" y="3"/>
                      <a:pt x="11" y="3"/>
                    </a:cubicBezTo>
                    <a:cubicBezTo>
                      <a:pt x="11" y="3"/>
                      <a:pt x="12" y="3"/>
                      <a:pt x="12" y="3"/>
                    </a:cubicBezTo>
                    <a:cubicBezTo>
                      <a:pt x="12" y="4"/>
                      <a:pt x="11" y="4"/>
                      <a:pt x="11" y="4"/>
                    </a:cubicBezTo>
                    <a:cubicBezTo>
                      <a:pt x="11" y="5"/>
                      <a:pt x="12" y="4"/>
                      <a:pt x="12" y="5"/>
                    </a:cubicBezTo>
                    <a:cubicBezTo>
                      <a:pt x="13" y="5"/>
                      <a:pt x="13" y="5"/>
                      <a:pt x="14" y="5"/>
                    </a:cubicBezTo>
                    <a:cubicBezTo>
                      <a:pt x="14" y="5"/>
                      <a:pt x="15" y="5"/>
                      <a:pt x="15" y="5"/>
                    </a:cubicBezTo>
                    <a:cubicBezTo>
                      <a:pt x="15" y="6"/>
                      <a:pt x="15" y="6"/>
                      <a:pt x="15" y="6"/>
                    </a:cubicBezTo>
                    <a:cubicBezTo>
                      <a:pt x="15" y="7"/>
                      <a:pt x="15" y="7"/>
                      <a:pt x="16" y="7"/>
                    </a:cubicBezTo>
                    <a:cubicBezTo>
                      <a:pt x="16" y="7"/>
                      <a:pt x="16" y="7"/>
                      <a:pt x="17" y="8"/>
                    </a:cubicBezTo>
                    <a:cubicBezTo>
                      <a:pt x="17" y="8"/>
                      <a:pt x="17" y="8"/>
                      <a:pt x="17" y="9"/>
                    </a:cubicBezTo>
                    <a:cubicBezTo>
                      <a:pt x="17" y="9"/>
                      <a:pt x="17" y="9"/>
                      <a:pt x="18" y="9"/>
                    </a:cubicBezTo>
                    <a:cubicBezTo>
                      <a:pt x="18" y="9"/>
                      <a:pt x="18" y="9"/>
                      <a:pt x="19" y="9"/>
                    </a:cubicBezTo>
                    <a:cubicBezTo>
                      <a:pt x="20" y="9"/>
                      <a:pt x="20" y="9"/>
                      <a:pt x="21" y="9"/>
                    </a:cubicBezTo>
                    <a:cubicBezTo>
                      <a:pt x="21" y="9"/>
                      <a:pt x="22" y="9"/>
                      <a:pt x="22" y="9"/>
                    </a:cubicBezTo>
                    <a:cubicBezTo>
                      <a:pt x="23" y="9"/>
                      <a:pt x="23" y="9"/>
                      <a:pt x="24" y="9"/>
                    </a:cubicBezTo>
                    <a:cubicBezTo>
                      <a:pt x="24" y="9"/>
                      <a:pt x="25" y="10"/>
                      <a:pt x="25" y="9"/>
                    </a:cubicBezTo>
                    <a:cubicBezTo>
                      <a:pt x="25" y="9"/>
                      <a:pt x="25" y="8"/>
                      <a:pt x="25" y="8"/>
                    </a:cubicBezTo>
                    <a:cubicBezTo>
                      <a:pt x="25" y="8"/>
                      <a:pt x="25" y="8"/>
                      <a:pt x="25" y="7"/>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5" name="Freeform 45"/>
              <p:cNvSpPr>
                <a:spLocks/>
              </p:cNvSpPr>
              <p:nvPr/>
            </p:nvSpPr>
            <p:spPr bwMode="auto">
              <a:xfrm>
                <a:off x="1970089" y="2395539"/>
                <a:ext cx="31750" cy="20638"/>
              </a:xfrm>
              <a:custGeom>
                <a:avLst/>
                <a:gdLst>
                  <a:gd name="T0" fmla="*/ 2 w 3"/>
                  <a:gd name="T1" fmla="*/ 0 h 2"/>
                  <a:gd name="T2" fmla="*/ 1 w 3"/>
                  <a:gd name="T3" fmla="*/ 1 h 2"/>
                  <a:gd name="T4" fmla="*/ 1 w 3"/>
                  <a:gd name="T5" fmla="*/ 1 h 2"/>
                  <a:gd name="T6" fmla="*/ 0 w 3"/>
                  <a:gd name="T7" fmla="*/ 2 h 2"/>
                  <a:gd name="T8" fmla="*/ 1 w 3"/>
                  <a:gd name="T9" fmla="*/ 2 h 2"/>
                  <a:gd name="T10" fmla="*/ 2 w 3"/>
                  <a:gd name="T11" fmla="*/ 2 h 2"/>
                  <a:gd name="T12" fmla="*/ 3 w 3"/>
                  <a:gd name="T13" fmla="*/ 2 h 2"/>
                  <a:gd name="T14" fmla="*/ 3 w 3"/>
                  <a:gd name="T15" fmla="*/ 1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0"/>
                      <a:pt x="2" y="0"/>
                      <a:pt x="1" y="1"/>
                    </a:cubicBezTo>
                    <a:cubicBezTo>
                      <a:pt x="1" y="1"/>
                      <a:pt x="1" y="1"/>
                      <a:pt x="1" y="1"/>
                    </a:cubicBezTo>
                    <a:cubicBezTo>
                      <a:pt x="0" y="1"/>
                      <a:pt x="0" y="1"/>
                      <a:pt x="0" y="2"/>
                    </a:cubicBezTo>
                    <a:cubicBezTo>
                      <a:pt x="0" y="2"/>
                      <a:pt x="1" y="2"/>
                      <a:pt x="1" y="2"/>
                    </a:cubicBezTo>
                    <a:cubicBezTo>
                      <a:pt x="1" y="2"/>
                      <a:pt x="2" y="2"/>
                      <a:pt x="2" y="2"/>
                    </a:cubicBezTo>
                    <a:cubicBezTo>
                      <a:pt x="2" y="2"/>
                      <a:pt x="3" y="2"/>
                      <a:pt x="3" y="2"/>
                    </a:cubicBezTo>
                    <a:cubicBezTo>
                      <a:pt x="3" y="2"/>
                      <a:pt x="3" y="1"/>
                      <a:pt x="3" y="1"/>
                    </a:cubicBezTo>
                    <a:cubicBezTo>
                      <a:pt x="3" y="1"/>
                      <a:pt x="3" y="1"/>
                      <a:pt x="2"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6" name="Freeform 46"/>
              <p:cNvSpPr>
                <a:spLocks/>
              </p:cNvSpPr>
              <p:nvPr/>
            </p:nvSpPr>
            <p:spPr bwMode="auto">
              <a:xfrm>
                <a:off x="1754189" y="2632076"/>
                <a:ext cx="74613" cy="53975"/>
              </a:xfrm>
              <a:custGeom>
                <a:avLst/>
                <a:gdLst>
                  <a:gd name="T0" fmla="*/ 6 w 7"/>
                  <a:gd name="T1" fmla="*/ 3 h 5"/>
                  <a:gd name="T2" fmla="*/ 6 w 7"/>
                  <a:gd name="T3" fmla="*/ 2 h 5"/>
                  <a:gd name="T4" fmla="*/ 6 w 7"/>
                  <a:gd name="T5" fmla="*/ 2 h 5"/>
                  <a:gd name="T6" fmla="*/ 5 w 7"/>
                  <a:gd name="T7" fmla="*/ 2 h 5"/>
                  <a:gd name="T8" fmla="*/ 5 w 7"/>
                  <a:gd name="T9" fmla="*/ 2 h 5"/>
                  <a:gd name="T10" fmla="*/ 4 w 7"/>
                  <a:gd name="T11" fmla="*/ 1 h 5"/>
                  <a:gd name="T12" fmla="*/ 3 w 7"/>
                  <a:gd name="T13" fmla="*/ 0 h 5"/>
                  <a:gd name="T14" fmla="*/ 3 w 7"/>
                  <a:gd name="T15" fmla="*/ 0 h 5"/>
                  <a:gd name="T16" fmla="*/ 2 w 7"/>
                  <a:gd name="T17" fmla="*/ 0 h 5"/>
                  <a:gd name="T18" fmla="*/ 1 w 7"/>
                  <a:gd name="T19" fmla="*/ 1 h 5"/>
                  <a:gd name="T20" fmla="*/ 0 w 7"/>
                  <a:gd name="T21" fmla="*/ 2 h 5"/>
                  <a:gd name="T22" fmla="*/ 0 w 7"/>
                  <a:gd name="T23" fmla="*/ 3 h 5"/>
                  <a:gd name="T24" fmla="*/ 1 w 7"/>
                  <a:gd name="T25" fmla="*/ 3 h 5"/>
                  <a:gd name="T26" fmla="*/ 2 w 7"/>
                  <a:gd name="T27" fmla="*/ 4 h 5"/>
                  <a:gd name="T28" fmla="*/ 3 w 7"/>
                  <a:gd name="T29" fmla="*/ 4 h 5"/>
                  <a:gd name="T30" fmla="*/ 4 w 7"/>
                  <a:gd name="T31" fmla="*/ 4 h 5"/>
                  <a:gd name="T32" fmla="*/ 5 w 7"/>
                  <a:gd name="T33" fmla="*/ 5 h 5"/>
                  <a:gd name="T34" fmla="*/ 6 w 7"/>
                  <a:gd name="T35" fmla="*/ 4 h 5"/>
                  <a:gd name="T36" fmla="*/ 6 w 7"/>
                  <a:gd name="T37" fmla="*/ 4 h 5"/>
                  <a:gd name="T38" fmla="*/ 6 w 7"/>
                  <a:gd name="T39" fmla="*/ 4 h 5"/>
                  <a:gd name="T40" fmla="*/ 6 w 7"/>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6" y="3"/>
                    </a:moveTo>
                    <a:cubicBezTo>
                      <a:pt x="6" y="3"/>
                      <a:pt x="7" y="2"/>
                      <a:pt x="6" y="2"/>
                    </a:cubicBezTo>
                    <a:cubicBezTo>
                      <a:pt x="6" y="2"/>
                      <a:pt x="6" y="2"/>
                      <a:pt x="6" y="2"/>
                    </a:cubicBezTo>
                    <a:cubicBezTo>
                      <a:pt x="5" y="2"/>
                      <a:pt x="5" y="2"/>
                      <a:pt x="5" y="2"/>
                    </a:cubicBezTo>
                    <a:cubicBezTo>
                      <a:pt x="5" y="2"/>
                      <a:pt x="5" y="2"/>
                      <a:pt x="5" y="2"/>
                    </a:cubicBezTo>
                    <a:cubicBezTo>
                      <a:pt x="4" y="1"/>
                      <a:pt x="4" y="1"/>
                      <a:pt x="4" y="1"/>
                    </a:cubicBezTo>
                    <a:cubicBezTo>
                      <a:pt x="3" y="1"/>
                      <a:pt x="3" y="1"/>
                      <a:pt x="3" y="0"/>
                    </a:cubicBezTo>
                    <a:cubicBezTo>
                      <a:pt x="3" y="0"/>
                      <a:pt x="3" y="0"/>
                      <a:pt x="3" y="0"/>
                    </a:cubicBezTo>
                    <a:cubicBezTo>
                      <a:pt x="3" y="0"/>
                      <a:pt x="3" y="0"/>
                      <a:pt x="2" y="0"/>
                    </a:cubicBezTo>
                    <a:cubicBezTo>
                      <a:pt x="2" y="1"/>
                      <a:pt x="2" y="1"/>
                      <a:pt x="1" y="1"/>
                    </a:cubicBezTo>
                    <a:cubicBezTo>
                      <a:pt x="1" y="1"/>
                      <a:pt x="1" y="2"/>
                      <a:pt x="0" y="2"/>
                    </a:cubicBezTo>
                    <a:cubicBezTo>
                      <a:pt x="0" y="3"/>
                      <a:pt x="0" y="3"/>
                      <a:pt x="0" y="3"/>
                    </a:cubicBezTo>
                    <a:cubicBezTo>
                      <a:pt x="0" y="3"/>
                      <a:pt x="1" y="3"/>
                      <a:pt x="1" y="3"/>
                    </a:cubicBezTo>
                    <a:cubicBezTo>
                      <a:pt x="1" y="3"/>
                      <a:pt x="1" y="3"/>
                      <a:pt x="2" y="4"/>
                    </a:cubicBezTo>
                    <a:cubicBezTo>
                      <a:pt x="2" y="4"/>
                      <a:pt x="3" y="4"/>
                      <a:pt x="3" y="4"/>
                    </a:cubicBezTo>
                    <a:cubicBezTo>
                      <a:pt x="4" y="4"/>
                      <a:pt x="4" y="4"/>
                      <a:pt x="4" y="4"/>
                    </a:cubicBezTo>
                    <a:cubicBezTo>
                      <a:pt x="5" y="4"/>
                      <a:pt x="5" y="5"/>
                      <a:pt x="5" y="5"/>
                    </a:cubicBezTo>
                    <a:cubicBezTo>
                      <a:pt x="6" y="4"/>
                      <a:pt x="6" y="4"/>
                      <a:pt x="6" y="4"/>
                    </a:cubicBezTo>
                    <a:cubicBezTo>
                      <a:pt x="6" y="4"/>
                      <a:pt x="6" y="4"/>
                      <a:pt x="6" y="4"/>
                    </a:cubicBezTo>
                    <a:cubicBezTo>
                      <a:pt x="6" y="4"/>
                      <a:pt x="6" y="4"/>
                      <a:pt x="6" y="4"/>
                    </a:cubicBezTo>
                    <a:cubicBezTo>
                      <a:pt x="6" y="4"/>
                      <a:pt x="6" y="3"/>
                      <a:pt x="6"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7" name="Freeform 47"/>
              <p:cNvSpPr>
                <a:spLocks/>
              </p:cNvSpPr>
              <p:nvPr/>
            </p:nvSpPr>
            <p:spPr bwMode="auto">
              <a:xfrm>
                <a:off x="1873252" y="2730501"/>
                <a:ext cx="85725" cy="96838"/>
              </a:xfrm>
              <a:custGeom>
                <a:avLst/>
                <a:gdLst>
                  <a:gd name="T0" fmla="*/ 7 w 8"/>
                  <a:gd name="T1" fmla="*/ 3 h 9"/>
                  <a:gd name="T2" fmla="*/ 7 w 8"/>
                  <a:gd name="T3" fmla="*/ 3 h 9"/>
                  <a:gd name="T4" fmla="*/ 6 w 8"/>
                  <a:gd name="T5" fmla="*/ 2 h 9"/>
                  <a:gd name="T6" fmla="*/ 6 w 8"/>
                  <a:gd name="T7" fmla="*/ 1 h 9"/>
                  <a:gd name="T8" fmla="*/ 5 w 8"/>
                  <a:gd name="T9" fmla="*/ 1 h 9"/>
                  <a:gd name="T10" fmla="*/ 5 w 8"/>
                  <a:gd name="T11" fmla="*/ 1 h 9"/>
                  <a:gd name="T12" fmla="*/ 4 w 8"/>
                  <a:gd name="T13" fmla="*/ 1 h 9"/>
                  <a:gd name="T14" fmla="*/ 3 w 8"/>
                  <a:gd name="T15" fmla="*/ 1 h 9"/>
                  <a:gd name="T16" fmla="*/ 2 w 8"/>
                  <a:gd name="T17" fmla="*/ 1 h 9"/>
                  <a:gd name="T18" fmla="*/ 2 w 8"/>
                  <a:gd name="T19" fmla="*/ 1 h 9"/>
                  <a:gd name="T20" fmla="*/ 1 w 8"/>
                  <a:gd name="T21" fmla="*/ 0 h 9"/>
                  <a:gd name="T22" fmla="*/ 0 w 8"/>
                  <a:gd name="T23" fmla="*/ 0 h 9"/>
                  <a:gd name="T24" fmla="*/ 0 w 8"/>
                  <a:gd name="T25" fmla="*/ 0 h 9"/>
                  <a:gd name="T26" fmla="*/ 0 w 8"/>
                  <a:gd name="T27" fmla="*/ 1 h 9"/>
                  <a:gd name="T28" fmla="*/ 0 w 8"/>
                  <a:gd name="T29" fmla="*/ 2 h 9"/>
                  <a:gd name="T30" fmla="*/ 0 w 8"/>
                  <a:gd name="T31" fmla="*/ 2 h 9"/>
                  <a:gd name="T32" fmla="*/ 0 w 8"/>
                  <a:gd name="T33" fmla="*/ 4 h 9"/>
                  <a:gd name="T34" fmla="*/ 1 w 8"/>
                  <a:gd name="T35" fmla="*/ 4 h 9"/>
                  <a:gd name="T36" fmla="*/ 2 w 8"/>
                  <a:gd name="T37" fmla="*/ 5 h 9"/>
                  <a:gd name="T38" fmla="*/ 2 w 8"/>
                  <a:gd name="T39" fmla="*/ 5 h 9"/>
                  <a:gd name="T40" fmla="*/ 2 w 8"/>
                  <a:gd name="T41" fmla="*/ 4 h 9"/>
                  <a:gd name="T42" fmla="*/ 3 w 8"/>
                  <a:gd name="T43" fmla="*/ 5 h 9"/>
                  <a:gd name="T44" fmla="*/ 4 w 8"/>
                  <a:gd name="T45" fmla="*/ 6 h 9"/>
                  <a:gd name="T46" fmla="*/ 5 w 8"/>
                  <a:gd name="T47" fmla="*/ 6 h 9"/>
                  <a:gd name="T48" fmla="*/ 5 w 8"/>
                  <a:gd name="T49" fmla="*/ 7 h 9"/>
                  <a:gd name="T50" fmla="*/ 5 w 8"/>
                  <a:gd name="T51" fmla="*/ 9 h 9"/>
                  <a:gd name="T52" fmla="*/ 6 w 8"/>
                  <a:gd name="T53" fmla="*/ 9 h 9"/>
                  <a:gd name="T54" fmla="*/ 6 w 8"/>
                  <a:gd name="T55" fmla="*/ 8 h 9"/>
                  <a:gd name="T56" fmla="*/ 7 w 8"/>
                  <a:gd name="T57" fmla="*/ 7 h 9"/>
                  <a:gd name="T58" fmla="*/ 7 w 8"/>
                  <a:gd name="T59" fmla="*/ 6 h 9"/>
                  <a:gd name="T60" fmla="*/ 6 w 8"/>
                  <a:gd name="T61" fmla="*/ 6 h 9"/>
                  <a:gd name="T62" fmla="*/ 7 w 8"/>
                  <a:gd name="T63" fmla="*/ 5 h 9"/>
                  <a:gd name="T64" fmla="*/ 8 w 8"/>
                  <a:gd name="T65" fmla="*/ 5 h 9"/>
                  <a:gd name="T66" fmla="*/ 8 w 8"/>
                  <a:gd name="T67" fmla="*/ 5 h 9"/>
                  <a:gd name="T68" fmla="*/ 8 w 8"/>
                  <a:gd name="T69" fmla="*/ 4 h 9"/>
                  <a:gd name="T70" fmla="*/ 7 w 8"/>
                  <a:gd name="T7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9">
                    <a:moveTo>
                      <a:pt x="7" y="3"/>
                    </a:moveTo>
                    <a:cubicBezTo>
                      <a:pt x="7" y="3"/>
                      <a:pt x="7" y="4"/>
                      <a:pt x="7" y="3"/>
                    </a:cubicBezTo>
                    <a:cubicBezTo>
                      <a:pt x="6" y="3"/>
                      <a:pt x="6" y="3"/>
                      <a:pt x="6" y="2"/>
                    </a:cubicBezTo>
                    <a:cubicBezTo>
                      <a:pt x="6" y="2"/>
                      <a:pt x="6" y="1"/>
                      <a:pt x="6" y="1"/>
                    </a:cubicBezTo>
                    <a:cubicBezTo>
                      <a:pt x="5" y="1"/>
                      <a:pt x="5" y="1"/>
                      <a:pt x="5" y="1"/>
                    </a:cubicBezTo>
                    <a:cubicBezTo>
                      <a:pt x="5" y="1"/>
                      <a:pt x="5" y="1"/>
                      <a:pt x="5" y="1"/>
                    </a:cubicBezTo>
                    <a:cubicBezTo>
                      <a:pt x="4" y="1"/>
                      <a:pt x="4" y="1"/>
                      <a:pt x="4" y="1"/>
                    </a:cubicBezTo>
                    <a:cubicBezTo>
                      <a:pt x="4" y="1"/>
                      <a:pt x="4" y="1"/>
                      <a:pt x="3" y="1"/>
                    </a:cubicBezTo>
                    <a:cubicBezTo>
                      <a:pt x="3" y="0"/>
                      <a:pt x="3" y="1"/>
                      <a:pt x="2" y="1"/>
                    </a:cubicBezTo>
                    <a:cubicBezTo>
                      <a:pt x="2" y="1"/>
                      <a:pt x="2" y="1"/>
                      <a:pt x="2" y="1"/>
                    </a:cubicBezTo>
                    <a:cubicBezTo>
                      <a:pt x="1" y="0"/>
                      <a:pt x="1" y="0"/>
                      <a:pt x="1"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0" y="3"/>
                      <a:pt x="0" y="3"/>
                      <a:pt x="0" y="4"/>
                    </a:cubicBezTo>
                    <a:cubicBezTo>
                      <a:pt x="0" y="4"/>
                      <a:pt x="1" y="4"/>
                      <a:pt x="1" y="4"/>
                    </a:cubicBezTo>
                    <a:cubicBezTo>
                      <a:pt x="1" y="4"/>
                      <a:pt x="1" y="5"/>
                      <a:pt x="2" y="5"/>
                    </a:cubicBezTo>
                    <a:cubicBezTo>
                      <a:pt x="2" y="5"/>
                      <a:pt x="2" y="5"/>
                      <a:pt x="2" y="5"/>
                    </a:cubicBezTo>
                    <a:cubicBezTo>
                      <a:pt x="3" y="4"/>
                      <a:pt x="2" y="4"/>
                      <a:pt x="2" y="4"/>
                    </a:cubicBezTo>
                    <a:cubicBezTo>
                      <a:pt x="3" y="3"/>
                      <a:pt x="3" y="4"/>
                      <a:pt x="3" y="5"/>
                    </a:cubicBezTo>
                    <a:cubicBezTo>
                      <a:pt x="3" y="5"/>
                      <a:pt x="3" y="6"/>
                      <a:pt x="4" y="6"/>
                    </a:cubicBezTo>
                    <a:cubicBezTo>
                      <a:pt x="4" y="6"/>
                      <a:pt x="4" y="6"/>
                      <a:pt x="5" y="6"/>
                    </a:cubicBezTo>
                    <a:cubicBezTo>
                      <a:pt x="5" y="6"/>
                      <a:pt x="5" y="7"/>
                      <a:pt x="5" y="7"/>
                    </a:cubicBezTo>
                    <a:cubicBezTo>
                      <a:pt x="5" y="8"/>
                      <a:pt x="5" y="8"/>
                      <a:pt x="5" y="9"/>
                    </a:cubicBezTo>
                    <a:cubicBezTo>
                      <a:pt x="5" y="9"/>
                      <a:pt x="6" y="9"/>
                      <a:pt x="6" y="9"/>
                    </a:cubicBezTo>
                    <a:cubicBezTo>
                      <a:pt x="6" y="9"/>
                      <a:pt x="6" y="9"/>
                      <a:pt x="6" y="8"/>
                    </a:cubicBezTo>
                    <a:cubicBezTo>
                      <a:pt x="6" y="8"/>
                      <a:pt x="7" y="8"/>
                      <a:pt x="7" y="7"/>
                    </a:cubicBezTo>
                    <a:cubicBezTo>
                      <a:pt x="7" y="7"/>
                      <a:pt x="7" y="7"/>
                      <a:pt x="7" y="6"/>
                    </a:cubicBezTo>
                    <a:cubicBezTo>
                      <a:pt x="7" y="6"/>
                      <a:pt x="6" y="6"/>
                      <a:pt x="6" y="6"/>
                    </a:cubicBezTo>
                    <a:cubicBezTo>
                      <a:pt x="6" y="5"/>
                      <a:pt x="6" y="5"/>
                      <a:pt x="7" y="5"/>
                    </a:cubicBezTo>
                    <a:cubicBezTo>
                      <a:pt x="7" y="5"/>
                      <a:pt x="7" y="5"/>
                      <a:pt x="8" y="5"/>
                    </a:cubicBezTo>
                    <a:cubicBezTo>
                      <a:pt x="8" y="5"/>
                      <a:pt x="8" y="5"/>
                      <a:pt x="8" y="5"/>
                    </a:cubicBezTo>
                    <a:cubicBezTo>
                      <a:pt x="8" y="5"/>
                      <a:pt x="8" y="5"/>
                      <a:pt x="8" y="4"/>
                    </a:cubicBezTo>
                    <a:cubicBezTo>
                      <a:pt x="7" y="4"/>
                      <a:pt x="8" y="4"/>
                      <a:pt x="7"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8" name="Freeform 48"/>
              <p:cNvSpPr>
                <a:spLocks/>
              </p:cNvSpPr>
              <p:nvPr/>
            </p:nvSpPr>
            <p:spPr bwMode="auto">
              <a:xfrm>
                <a:off x="1936752" y="2827339"/>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9" name="Freeform 49"/>
              <p:cNvSpPr>
                <a:spLocks/>
              </p:cNvSpPr>
              <p:nvPr/>
            </p:nvSpPr>
            <p:spPr bwMode="auto">
              <a:xfrm>
                <a:off x="2314577" y="34210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60" name="Freeform 50"/>
              <p:cNvSpPr>
                <a:spLocks/>
              </p:cNvSpPr>
              <p:nvPr/>
            </p:nvSpPr>
            <p:spPr bwMode="auto">
              <a:xfrm>
                <a:off x="2314577" y="3389314"/>
                <a:ext cx="346075" cy="400050"/>
              </a:xfrm>
              <a:custGeom>
                <a:avLst/>
                <a:gdLst>
                  <a:gd name="T0" fmla="*/ 31 w 32"/>
                  <a:gd name="T1" fmla="*/ 22 h 37"/>
                  <a:gd name="T2" fmla="*/ 29 w 32"/>
                  <a:gd name="T3" fmla="*/ 20 h 37"/>
                  <a:gd name="T4" fmla="*/ 29 w 32"/>
                  <a:gd name="T5" fmla="*/ 19 h 37"/>
                  <a:gd name="T6" fmla="*/ 25 w 32"/>
                  <a:gd name="T7" fmla="*/ 18 h 37"/>
                  <a:gd name="T8" fmla="*/ 25 w 32"/>
                  <a:gd name="T9" fmla="*/ 18 h 37"/>
                  <a:gd name="T10" fmla="*/ 24 w 32"/>
                  <a:gd name="T11" fmla="*/ 16 h 37"/>
                  <a:gd name="T12" fmla="*/ 24 w 32"/>
                  <a:gd name="T13" fmla="*/ 13 h 37"/>
                  <a:gd name="T14" fmla="*/ 23 w 32"/>
                  <a:gd name="T15" fmla="*/ 11 h 37"/>
                  <a:gd name="T16" fmla="*/ 20 w 32"/>
                  <a:gd name="T17" fmla="*/ 11 h 37"/>
                  <a:gd name="T18" fmla="*/ 19 w 32"/>
                  <a:gd name="T19" fmla="*/ 9 h 37"/>
                  <a:gd name="T20" fmla="*/ 16 w 32"/>
                  <a:gd name="T21" fmla="*/ 8 h 37"/>
                  <a:gd name="T22" fmla="*/ 14 w 32"/>
                  <a:gd name="T23" fmla="*/ 8 h 37"/>
                  <a:gd name="T24" fmla="*/ 13 w 32"/>
                  <a:gd name="T25" fmla="*/ 7 h 37"/>
                  <a:gd name="T26" fmla="*/ 11 w 32"/>
                  <a:gd name="T27" fmla="*/ 5 h 37"/>
                  <a:gd name="T28" fmla="*/ 11 w 32"/>
                  <a:gd name="T29" fmla="*/ 2 h 37"/>
                  <a:gd name="T30" fmla="*/ 11 w 32"/>
                  <a:gd name="T31" fmla="*/ 0 h 37"/>
                  <a:gd name="T32" fmla="*/ 9 w 32"/>
                  <a:gd name="T33" fmla="*/ 0 h 37"/>
                  <a:gd name="T34" fmla="*/ 7 w 32"/>
                  <a:gd name="T35" fmla="*/ 1 h 37"/>
                  <a:gd name="T36" fmla="*/ 6 w 32"/>
                  <a:gd name="T37" fmla="*/ 2 h 37"/>
                  <a:gd name="T38" fmla="*/ 4 w 32"/>
                  <a:gd name="T39" fmla="*/ 3 h 37"/>
                  <a:gd name="T40" fmla="*/ 2 w 32"/>
                  <a:gd name="T41" fmla="*/ 4 h 37"/>
                  <a:gd name="T42" fmla="*/ 1 w 32"/>
                  <a:gd name="T43" fmla="*/ 5 h 37"/>
                  <a:gd name="T44" fmla="*/ 2 w 32"/>
                  <a:gd name="T45" fmla="*/ 7 h 37"/>
                  <a:gd name="T46" fmla="*/ 3 w 32"/>
                  <a:gd name="T47" fmla="*/ 10 h 37"/>
                  <a:gd name="T48" fmla="*/ 3 w 32"/>
                  <a:gd name="T49" fmla="*/ 13 h 37"/>
                  <a:gd name="T50" fmla="*/ 2 w 32"/>
                  <a:gd name="T51" fmla="*/ 14 h 37"/>
                  <a:gd name="T52" fmla="*/ 2 w 32"/>
                  <a:gd name="T53" fmla="*/ 17 h 37"/>
                  <a:gd name="T54" fmla="*/ 3 w 32"/>
                  <a:gd name="T55" fmla="*/ 18 h 37"/>
                  <a:gd name="T56" fmla="*/ 3 w 32"/>
                  <a:gd name="T57" fmla="*/ 19 h 37"/>
                  <a:gd name="T58" fmla="*/ 3 w 32"/>
                  <a:gd name="T59" fmla="*/ 19 h 37"/>
                  <a:gd name="T60" fmla="*/ 3 w 32"/>
                  <a:gd name="T61" fmla="*/ 19 h 37"/>
                  <a:gd name="T62" fmla="*/ 2 w 32"/>
                  <a:gd name="T63" fmla="*/ 21 h 37"/>
                  <a:gd name="T64" fmla="*/ 3 w 32"/>
                  <a:gd name="T65" fmla="*/ 21 h 37"/>
                  <a:gd name="T66" fmla="*/ 5 w 32"/>
                  <a:gd name="T67" fmla="*/ 24 h 37"/>
                  <a:gd name="T68" fmla="*/ 8 w 32"/>
                  <a:gd name="T69" fmla="*/ 26 h 37"/>
                  <a:gd name="T70" fmla="*/ 8 w 32"/>
                  <a:gd name="T71" fmla="*/ 29 h 37"/>
                  <a:gd name="T72" fmla="*/ 10 w 32"/>
                  <a:gd name="T73" fmla="*/ 30 h 37"/>
                  <a:gd name="T74" fmla="*/ 10 w 32"/>
                  <a:gd name="T75" fmla="*/ 33 h 37"/>
                  <a:gd name="T76" fmla="*/ 9 w 32"/>
                  <a:gd name="T77" fmla="*/ 36 h 37"/>
                  <a:gd name="T78" fmla="*/ 10 w 32"/>
                  <a:gd name="T79" fmla="*/ 37 h 37"/>
                  <a:gd name="T80" fmla="*/ 11 w 32"/>
                  <a:gd name="T81" fmla="*/ 36 h 37"/>
                  <a:gd name="T82" fmla="*/ 14 w 32"/>
                  <a:gd name="T83" fmla="*/ 36 h 37"/>
                  <a:gd name="T84" fmla="*/ 16 w 32"/>
                  <a:gd name="T85" fmla="*/ 37 h 37"/>
                  <a:gd name="T86" fmla="*/ 17 w 32"/>
                  <a:gd name="T87" fmla="*/ 35 h 37"/>
                  <a:gd name="T88" fmla="*/ 19 w 32"/>
                  <a:gd name="T89" fmla="*/ 35 h 37"/>
                  <a:gd name="T90" fmla="*/ 20 w 32"/>
                  <a:gd name="T91" fmla="*/ 36 h 37"/>
                  <a:gd name="T92" fmla="*/ 20 w 32"/>
                  <a:gd name="T93" fmla="*/ 34 h 37"/>
                  <a:gd name="T94" fmla="*/ 21 w 32"/>
                  <a:gd name="T95" fmla="*/ 30 h 37"/>
                  <a:gd name="T96" fmla="*/ 23 w 32"/>
                  <a:gd name="T97" fmla="*/ 28 h 37"/>
                  <a:gd name="T98" fmla="*/ 26 w 32"/>
                  <a:gd name="T99" fmla="*/ 27 h 37"/>
                  <a:gd name="T100" fmla="*/ 30 w 32"/>
                  <a:gd name="T101" fmla="*/ 28 h 37"/>
                  <a:gd name="T102" fmla="*/ 31 w 32"/>
                  <a:gd name="T103" fmla="*/ 29 h 37"/>
                  <a:gd name="T104" fmla="*/ 31 w 32"/>
                  <a:gd name="T105" fmla="*/ 29 h 37"/>
                  <a:gd name="T106" fmla="*/ 32 w 32"/>
                  <a:gd name="T107" fmla="*/ 25 h 37"/>
                  <a:gd name="T108" fmla="*/ 31 w 32"/>
                  <a:gd name="T10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 h="37">
                    <a:moveTo>
                      <a:pt x="31" y="23"/>
                    </a:moveTo>
                    <a:cubicBezTo>
                      <a:pt x="31" y="23"/>
                      <a:pt x="31" y="22"/>
                      <a:pt x="31" y="22"/>
                    </a:cubicBezTo>
                    <a:cubicBezTo>
                      <a:pt x="31" y="22"/>
                      <a:pt x="30" y="22"/>
                      <a:pt x="29" y="22"/>
                    </a:cubicBezTo>
                    <a:cubicBezTo>
                      <a:pt x="29" y="21"/>
                      <a:pt x="29" y="21"/>
                      <a:pt x="29" y="20"/>
                    </a:cubicBezTo>
                    <a:cubicBezTo>
                      <a:pt x="29" y="20"/>
                      <a:pt x="30" y="20"/>
                      <a:pt x="29" y="19"/>
                    </a:cubicBezTo>
                    <a:cubicBezTo>
                      <a:pt x="29" y="19"/>
                      <a:pt x="29" y="19"/>
                      <a:pt x="29" y="19"/>
                    </a:cubicBezTo>
                    <a:cubicBezTo>
                      <a:pt x="28" y="19"/>
                      <a:pt x="27" y="19"/>
                      <a:pt x="26" y="19"/>
                    </a:cubicBezTo>
                    <a:cubicBezTo>
                      <a:pt x="25" y="18"/>
                      <a:pt x="25" y="18"/>
                      <a:pt x="25" y="18"/>
                    </a:cubicBezTo>
                    <a:cubicBezTo>
                      <a:pt x="25" y="18"/>
                      <a:pt x="25" y="18"/>
                      <a:pt x="25" y="18"/>
                    </a:cubicBezTo>
                    <a:cubicBezTo>
                      <a:pt x="25" y="18"/>
                      <a:pt x="25" y="18"/>
                      <a:pt x="25" y="18"/>
                    </a:cubicBezTo>
                    <a:cubicBezTo>
                      <a:pt x="25" y="17"/>
                      <a:pt x="25" y="17"/>
                      <a:pt x="25" y="16"/>
                    </a:cubicBezTo>
                    <a:cubicBezTo>
                      <a:pt x="24" y="16"/>
                      <a:pt x="24" y="16"/>
                      <a:pt x="24" y="16"/>
                    </a:cubicBezTo>
                    <a:cubicBezTo>
                      <a:pt x="23" y="15"/>
                      <a:pt x="24" y="14"/>
                      <a:pt x="24" y="14"/>
                    </a:cubicBezTo>
                    <a:cubicBezTo>
                      <a:pt x="24" y="13"/>
                      <a:pt x="24" y="13"/>
                      <a:pt x="24" y="13"/>
                    </a:cubicBezTo>
                    <a:cubicBezTo>
                      <a:pt x="24" y="13"/>
                      <a:pt x="24" y="12"/>
                      <a:pt x="23" y="12"/>
                    </a:cubicBezTo>
                    <a:cubicBezTo>
                      <a:pt x="23" y="11"/>
                      <a:pt x="23" y="11"/>
                      <a:pt x="23" y="11"/>
                    </a:cubicBezTo>
                    <a:cubicBezTo>
                      <a:pt x="22" y="11"/>
                      <a:pt x="22" y="11"/>
                      <a:pt x="22" y="11"/>
                    </a:cubicBezTo>
                    <a:cubicBezTo>
                      <a:pt x="21" y="11"/>
                      <a:pt x="21" y="11"/>
                      <a:pt x="20" y="11"/>
                    </a:cubicBezTo>
                    <a:cubicBezTo>
                      <a:pt x="20" y="11"/>
                      <a:pt x="20" y="10"/>
                      <a:pt x="20" y="10"/>
                    </a:cubicBezTo>
                    <a:cubicBezTo>
                      <a:pt x="19" y="10"/>
                      <a:pt x="19" y="10"/>
                      <a:pt x="19" y="9"/>
                    </a:cubicBezTo>
                    <a:cubicBezTo>
                      <a:pt x="18" y="9"/>
                      <a:pt x="18" y="9"/>
                      <a:pt x="17" y="9"/>
                    </a:cubicBezTo>
                    <a:cubicBezTo>
                      <a:pt x="17" y="8"/>
                      <a:pt x="17" y="8"/>
                      <a:pt x="16" y="8"/>
                    </a:cubicBezTo>
                    <a:cubicBezTo>
                      <a:pt x="16" y="8"/>
                      <a:pt x="15" y="8"/>
                      <a:pt x="15" y="8"/>
                    </a:cubicBezTo>
                    <a:cubicBezTo>
                      <a:pt x="15" y="8"/>
                      <a:pt x="15" y="8"/>
                      <a:pt x="14" y="8"/>
                    </a:cubicBezTo>
                    <a:cubicBezTo>
                      <a:pt x="14" y="8"/>
                      <a:pt x="14" y="8"/>
                      <a:pt x="13" y="8"/>
                    </a:cubicBezTo>
                    <a:cubicBezTo>
                      <a:pt x="13" y="7"/>
                      <a:pt x="13" y="7"/>
                      <a:pt x="13" y="7"/>
                    </a:cubicBezTo>
                    <a:cubicBezTo>
                      <a:pt x="12" y="6"/>
                      <a:pt x="12" y="7"/>
                      <a:pt x="11" y="6"/>
                    </a:cubicBezTo>
                    <a:cubicBezTo>
                      <a:pt x="11" y="6"/>
                      <a:pt x="11" y="5"/>
                      <a:pt x="11" y="5"/>
                    </a:cubicBezTo>
                    <a:cubicBezTo>
                      <a:pt x="11" y="4"/>
                      <a:pt x="11" y="4"/>
                      <a:pt x="11" y="3"/>
                    </a:cubicBezTo>
                    <a:cubicBezTo>
                      <a:pt x="11" y="3"/>
                      <a:pt x="11" y="2"/>
                      <a:pt x="11" y="2"/>
                    </a:cubicBezTo>
                    <a:cubicBezTo>
                      <a:pt x="11" y="1"/>
                      <a:pt x="11" y="1"/>
                      <a:pt x="11" y="0"/>
                    </a:cubicBezTo>
                    <a:cubicBezTo>
                      <a:pt x="11" y="0"/>
                      <a:pt x="11" y="0"/>
                      <a:pt x="11" y="0"/>
                    </a:cubicBezTo>
                    <a:cubicBezTo>
                      <a:pt x="11" y="0"/>
                      <a:pt x="10" y="0"/>
                      <a:pt x="10" y="0"/>
                    </a:cubicBezTo>
                    <a:cubicBezTo>
                      <a:pt x="10" y="0"/>
                      <a:pt x="10" y="0"/>
                      <a:pt x="9" y="0"/>
                    </a:cubicBezTo>
                    <a:cubicBezTo>
                      <a:pt x="9" y="0"/>
                      <a:pt x="9" y="0"/>
                      <a:pt x="8" y="0"/>
                    </a:cubicBezTo>
                    <a:cubicBezTo>
                      <a:pt x="8" y="0"/>
                      <a:pt x="8" y="0"/>
                      <a:pt x="7" y="1"/>
                    </a:cubicBezTo>
                    <a:cubicBezTo>
                      <a:pt x="7" y="1"/>
                      <a:pt x="7" y="2"/>
                      <a:pt x="6" y="2"/>
                    </a:cubicBezTo>
                    <a:cubicBezTo>
                      <a:pt x="6" y="2"/>
                      <a:pt x="6" y="2"/>
                      <a:pt x="6" y="2"/>
                    </a:cubicBezTo>
                    <a:cubicBezTo>
                      <a:pt x="5" y="2"/>
                      <a:pt x="5" y="2"/>
                      <a:pt x="4" y="2"/>
                    </a:cubicBezTo>
                    <a:cubicBezTo>
                      <a:pt x="4" y="3"/>
                      <a:pt x="4" y="3"/>
                      <a:pt x="4" y="3"/>
                    </a:cubicBezTo>
                    <a:cubicBezTo>
                      <a:pt x="4" y="3"/>
                      <a:pt x="4" y="3"/>
                      <a:pt x="3" y="4"/>
                    </a:cubicBezTo>
                    <a:cubicBezTo>
                      <a:pt x="3" y="4"/>
                      <a:pt x="2" y="4"/>
                      <a:pt x="2" y="4"/>
                    </a:cubicBezTo>
                    <a:cubicBezTo>
                      <a:pt x="1" y="4"/>
                      <a:pt x="1" y="4"/>
                      <a:pt x="0" y="3"/>
                    </a:cubicBezTo>
                    <a:cubicBezTo>
                      <a:pt x="1" y="4"/>
                      <a:pt x="1" y="4"/>
                      <a:pt x="1" y="5"/>
                    </a:cubicBezTo>
                    <a:cubicBezTo>
                      <a:pt x="1" y="5"/>
                      <a:pt x="1" y="5"/>
                      <a:pt x="1" y="6"/>
                    </a:cubicBezTo>
                    <a:cubicBezTo>
                      <a:pt x="2" y="6"/>
                      <a:pt x="2" y="6"/>
                      <a:pt x="2" y="7"/>
                    </a:cubicBezTo>
                    <a:cubicBezTo>
                      <a:pt x="2" y="8"/>
                      <a:pt x="2" y="8"/>
                      <a:pt x="2" y="8"/>
                    </a:cubicBezTo>
                    <a:cubicBezTo>
                      <a:pt x="2" y="9"/>
                      <a:pt x="3" y="9"/>
                      <a:pt x="3" y="10"/>
                    </a:cubicBezTo>
                    <a:cubicBezTo>
                      <a:pt x="2" y="11"/>
                      <a:pt x="2" y="11"/>
                      <a:pt x="2" y="11"/>
                    </a:cubicBezTo>
                    <a:cubicBezTo>
                      <a:pt x="2" y="12"/>
                      <a:pt x="2" y="12"/>
                      <a:pt x="3" y="13"/>
                    </a:cubicBezTo>
                    <a:cubicBezTo>
                      <a:pt x="3" y="13"/>
                      <a:pt x="3" y="13"/>
                      <a:pt x="3" y="14"/>
                    </a:cubicBezTo>
                    <a:cubicBezTo>
                      <a:pt x="3" y="14"/>
                      <a:pt x="3" y="14"/>
                      <a:pt x="2" y="14"/>
                    </a:cubicBezTo>
                    <a:cubicBezTo>
                      <a:pt x="2" y="15"/>
                      <a:pt x="2" y="15"/>
                      <a:pt x="2" y="16"/>
                    </a:cubicBezTo>
                    <a:cubicBezTo>
                      <a:pt x="2" y="16"/>
                      <a:pt x="2" y="16"/>
                      <a:pt x="2" y="17"/>
                    </a:cubicBezTo>
                    <a:cubicBezTo>
                      <a:pt x="3" y="17"/>
                      <a:pt x="3" y="17"/>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20"/>
                    </a:cubicBezTo>
                    <a:cubicBezTo>
                      <a:pt x="3" y="20"/>
                      <a:pt x="2" y="20"/>
                      <a:pt x="2" y="21"/>
                    </a:cubicBezTo>
                    <a:cubicBezTo>
                      <a:pt x="2" y="21"/>
                      <a:pt x="2" y="21"/>
                      <a:pt x="2" y="21"/>
                    </a:cubicBezTo>
                    <a:cubicBezTo>
                      <a:pt x="3" y="21"/>
                      <a:pt x="3" y="21"/>
                      <a:pt x="3" y="21"/>
                    </a:cubicBezTo>
                    <a:cubicBezTo>
                      <a:pt x="4" y="22"/>
                      <a:pt x="4" y="22"/>
                      <a:pt x="4" y="22"/>
                    </a:cubicBezTo>
                    <a:cubicBezTo>
                      <a:pt x="4" y="23"/>
                      <a:pt x="5" y="23"/>
                      <a:pt x="5" y="24"/>
                    </a:cubicBezTo>
                    <a:cubicBezTo>
                      <a:pt x="6" y="24"/>
                      <a:pt x="6" y="25"/>
                      <a:pt x="7" y="25"/>
                    </a:cubicBezTo>
                    <a:cubicBezTo>
                      <a:pt x="8" y="25"/>
                      <a:pt x="7" y="25"/>
                      <a:pt x="8" y="26"/>
                    </a:cubicBezTo>
                    <a:cubicBezTo>
                      <a:pt x="8" y="27"/>
                      <a:pt x="8" y="26"/>
                      <a:pt x="8" y="27"/>
                    </a:cubicBezTo>
                    <a:cubicBezTo>
                      <a:pt x="8" y="28"/>
                      <a:pt x="8" y="28"/>
                      <a:pt x="8" y="29"/>
                    </a:cubicBezTo>
                    <a:cubicBezTo>
                      <a:pt x="9" y="29"/>
                      <a:pt x="9" y="29"/>
                      <a:pt x="9" y="29"/>
                    </a:cubicBezTo>
                    <a:cubicBezTo>
                      <a:pt x="10" y="30"/>
                      <a:pt x="10" y="30"/>
                      <a:pt x="10" y="30"/>
                    </a:cubicBezTo>
                    <a:cubicBezTo>
                      <a:pt x="10" y="31"/>
                      <a:pt x="10" y="31"/>
                      <a:pt x="10" y="32"/>
                    </a:cubicBezTo>
                    <a:cubicBezTo>
                      <a:pt x="10" y="32"/>
                      <a:pt x="10" y="32"/>
                      <a:pt x="10" y="33"/>
                    </a:cubicBezTo>
                    <a:cubicBezTo>
                      <a:pt x="9" y="33"/>
                      <a:pt x="9" y="34"/>
                      <a:pt x="9" y="34"/>
                    </a:cubicBezTo>
                    <a:cubicBezTo>
                      <a:pt x="9" y="35"/>
                      <a:pt x="9" y="35"/>
                      <a:pt x="9" y="36"/>
                    </a:cubicBezTo>
                    <a:cubicBezTo>
                      <a:pt x="10" y="36"/>
                      <a:pt x="10" y="36"/>
                      <a:pt x="10" y="37"/>
                    </a:cubicBezTo>
                    <a:cubicBezTo>
                      <a:pt x="10" y="37"/>
                      <a:pt x="10" y="37"/>
                      <a:pt x="10" y="37"/>
                    </a:cubicBezTo>
                    <a:cubicBezTo>
                      <a:pt x="10" y="36"/>
                      <a:pt x="10" y="36"/>
                      <a:pt x="11" y="36"/>
                    </a:cubicBezTo>
                    <a:cubicBezTo>
                      <a:pt x="11" y="36"/>
                      <a:pt x="11" y="36"/>
                      <a:pt x="11" y="36"/>
                    </a:cubicBezTo>
                    <a:cubicBezTo>
                      <a:pt x="11" y="35"/>
                      <a:pt x="12" y="35"/>
                      <a:pt x="12" y="35"/>
                    </a:cubicBezTo>
                    <a:cubicBezTo>
                      <a:pt x="13" y="35"/>
                      <a:pt x="13" y="36"/>
                      <a:pt x="14" y="36"/>
                    </a:cubicBezTo>
                    <a:cubicBezTo>
                      <a:pt x="14" y="36"/>
                      <a:pt x="14" y="36"/>
                      <a:pt x="15" y="36"/>
                    </a:cubicBezTo>
                    <a:cubicBezTo>
                      <a:pt x="15" y="36"/>
                      <a:pt x="15" y="37"/>
                      <a:pt x="16" y="37"/>
                    </a:cubicBezTo>
                    <a:cubicBezTo>
                      <a:pt x="16" y="37"/>
                      <a:pt x="16" y="36"/>
                      <a:pt x="16" y="36"/>
                    </a:cubicBezTo>
                    <a:cubicBezTo>
                      <a:pt x="16" y="36"/>
                      <a:pt x="17" y="36"/>
                      <a:pt x="17" y="35"/>
                    </a:cubicBezTo>
                    <a:cubicBezTo>
                      <a:pt x="18" y="35"/>
                      <a:pt x="18" y="35"/>
                      <a:pt x="18" y="35"/>
                    </a:cubicBezTo>
                    <a:cubicBezTo>
                      <a:pt x="19" y="35"/>
                      <a:pt x="19" y="35"/>
                      <a:pt x="19" y="35"/>
                    </a:cubicBezTo>
                    <a:cubicBezTo>
                      <a:pt x="20" y="36"/>
                      <a:pt x="20" y="36"/>
                      <a:pt x="20" y="36"/>
                    </a:cubicBezTo>
                    <a:cubicBezTo>
                      <a:pt x="20" y="36"/>
                      <a:pt x="20" y="36"/>
                      <a:pt x="20" y="36"/>
                    </a:cubicBezTo>
                    <a:cubicBezTo>
                      <a:pt x="20" y="35"/>
                      <a:pt x="20" y="35"/>
                      <a:pt x="20" y="35"/>
                    </a:cubicBezTo>
                    <a:cubicBezTo>
                      <a:pt x="20" y="35"/>
                      <a:pt x="20" y="34"/>
                      <a:pt x="20" y="34"/>
                    </a:cubicBezTo>
                    <a:cubicBezTo>
                      <a:pt x="20" y="33"/>
                      <a:pt x="20" y="33"/>
                      <a:pt x="20" y="32"/>
                    </a:cubicBezTo>
                    <a:cubicBezTo>
                      <a:pt x="20" y="31"/>
                      <a:pt x="20" y="31"/>
                      <a:pt x="21" y="30"/>
                    </a:cubicBezTo>
                    <a:cubicBezTo>
                      <a:pt x="21" y="29"/>
                      <a:pt x="21" y="29"/>
                      <a:pt x="22" y="29"/>
                    </a:cubicBezTo>
                    <a:cubicBezTo>
                      <a:pt x="22" y="28"/>
                      <a:pt x="23" y="28"/>
                      <a:pt x="23" y="28"/>
                    </a:cubicBezTo>
                    <a:cubicBezTo>
                      <a:pt x="24" y="28"/>
                      <a:pt x="24" y="28"/>
                      <a:pt x="25" y="28"/>
                    </a:cubicBezTo>
                    <a:cubicBezTo>
                      <a:pt x="25" y="28"/>
                      <a:pt x="26" y="27"/>
                      <a:pt x="26" y="27"/>
                    </a:cubicBezTo>
                    <a:cubicBezTo>
                      <a:pt x="27" y="27"/>
                      <a:pt x="28" y="27"/>
                      <a:pt x="28" y="28"/>
                    </a:cubicBezTo>
                    <a:cubicBezTo>
                      <a:pt x="29" y="28"/>
                      <a:pt x="29" y="28"/>
                      <a:pt x="30" y="28"/>
                    </a:cubicBezTo>
                    <a:cubicBezTo>
                      <a:pt x="30" y="29"/>
                      <a:pt x="30" y="29"/>
                      <a:pt x="31" y="29"/>
                    </a:cubicBezTo>
                    <a:cubicBezTo>
                      <a:pt x="31" y="29"/>
                      <a:pt x="31" y="29"/>
                      <a:pt x="31" y="29"/>
                    </a:cubicBezTo>
                    <a:cubicBezTo>
                      <a:pt x="31" y="29"/>
                      <a:pt x="31" y="30"/>
                      <a:pt x="32" y="29"/>
                    </a:cubicBezTo>
                    <a:cubicBezTo>
                      <a:pt x="32" y="29"/>
                      <a:pt x="31" y="29"/>
                      <a:pt x="31" y="29"/>
                    </a:cubicBezTo>
                    <a:cubicBezTo>
                      <a:pt x="31" y="28"/>
                      <a:pt x="31" y="28"/>
                      <a:pt x="32" y="27"/>
                    </a:cubicBezTo>
                    <a:cubicBezTo>
                      <a:pt x="32" y="26"/>
                      <a:pt x="32" y="26"/>
                      <a:pt x="32" y="25"/>
                    </a:cubicBezTo>
                    <a:cubicBezTo>
                      <a:pt x="32" y="24"/>
                      <a:pt x="32" y="24"/>
                      <a:pt x="32" y="24"/>
                    </a:cubicBezTo>
                    <a:cubicBezTo>
                      <a:pt x="32" y="23"/>
                      <a:pt x="32" y="23"/>
                      <a:pt x="31" y="2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61" name="Freeform 51"/>
              <p:cNvSpPr>
                <a:spLocks/>
              </p:cNvSpPr>
              <p:nvPr/>
            </p:nvSpPr>
            <p:spPr bwMode="auto">
              <a:xfrm>
                <a:off x="5348289" y="2492376"/>
                <a:ext cx="292100" cy="193675"/>
              </a:xfrm>
              <a:custGeom>
                <a:avLst/>
                <a:gdLst>
                  <a:gd name="T0" fmla="*/ 23 w 27"/>
                  <a:gd name="T1" fmla="*/ 2 h 18"/>
                  <a:gd name="T2" fmla="*/ 22 w 27"/>
                  <a:gd name="T3" fmla="*/ 0 h 18"/>
                  <a:gd name="T4" fmla="*/ 22 w 27"/>
                  <a:gd name="T5" fmla="*/ 0 h 18"/>
                  <a:gd name="T6" fmla="*/ 21 w 27"/>
                  <a:gd name="T7" fmla="*/ 1 h 18"/>
                  <a:gd name="T8" fmla="*/ 18 w 27"/>
                  <a:gd name="T9" fmla="*/ 2 h 18"/>
                  <a:gd name="T10" fmla="*/ 16 w 27"/>
                  <a:gd name="T11" fmla="*/ 2 h 18"/>
                  <a:gd name="T12" fmla="*/ 13 w 27"/>
                  <a:gd name="T13" fmla="*/ 3 h 18"/>
                  <a:gd name="T14" fmla="*/ 11 w 27"/>
                  <a:gd name="T15" fmla="*/ 4 h 18"/>
                  <a:gd name="T16" fmla="*/ 11 w 27"/>
                  <a:gd name="T17" fmla="*/ 5 h 18"/>
                  <a:gd name="T18" fmla="*/ 10 w 27"/>
                  <a:gd name="T19" fmla="*/ 7 h 18"/>
                  <a:gd name="T20" fmla="*/ 9 w 27"/>
                  <a:gd name="T21" fmla="*/ 8 h 18"/>
                  <a:gd name="T22" fmla="*/ 8 w 27"/>
                  <a:gd name="T23" fmla="*/ 9 h 18"/>
                  <a:gd name="T24" fmla="*/ 8 w 27"/>
                  <a:gd name="T25" fmla="*/ 9 h 18"/>
                  <a:gd name="T26" fmla="*/ 7 w 27"/>
                  <a:gd name="T27" fmla="*/ 7 h 18"/>
                  <a:gd name="T28" fmla="*/ 6 w 27"/>
                  <a:gd name="T29" fmla="*/ 6 h 18"/>
                  <a:gd name="T30" fmla="*/ 5 w 27"/>
                  <a:gd name="T31" fmla="*/ 6 h 18"/>
                  <a:gd name="T32" fmla="*/ 4 w 27"/>
                  <a:gd name="T33" fmla="*/ 5 h 18"/>
                  <a:gd name="T34" fmla="*/ 2 w 27"/>
                  <a:gd name="T35" fmla="*/ 5 h 18"/>
                  <a:gd name="T36" fmla="*/ 0 w 27"/>
                  <a:gd name="T37" fmla="*/ 5 h 18"/>
                  <a:gd name="T38" fmla="*/ 0 w 27"/>
                  <a:gd name="T39" fmla="*/ 5 h 18"/>
                  <a:gd name="T40" fmla="*/ 0 w 27"/>
                  <a:gd name="T41" fmla="*/ 6 h 18"/>
                  <a:gd name="T42" fmla="*/ 1 w 27"/>
                  <a:gd name="T43" fmla="*/ 6 h 18"/>
                  <a:gd name="T44" fmla="*/ 2 w 27"/>
                  <a:gd name="T45" fmla="*/ 8 h 18"/>
                  <a:gd name="T46" fmla="*/ 2 w 27"/>
                  <a:gd name="T47" fmla="*/ 8 h 18"/>
                  <a:gd name="T48" fmla="*/ 1 w 27"/>
                  <a:gd name="T49" fmla="*/ 9 h 18"/>
                  <a:gd name="T50" fmla="*/ 1 w 27"/>
                  <a:gd name="T51" fmla="*/ 10 h 18"/>
                  <a:gd name="T52" fmla="*/ 1 w 27"/>
                  <a:gd name="T53" fmla="*/ 11 h 18"/>
                  <a:gd name="T54" fmla="*/ 2 w 27"/>
                  <a:gd name="T55" fmla="*/ 12 h 18"/>
                  <a:gd name="T56" fmla="*/ 2 w 27"/>
                  <a:gd name="T57" fmla="*/ 13 h 18"/>
                  <a:gd name="T58" fmla="*/ 2 w 27"/>
                  <a:gd name="T59" fmla="*/ 15 h 18"/>
                  <a:gd name="T60" fmla="*/ 3 w 27"/>
                  <a:gd name="T61" fmla="*/ 16 h 18"/>
                  <a:gd name="T62" fmla="*/ 2 w 27"/>
                  <a:gd name="T63" fmla="*/ 17 h 18"/>
                  <a:gd name="T64" fmla="*/ 3 w 27"/>
                  <a:gd name="T65" fmla="*/ 18 h 18"/>
                  <a:gd name="T66" fmla="*/ 4 w 27"/>
                  <a:gd name="T67" fmla="*/ 18 h 18"/>
                  <a:gd name="T68" fmla="*/ 6 w 27"/>
                  <a:gd name="T69" fmla="*/ 18 h 18"/>
                  <a:gd name="T70" fmla="*/ 7 w 27"/>
                  <a:gd name="T71" fmla="*/ 18 h 18"/>
                  <a:gd name="T72" fmla="*/ 8 w 27"/>
                  <a:gd name="T73" fmla="*/ 17 h 18"/>
                  <a:gd name="T74" fmla="*/ 9 w 27"/>
                  <a:gd name="T75" fmla="*/ 16 h 18"/>
                  <a:gd name="T76" fmla="*/ 11 w 27"/>
                  <a:gd name="T77" fmla="*/ 16 h 18"/>
                  <a:gd name="T78" fmla="*/ 12 w 27"/>
                  <a:gd name="T79" fmla="*/ 16 h 18"/>
                  <a:gd name="T80" fmla="*/ 13 w 27"/>
                  <a:gd name="T81" fmla="*/ 15 h 18"/>
                  <a:gd name="T82" fmla="*/ 14 w 27"/>
                  <a:gd name="T83" fmla="*/ 15 h 18"/>
                  <a:gd name="T84" fmla="*/ 15 w 27"/>
                  <a:gd name="T85" fmla="*/ 15 h 18"/>
                  <a:gd name="T86" fmla="*/ 15 w 27"/>
                  <a:gd name="T87" fmla="*/ 15 h 18"/>
                  <a:gd name="T88" fmla="*/ 17 w 27"/>
                  <a:gd name="T89" fmla="*/ 14 h 18"/>
                  <a:gd name="T90" fmla="*/ 17 w 27"/>
                  <a:gd name="T91" fmla="*/ 13 h 18"/>
                  <a:gd name="T92" fmla="*/ 18 w 27"/>
                  <a:gd name="T93" fmla="*/ 13 h 18"/>
                  <a:gd name="T94" fmla="*/ 19 w 27"/>
                  <a:gd name="T95" fmla="*/ 12 h 18"/>
                  <a:gd name="T96" fmla="*/ 21 w 27"/>
                  <a:gd name="T97" fmla="*/ 12 h 18"/>
                  <a:gd name="T98" fmla="*/ 22 w 27"/>
                  <a:gd name="T99" fmla="*/ 11 h 18"/>
                  <a:gd name="T100" fmla="*/ 24 w 27"/>
                  <a:gd name="T101" fmla="*/ 11 h 18"/>
                  <a:gd name="T102" fmla="*/ 25 w 27"/>
                  <a:gd name="T103" fmla="*/ 10 h 18"/>
                  <a:gd name="T104" fmla="*/ 25 w 27"/>
                  <a:gd name="T105" fmla="*/ 10 h 18"/>
                  <a:gd name="T106" fmla="*/ 25 w 27"/>
                  <a:gd name="T107" fmla="*/ 8 h 18"/>
                  <a:gd name="T108" fmla="*/ 26 w 27"/>
                  <a:gd name="T109" fmla="*/ 7 h 18"/>
                  <a:gd name="T110" fmla="*/ 26 w 27"/>
                  <a:gd name="T111" fmla="*/ 7 h 18"/>
                  <a:gd name="T112" fmla="*/ 26 w 27"/>
                  <a:gd name="T113" fmla="*/ 7 h 18"/>
                  <a:gd name="T114" fmla="*/ 27 w 27"/>
                  <a:gd name="T115" fmla="*/ 7 h 18"/>
                  <a:gd name="T116" fmla="*/ 24 w 27"/>
                  <a:gd name="T117" fmla="*/ 4 h 18"/>
                  <a:gd name="T118" fmla="*/ 23 w 27"/>
                  <a:gd name="T11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 h="18">
                    <a:moveTo>
                      <a:pt x="23" y="2"/>
                    </a:moveTo>
                    <a:cubicBezTo>
                      <a:pt x="23" y="1"/>
                      <a:pt x="22" y="1"/>
                      <a:pt x="22" y="0"/>
                    </a:cubicBezTo>
                    <a:cubicBezTo>
                      <a:pt x="22" y="0"/>
                      <a:pt x="22" y="0"/>
                      <a:pt x="22" y="0"/>
                    </a:cubicBezTo>
                    <a:cubicBezTo>
                      <a:pt x="21" y="1"/>
                      <a:pt x="21" y="1"/>
                      <a:pt x="21" y="1"/>
                    </a:cubicBezTo>
                    <a:cubicBezTo>
                      <a:pt x="20" y="1"/>
                      <a:pt x="19" y="1"/>
                      <a:pt x="18" y="2"/>
                    </a:cubicBezTo>
                    <a:cubicBezTo>
                      <a:pt x="17" y="2"/>
                      <a:pt x="17" y="2"/>
                      <a:pt x="16" y="2"/>
                    </a:cubicBezTo>
                    <a:cubicBezTo>
                      <a:pt x="15" y="3"/>
                      <a:pt x="14" y="3"/>
                      <a:pt x="13" y="3"/>
                    </a:cubicBezTo>
                    <a:cubicBezTo>
                      <a:pt x="12" y="4"/>
                      <a:pt x="12" y="3"/>
                      <a:pt x="11" y="4"/>
                    </a:cubicBezTo>
                    <a:cubicBezTo>
                      <a:pt x="11" y="4"/>
                      <a:pt x="11" y="5"/>
                      <a:pt x="11" y="5"/>
                    </a:cubicBezTo>
                    <a:cubicBezTo>
                      <a:pt x="10" y="6"/>
                      <a:pt x="10" y="6"/>
                      <a:pt x="10" y="7"/>
                    </a:cubicBezTo>
                    <a:cubicBezTo>
                      <a:pt x="10" y="7"/>
                      <a:pt x="10" y="8"/>
                      <a:pt x="9" y="8"/>
                    </a:cubicBezTo>
                    <a:cubicBezTo>
                      <a:pt x="9" y="9"/>
                      <a:pt x="9" y="9"/>
                      <a:pt x="8" y="9"/>
                    </a:cubicBezTo>
                    <a:cubicBezTo>
                      <a:pt x="8" y="9"/>
                      <a:pt x="8" y="9"/>
                      <a:pt x="8" y="9"/>
                    </a:cubicBezTo>
                    <a:cubicBezTo>
                      <a:pt x="8" y="8"/>
                      <a:pt x="8" y="8"/>
                      <a:pt x="7" y="7"/>
                    </a:cubicBezTo>
                    <a:cubicBezTo>
                      <a:pt x="7" y="7"/>
                      <a:pt x="7" y="6"/>
                      <a:pt x="6" y="6"/>
                    </a:cubicBezTo>
                    <a:cubicBezTo>
                      <a:pt x="6" y="6"/>
                      <a:pt x="6" y="6"/>
                      <a:pt x="5" y="6"/>
                    </a:cubicBezTo>
                    <a:cubicBezTo>
                      <a:pt x="5" y="6"/>
                      <a:pt x="5" y="5"/>
                      <a:pt x="4" y="5"/>
                    </a:cubicBezTo>
                    <a:cubicBezTo>
                      <a:pt x="4" y="5"/>
                      <a:pt x="3" y="5"/>
                      <a:pt x="2" y="5"/>
                    </a:cubicBezTo>
                    <a:cubicBezTo>
                      <a:pt x="1" y="5"/>
                      <a:pt x="1" y="5"/>
                      <a:pt x="0" y="5"/>
                    </a:cubicBezTo>
                    <a:cubicBezTo>
                      <a:pt x="0" y="5"/>
                      <a:pt x="0" y="5"/>
                      <a:pt x="0" y="5"/>
                    </a:cubicBezTo>
                    <a:cubicBezTo>
                      <a:pt x="0" y="6"/>
                      <a:pt x="0" y="6"/>
                      <a:pt x="0" y="6"/>
                    </a:cubicBezTo>
                    <a:cubicBezTo>
                      <a:pt x="0" y="6"/>
                      <a:pt x="1" y="6"/>
                      <a:pt x="1" y="6"/>
                    </a:cubicBezTo>
                    <a:cubicBezTo>
                      <a:pt x="1" y="7"/>
                      <a:pt x="1" y="7"/>
                      <a:pt x="2" y="8"/>
                    </a:cubicBezTo>
                    <a:cubicBezTo>
                      <a:pt x="2" y="8"/>
                      <a:pt x="2" y="8"/>
                      <a:pt x="2" y="8"/>
                    </a:cubicBezTo>
                    <a:cubicBezTo>
                      <a:pt x="1" y="9"/>
                      <a:pt x="1" y="9"/>
                      <a:pt x="1" y="9"/>
                    </a:cubicBezTo>
                    <a:cubicBezTo>
                      <a:pt x="0" y="9"/>
                      <a:pt x="0" y="10"/>
                      <a:pt x="1" y="10"/>
                    </a:cubicBezTo>
                    <a:cubicBezTo>
                      <a:pt x="1" y="11"/>
                      <a:pt x="1" y="11"/>
                      <a:pt x="1" y="11"/>
                    </a:cubicBezTo>
                    <a:cubicBezTo>
                      <a:pt x="1" y="12"/>
                      <a:pt x="1" y="12"/>
                      <a:pt x="2" y="12"/>
                    </a:cubicBezTo>
                    <a:cubicBezTo>
                      <a:pt x="2" y="13"/>
                      <a:pt x="2" y="13"/>
                      <a:pt x="2" y="13"/>
                    </a:cubicBezTo>
                    <a:cubicBezTo>
                      <a:pt x="2" y="14"/>
                      <a:pt x="2" y="14"/>
                      <a:pt x="2" y="15"/>
                    </a:cubicBezTo>
                    <a:cubicBezTo>
                      <a:pt x="2" y="15"/>
                      <a:pt x="3" y="15"/>
                      <a:pt x="3" y="16"/>
                    </a:cubicBezTo>
                    <a:cubicBezTo>
                      <a:pt x="3" y="16"/>
                      <a:pt x="2" y="17"/>
                      <a:pt x="2" y="17"/>
                    </a:cubicBezTo>
                    <a:cubicBezTo>
                      <a:pt x="3" y="18"/>
                      <a:pt x="3" y="18"/>
                      <a:pt x="3" y="18"/>
                    </a:cubicBezTo>
                    <a:cubicBezTo>
                      <a:pt x="4" y="18"/>
                      <a:pt x="4" y="18"/>
                      <a:pt x="4" y="18"/>
                    </a:cubicBezTo>
                    <a:cubicBezTo>
                      <a:pt x="5" y="18"/>
                      <a:pt x="5" y="18"/>
                      <a:pt x="6" y="18"/>
                    </a:cubicBezTo>
                    <a:cubicBezTo>
                      <a:pt x="6" y="18"/>
                      <a:pt x="6" y="18"/>
                      <a:pt x="7" y="18"/>
                    </a:cubicBezTo>
                    <a:cubicBezTo>
                      <a:pt x="8" y="17"/>
                      <a:pt x="8" y="17"/>
                      <a:pt x="8" y="17"/>
                    </a:cubicBezTo>
                    <a:cubicBezTo>
                      <a:pt x="9" y="17"/>
                      <a:pt x="9" y="17"/>
                      <a:pt x="9" y="16"/>
                    </a:cubicBezTo>
                    <a:cubicBezTo>
                      <a:pt x="10" y="16"/>
                      <a:pt x="10" y="16"/>
                      <a:pt x="11" y="16"/>
                    </a:cubicBezTo>
                    <a:cubicBezTo>
                      <a:pt x="11" y="16"/>
                      <a:pt x="11" y="16"/>
                      <a:pt x="12" y="16"/>
                    </a:cubicBezTo>
                    <a:cubicBezTo>
                      <a:pt x="12" y="16"/>
                      <a:pt x="13" y="16"/>
                      <a:pt x="13" y="15"/>
                    </a:cubicBezTo>
                    <a:cubicBezTo>
                      <a:pt x="14" y="15"/>
                      <a:pt x="14" y="14"/>
                      <a:pt x="14" y="15"/>
                    </a:cubicBezTo>
                    <a:cubicBezTo>
                      <a:pt x="14" y="15"/>
                      <a:pt x="14" y="15"/>
                      <a:pt x="15" y="15"/>
                    </a:cubicBezTo>
                    <a:cubicBezTo>
                      <a:pt x="15" y="15"/>
                      <a:pt x="15" y="15"/>
                      <a:pt x="15" y="15"/>
                    </a:cubicBezTo>
                    <a:cubicBezTo>
                      <a:pt x="16" y="15"/>
                      <a:pt x="16" y="15"/>
                      <a:pt x="17" y="14"/>
                    </a:cubicBezTo>
                    <a:cubicBezTo>
                      <a:pt x="17" y="14"/>
                      <a:pt x="17" y="14"/>
                      <a:pt x="17" y="13"/>
                    </a:cubicBezTo>
                    <a:cubicBezTo>
                      <a:pt x="18" y="13"/>
                      <a:pt x="18" y="13"/>
                      <a:pt x="18" y="13"/>
                    </a:cubicBezTo>
                    <a:cubicBezTo>
                      <a:pt x="19" y="13"/>
                      <a:pt x="19" y="13"/>
                      <a:pt x="19" y="12"/>
                    </a:cubicBezTo>
                    <a:cubicBezTo>
                      <a:pt x="20" y="12"/>
                      <a:pt x="20" y="12"/>
                      <a:pt x="21" y="12"/>
                    </a:cubicBezTo>
                    <a:cubicBezTo>
                      <a:pt x="21" y="12"/>
                      <a:pt x="22" y="12"/>
                      <a:pt x="22" y="11"/>
                    </a:cubicBezTo>
                    <a:cubicBezTo>
                      <a:pt x="23" y="11"/>
                      <a:pt x="23" y="11"/>
                      <a:pt x="24" y="11"/>
                    </a:cubicBezTo>
                    <a:cubicBezTo>
                      <a:pt x="24" y="11"/>
                      <a:pt x="24" y="11"/>
                      <a:pt x="25" y="10"/>
                    </a:cubicBezTo>
                    <a:cubicBezTo>
                      <a:pt x="25" y="10"/>
                      <a:pt x="25" y="10"/>
                      <a:pt x="25" y="10"/>
                    </a:cubicBezTo>
                    <a:cubicBezTo>
                      <a:pt x="25" y="9"/>
                      <a:pt x="24" y="9"/>
                      <a:pt x="25" y="8"/>
                    </a:cubicBezTo>
                    <a:cubicBezTo>
                      <a:pt x="25" y="8"/>
                      <a:pt x="25" y="8"/>
                      <a:pt x="26" y="7"/>
                    </a:cubicBezTo>
                    <a:cubicBezTo>
                      <a:pt x="26" y="7"/>
                      <a:pt x="26" y="7"/>
                      <a:pt x="26" y="7"/>
                    </a:cubicBezTo>
                    <a:cubicBezTo>
                      <a:pt x="26" y="7"/>
                      <a:pt x="26" y="7"/>
                      <a:pt x="26" y="7"/>
                    </a:cubicBezTo>
                    <a:cubicBezTo>
                      <a:pt x="27" y="7"/>
                      <a:pt x="27" y="7"/>
                      <a:pt x="27" y="7"/>
                    </a:cubicBezTo>
                    <a:cubicBezTo>
                      <a:pt x="26" y="6"/>
                      <a:pt x="25" y="5"/>
                      <a:pt x="24" y="4"/>
                    </a:cubicBezTo>
                    <a:cubicBezTo>
                      <a:pt x="24" y="3"/>
                      <a:pt x="24" y="3"/>
                      <a:pt x="23"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62" name="Freeform 52"/>
              <p:cNvSpPr>
                <a:spLocks/>
              </p:cNvSpPr>
              <p:nvPr/>
            </p:nvSpPr>
            <p:spPr bwMode="auto">
              <a:xfrm>
                <a:off x="3729039" y="2557464"/>
                <a:ext cx="161925" cy="139700"/>
              </a:xfrm>
              <a:custGeom>
                <a:avLst/>
                <a:gdLst>
                  <a:gd name="T0" fmla="*/ 14 w 15"/>
                  <a:gd name="T1" fmla="*/ 10 h 13"/>
                  <a:gd name="T2" fmla="*/ 13 w 15"/>
                  <a:gd name="T3" fmla="*/ 10 h 13"/>
                  <a:gd name="T4" fmla="*/ 13 w 15"/>
                  <a:gd name="T5" fmla="*/ 9 h 13"/>
                  <a:gd name="T6" fmla="*/ 13 w 15"/>
                  <a:gd name="T7" fmla="*/ 8 h 13"/>
                  <a:gd name="T8" fmla="*/ 13 w 15"/>
                  <a:gd name="T9" fmla="*/ 7 h 13"/>
                  <a:gd name="T10" fmla="*/ 13 w 15"/>
                  <a:gd name="T11" fmla="*/ 6 h 13"/>
                  <a:gd name="T12" fmla="*/ 12 w 15"/>
                  <a:gd name="T13" fmla="*/ 5 h 13"/>
                  <a:gd name="T14" fmla="*/ 11 w 15"/>
                  <a:gd name="T15" fmla="*/ 4 h 13"/>
                  <a:gd name="T16" fmla="*/ 11 w 15"/>
                  <a:gd name="T17" fmla="*/ 4 h 13"/>
                  <a:gd name="T18" fmla="*/ 10 w 15"/>
                  <a:gd name="T19" fmla="*/ 3 h 13"/>
                  <a:gd name="T20" fmla="*/ 10 w 15"/>
                  <a:gd name="T21" fmla="*/ 2 h 13"/>
                  <a:gd name="T22" fmla="*/ 9 w 15"/>
                  <a:gd name="T23" fmla="*/ 2 h 13"/>
                  <a:gd name="T24" fmla="*/ 8 w 15"/>
                  <a:gd name="T25" fmla="*/ 2 h 13"/>
                  <a:gd name="T26" fmla="*/ 8 w 15"/>
                  <a:gd name="T27" fmla="*/ 1 h 13"/>
                  <a:gd name="T28" fmla="*/ 7 w 15"/>
                  <a:gd name="T29" fmla="*/ 1 h 13"/>
                  <a:gd name="T30" fmla="*/ 6 w 15"/>
                  <a:gd name="T31" fmla="*/ 0 h 13"/>
                  <a:gd name="T32" fmla="*/ 5 w 15"/>
                  <a:gd name="T33" fmla="*/ 1 h 13"/>
                  <a:gd name="T34" fmla="*/ 4 w 15"/>
                  <a:gd name="T35" fmla="*/ 1 h 13"/>
                  <a:gd name="T36" fmla="*/ 3 w 15"/>
                  <a:gd name="T37" fmla="*/ 1 h 13"/>
                  <a:gd name="T38" fmla="*/ 2 w 15"/>
                  <a:gd name="T39" fmla="*/ 2 h 13"/>
                  <a:gd name="T40" fmla="*/ 2 w 15"/>
                  <a:gd name="T41" fmla="*/ 2 h 13"/>
                  <a:gd name="T42" fmla="*/ 2 w 15"/>
                  <a:gd name="T43" fmla="*/ 3 h 13"/>
                  <a:gd name="T44" fmla="*/ 1 w 15"/>
                  <a:gd name="T45" fmla="*/ 4 h 13"/>
                  <a:gd name="T46" fmla="*/ 0 w 15"/>
                  <a:gd name="T47" fmla="*/ 5 h 13"/>
                  <a:gd name="T48" fmla="*/ 0 w 15"/>
                  <a:gd name="T49" fmla="*/ 7 h 13"/>
                  <a:gd name="T50" fmla="*/ 1 w 15"/>
                  <a:gd name="T51" fmla="*/ 8 h 13"/>
                  <a:gd name="T52" fmla="*/ 1 w 15"/>
                  <a:gd name="T53" fmla="*/ 9 h 13"/>
                  <a:gd name="T54" fmla="*/ 3 w 15"/>
                  <a:gd name="T55" fmla="*/ 9 h 13"/>
                  <a:gd name="T56" fmla="*/ 4 w 15"/>
                  <a:gd name="T57" fmla="*/ 9 h 13"/>
                  <a:gd name="T58" fmla="*/ 5 w 15"/>
                  <a:gd name="T59" fmla="*/ 9 h 13"/>
                  <a:gd name="T60" fmla="*/ 6 w 15"/>
                  <a:gd name="T61" fmla="*/ 9 h 13"/>
                  <a:gd name="T62" fmla="*/ 7 w 15"/>
                  <a:gd name="T63" fmla="*/ 9 h 13"/>
                  <a:gd name="T64" fmla="*/ 8 w 15"/>
                  <a:gd name="T65" fmla="*/ 9 h 13"/>
                  <a:gd name="T66" fmla="*/ 9 w 15"/>
                  <a:gd name="T67" fmla="*/ 10 h 13"/>
                  <a:gd name="T68" fmla="*/ 8 w 15"/>
                  <a:gd name="T69" fmla="*/ 10 h 13"/>
                  <a:gd name="T70" fmla="*/ 7 w 15"/>
                  <a:gd name="T71" fmla="*/ 10 h 13"/>
                  <a:gd name="T72" fmla="*/ 6 w 15"/>
                  <a:gd name="T73" fmla="*/ 10 h 13"/>
                  <a:gd name="T74" fmla="*/ 6 w 15"/>
                  <a:gd name="T75" fmla="*/ 10 h 13"/>
                  <a:gd name="T76" fmla="*/ 5 w 15"/>
                  <a:gd name="T77" fmla="*/ 10 h 13"/>
                  <a:gd name="T78" fmla="*/ 4 w 15"/>
                  <a:gd name="T79" fmla="*/ 10 h 13"/>
                  <a:gd name="T80" fmla="*/ 4 w 15"/>
                  <a:gd name="T81" fmla="*/ 10 h 13"/>
                  <a:gd name="T82" fmla="*/ 3 w 15"/>
                  <a:gd name="T83" fmla="*/ 10 h 13"/>
                  <a:gd name="T84" fmla="*/ 2 w 15"/>
                  <a:gd name="T85" fmla="*/ 10 h 13"/>
                  <a:gd name="T86" fmla="*/ 1 w 15"/>
                  <a:gd name="T87" fmla="*/ 11 h 13"/>
                  <a:gd name="T88" fmla="*/ 1 w 15"/>
                  <a:gd name="T89" fmla="*/ 12 h 13"/>
                  <a:gd name="T90" fmla="*/ 1 w 15"/>
                  <a:gd name="T91" fmla="*/ 13 h 13"/>
                  <a:gd name="T92" fmla="*/ 1 w 15"/>
                  <a:gd name="T93" fmla="*/ 13 h 13"/>
                  <a:gd name="T94" fmla="*/ 3 w 15"/>
                  <a:gd name="T95" fmla="*/ 13 h 13"/>
                  <a:gd name="T96" fmla="*/ 4 w 15"/>
                  <a:gd name="T97" fmla="*/ 13 h 13"/>
                  <a:gd name="T98" fmla="*/ 5 w 15"/>
                  <a:gd name="T99" fmla="*/ 12 h 13"/>
                  <a:gd name="T100" fmla="*/ 5 w 15"/>
                  <a:gd name="T101" fmla="*/ 12 h 13"/>
                  <a:gd name="T102" fmla="*/ 7 w 15"/>
                  <a:gd name="T103" fmla="*/ 12 h 13"/>
                  <a:gd name="T104" fmla="*/ 9 w 15"/>
                  <a:gd name="T105" fmla="*/ 12 h 13"/>
                  <a:gd name="T106" fmla="*/ 9 w 15"/>
                  <a:gd name="T107" fmla="*/ 12 h 13"/>
                  <a:gd name="T108" fmla="*/ 10 w 15"/>
                  <a:gd name="T109" fmla="*/ 12 h 13"/>
                  <a:gd name="T110" fmla="*/ 11 w 15"/>
                  <a:gd name="T111" fmla="*/ 13 h 13"/>
                  <a:gd name="T112" fmla="*/ 12 w 15"/>
                  <a:gd name="T113" fmla="*/ 13 h 13"/>
                  <a:gd name="T114" fmla="*/ 13 w 15"/>
                  <a:gd name="T115" fmla="*/ 13 h 13"/>
                  <a:gd name="T116" fmla="*/ 14 w 15"/>
                  <a:gd name="T117" fmla="*/ 13 h 13"/>
                  <a:gd name="T118" fmla="*/ 15 w 15"/>
                  <a:gd name="T119" fmla="*/ 12 h 13"/>
                  <a:gd name="T120" fmla="*/ 15 w 15"/>
                  <a:gd name="T121" fmla="*/ 11 h 13"/>
                  <a:gd name="T122" fmla="*/ 14 w 15"/>
                  <a:gd name="T1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13">
                    <a:moveTo>
                      <a:pt x="14" y="10"/>
                    </a:moveTo>
                    <a:cubicBezTo>
                      <a:pt x="14" y="10"/>
                      <a:pt x="14" y="10"/>
                      <a:pt x="13" y="10"/>
                    </a:cubicBezTo>
                    <a:cubicBezTo>
                      <a:pt x="13" y="9"/>
                      <a:pt x="13" y="9"/>
                      <a:pt x="13" y="9"/>
                    </a:cubicBezTo>
                    <a:cubicBezTo>
                      <a:pt x="13" y="8"/>
                      <a:pt x="13" y="8"/>
                      <a:pt x="13" y="8"/>
                    </a:cubicBezTo>
                    <a:cubicBezTo>
                      <a:pt x="13" y="7"/>
                      <a:pt x="13" y="7"/>
                      <a:pt x="13" y="7"/>
                    </a:cubicBezTo>
                    <a:cubicBezTo>
                      <a:pt x="13" y="6"/>
                      <a:pt x="13" y="6"/>
                      <a:pt x="13" y="6"/>
                    </a:cubicBezTo>
                    <a:cubicBezTo>
                      <a:pt x="12" y="6"/>
                      <a:pt x="12" y="5"/>
                      <a:pt x="12" y="5"/>
                    </a:cubicBezTo>
                    <a:cubicBezTo>
                      <a:pt x="12" y="5"/>
                      <a:pt x="11" y="5"/>
                      <a:pt x="11" y="4"/>
                    </a:cubicBezTo>
                    <a:cubicBezTo>
                      <a:pt x="11" y="4"/>
                      <a:pt x="11" y="4"/>
                      <a:pt x="11" y="4"/>
                    </a:cubicBezTo>
                    <a:cubicBezTo>
                      <a:pt x="11" y="3"/>
                      <a:pt x="10" y="4"/>
                      <a:pt x="10" y="3"/>
                    </a:cubicBezTo>
                    <a:cubicBezTo>
                      <a:pt x="10" y="3"/>
                      <a:pt x="10" y="3"/>
                      <a:pt x="10" y="2"/>
                    </a:cubicBezTo>
                    <a:cubicBezTo>
                      <a:pt x="10" y="2"/>
                      <a:pt x="10" y="2"/>
                      <a:pt x="9" y="2"/>
                    </a:cubicBezTo>
                    <a:cubicBezTo>
                      <a:pt x="9" y="2"/>
                      <a:pt x="9" y="2"/>
                      <a:pt x="8" y="2"/>
                    </a:cubicBezTo>
                    <a:cubicBezTo>
                      <a:pt x="8" y="1"/>
                      <a:pt x="8" y="1"/>
                      <a:pt x="8" y="1"/>
                    </a:cubicBezTo>
                    <a:cubicBezTo>
                      <a:pt x="8" y="0"/>
                      <a:pt x="7" y="1"/>
                      <a:pt x="7" y="1"/>
                    </a:cubicBezTo>
                    <a:cubicBezTo>
                      <a:pt x="6" y="0"/>
                      <a:pt x="6" y="0"/>
                      <a:pt x="6" y="0"/>
                    </a:cubicBezTo>
                    <a:cubicBezTo>
                      <a:pt x="5" y="0"/>
                      <a:pt x="5" y="0"/>
                      <a:pt x="5" y="1"/>
                    </a:cubicBezTo>
                    <a:cubicBezTo>
                      <a:pt x="5" y="1"/>
                      <a:pt x="4" y="1"/>
                      <a:pt x="4" y="1"/>
                    </a:cubicBezTo>
                    <a:cubicBezTo>
                      <a:pt x="4" y="1"/>
                      <a:pt x="3" y="1"/>
                      <a:pt x="3" y="1"/>
                    </a:cubicBezTo>
                    <a:cubicBezTo>
                      <a:pt x="3" y="1"/>
                      <a:pt x="3" y="1"/>
                      <a:pt x="2" y="2"/>
                    </a:cubicBezTo>
                    <a:cubicBezTo>
                      <a:pt x="2" y="2"/>
                      <a:pt x="2" y="2"/>
                      <a:pt x="2" y="2"/>
                    </a:cubicBezTo>
                    <a:cubicBezTo>
                      <a:pt x="2" y="2"/>
                      <a:pt x="3" y="3"/>
                      <a:pt x="2" y="3"/>
                    </a:cubicBezTo>
                    <a:cubicBezTo>
                      <a:pt x="2" y="4"/>
                      <a:pt x="2" y="4"/>
                      <a:pt x="1" y="4"/>
                    </a:cubicBezTo>
                    <a:cubicBezTo>
                      <a:pt x="1" y="5"/>
                      <a:pt x="0" y="5"/>
                      <a:pt x="0" y="5"/>
                    </a:cubicBezTo>
                    <a:cubicBezTo>
                      <a:pt x="0" y="6"/>
                      <a:pt x="0" y="6"/>
                      <a:pt x="0" y="7"/>
                    </a:cubicBezTo>
                    <a:cubicBezTo>
                      <a:pt x="1" y="7"/>
                      <a:pt x="1" y="7"/>
                      <a:pt x="1" y="8"/>
                    </a:cubicBezTo>
                    <a:cubicBezTo>
                      <a:pt x="2" y="8"/>
                      <a:pt x="1" y="9"/>
                      <a:pt x="1" y="9"/>
                    </a:cubicBezTo>
                    <a:cubicBezTo>
                      <a:pt x="2" y="9"/>
                      <a:pt x="2" y="9"/>
                      <a:pt x="3" y="9"/>
                    </a:cubicBezTo>
                    <a:cubicBezTo>
                      <a:pt x="3" y="9"/>
                      <a:pt x="4" y="9"/>
                      <a:pt x="4" y="9"/>
                    </a:cubicBezTo>
                    <a:cubicBezTo>
                      <a:pt x="5" y="9"/>
                      <a:pt x="5" y="9"/>
                      <a:pt x="5" y="9"/>
                    </a:cubicBezTo>
                    <a:cubicBezTo>
                      <a:pt x="6" y="8"/>
                      <a:pt x="6" y="8"/>
                      <a:pt x="6" y="9"/>
                    </a:cubicBezTo>
                    <a:cubicBezTo>
                      <a:pt x="7" y="9"/>
                      <a:pt x="7" y="9"/>
                      <a:pt x="7" y="9"/>
                    </a:cubicBezTo>
                    <a:cubicBezTo>
                      <a:pt x="8" y="9"/>
                      <a:pt x="8" y="9"/>
                      <a:pt x="8" y="9"/>
                    </a:cubicBezTo>
                    <a:cubicBezTo>
                      <a:pt x="9" y="9"/>
                      <a:pt x="9" y="9"/>
                      <a:pt x="9" y="10"/>
                    </a:cubicBezTo>
                    <a:cubicBezTo>
                      <a:pt x="9" y="10"/>
                      <a:pt x="8" y="10"/>
                      <a:pt x="8" y="10"/>
                    </a:cubicBezTo>
                    <a:cubicBezTo>
                      <a:pt x="8" y="10"/>
                      <a:pt x="7" y="10"/>
                      <a:pt x="7" y="10"/>
                    </a:cubicBezTo>
                    <a:cubicBezTo>
                      <a:pt x="7" y="10"/>
                      <a:pt x="7" y="10"/>
                      <a:pt x="6" y="10"/>
                    </a:cubicBezTo>
                    <a:cubicBezTo>
                      <a:pt x="6" y="9"/>
                      <a:pt x="6" y="9"/>
                      <a:pt x="6" y="10"/>
                    </a:cubicBezTo>
                    <a:cubicBezTo>
                      <a:pt x="5" y="10"/>
                      <a:pt x="5" y="10"/>
                      <a:pt x="5" y="10"/>
                    </a:cubicBezTo>
                    <a:cubicBezTo>
                      <a:pt x="5" y="10"/>
                      <a:pt x="5" y="10"/>
                      <a:pt x="4" y="10"/>
                    </a:cubicBezTo>
                    <a:cubicBezTo>
                      <a:pt x="4" y="10"/>
                      <a:pt x="4" y="10"/>
                      <a:pt x="4" y="10"/>
                    </a:cubicBezTo>
                    <a:cubicBezTo>
                      <a:pt x="4" y="11"/>
                      <a:pt x="3" y="10"/>
                      <a:pt x="3" y="10"/>
                    </a:cubicBezTo>
                    <a:cubicBezTo>
                      <a:pt x="3" y="10"/>
                      <a:pt x="3" y="10"/>
                      <a:pt x="2" y="10"/>
                    </a:cubicBezTo>
                    <a:cubicBezTo>
                      <a:pt x="1" y="11"/>
                      <a:pt x="1" y="11"/>
                      <a:pt x="1" y="11"/>
                    </a:cubicBezTo>
                    <a:cubicBezTo>
                      <a:pt x="1" y="11"/>
                      <a:pt x="1" y="11"/>
                      <a:pt x="1" y="12"/>
                    </a:cubicBezTo>
                    <a:cubicBezTo>
                      <a:pt x="1" y="12"/>
                      <a:pt x="1" y="12"/>
                      <a:pt x="1" y="13"/>
                    </a:cubicBezTo>
                    <a:cubicBezTo>
                      <a:pt x="1" y="13"/>
                      <a:pt x="1" y="13"/>
                      <a:pt x="1" y="13"/>
                    </a:cubicBezTo>
                    <a:cubicBezTo>
                      <a:pt x="2" y="13"/>
                      <a:pt x="2" y="13"/>
                      <a:pt x="3" y="13"/>
                    </a:cubicBezTo>
                    <a:cubicBezTo>
                      <a:pt x="3" y="13"/>
                      <a:pt x="3" y="13"/>
                      <a:pt x="4" y="13"/>
                    </a:cubicBezTo>
                    <a:cubicBezTo>
                      <a:pt x="4" y="13"/>
                      <a:pt x="4" y="12"/>
                      <a:pt x="5" y="12"/>
                    </a:cubicBezTo>
                    <a:cubicBezTo>
                      <a:pt x="5" y="12"/>
                      <a:pt x="5" y="12"/>
                      <a:pt x="5" y="12"/>
                    </a:cubicBezTo>
                    <a:cubicBezTo>
                      <a:pt x="6" y="12"/>
                      <a:pt x="7" y="12"/>
                      <a:pt x="7" y="12"/>
                    </a:cubicBezTo>
                    <a:cubicBezTo>
                      <a:pt x="8" y="12"/>
                      <a:pt x="8" y="12"/>
                      <a:pt x="9" y="12"/>
                    </a:cubicBezTo>
                    <a:cubicBezTo>
                      <a:pt x="9" y="12"/>
                      <a:pt x="9" y="12"/>
                      <a:pt x="9" y="12"/>
                    </a:cubicBezTo>
                    <a:cubicBezTo>
                      <a:pt x="9" y="12"/>
                      <a:pt x="9" y="12"/>
                      <a:pt x="10" y="12"/>
                    </a:cubicBezTo>
                    <a:cubicBezTo>
                      <a:pt x="10" y="12"/>
                      <a:pt x="10" y="12"/>
                      <a:pt x="11" y="13"/>
                    </a:cubicBezTo>
                    <a:cubicBezTo>
                      <a:pt x="11" y="13"/>
                      <a:pt x="12" y="13"/>
                      <a:pt x="12" y="13"/>
                    </a:cubicBezTo>
                    <a:cubicBezTo>
                      <a:pt x="13" y="13"/>
                      <a:pt x="13" y="12"/>
                      <a:pt x="13" y="13"/>
                    </a:cubicBezTo>
                    <a:cubicBezTo>
                      <a:pt x="14" y="13"/>
                      <a:pt x="14" y="13"/>
                      <a:pt x="14" y="13"/>
                    </a:cubicBezTo>
                    <a:cubicBezTo>
                      <a:pt x="14" y="13"/>
                      <a:pt x="14" y="13"/>
                      <a:pt x="15" y="12"/>
                    </a:cubicBezTo>
                    <a:cubicBezTo>
                      <a:pt x="15" y="12"/>
                      <a:pt x="15" y="12"/>
                      <a:pt x="15" y="11"/>
                    </a:cubicBezTo>
                    <a:cubicBezTo>
                      <a:pt x="15" y="11"/>
                      <a:pt x="15" y="11"/>
                      <a:pt x="14" y="1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63" name="Freeform 53"/>
              <p:cNvSpPr>
                <a:spLocks/>
              </p:cNvSpPr>
              <p:nvPr/>
            </p:nvSpPr>
            <p:spPr bwMode="auto">
              <a:xfrm>
                <a:off x="3740152" y="26543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64" name="Freeform 54"/>
              <p:cNvSpPr>
                <a:spLocks/>
              </p:cNvSpPr>
              <p:nvPr/>
            </p:nvSpPr>
            <p:spPr bwMode="auto">
              <a:xfrm>
                <a:off x="3751264" y="2578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65" name="Freeform 55"/>
              <p:cNvSpPr>
                <a:spLocks/>
              </p:cNvSpPr>
              <p:nvPr/>
            </p:nvSpPr>
            <p:spPr bwMode="auto">
              <a:xfrm>
                <a:off x="4268789" y="2643189"/>
                <a:ext cx="323850" cy="314325"/>
              </a:xfrm>
              <a:custGeom>
                <a:avLst/>
                <a:gdLst>
                  <a:gd name="T0" fmla="*/ 29 w 30"/>
                  <a:gd name="T1" fmla="*/ 5 h 29"/>
                  <a:gd name="T2" fmla="*/ 28 w 30"/>
                  <a:gd name="T3" fmla="*/ 3 h 29"/>
                  <a:gd name="T4" fmla="*/ 29 w 30"/>
                  <a:gd name="T5" fmla="*/ 2 h 29"/>
                  <a:gd name="T6" fmla="*/ 28 w 30"/>
                  <a:gd name="T7" fmla="*/ 1 h 29"/>
                  <a:gd name="T8" fmla="*/ 27 w 30"/>
                  <a:gd name="T9" fmla="*/ 1 h 29"/>
                  <a:gd name="T10" fmla="*/ 26 w 30"/>
                  <a:gd name="T11" fmla="*/ 2 h 29"/>
                  <a:gd name="T12" fmla="*/ 24 w 30"/>
                  <a:gd name="T13" fmla="*/ 3 h 29"/>
                  <a:gd name="T14" fmla="*/ 22 w 30"/>
                  <a:gd name="T15" fmla="*/ 2 h 29"/>
                  <a:gd name="T16" fmla="*/ 20 w 30"/>
                  <a:gd name="T17" fmla="*/ 2 h 29"/>
                  <a:gd name="T18" fmla="*/ 18 w 30"/>
                  <a:gd name="T19" fmla="*/ 3 h 29"/>
                  <a:gd name="T20" fmla="*/ 16 w 30"/>
                  <a:gd name="T21" fmla="*/ 4 h 29"/>
                  <a:gd name="T22" fmla="*/ 14 w 30"/>
                  <a:gd name="T23" fmla="*/ 2 h 29"/>
                  <a:gd name="T24" fmla="*/ 12 w 30"/>
                  <a:gd name="T25" fmla="*/ 3 h 29"/>
                  <a:gd name="T26" fmla="*/ 10 w 30"/>
                  <a:gd name="T27" fmla="*/ 2 h 29"/>
                  <a:gd name="T28" fmla="*/ 8 w 30"/>
                  <a:gd name="T29" fmla="*/ 1 h 29"/>
                  <a:gd name="T30" fmla="*/ 7 w 30"/>
                  <a:gd name="T31" fmla="*/ 1 h 29"/>
                  <a:gd name="T32" fmla="*/ 5 w 30"/>
                  <a:gd name="T33" fmla="*/ 1 h 29"/>
                  <a:gd name="T34" fmla="*/ 4 w 30"/>
                  <a:gd name="T35" fmla="*/ 3 h 29"/>
                  <a:gd name="T36" fmla="*/ 2 w 30"/>
                  <a:gd name="T37" fmla="*/ 5 h 29"/>
                  <a:gd name="T38" fmla="*/ 2 w 30"/>
                  <a:gd name="T39" fmla="*/ 6 h 29"/>
                  <a:gd name="T40" fmla="*/ 2 w 30"/>
                  <a:gd name="T41" fmla="*/ 9 h 29"/>
                  <a:gd name="T42" fmla="*/ 2 w 30"/>
                  <a:gd name="T43" fmla="*/ 11 h 29"/>
                  <a:gd name="T44" fmla="*/ 2 w 30"/>
                  <a:gd name="T45" fmla="*/ 12 h 29"/>
                  <a:gd name="T46" fmla="*/ 1 w 30"/>
                  <a:gd name="T47" fmla="*/ 14 h 29"/>
                  <a:gd name="T48" fmla="*/ 0 w 30"/>
                  <a:gd name="T49" fmla="*/ 15 h 29"/>
                  <a:gd name="T50" fmla="*/ 0 w 30"/>
                  <a:gd name="T51" fmla="*/ 19 h 29"/>
                  <a:gd name="T52" fmla="*/ 0 w 30"/>
                  <a:gd name="T53" fmla="*/ 22 h 29"/>
                  <a:gd name="T54" fmla="*/ 2 w 30"/>
                  <a:gd name="T55" fmla="*/ 22 h 29"/>
                  <a:gd name="T56" fmla="*/ 4 w 30"/>
                  <a:gd name="T57" fmla="*/ 22 h 29"/>
                  <a:gd name="T58" fmla="*/ 5 w 30"/>
                  <a:gd name="T59" fmla="*/ 23 h 29"/>
                  <a:gd name="T60" fmla="*/ 6 w 30"/>
                  <a:gd name="T61" fmla="*/ 24 h 29"/>
                  <a:gd name="T62" fmla="*/ 7 w 30"/>
                  <a:gd name="T63" fmla="*/ 26 h 29"/>
                  <a:gd name="T64" fmla="*/ 8 w 30"/>
                  <a:gd name="T65" fmla="*/ 28 h 29"/>
                  <a:gd name="T66" fmla="*/ 9 w 30"/>
                  <a:gd name="T67" fmla="*/ 28 h 29"/>
                  <a:gd name="T68" fmla="*/ 12 w 30"/>
                  <a:gd name="T69" fmla="*/ 27 h 29"/>
                  <a:gd name="T70" fmla="*/ 14 w 30"/>
                  <a:gd name="T71" fmla="*/ 27 h 29"/>
                  <a:gd name="T72" fmla="*/ 15 w 30"/>
                  <a:gd name="T73" fmla="*/ 26 h 29"/>
                  <a:gd name="T74" fmla="*/ 15 w 30"/>
                  <a:gd name="T75" fmla="*/ 25 h 29"/>
                  <a:gd name="T76" fmla="*/ 16 w 30"/>
                  <a:gd name="T77" fmla="*/ 23 h 29"/>
                  <a:gd name="T78" fmla="*/ 17 w 30"/>
                  <a:gd name="T79" fmla="*/ 22 h 29"/>
                  <a:gd name="T80" fmla="*/ 19 w 30"/>
                  <a:gd name="T81" fmla="*/ 20 h 29"/>
                  <a:gd name="T82" fmla="*/ 20 w 30"/>
                  <a:gd name="T83" fmla="*/ 20 h 29"/>
                  <a:gd name="T84" fmla="*/ 22 w 30"/>
                  <a:gd name="T85" fmla="*/ 21 h 29"/>
                  <a:gd name="T86" fmla="*/ 23 w 30"/>
                  <a:gd name="T87" fmla="*/ 19 h 29"/>
                  <a:gd name="T88" fmla="*/ 23 w 30"/>
                  <a:gd name="T89" fmla="*/ 18 h 29"/>
                  <a:gd name="T90" fmla="*/ 24 w 30"/>
                  <a:gd name="T91" fmla="*/ 16 h 29"/>
                  <a:gd name="T92" fmla="*/ 25 w 30"/>
                  <a:gd name="T93" fmla="*/ 14 h 29"/>
                  <a:gd name="T94" fmla="*/ 26 w 30"/>
                  <a:gd name="T95" fmla="*/ 13 h 29"/>
                  <a:gd name="T96" fmla="*/ 26 w 30"/>
                  <a:gd name="T97" fmla="*/ 11 h 29"/>
                  <a:gd name="T98" fmla="*/ 27 w 30"/>
                  <a:gd name="T99" fmla="*/ 10 h 29"/>
                  <a:gd name="T100" fmla="*/ 28 w 30"/>
                  <a:gd name="T101" fmla="*/ 8 h 29"/>
                  <a:gd name="T102" fmla="*/ 30 w 30"/>
                  <a:gd name="T103" fmla="*/ 7 h 29"/>
                  <a:gd name="T104" fmla="*/ 29 w 30"/>
                  <a:gd name="T105"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29">
                    <a:moveTo>
                      <a:pt x="29" y="5"/>
                    </a:moveTo>
                    <a:cubicBezTo>
                      <a:pt x="29" y="5"/>
                      <a:pt x="29" y="5"/>
                      <a:pt x="29" y="5"/>
                    </a:cubicBezTo>
                    <a:cubicBezTo>
                      <a:pt x="28" y="5"/>
                      <a:pt x="28" y="4"/>
                      <a:pt x="28" y="4"/>
                    </a:cubicBezTo>
                    <a:cubicBezTo>
                      <a:pt x="28" y="4"/>
                      <a:pt x="28" y="4"/>
                      <a:pt x="28" y="3"/>
                    </a:cubicBezTo>
                    <a:cubicBezTo>
                      <a:pt x="29" y="3"/>
                      <a:pt x="29" y="3"/>
                      <a:pt x="29" y="3"/>
                    </a:cubicBezTo>
                    <a:cubicBezTo>
                      <a:pt x="29" y="2"/>
                      <a:pt x="29" y="2"/>
                      <a:pt x="29" y="2"/>
                    </a:cubicBezTo>
                    <a:cubicBezTo>
                      <a:pt x="28" y="2"/>
                      <a:pt x="29" y="1"/>
                      <a:pt x="28" y="1"/>
                    </a:cubicBezTo>
                    <a:cubicBezTo>
                      <a:pt x="28" y="1"/>
                      <a:pt x="28" y="1"/>
                      <a:pt x="28" y="1"/>
                    </a:cubicBezTo>
                    <a:cubicBezTo>
                      <a:pt x="28" y="1"/>
                      <a:pt x="28" y="1"/>
                      <a:pt x="28" y="1"/>
                    </a:cubicBezTo>
                    <a:cubicBezTo>
                      <a:pt x="27" y="1"/>
                      <a:pt x="27" y="1"/>
                      <a:pt x="27" y="1"/>
                    </a:cubicBezTo>
                    <a:cubicBezTo>
                      <a:pt x="27" y="2"/>
                      <a:pt x="27" y="2"/>
                      <a:pt x="27" y="2"/>
                    </a:cubicBezTo>
                    <a:cubicBezTo>
                      <a:pt x="26" y="2"/>
                      <a:pt x="26" y="2"/>
                      <a:pt x="26" y="2"/>
                    </a:cubicBezTo>
                    <a:cubicBezTo>
                      <a:pt x="25" y="2"/>
                      <a:pt x="25" y="2"/>
                      <a:pt x="25" y="3"/>
                    </a:cubicBezTo>
                    <a:cubicBezTo>
                      <a:pt x="24" y="3"/>
                      <a:pt x="24" y="3"/>
                      <a:pt x="24" y="3"/>
                    </a:cubicBezTo>
                    <a:cubicBezTo>
                      <a:pt x="23" y="3"/>
                      <a:pt x="23" y="3"/>
                      <a:pt x="23" y="3"/>
                    </a:cubicBezTo>
                    <a:cubicBezTo>
                      <a:pt x="22" y="3"/>
                      <a:pt x="22" y="3"/>
                      <a:pt x="22" y="2"/>
                    </a:cubicBezTo>
                    <a:cubicBezTo>
                      <a:pt x="22" y="2"/>
                      <a:pt x="21" y="2"/>
                      <a:pt x="21" y="2"/>
                    </a:cubicBezTo>
                    <a:cubicBezTo>
                      <a:pt x="21" y="2"/>
                      <a:pt x="20" y="2"/>
                      <a:pt x="20" y="2"/>
                    </a:cubicBezTo>
                    <a:cubicBezTo>
                      <a:pt x="19" y="2"/>
                      <a:pt x="19" y="2"/>
                      <a:pt x="19" y="3"/>
                    </a:cubicBezTo>
                    <a:cubicBezTo>
                      <a:pt x="18" y="3"/>
                      <a:pt x="18" y="3"/>
                      <a:pt x="18" y="3"/>
                    </a:cubicBezTo>
                    <a:cubicBezTo>
                      <a:pt x="17" y="4"/>
                      <a:pt x="17" y="4"/>
                      <a:pt x="17" y="4"/>
                    </a:cubicBezTo>
                    <a:cubicBezTo>
                      <a:pt x="16" y="4"/>
                      <a:pt x="16" y="4"/>
                      <a:pt x="16" y="4"/>
                    </a:cubicBezTo>
                    <a:cubicBezTo>
                      <a:pt x="15" y="3"/>
                      <a:pt x="15" y="3"/>
                      <a:pt x="15" y="3"/>
                    </a:cubicBezTo>
                    <a:cubicBezTo>
                      <a:pt x="14" y="3"/>
                      <a:pt x="14" y="2"/>
                      <a:pt x="14" y="2"/>
                    </a:cubicBezTo>
                    <a:cubicBezTo>
                      <a:pt x="13" y="2"/>
                      <a:pt x="13" y="2"/>
                      <a:pt x="13" y="2"/>
                    </a:cubicBezTo>
                    <a:cubicBezTo>
                      <a:pt x="12" y="2"/>
                      <a:pt x="12" y="3"/>
                      <a:pt x="12" y="3"/>
                    </a:cubicBezTo>
                    <a:cubicBezTo>
                      <a:pt x="11" y="3"/>
                      <a:pt x="11" y="3"/>
                      <a:pt x="10" y="3"/>
                    </a:cubicBezTo>
                    <a:cubicBezTo>
                      <a:pt x="10" y="3"/>
                      <a:pt x="10" y="2"/>
                      <a:pt x="10" y="2"/>
                    </a:cubicBezTo>
                    <a:cubicBezTo>
                      <a:pt x="9" y="2"/>
                      <a:pt x="9" y="2"/>
                      <a:pt x="9" y="2"/>
                    </a:cubicBezTo>
                    <a:cubicBezTo>
                      <a:pt x="8" y="2"/>
                      <a:pt x="8" y="1"/>
                      <a:pt x="8" y="1"/>
                    </a:cubicBezTo>
                    <a:cubicBezTo>
                      <a:pt x="8" y="1"/>
                      <a:pt x="8" y="1"/>
                      <a:pt x="7" y="1"/>
                    </a:cubicBezTo>
                    <a:cubicBezTo>
                      <a:pt x="7" y="0"/>
                      <a:pt x="7" y="1"/>
                      <a:pt x="7" y="1"/>
                    </a:cubicBezTo>
                    <a:cubicBezTo>
                      <a:pt x="6" y="1"/>
                      <a:pt x="6" y="1"/>
                      <a:pt x="6" y="1"/>
                    </a:cubicBezTo>
                    <a:cubicBezTo>
                      <a:pt x="6" y="1"/>
                      <a:pt x="5" y="1"/>
                      <a:pt x="5" y="1"/>
                    </a:cubicBezTo>
                    <a:cubicBezTo>
                      <a:pt x="5" y="1"/>
                      <a:pt x="4" y="2"/>
                      <a:pt x="4" y="2"/>
                    </a:cubicBezTo>
                    <a:cubicBezTo>
                      <a:pt x="4" y="2"/>
                      <a:pt x="4" y="2"/>
                      <a:pt x="4" y="3"/>
                    </a:cubicBezTo>
                    <a:cubicBezTo>
                      <a:pt x="3" y="3"/>
                      <a:pt x="4" y="4"/>
                      <a:pt x="3" y="4"/>
                    </a:cubicBezTo>
                    <a:cubicBezTo>
                      <a:pt x="3" y="4"/>
                      <a:pt x="2" y="4"/>
                      <a:pt x="2" y="5"/>
                    </a:cubicBezTo>
                    <a:cubicBezTo>
                      <a:pt x="2" y="5"/>
                      <a:pt x="2" y="5"/>
                      <a:pt x="2" y="6"/>
                    </a:cubicBezTo>
                    <a:cubicBezTo>
                      <a:pt x="2" y="6"/>
                      <a:pt x="2" y="6"/>
                      <a:pt x="2" y="6"/>
                    </a:cubicBezTo>
                    <a:cubicBezTo>
                      <a:pt x="2" y="7"/>
                      <a:pt x="2" y="7"/>
                      <a:pt x="2" y="7"/>
                    </a:cubicBezTo>
                    <a:cubicBezTo>
                      <a:pt x="2" y="8"/>
                      <a:pt x="2" y="8"/>
                      <a:pt x="2" y="9"/>
                    </a:cubicBezTo>
                    <a:cubicBezTo>
                      <a:pt x="3" y="9"/>
                      <a:pt x="3" y="9"/>
                      <a:pt x="3" y="10"/>
                    </a:cubicBezTo>
                    <a:cubicBezTo>
                      <a:pt x="3" y="10"/>
                      <a:pt x="3" y="10"/>
                      <a:pt x="2" y="11"/>
                    </a:cubicBezTo>
                    <a:cubicBezTo>
                      <a:pt x="2" y="11"/>
                      <a:pt x="2" y="11"/>
                      <a:pt x="2" y="12"/>
                    </a:cubicBezTo>
                    <a:cubicBezTo>
                      <a:pt x="2" y="12"/>
                      <a:pt x="2" y="12"/>
                      <a:pt x="2" y="12"/>
                    </a:cubicBezTo>
                    <a:cubicBezTo>
                      <a:pt x="1" y="13"/>
                      <a:pt x="1" y="13"/>
                      <a:pt x="1" y="13"/>
                    </a:cubicBezTo>
                    <a:cubicBezTo>
                      <a:pt x="1" y="14"/>
                      <a:pt x="1" y="14"/>
                      <a:pt x="1" y="14"/>
                    </a:cubicBezTo>
                    <a:cubicBezTo>
                      <a:pt x="1" y="14"/>
                      <a:pt x="1" y="14"/>
                      <a:pt x="1" y="14"/>
                    </a:cubicBezTo>
                    <a:cubicBezTo>
                      <a:pt x="0" y="15"/>
                      <a:pt x="0" y="15"/>
                      <a:pt x="0" y="15"/>
                    </a:cubicBezTo>
                    <a:cubicBezTo>
                      <a:pt x="0" y="15"/>
                      <a:pt x="0" y="16"/>
                      <a:pt x="0" y="17"/>
                    </a:cubicBezTo>
                    <a:cubicBezTo>
                      <a:pt x="0" y="17"/>
                      <a:pt x="0" y="18"/>
                      <a:pt x="0" y="19"/>
                    </a:cubicBezTo>
                    <a:cubicBezTo>
                      <a:pt x="0" y="19"/>
                      <a:pt x="0" y="20"/>
                      <a:pt x="0" y="20"/>
                    </a:cubicBezTo>
                    <a:cubicBezTo>
                      <a:pt x="0" y="21"/>
                      <a:pt x="0" y="21"/>
                      <a:pt x="0" y="22"/>
                    </a:cubicBezTo>
                    <a:cubicBezTo>
                      <a:pt x="0" y="22"/>
                      <a:pt x="0" y="22"/>
                      <a:pt x="0" y="22"/>
                    </a:cubicBezTo>
                    <a:cubicBezTo>
                      <a:pt x="1" y="22"/>
                      <a:pt x="1" y="22"/>
                      <a:pt x="2" y="22"/>
                    </a:cubicBezTo>
                    <a:cubicBezTo>
                      <a:pt x="2" y="22"/>
                      <a:pt x="3" y="22"/>
                      <a:pt x="3" y="22"/>
                    </a:cubicBezTo>
                    <a:cubicBezTo>
                      <a:pt x="4" y="22"/>
                      <a:pt x="4" y="22"/>
                      <a:pt x="4" y="22"/>
                    </a:cubicBezTo>
                    <a:cubicBezTo>
                      <a:pt x="4" y="22"/>
                      <a:pt x="5" y="22"/>
                      <a:pt x="5" y="23"/>
                    </a:cubicBezTo>
                    <a:cubicBezTo>
                      <a:pt x="5" y="23"/>
                      <a:pt x="5" y="23"/>
                      <a:pt x="5" y="23"/>
                    </a:cubicBezTo>
                    <a:cubicBezTo>
                      <a:pt x="5" y="24"/>
                      <a:pt x="6" y="23"/>
                      <a:pt x="6" y="24"/>
                    </a:cubicBezTo>
                    <a:cubicBezTo>
                      <a:pt x="6" y="24"/>
                      <a:pt x="6" y="24"/>
                      <a:pt x="6" y="24"/>
                    </a:cubicBezTo>
                    <a:cubicBezTo>
                      <a:pt x="7" y="25"/>
                      <a:pt x="7" y="25"/>
                      <a:pt x="7" y="25"/>
                    </a:cubicBezTo>
                    <a:cubicBezTo>
                      <a:pt x="7" y="26"/>
                      <a:pt x="7" y="26"/>
                      <a:pt x="7" y="26"/>
                    </a:cubicBezTo>
                    <a:cubicBezTo>
                      <a:pt x="7" y="27"/>
                      <a:pt x="7" y="27"/>
                      <a:pt x="7" y="27"/>
                    </a:cubicBezTo>
                    <a:cubicBezTo>
                      <a:pt x="8" y="28"/>
                      <a:pt x="8" y="28"/>
                      <a:pt x="8" y="28"/>
                    </a:cubicBezTo>
                    <a:cubicBezTo>
                      <a:pt x="8" y="28"/>
                      <a:pt x="8" y="28"/>
                      <a:pt x="9" y="28"/>
                    </a:cubicBezTo>
                    <a:cubicBezTo>
                      <a:pt x="9" y="28"/>
                      <a:pt x="9" y="28"/>
                      <a:pt x="9" y="28"/>
                    </a:cubicBezTo>
                    <a:cubicBezTo>
                      <a:pt x="10" y="29"/>
                      <a:pt x="10" y="28"/>
                      <a:pt x="10" y="28"/>
                    </a:cubicBezTo>
                    <a:cubicBezTo>
                      <a:pt x="11" y="28"/>
                      <a:pt x="11" y="27"/>
                      <a:pt x="12" y="27"/>
                    </a:cubicBezTo>
                    <a:cubicBezTo>
                      <a:pt x="13" y="27"/>
                      <a:pt x="13" y="27"/>
                      <a:pt x="13" y="27"/>
                    </a:cubicBezTo>
                    <a:cubicBezTo>
                      <a:pt x="14" y="27"/>
                      <a:pt x="14" y="27"/>
                      <a:pt x="14" y="27"/>
                    </a:cubicBezTo>
                    <a:cubicBezTo>
                      <a:pt x="14" y="27"/>
                      <a:pt x="14" y="27"/>
                      <a:pt x="14" y="27"/>
                    </a:cubicBezTo>
                    <a:cubicBezTo>
                      <a:pt x="14" y="26"/>
                      <a:pt x="14" y="26"/>
                      <a:pt x="15" y="26"/>
                    </a:cubicBezTo>
                    <a:cubicBezTo>
                      <a:pt x="15" y="26"/>
                      <a:pt x="15" y="26"/>
                      <a:pt x="15" y="26"/>
                    </a:cubicBezTo>
                    <a:cubicBezTo>
                      <a:pt x="15" y="25"/>
                      <a:pt x="15" y="25"/>
                      <a:pt x="15" y="25"/>
                    </a:cubicBezTo>
                    <a:cubicBezTo>
                      <a:pt x="15" y="25"/>
                      <a:pt x="15" y="24"/>
                      <a:pt x="15" y="24"/>
                    </a:cubicBezTo>
                    <a:cubicBezTo>
                      <a:pt x="15" y="24"/>
                      <a:pt x="16" y="23"/>
                      <a:pt x="16" y="23"/>
                    </a:cubicBezTo>
                    <a:cubicBezTo>
                      <a:pt x="16" y="23"/>
                      <a:pt x="16" y="23"/>
                      <a:pt x="17" y="22"/>
                    </a:cubicBezTo>
                    <a:cubicBezTo>
                      <a:pt x="17" y="22"/>
                      <a:pt x="17" y="22"/>
                      <a:pt x="17" y="22"/>
                    </a:cubicBezTo>
                    <a:cubicBezTo>
                      <a:pt x="18" y="22"/>
                      <a:pt x="18" y="21"/>
                      <a:pt x="18" y="21"/>
                    </a:cubicBezTo>
                    <a:cubicBezTo>
                      <a:pt x="18" y="21"/>
                      <a:pt x="18" y="20"/>
                      <a:pt x="19" y="20"/>
                    </a:cubicBezTo>
                    <a:cubicBezTo>
                      <a:pt x="19" y="20"/>
                      <a:pt x="19" y="20"/>
                      <a:pt x="20" y="20"/>
                    </a:cubicBezTo>
                    <a:cubicBezTo>
                      <a:pt x="20" y="20"/>
                      <a:pt x="20" y="20"/>
                      <a:pt x="20" y="20"/>
                    </a:cubicBezTo>
                    <a:cubicBezTo>
                      <a:pt x="21" y="20"/>
                      <a:pt x="21" y="21"/>
                      <a:pt x="21" y="21"/>
                    </a:cubicBezTo>
                    <a:cubicBezTo>
                      <a:pt x="21" y="21"/>
                      <a:pt x="21" y="21"/>
                      <a:pt x="22" y="21"/>
                    </a:cubicBezTo>
                    <a:cubicBezTo>
                      <a:pt x="22" y="22"/>
                      <a:pt x="22" y="21"/>
                      <a:pt x="22" y="21"/>
                    </a:cubicBezTo>
                    <a:cubicBezTo>
                      <a:pt x="23" y="20"/>
                      <a:pt x="23" y="20"/>
                      <a:pt x="23" y="19"/>
                    </a:cubicBezTo>
                    <a:cubicBezTo>
                      <a:pt x="23" y="19"/>
                      <a:pt x="23" y="19"/>
                      <a:pt x="23" y="19"/>
                    </a:cubicBezTo>
                    <a:cubicBezTo>
                      <a:pt x="23" y="18"/>
                      <a:pt x="23" y="18"/>
                      <a:pt x="23" y="18"/>
                    </a:cubicBezTo>
                    <a:cubicBezTo>
                      <a:pt x="24" y="17"/>
                      <a:pt x="24" y="17"/>
                      <a:pt x="24" y="16"/>
                    </a:cubicBezTo>
                    <a:cubicBezTo>
                      <a:pt x="24" y="16"/>
                      <a:pt x="24" y="16"/>
                      <a:pt x="24" y="16"/>
                    </a:cubicBezTo>
                    <a:cubicBezTo>
                      <a:pt x="25" y="15"/>
                      <a:pt x="25" y="15"/>
                      <a:pt x="25" y="15"/>
                    </a:cubicBezTo>
                    <a:cubicBezTo>
                      <a:pt x="25" y="15"/>
                      <a:pt x="25" y="15"/>
                      <a:pt x="25" y="14"/>
                    </a:cubicBezTo>
                    <a:cubicBezTo>
                      <a:pt x="25" y="14"/>
                      <a:pt x="25" y="14"/>
                      <a:pt x="26" y="14"/>
                    </a:cubicBezTo>
                    <a:cubicBezTo>
                      <a:pt x="26" y="14"/>
                      <a:pt x="25" y="13"/>
                      <a:pt x="26" y="13"/>
                    </a:cubicBezTo>
                    <a:cubicBezTo>
                      <a:pt x="26" y="13"/>
                      <a:pt x="26" y="13"/>
                      <a:pt x="26" y="13"/>
                    </a:cubicBezTo>
                    <a:cubicBezTo>
                      <a:pt x="27" y="12"/>
                      <a:pt x="26" y="12"/>
                      <a:pt x="26" y="11"/>
                    </a:cubicBezTo>
                    <a:cubicBezTo>
                      <a:pt x="27" y="11"/>
                      <a:pt x="27" y="11"/>
                      <a:pt x="27" y="11"/>
                    </a:cubicBezTo>
                    <a:cubicBezTo>
                      <a:pt x="27" y="10"/>
                      <a:pt x="27" y="10"/>
                      <a:pt x="27" y="10"/>
                    </a:cubicBezTo>
                    <a:cubicBezTo>
                      <a:pt x="28" y="9"/>
                      <a:pt x="28" y="9"/>
                      <a:pt x="28" y="9"/>
                    </a:cubicBezTo>
                    <a:cubicBezTo>
                      <a:pt x="28" y="8"/>
                      <a:pt x="28" y="8"/>
                      <a:pt x="28" y="8"/>
                    </a:cubicBezTo>
                    <a:cubicBezTo>
                      <a:pt x="29" y="8"/>
                      <a:pt x="29" y="8"/>
                      <a:pt x="29" y="8"/>
                    </a:cubicBezTo>
                    <a:cubicBezTo>
                      <a:pt x="30" y="8"/>
                      <a:pt x="30" y="7"/>
                      <a:pt x="30" y="7"/>
                    </a:cubicBezTo>
                    <a:cubicBezTo>
                      <a:pt x="30" y="7"/>
                      <a:pt x="30" y="6"/>
                      <a:pt x="30" y="6"/>
                    </a:cubicBezTo>
                    <a:cubicBezTo>
                      <a:pt x="30" y="5"/>
                      <a:pt x="30" y="5"/>
                      <a:pt x="29" y="5"/>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66" name="Freeform 56"/>
              <p:cNvSpPr>
                <a:spLocks/>
              </p:cNvSpPr>
              <p:nvPr/>
            </p:nvSpPr>
            <p:spPr bwMode="auto">
              <a:xfrm>
                <a:off x="4862514" y="3573464"/>
                <a:ext cx="215900" cy="215900"/>
              </a:xfrm>
              <a:custGeom>
                <a:avLst/>
                <a:gdLst>
                  <a:gd name="T0" fmla="*/ 20 w 20"/>
                  <a:gd name="T1" fmla="*/ 3 h 20"/>
                  <a:gd name="T2" fmla="*/ 19 w 20"/>
                  <a:gd name="T3" fmla="*/ 3 h 20"/>
                  <a:gd name="T4" fmla="*/ 18 w 20"/>
                  <a:gd name="T5" fmla="*/ 2 h 20"/>
                  <a:gd name="T6" fmla="*/ 16 w 20"/>
                  <a:gd name="T7" fmla="*/ 1 h 20"/>
                  <a:gd name="T8" fmla="*/ 15 w 20"/>
                  <a:gd name="T9" fmla="*/ 1 h 20"/>
                  <a:gd name="T10" fmla="*/ 14 w 20"/>
                  <a:gd name="T11" fmla="*/ 0 h 20"/>
                  <a:gd name="T12" fmla="*/ 14 w 20"/>
                  <a:gd name="T13" fmla="*/ 0 h 20"/>
                  <a:gd name="T14" fmla="*/ 13 w 20"/>
                  <a:gd name="T15" fmla="*/ 0 h 20"/>
                  <a:gd name="T16" fmla="*/ 12 w 20"/>
                  <a:gd name="T17" fmla="*/ 0 h 20"/>
                  <a:gd name="T18" fmla="*/ 11 w 20"/>
                  <a:gd name="T19" fmla="*/ 0 h 20"/>
                  <a:gd name="T20" fmla="*/ 11 w 20"/>
                  <a:gd name="T21" fmla="*/ 0 h 20"/>
                  <a:gd name="T22" fmla="*/ 10 w 20"/>
                  <a:gd name="T23" fmla="*/ 1 h 20"/>
                  <a:gd name="T24" fmla="*/ 9 w 20"/>
                  <a:gd name="T25" fmla="*/ 2 h 20"/>
                  <a:gd name="T26" fmla="*/ 9 w 20"/>
                  <a:gd name="T27" fmla="*/ 3 h 20"/>
                  <a:gd name="T28" fmla="*/ 9 w 20"/>
                  <a:gd name="T29" fmla="*/ 3 h 20"/>
                  <a:gd name="T30" fmla="*/ 8 w 20"/>
                  <a:gd name="T31" fmla="*/ 4 h 20"/>
                  <a:gd name="T32" fmla="*/ 7 w 20"/>
                  <a:gd name="T33" fmla="*/ 4 h 20"/>
                  <a:gd name="T34" fmla="*/ 6 w 20"/>
                  <a:gd name="T35" fmla="*/ 5 h 20"/>
                  <a:gd name="T36" fmla="*/ 5 w 20"/>
                  <a:gd name="T37" fmla="*/ 6 h 20"/>
                  <a:gd name="T38" fmla="*/ 5 w 20"/>
                  <a:gd name="T39" fmla="*/ 7 h 20"/>
                  <a:gd name="T40" fmla="*/ 5 w 20"/>
                  <a:gd name="T41" fmla="*/ 7 h 20"/>
                  <a:gd name="T42" fmla="*/ 4 w 20"/>
                  <a:gd name="T43" fmla="*/ 7 h 20"/>
                  <a:gd name="T44" fmla="*/ 3 w 20"/>
                  <a:gd name="T45" fmla="*/ 7 h 20"/>
                  <a:gd name="T46" fmla="*/ 3 w 20"/>
                  <a:gd name="T47" fmla="*/ 6 h 20"/>
                  <a:gd name="T48" fmla="*/ 2 w 20"/>
                  <a:gd name="T49" fmla="*/ 6 h 20"/>
                  <a:gd name="T50" fmla="*/ 1 w 20"/>
                  <a:gd name="T51" fmla="*/ 6 h 20"/>
                  <a:gd name="T52" fmla="*/ 0 w 20"/>
                  <a:gd name="T53" fmla="*/ 6 h 20"/>
                  <a:gd name="T54" fmla="*/ 1 w 20"/>
                  <a:gd name="T55" fmla="*/ 6 h 20"/>
                  <a:gd name="T56" fmla="*/ 1 w 20"/>
                  <a:gd name="T57" fmla="*/ 7 h 20"/>
                  <a:gd name="T58" fmla="*/ 2 w 20"/>
                  <a:gd name="T59" fmla="*/ 8 h 20"/>
                  <a:gd name="T60" fmla="*/ 2 w 20"/>
                  <a:gd name="T61" fmla="*/ 9 h 20"/>
                  <a:gd name="T62" fmla="*/ 3 w 20"/>
                  <a:gd name="T63" fmla="*/ 11 h 20"/>
                  <a:gd name="T64" fmla="*/ 3 w 20"/>
                  <a:gd name="T65" fmla="*/ 12 h 20"/>
                  <a:gd name="T66" fmla="*/ 4 w 20"/>
                  <a:gd name="T67" fmla="*/ 13 h 20"/>
                  <a:gd name="T68" fmla="*/ 5 w 20"/>
                  <a:gd name="T69" fmla="*/ 13 h 20"/>
                  <a:gd name="T70" fmla="*/ 6 w 20"/>
                  <a:gd name="T71" fmla="*/ 14 h 20"/>
                  <a:gd name="T72" fmla="*/ 6 w 20"/>
                  <a:gd name="T73" fmla="*/ 15 h 20"/>
                  <a:gd name="T74" fmla="*/ 7 w 20"/>
                  <a:gd name="T75" fmla="*/ 16 h 20"/>
                  <a:gd name="T76" fmla="*/ 8 w 20"/>
                  <a:gd name="T77" fmla="*/ 17 h 20"/>
                  <a:gd name="T78" fmla="*/ 9 w 20"/>
                  <a:gd name="T79" fmla="*/ 17 h 20"/>
                  <a:gd name="T80" fmla="*/ 10 w 20"/>
                  <a:gd name="T81" fmla="*/ 19 h 20"/>
                  <a:gd name="T82" fmla="*/ 11 w 20"/>
                  <a:gd name="T83" fmla="*/ 19 h 20"/>
                  <a:gd name="T84" fmla="*/ 12 w 20"/>
                  <a:gd name="T85" fmla="*/ 19 h 20"/>
                  <a:gd name="T86" fmla="*/ 14 w 20"/>
                  <a:gd name="T87" fmla="*/ 20 h 20"/>
                  <a:gd name="T88" fmla="*/ 15 w 20"/>
                  <a:gd name="T89" fmla="*/ 20 h 20"/>
                  <a:gd name="T90" fmla="*/ 15 w 20"/>
                  <a:gd name="T91" fmla="*/ 20 h 20"/>
                  <a:gd name="T92" fmla="*/ 16 w 20"/>
                  <a:gd name="T93" fmla="*/ 19 h 20"/>
                  <a:gd name="T94" fmla="*/ 17 w 20"/>
                  <a:gd name="T95" fmla="*/ 18 h 20"/>
                  <a:gd name="T96" fmla="*/ 17 w 20"/>
                  <a:gd name="T97" fmla="*/ 17 h 20"/>
                  <a:gd name="T98" fmla="*/ 18 w 20"/>
                  <a:gd name="T99" fmla="*/ 16 h 20"/>
                  <a:gd name="T100" fmla="*/ 19 w 20"/>
                  <a:gd name="T101" fmla="*/ 15 h 20"/>
                  <a:gd name="T102" fmla="*/ 19 w 20"/>
                  <a:gd name="T103" fmla="*/ 14 h 20"/>
                  <a:gd name="T104" fmla="*/ 20 w 20"/>
                  <a:gd name="T105" fmla="*/ 12 h 20"/>
                  <a:gd name="T106" fmla="*/ 20 w 20"/>
                  <a:gd name="T107" fmla="*/ 10 h 20"/>
                  <a:gd name="T108" fmla="*/ 20 w 20"/>
                  <a:gd name="T109" fmla="*/ 8 h 20"/>
                  <a:gd name="T110" fmla="*/ 20 w 20"/>
                  <a:gd name="T111" fmla="*/ 6 h 20"/>
                  <a:gd name="T112" fmla="*/ 20 w 20"/>
                  <a:gd name="T113" fmla="*/ 4 h 20"/>
                  <a:gd name="T114" fmla="*/ 20 w 20"/>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20">
                    <a:moveTo>
                      <a:pt x="20" y="3"/>
                    </a:moveTo>
                    <a:cubicBezTo>
                      <a:pt x="20" y="3"/>
                      <a:pt x="19" y="3"/>
                      <a:pt x="19" y="3"/>
                    </a:cubicBezTo>
                    <a:cubicBezTo>
                      <a:pt x="19" y="2"/>
                      <a:pt x="18" y="2"/>
                      <a:pt x="18" y="2"/>
                    </a:cubicBezTo>
                    <a:cubicBezTo>
                      <a:pt x="17" y="2"/>
                      <a:pt x="17" y="2"/>
                      <a:pt x="16" y="1"/>
                    </a:cubicBezTo>
                    <a:cubicBezTo>
                      <a:pt x="16" y="1"/>
                      <a:pt x="15" y="1"/>
                      <a:pt x="15" y="1"/>
                    </a:cubicBezTo>
                    <a:cubicBezTo>
                      <a:pt x="14" y="0"/>
                      <a:pt x="14" y="0"/>
                      <a:pt x="14" y="0"/>
                    </a:cubicBezTo>
                    <a:cubicBezTo>
                      <a:pt x="14" y="0"/>
                      <a:pt x="14" y="0"/>
                      <a:pt x="14" y="0"/>
                    </a:cubicBezTo>
                    <a:cubicBezTo>
                      <a:pt x="13" y="0"/>
                      <a:pt x="13" y="0"/>
                      <a:pt x="13" y="0"/>
                    </a:cubicBezTo>
                    <a:cubicBezTo>
                      <a:pt x="13" y="0"/>
                      <a:pt x="12" y="0"/>
                      <a:pt x="12" y="0"/>
                    </a:cubicBezTo>
                    <a:cubicBezTo>
                      <a:pt x="12" y="0"/>
                      <a:pt x="12" y="0"/>
                      <a:pt x="11" y="0"/>
                    </a:cubicBezTo>
                    <a:cubicBezTo>
                      <a:pt x="11" y="0"/>
                      <a:pt x="11" y="0"/>
                      <a:pt x="11" y="0"/>
                    </a:cubicBezTo>
                    <a:cubicBezTo>
                      <a:pt x="10" y="0"/>
                      <a:pt x="10" y="1"/>
                      <a:pt x="10" y="1"/>
                    </a:cubicBezTo>
                    <a:cubicBezTo>
                      <a:pt x="9" y="1"/>
                      <a:pt x="9" y="2"/>
                      <a:pt x="9" y="2"/>
                    </a:cubicBezTo>
                    <a:cubicBezTo>
                      <a:pt x="9" y="2"/>
                      <a:pt x="9" y="3"/>
                      <a:pt x="9" y="3"/>
                    </a:cubicBezTo>
                    <a:cubicBezTo>
                      <a:pt x="9" y="3"/>
                      <a:pt x="9" y="3"/>
                      <a:pt x="9" y="3"/>
                    </a:cubicBezTo>
                    <a:cubicBezTo>
                      <a:pt x="8" y="3"/>
                      <a:pt x="8" y="3"/>
                      <a:pt x="8" y="4"/>
                    </a:cubicBezTo>
                    <a:cubicBezTo>
                      <a:pt x="7" y="4"/>
                      <a:pt x="7" y="4"/>
                      <a:pt x="7" y="4"/>
                    </a:cubicBezTo>
                    <a:cubicBezTo>
                      <a:pt x="7" y="5"/>
                      <a:pt x="7" y="5"/>
                      <a:pt x="6" y="5"/>
                    </a:cubicBezTo>
                    <a:cubicBezTo>
                      <a:pt x="6" y="6"/>
                      <a:pt x="6" y="6"/>
                      <a:pt x="5" y="6"/>
                    </a:cubicBezTo>
                    <a:cubicBezTo>
                      <a:pt x="5" y="6"/>
                      <a:pt x="6" y="7"/>
                      <a:pt x="5" y="7"/>
                    </a:cubicBezTo>
                    <a:cubicBezTo>
                      <a:pt x="5" y="7"/>
                      <a:pt x="5" y="7"/>
                      <a:pt x="5" y="7"/>
                    </a:cubicBezTo>
                    <a:cubicBezTo>
                      <a:pt x="4" y="7"/>
                      <a:pt x="4" y="7"/>
                      <a:pt x="4" y="7"/>
                    </a:cubicBezTo>
                    <a:cubicBezTo>
                      <a:pt x="4" y="7"/>
                      <a:pt x="4" y="7"/>
                      <a:pt x="3" y="7"/>
                    </a:cubicBezTo>
                    <a:cubicBezTo>
                      <a:pt x="3" y="7"/>
                      <a:pt x="3" y="7"/>
                      <a:pt x="3" y="6"/>
                    </a:cubicBezTo>
                    <a:cubicBezTo>
                      <a:pt x="2" y="6"/>
                      <a:pt x="2" y="6"/>
                      <a:pt x="2" y="6"/>
                    </a:cubicBezTo>
                    <a:cubicBezTo>
                      <a:pt x="2" y="6"/>
                      <a:pt x="1" y="6"/>
                      <a:pt x="1" y="6"/>
                    </a:cubicBezTo>
                    <a:cubicBezTo>
                      <a:pt x="1" y="6"/>
                      <a:pt x="1" y="6"/>
                      <a:pt x="0" y="6"/>
                    </a:cubicBezTo>
                    <a:cubicBezTo>
                      <a:pt x="1" y="6"/>
                      <a:pt x="1" y="6"/>
                      <a:pt x="1" y="6"/>
                    </a:cubicBezTo>
                    <a:cubicBezTo>
                      <a:pt x="1" y="6"/>
                      <a:pt x="1" y="7"/>
                      <a:pt x="1" y="7"/>
                    </a:cubicBezTo>
                    <a:cubicBezTo>
                      <a:pt x="1" y="7"/>
                      <a:pt x="2" y="7"/>
                      <a:pt x="2" y="8"/>
                    </a:cubicBezTo>
                    <a:cubicBezTo>
                      <a:pt x="2" y="8"/>
                      <a:pt x="2" y="8"/>
                      <a:pt x="2" y="9"/>
                    </a:cubicBezTo>
                    <a:cubicBezTo>
                      <a:pt x="2" y="10"/>
                      <a:pt x="2" y="10"/>
                      <a:pt x="3" y="11"/>
                    </a:cubicBezTo>
                    <a:cubicBezTo>
                      <a:pt x="3" y="11"/>
                      <a:pt x="3" y="12"/>
                      <a:pt x="3" y="12"/>
                    </a:cubicBezTo>
                    <a:cubicBezTo>
                      <a:pt x="4" y="12"/>
                      <a:pt x="4" y="13"/>
                      <a:pt x="4" y="13"/>
                    </a:cubicBezTo>
                    <a:cubicBezTo>
                      <a:pt x="5" y="13"/>
                      <a:pt x="5" y="13"/>
                      <a:pt x="5" y="13"/>
                    </a:cubicBezTo>
                    <a:cubicBezTo>
                      <a:pt x="6" y="14"/>
                      <a:pt x="6" y="14"/>
                      <a:pt x="6" y="14"/>
                    </a:cubicBezTo>
                    <a:cubicBezTo>
                      <a:pt x="6" y="14"/>
                      <a:pt x="6" y="14"/>
                      <a:pt x="6" y="15"/>
                    </a:cubicBezTo>
                    <a:cubicBezTo>
                      <a:pt x="6" y="15"/>
                      <a:pt x="6" y="16"/>
                      <a:pt x="7" y="16"/>
                    </a:cubicBezTo>
                    <a:cubicBezTo>
                      <a:pt x="7" y="17"/>
                      <a:pt x="7" y="17"/>
                      <a:pt x="8" y="17"/>
                    </a:cubicBezTo>
                    <a:cubicBezTo>
                      <a:pt x="9" y="17"/>
                      <a:pt x="9" y="17"/>
                      <a:pt x="9" y="17"/>
                    </a:cubicBezTo>
                    <a:cubicBezTo>
                      <a:pt x="10" y="18"/>
                      <a:pt x="10" y="18"/>
                      <a:pt x="10" y="19"/>
                    </a:cubicBezTo>
                    <a:cubicBezTo>
                      <a:pt x="10" y="19"/>
                      <a:pt x="10" y="19"/>
                      <a:pt x="11" y="19"/>
                    </a:cubicBezTo>
                    <a:cubicBezTo>
                      <a:pt x="11" y="20"/>
                      <a:pt x="12" y="19"/>
                      <a:pt x="12" y="19"/>
                    </a:cubicBezTo>
                    <a:cubicBezTo>
                      <a:pt x="13" y="19"/>
                      <a:pt x="13" y="19"/>
                      <a:pt x="14" y="20"/>
                    </a:cubicBezTo>
                    <a:cubicBezTo>
                      <a:pt x="14" y="20"/>
                      <a:pt x="15" y="20"/>
                      <a:pt x="15" y="20"/>
                    </a:cubicBezTo>
                    <a:cubicBezTo>
                      <a:pt x="15" y="20"/>
                      <a:pt x="15" y="20"/>
                      <a:pt x="15" y="20"/>
                    </a:cubicBezTo>
                    <a:cubicBezTo>
                      <a:pt x="15" y="19"/>
                      <a:pt x="16" y="19"/>
                      <a:pt x="16" y="19"/>
                    </a:cubicBezTo>
                    <a:cubicBezTo>
                      <a:pt x="16" y="18"/>
                      <a:pt x="17" y="18"/>
                      <a:pt x="17" y="18"/>
                    </a:cubicBezTo>
                    <a:cubicBezTo>
                      <a:pt x="17" y="18"/>
                      <a:pt x="17" y="17"/>
                      <a:pt x="17" y="17"/>
                    </a:cubicBezTo>
                    <a:cubicBezTo>
                      <a:pt x="18" y="17"/>
                      <a:pt x="18" y="17"/>
                      <a:pt x="18" y="16"/>
                    </a:cubicBezTo>
                    <a:cubicBezTo>
                      <a:pt x="18" y="16"/>
                      <a:pt x="19" y="15"/>
                      <a:pt x="19" y="15"/>
                    </a:cubicBezTo>
                    <a:cubicBezTo>
                      <a:pt x="19" y="15"/>
                      <a:pt x="19" y="14"/>
                      <a:pt x="19" y="14"/>
                    </a:cubicBezTo>
                    <a:cubicBezTo>
                      <a:pt x="19" y="13"/>
                      <a:pt x="20" y="13"/>
                      <a:pt x="20" y="12"/>
                    </a:cubicBezTo>
                    <a:cubicBezTo>
                      <a:pt x="20" y="11"/>
                      <a:pt x="20" y="11"/>
                      <a:pt x="20" y="10"/>
                    </a:cubicBezTo>
                    <a:cubicBezTo>
                      <a:pt x="20" y="9"/>
                      <a:pt x="20" y="9"/>
                      <a:pt x="20" y="8"/>
                    </a:cubicBezTo>
                    <a:cubicBezTo>
                      <a:pt x="20" y="7"/>
                      <a:pt x="20" y="7"/>
                      <a:pt x="20" y="6"/>
                    </a:cubicBezTo>
                    <a:cubicBezTo>
                      <a:pt x="20" y="5"/>
                      <a:pt x="20" y="5"/>
                      <a:pt x="20" y="4"/>
                    </a:cubicBezTo>
                    <a:cubicBezTo>
                      <a:pt x="20" y="4"/>
                      <a:pt x="20" y="3"/>
                      <a:pt x="20"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67" name="Freeform 57"/>
              <p:cNvSpPr>
                <a:spLocks/>
              </p:cNvSpPr>
              <p:nvPr/>
            </p:nvSpPr>
            <p:spPr bwMode="auto">
              <a:xfrm>
                <a:off x="5003802" y="2957514"/>
                <a:ext cx="150813" cy="173038"/>
              </a:xfrm>
              <a:custGeom>
                <a:avLst/>
                <a:gdLst>
                  <a:gd name="T0" fmla="*/ 14 w 14"/>
                  <a:gd name="T1" fmla="*/ 5 h 16"/>
                  <a:gd name="T2" fmla="*/ 14 w 14"/>
                  <a:gd name="T3" fmla="*/ 4 h 16"/>
                  <a:gd name="T4" fmla="*/ 13 w 14"/>
                  <a:gd name="T5" fmla="*/ 3 h 16"/>
                  <a:gd name="T6" fmla="*/ 12 w 14"/>
                  <a:gd name="T7" fmla="*/ 1 h 16"/>
                  <a:gd name="T8" fmla="*/ 12 w 14"/>
                  <a:gd name="T9" fmla="*/ 1 h 16"/>
                  <a:gd name="T10" fmla="*/ 11 w 14"/>
                  <a:gd name="T11" fmla="*/ 0 h 16"/>
                  <a:gd name="T12" fmla="*/ 11 w 14"/>
                  <a:gd name="T13" fmla="*/ 0 h 16"/>
                  <a:gd name="T14" fmla="*/ 10 w 14"/>
                  <a:gd name="T15" fmla="*/ 0 h 16"/>
                  <a:gd name="T16" fmla="*/ 9 w 14"/>
                  <a:gd name="T17" fmla="*/ 1 h 16"/>
                  <a:gd name="T18" fmla="*/ 8 w 14"/>
                  <a:gd name="T19" fmla="*/ 1 h 16"/>
                  <a:gd name="T20" fmla="*/ 7 w 14"/>
                  <a:gd name="T21" fmla="*/ 1 h 16"/>
                  <a:gd name="T22" fmla="*/ 7 w 14"/>
                  <a:gd name="T23" fmla="*/ 1 h 16"/>
                  <a:gd name="T24" fmla="*/ 5 w 14"/>
                  <a:gd name="T25" fmla="*/ 1 h 16"/>
                  <a:gd name="T26" fmla="*/ 4 w 14"/>
                  <a:gd name="T27" fmla="*/ 1 h 16"/>
                  <a:gd name="T28" fmla="*/ 3 w 14"/>
                  <a:gd name="T29" fmla="*/ 1 h 16"/>
                  <a:gd name="T30" fmla="*/ 3 w 14"/>
                  <a:gd name="T31" fmla="*/ 1 h 16"/>
                  <a:gd name="T32" fmla="*/ 3 w 14"/>
                  <a:gd name="T33" fmla="*/ 3 h 16"/>
                  <a:gd name="T34" fmla="*/ 3 w 14"/>
                  <a:gd name="T35" fmla="*/ 4 h 16"/>
                  <a:gd name="T36" fmla="*/ 4 w 14"/>
                  <a:gd name="T37" fmla="*/ 5 h 16"/>
                  <a:gd name="T38" fmla="*/ 4 w 14"/>
                  <a:gd name="T39" fmla="*/ 6 h 16"/>
                  <a:gd name="T40" fmla="*/ 4 w 14"/>
                  <a:gd name="T41" fmla="*/ 6 h 16"/>
                  <a:gd name="T42" fmla="*/ 4 w 14"/>
                  <a:gd name="T43" fmla="*/ 6 h 16"/>
                  <a:gd name="T44" fmla="*/ 3 w 14"/>
                  <a:gd name="T45" fmla="*/ 7 h 16"/>
                  <a:gd name="T46" fmla="*/ 3 w 14"/>
                  <a:gd name="T47" fmla="*/ 7 h 16"/>
                  <a:gd name="T48" fmla="*/ 3 w 14"/>
                  <a:gd name="T49" fmla="*/ 8 h 16"/>
                  <a:gd name="T50" fmla="*/ 2 w 14"/>
                  <a:gd name="T51" fmla="*/ 8 h 16"/>
                  <a:gd name="T52" fmla="*/ 1 w 14"/>
                  <a:gd name="T53" fmla="*/ 9 h 16"/>
                  <a:gd name="T54" fmla="*/ 1 w 14"/>
                  <a:gd name="T55" fmla="*/ 11 h 16"/>
                  <a:gd name="T56" fmla="*/ 0 w 14"/>
                  <a:gd name="T57" fmla="*/ 13 h 16"/>
                  <a:gd name="T58" fmla="*/ 0 w 14"/>
                  <a:gd name="T59" fmla="*/ 15 h 16"/>
                  <a:gd name="T60" fmla="*/ 0 w 14"/>
                  <a:gd name="T61" fmla="*/ 15 h 16"/>
                  <a:gd name="T62" fmla="*/ 1 w 14"/>
                  <a:gd name="T63" fmla="*/ 16 h 16"/>
                  <a:gd name="T64" fmla="*/ 2 w 14"/>
                  <a:gd name="T65" fmla="*/ 15 h 16"/>
                  <a:gd name="T66" fmla="*/ 3 w 14"/>
                  <a:gd name="T67" fmla="*/ 15 h 16"/>
                  <a:gd name="T68" fmla="*/ 5 w 14"/>
                  <a:gd name="T69" fmla="*/ 15 h 16"/>
                  <a:gd name="T70" fmla="*/ 6 w 14"/>
                  <a:gd name="T71" fmla="*/ 15 h 16"/>
                  <a:gd name="T72" fmla="*/ 6 w 14"/>
                  <a:gd name="T73" fmla="*/ 15 h 16"/>
                  <a:gd name="T74" fmla="*/ 6 w 14"/>
                  <a:gd name="T75" fmla="*/ 14 h 16"/>
                  <a:gd name="T76" fmla="*/ 7 w 14"/>
                  <a:gd name="T77" fmla="*/ 13 h 16"/>
                  <a:gd name="T78" fmla="*/ 7 w 14"/>
                  <a:gd name="T79" fmla="*/ 12 h 16"/>
                  <a:gd name="T80" fmla="*/ 8 w 14"/>
                  <a:gd name="T81" fmla="*/ 11 h 16"/>
                  <a:gd name="T82" fmla="*/ 9 w 14"/>
                  <a:gd name="T83" fmla="*/ 11 h 16"/>
                  <a:gd name="T84" fmla="*/ 10 w 14"/>
                  <a:gd name="T85" fmla="*/ 11 h 16"/>
                  <a:gd name="T86" fmla="*/ 11 w 14"/>
                  <a:gd name="T87" fmla="*/ 11 h 16"/>
                  <a:gd name="T88" fmla="*/ 11 w 14"/>
                  <a:gd name="T89" fmla="*/ 12 h 16"/>
                  <a:gd name="T90" fmla="*/ 11 w 14"/>
                  <a:gd name="T91" fmla="*/ 12 h 16"/>
                  <a:gd name="T92" fmla="*/ 11 w 14"/>
                  <a:gd name="T93" fmla="*/ 10 h 16"/>
                  <a:gd name="T94" fmla="*/ 12 w 14"/>
                  <a:gd name="T95" fmla="*/ 9 h 16"/>
                  <a:gd name="T96" fmla="*/ 13 w 14"/>
                  <a:gd name="T97" fmla="*/ 8 h 16"/>
                  <a:gd name="T98" fmla="*/ 14 w 14"/>
                  <a:gd name="T99" fmla="*/ 8 h 16"/>
                  <a:gd name="T100" fmla="*/ 14 w 14"/>
                  <a:gd name="T101" fmla="*/ 6 h 16"/>
                  <a:gd name="T102" fmla="*/ 14 w 14"/>
                  <a:gd name="T10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6">
                    <a:moveTo>
                      <a:pt x="14" y="5"/>
                    </a:moveTo>
                    <a:cubicBezTo>
                      <a:pt x="14" y="5"/>
                      <a:pt x="14" y="4"/>
                      <a:pt x="14" y="4"/>
                    </a:cubicBezTo>
                    <a:cubicBezTo>
                      <a:pt x="14" y="3"/>
                      <a:pt x="13" y="3"/>
                      <a:pt x="13" y="3"/>
                    </a:cubicBezTo>
                    <a:cubicBezTo>
                      <a:pt x="13" y="2"/>
                      <a:pt x="13" y="2"/>
                      <a:pt x="12" y="1"/>
                    </a:cubicBezTo>
                    <a:cubicBezTo>
                      <a:pt x="12" y="1"/>
                      <a:pt x="12" y="1"/>
                      <a:pt x="12" y="1"/>
                    </a:cubicBezTo>
                    <a:cubicBezTo>
                      <a:pt x="12" y="0"/>
                      <a:pt x="12" y="0"/>
                      <a:pt x="11" y="0"/>
                    </a:cubicBezTo>
                    <a:cubicBezTo>
                      <a:pt x="11" y="0"/>
                      <a:pt x="11" y="0"/>
                      <a:pt x="11" y="0"/>
                    </a:cubicBezTo>
                    <a:cubicBezTo>
                      <a:pt x="11" y="0"/>
                      <a:pt x="11" y="0"/>
                      <a:pt x="10" y="0"/>
                    </a:cubicBezTo>
                    <a:cubicBezTo>
                      <a:pt x="10" y="0"/>
                      <a:pt x="10" y="1"/>
                      <a:pt x="9" y="1"/>
                    </a:cubicBezTo>
                    <a:cubicBezTo>
                      <a:pt x="9" y="1"/>
                      <a:pt x="9" y="1"/>
                      <a:pt x="8" y="1"/>
                    </a:cubicBezTo>
                    <a:cubicBezTo>
                      <a:pt x="8" y="1"/>
                      <a:pt x="8" y="1"/>
                      <a:pt x="7" y="1"/>
                    </a:cubicBezTo>
                    <a:cubicBezTo>
                      <a:pt x="7" y="1"/>
                      <a:pt x="7" y="1"/>
                      <a:pt x="7" y="1"/>
                    </a:cubicBezTo>
                    <a:cubicBezTo>
                      <a:pt x="6" y="1"/>
                      <a:pt x="6" y="1"/>
                      <a:pt x="5" y="1"/>
                    </a:cubicBezTo>
                    <a:cubicBezTo>
                      <a:pt x="5" y="1"/>
                      <a:pt x="4" y="1"/>
                      <a:pt x="4" y="1"/>
                    </a:cubicBezTo>
                    <a:cubicBezTo>
                      <a:pt x="4" y="1"/>
                      <a:pt x="3" y="1"/>
                      <a:pt x="3" y="1"/>
                    </a:cubicBezTo>
                    <a:cubicBezTo>
                      <a:pt x="3" y="1"/>
                      <a:pt x="3" y="1"/>
                      <a:pt x="3" y="1"/>
                    </a:cubicBezTo>
                    <a:cubicBezTo>
                      <a:pt x="3" y="2"/>
                      <a:pt x="3" y="2"/>
                      <a:pt x="3" y="3"/>
                    </a:cubicBezTo>
                    <a:cubicBezTo>
                      <a:pt x="3" y="3"/>
                      <a:pt x="3" y="4"/>
                      <a:pt x="3" y="4"/>
                    </a:cubicBezTo>
                    <a:cubicBezTo>
                      <a:pt x="4" y="5"/>
                      <a:pt x="4" y="5"/>
                      <a:pt x="4" y="5"/>
                    </a:cubicBezTo>
                    <a:cubicBezTo>
                      <a:pt x="4" y="5"/>
                      <a:pt x="4" y="6"/>
                      <a:pt x="4" y="6"/>
                    </a:cubicBezTo>
                    <a:cubicBezTo>
                      <a:pt x="4" y="6"/>
                      <a:pt x="4" y="6"/>
                      <a:pt x="4" y="6"/>
                    </a:cubicBezTo>
                    <a:cubicBezTo>
                      <a:pt x="4" y="6"/>
                      <a:pt x="4" y="6"/>
                      <a:pt x="4" y="6"/>
                    </a:cubicBezTo>
                    <a:cubicBezTo>
                      <a:pt x="4" y="6"/>
                      <a:pt x="3" y="7"/>
                      <a:pt x="3" y="7"/>
                    </a:cubicBezTo>
                    <a:cubicBezTo>
                      <a:pt x="3" y="7"/>
                      <a:pt x="3" y="7"/>
                      <a:pt x="3" y="7"/>
                    </a:cubicBezTo>
                    <a:cubicBezTo>
                      <a:pt x="3" y="8"/>
                      <a:pt x="3" y="8"/>
                      <a:pt x="3" y="8"/>
                    </a:cubicBezTo>
                    <a:cubicBezTo>
                      <a:pt x="2" y="8"/>
                      <a:pt x="2" y="8"/>
                      <a:pt x="2" y="8"/>
                    </a:cubicBezTo>
                    <a:cubicBezTo>
                      <a:pt x="2" y="8"/>
                      <a:pt x="2" y="8"/>
                      <a:pt x="1" y="9"/>
                    </a:cubicBezTo>
                    <a:cubicBezTo>
                      <a:pt x="1" y="9"/>
                      <a:pt x="1" y="10"/>
                      <a:pt x="1" y="11"/>
                    </a:cubicBezTo>
                    <a:cubicBezTo>
                      <a:pt x="0" y="12"/>
                      <a:pt x="1" y="12"/>
                      <a:pt x="0" y="13"/>
                    </a:cubicBezTo>
                    <a:cubicBezTo>
                      <a:pt x="0" y="14"/>
                      <a:pt x="0" y="14"/>
                      <a:pt x="0" y="15"/>
                    </a:cubicBezTo>
                    <a:cubicBezTo>
                      <a:pt x="0" y="15"/>
                      <a:pt x="0" y="15"/>
                      <a:pt x="0" y="15"/>
                    </a:cubicBezTo>
                    <a:cubicBezTo>
                      <a:pt x="0" y="16"/>
                      <a:pt x="0" y="16"/>
                      <a:pt x="1" y="16"/>
                    </a:cubicBezTo>
                    <a:cubicBezTo>
                      <a:pt x="1" y="16"/>
                      <a:pt x="1" y="15"/>
                      <a:pt x="2" y="15"/>
                    </a:cubicBezTo>
                    <a:cubicBezTo>
                      <a:pt x="2" y="15"/>
                      <a:pt x="3" y="15"/>
                      <a:pt x="3" y="15"/>
                    </a:cubicBezTo>
                    <a:cubicBezTo>
                      <a:pt x="4" y="14"/>
                      <a:pt x="4" y="15"/>
                      <a:pt x="5" y="15"/>
                    </a:cubicBezTo>
                    <a:cubicBezTo>
                      <a:pt x="5" y="15"/>
                      <a:pt x="5" y="15"/>
                      <a:pt x="6" y="15"/>
                    </a:cubicBezTo>
                    <a:cubicBezTo>
                      <a:pt x="6" y="15"/>
                      <a:pt x="6" y="15"/>
                      <a:pt x="6" y="15"/>
                    </a:cubicBezTo>
                    <a:cubicBezTo>
                      <a:pt x="6" y="14"/>
                      <a:pt x="6" y="14"/>
                      <a:pt x="6" y="14"/>
                    </a:cubicBezTo>
                    <a:cubicBezTo>
                      <a:pt x="6" y="13"/>
                      <a:pt x="6" y="13"/>
                      <a:pt x="7" y="13"/>
                    </a:cubicBezTo>
                    <a:cubicBezTo>
                      <a:pt x="7" y="12"/>
                      <a:pt x="7" y="12"/>
                      <a:pt x="7" y="12"/>
                    </a:cubicBezTo>
                    <a:cubicBezTo>
                      <a:pt x="7" y="12"/>
                      <a:pt x="8" y="12"/>
                      <a:pt x="8" y="11"/>
                    </a:cubicBezTo>
                    <a:cubicBezTo>
                      <a:pt x="9" y="11"/>
                      <a:pt x="9" y="11"/>
                      <a:pt x="9" y="11"/>
                    </a:cubicBezTo>
                    <a:cubicBezTo>
                      <a:pt x="10" y="11"/>
                      <a:pt x="10" y="11"/>
                      <a:pt x="10" y="11"/>
                    </a:cubicBezTo>
                    <a:cubicBezTo>
                      <a:pt x="10" y="11"/>
                      <a:pt x="10" y="11"/>
                      <a:pt x="11" y="11"/>
                    </a:cubicBezTo>
                    <a:cubicBezTo>
                      <a:pt x="11" y="12"/>
                      <a:pt x="11" y="12"/>
                      <a:pt x="11" y="12"/>
                    </a:cubicBezTo>
                    <a:cubicBezTo>
                      <a:pt x="11" y="12"/>
                      <a:pt x="11" y="12"/>
                      <a:pt x="11" y="12"/>
                    </a:cubicBezTo>
                    <a:cubicBezTo>
                      <a:pt x="11" y="11"/>
                      <a:pt x="11" y="11"/>
                      <a:pt x="11" y="10"/>
                    </a:cubicBezTo>
                    <a:cubicBezTo>
                      <a:pt x="11" y="10"/>
                      <a:pt x="12" y="10"/>
                      <a:pt x="12" y="9"/>
                    </a:cubicBezTo>
                    <a:cubicBezTo>
                      <a:pt x="12" y="9"/>
                      <a:pt x="12" y="9"/>
                      <a:pt x="13" y="8"/>
                    </a:cubicBezTo>
                    <a:cubicBezTo>
                      <a:pt x="13" y="8"/>
                      <a:pt x="13" y="8"/>
                      <a:pt x="14" y="8"/>
                    </a:cubicBezTo>
                    <a:cubicBezTo>
                      <a:pt x="14" y="7"/>
                      <a:pt x="14" y="7"/>
                      <a:pt x="14" y="6"/>
                    </a:cubicBezTo>
                    <a:cubicBezTo>
                      <a:pt x="14" y="6"/>
                      <a:pt x="14" y="6"/>
                      <a:pt x="14" y="5"/>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68" name="Freeform 58"/>
              <p:cNvSpPr>
                <a:spLocks/>
              </p:cNvSpPr>
              <p:nvPr/>
            </p:nvSpPr>
            <p:spPr bwMode="auto">
              <a:xfrm>
                <a:off x="3719514" y="2178051"/>
                <a:ext cx="9525" cy="11113"/>
              </a:xfrm>
              <a:custGeom>
                <a:avLst/>
                <a:gdLst>
                  <a:gd name="T0" fmla="*/ 1 w 1"/>
                  <a:gd name="T1" fmla="*/ 1 h 1"/>
                  <a:gd name="T2" fmla="*/ 1 w 1"/>
                  <a:gd name="T3" fmla="*/ 1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1"/>
                      <a:pt x="1" y="1"/>
                    </a:cubicBezTo>
                    <a:cubicBezTo>
                      <a:pt x="0" y="1"/>
                      <a:pt x="0" y="1"/>
                      <a:pt x="0" y="1"/>
                    </a:cubicBezTo>
                    <a:cubicBezTo>
                      <a:pt x="0" y="1"/>
                      <a:pt x="1" y="1"/>
                      <a:pt x="1" y="1"/>
                    </a:cubicBezTo>
                    <a:cubicBezTo>
                      <a:pt x="1" y="1"/>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69" name="Freeform 59"/>
              <p:cNvSpPr>
                <a:spLocks/>
              </p:cNvSpPr>
              <p:nvPr/>
            </p:nvSpPr>
            <p:spPr bwMode="auto">
              <a:xfrm>
                <a:off x="3719514" y="2189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70" name="Freeform 60"/>
              <p:cNvSpPr>
                <a:spLocks/>
              </p:cNvSpPr>
              <p:nvPr/>
            </p:nvSpPr>
            <p:spPr bwMode="auto">
              <a:xfrm>
                <a:off x="3751264" y="2189164"/>
                <a:ext cx="22225" cy="22225"/>
              </a:xfrm>
              <a:custGeom>
                <a:avLst/>
                <a:gdLst>
                  <a:gd name="T0" fmla="*/ 0 w 2"/>
                  <a:gd name="T1" fmla="*/ 1 h 2"/>
                  <a:gd name="T2" fmla="*/ 1 w 2"/>
                  <a:gd name="T3" fmla="*/ 2 h 2"/>
                  <a:gd name="T4" fmla="*/ 2 w 2"/>
                  <a:gd name="T5" fmla="*/ 1 h 2"/>
                  <a:gd name="T6" fmla="*/ 2 w 2"/>
                  <a:gd name="T7" fmla="*/ 1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1"/>
                      <a:pt x="1" y="2"/>
                      <a:pt x="1" y="2"/>
                    </a:cubicBezTo>
                    <a:cubicBezTo>
                      <a:pt x="1" y="2"/>
                      <a:pt x="1" y="2"/>
                      <a:pt x="2" y="1"/>
                    </a:cubicBezTo>
                    <a:cubicBezTo>
                      <a:pt x="2" y="1"/>
                      <a:pt x="2" y="1"/>
                      <a:pt x="2" y="1"/>
                    </a:cubicBezTo>
                    <a:cubicBezTo>
                      <a:pt x="2" y="0"/>
                      <a:pt x="2" y="0"/>
                      <a:pt x="2" y="0"/>
                    </a:cubicBezTo>
                    <a:cubicBezTo>
                      <a:pt x="2" y="0"/>
                      <a:pt x="2" y="0"/>
                      <a:pt x="1" y="0"/>
                    </a:cubicBezTo>
                    <a:cubicBezTo>
                      <a:pt x="1" y="0"/>
                      <a:pt x="1" y="0"/>
                      <a:pt x="0" y="0"/>
                    </a:cubicBezTo>
                    <a:cubicBezTo>
                      <a:pt x="0" y="0"/>
                      <a:pt x="0" y="1"/>
                      <a:pt x="0" y="1"/>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71" name="Freeform 61"/>
              <p:cNvSpPr>
                <a:spLocks/>
              </p:cNvSpPr>
              <p:nvPr/>
            </p:nvSpPr>
            <p:spPr bwMode="auto">
              <a:xfrm>
                <a:off x="3783014" y="2200276"/>
                <a:ext cx="11113" cy="22225"/>
              </a:xfrm>
              <a:custGeom>
                <a:avLst/>
                <a:gdLst>
                  <a:gd name="T0" fmla="*/ 1 w 1"/>
                  <a:gd name="T1" fmla="*/ 2 h 2"/>
                  <a:gd name="T2" fmla="*/ 1 w 1"/>
                  <a:gd name="T3" fmla="*/ 1 h 2"/>
                  <a:gd name="T4" fmla="*/ 1 w 1"/>
                  <a:gd name="T5" fmla="*/ 1 h 2"/>
                  <a:gd name="T6" fmla="*/ 1 w 1"/>
                  <a:gd name="T7" fmla="*/ 0 h 2"/>
                  <a:gd name="T8" fmla="*/ 0 w 1"/>
                  <a:gd name="T9" fmla="*/ 0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1"/>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2"/>
                      <a:pt x="0"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72" name="Freeform 62"/>
              <p:cNvSpPr>
                <a:spLocks/>
              </p:cNvSpPr>
              <p:nvPr/>
            </p:nvSpPr>
            <p:spPr bwMode="auto">
              <a:xfrm>
                <a:off x="3816352" y="2178051"/>
                <a:ext cx="20638" cy="33338"/>
              </a:xfrm>
              <a:custGeom>
                <a:avLst/>
                <a:gdLst>
                  <a:gd name="T0" fmla="*/ 1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2"/>
                    </a:cubicBezTo>
                    <a:cubicBezTo>
                      <a:pt x="2" y="2"/>
                      <a:pt x="2" y="2"/>
                      <a:pt x="2" y="2"/>
                    </a:cubicBezTo>
                    <a:cubicBezTo>
                      <a:pt x="2" y="2"/>
                      <a:pt x="2" y="2"/>
                      <a:pt x="2" y="1"/>
                    </a:cubicBezTo>
                    <a:cubicBezTo>
                      <a:pt x="2" y="1"/>
                      <a:pt x="2" y="1"/>
                      <a:pt x="2" y="1"/>
                    </a:cubicBezTo>
                    <a:cubicBezTo>
                      <a:pt x="2" y="1"/>
                      <a:pt x="1" y="0"/>
                      <a:pt x="1" y="0"/>
                    </a:cubicBezTo>
                    <a:cubicBezTo>
                      <a:pt x="1" y="0"/>
                      <a:pt x="1" y="1"/>
                      <a:pt x="1" y="1"/>
                    </a:cubicBezTo>
                    <a:cubicBezTo>
                      <a:pt x="1" y="1"/>
                      <a:pt x="0" y="1"/>
                      <a:pt x="0" y="2"/>
                    </a:cubicBezTo>
                    <a:cubicBezTo>
                      <a:pt x="0" y="2"/>
                      <a:pt x="0" y="2"/>
                      <a:pt x="0" y="2"/>
                    </a:cubicBezTo>
                    <a:cubicBezTo>
                      <a:pt x="1" y="3"/>
                      <a:pt x="1" y="3"/>
                      <a:pt x="1"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73" name="Freeform 63"/>
              <p:cNvSpPr>
                <a:spLocks/>
              </p:cNvSpPr>
              <p:nvPr/>
            </p:nvSpPr>
            <p:spPr bwMode="auto">
              <a:xfrm>
                <a:off x="3836989" y="216852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1" y="1"/>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74" name="Freeform 64"/>
              <p:cNvSpPr>
                <a:spLocks/>
              </p:cNvSpPr>
              <p:nvPr/>
            </p:nvSpPr>
            <p:spPr bwMode="auto">
              <a:xfrm>
                <a:off x="5640389" y="2686051"/>
                <a:ext cx="31750" cy="22225"/>
              </a:xfrm>
              <a:custGeom>
                <a:avLst/>
                <a:gdLst>
                  <a:gd name="T0" fmla="*/ 2 w 3"/>
                  <a:gd name="T1" fmla="*/ 0 h 2"/>
                  <a:gd name="T2" fmla="*/ 1 w 3"/>
                  <a:gd name="T3" fmla="*/ 0 h 2"/>
                  <a:gd name="T4" fmla="*/ 0 w 3"/>
                  <a:gd name="T5" fmla="*/ 1 h 2"/>
                  <a:gd name="T6" fmla="*/ 0 w 3"/>
                  <a:gd name="T7" fmla="*/ 2 h 2"/>
                  <a:gd name="T8" fmla="*/ 1 w 3"/>
                  <a:gd name="T9" fmla="*/ 2 h 2"/>
                  <a:gd name="T10" fmla="*/ 1 w 3"/>
                  <a:gd name="T11" fmla="*/ 2 h 2"/>
                  <a:gd name="T12" fmla="*/ 2 w 3"/>
                  <a:gd name="T13" fmla="*/ 1 h 2"/>
                  <a:gd name="T14" fmla="*/ 3 w 3"/>
                  <a:gd name="T15" fmla="*/ 1 h 2"/>
                  <a:gd name="T16" fmla="*/ 3 w 3"/>
                  <a:gd name="T17" fmla="*/ 1 h 2"/>
                  <a:gd name="T18" fmla="*/ 2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0"/>
                    </a:moveTo>
                    <a:cubicBezTo>
                      <a:pt x="2" y="0"/>
                      <a:pt x="1" y="0"/>
                      <a:pt x="1" y="0"/>
                    </a:cubicBezTo>
                    <a:cubicBezTo>
                      <a:pt x="1" y="0"/>
                      <a:pt x="0" y="0"/>
                      <a:pt x="0" y="1"/>
                    </a:cubicBezTo>
                    <a:cubicBezTo>
                      <a:pt x="0" y="1"/>
                      <a:pt x="0" y="1"/>
                      <a:pt x="0" y="2"/>
                    </a:cubicBezTo>
                    <a:cubicBezTo>
                      <a:pt x="1" y="2"/>
                      <a:pt x="1" y="2"/>
                      <a:pt x="1" y="2"/>
                    </a:cubicBezTo>
                    <a:cubicBezTo>
                      <a:pt x="1" y="2"/>
                      <a:pt x="1" y="2"/>
                      <a:pt x="1" y="2"/>
                    </a:cubicBezTo>
                    <a:cubicBezTo>
                      <a:pt x="2" y="2"/>
                      <a:pt x="2" y="1"/>
                      <a:pt x="2" y="1"/>
                    </a:cubicBezTo>
                    <a:cubicBezTo>
                      <a:pt x="2" y="1"/>
                      <a:pt x="3" y="1"/>
                      <a:pt x="3" y="1"/>
                    </a:cubicBezTo>
                    <a:cubicBezTo>
                      <a:pt x="3" y="1"/>
                      <a:pt x="3" y="1"/>
                      <a:pt x="3" y="1"/>
                    </a:cubicBezTo>
                    <a:cubicBezTo>
                      <a:pt x="3" y="0"/>
                      <a:pt x="3" y="0"/>
                      <a:pt x="2"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75" name="Freeform 65"/>
              <p:cNvSpPr>
                <a:spLocks/>
              </p:cNvSpPr>
              <p:nvPr/>
            </p:nvSpPr>
            <p:spPr bwMode="auto">
              <a:xfrm>
                <a:off x="4754564" y="1368426"/>
                <a:ext cx="152400" cy="139700"/>
              </a:xfrm>
              <a:custGeom>
                <a:avLst/>
                <a:gdLst>
                  <a:gd name="T0" fmla="*/ 0 w 14"/>
                  <a:gd name="T1" fmla="*/ 8 h 13"/>
                  <a:gd name="T2" fmla="*/ 0 w 14"/>
                  <a:gd name="T3" fmla="*/ 9 h 13"/>
                  <a:gd name="T4" fmla="*/ 0 w 14"/>
                  <a:gd name="T5" fmla="*/ 9 h 13"/>
                  <a:gd name="T6" fmla="*/ 0 w 14"/>
                  <a:gd name="T7" fmla="*/ 11 h 13"/>
                  <a:gd name="T8" fmla="*/ 1 w 14"/>
                  <a:gd name="T9" fmla="*/ 12 h 13"/>
                  <a:gd name="T10" fmla="*/ 1 w 14"/>
                  <a:gd name="T11" fmla="*/ 12 h 13"/>
                  <a:gd name="T12" fmla="*/ 2 w 14"/>
                  <a:gd name="T13" fmla="*/ 11 h 13"/>
                  <a:gd name="T14" fmla="*/ 3 w 14"/>
                  <a:gd name="T15" fmla="*/ 10 h 13"/>
                  <a:gd name="T16" fmla="*/ 3 w 14"/>
                  <a:gd name="T17" fmla="*/ 11 h 13"/>
                  <a:gd name="T18" fmla="*/ 5 w 14"/>
                  <a:gd name="T19" fmla="*/ 11 h 13"/>
                  <a:gd name="T20" fmla="*/ 5 w 14"/>
                  <a:gd name="T21" fmla="*/ 11 h 13"/>
                  <a:gd name="T22" fmla="*/ 6 w 14"/>
                  <a:gd name="T23" fmla="*/ 11 h 13"/>
                  <a:gd name="T24" fmla="*/ 7 w 14"/>
                  <a:gd name="T25" fmla="*/ 12 h 13"/>
                  <a:gd name="T26" fmla="*/ 8 w 14"/>
                  <a:gd name="T27" fmla="*/ 12 h 13"/>
                  <a:gd name="T28" fmla="*/ 8 w 14"/>
                  <a:gd name="T29" fmla="*/ 12 h 13"/>
                  <a:gd name="T30" fmla="*/ 9 w 14"/>
                  <a:gd name="T31" fmla="*/ 12 h 13"/>
                  <a:gd name="T32" fmla="*/ 10 w 14"/>
                  <a:gd name="T33" fmla="*/ 13 h 13"/>
                  <a:gd name="T34" fmla="*/ 11 w 14"/>
                  <a:gd name="T35" fmla="*/ 12 h 13"/>
                  <a:gd name="T36" fmla="*/ 11 w 14"/>
                  <a:gd name="T37" fmla="*/ 11 h 13"/>
                  <a:gd name="T38" fmla="*/ 12 w 14"/>
                  <a:gd name="T39" fmla="*/ 10 h 13"/>
                  <a:gd name="T40" fmla="*/ 12 w 14"/>
                  <a:gd name="T41" fmla="*/ 10 h 13"/>
                  <a:gd name="T42" fmla="*/ 12 w 14"/>
                  <a:gd name="T43" fmla="*/ 10 h 13"/>
                  <a:gd name="T44" fmla="*/ 12 w 14"/>
                  <a:gd name="T45" fmla="*/ 9 h 13"/>
                  <a:gd name="T46" fmla="*/ 12 w 14"/>
                  <a:gd name="T47" fmla="*/ 8 h 13"/>
                  <a:gd name="T48" fmla="*/ 13 w 14"/>
                  <a:gd name="T49" fmla="*/ 8 h 13"/>
                  <a:gd name="T50" fmla="*/ 14 w 14"/>
                  <a:gd name="T51" fmla="*/ 8 h 13"/>
                  <a:gd name="T52" fmla="*/ 13 w 14"/>
                  <a:gd name="T53" fmla="*/ 7 h 13"/>
                  <a:gd name="T54" fmla="*/ 12 w 14"/>
                  <a:gd name="T55" fmla="*/ 6 h 13"/>
                  <a:gd name="T56" fmla="*/ 12 w 14"/>
                  <a:gd name="T57" fmla="*/ 5 h 13"/>
                  <a:gd name="T58" fmla="*/ 12 w 14"/>
                  <a:gd name="T59" fmla="*/ 4 h 13"/>
                  <a:gd name="T60" fmla="*/ 11 w 14"/>
                  <a:gd name="T61" fmla="*/ 3 h 13"/>
                  <a:gd name="T62" fmla="*/ 10 w 14"/>
                  <a:gd name="T63" fmla="*/ 2 h 13"/>
                  <a:gd name="T64" fmla="*/ 9 w 14"/>
                  <a:gd name="T65" fmla="*/ 1 h 13"/>
                  <a:gd name="T66" fmla="*/ 8 w 14"/>
                  <a:gd name="T67" fmla="*/ 1 h 13"/>
                  <a:gd name="T68" fmla="*/ 8 w 14"/>
                  <a:gd name="T69" fmla="*/ 1 h 13"/>
                  <a:gd name="T70" fmla="*/ 6 w 14"/>
                  <a:gd name="T71" fmla="*/ 0 h 13"/>
                  <a:gd name="T72" fmla="*/ 6 w 14"/>
                  <a:gd name="T73" fmla="*/ 0 h 13"/>
                  <a:gd name="T74" fmla="*/ 5 w 14"/>
                  <a:gd name="T75" fmla="*/ 0 h 13"/>
                  <a:gd name="T76" fmla="*/ 5 w 14"/>
                  <a:gd name="T77" fmla="*/ 0 h 13"/>
                  <a:gd name="T78" fmla="*/ 4 w 14"/>
                  <a:gd name="T79" fmla="*/ 0 h 13"/>
                  <a:gd name="T80" fmla="*/ 3 w 14"/>
                  <a:gd name="T81" fmla="*/ 0 h 13"/>
                  <a:gd name="T82" fmla="*/ 3 w 14"/>
                  <a:gd name="T83" fmla="*/ 2 h 13"/>
                  <a:gd name="T84" fmla="*/ 2 w 14"/>
                  <a:gd name="T85" fmla="*/ 2 h 13"/>
                  <a:gd name="T86" fmla="*/ 1 w 14"/>
                  <a:gd name="T87" fmla="*/ 3 h 13"/>
                  <a:gd name="T88" fmla="*/ 0 w 14"/>
                  <a:gd name="T89" fmla="*/ 4 h 13"/>
                  <a:gd name="T90" fmla="*/ 0 w 14"/>
                  <a:gd name="T91" fmla="*/ 5 h 13"/>
                  <a:gd name="T92" fmla="*/ 0 w 14"/>
                  <a:gd name="T93" fmla="*/ 5 h 13"/>
                  <a:gd name="T94" fmla="*/ 0 w 14"/>
                  <a:gd name="T95" fmla="*/ 6 h 13"/>
                  <a:gd name="T96" fmla="*/ 1 w 14"/>
                  <a:gd name="T97" fmla="*/ 7 h 13"/>
                  <a:gd name="T98" fmla="*/ 1 w 14"/>
                  <a:gd name="T99" fmla="*/ 8 h 13"/>
                  <a:gd name="T100" fmla="*/ 0 w 14"/>
                  <a:gd name="T10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3">
                    <a:moveTo>
                      <a:pt x="0" y="8"/>
                    </a:moveTo>
                    <a:cubicBezTo>
                      <a:pt x="0" y="8"/>
                      <a:pt x="0" y="8"/>
                      <a:pt x="0" y="9"/>
                    </a:cubicBezTo>
                    <a:cubicBezTo>
                      <a:pt x="0" y="9"/>
                      <a:pt x="0" y="9"/>
                      <a:pt x="0" y="9"/>
                    </a:cubicBezTo>
                    <a:cubicBezTo>
                      <a:pt x="1" y="10"/>
                      <a:pt x="0" y="10"/>
                      <a:pt x="0" y="11"/>
                    </a:cubicBezTo>
                    <a:cubicBezTo>
                      <a:pt x="1" y="11"/>
                      <a:pt x="1" y="11"/>
                      <a:pt x="1" y="12"/>
                    </a:cubicBezTo>
                    <a:cubicBezTo>
                      <a:pt x="1" y="12"/>
                      <a:pt x="1" y="12"/>
                      <a:pt x="1" y="12"/>
                    </a:cubicBezTo>
                    <a:cubicBezTo>
                      <a:pt x="2" y="11"/>
                      <a:pt x="2" y="11"/>
                      <a:pt x="2" y="11"/>
                    </a:cubicBezTo>
                    <a:cubicBezTo>
                      <a:pt x="2" y="10"/>
                      <a:pt x="3" y="10"/>
                      <a:pt x="3" y="10"/>
                    </a:cubicBezTo>
                    <a:cubicBezTo>
                      <a:pt x="3" y="10"/>
                      <a:pt x="3" y="11"/>
                      <a:pt x="3" y="11"/>
                    </a:cubicBezTo>
                    <a:cubicBezTo>
                      <a:pt x="4" y="11"/>
                      <a:pt x="4" y="11"/>
                      <a:pt x="5" y="11"/>
                    </a:cubicBezTo>
                    <a:cubicBezTo>
                      <a:pt x="5" y="11"/>
                      <a:pt x="5" y="11"/>
                      <a:pt x="5" y="11"/>
                    </a:cubicBezTo>
                    <a:cubicBezTo>
                      <a:pt x="6" y="11"/>
                      <a:pt x="6" y="11"/>
                      <a:pt x="6" y="11"/>
                    </a:cubicBezTo>
                    <a:cubicBezTo>
                      <a:pt x="6" y="12"/>
                      <a:pt x="6" y="12"/>
                      <a:pt x="7" y="12"/>
                    </a:cubicBezTo>
                    <a:cubicBezTo>
                      <a:pt x="7" y="12"/>
                      <a:pt x="7" y="12"/>
                      <a:pt x="8" y="12"/>
                    </a:cubicBezTo>
                    <a:cubicBezTo>
                      <a:pt x="8" y="12"/>
                      <a:pt x="8" y="12"/>
                      <a:pt x="8" y="12"/>
                    </a:cubicBezTo>
                    <a:cubicBezTo>
                      <a:pt x="8" y="12"/>
                      <a:pt x="9" y="12"/>
                      <a:pt x="9" y="12"/>
                    </a:cubicBezTo>
                    <a:cubicBezTo>
                      <a:pt x="9" y="12"/>
                      <a:pt x="9" y="13"/>
                      <a:pt x="10" y="13"/>
                    </a:cubicBezTo>
                    <a:cubicBezTo>
                      <a:pt x="10" y="13"/>
                      <a:pt x="11" y="13"/>
                      <a:pt x="11" y="12"/>
                    </a:cubicBezTo>
                    <a:cubicBezTo>
                      <a:pt x="11" y="12"/>
                      <a:pt x="11" y="12"/>
                      <a:pt x="11" y="11"/>
                    </a:cubicBezTo>
                    <a:cubicBezTo>
                      <a:pt x="11" y="11"/>
                      <a:pt x="12" y="11"/>
                      <a:pt x="12" y="10"/>
                    </a:cubicBezTo>
                    <a:cubicBezTo>
                      <a:pt x="12" y="10"/>
                      <a:pt x="12" y="10"/>
                      <a:pt x="12" y="10"/>
                    </a:cubicBezTo>
                    <a:cubicBezTo>
                      <a:pt x="12" y="10"/>
                      <a:pt x="12" y="10"/>
                      <a:pt x="12" y="10"/>
                    </a:cubicBezTo>
                    <a:cubicBezTo>
                      <a:pt x="12" y="9"/>
                      <a:pt x="12" y="9"/>
                      <a:pt x="12" y="9"/>
                    </a:cubicBezTo>
                    <a:cubicBezTo>
                      <a:pt x="13" y="8"/>
                      <a:pt x="12" y="8"/>
                      <a:pt x="12" y="8"/>
                    </a:cubicBezTo>
                    <a:cubicBezTo>
                      <a:pt x="13" y="8"/>
                      <a:pt x="13" y="8"/>
                      <a:pt x="13" y="8"/>
                    </a:cubicBezTo>
                    <a:cubicBezTo>
                      <a:pt x="13" y="8"/>
                      <a:pt x="14" y="8"/>
                      <a:pt x="14" y="8"/>
                    </a:cubicBezTo>
                    <a:cubicBezTo>
                      <a:pt x="14" y="7"/>
                      <a:pt x="13" y="7"/>
                      <a:pt x="13" y="7"/>
                    </a:cubicBezTo>
                    <a:cubicBezTo>
                      <a:pt x="13" y="6"/>
                      <a:pt x="13" y="6"/>
                      <a:pt x="12" y="6"/>
                    </a:cubicBezTo>
                    <a:cubicBezTo>
                      <a:pt x="12" y="6"/>
                      <a:pt x="12" y="6"/>
                      <a:pt x="12" y="5"/>
                    </a:cubicBezTo>
                    <a:cubicBezTo>
                      <a:pt x="11" y="5"/>
                      <a:pt x="12" y="4"/>
                      <a:pt x="12" y="4"/>
                    </a:cubicBezTo>
                    <a:cubicBezTo>
                      <a:pt x="11" y="3"/>
                      <a:pt x="11" y="3"/>
                      <a:pt x="11" y="3"/>
                    </a:cubicBezTo>
                    <a:cubicBezTo>
                      <a:pt x="11" y="2"/>
                      <a:pt x="10" y="3"/>
                      <a:pt x="10" y="2"/>
                    </a:cubicBezTo>
                    <a:cubicBezTo>
                      <a:pt x="10" y="2"/>
                      <a:pt x="10" y="2"/>
                      <a:pt x="9" y="1"/>
                    </a:cubicBezTo>
                    <a:cubicBezTo>
                      <a:pt x="9" y="1"/>
                      <a:pt x="9" y="1"/>
                      <a:pt x="8" y="1"/>
                    </a:cubicBezTo>
                    <a:cubicBezTo>
                      <a:pt x="8" y="1"/>
                      <a:pt x="8" y="1"/>
                      <a:pt x="8" y="1"/>
                    </a:cubicBezTo>
                    <a:cubicBezTo>
                      <a:pt x="7" y="0"/>
                      <a:pt x="7" y="0"/>
                      <a:pt x="6" y="0"/>
                    </a:cubicBezTo>
                    <a:cubicBezTo>
                      <a:pt x="6" y="0"/>
                      <a:pt x="6" y="1"/>
                      <a:pt x="6" y="0"/>
                    </a:cubicBezTo>
                    <a:cubicBezTo>
                      <a:pt x="5" y="0"/>
                      <a:pt x="5" y="0"/>
                      <a:pt x="5" y="0"/>
                    </a:cubicBezTo>
                    <a:cubicBezTo>
                      <a:pt x="5" y="0"/>
                      <a:pt x="5" y="0"/>
                      <a:pt x="5" y="0"/>
                    </a:cubicBezTo>
                    <a:cubicBezTo>
                      <a:pt x="5" y="0"/>
                      <a:pt x="4" y="0"/>
                      <a:pt x="4" y="0"/>
                    </a:cubicBezTo>
                    <a:cubicBezTo>
                      <a:pt x="3" y="0"/>
                      <a:pt x="3" y="0"/>
                      <a:pt x="3" y="0"/>
                    </a:cubicBezTo>
                    <a:cubicBezTo>
                      <a:pt x="2" y="1"/>
                      <a:pt x="3" y="1"/>
                      <a:pt x="3" y="2"/>
                    </a:cubicBezTo>
                    <a:cubicBezTo>
                      <a:pt x="2" y="2"/>
                      <a:pt x="2" y="2"/>
                      <a:pt x="2" y="2"/>
                    </a:cubicBezTo>
                    <a:cubicBezTo>
                      <a:pt x="1" y="3"/>
                      <a:pt x="1" y="3"/>
                      <a:pt x="1" y="3"/>
                    </a:cubicBezTo>
                    <a:cubicBezTo>
                      <a:pt x="1" y="4"/>
                      <a:pt x="1" y="4"/>
                      <a:pt x="0" y="4"/>
                    </a:cubicBezTo>
                    <a:cubicBezTo>
                      <a:pt x="0" y="4"/>
                      <a:pt x="0" y="4"/>
                      <a:pt x="0" y="5"/>
                    </a:cubicBezTo>
                    <a:cubicBezTo>
                      <a:pt x="0" y="5"/>
                      <a:pt x="0" y="5"/>
                      <a:pt x="0" y="5"/>
                    </a:cubicBezTo>
                    <a:cubicBezTo>
                      <a:pt x="0" y="5"/>
                      <a:pt x="0" y="5"/>
                      <a:pt x="0" y="6"/>
                    </a:cubicBezTo>
                    <a:cubicBezTo>
                      <a:pt x="0" y="6"/>
                      <a:pt x="0" y="6"/>
                      <a:pt x="1" y="7"/>
                    </a:cubicBezTo>
                    <a:cubicBezTo>
                      <a:pt x="1" y="7"/>
                      <a:pt x="1" y="7"/>
                      <a:pt x="1" y="8"/>
                    </a:cubicBezTo>
                    <a:cubicBezTo>
                      <a:pt x="1" y="8"/>
                      <a:pt x="0" y="8"/>
                      <a:pt x="0" y="8"/>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76" name="Freeform 66"/>
              <p:cNvSpPr>
                <a:spLocks/>
              </p:cNvSpPr>
              <p:nvPr/>
            </p:nvSpPr>
            <p:spPr bwMode="auto">
              <a:xfrm>
                <a:off x="4614864" y="1292226"/>
                <a:ext cx="22225" cy="31750"/>
              </a:xfrm>
              <a:custGeom>
                <a:avLst/>
                <a:gdLst>
                  <a:gd name="T0" fmla="*/ 0 w 2"/>
                  <a:gd name="T1" fmla="*/ 3 h 3"/>
                  <a:gd name="T2" fmla="*/ 1 w 2"/>
                  <a:gd name="T3" fmla="*/ 3 h 3"/>
                  <a:gd name="T4" fmla="*/ 1 w 2"/>
                  <a:gd name="T5" fmla="*/ 2 h 3"/>
                  <a:gd name="T6" fmla="*/ 2 w 2"/>
                  <a:gd name="T7" fmla="*/ 1 h 3"/>
                  <a:gd name="T8" fmla="*/ 2 w 2"/>
                  <a:gd name="T9" fmla="*/ 0 h 3"/>
                  <a:gd name="T10" fmla="*/ 1 w 2"/>
                  <a:gd name="T11" fmla="*/ 0 h 3"/>
                  <a:gd name="T12" fmla="*/ 0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0" y="3"/>
                      <a:pt x="1" y="3"/>
                      <a:pt x="1" y="3"/>
                    </a:cubicBezTo>
                    <a:cubicBezTo>
                      <a:pt x="1" y="3"/>
                      <a:pt x="1" y="2"/>
                      <a:pt x="1" y="2"/>
                    </a:cubicBezTo>
                    <a:cubicBezTo>
                      <a:pt x="1" y="2"/>
                      <a:pt x="2" y="2"/>
                      <a:pt x="2" y="1"/>
                    </a:cubicBezTo>
                    <a:cubicBezTo>
                      <a:pt x="2" y="1"/>
                      <a:pt x="2" y="1"/>
                      <a:pt x="2" y="0"/>
                    </a:cubicBezTo>
                    <a:cubicBezTo>
                      <a:pt x="2" y="0"/>
                      <a:pt x="1" y="0"/>
                      <a:pt x="1" y="0"/>
                    </a:cubicBezTo>
                    <a:cubicBezTo>
                      <a:pt x="1" y="0"/>
                      <a:pt x="0" y="0"/>
                      <a:pt x="0" y="1"/>
                    </a:cubicBezTo>
                    <a:cubicBezTo>
                      <a:pt x="0" y="1"/>
                      <a:pt x="0" y="1"/>
                      <a:pt x="0" y="2"/>
                    </a:cubicBezTo>
                    <a:cubicBezTo>
                      <a:pt x="0" y="2"/>
                      <a:pt x="0" y="2"/>
                      <a:pt x="0" y="2"/>
                    </a:cubicBezTo>
                    <a:cubicBezTo>
                      <a:pt x="0" y="2"/>
                      <a:pt x="0" y="3"/>
                      <a:pt x="0"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77" name="Freeform 67"/>
              <p:cNvSpPr>
                <a:spLocks/>
              </p:cNvSpPr>
              <p:nvPr/>
            </p:nvSpPr>
            <p:spPr bwMode="auto">
              <a:xfrm>
                <a:off x="4572002" y="1323976"/>
                <a:ext cx="20638" cy="22225"/>
              </a:xfrm>
              <a:custGeom>
                <a:avLst/>
                <a:gdLst>
                  <a:gd name="T0" fmla="*/ 1 w 2"/>
                  <a:gd name="T1" fmla="*/ 0 h 2"/>
                  <a:gd name="T2" fmla="*/ 1 w 2"/>
                  <a:gd name="T3" fmla="*/ 1 h 2"/>
                  <a:gd name="T4" fmla="*/ 1 w 2"/>
                  <a:gd name="T5" fmla="*/ 2 h 2"/>
                  <a:gd name="T6" fmla="*/ 1 w 2"/>
                  <a:gd name="T7" fmla="*/ 1 h 2"/>
                  <a:gd name="T8" fmla="*/ 2 w 2"/>
                  <a:gd name="T9" fmla="*/ 1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1" y="0"/>
                      <a:pt x="1" y="1"/>
                    </a:cubicBezTo>
                    <a:cubicBezTo>
                      <a:pt x="1" y="1"/>
                      <a:pt x="0" y="1"/>
                      <a:pt x="1" y="2"/>
                    </a:cubicBezTo>
                    <a:cubicBezTo>
                      <a:pt x="1" y="2"/>
                      <a:pt x="1" y="2"/>
                      <a:pt x="1" y="1"/>
                    </a:cubicBezTo>
                    <a:cubicBezTo>
                      <a:pt x="2" y="1"/>
                      <a:pt x="2" y="1"/>
                      <a:pt x="2" y="1"/>
                    </a:cubicBezTo>
                    <a:cubicBezTo>
                      <a:pt x="2" y="0"/>
                      <a:pt x="2" y="0"/>
                      <a:pt x="2" y="0"/>
                    </a:cubicBezTo>
                    <a:cubicBezTo>
                      <a:pt x="2" y="0"/>
                      <a:pt x="2"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78" name="Freeform 68"/>
              <p:cNvSpPr>
                <a:spLocks/>
              </p:cNvSpPr>
              <p:nvPr/>
            </p:nvSpPr>
            <p:spPr bwMode="auto">
              <a:xfrm>
                <a:off x="4452939" y="989014"/>
                <a:ext cx="247650" cy="388938"/>
              </a:xfrm>
              <a:custGeom>
                <a:avLst/>
                <a:gdLst>
                  <a:gd name="T0" fmla="*/ 1 w 23"/>
                  <a:gd name="T1" fmla="*/ 26 h 36"/>
                  <a:gd name="T2" fmla="*/ 2 w 23"/>
                  <a:gd name="T3" fmla="*/ 27 h 36"/>
                  <a:gd name="T4" fmla="*/ 3 w 23"/>
                  <a:gd name="T5" fmla="*/ 30 h 36"/>
                  <a:gd name="T6" fmla="*/ 4 w 23"/>
                  <a:gd name="T7" fmla="*/ 31 h 36"/>
                  <a:gd name="T8" fmla="*/ 4 w 23"/>
                  <a:gd name="T9" fmla="*/ 33 h 36"/>
                  <a:gd name="T10" fmla="*/ 5 w 23"/>
                  <a:gd name="T11" fmla="*/ 34 h 36"/>
                  <a:gd name="T12" fmla="*/ 7 w 23"/>
                  <a:gd name="T13" fmla="*/ 35 h 36"/>
                  <a:gd name="T14" fmla="*/ 8 w 23"/>
                  <a:gd name="T15" fmla="*/ 34 h 36"/>
                  <a:gd name="T16" fmla="*/ 9 w 23"/>
                  <a:gd name="T17" fmla="*/ 33 h 36"/>
                  <a:gd name="T18" fmla="*/ 10 w 23"/>
                  <a:gd name="T19" fmla="*/ 33 h 36"/>
                  <a:gd name="T20" fmla="*/ 11 w 23"/>
                  <a:gd name="T21" fmla="*/ 31 h 36"/>
                  <a:gd name="T22" fmla="*/ 12 w 23"/>
                  <a:gd name="T23" fmla="*/ 29 h 36"/>
                  <a:gd name="T24" fmla="*/ 12 w 23"/>
                  <a:gd name="T25" fmla="*/ 27 h 36"/>
                  <a:gd name="T26" fmla="*/ 13 w 23"/>
                  <a:gd name="T27" fmla="*/ 26 h 36"/>
                  <a:gd name="T28" fmla="*/ 15 w 23"/>
                  <a:gd name="T29" fmla="*/ 26 h 36"/>
                  <a:gd name="T30" fmla="*/ 15 w 23"/>
                  <a:gd name="T31" fmla="*/ 24 h 36"/>
                  <a:gd name="T32" fmla="*/ 16 w 23"/>
                  <a:gd name="T33" fmla="*/ 23 h 36"/>
                  <a:gd name="T34" fmla="*/ 14 w 23"/>
                  <a:gd name="T35" fmla="*/ 21 h 36"/>
                  <a:gd name="T36" fmla="*/ 13 w 23"/>
                  <a:gd name="T37" fmla="*/ 21 h 36"/>
                  <a:gd name="T38" fmla="*/ 12 w 23"/>
                  <a:gd name="T39" fmla="*/ 19 h 36"/>
                  <a:gd name="T40" fmla="*/ 12 w 23"/>
                  <a:gd name="T41" fmla="*/ 18 h 36"/>
                  <a:gd name="T42" fmla="*/ 13 w 23"/>
                  <a:gd name="T43" fmla="*/ 17 h 36"/>
                  <a:gd name="T44" fmla="*/ 14 w 23"/>
                  <a:gd name="T45" fmla="*/ 16 h 36"/>
                  <a:gd name="T46" fmla="*/ 15 w 23"/>
                  <a:gd name="T47" fmla="*/ 15 h 36"/>
                  <a:gd name="T48" fmla="*/ 16 w 23"/>
                  <a:gd name="T49" fmla="*/ 14 h 36"/>
                  <a:gd name="T50" fmla="*/ 18 w 23"/>
                  <a:gd name="T51" fmla="*/ 13 h 36"/>
                  <a:gd name="T52" fmla="*/ 19 w 23"/>
                  <a:gd name="T53" fmla="*/ 12 h 36"/>
                  <a:gd name="T54" fmla="*/ 19 w 23"/>
                  <a:gd name="T55" fmla="*/ 11 h 36"/>
                  <a:gd name="T56" fmla="*/ 20 w 23"/>
                  <a:gd name="T57" fmla="*/ 9 h 36"/>
                  <a:gd name="T58" fmla="*/ 21 w 23"/>
                  <a:gd name="T59" fmla="*/ 9 h 36"/>
                  <a:gd name="T60" fmla="*/ 22 w 23"/>
                  <a:gd name="T61" fmla="*/ 8 h 36"/>
                  <a:gd name="T62" fmla="*/ 23 w 23"/>
                  <a:gd name="T63" fmla="*/ 7 h 36"/>
                  <a:gd name="T64" fmla="*/ 23 w 23"/>
                  <a:gd name="T65" fmla="*/ 5 h 36"/>
                  <a:gd name="T66" fmla="*/ 22 w 23"/>
                  <a:gd name="T67" fmla="*/ 5 h 36"/>
                  <a:gd name="T68" fmla="*/ 21 w 23"/>
                  <a:gd name="T69" fmla="*/ 3 h 36"/>
                  <a:gd name="T70" fmla="*/ 19 w 23"/>
                  <a:gd name="T71" fmla="*/ 2 h 36"/>
                  <a:gd name="T72" fmla="*/ 17 w 23"/>
                  <a:gd name="T73" fmla="*/ 1 h 36"/>
                  <a:gd name="T74" fmla="*/ 15 w 23"/>
                  <a:gd name="T75" fmla="*/ 0 h 36"/>
                  <a:gd name="T76" fmla="*/ 15 w 23"/>
                  <a:gd name="T77" fmla="*/ 1 h 36"/>
                  <a:gd name="T78" fmla="*/ 14 w 23"/>
                  <a:gd name="T79" fmla="*/ 2 h 36"/>
                  <a:gd name="T80" fmla="*/ 12 w 23"/>
                  <a:gd name="T81" fmla="*/ 2 h 36"/>
                  <a:gd name="T82" fmla="*/ 11 w 23"/>
                  <a:gd name="T83" fmla="*/ 2 h 36"/>
                  <a:gd name="T84" fmla="*/ 9 w 23"/>
                  <a:gd name="T85" fmla="*/ 3 h 36"/>
                  <a:gd name="T86" fmla="*/ 8 w 23"/>
                  <a:gd name="T87" fmla="*/ 5 h 36"/>
                  <a:gd name="T88" fmla="*/ 7 w 23"/>
                  <a:gd name="T89" fmla="*/ 7 h 36"/>
                  <a:gd name="T90" fmla="*/ 5 w 23"/>
                  <a:gd name="T91" fmla="*/ 7 h 36"/>
                  <a:gd name="T92" fmla="*/ 5 w 23"/>
                  <a:gd name="T93" fmla="*/ 9 h 36"/>
                  <a:gd name="T94" fmla="*/ 4 w 23"/>
                  <a:gd name="T95" fmla="*/ 11 h 36"/>
                  <a:gd name="T96" fmla="*/ 5 w 23"/>
                  <a:gd name="T97" fmla="*/ 13 h 36"/>
                  <a:gd name="T98" fmla="*/ 3 w 23"/>
                  <a:gd name="T99" fmla="*/ 13 h 36"/>
                  <a:gd name="T100" fmla="*/ 2 w 23"/>
                  <a:gd name="T101" fmla="*/ 13 h 36"/>
                  <a:gd name="T102" fmla="*/ 1 w 23"/>
                  <a:gd name="T103" fmla="*/ 16 h 36"/>
                  <a:gd name="T104" fmla="*/ 2 w 23"/>
                  <a:gd name="T105" fmla="*/ 18 h 36"/>
                  <a:gd name="T106" fmla="*/ 3 w 23"/>
                  <a:gd name="T107" fmla="*/ 19 h 36"/>
                  <a:gd name="T108" fmla="*/ 2 w 23"/>
                  <a:gd name="T109" fmla="*/ 20 h 36"/>
                  <a:gd name="T110" fmla="*/ 3 w 23"/>
                  <a:gd name="T111" fmla="*/ 22 h 36"/>
                  <a:gd name="T112" fmla="*/ 1 w 23"/>
                  <a:gd name="T113" fmla="*/ 24 h 36"/>
                  <a:gd name="T114" fmla="*/ 2 w 23"/>
                  <a:gd name="T115" fmla="*/ 25 h 36"/>
                  <a:gd name="T116" fmla="*/ 0 w 23"/>
                  <a:gd name="T117"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36">
                    <a:moveTo>
                      <a:pt x="1" y="26"/>
                    </a:moveTo>
                    <a:cubicBezTo>
                      <a:pt x="1" y="26"/>
                      <a:pt x="1" y="26"/>
                      <a:pt x="1" y="26"/>
                    </a:cubicBezTo>
                    <a:cubicBezTo>
                      <a:pt x="1" y="27"/>
                      <a:pt x="1" y="27"/>
                      <a:pt x="1" y="27"/>
                    </a:cubicBezTo>
                    <a:cubicBezTo>
                      <a:pt x="1" y="27"/>
                      <a:pt x="2" y="27"/>
                      <a:pt x="2" y="27"/>
                    </a:cubicBezTo>
                    <a:cubicBezTo>
                      <a:pt x="2" y="28"/>
                      <a:pt x="2" y="28"/>
                      <a:pt x="2" y="28"/>
                    </a:cubicBezTo>
                    <a:cubicBezTo>
                      <a:pt x="2" y="29"/>
                      <a:pt x="3" y="29"/>
                      <a:pt x="3" y="30"/>
                    </a:cubicBezTo>
                    <a:cubicBezTo>
                      <a:pt x="3" y="30"/>
                      <a:pt x="3" y="30"/>
                      <a:pt x="3" y="31"/>
                    </a:cubicBezTo>
                    <a:cubicBezTo>
                      <a:pt x="3" y="31"/>
                      <a:pt x="4" y="31"/>
                      <a:pt x="4" y="31"/>
                    </a:cubicBezTo>
                    <a:cubicBezTo>
                      <a:pt x="4" y="31"/>
                      <a:pt x="4" y="32"/>
                      <a:pt x="4" y="32"/>
                    </a:cubicBezTo>
                    <a:cubicBezTo>
                      <a:pt x="4" y="32"/>
                      <a:pt x="4" y="32"/>
                      <a:pt x="4" y="33"/>
                    </a:cubicBezTo>
                    <a:cubicBezTo>
                      <a:pt x="4" y="33"/>
                      <a:pt x="4" y="33"/>
                      <a:pt x="5" y="34"/>
                    </a:cubicBezTo>
                    <a:cubicBezTo>
                      <a:pt x="5" y="34"/>
                      <a:pt x="5" y="34"/>
                      <a:pt x="5" y="34"/>
                    </a:cubicBezTo>
                    <a:cubicBezTo>
                      <a:pt x="5" y="35"/>
                      <a:pt x="5" y="35"/>
                      <a:pt x="5" y="35"/>
                    </a:cubicBezTo>
                    <a:cubicBezTo>
                      <a:pt x="5" y="36"/>
                      <a:pt x="6" y="35"/>
                      <a:pt x="7" y="35"/>
                    </a:cubicBezTo>
                    <a:cubicBezTo>
                      <a:pt x="7" y="35"/>
                      <a:pt x="7" y="35"/>
                      <a:pt x="8" y="35"/>
                    </a:cubicBezTo>
                    <a:cubicBezTo>
                      <a:pt x="8" y="34"/>
                      <a:pt x="8" y="34"/>
                      <a:pt x="8" y="34"/>
                    </a:cubicBezTo>
                    <a:cubicBezTo>
                      <a:pt x="8" y="34"/>
                      <a:pt x="8" y="33"/>
                      <a:pt x="8" y="33"/>
                    </a:cubicBezTo>
                    <a:cubicBezTo>
                      <a:pt x="8" y="33"/>
                      <a:pt x="8" y="33"/>
                      <a:pt x="9" y="33"/>
                    </a:cubicBezTo>
                    <a:cubicBezTo>
                      <a:pt x="9" y="33"/>
                      <a:pt x="9" y="33"/>
                      <a:pt x="9" y="33"/>
                    </a:cubicBezTo>
                    <a:cubicBezTo>
                      <a:pt x="10" y="33"/>
                      <a:pt x="10" y="33"/>
                      <a:pt x="10" y="33"/>
                    </a:cubicBezTo>
                    <a:cubicBezTo>
                      <a:pt x="11" y="33"/>
                      <a:pt x="11" y="33"/>
                      <a:pt x="11" y="32"/>
                    </a:cubicBezTo>
                    <a:cubicBezTo>
                      <a:pt x="11" y="32"/>
                      <a:pt x="11" y="32"/>
                      <a:pt x="11" y="31"/>
                    </a:cubicBezTo>
                    <a:cubicBezTo>
                      <a:pt x="12" y="31"/>
                      <a:pt x="11" y="31"/>
                      <a:pt x="12" y="30"/>
                    </a:cubicBezTo>
                    <a:cubicBezTo>
                      <a:pt x="12" y="30"/>
                      <a:pt x="12" y="30"/>
                      <a:pt x="12" y="29"/>
                    </a:cubicBezTo>
                    <a:cubicBezTo>
                      <a:pt x="12" y="29"/>
                      <a:pt x="12" y="29"/>
                      <a:pt x="12" y="28"/>
                    </a:cubicBezTo>
                    <a:cubicBezTo>
                      <a:pt x="12" y="28"/>
                      <a:pt x="12" y="28"/>
                      <a:pt x="12" y="27"/>
                    </a:cubicBezTo>
                    <a:cubicBezTo>
                      <a:pt x="12" y="27"/>
                      <a:pt x="12" y="26"/>
                      <a:pt x="12" y="26"/>
                    </a:cubicBezTo>
                    <a:cubicBezTo>
                      <a:pt x="13" y="26"/>
                      <a:pt x="13" y="26"/>
                      <a:pt x="13" y="26"/>
                    </a:cubicBezTo>
                    <a:cubicBezTo>
                      <a:pt x="13" y="26"/>
                      <a:pt x="13" y="25"/>
                      <a:pt x="14" y="25"/>
                    </a:cubicBezTo>
                    <a:cubicBezTo>
                      <a:pt x="14" y="25"/>
                      <a:pt x="14" y="26"/>
                      <a:pt x="15" y="26"/>
                    </a:cubicBezTo>
                    <a:cubicBezTo>
                      <a:pt x="15" y="25"/>
                      <a:pt x="15" y="25"/>
                      <a:pt x="15" y="25"/>
                    </a:cubicBezTo>
                    <a:cubicBezTo>
                      <a:pt x="15" y="24"/>
                      <a:pt x="15" y="24"/>
                      <a:pt x="15" y="24"/>
                    </a:cubicBezTo>
                    <a:cubicBezTo>
                      <a:pt x="15" y="24"/>
                      <a:pt x="16" y="24"/>
                      <a:pt x="16" y="24"/>
                    </a:cubicBezTo>
                    <a:cubicBezTo>
                      <a:pt x="16" y="23"/>
                      <a:pt x="16" y="23"/>
                      <a:pt x="16" y="23"/>
                    </a:cubicBezTo>
                    <a:cubicBezTo>
                      <a:pt x="15" y="22"/>
                      <a:pt x="15" y="22"/>
                      <a:pt x="15" y="22"/>
                    </a:cubicBezTo>
                    <a:cubicBezTo>
                      <a:pt x="14" y="22"/>
                      <a:pt x="15" y="22"/>
                      <a:pt x="14" y="21"/>
                    </a:cubicBezTo>
                    <a:cubicBezTo>
                      <a:pt x="14" y="21"/>
                      <a:pt x="14" y="21"/>
                      <a:pt x="14" y="21"/>
                    </a:cubicBezTo>
                    <a:cubicBezTo>
                      <a:pt x="13" y="21"/>
                      <a:pt x="13" y="21"/>
                      <a:pt x="13" y="21"/>
                    </a:cubicBezTo>
                    <a:cubicBezTo>
                      <a:pt x="12" y="21"/>
                      <a:pt x="12" y="21"/>
                      <a:pt x="12" y="20"/>
                    </a:cubicBezTo>
                    <a:cubicBezTo>
                      <a:pt x="12" y="20"/>
                      <a:pt x="12" y="20"/>
                      <a:pt x="12" y="19"/>
                    </a:cubicBezTo>
                    <a:cubicBezTo>
                      <a:pt x="12" y="19"/>
                      <a:pt x="12" y="19"/>
                      <a:pt x="12" y="19"/>
                    </a:cubicBezTo>
                    <a:cubicBezTo>
                      <a:pt x="12" y="18"/>
                      <a:pt x="12" y="18"/>
                      <a:pt x="12" y="18"/>
                    </a:cubicBezTo>
                    <a:cubicBezTo>
                      <a:pt x="12" y="18"/>
                      <a:pt x="12" y="18"/>
                      <a:pt x="13" y="18"/>
                    </a:cubicBezTo>
                    <a:cubicBezTo>
                      <a:pt x="13" y="17"/>
                      <a:pt x="13" y="17"/>
                      <a:pt x="13" y="17"/>
                    </a:cubicBezTo>
                    <a:cubicBezTo>
                      <a:pt x="13" y="16"/>
                      <a:pt x="13" y="16"/>
                      <a:pt x="13" y="16"/>
                    </a:cubicBezTo>
                    <a:cubicBezTo>
                      <a:pt x="13" y="16"/>
                      <a:pt x="14" y="16"/>
                      <a:pt x="14" y="16"/>
                    </a:cubicBezTo>
                    <a:cubicBezTo>
                      <a:pt x="14" y="16"/>
                      <a:pt x="14" y="16"/>
                      <a:pt x="14" y="15"/>
                    </a:cubicBezTo>
                    <a:cubicBezTo>
                      <a:pt x="14" y="15"/>
                      <a:pt x="15" y="15"/>
                      <a:pt x="15" y="15"/>
                    </a:cubicBezTo>
                    <a:cubicBezTo>
                      <a:pt x="16" y="15"/>
                      <a:pt x="16" y="15"/>
                      <a:pt x="16" y="14"/>
                    </a:cubicBezTo>
                    <a:cubicBezTo>
                      <a:pt x="16" y="14"/>
                      <a:pt x="16" y="14"/>
                      <a:pt x="16" y="14"/>
                    </a:cubicBezTo>
                    <a:cubicBezTo>
                      <a:pt x="17" y="14"/>
                      <a:pt x="17" y="14"/>
                      <a:pt x="17" y="13"/>
                    </a:cubicBezTo>
                    <a:cubicBezTo>
                      <a:pt x="17" y="13"/>
                      <a:pt x="18" y="13"/>
                      <a:pt x="18" y="13"/>
                    </a:cubicBezTo>
                    <a:cubicBezTo>
                      <a:pt x="18" y="13"/>
                      <a:pt x="18" y="13"/>
                      <a:pt x="19" y="12"/>
                    </a:cubicBezTo>
                    <a:cubicBezTo>
                      <a:pt x="19" y="12"/>
                      <a:pt x="19" y="12"/>
                      <a:pt x="19" y="12"/>
                    </a:cubicBezTo>
                    <a:cubicBezTo>
                      <a:pt x="19" y="12"/>
                      <a:pt x="19" y="12"/>
                      <a:pt x="19" y="11"/>
                    </a:cubicBezTo>
                    <a:cubicBezTo>
                      <a:pt x="19" y="11"/>
                      <a:pt x="19" y="11"/>
                      <a:pt x="19" y="11"/>
                    </a:cubicBezTo>
                    <a:cubicBezTo>
                      <a:pt x="19" y="11"/>
                      <a:pt x="19" y="10"/>
                      <a:pt x="19" y="10"/>
                    </a:cubicBezTo>
                    <a:cubicBezTo>
                      <a:pt x="19" y="10"/>
                      <a:pt x="20" y="10"/>
                      <a:pt x="20" y="9"/>
                    </a:cubicBezTo>
                    <a:cubicBezTo>
                      <a:pt x="20" y="9"/>
                      <a:pt x="21" y="9"/>
                      <a:pt x="21" y="9"/>
                    </a:cubicBezTo>
                    <a:cubicBezTo>
                      <a:pt x="21" y="9"/>
                      <a:pt x="20" y="9"/>
                      <a:pt x="21" y="9"/>
                    </a:cubicBezTo>
                    <a:cubicBezTo>
                      <a:pt x="21" y="8"/>
                      <a:pt x="21" y="8"/>
                      <a:pt x="21" y="8"/>
                    </a:cubicBezTo>
                    <a:cubicBezTo>
                      <a:pt x="22" y="8"/>
                      <a:pt x="22" y="8"/>
                      <a:pt x="22" y="8"/>
                    </a:cubicBezTo>
                    <a:cubicBezTo>
                      <a:pt x="22" y="8"/>
                      <a:pt x="22" y="8"/>
                      <a:pt x="22" y="8"/>
                    </a:cubicBezTo>
                    <a:cubicBezTo>
                      <a:pt x="22" y="8"/>
                      <a:pt x="22" y="7"/>
                      <a:pt x="23" y="7"/>
                    </a:cubicBezTo>
                    <a:cubicBezTo>
                      <a:pt x="23" y="7"/>
                      <a:pt x="23" y="7"/>
                      <a:pt x="23" y="6"/>
                    </a:cubicBezTo>
                    <a:cubicBezTo>
                      <a:pt x="23" y="6"/>
                      <a:pt x="23" y="6"/>
                      <a:pt x="23" y="5"/>
                    </a:cubicBezTo>
                    <a:cubicBezTo>
                      <a:pt x="22" y="5"/>
                      <a:pt x="22" y="5"/>
                      <a:pt x="22" y="5"/>
                    </a:cubicBezTo>
                    <a:cubicBezTo>
                      <a:pt x="22" y="5"/>
                      <a:pt x="22" y="5"/>
                      <a:pt x="22" y="5"/>
                    </a:cubicBezTo>
                    <a:cubicBezTo>
                      <a:pt x="22" y="4"/>
                      <a:pt x="21" y="4"/>
                      <a:pt x="21" y="4"/>
                    </a:cubicBezTo>
                    <a:cubicBezTo>
                      <a:pt x="21" y="3"/>
                      <a:pt x="21" y="3"/>
                      <a:pt x="21" y="3"/>
                    </a:cubicBezTo>
                    <a:cubicBezTo>
                      <a:pt x="21" y="2"/>
                      <a:pt x="20" y="2"/>
                      <a:pt x="20" y="2"/>
                    </a:cubicBezTo>
                    <a:cubicBezTo>
                      <a:pt x="20" y="2"/>
                      <a:pt x="19" y="2"/>
                      <a:pt x="19" y="2"/>
                    </a:cubicBezTo>
                    <a:cubicBezTo>
                      <a:pt x="19" y="2"/>
                      <a:pt x="18" y="2"/>
                      <a:pt x="18" y="2"/>
                    </a:cubicBezTo>
                    <a:cubicBezTo>
                      <a:pt x="18" y="2"/>
                      <a:pt x="17" y="2"/>
                      <a:pt x="17" y="1"/>
                    </a:cubicBezTo>
                    <a:cubicBezTo>
                      <a:pt x="17" y="1"/>
                      <a:pt x="16" y="1"/>
                      <a:pt x="16" y="1"/>
                    </a:cubicBezTo>
                    <a:cubicBezTo>
                      <a:pt x="16" y="0"/>
                      <a:pt x="16" y="0"/>
                      <a:pt x="15" y="0"/>
                    </a:cubicBezTo>
                    <a:cubicBezTo>
                      <a:pt x="15" y="0"/>
                      <a:pt x="15" y="0"/>
                      <a:pt x="15" y="0"/>
                    </a:cubicBezTo>
                    <a:cubicBezTo>
                      <a:pt x="15" y="0"/>
                      <a:pt x="15" y="1"/>
                      <a:pt x="15" y="1"/>
                    </a:cubicBezTo>
                    <a:cubicBezTo>
                      <a:pt x="15" y="1"/>
                      <a:pt x="15" y="1"/>
                      <a:pt x="15" y="2"/>
                    </a:cubicBezTo>
                    <a:cubicBezTo>
                      <a:pt x="15" y="2"/>
                      <a:pt x="14" y="2"/>
                      <a:pt x="14" y="2"/>
                    </a:cubicBezTo>
                    <a:cubicBezTo>
                      <a:pt x="14" y="2"/>
                      <a:pt x="13" y="2"/>
                      <a:pt x="13" y="2"/>
                    </a:cubicBezTo>
                    <a:cubicBezTo>
                      <a:pt x="13" y="2"/>
                      <a:pt x="13" y="2"/>
                      <a:pt x="12" y="2"/>
                    </a:cubicBezTo>
                    <a:cubicBezTo>
                      <a:pt x="12" y="2"/>
                      <a:pt x="12" y="1"/>
                      <a:pt x="11" y="1"/>
                    </a:cubicBezTo>
                    <a:cubicBezTo>
                      <a:pt x="11" y="2"/>
                      <a:pt x="11" y="2"/>
                      <a:pt x="11" y="2"/>
                    </a:cubicBezTo>
                    <a:cubicBezTo>
                      <a:pt x="11" y="2"/>
                      <a:pt x="10" y="3"/>
                      <a:pt x="10" y="3"/>
                    </a:cubicBezTo>
                    <a:cubicBezTo>
                      <a:pt x="10" y="3"/>
                      <a:pt x="9" y="3"/>
                      <a:pt x="9" y="3"/>
                    </a:cubicBezTo>
                    <a:cubicBezTo>
                      <a:pt x="9" y="3"/>
                      <a:pt x="8" y="3"/>
                      <a:pt x="8" y="4"/>
                    </a:cubicBezTo>
                    <a:cubicBezTo>
                      <a:pt x="8" y="4"/>
                      <a:pt x="8" y="5"/>
                      <a:pt x="8" y="5"/>
                    </a:cubicBezTo>
                    <a:cubicBezTo>
                      <a:pt x="8" y="6"/>
                      <a:pt x="8" y="6"/>
                      <a:pt x="8" y="6"/>
                    </a:cubicBezTo>
                    <a:cubicBezTo>
                      <a:pt x="7" y="6"/>
                      <a:pt x="7" y="6"/>
                      <a:pt x="7" y="7"/>
                    </a:cubicBezTo>
                    <a:cubicBezTo>
                      <a:pt x="6" y="7"/>
                      <a:pt x="6" y="7"/>
                      <a:pt x="6" y="7"/>
                    </a:cubicBezTo>
                    <a:cubicBezTo>
                      <a:pt x="6" y="7"/>
                      <a:pt x="5" y="7"/>
                      <a:pt x="5" y="7"/>
                    </a:cubicBezTo>
                    <a:cubicBezTo>
                      <a:pt x="5" y="8"/>
                      <a:pt x="5" y="8"/>
                      <a:pt x="5" y="9"/>
                    </a:cubicBezTo>
                    <a:cubicBezTo>
                      <a:pt x="5" y="9"/>
                      <a:pt x="6" y="9"/>
                      <a:pt x="5" y="9"/>
                    </a:cubicBezTo>
                    <a:cubicBezTo>
                      <a:pt x="5" y="10"/>
                      <a:pt x="5" y="10"/>
                      <a:pt x="5" y="10"/>
                    </a:cubicBezTo>
                    <a:cubicBezTo>
                      <a:pt x="5" y="11"/>
                      <a:pt x="4" y="11"/>
                      <a:pt x="4" y="11"/>
                    </a:cubicBezTo>
                    <a:cubicBezTo>
                      <a:pt x="4" y="12"/>
                      <a:pt x="5" y="12"/>
                      <a:pt x="5" y="12"/>
                    </a:cubicBezTo>
                    <a:cubicBezTo>
                      <a:pt x="5" y="12"/>
                      <a:pt x="5" y="13"/>
                      <a:pt x="5" y="13"/>
                    </a:cubicBezTo>
                    <a:cubicBezTo>
                      <a:pt x="5" y="13"/>
                      <a:pt x="4" y="13"/>
                      <a:pt x="4" y="13"/>
                    </a:cubicBezTo>
                    <a:cubicBezTo>
                      <a:pt x="4" y="13"/>
                      <a:pt x="4" y="13"/>
                      <a:pt x="3" y="13"/>
                    </a:cubicBezTo>
                    <a:cubicBezTo>
                      <a:pt x="3" y="12"/>
                      <a:pt x="3" y="13"/>
                      <a:pt x="2" y="13"/>
                    </a:cubicBezTo>
                    <a:cubicBezTo>
                      <a:pt x="2" y="13"/>
                      <a:pt x="2" y="13"/>
                      <a:pt x="2" y="13"/>
                    </a:cubicBezTo>
                    <a:cubicBezTo>
                      <a:pt x="1" y="14"/>
                      <a:pt x="1" y="14"/>
                      <a:pt x="1" y="15"/>
                    </a:cubicBezTo>
                    <a:cubicBezTo>
                      <a:pt x="1" y="15"/>
                      <a:pt x="1" y="16"/>
                      <a:pt x="1" y="16"/>
                    </a:cubicBezTo>
                    <a:cubicBezTo>
                      <a:pt x="2" y="17"/>
                      <a:pt x="2" y="17"/>
                      <a:pt x="2" y="17"/>
                    </a:cubicBezTo>
                    <a:cubicBezTo>
                      <a:pt x="2" y="17"/>
                      <a:pt x="2" y="18"/>
                      <a:pt x="2" y="18"/>
                    </a:cubicBezTo>
                    <a:cubicBezTo>
                      <a:pt x="2" y="18"/>
                      <a:pt x="2" y="18"/>
                      <a:pt x="2" y="18"/>
                    </a:cubicBezTo>
                    <a:cubicBezTo>
                      <a:pt x="2" y="19"/>
                      <a:pt x="3" y="19"/>
                      <a:pt x="3" y="19"/>
                    </a:cubicBezTo>
                    <a:cubicBezTo>
                      <a:pt x="3" y="19"/>
                      <a:pt x="3" y="20"/>
                      <a:pt x="3" y="20"/>
                    </a:cubicBezTo>
                    <a:cubicBezTo>
                      <a:pt x="3" y="20"/>
                      <a:pt x="2" y="20"/>
                      <a:pt x="2" y="20"/>
                    </a:cubicBezTo>
                    <a:cubicBezTo>
                      <a:pt x="2" y="21"/>
                      <a:pt x="3" y="21"/>
                      <a:pt x="3" y="21"/>
                    </a:cubicBezTo>
                    <a:cubicBezTo>
                      <a:pt x="3" y="22"/>
                      <a:pt x="3" y="22"/>
                      <a:pt x="3" y="22"/>
                    </a:cubicBezTo>
                    <a:cubicBezTo>
                      <a:pt x="2" y="23"/>
                      <a:pt x="2" y="23"/>
                      <a:pt x="2" y="23"/>
                    </a:cubicBezTo>
                    <a:cubicBezTo>
                      <a:pt x="2" y="23"/>
                      <a:pt x="1" y="23"/>
                      <a:pt x="1" y="24"/>
                    </a:cubicBezTo>
                    <a:cubicBezTo>
                      <a:pt x="1" y="24"/>
                      <a:pt x="2" y="24"/>
                      <a:pt x="2" y="24"/>
                    </a:cubicBezTo>
                    <a:cubicBezTo>
                      <a:pt x="2" y="25"/>
                      <a:pt x="2" y="25"/>
                      <a:pt x="2" y="25"/>
                    </a:cubicBezTo>
                    <a:cubicBezTo>
                      <a:pt x="1" y="25"/>
                      <a:pt x="1" y="25"/>
                      <a:pt x="0" y="25"/>
                    </a:cubicBezTo>
                    <a:cubicBezTo>
                      <a:pt x="0" y="25"/>
                      <a:pt x="0" y="25"/>
                      <a:pt x="0" y="25"/>
                    </a:cubicBezTo>
                    <a:cubicBezTo>
                      <a:pt x="0" y="25"/>
                      <a:pt x="0" y="25"/>
                      <a:pt x="1" y="26"/>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79" name="Freeform 69"/>
              <p:cNvSpPr>
                <a:spLocks/>
              </p:cNvSpPr>
              <p:nvPr/>
            </p:nvSpPr>
            <p:spPr bwMode="auto">
              <a:xfrm>
                <a:off x="4691064" y="10763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80" name="Freeform 70"/>
              <p:cNvSpPr>
                <a:spLocks/>
              </p:cNvSpPr>
              <p:nvPr/>
            </p:nvSpPr>
            <p:spPr bwMode="auto">
              <a:xfrm>
                <a:off x="4603752" y="1573214"/>
                <a:ext cx="161925" cy="85725"/>
              </a:xfrm>
              <a:custGeom>
                <a:avLst/>
                <a:gdLst>
                  <a:gd name="T0" fmla="*/ 14 w 15"/>
                  <a:gd name="T1" fmla="*/ 1 h 8"/>
                  <a:gd name="T2" fmla="*/ 14 w 15"/>
                  <a:gd name="T3" fmla="*/ 1 h 8"/>
                  <a:gd name="T4" fmla="*/ 13 w 15"/>
                  <a:gd name="T5" fmla="*/ 1 h 8"/>
                  <a:gd name="T6" fmla="*/ 12 w 15"/>
                  <a:gd name="T7" fmla="*/ 1 h 8"/>
                  <a:gd name="T8" fmla="*/ 12 w 15"/>
                  <a:gd name="T9" fmla="*/ 0 h 8"/>
                  <a:gd name="T10" fmla="*/ 10 w 15"/>
                  <a:gd name="T11" fmla="*/ 0 h 8"/>
                  <a:gd name="T12" fmla="*/ 10 w 15"/>
                  <a:gd name="T13" fmla="*/ 0 h 8"/>
                  <a:gd name="T14" fmla="*/ 9 w 15"/>
                  <a:gd name="T15" fmla="*/ 0 h 8"/>
                  <a:gd name="T16" fmla="*/ 8 w 15"/>
                  <a:gd name="T17" fmla="*/ 1 h 8"/>
                  <a:gd name="T18" fmla="*/ 7 w 15"/>
                  <a:gd name="T19" fmla="*/ 1 h 8"/>
                  <a:gd name="T20" fmla="*/ 6 w 15"/>
                  <a:gd name="T21" fmla="*/ 1 h 8"/>
                  <a:gd name="T22" fmla="*/ 5 w 15"/>
                  <a:gd name="T23" fmla="*/ 2 h 8"/>
                  <a:gd name="T24" fmla="*/ 3 w 15"/>
                  <a:gd name="T25" fmla="*/ 2 h 8"/>
                  <a:gd name="T26" fmla="*/ 2 w 15"/>
                  <a:gd name="T27" fmla="*/ 2 h 8"/>
                  <a:gd name="T28" fmla="*/ 1 w 15"/>
                  <a:gd name="T29" fmla="*/ 2 h 8"/>
                  <a:gd name="T30" fmla="*/ 1 w 15"/>
                  <a:gd name="T31" fmla="*/ 2 h 8"/>
                  <a:gd name="T32" fmla="*/ 0 w 15"/>
                  <a:gd name="T33" fmla="*/ 4 h 8"/>
                  <a:gd name="T34" fmla="*/ 0 w 15"/>
                  <a:gd name="T35" fmla="*/ 4 h 8"/>
                  <a:gd name="T36" fmla="*/ 0 w 15"/>
                  <a:gd name="T37" fmla="*/ 5 h 8"/>
                  <a:gd name="T38" fmla="*/ 0 w 15"/>
                  <a:gd name="T39" fmla="*/ 5 h 8"/>
                  <a:gd name="T40" fmla="*/ 1 w 15"/>
                  <a:gd name="T41" fmla="*/ 6 h 8"/>
                  <a:gd name="T42" fmla="*/ 1 w 15"/>
                  <a:gd name="T43" fmla="*/ 6 h 8"/>
                  <a:gd name="T44" fmla="*/ 2 w 15"/>
                  <a:gd name="T45" fmla="*/ 7 h 8"/>
                  <a:gd name="T46" fmla="*/ 3 w 15"/>
                  <a:gd name="T47" fmla="*/ 7 h 8"/>
                  <a:gd name="T48" fmla="*/ 4 w 15"/>
                  <a:gd name="T49" fmla="*/ 8 h 8"/>
                  <a:gd name="T50" fmla="*/ 5 w 15"/>
                  <a:gd name="T51" fmla="*/ 7 h 8"/>
                  <a:gd name="T52" fmla="*/ 6 w 15"/>
                  <a:gd name="T53" fmla="*/ 7 h 8"/>
                  <a:gd name="T54" fmla="*/ 6 w 15"/>
                  <a:gd name="T55" fmla="*/ 8 h 8"/>
                  <a:gd name="T56" fmla="*/ 7 w 15"/>
                  <a:gd name="T57" fmla="*/ 7 h 8"/>
                  <a:gd name="T58" fmla="*/ 8 w 15"/>
                  <a:gd name="T59" fmla="*/ 7 h 8"/>
                  <a:gd name="T60" fmla="*/ 9 w 15"/>
                  <a:gd name="T61" fmla="*/ 8 h 8"/>
                  <a:gd name="T62" fmla="*/ 10 w 15"/>
                  <a:gd name="T63" fmla="*/ 8 h 8"/>
                  <a:gd name="T64" fmla="*/ 11 w 15"/>
                  <a:gd name="T65" fmla="*/ 7 h 8"/>
                  <a:gd name="T66" fmla="*/ 11 w 15"/>
                  <a:gd name="T67" fmla="*/ 6 h 8"/>
                  <a:gd name="T68" fmla="*/ 11 w 15"/>
                  <a:gd name="T69" fmla="*/ 4 h 8"/>
                  <a:gd name="T70" fmla="*/ 12 w 15"/>
                  <a:gd name="T71" fmla="*/ 4 h 8"/>
                  <a:gd name="T72" fmla="*/ 13 w 15"/>
                  <a:gd name="T73" fmla="*/ 3 h 8"/>
                  <a:gd name="T74" fmla="*/ 13 w 15"/>
                  <a:gd name="T75" fmla="*/ 2 h 8"/>
                  <a:gd name="T76" fmla="*/ 14 w 15"/>
                  <a:gd name="T77" fmla="*/ 2 h 8"/>
                  <a:gd name="T78" fmla="*/ 14 w 15"/>
                  <a:gd name="T79" fmla="*/ 2 h 8"/>
                  <a:gd name="T80" fmla="*/ 15 w 15"/>
                  <a:gd name="T81" fmla="*/ 1 h 8"/>
                  <a:gd name="T82" fmla="*/ 14 w 15"/>
                  <a:gd name="T8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8">
                    <a:moveTo>
                      <a:pt x="14" y="1"/>
                    </a:moveTo>
                    <a:cubicBezTo>
                      <a:pt x="14" y="1"/>
                      <a:pt x="14" y="1"/>
                      <a:pt x="14" y="1"/>
                    </a:cubicBezTo>
                    <a:cubicBezTo>
                      <a:pt x="13" y="1"/>
                      <a:pt x="13" y="1"/>
                      <a:pt x="13" y="1"/>
                    </a:cubicBezTo>
                    <a:cubicBezTo>
                      <a:pt x="13" y="1"/>
                      <a:pt x="12" y="1"/>
                      <a:pt x="12" y="1"/>
                    </a:cubicBezTo>
                    <a:cubicBezTo>
                      <a:pt x="12" y="0"/>
                      <a:pt x="12" y="0"/>
                      <a:pt x="12" y="0"/>
                    </a:cubicBezTo>
                    <a:cubicBezTo>
                      <a:pt x="11" y="0"/>
                      <a:pt x="11" y="0"/>
                      <a:pt x="10" y="0"/>
                    </a:cubicBezTo>
                    <a:cubicBezTo>
                      <a:pt x="10" y="0"/>
                      <a:pt x="10" y="0"/>
                      <a:pt x="10" y="0"/>
                    </a:cubicBezTo>
                    <a:cubicBezTo>
                      <a:pt x="9" y="0"/>
                      <a:pt x="9" y="0"/>
                      <a:pt x="9" y="0"/>
                    </a:cubicBezTo>
                    <a:cubicBezTo>
                      <a:pt x="9" y="1"/>
                      <a:pt x="9" y="1"/>
                      <a:pt x="8" y="1"/>
                    </a:cubicBezTo>
                    <a:cubicBezTo>
                      <a:pt x="8" y="1"/>
                      <a:pt x="7" y="1"/>
                      <a:pt x="7" y="1"/>
                    </a:cubicBezTo>
                    <a:cubicBezTo>
                      <a:pt x="7" y="1"/>
                      <a:pt x="6" y="1"/>
                      <a:pt x="6" y="1"/>
                    </a:cubicBezTo>
                    <a:cubicBezTo>
                      <a:pt x="6" y="2"/>
                      <a:pt x="5" y="2"/>
                      <a:pt x="5" y="2"/>
                    </a:cubicBezTo>
                    <a:cubicBezTo>
                      <a:pt x="4" y="2"/>
                      <a:pt x="4" y="2"/>
                      <a:pt x="3" y="2"/>
                    </a:cubicBezTo>
                    <a:cubicBezTo>
                      <a:pt x="2" y="2"/>
                      <a:pt x="2" y="2"/>
                      <a:pt x="2" y="2"/>
                    </a:cubicBezTo>
                    <a:cubicBezTo>
                      <a:pt x="1" y="2"/>
                      <a:pt x="1" y="2"/>
                      <a:pt x="1" y="2"/>
                    </a:cubicBezTo>
                    <a:cubicBezTo>
                      <a:pt x="1" y="2"/>
                      <a:pt x="1" y="2"/>
                      <a:pt x="1" y="2"/>
                    </a:cubicBezTo>
                    <a:cubicBezTo>
                      <a:pt x="1" y="3"/>
                      <a:pt x="0" y="3"/>
                      <a:pt x="0" y="4"/>
                    </a:cubicBezTo>
                    <a:cubicBezTo>
                      <a:pt x="0" y="4"/>
                      <a:pt x="0" y="4"/>
                      <a:pt x="0" y="4"/>
                    </a:cubicBezTo>
                    <a:cubicBezTo>
                      <a:pt x="0" y="4"/>
                      <a:pt x="0" y="4"/>
                      <a:pt x="0" y="5"/>
                    </a:cubicBezTo>
                    <a:cubicBezTo>
                      <a:pt x="0" y="5"/>
                      <a:pt x="0" y="5"/>
                      <a:pt x="0" y="5"/>
                    </a:cubicBezTo>
                    <a:cubicBezTo>
                      <a:pt x="0" y="6"/>
                      <a:pt x="0" y="6"/>
                      <a:pt x="1" y="6"/>
                    </a:cubicBezTo>
                    <a:cubicBezTo>
                      <a:pt x="1" y="6"/>
                      <a:pt x="1" y="6"/>
                      <a:pt x="1" y="6"/>
                    </a:cubicBezTo>
                    <a:cubicBezTo>
                      <a:pt x="1" y="6"/>
                      <a:pt x="1" y="6"/>
                      <a:pt x="2" y="7"/>
                    </a:cubicBezTo>
                    <a:cubicBezTo>
                      <a:pt x="2" y="7"/>
                      <a:pt x="2" y="7"/>
                      <a:pt x="3" y="7"/>
                    </a:cubicBezTo>
                    <a:cubicBezTo>
                      <a:pt x="3" y="8"/>
                      <a:pt x="4" y="8"/>
                      <a:pt x="4" y="8"/>
                    </a:cubicBezTo>
                    <a:cubicBezTo>
                      <a:pt x="5" y="8"/>
                      <a:pt x="5" y="8"/>
                      <a:pt x="5" y="7"/>
                    </a:cubicBezTo>
                    <a:cubicBezTo>
                      <a:pt x="5" y="7"/>
                      <a:pt x="6" y="7"/>
                      <a:pt x="6" y="7"/>
                    </a:cubicBezTo>
                    <a:cubicBezTo>
                      <a:pt x="6" y="8"/>
                      <a:pt x="6" y="8"/>
                      <a:pt x="6" y="8"/>
                    </a:cubicBezTo>
                    <a:cubicBezTo>
                      <a:pt x="6" y="7"/>
                      <a:pt x="6" y="7"/>
                      <a:pt x="7" y="7"/>
                    </a:cubicBezTo>
                    <a:cubicBezTo>
                      <a:pt x="7" y="7"/>
                      <a:pt x="7" y="7"/>
                      <a:pt x="8" y="7"/>
                    </a:cubicBezTo>
                    <a:cubicBezTo>
                      <a:pt x="8" y="7"/>
                      <a:pt x="8" y="7"/>
                      <a:pt x="9" y="8"/>
                    </a:cubicBezTo>
                    <a:cubicBezTo>
                      <a:pt x="9" y="8"/>
                      <a:pt x="9" y="8"/>
                      <a:pt x="10" y="8"/>
                    </a:cubicBezTo>
                    <a:cubicBezTo>
                      <a:pt x="11" y="8"/>
                      <a:pt x="11" y="8"/>
                      <a:pt x="11" y="7"/>
                    </a:cubicBezTo>
                    <a:cubicBezTo>
                      <a:pt x="12" y="6"/>
                      <a:pt x="11" y="6"/>
                      <a:pt x="11" y="6"/>
                    </a:cubicBezTo>
                    <a:cubicBezTo>
                      <a:pt x="11" y="5"/>
                      <a:pt x="11" y="5"/>
                      <a:pt x="11" y="4"/>
                    </a:cubicBezTo>
                    <a:cubicBezTo>
                      <a:pt x="12" y="4"/>
                      <a:pt x="12" y="4"/>
                      <a:pt x="12" y="4"/>
                    </a:cubicBezTo>
                    <a:cubicBezTo>
                      <a:pt x="12" y="4"/>
                      <a:pt x="12" y="3"/>
                      <a:pt x="13" y="3"/>
                    </a:cubicBezTo>
                    <a:cubicBezTo>
                      <a:pt x="13" y="2"/>
                      <a:pt x="13" y="2"/>
                      <a:pt x="13" y="2"/>
                    </a:cubicBezTo>
                    <a:cubicBezTo>
                      <a:pt x="13" y="2"/>
                      <a:pt x="13" y="2"/>
                      <a:pt x="14" y="2"/>
                    </a:cubicBezTo>
                    <a:cubicBezTo>
                      <a:pt x="14" y="2"/>
                      <a:pt x="14" y="2"/>
                      <a:pt x="14" y="2"/>
                    </a:cubicBezTo>
                    <a:cubicBezTo>
                      <a:pt x="14" y="2"/>
                      <a:pt x="14" y="2"/>
                      <a:pt x="15" y="1"/>
                    </a:cubicBezTo>
                    <a:cubicBezTo>
                      <a:pt x="14" y="1"/>
                      <a:pt x="14" y="1"/>
                      <a:pt x="14"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81" name="Freeform 71"/>
              <p:cNvSpPr>
                <a:spLocks/>
              </p:cNvSpPr>
              <p:nvPr/>
            </p:nvSpPr>
            <p:spPr bwMode="auto">
              <a:xfrm>
                <a:off x="4237039" y="1865314"/>
                <a:ext cx="11113" cy="11113"/>
              </a:xfrm>
              <a:custGeom>
                <a:avLst/>
                <a:gdLst>
                  <a:gd name="T0" fmla="*/ 1 w 1"/>
                  <a:gd name="T1" fmla="*/ 0 h 1"/>
                  <a:gd name="T2" fmla="*/ 0 w 1"/>
                  <a:gd name="T3" fmla="*/ 0 h 1"/>
                  <a:gd name="T4" fmla="*/ 0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0"/>
                      <a:pt x="0" y="0"/>
                      <a:pt x="0" y="1"/>
                    </a:cubicBezTo>
                    <a:cubicBezTo>
                      <a:pt x="0" y="1"/>
                      <a:pt x="1" y="1"/>
                      <a:pt x="1" y="1"/>
                    </a:cubicBezTo>
                    <a:cubicBezTo>
                      <a:pt x="1" y="1"/>
                      <a:pt x="1" y="0"/>
                      <a:pt x="1" y="0"/>
                    </a:cubicBezTo>
                    <a:cubicBezTo>
                      <a:pt x="1" y="0"/>
                      <a:pt x="1"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82" name="Freeform 72"/>
              <p:cNvSpPr>
                <a:spLocks/>
              </p:cNvSpPr>
              <p:nvPr/>
            </p:nvSpPr>
            <p:spPr bwMode="auto">
              <a:xfrm>
                <a:off x="4268789" y="1843089"/>
                <a:ext cx="22225" cy="11113"/>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0 h 1"/>
                  <a:gd name="T12" fmla="*/ 0 w 2"/>
                  <a:gd name="T13" fmla="*/ 1 h 1"/>
                  <a:gd name="T14" fmla="*/ 0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0"/>
                      <a:pt x="0" y="0"/>
                      <a:pt x="0" y="0"/>
                    </a:cubicBezTo>
                    <a:cubicBezTo>
                      <a:pt x="0" y="0"/>
                      <a:pt x="0" y="0"/>
                      <a:pt x="0" y="1"/>
                    </a:cubicBezTo>
                    <a:cubicBezTo>
                      <a:pt x="0" y="1"/>
                      <a:pt x="0" y="1"/>
                      <a:pt x="0" y="1"/>
                    </a:cubicBezTo>
                    <a:cubicBezTo>
                      <a:pt x="0" y="1"/>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83" name="Freeform 73"/>
              <p:cNvSpPr>
                <a:spLocks/>
              </p:cNvSpPr>
              <p:nvPr/>
            </p:nvSpPr>
            <p:spPr bwMode="auto">
              <a:xfrm>
                <a:off x="4410077" y="1800226"/>
                <a:ext cx="42863" cy="76200"/>
              </a:xfrm>
              <a:custGeom>
                <a:avLst/>
                <a:gdLst>
                  <a:gd name="T0" fmla="*/ 4 w 4"/>
                  <a:gd name="T1" fmla="*/ 1 h 7"/>
                  <a:gd name="T2" fmla="*/ 3 w 4"/>
                  <a:gd name="T3" fmla="*/ 0 h 7"/>
                  <a:gd name="T4" fmla="*/ 3 w 4"/>
                  <a:gd name="T5" fmla="*/ 0 h 7"/>
                  <a:gd name="T6" fmla="*/ 2 w 4"/>
                  <a:gd name="T7" fmla="*/ 0 h 7"/>
                  <a:gd name="T8" fmla="*/ 1 w 4"/>
                  <a:gd name="T9" fmla="*/ 1 h 7"/>
                  <a:gd name="T10" fmla="*/ 0 w 4"/>
                  <a:gd name="T11" fmla="*/ 1 h 7"/>
                  <a:gd name="T12" fmla="*/ 0 w 4"/>
                  <a:gd name="T13" fmla="*/ 1 h 7"/>
                  <a:gd name="T14" fmla="*/ 0 w 4"/>
                  <a:gd name="T15" fmla="*/ 1 h 7"/>
                  <a:gd name="T16" fmla="*/ 0 w 4"/>
                  <a:gd name="T17" fmla="*/ 2 h 7"/>
                  <a:gd name="T18" fmla="*/ 0 w 4"/>
                  <a:gd name="T19" fmla="*/ 3 h 7"/>
                  <a:gd name="T20" fmla="*/ 1 w 4"/>
                  <a:gd name="T21" fmla="*/ 3 h 7"/>
                  <a:gd name="T22" fmla="*/ 1 w 4"/>
                  <a:gd name="T23" fmla="*/ 4 h 7"/>
                  <a:gd name="T24" fmla="*/ 1 w 4"/>
                  <a:gd name="T25" fmla="*/ 4 h 7"/>
                  <a:gd name="T26" fmla="*/ 1 w 4"/>
                  <a:gd name="T27" fmla="*/ 5 h 7"/>
                  <a:gd name="T28" fmla="*/ 1 w 4"/>
                  <a:gd name="T29" fmla="*/ 5 h 7"/>
                  <a:gd name="T30" fmla="*/ 1 w 4"/>
                  <a:gd name="T31" fmla="*/ 6 h 7"/>
                  <a:gd name="T32" fmla="*/ 1 w 4"/>
                  <a:gd name="T33" fmla="*/ 6 h 7"/>
                  <a:gd name="T34" fmla="*/ 1 w 4"/>
                  <a:gd name="T35" fmla="*/ 6 h 7"/>
                  <a:gd name="T36" fmla="*/ 2 w 4"/>
                  <a:gd name="T37" fmla="*/ 6 h 7"/>
                  <a:gd name="T38" fmla="*/ 3 w 4"/>
                  <a:gd name="T39" fmla="*/ 6 h 7"/>
                  <a:gd name="T40" fmla="*/ 4 w 4"/>
                  <a:gd name="T41" fmla="*/ 5 h 7"/>
                  <a:gd name="T42" fmla="*/ 4 w 4"/>
                  <a:gd name="T43" fmla="*/ 4 h 7"/>
                  <a:gd name="T44" fmla="*/ 4 w 4"/>
                  <a:gd name="T45" fmla="*/ 4 h 7"/>
                  <a:gd name="T46" fmla="*/ 4 w 4"/>
                  <a:gd name="T47" fmla="*/ 3 h 7"/>
                  <a:gd name="T48" fmla="*/ 4 w 4"/>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4" y="1"/>
                    </a:moveTo>
                    <a:cubicBezTo>
                      <a:pt x="4" y="1"/>
                      <a:pt x="4" y="1"/>
                      <a:pt x="3" y="0"/>
                    </a:cubicBezTo>
                    <a:cubicBezTo>
                      <a:pt x="3" y="0"/>
                      <a:pt x="3" y="0"/>
                      <a:pt x="3" y="0"/>
                    </a:cubicBezTo>
                    <a:cubicBezTo>
                      <a:pt x="2" y="0"/>
                      <a:pt x="2" y="0"/>
                      <a:pt x="2" y="0"/>
                    </a:cubicBezTo>
                    <a:cubicBezTo>
                      <a:pt x="2" y="0"/>
                      <a:pt x="2" y="0"/>
                      <a:pt x="1" y="1"/>
                    </a:cubicBezTo>
                    <a:cubicBezTo>
                      <a:pt x="1" y="1"/>
                      <a:pt x="0" y="0"/>
                      <a:pt x="0" y="1"/>
                    </a:cubicBezTo>
                    <a:cubicBezTo>
                      <a:pt x="0" y="1"/>
                      <a:pt x="0" y="1"/>
                      <a:pt x="0" y="1"/>
                    </a:cubicBezTo>
                    <a:cubicBezTo>
                      <a:pt x="0" y="1"/>
                      <a:pt x="0" y="1"/>
                      <a:pt x="0" y="1"/>
                    </a:cubicBezTo>
                    <a:cubicBezTo>
                      <a:pt x="1" y="2"/>
                      <a:pt x="0" y="2"/>
                      <a:pt x="0" y="2"/>
                    </a:cubicBezTo>
                    <a:cubicBezTo>
                      <a:pt x="0" y="2"/>
                      <a:pt x="0" y="2"/>
                      <a:pt x="0" y="3"/>
                    </a:cubicBezTo>
                    <a:cubicBezTo>
                      <a:pt x="0" y="3"/>
                      <a:pt x="1" y="3"/>
                      <a:pt x="1" y="3"/>
                    </a:cubicBezTo>
                    <a:cubicBezTo>
                      <a:pt x="1" y="3"/>
                      <a:pt x="1" y="3"/>
                      <a:pt x="1" y="4"/>
                    </a:cubicBezTo>
                    <a:cubicBezTo>
                      <a:pt x="1" y="4"/>
                      <a:pt x="1" y="4"/>
                      <a:pt x="1" y="4"/>
                    </a:cubicBezTo>
                    <a:cubicBezTo>
                      <a:pt x="1" y="4"/>
                      <a:pt x="1" y="4"/>
                      <a:pt x="1" y="5"/>
                    </a:cubicBezTo>
                    <a:cubicBezTo>
                      <a:pt x="1" y="5"/>
                      <a:pt x="1" y="5"/>
                      <a:pt x="1" y="5"/>
                    </a:cubicBezTo>
                    <a:cubicBezTo>
                      <a:pt x="1" y="5"/>
                      <a:pt x="1" y="5"/>
                      <a:pt x="1" y="6"/>
                    </a:cubicBezTo>
                    <a:cubicBezTo>
                      <a:pt x="1" y="6"/>
                      <a:pt x="1" y="6"/>
                      <a:pt x="1" y="6"/>
                    </a:cubicBezTo>
                    <a:cubicBezTo>
                      <a:pt x="1" y="6"/>
                      <a:pt x="1" y="6"/>
                      <a:pt x="1" y="6"/>
                    </a:cubicBezTo>
                    <a:cubicBezTo>
                      <a:pt x="2" y="7"/>
                      <a:pt x="2" y="7"/>
                      <a:pt x="2" y="6"/>
                    </a:cubicBezTo>
                    <a:cubicBezTo>
                      <a:pt x="3" y="6"/>
                      <a:pt x="3" y="6"/>
                      <a:pt x="3" y="6"/>
                    </a:cubicBezTo>
                    <a:cubicBezTo>
                      <a:pt x="3" y="5"/>
                      <a:pt x="4" y="6"/>
                      <a:pt x="4" y="5"/>
                    </a:cubicBezTo>
                    <a:cubicBezTo>
                      <a:pt x="4" y="5"/>
                      <a:pt x="4" y="5"/>
                      <a:pt x="4" y="4"/>
                    </a:cubicBezTo>
                    <a:cubicBezTo>
                      <a:pt x="4" y="4"/>
                      <a:pt x="4" y="4"/>
                      <a:pt x="4" y="4"/>
                    </a:cubicBezTo>
                    <a:cubicBezTo>
                      <a:pt x="4" y="3"/>
                      <a:pt x="4" y="3"/>
                      <a:pt x="4" y="3"/>
                    </a:cubicBezTo>
                    <a:cubicBezTo>
                      <a:pt x="4" y="2"/>
                      <a:pt x="4" y="2"/>
                      <a:pt x="4"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84" name="Freeform 74"/>
              <p:cNvSpPr>
                <a:spLocks/>
              </p:cNvSpPr>
              <p:nvPr/>
            </p:nvSpPr>
            <p:spPr bwMode="auto">
              <a:xfrm>
                <a:off x="4518027" y="1885951"/>
                <a:ext cx="85725" cy="55563"/>
              </a:xfrm>
              <a:custGeom>
                <a:avLst/>
                <a:gdLst>
                  <a:gd name="T0" fmla="*/ 7 w 8"/>
                  <a:gd name="T1" fmla="*/ 3 h 5"/>
                  <a:gd name="T2" fmla="*/ 7 w 8"/>
                  <a:gd name="T3" fmla="*/ 3 h 5"/>
                  <a:gd name="T4" fmla="*/ 7 w 8"/>
                  <a:gd name="T5" fmla="*/ 2 h 5"/>
                  <a:gd name="T6" fmla="*/ 8 w 8"/>
                  <a:gd name="T7" fmla="*/ 2 h 5"/>
                  <a:gd name="T8" fmla="*/ 8 w 8"/>
                  <a:gd name="T9" fmla="*/ 1 h 5"/>
                  <a:gd name="T10" fmla="*/ 7 w 8"/>
                  <a:gd name="T11" fmla="*/ 0 h 5"/>
                  <a:gd name="T12" fmla="*/ 6 w 8"/>
                  <a:gd name="T13" fmla="*/ 0 h 5"/>
                  <a:gd name="T14" fmla="*/ 5 w 8"/>
                  <a:gd name="T15" fmla="*/ 1 h 5"/>
                  <a:gd name="T16" fmla="*/ 5 w 8"/>
                  <a:gd name="T17" fmla="*/ 1 h 5"/>
                  <a:gd name="T18" fmla="*/ 4 w 8"/>
                  <a:gd name="T19" fmla="*/ 1 h 5"/>
                  <a:gd name="T20" fmla="*/ 3 w 8"/>
                  <a:gd name="T21" fmla="*/ 0 h 5"/>
                  <a:gd name="T22" fmla="*/ 2 w 8"/>
                  <a:gd name="T23" fmla="*/ 0 h 5"/>
                  <a:gd name="T24" fmla="*/ 2 w 8"/>
                  <a:gd name="T25" fmla="*/ 0 h 5"/>
                  <a:gd name="T26" fmla="*/ 1 w 8"/>
                  <a:gd name="T27" fmla="*/ 1 h 5"/>
                  <a:gd name="T28" fmla="*/ 0 w 8"/>
                  <a:gd name="T29" fmla="*/ 2 h 5"/>
                  <a:gd name="T30" fmla="*/ 1 w 8"/>
                  <a:gd name="T31" fmla="*/ 2 h 5"/>
                  <a:gd name="T32" fmla="*/ 2 w 8"/>
                  <a:gd name="T33" fmla="*/ 3 h 5"/>
                  <a:gd name="T34" fmla="*/ 3 w 8"/>
                  <a:gd name="T35" fmla="*/ 3 h 5"/>
                  <a:gd name="T36" fmla="*/ 3 w 8"/>
                  <a:gd name="T37" fmla="*/ 3 h 5"/>
                  <a:gd name="T38" fmla="*/ 4 w 8"/>
                  <a:gd name="T39" fmla="*/ 4 h 5"/>
                  <a:gd name="T40" fmla="*/ 4 w 8"/>
                  <a:gd name="T41" fmla="*/ 4 h 5"/>
                  <a:gd name="T42" fmla="*/ 5 w 8"/>
                  <a:gd name="T43" fmla="*/ 4 h 5"/>
                  <a:gd name="T44" fmla="*/ 6 w 8"/>
                  <a:gd name="T45" fmla="*/ 5 h 5"/>
                  <a:gd name="T46" fmla="*/ 7 w 8"/>
                  <a:gd name="T47" fmla="*/ 5 h 5"/>
                  <a:gd name="T48" fmla="*/ 8 w 8"/>
                  <a:gd name="T49" fmla="*/ 5 h 5"/>
                  <a:gd name="T50" fmla="*/ 8 w 8"/>
                  <a:gd name="T51" fmla="*/ 4 h 5"/>
                  <a:gd name="T52" fmla="*/ 7 w 8"/>
                  <a:gd name="T5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5">
                    <a:moveTo>
                      <a:pt x="7" y="3"/>
                    </a:moveTo>
                    <a:cubicBezTo>
                      <a:pt x="7" y="3"/>
                      <a:pt x="7" y="3"/>
                      <a:pt x="7" y="3"/>
                    </a:cubicBezTo>
                    <a:cubicBezTo>
                      <a:pt x="7" y="2"/>
                      <a:pt x="7" y="2"/>
                      <a:pt x="7" y="2"/>
                    </a:cubicBezTo>
                    <a:cubicBezTo>
                      <a:pt x="7" y="2"/>
                      <a:pt x="8" y="2"/>
                      <a:pt x="8" y="2"/>
                    </a:cubicBezTo>
                    <a:cubicBezTo>
                      <a:pt x="8" y="1"/>
                      <a:pt x="8" y="1"/>
                      <a:pt x="8" y="1"/>
                    </a:cubicBezTo>
                    <a:cubicBezTo>
                      <a:pt x="7" y="0"/>
                      <a:pt x="7" y="0"/>
                      <a:pt x="7" y="0"/>
                    </a:cubicBezTo>
                    <a:cubicBezTo>
                      <a:pt x="7" y="0"/>
                      <a:pt x="7" y="0"/>
                      <a:pt x="6" y="0"/>
                    </a:cubicBezTo>
                    <a:cubicBezTo>
                      <a:pt x="6" y="1"/>
                      <a:pt x="6" y="1"/>
                      <a:pt x="5" y="1"/>
                    </a:cubicBezTo>
                    <a:cubicBezTo>
                      <a:pt x="5" y="1"/>
                      <a:pt x="5" y="1"/>
                      <a:pt x="5" y="1"/>
                    </a:cubicBezTo>
                    <a:cubicBezTo>
                      <a:pt x="4" y="1"/>
                      <a:pt x="4" y="1"/>
                      <a:pt x="4" y="1"/>
                    </a:cubicBezTo>
                    <a:cubicBezTo>
                      <a:pt x="3" y="0"/>
                      <a:pt x="3" y="0"/>
                      <a:pt x="3" y="0"/>
                    </a:cubicBezTo>
                    <a:cubicBezTo>
                      <a:pt x="3" y="0"/>
                      <a:pt x="3" y="0"/>
                      <a:pt x="2" y="0"/>
                    </a:cubicBezTo>
                    <a:cubicBezTo>
                      <a:pt x="2" y="0"/>
                      <a:pt x="2" y="0"/>
                      <a:pt x="2" y="0"/>
                    </a:cubicBezTo>
                    <a:cubicBezTo>
                      <a:pt x="1" y="0"/>
                      <a:pt x="1" y="0"/>
                      <a:pt x="1" y="1"/>
                    </a:cubicBezTo>
                    <a:cubicBezTo>
                      <a:pt x="0" y="1"/>
                      <a:pt x="0" y="1"/>
                      <a:pt x="0" y="2"/>
                    </a:cubicBezTo>
                    <a:cubicBezTo>
                      <a:pt x="1" y="2"/>
                      <a:pt x="1" y="2"/>
                      <a:pt x="1" y="2"/>
                    </a:cubicBezTo>
                    <a:cubicBezTo>
                      <a:pt x="1" y="2"/>
                      <a:pt x="2" y="2"/>
                      <a:pt x="2" y="3"/>
                    </a:cubicBezTo>
                    <a:cubicBezTo>
                      <a:pt x="2" y="3"/>
                      <a:pt x="2" y="3"/>
                      <a:pt x="3" y="3"/>
                    </a:cubicBezTo>
                    <a:cubicBezTo>
                      <a:pt x="3" y="3"/>
                      <a:pt x="3" y="3"/>
                      <a:pt x="3" y="3"/>
                    </a:cubicBezTo>
                    <a:cubicBezTo>
                      <a:pt x="4" y="3"/>
                      <a:pt x="3" y="3"/>
                      <a:pt x="4" y="4"/>
                    </a:cubicBezTo>
                    <a:cubicBezTo>
                      <a:pt x="4" y="4"/>
                      <a:pt x="4" y="3"/>
                      <a:pt x="4" y="4"/>
                    </a:cubicBezTo>
                    <a:cubicBezTo>
                      <a:pt x="5" y="4"/>
                      <a:pt x="5" y="4"/>
                      <a:pt x="5" y="4"/>
                    </a:cubicBezTo>
                    <a:cubicBezTo>
                      <a:pt x="5" y="5"/>
                      <a:pt x="6" y="4"/>
                      <a:pt x="6" y="5"/>
                    </a:cubicBezTo>
                    <a:cubicBezTo>
                      <a:pt x="7" y="5"/>
                      <a:pt x="7" y="5"/>
                      <a:pt x="7" y="5"/>
                    </a:cubicBezTo>
                    <a:cubicBezTo>
                      <a:pt x="7" y="5"/>
                      <a:pt x="7" y="5"/>
                      <a:pt x="8" y="5"/>
                    </a:cubicBezTo>
                    <a:cubicBezTo>
                      <a:pt x="8" y="4"/>
                      <a:pt x="8" y="4"/>
                      <a:pt x="8" y="4"/>
                    </a:cubicBezTo>
                    <a:cubicBezTo>
                      <a:pt x="7" y="3"/>
                      <a:pt x="7" y="4"/>
                      <a:pt x="7"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85" name="Freeform 75"/>
              <p:cNvSpPr>
                <a:spLocks/>
              </p:cNvSpPr>
              <p:nvPr/>
            </p:nvSpPr>
            <p:spPr bwMode="auto">
              <a:xfrm>
                <a:off x="4754564" y="1703389"/>
                <a:ext cx="161925" cy="96838"/>
              </a:xfrm>
              <a:custGeom>
                <a:avLst/>
                <a:gdLst>
                  <a:gd name="T0" fmla="*/ 11 w 15"/>
                  <a:gd name="T1" fmla="*/ 7 h 9"/>
                  <a:gd name="T2" fmla="*/ 12 w 15"/>
                  <a:gd name="T3" fmla="*/ 7 h 9"/>
                  <a:gd name="T4" fmla="*/ 12 w 15"/>
                  <a:gd name="T5" fmla="*/ 7 h 9"/>
                  <a:gd name="T6" fmla="*/ 13 w 15"/>
                  <a:gd name="T7" fmla="*/ 7 h 9"/>
                  <a:gd name="T8" fmla="*/ 14 w 15"/>
                  <a:gd name="T9" fmla="*/ 7 h 9"/>
                  <a:gd name="T10" fmla="*/ 14 w 15"/>
                  <a:gd name="T11" fmla="*/ 7 h 9"/>
                  <a:gd name="T12" fmla="*/ 14 w 15"/>
                  <a:gd name="T13" fmla="*/ 6 h 9"/>
                  <a:gd name="T14" fmla="*/ 13 w 15"/>
                  <a:gd name="T15" fmla="*/ 5 h 9"/>
                  <a:gd name="T16" fmla="*/ 13 w 15"/>
                  <a:gd name="T17" fmla="*/ 4 h 9"/>
                  <a:gd name="T18" fmla="*/ 14 w 15"/>
                  <a:gd name="T19" fmla="*/ 3 h 9"/>
                  <a:gd name="T20" fmla="*/ 14 w 15"/>
                  <a:gd name="T21" fmla="*/ 3 h 9"/>
                  <a:gd name="T22" fmla="*/ 15 w 15"/>
                  <a:gd name="T23" fmla="*/ 2 h 9"/>
                  <a:gd name="T24" fmla="*/ 15 w 15"/>
                  <a:gd name="T25" fmla="*/ 1 h 9"/>
                  <a:gd name="T26" fmla="*/ 14 w 15"/>
                  <a:gd name="T27" fmla="*/ 1 h 9"/>
                  <a:gd name="T28" fmla="*/ 14 w 15"/>
                  <a:gd name="T29" fmla="*/ 2 h 9"/>
                  <a:gd name="T30" fmla="*/ 13 w 15"/>
                  <a:gd name="T31" fmla="*/ 1 h 9"/>
                  <a:gd name="T32" fmla="*/ 12 w 15"/>
                  <a:gd name="T33" fmla="*/ 1 h 9"/>
                  <a:gd name="T34" fmla="*/ 11 w 15"/>
                  <a:gd name="T35" fmla="*/ 1 h 9"/>
                  <a:gd name="T36" fmla="*/ 9 w 15"/>
                  <a:gd name="T37" fmla="*/ 1 h 9"/>
                  <a:gd name="T38" fmla="*/ 8 w 15"/>
                  <a:gd name="T39" fmla="*/ 1 h 9"/>
                  <a:gd name="T40" fmla="*/ 7 w 15"/>
                  <a:gd name="T41" fmla="*/ 2 h 9"/>
                  <a:gd name="T42" fmla="*/ 7 w 15"/>
                  <a:gd name="T43" fmla="*/ 2 h 9"/>
                  <a:gd name="T44" fmla="*/ 5 w 15"/>
                  <a:gd name="T45" fmla="*/ 2 h 9"/>
                  <a:gd name="T46" fmla="*/ 5 w 15"/>
                  <a:gd name="T47" fmla="*/ 2 h 9"/>
                  <a:gd name="T48" fmla="*/ 4 w 15"/>
                  <a:gd name="T49" fmla="*/ 2 h 9"/>
                  <a:gd name="T50" fmla="*/ 3 w 15"/>
                  <a:gd name="T51" fmla="*/ 1 h 9"/>
                  <a:gd name="T52" fmla="*/ 1 w 15"/>
                  <a:gd name="T53" fmla="*/ 1 h 9"/>
                  <a:gd name="T54" fmla="*/ 1 w 15"/>
                  <a:gd name="T55" fmla="*/ 0 h 9"/>
                  <a:gd name="T56" fmla="*/ 1 w 15"/>
                  <a:gd name="T57" fmla="*/ 0 h 9"/>
                  <a:gd name="T58" fmla="*/ 0 w 15"/>
                  <a:gd name="T59" fmla="*/ 1 h 9"/>
                  <a:gd name="T60" fmla="*/ 0 w 15"/>
                  <a:gd name="T61" fmla="*/ 2 h 9"/>
                  <a:gd name="T62" fmla="*/ 1 w 15"/>
                  <a:gd name="T63" fmla="*/ 3 h 9"/>
                  <a:gd name="T64" fmla="*/ 1 w 15"/>
                  <a:gd name="T65" fmla="*/ 4 h 9"/>
                  <a:gd name="T66" fmla="*/ 1 w 15"/>
                  <a:gd name="T67" fmla="*/ 4 h 9"/>
                  <a:gd name="T68" fmla="*/ 1 w 15"/>
                  <a:gd name="T69" fmla="*/ 6 h 9"/>
                  <a:gd name="T70" fmla="*/ 1 w 15"/>
                  <a:gd name="T71" fmla="*/ 6 h 9"/>
                  <a:gd name="T72" fmla="*/ 1 w 15"/>
                  <a:gd name="T73" fmla="*/ 6 h 9"/>
                  <a:gd name="T74" fmla="*/ 2 w 15"/>
                  <a:gd name="T75" fmla="*/ 7 h 9"/>
                  <a:gd name="T76" fmla="*/ 2 w 15"/>
                  <a:gd name="T77" fmla="*/ 8 h 9"/>
                  <a:gd name="T78" fmla="*/ 2 w 15"/>
                  <a:gd name="T79" fmla="*/ 9 h 9"/>
                  <a:gd name="T80" fmla="*/ 2 w 15"/>
                  <a:gd name="T81" fmla="*/ 9 h 9"/>
                  <a:gd name="T82" fmla="*/ 4 w 15"/>
                  <a:gd name="T83" fmla="*/ 8 h 9"/>
                  <a:gd name="T84" fmla="*/ 5 w 15"/>
                  <a:gd name="T85" fmla="*/ 8 h 9"/>
                  <a:gd name="T86" fmla="*/ 6 w 15"/>
                  <a:gd name="T87" fmla="*/ 8 h 9"/>
                  <a:gd name="T88" fmla="*/ 7 w 15"/>
                  <a:gd name="T89" fmla="*/ 8 h 9"/>
                  <a:gd name="T90" fmla="*/ 8 w 15"/>
                  <a:gd name="T91" fmla="*/ 9 h 9"/>
                  <a:gd name="T92" fmla="*/ 9 w 15"/>
                  <a:gd name="T93" fmla="*/ 9 h 9"/>
                  <a:gd name="T94" fmla="*/ 9 w 15"/>
                  <a:gd name="T95" fmla="*/ 8 h 9"/>
                  <a:gd name="T96" fmla="*/ 9 w 15"/>
                  <a:gd name="T97" fmla="*/ 7 h 9"/>
                  <a:gd name="T98" fmla="*/ 10 w 15"/>
                  <a:gd name="T99" fmla="*/ 7 h 9"/>
                  <a:gd name="T100" fmla="*/ 10 w 15"/>
                  <a:gd name="T101" fmla="*/ 7 h 9"/>
                  <a:gd name="T102" fmla="*/ 11 w 15"/>
                  <a:gd name="T10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9">
                    <a:moveTo>
                      <a:pt x="11" y="7"/>
                    </a:moveTo>
                    <a:cubicBezTo>
                      <a:pt x="11" y="7"/>
                      <a:pt x="11" y="7"/>
                      <a:pt x="12" y="7"/>
                    </a:cubicBezTo>
                    <a:cubicBezTo>
                      <a:pt x="12" y="7"/>
                      <a:pt x="12" y="7"/>
                      <a:pt x="12" y="7"/>
                    </a:cubicBezTo>
                    <a:cubicBezTo>
                      <a:pt x="12" y="7"/>
                      <a:pt x="13" y="7"/>
                      <a:pt x="13" y="7"/>
                    </a:cubicBezTo>
                    <a:cubicBezTo>
                      <a:pt x="13" y="7"/>
                      <a:pt x="13" y="7"/>
                      <a:pt x="14" y="7"/>
                    </a:cubicBezTo>
                    <a:cubicBezTo>
                      <a:pt x="14" y="7"/>
                      <a:pt x="14" y="7"/>
                      <a:pt x="14" y="7"/>
                    </a:cubicBezTo>
                    <a:cubicBezTo>
                      <a:pt x="14" y="6"/>
                      <a:pt x="14" y="6"/>
                      <a:pt x="14" y="6"/>
                    </a:cubicBezTo>
                    <a:cubicBezTo>
                      <a:pt x="13" y="6"/>
                      <a:pt x="13" y="6"/>
                      <a:pt x="13" y="5"/>
                    </a:cubicBezTo>
                    <a:cubicBezTo>
                      <a:pt x="13" y="5"/>
                      <a:pt x="13" y="5"/>
                      <a:pt x="13" y="4"/>
                    </a:cubicBezTo>
                    <a:cubicBezTo>
                      <a:pt x="13" y="4"/>
                      <a:pt x="13" y="3"/>
                      <a:pt x="14" y="3"/>
                    </a:cubicBezTo>
                    <a:cubicBezTo>
                      <a:pt x="14" y="3"/>
                      <a:pt x="14" y="3"/>
                      <a:pt x="14" y="3"/>
                    </a:cubicBezTo>
                    <a:cubicBezTo>
                      <a:pt x="15" y="2"/>
                      <a:pt x="15" y="2"/>
                      <a:pt x="15" y="2"/>
                    </a:cubicBezTo>
                    <a:cubicBezTo>
                      <a:pt x="15" y="2"/>
                      <a:pt x="15" y="2"/>
                      <a:pt x="15" y="1"/>
                    </a:cubicBezTo>
                    <a:cubicBezTo>
                      <a:pt x="14" y="1"/>
                      <a:pt x="14" y="1"/>
                      <a:pt x="14" y="1"/>
                    </a:cubicBezTo>
                    <a:cubicBezTo>
                      <a:pt x="14" y="2"/>
                      <a:pt x="14" y="2"/>
                      <a:pt x="14" y="2"/>
                    </a:cubicBezTo>
                    <a:cubicBezTo>
                      <a:pt x="13" y="2"/>
                      <a:pt x="13" y="1"/>
                      <a:pt x="13" y="1"/>
                    </a:cubicBezTo>
                    <a:cubicBezTo>
                      <a:pt x="13" y="1"/>
                      <a:pt x="12" y="1"/>
                      <a:pt x="12" y="1"/>
                    </a:cubicBezTo>
                    <a:cubicBezTo>
                      <a:pt x="11" y="1"/>
                      <a:pt x="11" y="1"/>
                      <a:pt x="11" y="1"/>
                    </a:cubicBezTo>
                    <a:cubicBezTo>
                      <a:pt x="10" y="1"/>
                      <a:pt x="10" y="1"/>
                      <a:pt x="9" y="1"/>
                    </a:cubicBezTo>
                    <a:cubicBezTo>
                      <a:pt x="9" y="1"/>
                      <a:pt x="9" y="1"/>
                      <a:pt x="8" y="1"/>
                    </a:cubicBezTo>
                    <a:cubicBezTo>
                      <a:pt x="8" y="2"/>
                      <a:pt x="8" y="2"/>
                      <a:pt x="7" y="2"/>
                    </a:cubicBezTo>
                    <a:cubicBezTo>
                      <a:pt x="7" y="2"/>
                      <a:pt x="7" y="2"/>
                      <a:pt x="7" y="2"/>
                    </a:cubicBezTo>
                    <a:cubicBezTo>
                      <a:pt x="6" y="2"/>
                      <a:pt x="6" y="2"/>
                      <a:pt x="5" y="2"/>
                    </a:cubicBezTo>
                    <a:cubicBezTo>
                      <a:pt x="5" y="2"/>
                      <a:pt x="5" y="2"/>
                      <a:pt x="5" y="2"/>
                    </a:cubicBezTo>
                    <a:cubicBezTo>
                      <a:pt x="4" y="2"/>
                      <a:pt x="4" y="2"/>
                      <a:pt x="4" y="2"/>
                    </a:cubicBezTo>
                    <a:cubicBezTo>
                      <a:pt x="3" y="1"/>
                      <a:pt x="3" y="1"/>
                      <a:pt x="3" y="1"/>
                    </a:cubicBezTo>
                    <a:cubicBezTo>
                      <a:pt x="2" y="1"/>
                      <a:pt x="2" y="1"/>
                      <a:pt x="1" y="1"/>
                    </a:cubicBezTo>
                    <a:cubicBezTo>
                      <a:pt x="1" y="1"/>
                      <a:pt x="1" y="0"/>
                      <a:pt x="1" y="0"/>
                    </a:cubicBezTo>
                    <a:cubicBezTo>
                      <a:pt x="1" y="0"/>
                      <a:pt x="1" y="0"/>
                      <a:pt x="1" y="0"/>
                    </a:cubicBezTo>
                    <a:cubicBezTo>
                      <a:pt x="1" y="1"/>
                      <a:pt x="0" y="1"/>
                      <a:pt x="0" y="1"/>
                    </a:cubicBezTo>
                    <a:cubicBezTo>
                      <a:pt x="0" y="1"/>
                      <a:pt x="0" y="2"/>
                      <a:pt x="0" y="2"/>
                    </a:cubicBezTo>
                    <a:cubicBezTo>
                      <a:pt x="1" y="3"/>
                      <a:pt x="1" y="3"/>
                      <a:pt x="1" y="3"/>
                    </a:cubicBezTo>
                    <a:cubicBezTo>
                      <a:pt x="1" y="3"/>
                      <a:pt x="1" y="4"/>
                      <a:pt x="1" y="4"/>
                    </a:cubicBezTo>
                    <a:cubicBezTo>
                      <a:pt x="1" y="4"/>
                      <a:pt x="1" y="4"/>
                      <a:pt x="1" y="4"/>
                    </a:cubicBezTo>
                    <a:cubicBezTo>
                      <a:pt x="0" y="5"/>
                      <a:pt x="1" y="5"/>
                      <a:pt x="1" y="6"/>
                    </a:cubicBezTo>
                    <a:cubicBezTo>
                      <a:pt x="1" y="6"/>
                      <a:pt x="1" y="6"/>
                      <a:pt x="1" y="6"/>
                    </a:cubicBezTo>
                    <a:cubicBezTo>
                      <a:pt x="1" y="6"/>
                      <a:pt x="1" y="6"/>
                      <a:pt x="1" y="6"/>
                    </a:cubicBezTo>
                    <a:cubicBezTo>
                      <a:pt x="2" y="6"/>
                      <a:pt x="2" y="6"/>
                      <a:pt x="2" y="7"/>
                    </a:cubicBezTo>
                    <a:cubicBezTo>
                      <a:pt x="2" y="7"/>
                      <a:pt x="2" y="8"/>
                      <a:pt x="2" y="8"/>
                    </a:cubicBezTo>
                    <a:cubicBezTo>
                      <a:pt x="2" y="8"/>
                      <a:pt x="2" y="8"/>
                      <a:pt x="2" y="9"/>
                    </a:cubicBezTo>
                    <a:cubicBezTo>
                      <a:pt x="2" y="9"/>
                      <a:pt x="2" y="9"/>
                      <a:pt x="2" y="9"/>
                    </a:cubicBezTo>
                    <a:cubicBezTo>
                      <a:pt x="3" y="9"/>
                      <a:pt x="3" y="8"/>
                      <a:pt x="4" y="8"/>
                    </a:cubicBezTo>
                    <a:cubicBezTo>
                      <a:pt x="4" y="8"/>
                      <a:pt x="4" y="8"/>
                      <a:pt x="5" y="8"/>
                    </a:cubicBezTo>
                    <a:cubicBezTo>
                      <a:pt x="5" y="8"/>
                      <a:pt x="6" y="8"/>
                      <a:pt x="6" y="8"/>
                    </a:cubicBezTo>
                    <a:cubicBezTo>
                      <a:pt x="6" y="8"/>
                      <a:pt x="6" y="8"/>
                      <a:pt x="7" y="8"/>
                    </a:cubicBezTo>
                    <a:cubicBezTo>
                      <a:pt x="7" y="9"/>
                      <a:pt x="8" y="9"/>
                      <a:pt x="8" y="9"/>
                    </a:cubicBezTo>
                    <a:cubicBezTo>
                      <a:pt x="8" y="9"/>
                      <a:pt x="9" y="9"/>
                      <a:pt x="9" y="9"/>
                    </a:cubicBezTo>
                    <a:cubicBezTo>
                      <a:pt x="9" y="8"/>
                      <a:pt x="9" y="8"/>
                      <a:pt x="9" y="8"/>
                    </a:cubicBezTo>
                    <a:cubicBezTo>
                      <a:pt x="10" y="8"/>
                      <a:pt x="9" y="7"/>
                      <a:pt x="9" y="7"/>
                    </a:cubicBezTo>
                    <a:cubicBezTo>
                      <a:pt x="10" y="7"/>
                      <a:pt x="10" y="7"/>
                      <a:pt x="10" y="7"/>
                    </a:cubicBezTo>
                    <a:cubicBezTo>
                      <a:pt x="10" y="7"/>
                      <a:pt x="10" y="7"/>
                      <a:pt x="10" y="7"/>
                    </a:cubicBezTo>
                    <a:cubicBezTo>
                      <a:pt x="11" y="7"/>
                      <a:pt x="11" y="7"/>
                      <a:pt x="11" y="7"/>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86" name="Freeform 76"/>
              <p:cNvSpPr>
                <a:spLocks/>
              </p:cNvSpPr>
              <p:nvPr/>
            </p:nvSpPr>
            <p:spPr bwMode="auto">
              <a:xfrm>
                <a:off x="4376739" y="1616076"/>
                <a:ext cx="292100" cy="292100"/>
              </a:xfrm>
              <a:custGeom>
                <a:avLst/>
                <a:gdLst>
                  <a:gd name="T0" fmla="*/ 26 w 27"/>
                  <a:gd name="T1" fmla="*/ 19 h 27"/>
                  <a:gd name="T2" fmla="*/ 24 w 27"/>
                  <a:gd name="T3" fmla="*/ 18 h 27"/>
                  <a:gd name="T4" fmla="*/ 21 w 27"/>
                  <a:gd name="T5" fmla="*/ 16 h 27"/>
                  <a:gd name="T6" fmla="*/ 21 w 27"/>
                  <a:gd name="T7" fmla="*/ 15 h 27"/>
                  <a:gd name="T8" fmla="*/ 18 w 27"/>
                  <a:gd name="T9" fmla="*/ 14 h 27"/>
                  <a:gd name="T10" fmla="*/ 17 w 27"/>
                  <a:gd name="T11" fmla="*/ 13 h 27"/>
                  <a:gd name="T12" fmla="*/ 16 w 27"/>
                  <a:gd name="T13" fmla="*/ 12 h 27"/>
                  <a:gd name="T14" fmla="*/ 14 w 27"/>
                  <a:gd name="T15" fmla="*/ 9 h 27"/>
                  <a:gd name="T16" fmla="*/ 12 w 27"/>
                  <a:gd name="T17" fmla="*/ 8 h 27"/>
                  <a:gd name="T18" fmla="*/ 12 w 27"/>
                  <a:gd name="T19" fmla="*/ 5 h 27"/>
                  <a:gd name="T20" fmla="*/ 14 w 27"/>
                  <a:gd name="T21" fmla="*/ 4 h 27"/>
                  <a:gd name="T22" fmla="*/ 15 w 27"/>
                  <a:gd name="T23" fmla="*/ 4 h 27"/>
                  <a:gd name="T24" fmla="*/ 14 w 27"/>
                  <a:gd name="T25" fmla="*/ 2 h 27"/>
                  <a:gd name="T26" fmla="*/ 12 w 27"/>
                  <a:gd name="T27" fmla="*/ 1 h 27"/>
                  <a:gd name="T28" fmla="*/ 10 w 27"/>
                  <a:gd name="T29" fmla="*/ 0 h 27"/>
                  <a:gd name="T30" fmla="*/ 7 w 27"/>
                  <a:gd name="T31" fmla="*/ 0 h 27"/>
                  <a:gd name="T32" fmla="*/ 8 w 27"/>
                  <a:gd name="T33" fmla="*/ 1 h 27"/>
                  <a:gd name="T34" fmla="*/ 6 w 27"/>
                  <a:gd name="T35" fmla="*/ 2 h 27"/>
                  <a:gd name="T36" fmla="*/ 4 w 27"/>
                  <a:gd name="T37" fmla="*/ 3 h 27"/>
                  <a:gd name="T38" fmla="*/ 1 w 27"/>
                  <a:gd name="T39" fmla="*/ 4 h 27"/>
                  <a:gd name="T40" fmla="*/ 1 w 27"/>
                  <a:gd name="T41" fmla="*/ 5 h 27"/>
                  <a:gd name="T42" fmla="*/ 1 w 27"/>
                  <a:gd name="T43" fmla="*/ 7 h 27"/>
                  <a:gd name="T44" fmla="*/ 0 w 27"/>
                  <a:gd name="T45" fmla="*/ 8 h 27"/>
                  <a:gd name="T46" fmla="*/ 2 w 27"/>
                  <a:gd name="T47" fmla="*/ 10 h 27"/>
                  <a:gd name="T48" fmla="*/ 3 w 27"/>
                  <a:gd name="T49" fmla="*/ 10 h 27"/>
                  <a:gd name="T50" fmla="*/ 3 w 27"/>
                  <a:gd name="T51" fmla="*/ 8 h 27"/>
                  <a:gd name="T52" fmla="*/ 5 w 27"/>
                  <a:gd name="T53" fmla="*/ 8 h 27"/>
                  <a:gd name="T54" fmla="*/ 7 w 27"/>
                  <a:gd name="T55" fmla="*/ 9 h 27"/>
                  <a:gd name="T56" fmla="*/ 8 w 27"/>
                  <a:gd name="T57" fmla="*/ 11 h 27"/>
                  <a:gd name="T58" fmla="*/ 10 w 27"/>
                  <a:gd name="T59" fmla="*/ 13 h 27"/>
                  <a:gd name="T60" fmla="*/ 10 w 27"/>
                  <a:gd name="T61" fmla="*/ 14 h 27"/>
                  <a:gd name="T62" fmla="*/ 12 w 27"/>
                  <a:gd name="T63" fmla="*/ 15 h 27"/>
                  <a:gd name="T64" fmla="*/ 14 w 27"/>
                  <a:gd name="T65" fmla="*/ 16 h 27"/>
                  <a:gd name="T66" fmla="*/ 16 w 27"/>
                  <a:gd name="T67" fmla="*/ 17 h 27"/>
                  <a:gd name="T68" fmla="*/ 17 w 27"/>
                  <a:gd name="T69" fmla="*/ 19 h 27"/>
                  <a:gd name="T70" fmla="*/ 19 w 27"/>
                  <a:gd name="T71" fmla="*/ 19 h 27"/>
                  <a:gd name="T72" fmla="*/ 20 w 27"/>
                  <a:gd name="T73" fmla="*/ 21 h 27"/>
                  <a:gd name="T74" fmla="*/ 22 w 27"/>
                  <a:gd name="T75" fmla="*/ 22 h 27"/>
                  <a:gd name="T76" fmla="*/ 22 w 27"/>
                  <a:gd name="T77" fmla="*/ 24 h 27"/>
                  <a:gd name="T78" fmla="*/ 21 w 27"/>
                  <a:gd name="T79" fmla="*/ 25 h 27"/>
                  <a:gd name="T80" fmla="*/ 22 w 27"/>
                  <a:gd name="T81" fmla="*/ 27 h 27"/>
                  <a:gd name="T82" fmla="*/ 23 w 27"/>
                  <a:gd name="T83" fmla="*/ 25 h 27"/>
                  <a:gd name="T84" fmla="*/ 24 w 27"/>
                  <a:gd name="T85" fmla="*/ 24 h 27"/>
                  <a:gd name="T86" fmla="*/ 24 w 27"/>
                  <a:gd name="T87" fmla="*/ 22 h 27"/>
                  <a:gd name="T88" fmla="*/ 23 w 27"/>
                  <a:gd name="T89" fmla="*/ 21 h 27"/>
                  <a:gd name="T90" fmla="*/ 23 w 27"/>
                  <a:gd name="T91" fmla="*/ 20 h 27"/>
                  <a:gd name="T92" fmla="*/ 24 w 27"/>
                  <a:gd name="T93" fmla="*/ 19 h 27"/>
                  <a:gd name="T94" fmla="*/ 26 w 27"/>
                  <a:gd name="T95" fmla="*/ 20 h 27"/>
                  <a:gd name="T96" fmla="*/ 26 w 27"/>
                  <a:gd name="T97" fmla="*/ 21 h 27"/>
                  <a:gd name="T98" fmla="*/ 27 w 27"/>
                  <a:gd name="T9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27">
                    <a:moveTo>
                      <a:pt x="27" y="19"/>
                    </a:moveTo>
                    <a:cubicBezTo>
                      <a:pt x="27" y="19"/>
                      <a:pt x="26" y="19"/>
                      <a:pt x="26" y="19"/>
                    </a:cubicBezTo>
                    <a:cubicBezTo>
                      <a:pt x="25" y="18"/>
                      <a:pt x="25" y="18"/>
                      <a:pt x="25" y="18"/>
                    </a:cubicBezTo>
                    <a:cubicBezTo>
                      <a:pt x="24" y="18"/>
                      <a:pt x="24" y="18"/>
                      <a:pt x="24" y="18"/>
                    </a:cubicBezTo>
                    <a:cubicBezTo>
                      <a:pt x="23" y="17"/>
                      <a:pt x="23" y="17"/>
                      <a:pt x="22" y="17"/>
                    </a:cubicBezTo>
                    <a:cubicBezTo>
                      <a:pt x="22" y="16"/>
                      <a:pt x="21" y="17"/>
                      <a:pt x="21" y="16"/>
                    </a:cubicBezTo>
                    <a:cubicBezTo>
                      <a:pt x="21" y="16"/>
                      <a:pt x="22" y="16"/>
                      <a:pt x="21" y="15"/>
                    </a:cubicBezTo>
                    <a:cubicBezTo>
                      <a:pt x="21" y="15"/>
                      <a:pt x="21" y="15"/>
                      <a:pt x="21" y="15"/>
                    </a:cubicBezTo>
                    <a:cubicBezTo>
                      <a:pt x="21" y="14"/>
                      <a:pt x="20" y="15"/>
                      <a:pt x="20" y="15"/>
                    </a:cubicBezTo>
                    <a:cubicBezTo>
                      <a:pt x="19" y="14"/>
                      <a:pt x="19" y="15"/>
                      <a:pt x="18" y="14"/>
                    </a:cubicBezTo>
                    <a:cubicBezTo>
                      <a:pt x="18" y="14"/>
                      <a:pt x="18" y="14"/>
                      <a:pt x="17" y="14"/>
                    </a:cubicBezTo>
                    <a:cubicBezTo>
                      <a:pt x="17" y="14"/>
                      <a:pt x="17" y="14"/>
                      <a:pt x="17" y="13"/>
                    </a:cubicBezTo>
                    <a:cubicBezTo>
                      <a:pt x="17" y="13"/>
                      <a:pt x="17" y="13"/>
                      <a:pt x="17" y="13"/>
                    </a:cubicBezTo>
                    <a:cubicBezTo>
                      <a:pt x="16" y="12"/>
                      <a:pt x="16" y="12"/>
                      <a:pt x="16" y="12"/>
                    </a:cubicBezTo>
                    <a:cubicBezTo>
                      <a:pt x="16" y="11"/>
                      <a:pt x="16" y="11"/>
                      <a:pt x="15" y="10"/>
                    </a:cubicBezTo>
                    <a:cubicBezTo>
                      <a:pt x="15" y="10"/>
                      <a:pt x="15" y="9"/>
                      <a:pt x="14" y="9"/>
                    </a:cubicBezTo>
                    <a:cubicBezTo>
                      <a:pt x="14" y="9"/>
                      <a:pt x="13" y="9"/>
                      <a:pt x="13" y="9"/>
                    </a:cubicBezTo>
                    <a:cubicBezTo>
                      <a:pt x="13" y="8"/>
                      <a:pt x="13" y="8"/>
                      <a:pt x="12" y="8"/>
                    </a:cubicBezTo>
                    <a:cubicBezTo>
                      <a:pt x="12" y="7"/>
                      <a:pt x="12" y="7"/>
                      <a:pt x="12" y="6"/>
                    </a:cubicBezTo>
                    <a:cubicBezTo>
                      <a:pt x="12" y="6"/>
                      <a:pt x="12" y="5"/>
                      <a:pt x="12" y="5"/>
                    </a:cubicBezTo>
                    <a:cubicBezTo>
                      <a:pt x="13" y="5"/>
                      <a:pt x="13" y="5"/>
                      <a:pt x="13" y="5"/>
                    </a:cubicBezTo>
                    <a:cubicBezTo>
                      <a:pt x="14" y="4"/>
                      <a:pt x="14" y="4"/>
                      <a:pt x="14" y="4"/>
                    </a:cubicBezTo>
                    <a:cubicBezTo>
                      <a:pt x="15" y="4"/>
                      <a:pt x="15" y="4"/>
                      <a:pt x="15" y="4"/>
                    </a:cubicBezTo>
                    <a:cubicBezTo>
                      <a:pt x="15" y="4"/>
                      <a:pt x="15" y="4"/>
                      <a:pt x="15" y="4"/>
                    </a:cubicBezTo>
                    <a:cubicBezTo>
                      <a:pt x="15" y="4"/>
                      <a:pt x="16" y="3"/>
                      <a:pt x="15" y="3"/>
                    </a:cubicBezTo>
                    <a:cubicBezTo>
                      <a:pt x="15" y="2"/>
                      <a:pt x="15" y="2"/>
                      <a:pt x="14" y="2"/>
                    </a:cubicBezTo>
                    <a:cubicBezTo>
                      <a:pt x="14" y="2"/>
                      <a:pt x="14" y="1"/>
                      <a:pt x="14" y="1"/>
                    </a:cubicBezTo>
                    <a:cubicBezTo>
                      <a:pt x="13" y="1"/>
                      <a:pt x="13" y="1"/>
                      <a:pt x="12" y="1"/>
                    </a:cubicBezTo>
                    <a:cubicBezTo>
                      <a:pt x="12" y="1"/>
                      <a:pt x="12" y="1"/>
                      <a:pt x="11" y="1"/>
                    </a:cubicBezTo>
                    <a:cubicBezTo>
                      <a:pt x="11" y="1"/>
                      <a:pt x="10" y="0"/>
                      <a:pt x="10" y="0"/>
                    </a:cubicBezTo>
                    <a:cubicBezTo>
                      <a:pt x="9" y="0"/>
                      <a:pt x="9" y="1"/>
                      <a:pt x="8" y="1"/>
                    </a:cubicBezTo>
                    <a:cubicBezTo>
                      <a:pt x="8" y="1"/>
                      <a:pt x="8" y="0"/>
                      <a:pt x="7" y="0"/>
                    </a:cubicBezTo>
                    <a:cubicBezTo>
                      <a:pt x="8" y="0"/>
                      <a:pt x="8" y="0"/>
                      <a:pt x="8" y="0"/>
                    </a:cubicBezTo>
                    <a:cubicBezTo>
                      <a:pt x="8" y="1"/>
                      <a:pt x="8" y="1"/>
                      <a:pt x="8" y="1"/>
                    </a:cubicBezTo>
                    <a:cubicBezTo>
                      <a:pt x="7" y="2"/>
                      <a:pt x="7" y="2"/>
                      <a:pt x="7" y="2"/>
                    </a:cubicBezTo>
                    <a:cubicBezTo>
                      <a:pt x="6" y="3"/>
                      <a:pt x="6" y="2"/>
                      <a:pt x="6" y="2"/>
                    </a:cubicBezTo>
                    <a:cubicBezTo>
                      <a:pt x="5" y="3"/>
                      <a:pt x="5" y="3"/>
                      <a:pt x="4" y="3"/>
                    </a:cubicBezTo>
                    <a:cubicBezTo>
                      <a:pt x="4" y="3"/>
                      <a:pt x="4" y="3"/>
                      <a:pt x="4" y="3"/>
                    </a:cubicBezTo>
                    <a:cubicBezTo>
                      <a:pt x="3" y="2"/>
                      <a:pt x="3" y="3"/>
                      <a:pt x="2" y="3"/>
                    </a:cubicBezTo>
                    <a:cubicBezTo>
                      <a:pt x="2" y="3"/>
                      <a:pt x="2" y="4"/>
                      <a:pt x="1" y="4"/>
                    </a:cubicBezTo>
                    <a:cubicBezTo>
                      <a:pt x="1" y="4"/>
                      <a:pt x="1" y="4"/>
                      <a:pt x="1" y="5"/>
                    </a:cubicBezTo>
                    <a:cubicBezTo>
                      <a:pt x="1" y="5"/>
                      <a:pt x="1" y="5"/>
                      <a:pt x="1" y="5"/>
                    </a:cubicBezTo>
                    <a:cubicBezTo>
                      <a:pt x="1" y="6"/>
                      <a:pt x="1" y="6"/>
                      <a:pt x="1" y="6"/>
                    </a:cubicBezTo>
                    <a:cubicBezTo>
                      <a:pt x="1" y="7"/>
                      <a:pt x="1" y="6"/>
                      <a:pt x="1" y="7"/>
                    </a:cubicBezTo>
                    <a:cubicBezTo>
                      <a:pt x="0" y="7"/>
                      <a:pt x="0" y="7"/>
                      <a:pt x="0" y="8"/>
                    </a:cubicBezTo>
                    <a:cubicBezTo>
                      <a:pt x="0" y="8"/>
                      <a:pt x="0" y="8"/>
                      <a:pt x="0" y="8"/>
                    </a:cubicBezTo>
                    <a:cubicBezTo>
                      <a:pt x="1" y="9"/>
                      <a:pt x="1" y="8"/>
                      <a:pt x="2" y="8"/>
                    </a:cubicBezTo>
                    <a:cubicBezTo>
                      <a:pt x="2" y="9"/>
                      <a:pt x="2" y="9"/>
                      <a:pt x="2" y="10"/>
                    </a:cubicBezTo>
                    <a:cubicBezTo>
                      <a:pt x="2" y="10"/>
                      <a:pt x="2" y="10"/>
                      <a:pt x="2" y="10"/>
                    </a:cubicBezTo>
                    <a:cubicBezTo>
                      <a:pt x="2" y="10"/>
                      <a:pt x="2" y="10"/>
                      <a:pt x="3" y="10"/>
                    </a:cubicBezTo>
                    <a:cubicBezTo>
                      <a:pt x="3" y="10"/>
                      <a:pt x="3" y="9"/>
                      <a:pt x="3" y="9"/>
                    </a:cubicBezTo>
                    <a:cubicBezTo>
                      <a:pt x="3" y="9"/>
                      <a:pt x="3" y="9"/>
                      <a:pt x="3" y="8"/>
                    </a:cubicBezTo>
                    <a:cubicBezTo>
                      <a:pt x="3" y="8"/>
                      <a:pt x="4" y="8"/>
                      <a:pt x="4" y="8"/>
                    </a:cubicBezTo>
                    <a:cubicBezTo>
                      <a:pt x="5" y="8"/>
                      <a:pt x="5" y="8"/>
                      <a:pt x="5" y="8"/>
                    </a:cubicBezTo>
                    <a:cubicBezTo>
                      <a:pt x="5" y="9"/>
                      <a:pt x="6" y="9"/>
                      <a:pt x="6" y="9"/>
                    </a:cubicBezTo>
                    <a:cubicBezTo>
                      <a:pt x="6" y="9"/>
                      <a:pt x="7" y="9"/>
                      <a:pt x="7" y="9"/>
                    </a:cubicBezTo>
                    <a:cubicBezTo>
                      <a:pt x="7" y="9"/>
                      <a:pt x="7" y="10"/>
                      <a:pt x="7" y="10"/>
                    </a:cubicBezTo>
                    <a:cubicBezTo>
                      <a:pt x="8" y="10"/>
                      <a:pt x="8" y="11"/>
                      <a:pt x="8" y="11"/>
                    </a:cubicBezTo>
                    <a:cubicBezTo>
                      <a:pt x="8" y="11"/>
                      <a:pt x="8" y="12"/>
                      <a:pt x="9" y="12"/>
                    </a:cubicBezTo>
                    <a:cubicBezTo>
                      <a:pt x="9" y="13"/>
                      <a:pt x="9" y="13"/>
                      <a:pt x="10" y="13"/>
                    </a:cubicBezTo>
                    <a:cubicBezTo>
                      <a:pt x="10" y="13"/>
                      <a:pt x="10" y="13"/>
                      <a:pt x="10" y="13"/>
                    </a:cubicBezTo>
                    <a:cubicBezTo>
                      <a:pt x="10" y="14"/>
                      <a:pt x="10" y="14"/>
                      <a:pt x="10" y="14"/>
                    </a:cubicBezTo>
                    <a:cubicBezTo>
                      <a:pt x="11" y="15"/>
                      <a:pt x="11" y="14"/>
                      <a:pt x="11" y="15"/>
                    </a:cubicBezTo>
                    <a:cubicBezTo>
                      <a:pt x="12" y="15"/>
                      <a:pt x="11" y="15"/>
                      <a:pt x="12" y="15"/>
                    </a:cubicBezTo>
                    <a:cubicBezTo>
                      <a:pt x="12" y="16"/>
                      <a:pt x="12" y="16"/>
                      <a:pt x="13" y="16"/>
                    </a:cubicBezTo>
                    <a:cubicBezTo>
                      <a:pt x="13" y="16"/>
                      <a:pt x="13" y="16"/>
                      <a:pt x="14" y="16"/>
                    </a:cubicBezTo>
                    <a:cubicBezTo>
                      <a:pt x="14" y="17"/>
                      <a:pt x="14" y="17"/>
                      <a:pt x="15" y="17"/>
                    </a:cubicBezTo>
                    <a:cubicBezTo>
                      <a:pt x="15" y="17"/>
                      <a:pt x="16" y="17"/>
                      <a:pt x="16" y="17"/>
                    </a:cubicBezTo>
                    <a:cubicBezTo>
                      <a:pt x="17" y="17"/>
                      <a:pt x="16" y="18"/>
                      <a:pt x="17" y="18"/>
                    </a:cubicBezTo>
                    <a:cubicBezTo>
                      <a:pt x="17" y="19"/>
                      <a:pt x="17" y="19"/>
                      <a:pt x="17" y="19"/>
                    </a:cubicBezTo>
                    <a:cubicBezTo>
                      <a:pt x="18" y="19"/>
                      <a:pt x="18" y="19"/>
                      <a:pt x="19" y="19"/>
                    </a:cubicBezTo>
                    <a:cubicBezTo>
                      <a:pt x="19" y="19"/>
                      <a:pt x="19" y="19"/>
                      <a:pt x="19" y="19"/>
                    </a:cubicBezTo>
                    <a:cubicBezTo>
                      <a:pt x="20" y="19"/>
                      <a:pt x="19" y="20"/>
                      <a:pt x="19" y="20"/>
                    </a:cubicBezTo>
                    <a:cubicBezTo>
                      <a:pt x="19" y="20"/>
                      <a:pt x="20" y="20"/>
                      <a:pt x="20" y="21"/>
                    </a:cubicBezTo>
                    <a:cubicBezTo>
                      <a:pt x="21" y="21"/>
                      <a:pt x="21" y="21"/>
                      <a:pt x="21" y="21"/>
                    </a:cubicBezTo>
                    <a:cubicBezTo>
                      <a:pt x="21" y="22"/>
                      <a:pt x="22" y="22"/>
                      <a:pt x="22" y="22"/>
                    </a:cubicBezTo>
                    <a:cubicBezTo>
                      <a:pt x="22" y="22"/>
                      <a:pt x="22" y="23"/>
                      <a:pt x="22" y="23"/>
                    </a:cubicBezTo>
                    <a:cubicBezTo>
                      <a:pt x="22" y="23"/>
                      <a:pt x="22" y="24"/>
                      <a:pt x="22" y="24"/>
                    </a:cubicBezTo>
                    <a:cubicBezTo>
                      <a:pt x="22" y="24"/>
                      <a:pt x="22" y="24"/>
                      <a:pt x="21" y="24"/>
                    </a:cubicBezTo>
                    <a:cubicBezTo>
                      <a:pt x="21" y="24"/>
                      <a:pt x="21" y="25"/>
                      <a:pt x="21" y="25"/>
                    </a:cubicBezTo>
                    <a:cubicBezTo>
                      <a:pt x="21" y="25"/>
                      <a:pt x="21" y="25"/>
                      <a:pt x="21" y="26"/>
                    </a:cubicBezTo>
                    <a:cubicBezTo>
                      <a:pt x="21" y="26"/>
                      <a:pt x="21" y="27"/>
                      <a:pt x="22" y="27"/>
                    </a:cubicBezTo>
                    <a:cubicBezTo>
                      <a:pt x="22" y="27"/>
                      <a:pt x="22" y="26"/>
                      <a:pt x="23" y="26"/>
                    </a:cubicBezTo>
                    <a:cubicBezTo>
                      <a:pt x="23" y="25"/>
                      <a:pt x="23" y="25"/>
                      <a:pt x="23" y="25"/>
                    </a:cubicBezTo>
                    <a:cubicBezTo>
                      <a:pt x="23" y="24"/>
                      <a:pt x="23" y="24"/>
                      <a:pt x="24" y="24"/>
                    </a:cubicBezTo>
                    <a:cubicBezTo>
                      <a:pt x="24" y="24"/>
                      <a:pt x="24" y="24"/>
                      <a:pt x="24" y="24"/>
                    </a:cubicBezTo>
                    <a:cubicBezTo>
                      <a:pt x="25" y="23"/>
                      <a:pt x="25" y="23"/>
                      <a:pt x="24" y="22"/>
                    </a:cubicBezTo>
                    <a:cubicBezTo>
                      <a:pt x="24" y="22"/>
                      <a:pt x="24" y="22"/>
                      <a:pt x="24" y="22"/>
                    </a:cubicBezTo>
                    <a:cubicBezTo>
                      <a:pt x="23" y="21"/>
                      <a:pt x="23" y="22"/>
                      <a:pt x="23" y="21"/>
                    </a:cubicBezTo>
                    <a:cubicBezTo>
                      <a:pt x="23" y="21"/>
                      <a:pt x="23" y="21"/>
                      <a:pt x="23" y="21"/>
                    </a:cubicBezTo>
                    <a:cubicBezTo>
                      <a:pt x="23" y="21"/>
                      <a:pt x="23" y="20"/>
                      <a:pt x="23" y="20"/>
                    </a:cubicBezTo>
                    <a:cubicBezTo>
                      <a:pt x="23" y="20"/>
                      <a:pt x="23" y="20"/>
                      <a:pt x="23" y="20"/>
                    </a:cubicBezTo>
                    <a:cubicBezTo>
                      <a:pt x="24" y="20"/>
                      <a:pt x="23" y="19"/>
                      <a:pt x="24" y="19"/>
                    </a:cubicBezTo>
                    <a:cubicBezTo>
                      <a:pt x="24" y="19"/>
                      <a:pt x="24" y="19"/>
                      <a:pt x="24" y="19"/>
                    </a:cubicBezTo>
                    <a:cubicBezTo>
                      <a:pt x="24" y="19"/>
                      <a:pt x="24" y="19"/>
                      <a:pt x="25" y="19"/>
                    </a:cubicBezTo>
                    <a:cubicBezTo>
                      <a:pt x="25" y="19"/>
                      <a:pt x="25" y="19"/>
                      <a:pt x="26" y="20"/>
                    </a:cubicBezTo>
                    <a:cubicBezTo>
                      <a:pt x="26" y="20"/>
                      <a:pt x="25" y="20"/>
                      <a:pt x="26" y="21"/>
                    </a:cubicBezTo>
                    <a:cubicBezTo>
                      <a:pt x="26" y="21"/>
                      <a:pt x="26" y="21"/>
                      <a:pt x="26" y="21"/>
                    </a:cubicBezTo>
                    <a:cubicBezTo>
                      <a:pt x="26" y="21"/>
                      <a:pt x="27" y="20"/>
                      <a:pt x="27" y="20"/>
                    </a:cubicBezTo>
                    <a:cubicBezTo>
                      <a:pt x="27" y="20"/>
                      <a:pt x="27" y="20"/>
                      <a:pt x="27" y="19"/>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87" name="Freeform 77"/>
              <p:cNvSpPr>
                <a:spLocks/>
              </p:cNvSpPr>
              <p:nvPr/>
            </p:nvSpPr>
            <p:spPr bwMode="auto">
              <a:xfrm>
                <a:off x="3989389" y="17780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88" name="Freeform 78"/>
              <p:cNvSpPr>
                <a:spLocks/>
              </p:cNvSpPr>
              <p:nvPr/>
            </p:nvSpPr>
            <p:spPr bwMode="auto">
              <a:xfrm>
                <a:off x="3978277" y="1714501"/>
                <a:ext cx="312738" cy="247650"/>
              </a:xfrm>
              <a:custGeom>
                <a:avLst/>
                <a:gdLst>
                  <a:gd name="T0" fmla="*/ 29 w 29"/>
                  <a:gd name="T1" fmla="*/ 5 h 23"/>
                  <a:gd name="T2" fmla="*/ 28 w 29"/>
                  <a:gd name="T3" fmla="*/ 4 h 23"/>
                  <a:gd name="T4" fmla="*/ 27 w 29"/>
                  <a:gd name="T5" fmla="*/ 5 h 23"/>
                  <a:gd name="T6" fmla="*/ 25 w 29"/>
                  <a:gd name="T7" fmla="*/ 4 h 23"/>
                  <a:gd name="T8" fmla="*/ 23 w 29"/>
                  <a:gd name="T9" fmla="*/ 3 h 23"/>
                  <a:gd name="T10" fmla="*/ 21 w 29"/>
                  <a:gd name="T11" fmla="*/ 3 h 23"/>
                  <a:gd name="T12" fmla="*/ 20 w 29"/>
                  <a:gd name="T13" fmla="*/ 3 h 23"/>
                  <a:gd name="T14" fmla="*/ 18 w 29"/>
                  <a:gd name="T15" fmla="*/ 2 h 23"/>
                  <a:gd name="T16" fmla="*/ 17 w 29"/>
                  <a:gd name="T17" fmla="*/ 1 h 23"/>
                  <a:gd name="T18" fmla="*/ 15 w 29"/>
                  <a:gd name="T19" fmla="*/ 2 h 23"/>
                  <a:gd name="T20" fmla="*/ 14 w 29"/>
                  <a:gd name="T21" fmla="*/ 1 h 23"/>
                  <a:gd name="T22" fmla="*/ 11 w 29"/>
                  <a:gd name="T23" fmla="*/ 2 h 23"/>
                  <a:gd name="T24" fmla="*/ 8 w 29"/>
                  <a:gd name="T25" fmla="*/ 1 h 23"/>
                  <a:gd name="T26" fmla="*/ 5 w 29"/>
                  <a:gd name="T27" fmla="*/ 1 h 23"/>
                  <a:gd name="T28" fmla="*/ 3 w 29"/>
                  <a:gd name="T29" fmla="*/ 0 h 23"/>
                  <a:gd name="T30" fmla="*/ 2 w 29"/>
                  <a:gd name="T31" fmla="*/ 2 h 23"/>
                  <a:gd name="T32" fmla="*/ 0 w 29"/>
                  <a:gd name="T33" fmla="*/ 2 h 23"/>
                  <a:gd name="T34" fmla="*/ 0 w 29"/>
                  <a:gd name="T35" fmla="*/ 4 h 23"/>
                  <a:gd name="T36" fmla="*/ 1 w 29"/>
                  <a:gd name="T37" fmla="*/ 6 h 23"/>
                  <a:gd name="T38" fmla="*/ 2 w 29"/>
                  <a:gd name="T39" fmla="*/ 5 h 23"/>
                  <a:gd name="T40" fmla="*/ 3 w 29"/>
                  <a:gd name="T41" fmla="*/ 5 h 23"/>
                  <a:gd name="T42" fmla="*/ 4 w 29"/>
                  <a:gd name="T43" fmla="*/ 6 h 23"/>
                  <a:gd name="T44" fmla="*/ 5 w 29"/>
                  <a:gd name="T45" fmla="*/ 6 h 23"/>
                  <a:gd name="T46" fmla="*/ 6 w 29"/>
                  <a:gd name="T47" fmla="*/ 6 h 23"/>
                  <a:gd name="T48" fmla="*/ 7 w 29"/>
                  <a:gd name="T49" fmla="*/ 7 h 23"/>
                  <a:gd name="T50" fmla="*/ 5 w 29"/>
                  <a:gd name="T51" fmla="*/ 8 h 23"/>
                  <a:gd name="T52" fmla="*/ 5 w 29"/>
                  <a:gd name="T53" fmla="*/ 10 h 23"/>
                  <a:gd name="T54" fmla="*/ 5 w 29"/>
                  <a:gd name="T55" fmla="*/ 12 h 23"/>
                  <a:gd name="T56" fmla="*/ 4 w 29"/>
                  <a:gd name="T57" fmla="*/ 12 h 23"/>
                  <a:gd name="T58" fmla="*/ 5 w 29"/>
                  <a:gd name="T59" fmla="*/ 13 h 23"/>
                  <a:gd name="T60" fmla="*/ 4 w 29"/>
                  <a:gd name="T61" fmla="*/ 14 h 23"/>
                  <a:gd name="T62" fmla="*/ 4 w 29"/>
                  <a:gd name="T63" fmla="*/ 15 h 23"/>
                  <a:gd name="T64" fmla="*/ 5 w 29"/>
                  <a:gd name="T65" fmla="*/ 16 h 23"/>
                  <a:gd name="T66" fmla="*/ 4 w 29"/>
                  <a:gd name="T67" fmla="*/ 17 h 23"/>
                  <a:gd name="T68" fmla="*/ 4 w 29"/>
                  <a:gd name="T69" fmla="*/ 19 h 23"/>
                  <a:gd name="T70" fmla="*/ 5 w 29"/>
                  <a:gd name="T71" fmla="*/ 20 h 23"/>
                  <a:gd name="T72" fmla="*/ 5 w 29"/>
                  <a:gd name="T73" fmla="*/ 21 h 23"/>
                  <a:gd name="T74" fmla="*/ 7 w 29"/>
                  <a:gd name="T75" fmla="*/ 23 h 23"/>
                  <a:gd name="T76" fmla="*/ 8 w 29"/>
                  <a:gd name="T77" fmla="*/ 21 h 23"/>
                  <a:gd name="T78" fmla="*/ 10 w 29"/>
                  <a:gd name="T79" fmla="*/ 21 h 23"/>
                  <a:gd name="T80" fmla="*/ 14 w 29"/>
                  <a:gd name="T81" fmla="*/ 21 h 23"/>
                  <a:gd name="T82" fmla="*/ 16 w 29"/>
                  <a:gd name="T83" fmla="*/ 20 h 23"/>
                  <a:gd name="T84" fmla="*/ 17 w 29"/>
                  <a:gd name="T85" fmla="*/ 19 h 23"/>
                  <a:gd name="T86" fmla="*/ 19 w 29"/>
                  <a:gd name="T87" fmla="*/ 18 h 23"/>
                  <a:gd name="T88" fmla="*/ 20 w 29"/>
                  <a:gd name="T89" fmla="*/ 17 h 23"/>
                  <a:gd name="T90" fmla="*/ 21 w 29"/>
                  <a:gd name="T91" fmla="*/ 16 h 23"/>
                  <a:gd name="T92" fmla="*/ 22 w 29"/>
                  <a:gd name="T93" fmla="*/ 15 h 23"/>
                  <a:gd name="T94" fmla="*/ 23 w 29"/>
                  <a:gd name="T95" fmla="*/ 14 h 23"/>
                  <a:gd name="T96" fmla="*/ 22 w 29"/>
                  <a:gd name="T97" fmla="*/ 13 h 23"/>
                  <a:gd name="T98" fmla="*/ 22 w 29"/>
                  <a:gd name="T99" fmla="*/ 12 h 23"/>
                  <a:gd name="T100" fmla="*/ 22 w 29"/>
                  <a:gd name="T101" fmla="*/ 11 h 23"/>
                  <a:gd name="T102" fmla="*/ 23 w 29"/>
                  <a:gd name="T103" fmla="*/ 9 h 23"/>
                  <a:gd name="T104" fmla="*/ 26 w 29"/>
                  <a:gd name="T105" fmla="*/ 7 h 23"/>
                  <a:gd name="T106" fmla="*/ 28 w 29"/>
                  <a:gd name="T10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23">
                    <a:moveTo>
                      <a:pt x="28" y="6"/>
                    </a:moveTo>
                    <a:cubicBezTo>
                      <a:pt x="29" y="6"/>
                      <a:pt x="29" y="5"/>
                      <a:pt x="29" y="5"/>
                    </a:cubicBezTo>
                    <a:cubicBezTo>
                      <a:pt x="29" y="5"/>
                      <a:pt x="29" y="4"/>
                      <a:pt x="29" y="4"/>
                    </a:cubicBezTo>
                    <a:cubicBezTo>
                      <a:pt x="28" y="4"/>
                      <a:pt x="28" y="4"/>
                      <a:pt x="28" y="4"/>
                    </a:cubicBezTo>
                    <a:cubicBezTo>
                      <a:pt x="28" y="5"/>
                      <a:pt x="28" y="5"/>
                      <a:pt x="27" y="5"/>
                    </a:cubicBezTo>
                    <a:cubicBezTo>
                      <a:pt x="27" y="5"/>
                      <a:pt x="27" y="5"/>
                      <a:pt x="27" y="5"/>
                    </a:cubicBezTo>
                    <a:cubicBezTo>
                      <a:pt x="26" y="4"/>
                      <a:pt x="26" y="5"/>
                      <a:pt x="26" y="4"/>
                    </a:cubicBezTo>
                    <a:cubicBezTo>
                      <a:pt x="25" y="4"/>
                      <a:pt x="25" y="4"/>
                      <a:pt x="25" y="4"/>
                    </a:cubicBezTo>
                    <a:cubicBezTo>
                      <a:pt x="24" y="4"/>
                      <a:pt x="24" y="4"/>
                      <a:pt x="24" y="3"/>
                    </a:cubicBezTo>
                    <a:cubicBezTo>
                      <a:pt x="24" y="3"/>
                      <a:pt x="23" y="3"/>
                      <a:pt x="23" y="3"/>
                    </a:cubicBezTo>
                    <a:cubicBezTo>
                      <a:pt x="23" y="3"/>
                      <a:pt x="22" y="3"/>
                      <a:pt x="22" y="3"/>
                    </a:cubicBezTo>
                    <a:cubicBezTo>
                      <a:pt x="22" y="3"/>
                      <a:pt x="22" y="3"/>
                      <a:pt x="21" y="3"/>
                    </a:cubicBezTo>
                    <a:cubicBezTo>
                      <a:pt x="21" y="3"/>
                      <a:pt x="21" y="3"/>
                      <a:pt x="20" y="3"/>
                    </a:cubicBezTo>
                    <a:cubicBezTo>
                      <a:pt x="20" y="3"/>
                      <a:pt x="20" y="3"/>
                      <a:pt x="20" y="3"/>
                    </a:cubicBezTo>
                    <a:cubicBezTo>
                      <a:pt x="19" y="2"/>
                      <a:pt x="19" y="2"/>
                      <a:pt x="19" y="2"/>
                    </a:cubicBezTo>
                    <a:cubicBezTo>
                      <a:pt x="18" y="2"/>
                      <a:pt x="18" y="2"/>
                      <a:pt x="18" y="2"/>
                    </a:cubicBezTo>
                    <a:cubicBezTo>
                      <a:pt x="18" y="2"/>
                      <a:pt x="18" y="2"/>
                      <a:pt x="18" y="1"/>
                    </a:cubicBezTo>
                    <a:cubicBezTo>
                      <a:pt x="17" y="1"/>
                      <a:pt x="17" y="1"/>
                      <a:pt x="17" y="1"/>
                    </a:cubicBezTo>
                    <a:cubicBezTo>
                      <a:pt x="17" y="1"/>
                      <a:pt x="17" y="2"/>
                      <a:pt x="16" y="2"/>
                    </a:cubicBezTo>
                    <a:cubicBezTo>
                      <a:pt x="16" y="2"/>
                      <a:pt x="16" y="2"/>
                      <a:pt x="15" y="2"/>
                    </a:cubicBezTo>
                    <a:cubicBezTo>
                      <a:pt x="15" y="2"/>
                      <a:pt x="14" y="2"/>
                      <a:pt x="14" y="2"/>
                    </a:cubicBezTo>
                    <a:cubicBezTo>
                      <a:pt x="14" y="2"/>
                      <a:pt x="14" y="1"/>
                      <a:pt x="14" y="1"/>
                    </a:cubicBezTo>
                    <a:cubicBezTo>
                      <a:pt x="13" y="1"/>
                      <a:pt x="13" y="2"/>
                      <a:pt x="12" y="2"/>
                    </a:cubicBezTo>
                    <a:cubicBezTo>
                      <a:pt x="12" y="2"/>
                      <a:pt x="11" y="2"/>
                      <a:pt x="11" y="2"/>
                    </a:cubicBezTo>
                    <a:cubicBezTo>
                      <a:pt x="10" y="2"/>
                      <a:pt x="10" y="2"/>
                      <a:pt x="9" y="1"/>
                    </a:cubicBezTo>
                    <a:cubicBezTo>
                      <a:pt x="9" y="1"/>
                      <a:pt x="9" y="1"/>
                      <a:pt x="8" y="1"/>
                    </a:cubicBezTo>
                    <a:cubicBezTo>
                      <a:pt x="8" y="1"/>
                      <a:pt x="8" y="1"/>
                      <a:pt x="7" y="1"/>
                    </a:cubicBezTo>
                    <a:cubicBezTo>
                      <a:pt x="7" y="1"/>
                      <a:pt x="6" y="1"/>
                      <a:pt x="5" y="1"/>
                    </a:cubicBezTo>
                    <a:cubicBezTo>
                      <a:pt x="5" y="1"/>
                      <a:pt x="5" y="1"/>
                      <a:pt x="4" y="1"/>
                    </a:cubicBezTo>
                    <a:cubicBezTo>
                      <a:pt x="4" y="1"/>
                      <a:pt x="4" y="0"/>
                      <a:pt x="3" y="0"/>
                    </a:cubicBezTo>
                    <a:cubicBezTo>
                      <a:pt x="3" y="0"/>
                      <a:pt x="3" y="1"/>
                      <a:pt x="3" y="1"/>
                    </a:cubicBezTo>
                    <a:cubicBezTo>
                      <a:pt x="2" y="1"/>
                      <a:pt x="3" y="2"/>
                      <a:pt x="2" y="2"/>
                    </a:cubicBezTo>
                    <a:cubicBezTo>
                      <a:pt x="2" y="2"/>
                      <a:pt x="2" y="2"/>
                      <a:pt x="1" y="2"/>
                    </a:cubicBezTo>
                    <a:cubicBezTo>
                      <a:pt x="1" y="2"/>
                      <a:pt x="0" y="2"/>
                      <a:pt x="0" y="2"/>
                    </a:cubicBezTo>
                    <a:cubicBezTo>
                      <a:pt x="0" y="2"/>
                      <a:pt x="0" y="3"/>
                      <a:pt x="0" y="3"/>
                    </a:cubicBezTo>
                    <a:cubicBezTo>
                      <a:pt x="0" y="4"/>
                      <a:pt x="0" y="4"/>
                      <a:pt x="0" y="4"/>
                    </a:cubicBezTo>
                    <a:cubicBezTo>
                      <a:pt x="1" y="4"/>
                      <a:pt x="1" y="5"/>
                      <a:pt x="1" y="5"/>
                    </a:cubicBezTo>
                    <a:cubicBezTo>
                      <a:pt x="1" y="5"/>
                      <a:pt x="1" y="6"/>
                      <a:pt x="1" y="6"/>
                    </a:cubicBezTo>
                    <a:cubicBezTo>
                      <a:pt x="1" y="6"/>
                      <a:pt x="1" y="6"/>
                      <a:pt x="1" y="6"/>
                    </a:cubicBezTo>
                    <a:cubicBezTo>
                      <a:pt x="2" y="6"/>
                      <a:pt x="1" y="5"/>
                      <a:pt x="2" y="5"/>
                    </a:cubicBezTo>
                    <a:cubicBezTo>
                      <a:pt x="2" y="5"/>
                      <a:pt x="2" y="5"/>
                      <a:pt x="2" y="5"/>
                    </a:cubicBezTo>
                    <a:cubicBezTo>
                      <a:pt x="2" y="5"/>
                      <a:pt x="3" y="5"/>
                      <a:pt x="3" y="5"/>
                    </a:cubicBezTo>
                    <a:cubicBezTo>
                      <a:pt x="3" y="5"/>
                      <a:pt x="3" y="6"/>
                      <a:pt x="3" y="6"/>
                    </a:cubicBezTo>
                    <a:cubicBezTo>
                      <a:pt x="3" y="6"/>
                      <a:pt x="3" y="6"/>
                      <a:pt x="4" y="6"/>
                    </a:cubicBezTo>
                    <a:cubicBezTo>
                      <a:pt x="4" y="6"/>
                      <a:pt x="4" y="6"/>
                      <a:pt x="4" y="6"/>
                    </a:cubicBezTo>
                    <a:cubicBezTo>
                      <a:pt x="4" y="6"/>
                      <a:pt x="5" y="6"/>
                      <a:pt x="5" y="6"/>
                    </a:cubicBezTo>
                    <a:cubicBezTo>
                      <a:pt x="5" y="6"/>
                      <a:pt x="5" y="5"/>
                      <a:pt x="6" y="5"/>
                    </a:cubicBezTo>
                    <a:cubicBezTo>
                      <a:pt x="6" y="5"/>
                      <a:pt x="6" y="6"/>
                      <a:pt x="6" y="6"/>
                    </a:cubicBezTo>
                    <a:cubicBezTo>
                      <a:pt x="6" y="6"/>
                      <a:pt x="6" y="6"/>
                      <a:pt x="7" y="6"/>
                    </a:cubicBezTo>
                    <a:cubicBezTo>
                      <a:pt x="7" y="6"/>
                      <a:pt x="7" y="7"/>
                      <a:pt x="7" y="7"/>
                    </a:cubicBezTo>
                    <a:cubicBezTo>
                      <a:pt x="7" y="8"/>
                      <a:pt x="6" y="7"/>
                      <a:pt x="6" y="8"/>
                    </a:cubicBezTo>
                    <a:cubicBezTo>
                      <a:pt x="6" y="8"/>
                      <a:pt x="5" y="8"/>
                      <a:pt x="5" y="8"/>
                    </a:cubicBezTo>
                    <a:cubicBezTo>
                      <a:pt x="5" y="8"/>
                      <a:pt x="5" y="9"/>
                      <a:pt x="5" y="9"/>
                    </a:cubicBezTo>
                    <a:cubicBezTo>
                      <a:pt x="5" y="10"/>
                      <a:pt x="5" y="10"/>
                      <a:pt x="5" y="10"/>
                    </a:cubicBezTo>
                    <a:cubicBezTo>
                      <a:pt x="5" y="11"/>
                      <a:pt x="5" y="11"/>
                      <a:pt x="5" y="11"/>
                    </a:cubicBezTo>
                    <a:cubicBezTo>
                      <a:pt x="5" y="11"/>
                      <a:pt x="5" y="11"/>
                      <a:pt x="5" y="12"/>
                    </a:cubicBezTo>
                    <a:cubicBezTo>
                      <a:pt x="5" y="12"/>
                      <a:pt x="5" y="12"/>
                      <a:pt x="5" y="12"/>
                    </a:cubicBezTo>
                    <a:cubicBezTo>
                      <a:pt x="5" y="12"/>
                      <a:pt x="4" y="12"/>
                      <a:pt x="4" y="12"/>
                    </a:cubicBezTo>
                    <a:cubicBezTo>
                      <a:pt x="4" y="13"/>
                      <a:pt x="4" y="13"/>
                      <a:pt x="4" y="13"/>
                    </a:cubicBezTo>
                    <a:cubicBezTo>
                      <a:pt x="4" y="13"/>
                      <a:pt x="5" y="13"/>
                      <a:pt x="5" y="13"/>
                    </a:cubicBezTo>
                    <a:cubicBezTo>
                      <a:pt x="5" y="14"/>
                      <a:pt x="5" y="14"/>
                      <a:pt x="5" y="14"/>
                    </a:cubicBezTo>
                    <a:cubicBezTo>
                      <a:pt x="5" y="14"/>
                      <a:pt x="5" y="14"/>
                      <a:pt x="4" y="14"/>
                    </a:cubicBezTo>
                    <a:cubicBezTo>
                      <a:pt x="4" y="15"/>
                      <a:pt x="4" y="15"/>
                      <a:pt x="4" y="15"/>
                    </a:cubicBezTo>
                    <a:cubicBezTo>
                      <a:pt x="4" y="15"/>
                      <a:pt x="4" y="15"/>
                      <a:pt x="4" y="15"/>
                    </a:cubicBezTo>
                    <a:cubicBezTo>
                      <a:pt x="4" y="16"/>
                      <a:pt x="4" y="16"/>
                      <a:pt x="4" y="16"/>
                    </a:cubicBezTo>
                    <a:cubicBezTo>
                      <a:pt x="5" y="16"/>
                      <a:pt x="5" y="16"/>
                      <a:pt x="5" y="16"/>
                    </a:cubicBezTo>
                    <a:cubicBezTo>
                      <a:pt x="5" y="17"/>
                      <a:pt x="4" y="17"/>
                      <a:pt x="4" y="17"/>
                    </a:cubicBezTo>
                    <a:cubicBezTo>
                      <a:pt x="4" y="17"/>
                      <a:pt x="4" y="17"/>
                      <a:pt x="4" y="17"/>
                    </a:cubicBezTo>
                    <a:cubicBezTo>
                      <a:pt x="3" y="18"/>
                      <a:pt x="4" y="18"/>
                      <a:pt x="4" y="19"/>
                    </a:cubicBezTo>
                    <a:cubicBezTo>
                      <a:pt x="4" y="19"/>
                      <a:pt x="4" y="19"/>
                      <a:pt x="4" y="19"/>
                    </a:cubicBezTo>
                    <a:cubicBezTo>
                      <a:pt x="4" y="19"/>
                      <a:pt x="4" y="19"/>
                      <a:pt x="5" y="19"/>
                    </a:cubicBezTo>
                    <a:cubicBezTo>
                      <a:pt x="5" y="19"/>
                      <a:pt x="5" y="19"/>
                      <a:pt x="5" y="20"/>
                    </a:cubicBezTo>
                    <a:cubicBezTo>
                      <a:pt x="5" y="20"/>
                      <a:pt x="5" y="20"/>
                      <a:pt x="5" y="20"/>
                    </a:cubicBezTo>
                    <a:cubicBezTo>
                      <a:pt x="5" y="21"/>
                      <a:pt x="5" y="21"/>
                      <a:pt x="5" y="21"/>
                    </a:cubicBezTo>
                    <a:cubicBezTo>
                      <a:pt x="6" y="22"/>
                      <a:pt x="6" y="22"/>
                      <a:pt x="6" y="22"/>
                    </a:cubicBezTo>
                    <a:cubicBezTo>
                      <a:pt x="7" y="22"/>
                      <a:pt x="7" y="23"/>
                      <a:pt x="7" y="23"/>
                    </a:cubicBezTo>
                    <a:cubicBezTo>
                      <a:pt x="7" y="23"/>
                      <a:pt x="7" y="22"/>
                      <a:pt x="8" y="22"/>
                    </a:cubicBezTo>
                    <a:cubicBezTo>
                      <a:pt x="8" y="22"/>
                      <a:pt x="8" y="22"/>
                      <a:pt x="8" y="21"/>
                    </a:cubicBezTo>
                    <a:cubicBezTo>
                      <a:pt x="9" y="21"/>
                      <a:pt x="9" y="21"/>
                      <a:pt x="9" y="21"/>
                    </a:cubicBezTo>
                    <a:cubicBezTo>
                      <a:pt x="10" y="21"/>
                      <a:pt x="10" y="21"/>
                      <a:pt x="10" y="21"/>
                    </a:cubicBezTo>
                    <a:cubicBezTo>
                      <a:pt x="11" y="21"/>
                      <a:pt x="12" y="21"/>
                      <a:pt x="12" y="21"/>
                    </a:cubicBezTo>
                    <a:cubicBezTo>
                      <a:pt x="13" y="21"/>
                      <a:pt x="14" y="21"/>
                      <a:pt x="14" y="21"/>
                    </a:cubicBezTo>
                    <a:cubicBezTo>
                      <a:pt x="15" y="21"/>
                      <a:pt x="16" y="21"/>
                      <a:pt x="16" y="21"/>
                    </a:cubicBezTo>
                    <a:cubicBezTo>
                      <a:pt x="16" y="20"/>
                      <a:pt x="16" y="20"/>
                      <a:pt x="16" y="20"/>
                    </a:cubicBezTo>
                    <a:cubicBezTo>
                      <a:pt x="16" y="20"/>
                      <a:pt x="16" y="19"/>
                      <a:pt x="17" y="19"/>
                    </a:cubicBezTo>
                    <a:cubicBezTo>
                      <a:pt x="17" y="19"/>
                      <a:pt x="17" y="19"/>
                      <a:pt x="17" y="19"/>
                    </a:cubicBezTo>
                    <a:cubicBezTo>
                      <a:pt x="18" y="18"/>
                      <a:pt x="18" y="19"/>
                      <a:pt x="19" y="18"/>
                    </a:cubicBezTo>
                    <a:cubicBezTo>
                      <a:pt x="19" y="18"/>
                      <a:pt x="19" y="19"/>
                      <a:pt x="19" y="18"/>
                    </a:cubicBezTo>
                    <a:cubicBezTo>
                      <a:pt x="19" y="18"/>
                      <a:pt x="19" y="18"/>
                      <a:pt x="19" y="18"/>
                    </a:cubicBezTo>
                    <a:cubicBezTo>
                      <a:pt x="20" y="17"/>
                      <a:pt x="20" y="17"/>
                      <a:pt x="20" y="17"/>
                    </a:cubicBezTo>
                    <a:cubicBezTo>
                      <a:pt x="20" y="17"/>
                      <a:pt x="20" y="17"/>
                      <a:pt x="20" y="16"/>
                    </a:cubicBezTo>
                    <a:cubicBezTo>
                      <a:pt x="20" y="16"/>
                      <a:pt x="20" y="16"/>
                      <a:pt x="21" y="16"/>
                    </a:cubicBezTo>
                    <a:cubicBezTo>
                      <a:pt x="21" y="16"/>
                      <a:pt x="21" y="16"/>
                      <a:pt x="21" y="16"/>
                    </a:cubicBezTo>
                    <a:cubicBezTo>
                      <a:pt x="22" y="16"/>
                      <a:pt x="22" y="16"/>
                      <a:pt x="22" y="15"/>
                    </a:cubicBezTo>
                    <a:cubicBezTo>
                      <a:pt x="22" y="15"/>
                      <a:pt x="22" y="15"/>
                      <a:pt x="23" y="15"/>
                    </a:cubicBezTo>
                    <a:cubicBezTo>
                      <a:pt x="23" y="15"/>
                      <a:pt x="23" y="14"/>
                      <a:pt x="23" y="14"/>
                    </a:cubicBezTo>
                    <a:cubicBezTo>
                      <a:pt x="22" y="14"/>
                      <a:pt x="22" y="14"/>
                      <a:pt x="22" y="14"/>
                    </a:cubicBezTo>
                    <a:cubicBezTo>
                      <a:pt x="21" y="13"/>
                      <a:pt x="22" y="13"/>
                      <a:pt x="22" y="13"/>
                    </a:cubicBezTo>
                    <a:cubicBezTo>
                      <a:pt x="22" y="12"/>
                      <a:pt x="22" y="12"/>
                      <a:pt x="22" y="12"/>
                    </a:cubicBezTo>
                    <a:cubicBezTo>
                      <a:pt x="22" y="12"/>
                      <a:pt x="22" y="12"/>
                      <a:pt x="22" y="12"/>
                    </a:cubicBezTo>
                    <a:cubicBezTo>
                      <a:pt x="22" y="11"/>
                      <a:pt x="22" y="11"/>
                      <a:pt x="22" y="11"/>
                    </a:cubicBezTo>
                    <a:cubicBezTo>
                      <a:pt x="22" y="11"/>
                      <a:pt x="22" y="11"/>
                      <a:pt x="22" y="11"/>
                    </a:cubicBezTo>
                    <a:cubicBezTo>
                      <a:pt x="22" y="11"/>
                      <a:pt x="22" y="11"/>
                      <a:pt x="22" y="10"/>
                    </a:cubicBezTo>
                    <a:cubicBezTo>
                      <a:pt x="23" y="10"/>
                      <a:pt x="23" y="9"/>
                      <a:pt x="23" y="9"/>
                    </a:cubicBezTo>
                    <a:cubicBezTo>
                      <a:pt x="24" y="8"/>
                      <a:pt x="24" y="8"/>
                      <a:pt x="24" y="8"/>
                    </a:cubicBezTo>
                    <a:cubicBezTo>
                      <a:pt x="25" y="8"/>
                      <a:pt x="26" y="8"/>
                      <a:pt x="26" y="7"/>
                    </a:cubicBezTo>
                    <a:cubicBezTo>
                      <a:pt x="27" y="7"/>
                      <a:pt x="27" y="7"/>
                      <a:pt x="27" y="7"/>
                    </a:cubicBezTo>
                    <a:cubicBezTo>
                      <a:pt x="27" y="6"/>
                      <a:pt x="28" y="7"/>
                      <a:pt x="28" y="6"/>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89" name="Freeform 79"/>
              <p:cNvSpPr>
                <a:spLocks/>
              </p:cNvSpPr>
              <p:nvPr/>
            </p:nvSpPr>
            <p:spPr bwMode="auto">
              <a:xfrm>
                <a:off x="5327652" y="1778001"/>
                <a:ext cx="560388" cy="530225"/>
              </a:xfrm>
              <a:custGeom>
                <a:avLst/>
                <a:gdLst>
                  <a:gd name="T0" fmla="*/ 49 w 52"/>
                  <a:gd name="T1" fmla="*/ 39 h 49"/>
                  <a:gd name="T2" fmla="*/ 47 w 52"/>
                  <a:gd name="T3" fmla="*/ 38 h 49"/>
                  <a:gd name="T4" fmla="*/ 45 w 52"/>
                  <a:gd name="T5" fmla="*/ 35 h 49"/>
                  <a:gd name="T6" fmla="*/ 46 w 52"/>
                  <a:gd name="T7" fmla="*/ 31 h 49"/>
                  <a:gd name="T8" fmla="*/ 44 w 52"/>
                  <a:gd name="T9" fmla="*/ 30 h 49"/>
                  <a:gd name="T10" fmla="*/ 43 w 52"/>
                  <a:gd name="T11" fmla="*/ 27 h 49"/>
                  <a:gd name="T12" fmla="*/ 43 w 52"/>
                  <a:gd name="T13" fmla="*/ 24 h 49"/>
                  <a:gd name="T14" fmla="*/ 43 w 52"/>
                  <a:gd name="T15" fmla="*/ 19 h 49"/>
                  <a:gd name="T16" fmla="*/ 42 w 52"/>
                  <a:gd name="T17" fmla="*/ 17 h 49"/>
                  <a:gd name="T18" fmla="*/ 40 w 52"/>
                  <a:gd name="T19" fmla="*/ 15 h 49"/>
                  <a:gd name="T20" fmla="*/ 37 w 52"/>
                  <a:gd name="T21" fmla="*/ 13 h 49"/>
                  <a:gd name="T22" fmla="*/ 34 w 52"/>
                  <a:gd name="T23" fmla="*/ 12 h 49"/>
                  <a:gd name="T24" fmla="*/ 31 w 52"/>
                  <a:gd name="T25" fmla="*/ 11 h 49"/>
                  <a:gd name="T26" fmla="*/ 28 w 52"/>
                  <a:gd name="T27" fmla="*/ 11 h 49"/>
                  <a:gd name="T28" fmla="*/ 26 w 52"/>
                  <a:gd name="T29" fmla="*/ 12 h 49"/>
                  <a:gd name="T30" fmla="*/ 24 w 52"/>
                  <a:gd name="T31" fmla="*/ 13 h 49"/>
                  <a:gd name="T32" fmla="*/ 23 w 52"/>
                  <a:gd name="T33" fmla="*/ 14 h 49"/>
                  <a:gd name="T34" fmla="*/ 19 w 52"/>
                  <a:gd name="T35" fmla="*/ 15 h 49"/>
                  <a:gd name="T36" fmla="*/ 17 w 52"/>
                  <a:gd name="T37" fmla="*/ 14 h 49"/>
                  <a:gd name="T38" fmla="*/ 14 w 52"/>
                  <a:gd name="T39" fmla="*/ 12 h 49"/>
                  <a:gd name="T40" fmla="*/ 11 w 52"/>
                  <a:gd name="T41" fmla="*/ 11 h 49"/>
                  <a:gd name="T42" fmla="*/ 12 w 52"/>
                  <a:gd name="T43" fmla="*/ 7 h 49"/>
                  <a:gd name="T44" fmla="*/ 14 w 52"/>
                  <a:gd name="T45" fmla="*/ 5 h 49"/>
                  <a:gd name="T46" fmla="*/ 11 w 52"/>
                  <a:gd name="T47" fmla="*/ 3 h 49"/>
                  <a:gd name="T48" fmla="*/ 8 w 52"/>
                  <a:gd name="T49" fmla="*/ 1 h 49"/>
                  <a:gd name="T50" fmla="*/ 4 w 52"/>
                  <a:gd name="T51" fmla="*/ 1 h 49"/>
                  <a:gd name="T52" fmla="*/ 0 w 52"/>
                  <a:gd name="T53" fmla="*/ 0 h 49"/>
                  <a:gd name="T54" fmla="*/ 0 w 52"/>
                  <a:gd name="T55" fmla="*/ 4 h 49"/>
                  <a:gd name="T56" fmla="*/ 0 w 52"/>
                  <a:gd name="T57" fmla="*/ 7 h 49"/>
                  <a:gd name="T58" fmla="*/ 0 w 52"/>
                  <a:gd name="T59" fmla="*/ 10 h 49"/>
                  <a:gd name="T60" fmla="*/ 1 w 52"/>
                  <a:gd name="T61" fmla="*/ 12 h 49"/>
                  <a:gd name="T62" fmla="*/ 2 w 52"/>
                  <a:gd name="T63" fmla="*/ 14 h 49"/>
                  <a:gd name="T64" fmla="*/ 3 w 52"/>
                  <a:gd name="T65" fmla="*/ 16 h 49"/>
                  <a:gd name="T66" fmla="*/ 5 w 52"/>
                  <a:gd name="T67" fmla="*/ 17 h 49"/>
                  <a:gd name="T68" fmla="*/ 6 w 52"/>
                  <a:gd name="T69" fmla="*/ 20 h 49"/>
                  <a:gd name="T70" fmla="*/ 5 w 52"/>
                  <a:gd name="T71" fmla="*/ 23 h 49"/>
                  <a:gd name="T72" fmla="*/ 7 w 52"/>
                  <a:gd name="T73" fmla="*/ 25 h 49"/>
                  <a:gd name="T74" fmla="*/ 8 w 52"/>
                  <a:gd name="T75" fmla="*/ 27 h 49"/>
                  <a:gd name="T76" fmla="*/ 10 w 52"/>
                  <a:gd name="T77" fmla="*/ 28 h 49"/>
                  <a:gd name="T78" fmla="*/ 12 w 52"/>
                  <a:gd name="T79" fmla="*/ 31 h 49"/>
                  <a:gd name="T80" fmla="*/ 13 w 52"/>
                  <a:gd name="T81" fmla="*/ 33 h 49"/>
                  <a:gd name="T82" fmla="*/ 14 w 52"/>
                  <a:gd name="T83" fmla="*/ 35 h 49"/>
                  <a:gd name="T84" fmla="*/ 16 w 52"/>
                  <a:gd name="T85" fmla="*/ 34 h 49"/>
                  <a:gd name="T86" fmla="*/ 17 w 52"/>
                  <a:gd name="T87" fmla="*/ 34 h 49"/>
                  <a:gd name="T88" fmla="*/ 19 w 52"/>
                  <a:gd name="T89" fmla="*/ 36 h 49"/>
                  <a:gd name="T90" fmla="*/ 20 w 52"/>
                  <a:gd name="T91" fmla="*/ 38 h 49"/>
                  <a:gd name="T92" fmla="*/ 23 w 52"/>
                  <a:gd name="T93" fmla="*/ 42 h 49"/>
                  <a:gd name="T94" fmla="*/ 26 w 52"/>
                  <a:gd name="T95" fmla="*/ 43 h 49"/>
                  <a:gd name="T96" fmla="*/ 28 w 52"/>
                  <a:gd name="T97" fmla="*/ 44 h 49"/>
                  <a:gd name="T98" fmla="*/ 30 w 52"/>
                  <a:gd name="T99" fmla="*/ 44 h 49"/>
                  <a:gd name="T100" fmla="*/ 32 w 52"/>
                  <a:gd name="T101" fmla="*/ 43 h 49"/>
                  <a:gd name="T102" fmla="*/ 35 w 52"/>
                  <a:gd name="T103" fmla="*/ 43 h 49"/>
                  <a:gd name="T104" fmla="*/ 37 w 52"/>
                  <a:gd name="T105" fmla="*/ 46 h 49"/>
                  <a:gd name="T106" fmla="*/ 38 w 52"/>
                  <a:gd name="T107" fmla="*/ 47 h 49"/>
                  <a:gd name="T108" fmla="*/ 41 w 52"/>
                  <a:gd name="T109" fmla="*/ 48 h 49"/>
                  <a:gd name="T110" fmla="*/ 46 w 52"/>
                  <a:gd name="T111" fmla="*/ 48 h 49"/>
                  <a:gd name="T112" fmla="*/ 49 w 52"/>
                  <a:gd name="T113" fmla="*/ 49 h 49"/>
                  <a:gd name="T114" fmla="*/ 49 w 52"/>
                  <a:gd name="T115" fmla="*/ 46 h 49"/>
                  <a:gd name="T116" fmla="*/ 52 w 52"/>
                  <a:gd name="T11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9">
                    <a:moveTo>
                      <a:pt x="51" y="41"/>
                    </a:moveTo>
                    <a:cubicBezTo>
                      <a:pt x="51" y="41"/>
                      <a:pt x="51" y="40"/>
                      <a:pt x="51" y="40"/>
                    </a:cubicBezTo>
                    <a:cubicBezTo>
                      <a:pt x="50" y="39"/>
                      <a:pt x="50" y="39"/>
                      <a:pt x="49" y="39"/>
                    </a:cubicBezTo>
                    <a:cubicBezTo>
                      <a:pt x="49" y="39"/>
                      <a:pt x="49" y="39"/>
                      <a:pt x="49" y="39"/>
                    </a:cubicBezTo>
                    <a:cubicBezTo>
                      <a:pt x="48" y="39"/>
                      <a:pt x="48" y="39"/>
                      <a:pt x="48" y="39"/>
                    </a:cubicBezTo>
                    <a:cubicBezTo>
                      <a:pt x="48" y="39"/>
                      <a:pt x="48" y="38"/>
                      <a:pt x="47" y="38"/>
                    </a:cubicBezTo>
                    <a:cubicBezTo>
                      <a:pt x="47" y="38"/>
                      <a:pt x="47" y="38"/>
                      <a:pt x="46" y="37"/>
                    </a:cubicBezTo>
                    <a:cubicBezTo>
                      <a:pt x="46" y="37"/>
                      <a:pt x="46" y="36"/>
                      <a:pt x="46" y="36"/>
                    </a:cubicBezTo>
                    <a:cubicBezTo>
                      <a:pt x="46" y="35"/>
                      <a:pt x="45" y="35"/>
                      <a:pt x="45" y="35"/>
                    </a:cubicBezTo>
                    <a:cubicBezTo>
                      <a:pt x="45" y="34"/>
                      <a:pt x="45" y="34"/>
                      <a:pt x="45" y="34"/>
                    </a:cubicBezTo>
                    <a:cubicBezTo>
                      <a:pt x="46" y="33"/>
                      <a:pt x="46" y="33"/>
                      <a:pt x="46" y="33"/>
                    </a:cubicBezTo>
                    <a:cubicBezTo>
                      <a:pt x="46" y="32"/>
                      <a:pt x="46" y="32"/>
                      <a:pt x="46" y="31"/>
                    </a:cubicBezTo>
                    <a:cubicBezTo>
                      <a:pt x="46" y="31"/>
                      <a:pt x="46" y="31"/>
                      <a:pt x="46" y="30"/>
                    </a:cubicBezTo>
                    <a:cubicBezTo>
                      <a:pt x="46" y="30"/>
                      <a:pt x="45" y="30"/>
                      <a:pt x="45" y="30"/>
                    </a:cubicBezTo>
                    <a:cubicBezTo>
                      <a:pt x="44" y="30"/>
                      <a:pt x="44" y="30"/>
                      <a:pt x="44" y="30"/>
                    </a:cubicBezTo>
                    <a:cubicBezTo>
                      <a:pt x="44" y="30"/>
                      <a:pt x="44" y="30"/>
                      <a:pt x="43" y="29"/>
                    </a:cubicBezTo>
                    <a:cubicBezTo>
                      <a:pt x="43" y="29"/>
                      <a:pt x="44" y="29"/>
                      <a:pt x="44" y="28"/>
                    </a:cubicBezTo>
                    <a:cubicBezTo>
                      <a:pt x="44" y="28"/>
                      <a:pt x="43" y="27"/>
                      <a:pt x="43" y="27"/>
                    </a:cubicBezTo>
                    <a:cubicBezTo>
                      <a:pt x="43" y="26"/>
                      <a:pt x="43" y="26"/>
                      <a:pt x="43" y="26"/>
                    </a:cubicBezTo>
                    <a:cubicBezTo>
                      <a:pt x="43" y="25"/>
                      <a:pt x="43" y="25"/>
                      <a:pt x="43" y="25"/>
                    </a:cubicBezTo>
                    <a:cubicBezTo>
                      <a:pt x="43" y="24"/>
                      <a:pt x="43" y="24"/>
                      <a:pt x="43" y="24"/>
                    </a:cubicBezTo>
                    <a:cubicBezTo>
                      <a:pt x="43" y="23"/>
                      <a:pt x="43" y="23"/>
                      <a:pt x="43" y="22"/>
                    </a:cubicBezTo>
                    <a:cubicBezTo>
                      <a:pt x="43" y="21"/>
                      <a:pt x="43" y="21"/>
                      <a:pt x="43" y="20"/>
                    </a:cubicBezTo>
                    <a:cubicBezTo>
                      <a:pt x="43" y="20"/>
                      <a:pt x="43" y="19"/>
                      <a:pt x="43" y="19"/>
                    </a:cubicBezTo>
                    <a:cubicBezTo>
                      <a:pt x="43" y="19"/>
                      <a:pt x="43" y="19"/>
                      <a:pt x="43" y="19"/>
                    </a:cubicBezTo>
                    <a:cubicBezTo>
                      <a:pt x="43" y="18"/>
                      <a:pt x="43" y="18"/>
                      <a:pt x="43" y="18"/>
                    </a:cubicBezTo>
                    <a:cubicBezTo>
                      <a:pt x="42" y="17"/>
                      <a:pt x="42" y="17"/>
                      <a:pt x="42" y="17"/>
                    </a:cubicBezTo>
                    <a:cubicBezTo>
                      <a:pt x="42" y="16"/>
                      <a:pt x="42" y="16"/>
                      <a:pt x="41" y="15"/>
                    </a:cubicBezTo>
                    <a:cubicBezTo>
                      <a:pt x="41" y="15"/>
                      <a:pt x="41" y="15"/>
                      <a:pt x="41" y="15"/>
                    </a:cubicBezTo>
                    <a:cubicBezTo>
                      <a:pt x="40" y="15"/>
                      <a:pt x="40" y="15"/>
                      <a:pt x="40" y="15"/>
                    </a:cubicBezTo>
                    <a:cubicBezTo>
                      <a:pt x="39" y="15"/>
                      <a:pt x="39" y="14"/>
                      <a:pt x="39" y="14"/>
                    </a:cubicBezTo>
                    <a:cubicBezTo>
                      <a:pt x="39" y="14"/>
                      <a:pt x="38" y="14"/>
                      <a:pt x="38" y="14"/>
                    </a:cubicBezTo>
                    <a:cubicBezTo>
                      <a:pt x="37" y="14"/>
                      <a:pt x="37" y="13"/>
                      <a:pt x="37" y="13"/>
                    </a:cubicBezTo>
                    <a:cubicBezTo>
                      <a:pt x="37" y="13"/>
                      <a:pt x="37" y="13"/>
                      <a:pt x="36" y="12"/>
                    </a:cubicBezTo>
                    <a:cubicBezTo>
                      <a:pt x="36" y="12"/>
                      <a:pt x="36" y="12"/>
                      <a:pt x="35" y="12"/>
                    </a:cubicBezTo>
                    <a:cubicBezTo>
                      <a:pt x="34" y="12"/>
                      <a:pt x="34" y="12"/>
                      <a:pt x="34" y="12"/>
                    </a:cubicBezTo>
                    <a:cubicBezTo>
                      <a:pt x="34" y="12"/>
                      <a:pt x="33" y="12"/>
                      <a:pt x="33" y="12"/>
                    </a:cubicBezTo>
                    <a:cubicBezTo>
                      <a:pt x="33" y="12"/>
                      <a:pt x="32" y="12"/>
                      <a:pt x="32" y="11"/>
                    </a:cubicBezTo>
                    <a:cubicBezTo>
                      <a:pt x="32" y="11"/>
                      <a:pt x="31" y="11"/>
                      <a:pt x="31" y="11"/>
                    </a:cubicBezTo>
                    <a:cubicBezTo>
                      <a:pt x="30" y="11"/>
                      <a:pt x="30" y="10"/>
                      <a:pt x="29" y="11"/>
                    </a:cubicBezTo>
                    <a:cubicBezTo>
                      <a:pt x="29" y="11"/>
                      <a:pt x="29" y="11"/>
                      <a:pt x="29" y="11"/>
                    </a:cubicBezTo>
                    <a:cubicBezTo>
                      <a:pt x="29" y="11"/>
                      <a:pt x="29" y="11"/>
                      <a:pt x="28" y="11"/>
                    </a:cubicBezTo>
                    <a:cubicBezTo>
                      <a:pt x="28" y="11"/>
                      <a:pt x="28" y="11"/>
                      <a:pt x="28" y="11"/>
                    </a:cubicBezTo>
                    <a:cubicBezTo>
                      <a:pt x="27" y="11"/>
                      <a:pt x="27" y="11"/>
                      <a:pt x="27" y="11"/>
                    </a:cubicBezTo>
                    <a:cubicBezTo>
                      <a:pt x="26" y="12"/>
                      <a:pt x="26" y="12"/>
                      <a:pt x="26" y="12"/>
                    </a:cubicBezTo>
                    <a:cubicBezTo>
                      <a:pt x="26" y="13"/>
                      <a:pt x="25" y="13"/>
                      <a:pt x="25" y="13"/>
                    </a:cubicBezTo>
                    <a:cubicBezTo>
                      <a:pt x="24" y="13"/>
                      <a:pt x="24" y="13"/>
                      <a:pt x="24" y="13"/>
                    </a:cubicBezTo>
                    <a:cubicBezTo>
                      <a:pt x="24" y="13"/>
                      <a:pt x="24" y="13"/>
                      <a:pt x="24" y="13"/>
                    </a:cubicBezTo>
                    <a:cubicBezTo>
                      <a:pt x="24" y="13"/>
                      <a:pt x="24" y="14"/>
                      <a:pt x="24" y="14"/>
                    </a:cubicBezTo>
                    <a:cubicBezTo>
                      <a:pt x="24" y="14"/>
                      <a:pt x="24" y="14"/>
                      <a:pt x="24" y="15"/>
                    </a:cubicBezTo>
                    <a:cubicBezTo>
                      <a:pt x="23" y="15"/>
                      <a:pt x="23" y="14"/>
                      <a:pt x="23" y="14"/>
                    </a:cubicBezTo>
                    <a:cubicBezTo>
                      <a:pt x="22" y="14"/>
                      <a:pt x="22" y="14"/>
                      <a:pt x="22" y="14"/>
                    </a:cubicBezTo>
                    <a:cubicBezTo>
                      <a:pt x="21" y="14"/>
                      <a:pt x="21" y="15"/>
                      <a:pt x="20" y="15"/>
                    </a:cubicBezTo>
                    <a:cubicBezTo>
                      <a:pt x="20" y="15"/>
                      <a:pt x="20" y="15"/>
                      <a:pt x="19" y="15"/>
                    </a:cubicBezTo>
                    <a:cubicBezTo>
                      <a:pt x="19" y="15"/>
                      <a:pt x="19" y="15"/>
                      <a:pt x="19" y="15"/>
                    </a:cubicBezTo>
                    <a:cubicBezTo>
                      <a:pt x="18" y="15"/>
                      <a:pt x="18" y="15"/>
                      <a:pt x="18" y="15"/>
                    </a:cubicBezTo>
                    <a:cubicBezTo>
                      <a:pt x="17" y="15"/>
                      <a:pt x="17" y="15"/>
                      <a:pt x="17" y="14"/>
                    </a:cubicBezTo>
                    <a:cubicBezTo>
                      <a:pt x="16" y="14"/>
                      <a:pt x="16" y="14"/>
                      <a:pt x="16" y="14"/>
                    </a:cubicBezTo>
                    <a:cubicBezTo>
                      <a:pt x="15" y="13"/>
                      <a:pt x="15" y="13"/>
                      <a:pt x="15" y="13"/>
                    </a:cubicBezTo>
                    <a:cubicBezTo>
                      <a:pt x="14" y="13"/>
                      <a:pt x="14" y="13"/>
                      <a:pt x="14" y="12"/>
                    </a:cubicBezTo>
                    <a:cubicBezTo>
                      <a:pt x="13" y="12"/>
                      <a:pt x="13" y="12"/>
                      <a:pt x="13" y="12"/>
                    </a:cubicBezTo>
                    <a:cubicBezTo>
                      <a:pt x="13" y="12"/>
                      <a:pt x="12" y="12"/>
                      <a:pt x="12" y="12"/>
                    </a:cubicBezTo>
                    <a:cubicBezTo>
                      <a:pt x="12" y="12"/>
                      <a:pt x="12" y="11"/>
                      <a:pt x="11" y="11"/>
                    </a:cubicBezTo>
                    <a:cubicBezTo>
                      <a:pt x="11" y="10"/>
                      <a:pt x="11" y="10"/>
                      <a:pt x="11" y="9"/>
                    </a:cubicBezTo>
                    <a:cubicBezTo>
                      <a:pt x="11" y="9"/>
                      <a:pt x="11" y="8"/>
                      <a:pt x="11" y="8"/>
                    </a:cubicBezTo>
                    <a:cubicBezTo>
                      <a:pt x="11" y="8"/>
                      <a:pt x="12" y="7"/>
                      <a:pt x="12" y="7"/>
                    </a:cubicBezTo>
                    <a:cubicBezTo>
                      <a:pt x="12" y="6"/>
                      <a:pt x="12" y="6"/>
                      <a:pt x="12" y="6"/>
                    </a:cubicBezTo>
                    <a:cubicBezTo>
                      <a:pt x="12" y="5"/>
                      <a:pt x="12" y="5"/>
                      <a:pt x="13" y="5"/>
                    </a:cubicBezTo>
                    <a:cubicBezTo>
                      <a:pt x="13" y="5"/>
                      <a:pt x="14" y="6"/>
                      <a:pt x="14" y="5"/>
                    </a:cubicBezTo>
                    <a:cubicBezTo>
                      <a:pt x="14" y="5"/>
                      <a:pt x="14" y="5"/>
                      <a:pt x="13" y="4"/>
                    </a:cubicBezTo>
                    <a:cubicBezTo>
                      <a:pt x="13" y="4"/>
                      <a:pt x="12" y="4"/>
                      <a:pt x="12" y="4"/>
                    </a:cubicBezTo>
                    <a:cubicBezTo>
                      <a:pt x="11" y="3"/>
                      <a:pt x="11" y="3"/>
                      <a:pt x="11" y="3"/>
                    </a:cubicBezTo>
                    <a:cubicBezTo>
                      <a:pt x="10" y="2"/>
                      <a:pt x="10" y="2"/>
                      <a:pt x="10" y="1"/>
                    </a:cubicBezTo>
                    <a:cubicBezTo>
                      <a:pt x="9" y="1"/>
                      <a:pt x="9" y="1"/>
                      <a:pt x="9" y="1"/>
                    </a:cubicBezTo>
                    <a:cubicBezTo>
                      <a:pt x="9" y="2"/>
                      <a:pt x="8" y="2"/>
                      <a:pt x="8" y="1"/>
                    </a:cubicBezTo>
                    <a:cubicBezTo>
                      <a:pt x="7" y="1"/>
                      <a:pt x="7" y="1"/>
                      <a:pt x="6" y="1"/>
                    </a:cubicBezTo>
                    <a:cubicBezTo>
                      <a:pt x="6" y="1"/>
                      <a:pt x="6" y="1"/>
                      <a:pt x="5" y="1"/>
                    </a:cubicBezTo>
                    <a:cubicBezTo>
                      <a:pt x="5" y="1"/>
                      <a:pt x="4" y="1"/>
                      <a:pt x="4" y="1"/>
                    </a:cubicBezTo>
                    <a:cubicBezTo>
                      <a:pt x="3" y="1"/>
                      <a:pt x="3" y="1"/>
                      <a:pt x="2" y="1"/>
                    </a:cubicBezTo>
                    <a:cubicBezTo>
                      <a:pt x="1" y="1"/>
                      <a:pt x="1" y="1"/>
                      <a:pt x="0" y="0"/>
                    </a:cubicBezTo>
                    <a:cubicBezTo>
                      <a:pt x="0" y="0"/>
                      <a:pt x="0" y="0"/>
                      <a:pt x="0" y="0"/>
                    </a:cubicBezTo>
                    <a:cubicBezTo>
                      <a:pt x="0" y="1"/>
                      <a:pt x="0" y="1"/>
                      <a:pt x="0" y="1"/>
                    </a:cubicBezTo>
                    <a:cubicBezTo>
                      <a:pt x="0" y="2"/>
                      <a:pt x="0" y="2"/>
                      <a:pt x="0" y="2"/>
                    </a:cubicBezTo>
                    <a:cubicBezTo>
                      <a:pt x="0" y="3"/>
                      <a:pt x="0" y="3"/>
                      <a:pt x="0" y="4"/>
                    </a:cubicBezTo>
                    <a:cubicBezTo>
                      <a:pt x="0" y="4"/>
                      <a:pt x="1" y="5"/>
                      <a:pt x="1" y="5"/>
                    </a:cubicBezTo>
                    <a:cubicBezTo>
                      <a:pt x="1" y="6"/>
                      <a:pt x="1" y="6"/>
                      <a:pt x="0" y="7"/>
                    </a:cubicBezTo>
                    <a:cubicBezTo>
                      <a:pt x="0" y="7"/>
                      <a:pt x="0" y="7"/>
                      <a:pt x="0" y="7"/>
                    </a:cubicBezTo>
                    <a:cubicBezTo>
                      <a:pt x="0" y="8"/>
                      <a:pt x="0" y="8"/>
                      <a:pt x="0" y="8"/>
                    </a:cubicBezTo>
                    <a:cubicBezTo>
                      <a:pt x="0" y="8"/>
                      <a:pt x="0" y="9"/>
                      <a:pt x="0" y="9"/>
                    </a:cubicBezTo>
                    <a:cubicBezTo>
                      <a:pt x="0" y="9"/>
                      <a:pt x="0" y="10"/>
                      <a:pt x="0" y="10"/>
                    </a:cubicBezTo>
                    <a:cubicBezTo>
                      <a:pt x="1" y="10"/>
                      <a:pt x="1" y="10"/>
                      <a:pt x="1" y="10"/>
                    </a:cubicBezTo>
                    <a:cubicBezTo>
                      <a:pt x="1" y="11"/>
                      <a:pt x="1" y="11"/>
                      <a:pt x="0" y="11"/>
                    </a:cubicBezTo>
                    <a:cubicBezTo>
                      <a:pt x="0" y="11"/>
                      <a:pt x="1" y="12"/>
                      <a:pt x="1" y="12"/>
                    </a:cubicBezTo>
                    <a:cubicBezTo>
                      <a:pt x="1" y="12"/>
                      <a:pt x="1" y="12"/>
                      <a:pt x="1" y="12"/>
                    </a:cubicBezTo>
                    <a:cubicBezTo>
                      <a:pt x="2" y="13"/>
                      <a:pt x="2" y="13"/>
                      <a:pt x="2" y="13"/>
                    </a:cubicBezTo>
                    <a:cubicBezTo>
                      <a:pt x="2" y="13"/>
                      <a:pt x="2" y="13"/>
                      <a:pt x="2" y="14"/>
                    </a:cubicBezTo>
                    <a:cubicBezTo>
                      <a:pt x="2" y="14"/>
                      <a:pt x="2" y="14"/>
                      <a:pt x="2" y="14"/>
                    </a:cubicBezTo>
                    <a:cubicBezTo>
                      <a:pt x="2" y="14"/>
                      <a:pt x="3" y="14"/>
                      <a:pt x="3" y="15"/>
                    </a:cubicBezTo>
                    <a:cubicBezTo>
                      <a:pt x="3" y="15"/>
                      <a:pt x="3" y="15"/>
                      <a:pt x="3" y="16"/>
                    </a:cubicBezTo>
                    <a:cubicBezTo>
                      <a:pt x="3" y="16"/>
                      <a:pt x="4" y="16"/>
                      <a:pt x="4" y="16"/>
                    </a:cubicBezTo>
                    <a:cubicBezTo>
                      <a:pt x="4" y="16"/>
                      <a:pt x="4" y="16"/>
                      <a:pt x="4" y="17"/>
                    </a:cubicBezTo>
                    <a:cubicBezTo>
                      <a:pt x="4" y="17"/>
                      <a:pt x="5" y="17"/>
                      <a:pt x="5" y="17"/>
                    </a:cubicBezTo>
                    <a:cubicBezTo>
                      <a:pt x="5" y="17"/>
                      <a:pt x="6" y="17"/>
                      <a:pt x="6" y="17"/>
                    </a:cubicBezTo>
                    <a:cubicBezTo>
                      <a:pt x="6" y="18"/>
                      <a:pt x="6" y="18"/>
                      <a:pt x="6" y="19"/>
                    </a:cubicBezTo>
                    <a:cubicBezTo>
                      <a:pt x="6" y="19"/>
                      <a:pt x="6" y="19"/>
                      <a:pt x="6" y="20"/>
                    </a:cubicBezTo>
                    <a:cubicBezTo>
                      <a:pt x="6" y="20"/>
                      <a:pt x="5" y="20"/>
                      <a:pt x="5" y="21"/>
                    </a:cubicBezTo>
                    <a:cubicBezTo>
                      <a:pt x="5" y="21"/>
                      <a:pt x="5" y="22"/>
                      <a:pt x="5" y="22"/>
                    </a:cubicBezTo>
                    <a:cubicBezTo>
                      <a:pt x="5" y="23"/>
                      <a:pt x="5" y="23"/>
                      <a:pt x="5" y="23"/>
                    </a:cubicBezTo>
                    <a:cubicBezTo>
                      <a:pt x="6" y="24"/>
                      <a:pt x="6" y="24"/>
                      <a:pt x="6" y="24"/>
                    </a:cubicBezTo>
                    <a:cubicBezTo>
                      <a:pt x="7" y="24"/>
                      <a:pt x="7" y="24"/>
                      <a:pt x="7" y="25"/>
                    </a:cubicBezTo>
                    <a:cubicBezTo>
                      <a:pt x="7" y="25"/>
                      <a:pt x="7" y="25"/>
                      <a:pt x="7" y="25"/>
                    </a:cubicBezTo>
                    <a:cubicBezTo>
                      <a:pt x="7" y="25"/>
                      <a:pt x="7" y="25"/>
                      <a:pt x="7" y="26"/>
                    </a:cubicBezTo>
                    <a:cubicBezTo>
                      <a:pt x="7" y="26"/>
                      <a:pt x="7" y="26"/>
                      <a:pt x="8" y="26"/>
                    </a:cubicBezTo>
                    <a:cubicBezTo>
                      <a:pt x="8" y="27"/>
                      <a:pt x="8" y="27"/>
                      <a:pt x="8" y="27"/>
                    </a:cubicBezTo>
                    <a:cubicBezTo>
                      <a:pt x="9" y="27"/>
                      <a:pt x="9" y="27"/>
                      <a:pt x="9" y="27"/>
                    </a:cubicBezTo>
                    <a:cubicBezTo>
                      <a:pt x="10" y="27"/>
                      <a:pt x="10" y="27"/>
                      <a:pt x="10" y="27"/>
                    </a:cubicBezTo>
                    <a:cubicBezTo>
                      <a:pt x="10" y="27"/>
                      <a:pt x="10" y="27"/>
                      <a:pt x="10" y="28"/>
                    </a:cubicBezTo>
                    <a:cubicBezTo>
                      <a:pt x="11" y="28"/>
                      <a:pt x="11" y="28"/>
                      <a:pt x="11" y="29"/>
                    </a:cubicBezTo>
                    <a:cubicBezTo>
                      <a:pt x="12" y="30"/>
                      <a:pt x="11" y="30"/>
                      <a:pt x="11" y="30"/>
                    </a:cubicBezTo>
                    <a:cubicBezTo>
                      <a:pt x="12" y="31"/>
                      <a:pt x="11" y="31"/>
                      <a:pt x="12" y="31"/>
                    </a:cubicBezTo>
                    <a:cubicBezTo>
                      <a:pt x="12" y="31"/>
                      <a:pt x="12" y="31"/>
                      <a:pt x="12" y="32"/>
                    </a:cubicBezTo>
                    <a:cubicBezTo>
                      <a:pt x="12" y="32"/>
                      <a:pt x="12" y="32"/>
                      <a:pt x="12" y="33"/>
                    </a:cubicBezTo>
                    <a:cubicBezTo>
                      <a:pt x="12" y="33"/>
                      <a:pt x="13" y="33"/>
                      <a:pt x="13" y="33"/>
                    </a:cubicBezTo>
                    <a:cubicBezTo>
                      <a:pt x="13" y="34"/>
                      <a:pt x="13" y="34"/>
                      <a:pt x="14" y="34"/>
                    </a:cubicBezTo>
                    <a:cubicBezTo>
                      <a:pt x="14" y="34"/>
                      <a:pt x="14" y="34"/>
                      <a:pt x="14" y="35"/>
                    </a:cubicBezTo>
                    <a:cubicBezTo>
                      <a:pt x="14" y="35"/>
                      <a:pt x="14" y="35"/>
                      <a:pt x="14" y="35"/>
                    </a:cubicBezTo>
                    <a:cubicBezTo>
                      <a:pt x="14" y="35"/>
                      <a:pt x="15" y="35"/>
                      <a:pt x="15" y="34"/>
                    </a:cubicBezTo>
                    <a:cubicBezTo>
                      <a:pt x="15" y="34"/>
                      <a:pt x="15" y="34"/>
                      <a:pt x="15" y="34"/>
                    </a:cubicBezTo>
                    <a:cubicBezTo>
                      <a:pt x="15" y="34"/>
                      <a:pt x="15" y="34"/>
                      <a:pt x="16" y="34"/>
                    </a:cubicBezTo>
                    <a:cubicBezTo>
                      <a:pt x="16" y="34"/>
                      <a:pt x="16" y="34"/>
                      <a:pt x="16" y="34"/>
                    </a:cubicBezTo>
                    <a:cubicBezTo>
                      <a:pt x="16" y="34"/>
                      <a:pt x="16" y="34"/>
                      <a:pt x="16" y="35"/>
                    </a:cubicBezTo>
                    <a:cubicBezTo>
                      <a:pt x="17" y="35"/>
                      <a:pt x="17" y="34"/>
                      <a:pt x="17" y="34"/>
                    </a:cubicBezTo>
                    <a:cubicBezTo>
                      <a:pt x="17" y="34"/>
                      <a:pt x="17" y="34"/>
                      <a:pt x="18" y="34"/>
                    </a:cubicBezTo>
                    <a:cubicBezTo>
                      <a:pt x="18" y="34"/>
                      <a:pt x="18" y="35"/>
                      <a:pt x="18" y="35"/>
                    </a:cubicBezTo>
                    <a:cubicBezTo>
                      <a:pt x="18" y="35"/>
                      <a:pt x="19" y="35"/>
                      <a:pt x="19" y="36"/>
                    </a:cubicBezTo>
                    <a:cubicBezTo>
                      <a:pt x="19" y="36"/>
                      <a:pt x="19" y="36"/>
                      <a:pt x="19" y="37"/>
                    </a:cubicBezTo>
                    <a:cubicBezTo>
                      <a:pt x="20" y="37"/>
                      <a:pt x="20" y="37"/>
                      <a:pt x="20" y="38"/>
                    </a:cubicBezTo>
                    <a:cubicBezTo>
                      <a:pt x="20" y="38"/>
                      <a:pt x="20" y="38"/>
                      <a:pt x="20" y="38"/>
                    </a:cubicBezTo>
                    <a:cubicBezTo>
                      <a:pt x="21" y="39"/>
                      <a:pt x="21" y="39"/>
                      <a:pt x="21" y="39"/>
                    </a:cubicBezTo>
                    <a:cubicBezTo>
                      <a:pt x="21" y="40"/>
                      <a:pt x="21" y="41"/>
                      <a:pt x="22" y="41"/>
                    </a:cubicBezTo>
                    <a:cubicBezTo>
                      <a:pt x="22" y="42"/>
                      <a:pt x="23" y="42"/>
                      <a:pt x="23" y="42"/>
                    </a:cubicBezTo>
                    <a:cubicBezTo>
                      <a:pt x="23" y="41"/>
                      <a:pt x="23" y="41"/>
                      <a:pt x="24" y="41"/>
                    </a:cubicBezTo>
                    <a:cubicBezTo>
                      <a:pt x="24" y="41"/>
                      <a:pt x="24" y="42"/>
                      <a:pt x="25" y="42"/>
                    </a:cubicBezTo>
                    <a:cubicBezTo>
                      <a:pt x="25" y="42"/>
                      <a:pt x="25" y="42"/>
                      <a:pt x="26" y="43"/>
                    </a:cubicBezTo>
                    <a:cubicBezTo>
                      <a:pt x="26" y="43"/>
                      <a:pt x="26" y="43"/>
                      <a:pt x="27" y="43"/>
                    </a:cubicBezTo>
                    <a:cubicBezTo>
                      <a:pt x="27" y="43"/>
                      <a:pt x="27" y="43"/>
                      <a:pt x="27" y="44"/>
                    </a:cubicBezTo>
                    <a:cubicBezTo>
                      <a:pt x="27" y="44"/>
                      <a:pt x="28" y="44"/>
                      <a:pt x="28" y="44"/>
                    </a:cubicBezTo>
                    <a:cubicBezTo>
                      <a:pt x="28" y="44"/>
                      <a:pt x="29" y="44"/>
                      <a:pt x="29" y="44"/>
                    </a:cubicBezTo>
                    <a:cubicBezTo>
                      <a:pt x="29" y="44"/>
                      <a:pt x="29" y="45"/>
                      <a:pt x="30" y="45"/>
                    </a:cubicBezTo>
                    <a:cubicBezTo>
                      <a:pt x="30" y="45"/>
                      <a:pt x="30" y="44"/>
                      <a:pt x="30" y="44"/>
                    </a:cubicBezTo>
                    <a:cubicBezTo>
                      <a:pt x="31" y="44"/>
                      <a:pt x="31" y="44"/>
                      <a:pt x="31" y="44"/>
                    </a:cubicBezTo>
                    <a:cubicBezTo>
                      <a:pt x="32" y="44"/>
                      <a:pt x="32" y="43"/>
                      <a:pt x="32" y="43"/>
                    </a:cubicBezTo>
                    <a:cubicBezTo>
                      <a:pt x="32" y="43"/>
                      <a:pt x="32" y="43"/>
                      <a:pt x="32" y="43"/>
                    </a:cubicBezTo>
                    <a:cubicBezTo>
                      <a:pt x="33" y="43"/>
                      <a:pt x="33" y="43"/>
                      <a:pt x="33" y="43"/>
                    </a:cubicBezTo>
                    <a:cubicBezTo>
                      <a:pt x="34" y="42"/>
                      <a:pt x="34" y="43"/>
                      <a:pt x="34" y="43"/>
                    </a:cubicBezTo>
                    <a:cubicBezTo>
                      <a:pt x="35" y="43"/>
                      <a:pt x="35" y="43"/>
                      <a:pt x="35" y="43"/>
                    </a:cubicBezTo>
                    <a:cubicBezTo>
                      <a:pt x="35" y="43"/>
                      <a:pt x="36" y="43"/>
                      <a:pt x="36" y="43"/>
                    </a:cubicBezTo>
                    <a:cubicBezTo>
                      <a:pt x="36" y="44"/>
                      <a:pt x="36" y="44"/>
                      <a:pt x="36" y="44"/>
                    </a:cubicBezTo>
                    <a:cubicBezTo>
                      <a:pt x="37" y="45"/>
                      <a:pt x="36" y="45"/>
                      <a:pt x="37" y="46"/>
                    </a:cubicBezTo>
                    <a:cubicBezTo>
                      <a:pt x="37" y="46"/>
                      <a:pt x="37" y="46"/>
                      <a:pt x="37" y="46"/>
                    </a:cubicBezTo>
                    <a:cubicBezTo>
                      <a:pt x="37" y="47"/>
                      <a:pt x="37" y="47"/>
                      <a:pt x="38" y="47"/>
                    </a:cubicBezTo>
                    <a:cubicBezTo>
                      <a:pt x="38" y="47"/>
                      <a:pt x="38" y="47"/>
                      <a:pt x="38" y="47"/>
                    </a:cubicBezTo>
                    <a:cubicBezTo>
                      <a:pt x="38" y="48"/>
                      <a:pt x="39" y="47"/>
                      <a:pt x="39" y="47"/>
                    </a:cubicBezTo>
                    <a:cubicBezTo>
                      <a:pt x="39" y="47"/>
                      <a:pt x="40" y="47"/>
                      <a:pt x="40" y="47"/>
                    </a:cubicBezTo>
                    <a:cubicBezTo>
                      <a:pt x="40" y="47"/>
                      <a:pt x="41" y="48"/>
                      <a:pt x="41" y="48"/>
                    </a:cubicBezTo>
                    <a:cubicBezTo>
                      <a:pt x="42" y="48"/>
                      <a:pt x="42" y="48"/>
                      <a:pt x="43" y="48"/>
                    </a:cubicBezTo>
                    <a:cubicBezTo>
                      <a:pt x="44" y="48"/>
                      <a:pt x="44" y="48"/>
                      <a:pt x="44" y="48"/>
                    </a:cubicBezTo>
                    <a:cubicBezTo>
                      <a:pt x="45" y="48"/>
                      <a:pt x="45" y="48"/>
                      <a:pt x="46" y="48"/>
                    </a:cubicBezTo>
                    <a:cubicBezTo>
                      <a:pt x="46" y="49"/>
                      <a:pt x="46" y="49"/>
                      <a:pt x="47" y="49"/>
                    </a:cubicBezTo>
                    <a:cubicBezTo>
                      <a:pt x="48" y="49"/>
                      <a:pt x="48" y="49"/>
                      <a:pt x="48" y="49"/>
                    </a:cubicBezTo>
                    <a:cubicBezTo>
                      <a:pt x="49" y="49"/>
                      <a:pt x="49" y="49"/>
                      <a:pt x="49" y="49"/>
                    </a:cubicBezTo>
                    <a:cubicBezTo>
                      <a:pt x="49" y="49"/>
                      <a:pt x="49" y="49"/>
                      <a:pt x="49" y="49"/>
                    </a:cubicBezTo>
                    <a:cubicBezTo>
                      <a:pt x="49" y="48"/>
                      <a:pt x="48" y="48"/>
                      <a:pt x="48" y="47"/>
                    </a:cubicBezTo>
                    <a:cubicBezTo>
                      <a:pt x="48" y="46"/>
                      <a:pt x="48" y="46"/>
                      <a:pt x="49" y="46"/>
                    </a:cubicBezTo>
                    <a:cubicBezTo>
                      <a:pt x="49" y="45"/>
                      <a:pt x="49" y="45"/>
                      <a:pt x="50" y="44"/>
                    </a:cubicBezTo>
                    <a:cubicBezTo>
                      <a:pt x="50" y="44"/>
                      <a:pt x="50" y="44"/>
                      <a:pt x="51" y="44"/>
                    </a:cubicBezTo>
                    <a:cubicBezTo>
                      <a:pt x="51" y="44"/>
                      <a:pt x="51" y="44"/>
                      <a:pt x="52" y="43"/>
                    </a:cubicBezTo>
                    <a:cubicBezTo>
                      <a:pt x="52" y="43"/>
                      <a:pt x="51" y="43"/>
                      <a:pt x="51" y="42"/>
                    </a:cubicBezTo>
                    <a:cubicBezTo>
                      <a:pt x="51" y="42"/>
                      <a:pt x="51" y="42"/>
                      <a:pt x="51" y="4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90" name="Freeform 80"/>
              <p:cNvSpPr>
                <a:spLocks/>
              </p:cNvSpPr>
              <p:nvPr/>
            </p:nvSpPr>
            <p:spPr bwMode="auto">
              <a:xfrm>
                <a:off x="5435602" y="1789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91" name="Freeform 81"/>
              <p:cNvSpPr>
                <a:spLocks/>
              </p:cNvSpPr>
              <p:nvPr/>
            </p:nvSpPr>
            <p:spPr bwMode="auto">
              <a:xfrm>
                <a:off x="7173914" y="3421064"/>
                <a:ext cx="1090613" cy="887413"/>
              </a:xfrm>
              <a:custGeom>
                <a:avLst/>
                <a:gdLst>
                  <a:gd name="T0" fmla="*/ 8 w 101"/>
                  <a:gd name="T1" fmla="*/ 69 h 82"/>
                  <a:gd name="T2" fmla="*/ 13 w 101"/>
                  <a:gd name="T3" fmla="*/ 67 h 82"/>
                  <a:gd name="T4" fmla="*/ 22 w 101"/>
                  <a:gd name="T5" fmla="*/ 66 h 82"/>
                  <a:gd name="T6" fmla="*/ 28 w 101"/>
                  <a:gd name="T7" fmla="*/ 62 h 82"/>
                  <a:gd name="T8" fmla="*/ 36 w 101"/>
                  <a:gd name="T9" fmla="*/ 61 h 82"/>
                  <a:gd name="T10" fmla="*/ 43 w 101"/>
                  <a:gd name="T11" fmla="*/ 60 h 82"/>
                  <a:gd name="T12" fmla="*/ 46 w 101"/>
                  <a:gd name="T13" fmla="*/ 62 h 82"/>
                  <a:gd name="T14" fmla="*/ 49 w 101"/>
                  <a:gd name="T15" fmla="*/ 66 h 82"/>
                  <a:gd name="T16" fmla="*/ 50 w 101"/>
                  <a:gd name="T17" fmla="*/ 70 h 82"/>
                  <a:gd name="T18" fmla="*/ 54 w 101"/>
                  <a:gd name="T19" fmla="*/ 66 h 82"/>
                  <a:gd name="T20" fmla="*/ 56 w 101"/>
                  <a:gd name="T21" fmla="*/ 66 h 82"/>
                  <a:gd name="T22" fmla="*/ 53 w 101"/>
                  <a:gd name="T23" fmla="*/ 70 h 82"/>
                  <a:gd name="T24" fmla="*/ 55 w 101"/>
                  <a:gd name="T25" fmla="*/ 69 h 82"/>
                  <a:gd name="T26" fmla="*/ 54 w 101"/>
                  <a:gd name="T27" fmla="*/ 72 h 82"/>
                  <a:gd name="T28" fmla="*/ 55 w 101"/>
                  <a:gd name="T29" fmla="*/ 77 h 82"/>
                  <a:gd name="T30" fmla="*/ 60 w 101"/>
                  <a:gd name="T31" fmla="*/ 80 h 82"/>
                  <a:gd name="T32" fmla="*/ 66 w 101"/>
                  <a:gd name="T33" fmla="*/ 79 h 82"/>
                  <a:gd name="T34" fmla="*/ 70 w 101"/>
                  <a:gd name="T35" fmla="*/ 81 h 82"/>
                  <a:gd name="T36" fmla="*/ 78 w 101"/>
                  <a:gd name="T37" fmla="*/ 79 h 82"/>
                  <a:gd name="T38" fmla="*/ 84 w 101"/>
                  <a:gd name="T39" fmla="*/ 72 h 82"/>
                  <a:gd name="T40" fmla="*/ 91 w 101"/>
                  <a:gd name="T41" fmla="*/ 65 h 82"/>
                  <a:gd name="T42" fmla="*/ 96 w 101"/>
                  <a:gd name="T43" fmla="*/ 59 h 82"/>
                  <a:gd name="T44" fmla="*/ 101 w 101"/>
                  <a:gd name="T45" fmla="*/ 50 h 82"/>
                  <a:gd name="T46" fmla="*/ 101 w 101"/>
                  <a:gd name="T47" fmla="*/ 41 h 82"/>
                  <a:gd name="T48" fmla="*/ 97 w 101"/>
                  <a:gd name="T49" fmla="*/ 34 h 82"/>
                  <a:gd name="T50" fmla="*/ 95 w 101"/>
                  <a:gd name="T51" fmla="*/ 27 h 82"/>
                  <a:gd name="T52" fmla="*/ 90 w 101"/>
                  <a:gd name="T53" fmla="*/ 23 h 82"/>
                  <a:gd name="T54" fmla="*/ 90 w 101"/>
                  <a:gd name="T55" fmla="*/ 14 h 82"/>
                  <a:gd name="T56" fmla="*/ 87 w 101"/>
                  <a:gd name="T57" fmla="*/ 11 h 82"/>
                  <a:gd name="T58" fmla="*/ 86 w 101"/>
                  <a:gd name="T59" fmla="*/ 4 h 82"/>
                  <a:gd name="T60" fmla="*/ 82 w 101"/>
                  <a:gd name="T61" fmla="*/ 4 h 82"/>
                  <a:gd name="T62" fmla="*/ 81 w 101"/>
                  <a:gd name="T63" fmla="*/ 11 h 82"/>
                  <a:gd name="T64" fmla="*/ 76 w 101"/>
                  <a:gd name="T65" fmla="*/ 20 h 82"/>
                  <a:gd name="T66" fmla="*/ 69 w 101"/>
                  <a:gd name="T67" fmla="*/ 15 h 82"/>
                  <a:gd name="T68" fmla="*/ 66 w 101"/>
                  <a:gd name="T69" fmla="*/ 11 h 82"/>
                  <a:gd name="T70" fmla="*/ 69 w 101"/>
                  <a:gd name="T71" fmla="*/ 7 h 82"/>
                  <a:gd name="T72" fmla="*/ 67 w 101"/>
                  <a:gd name="T73" fmla="*/ 3 h 82"/>
                  <a:gd name="T74" fmla="*/ 60 w 101"/>
                  <a:gd name="T75" fmla="*/ 3 h 82"/>
                  <a:gd name="T76" fmla="*/ 58 w 101"/>
                  <a:gd name="T77" fmla="*/ 3 h 82"/>
                  <a:gd name="T78" fmla="*/ 54 w 101"/>
                  <a:gd name="T79" fmla="*/ 6 h 82"/>
                  <a:gd name="T80" fmla="*/ 50 w 101"/>
                  <a:gd name="T81" fmla="*/ 10 h 82"/>
                  <a:gd name="T82" fmla="*/ 47 w 101"/>
                  <a:gd name="T83" fmla="*/ 13 h 82"/>
                  <a:gd name="T84" fmla="*/ 43 w 101"/>
                  <a:gd name="T85" fmla="*/ 9 h 82"/>
                  <a:gd name="T86" fmla="*/ 39 w 101"/>
                  <a:gd name="T87" fmla="*/ 13 h 82"/>
                  <a:gd name="T88" fmla="*/ 35 w 101"/>
                  <a:gd name="T89" fmla="*/ 18 h 82"/>
                  <a:gd name="T90" fmla="*/ 30 w 101"/>
                  <a:gd name="T91" fmla="*/ 20 h 82"/>
                  <a:gd name="T92" fmla="*/ 27 w 101"/>
                  <a:gd name="T93" fmla="*/ 25 h 82"/>
                  <a:gd name="T94" fmla="*/ 21 w 101"/>
                  <a:gd name="T95" fmla="*/ 27 h 82"/>
                  <a:gd name="T96" fmla="*/ 15 w 101"/>
                  <a:gd name="T97" fmla="*/ 29 h 82"/>
                  <a:gd name="T98" fmla="*/ 10 w 101"/>
                  <a:gd name="T99" fmla="*/ 32 h 82"/>
                  <a:gd name="T100" fmla="*/ 7 w 101"/>
                  <a:gd name="T101" fmla="*/ 36 h 82"/>
                  <a:gd name="T102" fmla="*/ 5 w 101"/>
                  <a:gd name="T103" fmla="*/ 41 h 82"/>
                  <a:gd name="T104" fmla="*/ 4 w 101"/>
                  <a:gd name="T105" fmla="*/ 43 h 82"/>
                  <a:gd name="T106" fmla="*/ 4 w 101"/>
                  <a:gd name="T107" fmla="*/ 47 h 82"/>
                  <a:gd name="T108" fmla="*/ 4 w 101"/>
                  <a:gd name="T109" fmla="*/ 55 h 82"/>
                  <a:gd name="T110" fmla="*/ 3 w 101"/>
                  <a:gd name="T111"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82">
                    <a:moveTo>
                      <a:pt x="1" y="69"/>
                    </a:moveTo>
                    <a:cubicBezTo>
                      <a:pt x="1" y="69"/>
                      <a:pt x="1" y="69"/>
                      <a:pt x="1" y="70"/>
                    </a:cubicBezTo>
                    <a:cubicBezTo>
                      <a:pt x="2" y="70"/>
                      <a:pt x="2" y="70"/>
                      <a:pt x="2" y="70"/>
                    </a:cubicBezTo>
                    <a:cubicBezTo>
                      <a:pt x="3" y="70"/>
                      <a:pt x="4" y="70"/>
                      <a:pt x="4" y="70"/>
                    </a:cubicBezTo>
                    <a:cubicBezTo>
                      <a:pt x="5" y="70"/>
                      <a:pt x="5" y="70"/>
                      <a:pt x="6" y="70"/>
                    </a:cubicBezTo>
                    <a:cubicBezTo>
                      <a:pt x="7" y="70"/>
                      <a:pt x="7" y="70"/>
                      <a:pt x="8" y="69"/>
                    </a:cubicBezTo>
                    <a:cubicBezTo>
                      <a:pt x="8" y="69"/>
                      <a:pt x="8" y="69"/>
                      <a:pt x="8" y="69"/>
                    </a:cubicBezTo>
                    <a:cubicBezTo>
                      <a:pt x="9" y="69"/>
                      <a:pt x="9" y="69"/>
                      <a:pt x="9" y="68"/>
                    </a:cubicBezTo>
                    <a:cubicBezTo>
                      <a:pt x="10" y="68"/>
                      <a:pt x="10" y="68"/>
                      <a:pt x="11" y="68"/>
                    </a:cubicBezTo>
                    <a:cubicBezTo>
                      <a:pt x="11" y="68"/>
                      <a:pt x="11" y="68"/>
                      <a:pt x="11" y="68"/>
                    </a:cubicBezTo>
                    <a:cubicBezTo>
                      <a:pt x="11" y="67"/>
                      <a:pt x="12" y="67"/>
                      <a:pt x="12" y="67"/>
                    </a:cubicBezTo>
                    <a:cubicBezTo>
                      <a:pt x="12" y="67"/>
                      <a:pt x="12" y="67"/>
                      <a:pt x="13" y="67"/>
                    </a:cubicBezTo>
                    <a:cubicBezTo>
                      <a:pt x="13" y="67"/>
                      <a:pt x="14" y="67"/>
                      <a:pt x="14" y="67"/>
                    </a:cubicBezTo>
                    <a:cubicBezTo>
                      <a:pt x="15" y="67"/>
                      <a:pt x="15" y="67"/>
                      <a:pt x="16" y="67"/>
                    </a:cubicBezTo>
                    <a:cubicBezTo>
                      <a:pt x="17" y="67"/>
                      <a:pt x="17" y="67"/>
                      <a:pt x="18" y="67"/>
                    </a:cubicBezTo>
                    <a:cubicBezTo>
                      <a:pt x="18" y="67"/>
                      <a:pt x="19" y="67"/>
                      <a:pt x="19" y="67"/>
                    </a:cubicBezTo>
                    <a:cubicBezTo>
                      <a:pt x="20" y="67"/>
                      <a:pt x="20" y="67"/>
                      <a:pt x="21" y="67"/>
                    </a:cubicBezTo>
                    <a:cubicBezTo>
                      <a:pt x="21" y="67"/>
                      <a:pt x="21" y="67"/>
                      <a:pt x="22" y="66"/>
                    </a:cubicBezTo>
                    <a:cubicBezTo>
                      <a:pt x="22" y="66"/>
                      <a:pt x="23" y="66"/>
                      <a:pt x="23" y="65"/>
                    </a:cubicBezTo>
                    <a:cubicBezTo>
                      <a:pt x="23" y="65"/>
                      <a:pt x="24" y="65"/>
                      <a:pt x="24" y="64"/>
                    </a:cubicBezTo>
                    <a:cubicBezTo>
                      <a:pt x="25" y="64"/>
                      <a:pt x="25" y="64"/>
                      <a:pt x="25" y="64"/>
                    </a:cubicBezTo>
                    <a:cubicBezTo>
                      <a:pt x="26" y="64"/>
                      <a:pt x="26" y="64"/>
                      <a:pt x="26" y="63"/>
                    </a:cubicBezTo>
                    <a:cubicBezTo>
                      <a:pt x="26" y="63"/>
                      <a:pt x="27" y="63"/>
                      <a:pt x="27" y="63"/>
                    </a:cubicBezTo>
                    <a:cubicBezTo>
                      <a:pt x="28" y="63"/>
                      <a:pt x="28" y="63"/>
                      <a:pt x="28" y="62"/>
                    </a:cubicBezTo>
                    <a:cubicBezTo>
                      <a:pt x="29" y="62"/>
                      <a:pt x="29" y="62"/>
                      <a:pt x="29" y="62"/>
                    </a:cubicBezTo>
                    <a:cubicBezTo>
                      <a:pt x="30" y="62"/>
                      <a:pt x="30" y="62"/>
                      <a:pt x="31" y="62"/>
                    </a:cubicBezTo>
                    <a:cubicBezTo>
                      <a:pt x="31" y="62"/>
                      <a:pt x="31" y="63"/>
                      <a:pt x="32" y="63"/>
                    </a:cubicBezTo>
                    <a:cubicBezTo>
                      <a:pt x="32" y="63"/>
                      <a:pt x="32" y="63"/>
                      <a:pt x="33" y="63"/>
                    </a:cubicBezTo>
                    <a:cubicBezTo>
                      <a:pt x="34" y="63"/>
                      <a:pt x="34" y="62"/>
                      <a:pt x="35" y="62"/>
                    </a:cubicBezTo>
                    <a:cubicBezTo>
                      <a:pt x="35" y="62"/>
                      <a:pt x="35" y="62"/>
                      <a:pt x="36" y="61"/>
                    </a:cubicBezTo>
                    <a:cubicBezTo>
                      <a:pt x="36" y="61"/>
                      <a:pt x="36" y="61"/>
                      <a:pt x="36" y="61"/>
                    </a:cubicBezTo>
                    <a:cubicBezTo>
                      <a:pt x="36" y="61"/>
                      <a:pt x="37" y="61"/>
                      <a:pt x="37" y="61"/>
                    </a:cubicBezTo>
                    <a:cubicBezTo>
                      <a:pt x="38" y="61"/>
                      <a:pt x="38" y="61"/>
                      <a:pt x="38" y="61"/>
                    </a:cubicBezTo>
                    <a:cubicBezTo>
                      <a:pt x="39" y="61"/>
                      <a:pt x="39" y="61"/>
                      <a:pt x="40" y="61"/>
                    </a:cubicBezTo>
                    <a:cubicBezTo>
                      <a:pt x="40" y="61"/>
                      <a:pt x="41" y="61"/>
                      <a:pt x="41" y="61"/>
                    </a:cubicBezTo>
                    <a:cubicBezTo>
                      <a:pt x="42" y="61"/>
                      <a:pt x="42" y="60"/>
                      <a:pt x="43" y="60"/>
                    </a:cubicBezTo>
                    <a:cubicBezTo>
                      <a:pt x="43" y="60"/>
                      <a:pt x="43" y="61"/>
                      <a:pt x="44" y="61"/>
                    </a:cubicBezTo>
                    <a:cubicBezTo>
                      <a:pt x="44" y="61"/>
                      <a:pt x="44" y="61"/>
                      <a:pt x="44" y="61"/>
                    </a:cubicBezTo>
                    <a:cubicBezTo>
                      <a:pt x="44" y="62"/>
                      <a:pt x="44" y="62"/>
                      <a:pt x="44" y="62"/>
                    </a:cubicBezTo>
                    <a:cubicBezTo>
                      <a:pt x="44" y="62"/>
                      <a:pt x="44" y="62"/>
                      <a:pt x="45" y="62"/>
                    </a:cubicBezTo>
                    <a:cubicBezTo>
                      <a:pt x="45" y="62"/>
                      <a:pt x="45" y="62"/>
                      <a:pt x="46" y="62"/>
                    </a:cubicBezTo>
                    <a:cubicBezTo>
                      <a:pt x="46" y="62"/>
                      <a:pt x="46" y="62"/>
                      <a:pt x="46" y="62"/>
                    </a:cubicBezTo>
                    <a:cubicBezTo>
                      <a:pt x="47" y="62"/>
                      <a:pt x="48" y="62"/>
                      <a:pt x="48" y="62"/>
                    </a:cubicBezTo>
                    <a:cubicBezTo>
                      <a:pt x="48" y="63"/>
                      <a:pt x="48" y="63"/>
                      <a:pt x="48" y="63"/>
                    </a:cubicBezTo>
                    <a:cubicBezTo>
                      <a:pt x="49" y="64"/>
                      <a:pt x="49" y="64"/>
                      <a:pt x="49" y="64"/>
                    </a:cubicBezTo>
                    <a:cubicBezTo>
                      <a:pt x="49" y="64"/>
                      <a:pt x="49" y="64"/>
                      <a:pt x="49" y="65"/>
                    </a:cubicBezTo>
                    <a:cubicBezTo>
                      <a:pt x="49" y="65"/>
                      <a:pt x="49" y="65"/>
                      <a:pt x="49" y="65"/>
                    </a:cubicBezTo>
                    <a:cubicBezTo>
                      <a:pt x="49" y="66"/>
                      <a:pt x="49" y="66"/>
                      <a:pt x="49" y="66"/>
                    </a:cubicBezTo>
                    <a:cubicBezTo>
                      <a:pt x="49" y="67"/>
                      <a:pt x="49" y="67"/>
                      <a:pt x="49" y="67"/>
                    </a:cubicBezTo>
                    <a:cubicBezTo>
                      <a:pt x="49" y="67"/>
                      <a:pt x="49" y="67"/>
                      <a:pt x="49" y="68"/>
                    </a:cubicBezTo>
                    <a:cubicBezTo>
                      <a:pt x="49" y="68"/>
                      <a:pt x="49" y="68"/>
                      <a:pt x="49" y="68"/>
                    </a:cubicBezTo>
                    <a:cubicBezTo>
                      <a:pt x="49" y="69"/>
                      <a:pt x="49" y="69"/>
                      <a:pt x="49" y="69"/>
                    </a:cubicBezTo>
                    <a:cubicBezTo>
                      <a:pt x="49" y="70"/>
                      <a:pt x="49" y="70"/>
                      <a:pt x="49" y="70"/>
                    </a:cubicBezTo>
                    <a:cubicBezTo>
                      <a:pt x="50" y="70"/>
                      <a:pt x="50" y="70"/>
                      <a:pt x="50" y="70"/>
                    </a:cubicBezTo>
                    <a:cubicBezTo>
                      <a:pt x="50" y="69"/>
                      <a:pt x="51" y="69"/>
                      <a:pt x="51" y="69"/>
                    </a:cubicBezTo>
                    <a:cubicBezTo>
                      <a:pt x="51" y="69"/>
                      <a:pt x="51" y="69"/>
                      <a:pt x="52" y="68"/>
                    </a:cubicBezTo>
                    <a:cubicBezTo>
                      <a:pt x="52" y="68"/>
                      <a:pt x="51" y="68"/>
                      <a:pt x="52" y="68"/>
                    </a:cubicBezTo>
                    <a:cubicBezTo>
                      <a:pt x="52" y="67"/>
                      <a:pt x="52" y="67"/>
                      <a:pt x="52" y="67"/>
                    </a:cubicBezTo>
                    <a:cubicBezTo>
                      <a:pt x="53" y="67"/>
                      <a:pt x="53" y="67"/>
                      <a:pt x="53" y="67"/>
                    </a:cubicBezTo>
                    <a:cubicBezTo>
                      <a:pt x="54" y="67"/>
                      <a:pt x="54" y="67"/>
                      <a:pt x="54" y="66"/>
                    </a:cubicBezTo>
                    <a:cubicBezTo>
                      <a:pt x="54" y="66"/>
                      <a:pt x="55" y="66"/>
                      <a:pt x="55" y="66"/>
                    </a:cubicBezTo>
                    <a:cubicBezTo>
                      <a:pt x="55" y="66"/>
                      <a:pt x="55" y="65"/>
                      <a:pt x="55" y="65"/>
                    </a:cubicBezTo>
                    <a:cubicBezTo>
                      <a:pt x="55" y="65"/>
                      <a:pt x="56" y="65"/>
                      <a:pt x="56" y="65"/>
                    </a:cubicBezTo>
                    <a:cubicBezTo>
                      <a:pt x="57" y="65"/>
                      <a:pt x="57" y="64"/>
                      <a:pt x="57" y="65"/>
                    </a:cubicBezTo>
                    <a:cubicBezTo>
                      <a:pt x="57" y="65"/>
                      <a:pt x="57" y="65"/>
                      <a:pt x="56" y="65"/>
                    </a:cubicBezTo>
                    <a:cubicBezTo>
                      <a:pt x="56" y="66"/>
                      <a:pt x="57" y="66"/>
                      <a:pt x="56" y="66"/>
                    </a:cubicBezTo>
                    <a:cubicBezTo>
                      <a:pt x="56" y="66"/>
                      <a:pt x="56" y="67"/>
                      <a:pt x="56" y="67"/>
                    </a:cubicBezTo>
                    <a:cubicBezTo>
                      <a:pt x="56" y="67"/>
                      <a:pt x="55" y="67"/>
                      <a:pt x="55" y="67"/>
                    </a:cubicBezTo>
                    <a:cubicBezTo>
                      <a:pt x="55" y="68"/>
                      <a:pt x="55" y="68"/>
                      <a:pt x="54" y="68"/>
                    </a:cubicBezTo>
                    <a:cubicBezTo>
                      <a:pt x="54" y="68"/>
                      <a:pt x="54" y="68"/>
                      <a:pt x="54" y="69"/>
                    </a:cubicBezTo>
                    <a:cubicBezTo>
                      <a:pt x="54" y="69"/>
                      <a:pt x="54" y="69"/>
                      <a:pt x="54" y="69"/>
                    </a:cubicBezTo>
                    <a:cubicBezTo>
                      <a:pt x="53" y="70"/>
                      <a:pt x="53" y="70"/>
                      <a:pt x="53" y="70"/>
                    </a:cubicBezTo>
                    <a:cubicBezTo>
                      <a:pt x="53" y="70"/>
                      <a:pt x="52" y="70"/>
                      <a:pt x="52" y="70"/>
                    </a:cubicBezTo>
                    <a:cubicBezTo>
                      <a:pt x="52" y="71"/>
                      <a:pt x="52" y="71"/>
                      <a:pt x="52" y="71"/>
                    </a:cubicBezTo>
                    <a:cubicBezTo>
                      <a:pt x="52" y="71"/>
                      <a:pt x="52" y="71"/>
                      <a:pt x="53" y="71"/>
                    </a:cubicBezTo>
                    <a:cubicBezTo>
                      <a:pt x="53" y="71"/>
                      <a:pt x="53" y="71"/>
                      <a:pt x="54" y="71"/>
                    </a:cubicBezTo>
                    <a:cubicBezTo>
                      <a:pt x="54" y="71"/>
                      <a:pt x="54" y="71"/>
                      <a:pt x="54" y="70"/>
                    </a:cubicBezTo>
                    <a:cubicBezTo>
                      <a:pt x="55" y="70"/>
                      <a:pt x="55" y="70"/>
                      <a:pt x="55" y="69"/>
                    </a:cubicBezTo>
                    <a:cubicBezTo>
                      <a:pt x="55" y="69"/>
                      <a:pt x="55" y="69"/>
                      <a:pt x="56" y="69"/>
                    </a:cubicBezTo>
                    <a:cubicBezTo>
                      <a:pt x="56" y="69"/>
                      <a:pt x="56" y="69"/>
                      <a:pt x="56" y="70"/>
                    </a:cubicBezTo>
                    <a:cubicBezTo>
                      <a:pt x="56" y="70"/>
                      <a:pt x="56" y="70"/>
                      <a:pt x="56" y="71"/>
                    </a:cubicBezTo>
                    <a:cubicBezTo>
                      <a:pt x="55" y="71"/>
                      <a:pt x="55" y="71"/>
                      <a:pt x="55" y="71"/>
                    </a:cubicBezTo>
                    <a:cubicBezTo>
                      <a:pt x="55" y="72"/>
                      <a:pt x="55" y="72"/>
                      <a:pt x="55" y="72"/>
                    </a:cubicBezTo>
                    <a:cubicBezTo>
                      <a:pt x="55" y="72"/>
                      <a:pt x="54" y="72"/>
                      <a:pt x="54" y="72"/>
                    </a:cubicBezTo>
                    <a:cubicBezTo>
                      <a:pt x="55" y="73"/>
                      <a:pt x="55" y="72"/>
                      <a:pt x="56" y="72"/>
                    </a:cubicBezTo>
                    <a:cubicBezTo>
                      <a:pt x="56" y="72"/>
                      <a:pt x="56" y="72"/>
                      <a:pt x="56" y="73"/>
                    </a:cubicBezTo>
                    <a:cubicBezTo>
                      <a:pt x="56" y="73"/>
                      <a:pt x="56" y="74"/>
                      <a:pt x="56" y="74"/>
                    </a:cubicBezTo>
                    <a:cubicBezTo>
                      <a:pt x="56" y="75"/>
                      <a:pt x="56" y="75"/>
                      <a:pt x="55" y="75"/>
                    </a:cubicBezTo>
                    <a:cubicBezTo>
                      <a:pt x="55" y="75"/>
                      <a:pt x="55" y="75"/>
                      <a:pt x="55" y="76"/>
                    </a:cubicBezTo>
                    <a:cubicBezTo>
                      <a:pt x="55" y="76"/>
                      <a:pt x="55" y="76"/>
                      <a:pt x="55" y="77"/>
                    </a:cubicBezTo>
                    <a:cubicBezTo>
                      <a:pt x="55" y="77"/>
                      <a:pt x="56" y="77"/>
                      <a:pt x="56" y="78"/>
                    </a:cubicBezTo>
                    <a:cubicBezTo>
                      <a:pt x="56" y="78"/>
                      <a:pt x="56" y="79"/>
                      <a:pt x="56" y="79"/>
                    </a:cubicBezTo>
                    <a:cubicBezTo>
                      <a:pt x="56" y="79"/>
                      <a:pt x="57" y="79"/>
                      <a:pt x="57" y="80"/>
                    </a:cubicBezTo>
                    <a:cubicBezTo>
                      <a:pt x="57" y="80"/>
                      <a:pt x="58" y="80"/>
                      <a:pt x="58" y="80"/>
                    </a:cubicBezTo>
                    <a:cubicBezTo>
                      <a:pt x="58" y="80"/>
                      <a:pt x="59" y="80"/>
                      <a:pt x="59" y="80"/>
                    </a:cubicBezTo>
                    <a:cubicBezTo>
                      <a:pt x="60" y="80"/>
                      <a:pt x="60" y="80"/>
                      <a:pt x="60" y="80"/>
                    </a:cubicBezTo>
                    <a:cubicBezTo>
                      <a:pt x="60" y="81"/>
                      <a:pt x="61" y="81"/>
                      <a:pt x="61" y="81"/>
                    </a:cubicBezTo>
                    <a:cubicBezTo>
                      <a:pt x="61" y="81"/>
                      <a:pt x="62" y="82"/>
                      <a:pt x="62" y="81"/>
                    </a:cubicBezTo>
                    <a:cubicBezTo>
                      <a:pt x="63" y="81"/>
                      <a:pt x="63" y="81"/>
                      <a:pt x="63" y="81"/>
                    </a:cubicBezTo>
                    <a:cubicBezTo>
                      <a:pt x="63" y="80"/>
                      <a:pt x="63" y="80"/>
                      <a:pt x="64" y="80"/>
                    </a:cubicBezTo>
                    <a:cubicBezTo>
                      <a:pt x="64" y="80"/>
                      <a:pt x="65" y="80"/>
                      <a:pt x="65" y="80"/>
                    </a:cubicBezTo>
                    <a:cubicBezTo>
                      <a:pt x="65" y="80"/>
                      <a:pt x="65" y="80"/>
                      <a:pt x="66" y="79"/>
                    </a:cubicBezTo>
                    <a:cubicBezTo>
                      <a:pt x="66" y="79"/>
                      <a:pt x="66" y="79"/>
                      <a:pt x="67" y="79"/>
                    </a:cubicBezTo>
                    <a:cubicBezTo>
                      <a:pt x="67" y="79"/>
                      <a:pt x="67" y="80"/>
                      <a:pt x="67" y="80"/>
                    </a:cubicBezTo>
                    <a:cubicBezTo>
                      <a:pt x="67" y="80"/>
                      <a:pt x="67" y="81"/>
                      <a:pt x="67" y="81"/>
                    </a:cubicBezTo>
                    <a:cubicBezTo>
                      <a:pt x="67" y="81"/>
                      <a:pt x="67" y="81"/>
                      <a:pt x="68" y="82"/>
                    </a:cubicBezTo>
                    <a:cubicBezTo>
                      <a:pt x="68" y="82"/>
                      <a:pt x="68" y="82"/>
                      <a:pt x="69" y="82"/>
                    </a:cubicBezTo>
                    <a:cubicBezTo>
                      <a:pt x="69" y="82"/>
                      <a:pt x="70" y="81"/>
                      <a:pt x="70" y="81"/>
                    </a:cubicBezTo>
                    <a:cubicBezTo>
                      <a:pt x="70" y="81"/>
                      <a:pt x="71" y="81"/>
                      <a:pt x="71" y="80"/>
                    </a:cubicBezTo>
                    <a:cubicBezTo>
                      <a:pt x="72" y="80"/>
                      <a:pt x="72" y="80"/>
                      <a:pt x="72" y="80"/>
                    </a:cubicBezTo>
                    <a:cubicBezTo>
                      <a:pt x="73" y="80"/>
                      <a:pt x="72" y="79"/>
                      <a:pt x="73" y="79"/>
                    </a:cubicBezTo>
                    <a:cubicBezTo>
                      <a:pt x="73" y="79"/>
                      <a:pt x="74" y="79"/>
                      <a:pt x="74" y="79"/>
                    </a:cubicBezTo>
                    <a:cubicBezTo>
                      <a:pt x="75" y="78"/>
                      <a:pt x="75" y="78"/>
                      <a:pt x="76" y="78"/>
                    </a:cubicBezTo>
                    <a:cubicBezTo>
                      <a:pt x="77" y="78"/>
                      <a:pt x="77" y="79"/>
                      <a:pt x="78" y="79"/>
                    </a:cubicBezTo>
                    <a:cubicBezTo>
                      <a:pt x="78" y="79"/>
                      <a:pt x="78" y="79"/>
                      <a:pt x="79" y="78"/>
                    </a:cubicBezTo>
                    <a:cubicBezTo>
                      <a:pt x="79" y="78"/>
                      <a:pt x="79" y="78"/>
                      <a:pt x="79" y="77"/>
                    </a:cubicBezTo>
                    <a:cubicBezTo>
                      <a:pt x="80" y="77"/>
                      <a:pt x="80" y="76"/>
                      <a:pt x="81" y="75"/>
                    </a:cubicBezTo>
                    <a:cubicBezTo>
                      <a:pt x="81" y="74"/>
                      <a:pt x="82" y="74"/>
                      <a:pt x="82" y="74"/>
                    </a:cubicBezTo>
                    <a:cubicBezTo>
                      <a:pt x="83" y="74"/>
                      <a:pt x="83" y="73"/>
                      <a:pt x="83" y="73"/>
                    </a:cubicBezTo>
                    <a:cubicBezTo>
                      <a:pt x="83" y="72"/>
                      <a:pt x="84" y="72"/>
                      <a:pt x="84" y="72"/>
                    </a:cubicBezTo>
                    <a:cubicBezTo>
                      <a:pt x="84" y="72"/>
                      <a:pt x="84" y="72"/>
                      <a:pt x="84" y="72"/>
                    </a:cubicBezTo>
                    <a:cubicBezTo>
                      <a:pt x="85" y="71"/>
                      <a:pt x="85" y="71"/>
                      <a:pt x="85" y="70"/>
                    </a:cubicBezTo>
                    <a:cubicBezTo>
                      <a:pt x="86" y="70"/>
                      <a:pt x="86" y="69"/>
                      <a:pt x="87" y="69"/>
                    </a:cubicBezTo>
                    <a:cubicBezTo>
                      <a:pt x="87" y="68"/>
                      <a:pt x="87" y="68"/>
                      <a:pt x="88" y="67"/>
                    </a:cubicBezTo>
                    <a:cubicBezTo>
                      <a:pt x="89" y="66"/>
                      <a:pt x="89" y="66"/>
                      <a:pt x="89" y="65"/>
                    </a:cubicBezTo>
                    <a:cubicBezTo>
                      <a:pt x="90" y="65"/>
                      <a:pt x="90" y="65"/>
                      <a:pt x="91" y="65"/>
                    </a:cubicBezTo>
                    <a:cubicBezTo>
                      <a:pt x="91" y="64"/>
                      <a:pt x="91" y="64"/>
                      <a:pt x="92" y="64"/>
                    </a:cubicBezTo>
                    <a:cubicBezTo>
                      <a:pt x="92" y="63"/>
                      <a:pt x="92" y="63"/>
                      <a:pt x="93" y="63"/>
                    </a:cubicBezTo>
                    <a:cubicBezTo>
                      <a:pt x="93" y="62"/>
                      <a:pt x="93" y="62"/>
                      <a:pt x="94" y="62"/>
                    </a:cubicBezTo>
                    <a:cubicBezTo>
                      <a:pt x="94" y="62"/>
                      <a:pt x="94" y="62"/>
                      <a:pt x="94" y="61"/>
                    </a:cubicBezTo>
                    <a:cubicBezTo>
                      <a:pt x="94" y="61"/>
                      <a:pt x="95" y="61"/>
                      <a:pt x="95" y="60"/>
                    </a:cubicBezTo>
                    <a:cubicBezTo>
                      <a:pt x="96" y="60"/>
                      <a:pt x="96" y="59"/>
                      <a:pt x="96" y="59"/>
                    </a:cubicBezTo>
                    <a:cubicBezTo>
                      <a:pt x="97" y="58"/>
                      <a:pt x="97" y="58"/>
                      <a:pt x="98" y="57"/>
                    </a:cubicBezTo>
                    <a:cubicBezTo>
                      <a:pt x="98" y="57"/>
                      <a:pt x="98" y="56"/>
                      <a:pt x="98" y="56"/>
                    </a:cubicBezTo>
                    <a:cubicBezTo>
                      <a:pt x="99" y="55"/>
                      <a:pt x="98" y="55"/>
                      <a:pt x="99" y="54"/>
                    </a:cubicBezTo>
                    <a:cubicBezTo>
                      <a:pt x="99" y="54"/>
                      <a:pt x="100" y="54"/>
                      <a:pt x="100" y="53"/>
                    </a:cubicBezTo>
                    <a:cubicBezTo>
                      <a:pt x="100" y="53"/>
                      <a:pt x="100" y="52"/>
                      <a:pt x="101" y="52"/>
                    </a:cubicBezTo>
                    <a:cubicBezTo>
                      <a:pt x="101" y="51"/>
                      <a:pt x="101" y="51"/>
                      <a:pt x="101" y="50"/>
                    </a:cubicBezTo>
                    <a:cubicBezTo>
                      <a:pt x="101" y="49"/>
                      <a:pt x="101" y="49"/>
                      <a:pt x="101" y="48"/>
                    </a:cubicBezTo>
                    <a:cubicBezTo>
                      <a:pt x="101" y="48"/>
                      <a:pt x="101" y="47"/>
                      <a:pt x="101" y="47"/>
                    </a:cubicBezTo>
                    <a:cubicBezTo>
                      <a:pt x="101" y="46"/>
                      <a:pt x="101" y="46"/>
                      <a:pt x="101" y="45"/>
                    </a:cubicBezTo>
                    <a:cubicBezTo>
                      <a:pt x="101" y="45"/>
                      <a:pt x="101" y="44"/>
                      <a:pt x="101" y="43"/>
                    </a:cubicBezTo>
                    <a:cubicBezTo>
                      <a:pt x="101" y="42"/>
                      <a:pt x="101" y="42"/>
                      <a:pt x="101" y="41"/>
                    </a:cubicBezTo>
                    <a:cubicBezTo>
                      <a:pt x="101" y="41"/>
                      <a:pt x="101" y="41"/>
                      <a:pt x="101" y="41"/>
                    </a:cubicBezTo>
                    <a:cubicBezTo>
                      <a:pt x="101" y="41"/>
                      <a:pt x="101" y="41"/>
                      <a:pt x="101" y="40"/>
                    </a:cubicBezTo>
                    <a:cubicBezTo>
                      <a:pt x="100" y="40"/>
                      <a:pt x="100" y="39"/>
                      <a:pt x="100" y="39"/>
                    </a:cubicBezTo>
                    <a:cubicBezTo>
                      <a:pt x="99" y="38"/>
                      <a:pt x="98" y="38"/>
                      <a:pt x="98" y="37"/>
                    </a:cubicBezTo>
                    <a:cubicBezTo>
                      <a:pt x="98" y="37"/>
                      <a:pt x="98" y="36"/>
                      <a:pt x="98" y="36"/>
                    </a:cubicBezTo>
                    <a:cubicBezTo>
                      <a:pt x="99" y="35"/>
                      <a:pt x="99" y="35"/>
                      <a:pt x="98" y="34"/>
                    </a:cubicBezTo>
                    <a:cubicBezTo>
                      <a:pt x="98" y="34"/>
                      <a:pt x="98" y="34"/>
                      <a:pt x="97" y="34"/>
                    </a:cubicBezTo>
                    <a:cubicBezTo>
                      <a:pt x="97" y="34"/>
                      <a:pt x="97" y="34"/>
                      <a:pt x="96" y="34"/>
                    </a:cubicBezTo>
                    <a:cubicBezTo>
                      <a:pt x="96" y="33"/>
                      <a:pt x="96" y="33"/>
                      <a:pt x="96" y="32"/>
                    </a:cubicBezTo>
                    <a:cubicBezTo>
                      <a:pt x="96" y="32"/>
                      <a:pt x="96" y="31"/>
                      <a:pt x="96" y="31"/>
                    </a:cubicBezTo>
                    <a:cubicBezTo>
                      <a:pt x="95" y="30"/>
                      <a:pt x="95" y="30"/>
                      <a:pt x="95" y="30"/>
                    </a:cubicBezTo>
                    <a:cubicBezTo>
                      <a:pt x="95" y="29"/>
                      <a:pt x="95" y="29"/>
                      <a:pt x="95" y="28"/>
                    </a:cubicBezTo>
                    <a:cubicBezTo>
                      <a:pt x="95" y="28"/>
                      <a:pt x="95" y="28"/>
                      <a:pt x="95" y="27"/>
                    </a:cubicBezTo>
                    <a:cubicBezTo>
                      <a:pt x="95" y="27"/>
                      <a:pt x="94" y="27"/>
                      <a:pt x="94" y="27"/>
                    </a:cubicBezTo>
                    <a:cubicBezTo>
                      <a:pt x="94" y="27"/>
                      <a:pt x="93" y="27"/>
                      <a:pt x="93" y="26"/>
                    </a:cubicBezTo>
                    <a:cubicBezTo>
                      <a:pt x="93" y="26"/>
                      <a:pt x="93" y="26"/>
                      <a:pt x="93" y="25"/>
                    </a:cubicBezTo>
                    <a:cubicBezTo>
                      <a:pt x="92" y="25"/>
                      <a:pt x="92" y="25"/>
                      <a:pt x="92" y="25"/>
                    </a:cubicBezTo>
                    <a:cubicBezTo>
                      <a:pt x="91" y="25"/>
                      <a:pt x="91" y="25"/>
                      <a:pt x="91" y="24"/>
                    </a:cubicBezTo>
                    <a:cubicBezTo>
                      <a:pt x="90" y="24"/>
                      <a:pt x="90" y="24"/>
                      <a:pt x="90" y="23"/>
                    </a:cubicBezTo>
                    <a:cubicBezTo>
                      <a:pt x="90" y="23"/>
                      <a:pt x="90" y="22"/>
                      <a:pt x="90" y="21"/>
                    </a:cubicBezTo>
                    <a:cubicBezTo>
                      <a:pt x="90" y="21"/>
                      <a:pt x="90" y="21"/>
                      <a:pt x="90" y="21"/>
                    </a:cubicBezTo>
                    <a:cubicBezTo>
                      <a:pt x="90" y="20"/>
                      <a:pt x="90" y="20"/>
                      <a:pt x="90" y="19"/>
                    </a:cubicBezTo>
                    <a:cubicBezTo>
                      <a:pt x="90" y="19"/>
                      <a:pt x="90" y="19"/>
                      <a:pt x="90" y="18"/>
                    </a:cubicBezTo>
                    <a:cubicBezTo>
                      <a:pt x="90" y="18"/>
                      <a:pt x="90" y="17"/>
                      <a:pt x="90" y="17"/>
                    </a:cubicBezTo>
                    <a:cubicBezTo>
                      <a:pt x="90" y="16"/>
                      <a:pt x="90" y="15"/>
                      <a:pt x="90" y="14"/>
                    </a:cubicBezTo>
                    <a:cubicBezTo>
                      <a:pt x="90" y="13"/>
                      <a:pt x="90" y="13"/>
                      <a:pt x="90" y="12"/>
                    </a:cubicBezTo>
                    <a:cubicBezTo>
                      <a:pt x="89" y="12"/>
                      <a:pt x="89" y="12"/>
                      <a:pt x="89" y="11"/>
                    </a:cubicBezTo>
                    <a:cubicBezTo>
                      <a:pt x="89" y="11"/>
                      <a:pt x="89" y="11"/>
                      <a:pt x="89" y="11"/>
                    </a:cubicBezTo>
                    <a:cubicBezTo>
                      <a:pt x="89" y="10"/>
                      <a:pt x="89" y="10"/>
                      <a:pt x="88" y="10"/>
                    </a:cubicBezTo>
                    <a:cubicBezTo>
                      <a:pt x="88" y="10"/>
                      <a:pt x="88" y="10"/>
                      <a:pt x="87" y="11"/>
                    </a:cubicBezTo>
                    <a:cubicBezTo>
                      <a:pt x="87" y="11"/>
                      <a:pt x="87" y="11"/>
                      <a:pt x="87" y="11"/>
                    </a:cubicBezTo>
                    <a:cubicBezTo>
                      <a:pt x="87" y="11"/>
                      <a:pt x="86" y="11"/>
                      <a:pt x="86" y="11"/>
                    </a:cubicBezTo>
                    <a:cubicBezTo>
                      <a:pt x="86" y="11"/>
                      <a:pt x="86" y="11"/>
                      <a:pt x="86" y="11"/>
                    </a:cubicBezTo>
                    <a:cubicBezTo>
                      <a:pt x="86" y="10"/>
                      <a:pt x="86" y="10"/>
                      <a:pt x="86" y="9"/>
                    </a:cubicBezTo>
                    <a:cubicBezTo>
                      <a:pt x="86" y="9"/>
                      <a:pt x="86" y="8"/>
                      <a:pt x="86" y="7"/>
                    </a:cubicBezTo>
                    <a:cubicBezTo>
                      <a:pt x="86" y="7"/>
                      <a:pt x="86" y="6"/>
                      <a:pt x="86" y="5"/>
                    </a:cubicBezTo>
                    <a:cubicBezTo>
                      <a:pt x="86" y="5"/>
                      <a:pt x="86" y="4"/>
                      <a:pt x="86" y="4"/>
                    </a:cubicBezTo>
                    <a:cubicBezTo>
                      <a:pt x="86" y="3"/>
                      <a:pt x="85" y="3"/>
                      <a:pt x="85" y="3"/>
                    </a:cubicBezTo>
                    <a:cubicBezTo>
                      <a:pt x="85" y="2"/>
                      <a:pt x="86" y="1"/>
                      <a:pt x="85" y="1"/>
                    </a:cubicBezTo>
                    <a:cubicBezTo>
                      <a:pt x="85" y="0"/>
                      <a:pt x="84" y="0"/>
                      <a:pt x="84" y="0"/>
                    </a:cubicBezTo>
                    <a:cubicBezTo>
                      <a:pt x="83" y="1"/>
                      <a:pt x="83" y="1"/>
                      <a:pt x="83" y="2"/>
                    </a:cubicBezTo>
                    <a:cubicBezTo>
                      <a:pt x="83" y="2"/>
                      <a:pt x="83" y="2"/>
                      <a:pt x="83" y="3"/>
                    </a:cubicBezTo>
                    <a:cubicBezTo>
                      <a:pt x="83" y="3"/>
                      <a:pt x="82" y="4"/>
                      <a:pt x="82" y="4"/>
                    </a:cubicBezTo>
                    <a:cubicBezTo>
                      <a:pt x="82" y="5"/>
                      <a:pt x="82" y="5"/>
                      <a:pt x="82" y="6"/>
                    </a:cubicBezTo>
                    <a:cubicBezTo>
                      <a:pt x="82" y="7"/>
                      <a:pt x="82" y="7"/>
                      <a:pt x="82" y="8"/>
                    </a:cubicBezTo>
                    <a:cubicBezTo>
                      <a:pt x="81" y="9"/>
                      <a:pt x="81" y="9"/>
                      <a:pt x="81" y="9"/>
                    </a:cubicBezTo>
                    <a:cubicBezTo>
                      <a:pt x="81" y="10"/>
                      <a:pt x="81" y="10"/>
                      <a:pt x="81" y="10"/>
                    </a:cubicBezTo>
                    <a:cubicBezTo>
                      <a:pt x="81" y="10"/>
                      <a:pt x="81" y="10"/>
                      <a:pt x="81" y="11"/>
                    </a:cubicBezTo>
                    <a:cubicBezTo>
                      <a:pt x="81" y="11"/>
                      <a:pt x="81" y="11"/>
                      <a:pt x="81" y="11"/>
                    </a:cubicBezTo>
                    <a:cubicBezTo>
                      <a:pt x="80" y="12"/>
                      <a:pt x="80" y="12"/>
                      <a:pt x="80" y="13"/>
                    </a:cubicBezTo>
                    <a:cubicBezTo>
                      <a:pt x="80" y="14"/>
                      <a:pt x="80" y="14"/>
                      <a:pt x="79" y="15"/>
                    </a:cubicBezTo>
                    <a:cubicBezTo>
                      <a:pt x="79" y="16"/>
                      <a:pt x="79" y="16"/>
                      <a:pt x="79" y="17"/>
                    </a:cubicBezTo>
                    <a:cubicBezTo>
                      <a:pt x="79" y="17"/>
                      <a:pt x="79" y="18"/>
                      <a:pt x="79" y="19"/>
                    </a:cubicBezTo>
                    <a:cubicBezTo>
                      <a:pt x="78" y="19"/>
                      <a:pt x="78" y="19"/>
                      <a:pt x="77" y="20"/>
                    </a:cubicBezTo>
                    <a:cubicBezTo>
                      <a:pt x="77" y="20"/>
                      <a:pt x="76" y="20"/>
                      <a:pt x="76" y="20"/>
                    </a:cubicBezTo>
                    <a:cubicBezTo>
                      <a:pt x="75" y="20"/>
                      <a:pt x="75" y="20"/>
                      <a:pt x="74" y="20"/>
                    </a:cubicBezTo>
                    <a:cubicBezTo>
                      <a:pt x="74" y="20"/>
                      <a:pt x="74" y="19"/>
                      <a:pt x="73" y="19"/>
                    </a:cubicBezTo>
                    <a:cubicBezTo>
                      <a:pt x="73" y="18"/>
                      <a:pt x="72" y="18"/>
                      <a:pt x="72" y="18"/>
                    </a:cubicBezTo>
                    <a:cubicBezTo>
                      <a:pt x="71" y="17"/>
                      <a:pt x="71" y="17"/>
                      <a:pt x="70" y="16"/>
                    </a:cubicBezTo>
                    <a:cubicBezTo>
                      <a:pt x="70" y="16"/>
                      <a:pt x="70" y="16"/>
                      <a:pt x="69" y="16"/>
                    </a:cubicBezTo>
                    <a:cubicBezTo>
                      <a:pt x="69" y="15"/>
                      <a:pt x="69" y="15"/>
                      <a:pt x="69" y="15"/>
                    </a:cubicBezTo>
                    <a:cubicBezTo>
                      <a:pt x="68" y="15"/>
                      <a:pt x="68" y="15"/>
                      <a:pt x="67" y="15"/>
                    </a:cubicBezTo>
                    <a:cubicBezTo>
                      <a:pt x="67" y="14"/>
                      <a:pt x="67" y="14"/>
                      <a:pt x="67" y="13"/>
                    </a:cubicBezTo>
                    <a:cubicBezTo>
                      <a:pt x="66" y="13"/>
                      <a:pt x="66" y="13"/>
                      <a:pt x="66" y="13"/>
                    </a:cubicBezTo>
                    <a:cubicBezTo>
                      <a:pt x="65" y="13"/>
                      <a:pt x="65" y="12"/>
                      <a:pt x="65" y="12"/>
                    </a:cubicBezTo>
                    <a:cubicBezTo>
                      <a:pt x="65" y="12"/>
                      <a:pt x="66" y="11"/>
                      <a:pt x="66" y="11"/>
                    </a:cubicBezTo>
                    <a:cubicBezTo>
                      <a:pt x="66" y="11"/>
                      <a:pt x="66" y="11"/>
                      <a:pt x="66" y="11"/>
                    </a:cubicBezTo>
                    <a:cubicBezTo>
                      <a:pt x="66" y="11"/>
                      <a:pt x="67" y="10"/>
                      <a:pt x="67" y="10"/>
                    </a:cubicBezTo>
                    <a:cubicBezTo>
                      <a:pt x="67" y="10"/>
                      <a:pt x="67" y="10"/>
                      <a:pt x="67" y="10"/>
                    </a:cubicBezTo>
                    <a:cubicBezTo>
                      <a:pt x="67" y="9"/>
                      <a:pt x="67" y="9"/>
                      <a:pt x="67" y="9"/>
                    </a:cubicBezTo>
                    <a:cubicBezTo>
                      <a:pt x="67" y="8"/>
                      <a:pt x="67" y="8"/>
                      <a:pt x="67" y="8"/>
                    </a:cubicBezTo>
                    <a:cubicBezTo>
                      <a:pt x="67" y="7"/>
                      <a:pt x="67" y="7"/>
                      <a:pt x="68" y="7"/>
                    </a:cubicBezTo>
                    <a:cubicBezTo>
                      <a:pt x="68" y="7"/>
                      <a:pt x="69" y="8"/>
                      <a:pt x="69" y="7"/>
                    </a:cubicBezTo>
                    <a:cubicBezTo>
                      <a:pt x="69" y="7"/>
                      <a:pt x="69" y="6"/>
                      <a:pt x="69" y="6"/>
                    </a:cubicBezTo>
                    <a:cubicBezTo>
                      <a:pt x="69" y="6"/>
                      <a:pt x="70" y="5"/>
                      <a:pt x="70" y="5"/>
                    </a:cubicBezTo>
                    <a:cubicBezTo>
                      <a:pt x="70" y="5"/>
                      <a:pt x="70" y="4"/>
                      <a:pt x="69" y="4"/>
                    </a:cubicBezTo>
                    <a:cubicBezTo>
                      <a:pt x="69" y="4"/>
                      <a:pt x="69" y="4"/>
                      <a:pt x="68" y="4"/>
                    </a:cubicBezTo>
                    <a:cubicBezTo>
                      <a:pt x="68" y="4"/>
                      <a:pt x="68" y="4"/>
                      <a:pt x="67" y="4"/>
                    </a:cubicBezTo>
                    <a:cubicBezTo>
                      <a:pt x="67" y="4"/>
                      <a:pt x="67" y="3"/>
                      <a:pt x="67" y="3"/>
                    </a:cubicBezTo>
                    <a:cubicBezTo>
                      <a:pt x="67" y="3"/>
                      <a:pt x="67" y="3"/>
                      <a:pt x="66" y="3"/>
                    </a:cubicBezTo>
                    <a:cubicBezTo>
                      <a:pt x="66" y="4"/>
                      <a:pt x="66" y="4"/>
                      <a:pt x="65" y="4"/>
                    </a:cubicBezTo>
                    <a:cubicBezTo>
                      <a:pt x="65" y="4"/>
                      <a:pt x="65" y="4"/>
                      <a:pt x="64" y="4"/>
                    </a:cubicBezTo>
                    <a:cubicBezTo>
                      <a:pt x="64" y="4"/>
                      <a:pt x="63" y="4"/>
                      <a:pt x="63" y="4"/>
                    </a:cubicBezTo>
                    <a:cubicBezTo>
                      <a:pt x="62" y="3"/>
                      <a:pt x="62" y="3"/>
                      <a:pt x="62" y="3"/>
                    </a:cubicBezTo>
                    <a:cubicBezTo>
                      <a:pt x="61" y="3"/>
                      <a:pt x="61" y="3"/>
                      <a:pt x="60" y="3"/>
                    </a:cubicBezTo>
                    <a:cubicBezTo>
                      <a:pt x="60" y="3"/>
                      <a:pt x="60" y="2"/>
                      <a:pt x="60" y="2"/>
                    </a:cubicBezTo>
                    <a:cubicBezTo>
                      <a:pt x="59" y="2"/>
                      <a:pt x="59" y="2"/>
                      <a:pt x="59" y="2"/>
                    </a:cubicBezTo>
                    <a:cubicBezTo>
                      <a:pt x="58" y="2"/>
                      <a:pt x="58" y="1"/>
                      <a:pt x="57" y="2"/>
                    </a:cubicBezTo>
                    <a:cubicBezTo>
                      <a:pt x="57" y="2"/>
                      <a:pt x="57" y="2"/>
                      <a:pt x="57" y="2"/>
                    </a:cubicBezTo>
                    <a:cubicBezTo>
                      <a:pt x="57" y="3"/>
                      <a:pt x="57" y="3"/>
                      <a:pt x="58" y="3"/>
                    </a:cubicBezTo>
                    <a:cubicBezTo>
                      <a:pt x="58" y="3"/>
                      <a:pt x="58" y="3"/>
                      <a:pt x="58" y="3"/>
                    </a:cubicBezTo>
                    <a:cubicBezTo>
                      <a:pt x="59" y="3"/>
                      <a:pt x="58" y="4"/>
                      <a:pt x="58" y="4"/>
                    </a:cubicBezTo>
                    <a:cubicBezTo>
                      <a:pt x="58" y="5"/>
                      <a:pt x="58" y="4"/>
                      <a:pt x="57" y="5"/>
                    </a:cubicBezTo>
                    <a:cubicBezTo>
                      <a:pt x="57" y="5"/>
                      <a:pt x="57" y="5"/>
                      <a:pt x="57" y="5"/>
                    </a:cubicBezTo>
                    <a:cubicBezTo>
                      <a:pt x="56" y="5"/>
                      <a:pt x="56" y="4"/>
                      <a:pt x="56" y="4"/>
                    </a:cubicBezTo>
                    <a:cubicBezTo>
                      <a:pt x="55" y="4"/>
                      <a:pt x="55" y="5"/>
                      <a:pt x="55" y="5"/>
                    </a:cubicBezTo>
                    <a:cubicBezTo>
                      <a:pt x="54" y="5"/>
                      <a:pt x="54" y="5"/>
                      <a:pt x="54" y="6"/>
                    </a:cubicBezTo>
                    <a:cubicBezTo>
                      <a:pt x="53" y="6"/>
                      <a:pt x="53" y="6"/>
                      <a:pt x="53" y="6"/>
                    </a:cubicBezTo>
                    <a:cubicBezTo>
                      <a:pt x="53" y="6"/>
                      <a:pt x="52" y="6"/>
                      <a:pt x="52" y="7"/>
                    </a:cubicBezTo>
                    <a:cubicBezTo>
                      <a:pt x="52" y="7"/>
                      <a:pt x="53" y="8"/>
                      <a:pt x="52" y="8"/>
                    </a:cubicBezTo>
                    <a:cubicBezTo>
                      <a:pt x="52" y="9"/>
                      <a:pt x="52" y="8"/>
                      <a:pt x="51" y="9"/>
                    </a:cubicBezTo>
                    <a:cubicBezTo>
                      <a:pt x="51" y="9"/>
                      <a:pt x="51" y="9"/>
                      <a:pt x="51" y="10"/>
                    </a:cubicBezTo>
                    <a:cubicBezTo>
                      <a:pt x="50" y="10"/>
                      <a:pt x="50" y="10"/>
                      <a:pt x="50" y="10"/>
                    </a:cubicBezTo>
                    <a:cubicBezTo>
                      <a:pt x="50" y="10"/>
                      <a:pt x="50" y="11"/>
                      <a:pt x="50" y="11"/>
                    </a:cubicBezTo>
                    <a:cubicBezTo>
                      <a:pt x="50" y="11"/>
                      <a:pt x="50" y="11"/>
                      <a:pt x="50" y="11"/>
                    </a:cubicBezTo>
                    <a:cubicBezTo>
                      <a:pt x="50" y="12"/>
                      <a:pt x="51" y="12"/>
                      <a:pt x="51" y="12"/>
                    </a:cubicBezTo>
                    <a:cubicBezTo>
                      <a:pt x="50" y="13"/>
                      <a:pt x="50" y="13"/>
                      <a:pt x="50" y="13"/>
                    </a:cubicBezTo>
                    <a:cubicBezTo>
                      <a:pt x="49" y="13"/>
                      <a:pt x="49" y="12"/>
                      <a:pt x="48" y="12"/>
                    </a:cubicBezTo>
                    <a:cubicBezTo>
                      <a:pt x="47" y="12"/>
                      <a:pt x="47" y="13"/>
                      <a:pt x="47" y="13"/>
                    </a:cubicBezTo>
                    <a:cubicBezTo>
                      <a:pt x="47" y="13"/>
                      <a:pt x="47" y="12"/>
                      <a:pt x="47" y="12"/>
                    </a:cubicBezTo>
                    <a:cubicBezTo>
                      <a:pt x="46" y="12"/>
                      <a:pt x="46" y="12"/>
                      <a:pt x="46" y="11"/>
                    </a:cubicBezTo>
                    <a:cubicBezTo>
                      <a:pt x="46" y="11"/>
                      <a:pt x="46" y="11"/>
                      <a:pt x="46" y="11"/>
                    </a:cubicBezTo>
                    <a:cubicBezTo>
                      <a:pt x="46" y="10"/>
                      <a:pt x="46" y="10"/>
                      <a:pt x="45" y="10"/>
                    </a:cubicBezTo>
                    <a:cubicBezTo>
                      <a:pt x="45" y="10"/>
                      <a:pt x="45" y="10"/>
                      <a:pt x="44" y="9"/>
                    </a:cubicBezTo>
                    <a:cubicBezTo>
                      <a:pt x="44" y="9"/>
                      <a:pt x="44" y="9"/>
                      <a:pt x="43" y="9"/>
                    </a:cubicBezTo>
                    <a:cubicBezTo>
                      <a:pt x="43" y="9"/>
                      <a:pt x="43" y="9"/>
                      <a:pt x="42" y="10"/>
                    </a:cubicBezTo>
                    <a:cubicBezTo>
                      <a:pt x="42" y="10"/>
                      <a:pt x="42" y="10"/>
                      <a:pt x="42" y="11"/>
                    </a:cubicBezTo>
                    <a:cubicBezTo>
                      <a:pt x="42" y="11"/>
                      <a:pt x="42" y="11"/>
                      <a:pt x="42" y="11"/>
                    </a:cubicBezTo>
                    <a:cubicBezTo>
                      <a:pt x="41" y="11"/>
                      <a:pt x="41" y="11"/>
                      <a:pt x="40" y="11"/>
                    </a:cubicBezTo>
                    <a:cubicBezTo>
                      <a:pt x="40" y="11"/>
                      <a:pt x="40" y="12"/>
                      <a:pt x="39" y="12"/>
                    </a:cubicBezTo>
                    <a:cubicBezTo>
                      <a:pt x="39" y="13"/>
                      <a:pt x="39" y="13"/>
                      <a:pt x="39" y="13"/>
                    </a:cubicBezTo>
                    <a:cubicBezTo>
                      <a:pt x="38" y="14"/>
                      <a:pt x="38" y="13"/>
                      <a:pt x="37" y="14"/>
                    </a:cubicBezTo>
                    <a:cubicBezTo>
                      <a:pt x="37" y="14"/>
                      <a:pt x="37" y="14"/>
                      <a:pt x="37" y="15"/>
                    </a:cubicBezTo>
                    <a:cubicBezTo>
                      <a:pt x="37" y="15"/>
                      <a:pt x="37" y="16"/>
                      <a:pt x="37" y="16"/>
                    </a:cubicBezTo>
                    <a:cubicBezTo>
                      <a:pt x="36" y="16"/>
                      <a:pt x="36" y="16"/>
                      <a:pt x="36" y="17"/>
                    </a:cubicBezTo>
                    <a:cubicBezTo>
                      <a:pt x="35" y="17"/>
                      <a:pt x="34" y="16"/>
                      <a:pt x="34" y="17"/>
                    </a:cubicBezTo>
                    <a:cubicBezTo>
                      <a:pt x="34" y="17"/>
                      <a:pt x="34" y="17"/>
                      <a:pt x="35" y="18"/>
                    </a:cubicBezTo>
                    <a:cubicBezTo>
                      <a:pt x="35" y="18"/>
                      <a:pt x="34" y="19"/>
                      <a:pt x="33" y="19"/>
                    </a:cubicBezTo>
                    <a:cubicBezTo>
                      <a:pt x="33" y="19"/>
                      <a:pt x="33" y="19"/>
                      <a:pt x="33" y="18"/>
                    </a:cubicBezTo>
                    <a:cubicBezTo>
                      <a:pt x="33" y="18"/>
                      <a:pt x="33" y="17"/>
                      <a:pt x="33" y="17"/>
                    </a:cubicBezTo>
                    <a:cubicBezTo>
                      <a:pt x="32" y="17"/>
                      <a:pt x="32" y="17"/>
                      <a:pt x="32" y="17"/>
                    </a:cubicBezTo>
                    <a:cubicBezTo>
                      <a:pt x="31" y="18"/>
                      <a:pt x="31" y="18"/>
                      <a:pt x="31" y="19"/>
                    </a:cubicBezTo>
                    <a:cubicBezTo>
                      <a:pt x="31" y="19"/>
                      <a:pt x="31" y="19"/>
                      <a:pt x="30" y="20"/>
                    </a:cubicBezTo>
                    <a:cubicBezTo>
                      <a:pt x="30" y="20"/>
                      <a:pt x="30" y="20"/>
                      <a:pt x="30" y="20"/>
                    </a:cubicBezTo>
                    <a:cubicBezTo>
                      <a:pt x="30" y="20"/>
                      <a:pt x="30" y="21"/>
                      <a:pt x="30" y="21"/>
                    </a:cubicBezTo>
                    <a:cubicBezTo>
                      <a:pt x="30" y="21"/>
                      <a:pt x="30" y="22"/>
                      <a:pt x="30" y="22"/>
                    </a:cubicBezTo>
                    <a:cubicBezTo>
                      <a:pt x="30" y="22"/>
                      <a:pt x="29" y="22"/>
                      <a:pt x="29" y="23"/>
                    </a:cubicBezTo>
                    <a:cubicBezTo>
                      <a:pt x="29" y="23"/>
                      <a:pt x="28" y="23"/>
                      <a:pt x="28" y="24"/>
                    </a:cubicBezTo>
                    <a:cubicBezTo>
                      <a:pt x="28" y="24"/>
                      <a:pt x="27" y="24"/>
                      <a:pt x="27" y="25"/>
                    </a:cubicBezTo>
                    <a:cubicBezTo>
                      <a:pt x="27" y="25"/>
                      <a:pt x="27" y="25"/>
                      <a:pt x="27" y="26"/>
                    </a:cubicBezTo>
                    <a:cubicBezTo>
                      <a:pt x="27" y="26"/>
                      <a:pt x="26" y="26"/>
                      <a:pt x="26" y="27"/>
                    </a:cubicBezTo>
                    <a:cubicBezTo>
                      <a:pt x="26" y="27"/>
                      <a:pt x="26" y="27"/>
                      <a:pt x="25" y="27"/>
                    </a:cubicBezTo>
                    <a:cubicBezTo>
                      <a:pt x="25" y="27"/>
                      <a:pt x="25" y="27"/>
                      <a:pt x="24" y="27"/>
                    </a:cubicBezTo>
                    <a:cubicBezTo>
                      <a:pt x="23" y="28"/>
                      <a:pt x="23" y="27"/>
                      <a:pt x="22" y="27"/>
                    </a:cubicBezTo>
                    <a:cubicBezTo>
                      <a:pt x="22" y="27"/>
                      <a:pt x="21" y="27"/>
                      <a:pt x="21" y="27"/>
                    </a:cubicBezTo>
                    <a:cubicBezTo>
                      <a:pt x="21" y="28"/>
                      <a:pt x="21" y="28"/>
                      <a:pt x="20" y="28"/>
                    </a:cubicBezTo>
                    <a:cubicBezTo>
                      <a:pt x="20" y="29"/>
                      <a:pt x="20" y="28"/>
                      <a:pt x="19" y="28"/>
                    </a:cubicBezTo>
                    <a:cubicBezTo>
                      <a:pt x="19" y="28"/>
                      <a:pt x="18" y="28"/>
                      <a:pt x="18" y="29"/>
                    </a:cubicBezTo>
                    <a:cubicBezTo>
                      <a:pt x="18" y="29"/>
                      <a:pt x="18" y="29"/>
                      <a:pt x="17" y="29"/>
                    </a:cubicBezTo>
                    <a:cubicBezTo>
                      <a:pt x="17" y="30"/>
                      <a:pt x="17" y="29"/>
                      <a:pt x="16" y="30"/>
                    </a:cubicBezTo>
                    <a:cubicBezTo>
                      <a:pt x="16" y="30"/>
                      <a:pt x="16" y="29"/>
                      <a:pt x="15" y="29"/>
                    </a:cubicBezTo>
                    <a:cubicBezTo>
                      <a:pt x="15" y="30"/>
                      <a:pt x="14" y="30"/>
                      <a:pt x="14" y="30"/>
                    </a:cubicBezTo>
                    <a:cubicBezTo>
                      <a:pt x="14" y="30"/>
                      <a:pt x="13" y="30"/>
                      <a:pt x="13" y="30"/>
                    </a:cubicBezTo>
                    <a:cubicBezTo>
                      <a:pt x="13" y="30"/>
                      <a:pt x="12" y="31"/>
                      <a:pt x="12" y="31"/>
                    </a:cubicBezTo>
                    <a:cubicBezTo>
                      <a:pt x="12" y="31"/>
                      <a:pt x="12" y="31"/>
                      <a:pt x="11" y="31"/>
                    </a:cubicBezTo>
                    <a:cubicBezTo>
                      <a:pt x="11" y="32"/>
                      <a:pt x="11" y="32"/>
                      <a:pt x="11" y="32"/>
                    </a:cubicBezTo>
                    <a:cubicBezTo>
                      <a:pt x="10" y="32"/>
                      <a:pt x="10" y="32"/>
                      <a:pt x="10" y="32"/>
                    </a:cubicBezTo>
                    <a:cubicBezTo>
                      <a:pt x="9" y="33"/>
                      <a:pt x="9" y="33"/>
                      <a:pt x="9" y="33"/>
                    </a:cubicBezTo>
                    <a:cubicBezTo>
                      <a:pt x="9" y="33"/>
                      <a:pt x="9" y="33"/>
                      <a:pt x="8" y="34"/>
                    </a:cubicBezTo>
                    <a:cubicBezTo>
                      <a:pt x="8" y="34"/>
                      <a:pt x="8" y="34"/>
                      <a:pt x="8" y="34"/>
                    </a:cubicBezTo>
                    <a:cubicBezTo>
                      <a:pt x="8" y="34"/>
                      <a:pt x="8" y="34"/>
                      <a:pt x="7" y="34"/>
                    </a:cubicBezTo>
                    <a:cubicBezTo>
                      <a:pt x="7" y="34"/>
                      <a:pt x="7" y="34"/>
                      <a:pt x="7" y="34"/>
                    </a:cubicBezTo>
                    <a:cubicBezTo>
                      <a:pt x="7" y="35"/>
                      <a:pt x="7" y="35"/>
                      <a:pt x="7" y="36"/>
                    </a:cubicBezTo>
                    <a:cubicBezTo>
                      <a:pt x="7" y="36"/>
                      <a:pt x="7" y="36"/>
                      <a:pt x="7" y="36"/>
                    </a:cubicBezTo>
                    <a:cubicBezTo>
                      <a:pt x="7" y="37"/>
                      <a:pt x="7" y="37"/>
                      <a:pt x="6" y="37"/>
                    </a:cubicBezTo>
                    <a:cubicBezTo>
                      <a:pt x="6" y="38"/>
                      <a:pt x="6" y="38"/>
                      <a:pt x="6" y="38"/>
                    </a:cubicBezTo>
                    <a:cubicBezTo>
                      <a:pt x="6" y="39"/>
                      <a:pt x="5" y="39"/>
                      <a:pt x="5" y="39"/>
                    </a:cubicBezTo>
                    <a:cubicBezTo>
                      <a:pt x="5" y="40"/>
                      <a:pt x="5" y="40"/>
                      <a:pt x="5" y="41"/>
                    </a:cubicBezTo>
                    <a:cubicBezTo>
                      <a:pt x="5" y="41"/>
                      <a:pt x="5" y="41"/>
                      <a:pt x="5" y="41"/>
                    </a:cubicBezTo>
                    <a:cubicBezTo>
                      <a:pt x="5" y="41"/>
                      <a:pt x="5" y="41"/>
                      <a:pt x="6" y="42"/>
                    </a:cubicBezTo>
                    <a:cubicBezTo>
                      <a:pt x="6" y="42"/>
                      <a:pt x="6" y="42"/>
                      <a:pt x="6" y="43"/>
                    </a:cubicBezTo>
                    <a:cubicBezTo>
                      <a:pt x="6" y="44"/>
                      <a:pt x="6" y="44"/>
                      <a:pt x="6" y="45"/>
                    </a:cubicBezTo>
                    <a:cubicBezTo>
                      <a:pt x="6" y="45"/>
                      <a:pt x="6" y="45"/>
                      <a:pt x="5" y="45"/>
                    </a:cubicBezTo>
                    <a:cubicBezTo>
                      <a:pt x="5" y="45"/>
                      <a:pt x="5" y="45"/>
                      <a:pt x="5" y="44"/>
                    </a:cubicBezTo>
                    <a:cubicBezTo>
                      <a:pt x="5" y="44"/>
                      <a:pt x="5" y="43"/>
                      <a:pt x="4" y="43"/>
                    </a:cubicBezTo>
                    <a:cubicBezTo>
                      <a:pt x="4" y="43"/>
                      <a:pt x="4" y="44"/>
                      <a:pt x="4" y="44"/>
                    </a:cubicBezTo>
                    <a:cubicBezTo>
                      <a:pt x="4" y="44"/>
                      <a:pt x="4" y="44"/>
                      <a:pt x="4" y="45"/>
                    </a:cubicBezTo>
                    <a:cubicBezTo>
                      <a:pt x="4" y="45"/>
                      <a:pt x="4" y="45"/>
                      <a:pt x="4" y="46"/>
                    </a:cubicBezTo>
                    <a:cubicBezTo>
                      <a:pt x="4" y="46"/>
                      <a:pt x="3" y="45"/>
                      <a:pt x="3" y="45"/>
                    </a:cubicBezTo>
                    <a:cubicBezTo>
                      <a:pt x="3" y="45"/>
                      <a:pt x="3" y="46"/>
                      <a:pt x="3" y="46"/>
                    </a:cubicBezTo>
                    <a:cubicBezTo>
                      <a:pt x="3" y="47"/>
                      <a:pt x="3" y="47"/>
                      <a:pt x="4" y="47"/>
                    </a:cubicBezTo>
                    <a:cubicBezTo>
                      <a:pt x="4" y="48"/>
                      <a:pt x="4" y="48"/>
                      <a:pt x="4" y="48"/>
                    </a:cubicBezTo>
                    <a:cubicBezTo>
                      <a:pt x="4" y="49"/>
                      <a:pt x="4" y="49"/>
                      <a:pt x="4" y="49"/>
                    </a:cubicBezTo>
                    <a:cubicBezTo>
                      <a:pt x="4" y="50"/>
                      <a:pt x="4" y="50"/>
                      <a:pt x="4" y="51"/>
                    </a:cubicBezTo>
                    <a:cubicBezTo>
                      <a:pt x="4" y="51"/>
                      <a:pt x="5" y="52"/>
                      <a:pt x="5" y="52"/>
                    </a:cubicBezTo>
                    <a:cubicBezTo>
                      <a:pt x="5" y="53"/>
                      <a:pt x="5" y="53"/>
                      <a:pt x="5" y="54"/>
                    </a:cubicBezTo>
                    <a:cubicBezTo>
                      <a:pt x="5" y="54"/>
                      <a:pt x="4" y="55"/>
                      <a:pt x="4" y="55"/>
                    </a:cubicBezTo>
                    <a:cubicBezTo>
                      <a:pt x="4" y="56"/>
                      <a:pt x="4" y="57"/>
                      <a:pt x="4" y="57"/>
                    </a:cubicBezTo>
                    <a:cubicBezTo>
                      <a:pt x="4" y="58"/>
                      <a:pt x="4" y="59"/>
                      <a:pt x="4" y="60"/>
                    </a:cubicBezTo>
                    <a:cubicBezTo>
                      <a:pt x="4" y="60"/>
                      <a:pt x="4" y="61"/>
                      <a:pt x="4" y="61"/>
                    </a:cubicBezTo>
                    <a:cubicBezTo>
                      <a:pt x="4" y="62"/>
                      <a:pt x="4" y="62"/>
                      <a:pt x="4" y="62"/>
                    </a:cubicBezTo>
                    <a:cubicBezTo>
                      <a:pt x="4" y="62"/>
                      <a:pt x="4" y="63"/>
                      <a:pt x="4" y="63"/>
                    </a:cubicBezTo>
                    <a:cubicBezTo>
                      <a:pt x="4" y="64"/>
                      <a:pt x="3" y="64"/>
                      <a:pt x="3" y="64"/>
                    </a:cubicBezTo>
                    <a:cubicBezTo>
                      <a:pt x="3" y="65"/>
                      <a:pt x="3" y="66"/>
                      <a:pt x="2" y="66"/>
                    </a:cubicBezTo>
                    <a:cubicBezTo>
                      <a:pt x="2" y="66"/>
                      <a:pt x="2" y="66"/>
                      <a:pt x="1" y="67"/>
                    </a:cubicBezTo>
                    <a:cubicBezTo>
                      <a:pt x="1" y="67"/>
                      <a:pt x="1" y="67"/>
                      <a:pt x="0" y="67"/>
                    </a:cubicBezTo>
                    <a:cubicBezTo>
                      <a:pt x="0" y="67"/>
                      <a:pt x="0" y="68"/>
                      <a:pt x="0" y="68"/>
                    </a:cubicBezTo>
                    <a:cubicBezTo>
                      <a:pt x="1" y="68"/>
                      <a:pt x="1" y="68"/>
                      <a:pt x="1" y="69"/>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92" name="Freeform 82"/>
              <p:cNvSpPr>
                <a:spLocks/>
              </p:cNvSpPr>
              <p:nvPr/>
            </p:nvSpPr>
            <p:spPr bwMode="auto">
              <a:xfrm>
                <a:off x="7745414" y="3432176"/>
                <a:ext cx="42863" cy="33338"/>
              </a:xfrm>
              <a:custGeom>
                <a:avLst/>
                <a:gdLst>
                  <a:gd name="T0" fmla="*/ 1 w 4"/>
                  <a:gd name="T1" fmla="*/ 2 h 3"/>
                  <a:gd name="T2" fmla="*/ 1 w 4"/>
                  <a:gd name="T3" fmla="*/ 2 h 3"/>
                  <a:gd name="T4" fmla="*/ 1 w 4"/>
                  <a:gd name="T5" fmla="*/ 3 h 3"/>
                  <a:gd name="T6" fmla="*/ 2 w 4"/>
                  <a:gd name="T7" fmla="*/ 3 h 3"/>
                  <a:gd name="T8" fmla="*/ 3 w 4"/>
                  <a:gd name="T9" fmla="*/ 2 h 3"/>
                  <a:gd name="T10" fmla="*/ 4 w 4"/>
                  <a:gd name="T11" fmla="*/ 1 h 3"/>
                  <a:gd name="T12" fmla="*/ 3 w 4"/>
                  <a:gd name="T13" fmla="*/ 1 h 3"/>
                  <a:gd name="T14" fmla="*/ 2 w 4"/>
                  <a:gd name="T15" fmla="*/ 1 h 3"/>
                  <a:gd name="T16" fmla="*/ 1 w 4"/>
                  <a:gd name="T17" fmla="*/ 1 h 3"/>
                  <a:gd name="T18" fmla="*/ 0 w 4"/>
                  <a:gd name="T19" fmla="*/ 1 h 3"/>
                  <a:gd name="T20" fmla="*/ 0 w 4"/>
                  <a:gd name="T21" fmla="*/ 2 h 3"/>
                  <a:gd name="T22" fmla="*/ 1 w 4"/>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2"/>
                    </a:moveTo>
                    <a:cubicBezTo>
                      <a:pt x="1" y="2"/>
                      <a:pt x="1" y="2"/>
                      <a:pt x="1" y="2"/>
                    </a:cubicBezTo>
                    <a:cubicBezTo>
                      <a:pt x="1" y="3"/>
                      <a:pt x="1" y="3"/>
                      <a:pt x="1" y="3"/>
                    </a:cubicBezTo>
                    <a:cubicBezTo>
                      <a:pt x="1" y="3"/>
                      <a:pt x="2" y="3"/>
                      <a:pt x="2" y="3"/>
                    </a:cubicBezTo>
                    <a:cubicBezTo>
                      <a:pt x="3" y="2"/>
                      <a:pt x="3" y="2"/>
                      <a:pt x="3" y="2"/>
                    </a:cubicBezTo>
                    <a:cubicBezTo>
                      <a:pt x="3" y="2"/>
                      <a:pt x="4" y="2"/>
                      <a:pt x="4" y="1"/>
                    </a:cubicBezTo>
                    <a:cubicBezTo>
                      <a:pt x="4" y="1"/>
                      <a:pt x="4" y="1"/>
                      <a:pt x="3" y="1"/>
                    </a:cubicBezTo>
                    <a:cubicBezTo>
                      <a:pt x="3" y="0"/>
                      <a:pt x="3" y="1"/>
                      <a:pt x="2" y="1"/>
                    </a:cubicBezTo>
                    <a:cubicBezTo>
                      <a:pt x="2" y="1"/>
                      <a:pt x="2" y="1"/>
                      <a:pt x="1" y="1"/>
                    </a:cubicBezTo>
                    <a:cubicBezTo>
                      <a:pt x="1" y="1"/>
                      <a:pt x="0" y="0"/>
                      <a:pt x="0" y="1"/>
                    </a:cubicBezTo>
                    <a:cubicBezTo>
                      <a:pt x="0" y="1"/>
                      <a:pt x="0" y="1"/>
                      <a:pt x="0" y="2"/>
                    </a:cubicBezTo>
                    <a:cubicBezTo>
                      <a:pt x="0" y="2"/>
                      <a:pt x="0"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93" name="Freeform 83"/>
              <p:cNvSpPr>
                <a:spLocks/>
              </p:cNvSpPr>
              <p:nvPr/>
            </p:nvSpPr>
            <p:spPr bwMode="auto">
              <a:xfrm>
                <a:off x="7702552" y="4200526"/>
                <a:ext cx="42863" cy="11113"/>
              </a:xfrm>
              <a:custGeom>
                <a:avLst/>
                <a:gdLst>
                  <a:gd name="T0" fmla="*/ 1 w 4"/>
                  <a:gd name="T1" fmla="*/ 1 h 1"/>
                  <a:gd name="T2" fmla="*/ 2 w 4"/>
                  <a:gd name="T3" fmla="*/ 1 h 1"/>
                  <a:gd name="T4" fmla="*/ 3 w 4"/>
                  <a:gd name="T5" fmla="*/ 1 h 1"/>
                  <a:gd name="T6" fmla="*/ 4 w 4"/>
                  <a:gd name="T7" fmla="*/ 1 h 1"/>
                  <a:gd name="T8" fmla="*/ 4 w 4"/>
                  <a:gd name="T9" fmla="*/ 0 h 1"/>
                  <a:gd name="T10" fmla="*/ 3 w 4"/>
                  <a:gd name="T11" fmla="*/ 0 h 1"/>
                  <a:gd name="T12" fmla="*/ 2 w 4"/>
                  <a:gd name="T13" fmla="*/ 0 h 1"/>
                  <a:gd name="T14" fmla="*/ 0 w 4"/>
                  <a:gd name="T15" fmla="*/ 1 h 1"/>
                  <a:gd name="T16" fmla="*/ 0 w 4"/>
                  <a:gd name="T17" fmla="*/ 1 h 1"/>
                  <a:gd name="T18" fmla="*/ 1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1" y="1"/>
                    </a:moveTo>
                    <a:cubicBezTo>
                      <a:pt x="1" y="1"/>
                      <a:pt x="2" y="1"/>
                      <a:pt x="2" y="1"/>
                    </a:cubicBezTo>
                    <a:cubicBezTo>
                      <a:pt x="2" y="1"/>
                      <a:pt x="2" y="1"/>
                      <a:pt x="3" y="1"/>
                    </a:cubicBezTo>
                    <a:cubicBezTo>
                      <a:pt x="3" y="1"/>
                      <a:pt x="3" y="1"/>
                      <a:pt x="4" y="1"/>
                    </a:cubicBezTo>
                    <a:cubicBezTo>
                      <a:pt x="4" y="1"/>
                      <a:pt x="4" y="1"/>
                      <a:pt x="4" y="0"/>
                    </a:cubicBezTo>
                    <a:cubicBezTo>
                      <a:pt x="4" y="0"/>
                      <a:pt x="3" y="0"/>
                      <a:pt x="3" y="0"/>
                    </a:cubicBezTo>
                    <a:cubicBezTo>
                      <a:pt x="2" y="0"/>
                      <a:pt x="2" y="0"/>
                      <a:pt x="2" y="0"/>
                    </a:cubicBezTo>
                    <a:cubicBezTo>
                      <a:pt x="1" y="0"/>
                      <a:pt x="1" y="0"/>
                      <a:pt x="0" y="1"/>
                    </a:cubicBezTo>
                    <a:cubicBezTo>
                      <a:pt x="0" y="1"/>
                      <a:pt x="0" y="1"/>
                      <a:pt x="0" y="1"/>
                    </a:cubicBezTo>
                    <a:cubicBezTo>
                      <a:pt x="0" y="1"/>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94" name="Freeform 84"/>
              <p:cNvSpPr>
                <a:spLocks/>
              </p:cNvSpPr>
              <p:nvPr/>
            </p:nvSpPr>
            <p:spPr bwMode="auto">
              <a:xfrm>
                <a:off x="7821614" y="4330701"/>
                <a:ext cx="20638" cy="9525"/>
              </a:xfrm>
              <a:custGeom>
                <a:avLst/>
                <a:gdLst>
                  <a:gd name="T0" fmla="*/ 1 w 2"/>
                  <a:gd name="T1" fmla="*/ 1 h 1"/>
                  <a:gd name="T2" fmla="*/ 1 w 2"/>
                  <a:gd name="T3" fmla="*/ 1 h 1"/>
                  <a:gd name="T4" fmla="*/ 2 w 2"/>
                  <a:gd name="T5" fmla="*/ 0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1" y="0"/>
                      <a:pt x="2" y="0"/>
                      <a:pt x="2" y="0"/>
                    </a:cubicBezTo>
                    <a:cubicBezTo>
                      <a:pt x="2" y="0"/>
                      <a:pt x="1" y="0"/>
                      <a:pt x="1" y="0"/>
                    </a:cubicBezTo>
                    <a:cubicBezTo>
                      <a:pt x="1" y="0"/>
                      <a:pt x="1" y="0"/>
                      <a:pt x="0" y="0"/>
                    </a:cubicBezTo>
                    <a:cubicBezTo>
                      <a:pt x="0" y="0"/>
                      <a:pt x="0" y="0"/>
                      <a:pt x="0" y="1"/>
                    </a:cubicBezTo>
                    <a:cubicBezTo>
                      <a:pt x="0" y="1"/>
                      <a:pt x="0"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95" name="Freeform 85"/>
              <p:cNvSpPr>
                <a:spLocks/>
              </p:cNvSpPr>
              <p:nvPr/>
            </p:nvSpPr>
            <p:spPr bwMode="auto">
              <a:xfrm>
                <a:off x="7918452" y="4330701"/>
                <a:ext cx="22225" cy="20638"/>
              </a:xfrm>
              <a:custGeom>
                <a:avLst/>
                <a:gdLst>
                  <a:gd name="T0" fmla="*/ 1 w 2"/>
                  <a:gd name="T1" fmla="*/ 2 h 2"/>
                  <a:gd name="T2" fmla="*/ 2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0"/>
                      <a:pt x="2" y="0"/>
                    </a:cubicBezTo>
                    <a:cubicBezTo>
                      <a:pt x="2" y="0"/>
                      <a:pt x="2" y="0"/>
                      <a:pt x="1" y="0"/>
                    </a:cubicBezTo>
                    <a:cubicBezTo>
                      <a:pt x="1" y="0"/>
                      <a:pt x="1" y="0"/>
                      <a:pt x="1" y="0"/>
                    </a:cubicBezTo>
                    <a:cubicBezTo>
                      <a:pt x="0" y="1"/>
                      <a:pt x="0" y="1"/>
                      <a:pt x="0" y="1"/>
                    </a:cubicBezTo>
                    <a:cubicBezTo>
                      <a:pt x="0" y="1"/>
                      <a:pt x="0" y="1"/>
                      <a:pt x="0" y="2"/>
                    </a:cubicBezTo>
                    <a:cubicBezTo>
                      <a:pt x="1" y="2"/>
                      <a:pt x="1"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96" name="Freeform 86"/>
              <p:cNvSpPr>
                <a:spLocks/>
              </p:cNvSpPr>
              <p:nvPr/>
            </p:nvSpPr>
            <p:spPr bwMode="auto">
              <a:xfrm>
                <a:off x="7799389" y="4362451"/>
                <a:ext cx="130175" cy="85725"/>
              </a:xfrm>
              <a:custGeom>
                <a:avLst/>
                <a:gdLst>
                  <a:gd name="T0" fmla="*/ 1 w 12"/>
                  <a:gd name="T1" fmla="*/ 8 h 8"/>
                  <a:gd name="T2" fmla="*/ 2 w 12"/>
                  <a:gd name="T3" fmla="*/ 8 h 8"/>
                  <a:gd name="T4" fmla="*/ 3 w 12"/>
                  <a:gd name="T5" fmla="*/ 7 h 8"/>
                  <a:gd name="T6" fmla="*/ 4 w 12"/>
                  <a:gd name="T7" fmla="*/ 7 h 8"/>
                  <a:gd name="T8" fmla="*/ 6 w 12"/>
                  <a:gd name="T9" fmla="*/ 6 h 8"/>
                  <a:gd name="T10" fmla="*/ 7 w 12"/>
                  <a:gd name="T11" fmla="*/ 6 h 8"/>
                  <a:gd name="T12" fmla="*/ 8 w 12"/>
                  <a:gd name="T13" fmla="*/ 4 h 8"/>
                  <a:gd name="T14" fmla="*/ 9 w 12"/>
                  <a:gd name="T15" fmla="*/ 4 h 8"/>
                  <a:gd name="T16" fmla="*/ 10 w 12"/>
                  <a:gd name="T17" fmla="*/ 2 h 8"/>
                  <a:gd name="T18" fmla="*/ 10 w 12"/>
                  <a:gd name="T19" fmla="*/ 1 h 8"/>
                  <a:gd name="T20" fmla="*/ 11 w 12"/>
                  <a:gd name="T21" fmla="*/ 0 h 8"/>
                  <a:gd name="T22" fmla="*/ 10 w 12"/>
                  <a:gd name="T23" fmla="*/ 0 h 8"/>
                  <a:gd name="T24" fmla="*/ 9 w 12"/>
                  <a:gd name="T25" fmla="*/ 0 h 8"/>
                  <a:gd name="T26" fmla="*/ 8 w 12"/>
                  <a:gd name="T27" fmla="*/ 0 h 8"/>
                  <a:gd name="T28" fmla="*/ 7 w 12"/>
                  <a:gd name="T29" fmla="*/ 1 h 8"/>
                  <a:gd name="T30" fmla="*/ 6 w 12"/>
                  <a:gd name="T31" fmla="*/ 1 h 8"/>
                  <a:gd name="T32" fmla="*/ 6 w 12"/>
                  <a:gd name="T33" fmla="*/ 0 h 8"/>
                  <a:gd name="T34" fmla="*/ 5 w 12"/>
                  <a:gd name="T35" fmla="*/ 0 h 8"/>
                  <a:gd name="T36" fmla="*/ 3 w 12"/>
                  <a:gd name="T37" fmla="*/ 0 h 8"/>
                  <a:gd name="T38" fmla="*/ 3 w 12"/>
                  <a:gd name="T39" fmla="*/ 0 h 8"/>
                  <a:gd name="T40" fmla="*/ 2 w 12"/>
                  <a:gd name="T41" fmla="*/ 1 h 8"/>
                  <a:gd name="T42" fmla="*/ 2 w 12"/>
                  <a:gd name="T43" fmla="*/ 3 h 8"/>
                  <a:gd name="T44" fmla="*/ 2 w 12"/>
                  <a:gd name="T45" fmla="*/ 4 h 8"/>
                  <a:gd name="T46" fmla="*/ 1 w 12"/>
                  <a:gd name="T47" fmla="*/ 5 h 8"/>
                  <a:gd name="T48" fmla="*/ 1 w 12"/>
                  <a:gd name="T49" fmla="*/ 6 h 8"/>
                  <a:gd name="T50" fmla="*/ 1 w 12"/>
                  <a:gd name="T51" fmla="*/ 7 h 8"/>
                  <a:gd name="T52" fmla="*/ 1 w 12"/>
                  <a:gd name="T5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8">
                    <a:moveTo>
                      <a:pt x="1" y="8"/>
                    </a:moveTo>
                    <a:cubicBezTo>
                      <a:pt x="1" y="8"/>
                      <a:pt x="1" y="8"/>
                      <a:pt x="2" y="8"/>
                    </a:cubicBezTo>
                    <a:cubicBezTo>
                      <a:pt x="2" y="8"/>
                      <a:pt x="3" y="8"/>
                      <a:pt x="3" y="7"/>
                    </a:cubicBezTo>
                    <a:cubicBezTo>
                      <a:pt x="4" y="7"/>
                      <a:pt x="4" y="7"/>
                      <a:pt x="4" y="7"/>
                    </a:cubicBezTo>
                    <a:cubicBezTo>
                      <a:pt x="5" y="7"/>
                      <a:pt x="5" y="6"/>
                      <a:pt x="6" y="6"/>
                    </a:cubicBezTo>
                    <a:cubicBezTo>
                      <a:pt x="6" y="6"/>
                      <a:pt x="7" y="6"/>
                      <a:pt x="7" y="6"/>
                    </a:cubicBezTo>
                    <a:cubicBezTo>
                      <a:pt x="8" y="5"/>
                      <a:pt x="8" y="5"/>
                      <a:pt x="8" y="4"/>
                    </a:cubicBezTo>
                    <a:cubicBezTo>
                      <a:pt x="9" y="4"/>
                      <a:pt x="9" y="4"/>
                      <a:pt x="9" y="4"/>
                    </a:cubicBezTo>
                    <a:cubicBezTo>
                      <a:pt x="10" y="3"/>
                      <a:pt x="10" y="3"/>
                      <a:pt x="10" y="2"/>
                    </a:cubicBezTo>
                    <a:cubicBezTo>
                      <a:pt x="10" y="2"/>
                      <a:pt x="10" y="1"/>
                      <a:pt x="10" y="1"/>
                    </a:cubicBezTo>
                    <a:cubicBezTo>
                      <a:pt x="11" y="1"/>
                      <a:pt x="12" y="1"/>
                      <a:pt x="11" y="0"/>
                    </a:cubicBezTo>
                    <a:cubicBezTo>
                      <a:pt x="11" y="0"/>
                      <a:pt x="11" y="0"/>
                      <a:pt x="10" y="0"/>
                    </a:cubicBezTo>
                    <a:cubicBezTo>
                      <a:pt x="10" y="0"/>
                      <a:pt x="10" y="0"/>
                      <a:pt x="9" y="0"/>
                    </a:cubicBezTo>
                    <a:cubicBezTo>
                      <a:pt x="9" y="0"/>
                      <a:pt x="8" y="0"/>
                      <a:pt x="8" y="0"/>
                    </a:cubicBezTo>
                    <a:cubicBezTo>
                      <a:pt x="8" y="0"/>
                      <a:pt x="8" y="1"/>
                      <a:pt x="7" y="1"/>
                    </a:cubicBezTo>
                    <a:cubicBezTo>
                      <a:pt x="7" y="1"/>
                      <a:pt x="7" y="1"/>
                      <a:pt x="6" y="1"/>
                    </a:cubicBezTo>
                    <a:cubicBezTo>
                      <a:pt x="6" y="1"/>
                      <a:pt x="6" y="0"/>
                      <a:pt x="6" y="0"/>
                    </a:cubicBezTo>
                    <a:cubicBezTo>
                      <a:pt x="5" y="0"/>
                      <a:pt x="5" y="0"/>
                      <a:pt x="5" y="0"/>
                    </a:cubicBezTo>
                    <a:cubicBezTo>
                      <a:pt x="4" y="0"/>
                      <a:pt x="4" y="0"/>
                      <a:pt x="3" y="0"/>
                    </a:cubicBezTo>
                    <a:cubicBezTo>
                      <a:pt x="3" y="0"/>
                      <a:pt x="3" y="0"/>
                      <a:pt x="3" y="0"/>
                    </a:cubicBezTo>
                    <a:cubicBezTo>
                      <a:pt x="3" y="1"/>
                      <a:pt x="3" y="1"/>
                      <a:pt x="2" y="1"/>
                    </a:cubicBezTo>
                    <a:cubicBezTo>
                      <a:pt x="2" y="2"/>
                      <a:pt x="2" y="2"/>
                      <a:pt x="2" y="3"/>
                    </a:cubicBezTo>
                    <a:cubicBezTo>
                      <a:pt x="2" y="3"/>
                      <a:pt x="2" y="3"/>
                      <a:pt x="2" y="4"/>
                    </a:cubicBezTo>
                    <a:cubicBezTo>
                      <a:pt x="2" y="4"/>
                      <a:pt x="1" y="4"/>
                      <a:pt x="1" y="5"/>
                    </a:cubicBezTo>
                    <a:cubicBezTo>
                      <a:pt x="1" y="5"/>
                      <a:pt x="1" y="5"/>
                      <a:pt x="1" y="6"/>
                    </a:cubicBezTo>
                    <a:cubicBezTo>
                      <a:pt x="1" y="6"/>
                      <a:pt x="1" y="6"/>
                      <a:pt x="1" y="7"/>
                    </a:cubicBezTo>
                    <a:cubicBezTo>
                      <a:pt x="1" y="7"/>
                      <a:pt x="0" y="8"/>
                      <a:pt x="1" y="8"/>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97" name="Freeform 87"/>
              <p:cNvSpPr>
                <a:spLocks/>
              </p:cNvSpPr>
              <p:nvPr/>
            </p:nvSpPr>
            <p:spPr bwMode="auto">
              <a:xfrm>
                <a:off x="5672139" y="2243139"/>
                <a:ext cx="22225" cy="22225"/>
              </a:xfrm>
              <a:custGeom>
                <a:avLst/>
                <a:gdLst>
                  <a:gd name="T0" fmla="*/ 1 w 2"/>
                  <a:gd name="T1" fmla="*/ 0 h 2"/>
                  <a:gd name="T2" fmla="*/ 1 w 2"/>
                  <a:gd name="T3" fmla="*/ 0 h 2"/>
                  <a:gd name="T4" fmla="*/ 0 w 2"/>
                  <a:gd name="T5" fmla="*/ 1 h 2"/>
                  <a:gd name="T6" fmla="*/ 0 w 2"/>
                  <a:gd name="T7" fmla="*/ 1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0" y="0"/>
                      <a:pt x="0" y="0"/>
                      <a:pt x="0" y="1"/>
                    </a:cubicBezTo>
                    <a:cubicBezTo>
                      <a:pt x="0" y="1"/>
                      <a:pt x="0" y="1"/>
                      <a:pt x="0" y="1"/>
                    </a:cubicBezTo>
                    <a:cubicBezTo>
                      <a:pt x="1" y="2"/>
                      <a:pt x="1" y="1"/>
                      <a:pt x="1" y="1"/>
                    </a:cubicBezTo>
                    <a:cubicBezTo>
                      <a:pt x="1" y="1"/>
                      <a:pt x="2" y="1"/>
                      <a:pt x="2" y="1"/>
                    </a:cubicBezTo>
                    <a:cubicBezTo>
                      <a:pt x="2" y="1"/>
                      <a:pt x="2" y="1"/>
                      <a:pt x="2" y="0"/>
                    </a:cubicBezTo>
                    <a:cubicBezTo>
                      <a:pt x="2" y="0"/>
                      <a:pt x="2"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98" name="Freeform 88"/>
              <p:cNvSpPr>
                <a:spLocks/>
              </p:cNvSpPr>
              <p:nvPr/>
            </p:nvSpPr>
            <p:spPr bwMode="auto">
              <a:xfrm>
                <a:off x="7346952" y="1757364"/>
                <a:ext cx="117475" cy="161925"/>
              </a:xfrm>
              <a:custGeom>
                <a:avLst/>
                <a:gdLst>
                  <a:gd name="T0" fmla="*/ 2 w 11"/>
                  <a:gd name="T1" fmla="*/ 9 h 15"/>
                  <a:gd name="T2" fmla="*/ 3 w 11"/>
                  <a:gd name="T3" fmla="*/ 9 h 15"/>
                  <a:gd name="T4" fmla="*/ 4 w 11"/>
                  <a:gd name="T5" fmla="*/ 10 h 15"/>
                  <a:gd name="T6" fmla="*/ 4 w 11"/>
                  <a:gd name="T7" fmla="*/ 11 h 15"/>
                  <a:gd name="T8" fmla="*/ 4 w 11"/>
                  <a:gd name="T9" fmla="*/ 13 h 15"/>
                  <a:gd name="T10" fmla="*/ 4 w 11"/>
                  <a:gd name="T11" fmla="*/ 14 h 15"/>
                  <a:gd name="T12" fmla="*/ 6 w 11"/>
                  <a:gd name="T13" fmla="*/ 14 h 15"/>
                  <a:gd name="T14" fmla="*/ 7 w 11"/>
                  <a:gd name="T15" fmla="*/ 14 h 15"/>
                  <a:gd name="T16" fmla="*/ 8 w 11"/>
                  <a:gd name="T17" fmla="*/ 14 h 15"/>
                  <a:gd name="T18" fmla="*/ 8 w 11"/>
                  <a:gd name="T19" fmla="*/ 14 h 15"/>
                  <a:gd name="T20" fmla="*/ 9 w 11"/>
                  <a:gd name="T21" fmla="*/ 14 h 15"/>
                  <a:gd name="T22" fmla="*/ 9 w 11"/>
                  <a:gd name="T23" fmla="*/ 13 h 15"/>
                  <a:gd name="T24" fmla="*/ 10 w 11"/>
                  <a:gd name="T25" fmla="*/ 12 h 15"/>
                  <a:gd name="T26" fmla="*/ 11 w 11"/>
                  <a:gd name="T27" fmla="*/ 11 h 15"/>
                  <a:gd name="T28" fmla="*/ 11 w 11"/>
                  <a:gd name="T29" fmla="*/ 11 h 15"/>
                  <a:gd name="T30" fmla="*/ 10 w 11"/>
                  <a:gd name="T31" fmla="*/ 10 h 15"/>
                  <a:gd name="T32" fmla="*/ 10 w 11"/>
                  <a:gd name="T33" fmla="*/ 10 h 15"/>
                  <a:gd name="T34" fmla="*/ 9 w 11"/>
                  <a:gd name="T35" fmla="*/ 9 h 15"/>
                  <a:gd name="T36" fmla="*/ 9 w 11"/>
                  <a:gd name="T37" fmla="*/ 8 h 15"/>
                  <a:gd name="T38" fmla="*/ 9 w 11"/>
                  <a:gd name="T39" fmla="*/ 8 h 15"/>
                  <a:gd name="T40" fmla="*/ 10 w 11"/>
                  <a:gd name="T41" fmla="*/ 7 h 15"/>
                  <a:gd name="T42" fmla="*/ 10 w 11"/>
                  <a:gd name="T43" fmla="*/ 7 h 15"/>
                  <a:gd name="T44" fmla="*/ 11 w 11"/>
                  <a:gd name="T45" fmla="*/ 6 h 15"/>
                  <a:gd name="T46" fmla="*/ 11 w 11"/>
                  <a:gd name="T47" fmla="*/ 4 h 15"/>
                  <a:gd name="T48" fmla="*/ 11 w 11"/>
                  <a:gd name="T49" fmla="*/ 4 h 15"/>
                  <a:gd name="T50" fmla="*/ 10 w 11"/>
                  <a:gd name="T51" fmla="*/ 2 h 15"/>
                  <a:gd name="T52" fmla="*/ 11 w 11"/>
                  <a:gd name="T53" fmla="*/ 1 h 15"/>
                  <a:gd name="T54" fmla="*/ 11 w 11"/>
                  <a:gd name="T55" fmla="*/ 1 h 15"/>
                  <a:gd name="T56" fmla="*/ 10 w 11"/>
                  <a:gd name="T57" fmla="*/ 0 h 15"/>
                  <a:gd name="T58" fmla="*/ 10 w 11"/>
                  <a:gd name="T59" fmla="*/ 1 h 15"/>
                  <a:gd name="T60" fmla="*/ 9 w 11"/>
                  <a:gd name="T61" fmla="*/ 0 h 15"/>
                  <a:gd name="T62" fmla="*/ 8 w 11"/>
                  <a:gd name="T63" fmla="*/ 0 h 15"/>
                  <a:gd name="T64" fmla="*/ 8 w 11"/>
                  <a:gd name="T65" fmla="*/ 1 h 15"/>
                  <a:gd name="T66" fmla="*/ 8 w 11"/>
                  <a:gd name="T67" fmla="*/ 2 h 15"/>
                  <a:gd name="T68" fmla="*/ 6 w 11"/>
                  <a:gd name="T69" fmla="*/ 4 h 15"/>
                  <a:gd name="T70" fmla="*/ 6 w 11"/>
                  <a:gd name="T71" fmla="*/ 5 h 15"/>
                  <a:gd name="T72" fmla="*/ 5 w 11"/>
                  <a:gd name="T73" fmla="*/ 6 h 15"/>
                  <a:gd name="T74" fmla="*/ 3 w 11"/>
                  <a:gd name="T75" fmla="*/ 6 h 15"/>
                  <a:gd name="T76" fmla="*/ 2 w 11"/>
                  <a:gd name="T77" fmla="*/ 7 h 15"/>
                  <a:gd name="T78" fmla="*/ 1 w 11"/>
                  <a:gd name="T79" fmla="*/ 7 h 15"/>
                  <a:gd name="T80" fmla="*/ 1 w 11"/>
                  <a:gd name="T81" fmla="*/ 8 h 15"/>
                  <a:gd name="T82" fmla="*/ 0 w 11"/>
                  <a:gd name="T83" fmla="*/ 8 h 15"/>
                  <a:gd name="T84" fmla="*/ 0 w 11"/>
                  <a:gd name="T85" fmla="*/ 8 h 15"/>
                  <a:gd name="T86" fmla="*/ 1 w 11"/>
                  <a:gd name="T87" fmla="*/ 9 h 15"/>
                  <a:gd name="T88" fmla="*/ 2 w 11"/>
                  <a:gd name="T8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5">
                    <a:moveTo>
                      <a:pt x="2" y="9"/>
                    </a:moveTo>
                    <a:cubicBezTo>
                      <a:pt x="2" y="9"/>
                      <a:pt x="3" y="9"/>
                      <a:pt x="3" y="9"/>
                    </a:cubicBezTo>
                    <a:cubicBezTo>
                      <a:pt x="3" y="9"/>
                      <a:pt x="4" y="9"/>
                      <a:pt x="4" y="10"/>
                    </a:cubicBezTo>
                    <a:cubicBezTo>
                      <a:pt x="4" y="10"/>
                      <a:pt x="4" y="11"/>
                      <a:pt x="4" y="11"/>
                    </a:cubicBezTo>
                    <a:cubicBezTo>
                      <a:pt x="4" y="12"/>
                      <a:pt x="4" y="12"/>
                      <a:pt x="4" y="13"/>
                    </a:cubicBezTo>
                    <a:cubicBezTo>
                      <a:pt x="4" y="13"/>
                      <a:pt x="4" y="14"/>
                      <a:pt x="4" y="14"/>
                    </a:cubicBezTo>
                    <a:cubicBezTo>
                      <a:pt x="5" y="15"/>
                      <a:pt x="5" y="14"/>
                      <a:pt x="6" y="14"/>
                    </a:cubicBezTo>
                    <a:cubicBezTo>
                      <a:pt x="6" y="14"/>
                      <a:pt x="7" y="14"/>
                      <a:pt x="7" y="14"/>
                    </a:cubicBezTo>
                    <a:cubicBezTo>
                      <a:pt x="8" y="14"/>
                      <a:pt x="8" y="14"/>
                      <a:pt x="8" y="14"/>
                    </a:cubicBezTo>
                    <a:cubicBezTo>
                      <a:pt x="8" y="14"/>
                      <a:pt x="8" y="14"/>
                      <a:pt x="8" y="14"/>
                    </a:cubicBezTo>
                    <a:cubicBezTo>
                      <a:pt x="8" y="14"/>
                      <a:pt x="8" y="14"/>
                      <a:pt x="9" y="14"/>
                    </a:cubicBezTo>
                    <a:cubicBezTo>
                      <a:pt x="9" y="13"/>
                      <a:pt x="9" y="13"/>
                      <a:pt x="9" y="13"/>
                    </a:cubicBezTo>
                    <a:cubicBezTo>
                      <a:pt x="10" y="13"/>
                      <a:pt x="10" y="12"/>
                      <a:pt x="10" y="12"/>
                    </a:cubicBezTo>
                    <a:cubicBezTo>
                      <a:pt x="11" y="12"/>
                      <a:pt x="11" y="12"/>
                      <a:pt x="11" y="11"/>
                    </a:cubicBezTo>
                    <a:cubicBezTo>
                      <a:pt x="11" y="11"/>
                      <a:pt x="11" y="11"/>
                      <a:pt x="11" y="11"/>
                    </a:cubicBezTo>
                    <a:cubicBezTo>
                      <a:pt x="11" y="11"/>
                      <a:pt x="10" y="11"/>
                      <a:pt x="10" y="10"/>
                    </a:cubicBezTo>
                    <a:cubicBezTo>
                      <a:pt x="10" y="10"/>
                      <a:pt x="10" y="10"/>
                      <a:pt x="10" y="10"/>
                    </a:cubicBezTo>
                    <a:cubicBezTo>
                      <a:pt x="10" y="9"/>
                      <a:pt x="9" y="10"/>
                      <a:pt x="9" y="9"/>
                    </a:cubicBezTo>
                    <a:cubicBezTo>
                      <a:pt x="9" y="9"/>
                      <a:pt x="8" y="9"/>
                      <a:pt x="9" y="8"/>
                    </a:cubicBezTo>
                    <a:cubicBezTo>
                      <a:pt x="9" y="8"/>
                      <a:pt x="9" y="8"/>
                      <a:pt x="9" y="8"/>
                    </a:cubicBezTo>
                    <a:cubicBezTo>
                      <a:pt x="10" y="7"/>
                      <a:pt x="10" y="7"/>
                      <a:pt x="10" y="7"/>
                    </a:cubicBezTo>
                    <a:cubicBezTo>
                      <a:pt x="10" y="7"/>
                      <a:pt x="10" y="7"/>
                      <a:pt x="10" y="7"/>
                    </a:cubicBezTo>
                    <a:cubicBezTo>
                      <a:pt x="11" y="7"/>
                      <a:pt x="11" y="6"/>
                      <a:pt x="11" y="6"/>
                    </a:cubicBezTo>
                    <a:cubicBezTo>
                      <a:pt x="11" y="5"/>
                      <a:pt x="11" y="5"/>
                      <a:pt x="11" y="4"/>
                    </a:cubicBezTo>
                    <a:cubicBezTo>
                      <a:pt x="11" y="4"/>
                      <a:pt x="11" y="4"/>
                      <a:pt x="11" y="4"/>
                    </a:cubicBezTo>
                    <a:cubicBezTo>
                      <a:pt x="11" y="3"/>
                      <a:pt x="10" y="3"/>
                      <a:pt x="10" y="2"/>
                    </a:cubicBezTo>
                    <a:cubicBezTo>
                      <a:pt x="10" y="2"/>
                      <a:pt x="11" y="2"/>
                      <a:pt x="11" y="1"/>
                    </a:cubicBezTo>
                    <a:cubicBezTo>
                      <a:pt x="11" y="1"/>
                      <a:pt x="11" y="1"/>
                      <a:pt x="11" y="1"/>
                    </a:cubicBezTo>
                    <a:cubicBezTo>
                      <a:pt x="10" y="1"/>
                      <a:pt x="10" y="0"/>
                      <a:pt x="10" y="0"/>
                    </a:cubicBezTo>
                    <a:cubicBezTo>
                      <a:pt x="10" y="0"/>
                      <a:pt x="10" y="1"/>
                      <a:pt x="10" y="1"/>
                    </a:cubicBezTo>
                    <a:cubicBezTo>
                      <a:pt x="9" y="1"/>
                      <a:pt x="9" y="0"/>
                      <a:pt x="9" y="0"/>
                    </a:cubicBezTo>
                    <a:cubicBezTo>
                      <a:pt x="9" y="0"/>
                      <a:pt x="9" y="0"/>
                      <a:pt x="8" y="0"/>
                    </a:cubicBezTo>
                    <a:cubicBezTo>
                      <a:pt x="8" y="0"/>
                      <a:pt x="9" y="1"/>
                      <a:pt x="8" y="1"/>
                    </a:cubicBezTo>
                    <a:cubicBezTo>
                      <a:pt x="8" y="1"/>
                      <a:pt x="8" y="2"/>
                      <a:pt x="8" y="2"/>
                    </a:cubicBezTo>
                    <a:cubicBezTo>
                      <a:pt x="7" y="3"/>
                      <a:pt x="7" y="3"/>
                      <a:pt x="6" y="4"/>
                    </a:cubicBezTo>
                    <a:cubicBezTo>
                      <a:pt x="6" y="4"/>
                      <a:pt x="6" y="5"/>
                      <a:pt x="6" y="5"/>
                    </a:cubicBezTo>
                    <a:cubicBezTo>
                      <a:pt x="5" y="6"/>
                      <a:pt x="5" y="6"/>
                      <a:pt x="5" y="6"/>
                    </a:cubicBezTo>
                    <a:cubicBezTo>
                      <a:pt x="4" y="6"/>
                      <a:pt x="4" y="6"/>
                      <a:pt x="3" y="6"/>
                    </a:cubicBezTo>
                    <a:cubicBezTo>
                      <a:pt x="3" y="7"/>
                      <a:pt x="2" y="7"/>
                      <a:pt x="2" y="7"/>
                    </a:cubicBezTo>
                    <a:cubicBezTo>
                      <a:pt x="2" y="7"/>
                      <a:pt x="1" y="7"/>
                      <a:pt x="1" y="7"/>
                    </a:cubicBezTo>
                    <a:cubicBezTo>
                      <a:pt x="1" y="7"/>
                      <a:pt x="1" y="7"/>
                      <a:pt x="1" y="8"/>
                    </a:cubicBezTo>
                    <a:cubicBezTo>
                      <a:pt x="0" y="8"/>
                      <a:pt x="0" y="8"/>
                      <a:pt x="0" y="8"/>
                    </a:cubicBezTo>
                    <a:cubicBezTo>
                      <a:pt x="0" y="8"/>
                      <a:pt x="0" y="8"/>
                      <a:pt x="0" y="8"/>
                    </a:cubicBezTo>
                    <a:cubicBezTo>
                      <a:pt x="0" y="8"/>
                      <a:pt x="1" y="8"/>
                      <a:pt x="1" y="9"/>
                    </a:cubicBezTo>
                    <a:cubicBezTo>
                      <a:pt x="1" y="9"/>
                      <a:pt x="1" y="9"/>
                      <a:pt x="2" y="9"/>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99" name="Freeform 89"/>
              <p:cNvSpPr>
                <a:spLocks/>
              </p:cNvSpPr>
              <p:nvPr/>
            </p:nvSpPr>
            <p:spPr bwMode="auto">
              <a:xfrm>
                <a:off x="7454902" y="3032126"/>
                <a:ext cx="182563" cy="238125"/>
              </a:xfrm>
              <a:custGeom>
                <a:avLst/>
                <a:gdLst>
                  <a:gd name="T0" fmla="*/ 1 w 17"/>
                  <a:gd name="T1" fmla="*/ 10 h 22"/>
                  <a:gd name="T2" fmla="*/ 1 w 17"/>
                  <a:gd name="T3" fmla="*/ 11 h 22"/>
                  <a:gd name="T4" fmla="*/ 0 w 17"/>
                  <a:gd name="T5" fmla="*/ 13 h 22"/>
                  <a:gd name="T6" fmla="*/ 0 w 17"/>
                  <a:gd name="T7" fmla="*/ 15 h 22"/>
                  <a:gd name="T8" fmla="*/ 2 w 17"/>
                  <a:gd name="T9" fmla="*/ 16 h 22"/>
                  <a:gd name="T10" fmla="*/ 2 w 17"/>
                  <a:gd name="T11" fmla="*/ 18 h 22"/>
                  <a:gd name="T12" fmla="*/ 1 w 17"/>
                  <a:gd name="T13" fmla="*/ 21 h 22"/>
                  <a:gd name="T14" fmla="*/ 4 w 17"/>
                  <a:gd name="T15" fmla="*/ 21 h 22"/>
                  <a:gd name="T16" fmla="*/ 4 w 17"/>
                  <a:gd name="T17" fmla="*/ 18 h 22"/>
                  <a:gd name="T18" fmla="*/ 4 w 17"/>
                  <a:gd name="T19" fmla="*/ 17 h 22"/>
                  <a:gd name="T20" fmla="*/ 4 w 17"/>
                  <a:gd name="T21" fmla="*/ 15 h 22"/>
                  <a:gd name="T22" fmla="*/ 5 w 17"/>
                  <a:gd name="T23" fmla="*/ 13 h 22"/>
                  <a:gd name="T24" fmla="*/ 6 w 17"/>
                  <a:gd name="T25" fmla="*/ 14 h 22"/>
                  <a:gd name="T26" fmla="*/ 6 w 17"/>
                  <a:gd name="T27" fmla="*/ 17 h 22"/>
                  <a:gd name="T28" fmla="*/ 7 w 17"/>
                  <a:gd name="T29" fmla="*/ 17 h 22"/>
                  <a:gd name="T30" fmla="*/ 7 w 17"/>
                  <a:gd name="T31" fmla="*/ 19 h 22"/>
                  <a:gd name="T32" fmla="*/ 8 w 17"/>
                  <a:gd name="T33" fmla="*/ 18 h 22"/>
                  <a:gd name="T34" fmla="*/ 10 w 17"/>
                  <a:gd name="T35" fmla="*/ 18 h 22"/>
                  <a:gd name="T36" fmla="*/ 10 w 17"/>
                  <a:gd name="T37" fmla="*/ 16 h 22"/>
                  <a:gd name="T38" fmla="*/ 9 w 17"/>
                  <a:gd name="T39" fmla="*/ 15 h 22"/>
                  <a:gd name="T40" fmla="*/ 9 w 17"/>
                  <a:gd name="T41" fmla="*/ 14 h 22"/>
                  <a:gd name="T42" fmla="*/ 7 w 17"/>
                  <a:gd name="T43" fmla="*/ 12 h 22"/>
                  <a:gd name="T44" fmla="*/ 7 w 17"/>
                  <a:gd name="T45" fmla="*/ 11 h 22"/>
                  <a:gd name="T46" fmla="*/ 9 w 17"/>
                  <a:gd name="T47" fmla="*/ 10 h 22"/>
                  <a:gd name="T48" fmla="*/ 11 w 17"/>
                  <a:gd name="T49" fmla="*/ 8 h 22"/>
                  <a:gd name="T50" fmla="*/ 12 w 17"/>
                  <a:gd name="T51" fmla="*/ 7 h 22"/>
                  <a:gd name="T52" fmla="*/ 10 w 17"/>
                  <a:gd name="T53" fmla="*/ 7 h 22"/>
                  <a:gd name="T54" fmla="*/ 9 w 17"/>
                  <a:gd name="T55" fmla="*/ 8 h 22"/>
                  <a:gd name="T56" fmla="*/ 7 w 17"/>
                  <a:gd name="T57" fmla="*/ 8 h 22"/>
                  <a:gd name="T58" fmla="*/ 5 w 17"/>
                  <a:gd name="T59" fmla="*/ 9 h 22"/>
                  <a:gd name="T60" fmla="*/ 4 w 17"/>
                  <a:gd name="T61" fmla="*/ 7 h 22"/>
                  <a:gd name="T62" fmla="*/ 4 w 17"/>
                  <a:gd name="T63" fmla="*/ 4 h 22"/>
                  <a:gd name="T64" fmla="*/ 6 w 17"/>
                  <a:gd name="T65" fmla="*/ 5 h 22"/>
                  <a:gd name="T66" fmla="*/ 9 w 17"/>
                  <a:gd name="T67" fmla="*/ 5 h 22"/>
                  <a:gd name="T68" fmla="*/ 11 w 17"/>
                  <a:gd name="T69" fmla="*/ 5 h 22"/>
                  <a:gd name="T70" fmla="*/ 15 w 17"/>
                  <a:gd name="T71" fmla="*/ 4 h 22"/>
                  <a:gd name="T72" fmla="*/ 16 w 17"/>
                  <a:gd name="T73" fmla="*/ 2 h 22"/>
                  <a:gd name="T74" fmla="*/ 17 w 17"/>
                  <a:gd name="T75" fmla="*/ 1 h 22"/>
                  <a:gd name="T76" fmla="*/ 15 w 17"/>
                  <a:gd name="T77" fmla="*/ 1 h 22"/>
                  <a:gd name="T78" fmla="*/ 14 w 17"/>
                  <a:gd name="T79" fmla="*/ 2 h 22"/>
                  <a:gd name="T80" fmla="*/ 13 w 17"/>
                  <a:gd name="T81" fmla="*/ 3 h 22"/>
                  <a:gd name="T82" fmla="*/ 10 w 17"/>
                  <a:gd name="T83" fmla="*/ 3 h 22"/>
                  <a:gd name="T84" fmla="*/ 8 w 17"/>
                  <a:gd name="T85" fmla="*/ 2 h 22"/>
                  <a:gd name="T86" fmla="*/ 5 w 17"/>
                  <a:gd name="T87" fmla="*/ 2 h 22"/>
                  <a:gd name="T88" fmla="*/ 5 w 17"/>
                  <a:gd name="T89" fmla="*/ 3 h 22"/>
                  <a:gd name="T90" fmla="*/ 3 w 17"/>
                  <a:gd name="T91" fmla="*/ 3 h 22"/>
                  <a:gd name="T92" fmla="*/ 2 w 17"/>
                  <a:gd name="T93" fmla="*/ 6 h 22"/>
                  <a:gd name="T94" fmla="*/ 1 w 17"/>
                  <a:gd name="T9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2">
                    <a:moveTo>
                      <a:pt x="1" y="9"/>
                    </a:moveTo>
                    <a:cubicBezTo>
                      <a:pt x="1" y="9"/>
                      <a:pt x="1" y="9"/>
                      <a:pt x="1" y="10"/>
                    </a:cubicBezTo>
                    <a:cubicBezTo>
                      <a:pt x="1" y="10"/>
                      <a:pt x="1" y="10"/>
                      <a:pt x="1" y="11"/>
                    </a:cubicBezTo>
                    <a:cubicBezTo>
                      <a:pt x="1" y="11"/>
                      <a:pt x="1" y="11"/>
                      <a:pt x="1" y="11"/>
                    </a:cubicBezTo>
                    <a:cubicBezTo>
                      <a:pt x="1" y="11"/>
                      <a:pt x="1" y="11"/>
                      <a:pt x="1" y="12"/>
                    </a:cubicBezTo>
                    <a:cubicBezTo>
                      <a:pt x="1" y="12"/>
                      <a:pt x="0" y="12"/>
                      <a:pt x="0" y="13"/>
                    </a:cubicBezTo>
                    <a:cubicBezTo>
                      <a:pt x="0" y="13"/>
                      <a:pt x="0" y="14"/>
                      <a:pt x="0" y="14"/>
                    </a:cubicBezTo>
                    <a:cubicBezTo>
                      <a:pt x="0" y="15"/>
                      <a:pt x="0" y="15"/>
                      <a:pt x="0" y="15"/>
                    </a:cubicBezTo>
                    <a:cubicBezTo>
                      <a:pt x="1" y="16"/>
                      <a:pt x="1" y="15"/>
                      <a:pt x="1" y="15"/>
                    </a:cubicBezTo>
                    <a:cubicBezTo>
                      <a:pt x="2" y="15"/>
                      <a:pt x="2" y="15"/>
                      <a:pt x="2" y="16"/>
                    </a:cubicBezTo>
                    <a:cubicBezTo>
                      <a:pt x="2" y="16"/>
                      <a:pt x="2" y="16"/>
                      <a:pt x="2" y="17"/>
                    </a:cubicBezTo>
                    <a:cubicBezTo>
                      <a:pt x="2" y="17"/>
                      <a:pt x="2" y="18"/>
                      <a:pt x="2" y="18"/>
                    </a:cubicBezTo>
                    <a:cubicBezTo>
                      <a:pt x="2" y="19"/>
                      <a:pt x="2" y="19"/>
                      <a:pt x="2" y="20"/>
                    </a:cubicBezTo>
                    <a:cubicBezTo>
                      <a:pt x="2" y="20"/>
                      <a:pt x="1" y="21"/>
                      <a:pt x="1" y="21"/>
                    </a:cubicBezTo>
                    <a:cubicBezTo>
                      <a:pt x="1" y="22"/>
                      <a:pt x="2" y="22"/>
                      <a:pt x="3" y="22"/>
                    </a:cubicBezTo>
                    <a:cubicBezTo>
                      <a:pt x="3" y="22"/>
                      <a:pt x="4" y="22"/>
                      <a:pt x="4" y="21"/>
                    </a:cubicBezTo>
                    <a:cubicBezTo>
                      <a:pt x="4" y="21"/>
                      <a:pt x="4" y="20"/>
                      <a:pt x="4" y="20"/>
                    </a:cubicBezTo>
                    <a:cubicBezTo>
                      <a:pt x="4" y="19"/>
                      <a:pt x="4" y="19"/>
                      <a:pt x="4" y="18"/>
                    </a:cubicBezTo>
                    <a:cubicBezTo>
                      <a:pt x="4" y="18"/>
                      <a:pt x="4" y="18"/>
                      <a:pt x="4" y="17"/>
                    </a:cubicBezTo>
                    <a:cubicBezTo>
                      <a:pt x="4" y="17"/>
                      <a:pt x="4" y="17"/>
                      <a:pt x="4" y="17"/>
                    </a:cubicBezTo>
                    <a:cubicBezTo>
                      <a:pt x="4" y="16"/>
                      <a:pt x="4" y="16"/>
                      <a:pt x="4" y="15"/>
                    </a:cubicBezTo>
                    <a:cubicBezTo>
                      <a:pt x="4" y="15"/>
                      <a:pt x="4" y="15"/>
                      <a:pt x="4" y="15"/>
                    </a:cubicBezTo>
                    <a:cubicBezTo>
                      <a:pt x="4" y="14"/>
                      <a:pt x="4" y="14"/>
                      <a:pt x="4" y="14"/>
                    </a:cubicBezTo>
                    <a:cubicBezTo>
                      <a:pt x="4" y="13"/>
                      <a:pt x="4" y="13"/>
                      <a:pt x="5" y="13"/>
                    </a:cubicBezTo>
                    <a:cubicBezTo>
                      <a:pt x="5" y="13"/>
                      <a:pt x="5" y="13"/>
                      <a:pt x="6" y="13"/>
                    </a:cubicBezTo>
                    <a:cubicBezTo>
                      <a:pt x="6" y="13"/>
                      <a:pt x="6" y="14"/>
                      <a:pt x="6" y="14"/>
                    </a:cubicBezTo>
                    <a:cubicBezTo>
                      <a:pt x="6" y="15"/>
                      <a:pt x="5" y="15"/>
                      <a:pt x="6" y="16"/>
                    </a:cubicBezTo>
                    <a:cubicBezTo>
                      <a:pt x="6" y="16"/>
                      <a:pt x="6" y="16"/>
                      <a:pt x="6" y="17"/>
                    </a:cubicBezTo>
                    <a:cubicBezTo>
                      <a:pt x="6" y="17"/>
                      <a:pt x="7" y="16"/>
                      <a:pt x="7" y="17"/>
                    </a:cubicBezTo>
                    <a:cubicBezTo>
                      <a:pt x="7" y="17"/>
                      <a:pt x="7" y="17"/>
                      <a:pt x="7" y="17"/>
                    </a:cubicBezTo>
                    <a:cubicBezTo>
                      <a:pt x="7" y="18"/>
                      <a:pt x="7" y="18"/>
                      <a:pt x="7" y="18"/>
                    </a:cubicBezTo>
                    <a:cubicBezTo>
                      <a:pt x="6" y="18"/>
                      <a:pt x="6" y="19"/>
                      <a:pt x="7" y="19"/>
                    </a:cubicBezTo>
                    <a:cubicBezTo>
                      <a:pt x="7" y="20"/>
                      <a:pt x="8" y="20"/>
                      <a:pt x="8" y="19"/>
                    </a:cubicBezTo>
                    <a:cubicBezTo>
                      <a:pt x="8" y="19"/>
                      <a:pt x="8" y="19"/>
                      <a:pt x="8" y="18"/>
                    </a:cubicBezTo>
                    <a:cubicBezTo>
                      <a:pt x="9" y="18"/>
                      <a:pt x="9" y="18"/>
                      <a:pt x="9" y="18"/>
                    </a:cubicBezTo>
                    <a:cubicBezTo>
                      <a:pt x="9" y="18"/>
                      <a:pt x="10" y="18"/>
                      <a:pt x="10" y="18"/>
                    </a:cubicBezTo>
                    <a:cubicBezTo>
                      <a:pt x="10" y="18"/>
                      <a:pt x="11" y="18"/>
                      <a:pt x="11" y="17"/>
                    </a:cubicBezTo>
                    <a:cubicBezTo>
                      <a:pt x="10" y="17"/>
                      <a:pt x="10" y="17"/>
                      <a:pt x="10" y="16"/>
                    </a:cubicBezTo>
                    <a:cubicBezTo>
                      <a:pt x="10" y="16"/>
                      <a:pt x="9" y="16"/>
                      <a:pt x="9" y="16"/>
                    </a:cubicBezTo>
                    <a:cubicBezTo>
                      <a:pt x="9" y="15"/>
                      <a:pt x="9" y="15"/>
                      <a:pt x="9" y="15"/>
                    </a:cubicBezTo>
                    <a:cubicBezTo>
                      <a:pt x="9" y="15"/>
                      <a:pt x="10" y="15"/>
                      <a:pt x="10" y="14"/>
                    </a:cubicBezTo>
                    <a:cubicBezTo>
                      <a:pt x="10" y="14"/>
                      <a:pt x="9" y="14"/>
                      <a:pt x="9" y="14"/>
                    </a:cubicBezTo>
                    <a:cubicBezTo>
                      <a:pt x="9" y="13"/>
                      <a:pt x="9" y="13"/>
                      <a:pt x="8" y="13"/>
                    </a:cubicBezTo>
                    <a:cubicBezTo>
                      <a:pt x="8" y="12"/>
                      <a:pt x="8" y="12"/>
                      <a:pt x="7" y="12"/>
                    </a:cubicBezTo>
                    <a:cubicBezTo>
                      <a:pt x="7" y="11"/>
                      <a:pt x="7" y="11"/>
                      <a:pt x="7" y="11"/>
                    </a:cubicBezTo>
                    <a:cubicBezTo>
                      <a:pt x="7" y="11"/>
                      <a:pt x="7" y="11"/>
                      <a:pt x="7" y="11"/>
                    </a:cubicBezTo>
                    <a:cubicBezTo>
                      <a:pt x="8" y="11"/>
                      <a:pt x="8" y="11"/>
                      <a:pt x="8" y="10"/>
                    </a:cubicBezTo>
                    <a:cubicBezTo>
                      <a:pt x="8" y="10"/>
                      <a:pt x="8" y="10"/>
                      <a:pt x="9" y="10"/>
                    </a:cubicBezTo>
                    <a:cubicBezTo>
                      <a:pt x="9" y="10"/>
                      <a:pt x="10" y="10"/>
                      <a:pt x="10" y="9"/>
                    </a:cubicBezTo>
                    <a:cubicBezTo>
                      <a:pt x="10" y="9"/>
                      <a:pt x="10" y="8"/>
                      <a:pt x="11" y="8"/>
                    </a:cubicBezTo>
                    <a:cubicBezTo>
                      <a:pt x="11" y="8"/>
                      <a:pt x="12" y="9"/>
                      <a:pt x="12" y="8"/>
                    </a:cubicBezTo>
                    <a:cubicBezTo>
                      <a:pt x="12" y="8"/>
                      <a:pt x="12" y="8"/>
                      <a:pt x="12" y="7"/>
                    </a:cubicBezTo>
                    <a:cubicBezTo>
                      <a:pt x="12" y="7"/>
                      <a:pt x="12" y="7"/>
                      <a:pt x="12" y="7"/>
                    </a:cubicBezTo>
                    <a:cubicBezTo>
                      <a:pt x="11" y="6"/>
                      <a:pt x="11" y="7"/>
                      <a:pt x="10" y="7"/>
                    </a:cubicBezTo>
                    <a:cubicBezTo>
                      <a:pt x="10" y="7"/>
                      <a:pt x="9" y="7"/>
                      <a:pt x="9" y="7"/>
                    </a:cubicBezTo>
                    <a:cubicBezTo>
                      <a:pt x="9" y="7"/>
                      <a:pt x="9" y="7"/>
                      <a:pt x="9" y="8"/>
                    </a:cubicBezTo>
                    <a:cubicBezTo>
                      <a:pt x="8" y="8"/>
                      <a:pt x="8" y="8"/>
                      <a:pt x="8" y="8"/>
                    </a:cubicBezTo>
                    <a:cubicBezTo>
                      <a:pt x="7" y="8"/>
                      <a:pt x="7" y="8"/>
                      <a:pt x="7" y="8"/>
                    </a:cubicBezTo>
                    <a:cubicBezTo>
                      <a:pt x="7" y="8"/>
                      <a:pt x="7" y="8"/>
                      <a:pt x="7" y="9"/>
                    </a:cubicBezTo>
                    <a:cubicBezTo>
                      <a:pt x="6" y="9"/>
                      <a:pt x="6" y="9"/>
                      <a:pt x="5" y="9"/>
                    </a:cubicBezTo>
                    <a:cubicBezTo>
                      <a:pt x="5" y="8"/>
                      <a:pt x="5" y="8"/>
                      <a:pt x="5" y="8"/>
                    </a:cubicBezTo>
                    <a:cubicBezTo>
                      <a:pt x="5" y="7"/>
                      <a:pt x="5" y="7"/>
                      <a:pt x="4" y="7"/>
                    </a:cubicBezTo>
                    <a:cubicBezTo>
                      <a:pt x="4" y="7"/>
                      <a:pt x="4" y="6"/>
                      <a:pt x="4" y="6"/>
                    </a:cubicBezTo>
                    <a:cubicBezTo>
                      <a:pt x="4" y="5"/>
                      <a:pt x="4" y="5"/>
                      <a:pt x="4" y="4"/>
                    </a:cubicBezTo>
                    <a:cubicBezTo>
                      <a:pt x="4" y="4"/>
                      <a:pt x="5" y="4"/>
                      <a:pt x="5" y="4"/>
                    </a:cubicBezTo>
                    <a:cubicBezTo>
                      <a:pt x="6" y="4"/>
                      <a:pt x="6" y="5"/>
                      <a:pt x="6" y="5"/>
                    </a:cubicBezTo>
                    <a:cubicBezTo>
                      <a:pt x="6" y="5"/>
                      <a:pt x="7" y="5"/>
                      <a:pt x="7" y="5"/>
                    </a:cubicBezTo>
                    <a:cubicBezTo>
                      <a:pt x="8" y="5"/>
                      <a:pt x="8" y="5"/>
                      <a:pt x="9" y="5"/>
                    </a:cubicBezTo>
                    <a:cubicBezTo>
                      <a:pt x="9" y="4"/>
                      <a:pt x="10" y="4"/>
                      <a:pt x="10" y="4"/>
                    </a:cubicBezTo>
                    <a:cubicBezTo>
                      <a:pt x="10" y="4"/>
                      <a:pt x="10" y="4"/>
                      <a:pt x="11" y="5"/>
                    </a:cubicBezTo>
                    <a:cubicBezTo>
                      <a:pt x="12" y="5"/>
                      <a:pt x="12" y="4"/>
                      <a:pt x="13" y="4"/>
                    </a:cubicBezTo>
                    <a:cubicBezTo>
                      <a:pt x="14" y="4"/>
                      <a:pt x="14" y="5"/>
                      <a:pt x="15" y="4"/>
                    </a:cubicBezTo>
                    <a:cubicBezTo>
                      <a:pt x="15" y="4"/>
                      <a:pt x="15" y="4"/>
                      <a:pt x="15" y="4"/>
                    </a:cubicBezTo>
                    <a:cubicBezTo>
                      <a:pt x="16" y="3"/>
                      <a:pt x="16" y="3"/>
                      <a:pt x="16" y="2"/>
                    </a:cubicBezTo>
                    <a:cubicBezTo>
                      <a:pt x="16" y="2"/>
                      <a:pt x="16" y="2"/>
                      <a:pt x="17" y="1"/>
                    </a:cubicBezTo>
                    <a:cubicBezTo>
                      <a:pt x="17" y="1"/>
                      <a:pt x="17" y="1"/>
                      <a:pt x="17" y="1"/>
                    </a:cubicBezTo>
                    <a:cubicBezTo>
                      <a:pt x="17" y="0"/>
                      <a:pt x="16" y="0"/>
                      <a:pt x="16" y="0"/>
                    </a:cubicBezTo>
                    <a:cubicBezTo>
                      <a:pt x="15" y="0"/>
                      <a:pt x="15" y="0"/>
                      <a:pt x="15" y="1"/>
                    </a:cubicBezTo>
                    <a:cubicBezTo>
                      <a:pt x="15" y="1"/>
                      <a:pt x="15" y="1"/>
                      <a:pt x="15" y="1"/>
                    </a:cubicBezTo>
                    <a:cubicBezTo>
                      <a:pt x="15" y="2"/>
                      <a:pt x="14" y="1"/>
                      <a:pt x="14" y="2"/>
                    </a:cubicBezTo>
                    <a:cubicBezTo>
                      <a:pt x="14" y="2"/>
                      <a:pt x="14" y="2"/>
                      <a:pt x="14" y="2"/>
                    </a:cubicBezTo>
                    <a:cubicBezTo>
                      <a:pt x="14" y="3"/>
                      <a:pt x="13" y="3"/>
                      <a:pt x="13" y="3"/>
                    </a:cubicBezTo>
                    <a:cubicBezTo>
                      <a:pt x="12" y="3"/>
                      <a:pt x="12" y="3"/>
                      <a:pt x="11" y="3"/>
                    </a:cubicBezTo>
                    <a:cubicBezTo>
                      <a:pt x="11" y="3"/>
                      <a:pt x="11" y="3"/>
                      <a:pt x="10" y="3"/>
                    </a:cubicBezTo>
                    <a:cubicBezTo>
                      <a:pt x="10" y="3"/>
                      <a:pt x="10" y="2"/>
                      <a:pt x="9" y="2"/>
                    </a:cubicBezTo>
                    <a:cubicBezTo>
                      <a:pt x="9" y="2"/>
                      <a:pt x="8" y="2"/>
                      <a:pt x="8" y="2"/>
                    </a:cubicBezTo>
                    <a:cubicBezTo>
                      <a:pt x="7" y="2"/>
                      <a:pt x="7" y="2"/>
                      <a:pt x="7" y="2"/>
                    </a:cubicBezTo>
                    <a:cubicBezTo>
                      <a:pt x="6" y="2"/>
                      <a:pt x="6" y="1"/>
                      <a:pt x="5" y="2"/>
                    </a:cubicBezTo>
                    <a:cubicBezTo>
                      <a:pt x="5" y="2"/>
                      <a:pt x="5" y="2"/>
                      <a:pt x="5" y="2"/>
                    </a:cubicBezTo>
                    <a:cubicBezTo>
                      <a:pt x="5" y="2"/>
                      <a:pt x="5" y="3"/>
                      <a:pt x="5" y="3"/>
                    </a:cubicBezTo>
                    <a:cubicBezTo>
                      <a:pt x="4" y="3"/>
                      <a:pt x="4" y="3"/>
                      <a:pt x="4" y="3"/>
                    </a:cubicBezTo>
                    <a:cubicBezTo>
                      <a:pt x="3" y="3"/>
                      <a:pt x="3" y="3"/>
                      <a:pt x="3" y="3"/>
                    </a:cubicBezTo>
                    <a:cubicBezTo>
                      <a:pt x="2" y="4"/>
                      <a:pt x="2" y="4"/>
                      <a:pt x="2" y="5"/>
                    </a:cubicBezTo>
                    <a:cubicBezTo>
                      <a:pt x="2" y="6"/>
                      <a:pt x="2" y="6"/>
                      <a:pt x="2" y="6"/>
                    </a:cubicBezTo>
                    <a:cubicBezTo>
                      <a:pt x="2" y="7"/>
                      <a:pt x="2" y="7"/>
                      <a:pt x="2" y="8"/>
                    </a:cubicBezTo>
                    <a:cubicBezTo>
                      <a:pt x="2" y="8"/>
                      <a:pt x="1" y="8"/>
                      <a:pt x="1" y="9"/>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00" name="Freeform 90"/>
              <p:cNvSpPr>
                <a:spLocks/>
              </p:cNvSpPr>
              <p:nvPr/>
            </p:nvSpPr>
            <p:spPr bwMode="auto">
              <a:xfrm>
                <a:off x="6677027" y="2200276"/>
                <a:ext cx="227013" cy="573088"/>
              </a:xfrm>
              <a:custGeom>
                <a:avLst/>
                <a:gdLst>
                  <a:gd name="T0" fmla="*/ 4 w 21"/>
                  <a:gd name="T1" fmla="*/ 25 h 53"/>
                  <a:gd name="T2" fmla="*/ 4 w 21"/>
                  <a:gd name="T3" fmla="*/ 27 h 53"/>
                  <a:gd name="T4" fmla="*/ 5 w 21"/>
                  <a:gd name="T5" fmla="*/ 28 h 53"/>
                  <a:gd name="T6" fmla="*/ 6 w 21"/>
                  <a:gd name="T7" fmla="*/ 29 h 53"/>
                  <a:gd name="T8" fmla="*/ 7 w 21"/>
                  <a:gd name="T9" fmla="*/ 34 h 53"/>
                  <a:gd name="T10" fmla="*/ 8 w 21"/>
                  <a:gd name="T11" fmla="*/ 36 h 53"/>
                  <a:gd name="T12" fmla="*/ 12 w 21"/>
                  <a:gd name="T13" fmla="*/ 36 h 53"/>
                  <a:gd name="T14" fmla="*/ 13 w 21"/>
                  <a:gd name="T15" fmla="*/ 34 h 53"/>
                  <a:gd name="T16" fmla="*/ 15 w 21"/>
                  <a:gd name="T17" fmla="*/ 34 h 53"/>
                  <a:gd name="T18" fmla="*/ 16 w 21"/>
                  <a:gd name="T19" fmla="*/ 36 h 53"/>
                  <a:gd name="T20" fmla="*/ 17 w 21"/>
                  <a:gd name="T21" fmla="*/ 42 h 53"/>
                  <a:gd name="T22" fmla="*/ 18 w 21"/>
                  <a:gd name="T23" fmla="*/ 44 h 53"/>
                  <a:gd name="T24" fmla="*/ 18 w 21"/>
                  <a:gd name="T25" fmla="*/ 48 h 53"/>
                  <a:gd name="T26" fmla="*/ 19 w 21"/>
                  <a:gd name="T27" fmla="*/ 50 h 53"/>
                  <a:gd name="T28" fmla="*/ 19 w 21"/>
                  <a:gd name="T29" fmla="*/ 52 h 53"/>
                  <a:gd name="T30" fmla="*/ 20 w 21"/>
                  <a:gd name="T31" fmla="*/ 50 h 53"/>
                  <a:gd name="T32" fmla="*/ 21 w 21"/>
                  <a:gd name="T33" fmla="*/ 47 h 53"/>
                  <a:gd name="T34" fmla="*/ 20 w 21"/>
                  <a:gd name="T35" fmla="*/ 44 h 53"/>
                  <a:gd name="T36" fmla="*/ 19 w 21"/>
                  <a:gd name="T37" fmla="*/ 41 h 53"/>
                  <a:gd name="T38" fmla="*/ 19 w 21"/>
                  <a:gd name="T39" fmla="*/ 38 h 53"/>
                  <a:gd name="T40" fmla="*/ 18 w 21"/>
                  <a:gd name="T41" fmla="*/ 34 h 53"/>
                  <a:gd name="T42" fmla="*/ 15 w 21"/>
                  <a:gd name="T43" fmla="*/ 31 h 53"/>
                  <a:gd name="T44" fmla="*/ 15 w 21"/>
                  <a:gd name="T45" fmla="*/ 28 h 53"/>
                  <a:gd name="T46" fmla="*/ 15 w 21"/>
                  <a:gd name="T47" fmla="*/ 26 h 53"/>
                  <a:gd name="T48" fmla="*/ 17 w 21"/>
                  <a:gd name="T49" fmla="*/ 25 h 53"/>
                  <a:gd name="T50" fmla="*/ 20 w 21"/>
                  <a:gd name="T51" fmla="*/ 22 h 53"/>
                  <a:gd name="T52" fmla="*/ 20 w 21"/>
                  <a:gd name="T53" fmla="*/ 20 h 53"/>
                  <a:gd name="T54" fmla="*/ 17 w 21"/>
                  <a:gd name="T55" fmla="*/ 18 h 53"/>
                  <a:gd name="T56" fmla="*/ 16 w 21"/>
                  <a:gd name="T57" fmla="*/ 16 h 53"/>
                  <a:gd name="T58" fmla="*/ 14 w 21"/>
                  <a:gd name="T59" fmla="*/ 13 h 53"/>
                  <a:gd name="T60" fmla="*/ 12 w 21"/>
                  <a:gd name="T61" fmla="*/ 10 h 53"/>
                  <a:gd name="T62" fmla="*/ 14 w 21"/>
                  <a:gd name="T63" fmla="*/ 6 h 53"/>
                  <a:gd name="T64" fmla="*/ 11 w 21"/>
                  <a:gd name="T65" fmla="*/ 2 h 53"/>
                  <a:gd name="T66" fmla="*/ 9 w 21"/>
                  <a:gd name="T67" fmla="*/ 0 h 53"/>
                  <a:gd name="T68" fmla="*/ 7 w 21"/>
                  <a:gd name="T69" fmla="*/ 4 h 53"/>
                  <a:gd name="T70" fmla="*/ 5 w 21"/>
                  <a:gd name="T71" fmla="*/ 7 h 53"/>
                  <a:gd name="T72" fmla="*/ 5 w 21"/>
                  <a:gd name="T73" fmla="*/ 10 h 53"/>
                  <a:gd name="T74" fmla="*/ 4 w 21"/>
                  <a:gd name="T75" fmla="*/ 14 h 53"/>
                  <a:gd name="T76" fmla="*/ 3 w 21"/>
                  <a:gd name="T77" fmla="*/ 15 h 53"/>
                  <a:gd name="T78" fmla="*/ 2 w 21"/>
                  <a:gd name="T79" fmla="*/ 17 h 53"/>
                  <a:gd name="T80" fmla="*/ 1 w 21"/>
                  <a:gd name="T81" fmla="*/ 18 h 53"/>
                  <a:gd name="T82" fmla="*/ 1 w 21"/>
                  <a:gd name="T83" fmla="*/ 22 h 53"/>
                  <a:gd name="T84" fmla="*/ 0 w 21"/>
                  <a:gd name="T85"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 y="25"/>
                    </a:moveTo>
                    <a:cubicBezTo>
                      <a:pt x="2" y="25"/>
                      <a:pt x="2" y="24"/>
                      <a:pt x="2" y="24"/>
                    </a:cubicBezTo>
                    <a:cubicBezTo>
                      <a:pt x="3" y="24"/>
                      <a:pt x="4" y="24"/>
                      <a:pt x="4" y="25"/>
                    </a:cubicBezTo>
                    <a:cubicBezTo>
                      <a:pt x="4" y="26"/>
                      <a:pt x="5" y="26"/>
                      <a:pt x="4" y="26"/>
                    </a:cubicBezTo>
                    <a:cubicBezTo>
                      <a:pt x="4" y="26"/>
                      <a:pt x="4" y="26"/>
                      <a:pt x="4" y="26"/>
                    </a:cubicBezTo>
                    <a:cubicBezTo>
                      <a:pt x="4" y="27"/>
                      <a:pt x="4" y="27"/>
                      <a:pt x="4" y="27"/>
                    </a:cubicBezTo>
                    <a:cubicBezTo>
                      <a:pt x="3" y="27"/>
                      <a:pt x="4" y="27"/>
                      <a:pt x="4" y="28"/>
                    </a:cubicBezTo>
                    <a:cubicBezTo>
                      <a:pt x="4" y="28"/>
                      <a:pt x="4" y="28"/>
                      <a:pt x="4" y="28"/>
                    </a:cubicBezTo>
                    <a:cubicBezTo>
                      <a:pt x="5" y="28"/>
                      <a:pt x="5" y="28"/>
                      <a:pt x="5" y="28"/>
                    </a:cubicBezTo>
                    <a:cubicBezTo>
                      <a:pt x="5" y="27"/>
                      <a:pt x="5" y="27"/>
                      <a:pt x="5" y="27"/>
                    </a:cubicBezTo>
                    <a:cubicBezTo>
                      <a:pt x="5" y="28"/>
                      <a:pt x="5" y="28"/>
                      <a:pt x="6" y="28"/>
                    </a:cubicBezTo>
                    <a:cubicBezTo>
                      <a:pt x="6" y="28"/>
                      <a:pt x="6" y="29"/>
                      <a:pt x="6" y="29"/>
                    </a:cubicBezTo>
                    <a:cubicBezTo>
                      <a:pt x="7" y="30"/>
                      <a:pt x="7" y="30"/>
                      <a:pt x="7" y="31"/>
                    </a:cubicBezTo>
                    <a:cubicBezTo>
                      <a:pt x="7" y="31"/>
                      <a:pt x="7" y="32"/>
                      <a:pt x="8" y="32"/>
                    </a:cubicBezTo>
                    <a:cubicBezTo>
                      <a:pt x="8" y="33"/>
                      <a:pt x="7" y="33"/>
                      <a:pt x="7" y="34"/>
                    </a:cubicBezTo>
                    <a:cubicBezTo>
                      <a:pt x="7" y="35"/>
                      <a:pt x="7" y="35"/>
                      <a:pt x="7" y="36"/>
                    </a:cubicBezTo>
                    <a:cubicBezTo>
                      <a:pt x="7" y="36"/>
                      <a:pt x="7" y="36"/>
                      <a:pt x="8" y="36"/>
                    </a:cubicBezTo>
                    <a:cubicBezTo>
                      <a:pt x="8" y="36"/>
                      <a:pt x="8" y="36"/>
                      <a:pt x="8" y="36"/>
                    </a:cubicBezTo>
                    <a:cubicBezTo>
                      <a:pt x="9" y="36"/>
                      <a:pt x="9" y="36"/>
                      <a:pt x="9" y="36"/>
                    </a:cubicBezTo>
                    <a:cubicBezTo>
                      <a:pt x="10" y="36"/>
                      <a:pt x="10" y="36"/>
                      <a:pt x="11" y="36"/>
                    </a:cubicBezTo>
                    <a:cubicBezTo>
                      <a:pt x="11" y="36"/>
                      <a:pt x="11" y="36"/>
                      <a:pt x="12" y="36"/>
                    </a:cubicBezTo>
                    <a:cubicBezTo>
                      <a:pt x="12" y="35"/>
                      <a:pt x="12" y="35"/>
                      <a:pt x="12" y="35"/>
                    </a:cubicBezTo>
                    <a:cubicBezTo>
                      <a:pt x="12" y="35"/>
                      <a:pt x="13" y="35"/>
                      <a:pt x="13" y="35"/>
                    </a:cubicBezTo>
                    <a:cubicBezTo>
                      <a:pt x="13" y="35"/>
                      <a:pt x="13" y="34"/>
                      <a:pt x="13" y="34"/>
                    </a:cubicBezTo>
                    <a:cubicBezTo>
                      <a:pt x="13" y="34"/>
                      <a:pt x="13" y="33"/>
                      <a:pt x="13" y="33"/>
                    </a:cubicBezTo>
                    <a:cubicBezTo>
                      <a:pt x="13" y="33"/>
                      <a:pt x="14" y="33"/>
                      <a:pt x="14" y="33"/>
                    </a:cubicBezTo>
                    <a:cubicBezTo>
                      <a:pt x="14" y="33"/>
                      <a:pt x="14" y="33"/>
                      <a:pt x="15" y="34"/>
                    </a:cubicBezTo>
                    <a:cubicBezTo>
                      <a:pt x="15" y="34"/>
                      <a:pt x="15" y="34"/>
                      <a:pt x="15" y="35"/>
                    </a:cubicBezTo>
                    <a:cubicBezTo>
                      <a:pt x="15" y="35"/>
                      <a:pt x="15" y="35"/>
                      <a:pt x="16" y="35"/>
                    </a:cubicBezTo>
                    <a:cubicBezTo>
                      <a:pt x="16" y="36"/>
                      <a:pt x="16" y="36"/>
                      <a:pt x="16" y="36"/>
                    </a:cubicBezTo>
                    <a:cubicBezTo>
                      <a:pt x="17" y="37"/>
                      <a:pt x="16" y="38"/>
                      <a:pt x="16" y="39"/>
                    </a:cubicBezTo>
                    <a:cubicBezTo>
                      <a:pt x="17" y="39"/>
                      <a:pt x="17" y="40"/>
                      <a:pt x="17" y="40"/>
                    </a:cubicBezTo>
                    <a:cubicBezTo>
                      <a:pt x="17" y="41"/>
                      <a:pt x="17" y="41"/>
                      <a:pt x="17" y="42"/>
                    </a:cubicBezTo>
                    <a:cubicBezTo>
                      <a:pt x="17" y="42"/>
                      <a:pt x="17" y="43"/>
                      <a:pt x="17" y="43"/>
                    </a:cubicBezTo>
                    <a:cubicBezTo>
                      <a:pt x="18" y="43"/>
                      <a:pt x="18" y="43"/>
                      <a:pt x="18" y="44"/>
                    </a:cubicBezTo>
                    <a:cubicBezTo>
                      <a:pt x="18" y="44"/>
                      <a:pt x="18" y="44"/>
                      <a:pt x="18" y="44"/>
                    </a:cubicBezTo>
                    <a:cubicBezTo>
                      <a:pt x="19" y="45"/>
                      <a:pt x="18" y="45"/>
                      <a:pt x="18" y="46"/>
                    </a:cubicBezTo>
                    <a:cubicBezTo>
                      <a:pt x="18" y="46"/>
                      <a:pt x="19" y="46"/>
                      <a:pt x="19" y="47"/>
                    </a:cubicBezTo>
                    <a:cubicBezTo>
                      <a:pt x="19" y="47"/>
                      <a:pt x="18" y="48"/>
                      <a:pt x="18" y="48"/>
                    </a:cubicBezTo>
                    <a:cubicBezTo>
                      <a:pt x="19" y="49"/>
                      <a:pt x="19" y="49"/>
                      <a:pt x="19" y="49"/>
                    </a:cubicBezTo>
                    <a:cubicBezTo>
                      <a:pt x="20" y="49"/>
                      <a:pt x="20" y="50"/>
                      <a:pt x="19" y="50"/>
                    </a:cubicBezTo>
                    <a:cubicBezTo>
                      <a:pt x="19" y="50"/>
                      <a:pt x="19" y="50"/>
                      <a:pt x="19" y="50"/>
                    </a:cubicBezTo>
                    <a:cubicBezTo>
                      <a:pt x="19" y="51"/>
                      <a:pt x="19" y="51"/>
                      <a:pt x="19" y="52"/>
                    </a:cubicBezTo>
                    <a:cubicBezTo>
                      <a:pt x="19" y="52"/>
                      <a:pt x="19" y="53"/>
                      <a:pt x="19" y="53"/>
                    </a:cubicBezTo>
                    <a:cubicBezTo>
                      <a:pt x="19" y="52"/>
                      <a:pt x="19" y="52"/>
                      <a:pt x="19" y="52"/>
                    </a:cubicBezTo>
                    <a:cubicBezTo>
                      <a:pt x="19" y="52"/>
                      <a:pt x="19" y="52"/>
                      <a:pt x="19" y="51"/>
                    </a:cubicBezTo>
                    <a:cubicBezTo>
                      <a:pt x="19" y="51"/>
                      <a:pt x="19" y="51"/>
                      <a:pt x="19" y="51"/>
                    </a:cubicBezTo>
                    <a:cubicBezTo>
                      <a:pt x="20" y="50"/>
                      <a:pt x="20" y="50"/>
                      <a:pt x="20" y="50"/>
                    </a:cubicBezTo>
                    <a:cubicBezTo>
                      <a:pt x="20" y="50"/>
                      <a:pt x="21" y="50"/>
                      <a:pt x="21" y="50"/>
                    </a:cubicBezTo>
                    <a:cubicBezTo>
                      <a:pt x="21" y="49"/>
                      <a:pt x="21" y="49"/>
                      <a:pt x="21" y="49"/>
                    </a:cubicBezTo>
                    <a:cubicBezTo>
                      <a:pt x="21" y="48"/>
                      <a:pt x="21" y="48"/>
                      <a:pt x="21" y="47"/>
                    </a:cubicBezTo>
                    <a:cubicBezTo>
                      <a:pt x="21" y="47"/>
                      <a:pt x="21" y="46"/>
                      <a:pt x="21" y="46"/>
                    </a:cubicBezTo>
                    <a:cubicBezTo>
                      <a:pt x="21" y="46"/>
                      <a:pt x="21" y="45"/>
                      <a:pt x="21" y="45"/>
                    </a:cubicBezTo>
                    <a:cubicBezTo>
                      <a:pt x="20" y="45"/>
                      <a:pt x="20" y="44"/>
                      <a:pt x="20" y="44"/>
                    </a:cubicBezTo>
                    <a:cubicBezTo>
                      <a:pt x="20" y="43"/>
                      <a:pt x="20" y="43"/>
                      <a:pt x="20" y="43"/>
                    </a:cubicBezTo>
                    <a:cubicBezTo>
                      <a:pt x="20" y="42"/>
                      <a:pt x="20" y="42"/>
                      <a:pt x="20" y="41"/>
                    </a:cubicBezTo>
                    <a:cubicBezTo>
                      <a:pt x="19" y="41"/>
                      <a:pt x="19" y="41"/>
                      <a:pt x="19" y="41"/>
                    </a:cubicBezTo>
                    <a:cubicBezTo>
                      <a:pt x="18" y="41"/>
                      <a:pt x="18" y="40"/>
                      <a:pt x="18" y="40"/>
                    </a:cubicBezTo>
                    <a:cubicBezTo>
                      <a:pt x="18" y="40"/>
                      <a:pt x="18" y="40"/>
                      <a:pt x="19" y="39"/>
                    </a:cubicBezTo>
                    <a:cubicBezTo>
                      <a:pt x="19" y="39"/>
                      <a:pt x="19" y="38"/>
                      <a:pt x="19" y="38"/>
                    </a:cubicBezTo>
                    <a:cubicBezTo>
                      <a:pt x="19" y="37"/>
                      <a:pt x="19" y="37"/>
                      <a:pt x="19" y="37"/>
                    </a:cubicBezTo>
                    <a:cubicBezTo>
                      <a:pt x="19" y="36"/>
                      <a:pt x="19" y="36"/>
                      <a:pt x="19" y="36"/>
                    </a:cubicBezTo>
                    <a:cubicBezTo>
                      <a:pt x="19" y="35"/>
                      <a:pt x="18" y="35"/>
                      <a:pt x="18" y="34"/>
                    </a:cubicBezTo>
                    <a:cubicBezTo>
                      <a:pt x="18" y="34"/>
                      <a:pt x="18" y="33"/>
                      <a:pt x="17" y="33"/>
                    </a:cubicBezTo>
                    <a:cubicBezTo>
                      <a:pt x="17" y="32"/>
                      <a:pt x="17" y="32"/>
                      <a:pt x="16" y="32"/>
                    </a:cubicBezTo>
                    <a:cubicBezTo>
                      <a:pt x="16" y="31"/>
                      <a:pt x="16" y="31"/>
                      <a:pt x="15" y="31"/>
                    </a:cubicBezTo>
                    <a:cubicBezTo>
                      <a:pt x="15" y="30"/>
                      <a:pt x="15" y="30"/>
                      <a:pt x="15" y="30"/>
                    </a:cubicBezTo>
                    <a:cubicBezTo>
                      <a:pt x="14" y="29"/>
                      <a:pt x="14" y="29"/>
                      <a:pt x="14" y="29"/>
                    </a:cubicBezTo>
                    <a:cubicBezTo>
                      <a:pt x="15" y="28"/>
                      <a:pt x="15" y="28"/>
                      <a:pt x="15" y="28"/>
                    </a:cubicBezTo>
                    <a:cubicBezTo>
                      <a:pt x="15" y="28"/>
                      <a:pt x="15" y="28"/>
                      <a:pt x="15" y="27"/>
                    </a:cubicBezTo>
                    <a:cubicBezTo>
                      <a:pt x="15" y="27"/>
                      <a:pt x="15" y="27"/>
                      <a:pt x="15" y="26"/>
                    </a:cubicBezTo>
                    <a:cubicBezTo>
                      <a:pt x="15" y="26"/>
                      <a:pt x="15" y="26"/>
                      <a:pt x="15" y="26"/>
                    </a:cubicBezTo>
                    <a:cubicBezTo>
                      <a:pt x="15" y="26"/>
                      <a:pt x="15" y="25"/>
                      <a:pt x="15" y="25"/>
                    </a:cubicBezTo>
                    <a:cubicBezTo>
                      <a:pt x="16" y="25"/>
                      <a:pt x="16" y="25"/>
                      <a:pt x="17" y="25"/>
                    </a:cubicBezTo>
                    <a:cubicBezTo>
                      <a:pt x="17" y="25"/>
                      <a:pt x="17" y="25"/>
                      <a:pt x="17" y="25"/>
                    </a:cubicBezTo>
                    <a:cubicBezTo>
                      <a:pt x="18" y="25"/>
                      <a:pt x="18" y="24"/>
                      <a:pt x="18" y="24"/>
                    </a:cubicBezTo>
                    <a:cubicBezTo>
                      <a:pt x="19" y="24"/>
                      <a:pt x="19" y="24"/>
                      <a:pt x="19" y="23"/>
                    </a:cubicBezTo>
                    <a:cubicBezTo>
                      <a:pt x="20" y="23"/>
                      <a:pt x="20" y="23"/>
                      <a:pt x="20" y="22"/>
                    </a:cubicBezTo>
                    <a:cubicBezTo>
                      <a:pt x="21" y="22"/>
                      <a:pt x="21" y="22"/>
                      <a:pt x="21" y="22"/>
                    </a:cubicBezTo>
                    <a:cubicBezTo>
                      <a:pt x="21" y="21"/>
                      <a:pt x="21" y="21"/>
                      <a:pt x="21" y="21"/>
                    </a:cubicBezTo>
                    <a:cubicBezTo>
                      <a:pt x="21" y="21"/>
                      <a:pt x="20" y="21"/>
                      <a:pt x="20" y="20"/>
                    </a:cubicBezTo>
                    <a:cubicBezTo>
                      <a:pt x="19" y="20"/>
                      <a:pt x="19" y="19"/>
                      <a:pt x="19" y="19"/>
                    </a:cubicBezTo>
                    <a:cubicBezTo>
                      <a:pt x="18" y="19"/>
                      <a:pt x="18" y="19"/>
                      <a:pt x="17" y="19"/>
                    </a:cubicBezTo>
                    <a:cubicBezTo>
                      <a:pt x="17" y="18"/>
                      <a:pt x="17" y="18"/>
                      <a:pt x="17" y="18"/>
                    </a:cubicBezTo>
                    <a:cubicBezTo>
                      <a:pt x="17" y="17"/>
                      <a:pt x="18" y="17"/>
                      <a:pt x="18" y="17"/>
                    </a:cubicBezTo>
                    <a:cubicBezTo>
                      <a:pt x="18" y="16"/>
                      <a:pt x="18" y="16"/>
                      <a:pt x="17" y="16"/>
                    </a:cubicBezTo>
                    <a:cubicBezTo>
                      <a:pt x="17" y="16"/>
                      <a:pt x="17" y="16"/>
                      <a:pt x="16" y="16"/>
                    </a:cubicBezTo>
                    <a:cubicBezTo>
                      <a:pt x="16" y="15"/>
                      <a:pt x="16" y="15"/>
                      <a:pt x="16" y="14"/>
                    </a:cubicBezTo>
                    <a:cubicBezTo>
                      <a:pt x="15" y="14"/>
                      <a:pt x="16" y="13"/>
                      <a:pt x="15" y="13"/>
                    </a:cubicBezTo>
                    <a:cubicBezTo>
                      <a:pt x="15" y="12"/>
                      <a:pt x="15" y="13"/>
                      <a:pt x="14" y="13"/>
                    </a:cubicBezTo>
                    <a:cubicBezTo>
                      <a:pt x="14" y="13"/>
                      <a:pt x="13" y="13"/>
                      <a:pt x="13" y="13"/>
                    </a:cubicBezTo>
                    <a:cubicBezTo>
                      <a:pt x="12" y="13"/>
                      <a:pt x="12" y="12"/>
                      <a:pt x="12" y="12"/>
                    </a:cubicBezTo>
                    <a:cubicBezTo>
                      <a:pt x="12" y="11"/>
                      <a:pt x="11" y="11"/>
                      <a:pt x="12" y="10"/>
                    </a:cubicBezTo>
                    <a:cubicBezTo>
                      <a:pt x="12" y="10"/>
                      <a:pt x="12" y="9"/>
                      <a:pt x="13" y="9"/>
                    </a:cubicBezTo>
                    <a:cubicBezTo>
                      <a:pt x="13" y="8"/>
                      <a:pt x="14" y="8"/>
                      <a:pt x="14" y="7"/>
                    </a:cubicBezTo>
                    <a:cubicBezTo>
                      <a:pt x="14" y="7"/>
                      <a:pt x="14" y="7"/>
                      <a:pt x="14" y="6"/>
                    </a:cubicBezTo>
                    <a:cubicBezTo>
                      <a:pt x="13" y="5"/>
                      <a:pt x="14" y="5"/>
                      <a:pt x="13" y="4"/>
                    </a:cubicBezTo>
                    <a:cubicBezTo>
                      <a:pt x="13" y="4"/>
                      <a:pt x="13" y="4"/>
                      <a:pt x="13" y="3"/>
                    </a:cubicBezTo>
                    <a:cubicBezTo>
                      <a:pt x="12" y="3"/>
                      <a:pt x="12" y="2"/>
                      <a:pt x="11" y="2"/>
                    </a:cubicBezTo>
                    <a:cubicBezTo>
                      <a:pt x="11" y="1"/>
                      <a:pt x="11" y="1"/>
                      <a:pt x="10" y="1"/>
                    </a:cubicBezTo>
                    <a:cubicBezTo>
                      <a:pt x="10" y="0"/>
                      <a:pt x="10" y="0"/>
                      <a:pt x="10" y="0"/>
                    </a:cubicBezTo>
                    <a:cubicBezTo>
                      <a:pt x="9" y="0"/>
                      <a:pt x="9" y="0"/>
                      <a:pt x="9" y="0"/>
                    </a:cubicBezTo>
                    <a:cubicBezTo>
                      <a:pt x="9" y="1"/>
                      <a:pt x="10" y="1"/>
                      <a:pt x="10" y="2"/>
                    </a:cubicBezTo>
                    <a:cubicBezTo>
                      <a:pt x="9" y="3"/>
                      <a:pt x="9" y="3"/>
                      <a:pt x="8" y="3"/>
                    </a:cubicBezTo>
                    <a:cubicBezTo>
                      <a:pt x="8" y="4"/>
                      <a:pt x="7" y="4"/>
                      <a:pt x="7" y="4"/>
                    </a:cubicBezTo>
                    <a:cubicBezTo>
                      <a:pt x="7" y="5"/>
                      <a:pt x="6" y="4"/>
                      <a:pt x="6" y="5"/>
                    </a:cubicBezTo>
                    <a:cubicBezTo>
                      <a:pt x="5" y="5"/>
                      <a:pt x="5" y="6"/>
                      <a:pt x="5" y="6"/>
                    </a:cubicBezTo>
                    <a:cubicBezTo>
                      <a:pt x="5" y="7"/>
                      <a:pt x="5" y="7"/>
                      <a:pt x="5" y="7"/>
                    </a:cubicBezTo>
                    <a:cubicBezTo>
                      <a:pt x="5" y="8"/>
                      <a:pt x="5" y="8"/>
                      <a:pt x="5" y="8"/>
                    </a:cubicBezTo>
                    <a:cubicBezTo>
                      <a:pt x="5" y="9"/>
                      <a:pt x="5" y="9"/>
                      <a:pt x="4" y="9"/>
                    </a:cubicBezTo>
                    <a:cubicBezTo>
                      <a:pt x="4" y="9"/>
                      <a:pt x="5" y="10"/>
                      <a:pt x="5" y="10"/>
                    </a:cubicBezTo>
                    <a:cubicBezTo>
                      <a:pt x="5" y="11"/>
                      <a:pt x="5" y="11"/>
                      <a:pt x="5" y="11"/>
                    </a:cubicBezTo>
                    <a:cubicBezTo>
                      <a:pt x="5" y="12"/>
                      <a:pt x="5" y="12"/>
                      <a:pt x="4" y="12"/>
                    </a:cubicBezTo>
                    <a:cubicBezTo>
                      <a:pt x="4" y="13"/>
                      <a:pt x="5" y="13"/>
                      <a:pt x="4" y="14"/>
                    </a:cubicBezTo>
                    <a:cubicBezTo>
                      <a:pt x="4" y="14"/>
                      <a:pt x="4" y="13"/>
                      <a:pt x="3" y="13"/>
                    </a:cubicBezTo>
                    <a:cubicBezTo>
                      <a:pt x="3" y="13"/>
                      <a:pt x="3" y="13"/>
                      <a:pt x="3" y="13"/>
                    </a:cubicBezTo>
                    <a:cubicBezTo>
                      <a:pt x="2" y="13"/>
                      <a:pt x="2" y="14"/>
                      <a:pt x="3" y="15"/>
                    </a:cubicBezTo>
                    <a:cubicBezTo>
                      <a:pt x="3" y="15"/>
                      <a:pt x="3" y="15"/>
                      <a:pt x="3" y="16"/>
                    </a:cubicBezTo>
                    <a:cubicBezTo>
                      <a:pt x="3" y="16"/>
                      <a:pt x="2" y="16"/>
                      <a:pt x="2" y="16"/>
                    </a:cubicBezTo>
                    <a:cubicBezTo>
                      <a:pt x="2" y="17"/>
                      <a:pt x="2" y="17"/>
                      <a:pt x="2" y="17"/>
                    </a:cubicBezTo>
                    <a:cubicBezTo>
                      <a:pt x="2" y="17"/>
                      <a:pt x="3" y="17"/>
                      <a:pt x="3" y="18"/>
                    </a:cubicBezTo>
                    <a:cubicBezTo>
                      <a:pt x="3" y="18"/>
                      <a:pt x="2" y="18"/>
                      <a:pt x="2" y="18"/>
                    </a:cubicBezTo>
                    <a:cubicBezTo>
                      <a:pt x="2" y="19"/>
                      <a:pt x="2" y="18"/>
                      <a:pt x="1" y="18"/>
                    </a:cubicBezTo>
                    <a:cubicBezTo>
                      <a:pt x="1" y="19"/>
                      <a:pt x="1" y="19"/>
                      <a:pt x="1" y="19"/>
                    </a:cubicBezTo>
                    <a:cubicBezTo>
                      <a:pt x="1" y="19"/>
                      <a:pt x="1" y="20"/>
                      <a:pt x="1" y="20"/>
                    </a:cubicBezTo>
                    <a:cubicBezTo>
                      <a:pt x="1" y="21"/>
                      <a:pt x="1" y="21"/>
                      <a:pt x="1" y="22"/>
                    </a:cubicBezTo>
                    <a:cubicBezTo>
                      <a:pt x="0" y="22"/>
                      <a:pt x="0" y="23"/>
                      <a:pt x="0" y="23"/>
                    </a:cubicBezTo>
                    <a:cubicBezTo>
                      <a:pt x="0" y="23"/>
                      <a:pt x="0" y="23"/>
                      <a:pt x="0" y="23"/>
                    </a:cubicBezTo>
                    <a:cubicBezTo>
                      <a:pt x="0" y="24"/>
                      <a:pt x="0" y="24"/>
                      <a:pt x="0" y="24"/>
                    </a:cubicBezTo>
                    <a:cubicBezTo>
                      <a:pt x="1" y="24"/>
                      <a:pt x="1" y="25"/>
                      <a:pt x="1" y="25"/>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01" name="Freeform 91"/>
              <p:cNvSpPr>
                <a:spLocks/>
              </p:cNvSpPr>
              <p:nvPr/>
            </p:nvSpPr>
            <p:spPr bwMode="auto">
              <a:xfrm>
                <a:off x="6816727" y="3000376"/>
                <a:ext cx="22225" cy="11113"/>
              </a:xfrm>
              <a:custGeom>
                <a:avLst/>
                <a:gdLst>
                  <a:gd name="T0" fmla="*/ 1 w 2"/>
                  <a:gd name="T1" fmla="*/ 0 h 1"/>
                  <a:gd name="T2" fmla="*/ 0 w 2"/>
                  <a:gd name="T3" fmla="*/ 0 h 1"/>
                  <a:gd name="T4" fmla="*/ 0 w 2"/>
                  <a:gd name="T5" fmla="*/ 1 h 1"/>
                  <a:gd name="T6" fmla="*/ 1 w 2"/>
                  <a:gd name="T7" fmla="*/ 1 h 1"/>
                  <a:gd name="T8" fmla="*/ 1 w 2"/>
                  <a:gd name="T9" fmla="*/ 1 h 1"/>
                  <a:gd name="T10" fmla="*/ 2 w 2"/>
                  <a:gd name="T11" fmla="*/ 1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1"/>
                    </a:cubicBezTo>
                    <a:cubicBezTo>
                      <a:pt x="0" y="1"/>
                      <a:pt x="0" y="1"/>
                      <a:pt x="1" y="1"/>
                    </a:cubicBezTo>
                    <a:cubicBezTo>
                      <a:pt x="1" y="1"/>
                      <a:pt x="1" y="1"/>
                      <a:pt x="1" y="1"/>
                    </a:cubicBezTo>
                    <a:cubicBezTo>
                      <a:pt x="2" y="1"/>
                      <a:pt x="2" y="1"/>
                      <a:pt x="2" y="1"/>
                    </a:cubicBezTo>
                    <a:cubicBezTo>
                      <a:pt x="2" y="1"/>
                      <a:pt x="2" y="0"/>
                      <a:pt x="2" y="0"/>
                    </a:cubicBezTo>
                    <a:cubicBezTo>
                      <a:pt x="2" y="0"/>
                      <a:pt x="1"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02" name="Freeform 92"/>
              <p:cNvSpPr>
                <a:spLocks/>
              </p:cNvSpPr>
              <p:nvPr/>
            </p:nvSpPr>
            <p:spPr bwMode="auto">
              <a:xfrm>
                <a:off x="6807202" y="2903539"/>
                <a:ext cx="301625" cy="366713"/>
              </a:xfrm>
              <a:custGeom>
                <a:avLst/>
                <a:gdLst>
                  <a:gd name="T0" fmla="*/ 8 w 28"/>
                  <a:gd name="T1" fmla="*/ 5 h 34"/>
                  <a:gd name="T2" fmla="*/ 7 w 28"/>
                  <a:gd name="T3" fmla="*/ 3 h 34"/>
                  <a:gd name="T4" fmla="*/ 6 w 28"/>
                  <a:gd name="T5" fmla="*/ 2 h 34"/>
                  <a:gd name="T6" fmla="*/ 2 w 28"/>
                  <a:gd name="T7" fmla="*/ 2 h 34"/>
                  <a:gd name="T8" fmla="*/ 0 w 28"/>
                  <a:gd name="T9" fmla="*/ 1 h 34"/>
                  <a:gd name="T10" fmla="*/ 0 w 28"/>
                  <a:gd name="T11" fmla="*/ 2 h 34"/>
                  <a:gd name="T12" fmla="*/ 2 w 28"/>
                  <a:gd name="T13" fmla="*/ 5 h 34"/>
                  <a:gd name="T14" fmla="*/ 3 w 28"/>
                  <a:gd name="T15" fmla="*/ 6 h 34"/>
                  <a:gd name="T16" fmla="*/ 5 w 28"/>
                  <a:gd name="T17" fmla="*/ 7 h 34"/>
                  <a:gd name="T18" fmla="*/ 6 w 28"/>
                  <a:gd name="T19" fmla="*/ 8 h 34"/>
                  <a:gd name="T20" fmla="*/ 6 w 28"/>
                  <a:gd name="T21" fmla="*/ 10 h 34"/>
                  <a:gd name="T22" fmla="*/ 7 w 28"/>
                  <a:gd name="T23" fmla="*/ 12 h 34"/>
                  <a:gd name="T24" fmla="*/ 9 w 28"/>
                  <a:gd name="T25" fmla="*/ 12 h 34"/>
                  <a:gd name="T26" fmla="*/ 10 w 28"/>
                  <a:gd name="T27" fmla="*/ 16 h 34"/>
                  <a:gd name="T28" fmla="*/ 11 w 28"/>
                  <a:gd name="T29" fmla="*/ 17 h 34"/>
                  <a:gd name="T30" fmla="*/ 12 w 28"/>
                  <a:gd name="T31" fmla="*/ 18 h 34"/>
                  <a:gd name="T32" fmla="*/ 13 w 28"/>
                  <a:gd name="T33" fmla="*/ 20 h 34"/>
                  <a:gd name="T34" fmla="*/ 14 w 28"/>
                  <a:gd name="T35" fmla="*/ 22 h 34"/>
                  <a:gd name="T36" fmla="*/ 15 w 28"/>
                  <a:gd name="T37" fmla="*/ 24 h 34"/>
                  <a:gd name="T38" fmla="*/ 16 w 28"/>
                  <a:gd name="T39" fmla="*/ 25 h 34"/>
                  <a:gd name="T40" fmla="*/ 17 w 28"/>
                  <a:gd name="T41" fmla="*/ 28 h 34"/>
                  <a:gd name="T42" fmla="*/ 18 w 28"/>
                  <a:gd name="T43" fmla="*/ 29 h 34"/>
                  <a:gd name="T44" fmla="*/ 20 w 28"/>
                  <a:gd name="T45" fmla="*/ 30 h 34"/>
                  <a:gd name="T46" fmla="*/ 22 w 28"/>
                  <a:gd name="T47" fmla="*/ 33 h 34"/>
                  <a:gd name="T48" fmla="*/ 24 w 28"/>
                  <a:gd name="T49" fmla="*/ 34 h 34"/>
                  <a:gd name="T50" fmla="*/ 25 w 28"/>
                  <a:gd name="T51" fmla="*/ 33 h 34"/>
                  <a:gd name="T52" fmla="*/ 27 w 28"/>
                  <a:gd name="T53" fmla="*/ 33 h 34"/>
                  <a:gd name="T54" fmla="*/ 27 w 28"/>
                  <a:gd name="T55" fmla="*/ 30 h 34"/>
                  <a:gd name="T56" fmla="*/ 28 w 28"/>
                  <a:gd name="T57" fmla="*/ 27 h 34"/>
                  <a:gd name="T58" fmla="*/ 27 w 28"/>
                  <a:gd name="T59" fmla="*/ 26 h 34"/>
                  <a:gd name="T60" fmla="*/ 26 w 28"/>
                  <a:gd name="T61" fmla="*/ 24 h 34"/>
                  <a:gd name="T62" fmla="*/ 25 w 28"/>
                  <a:gd name="T63" fmla="*/ 23 h 34"/>
                  <a:gd name="T64" fmla="*/ 23 w 28"/>
                  <a:gd name="T65" fmla="*/ 22 h 34"/>
                  <a:gd name="T66" fmla="*/ 23 w 28"/>
                  <a:gd name="T67" fmla="*/ 20 h 34"/>
                  <a:gd name="T68" fmla="*/ 21 w 28"/>
                  <a:gd name="T69" fmla="*/ 18 h 34"/>
                  <a:gd name="T70" fmla="*/ 22 w 28"/>
                  <a:gd name="T71" fmla="*/ 17 h 34"/>
                  <a:gd name="T72" fmla="*/ 20 w 28"/>
                  <a:gd name="T73" fmla="*/ 15 h 34"/>
                  <a:gd name="T74" fmla="*/ 20 w 28"/>
                  <a:gd name="T75" fmla="*/ 15 h 34"/>
                  <a:gd name="T76" fmla="*/ 18 w 28"/>
                  <a:gd name="T77" fmla="*/ 13 h 34"/>
                  <a:gd name="T78" fmla="*/ 17 w 28"/>
                  <a:gd name="T79" fmla="*/ 12 h 34"/>
                  <a:gd name="T80" fmla="*/ 16 w 28"/>
                  <a:gd name="T81" fmla="*/ 11 h 34"/>
                  <a:gd name="T82" fmla="*/ 15 w 28"/>
                  <a:gd name="T83" fmla="*/ 11 h 34"/>
                  <a:gd name="T84" fmla="*/ 13 w 28"/>
                  <a:gd name="T85" fmla="*/ 10 h 34"/>
                  <a:gd name="T86" fmla="*/ 11 w 28"/>
                  <a:gd name="T87" fmla="*/ 8 h 34"/>
                  <a:gd name="T88" fmla="*/ 10 w 28"/>
                  <a:gd name="T89" fmla="*/ 7 h 34"/>
                  <a:gd name="T90" fmla="*/ 9 w 28"/>
                  <a:gd name="T9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9" y="6"/>
                    </a:moveTo>
                    <a:cubicBezTo>
                      <a:pt x="8" y="6"/>
                      <a:pt x="8" y="5"/>
                      <a:pt x="8" y="5"/>
                    </a:cubicBezTo>
                    <a:cubicBezTo>
                      <a:pt x="8" y="5"/>
                      <a:pt x="8" y="5"/>
                      <a:pt x="7" y="4"/>
                    </a:cubicBezTo>
                    <a:cubicBezTo>
                      <a:pt x="7" y="4"/>
                      <a:pt x="7" y="4"/>
                      <a:pt x="7" y="3"/>
                    </a:cubicBezTo>
                    <a:cubicBezTo>
                      <a:pt x="7" y="3"/>
                      <a:pt x="7" y="3"/>
                      <a:pt x="6" y="3"/>
                    </a:cubicBezTo>
                    <a:cubicBezTo>
                      <a:pt x="6" y="3"/>
                      <a:pt x="6" y="2"/>
                      <a:pt x="6" y="2"/>
                    </a:cubicBezTo>
                    <a:cubicBezTo>
                      <a:pt x="5" y="1"/>
                      <a:pt x="5" y="2"/>
                      <a:pt x="4" y="2"/>
                    </a:cubicBezTo>
                    <a:cubicBezTo>
                      <a:pt x="3" y="2"/>
                      <a:pt x="3" y="2"/>
                      <a:pt x="2" y="2"/>
                    </a:cubicBezTo>
                    <a:cubicBezTo>
                      <a:pt x="2" y="2"/>
                      <a:pt x="2" y="1"/>
                      <a:pt x="1" y="1"/>
                    </a:cubicBezTo>
                    <a:cubicBezTo>
                      <a:pt x="1" y="1"/>
                      <a:pt x="1" y="0"/>
                      <a:pt x="0" y="1"/>
                    </a:cubicBezTo>
                    <a:cubicBezTo>
                      <a:pt x="0" y="1"/>
                      <a:pt x="0" y="1"/>
                      <a:pt x="0" y="1"/>
                    </a:cubicBezTo>
                    <a:cubicBezTo>
                      <a:pt x="0" y="2"/>
                      <a:pt x="0" y="2"/>
                      <a:pt x="0" y="2"/>
                    </a:cubicBezTo>
                    <a:cubicBezTo>
                      <a:pt x="0" y="3"/>
                      <a:pt x="0" y="3"/>
                      <a:pt x="1" y="4"/>
                    </a:cubicBezTo>
                    <a:cubicBezTo>
                      <a:pt x="1" y="4"/>
                      <a:pt x="1" y="4"/>
                      <a:pt x="2" y="5"/>
                    </a:cubicBezTo>
                    <a:cubicBezTo>
                      <a:pt x="2" y="5"/>
                      <a:pt x="2" y="5"/>
                      <a:pt x="2" y="6"/>
                    </a:cubicBezTo>
                    <a:cubicBezTo>
                      <a:pt x="3" y="6"/>
                      <a:pt x="3" y="6"/>
                      <a:pt x="3" y="6"/>
                    </a:cubicBezTo>
                    <a:cubicBezTo>
                      <a:pt x="4" y="6"/>
                      <a:pt x="4" y="6"/>
                      <a:pt x="4" y="6"/>
                    </a:cubicBezTo>
                    <a:cubicBezTo>
                      <a:pt x="4" y="7"/>
                      <a:pt x="5" y="7"/>
                      <a:pt x="5" y="7"/>
                    </a:cubicBezTo>
                    <a:cubicBezTo>
                      <a:pt x="5" y="7"/>
                      <a:pt x="5" y="8"/>
                      <a:pt x="5" y="8"/>
                    </a:cubicBezTo>
                    <a:cubicBezTo>
                      <a:pt x="5" y="8"/>
                      <a:pt x="6" y="8"/>
                      <a:pt x="6" y="8"/>
                    </a:cubicBezTo>
                    <a:cubicBezTo>
                      <a:pt x="6" y="9"/>
                      <a:pt x="6" y="9"/>
                      <a:pt x="6" y="9"/>
                    </a:cubicBezTo>
                    <a:cubicBezTo>
                      <a:pt x="6" y="10"/>
                      <a:pt x="6" y="10"/>
                      <a:pt x="6" y="10"/>
                    </a:cubicBezTo>
                    <a:cubicBezTo>
                      <a:pt x="6" y="11"/>
                      <a:pt x="6" y="11"/>
                      <a:pt x="7" y="11"/>
                    </a:cubicBezTo>
                    <a:cubicBezTo>
                      <a:pt x="7" y="11"/>
                      <a:pt x="7" y="11"/>
                      <a:pt x="7" y="12"/>
                    </a:cubicBezTo>
                    <a:cubicBezTo>
                      <a:pt x="8" y="12"/>
                      <a:pt x="8" y="12"/>
                      <a:pt x="8" y="12"/>
                    </a:cubicBezTo>
                    <a:cubicBezTo>
                      <a:pt x="9" y="12"/>
                      <a:pt x="9" y="12"/>
                      <a:pt x="9" y="12"/>
                    </a:cubicBezTo>
                    <a:cubicBezTo>
                      <a:pt x="9" y="13"/>
                      <a:pt x="9" y="14"/>
                      <a:pt x="9" y="14"/>
                    </a:cubicBezTo>
                    <a:cubicBezTo>
                      <a:pt x="10" y="15"/>
                      <a:pt x="10" y="15"/>
                      <a:pt x="10" y="16"/>
                    </a:cubicBezTo>
                    <a:cubicBezTo>
                      <a:pt x="10" y="16"/>
                      <a:pt x="10" y="17"/>
                      <a:pt x="10" y="17"/>
                    </a:cubicBezTo>
                    <a:cubicBezTo>
                      <a:pt x="10" y="17"/>
                      <a:pt x="10" y="17"/>
                      <a:pt x="11" y="17"/>
                    </a:cubicBezTo>
                    <a:cubicBezTo>
                      <a:pt x="11" y="17"/>
                      <a:pt x="11" y="17"/>
                      <a:pt x="11" y="17"/>
                    </a:cubicBezTo>
                    <a:cubicBezTo>
                      <a:pt x="12" y="18"/>
                      <a:pt x="12" y="18"/>
                      <a:pt x="12" y="18"/>
                    </a:cubicBezTo>
                    <a:cubicBezTo>
                      <a:pt x="12" y="19"/>
                      <a:pt x="13" y="19"/>
                      <a:pt x="13" y="19"/>
                    </a:cubicBezTo>
                    <a:cubicBezTo>
                      <a:pt x="13" y="19"/>
                      <a:pt x="13" y="20"/>
                      <a:pt x="13" y="20"/>
                    </a:cubicBezTo>
                    <a:cubicBezTo>
                      <a:pt x="13" y="20"/>
                      <a:pt x="13" y="21"/>
                      <a:pt x="13" y="21"/>
                    </a:cubicBezTo>
                    <a:cubicBezTo>
                      <a:pt x="13" y="21"/>
                      <a:pt x="14" y="22"/>
                      <a:pt x="14" y="22"/>
                    </a:cubicBezTo>
                    <a:cubicBezTo>
                      <a:pt x="14" y="22"/>
                      <a:pt x="14" y="22"/>
                      <a:pt x="14" y="23"/>
                    </a:cubicBezTo>
                    <a:cubicBezTo>
                      <a:pt x="14" y="23"/>
                      <a:pt x="14" y="23"/>
                      <a:pt x="15" y="24"/>
                    </a:cubicBezTo>
                    <a:cubicBezTo>
                      <a:pt x="15" y="24"/>
                      <a:pt x="15" y="24"/>
                      <a:pt x="15" y="25"/>
                    </a:cubicBezTo>
                    <a:cubicBezTo>
                      <a:pt x="15" y="25"/>
                      <a:pt x="16" y="25"/>
                      <a:pt x="16" y="25"/>
                    </a:cubicBezTo>
                    <a:cubicBezTo>
                      <a:pt x="16" y="26"/>
                      <a:pt x="16" y="26"/>
                      <a:pt x="16" y="27"/>
                    </a:cubicBezTo>
                    <a:cubicBezTo>
                      <a:pt x="17" y="27"/>
                      <a:pt x="17" y="27"/>
                      <a:pt x="17" y="28"/>
                    </a:cubicBezTo>
                    <a:cubicBezTo>
                      <a:pt x="17" y="28"/>
                      <a:pt x="18" y="28"/>
                      <a:pt x="18" y="28"/>
                    </a:cubicBezTo>
                    <a:cubicBezTo>
                      <a:pt x="18" y="29"/>
                      <a:pt x="18" y="29"/>
                      <a:pt x="18" y="29"/>
                    </a:cubicBezTo>
                    <a:cubicBezTo>
                      <a:pt x="19" y="30"/>
                      <a:pt x="19" y="30"/>
                      <a:pt x="19" y="30"/>
                    </a:cubicBezTo>
                    <a:cubicBezTo>
                      <a:pt x="20" y="30"/>
                      <a:pt x="20" y="30"/>
                      <a:pt x="20" y="30"/>
                    </a:cubicBezTo>
                    <a:cubicBezTo>
                      <a:pt x="21" y="31"/>
                      <a:pt x="21" y="31"/>
                      <a:pt x="21" y="32"/>
                    </a:cubicBezTo>
                    <a:cubicBezTo>
                      <a:pt x="22" y="32"/>
                      <a:pt x="22" y="32"/>
                      <a:pt x="22" y="33"/>
                    </a:cubicBezTo>
                    <a:cubicBezTo>
                      <a:pt x="23" y="33"/>
                      <a:pt x="22" y="33"/>
                      <a:pt x="23" y="33"/>
                    </a:cubicBezTo>
                    <a:cubicBezTo>
                      <a:pt x="23" y="34"/>
                      <a:pt x="23" y="34"/>
                      <a:pt x="24" y="34"/>
                    </a:cubicBezTo>
                    <a:cubicBezTo>
                      <a:pt x="24" y="34"/>
                      <a:pt x="24" y="34"/>
                      <a:pt x="24" y="34"/>
                    </a:cubicBezTo>
                    <a:cubicBezTo>
                      <a:pt x="25" y="34"/>
                      <a:pt x="25" y="33"/>
                      <a:pt x="25" y="33"/>
                    </a:cubicBezTo>
                    <a:cubicBezTo>
                      <a:pt x="26" y="34"/>
                      <a:pt x="26" y="34"/>
                      <a:pt x="26" y="34"/>
                    </a:cubicBezTo>
                    <a:cubicBezTo>
                      <a:pt x="27" y="34"/>
                      <a:pt x="27" y="33"/>
                      <a:pt x="27" y="33"/>
                    </a:cubicBezTo>
                    <a:cubicBezTo>
                      <a:pt x="27" y="32"/>
                      <a:pt x="27" y="32"/>
                      <a:pt x="27" y="32"/>
                    </a:cubicBezTo>
                    <a:cubicBezTo>
                      <a:pt x="27" y="31"/>
                      <a:pt x="27" y="30"/>
                      <a:pt x="27" y="30"/>
                    </a:cubicBezTo>
                    <a:cubicBezTo>
                      <a:pt x="27" y="29"/>
                      <a:pt x="27" y="29"/>
                      <a:pt x="27" y="28"/>
                    </a:cubicBezTo>
                    <a:cubicBezTo>
                      <a:pt x="27" y="28"/>
                      <a:pt x="27" y="28"/>
                      <a:pt x="28" y="27"/>
                    </a:cubicBezTo>
                    <a:cubicBezTo>
                      <a:pt x="28" y="27"/>
                      <a:pt x="28" y="27"/>
                      <a:pt x="28" y="27"/>
                    </a:cubicBezTo>
                    <a:cubicBezTo>
                      <a:pt x="28" y="26"/>
                      <a:pt x="28" y="26"/>
                      <a:pt x="27" y="26"/>
                    </a:cubicBezTo>
                    <a:cubicBezTo>
                      <a:pt x="27" y="25"/>
                      <a:pt x="27" y="25"/>
                      <a:pt x="27" y="25"/>
                    </a:cubicBezTo>
                    <a:cubicBezTo>
                      <a:pt x="26" y="25"/>
                      <a:pt x="26" y="24"/>
                      <a:pt x="26" y="24"/>
                    </a:cubicBezTo>
                    <a:cubicBezTo>
                      <a:pt x="26" y="24"/>
                      <a:pt x="25" y="24"/>
                      <a:pt x="25" y="24"/>
                    </a:cubicBezTo>
                    <a:cubicBezTo>
                      <a:pt x="25" y="24"/>
                      <a:pt x="25" y="23"/>
                      <a:pt x="25" y="23"/>
                    </a:cubicBezTo>
                    <a:cubicBezTo>
                      <a:pt x="24" y="23"/>
                      <a:pt x="24" y="23"/>
                      <a:pt x="24" y="22"/>
                    </a:cubicBezTo>
                    <a:cubicBezTo>
                      <a:pt x="24" y="22"/>
                      <a:pt x="23" y="22"/>
                      <a:pt x="23" y="22"/>
                    </a:cubicBezTo>
                    <a:cubicBezTo>
                      <a:pt x="23" y="21"/>
                      <a:pt x="23" y="21"/>
                      <a:pt x="23" y="20"/>
                    </a:cubicBezTo>
                    <a:cubicBezTo>
                      <a:pt x="23" y="20"/>
                      <a:pt x="23" y="20"/>
                      <a:pt x="23" y="20"/>
                    </a:cubicBezTo>
                    <a:cubicBezTo>
                      <a:pt x="22" y="19"/>
                      <a:pt x="22" y="20"/>
                      <a:pt x="22" y="20"/>
                    </a:cubicBezTo>
                    <a:cubicBezTo>
                      <a:pt x="21" y="19"/>
                      <a:pt x="21" y="19"/>
                      <a:pt x="21" y="18"/>
                    </a:cubicBezTo>
                    <a:cubicBezTo>
                      <a:pt x="21" y="18"/>
                      <a:pt x="21" y="18"/>
                      <a:pt x="22" y="17"/>
                    </a:cubicBezTo>
                    <a:cubicBezTo>
                      <a:pt x="22" y="17"/>
                      <a:pt x="22" y="17"/>
                      <a:pt x="22" y="17"/>
                    </a:cubicBezTo>
                    <a:cubicBezTo>
                      <a:pt x="22" y="16"/>
                      <a:pt x="22" y="16"/>
                      <a:pt x="21" y="16"/>
                    </a:cubicBezTo>
                    <a:cubicBezTo>
                      <a:pt x="21" y="15"/>
                      <a:pt x="21" y="15"/>
                      <a:pt x="20" y="15"/>
                    </a:cubicBezTo>
                    <a:cubicBezTo>
                      <a:pt x="20" y="15"/>
                      <a:pt x="20" y="16"/>
                      <a:pt x="20" y="15"/>
                    </a:cubicBezTo>
                    <a:cubicBezTo>
                      <a:pt x="19" y="15"/>
                      <a:pt x="20" y="15"/>
                      <a:pt x="20" y="15"/>
                    </a:cubicBezTo>
                    <a:cubicBezTo>
                      <a:pt x="20" y="14"/>
                      <a:pt x="20" y="14"/>
                      <a:pt x="19" y="13"/>
                    </a:cubicBezTo>
                    <a:cubicBezTo>
                      <a:pt x="19" y="13"/>
                      <a:pt x="19" y="13"/>
                      <a:pt x="18" y="13"/>
                    </a:cubicBezTo>
                    <a:cubicBezTo>
                      <a:pt x="18" y="13"/>
                      <a:pt x="18" y="13"/>
                      <a:pt x="17" y="13"/>
                    </a:cubicBezTo>
                    <a:cubicBezTo>
                      <a:pt x="17" y="13"/>
                      <a:pt x="17" y="13"/>
                      <a:pt x="17" y="12"/>
                    </a:cubicBezTo>
                    <a:cubicBezTo>
                      <a:pt x="17" y="12"/>
                      <a:pt x="17" y="12"/>
                      <a:pt x="17" y="11"/>
                    </a:cubicBezTo>
                    <a:cubicBezTo>
                      <a:pt x="17" y="11"/>
                      <a:pt x="17" y="11"/>
                      <a:pt x="16" y="11"/>
                    </a:cubicBezTo>
                    <a:cubicBezTo>
                      <a:pt x="16" y="11"/>
                      <a:pt x="16" y="12"/>
                      <a:pt x="16" y="12"/>
                    </a:cubicBezTo>
                    <a:cubicBezTo>
                      <a:pt x="15" y="12"/>
                      <a:pt x="15" y="11"/>
                      <a:pt x="15" y="11"/>
                    </a:cubicBezTo>
                    <a:cubicBezTo>
                      <a:pt x="15" y="11"/>
                      <a:pt x="15" y="10"/>
                      <a:pt x="14" y="10"/>
                    </a:cubicBezTo>
                    <a:cubicBezTo>
                      <a:pt x="14" y="10"/>
                      <a:pt x="14" y="10"/>
                      <a:pt x="13" y="10"/>
                    </a:cubicBezTo>
                    <a:cubicBezTo>
                      <a:pt x="13" y="10"/>
                      <a:pt x="13" y="10"/>
                      <a:pt x="12" y="9"/>
                    </a:cubicBezTo>
                    <a:cubicBezTo>
                      <a:pt x="12" y="9"/>
                      <a:pt x="12" y="9"/>
                      <a:pt x="11" y="8"/>
                    </a:cubicBezTo>
                    <a:cubicBezTo>
                      <a:pt x="11" y="8"/>
                      <a:pt x="11" y="8"/>
                      <a:pt x="11" y="8"/>
                    </a:cubicBezTo>
                    <a:cubicBezTo>
                      <a:pt x="11" y="7"/>
                      <a:pt x="10" y="7"/>
                      <a:pt x="10" y="7"/>
                    </a:cubicBezTo>
                    <a:cubicBezTo>
                      <a:pt x="10" y="7"/>
                      <a:pt x="10" y="6"/>
                      <a:pt x="10" y="6"/>
                    </a:cubicBezTo>
                    <a:cubicBezTo>
                      <a:pt x="10" y="6"/>
                      <a:pt x="9" y="6"/>
                      <a:pt x="9" y="6"/>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03" name="Freeform 93"/>
              <p:cNvSpPr>
                <a:spLocks/>
              </p:cNvSpPr>
              <p:nvPr/>
            </p:nvSpPr>
            <p:spPr bwMode="auto">
              <a:xfrm>
                <a:off x="6881814" y="3097214"/>
                <a:ext cx="22225" cy="11113"/>
              </a:xfrm>
              <a:custGeom>
                <a:avLst/>
                <a:gdLst>
                  <a:gd name="T0" fmla="*/ 1 w 2"/>
                  <a:gd name="T1" fmla="*/ 0 h 1"/>
                  <a:gd name="T2" fmla="*/ 1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1" y="0"/>
                    </a:cubicBezTo>
                    <a:cubicBezTo>
                      <a:pt x="1" y="1"/>
                      <a:pt x="1" y="1"/>
                      <a:pt x="1" y="1"/>
                    </a:cubicBezTo>
                    <a:cubicBezTo>
                      <a:pt x="2" y="1"/>
                      <a:pt x="2"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04" name="Freeform 94"/>
              <p:cNvSpPr>
                <a:spLocks/>
              </p:cNvSpPr>
              <p:nvPr/>
            </p:nvSpPr>
            <p:spPr bwMode="auto">
              <a:xfrm>
                <a:off x="7065964" y="3086101"/>
                <a:ext cx="11113" cy="22225"/>
              </a:xfrm>
              <a:custGeom>
                <a:avLst/>
                <a:gdLst>
                  <a:gd name="T0" fmla="*/ 1 w 1"/>
                  <a:gd name="T1" fmla="*/ 1 h 2"/>
                  <a:gd name="T2" fmla="*/ 1 w 1"/>
                  <a:gd name="T3" fmla="*/ 1 h 2"/>
                  <a:gd name="T4" fmla="*/ 0 w 1"/>
                  <a:gd name="T5" fmla="*/ 0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0" y="0"/>
                      <a:pt x="0" y="0"/>
                    </a:cubicBezTo>
                    <a:cubicBezTo>
                      <a:pt x="0" y="1"/>
                      <a:pt x="0" y="1"/>
                      <a:pt x="0" y="1"/>
                    </a:cubicBezTo>
                    <a:cubicBezTo>
                      <a:pt x="0" y="1"/>
                      <a:pt x="0" y="2"/>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05" name="Freeform 95"/>
              <p:cNvSpPr>
                <a:spLocks/>
              </p:cNvSpPr>
              <p:nvPr/>
            </p:nvSpPr>
            <p:spPr bwMode="auto">
              <a:xfrm>
                <a:off x="7185027" y="2946401"/>
                <a:ext cx="279400" cy="269875"/>
              </a:xfrm>
              <a:custGeom>
                <a:avLst/>
                <a:gdLst>
                  <a:gd name="T0" fmla="*/ 0 w 26"/>
                  <a:gd name="T1" fmla="*/ 13 h 25"/>
                  <a:gd name="T2" fmla="*/ 0 w 26"/>
                  <a:gd name="T3" fmla="*/ 14 h 25"/>
                  <a:gd name="T4" fmla="*/ 1 w 26"/>
                  <a:gd name="T5" fmla="*/ 15 h 25"/>
                  <a:gd name="T6" fmla="*/ 3 w 26"/>
                  <a:gd name="T7" fmla="*/ 17 h 25"/>
                  <a:gd name="T8" fmla="*/ 3 w 26"/>
                  <a:gd name="T9" fmla="*/ 18 h 25"/>
                  <a:gd name="T10" fmla="*/ 3 w 26"/>
                  <a:gd name="T11" fmla="*/ 20 h 25"/>
                  <a:gd name="T12" fmla="*/ 4 w 26"/>
                  <a:gd name="T13" fmla="*/ 21 h 25"/>
                  <a:gd name="T14" fmla="*/ 4 w 26"/>
                  <a:gd name="T15" fmla="*/ 22 h 25"/>
                  <a:gd name="T16" fmla="*/ 6 w 26"/>
                  <a:gd name="T17" fmla="*/ 22 h 25"/>
                  <a:gd name="T18" fmla="*/ 7 w 26"/>
                  <a:gd name="T19" fmla="*/ 22 h 25"/>
                  <a:gd name="T20" fmla="*/ 8 w 26"/>
                  <a:gd name="T21" fmla="*/ 23 h 25"/>
                  <a:gd name="T22" fmla="*/ 9 w 26"/>
                  <a:gd name="T23" fmla="*/ 23 h 25"/>
                  <a:gd name="T24" fmla="*/ 11 w 26"/>
                  <a:gd name="T25" fmla="*/ 22 h 25"/>
                  <a:gd name="T26" fmla="*/ 13 w 26"/>
                  <a:gd name="T27" fmla="*/ 23 h 25"/>
                  <a:gd name="T28" fmla="*/ 14 w 26"/>
                  <a:gd name="T29" fmla="*/ 24 h 25"/>
                  <a:gd name="T30" fmla="*/ 15 w 26"/>
                  <a:gd name="T31" fmla="*/ 25 h 25"/>
                  <a:gd name="T32" fmla="*/ 17 w 26"/>
                  <a:gd name="T33" fmla="*/ 24 h 25"/>
                  <a:gd name="T34" fmla="*/ 19 w 26"/>
                  <a:gd name="T35" fmla="*/ 21 h 25"/>
                  <a:gd name="T36" fmla="*/ 19 w 26"/>
                  <a:gd name="T37" fmla="*/ 19 h 25"/>
                  <a:gd name="T38" fmla="*/ 20 w 26"/>
                  <a:gd name="T39" fmla="*/ 17 h 25"/>
                  <a:gd name="T40" fmla="*/ 22 w 26"/>
                  <a:gd name="T41" fmla="*/ 16 h 25"/>
                  <a:gd name="T42" fmla="*/ 22 w 26"/>
                  <a:gd name="T43" fmla="*/ 13 h 25"/>
                  <a:gd name="T44" fmla="*/ 22 w 26"/>
                  <a:gd name="T45" fmla="*/ 12 h 25"/>
                  <a:gd name="T46" fmla="*/ 24 w 26"/>
                  <a:gd name="T47" fmla="*/ 11 h 25"/>
                  <a:gd name="T48" fmla="*/ 26 w 26"/>
                  <a:gd name="T49" fmla="*/ 11 h 25"/>
                  <a:gd name="T50" fmla="*/ 25 w 26"/>
                  <a:gd name="T51" fmla="*/ 9 h 25"/>
                  <a:gd name="T52" fmla="*/ 23 w 26"/>
                  <a:gd name="T53" fmla="*/ 8 h 25"/>
                  <a:gd name="T54" fmla="*/ 23 w 26"/>
                  <a:gd name="T55" fmla="*/ 6 h 25"/>
                  <a:gd name="T56" fmla="*/ 22 w 26"/>
                  <a:gd name="T57" fmla="*/ 5 h 25"/>
                  <a:gd name="T58" fmla="*/ 22 w 26"/>
                  <a:gd name="T59" fmla="*/ 3 h 25"/>
                  <a:gd name="T60" fmla="*/ 23 w 26"/>
                  <a:gd name="T61" fmla="*/ 1 h 25"/>
                  <a:gd name="T62" fmla="*/ 22 w 26"/>
                  <a:gd name="T63" fmla="*/ 1 h 25"/>
                  <a:gd name="T64" fmla="*/ 20 w 26"/>
                  <a:gd name="T65" fmla="*/ 0 h 25"/>
                  <a:gd name="T66" fmla="*/ 17 w 26"/>
                  <a:gd name="T67" fmla="*/ 1 h 25"/>
                  <a:gd name="T68" fmla="*/ 17 w 26"/>
                  <a:gd name="T69" fmla="*/ 4 h 25"/>
                  <a:gd name="T70" fmla="*/ 15 w 26"/>
                  <a:gd name="T71" fmla="*/ 6 h 25"/>
                  <a:gd name="T72" fmla="*/ 15 w 26"/>
                  <a:gd name="T73" fmla="*/ 8 h 25"/>
                  <a:gd name="T74" fmla="*/ 13 w 26"/>
                  <a:gd name="T75" fmla="*/ 8 h 25"/>
                  <a:gd name="T76" fmla="*/ 11 w 26"/>
                  <a:gd name="T77" fmla="*/ 9 h 25"/>
                  <a:gd name="T78" fmla="*/ 9 w 26"/>
                  <a:gd name="T79" fmla="*/ 8 h 25"/>
                  <a:gd name="T80" fmla="*/ 7 w 26"/>
                  <a:gd name="T81" fmla="*/ 10 h 25"/>
                  <a:gd name="T82" fmla="*/ 5 w 26"/>
                  <a:gd name="T83" fmla="*/ 9 h 25"/>
                  <a:gd name="T84" fmla="*/ 3 w 26"/>
                  <a:gd name="T85" fmla="*/ 9 h 25"/>
                  <a:gd name="T86" fmla="*/ 2 w 26"/>
                  <a:gd name="T87" fmla="*/ 8 h 25"/>
                  <a:gd name="T88" fmla="*/ 1 w 26"/>
                  <a:gd name="T89" fmla="*/ 8 h 25"/>
                  <a:gd name="T90" fmla="*/ 0 w 26"/>
                  <a:gd name="T91" fmla="*/ 9 h 25"/>
                  <a:gd name="T92" fmla="*/ 0 w 26"/>
                  <a:gd name="T9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5">
                    <a:moveTo>
                      <a:pt x="0" y="13"/>
                    </a:moveTo>
                    <a:cubicBezTo>
                      <a:pt x="0" y="13"/>
                      <a:pt x="0" y="13"/>
                      <a:pt x="0" y="13"/>
                    </a:cubicBezTo>
                    <a:cubicBezTo>
                      <a:pt x="1" y="13"/>
                      <a:pt x="1" y="13"/>
                      <a:pt x="1" y="13"/>
                    </a:cubicBezTo>
                    <a:cubicBezTo>
                      <a:pt x="1" y="14"/>
                      <a:pt x="0" y="14"/>
                      <a:pt x="0" y="14"/>
                    </a:cubicBezTo>
                    <a:cubicBezTo>
                      <a:pt x="0" y="14"/>
                      <a:pt x="1" y="14"/>
                      <a:pt x="1" y="15"/>
                    </a:cubicBezTo>
                    <a:cubicBezTo>
                      <a:pt x="1" y="15"/>
                      <a:pt x="1" y="15"/>
                      <a:pt x="1" y="15"/>
                    </a:cubicBezTo>
                    <a:cubicBezTo>
                      <a:pt x="2" y="16"/>
                      <a:pt x="2" y="16"/>
                      <a:pt x="2" y="16"/>
                    </a:cubicBezTo>
                    <a:cubicBezTo>
                      <a:pt x="2" y="16"/>
                      <a:pt x="2" y="16"/>
                      <a:pt x="3" y="17"/>
                    </a:cubicBezTo>
                    <a:cubicBezTo>
                      <a:pt x="3" y="17"/>
                      <a:pt x="2" y="17"/>
                      <a:pt x="2" y="17"/>
                    </a:cubicBezTo>
                    <a:cubicBezTo>
                      <a:pt x="3" y="18"/>
                      <a:pt x="3" y="18"/>
                      <a:pt x="3" y="18"/>
                    </a:cubicBezTo>
                    <a:cubicBezTo>
                      <a:pt x="3" y="19"/>
                      <a:pt x="3" y="19"/>
                      <a:pt x="3" y="19"/>
                    </a:cubicBezTo>
                    <a:cubicBezTo>
                      <a:pt x="3" y="19"/>
                      <a:pt x="3" y="20"/>
                      <a:pt x="3" y="20"/>
                    </a:cubicBezTo>
                    <a:cubicBezTo>
                      <a:pt x="3" y="20"/>
                      <a:pt x="3" y="20"/>
                      <a:pt x="3" y="20"/>
                    </a:cubicBezTo>
                    <a:cubicBezTo>
                      <a:pt x="3" y="21"/>
                      <a:pt x="4" y="21"/>
                      <a:pt x="4" y="21"/>
                    </a:cubicBezTo>
                    <a:cubicBezTo>
                      <a:pt x="4" y="21"/>
                      <a:pt x="3" y="22"/>
                      <a:pt x="3" y="22"/>
                    </a:cubicBezTo>
                    <a:cubicBezTo>
                      <a:pt x="4" y="22"/>
                      <a:pt x="4" y="22"/>
                      <a:pt x="4" y="22"/>
                    </a:cubicBezTo>
                    <a:cubicBezTo>
                      <a:pt x="5" y="22"/>
                      <a:pt x="5" y="22"/>
                      <a:pt x="5" y="22"/>
                    </a:cubicBezTo>
                    <a:cubicBezTo>
                      <a:pt x="5" y="22"/>
                      <a:pt x="6" y="22"/>
                      <a:pt x="6" y="22"/>
                    </a:cubicBezTo>
                    <a:cubicBezTo>
                      <a:pt x="6" y="22"/>
                      <a:pt x="6" y="22"/>
                      <a:pt x="7" y="22"/>
                    </a:cubicBezTo>
                    <a:cubicBezTo>
                      <a:pt x="7" y="22"/>
                      <a:pt x="7" y="22"/>
                      <a:pt x="7" y="22"/>
                    </a:cubicBezTo>
                    <a:cubicBezTo>
                      <a:pt x="7" y="22"/>
                      <a:pt x="7" y="22"/>
                      <a:pt x="7" y="23"/>
                    </a:cubicBezTo>
                    <a:cubicBezTo>
                      <a:pt x="7" y="23"/>
                      <a:pt x="7" y="23"/>
                      <a:pt x="8" y="23"/>
                    </a:cubicBezTo>
                    <a:cubicBezTo>
                      <a:pt x="8" y="23"/>
                      <a:pt x="8" y="23"/>
                      <a:pt x="9" y="23"/>
                    </a:cubicBezTo>
                    <a:cubicBezTo>
                      <a:pt x="9" y="23"/>
                      <a:pt x="9" y="23"/>
                      <a:pt x="9" y="23"/>
                    </a:cubicBezTo>
                    <a:cubicBezTo>
                      <a:pt x="10" y="23"/>
                      <a:pt x="10" y="23"/>
                      <a:pt x="10" y="22"/>
                    </a:cubicBezTo>
                    <a:cubicBezTo>
                      <a:pt x="10" y="22"/>
                      <a:pt x="11" y="22"/>
                      <a:pt x="11" y="22"/>
                    </a:cubicBezTo>
                    <a:cubicBezTo>
                      <a:pt x="11" y="22"/>
                      <a:pt x="11" y="23"/>
                      <a:pt x="12" y="23"/>
                    </a:cubicBezTo>
                    <a:cubicBezTo>
                      <a:pt x="12" y="23"/>
                      <a:pt x="12" y="23"/>
                      <a:pt x="13" y="23"/>
                    </a:cubicBezTo>
                    <a:cubicBezTo>
                      <a:pt x="13" y="23"/>
                      <a:pt x="13" y="23"/>
                      <a:pt x="14" y="23"/>
                    </a:cubicBezTo>
                    <a:cubicBezTo>
                      <a:pt x="14" y="23"/>
                      <a:pt x="14" y="24"/>
                      <a:pt x="14" y="24"/>
                    </a:cubicBezTo>
                    <a:cubicBezTo>
                      <a:pt x="14" y="25"/>
                      <a:pt x="14" y="25"/>
                      <a:pt x="15" y="25"/>
                    </a:cubicBezTo>
                    <a:cubicBezTo>
                      <a:pt x="15" y="25"/>
                      <a:pt x="15" y="25"/>
                      <a:pt x="15" y="25"/>
                    </a:cubicBezTo>
                    <a:cubicBezTo>
                      <a:pt x="16" y="25"/>
                      <a:pt x="16" y="25"/>
                      <a:pt x="17" y="24"/>
                    </a:cubicBezTo>
                    <a:cubicBezTo>
                      <a:pt x="17" y="24"/>
                      <a:pt x="17" y="24"/>
                      <a:pt x="17" y="24"/>
                    </a:cubicBezTo>
                    <a:cubicBezTo>
                      <a:pt x="18" y="23"/>
                      <a:pt x="18" y="23"/>
                      <a:pt x="18" y="22"/>
                    </a:cubicBezTo>
                    <a:cubicBezTo>
                      <a:pt x="19" y="22"/>
                      <a:pt x="19" y="22"/>
                      <a:pt x="19" y="21"/>
                    </a:cubicBezTo>
                    <a:cubicBezTo>
                      <a:pt x="19" y="21"/>
                      <a:pt x="19" y="21"/>
                      <a:pt x="19" y="20"/>
                    </a:cubicBezTo>
                    <a:cubicBezTo>
                      <a:pt x="19" y="20"/>
                      <a:pt x="19" y="20"/>
                      <a:pt x="19" y="19"/>
                    </a:cubicBezTo>
                    <a:cubicBezTo>
                      <a:pt x="19" y="19"/>
                      <a:pt x="19" y="19"/>
                      <a:pt x="19" y="18"/>
                    </a:cubicBezTo>
                    <a:cubicBezTo>
                      <a:pt x="20" y="18"/>
                      <a:pt x="20" y="18"/>
                      <a:pt x="20" y="17"/>
                    </a:cubicBezTo>
                    <a:cubicBezTo>
                      <a:pt x="21" y="17"/>
                      <a:pt x="21" y="17"/>
                      <a:pt x="21" y="16"/>
                    </a:cubicBezTo>
                    <a:cubicBezTo>
                      <a:pt x="22" y="16"/>
                      <a:pt x="22" y="16"/>
                      <a:pt x="22" y="16"/>
                    </a:cubicBezTo>
                    <a:cubicBezTo>
                      <a:pt x="22" y="15"/>
                      <a:pt x="22" y="15"/>
                      <a:pt x="22" y="14"/>
                    </a:cubicBezTo>
                    <a:cubicBezTo>
                      <a:pt x="22" y="14"/>
                      <a:pt x="22" y="13"/>
                      <a:pt x="22" y="13"/>
                    </a:cubicBezTo>
                    <a:cubicBezTo>
                      <a:pt x="22" y="13"/>
                      <a:pt x="22" y="13"/>
                      <a:pt x="22" y="13"/>
                    </a:cubicBezTo>
                    <a:cubicBezTo>
                      <a:pt x="22" y="12"/>
                      <a:pt x="22" y="12"/>
                      <a:pt x="22" y="12"/>
                    </a:cubicBezTo>
                    <a:cubicBezTo>
                      <a:pt x="22" y="11"/>
                      <a:pt x="23" y="11"/>
                      <a:pt x="23" y="11"/>
                    </a:cubicBezTo>
                    <a:cubicBezTo>
                      <a:pt x="23" y="11"/>
                      <a:pt x="24" y="11"/>
                      <a:pt x="24" y="11"/>
                    </a:cubicBezTo>
                    <a:cubicBezTo>
                      <a:pt x="24" y="11"/>
                      <a:pt x="25" y="11"/>
                      <a:pt x="25" y="11"/>
                    </a:cubicBezTo>
                    <a:cubicBezTo>
                      <a:pt x="25" y="11"/>
                      <a:pt x="26" y="11"/>
                      <a:pt x="26" y="11"/>
                    </a:cubicBezTo>
                    <a:cubicBezTo>
                      <a:pt x="26" y="11"/>
                      <a:pt x="26" y="10"/>
                      <a:pt x="26" y="10"/>
                    </a:cubicBezTo>
                    <a:cubicBezTo>
                      <a:pt x="26" y="10"/>
                      <a:pt x="25" y="10"/>
                      <a:pt x="25" y="9"/>
                    </a:cubicBezTo>
                    <a:cubicBezTo>
                      <a:pt x="25" y="9"/>
                      <a:pt x="25" y="9"/>
                      <a:pt x="24" y="9"/>
                    </a:cubicBezTo>
                    <a:cubicBezTo>
                      <a:pt x="24" y="8"/>
                      <a:pt x="24" y="9"/>
                      <a:pt x="23" y="8"/>
                    </a:cubicBezTo>
                    <a:cubicBezTo>
                      <a:pt x="23" y="8"/>
                      <a:pt x="24" y="8"/>
                      <a:pt x="24" y="7"/>
                    </a:cubicBezTo>
                    <a:cubicBezTo>
                      <a:pt x="24" y="7"/>
                      <a:pt x="24" y="7"/>
                      <a:pt x="23" y="6"/>
                    </a:cubicBezTo>
                    <a:cubicBezTo>
                      <a:pt x="23" y="6"/>
                      <a:pt x="23" y="6"/>
                      <a:pt x="23" y="5"/>
                    </a:cubicBezTo>
                    <a:cubicBezTo>
                      <a:pt x="23" y="5"/>
                      <a:pt x="22" y="5"/>
                      <a:pt x="22" y="5"/>
                    </a:cubicBezTo>
                    <a:cubicBezTo>
                      <a:pt x="22" y="5"/>
                      <a:pt x="22" y="4"/>
                      <a:pt x="22" y="4"/>
                    </a:cubicBezTo>
                    <a:cubicBezTo>
                      <a:pt x="22" y="4"/>
                      <a:pt x="22" y="3"/>
                      <a:pt x="22" y="3"/>
                    </a:cubicBezTo>
                    <a:cubicBezTo>
                      <a:pt x="22" y="2"/>
                      <a:pt x="22" y="2"/>
                      <a:pt x="22" y="2"/>
                    </a:cubicBezTo>
                    <a:cubicBezTo>
                      <a:pt x="23" y="1"/>
                      <a:pt x="23" y="1"/>
                      <a:pt x="23" y="1"/>
                    </a:cubicBezTo>
                    <a:cubicBezTo>
                      <a:pt x="23" y="1"/>
                      <a:pt x="23" y="1"/>
                      <a:pt x="23" y="1"/>
                    </a:cubicBezTo>
                    <a:cubicBezTo>
                      <a:pt x="23" y="1"/>
                      <a:pt x="23" y="1"/>
                      <a:pt x="22" y="1"/>
                    </a:cubicBezTo>
                    <a:cubicBezTo>
                      <a:pt x="22" y="1"/>
                      <a:pt x="21" y="1"/>
                      <a:pt x="21" y="1"/>
                    </a:cubicBezTo>
                    <a:cubicBezTo>
                      <a:pt x="20" y="0"/>
                      <a:pt x="20" y="0"/>
                      <a:pt x="20" y="0"/>
                    </a:cubicBezTo>
                    <a:cubicBezTo>
                      <a:pt x="19" y="0"/>
                      <a:pt x="19" y="0"/>
                      <a:pt x="19" y="1"/>
                    </a:cubicBezTo>
                    <a:cubicBezTo>
                      <a:pt x="18" y="1"/>
                      <a:pt x="18" y="0"/>
                      <a:pt x="17" y="1"/>
                    </a:cubicBezTo>
                    <a:cubicBezTo>
                      <a:pt x="17" y="1"/>
                      <a:pt x="17" y="2"/>
                      <a:pt x="17" y="2"/>
                    </a:cubicBezTo>
                    <a:cubicBezTo>
                      <a:pt x="16" y="3"/>
                      <a:pt x="17" y="3"/>
                      <a:pt x="17" y="4"/>
                    </a:cubicBezTo>
                    <a:cubicBezTo>
                      <a:pt x="16" y="4"/>
                      <a:pt x="16" y="4"/>
                      <a:pt x="16" y="4"/>
                    </a:cubicBezTo>
                    <a:cubicBezTo>
                      <a:pt x="15" y="4"/>
                      <a:pt x="16" y="5"/>
                      <a:pt x="15" y="6"/>
                    </a:cubicBezTo>
                    <a:cubicBezTo>
                      <a:pt x="15" y="6"/>
                      <a:pt x="15" y="6"/>
                      <a:pt x="15" y="7"/>
                    </a:cubicBezTo>
                    <a:cubicBezTo>
                      <a:pt x="14" y="7"/>
                      <a:pt x="15" y="7"/>
                      <a:pt x="15" y="8"/>
                    </a:cubicBezTo>
                    <a:cubicBezTo>
                      <a:pt x="15" y="8"/>
                      <a:pt x="14" y="8"/>
                      <a:pt x="14" y="8"/>
                    </a:cubicBezTo>
                    <a:cubicBezTo>
                      <a:pt x="14" y="8"/>
                      <a:pt x="13" y="8"/>
                      <a:pt x="13" y="8"/>
                    </a:cubicBezTo>
                    <a:cubicBezTo>
                      <a:pt x="13" y="8"/>
                      <a:pt x="13" y="9"/>
                      <a:pt x="12" y="9"/>
                    </a:cubicBezTo>
                    <a:cubicBezTo>
                      <a:pt x="12" y="9"/>
                      <a:pt x="11" y="9"/>
                      <a:pt x="11" y="9"/>
                    </a:cubicBezTo>
                    <a:cubicBezTo>
                      <a:pt x="10" y="9"/>
                      <a:pt x="10" y="8"/>
                      <a:pt x="10" y="8"/>
                    </a:cubicBezTo>
                    <a:cubicBezTo>
                      <a:pt x="9" y="8"/>
                      <a:pt x="9" y="8"/>
                      <a:pt x="9" y="8"/>
                    </a:cubicBezTo>
                    <a:cubicBezTo>
                      <a:pt x="8" y="8"/>
                      <a:pt x="8" y="9"/>
                      <a:pt x="8" y="9"/>
                    </a:cubicBezTo>
                    <a:cubicBezTo>
                      <a:pt x="8" y="10"/>
                      <a:pt x="8" y="10"/>
                      <a:pt x="7" y="10"/>
                    </a:cubicBezTo>
                    <a:cubicBezTo>
                      <a:pt x="7" y="10"/>
                      <a:pt x="7" y="10"/>
                      <a:pt x="6" y="10"/>
                    </a:cubicBezTo>
                    <a:cubicBezTo>
                      <a:pt x="6" y="9"/>
                      <a:pt x="6" y="9"/>
                      <a:pt x="5" y="9"/>
                    </a:cubicBezTo>
                    <a:cubicBezTo>
                      <a:pt x="5" y="9"/>
                      <a:pt x="4" y="10"/>
                      <a:pt x="4" y="10"/>
                    </a:cubicBezTo>
                    <a:cubicBezTo>
                      <a:pt x="3" y="10"/>
                      <a:pt x="3" y="10"/>
                      <a:pt x="3" y="9"/>
                    </a:cubicBezTo>
                    <a:cubicBezTo>
                      <a:pt x="2" y="9"/>
                      <a:pt x="2" y="9"/>
                      <a:pt x="2" y="8"/>
                    </a:cubicBezTo>
                    <a:cubicBezTo>
                      <a:pt x="2" y="8"/>
                      <a:pt x="2" y="8"/>
                      <a:pt x="2" y="8"/>
                    </a:cubicBezTo>
                    <a:cubicBezTo>
                      <a:pt x="1" y="7"/>
                      <a:pt x="1" y="7"/>
                      <a:pt x="1" y="7"/>
                    </a:cubicBezTo>
                    <a:cubicBezTo>
                      <a:pt x="1" y="8"/>
                      <a:pt x="1" y="8"/>
                      <a:pt x="1" y="8"/>
                    </a:cubicBezTo>
                    <a:cubicBezTo>
                      <a:pt x="1" y="8"/>
                      <a:pt x="1" y="8"/>
                      <a:pt x="0" y="8"/>
                    </a:cubicBezTo>
                    <a:cubicBezTo>
                      <a:pt x="0" y="9"/>
                      <a:pt x="0" y="9"/>
                      <a:pt x="0" y="9"/>
                    </a:cubicBezTo>
                    <a:cubicBezTo>
                      <a:pt x="0" y="10"/>
                      <a:pt x="0" y="10"/>
                      <a:pt x="0" y="11"/>
                    </a:cubicBezTo>
                    <a:cubicBezTo>
                      <a:pt x="0" y="11"/>
                      <a:pt x="0" y="11"/>
                      <a:pt x="0" y="12"/>
                    </a:cubicBezTo>
                    <a:cubicBezTo>
                      <a:pt x="0" y="12"/>
                      <a:pt x="0" y="12"/>
                      <a:pt x="0" y="1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06" name="Freeform 96"/>
              <p:cNvSpPr>
                <a:spLocks/>
              </p:cNvSpPr>
              <p:nvPr/>
            </p:nvSpPr>
            <p:spPr bwMode="auto">
              <a:xfrm>
                <a:off x="2530477" y="2740026"/>
                <a:ext cx="22225" cy="33338"/>
              </a:xfrm>
              <a:custGeom>
                <a:avLst/>
                <a:gdLst>
                  <a:gd name="T0" fmla="*/ 1 w 2"/>
                  <a:gd name="T1" fmla="*/ 3 h 3"/>
                  <a:gd name="T2" fmla="*/ 2 w 2"/>
                  <a:gd name="T3" fmla="*/ 3 h 3"/>
                  <a:gd name="T4" fmla="*/ 2 w 2"/>
                  <a:gd name="T5" fmla="*/ 2 h 3"/>
                  <a:gd name="T6" fmla="*/ 2 w 2"/>
                  <a:gd name="T7" fmla="*/ 1 h 3"/>
                  <a:gd name="T8" fmla="*/ 2 w 2"/>
                  <a:gd name="T9" fmla="*/ 0 h 3"/>
                  <a:gd name="T10" fmla="*/ 1 w 2"/>
                  <a:gd name="T11" fmla="*/ 0 h 3"/>
                  <a:gd name="T12" fmla="*/ 1 w 2"/>
                  <a:gd name="T13" fmla="*/ 1 h 3"/>
                  <a:gd name="T14" fmla="*/ 1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3"/>
                    </a:cubicBezTo>
                    <a:cubicBezTo>
                      <a:pt x="2" y="2"/>
                      <a:pt x="2" y="2"/>
                      <a:pt x="2" y="2"/>
                    </a:cubicBezTo>
                    <a:cubicBezTo>
                      <a:pt x="2" y="2"/>
                      <a:pt x="2" y="2"/>
                      <a:pt x="2" y="1"/>
                    </a:cubicBezTo>
                    <a:cubicBezTo>
                      <a:pt x="2" y="1"/>
                      <a:pt x="2" y="1"/>
                      <a:pt x="2" y="0"/>
                    </a:cubicBezTo>
                    <a:cubicBezTo>
                      <a:pt x="2" y="0"/>
                      <a:pt x="2" y="0"/>
                      <a:pt x="1" y="0"/>
                    </a:cubicBezTo>
                    <a:cubicBezTo>
                      <a:pt x="1" y="1"/>
                      <a:pt x="1" y="1"/>
                      <a:pt x="1" y="1"/>
                    </a:cubicBezTo>
                    <a:cubicBezTo>
                      <a:pt x="1" y="1"/>
                      <a:pt x="1" y="1"/>
                      <a:pt x="1" y="2"/>
                    </a:cubicBezTo>
                    <a:cubicBezTo>
                      <a:pt x="1" y="2"/>
                      <a:pt x="0" y="2"/>
                      <a:pt x="0" y="2"/>
                    </a:cubicBezTo>
                    <a:cubicBezTo>
                      <a:pt x="0" y="3"/>
                      <a:pt x="1" y="3"/>
                      <a:pt x="1"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07" name="Freeform 97"/>
              <p:cNvSpPr>
                <a:spLocks/>
              </p:cNvSpPr>
              <p:nvPr/>
            </p:nvSpPr>
            <p:spPr bwMode="auto">
              <a:xfrm>
                <a:off x="2098677" y="2503489"/>
                <a:ext cx="53975" cy="31750"/>
              </a:xfrm>
              <a:custGeom>
                <a:avLst/>
                <a:gdLst>
                  <a:gd name="T0" fmla="*/ 5 w 5"/>
                  <a:gd name="T1" fmla="*/ 1 h 3"/>
                  <a:gd name="T2" fmla="*/ 4 w 5"/>
                  <a:gd name="T3" fmla="*/ 1 h 3"/>
                  <a:gd name="T4" fmla="*/ 2 w 5"/>
                  <a:gd name="T5" fmla="*/ 1 h 3"/>
                  <a:gd name="T6" fmla="*/ 1 w 5"/>
                  <a:gd name="T7" fmla="*/ 1 h 3"/>
                  <a:gd name="T8" fmla="*/ 0 w 5"/>
                  <a:gd name="T9" fmla="*/ 1 h 3"/>
                  <a:gd name="T10" fmla="*/ 0 w 5"/>
                  <a:gd name="T11" fmla="*/ 1 h 3"/>
                  <a:gd name="T12" fmla="*/ 1 w 5"/>
                  <a:gd name="T13" fmla="*/ 2 h 3"/>
                  <a:gd name="T14" fmla="*/ 1 w 5"/>
                  <a:gd name="T15" fmla="*/ 3 h 3"/>
                  <a:gd name="T16" fmla="*/ 2 w 5"/>
                  <a:gd name="T17" fmla="*/ 3 h 3"/>
                  <a:gd name="T18" fmla="*/ 3 w 5"/>
                  <a:gd name="T19" fmla="*/ 2 h 3"/>
                  <a:gd name="T20" fmla="*/ 4 w 5"/>
                  <a:gd name="T21" fmla="*/ 2 h 3"/>
                  <a:gd name="T22" fmla="*/ 5 w 5"/>
                  <a:gd name="T23" fmla="*/ 2 h 3"/>
                  <a:gd name="T24" fmla="*/ 5 w 5"/>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5" y="1"/>
                    </a:moveTo>
                    <a:cubicBezTo>
                      <a:pt x="4" y="1"/>
                      <a:pt x="4" y="1"/>
                      <a:pt x="4" y="1"/>
                    </a:cubicBezTo>
                    <a:cubicBezTo>
                      <a:pt x="3" y="1"/>
                      <a:pt x="3" y="1"/>
                      <a:pt x="2" y="1"/>
                    </a:cubicBezTo>
                    <a:cubicBezTo>
                      <a:pt x="2" y="1"/>
                      <a:pt x="2" y="1"/>
                      <a:pt x="1" y="1"/>
                    </a:cubicBezTo>
                    <a:cubicBezTo>
                      <a:pt x="1" y="1"/>
                      <a:pt x="0" y="0"/>
                      <a:pt x="0" y="1"/>
                    </a:cubicBezTo>
                    <a:cubicBezTo>
                      <a:pt x="0" y="1"/>
                      <a:pt x="0" y="1"/>
                      <a:pt x="0" y="1"/>
                    </a:cubicBezTo>
                    <a:cubicBezTo>
                      <a:pt x="0" y="2"/>
                      <a:pt x="1" y="2"/>
                      <a:pt x="1" y="2"/>
                    </a:cubicBezTo>
                    <a:cubicBezTo>
                      <a:pt x="1" y="2"/>
                      <a:pt x="1" y="3"/>
                      <a:pt x="1" y="3"/>
                    </a:cubicBezTo>
                    <a:cubicBezTo>
                      <a:pt x="1" y="3"/>
                      <a:pt x="2" y="3"/>
                      <a:pt x="2" y="3"/>
                    </a:cubicBezTo>
                    <a:cubicBezTo>
                      <a:pt x="2" y="2"/>
                      <a:pt x="3" y="2"/>
                      <a:pt x="3" y="2"/>
                    </a:cubicBezTo>
                    <a:cubicBezTo>
                      <a:pt x="4" y="2"/>
                      <a:pt x="4" y="2"/>
                      <a:pt x="4" y="2"/>
                    </a:cubicBezTo>
                    <a:cubicBezTo>
                      <a:pt x="5" y="2"/>
                      <a:pt x="5" y="2"/>
                      <a:pt x="5" y="2"/>
                    </a:cubicBezTo>
                    <a:cubicBezTo>
                      <a:pt x="5" y="2"/>
                      <a:pt x="5" y="1"/>
                      <a:pt x="5"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08" name="Freeform 98"/>
              <p:cNvSpPr>
                <a:spLocks/>
              </p:cNvSpPr>
              <p:nvPr/>
            </p:nvSpPr>
            <p:spPr bwMode="auto">
              <a:xfrm>
                <a:off x="1700214" y="2524126"/>
                <a:ext cx="119063" cy="141288"/>
              </a:xfrm>
              <a:custGeom>
                <a:avLst/>
                <a:gdLst>
                  <a:gd name="T0" fmla="*/ 10 w 11"/>
                  <a:gd name="T1" fmla="*/ 6 h 13"/>
                  <a:gd name="T2" fmla="*/ 10 w 11"/>
                  <a:gd name="T3" fmla="*/ 6 h 13"/>
                  <a:gd name="T4" fmla="*/ 9 w 11"/>
                  <a:gd name="T5" fmla="*/ 6 h 13"/>
                  <a:gd name="T6" fmla="*/ 8 w 11"/>
                  <a:gd name="T7" fmla="*/ 4 h 13"/>
                  <a:gd name="T8" fmla="*/ 9 w 11"/>
                  <a:gd name="T9" fmla="*/ 3 h 13"/>
                  <a:gd name="T10" fmla="*/ 9 w 11"/>
                  <a:gd name="T11" fmla="*/ 2 h 13"/>
                  <a:gd name="T12" fmla="*/ 9 w 11"/>
                  <a:gd name="T13" fmla="*/ 0 h 13"/>
                  <a:gd name="T14" fmla="*/ 9 w 11"/>
                  <a:gd name="T15" fmla="*/ 0 h 13"/>
                  <a:gd name="T16" fmla="*/ 8 w 11"/>
                  <a:gd name="T17" fmla="*/ 0 h 13"/>
                  <a:gd name="T18" fmla="*/ 7 w 11"/>
                  <a:gd name="T19" fmla="*/ 0 h 13"/>
                  <a:gd name="T20" fmla="*/ 5 w 11"/>
                  <a:gd name="T21" fmla="*/ 0 h 13"/>
                  <a:gd name="T22" fmla="*/ 5 w 11"/>
                  <a:gd name="T23" fmla="*/ 1 h 13"/>
                  <a:gd name="T24" fmla="*/ 5 w 11"/>
                  <a:gd name="T25" fmla="*/ 2 h 13"/>
                  <a:gd name="T26" fmla="*/ 3 w 11"/>
                  <a:gd name="T27" fmla="*/ 2 h 13"/>
                  <a:gd name="T28" fmla="*/ 4 w 11"/>
                  <a:gd name="T29" fmla="*/ 3 h 13"/>
                  <a:gd name="T30" fmla="*/ 5 w 11"/>
                  <a:gd name="T31" fmla="*/ 4 h 13"/>
                  <a:gd name="T32" fmla="*/ 5 w 11"/>
                  <a:gd name="T33" fmla="*/ 4 h 13"/>
                  <a:gd name="T34" fmla="*/ 5 w 11"/>
                  <a:gd name="T35" fmla="*/ 5 h 13"/>
                  <a:gd name="T36" fmla="*/ 3 w 11"/>
                  <a:gd name="T37" fmla="*/ 5 h 13"/>
                  <a:gd name="T38" fmla="*/ 2 w 11"/>
                  <a:gd name="T39" fmla="*/ 5 h 13"/>
                  <a:gd name="T40" fmla="*/ 1 w 11"/>
                  <a:gd name="T41" fmla="*/ 6 h 13"/>
                  <a:gd name="T42" fmla="*/ 1 w 11"/>
                  <a:gd name="T43" fmla="*/ 7 h 13"/>
                  <a:gd name="T44" fmla="*/ 1 w 11"/>
                  <a:gd name="T45" fmla="*/ 8 h 13"/>
                  <a:gd name="T46" fmla="*/ 0 w 11"/>
                  <a:gd name="T47" fmla="*/ 9 h 13"/>
                  <a:gd name="T48" fmla="*/ 0 w 11"/>
                  <a:gd name="T49" fmla="*/ 10 h 13"/>
                  <a:gd name="T50" fmla="*/ 0 w 11"/>
                  <a:gd name="T51" fmla="*/ 10 h 13"/>
                  <a:gd name="T52" fmla="*/ 1 w 11"/>
                  <a:gd name="T53" fmla="*/ 11 h 13"/>
                  <a:gd name="T54" fmla="*/ 2 w 11"/>
                  <a:gd name="T55" fmla="*/ 12 h 13"/>
                  <a:gd name="T56" fmla="*/ 3 w 11"/>
                  <a:gd name="T57" fmla="*/ 12 h 13"/>
                  <a:gd name="T58" fmla="*/ 5 w 11"/>
                  <a:gd name="T59" fmla="*/ 12 h 13"/>
                  <a:gd name="T60" fmla="*/ 5 w 11"/>
                  <a:gd name="T61" fmla="*/ 13 h 13"/>
                  <a:gd name="T62" fmla="*/ 5 w 11"/>
                  <a:gd name="T63" fmla="*/ 12 h 13"/>
                  <a:gd name="T64" fmla="*/ 6 w 11"/>
                  <a:gd name="T65" fmla="*/ 11 h 13"/>
                  <a:gd name="T66" fmla="*/ 7 w 11"/>
                  <a:gd name="T67" fmla="*/ 10 h 13"/>
                  <a:gd name="T68" fmla="*/ 8 w 11"/>
                  <a:gd name="T69" fmla="*/ 10 h 13"/>
                  <a:gd name="T70" fmla="*/ 8 w 11"/>
                  <a:gd name="T71" fmla="*/ 9 h 13"/>
                  <a:gd name="T72" fmla="*/ 8 w 11"/>
                  <a:gd name="T73" fmla="*/ 8 h 13"/>
                  <a:gd name="T74" fmla="*/ 9 w 11"/>
                  <a:gd name="T75" fmla="*/ 7 h 13"/>
                  <a:gd name="T76" fmla="*/ 11 w 11"/>
                  <a:gd name="T77" fmla="*/ 6 h 13"/>
                  <a:gd name="T78" fmla="*/ 11 w 11"/>
                  <a:gd name="T79" fmla="*/ 6 h 13"/>
                  <a:gd name="T80" fmla="*/ 11 w 11"/>
                  <a:gd name="T81" fmla="*/ 6 h 13"/>
                  <a:gd name="T82" fmla="*/ 10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0" y="6"/>
                    </a:moveTo>
                    <a:cubicBezTo>
                      <a:pt x="10" y="6"/>
                      <a:pt x="10" y="6"/>
                      <a:pt x="10" y="6"/>
                    </a:cubicBezTo>
                    <a:cubicBezTo>
                      <a:pt x="9" y="6"/>
                      <a:pt x="9" y="6"/>
                      <a:pt x="9" y="6"/>
                    </a:cubicBezTo>
                    <a:cubicBezTo>
                      <a:pt x="8" y="6"/>
                      <a:pt x="8" y="5"/>
                      <a:pt x="8" y="4"/>
                    </a:cubicBezTo>
                    <a:cubicBezTo>
                      <a:pt x="8" y="4"/>
                      <a:pt x="9" y="4"/>
                      <a:pt x="9" y="3"/>
                    </a:cubicBezTo>
                    <a:cubicBezTo>
                      <a:pt x="9" y="3"/>
                      <a:pt x="9" y="2"/>
                      <a:pt x="9" y="2"/>
                    </a:cubicBezTo>
                    <a:cubicBezTo>
                      <a:pt x="9" y="1"/>
                      <a:pt x="9" y="1"/>
                      <a:pt x="9" y="0"/>
                    </a:cubicBezTo>
                    <a:cubicBezTo>
                      <a:pt x="9" y="0"/>
                      <a:pt x="9" y="0"/>
                      <a:pt x="9" y="0"/>
                    </a:cubicBezTo>
                    <a:cubicBezTo>
                      <a:pt x="8" y="0"/>
                      <a:pt x="8" y="0"/>
                      <a:pt x="8" y="0"/>
                    </a:cubicBezTo>
                    <a:cubicBezTo>
                      <a:pt x="7" y="0"/>
                      <a:pt x="7" y="0"/>
                      <a:pt x="7" y="0"/>
                    </a:cubicBezTo>
                    <a:cubicBezTo>
                      <a:pt x="6" y="0"/>
                      <a:pt x="6" y="0"/>
                      <a:pt x="5" y="0"/>
                    </a:cubicBezTo>
                    <a:cubicBezTo>
                      <a:pt x="5" y="0"/>
                      <a:pt x="5" y="1"/>
                      <a:pt x="5" y="1"/>
                    </a:cubicBezTo>
                    <a:cubicBezTo>
                      <a:pt x="5" y="1"/>
                      <a:pt x="5" y="2"/>
                      <a:pt x="5" y="2"/>
                    </a:cubicBezTo>
                    <a:cubicBezTo>
                      <a:pt x="4" y="2"/>
                      <a:pt x="4" y="2"/>
                      <a:pt x="3" y="2"/>
                    </a:cubicBezTo>
                    <a:cubicBezTo>
                      <a:pt x="3" y="2"/>
                      <a:pt x="3" y="3"/>
                      <a:pt x="4" y="3"/>
                    </a:cubicBezTo>
                    <a:cubicBezTo>
                      <a:pt x="4" y="4"/>
                      <a:pt x="4" y="4"/>
                      <a:pt x="5" y="4"/>
                    </a:cubicBezTo>
                    <a:cubicBezTo>
                      <a:pt x="5" y="4"/>
                      <a:pt x="5" y="4"/>
                      <a:pt x="5" y="4"/>
                    </a:cubicBezTo>
                    <a:cubicBezTo>
                      <a:pt x="5" y="5"/>
                      <a:pt x="5" y="5"/>
                      <a:pt x="5" y="5"/>
                    </a:cubicBezTo>
                    <a:cubicBezTo>
                      <a:pt x="5" y="6"/>
                      <a:pt x="4" y="5"/>
                      <a:pt x="3" y="5"/>
                    </a:cubicBezTo>
                    <a:cubicBezTo>
                      <a:pt x="3" y="5"/>
                      <a:pt x="3" y="5"/>
                      <a:pt x="2" y="5"/>
                    </a:cubicBezTo>
                    <a:cubicBezTo>
                      <a:pt x="2" y="5"/>
                      <a:pt x="2" y="6"/>
                      <a:pt x="1" y="6"/>
                    </a:cubicBezTo>
                    <a:cubicBezTo>
                      <a:pt x="1" y="6"/>
                      <a:pt x="1" y="7"/>
                      <a:pt x="1" y="7"/>
                    </a:cubicBezTo>
                    <a:cubicBezTo>
                      <a:pt x="1" y="7"/>
                      <a:pt x="1" y="8"/>
                      <a:pt x="1" y="8"/>
                    </a:cubicBezTo>
                    <a:cubicBezTo>
                      <a:pt x="1" y="8"/>
                      <a:pt x="0" y="8"/>
                      <a:pt x="0" y="9"/>
                    </a:cubicBezTo>
                    <a:cubicBezTo>
                      <a:pt x="0" y="9"/>
                      <a:pt x="0" y="9"/>
                      <a:pt x="0" y="10"/>
                    </a:cubicBezTo>
                    <a:cubicBezTo>
                      <a:pt x="0" y="10"/>
                      <a:pt x="0" y="10"/>
                      <a:pt x="0" y="10"/>
                    </a:cubicBezTo>
                    <a:cubicBezTo>
                      <a:pt x="0" y="10"/>
                      <a:pt x="1" y="10"/>
                      <a:pt x="1" y="11"/>
                    </a:cubicBezTo>
                    <a:cubicBezTo>
                      <a:pt x="1" y="11"/>
                      <a:pt x="1" y="12"/>
                      <a:pt x="2" y="12"/>
                    </a:cubicBezTo>
                    <a:cubicBezTo>
                      <a:pt x="2" y="12"/>
                      <a:pt x="3" y="12"/>
                      <a:pt x="3" y="12"/>
                    </a:cubicBezTo>
                    <a:cubicBezTo>
                      <a:pt x="4" y="13"/>
                      <a:pt x="4" y="12"/>
                      <a:pt x="5" y="12"/>
                    </a:cubicBezTo>
                    <a:cubicBezTo>
                      <a:pt x="5" y="12"/>
                      <a:pt x="5" y="12"/>
                      <a:pt x="5" y="13"/>
                    </a:cubicBezTo>
                    <a:cubicBezTo>
                      <a:pt x="5" y="12"/>
                      <a:pt x="5" y="12"/>
                      <a:pt x="5" y="12"/>
                    </a:cubicBezTo>
                    <a:cubicBezTo>
                      <a:pt x="6" y="12"/>
                      <a:pt x="6" y="11"/>
                      <a:pt x="6" y="11"/>
                    </a:cubicBezTo>
                    <a:cubicBezTo>
                      <a:pt x="7" y="11"/>
                      <a:pt x="7" y="11"/>
                      <a:pt x="7" y="10"/>
                    </a:cubicBezTo>
                    <a:cubicBezTo>
                      <a:pt x="8" y="10"/>
                      <a:pt x="8" y="10"/>
                      <a:pt x="8" y="10"/>
                    </a:cubicBezTo>
                    <a:cubicBezTo>
                      <a:pt x="8" y="10"/>
                      <a:pt x="8" y="10"/>
                      <a:pt x="8" y="9"/>
                    </a:cubicBezTo>
                    <a:cubicBezTo>
                      <a:pt x="8" y="9"/>
                      <a:pt x="8" y="8"/>
                      <a:pt x="8" y="8"/>
                    </a:cubicBezTo>
                    <a:cubicBezTo>
                      <a:pt x="8" y="8"/>
                      <a:pt x="9" y="8"/>
                      <a:pt x="9" y="7"/>
                    </a:cubicBezTo>
                    <a:cubicBezTo>
                      <a:pt x="10" y="7"/>
                      <a:pt x="10" y="7"/>
                      <a:pt x="11" y="6"/>
                    </a:cubicBezTo>
                    <a:cubicBezTo>
                      <a:pt x="11" y="6"/>
                      <a:pt x="11" y="6"/>
                      <a:pt x="11" y="6"/>
                    </a:cubicBezTo>
                    <a:cubicBezTo>
                      <a:pt x="11" y="6"/>
                      <a:pt x="11" y="6"/>
                      <a:pt x="11" y="6"/>
                    </a:cubicBezTo>
                    <a:cubicBezTo>
                      <a:pt x="10" y="6"/>
                      <a:pt x="10" y="6"/>
                      <a:pt x="10" y="6"/>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09" name="Freeform 99"/>
              <p:cNvSpPr>
                <a:spLocks/>
              </p:cNvSpPr>
              <p:nvPr/>
            </p:nvSpPr>
            <p:spPr bwMode="auto">
              <a:xfrm>
                <a:off x="1936752" y="2784476"/>
                <a:ext cx="161925" cy="74613"/>
              </a:xfrm>
              <a:custGeom>
                <a:avLst/>
                <a:gdLst>
                  <a:gd name="T0" fmla="*/ 14 w 15"/>
                  <a:gd name="T1" fmla="*/ 6 h 7"/>
                  <a:gd name="T2" fmla="*/ 14 w 15"/>
                  <a:gd name="T3" fmla="*/ 6 h 7"/>
                  <a:gd name="T4" fmla="*/ 15 w 15"/>
                  <a:gd name="T5" fmla="*/ 6 h 7"/>
                  <a:gd name="T6" fmla="*/ 15 w 15"/>
                  <a:gd name="T7" fmla="*/ 5 h 7"/>
                  <a:gd name="T8" fmla="*/ 15 w 15"/>
                  <a:gd name="T9" fmla="*/ 4 h 7"/>
                  <a:gd name="T10" fmla="*/ 15 w 15"/>
                  <a:gd name="T11" fmla="*/ 4 h 7"/>
                  <a:gd name="T12" fmla="*/ 15 w 15"/>
                  <a:gd name="T13" fmla="*/ 3 h 7"/>
                  <a:gd name="T14" fmla="*/ 14 w 15"/>
                  <a:gd name="T15" fmla="*/ 2 h 7"/>
                  <a:gd name="T16" fmla="*/ 13 w 15"/>
                  <a:gd name="T17" fmla="*/ 1 h 7"/>
                  <a:gd name="T18" fmla="*/ 12 w 15"/>
                  <a:gd name="T19" fmla="*/ 0 h 7"/>
                  <a:gd name="T20" fmla="*/ 11 w 15"/>
                  <a:gd name="T21" fmla="*/ 0 h 7"/>
                  <a:gd name="T22" fmla="*/ 9 w 15"/>
                  <a:gd name="T23" fmla="*/ 0 h 7"/>
                  <a:gd name="T24" fmla="*/ 8 w 15"/>
                  <a:gd name="T25" fmla="*/ 0 h 7"/>
                  <a:gd name="T26" fmla="*/ 8 w 15"/>
                  <a:gd name="T27" fmla="*/ 1 h 7"/>
                  <a:gd name="T28" fmla="*/ 7 w 15"/>
                  <a:gd name="T29" fmla="*/ 1 h 7"/>
                  <a:gd name="T30" fmla="*/ 6 w 15"/>
                  <a:gd name="T31" fmla="*/ 2 h 7"/>
                  <a:gd name="T32" fmla="*/ 4 w 15"/>
                  <a:gd name="T33" fmla="*/ 2 h 7"/>
                  <a:gd name="T34" fmla="*/ 3 w 15"/>
                  <a:gd name="T35" fmla="*/ 2 h 7"/>
                  <a:gd name="T36" fmla="*/ 3 w 15"/>
                  <a:gd name="T37" fmla="*/ 0 h 7"/>
                  <a:gd name="T38" fmla="*/ 2 w 15"/>
                  <a:gd name="T39" fmla="*/ 0 h 7"/>
                  <a:gd name="T40" fmla="*/ 2 w 15"/>
                  <a:gd name="T41" fmla="*/ 0 h 7"/>
                  <a:gd name="T42" fmla="*/ 1 w 15"/>
                  <a:gd name="T43" fmla="*/ 0 h 7"/>
                  <a:gd name="T44" fmla="*/ 0 w 15"/>
                  <a:gd name="T45" fmla="*/ 1 h 7"/>
                  <a:gd name="T46" fmla="*/ 1 w 15"/>
                  <a:gd name="T47" fmla="*/ 1 h 7"/>
                  <a:gd name="T48" fmla="*/ 1 w 15"/>
                  <a:gd name="T49" fmla="*/ 2 h 7"/>
                  <a:gd name="T50" fmla="*/ 0 w 15"/>
                  <a:gd name="T51" fmla="*/ 3 h 7"/>
                  <a:gd name="T52" fmla="*/ 0 w 15"/>
                  <a:gd name="T53" fmla="*/ 4 h 7"/>
                  <a:gd name="T54" fmla="*/ 1 w 15"/>
                  <a:gd name="T55" fmla="*/ 4 h 7"/>
                  <a:gd name="T56" fmla="*/ 1 w 15"/>
                  <a:gd name="T57" fmla="*/ 4 h 7"/>
                  <a:gd name="T58" fmla="*/ 3 w 15"/>
                  <a:gd name="T59" fmla="*/ 4 h 7"/>
                  <a:gd name="T60" fmla="*/ 4 w 15"/>
                  <a:gd name="T61" fmla="*/ 4 h 7"/>
                  <a:gd name="T62" fmla="*/ 4 w 15"/>
                  <a:gd name="T63" fmla="*/ 6 h 7"/>
                  <a:gd name="T64" fmla="*/ 6 w 15"/>
                  <a:gd name="T65" fmla="*/ 6 h 7"/>
                  <a:gd name="T66" fmla="*/ 6 w 15"/>
                  <a:gd name="T67" fmla="*/ 7 h 7"/>
                  <a:gd name="T68" fmla="*/ 8 w 15"/>
                  <a:gd name="T69" fmla="*/ 7 h 7"/>
                  <a:gd name="T70" fmla="*/ 8 w 15"/>
                  <a:gd name="T71" fmla="*/ 6 h 7"/>
                  <a:gd name="T72" fmla="*/ 8 w 15"/>
                  <a:gd name="T73" fmla="*/ 5 h 7"/>
                  <a:gd name="T74" fmla="*/ 7 w 15"/>
                  <a:gd name="T75" fmla="*/ 5 h 7"/>
                  <a:gd name="T76" fmla="*/ 8 w 15"/>
                  <a:gd name="T77" fmla="*/ 4 h 7"/>
                  <a:gd name="T78" fmla="*/ 9 w 15"/>
                  <a:gd name="T79" fmla="*/ 3 h 7"/>
                  <a:gd name="T80" fmla="*/ 9 w 15"/>
                  <a:gd name="T81" fmla="*/ 3 h 7"/>
                  <a:gd name="T82" fmla="*/ 10 w 15"/>
                  <a:gd name="T83" fmla="*/ 2 h 7"/>
                  <a:gd name="T84" fmla="*/ 11 w 15"/>
                  <a:gd name="T85" fmla="*/ 2 h 7"/>
                  <a:gd name="T86" fmla="*/ 11 w 15"/>
                  <a:gd name="T87" fmla="*/ 2 h 7"/>
                  <a:gd name="T88" fmla="*/ 13 w 15"/>
                  <a:gd name="T89" fmla="*/ 3 h 7"/>
                  <a:gd name="T90" fmla="*/ 13 w 15"/>
                  <a:gd name="T91" fmla="*/ 4 h 7"/>
                  <a:gd name="T92" fmla="*/ 13 w 15"/>
                  <a:gd name="T93" fmla="*/ 5 h 7"/>
                  <a:gd name="T94" fmla="*/ 13 w 15"/>
                  <a:gd name="T95" fmla="*/ 6 h 7"/>
                  <a:gd name="T96" fmla="*/ 14 w 15"/>
                  <a:gd name="T9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7">
                    <a:moveTo>
                      <a:pt x="14" y="6"/>
                    </a:moveTo>
                    <a:cubicBezTo>
                      <a:pt x="14" y="6"/>
                      <a:pt x="14" y="6"/>
                      <a:pt x="14" y="6"/>
                    </a:cubicBezTo>
                    <a:cubicBezTo>
                      <a:pt x="14" y="6"/>
                      <a:pt x="14" y="6"/>
                      <a:pt x="15" y="6"/>
                    </a:cubicBezTo>
                    <a:cubicBezTo>
                      <a:pt x="15" y="6"/>
                      <a:pt x="15" y="5"/>
                      <a:pt x="15" y="5"/>
                    </a:cubicBezTo>
                    <a:cubicBezTo>
                      <a:pt x="15" y="5"/>
                      <a:pt x="15" y="4"/>
                      <a:pt x="15" y="4"/>
                    </a:cubicBezTo>
                    <a:cubicBezTo>
                      <a:pt x="15" y="4"/>
                      <a:pt x="15" y="4"/>
                      <a:pt x="15" y="4"/>
                    </a:cubicBezTo>
                    <a:cubicBezTo>
                      <a:pt x="15" y="3"/>
                      <a:pt x="15" y="3"/>
                      <a:pt x="15" y="3"/>
                    </a:cubicBezTo>
                    <a:cubicBezTo>
                      <a:pt x="14" y="2"/>
                      <a:pt x="14" y="2"/>
                      <a:pt x="14" y="2"/>
                    </a:cubicBezTo>
                    <a:cubicBezTo>
                      <a:pt x="14" y="1"/>
                      <a:pt x="13" y="1"/>
                      <a:pt x="13" y="1"/>
                    </a:cubicBezTo>
                    <a:cubicBezTo>
                      <a:pt x="12" y="0"/>
                      <a:pt x="12" y="0"/>
                      <a:pt x="12" y="0"/>
                    </a:cubicBezTo>
                    <a:cubicBezTo>
                      <a:pt x="11" y="0"/>
                      <a:pt x="11" y="0"/>
                      <a:pt x="11" y="0"/>
                    </a:cubicBezTo>
                    <a:cubicBezTo>
                      <a:pt x="10" y="0"/>
                      <a:pt x="10" y="0"/>
                      <a:pt x="9" y="0"/>
                    </a:cubicBezTo>
                    <a:cubicBezTo>
                      <a:pt x="9" y="0"/>
                      <a:pt x="9" y="0"/>
                      <a:pt x="8" y="0"/>
                    </a:cubicBezTo>
                    <a:cubicBezTo>
                      <a:pt x="8" y="0"/>
                      <a:pt x="8" y="1"/>
                      <a:pt x="8" y="1"/>
                    </a:cubicBezTo>
                    <a:cubicBezTo>
                      <a:pt x="7" y="1"/>
                      <a:pt x="7" y="1"/>
                      <a:pt x="7" y="1"/>
                    </a:cubicBezTo>
                    <a:cubicBezTo>
                      <a:pt x="6" y="1"/>
                      <a:pt x="6" y="1"/>
                      <a:pt x="6" y="2"/>
                    </a:cubicBezTo>
                    <a:cubicBezTo>
                      <a:pt x="5" y="2"/>
                      <a:pt x="5" y="2"/>
                      <a:pt x="4" y="2"/>
                    </a:cubicBezTo>
                    <a:cubicBezTo>
                      <a:pt x="4" y="2"/>
                      <a:pt x="4" y="2"/>
                      <a:pt x="3" y="2"/>
                    </a:cubicBezTo>
                    <a:cubicBezTo>
                      <a:pt x="3" y="1"/>
                      <a:pt x="3" y="0"/>
                      <a:pt x="3" y="0"/>
                    </a:cubicBezTo>
                    <a:cubicBezTo>
                      <a:pt x="2" y="0"/>
                      <a:pt x="2" y="0"/>
                      <a:pt x="2" y="0"/>
                    </a:cubicBezTo>
                    <a:cubicBezTo>
                      <a:pt x="2" y="0"/>
                      <a:pt x="2" y="0"/>
                      <a:pt x="2" y="0"/>
                    </a:cubicBezTo>
                    <a:cubicBezTo>
                      <a:pt x="1" y="0"/>
                      <a:pt x="1" y="0"/>
                      <a:pt x="1" y="0"/>
                    </a:cubicBezTo>
                    <a:cubicBezTo>
                      <a:pt x="0" y="0"/>
                      <a:pt x="0" y="0"/>
                      <a:pt x="0" y="1"/>
                    </a:cubicBezTo>
                    <a:cubicBezTo>
                      <a:pt x="0" y="1"/>
                      <a:pt x="1" y="1"/>
                      <a:pt x="1" y="1"/>
                    </a:cubicBezTo>
                    <a:cubicBezTo>
                      <a:pt x="1" y="2"/>
                      <a:pt x="1" y="2"/>
                      <a:pt x="1" y="2"/>
                    </a:cubicBezTo>
                    <a:cubicBezTo>
                      <a:pt x="1" y="3"/>
                      <a:pt x="0" y="3"/>
                      <a:pt x="0" y="3"/>
                    </a:cubicBezTo>
                    <a:cubicBezTo>
                      <a:pt x="0" y="4"/>
                      <a:pt x="0" y="4"/>
                      <a:pt x="0" y="4"/>
                    </a:cubicBezTo>
                    <a:cubicBezTo>
                      <a:pt x="1" y="4"/>
                      <a:pt x="1" y="4"/>
                      <a:pt x="1" y="4"/>
                    </a:cubicBezTo>
                    <a:cubicBezTo>
                      <a:pt x="1" y="4"/>
                      <a:pt x="1" y="4"/>
                      <a:pt x="1" y="4"/>
                    </a:cubicBezTo>
                    <a:cubicBezTo>
                      <a:pt x="2" y="4"/>
                      <a:pt x="2" y="4"/>
                      <a:pt x="3" y="4"/>
                    </a:cubicBezTo>
                    <a:cubicBezTo>
                      <a:pt x="4" y="4"/>
                      <a:pt x="4" y="4"/>
                      <a:pt x="4" y="4"/>
                    </a:cubicBezTo>
                    <a:cubicBezTo>
                      <a:pt x="4" y="5"/>
                      <a:pt x="4" y="5"/>
                      <a:pt x="4" y="6"/>
                    </a:cubicBezTo>
                    <a:cubicBezTo>
                      <a:pt x="5" y="6"/>
                      <a:pt x="5" y="5"/>
                      <a:pt x="6" y="6"/>
                    </a:cubicBezTo>
                    <a:cubicBezTo>
                      <a:pt x="6" y="6"/>
                      <a:pt x="6" y="6"/>
                      <a:pt x="6" y="7"/>
                    </a:cubicBezTo>
                    <a:cubicBezTo>
                      <a:pt x="7" y="7"/>
                      <a:pt x="7" y="7"/>
                      <a:pt x="8" y="7"/>
                    </a:cubicBezTo>
                    <a:cubicBezTo>
                      <a:pt x="8" y="6"/>
                      <a:pt x="8" y="6"/>
                      <a:pt x="8" y="6"/>
                    </a:cubicBezTo>
                    <a:cubicBezTo>
                      <a:pt x="8" y="6"/>
                      <a:pt x="8" y="5"/>
                      <a:pt x="8" y="5"/>
                    </a:cubicBezTo>
                    <a:cubicBezTo>
                      <a:pt x="7" y="5"/>
                      <a:pt x="7" y="5"/>
                      <a:pt x="7" y="5"/>
                    </a:cubicBezTo>
                    <a:cubicBezTo>
                      <a:pt x="7" y="4"/>
                      <a:pt x="8" y="5"/>
                      <a:pt x="8" y="4"/>
                    </a:cubicBezTo>
                    <a:cubicBezTo>
                      <a:pt x="8" y="4"/>
                      <a:pt x="8" y="4"/>
                      <a:pt x="9" y="3"/>
                    </a:cubicBezTo>
                    <a:cubicBezTo>
                      <a:pt x="9" y="3"/>
                      <a:pt x="9" y="3"/>
                      <a:pt x="9" y="3"/>
                    </a:cubicBezTo>
                    <a:cubicBezTo>
                      <a:pt x="9" y="2"/>
                      <a:pt x="9" y="2"/>
                      <a:pt x="10" y="2"/>
                    </a:cubicBezTo>
                    <a:cubicBezTo>
                      <a:pt x="10" y="2"/>
                      <a:pt x="10" y="2"/>
                      <a:pt x="11" y="2"/>
                    </a:cubicBezTo>
                    <a:cubicBezTo>
                      <a:pt x="11" y="2"/>
                      <a:pt x="11" y="2"/>
                      <a:pt x="11" y="2"/>
                    </a:cubicBezTo>
                    <a:cubicBezTo>
                      <a:pt x="12" y="3"/>
                      <a:pt x="12" y="3"/>
                      <a:pt x="13" y="3"/>
                    </a:cubicBezTo>
                    <a:cubicBezTo>
                      <a:pt x="13" y="4"/>
                      <a:pt x="13" y="4"/>
                      <a:pt x="13" y="4"/>
                    </a:cubicBezTo>
                    <a:cubicBezTo>
                      <a:pt x="13" y="4"/>
                      <a:pt x="13" y="5"/>
                      <a:pt x="13" y="5"/>
                    </a:cubicBezTo>
                    <a:cubicBezTo>
                      <a:pt x="13" y="6"/>
                      <a:pt x="13" y="6"/>
                      <a:pt x="13" y="6"/>
                    </a:cubicBezTo>
                    <a:cubicBezTo>
                      <a:pt x="13" y="6"/>
                      <a:pt x="13" y="6"/>
                      <a:pt x="14" y="6"/>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10" name="Freeform 100"/>
              <p:cNvSpPr>
                <a:spLocks/>
              </p:cNvSpPr>
              <p:nvPr/>
            </p:nvSpPr>
            <p:spPr bwMode="auto">
              <a:xfrm>
                <a:off x="1970089" y="2849564"/>
                <a:ext cx="11113" cy="9525"/>
              </a:xfrm>
              <a:custGeom>
                <a:avLst/>
                <a:gdLst>
                  <a:gd name="T0" fmla="*/ 1 w 1"/>
                  <a:gd name="T1" fmla="*/ 0 h 1"/>
                  <a:gd name="T2" fmla="*/ 1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0"/>
                    </a:cubicBezTo>
                    <a:cubicBezTo>
                      <a:pt x="0" y="0"/>
                      <a:pt x="0" y="0"/>
                      <a:pt x="0" y="0"/>
                    </a:cubicBezTo>
                    <a:cubicBezTo>
                      <a:pt x="1" y="1"/>
                      <a:pt x="1" y="1"/>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11" name="Freeform 101"/>
              <p:cNvSpPr>
                <a:spLocks/>
              </p:cNvSpPr>
              <p:nvPr/>
            </p:nvSpPr>
            <p:spPr bwMode="auto">
              <a:xfrm>
                <a:off x="2197102" y="2913064"/>
                <a:ext cx="1068388" cy="1200150"/>
              </a:xfrm>
              <a:custGeom>
                <a:avLst/>
                <a:gdLst>
                  <a:gd name="T0" fmla="*/ 93 w 99"/>
                  <a:gd name="T1" fmla="*/ 30 h 111"/>
                  <a:gd name="T2" fmla="*/ 89 w 99"/>
                  <a:gd name="T3" fmla="*/ 27 h 111"/>
                  <a:gd name="T4" fmla="*/ 83 w 99"/>
                  <a:gd name="T5" fmla="*/ 24 h 111"/>
                  <a:gd name="T6" fmla="*/ 76 w 99"/>
                  <a:gd name="T7" fmla="*/ 23 h 111"/>
                  <a:gd name="T8" fmla="*/ 73 w 99"/>
                  <a:gd name="T9" fmla="*/ 20 h 111"/>
                  <a:gd name="T10" fmla="*/ 67 w 99"/>
                  <a:gd name="T11" fmla="*/ 18 h 111"/>
                  <a:gd name="T12" fmla="*/ 62 w 99"/>
                  <a:gd name="T13" fmla="*/ 21 h 111"/>
                  <a:gd name="T14" fmla="*/ 63 w 99"/>
                  <a:gd name="T15" fmla="*/ 19 h 111"/>
                  <a:gd name="T16" fmla="*/ 61 w 99"/>
                  <a:gd name="T17" fmla="*/ 16 h 111"/>
                  <a:gd name="T18" fmla="*/ 57 w 99"/>
                  <a:gd name="T19" fmla="*/ 19 h 111"/>
                  <a:gd name="T20" fmla="*/ 57 w 99"/>
                  <a:gd name="T21" fmla="*/ 18 h 111"/>
                  <a:gd name="T22" fmla="*/ 60 w 99"/>
                  <a:gd name="T23" fmla="*/ 12 h 111"/>
                  <a:gd name="T24" fmla="*/ 58 w 99"/>
                  <a:gd name="T25" fmla="*/ 7 h 111"/>
                  <a:gd name="T26" fmla="*/ 55 w 99"/>
                  <a:gd name="T27" fmla="*/ 5 h 111"/>
                  <a:gd name="T28" fmla="*/ 51 w 99"/>
                  <a:gd name="T29" fmla="*/ 9 h 111"/>
                  <a:gd name="T30" fmla="*/ 46 w 99"/>
                  <a:gd name="T31" fmla="*/ 9 h 111"/>
                  <a:gd name="T32" fmla="*/ 41 w 99"/>
                  <a:gd name="T33" fmla="*/ 11 h 111"/>
                  <a:gd name="T34" fmla="*/ 36 w 99"/>
                  <a:gd name="T35" fmla="*/ 10 h 111"/>
                  <a:gd name="T36" fmla="*/ 36 w 99"/>
                  <a:gd name="T37" fmla="*/ 5 h 111"/>
                  <a:gd name="T38" fmla="*/ 33 w 99"/>
                  <a:gd name="T39" fmla="*/ 1 h 111"/>
                  <a:gd name="T40" fmla="*/ 29 w 99"/>
                  <a:gd name="T41" fmla="*/ 4 h 111"/>
                  <a:gd name="T42" fmla="*/ 23 w 99"/>
                  <a:gd name="T43" fmla="*/ 4 h 111"/>
                  <a:gd name="T44" fmla="*/ 25 w 99"/>
                  <a:gd name="T45" fmla="*/ 10 h 111"/>
                  <a:gd name="T46" fmla="*/ 17 w 99"/>
                  <a:gd name="T47" fmla="*/ 13 h 111"/>
                  <a:gd name="T48" fmla="*/ 10 w 99"/>
                  <a:gd name="T49" fmla="*/ 11 h 111"/>
                  <a:gd name="T50" fmla="*/ 9 w 99"/>
                  <a:gd name="T51" fmla="*/ 15 h 111"/>
                  <a:gd name="T52" fmla="*/ 10 w 99"/>
                  <a:gd name="T53" fmla="*/ 24 h 111"/>
                  <a:gd name="T54" fmla="*/ 8 w 99"/>
                  <a:gd name="T55" fmla="*/ 28 h 111"/>
                  <a:gd name="T56" fmla="*/ 5 w 99"/>
                  <a:gd name="T57" fmla="*/ 28 h 111"/>
                  <a:gd name="T58" fmla="*/ 1 w 99"/>
                  <a:gd name="T59" fmla="*/ 34 h 111"/>
                  <a:gd name="T60" fmla="*/ 1 w 99"/>
                  <a:gd name="T61" fmla="*/ 40 h 111"/>
                  <a:gd name="T62" fmla="*/ 4 w 99"/>
                  <a:gd name="T63" fmla="*/ 44 h 111"/>
                  <a:gd name="T64" fmla="*/ 8 w 99"/>
                  <a:gd name="T65" fmla="*/ 47 h 111"/>
                  <a:gd name="T66" fmla="*/ 14 w 99"/>
                  <a:gd name="T67" fmla="*/ 48 h 111"/>
                  <a:gd name="T68" fmla="*/ 19 w 99"/>
                  <a:gd name="T69" fmla="*/ 44 h 111"/>
                  <a:gd name="T70" fmla="*/ 22 w 99"/>
                  <a:gd name="T71" fmla="*/ 47 h 111"/>
                  <a:gd name="T72" fmla="*/ 26 w 99"/>
                  <a:gd name="T73" fmla="*/ 52 h 111"/>
                  <a:gd name="T74" fmla="*/ 33 w 99"/>
                  <a:gd name="T75" fmla="*/ 55 h 111"/>
                  <a:gd name="T76" fmla="*/ 35 w 99"/>
                  <a:gd name="T77" fmla="*/ 60 h 111"/>
                  <a:gd name="T78" fmla="*/ 40 w 99"/>
                  <a:gd name="T79" fmla="*/ 63 h 111"/>
                  <a:gd name="T80" fmla="*/ 43 w 99"/>
                  <a:gd name="T81" fmla="*/ 69 h 111"/>
                  <a:gd name="T82" fmla="*/ 42 w 99"/>
                  <a:gd name="T83" fmla="*/ 76 h 111"/>
                  <a:gd name="T84" fmla="*/ 45 w 99"/>
                  <a:gd name="T85" fmla="*/ 79 h 111"/>
                  <a:gd name="T86" fmla="*/ 49 w 99"/>
                  <a:gd name="T87" fmla="*/ 84 h 111"/>
                  <a:gd name="T88" fmla="*/ 52 w 99"/>
                  <a:gd name="T89" fmla="*/ 87 h 111"/>
                  <a:gd name="T90" fmla="*/ 54 w 99"/>
                  <a:gd name="T91" fmla="*/ 91 h 111"/>
                  <a:gd name="T92" fmla="*/ 51 w 99"/>
                  <a:gd name="T93" fmla="*/ 96 h 111"/>
                  <a:gd name="T94" fmla="*/ 47 w 99"/>
                  <a:gd name="T95" fmla="*/ 102 h 111"/>
                  <a:gd name="T96" fmla="*/ 50 w 99"/>
                  <a:gd name="T97" fmla="*/ 104 h 111"/>
                  <a:gd name="T98" fmla="*/ 54 w 99"/>
                  <a:gd name="T99" fmla="*/ 107 h 111"/>
                  <a:gd name="T100" fmla="*/ 60 w 99"/>
                  <a:gd name="T101" fmla="*/ 111 h 111"/>
                  <a:gd name="T102" fmla="*/ 64 w 99"/>
                  <a:gd name="T103" fmla="*/ 105 h 111"/>
                  <a:gd name="T104" fmla="*/ 67 w 99"/>
                  <a:gd name="T105" fmla="*/ 97 h 111"/>
                  <a:gd name="T106" fmla="*/ 68 w 99"/>
                  <a:gd name="T107" fmla="*/ 88 h 111"/>
                  <a:gd name="T108" fmla="*/ 75 w 99"/>
                  <a:gd name="T109" fmla="*/ 84 h 111"/>
                  <a:gd name="T110" fmla="*/ 82 w 99"/>
                  <a:gd name="T111" fmla="*/ 82 h 111"/>
                  <a:gd name="T112" fmla="*/ 85 w 99"/>
                  <a:gd name="T113" fmla="*/ 76 h 111"/>
                  <a:gd name="T114" fmla="*/ 88 w 99"/>
                  <a:gd name="T115" fmla="*/ 69 h 111"/>
                  <a:gd name="T116" fmla="*/ 89 w 99"/>
                  <a:gd name="T117" fmla="*/ 61 h 111"/>
                  <a:gd name="T118" fmla="*/ 88 w 99"/>
                  <a:gd name="T119" fmla="*/ 54 h 111"/>
                  <a:gd name="T120" fmla="*/ 92 w 99"/>
                  <a:gd name="T121" fmla="*/ 49 h 111"/>
                  <a:gd name="T122" fmla="*/ 97 w 99"/>
                  <a:gd name="T123" fmla="*/ 43 h 111"/>
                  <a:gd name="T124" fmla="*/ 98 w 99"/>
                  <a:gd name="T125" fmla="*/ 3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111">
                    <a:moveTo>
                      <a:pt x="98" y="33"/>
                    </a:moveTo>
                    <a:cubicBezTo>
                      <a:pt x="98" y="33"/>
                      <a:pt x="98" y="32"/>
                      <a:pt x="98" y="32"/>
                    </a:cubicBezTo>
                    <a:cubicBezTo>
                      <a:pt x="97" y="32"/>
                      <a:pt x="97" y="31"/>
                      <a:pt x="97" y="31"/>
                    </a:cubicBezTo>
                    <a:cubicBezTo>
                      <a:pt x="97" y="31"/>
                      <a:pt x="96" y="30"/>
                      <a:pt x="96" y="30"/>
                    </a:cubicBezTo>
                    <a:cubicBezTo>
                      <a:pt x="95" y="30"/>
                      <a:pt x="95" y="30"/>
                      <a:pt x="94" y="30"/>
                    </a:cubicBezTo>
                    <a:cubicBezTo>
                      <a:pt x="94" y="30"/>
                      <a:pt x="93" y="30"/>
                      <a:pt x="93" y="30"/>
                    </a:cubicBezTo>
                    <a:cubicBezTo>
                      <a:pt x="92" y="30"/>
                      <a:pt x="92" y="29"/>
                      <a:pt x="92" y="29"/>
                    </a:cubicBezTo>
                    <a:cubicBezTo>
                      <a:pt x="92" y="29"/>
                      <a:pt x="92" y="29"/>
                      <a:pt x="91" y="29"/>
                    </a:cubicBezTo>
                    <a:cubicBezTo>
                      <a:pt x="91" y="29"/>
                      <a:pt x="91" y="29"/>
                      <a:pt x="91" y="28"/>
                    </a:cubicBezTo>
                    <a:cubicBezTo>
                      <a:pt x="91" y="28"/>
                      <a:pt x="91" y="28"/>
                      <a:pt x="91" y="28"/>
                    </a:cubicBezTo>
                    <a:cubicBezTo>
                      <a:pt x="90" y="28"/>
                      <a:pt x="90" y="28"/>
                      <a:pt x="90" y="27"/>
                    </a:cubicBezTo>
                    <a:cubicBezTo>
                      <a:pt x="90" y="27"/>
                      <a:pt x="89" y="27"/>
                      <a:pt x="89" y="27"/>
                    </a:cubicBezTo>
                    <a:cubicBezTo>
                      <a:pt x="89" y="26"/>
                      <a:pt x="88" y="26"/>
                      <a:pt x="88" y="26"/>
                    </a:cubicBezTo>
                    <a:cubicBezTo>
                      <a:pt x="88" y="25"/>
                      <a:pt x="87" y="25"/>
                      <a:pt x="87" y="25"/>
                    </a:cubicBezTo>
                    <a:cubicBezTo>
                      <a:pt x="87" y="25"/>
                      <a:pt x="86" y="25"/>
                      <a:pt x="86" y="24"/>
                    </a:cubicBezTo>
                    <a:cubicBezTo>
                      <a:pt x="86" y="24"/>
                      <a:pt x="86" y="24"/>
                      <a:pt x="86" y="24"/>
                    </a:cubicBezTo>
                    <a:cubicBezTo>
                      <a:pt x="85" y="23"/>
                      <a:pt x="85" y="23"/>
                      <a:pt x="84" y="24"/>
                    </a:cubicBezTo>
                    <a:cubicBezTo>
                      <a:pt x="84" y="24"/>
                      <a:pt x="83" y="24"/>
                      <a:pt x="83" y="24"/>
                    </a:cubicBezTo>
                    <a:cubicBezTo>
                      <a:pt x="82" y="24"/>
                      <a:pt x="82" y="24"/>
                      <a:pt x="81" y="24"/>
                    </a:cubicBezTo>
                    <a:cubicBezTo>
                      <a:pt x="81" y="24"/>
                      <a:pt x="81" y="24"/>
                      <a:pt x="80" y="24"/>
                    </a:cubicBezTo>
                    <a:cubicBezTo>
                      <a:pt x="80" y="24"/>
                      <a:pt x="80" y="24"/>
                      <a:pt x="79" y="23"/>
                    </a:cubicBezTo>
                    <a:cubicBezTo>
                      <a:pt x="79" y="23"/>
                      <a:pt x="79" y="23"/>
                      <a:pt x="78" y="23"/>
                    </a:cubicBezTo>
                    <a:cubicBezTo>
                      <a:pt x="78" y="23"/>
                      <a:pt x="77" y="23"/>
                      <a:pt x="77" y="23"/>
                    </a:cubicBezTo>
                    <a:cubicBezTo>
                      <a:pt x="77" y="23"/>
                      <a:pt x="77" y="23"/>
                      <a:pt x="76" y="23"/>
                    </a:cubicBezTo>
                    <a:cubicBezTo>
                      <a:pt x="76" y="23"/>
                      <a:pt x="75" y="23"/>
                      <a:pt x="75" y="23"/>
                    </a:cubicBezTo>
                    <a:cubicBezTo>
                      <a:pt x="74" y="23"/>
                      <a:pt x="74" y="24"/>
                      <a:pt x="74" y="24"/>
                    </a:cubicBezTo>
                    <a:cubicBezTo>
                      <a:pt x="74" y="23"/>
                      <a:pt x="74" y="23"/>
                      <a:pt x="74" y="23"/>
                    </a:cubicBezTo>
                    <a:cubicBezTo>
                      <a:pt x="75" y="22"/>
                      <a:pt x="75" y="22"/>
                      <a:pt x="74" y="22"/>
                    </a:cubicBezTo>
                    <a:cubicBezTo>
                      <a:pt x="74" y="21"/>
                      <a:pt x="74" y="21"/>
                      <a:pt x="74" y="21"/>
                    </a:cubicBezTo>
                    <a:cubicBezTo>
                      <a:pt x="73" y="21"/>
                      <a:pt x="73" y="20"/>
                      <a:pt x="73" y="20"/>
                    </a:cubicBezTo>
                    <a:cubicBezTo>
                      <a:pt x="73" y="20"/>
                      <a:pt x="72" y="20"/>
                      <a:pt x="72" y="20"/>
                    </a:cubicBezTo>
                    <a:cubicBezTo>
                      <a:pt x="72" y="19"/>
                      <a:pt x="72" y="19"/>
                      <a:pt x="71" y="19"/>
                    </a:cubicBezTo>
                    <a:cubicBezTo>
                      <a:pt x="71" y="19"/>
                      <a:pt x="70" y="19"/>
                      <a:pt x="70" y="19"/>
                    </a:cubicBezTo>
                    <a:cubicBezTo>
                      <a:pt x="69" y="19"/>
                      <a:pt x="69" y="18"/>
                      <a:pt x="69" y="18"/>
                    </a:cubicBezTo>
                    <a:cubicBezTo>
                      <a:pt x="68" y="18"/>
                      <a:pt x="68" y="18"/>
                      <a:pt x="68" y="18"/>
                    </a:cubicBezTo>
                    <a:cubicBezTo>
                      <a:pt x="67" y="18"/>
                      <a:pt x="67" y="18"/>
                      <a:pt x="67" y="18"/>
                    </a:cubicBezTo>
                    <a:cubicBezTo>
                      <a:pt x="66" y="18"/>
                      <a:pt x="66" y="17"/>
                      <a:pt x="65" y="18"/>
                    </a:cubicBezTo>
                    <a:cubicBezTo>
                      <a:pt x="65" y="18"/>
                      <a:pt x="65" y="18"/>
                      <a:pt x="65" y="18"/>
                    </a:cubicBezTo>
                    <a:cubicBezTo>
                      <a:pt x="64" y="19"/>
                      <a:pt x="64" y="19"/>
                      <a:pt x="64" y="20"/>
                    </a:cubicBezTo>
                    <a:cubicBezTo>
                      <a:pt x="64" y="20"/>
                      <a:pt x="64" y="20"/>
                      <a:pt x="63" y="20"/>
                    </a:cubicBezTo>
                    <a:cubicBezTo>
                      <a:pt x="63" y="21"/>
                      <a:pt x="63" y="21"/>
                      <a:pt x="63" y="21"/>
                    </a:cubicBezTo>
                    <a:cubicBezTo>
                      <a:pt x="62" y="21"/>
                      <a:pt x="62" y="21"/>
                      <a:pt x="62" y="21"/>
                    </a:cubicBezTo>
                    <a:cubicBezTo>
                      <a:pt x="62" y="21"/>
                      <a:pt x="61" y="22"/>
                      <a:pt x="61" y="21"/>
                    </a:cubicBezTo>
                    <a:cubicBezTo>
                      <a:pt x="61" y="21"/>
                      <a:pt x="61" y="21"/>
                      <a:pt x="61" y="21"/>
                    </a:cubicBezTo>
                    <a:cubicBezTo>
                      <a:pt x="61" y="21"/>
                      <a:pt x="61" y="21"/>
                      <a:pt x="61" y="21"/>
                    </a:cubicBezTo>
                    <a:cubicBezTo>
                      <a:pt x="61" y="21"/>
                      <a:pt x="61" y="20"/>
                      <a:pt x="62" y="20"/>
                    </a:cubicBezTo>
                    <a:cubicBezTo>
                      <a:pt x="62" y="20"/>
                      <a:pt x="62" y="20"/>
                      <a:pt x="63" y="20"/>
                    </a:cubicBezTo>
                    <a:cubicBezTo>
                      <a:pt x="63" y="20"/>
                      <a:pt x="63" y="20"/>
                      <a:pt x="63" y="19"/>
                    </a:cubicBezTo>
                    <a:cubicBezTo>
                      <a:pt x="64" y="19"/>
                      <a:pt x="64" y="18"/>
                      <a:pt x="64" y="18"/>
                    </a:cubicBezTo>
                    <a:cubicBezTo>
                      <a:pt x="64" y="17"/>
                      <a:pt x="65" y="17"/>
                      <a:pt x="64" y="17"/>
                    </a:cubicBezTo>
                    <a:cubicBezTo>
                      <a:pt x="64" y="16"/>
                      <a:pt x="64" y="16"/>
                      <a:pt x="64" y="16"/>
                    </a:cubicBezTo>
                    <a:cubicBezTo>
                      <a:pt x="64" y="16"/>
                      <a:pt x="63" y="16"/>
                      <a:pt x="63" y="16"/>
                    </a:cubicBezTo>
                    <a:cubicBezTo>
                      <a:pt x="62" y="16"/>
                      <a:pt x="62" y="16"/>
                      <a:pt x="62" y="16"/>
                    </a:cubicBezTo>
                    <a:cubicBezTo>
                      <a:pt x="61" y="16"/>
                      <a:pt x="61" y="16"/>
                      <a:pt x="61" y="16"/>
                    </a:cubicBezTo>
                    <a:cubicBezTo>
                      <a:pt x="60" y="16"/>
                      <a:pt x="60" y="16"/>
                      <a:pt x="59" y="16"/>
                    </a:cubicBezTo>
                    <a:cubicBezTo>
                      <a:pt x="59" y="16"/>
                      <a:pt x="59" y="16"/>
                      <a:pt x="59" y="16"/>
                    </a:cubicBezTo>
                    <a:cubicBezTo>
                      <a:pt x="58" y="16"/>
                      <a:pt x="58" y="17"/>
                      <a:pt x="58" y="17"/>
                    </a:cubicBezTo>
                    <a:cubicBezTo>
                      <a:pt x="58" y="17"/>
                      <a:pt x="58" y="18"/>
                      <a:pt x="58" y="18"/>
                    </a:cubicBezTo>
                    <a:cubicBezTo>
                      <a:pt x="58" y="19"/>
                      <a:pt x="58" y="19"/>
                      <a:pt x="58" y="19"/>
                    </a:cubicBezTo>
                    <a:cubicBezTo>
                      <a:pt x="58" y="19"/>
                      <a:pt x="57" y="19"/>
                      <a:pt x="57" y="19"/>
                    </a:cubicBezTo>
                    <a:cubicBezTo>
                      <a:pt x="57" y="19"/>
                      <a:pt x="57" y="20"/>
                      <a:pt x="56" y="20"/>
                    </a:cubicBezTo>
                    <a:cubicBezTo>
                      <a:pt x="56" y="20"/>
                      <a:pt x="56" y="20"/>
                      <a:pt x="56" y="20"/>
                    </a:cubicBezTo>
                    <a:cubicBezTo>
                      <a:pt x="55" y="21"/>
                      <a:pt x="55" y="20"/>
                      <a:pt x="55" y="20"/>
                    </a:cubicBezTo>
                    <a:cubicBezTo>
                      <a:pt x="54" y="20"/>
                      <a:pt x="55" y="20"/>
                      <a:pt x="55" y="20"/>
                    </a:cubicBezTo>
                    <a:cubicBezTo>
                      <a:pt x="55" y="19"/>
                      <a:pt x="56" y="19"/>
                      <a:pt x="56" y="19"/>
                    </a:cubicBezTo>
                    <a:cubicBezTo>
                      <a:pt x="56" y="19"/>
                      <a:pt x="56" y="19"/>
                      <a:pt x="57" y="18"/>
                    </a:cubicBezTo>
                    <a:cubicBezTo>
                      <a:pt x="57" y="18"/>
                      <a:pt x="57" y="17"/>
                      <a:pt x="57" y="17"/>
                    </a:cubicBezTo>
                    <a:cubicBezTo>
                      <a:pt x="57" y="16"/>
                      <a:pt x="57" y="16"/>
                      <a:pt x="58" y="16"/>
                    </a:cubicBezTo>
                    <a:cubicBezTo>
                      <a:pt x="58" y="15"/>
                      <a:pt x="59" y="15"/>
                      <a:pt x="59" y="15"/>
                    </a:cubicBezTo>
                    <a:cubicBezTo>
                      <a:pt x="59" y="15"/>
                      <a:pt x="59" y="15"/>
                      <a:pt x="59" y="15"/>
                    </a:cubicBezTo>
                    <a:cubicBezTo>
                      <a:pt x="59" y="14"/>
                      <a:pt x="59" y="14"/>
                      <a:pt x="59" y="14"/>
                    </a:cubicBezTo>
                    <a:cubicBezTo>
                      <a:pt x="60" y="13"/>
                      <a:pt x="60" y="13"/>
                      <a:pt x="60" y="12"/>
                    </a:cubicBezTo>
                    <a:cubicBezTo>
                      <a:pt x="61" y="12"/>
                      <a:pt x="61" y="12"/>
                      <a:pt x="61" y="11"/>
                    </a:cubicBezTo>
                    <a:cubicBezTo>
                      <a:pt x="60" y="11"/>
                      <a:pt x="60" y="11"/>
                      <a:pt x="60" y="11"/>
                    </a:cubicBezTo>
                    <a:cubicBezTo>
                      <a:pt x="59" y="11"/>
                      <a:pt x="59" y="11"/>
                      <a:pt x="58" y="10"/>
                    </a:cubicBezTo>
                    <a:cubicBezTo>
                      <a:pt x="58" y="10"/>
                      <a:pt x="58" y="10"/>
                      <a:pt x="58" y="9"/>
                    </a:cubicBezTo>
                    <a:cubicBezTo>
                      <a:pt x="58" y="9"/>
                      <a:pt x="58" y="8"/>
                      <a:pt x="58" y="8"/>
                    </a:cubicBezTo>
                    <a:cubicBezTo>
                      <a:pt x="58" y="7"/>
                      <a:pt x="58" y="7"/>
                      <a:pt x="58" y="7"/>
                    </a:cubicBezTo>
                    <a:cubicBezTo>
                      <a:pt x="58" y="7"/>
                      <a:pt x="58" y="7"/>
                      <a:pt x="57" y="6"/>
                    </a:cubicBezTo>
                    <a:cubicBezTo>
                      <a:pt x="57" y="6"/>
                      <a:pt x="57" y="5"/>
                      <a:pt x="57" y="5"/>
                    </a:cubicBezTo>
                    <a:cubicBezTo>
                      <a:pt x="57" y="4"/>
                      <a:pt x="57" y="4"/>
                      <a:pt x="57" y="4"/>
                    </a:cubicBezTo>
                    <a:cubicBezTo>
                      <a:pt x="57" y="4"/>
                      <a:pt x="57" y="4"/>
                      <a:pt x="56" y="4"/>
                    </a:cubicBezTo>
                    <a:cubicBezTo>
                      <a:pt x="56" y="4"/>
                      <a:pt x="56" y="4"/>
                      <a:pt x="56" y="4"/>
                    </a:cubicBezTo>
                    <a:cubicBezTo>
                      <a:pt x="56" y="4"/>
                      <a:pt x="56" y="4"/>
                      <a:pt x="55" y="5"/>
                    </a:cubicBezTo>
                    <a:cubicBezTo>
                      <a:pt x="55" y="5"/>
                      <a:pt x="55" y="6"/>
                      <a:pt x="55" y="6"/>
                    </a:cubicBezTo>
                    <a:cubicBezTo>
                      <a:pt x="54" y="7"/>
                      <a:pt x="54" y="7"/>
                      <a:pt x="54" y="8"/>
                    </a:cubicBezTo>
                    <a:cubicBezTo>
                      <a:pt x="54" y="8"/>
                      <a:pt x="54" y="8"/>
                      <a:pt x="54" y="8"/>
                    </a:cubicBezTo>
                    <a:cubicBezTo>
                      <a:pt x="54" y="8"/>
                      <a:pt x="54" y="8"/>
                      <a:pt x="54" y="9"/>
                    </a:cubicBezTo>
                    <a:cubicBezTo>
                      <a:pt x="53" y="9"/>
                      <a:pt x="53" y="9"/>
                      <a:pt x="52" y="9"/>
                    </a:cubicBezTo>
                    <a:cubicBezTo>
                      <a:pt x="52" y="10"/>
                      <a:pt x="52" y="9"/>
                      <a:pt x="51" y="9"/>
                    </a:cubicBezTo>
                    <a:cubicBezTo>
                      <a:pt x="51" y="9"/>
                      <a:pt x="50" y="10"/>
                      <a:pt x="50" y="10"/>
                    </a:cubicBezTo>
                    <a:cubicBezTo>
                      <a:pt x="50" y="10"/>
                      <a:pt x="50" y="10"/>
                      <a:pt x="49" y="10"/>
                    </a:cubicBezTo>
                    <a:cubicBezTo>
                      <a:pt x="49" y="10"/>
                      <a:pt x="49" y="9"/>
                      <a:pt x="48" y="9"/>
                    </a:cubicBezTo>
                    <a:cubicBezTo>
                      <a:pt x="48" y="9"/>
                      <a:pt x="48" y="9"/>
                      <a:pt x="48" y="9"/>
                    </a:cubicBezTo>
                    <a:cubicBezTo>
                      <a:pt x="47" y="9"/>
                      <a:pt x="47" y="8"/>
                      <a:pt x="46" y="9"/>
                    </a:cubicBezTo>
                    <a:cubicBezTo>
                      <a:pt x="46" y="9"/>
                      <a:pt x="46" y="9"/>
                      <a:pt x="46" y="9"/>
                    </a:cubicBezTo>
                    <a:cubicBezTo>
                      <a:pt x="45" y="9"/>
                      <a:pt x="45" y="9"/>
                      <a:pt x="45" y="9"/>
                    </a:cubicBezTo>
                    <a:cubicBezTo>
                      <a:pt x="45" y="10"/>
                      <a:pt x="45" y="10"/>
                      <a:pt x="45" y="10"/>
                    </a:cubicBezTo>
                    <a:cubicBezTo>
                      <a:pt x="44" y="11"/>
                      <a:pt x="44" y="11"/>
                      <a:pt x="44" y="11"/>
                    </a:cubicBezTo>
                    <a:cubicBezTo>
                      <a:pt x="44" y="11"/>
                      <a:pt x="44" y="11"/>
                      <a:pt x="44" y="11"/>
                    </a:cubicBezTo>
                    <a:cubicBezTo>
                      <a:pt x="43" y="10"/>
                      <a:pt x="43" y="10"/>
                      <a:pt x="42" y="10"/>
                    </a:cubicBezTo>
                    <a:cubicBezTo>
                      <a:pt x="42" y="10"/>
                      <a:pt x="42" y="10"/>
                      <a:pt x="41" y="11"/>
                    </a:cubicBezTo>
                    <a:cubicBezTo>
                      <a:pt x="41" y="11"/>
                      <a:pt x="41" y="11"/>
                      <a:pt x="40" y="11"/>
                    </a:cubicBezTo>
                    <a:cubicBezTo>
                      <a:pt x="40" y="12"/>
                      <a:pt x="39" y="11"/>
                      <a:pt x="39" y="12"/>
                    </a:cubicBezTo>
                    <a:cubicBezTo>
                      <a:pt x="38" y="12"/>
                      <a:pt x="39" y="12"/>
                      <a:pt x="38" y="12"/>
                    </a:cubicBezTo>
                    <a:cubicBezTo>
                      <a:pt x="38" y="12"/>
                      <a:pt x="38" y="12"/>
                      <a:pt x="37" y="12"/>
                    </a:cubicBezTo>
                    <a:cubicBezTo>
                      <a:pt x="37" y="12"/>
                      <a:pt x="37" y="12"/>
                      <a:pt x="36" y="12"/>
                    </a:cubicBezTo>
                    <a:cubicBezTo>
                      <a:pt x="36" y="11"/>
                      <a:pt x="36" y="11"/>
                      <a:pt x="36" y="10"/>
                    </a:cubicBezTo>
                    <a:cubicBezTo>
                      <a:pt x="35" y="10"/>
                      <a:pt x="36" y="9"/>
                      <a:pt x="35" y="9"/>
                    </a:cubicBezTo>
                    <a:cubicBezTo>
                      <a:pt x="35" y="9"/>
                      <a:pt x="35" y="9"/>
                      <a:pt x="35" y="9"/>
                    </a:cubicBezTo>
                    <a:cubicBezTo>
                      <a:pt x="34" y="8"/>
                      <a:pt x="35" y="8"/>
                      <a:pt x="35" y="8"/>
                    </a:cubicBezTo>
                    <a:cubicBezTo>
                      <a:pt x="35" y="8"/>
                      <a:pt x="35" y="7"/>
                      <a:pt x="35" y="7"/>
                    </a:cubicBezTo>
                    <a:cubicBezTo>
                      <a:pt x="35" y="7"/>
                      <a:pt x="35" y="6"/>
                      <a:pt x="35" y="6"/>
                    </a:cubicBezTo>
                    <a:cubicBezTo>
                      <a:pt x="35" y="6"/>
                      <a:pt x="35" y="5"/>
                      <a:pt x="36" y="5"/>
                    </a:cubicBezTo>
                    <a:cubicBezTo>
                      <a:pt x="36" y="5"/>
                      <a:pt x="36" y="5"/>
                      <a:pt x="36" y="4"/>
                    </a:cubicBezTo>
                    <a:cubicBezTo>
                      <a:pt x="36" y="4"/>
                      <a:pt x="36" y="4"/>
                      <a:pt x="35" y="4"/>
                    </a:cubicBezTo>
                    <a:cubicBezTo>
                      <a:pt x="35" y="3"/>
                      <a:pt x="35" y="3"/>
                      <a:pt x="35" y="3"/>
                    </a:cubicBezTo>
                    <a:cubicBezTo>
                      <a:pt x="35" y="2"/>
                      <a:pt x="35" y="2"/>
                      <a:pt x="35" y="1"/>
                    </a:cubicBezTo>
                    <a:cubicBezTo>
                      <a:pt x="35" y="1"/>
                      <a:pt x="35" y="1"/>
                      <a:pt x="35" y="1"/>
                    </a:cubicBezTo>
                    <a:cubicBezTo>
                      <a:pt x="34" y="0"/>
                      <a:pt x="34" y="1"/>
                      <a:pt x="33" y="1"/>
                    </a:cubicBezTo>
                    <a:cubicBezTo>
                      <a:pt x="33" y="1"/>
                      <a:pt x="33" y="1"/>
                      <a:pt x="33" y="1"/>
                    </a:cubicBezTo>
                    <a:cubicBezTo>
                      <a:pt x="33" y="2"/>
                      <a:pt x="33" y="2"/>
                      <a:pt x="32" y="2"/>
                    </a:cubicBezTo>
                    <a:cubicBezTo>
                      <a:pt x="32" y="3"/>
                      <a:pt x="32" y="3"/>
                      <a:pt x="32" y="3"/>
                    </a:cubicBezTo>
                    <a:cubicBezTo>
                      <a:pt x="31" y="3"/>
                      <a:pt x="31" y="3"/>
                      <a:pt x="31" y="3"/>
                    </a:cubicBezTo>
                    <a:cubicBezTo>
                      <a:pt x="30" y="4"/>
                      <a:pt x="30" y="4"/>
                      <a:pt x="29" y="4"/>
                    </a:cubicBezTo>
                    <a:cubicBezTo>
                      <a:pt x="29" y="4"/>
                      <a:pt x="29" y="4"/>
                      <a:pt x="29" y="4"/>
                    </a:cubicBezTo>
                    <a:cubicBezTo>
                      <a:pt x="28" y="4"/>
                      <a:pt x="28" y="5"/>
                      <a:pt x="27" y="5"/>
                    </a:cubicBezTo>
                    <a:cubicBezTo>
                      <a:pt x="27" y="5"/>
                      <a:pt x="27" y="5"/>
                      <a:pt x="26" y="5"/>
                    </a:cubicBezTo>
                    <a:cubicBezTo>
                      <a:pt x="26" y="4"/>
                      <a:pt x="26" y="4"/>
                      <a:pt x="26" y="4"/>
                    </a:cubicBezTo>
                    <a:cubicBezTo>
                      <a:pt x="25" y="4"/>
                      <a:pt x="25" y="4"/>
                      <a:pt x="25" y="4"/>
                    </a:cubicBezTo>
                    <a:cubicBezTo>
                      <a:pt x="24" y="4"/>
                      <a:pt x="24" y="4"/>
                      <a:pt x="24" y="4"/>
                    </a:cubicBezTo>
                    <a:cubicBezTo>
                      <a:pt x="23" y="4"/>
                      <a:pt x="23" y="4"/>
                      <a:pt x="23" y="4"/>
                    </a:cubicBezTo>
                    <a:cubicBezTo>
                      <a:pt x="22" y="4"/>
                      <a:pt x="24" y="5"/>
                      <a:pt x="24" y="6"/>
                    </a:cubicBezTo>
                    <a:cubicBezTo>
                      <a:pt x="24" y="6"/>
                      <a:pt x="24" y="6"/>
                      <a:pt x="24" y="7"/>
                    </a:cubicBezTo>
                    <a:cubicBezTo>
                      <a:pt x="24" y="7"/>
                      <a:pt x="24" y="7"/>
                      <a:pt x="24" y="8"/>
                    </a:cubicBezTo>
                    <a:cubicBezTo>
                      <a:pt x="24" y="8"/>
                      <a:pt x="24" y="8"/>
                      <a:pt x="24" y="9"/>
                    </a:cubicBezTo>
                    <a:cubicBezTo>
                      <a:pt x="25" y="9"/>
                      <a:pt x="26" y="8"/>
                      <a:pt x="26" y="9"/>
                    </a:cubicBezTo>
                    <a:cubicBezTo>
                      <a:pt x="26" y="9"/>
                      <a:pt x="26" y="10"/>
                      <a:pt x="25" y="10"/>
                    </a:cubicBezTo>
                    <a:cubicBezTo>
                      <a:pt x="25" y="11"/>
                      <a:pt x="24" y="11"/>
                      <a:pt x="24" y="11"/>
                    </a:cubicBezTo>
                    <a:cubicBezTo>
                      <a:pt x="23" y="12"/>
                      <a:pt x="23" y="12"/>
                      <a:pt x="22" y="13"/>
                    </a:cubicBezTo>
                    <a:cubicBezTo>
                      <a:pt x="22" y="13"/>
                      <a:pt x="22" y="13"/>
                      <a:pt x="21" y="14"/>
                    </a:cubicBezTo>
                    <a:cubicBezTo>
                      <a:pt x="20" y="14"/>
                      <a:pt x="20" y="14"/>
                      <a:pt x="19" y="14"/>
                    </a:cubicBezTo>
                    <a:cubicBezTo>
                      <a:pt x="19" y="14"/>
                      <a:pt x="18" y="13"/>
                      <a:pt x="18" y="13"/>
                    </a:cubicBezTo>
                    <a:cubicBezTo>
                      <a:pt x="17" y="13"/>
                      <a:pt x="17" y="13"/>
                      <a:pt x="17" y="13"/>
                    </a:cubicBezTo>
                    <a:cubicBezTo>
                      <a:pt x="16" y="12"/>
                      <a:pt x="17" y="12"/>
                      <a:pt x="16" y="12"/>
                    </a:cubicBezTo>
                    <a:cubicBezTo>
                      <a:pt x="16" y="11"/>
                      <a:pt x="16" y="10"/>
                      <a:pt x="16" y="10"/>
                    </a:cubicBezTo>
                    <a:cubicBezTo>
                      <a:pt x="15" y="10"/>
                      <a:pt x="15" y="10"/>
                      <a:pt x="15" y="11"/>
                    </a:cubicBezTo>
                    <a:cubicBezTo>
                      <a:pt x="13" y="11"/>
                      <a:pt x="13" y="11"/>
                      <a:pt x="13" y="11"/>
                    </a:cubicBezTo>
                    <a:cubicBezTo>
                      <a:pt x="12" y="11"/>
                      <a:pt x="11" y="10"/>
                      <a:pt x="11" y="11"/>
                    </a:cubicBezTo>
                    <a:cubicBezTo>
                      <a:pt x="10" y="11"/>
                      <a:pt x="10" y="11"/>
                      <a:pt x="10" y="11"/>
                    </a:cubicBezTo>
                    <a:cubicBezTo>
                      <a:pt x="10" y="12"/>
                      <a:pt x="9" y="12"/>
                      <a:pt x="10" y="13"/>
                    </a:cubicBezTo>
                    <a:cubicBezTo>
                      <a:pt x="10" y="13"/>
                      <a:pt x="11" y="13"/>
                      <a:pt x="11" y="13"/>
                    </a:cubicBezTo>
                    <a:cubicBezTo>
                      <a:pt x="11" y="13"/>
                      <a:pt x="11" y="14"/>
                      <a:pt x="11" y="14"/>
                    </a:cubicBezTo>
                    <a:cubicBezTo>
                      <a:pt x="11" y="14"/>
                      <a:pt x="10" y="14"/>
                      <a:pt x="10" y="14"/>
                    </a:cubicBezTo>
                    <a:cubicBezTo>
                      <a:pt x="9" y="14"/>
                      <a:pt x="9" y="14"/>
                      <a:pt x="9" y="15"/>
                    </a:cubicBezTo>
                    <a:cubicBezTo>
                      <a:pt x="9" y="15"/>
                      <a:pt x="9" y="15"/>
                      <a:pt x="9" y="15"/>
                    </a:cubicBezTo>
                    <a:cubicBezTo>
                      <a:pt x="9" y="15"/>
                      <a:pt x="9" y="16"/>
                      <a:pt x="9" y="16"/>
                    </a:cubicBezTo>
                    <a:cubicBezTo>
                      <a:pt x="9" y="17"/>
                      <a:pt x="9" y="17"/>
                      <a:pt x="10" y="17"/>
                    </a:cubicBezTo>
                    <a:cubicBezTo>
                      <a:pt x="10" y="18"/>
                      <a:pt x="10" y="18"/>
                      <a:pt x="10" y="19"/>
                    </a:cubicBezTo>
                    <a:cubicBezTo>
                      <a:pt x="10" y="20"/>
                      <a:pt x="10" y="20"/>
                      <a:pt x="10" y="21"/>
                    </a:cubicBezTo>
                    <a:cubicBezTo>
                      <a:pt x="10" y="21"/>
                      <a:pt x="11" y="22"/>
                      <a:pt x="10" y="23"/>
                    </a:cubicBezTo>
                    <a:cubicBezTo>
                      <a:pt x="10" y="23"/>
                      <a:pt x="10" y="23"/>
                      <a:pt x="10" y="24"/>
                    </a:cubicBezTo>
                    <a:cubicBezTo>
                      <a:pt x="10" y="25"/>
                      <a:pt x="10" y="25"/>
                      <a:pt x="10" y="26"/>
                    </a:cubicBezTo>
                    <a:cubicBezTo>
                      <a:pt x="10" y="26"/>
                      <a:pt x="9" y="26"/>
                      <a:pt x="9" y="27"/>
                    </a:cubicBezTo>
                    <a:cubicBezTo>
                      <a:pt x="9" y="27"/>
                      <a:pt x="10" y="27"/>
                      <a:pt x="10" y="28"/>
                    </a:cubicBezTo>
                    <a:cubicBezTo>
                      <a:pt x="9" y="28"/>
                      <a:pt x="9" y="28"/>
                      <a:pt x="8" y="28"/>
                    </a:cubicBezTo>
                    <a:cubicBezTo>
                      <a:pt x="8" y="28"/>
                      <a:pt x="8" y="28"/>
                      <a:pt x="8" y="28"/>
                    </a:cubicBezTo>
                    <a:cubicBezTo>
                      <a:pt x="8" y="28"/>
                      <a:pt x="8" y="28"/>
                      <a:pt x="8" y="28"/>
                    </a:cubicBezTo>
                    <a:cubicBezTo>
                      <a:pt x="7" y="28"/>
                      <a:pt x="7" y="28"/>
                      <a:pt x="7" y="28"/>
                    </a:cubicBezTo>
                    <a:cubicBezTo>
                      <a:pt x="7" y="28"/>
                      <a:pt x="7" y="28"/>
                      <a:pt x="7" y="28"/>
                    </a:cubicBezTo>
                    <a:cubicBezTo>
                      <a:pt x="7" y="29"/>
                      <a:pt x="7" y="29"/>
                      <a:pt x="6" y="28"/>
                    </a:cubicBezTo>
                    <a:cubicBezTo>
                      <a:pt x="6" y="28"/>
                      <a:pt x="6" y="28"/>
                      <a:pt x="6" y="28"/>
                    </a:cubicBezTo>
                    <a:cubicBezTo>
                      <a:pt x="6" y="28"/>
                      <a:pt x="5" y="28"/>
                      <a:pt x="5" y="28"/>
                    </a:cubicBezTo>
                    <a:cubicBezTo>
                      <a:pt x="5" y="28"/>
                      <a:pt x="5" y="28"/>
                      <a:pt x="5" y="28"/>
                    </a:cubicBezTo>
                    <a:cubicBezTo>
                      <a:pt x="5" y="29"/>
                      <a:pt x="4" y="29"/>
                      <a:pt x="4" y="29"/>
                    </a:cubicBezTo>
                    <a:cubicBezTo>
                      <a:pt x="4" y="29"/>
                      <a:pt x="4" y="30"/>
                      <a:pt x="3" y="30"/>
                    </a:cubicBezTo>
                    <a:cubicBezTo>
                      <a:pt x="3" y="30"/>
                      <a:pt x="3" y="30"/>
                      <a:pt x="2" y="30"/>
                    </a:cubicBezTo>
                    <a:cubicBezTo>
                      <a:pt x="2" y="30"/>
                      <a:pt x="2" y="30"/>
                      <a:pt x="2" y="31"/>
                    </a:cubicBezTo>
                    <a:cubicBezTo>
                      <a:pt x="2" y="31"/>
                      <a:pt x="2" y="32"/>
                      <a:pt x="2" y="32"/>
                    </a:cubicBezTo>
                    <a:cubicBezTo>
                      <a:pt x="2" y="33"/>
                      <a:pt x="2" y="33"/>
                      <a:pt x="1" y="34"/>
                    </a:cubicBezTo>
                    <a:cubicBezTo>
                      <a:pt x="1" y="34"/>
                      <a:pt x="1" y="34"/>
                      <a:pt x="0" y="35"/>
                    </a:cubicBezTo>
                    <a:cubicBezTo>
                      <a:pt x="0" y="35"/>
                      <a:pt x="0" y="36"/>
                      <a:pt x="0" y="37"/>
                    </a:cubicBezTo>
                    <a:cubicBezTo>
                      <a:pt x="0" y="37"/>
                      <a:pt x="0" y="37"/>
                      <a:pt x="0" y="38"/>
                    </a:cubicBezTo>
                    <a:cubicBezTo>
                      <a:pt x="0" y="38"/>
                      <a:pt x="0" y="38"/>
                      <a:pt x="1" y="39"/>
                    </a:cubicBezTo>
                    <a:cubicBezTo>
                      <a:pt x="1" y="39"/>
                      <a:pt x="1" y="39"/>
                      <a:pt x="1" y="39"/>
                    </a:cubicBezTo>
                    <a:cubicBezTo>
                      <a:pt x="1" y="40"/>
                      <a:pt x="1" y="40"/>
                      <a:pt x="1" y="40"/>
                    </a:cubicBezTo>
                    <a:cubicBezTo>
                      <a:pt x="2" y="41"/>
                      <a:pt x="2" y="41"/>
                      <a:pt x="2" y="41"/>
                    </a:cubicBezTo>
                    <a:cubicBezTo>
                      <a:pt x="2" y="41"/>
                      <a:pt x="2" y="42"/>
                      <a:pt x="2" y="42"/>
                    </a:cubicBezTo>
                    <a:cubicBezTo>
                      <a:pt x="2" y="42"/>
                      <a:pt x="2" y="42"/>
                      <a:pt x="2" y="43"/>
                    </a:cubicBezTo>
                    <a:cubicBezTo>
                      <a:pt x="2" y="43"/>
                      <a:pt x="2" y="43"/>
                      <a:pt x="3" y="43"/>
                    </a:cubicBezTo>
                    <a:cubicBezTo>
                      <a:pt x="3" y="43"/>
                      <a:pt x="3" y="43"/>
                      <a:pt x="4" y="43"/>
                    </a:cubicBezTo>
                    <a:cubicBezTo>
                      <a:pt x="4" y="43"/>
                      <a:pt x="4" y="44"/>
                      <a:pt x="4" y="44"/>
                    </a:cubicBezTo>
                    <a:cubicBezTo>
                      <a:pt x="5" y="44"/>
                      <a:pt x="5" y="44"/>
                      <a:pt x="6" y="44"/>
                    </a:cubicBezTo>
                    <a:cubicBezTo>
                      <a:pt x="6" y="44"/>
                      <a:pt x="6" y="44"/>
                      <a:pt x="7" y="44"/>
                    </a:cubicBezTo>
                    <a:cubicBezTo>
                      <a:pt x="7" y="44"/>
                      <a:pt x="7" y="44"/>
                      <a:pt x="8" y="44"/>
                    </a:cubicBezTo>
                    <a:cubicBezTo>
                      <a:pt x="8" y="44"/>
                      <a:pt x="8" y="43"/>
                      <a:pt x="8" y="45"/>
                    </a:cubicBezTo>
                    <a:cubicBezTo>
                      <a:pt x="8" y="45"/>
                      <a:pt x="8" y="46"/>
                      <a:pt x="8" y="46"/>
                    </a:cubicBezTo>
                    <a:cubicBezTo>
                      <a:pt x="8" y="47"/>
                      <a:pt x="8" y="47"/>
                      <a:pt x="8" y="47"/>
                    </a:cubicBezTo>
                    <a:cubicBezTo>
                      <a:pt x="8" y="48"/>
                      <a:pt x="9" y="47"/>
                      <a:pt x="9" y="47"/>
                    </a:cubicBezTo>
                    <a:cubicBezTo>
                      <a:pt x="10" y="47"/>
                      <a:pt x="10" y="47"/>
                      <a:pt x="10" y="47"/>
                    </a:cubicBezTo>
                    <a:cubicBezTo>
                      <a:pt x="11" y="47"/>
                      <a:pt x="11" y="47"/>
                      <a:pt x="11" y="47"/>
                    </a:cubicBezTo>
                    <a:cubicBezTo>
                      <a:pt x="11" y="47"/>
                      <a:pt x="11" y="47"/>
                      <a:pt x="11" y="47"/>
                    </a:cubicBezTo>
                    <a:cubicBezTo>
                      <a:pt x="12" y="48"/>
                      <a:pt x="12" y="48"/>
                      <a:pt x="13" y="48"/>
                    </a:cubicBezTo>
                    <a:cubicBezTo>
                      <a:pt x="13" y="48"/>
                      <a:pt x="14" y="48"/>
                      <a:pt x="14" y="48"/>
                    </a:cubicBezTo>
                    <a:cubicBezTo>
                      <a:pt x="15" y="47"/>
                      <a:pt x="15" y="47"/>
                      <a:pt x="15" y="47"/>
                    </a:cubicBezTo>
                    <a:cubicBezTo>
                      <a:pt x="15" y="47"/>
                      <a:pt x="15" y="47"/>
                      <a:pt x="15" y="46"/>
                    </a:cubicBezTo>
                    <a:cubicBezTo>
                      <a:pt x="16" y="46"/>
                      <a:pt x="16" y="46"/>
                      <a:pt x="17" y="46"/>
                    </a:cubicBezTo>
                    <a:cubicBezTo>
                      <a:pt x="17" y="46"/>
                      <a:pt x="17" y="46"/>
                      <a:pt x="17" y="46"/>
                    </a:cubicBezTo>
                    <a:cubicBezTo>
                      <a:pt x="18" y="46"/>
                      <a:pt x="18" y="45"/>
                      <a:pt x="18" y="45"/>
                    </a:cubicBezTo>
                    <a:cubicBezTo>
                      <a:pt x="19" y="44"/>
                      <a:pt x="19" y="44"/>
                      <a:pt x="19" y="44"/>
                    </a:cubicBezTo>
                    <a:cubicBezTo>
                      <a:pt x="20" y="44"/>
                      <a:pt x="20" y="44"/>
                      <a:pt x="20" y="44"/>
                    </a:cubicBezTo>
                    <a:cubicBezTo>
                      <a:pt x="21" y="44"/>
                      <a:pt x="21" y="44"/>
                      <a:pt x="21" y="44"/>
                    </a:cubicBezTo>
                    <a:cubicBezTo>
                      <a:pt x="21" y="44"/>
                      <a:pt x="22" y="44"/>
                      <a:pt x="22" y="44"/>
                    </a:cubicBezTo>
                    <a:cubicBezTo>
                      <a:pt x="22" y="44"/>
                      <a:pt x="22" y="44"/>
                      <a:pt x="22" y="44"/>
                    </a:cubicBezTo>
                    <a:cubicBezTo>
                      <a:pt x="22" y="45"/>
                      <a:pt x="22" y="45"/>
                      <a:pt x="22" y="46"/>
                    </a:cubicBezTo>
                    <a:cubicBezTo>
                      <a:pt x="22" y="46"/>
                      <a:pt x="22" y="47"/>
                      <a:pt x="22" y="47"/>
                    </a:cubicBezTo>
                    <a:cubicBezTo>
                      <a:pt x="22" y="48"/>
                      <a:pt x="22" y="48"/>
                      <a:pt x="22" y="49"/>
                    </a:cubicBezTo>
                    <a:cubicBezTo>
                      <a:pt x="22" y="49"/>
                      <a:pt x="22" y="50"/>
                      <a:pt x="22" y="50"/>
                    </a:cubicBezTo>
                    <a:cubicBezTo>
                      <a:pt x="23" y="51"/>
                      <a:pt x="23" y="50"/>
                      <a:pt x="24" y="51"/>
                    </a:cubicBezTo>
                    <a:cubicBezTo>
                      <a:pt x="24" y="51"/>
                      <a:pt x="24" y="51"/>
                      <a:pt x="24" y="52"/>
                    </a:cubicBezTo>
                    <a:cubicBezTo>
                      <a:pt x="25" y="52"/>
                      <a:pt x="25" y="52"/>
                      <a:pt x="25" y="52"/>
                    </a:cubicBezTo>
                    <a:cubicBezTo>
                      <a:pt x="26" y="52"/>
                      <a:pt x="26" y="52"/>
                      <a:pt x="26" y="52"/>
                    </a:cubicBezTo>
                    <a:cubicBezTo>
                      <a:pt x="26" y="52"/>
                      <a:pt x="27" y="52"/>
                      <a:pt x="27" y="52"/>
                    </a:cubicBezTo>
                    <a:cubicBezTo>
                      <a:pt x="28" y="52"/>
                      <a:pt x="28" y="52"/>
                      <a:pt x="28" y="53"/>
                    </a:cubicBezTo>
                    <a:cubicBezTo>
                      <a:pt x="29" y="53"/>
                      <a:pt x="29" y="53"/>
                      <a:pt x="30" y="53"/>
                    </a:cubicBezTo>
                    <a:cubicBezTo>
                      <a:pt x="30" y="54"/>
                      <a:pt x="30" y="54"/>
                      <a:pt x="31" y="54"/>
                    </a:cubicBezTo>
                    <a:cubicBezTo>
                      <a:pt x="31" y="54"/>
                      <a:pt x="31" y="55"/>
                      <a:pt x="31" y="55"/>
                    </a:cubicBezTo>
                    <a:cubicBezTo>
                      <a:pt x="32" y="55"/>
                      <a:pt x="32" y="55"/>
                      <a:pt x="33" y="55"/>
                    </a:cubicBezTo>
                    <a:cubicBezTo>
                      <a:pt x="33" y="55"/>
                      <a:pt x="33" y="55"/>
                      <a:pt x="34" y="55"/>
                    </a:cubicBezTo>
                    <a:cubicBezTo>
                      <a:pt x="34" y="55"/>
                      <a:pt x="34" y="55"/>
                      <a:pt x="34" y="56"/>
                    </a:cubicBezTo>
                    <a:cubicBezTo>
                      <a:pt x="34" y="56"/>
                      <a:pt x="35" y="56"/>
                      <a:pt x="35" y="56"/>
                    </a:cubicBezTo>
                    <a:cubicBezTo>
                      <a:pt x="35" y="56"/>
                      <a:pt x="35" y="57"/>
                      <a:pt x="35" y="57"/>
                    </a:cubicBezTo>
                    <a:cubicBezTo>
                      <a:pt x="35" y="57"/>
                      <a:pt x="35" y="57"/>
                      <a:pt x="35" y="58"/>
                    </a:cubicBezTo>
                    <a:cubicBezTo>
                      <a:pt x="35" y="58"/>
                      <a:pt x="34" y="59"/>
                      <a:pt x="35" y="60"/>
                    </a:cubicBezTo>
                    <a:cubicBezTo>
                      <a:pt x="35" y="60"/>
                      <a:pt x="35" y="60"/>
                      <a:pt x="36" y="60"/>
                    </a:cubicBezTo>
                    <a:cubicBezTo>
                      <a:pt x="36" y="61"/>
                      <a:pt x="36" y="61"/>
                      <a:pt x="36" y="62"/>
                    </a:cubicBezTo>
                    <a:cubicBezTo>
                      <a:pt x="36" y="62"/>
                      <a:pt x="36" y="62"/>
                      <a:pt x="36" y="62"/>
                    </a:cubicBezTo>
                    <a:cubicBezTo>
                      <a:pt x="37" y="63"/>
                      <a:pt x="37" y="63"/>
                      <a:pt x="37" y="63"/>
                    </a:cubicBezTo>
                    <a:cubicBezTo>
                      <a:pt x="38" y="63"/>
                      <a:pt x="39" y="63"/>
                      <a:pt x="40" y="63"/>
                    </a:cubicBezTo>
                    <a:cubicBezTo>
                      <a:pt x="40" y="63"/>
                      <a:pt x="40" y="63"/>
                      <a:pt x="40" y="63"/>
                    </a:cubicBezTo>
                    <a:cubicBezTo>
                      <a:pt x="41" y="64"/>
                      <a:pt x="40" y="64"/>
                      <a:pt x="40" y="64"/>
                    </a:cubicBezTo>
                    <a:cubicBezTo>
                      <a:pt x="40" y="65"/>
                      <a:pt x="40" y="65"/>
                      <a:pt x="40" y="66"/>
                    </a:cubicBezTo>
                    <a:cubicBezTo>
                      <a:pt x="41" y="66"/>
                      <a:pt x="42" y="66"/>
                      <a:pt x="42" y="66"/>
                    </a:cubicBezTo>
                    <a:cubicBezTo>
                      <a:pt x="42" y="66"/>
                      <a:pt x="42" y="67"/>
                      <a:pt x="42" y="67"/>
                    </a:cubicBezTo>
                    <a:cubicBezTo>
                      <a:pt x="43" y="67"/>
                      <a:pt x="43" y="67"/>
                      <a:pt x="43" y="68"/>
                    </a:cubicBezTo>
                    <a:cubicBezTo>
                      <a:pt x="43" y="68"/>
                      <a:pt x="43" y="68"/>
                      <a:pt x="43" y="69"/>
                    </a:cubicBezTo>
                    <a:cubicBezTo>
                      <a:pt x="43" y="70"/>
                      <a:pt x="43" y="70"/>
                      <a:pt x="43" y="71"/>
                    </a:cubicBezTo>
                    <a:cubicBezTo>
                      <a:pt x="42" y="72"/>
                      <a:pt x="42" y="72"/>
                      <a:pt x="42" y="73"/>
                    </a:cubicBezTo>
                    <a:cubicBezTo>
                      <a:pt x="42" y="73"/>
                      <a:pt x="43" y="73"/>
                      <a:pt x="43" y="73"/>
                    </a:cubicBezTo>
                    <a:cubicBezTo>
                      <a:pt x="42" y="74"/>
                      <a:pt x="42" y="73"/>
                      <a:pt x="42" y="73"/>
                    </a:cubicBezTo>
                    <a:cubicBezTo>
                      <a:pt x="42" y="74"/>
                      <a:pt x="42" y="74"/>
                      <a:pt x="42" y="74"/>
                    </a:cubicBezTo>
                    <a:cubicBezTo>
                      <a:pt x="42" y="75"/>
                      <a:pt x="42" y="75"/>
                      <a:pt x="42" y="76"/>
                    </a:cubicBezTo>
                    <a:cubicBezTo>
                      <a:pt x="42" y="76"/>
                      <a:pt x="42" y="76"/>
                      <a:pt x="42" y="77"/>
                    </a:cubicBezTo>
                    <a:cubicBezTo>
                      <a:pt x="42" y="77"/>
                      <a:pt x="42" y="77"/>
                      <a:pt x="42" y="78"/>
                    </a:cubicBezTo>
                    <a:cubicBezTo>
                      <a:pt x="42" y="78"/>
                      <a:pt x="43" y="78"/>
                      <a:pt x="43" y="78"/>
                    </a:cubicBezTo>
                    <a:cubicBezTo>
                      <a:pt x="43" y="79"/>
                      <a:pt x="42" y="79"/>
                      <a:pt x="43" y="79"/>
                    </a:cubicBezTo>
                    <a:cubicBezTo>
                      <a:pt x="43" y="80"/>
                      <a:pt x="43" y="79"/>
                      <a:pt x="44" y="79"/>
                    </a:cubicBezTo>
                    <a:cubicBezTo>
                      <a:pt x="44" y="79"/>
                      <a:pt x="45" y="79"/>
                      <a:pt x="45" y="79"/>
                    </a:cubicBezTo>
                    <a:cubicBezTo>
                      <a:pt x="45" y="79"/>
                      <a:pt x="46" y="79"/>
                      <a:pt x="46" y="79"/>
                    </a:cubicBezTo>
                    <a:cubicBezTo>
                      <a:pt x="47" y="79"/>
                      <a:pt x="47" y="79"/>
                      <a:pt x="47" y="80"/>
                    </a:cubicBezTo>
                    <a:cubicBezTo>
                      <a:pt x="48" y="80"/>
                      <a:pt x="48" y="79"/>
                      <a:pt x="48" y="80"/>
                    </a:cubicBezTo>
                    <a:cubicBezTo>
                      <a:pt x="49" y="80"/>
                      <a:pt x="49" y="81"/>
                      <a:pt x="49" y="81"/>
                    </a:cubicBezTo>
                    <a:cubicBezTo>
                      <a:pt x="49" y="82"/>
                      <a:pt x="49" y="82"/>
                      <a:pt x="49" y="83"/>
                    </a:cubicBezTo>
                    <a:cubicBezTo>
                      <a:pt x="49" y="83"/>
                      <a:pt x="49" y="83"/>
                      <a:pt x="49" y="84"/>
                    </a:cubicBezTo>
                    <a:cubicBezTo>
                      <a:pt x="49" y="84"/>
                      <a:pt x="49" y="84"/>
                      <a:pt x="49" y="84"/>
                    </a:cubicBezTo>
                    <a:cubicBezTo>
                      <a:pt x="49" y="85"/>
                      <a:pt x="50" y="85"/>
                      <a:pt x="50" y="85"/>
                    </a:cubicBezTo>
                    <a:cubicBezTo>
                      <a:pt x="50" y="85"/>
                      <a:pt x="51" y="84"/>
                      <a:pt x="51" y="84"/>
                    </a:cubicBezTo>
                    <a:cubicBezTo>
                      <a:pt x="51" y="84"/>
                      <a:pt x="52" y="84"/>
                      <a:pt x="52" y="84"/>
                    </a:cubicBezTo>
                    <a:cubicBezTo>
                      <a:pt x="52" y="85"/>
                      <a:pt x="52" y="85"/>
                      <a:pt x="52" y="86"/>
                    </a:cubicBezTo>
                    <a:cubicBezTo>
                      <a:pt x="52" y="86"/>
                      <a:pt x="52" y="87"/>
                      <a:pt x="52" y="87"/>
                    </a:cubicBezTo>
                    <a:cubicBezTo>
                      <a:pt x="52" y="88"/>
                      <a:pt x="52" y="88"/>
                      <a:pt x="52" y="88"/>
                    </a:cubicBezTo>
                    <a:cubicBezTo>
                      <a:pt x="52" y="89"/>
                      <a:pt x="52" y="89"/>
                      <a:pt x="52" y="90"/>
                    </a:cubicBezTo>
                    <a:cubicBezTo>
                      <a:pt x="52" y="89"/>
                      <a:pt x="52" y="89"/>
                      <a:pt x="52" y="89"/>
                    </a:cubicBezTo>
                    <a:cubicBezTo>
                      <a:pt x="53" y="90"/>
                      <a:pt x="53" y="89"/>
                      <a:pt x="53" y="90"/>
                    </a:cubicBezTo>
                    <a:cubicBezTo>
                      <a:pt x="54" y="90"/>
                      <a:pt x="54" y="90"/>
                      <a:pt x="54" y="90"/>
                    </a:cubicBezTo>
                    <a:cubicBezTo>
                      <a:pt x="54" y="90"/>
                      <a:pt x="54" y="91"/>
                      <a:pt x="54" y="91"/>
                    </a:cubicBezTo>
                    <a:cubicBezTo>
                      <a:pt x="54" y="92"/>
                      <a:pt x="54" y="92"/>
                      <a:pt x="54" y="93"/>
                    </a:cubicBezTo>
                    <a:cubicBezTo>
                      <a:pt x="54" y="93"/>
                      <a:pt x="54" y="93"/>
                      <a:pt x="54" y="94"/>
                    </a:cubicBezTo>
                    <a:cubicBezTo>
                      <a:pt x="54" y="94"/>
                      <a:pt x="54" y="94"/>
                      <a:pt x="53" y="94"/>
                    </a:cubicBezTo>
                    <a:cubicBezTo>
                      <a:pt x="53" y="95"/>
                      <a:pt x="53" y="94"/>
                      <a:pt x="52" y="95"/>
                    </a:cubicBezTo>
                    <a:cubicBezTo>
                      <a:pt x="52" y="95"/>
                      <a:pt x="52" y="95"/>
                      <a:pt x="52" y="95"/>
                    </a:cubicBezTo>
                    <a:cubicBezTo>
                      <a:pt x="52" y="96"/>
                      <a:pt x="51" y="96"/>
                      <a:pt x="51" y="96"/>
                    </a:cubicBezTo>
                    <a:cubicBezTo>
                      <a:pt x="51" y="96"/>
                      <a:pt x="51" y="96"/>
                      <a:pt x="51" y="97"/>
                    </a:cubicBezTo>
                    <a:cubicBezTo>
                      <a:pt x="50" y="97"/>
                      <a:pt x="50" y="97"/>
                      <a:pt x="50" y="98"/>
                    </a:cubicBezTo>
                    <a:cubicBezTo>
                      <a:pt x="50" y="98"/>
                      <a:pt x="49" y="98"/>
                      <a:pt x="49" y="99"/>
                    </a:cubicBezTo>
                    <a:cubicBezTo>
                      <a:pt x="49" y="99"/>
                      <a:pt x="49" y="99"/>
                      <a:pt x="49" y="100"/>
                    </a:cubicBezTo>
                    <a:cubicBezTo>
                      <a:pt x="48" y="100"/>
                      <a:pt x="48" y="100"/>
                      <a:pt x="48" y="100"/>
                    </a:cubicBezTo>
                    <a:cubicBezTo>
                      <a:pt x="47" y="102"/>
                      <a:pt x="47" y="102"/>
                      <a:pt x="47" y="102"/>
                    </a:cubicBezTo>
                    <a:cubicBezTo>
                      <a:pt x="47" y="102"/>
                      <a:pt x="47" y="102"/>
                      <a:pt x="46" y="103"/>
                    </a:cubicBezTo>
                    <a:cubicBezTo>
                      <a:pt x="47" y="103"/>
                      <a:pt x="47" y="103"/>
                      <a:pt x="47" y="103"/>
                    </a:cubicBezTo>
                    <a:cubicBezTo>
                      <a:pt x="48" y="103"/>
                      <a:pt x="48" y="103"/>
                      <a:pt x="48" y="103"/>
                    </a:cubicBezTo>
                    <a:cubicBezTo>
                      <a:pt x="48" y="103"/>
                      <a:pt x="49" y="103"/>
                      <a:pt x="49" y="103"/>
                    </a:cubicBezTo>
                    <a:cubicBezTo>
                      <a:pt x="49" y="103"/>
                      <a:pt x="50" y="103"/>
                      <a:pt x="50" y="103"/>
                    </a:cubicBezTo>
                    <a:cubicBezTo>
                      <a:pt x="50" y="103"/>
                      <a:pt x="50" y="104"/>
                      <a:pt x="50" y="104"/>
                    </a:cubicBezTo>
                    <a:cubicBezTo>
                      <a:pt x="50" y="105"/>
                      <a:pt x="50" y="105"/>
                      <a:pt x="51" y="105"/>
                    </a:cubicBezTo>
                    <a:cubicBezTo>
                      <a:pt x="51" y="105"/>
                      <a:pt x="51" y="105"/>
                      <a:pt x="51" y="105"/>
                    </a:cubicBezTo>
                    <a:cubicBezTo>
                      <a:pt x="51" y="104"/>
                      <a:pt x="52" y="104"/>
                      <a:pt x="52" y="104"/>
                    </a:cubicBezTo>
                    <a:cubicBezTo>
                      <a:pt x="52" y="105"/>
                      <a:pt x="52" y="105"/>
                      <a:pt x="53" y="106"/>
                    </a:cubicBezTo>
                    <a:cubicBezTo>
                      <a:pt x="53" y="106"/>
                      <a:pt x="53" y="106"/>
                      <a:pt x="54" y="106"/>
                    </a:cubicBezTo>
                    <a:cubicBezTo>
                      <a:pt x="54" y="106"/>
                      <a:pt x="54" y="106"/>
                      <a:pt x="54" y="107"/>
                    </a:cubicBezTo>
                    <a:cubicBezTo>
                      <a:pt x="55" y="107"/>
                      <a:pt x="55" y="107"/>
                      <a:pt x="55" y="107"/>
                    </a:cubicBezTo>
                    <a:cubicBezTo>
                      <a:pt x="56" y="108"/>
                      <a:pt x="56" y="107"/>
                      <a:pt x="56" y="107"/>
                    </a:cubicBezTo>
                    <a:cubicBezTo>
                      <a:pt x="57" y="108"/>
                      <a:pt x="57" y="108"/>
                      <a:pt x="57" y="109"/>
                    </a:cubicBezTo>
                    <a:cubicBezTo>
                      <a:pt x="57" y="109"/>
                      <a:pt x="57" y="110"/>
                      <a:pt x="58" y="110"/>
                    </a:cubicBezTo>
                    <a:cubicBezTo>
                      <a:pt x="58" y="111"/>
                      <a:pt x="59" y="111"/>
                      <a:pt x="60" y="111"/>
                    </a:cubicBezTo>
                    <a:cubicBezTo>
                      <a:pt x="60" y="111"/>
                      <a:pt x="60" y="111"/>
                      <a:pt x="60" y="111"/>
                    </a:cubicBezTo>
                    <a:cubicBezTo>
                      <a:pt x="60" y="111"/>
                      <a:pt x="60" y="111"/>
                      <a:pt x="60" y="110"/>
                    </a:cubicBezTo>
                    <a:cubicBezTo>
                      <a:pt x="60" y="110"/>
                      <a:pt x="60" y="109"/>
                      <a:pt x="61" y="109"/>
                    </a:cubicBezTo>
                    <a:cubicBezTo>
                      <a:pt x="61" y="108"/>
                      <a:pt x="61" y="108"/>
                      <a:pt x="61" y="107"/>
                    </a:cubicBezTo>
                    <a:cubicBezTo>
                      <a:pt x="62" y="107"/>
                      <a:pt x="62" y="107"/>
                      <a:pt x="62" y="107"/>
                    </a:cubicBezTo>
                    <a:cubicBezTo>
                      <a:pt x="63" y="107"/>
                      <a:pt x="62" y="107"/>
                      <a:pt x="63" y="106"/>
                    </a:cubicBezTo>
                    <a:cubicBezTo>
                      <a:pt x="63" y="106"/>
                      <a:pt x="63" y="106"/>
                      <a:pt x="64" y="105"/>
                    </a:cubicBezTo>
                    <a:cubicBezTo>
                      <a:pt x="64" y="105"/>
                      <a:pt x="64" y="104"/>
                      <a:pt x="64" y="104"/>
                    </a:cubicBezTo>
                    <a:cubicBezTo>
                      <a:pt x="64" y="103"/>
                      <a:pt x="64" y="103"/>
                      <a:pt x="64" y="102"/>
                    </a:cubicBezTo>
                    <a:cubicBezTo>
                      <a:pt x="64" y="102"/>
                      <a:pt x="65" y="102"/>
                      <a:pt x="65" y="101"/>
                    </a:cubicBezTo>
                    <a:cubicBezTo>
                      <a:pt x="65" y="100"/>
                      <a:pt x="65" y="100"/>
                      <a:pt x="66" y="100"/>
                    </a:cubicBezTo>
                    <a:cubicBezTo>
                      <a:pt x="66" y="99"/>
                      <a:pt x="66" y="99"/>
                      <a:pt x="66" y="99"/>
                    </a:cubicBezTo>
                    <a:cubicBezTo>
                      <a:pt x="67" y="98"/>
                      <a:pt x="67" y="98"/>
                      <a:pt x="67" y="97"/>
                    </a:cubicBezTo>
                    <a:cubicBezTo>
                      <a:pt x="68" y="96"/>
                      <a:pt x="67" y="95"/>
                      <a:pt x="67" y="94"/>
                    </a:cubicBezTo>
                    <a:cubicBezTo>
                      <a:pt x="67" y="94"/>
                      <a:pt x="67" y="94"/>
                      <a:pt x="67" y="93"/>
                    </a:cubicBezTo>
                    <a:cubicBezTo>
                      <a:pt x="67" y="93"/>
                      <a:pt x="67" y="93"/>
                      <a:pt x="67" y="92"/>
                    </a:cubicBezTo>
                    <a:cubicBezTo>
                      <a:pt x="66" y="91"/>
                      <a:pt x="66" y="91"/>
                      <a:pt x="67" y="90"/>
                    </a:cubicBezTo>
                    <a:cubicBezTo>
                      <a:pt x="67" y="89"/>
                      <a:pt x="67" y="89"/>
                      <a:pt x="67" y="89"/>
                    </a:cubicBezTo>
                    <a:cubicBezTo>
                      <a:pt x="68" y="89"/>
                      <a:pt x="68" y="88"/>
                      <a:pt x="68" y="88"/>
                    </a:cubicBezTo>
                    <a:cubicBezTo>
                      <a:pt x="69" y="88"/>
                      <a:pt x="69" y="88"/>
                      <a:pt x="69" y="87"/>
                    </a:cubicBezTo>
                    <a:cubicBezTo>
                      <a:pt x="69" y="87"/>
                      <a:pt x="70" y="87"/>
                      <a:pt x="70" y="87"/>
                    </a:cubicBezTo>
                    <a:cubicBezTo>
                      <a:pt x="70" y="86"/>
                      <a:pt x="70" y="86"/>
                      <a:pt x="71" y="85"/>
                    </a:cubicBezTo>
                    <a:cubicBezTo>
                      <a:pt x="71" y="85"/>
                      <a:pt x="72" y="85"/>
                      <a:pt x="72" y="85"/>
                    </a:cubicBezTo>
                    <a:cubicBezTo>
                      <a:pt x="73" y="85"/>
                      <a:pt x="73" y="85"/>
                      <a:pt x="74" y="85"/>
                    </a:cubicBezTo>
                    <a:cubicBezTo>
                      <a:pt x="74" y="84"/>
                      <a:pt x="74" y="84"/>
                      <a:pt x="75" y="84"/>
                    </a:cubicBezTo>
                    <a:cubicBezTo>
                      <a:pt x="75" y="84"/>
                      <a:pt x="75" y="84"/>
                      <a:pt x="75" y="84"/>
                    </a:cubicBezTo>
                    <a:cubicBezTo>
                      <a:pt x="75" y="83"/>
                      <a:pt x="75" y="83"/>
                      <a:pt x="76" y="83"/>
                    </a:cubicBezTo>
                    <a:cubicBezTo>
                      <a:pt x="76" y="83"/>
                      <a:pt x="76" y="83"/>
                      <a:pt x="77" y="82"/>
                    </a:cubicBezTo>
                    <a:cubicBezTo>
                      <a:pt x="77" y="82"/>
                      <a:pt x="77" y="82"/>
                      <a:pt x="78" y="82"/>
                    </a:cubicBezTo>
                    <a:cubicBezTo>
                      <a:pt x="79" y="82"/>
                      <a:pt x="79" y="82"/>
                      <a:pt x="80" y="82"/>
                    </a:cubicBezTo>
                    <a:cubicBezTo>
                      <a:pt x="81" y="82"/>
                      <a:pt x="81" y="82"/>
                      <a:pt x="82" y="82"/>
                    </a:cubicBezTo>
                    <a:cubicBezTo>
                      <a:pt x="82" y="82"/>
                      <a:pt x="82" y="81"/>
                      <a:pt x="82" y="81"/>
                    </a:cubicBezTo>
                    <a:cubicBezTo>
                      <a:pt x="83" y="81"/>
                      <a:pt x="83" y="81"/>
                      <a:pt x="83" y="81"/>
                    </a:cubicBezTo>
                    <a:cubicBezTo>
                      <a:pt x="83" y="80"/>
                      <a:pt x="83" y="80"/>
                      <a:pt x="84" y="80"/>
                    </a:cubicBezTo>
                    <a:cubicBezTo>
                      <a:pt x="84" y="79"/>
                      <a:pt x="84" y="79"/>
                      <a:pt x="84" y="79"/>
                    </a:cubicBezTo>
                    <a:cubicBezTo>
                      <a:pt x="85" y="79"/>
                      <a:pt x="85" y="78"/>
                      <a:pt x="85" y="78"/>
                    </a:cubicBezTo>
                    <a:cubicBezTo>
                      <a:pt x="85" y="77"/>
                      <a:pt x="84" y="76"/>
                      <a:pt x="85" y="76"/>
                    </a:cubicBezTo>
                    <a:cubicBezTo>
                      <a:pt x="85" y="76"/>
                      <a:pt x="86" y="76"/>
                      <a:pt x="86" y="76"/>
                    </a:cubicBezTo>
                    <a:cubicBezTo>
                      <a:pt x="86" y="75"/>
                      <a:pt x="86" y="75"/>
                      <a:pt x="86" y="75"/>
                    </a:cubicBezTo>
                    <a:cubicBezTo>
                      <a:pt x="87" y="74"/>
                      <a:pt x="86" y="74"/>
                      <a:pt x="86" y="73"/>
                    </a:cubicBezTo>
                    <a:cubicBezTo>
                      <a:pt x="86" y="73"/>
                      <a:pt x="87" y="73"/>
                      <a:pt x="87" y="73"/>
                    </a:cubicBezTo>
                    <a:cubicBezTo>
                      <a:pt x="87" y="73"/>
                      <a:pt x="87" y="73"/>
                      <a:pt x="88" y="72"/>
                    </a:cubicBezTo>
                    <a:cubicBezTo>
                      <a:pt x="89" y="72"/>
                      <a:pt x="88" y="71"/>
                      <a:pt x="88" y="69"/>
                    </a:cubicBezTo>
                    <a:cubicBezTo>
                      <a:pt x="88" y="69"/>
                      <a:pt x="88" y="68"/>
                      <a:pt x="88" y="68"/>
                    </a:cubicBezTo>
                    <a:cubicBezTo>
                      <a:pt x="88" y="67"/>
                      <a:pt x="89" y="67"/>
                      <a:pt x="89" y="67"/>
                    </a:cubicBezTo>
                    <a:cubicBezTo>
                      <a:pt x="89" y="66"/>
                      <a:pt x="88" y="66"/>
                      <a:pt x="88" y="65"/>
                    </a:cubicBezTo>
                    <a:cubicBezTo>
                      <a:pt x="88" y="65"/>
                      <a:pt x="88" y="64"/>
                      <a:pt x="89" y="64"/>
                    </a:cubicBezTo>
                    <a:cubicBezTo>
                      <a:pt x="89" y="64"/>
                      <a:pt x="89" y="64"/>
                      <a:pt x="89" y="63"/>
                    </a:cubicBezTo>
                    <a:cubicBezTo>
                      <a:pt x="90" y="63"/>
                      <a:pt x="89" y="62"/>
                      <a:pt x="89" y="61"/>
                    </a:cubicBezTo>
                    <a:cubicBezTo>
                      <a:pt x="89" y="61"/>
                      <a:pt x="89" y="60"/>
                      <a:pt x="89" y="60"/>
                    </a:cubicBezTo>
                    <a:cubicBezTo>
                      <a:pt x="89" y="59"/>
                      <a:pt x="89" y="59"/>
                      <a:pt x="89" y="58"/>
                    </a:cubicBezTo>
                    <a:cubicBezTo>
                      <a:pt x="88" y="58"/>
                      <a:pt x="88" y="58"/>
                      <a:pt x="88" y="57"/>
                    </a:cubicBezTo>
                    <a:cubicBezTo>
                      <a:pt x="88" y="57"/>
                      <a:pt x="88" y="56"/>
                      <a:pt x="89" y="56"/>
                    </a:cubicBezTo>
                    <a:cubicBezTo>
                      <a:pt x="89" y="56"/>
                      <a:pt x="89" y="56"/>
                      <a:pt x="89" y="56"/>
                    </a:cubicBezTo>
                    <a:cubicBezTo>
                      <a:pt x="89" y="55"/>
                      <a:pt x="88" y="55"/>
                      <a:pt x="88" y="54"/>
                    </a:cubicBezTo>
                    <a:cubicBezTo>
                      <a:pt x="88" y="54"/>
                      <a:pt x="88" y="54"/>
                      <a:pt x="89" y="53"/>
                    </a:cubicBezTo>
                    <a:cubicBezTo>
                      <a:pt x="89" y="53"/>
                      <a:pt x="89" y="53"/>
                      <a:pt x="90" y="53"/>
                    </a:cubicBezTo>
                    <a:cubicBezTo>
                      <a:pt x="90" y="52"/>
                      <a:pt x="90" y="53"/>
                      <a:pt x="91" y="52"/>
                    </a:cubicBezTo>
                    <a:cubicBezTo>
                      <a:pt x="91" y="52"/>
                      <a:pt x="91" y="52"/>
                      <a:pt x="91" y="51"/>
                    </a:cubicBezTo>
                    <a:cubicBezTo>
                      <a:pt x="91" y="51"/>
                      <a:pt x="91" y="51"/>
                      <a:pt x="92" y="51"/>
                    </a:cubicBezTo>
                    <a:cubicBezTo>
                      <a:pt x="92" y="50"/>
                      <a:pt x="92" y="50"/>
                      <a:pt x="92" y="49"/>
                    </a:cubicBezTo>
                    <a:cubicBezTo>
                      <a:pt x="93" y="49"/>
                      <a:pt x="93" y="48"/>
                      <a:pt x="93" y="47"/>
                    </a:cubicBezTo>
                    <a:cubicBezTo>
                      <a:pt x="93" y="47"/>
                      <a:pt x="93" y="47"/>
                      <a:pt x="93" y="47"/>
                    </a:cubicBezTo>
                    <a:cubicBezTo>
                      <a:pt x="94" y="46"/>
                      <a:pt x="94" y="47"/>
                      <a:pt x="94" y="47"/>
                    </a:cubicBezTo>
                    <a:cubicBezTo>
                      <a:pt x="95" y="46"/>
                      <a:pt x="95" y="46"/>
                      <a:pt x="95" y="45"/>
                    </a:cubicBezTo>
                    <a:cubicBezTo>
                      <a:pt x="95" y="45"/>
                      <a:pt x="96" y="45"/>
                      <a:pt x="96" y="44"/>
                    </a:cubicBezTo>
                    <a:cubicBezTo>
                      <a:pt x="96" y="43"/>
                      <a:pt x="97" y="43"/>
                      <a:pt x="97" y="43"/>
                    </a:cubicBezTo>
                    <a:cubicBezTo>
                      <a:pt x="97" y="42"/>
                      <a:pt x="98" y="42"/>
                      <a:pt x="98" y="42"/>
                    </a:cubicBezTo>
                    <a:cubicBezTo>
                      <a:pt x="98" y="42"/>
                      <a:pt x="98" y="41"/>
                      <a:pt x="98" y="41"/>
                    </a:cubicBezTo>
                    <a:cubicBezTo>
                      <a:pt x="98" y="40"/>
                      <a:pt x="98" y="40"/>
                      <a:pt x="98" y="39"/>
                    </a:cubicBezTo>
                    <a:cubicBezTo>
                      <a:pt x="98" y="39"/>
                      <a:pt x="98" y="38"/>
                      <a:pt x="98" y="38"/>
                    </a:cubicBezTo>
                    <a:cubicBezTo>
                      <a:pt x="98" y="37"/>
                      <a:pt x="99" y="37"/>
                      <a:pt x="99" y="36"/>
                    </a:cubicBezTo>
                    <a:cubicBezTo>
                      <a:pt x="99" y="36"/>
                      <a:pt x="98" y="35"/>
                      <a:pt x="98" y="35"/>
                    </a:cubicBezTo>
                    <a:cubicBezTo>
                      <a:pt x="98" y="34"/>
                      <a:pt x="98" y="34"/>
                      <a:pt x="98" y="3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12" name="Freeform 102"/>
              <p:cNvSpPr>
                <a:spLocks/>
              </p:cNvSpPr>
              <p:nvPr/>
            </p:nvSpPr>
            <p:spPr bwMode="auto">
              <a:xfrm>
                <a:off x="3967164" y="1919289"/>
                <a:ext cx="550863" cy="573088"/>
              </a:xfrm>
              <a:custGeom>
                <a:avLst/>
                <a:gdLst>
                  <a:gd name="T0" fmla="*/ 47 w 51"/>
                  <a:gd name="T1" fmla="*/ 44 h 53"/>
                  <a:gd name="T2" fmla="*/ 49 w 51"/>
                  <a:gd name="T3" fmla="*/ 42 h 53"/>
                  <a:gd name="T4" fmla="*/ 50 w 51"/>
                  <a:gd name="T5" fmla="*/ 41 h 53"/>
                  <a:gd name="T6" fmla="*/ 51 w 51"/>
                  <a:gd name="T7" fmla="*/ 39 h 53"/>
                  <a:gd name="T8" fmla="*/ 49 w 51"/>
                  <a:gd name="T9" fmla="*/ 38 h 53"/>
                  <a:gd name="T10" fmla="*/ 48 w 51"/>
                  <a:gd name="T11" fmla="*/ 37 h 53"/>
                  <a:gd name="T12" fmla="*/ 46 w 51"/>
                  <a:gd name="T13" fmla="*/ 35 h 53"/>
                  <a:gd name="T14" fmla="*/ 46 w 51"/>
                  <a:gd name="T15" fmla="*/ 32 h 53"/>
                  <a:gd name="T16" fmla="*/ 46 w 51"/>
                  <a:gd name="T17" fmla="*/ 29 h 53"/>
                  <a:gd name="T18" fmla="*/ 46 w 51"/>
                  <a:gd name="T19" fmla="*/ 27 h 53"/>
                  <a:gd name="T20" fmla="*/ 46 w 51"/>
                  <a:gd name="T21" fmla="*/ 25 h 53"/>
                  <a:gd name="T22" fmla="*/ 45 w 51"/>
                  <a:gd name="T23" fmla="*/ 22 h 53"/>
                  <a:gd name="T24" fmla="*/ 45 w 51"/>
                  <a:gd name="T25" fmla="*/ 21 h 53"/>
                  <a:gd name="T26" fmla="*/ 45 w 51"/>
                  <a:gd name="T27" fmla="*/ 20 h 53"/>
                  <a:gd name="T28" fmla="*/ 44 w 51"/>
                  <a:gd name="T29" fmla="*/ 17 h 53"/>
                  <a:gd name="T30" fmla="*/ 43 w 51"/>
                  <a:gd name="T31" fmla="*/ 15 h 53"/>
                  <a:gd name="T32" fmla="*/ 42 w 51"/>
                  <a:gd name="T33" fmla="*/ 13 h 53"/>
                  <a:gd name="T34" fmla="*/ 40 w 51"/>
                  <a:gd name="T35" fmla="*/ 12 h 53"/>
                  <a:gd name="T36" fmla="*/ 40 w 51"/>
                  <a:gd name="T37" fmla="*/ 10 h 53"/>
                  <a:gd name="T38" fmla="*/ 42 w 51"/>
                  <a:gd name="T39" fmla="*/ 7 h 53"/>
                  <a:gd name="T40" fmla="*/ 41 w 51"/>
                  <a:gd name="T41" fmla="*/ 4 h 53"/>
                  <a:gd name="T42" fmla="*/ 42 w 51"/>
                  <a:gd name="T43" fmla="*/ 2 h 53"/>
                  <a:gd name="T44" fmla="*/ 42 w 51"/>
                  <a:gd name="T45" fmla="*/ 1 h 53"/>
                  <a:gd name="T46" fmla="*/ 39 w 51"/>
                  <a:gd name="T47" fmla="*/ 1 h 53"/>
                  <a:gd name="T48" fmla="*/ 37 w 51"/>
                  <a:gd name="T49" fmla="*/ 1 h 53"/>
                  <a:gd name="T50" fmla="*/ 35 w 51"/>
                  <a:gd name="T51" fmla="*/ 1 h 53"/>
                  <a:gd name="T52" fmla="*/ 34 w 51"/>
                  <a:gd name="T53" fmla="*/ 2 h 53"/>
                  <a:gd name="T54" fmla="*/ 32 w 51"/>
                  <a:gd name="T55" fmla="*/ 1 h 53"/>
                  <a:gd name="T56" fmla="*/ 29 w 51"/>
                  <a:gd name="T57" fmla="*/ 1 h 53"/>
                  <a:gd name="T58" fmla="*/ 27 w 51"/>
                  <a:gd name="T59" fmla="*/ 2 h 53"/>
                  <a:gd name="T60" fmla="*/ 24 w 51"/>
                  <a:gd name="T61" fmla="*/ 2 h 53"/>
                  <a:gd name="T62" fmla="*/ 22 w 51"/>
                  <a:gd name="T63" fmla="*/ 4 h 53"/>
                  <a:gd name="T64" fmla="*/ 20 w 51"/>
                  <a:gd name="T65" fmla="*/ 4 h 53"/>
                  <a:gd name="T66" fmla="*/ 18 w 51"/>
                  <a:gd name="T67" fmla="*/ 5 h 53"/>
                  <a:gd name="T68" fmla="*/ 17 w 51"/>
                  <a:gd name="T69" fmla="*/ 6 h 53"/>
                  <a:gd name="T70" fmla="*/ 18 w 51"/>
                  <a:gd name="T71" fmla="*/ 9 h 53"/>
                  <a:gd name="T72" fmla="*/ 18 w 51"/>
                  <a:gd name="T73" fmla="*/ 11 h 53"/>
                  <a:gd name="T74" fmla="*/ 18 w 51"/>
                  <a:gd name="T75" fmla="*/ 14 h 53"/>
                  <a:gd name="T76" fmla="*/ 19 w 51"/>
                  <a:gd name="T77" fmla="*/ 15 h 53"/>
                  <a:gd name="T78" fmla="*/ 17 w 51"/>
                  <a:gd name="T79" fmla="*/ 16 h 53"/>
                  <a:gd name="T80" fmla="*/ 14 w 51"/>
                  <a:gd name="T81" fmla="*/ 16 h 53"/>
                  <a:gd name="T82" fmla="*/ 14 w 51"/>
                  <a:gd name="T83" fmla="*/ 19 h 53"/>
                  <a:gd name="T84" fmla="*/ 11 w 51"/>
                  <a:gd name="T85" fmla="*/ 20 h 53"/>
                  <a:gd name="T86" fmla="*/ 9 w 51"/>
                  <a:gd name="T87" fmla="*/ 21 h 53"/>
                  <a:gd name="T88" fmla="*/ 7 w 51"/>
                  <a:gd name="T89" fmla="*/ 22 h 53"/>
                  <a:gd name="T90" fmla="*/ 4 w 51"/>
                  <a:gd name="T91" fmla="*/ 23 h 53"/>
                  <a:gd name="T92" fmla="*/ 2 w 51"/>
                  <a:gd name="T93" fmla="*/ 24 h 53"/>
                  <a:gd name="T94" fmla="*/ 1 w 51"/>
                  <a:gd name="T95" fmla="*/ 25 h 53"/>
                  <a:gd name="T96" fmla="*/ 1 w 51"/>
                  <a:gd name="T97" fmla="*/ 28 h 53"/>
                  <a:gd name="T98" fmla="*/ 10 w 51"/>
                  <a:gd name="T99" fmla="*/ 36 h 53"/>
                  <a:gd name="T100" fmla="*/ 25 w 51"/>
                  <a:gd name="T101" fmla="*/ 47 h 53"/>
                  <a:gd name="T102" fmla="*/ 25 w 51"/>
                  <a:gd name="T103" fmla="*/ 48 h 53"/>
                  <a:gd name="T104" fmla="*/ 27 w 51"/>
                  <a:gd name="T105" fmla="*/ 49 h 53"/>
                  <a:gd name="T106" fmla="*/ 28 w 51"/>
                  <a:gd name="T107" fmla="*/ 50 h 53"/>
                  <a:gd name="T108" fmla="*/ 30 w 51"/>
                  <a:gd name="T109" fmla="*/ 52 h 53"/>
                  <a:gd name="T110" fmla="*/ 30 w 51"/>
                  <a:gd name="T111" fmla="*/ 53 h 53"/>
                  <a:gd name="T112" fmla="*/ 31 w 51"/>
                  <a:gd name="T113" fmla="*/ 53 h 53"/>
                  <a:gd name="T114" fmla="*/ 36 w 51"/>
                  <a:gd name="T115" fmla="*/ 52 h 53"/>
                  <a:gd name="T116" fmla="*/ 39 w 51"/>
                  <a:gd name="T117" fmla="*/ 50 h 53"/>
                  <a:gd name="T118" fmla="*/ 43 w 51"/>
                  <a:gd name="T119"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3">
                    <a:moveTo>
                      <a:pt x="44" y="45"/>
                    </a:moveTo>
                    <a:cubicBezTo>
                      <a:pt x="45" y="44"/>
                      <a:pt x="46" y="45"/>
                      <a:pt x="47" y="44"/>
                    </a:cubicBezTo>
                    <a:cubicBezTo>
                      <a:pt x="47" y="43"/>
                      <a:pt x="47" y="43"/>
                      <a:pt x="48" y="43"/>
                    </a:cubicBezTo>
                    <a:cubicBezTo>
                      <a:pt x="48" y="42"/>
                      <a:pt x="48" y="42"/>
                      <a:pt x="49" y="42"/>
                    </a:cubicBezTo>
                    <a:cubicBezTo>
                      <a:pt x="49" y="42"/>
                      <a:pt x="49" y="42"/>
                      <a:pt x="50" y="41"/>
                    </a:cubicBezTo>
                    <a:cubicBezTo>
                      <a:pt x="50" y="41"/>
                      <a:pt x="50" y="41"/>
                      <a:pt x="50" y="41"/>
                    </a:cubicBezTo>
                    <a:cubicBezTo>
                      <a:pt x="51" y="41"/>
                      <a:pt x="51" y="40"/>
                      <a:pt x="51" y="40"/>
                    </a:cubicBezTo>
                    <a:cubicBezTo>
                      <a:pt x="51" y="40"/>
                      <a:pt x="51" y="39"/>
                      <a:pt x="51" y="39"/>
                    </a:cubicBezTo>
                    <a:cubicBezTo>
                      <a:pt x="51" y="38"/>
                      <a:pt x="50" y="38"/>
                      <a:pt x="50" y="38"/>
                    </a:cubicBezTo>
                    <a:cubicBezTo>
                      <a:pt x="50" y="38"/>
                      <a:pt x="50" y="38"/>
                      <a:pt x="49" y="38"/>
                    </a:cubicBezTo>
                    <a:cubicBezTo>
                      <a:pt x="49" y="37"/>
                      <a:pt x="49" y="37"/>
                      <a:pt x="48" y="37"/>
                    </a:cubicBezTo>
                    <a:cubicBezTo>
                      <a:pt x="48" y="37"/>
                      <a:pt x="48" y="37"/>
                      <a:pt x="48" y="37"/>
                    </a:cubicBezTo>
                    <a:cubicBezTo>
                      <a:pt x="47" y="37"/>
                      <a:pt x="47" y="37"/>
                      <a:pt x="47" y="37"/>
                    </a:cubicBezTo>
                    <a:cubicBezTo>
                      <a:pt x="47" y="36"/>
                      <a:pt x="46" y="36"/>
                      <a:pt x="46" y="35"/>
                    </a:cubicBezTo>
                    <a:cubicBezTo>
                      <a:pt x="46" y="35"/>
                      <a:pt x="46" y="35"/>
                      <a:pt x="46" y="34"/>
                    </a:cubicBezTo>
                    <a:cubicBezTo>
                      <a:pt x="46" y="33"/>
                      <a:pt x="46" y="33"/>
                      <a:pt x="46" y="32"/>
                    </a:cubicBezTo>
                    <a:cubicBezTo>
                      <a:pt x="46" y="32"/>
                      <a:pt x="46" y="31"/>
                      <a:pt x="46" y="31"/>
                    </a:cubicBezTo>
                    <a:cubicBezTo>
                      <a:pt x="46" y="30"/>
                      <a:pt x="46" y="30"/>
                      <a:pt x="46" y="29"/>
                    </a:cubicBezTo>
                    <a:cubicBezTo>
                      <a:pt x="46" y="28"/>
                      <a:pt x="46" y="28"/>
                      <a:pt x="46" y="27"/>
                    </a:cubicBezTo>
                    <a:cubicBezTo>
                      <a:pt x="46" y="27"/>
                      <a:pt x="46" y="27"/>
                      <a:pt x="46" y="27"/>
                    </a:cubicBezTo>
                    <a:cubicBezTo>
                      <a:pt x="46" y="27"/>
                      <a:pt x="46" y="26"/>
                      <a:pt x="46" y="26"/>
                    </a:cubicBezTo>
                    <a:cubicBezTo>
                      <a:pt x="46" y="25"/>
                      <a:pt x="46" y="25"/>
                      <a:pt x="46" y="25"/>
                    </a:cubicBezTo>
                    <a:cubicBezTo>
                      <a:pt x="46" y="24"/>
                      <a:pt x="46" y="24"/>
                      <a:pt x="45" y="24"/>
                    </a:cubicBezTo>
                    <a:cubicBezTo>
                      <a:pt x="45" y="23"/>
                      <a:pt x="46" y="23"/>
                      <a:pt x="45" y="22"/>
                    </a:cubicBezTo>
                    <a:cubicBezTo>
                      <a:pt x="45" y="22"/>
                      <a:pt x="45" y="22"/>
                      <a:pt x="45" y="22"/>
                    </a:cubicBezTo>
                    <a:cubicBezTo>
                      <a:pt x="45" y="21"/>
                      <a:pt x="45" y="21"/>
                      <a:pt x="45" y="21"/>
                    </a:cubicBezTo>
                    <a:cubicBezTo>
                      <a:pt x="45" y="21"/>
                      <a:pt x="45" y="21"/>
                      <a:pt x="45" y="21"/>
                    </a:cubicBezTo>
                    <a:cubicBezTo>
                      <a:pt x="45" y="20"/>
                      <a:pt x="45" y="20"/>
                      <a:pt x="45" y="20"/>
                    </a:cubicBezTo>
                    <a:cubicBezTo>
                      <a:pt x="45" y="19"/>
                      <a:pt x="45" y="19"/>
                      <a:pt x="45" y="18"/>
                    </a:cubicBezTo>
                    <a:cubicBezTo>
                      <a:pt x="44" y="18"/>
                      <a:pt x="44" y="17"/>
                      <a:pt x="44" y="17"/>
                    </a:cubicBezTo>
                    <a:cubicBezTo>
                      <a:pt x="44" y="16"/>
                      <a:pt x="44" y="16"/>
                      <a:pt x="44" y="15"/>
                    </a:cubicBezTo>
                    <a:cubicBezTo>
                      <a:pt x="43" y="15"/>
                      <a:pt x="43" y="15"/>
                      <a:pt x="43" y="15"/>
                    </a:cubicBezTo>
                    <a:cubicBezTo>
                      <a:pt x="42" y="15"/>
                      <a:pt x="42" y="15"/>
                      <a:pt x="42" y="14"/>
                    </a:cubicBezTo>
                    <a:cubicBezTo>
                      <a:pt x="42" y="14"/>
                      <a:pt x="42" y="14"/>
                      <a:pt x="42" y="13"/>
                    </a:cubicBezTo>
                    <a:cubicBezTo>
                      <a:pt x="42" y="13"/>
                      <a:pt x="42" y="13"/>
                      <a:pt x="41" y="12"/>
                    </a:cubicBezTo>
                    <a:cubicBezTo>
                      <a:pt x="41" y="12"/>
                      <a:pt x="41" y="12"/>
                      <a:pt x="40" y="12"/>
                    </a:cubicBezTo>
                    <a:cubicBezTo>
                      <a:pt x="40" y="12"/>
                      <a:pt x="40" y="11"/>
                      <a:pt x="40" y="11"/>
                    </a:cubicBezTo>
                    <a:cubicBezTo>
                      <a:pt x="40" y="10"/>
                      <a:pt x="40" y="10"/>
                      <a:pt x="40" y="10"/>
                    </a:cubicBezTo>
                    <a:cubicBezTo>
                      <a:pt x="40" y="9"/>
                      <a:pt x="41" y="9"/>
                      <a:pt x="41" y="9"/>
                    </a:cubicBezTo>
                    <a:cubicBezTo>
                      <a:pt x="42" y="8"/>
                      <a:pt x="42" y="8"/>
                      <a:pt x="42" y="7"/>
                    </a:cubicBezTo>
                    <a:cubicBezTo>
                      <a:pt x="42" y="7"/>
                      <a:pt x="42" y="6"/>
                      <a:pt x="42" y="6"/>
                    </a:cubicBezTo>
                    <a:cubicBezTo>
                      <a:pt x="42" y="5"/>
                      <a:pt x="41" y="5"/>
                      <a:pt x="41" y="4"/>
                    </a:cubicBezTo>
                    <a:cubicBezTo>
                      <a:pt x="41" y="4"/>
                      <a:pt x="42" y="4"/>
                      <a:pt x="42" y="3"/>
                    </a:cubicBezTo>
                    <a:cubicBezTo>
                      <a:pt x="42" y="3"/>
                      <a:pt x="42" y="3"/>
                      <a:pt x="42" y="2"/>
                    </a:cubicBezTo>
                    <a:cubicBezTo>
                      <a:pt x="42" y="2"/>
                      <a:pt x="42" y="2"/>
                      <a:pt x="42" y="1"/>
                    </a:cubicBezTo>
                    <a:cubicBezTo>
                      <a:pt x="42" y="1"/>
                      <a:pt x="42" y="1"/>
                      <a:pt x="42" y="1"/>
                    </a:cubicBezTo>
                    <a:cubicBezTo>
                      <a:pt x="41" y="2"/>
                      <a:pt x="41" y="1"/>
                      <a:pt x="40" y="1"/>
                    </a:cubicBezTo>
                    <a:cubicBezTo>
                      <a:pt x="40" y="1"/>
                      <a:pt x="39" y="1"/>
                      <a:pt x="39" y="1"/>
                    </a:cubicBezTo>
                    <a:cubicBezTo>
                      <a:pt x="38" y="1"/>
                      <a:pt x="38" y="1"/>
                      <a:pt x="38" y="1"/>
                    </a:cubicBezTo>
                    <a:cubicBezTo>
                      <a:pt x="37" y="1"/>
                      <a:pt x="37" y="0"/>
                      <a:pt x="37" y="1"/>
                    </a:cubicBezTo>
                    <a:cubicBezTo>
                      <a:pt x="37" y="1"/>
                      <a:pt x="37" y="1"/>
                      <a:pt x="37" y="1"/>
                    </a:cubicBezTo>
                    <a:cubicBezTo>
                      <a:pt x="36" y="2"/>
                      <a:pt x="36" y="1"/>
                      <a:pt x="35" y="1"/>
                    </a:cubicBezTo>
                    <a:cubicBezTo>
                      <a:pt x="35" y="2"/>
                      <a:pt x="35" y="2"/>
                      <a:pt x="35" y="2"/>
                    </a:cubicBezTo>
                    <a:cubicBezTo>
                      <a:pt x="35" y="2"/>
                      <a:pt x="35" y="2"/>
                      <a:pt x="34" y="2"/>
                    </a:cubicBezTo>
                    <a:cubicBezTo>
                      <a:pt x="34" y="2"/>
                      <a:pt x="34" y="1"/>
                      <a:pt x="33" y="1"/>
                    </a:cubicBezTo>
                    <a:cubicBezTo>
                      <a:pt x="33" y="1"/>
                      <a:pt x="32" y="1"/>
                      <a:pt x="32" y="1"/>
                    </a:cubicBezTo>
                    <a:cubicBezTo>
                      <a:pt x="31" y="1"/>
                      <a:pt x="31" y="1"/>
                      <a:pt x="30" y="1"/>
                    </a:cubicBezTo>
                    <a:cubicBezTo>
                      <a:pt x="30" y="1"/>
                      <a:pt x="29" y="1"/>
                      <a:pt x="29" y="1"/>
                    </a:cubicBezTo>
                    <a:cubicBezTo>
                      <a:pt x="28" y="1"/>
                      <a:pt x="28" y="2"/>
                      <a:pt x="28" y="2"/>
                    </a:cubicBezTo>
                    <a:cubicBezTo>
                      <a:pt x="28" y="2"/>
                      <a:pt x="27" y="2"/>
                      <a:pt x="27" y="2"/>
                    </a:cubicBezTo>
                    <a:cubicBezTo>
                      <a:pt x="26" y="2"/>
                      <a:pt x="26" y="2"/>
                      <a:pt x="25" y="2"/>
                    </a:cubicBezTo>
                    <a:cubicBezTo>
                      <a:pt x="25" y="2"/>
                      <a:pt x="24" y="2"/>
                      <a:pt x="24" y="2"/>
                    </a:cubicBezTo>
                    <a:cubicBezTo>
                      <a:pt x="24" y="2"/>
                      <a:pt x="23" y="2"/>
                      <a:pt x="23" y="3"/>
                    </a:cubicBezTo>
                    <a:cubicBezTo>
                      <a:pt x="23" y="3"/>
                      <a:pt x="23" y="4"/>
                      <a:pt x="22" y="4"/>
                    </a:cubicBezTo>
                    <a:cubicBezTo>
                      <a:pt x="22" y="4"/>
                      <a:pt x="22" y="4"/>
                      <a:pt x="21" y="4"/>
                    </a:cubicBezTo>
                    <a:cubicBezTo>
                      <a:pt x="21" y="4"/>
                      <a:pt x="20" y="4"/>
                      <a:pt x="20" y="4"/>
                    </a:cubicBezTo>
                    <a:cubicBezTo>
                      <a:pt x="19" y="4"/>
                      <a:pt x="19" y="4"/>
                      <a:pt x="19" y="5"/>
                    </a:cubicBezTo>
                    <a:cubicBezTo>
                      <a:pt x="19" y="5"/>
                      <a:pt x="18" y="5"/>
                      <a:pt x="18" y="5"/>
                    </a:cubicBezTo>
                    <a:cubicBezTo>
                      <a:pt x="18" y="5"/>
                      <a:pt x="18" y="6"/>
                      <a:pt x="17" y="6"/>
                    </a:cubicBezTo>
                    <a:cubicBezTo>
                      <a:pt x="17" y="6"/>
                      <a:pt x="17" y="6"/>
                      <a:pt x="17" y="6"/>
                    </a:cubicBezTo>
                    <a:cubicBezTo>
                      <a:pt x="17" y="7"/>
                      <a:pt x="17" y="7"/>
                      <a:pt x="17" y="7"/>
                    </a:cubicBezTo>
                    <a:cubicBezTo>
                      <a:pt x="18" y="8"/>
                      <a:pt x="18" y="8"/>
                      <a:pt x="18" y="9"/>
                    </a:cubicBezTo>
                    <a:cubicBezTo>
                      <a:pt x="18" y="9"/>
                      <a:pt x="18" y="10"/>
                      <a:pt x="18" y="10"/>
                    </a:cubicBezTo>
                    <a:cubicBezTo>
                      <a:pt x="18" y="10"/>
                      <a:pt x="18" y="11"/>
                      <a:pt x="18" y="11"/>
                    </a:cubicBezTo>
                    <a:cubicBezTo>
                      <a:pt x="18" y="11"/>
                      <a:pt x="18" y="12"/>
                      <a:pt x="18" y="12"/>
                    </a:cubicBezTo>
                    <a:cubicBezTo>
                      <a:pt x="18" y="13"/>
                      <a:pt x="18" y="13"/>
                      <a:pt x="18" y="14"/>
                    </a:cubicBezTo>
                    <a:cubicBezTo>
                      <a:pt x="19" y="14"/>
                      <a:pt x="19" y="14"/>
                      <a:pt x="19" y="14"/>
                    </a:cubicBezTo>
                    <a:cubicBezTo>
                      <a:pt x="19" y="15"/>
                      <a:pt x="19" y="15"/>
                      <a:pt x="19" y="15"/>
                    </a:cubicBezTo>
                    <a:cubicBezTo>
                      <a:pt x="19" y="16"/>
                      <a:pt x="19" y="16"/>
                      <a:pt x="18" y="16"/>
                    </a:cubicBezTo>
                    <a:cubicBezTo>
                      <a:pt x="18" y="16"/>
                      <a:pt x="17" y="16"/>
                      <a:pt x="17" y="16"/>
                    </a:cubicBezTo>
                    <a:cubicBezTo>
                      <a:pt x="17" y="15"/>
                      <a:pt x="16" y="15"/>
                      <a:pt x="16" y="16"/>
                    </a:cubicBezTo>
                    <a:cubicBezTo>
                      <a:pt x="15" y="16"/>
                      <a:pt x="14" y="16"/>
                      <a:pt x="14" y="16"/>
                    </a:cubicBezTo>
                    <a:cubicBezTo>
                      <a:pt x="14" y="17"/>
                      <a:pt x="13" y="17"/>
                      <a:pt x="13" y="18"/>
                    </a:cubicBezTo>
                    <a:cubicBezTo>
                      <a:pt x="13" y="18"/>
                      <a:pt x="14" y="19"/>
                      <a:pt x="14" y="19"/>
                    </a:cubicBezTo>
                    <a:cubicBezTo>
                      <a:pt x="14" y="20"/>
                      <a:pt x="13" y="20"/>
                      <a:pt x="12" y="20"/>
                    </a:cubicBezTo>
                    <a:cubicBezTo>
                      <a:pt x="12" y="20"/>
                      <a:pt x="12" y="20"/>
                      <a:pt x="11" y="20"/>
                    </a:cubicBezTo>
                    <a:cubicBezTo>
                      <a:pt x="11" y="20"/>
                      <a:pt x="11" y="20"/>
                      <a:pt x="10" y="20"/>
                    </a:cubicBezTo>
                    <a:cubicBezTo>
                      <a:pt x="10" y="20"/>
                      <a:pt x="10" y="21"/>
                      <a:pt x="9" y="21"/>
                    </a:cubicBezTo>
                    <a:cubicBezTo>
                      <a:pt x="9" y="21"/>
                      <a:pt x="8" y="22"/>
                      <a:pt x="8" y="22"/>
                    </a:cubicBezTo>
                    <a:cubicBezTo>
                      <a:pt x="7" y="22"/>
                      <a:pt x="7" y="22"/>
                      <a:pt x="7" y="22"/>
                    </a:cubicBezTo>
                    <a:cubicBezTo>
                      <a:pt x="6" y="22"/>
                      <a:pt x="6" y="22"/>
                      <a:pt x="5" y="23"/>
                    </a:cubicBezTo>
                    <a:cubicBezTo>
                      <a:pt x="5" y="23"/>
                      <a:pt x="4" y="23"/>
                      <a:pt x="4" y="23"/>
                    </a:cubicBezTo>
                    <a:cubicBezTo>
                      <a:pt x="3" y="24"/>
                      <a:pt x="3" y="24"/>
                      <a:pt x="3" y="24"/>
                    </a:cubicBezTo>
                    <a:cubicBezTo>
                      <a:pt x="3" y="24"/>
                      <a:pt x="2" y="24"/>
                      <a:pt x="2" y="24"/>
                    </a:cubicBezTo>
                    <a:cubicBezTo>
                      <a:pt x="2" y="24"/>
                      <a:pt x="2" y="25"/>
                      <a:pt x="1" y="25"/>
                    </a:cubicBezTo>
                    <a:cubicBezTo>
                      <a:pt x="1" y="25"/>
                      <a:pt x="1" y="25"/>
                      <a:pt x="1" y="25"/>
                    </a:cubicBezTo>
                    <a:cubicBezTo>
                      <a:pt x="1" y="25"/>
                      <a:pt x="1" y="26"/>
                      <a:pt x="1" y="27"/>
                    </a:cubicBezTo>
                    <a:cubicBezTo>
                      <a:pt x="1" y="27"/>
                      <a:pt x="1" y="28"/>
                      <a:pt x="1" y="28"/>
                    </a:cubicBezTo>
                    <a:cubicBezTo>
                      <a:pt x="0" y="28"/>
                      <a:pt x="0" y="28"/>
                      <a:pt x="0" y="28"/>
                    </a:cubicBezTo>
                    <a:cubicBezTo>
                      <a:pt x="10" y="36"/>
                      <a:pt x="10" y="36"/>
                      <a:pt x="10" y="36"/>
                    </a:cubicBezTo>
                    <a:cubicBezTo>
                      <a:pt x="10" y="36"/>
                      <a:pt x="10" y="36"/>
                      <a:pt x="10" y="36"/>
                    </a:cubicBezTo>
                    <a:cubicBezTo>
                      <a:pt x="25" y="47"/>
                      <a:pt x="25" y="47"/>
                      <a:pt x="25" y="47"/>
                    </a:cubicBezTo>
                    <a:cubicBezTo>
                      <a:pt x="25" y="47"/>
                      <a:pt x="25" y="48"/>
                      <a:pt x="25" y="48"/>
                    </a:cubicBezTo>
                    <a:cubicBezTo>
                      <a:pt x="25" y="48"/>
                      <a:pt x="25" y="48"/>
                      <a:pt x="25" y="48"/>
                    </a:cubicBezTo>
                    <a:cubicBezTo>
                      <a:pt x="26" y="49"/>
                      <a:pt x="26" y="49"/>
                      <a:pt x="26" y="49"/>
                    </a:cubicBezTo>
                    <a:cubicBezTo>
                      <a:pt x="27" y="49"/>
                      <a:pt x="27" y="49"/>
                      <a:pt x="27" y="49"/>
                    </a:cubicBezTo>
                    <a:cubicBezTo>
                      <a:pt x="27" y="50"/>
                      <a:pt x="27" y="50"/>
                      <a:pt x="28" y="50"/>
                    </a:cubicBezTo>
                    <a:cubicBezTo>
                      <a:pt x="28" y="51"/>
                      <a:pt x="28" y="50"/>
                      <a:pt x="28" y="50"/>
                    </a:cubicBezTo>
                    <a:cubicBezTo>
                      <a:pt x="29" y="50"/>
                      <a:pt x="29" y="50"/>
                      <a:pt x="29" y="51"/>
                    </a:cubicBezTo>
                    <a:cubicBezTo>
                      <a:pt x="30" y="51"/>
                      <a:pt x="30" y="52"/>
                      <a:pt x="30" y="52"/>
                    </a:cubicBezTo>
                    <a:cubicBezTo>
                      <a:pt x="30" y="52"/>
                      <a:pt x="29" y="53"/>
                      <a:pt x="30" y="53"/>
                    </a:cubicBezTo>
                    <a:cubicBezTo>
                      <a:pt x="30" y="53"/>
                      <a:pt x="30" y="53"/>
                      <a:pt x="30" y="53"/>
                    </a:cubicBezTo>
                    <a:cubicBezTo>
                      <a:pt x="31" y="53"/>
                      <a:pt x="31" y="53"/>
                      <a:pt x="32" y="53"/>
                    </a:cubicBezTo>
                    <a:cubicBezTo>
                      <a:pt x="31" y="53"/>
                      <a:pt x="31" y="53"/>
                      <a:pt x="31" y="53"/>
                    </a:cubicBezTo>
                    <a:cubicBezTo>
                      <a:pt x="32" y="53"/>
                      <a:pt x="33" y="52"/>
                      <a:pt x="34" y="52"/>
                    </a:cubicBezTo>
                    <a:cubicBezTo>
                      <a:pt x="35" y="52"/>
                      <a:pt x="35" y="52"/>
                      <a:pt x="36" y="52"/>
                    </a:cubicBezTo>
                    <a:cubicBezTo>
                      <a:pt x="36" y="52"/>
                      <a:pt x="36" y="51"/>
                      <a:pt x="37" y="51"/>
                    </a:cubicBezTo>
                    <a:cubicBezTo>
                      <a:pt x="37" y="51"/>
                      <a:pt x="38" y="50"/>
                      <a:pt x="39" y="50"/>
                    </a:cubicBezTo>
                    <a:cubicBezTo>
                      <a:pt x="39" y="49"/>
                      <a:pt x="40" y="49"/>
                      <a:pt x="40" y="48"/>
                    </a:cubicBezTo>
                    <a:cubicBezTo>
                      <a:pt x="41" y="48"/>
                      <a:pt x="42" y="47"/>
                      <a:pt x="43" y="47"/>
                    </a:cubicBezTo>
                    <a:cubicBezTo>
                      <a:pt x="43" y="46"/>
                      <a:pt x="43" y="45"/>
                      <a:pt x="44" y="45"/>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13" name="Freeform 103"/>
              <p:cNvSpPr>
                <a:spLocks/>
              </p:cNvSpPr>
              <p:nvPr/>
            </p:nvSpPr>
            <p:spPr bwMode="auto">
              <a:xfrm>
                <a:off x="4852989" y="2103439"/>
                <a:ext cx="301625" cy="312738"/>
              </a:xfrm>
              <a:custGeom>
                <a:avLst/>
                <a:gdLst>
                  <a:gd name="T0" fmla="*/ 23 w 28"/>
                  <a:gd name="T1" fmla="*/ 29 h 29"/>
                  <a:gd name="T2" fmla="*/ 24 w 28"/>
                  <a:gd name="T3" fmla="*/ 27 h 29"/>
                  <a:gd name="T4" fmla="*/ 25 w 28"/>
                  <a:gd name="T5" fmla="*/ 27 h 29"/>
                  <a:gd name="T6" fmla="*/ 27 w 28"/>
                  <a:gd name="T7" fmla="*/ 25 h 29"/>
                  <a:gd name="T8" fmla="*/ 28 w 28"/>
                  <a:gd name="T9" fmla="*/ 24 h 29"/>
                  <a:gd name="T10" fmla="*/ 28 w 28"/>
                  <a:gd name="T11" fmla="*/ 23 h 29"/>
                  <a:gd name="T12" fmla="*/ 27 w 28"/>
                  <a:gd name="T13" fmla="*/ 21 h 29"/>
                  <a:gd name="T14" fmla="*/ 26 w 28"/>
                  <a:gd name="T15" fmla="*/ 18 h 29"/>
                  <a:gd name="T16" fmla="*/ 25 w 28"/>
                  <a:gd name="T17" fmla="*/ 16 h 29"/>
                  <a:gd name="T18" fmla="*/ 24 w 28"/>
                  <a:gd name="T19" fmla="*/ 15 h 29"/>
                  <a:gd name="T20" fmla="*/ 23 w 28"/>
                  <a:gd name="T21" fmla="*/ 13 h 29"/>
                  <a:gd name="T22" fmla="*/ 22 w 28"/>
                  <a:gd name="T23" fmla="*/ 11 h 29"/>
                  <a:gd name="T24" fmla="*/ 21 w 28"/>
                  <a:gd name="T25" fmla="*/ 9 h 29"/>
                  <a:gd name="T26" fmla="*/ 19 w 28"/>
                  <a:gd name="T27" fmla="*/ 7 h 29"/>
                  <a:gd name="T28" fmla="*/ 19 w 28"/>
                  <a:gd name="T29" fmla="*/ 5 h 29"/>
                  <a:gd name="T30" fmla="*/ 20 w 28"/>
                  <a:gd name="T31" fmla="*/ 7 h 29"/>
                  <a:gd name="T32" fmla="*/ 22 w 28"/>
                  <a:gd name="T33" fmla="*/ 10 h 29"/>
                  <a:gd name="T34" fmla="*/ 24 w 28"/>
                  <a:gd name="T35" fmla="*/ 10 h 29"/>
                  <a:gd name="T36" fmla="*/ 24 w 28"/>
                  <a:gd name="T37" fmla="*/ 8 h 29"/>
                  <a:gd name="T38" fmla="*/ 25 w 28"/>
                  <a:gd name="T39" fmla="*/ 6 h 29"/>
                  <a:gd name="T40" fmla="*/ 25 w 28"/>
                  <a:gd name="T41" fmla="*/ 5 h 29"/>
                  <a:gd name="T42" fmla="*/ 24 w 28"/>
                  <a:gd name="T43" fmla="*/ 3 h 29"/>
                  <a:gd name="T44" fmla="*/ 23 w 28"/>
                  <a:gd name="T45" fmla="*/ 1 h 29"/>
                  <a:gd name="T46" fmla="*/ 22 w 28"/>
                  <a:gd name="T47" fmla="*/ 1 h 29"/>
                  <a:gd name="T48" fmla="*/ 19 w 28"/>
                  <a:gd name="T49" fmla="*/ 1 h 29"/>
                  <a:gd name="T50" fmla="*/ 16 w 28"/>
                  <a:gd name="T51" fmla="*/ 0 h 29"/>
                  <a:gd name="T52" fmla="*/ 14 w 28"/>
                  <a:gd name="T53" fmla="*/ 0 h 29"/>
                  <a:gd name="T54" fmla="*/ 12 w 28"/>
                  <a:gd name="T55" fmla="*/ 2 h 29"/>
                  <a:gd name="T56" fmla="*/ 8 w 28"/>
                  <a:gd name="T57" fmla="*/ 2 h 29"/>
                  <a:gd name="T58" fmla="*/ 6 w 28"/>
                  <a:gd name="T59" fmla="*/ 1 h 29"/>
                  <a:gd name="T60" fmla="*/ 3 w 28"/>
                  <a:gd name="T61" fmla="*/ 0 h 29"/>
                  <a:gd name="T62" fmla="*/ 2 w 28"/>
                  <a:gd name="T63" fmla="*/ 1 h 29"/>
                  <a:gd name="T64" fmla="*/ 1 w 28"/>
                  <a:gd name="T65" fmla="*/ 0 h 29"/>
                  <a:gd name="T66" fmla="*/ 0 w 28"/>
                  <a:gd name="T67" fmla="*/ 1 h 29"/>
                  <a:gd name="T68" fmla="*/ 1 w 28"/>
                  <a:gd name="T69" fmla="*/ 5 h 29"/>
                  <a:gd name="T70" fmla="*/ 2 w 28"/>
                  <a:gd name="T71" fmla="*/ 27 h 29"/>
                  <a:gd name="T72" fmla="*/ 22 w 28"/>
                  <a:gd name="T7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23" y="28"/>
                    </a:moveTo>
                    <a:cubicBezTo>
                      <a:pt x="23" y="29"/>
                      <a:pt x="23" y="29"/>
                      <a:pt x="23" y="29"/>
                    </a:cubicBezTo>
                    <a:cubicBezTo>
                      <a:pt x="23" y="29"/>
                      <a:pt x="23" y="29"/>
                      <a:pt x="24" y="29"/>
                    </a:cubicBezTo>
                    <a:cubicBezTo>
                      <a:pt x="24" y="28"/>
                      <a:pt x="24" y="28"/>
                      <a:pt x="24" y="27"/>
                    </a:cubicBezTo>
                    <a:cubicBezTo>
                      <a:pt x="25" y="27"/>
                      <a:pt x="25" y="27"/>
                      <a:pt x="25" y="27"/>
                    </a:cubicBezTo>
                    <a:cubicBezTo>
                      <a:pt x="25" y="27"/>
                      <a:pt x="25" y="27"/>
                      <a:pt x="25" y="27"/>
                    </a:cubicBezTo>
                    <a:cubicBezTo>
                      <a:pt x="26" y="26"/>
                      <a:pt x="25" y="26"/>
                      <a:pt x="26" y="26"/>
                    </a:cubicBezTo>
                    <a:cubicBezTo>
                      <a:pt x="26" y="25"/>
                      <a:pt x="26" y="25"/>
                      <a:pt x="27" y="25"/>
                    </a:cubicBezTo>
                    <a:cubicBezTo>
                      <a:pt x="27" y="25"/>
                      <a:pt x="27" y="25"/>
                      <a:pt x="27" y="25"/>
                    </a:cubicBezTo>
                    <a:cubicBezTo>
                      <a:pt x="28" y="25"/>
                      <a:pt x="28" y="25"/>
                      <a:pt x="28" y="24"/>
                    </a:cubicBezTo>
                    <a:cubicBezTo>
                      <a:pt x="28" y="24"/>
                      <a:pt x="28" y="24"/>
                      <a:pt x="28" y="24"/>
                    </a:cubicBezTo>
                    <a:cubicBezTo>
                      <a:pt x="28" y="24"/>
                      <a:pt x="28" y="24"/>
                      <a:pt x="28" y="23"/>
                    </a:cubicBezTo>
                    <a:cubicBezTo>
                      <a:pt x="28" y="22"/>
                      <a:pt x="28" y="22"/>
                      <a:pt x="28" y="21"/>
                    </a:cubicBezTo>
                    <a:cubicBezTo>
                      <a:pt x="28" y="21"/>
                      <a:pt x="27" y="21"/>
                      <a:pt x="27" y="21"/>
                    </a:cubicBezTo>
                    <a:cubicBezTo>
                      <a:pt x="27" y="20"/>
                      <a:pt x="27" y="20"/>
                      <a:pt x="27" y="19"/>
                    </a:cubicBezTo>
                    <a:cubicBezTo>
                      <a:pt x="27" y="19"/>
                      <a:pt x="26" y="19"/>
                      <a:pt x="26" y="18"/>
                    </a:cubicBezTo>
                    <a:cubicBezTo>
                      <a:pt x="26" y="18"/>
                      <a:pt x="26" y="18"/>
                      <a:pt x="26" y="17"/>
                    </a:cubicBezTo>
                    <a:cubicBezTo>
                      <a:pt x="25" y="17"/>
                      <a:pt x="25" y="17"/>
                      <a:pt x="25" y="16"/>
                    </a:cubicBezTo>
                    <a:cubicBezTo>
                      <a:pt x="25" y="16"/>
                      <a:pt x="25" y="16"/>
                      <a:pt x="25" y="16"/>
                    </a:cubicBezTo>
                    <a:cubicBezTo>
                      <a:pt x="24" y="15"/>
                      <a:pt x="24" y="15"/>
                      <a:pt x="24" y="15"/>
                    </a:cubicBezTo>
                    <a:cubicBezTo>
                      <a:pt x="24" y="14"/>
                      <a:pt x="23" y="14"/>
                      <a:pt x="23" y="14"/>
                    </a:cubicBezTo>
                    <a:cubicBezTo>
                      <a:pt x="23" y="13"/>
                      <a:pt x="23" y="13"/>
                      <a:pt x="23" y="13"/>
                    </a:cubicBezTo>
                    <a:cubicBezTo>
                      <a:pt x="23" y="12"/>
                      <a:pt x="23" y="12"/>
                      <a:pt x="23" y="12"/>
                    </a:cubicBezTo>
                    <a:cubicBezTo>
                      <a:pt x="23" y="11"/>
                      <a:pt x="22" y="11"/>
                      <a:pt x="22" y="11"/>
                    </a:cubicBezTo>
                    <a:cubicBezTo>
                      <a:pt x="22" y="11"/>
                      <a:pt x="22" y="11"/>
                      <a:pt x="21" y="10"/>
                    </a:cubicBezTo>
                    <a:cubicBezTo>
                      <a:pt x="21" y="10"/>
                      <a:pt x="21" y="10"/>
                      <a:pt x="21" y="9"/>
                    </a:cubicBezTo>
                    <a:cubicBezTo>
                      <a:pt x="20" y="9"/>
                      <a:pt x="20" y="8"/>
                      <a:pt x="20" y="8"/>
                    </a:cubicBezTo>
                    <a:cubicBezTo>
                      <a:pt x="20" y="7"/>
                      <a:pt x="19" y="7"/>
                      <a:pt x="19" y="7"/>
                    </a:cubicBezTo>
                    <a:cubicBezTo>
                      <a:pt x="19" y="6"/>
                      <a:pt x="19" y="6"/>
                      <a:pt x="19" y="5"/>
                    </a:cubicBezTo>
                    <a:cubicBezTo>
                      <a:pt x="19" y="5"/>
                      <a:pt x="19" y="5"/>
                      <a:pt x="19" y="5"/>
                    </a:cubicBezTo>
                    <a:cubicBezTo>
                      <a:pt x="20" y="5"/>
                      <a:pt x="20" y="5"/>
                      <a:pt x="20" y="6"/>
                    </a:cubicBezTo>
                    <a:cubicBezTo>
                      <a:pt x="20" y="6"/>
                      <a:pt x="20" y="7"/>
                      <a:pt x="20" y="7"/>
                    </a:cubicBezTo>
                    <a:cubicBezTo>
                      <a:pt x="21" y="8"/>
                      <a:pt x="21" y="8"/>
                      <a:pt x="21" y="9"/>
                    </a:cubicBezTo>
                    <a:cubicBezTo>
                      <a:pt x="22" y="9"/>
                      <a:pt x="22" y="9"/>
                      <a:pt x="22" y="10"/>
                    </a:cubicBezTo>
                    <a:cubicBezTo>
                      <a:pt x="23" y="10"/>
                      <a:pt x="22" y="11"/>
                      <a:pt x="23" y="11"/>
                    </a:cubicBezTo>
                    <a:cubicBezTo>
                      <a:pt x="23" y="11"/>
                      <a:pt x="23" y="11"/>
                      <a:pt x="24" y="10"/>
                    </a:cubicBezTo>
                    <a:cubicBezTo>
                      <a:pt x="24" y="10"/>
                      <a:pt x="24" y="10"/>
                      <a:pt x="24" y="9"/>
                    </a:cubicBezTo>
                    <a:cubicBezTo>
                      <a:pt x="24" y="9"/>
                      <a:pt x="24" y="9"/>
                      <a:pt x="24" y="8"/>
                    </a:cubicBezTo>
                    <a:cubicBezTo>
                      <a:pt x="24" y="8"/>
                      <a:pt x="24" y="8"/>
                      <a:pt x="25" y="7"/>
                    </a:cubicBezTo>
                    <a:cubicBezTo>
                      <a:pt x="25" y="7"/>
                      <a:pt x="24" y="6"/>
                      <a:pt x="25" y="6"/>
                    </a:cubicBezTo>
                    <a:cubicBezTo>
                      <a:pt x="25" y="6"/>
                      <a:pt x="25" y="6"/>
                      <a:pt x="25" y="6"/>
                    </a:cubicBezTo>
                    <a:cubicBezTo>
                      <a:pt x="25" y="6"/>
                      <a:pt x="25" y="5"/>
                      <a:pt x="25" y="5"/>
                    </a:cubicBezTo>
                    <a:cubicBezTo>
                      <a:pt x="25" y="5"/>
                      <a:pt x="25" y="4"/>
                      <a:pt x="25" y="4"/>
                    </a:cubicBezTo>
                    <a:cubicBezTo>
                      <a:pt x="25" y="4"/>
                      <a:pt x="24" y="4"/>
                      <a:pt x="24" y="3"/>
                    </a:cubicBezTo>
                    <a:cubicBezTo>
                      <a:pt x="24" y="3"/>
                      <a:pt x="24" y="3"/>
                      <a:pt x="24" y="2"/>
                    </a:cubicBezTo>
                    <a:cubicBezTo>
                      <a:pt x="24" y="2"/>
                      <a:pt x="24" y="2"/>
                      <a:pt x="23" y="1"/>
                    </a:cubicBezTo>
                    <a:cubicBezTo>
                      <a:pt x="23" y="1"/>
                      <a:pt x="23" y="1"/>
                      <a:pt x="23" y="1"/>
                    </a:cubicBezTo>
                    <a:cubicBezTo>
                      <a:pt x="22" y="1"/>
                      <a:pt x="22" y="1"/>
                      <a:pt x="22" y="1"/>
                    </a:cubicBezTo>
                    <a:cubicBezTo>
                      <a:pt x="22" y="1"/>
                      <a:pt x="22" y="1"/>
                      <a:pt x="21" y="1"/>
                    </a:cubicBezTo>
                    <a:cubicBezTo>
                      <a:pt x="20" y="1"/>
                      <a:pt x="20" y="1"/>
                      <a:pt x="19" y="1"/>
                    </a:cubicBezTo>
                    <a:cubicBezTo>
                      <a:pt x="19" y="1"/>
                      <a:pt x="18" y="1"/>
                      <a:pt x="18" y="1"/>
                    </a:cubicBezTo>
                    <a:cubicBezTo>
                      <a:pt x="17" y="0"/>
                      <a:pt x="17" y="0"/>
                      <a:pt x="16" y="0"/>
                    </a:cubicBezTo>
                    <a:cubicBezTo>
                      <a:pt x="15" y="0"/>
                      <a:pt x="15" y="0"/>
                      <a:pt x="14" y="0"/>
                    </a:cubicBezTo>
                    <a:cubicBezTo>
                      <a:pt x="14" y="0"/>
                      <a:pt x="14" y="0"/>
                      <a:pt x="14" y="0"/>
                    </a:cubicBezTo>
                    <a:cubicBezTo>
                      <a:pt x="13" y="1"/>
                      <a:pt x="13" y="1"/>
                      <a:pt x="13" y="1"/>
                    </a:cubicBezTo>
                    <a:cubicBezTo>
                      <a:pt x="12" y="1"/>
                      <a:pt x="12" y="2"/>
                      <a:pt x="12" y="2"/>
                    </a:cubicBezTo>
                    <a:cubicBezTo>
                      <a:pt x="11" y="2"/>
                      <a:pt x="11" y="2"/>
                      <a:pt x="10" y="2"/>
                    </a:cubicBezTo>
                    <a:cubicBezTo>
                      <a:pt x="10" y="2"/>
                      <a:pt x="9" y="2"/>
                      <a:pt x="8" y="2"/>
                    </a:cubicBezTo>
                    <a:cubicBezTo>
                      <a:pt x="8" y="1"/>
                      <a:pt x="7" y="2"/>
                      <a:pt x="7" y="1"/>
                    </a:cubicBezTo>
                    <a:cubicBezTo>
                      <a:pt x="6" y="1"/>
                      <a:pt x="6" y="1"/>
                      <a:pt x="6" y="1"/>
                    </a:cubicBezTo>
                    <a:cubicBezTo>
                      <a:pt x="5" y="0"/>
                      <a:pt x="5" y="0"/>
                      <a:pt x="5" y="0"/>
                    </a:cubicBezTo>
                    <a:cubicBezTo>
                      <a:pt x="4" y="0"/>
                      <a:pt x="4" y="0"/>
                      <a:pt x="3" y="0"/>
                    </a:cubicBezTo>
                    <a:cubicBezTo>
                      <a:pt x="3" y="0"/>
                      <a:pt x="3" y="0"/>
                      <a:pt x="2" y="0"/>
                    </a:cubicBezTo>
                    <a:cubicBezTo>
                      <a:pt x="2" y="0"/>
                      <a:pt x="2" y="0"/>
                      <a:pt x="2" y="1"/>
                    </a:cubicBezTo>
                    <a:cubicBezTo>
                      <a:pt x="1" y="1"/>
                      <a:pt x="1" y="0"/>
                      <a:pt x="1" y="0"/>
                    </a:cubicBezTo>
                    <a:cubicBezTo>
                      <a:pt x="1" y="0"/>
                      <a:pt x="1" y="0"/>
                      <a:pt x="1" y="0"/>
                    </a:cubicBezTo>
                    <a:cubicBezTo>
                      <a:pt x="1" y="0"/>
                      <a:pt x="0" y="0"/>
                      <a:pt x="0" y="0"/>
                    </a:cubicBezTo>
                    <a:cubicBezTo>
                      <a:pt x="0" y="1"/>
                      <a:pt x="0" y="1"/>
                      <a:pt x="0" y="1"/>
                    </a:cubicBezTo>
                    <a:cubicBezTo>
                      <a:pt x="0" y="2"/>
                      <a:pt x="0" y="2"/>
                      <a:pt x="0" y="2"/>
                    </a:cubicBezTo>
                    <a:cubicBezTo>
                      <a:pt x="0" y="3"/>
                      <a:pt x="1" y="4"/>
                      <a:pt x="1" y="5"/>
                    </a:cubicBezTo>
                    <a:cubicBezTo>
                      <a:pt x="1" y="6"/>
                      <a:pt x="1" y="6"/>
                      <a:pt x="1" y="6"/>
                    </a:cubicBezTo>
                    <a:cubicBezTo>
                      <a:pt x="2" y="27"/>
                      <a:pt x="2" y="27"/>
                      <a:pt x="2" y="27"/>
                    </a:cubicBezTo>
                    <a:cubicBezTo>
                      <a:pt x="2" y="28"/>
                      <a:pt x="2" y="28"/>
                      <a:pt x="2" y="28"/>
                    </a:cubicBezTo>
                    <a:cubicBezTo>
                      <a:pt x="22" y="28"/>
                      <a:pt x="22" y="28"/>
                      <a:pt x="22" y="28"/>
                    </a:cubicBezTo>
                    <a:cubicBezTo>
                      <a:pt x="22" y="28"/>
                      <a:pt x="23" y="28"/>
                      <a:pt x="23" y="28"/>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14" name="Freeform 104"/>
              <p:cNvSpPr>
                <a:spLocks/>
              </p:cNvSpPr>
              <p:nvPr/>
            </p:nvSpPr>
            <p:spPr bwMode="auto">
              <a:xfrm>
                <a:off x="5554664" y="2265364"/>
                <a:ext cx="150813" cy="119063"/>
              </a:xfrm>
              <a:custGeom>
                <a:avLst/>
                <a:gdLst>
                  <a:gd name="T0" fmla="*/ 13 w 14"/>
                  <a:gd name="T1" fmla="*/ 2 h 11"/>
                  <a:gd name="T2" fmla="*/ 14 w 14"/>
                  <a:gd name="T3" fmla="*/ 1 h 11"/>
                  <a:gd name="T4" fmla="*/ 14 w 14"/>
                  <a:gd name="T5" fmla="*/ 1 h 11"/>
                  <a:gd name="T6" fmla="*/ 13 w 14"/>
                  <a:gd name="T7" fmla="*/ 0 h 11"/>
                  <a:gd name="T8" fmla="*/ 13 w 14"/>
                  <a:gd name="T9" fmla="*/ 1 h 11"/>
                  <a:gd name="T10" fmla="*/ 12 w 14"/>
                  <a:gd name="T11" fmla="*/ 1 h 11"/>
                  <a:gd name="T12" fmla="*/ 12 w 14"/>
                  <a:gd name="T13" fmla="*/ 2 h 11"/>
                  <a:gd name="T14" fmla="*/ 11 w 14"/>
                  <a:gd name="T15" fmla="*/ 3 h 11"/>
                  <a:gd name="T16" fmla="*/ 10 w 14"/>
                  <a:gd name="T17" fmla="*/ 4 h 11"/>
                  <a:gd name="T18" fmla="*/ 10 w 14"/>
                  <a:gd name="T19" fmla="*/ 5 h 11"/>
                  <a:gd name="T20" fmla="*/ 10 w 14"/>
                  <a:gd name="T21" fmla="*/ 6 h 11"/>
                  <a:gd name="T22" fmla="*/ 9 w 14"/>
                  <a:gd name="T23" fmla="*/ 6 h 11"/>
                  <a:gd name="T24" fmla="*/ 8 w 14"/>
                  <a:gd name="T25" fmla="*/ 7 h 11"/>
                  <a:gd name="T26" fmla="*/ 7 w 14"/>
                  <a:gd name="T27" fmla="*/ 7 h 11"/>
                  <a:gd name="T28" fmla="*/ 6 w 14"/>
                  <a:gd name="T29" fmla="*/ 7 h 11"/>
                  <a:gd name="T30" fmla="*/ 5 w 14"/>
                  <a:gd name="T31" fmla="*/ 6 h 11"/>
                  <a:gd name="T32" fmla="*/ 4 w 14"/>
                  <a:gd name="T33" fmla="*/ 7 h 11"/>
                  <a:gd name="T34" fmla="*/ 4 w 14"/>
                  <a:gd name="T35" fmla="*/ 7 h 11"/>
                  <a:gd name="T36" fmla="*/ 3 w 14"/>
                  <a:gd name="T37" fmla="*/ 6 h 11"/>
                  <a:gd name="T38" fmla="*/ 2 w 14"/>
                  <a:gd name="T39" fmla="*/ 6 h 11"/>
                  <a:gd name="T40" fmla="*/ 2 w 14"/>
                  <a:gd name="T41" fmla="*/ 5 h 11"/>
                  <a:gd name="T42" fmla="*/ 2 w 14"/>
                  <a:gd name="T43" fmla="*/ 5 h 11"/>
                  <a:gd name="T44" fmla="*/ 0 w 14"/>
                  <a:gd name="T45" fmla="*/ 4 h 11"/>
                  <a:gd name="T46" fmla="*/ 0 w 14"/>
                  <a:gd name="T47" fmla="*/ 4 h 11"/>
                  <a:gd name="T48" fmla="*/ 0 w 14"/>
                  <a:gd name="T49" fmla="*/ 5 h 11"/>
                  <a:gd name="T50" fmla="*/ 1 w 14"/>
                  <a:gd name="T51" fmla="*/ 6 h 11"/>
                  <a:gd name="T52" fmla="*/ 2 w 14"/>
                  <a:gd name="T53" fmla="*/ 8 h 11"/>
                  <a:gd name="T54" fmla="*/ 3 w 14"/>
                  <a:gd name="T55" fmla="*/ 8 h 11"/>
                  <a:gd name="T56" fmla="*/ 4 w 14"/>
                  <a:gd name="T57" fmla="*/ 9 h 11"/>
                  <a:gd name="T58" fmla="*/ 5 w 14"/>
                  <a:gd name="T59" fmla="*/ 9 h 11"/>
                  <a:gd name="T60" fmla="*/ 7 w 14"/>
                  <a:gd name="T61" fmla="*/ 9 h 11"/>
                  <a:gd name="T62" fmla="*/ 9 w 14"/>
                  <a:gd name="T63" fmla="*/ 10 h 11"/>
                  <a:gd name="T64" fmla="*/ 11 w 14"/>
                  <a:gd name="T65" fmla="*/ 11 h 11"/>
                  <a:gd name="T66" fmla="*/ 11 w 14"/>
                  <a:gd name="T67" fmla="*/ 10 h 11"/>
                  <a:gd name="T68" fmla="*/ 11 w 14"/>
                  <a:gd name="T69" fmla="*/ 8 h 11"/>
                  <a:gd name="T70" fmla="*/ 12 w 14"/>
                  <a:gd name="T71" fmla="*/ 6 h 11"/>
                  <a:gd name="T72" fmla="*/ 12 w 14"/>
                  <a:gd name="T73" fmla="*/ 4 h 11"/>
                  <a:gd name="T74" fmla="*/ 13 w 14"/>
                  <a:gd name="T75" fmla="*/ 3 h 11"/>
                  <a:gd name="T76" fmla="*/ 14 w 14"/>
                  <a:gd name="T77" fmla="*/ 3 h 11"/>
                  <a:gd name="T78" fmla="*/ 14 w 14"/>
                  <a:gd name="T79" fmla="*/ 2 h 11"/>
                  <a:gd name="T80" fmla="*/ 13 w 14"/>
                  <a:gd name="T8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1">
                    <a:moveTo>
                      <a:pt x="13" y="2"/>
                    </a:moveTo>
                    <a:cubicBezTo>
                      <a:pt x="13" y="1"/>
                      <a:pt x="14" y="1"/>
                      <a:pt x="14" y="1"/>
                    </a:cubicBezTo>
                    <a:cubicBezTo>
                      <a:pt x="14" y="1"/>
                      <a:pt x="14" y="1"/>
                      <a:pt x="14" y="1"/>
                    </a:cubicBezTo>
                    <a:cubicBezTo>
                      <a:pt x="14" y="0"/>
                      <a:pt x="14" y="0"/>
                      <a:pt x="13" y="0"/>
                    </a:cubicBezTo>
                    <a:cubicBezTo>
                      <a:pt x="13" y="0"/>
                      <a:pt x="13" y="0"/>
                      <a:pt x="13" y="1"/>
                    </a:cubicBezTo>
                    <a:cubicBezTo>
                      <a:pt x="13" y="1"/>
                      <a:pt x="13" y="1"/>
                      <a:pt x="12" y="1"/>
                    </a:cubicBezTo>
                    <a:cubicBezTo>
                      <a:pt x="12" y="2"/>
                      <a:pt x="12" y="2"/>
                      <a:pt x="12" y="2"/>
                    </a:cubicBezTo>
                    <a:cubicBezTo>
                      <a:pt x="11" y="3"/>
                      <a:pt x="11" y="3"/>
                      <a:pt x="11" y="3"/>
                    </a:cubicBezTo>
                    <a:cubicBezTo>
                      <a:pt x="11" y="4"/>
                      <a:pt x="11" y="4"/>
                      <a:pt x="10" y="4"/>
                    </a:cubicBezTo>
                    <a:cubicBezTo>
                      <a:pt x="10" y="4"/>
                      <a:pt x="10" y="5"/>
                      <a:pt x="10" y="5"/>
                    </a:cubicBezTo>
                    <a:cubicBezTo>
                      <a:pt x="10" y="5"/>
                      <a:pt x="10" y="5"/>
                      <a:pt x="10" y="6"/>
                    </a:cubicBezTo>
                    <a:cubicBezTo>
                      <a:pt x="9" y="6"/>
                      <a:pt x="9" y="6"/>
                      <a:pt x="9" y="6"/>
                    </a:cubicBezTo>
                    <a:cubicBezTo>
                      <a:pt x="8" y="6"/>
                      <a:pt x="8" y="6"/>
                      <a:pt x="8" y="7"/>
                    </a:cubicBezTo>
                    <a:cubicBezTo>
                      <a:pt x="7" y="7"/>
                      <a:pt x="7" y="7"/>
                      <a:pt x="7" y="7"/>
                    </a:cubicBezTo>
                    <a:cubicBezTo>
                      <a:pt x="6" y="7"/>
                      <a:pt x="6" y="7"/>
                      <a:pt x="6" y="7"/>
                    </a:cubicBezTo>
                    <a:cubicBezTo>
                      <a:pt x="6" y="6"/>
                      <a:pt x="5" y="6"/>
                      <a:pt x="5" y="6"/>
                    </a:cubicBezTo>
                    <a:cubicBezTo>
                      <a:pt x="5" y="6"/>
                      <a:pt x="5" y="7"/>
                      <a:pt x="4" y="7"/>
                    </a:cubicBezTo>
                    <a:cubicBezTo>
                      <a:pt x="4" y="7"/>
                      <a:pt x="4" y="7"/>
                      <a:pt x="4" y="7"/>
                    </a:cubicBezTo>
                    <a:cubicBezTo>
                      <a:pt x="3" y="7"/>
                      <a:pt x="3" y="6"/>
                      <a:pt x="3" y="6"/>
                    </a:cubicBezTo>
                    <a:cubicBezTo>
                      <a:pt x="2" y="6"/>
                      <a:pt x="2" y="6"/>
                      <a:pt x="2" y="6"/>
                    </a:cubicBezTo>
                    <a:cubicBezTo>
                      <a:pt x="2" y="5"/>
                      <a:pt x="2" y="5"/>
                      <a:pt x="2" y="5"/>
                    </a:cubicBezTo>
                    <a:cubicBezTo>
                      <a:pt x="2" y="5"/>
                      <a:pt x="2" y="5"/>
                      <a:pt x="2" y="5"/>
                    </a:cubicBezTo>
                    <a:cubicBezTo>
                      <a:pt x="0" y="4"/>
                      <a:pt x="0" y="4"/>
                      <a:pt x="0" y="4"/>
                    </a:cubicBezTo>
                    <a:cubicBezTo>
                      <a:pt x="0" y="5"/>
                      <a:pt x="0" y="4"/>
                      <a:pt x="0" y="4"/>
                    </a:cubicBezTo>
                    <a:cubicBezTo>
                      <a:pt x="0" y="5"/>
                      <a:pt x="0" y="5"/>
                      <a:pt x="0" y="5"/>
                    </a:cubicBezTo>
                    <a:cubicBezTo>
                      <a:pt x="0" y="5"/>
                      <a:pt x="0" y="5"/>
                      <a:pt x="1" y="6"/>
                    </a:cubicBezTo>
                    <a:cubicBezTo>
                      <a:pt x="1" y="7"/>
                      <a:pt x="1" y="7"/>
                      <a:pt x="2" y="8"/>
                    </a:cubicBezTo>
                    <a:cubicBezTo>
                      <a:pt x="2" y="8"/>
                      <a:pt x="2" y="8"/>
                      <a:pt x="3" y="8"/>
                    </a:cubicBezTo>
                    <a:cubicBezTo>
                      <a:pt x="3" y="9"/>
                      <a:pt x="3" y="9"/>
                      <a:pt x="4" y="9"/>
                    </a:cubicBezTo>
                    <a:cubicBezTo>
                      <a:pt x="4" y="9"/>
                      <a:pt x="5" y="9"/>
                      <a:pt x="5" y="9"/>
                    </a:cubicBezTo>
                    <a:cubicBezTo>
                      <a:pt x="6" y="9"/>
                      <a:pt x="6" y="9"/>
                      <a:pt x="7" y="9"/>
                    </a:cubicBezTo>
                    <a:cubicBezTo>
                      <a:pt x="8" y="9"/>
                      <a:pt x="9" y="9"/>
                      <a:pt x="9" y="10"/>
                    </a:cubicBezTo>
                    <a:cubicBezTo>
                      <a:pt x="10" y="10"/>
                      <a:pt x="10" y="10"/>
                      <a:pt x="11" y="11"/>
                    </a:cubicBezTo>
                    <a:cubicBezTo>
                      <a:pt x="11" y="10"/>
                      <a:pt x="11" y="10"/>
                      <a:pt x="11" y="10"/>
                    </a:cubicBezTo>
                    <a:cubicBezTo>
                      <a:pt x="11" y="10"/>
                      <a:pt x="11" y="9"/>
                      <a:pt x="11" y="8"/>
                    </a:cubicBezTo>
                    <a:cubicBezTo>
                      <a:pt x="12" y="8"/>
                      <a:pt x="12" y="7"/>
                      <a:pt x="12" y="6"/>
                    </a:cubicBezTo>
                    <a:cubicBezTo>
                      <a:pt x="12" y="6"/>
                      <a:pt x="12" y="5"/>
                      <a:pt x="12" y="4"/>
                    </a:cubicBezTo>
                    <a:cubicBezTo>
                      <a:pt x="13" y="4"/>
                      <a:pt x="13" y="4"/>
                      <a:pt x="13" y="3"/>
                    </a:cubicBezTo>
                    <a:cubicBezTo>
                      <a:pt x="14" y="3"/>
                      <a:pt x="14" y="3"/>
                      <a:pt x="14" y="3"/>
                    </a:cubicBezTo>
                    <a:cubicBezTo>
                      <a:pt x="14" y="2"/>
                      <a:pt x="14" y="2"/>
                      <a:pt x="14" y="2"/>
                    </a:cubicBezTo>
                    <a:cubicBezTo>
                      <a:pt x="13" y="2"/>
                      <a:pt x="13" y="2"/>
                      <a:pt x="13"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15" name="Freeform 105"/>
              <p:cNvSpPr>
                <a:spLocks/>
              </p:cNvSpPr>
              <p:nvPr/>
            </p:nvSpPr>
            <p:spPr bwMode="auto">
              <a:xfrm>
                <a:off x="5813427" y="1930401"/>
                <a:ext cx="400050" cy="420688"/>
              </a:xfrm>
              <a:custGeom>
                <a:avLst/>
                <a:gdLst>
                  <a:gd name="T0" fmla="*/ 15 w 37"/>
                  <a:gd name="T1" fmla="*/ 35 h 39"/>
                  <a:gd name="T2" fmla="*/ 18 w 37"/>
                  <a:gd name="T3" fmla="*/ 37 h 39"/>
                  <a:gd name="T4" fmla="*/ 20 w 37"/>
                  <a:gd name="T5" fmla="*/ 39 h 39"/>
                  <a:gd name="T6" fmla="*/ 22 w 37"/>
                  <a:gd name="T7" fmla="*/ 37 h 39"/>
                  <a:gd name="T8" fmla="*/ 25 w 37"/>
                  <a:gd name="T9" fmla="*/ 36 h 39"/>
                  <a:gd name="T10" fmla="*/ 26 w 37"/>
                  <a:gd name="T11" fmla="*/ 35 h 39"/>
                  <a:gd name="T12" fmla="*/ 24 w 37"/>
                  <a:gd name="T13" fmla="*/ 32 h 39"/>
                  <a:gd name="T14" fmla="*/ 23 w 37"/>
                  <a:gd name="T15" fmla="*/ 30 h 39"/>
                  <a:gd name="T16" fmla="*/ 22 w 37"/>
                  <a:gd name="T17" fmla="*/ 28 h 39"/>
                  <a:gd name="T18" fmla="*/ 24 w 37"/>
                  <a:gd name="T19" fmla="*/ 26 h 39"/>
                  <a:gd name="T20" fmla="*/ 25 w 37"/>
                  <a:gd name="T21" fmla="*/ 27 h 39"/>
                  <a:gd name="T22" fmla="*/ 27 w 37"/>
                  <a:gd name="T23" fmla="*/ 26 h 39"/>
                  <a:gd name="T24" fmla="*/ 29 w 37"/>
                  <a:gd name="T25" fmla="*/ 23 h 39"/>
                  <a:gd name="T26" fmla="*/ 31 w 37"/>
                  <a:gd name="T27" fmla="*/ 20 h 39"/>
                  <a:gd name="T28" fmla="*/ 31 w 37"/>
                  <a:gd name="T29" fmla="*/ 19 h 39"/>
                  <a:gd name="T30" fmla="*/ 32 w 37"/>
                  <a:gd name="T31" fmla="*/ 17 h 39"/>
                  <a:gd name="T32" fmla="*/ 33 w 37"/>
                  <a:gd name="T33" fmla="*/ 15 h 39"/>
                  <a:gd name="T34" fmla="*/ 32 w 37"/>
                  <a:gd name="T35" fmla="*/ 13 h 39"/>
                  <a:gd name="T36" fmla="*/ 30 w 37"/>
                  <a:gd name="T37" fmla="*/ 10 h 39"/>
                  <a:gd name="T38" fmla="*/ 32 w 37"/>
                  <a:gd name="T39" fmla="*/ 7 h 39"/>
                  <a:gd name="T40" fmla="*/ 35 w 37"/>
                  <a:gd name="T41" fmla="*/ 6 h 39"/>
                  <a:gd name="T42" fmla="*/ 37 w 37"/>
                  <a:gd name="T43" fmla="*/ 5 h 39"/>
                  <a:gd name="T44" fmla="*/ 33 w 37"/>
                  <a:gd name="T45" fmla="*/ 4 h 39"/>
                  <a:gd name="T46" fmla="*/ 31 w 37"/>
                  <a:gd name="T47" fmla="*/ 1 h 39"/>
                  <a:gd name="T48" fmla="*/ 29 w 37"/>
                  <a:gd name="T49" fmla="*/ 0 h 39"/>
                  <a:gd name="T50" fmla="*/ 26 w 37"/>
                  <a:gd name="T51" fmla="*/ 1 h 39"/>
                  <a:gd name="T52" fmla="*/ 22 w 37"/>
                  <a:gd name="T53" fmla="*/ 3 h 39"/>
                  <a:gd name="T54" fmla="*/ 24 w 37"/>
                  <a:gd name="T55" fmla="*/ 9 h 39"/>
                  <a:gd name="T56" fmla="*/ 20 w 37"/>
                  <a:gd name="T57" fmla="*/ 12 h 39"/>
                  <a:gd name="T58" fmla="*/ 19 w 37"/>
                  <a:gd name="T59" fmla="*/ 16 h 39"/>
                  <a:gd name="T60" fmla="*/ 17 w 37"/>
                  <a:gd name="T61" fmla="*/ 15 h 39"/>
                  <a:gd name="T62" fmla="*/ 14 w 37"/>
                  <a:gd name="T63" fmla="*/ 17 h 39"/>
                  <a:gd name="T64" fmla="*/ 13 w 37"/>
                  <a:gd name="T65" fmla="*/ 19 h 39"/>
                  <a:gd name="T66" fmla="*/ 11 w 37"/>
                  <a:gd name="T67" fmla="*/ 22 h 39"/>
                  <a:gd name="T68" fmla="*/ 7 w 37"/>
                  <a:gd name="T69" fmla="*/ 22 h 39"/>
                  <a:gd name="T70" fmla="*/ 2 w 37"/>
                  <a:gd name="T71" fmla="*/ 21 h 39"/>
                  <a:gd name="T72" fmla="*/ 1 w 37"/>
                  <a:gd name="T73" fmla="*/ 22 h 39"/>
                  <a:gd name="T74" fmla="*/ 3 w 37"/>
                  <a:gd name="T75" fmla="*/ 25 h 39"/>
                  <a:gd name="T76" fmla="*/ 6 w 37"/>
                  <a:gd name="T77" fmla="*/ 26 h 39"/>
                  <a:gd name="T78" fmla="*/ 7 w 37"/>
                  <a:gd name="T79" fmla="*/ 29 h 39"/>
                  <a:gd name="T80" fmla="*/ 4 w 37"/>
                  <a:gd name="T81" fmla="*/ 32 h 39"/>
                  <a:gd name="T82" fmla="*/ 4 w 37"/>
                  <a:gd name="T83" fmla="*/ 35 h 39"/>
                  <a:gd name="T84" fmla="*/ 8 w 37"/>
                  <a:gd name="T85" fmla="*/ 34 h 39"/>
                  <a:gd name="T86" fmla="*/ 12 w 37"/>
                  <a:gd name="T87" fmla="*/ 34 h 39"/>
                  <a:gd name="T88" fmla="*/ 15 w 37"/>
                  <a:gd name="T8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9">
                    <a:moveTo>
                      <a:pt x="15" y="34"/>
                    </a:moveTo>
                    <a:cubicBezTo>
                      <a:pt x="15" y="34"/>
                      <a:pt x="15" y="34"/>
                      <a:pt x="16" y="34"/>
                    </a:cubicBezTo>
                    <a:cubicBezTo>
                      <a:pt x="16" y="34"/>
                      <a:pt x="15" y="35"/>
                      <a:pt x="15" y="35"/>
                    </a:cubicBezTo>
                    <a:cubicBezTo>
                      <a:pt x="15" y="35"/>
                      <a:pt x="16" y="36"/>
                      <a:pt x="16" y="36"/>
                    </a:cubicBezTo>
                    <a:cubicBezTo>
                      <a:pt x="16" y="36"/>
                      <a:pt x="17" y="36"/>
                      <a:pt x="17" y="36"/>
                    </a:cubicBezTo>
                    <a:cubicBezTo>
                      <a:pt x="17" y="36"/>
                      <a:pt x="17" y="37"/>
                      <a:pt x="18" y="37"/>
                    </a:cubicBezTo>
                    <a:cubicBezTo>
                      <a:pt x="18" y="38"/>
                      <a:pt x="18" y="38"/>
                      <a:pt x="18" y="38"/>
                    </a:cubicBezTo>
                    <a:cubicBezTo>
                      <a:pt x="19" y="39"/>
                      <a:pt x="19" y="39"/>
                      <a:pt x="19" y="39"/>
                    </a:cubicBezTo>
                    <a:cubicBezTo>
                      <a:pt x="20" y="39"/>
                      <a:pt x="20" y="39"/>
                      <a:pt x="20" y="39"/>
                    </a:cubicBezTo>
                    <a:cubicBezTo>
                      <a:pt x="20" y="38"/>
                      <a:pt x="21" y="38"/>
                      <a:pt x="21" y="38"/>
                    </a:cubicBezTo>
                    <a:cubicBezTo>
                      <a:pt x="21" y="37"/>
                      <a:pt x="21" y="37"/>
                      <a:pt x="22" y="37"/>
                    </a:cubicBezTo>
                    <a:cubicBezTo>
                      <a:pt x="22" y="37"/>
                      <a:pt x="22" y="37"/>
                      <a:pt x="22" y="37"/>
                    </a:cubicBezTo>
                    <a:cubicBezTo>
                      <a:pt x="23" y="37"/>
                      <a:pt x="23" y="37"/>
                      <a:pt x="23" y="37"/>
                    </a:cubicBezTo>
                    <a:cubicBezTo>
                      <a:pt x="24" y="37"/>
                      <a:pt x="24" y="37"/>
                      <a:pt x="24" y="37"/>
                    </a:cubicBezTo>
                    <a:cubicBezTo>
                      <a:pt x="25" y="37"/>
                      <a:pt x="25" y="36"/>
                      <a:pt x="25" y="36"/>
                    </a:cubicBezTo>
                    <a:cubicBezTo>
                      <a:pt x="26" y="36"/>
                      <a:pt x="26" y="37"/>
                      <a:pt x="26" y="37"/>
                    </a:cubicBezTo>
                    <a:cubicBezTo>
                      <a:pt x="26" y="37"/>
                      <a:pt x="27" y="37"/>
                      <a:pt x="27" y="36"/>
                    </a:cubicBezTo>
                    <a:cubicBezTo>
                      <a:pt x="27" y="36"/>
                      <a:pt x="27" y="36"/>
                      <a:pt x="26" y="35"/>
                    </a:cubicBezTo>
                    <a:cubicBezTo>
                      <a:pt x="26" y="35"/>
                      <a:pt x="26" y="35"/>
                      <a:pt x="26" y="34"/>
                    </a:cubicBezTo>
                    <a:cubicBezTo>
                      <a:pt x="26" y="34"/>
                      <a:pt x="26" y="33"/>
                      <a:pt x="25" y="33"/>
                    </a:cubicBezTo>
                    <a:cubicBezTo>
                      <a:pt x="25" y="33"/>
                      <a:pt x="25" y="33"/>
                      <a:pt x="24" y="32"/>
                    </a:cubicBezTo>
                    <a:cubicBezTo>
                      <a:pt x="24" y="32"/>
                      <a:pt x="24" y="32"/>
                      <a:pt x="24" y="32"/>
                    </a:cubicBezTo>
                    <a:cubicBezTo>
                      <a:pt x="24" y="31"/>
                      <a:pt x="24" y="31"/>
                      <a:pt x="24" y="31"/>
                    </a:cubicBezTo>
                    <a:cubicBezTo>
                      <a:pt x="24" y="30"/>
                      <a:pt x="24" y="30"/>
                      <a:pt x="23" y="30"/>
                    </a:cubicBezTo>
                    <a:cubicBezTo>
                      <a:pt x="23" y="30"/>
                      <a:pt x="23" y="31"/>
                      <a:pt x="22" y="31"/>
                    </a:cubicBezTo>
                    <a:cubicBezTo>
                      <a:pt x="22" y="30"/>
                      <a:pt x="22" y="30"/>
                      <a:pt x="22" y="29"/>
                    </a:cubicBezTo>
                    <a:cubicBezTo>
                      <a:pt x="22" y="29"/>
                      <a:pt x="22" y="28"/>
                      <a:pt x="22" y="28"/>
                    </a:cubicBezTo>
                    <a:cubicBezTo>
                      <a:pt x="23" y="28"/>
                      <a:pt x="23" y="28"/>
                      <a:pt x="23" y="28"/>
                    </a:cubicBezTo>
                    <a:cubicBezTo>
                      <a:pt x="24" y="27"/>
                      <a:pt x="23" y="27"/>
                      <a:pt x="23" y="27"/>
                    </a:cubicBezTo>
                    <a:cubicBezTo>
                      <a:pt x="23" y="26"/>
                      <a:pt x="23" y="26"/>
                      <a:pt x="24" y="26"/>
                    </a:cubicBezTo>
                    <a:cubicBezTo>
                      <a:pt x="24" y="26"/>
                      <a:pt x="24" y="26"/>
                      <a:pt x="24" y="26"/>
                    </a:cubicBezTo>
                    <a:cubicBezTo>
                      <a:pt x="24" y="26"/>
                      <a:pt x="24" y="27"/>
                      <a:pt x="24" y="27"/>
                    </a:cubicBezTo>
                    <a:cubicBezTo>
                      <a:pt x="24" y="27"/>
                      <a:pt x="25" y="27"/>
                      <a:pt x="25" y="27"/>
                    </a:cubicBezTo>
                    <a:cubicBezTo>
                      <a:pt x="25" y="27"/>
                      <a:pt x="25" y="27"/>
                      <a:pt x="26" y="26"/>
                    </a:cubicBezTo>
                    <a:cubicBezTo>
                      <a:pt x="26" y="26"/>
                      <a:pt x="26" y="26"/>
                      <a:pt x="27" y="26"/>
                    </a:cubicBezTo>
                    <a:cubicBezTo>
                      <a:pt x="27" y="26"/>
                      <a:pt x="27" y="26"/>
                      <a:pt x="27" y="26"/>
                    </a:cubicBezTo>
                    <a:cubicBezTo>
                      <a:pt x="28" y="26"/>
                      <a:pt x="28" y="25"/>
                      <a:pt x="28" y="25"/>
                    </a:cubicBezTo>
                    <a:cubicBezTo>
                      <a:pt x="28" y="25"/>
                      <a:pt x="28" y="24"/>
                      <a:pt x="28" y="24"/>
                    </a:cubicBezTo>
                    <a:cubicBezTo>
                      <a:pt x="29" y="23"/>
                      <a:pt x="29" y="23"/>
                      <a:pt x="29" y="23"/>
                    </a:cubicBezTo>
                    <a:cubicBezTo>
                      <a:pt x="30" y="23"/>
                      <a:pt x="30" y="23"/>
                      <a:pt x="30" y="22"/>
                    </a:cubicBezTo>
                    <a:cubicBezTo>
                      <a:pt x="30" y="22"/>
                      <a:pt x="30" y="22"/>
                      <a:pt x="30" y="21"/>
                    </a:cubicBezTo>
                    <a:cubicBezTo>
                      <a:pt x="30" y="21"/>
                      <a:pt x="30" y="20"/>
                      <a:pt x="31" y="20"/>
                    </a:cubicBezTo>
                    <a:cubicBezTo>
                      <a:pt x="31" y="20"/>
                      <a:pt x="31" y="20"/>
                      <a:pt x="31" y="20"/>
                    </a:cubicBezTo>
                    <a:cubicBezTo>
                      <a:pt x="32" y="20"/>
                      <a:pt x="32" y="20"/>
                      <a:pt x="31" y="19"/>
                    </a:cubicBezTo>
                    <a:cubicBezTo>
                      <a:pt x="31" y="19"/>
                      <a:pt x="31" y="19"/>
                      <a:pt x="31" y="19"/>
                    </a:cubicBezTo>
                    <a:cubicBezTo>
                      <a:pt x="32" y="19"/>
                      <a:pt x="32" y="19"/>
                      <a:pt x="32" y="18"/>
                    </a:cubicBezTo>
                    <a:cubicBezTo>
                      <a:pt x="32" y="18"/>
                      <a:pt x="32" y="18"/>
                      <a:pt x="32" y="18"/>
                    </a:cubicBezTo>
                    <a:cubicBezTo>
                      <a:pt x="33" y="17"/>
                      <a:pt x="32" y="17"/>
                      <a:pt x="32" y="17"/>
                    </a:cubicBezTo>
                    <a:cubicBezTo>
                      <a:pt x="32" y="17"/>
                      <a:pt x="32" y="16"/>
                      <a:pt x="32" y="16"/>
                    </a:cubicBezTo>
                    <a:cubicBezTo>
                      <a:pt x="32" y="16"/>
                      <a:pt x="32" y="15"/>
                      <a:pt x="32" y="15"/>
                    </a:cubicBezTo>
                    <a:cubicBezTo>
                      <a:pt x="32" y="15"/>
                      <a:pt x="32" y="15"/>
                      <a:pt x="33" y="15"/>
                    </a:cubicBezTo>
                    <a:cubicBezTo>
                      <a:pt x="33" y="15"/>
                      <a:pt x="34" y="14"/>
                      <a:pt x="33" y="14"/>
                    </a:cubicBezTo>
                    <a:cubicBezTo>
                      <a:pt x="33" y="13"/>
                      <a:pt x="33" y="14"/>
                      <a:pt x="33" y="13"/>
                    </a:cubicBezTo>
                    <a:cubicBezTo>
                      <a:pt x="32" y="13"/>
                      <a:pt x="32" y="13"/>
                      <a:pt x="32" y="13"/>
                    </a:cubicBezTo>
                    <a:cubicBezTo>
                      <a:pt x="31" y="13"/>
                      <a:pt x="31" y="13"/>
                      <a:pt x="31" y="12"/>
                    </a:cubicBezTo>
                    <a:cubicBezTo>
                      <a:pt x="30" y="12"/>
                      <a:pt x="30" y="12"/>
                      <a:pt x="30" y="11"/>
                    </a:cubicBezTo>
                    <a:cubicBezTo>
                      <a:pt x="30" y="11"/>
                      <a:pt x="30" y="10"/>
                      <a:pt x="30" y="10"/>
                    </a:cubicBezTo>
                    <a:cubicBezTo>
                      <a:pt x="30" y="9"/>
                      <a:pt x="30" y="9"/>
                      <a:pt x="30" y="8"/>
                    </a:cubicBezTo>
                    <a:cubicBezTo>
                      <a:pt x="30" y="8"/>
                      <a:pt x="30" y="7"/>
                      <a:pt x="30" y="7"/>
                    </a:cubicBezTo>
                    <a:cubicBezTo>
                      <a:pt x="31" y="7"/>
                      <a:pt x="31" y="7"/>
                      <a:pt x="32" y="7"/>
                    </a:cubicBezTo>
                    <a:cubicBezTo>
                      <a:pt x="33" y="8"/>
                      <a:pt x="33" y="8"/>
                      <a:pt x="34" y="8"/>
                    </a:cubicBezTo>
                    <a:cubicBezTo>
                      <a:pt x="34" y="7"/>
                      <a:pt x="34" y="7"/>
                      <a:pt x="34" y="7"/>
                    </a:cubicBezTo>
                    <a:cubicBezTo>
                      <a:pt x="35" y="7"/>
                      <a:pt x="35" y="7"/>
                      <a:pt x="35" y="6"/>
                    </a:cubicBezTo>
                    <a:cubicBezTo>
                      <a:pt x="36" y="6"/>
                      <a:pt x="36" y="6"/>
                      <a:pt x="36" y="6"/>
                    </a:cubicBezTo>
                    <a:cubicBezTo>
                      <a:pt x="37" y="6"/>
                      <a:pt x="36" y="5"/>
                      <a:pt x="37" y="5"/>
                    </a:cubicBezTo>
                    <a:cubicBezTo>
                      <a:pt x="37" y="5"/>
                      <a:pt x="37" y="5"/>
                      <a:pt x="37" y="5"/>
                    </a:cubicBezTo>
                    <a:cubicBezTo>
                      <a:pt x="36" y="5"/>
                      <a:pt x="36" y="5"/>
                      <a:pt x="35" y="4"/>
                    </a:cubicBezTo>
                    <a:cubicBezTo>
                      <a:pt x="35" y="4"/>
                      <a:pt x="35" y="4"/>
                      <a:pt x="34" y="4"/>
                    </a:cubicBezTo>
                    <a:cubicBezTo>
                      <a:pt x="34" y="4"/>
                      <a:pt x="33" y="4"/>
                      <a:pt x="33" y="4"/>
                    </a:cubicBezTo>
                    <a:cubicBezTo>
                      <a:pt x="33" y="3"/>
                      <a:pt x="32" y="3"/>
                      <a:pt x="32" y="3"/>
                    </a:cubicBezTo>
                    <a:cubicBezTo>
                      <a:pt x="32" y="3"/>
                      <a:pt x="32" y="3"/>
                      <a:pt x="32" y="2"/>
                    </a:cubicBezTo>
                    <a:cubicBezTo>
                      <a:pt x="32" y="2"/>
                      <a:pt x="32" y="1"/>
                      <a:pt x="31" y="1"/>
                    </a:cubicBezTo>
                    <a:cubicBezTo>
                      <a:pt x="31" y="1"/>
                      <a:pt x="30" y="1"/>
                      <a:pt x="30" y="1"/>
                    </a:cubicBezTo>
                    <a:cubicBezTo>
                      <a:pt x="30" y="1"/>
                      <a:pt x="30" y="1"/>
                      <a:pt x="30" y="0"/>
                    </a:cubicBezTo>
                    <a:cubicBezTo>
                      <a:pt x="29" y="0"/>
                      <a:pt x="29" y="0"/>
                      <a:pt x="29" y="0"/>
                    </a:cubicBezTo>
                    <a:cubicBezTo>
                      <a:pt x="28" y="0"/>
                      <a:pt x="28" y="0"/>
                      <a:pt x="28" y="0"/>
                    </a:cubicBezTo>
                    <a:cubicBezTo>
                      <a:pt x="28" y="0"/>
                      <a:pt x="28" y="1"/>
                      <a:pt x="27" y="1"/>
                    </a:cubicBezTo>
                    <a:cubicBezTo>
                      <a:pt x="27" y="1"/>
                      <a:pt x="26" y="1"/>
                      <a:pt x="26" y="1"/>
                    </a:cubicBezTo>
                    <a:cubicBezTo>
                      <a:pt x="25" y="1"/>
                      <a:pt x="25" y="1"/>
                      <a:pt x="24" y="1"/>
                    </a:cubicBezTo>
                    <a:cubicBezTo>
                      <a:pt x="24" y="1"/>
                      <a:pt x="23" y="2"/>
                      <a:pt x="23" y="2"/>
                    </a:cubicBezTo>
                    <a:cubicBezTo>
                      <a:pt x="22" y="2"/>
                      <a:pt x="22" y="3"/>
                      <a:pt x="22" y="3"/>
                    </a:cubicBezTo>
                    <a:cubicBezTo>
                      <a:pt x="22" y="4"/>
                      <a:pt x="22" y="4"/>
                      <a:pt x="23" y="5"/>
                    </a:cubicBezTo>
                    <a:cubicBezTo>
                      <a:pt x="23" y="5"/>
                      <a:pt x="23" y="5"/>
                      <a:pt x="24" y="6"/>
                    </a:cubicBezTo>
                    <a:cubicBezTo>
                      <a:pt x="24" y="7"/>
                      <a:pt x="25" y="8"/>
                      <a:pt x="24" y="9"/>
                    </a:cubicBezTo>
                    <a:cubicBezTo>
                      <a:pt x="24" y="9"/>
                      <a:pt x="23" y="9"/>
                      <a:pt x="23" y="9"/>
                    </a:cubicBezTo>
                    <a:cubicBezTo>
                      <a:pt x="22" y="9"/>
                      <a:pt x="22" y="9"/>
                      <a:pt x="21" y="9"/>
                    </a:cubicBezTo>
                    <a:cubicBezTo>
                      <a:pt x="20" y="10"/>
                      <a:pt x="20" y="11"/>
                      <a:pt x="20" y="12"/>
                    </a:cubicBezTo>
                    <a:cubicBezTo>
                      <a:pt x="19" y="12"/>
                      <a:pt x="19" y="12"/>
                      <a:pt x="19" y="13"/>
                    </a:cubicBezTo>
                    <a:cubicBezTo>
                      <a:pt x="19" y="13"/>
                      <a:pt x="19" y="14"/>
                      <a:pt x="19" y="14"/>
                    </a:cubicBezTo>
                    <a:cubicBezTo>
                      <a:pt x="20" y="15"/>
                      <a:pt x="20" y="15"/>
                      <a:pt x="19" y="16"/>
                    </a:cubicBezTo>
                    <a:cubicBezTo>
                      <a:pt x="19" y="16"/>
                      <a:pt x="19" y="16"/>
                      <a:pt x="19" y="16"/>
                    </a:cubicBezTo>
                    <a:cubicBezTo>
                      <a:pt x="18" y="16"/>
                      <a:pt x="18" y="15"/>
                      <a:pt x="18" y="15"/>
                    </a:cubicBezTo>
                    <a:cubicBezTo>
                      <a:pt x="18" y="15"/>
                      <a:pt x="17" y="15"/>
                      <a:pt x="17" y="15"/>
                    </a:cubicBezTo>
                    <a:cubicBezTo>
                      <a:pt x="17" y="15"/>
                      <a:pt x="16" y="15"/>
                      <a:pt x="16" y="16"/>
                    </a:cubicBezTo>
                    <a:cubicBezTo>
                      <a:pt x="15" y="16"/>
                      <a:pt x="16" y="17"/>
                      <a:pt x="15" y="17"/>
                    </a:cubicBezTo>
                    <a:cubicBezTo>
                      <a:pt x="15" y="17"/>
                      <a:pt x="15" y="17"/>
                      <a:pt x="14" y="17"/>
                    </a:cubicBezTo>
                    <a:cubicBezTo>
                      <a:pt x="14" y="17"/>
                      <a:pt x="14" y="17"/>
                      <a:pt x="13" y="17"/>
                    </a:cubicBezTo>
                    <a:cubicBezTo>
                      <a:pt x="13" y="17"/>
                      <a:pt x="13" y="18"/>
                      <a:pt x="13" y="18"/>
                    </a:cubicBezTo>
                    <a:cubicBezTo>
                      <a:pt x="13" y="19"/>
                      <a:pt x="13" y="19"/>
                      <a:pt x="13" y="19"/>
                    </a:cubicBezTo>
                    <a:cubicBezTo>
                      <a:pt x="13" y="19"/>
                      <a:pt x="13" y="19"/>
                      <a:pt x="13" y="19"/>
                    </a:cubicBezTo>
                    <a:cubicBezTo>
                      <a:pt x="13" y="20"/>
                      <a:pt x="13" y="20"/>
                      <a:pt x="13" y="21"/>
                    </a:cubicBezTo>
                    <a:cubicBezTo>
                      <a:pt x="12" y="21"/>
                      <a:pt x="12" y="22"/>
                      <a:pt x="11" y="22"/>
                    </a:cubicBezTo>
                    <a:cubicBezTo>
                      <a:pt x="11" y="22"/>
                      <a:pt x="11" y="22"/>
                      <a:pt x="10" y="22"/>
                    </a:cubicBezTo>
                    <a:cubicBezTo>
                      <a:pt x="9" y="22"/>
                      <a:pt x="9" y="22"/>
                      <a:pt x="8" y="22"/>
                    </a:cubicBezTo>
                    <a:cubicBezTo>
                      <a:pt x="8" y="22"/>
                      <a:pt x="8" y="22"/>
                      <a:pt x="7" y="22"/>
                    </a:cubicBezTo>
                    <a:cubicBezTo>
                      <a:pt x="7" y="22"/>
                      <a:pt x="6" y="22"/>
                      <a:pt x="5" y="22"/>
                    </a:cubicBezTo>
                    <a:cubicBezTo>
                      <a:pt x="5" y="22"/>
                      <a:pt x="4" y="22"/>
                      <a:pt x="4" y="22"/>
                    </a:cubicBezTo>
                    <a:cubicBezTo>
                      <a:pt x="3" y="22"/>
                      <a:pt x="3" y="21"/>
                      <a:pt x="2" y="21"/>
                    </a:cubicBezTo>
                    <a:cubicBezTo>
                      <a:pt x="2" y="21"/>
                      <a:pt x="1" y="21"/>
                      <a:pt x="1" y="21"/>
                    </a:cubicBezTo>
                    <a:cubicBezTo>
                      <a:pt x="0" y="21"/>
                      <a:pt x="0" y="21"/>
                      <a:pt x="0" y="21"/>
                    </a:cubicBezTo>
                    <a:cubicBezTo>
                      <a:pt x="0" y="21"/>
                      <a:pt x="1" y="21"/>
                      <a:pt x="1" y="22"/>
                    </a:cubicBezTo>
                    <a:cubicBezTo>
                      <a:pt x="1" y="22"/>
                      <a:pt x="1" y="23"/>
                      <a:pt x="1" y="23"/>
                    </a:cubicBezTo>
                    <a:cubicBezTo>
                      <a:pt x="2" y="24"/>
                      <a:pt x="2" y="24"/>
                      <a:pt x="2" y="24"/>
                    </a:cubicBezTo>
                    <a:cubicBezTo>
                      <a:pt x="3" y="24"/>
                      <a:pt x="3" y="25"/>
                      <a:pt x="3" y="25"/>
                    </a:cubicBezTo>
                    <a:cubicBezTo>
                      <a:pt x="3" y="25"/>
                      <a:pt x="3" y="25"/>
                      <a:pt x="4" y="25"/>
                    </a:cubicBezTo>
                    <a:cubicBezTo>
                      <a:pt x="4" y="25"/>
                      <a:pt x="4" y="25"/>
                      <a:pt x="4" y="25"/>
                    </a:cubicBezTo>
                    <a:cubicBezTo>
                      <a:pt x="5" y="25"/>
                      <a:pt x="5" y="25"/>
                      <a:pt x="6" y="26"/>
                    </a:cubicBezTo>
                    <a:cubicBezTo>
                      <a:pt x="6" y="26"/>
                      <a:pt x="6" y="27"/>
                      <a:pt x="6" y="27"/>
                    </a:cubicBezTo>
                    <a:cubicBezTo>
                      <a:pt x="6" y="28"/>
                      <a:pt x="6" y="28"/>
                      <a:pt x="6" y="28"/>
                    </a:cubicBezTo>
                    <a:cubicBezTo>
                      <a:pt x="6" y="29"/>
                      <a:pt x="7" y="29"/>
                      <a:pt x="7" y="29"/>
                    </a:cubicBezTo>
                    <a:cubicBezTo>
                      <a:pt x="6" y="30"/>
                      <a:pt x="6" y="30"/>
                      <a:pt x="6" y="30"/>
                    </a:cubicBezTo>
                    <a:cubicBezTo>
                      <a:pt x="5" y="30"/>
                      <a:pt x="5" y="30"/>
                      <a:pt x="5" y="30"/>
                    </a:cubicBezTo>
                    <a:cubicBezTo>
                      <a:pt x="4" y="31"/>
                      <a:pt x="4" y="31"/>
                      <a:pt x="4" y="32"/>
                    </a:cubicBezTo>
                    <a:cubicBezTo>
                      <a:pt x="3" y="32"/>
                      <a:pt x="3" y="32"/>
                      <a:pt x="3" y="33"/>
                    </a:cubicBezTo>
                    <a:cubicBezTo>
                      <a:pt x="3" y="34"/>
                      <a:pt x="4" y="34"/>
                      <a:pt x="4" y="35"/>
                    </a:cubicBezTo>
                    <a:cubicBezTo>
                      <a:pt x="4" y="35"/>
                      <a:pt x="4" y="35"/>
                      <a:pt x="4" y="35"/>
                    </a:cubicBezTo>
                    <a:cubicBezTo>
                      <a:pt x="4" y="35"/>
                      <a:pt x="4" y="35"/>
                      <a:pt x="5" y="35"/>
                    </a:cubicBezTo>
                    <a:cubicBezTo>
                      <a:pt x="5" y="34"/>
                      <a:pt x="6" y="35"/>
                      <a:pt x="7" y="35"/>
                    </a:cubicBezTo>
                    <a:cubicBezTo>
                      <a:pt x="7" y="34"/>
                      <a:pt x="7" y="34"/>
                      <a:pt x="8" y="34"/>
                    </a:cubicBezTo>
                    <a:cubicBezTo>
                      <a:pt x="8" y="34"/>
                      <a:pt x="8" y="34"/>
                      <a:pt x="9" y="34"/>
                    </a:cubicBezTo>
                    <a:cubicBezTo>
                      <a:pt x="9" y="34"/>
                      <a:pt x="10" y="34"/>
                      <a:pt x="10" y="34"/>
                    </a:cubicBezTo>
                    <a:cubicBezTo>
                      <a:pt x="11" y="35"/>
                      <a:pt x="11" y="35"/>
                      <a:pt x="12" y="34"/>
                    </a:cubicBezTo>
                    <a:cubicBezTo>
                      <a:pt x="12" y="34"/>
                      <a:pt x="13" y="34"/>
                      <a:pt x="13" y="34"/>
                    </a:cubicBezTo>
                    <a:cubicBezTo>
                      <a:pt x="13" y="34"/>
                      <a:pt x="13" y="34"/>
                      <a:pt x="14" y="34"/>
                    </a:cubicBezTo>
                    <a:cubicBezTo>
                      <a:pt x="14" y="33"/>
                      <a:pt x="14" y="33"/>
                      <a:pt x="15" y="34"/>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16" name="Freeform 106"/>
              <p:cNvSpPr>
                <a:spLocks/>
              </p:cNvSpPr>
              <p:nvPr/>
            </p:nvSpPr>
            <p:spPr bwMode="auto">
              <a:xfrm>
                <a:off x="4421189" y="2676526"/>
                <a:ext cx="215900" cy="355600"/>
              </a:xfrm>
              <a:custGeom>
                <a:avLst/>
                <a:gdLst>
                  <a:gd name="T0" fmla="*/ 11 w 20"/>
                  <a:gd name="T1" fmla="*/ 31 h 33"/>
                  <a:gd name="T2" fmla="*/ 14 w 20"/>
                  <a:gd name="T3" fmla="*/ 31 h 33"/>
                  <a:gd name="T4" fmla="*/ 16 w 20"/>
                  <a:gd name="T5" fmla="*/ 31 h 33"/>
                  <a:gd name="T6" fmla="*/ 18 w 20"/>
                  <a:gd name="T7" fmla="*/ 32 h 33"/>
                  <a:gd name="T8" fmla="*/ 19 w 20"/>
                  <a:gd name="T9" fmla="*/ 33 h 33"/>
                  <a:gd name="T10" fmla="*/ 20 w 20"/>
                  <a:gd name="T11" fmla="*/ 32 h 33"/>
                  <a:gd name="T12" fmla="*/ 20 w 20"/>
                  <a:gd name="T13" fmla="*/ 31 h 33"/>
                  <a:gd name="T14" fmla="*/ 19 w 20"/>
                  <a:gd name="T15" fmla="*/ 28 h 33"/>
                  <a:gd name="T16" fmla="*/ 17 w 20"/>
                  <a:gd name="T17" fmla="*/ 25 h 33"/>
                  <a:gd name="T18" fmla="*/ 16 w 20"/>
                  <a:gd name="T19" fmla="*/ 23 h 33"/>
                  <a:gd name="T20" fmla="*/ 16 w 20"/>
                  <a:gd name="T21" fmla="*/ 22 h 33"/>
                  <a:gd name="T22" fmla="*/ 16 w 20"/>
                  <a:gd name="T23" fmla="*/ 20 h 33"/>
                  <a:gd name="T24" fmla="*/ 17 w 20"/>
                  <a:gd name="T25" fmla="*/ 19 h 33"/>
                  <a:gd name="T26" fmla="*/ 18 w 20"/>
                  <a:gd name="T27" fmla="*/ 17 h 33"/>
                  <a:gd name="T28" fmla="*/ 18 w 20"/>
                  <a:gd name="T29" fmla="*/ 16 h 33"/>
                  <a:gd name="T30" fmla="*/ 18 w 20"/>
                  <a:gd name="T31" fmla="*/ 14 h 33"/>
                  <a:gd name="T32" fmla="*/ 16 w 20"/>
                  <a:gd name="T33" fmla="*/ 12 h 33"/>
                  <a:gd name="T34" fmla="*/ 15 w 20"/>
                  <a:gd name="T35" fmla="*/ 11 h 33"/>
                  <a:gd name="T36" fmla="*/ 15 w 20"/>
                  <a:gd name="T37" fmla="*/ 9 h 33"/>
                  <a:gd name="T38" fmla="*/ 17 w 20"/>
                  <a:gd name="T39" fmla="*/ 9 h 33"/>
                  <a:gd name="T40" fmla="*/ 18 w 20"/>
                  <a:gd name="T41" fmla="*/ 8 h 33"/>
                  <a:gd name="T42" fmla="*/ 17 w 20"/>
                  <a:gd name="T43" fmla="*/ 6 h 33"/>
                  <a:gd name="T44" fmla="*/ 17 w 20"/>
                  <a:gd name="T45" fmla="*/ 4 h 33"/>
                  <a:gd name="T46" fmla="*/ 17 w 20"/>
                  <a:gd name="T47" fmla="*/ 2 h 33"/>
                  <a:gd name="T48" fmla="*/ 15 w 20"/>
                  <a:gd name="T49" fmla="*/ 0 h 33"/>
                  <a:gd name="T50" fmla="*/ 14 w 20"/>
                  <a:gd name="T51" fmla="*/ 0 h 33"/>
                  <a:gd name="T52" fmla="*/ 15 w 20"/>
                  <a:gd name="T53" fmla="*/ 2 h 33"/>
                  <a:gd name="T54" fmla="*/ 16 w 20"/>
                  <a:gd name="T55" fmla="*/ 3 h 33"/>
                  <a:gd name="T56" fmla="*/ 15 w 20"/>
                  <a:gd name="T57" fmla="*/ 5 h 33"/>
                  <a:gd name="T58" fmla="*/ 14 w 20"/>
                  <a:gd name="T59" fmla="*/ 6 h 33"/>
                  <a:gd name="T60" fmla="*/ 13 w 20"/>
                  <a:gd name="T61" fmla="*/ 8 h 33"/>
                  <a:gd name="T62" fmla="*/ 12 w 20"/>
                  <a:gd name="T63" fmla="*/ 10 h 33"/>
                  <a:gd name="T64" fmla="*/ 12 w 20"/>
                  <a:gd name="T65" fmla="*/ 11 h 33"/>
                  <a:gd name="T66" fmla="*/ 10 w 20"/>
                  <a:gd name="T67" fmla="*/ 13 h 33"/>
                  <a:gd name="T68" fmla="*/ 9 w 20"/>
                  <a:gd name="T69" fmla="*/ 15 h 33"/>
                  <a:gd name="T70" fmla="*/ 9 w 20"/>
                  <a:gd name="T71" fmla="*/ 16 h 33"/>
                  <a:gd name="T72" fmla="*/ 8 w 20"/>
                  <a:gd name="T73" fmla="*/ 18 h 33"/>
                  <a:gd name="T74" fmla="*/ 7 w 20"/>
                  <a:gd name="T75" fmla="*/ 18 h 33"/>
                  <a:gd name="T76" fmla="*/ 6 w 20"/>
                  <a:gd name="T77" fmla="*/ 17 h 33"/>
                  <a:gd name="T78" fmla="*/ 4 w 20"/>
                  <a:gd name="T79" fmla="*/ 18 h 33"/>
                  <a:gd name="T80" fmla="*/ 3 w 20"/>
                  <a:gd name="T81" fmla="*/ 19 h 33"/>
                  <a:gd name="T82" fmla="*/ 1 w 20"/>
                  <a:gd name="T83" fmla="*/ 21 h 33"/>
                  <a:gd name="T84" fmla="*/ 1 w 20"/>
                  <a:gd name="T85" fmla="*/ 23 h 33"/>
                  <a:gd name="T86" fmla="*/ 0 w 20"/>
                  <a:gd name="T87" fmla="*/ 24 h 33"/>
                  <a:gd name="T88" fmla="*/ 1 w 20"/>
                  <a:gd name="T89" fmla="*/ 24 h 33"/>
                  <a:gd name="T90" fmla="*/ 3 w 20"/>
                  <a:gd name="T91" fmla="*/ 26 h 33"/>
                  <a:gd name="T92" fmla="*/ 4 w 20"/>
                  <a:gd name="T93" fmla="*/ 29 h 33"/>
                  <a:gd name="T94" fmla="*/ 4 w 20"/>
                  <a:gd name="T95" fmla="*/ 31 h 33"/>
                  <a:gd name="T96" fmla="*/ 7 w 20"/>
                  <a:gd name="T97" fmla="*/ 31 h 33"/>
                  <a:gd name="T98" fmla="*/ 8 w 20"/>
                  <a:gd name="T99" fmla="*/ 31 h 33"/>
                  <a:gd name="T100" fmla="*/ 10 w 20"/>
                  <a:gd name="T10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33">
                    <a:moveTo>
                      <a:pt x="10" y="31"/>
                    </a:moveTo>
                    <a:cubicBezTo>
                      <a:pt x="10" y="31"/>
                      <a:pt x="10" y="31"/>
                      <a:pt x="11" y="31"/>
                    </a:cubicBezTo>
                    <a:cubicBezTo>
                      <a:pt x="11" y="31"/>
                      <a:pt x="12" y="31"/>
                      <a:pt x="12" y="31"/>
                    </a:cubicBezTo>
                    <a:cubicBezTo>
                      <a:pt x="13" y="31"/>
                      <a:pt x="13" y="31"/>
                      <a:pt x="14" y="31"/>
                    </a:cubicBezTo>
                    <a:cubicBezTo>
                      <a:pt x="14" y="31"/>
                      <a:pt x="14" y="31"/>
                      <a:pt x="15" y="31"/>
                    </a:cubicBezTo>
                    <a:cubicBezTo>
                      <a:pt x="15" y="31"/>
                      <a:pt x="15" y="31"/>
                      <a:pt x="16" y="31"/>
                    </a:cubicBezTo>
                    <a:cubicBezTo>
                      <a:pt x="16" y="31"/>
                      <a:pt x="17" y="31"/>
                      <a:pt x="17" y="31"/>
                    </a:cubicBezTo>
                    <a:cubicBezTo>
                      <a:pt x="17" y="32"/>
                      <a:pt x="18" y="32"/>
                      <a:pt x="18" y="32"/>
                    </a:cubicBezTo>
                    <a:cubicBezTo>
                      <a:pt x="18" y="32"/>
                      <a:pt x="18" y="33"/>
                      <a:pt x="18" y="33"/>
                    </a:cubicBezTo>
                    <a:cubicBezTo>
                      <a:pt x="19" y="33"/>
                      <a:pt x="19" y="33"/>
                      <a:pt x="19" y="33"/>
                    </a:cubicBezTo>
                    <a:cubicBezTo>
                      <a:pt x="20" y="33"/>
                      <a:pt x="20" y="33"/>
                      <a:pt x="20" y="33"/>
                    </a:cubicBezTo>
                    <a:cubicBezTo>
                      <a:pt x="20" y="32"/>
                      <a:pt x="20" y="32"/>
                      <a:pt x="20" y="32"/>
                    </a:cubicBezTo>
                    <a:cubicBezTo>
                      <a:pt x="20" y="31"/>
                      <a:pt x="20" y="31"/>
                      <a:pt x="20" y="31"/>
                    </a:cubicBezTo>
                    <a:cubicBezTo>
                      <a:pt x="20" y="31"/>
                      <a:pt x="20" y="31"/>
                      <a:pt x="20" y="31"/>
                    </a:cubicBezTo>
                    <a:cubicBezTo>
                      <a:pt x="20" y="30"/>
                      <a:pt x="19" y="30"/>
                      <a:pt x="19" y="29"/>
                    </a:cubicBezTo>
                    <a:cubicBezTo>
                      <a:pt x="19" y="28"/>
                      <a:pt x="19" y="28"/>
                      <a:pt x="19" y="28"/>
                    </a:cubicBezTo>
                    <a:cubicBezTo>
                      <a:pt x="19" y="27"/>
                      <a:pt x="19" y="27"/>
                      <a:pt x="18" y="26"/>
                    </a:cubicBezTo>
                    <a:cubicBezTo>
                      <a:pt x="18" y="26"/>
                      <a:pt x="18" y="25"/>
                      <a:pt x="17" y="25"/>
                    </a:cubicBezTo>
                    <a:cubicBezTo>
                      <a:pt x="17" y="24"/>
                      <a:pt x="16" y="24"/>
                      <a:pt x="16" y="24"/>
                    </a:cubicBezTo>
                    <a:cubicBezTo>
                      <a:pt x="16" y="23"/>
                      <a:pt x="16" y="23"/>
                      <a:pt x="16" y="23"/>
                    </a:cubicBezTo>
                    <a:cubicBezTo>
                      <a:pt x="16" y="22"/>
                      <a:pt x="15" y="22"/>
                      <a:pt x="16" y="22"/>
                    </a:cubicBezTo>
                    <a:cubicBezTo>
                      <a:pt x="16" y="22"/>
                      <a:pt x="16" y="22"/>
                      <a:pt x="16" y="22"/>
                    </a:cubicBezTo>
                    <a:cubicBezTo>
                      <a:pt x="17" y="22"/>
                      <a:pt x="16" y="21"/>
                      <a:pt x="16" y="21"/>
                    </a:cubicBezTo>
                    <a:cubicBezTo>
                      <a:pt x="16" y="20"/>
                      <a:pt x="16" y="20"/>
                      <a:pt x="16" y="20"/>
                    </a:cubicBezTo>
                    <a:cubicBezTo>
                      <a:pt x="16" y="19"/>
                      <a:pt x="16" y="20"/>
                      <a:pt x="16" y="19"/>
                    </a:cubicBezTo>
                    <a:cubicBezTo>
                      <a:pt x="17" y="19"/>
                      <a:pt x="17" y="19"/>
                      <a:pt x="17" y="19"/>
                    </a:cubicBezTo>
                    <a:cubicBezTo>
                      <a:pt x="17" y="18"/>
                      <a:pt x="17" y="18"/>
                      <a:pt x="17" y="18"/>
                    </a:cubicBezTo>
                    <a:cubicBezTo>
                      <a:pt x="17" y="17"/>
                      <a:pt x="18" y="17"/>
                      <a:pt x="18" y="17"/>
                    </a:cubicBezTo>
                    <a:cubicBezTo>
                      <a:pt x="18" y="17"/>
                      <a:pt x="18" y="16"/>
                      <a:pt x="18" y="16"/>
                    </a:cubicBezTo>
                    <a:cubicBezTo>
                      <a:pt x="18" y="16"/>
                      <a:pt x="18" y="16"/>
                      <a:pt x="18" y="16"/>
                    </a:cubicBezTo>
                    <a:cubicBezTo>
                      <a:pt x="18" y="16"/>
                      <a:pt x="18" y="16"/>
                      <a:pt x="18" y="16"/>
                    </a:cubicBezTo>
                    <a:cubicBezTo>
                      <a:pt x="18" y="15"/>
                      <a:pt x="18" y="15"/>
                      <a:pt x="18" y="14"/>
                    </a:cubicBezTo>
                    <a:cubicBezTo>
                      <a:pt x="18" y="14"/>
                      <a:pt x="18" y="13"/>
                      <a:pt x="18" y="13"/>
                    </a:cubicBezTo>
                    <a:cubicBezTo>
                      <a:pt x="17" y="12"/>
                      <a:pt x="17" y="12"/>
                      <a:pt x="16" y="12"/>
                    </a:cubicBezTo>
                    <a:cubicBezTo>
                      <a:pt x="16" y="12"/>
                      <a:pt x="16" y="12"/>
                      <a:pt x="16" y="12"/>
                    </a:cubicBezTo>
                    <a:cubicBezTo>
                      <a:pt x="15" y="11"/>
                      <a:pt x="15" y="11"/>
                      <a:pt x="15" y="11"/>
                    </a:cubicBezTo>
                    <a:cubicBezTo>
                      <a:pt x="15" y="10"/>
                      <a:pt x="15" y="10"/>
                      <a:pt x="15" y="10"/>
                    </a:cubicBezTo>
                    <a:cubicBezTo>
                      <a:pt x="15" y="10"/>
                      <a:pt x="15" y="9"/>
                      <a:pt x="15" y="9"/>
                    </a:cubicBezTo>
                    <a:cubicBezTo>
                      <a:pt x="15" y="9"/>
                      <a:pt x="16" y="9"/>
                      <a:pt x="16" y="9"/>
                    </a:cubicBezTo>
                    <a:cubicBezTo>
                      <a:pt x="17" y="9"/>
                      <a:pt x="17" y="9"/>
                      <a:pt x="17" y="9"/>
                    </a:cubicBezTo>
                    <a:cubicBezTo>
                      <a:pt x="18" y="9"/>
                      <a:pt x="18" y="9"/>
                      <a:pt x="18" y="9"/>
                    </a:cubicBezTo>
                    <a:cubicBezTo>
                      <a:pt x="19" y="8"/>
                      <a:pt x="18" y="8"/>
                      <a:pt x="18" y="8"/>
                    </a:cubicBezTo>
                    <a:cubicBezTo>
                      <a:pt x="18" y="8"/>
                      <a:pt x="18" y="8"/>
                      <a:pt x="17" y="7"/>
                    </a:cubicBezTo>
                    <a:cubicBezTo>
                      <a:pt x="17" y="7"/>
                      <a:pt x="17" y="7"/>
                      <a:pt x="17" y="6"/>
                    </a:cubicBezTo>
                    <a:cubicBezTo>
                      <a:pt x="17" y="6"/>
                      <a:pt x="18" y="5"/>
                      <a:pt x="17" y="4"/>
                    </a:cubicBezTo>
                    <a:cubicBezTo>
                      <a:pt x="17" y="4"/>
                      <a:pt x="17" y="4"/>
                      <a:pt x="17" y="4"/>
                    </a:cubicBezTo>
                    <a:cubicBezTo>
                      <a:pt x="17" y="4"/>
                      <a:pt x="17" y="3"/>
                      <a:pt x="17" y="3"/>
                    </a:cubicBezTo>
                    <a:cubicBezTo>
                      <a:pt x="17" y="3"/>
                      <a:pt x="17" y="2"/>
                      <a:pt x="17" y="2"/>
                    </a:cubicBezTo>
                    <a:cubicBezTo>
                      <a:pt x="17" y="1"/>
                      <a:pt x="16" y="1"/>
                      <a:pt x="16" y="1"/>
                    </a:cubicBezTo>
                    <a:cubicBezTo>
                      <a:pt x="16" y="1"/>
                      <a:pt x="16" y="0"/>
                      <a:pt x="15" y="0"/>
                    </a:cubicBezTo>
                    <a:cubicBezTo>
                      <a:pt x="15" y="0"/>
                      <a:pt x="15" y="0"/>
                      <a:pt x="15" y="0"/>
                    </a:cubicBezTo>
                    <a:cubicBezTo>
                      <a:pt x="14" y="0"/>
                      <a:pt x="14" y="0"/>
                      <a:pt x="14" y="0"/>
                    </a:cubicBezTo>
                    <a:cubicBezTo>
                      <a:pt x="14" y="1"/>
                      <a:pt x="14" y="1"/>
                      <a:pt x="14" y="1"/>
                    </a:cubicBezTo>
                    <a:cubicBezTo>
                      <a:pt x="14" y="1"/>
                      <a:pt x="14" y="2"/>
                      <a:pt x="15" y="2"/>
                    </a:cubicBezTo>
                    <a:cubicBezTo>
                      <a:pt x="15" y="2"/>
                      <a:pt x="15" y="2"/>
                      <a:pt x="15" y="2"/>
                    </a:cubicBezTo>
                    <a:cubicBezTo>
                      <a:pt x="16" y="2"/>
                      <a:pt x="16" y="2"/>
                      <a:pt x="16" y="3"/>
                    </a:cubicBezTo>
                    <a:cubicBezTo>
                      <a:pt x="16" y="3"/>
                      <a:pt x="16" y="4"/>
                      <a:pt x="16" y="4"/>
                    </a:cubicBezTo>
                    <a:cubicBezTo>
                      <a:pt x="16" y="4"/>
                      <a:pt x="16" y="5"/>
                      <a:pt x="15" y="5"/>
                    </a:cubicBezTo>
                    <a:cubicBezTo>
                      <a:pt x="15" y="5"/>
                      <a:pt x="15" y="5"/>
                      <a:pt x="14" y="5"/>
                    </a:cubicBezTo>
                    <a:cubicBezTo>
                      <a:pt x="14" y="5"/>
                      <a:pt x="14" y="5"/>
                      <a:pt x="14" y="6"/>
                    </a:cubicBezTo>
                    <a:cubicBezTo>
                      <a:pt x="14" y="6"/>
                      <a:pt x="14" y="6"/>
                      <a:pt x="13" y="7"/>
                    </a:cubicBezTo>
                    <a:cubicBezTo>
                      <a:pt x="13" y="7"/>
                      <a:pt x="13" y="7"/>
                      <a:pt x="13" y="8"/>
                    </a:cubicBezTo>
                    <a:cubicBezTo>
                      <a:pt x="13" y="8"/>
                      <a:pt x="13" y="8"/>
                      <a:pt x="12" y="8"/>
                    </a:cubicBezTo>
                    <a:cubicBezTo>
                      <a:pt x="12" y="9"/>
                      <a:pt x="13" y="9"/>
                      <a:pt x="12" y="10"/>
                    </a:cubicBezTo>
                    <a:cubicBezTo>
                      <a:pt x="12" y="10"/>
                      <a:pt x="12" y="10"/>
                      <a:pt x="12" y="10"/>
                    </a:cubicBezTo>
                    <a:cubicBezTo>
                      <a:pt x="11" y="10"/>
                      <a:pt x="12" y="11"/>
                      <a:pt x="12" y="11"/>
                    </a:cubicBezTo>
                    <a:cubicBezTo>
                      <a:pt x="11" y="11"/>
                      <a:pt x="11" y="12"/>
                      <a:pt x="11" y="12"/>
                    </a:cubicBezTo>
                    <a:cubicBezTo>
                      <a:pt x="11" y="12"/>
                      <a:pt x="11" y="12"/>
                      <a:pt x="10" y="13"/>
                    </a:cubicBezTo>
                    <a:cubicBezTo>
                      <a:pt x="10" y="13"/>
                      <a:pt x="10" y="13"/>
                      <a:pt x="10" y="13"/>
                    </a:cubicBezTo>
                    <a:cubicBezTo>
                      <a:pt x="10" y="14"/>
                      <a:pt x="10" y="14"/>
                      <a:pt x="9" y="15"/>
                    </a:cubicBezTo>
                    <a:cubicBezTo>
                      <a:pt x="9" y="15"/>
                      <a:pt x="9" y="15"/>
                      <a:pt x="9" y="16"/>
                    </a:cubicBezTo>
                    <a:cubicBezTo>
                      <a:pt x="9" y="16"/>
                      <a:pt x="9" y="16"/>
                      <a:pt x="9" y="16"/>
                    </a:cubicBezTo>
                    <a:cubicBezTo>
                      <a:pt x="9" y="17"/>
                      <a:pt x="9" y="17"/>
                      <a:pt x="9" y="17"/>
                    </a:cubicBezTo>
                    <a:cubicBezTo>
                      <a:pt x="9" y="17"/>
                      <a:pt x="9" y="17"/>
                      <a:pt x="8" y="18"/>
                    </a:cubicBezTo>
                    <a:cubicBezTo>
                      <a:pt x="8" y="18"/>
                      <a:pt x="8" y="19"/>
                      <a:pt x="8" y="18"/>
                    </a:cubicBezTo>
                    <a:cubicBezTo>
                      <a:pt x="7" y="18"/>
                      <a:pt x="7" y="18"/>
                      <a:pt x="7" y="18"/>
                    </a:cubicBezTo>
                    <a:cubicBezTo>
                      <a:pt x="7" y="18"/>
                      <a:pt x="7" y="17"/>
                      <a:pt x="6" y="17"/>
                    </a:cubicBezTo>
                    <a:cubicBezTo>
                      <a:pt x="6" y="17"/>
                      <a:pt x="6" y="17"/>
                      <a:pt x="6" y="17"/>
                    </a:cubicBezTo>
                    <a:cubicBezTo>
                      <a:pt x="5" y="17"/>
                      <a:pt x="5" y="17"/>
                      <a:pt x="5" y="17"/>
                    </a:cubicBezTo>
                    <a:cubicBezTo>
                      <a:pt x="4" y="17"/>
                      <a:pt x="4" y="18"/>
                      <a:pt x="4" y="18"/>
                    </a:cubicBezTo>
                    <a:cubicBezTo>
                      <a:pt x="4" y="18"/>
                      <a:pt x="4" y="19"/>
                      <a:pt x="3" y="19"/>
                    </a:cubicBezTo>
                    <a:cubicBezTo>
                      <a:pt x="3" y="19"/>
                      <a:pt x="3" y="19"/>
                      <a:pt x="3" y="19"/>
                    </a:cubicBezTo>
                    <a:cubicBezTo>
                      <a:pt x="2" y="20"/>
                      <a:pt x="2" y="20"/>
                      <a:pt x="2" y="20"/>
                    </a:cubicBezTo>
                    <a:cubicBezTo>
                      <a:pt x="2" y="20"/>
                      <a:pt x="1" y="21"/>
                      <a:pt x="1" y="21"/>
                    </a:cubicBezTo>
                    <a:cubicBezTo>
                      <a:pt x="1" y="21"/>
                      <a:pt x="1" y="22"/>
                      <a:pt x="1" y="22"/>
                    </a:cubicBezTo>
                    <a:cubicBezTo>
                      <a:pt x="1" y="22"/>
                      <a:pt x="1" y="22"/>
                      <a:pt x="1" y="23"/>
                    </a:cubicBezTo>
                    <a:cubicBezTo>
                      <a:pt x="1" y="23"/>
                      <a:pt x="1" y="23"/>
                      <a:pt x="1" y="23"/>
                    </a:cubicBezTo>
                    <a:cubicBezTo>
                      <a:pt x="0" y="23"/>
                      <a:pt x="0" y="23"/>
                      <a:pt x="0" y="24"/>
                    </a:cubicBezTo>
                    <a:cubicBezTo>
                      <a:pt x="0" y="24"/>
                      <a:pt x="0" y="24"/>
                      <a:pt x="0" y="24"/>
                    </a:cubicBezTo>
                    <a:cubicBezTo>
                      <a:pt x="0" y="24"/>
                      <a:pt x="1" y="24"/>
                      <a:pt x="1" y="24"/>
                    </a:cubicBezTo>
                    <a:cubicBezTo>
                      <a:pt x="1" y="24"/>
                      <a:pt x="1" y="25"/>
                      <a:pt x="2" y="25"/>
                    </a:cubicBezTo>
                    <a:cubicBezTo>
                      <a:pt x="2" y="25"/>
                      <a:pt x="2" y="26"/>
                      <a:pt x="3" y="26"/>
                    </a:cubicBezTo>
                    <a:cubicBezTo>
                      <a:pt x="3" y="27"/>
                      <a:pt x="3" y="27"/>
                      <a:pt x="4" y="28"/>
                    </a:cubicBezTo>
                    <a:cubicBezTo>
                      <a:pt x="4" y="28"/>
                      <a:pt x="4" y="29"/>
                      <a:pt x="4" y="29"/>
                    </a:cubicBezTo>
                    <a:cubicBezTo>
                      <a:pt x="4" y="30"/>
                      <a:pt x="4" y="31"/>
                      <a:pt x="4" y="31"/>
                    </a:cubicBezTo>
                    <a:cubicBezTo>
                      <a:pt x="4" y="31"/>
                      <a:pt x="4" y="31"/>
                      <a:pt x="4" y="31"/>
                    </a:cubicBezTo>
                    <a:cubicBezTo>
                      <a:pt x="5" y="31"/>
                      <a:pt x="5" y="31"/>
                      <a:pt x="5" y="31"/>
                    </a:cubicBezTo>
                    <a:cubicBezTo>
                      <a:pt x="6" y="31"/>
                      <a:pt x="6" y="31"/>
                      <a:pt x="7" y="31"/>
                    </a:cubicBezTo>
                    <a:cubicBezTo>
                      <a:pt x="7" y="31"/>
                      <a:pt x="7" y="31"/>
                      <a:pt x="8" y="31"/>
                    </a:cubicBezTo>
                    <a:cubicBezTo>
                      <a:pt x="8" y="31"/>
                      <a:pt x="8" y="31"/>
                      <a:pt x="8" y="31"/>
                    </a:cubicBezTo>
                    <a:cubicBezTo>
                      <a:pt x="8" y="31"/>
                      <a:pt x="8" y="31"/>
                      <a:pt x="9" y="31"/>
                    </a:cubicBezTo>
                    <a:cubicBezTo>
                      <a:pt x="9" y="30"/>
                      <a:pt x="9" y="31"/>
                      <a:pt x="10" y="3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17" name="Freeform 107"/>
              <p:cNvSpPr>
                <a:spLocks/>
              </p:cNvSpPr>
              <p:nvPr/>
            </p:nvSpPr>
            <p:spPr bwMode="auto">
              <a:xfrm>
                <a:off x="3783014" y="2686051"/>
                <a:ext cx="206375" cy="173038"/>
              </a:xfrm>
              <a:custGeom>
                <a:avLst/>
                <a:gdLst>
                  <a:gd name="T0" fmla="*/ 18 w 19"/>
                  <a:gd name="T1" fmla="*/ 10 h 16"/>
                  <a:gd name="T2" fmla="*/ 18 w 19"/>
                  <a:gd name="T3" fmla="*/ 8 h 16"/>
                  <a:gd name="T4" fmla="*/ 18 w 19"/>
                  <a:gd name="T5" fmla="*/ 7 h 16"/>
                  <a:gd name="T6" fmla="*/ 17 w 19"/>
                  <a:gd name="T7" fmla="*/ 5 h 16"/>
                  <a:gd name="T8" fmla="*/ 17 w 19"/>
                  <a:gd name="T9" fmla="*/ 3 h 16"/>
                  <a:gd name="T10" fmla="*/ 16 w 19"/>
                  <a:gd name="T11" fmla="*/ 1 h 16"/>
                  <a:gd name="T12" fmla="*/ 14 w 19"/>
                  <a:gd name="T13" fmla="*/ 1 h 16"/>
                  <a:gd name="T14" fmla="*/ 12 w 19"/>
                  <a:gd name="T15" fmla="*/ 1 h 16"/>
                  <a:gd name="T16" fmla="*/ 11 w 19"/>
                  <a:gd name="T17" fmla="*/ 2 h 16"/>
                  <a:gd name="T18" fmla="*/ 9 w 19"/>
                  <a:gd name="T19" fmla="*/ 1 h 16"/>
                  <a:gd name="T20" fmla="*/ 7 w 19"/>
                  <a:gd name="T21" fmla="*/ 1 h 16"/>
                  <a:gd name="T22" fmla="*/ 5 w 19"/>
                  <a:gd name="T23" fmla="*/ 0 h 16"/>
                  <a:gd name="T24" fmla="*/ 4 w 19"/>
                  <a:gd name="T25" fmla="*/ 0 h 16"/>
                  <a:gd name="T26" fmla="*/ 4 w 19"/>
                  <a:gd name="T27" fmla="*/ 2 h 16"/>
                  <a:gd name="T28" fmla="*/ 2 w 19"/>
                  <a:gd name="T29" fmla="*/ 3 h 16"/>
                  <a:gd name="T30" fmla="*/ 1 w 19"/>
                  <a:gd name="T31" fmla="*/ 4 h 16"/>
                  <a:gd name="T32" fmla="*/ 1 w 19"/>
                  <a:gd name="T33" fmla="*/ 5 h 16"/>
                  <a:gd name="T34" fmla="*/ 2 w 19"/>
                  <a:gd name="T35" fmla="*/ 7 h 16"/>
                  <a:gd name="T36" fmla="*/ 3 w 19"/>
                  <a:gd name="T37" fmla="*/ 8 h 16"/>
                  <a:gd name="T38" fmla="*/ 4 w 19"/>
                  <a:gd name="T39" fmla="*/ 9 h 16"/>
                  <a:gd name="T40" fmla="*/ 5 w 19"/>
                  <a:gd name="T41" fmla="*/ 10 h 16"/>
                  <a:gd name="T42" fmla="*/ 6 w 19"/>
                  <a:gd name="T43" fmla="*/ 10 h 16"/>
                  <a:gd name="T44" fmla="*/ 7 w 19"/>
                  <a:gd name="T45" fmla="*/ 8 h 16"/>
                  <a:gd name="T46" fmla="*/ 9 w 19"/>
                  <a:gd name="T47" fmla="*/ 8 h 16"/>
                  <a:gd name="T48" fmla="*/ 11 w 19"/>
                  <a:gd name="T49" fmla="*/ 9 h 16"/>
                  <a:gd name="T50" fmla="*/ 12 w 19"/>
                  <a:gd name="T51" fmla="*/ 11 h 16"/>
                  <a:gd name="T52" fmla="*/ 11 w 19"/>
                  <a:gd name="T53" fmla="*/ 12 h 16"/>
                  <a:gd name="T54" fmla="*/ 12 w 19"/>
                  <a:gd name="T55" fmla="*/ 12 h 16"/>
                  <a:gd name="T56" fmla="*/ 14 w 19"/>
                  <a:gd name="T57" fmla="*/ 12 h 16"/>
                  <a:gd name="T58" fmla="*/ 14 w 19"/>
                  <a:gd name="T59" fmla="*/ 14 h 16"/>
                  <a:gd name="T60" fmla="*/ 15 w 19"/>
                  <a:gd name="T61" fmla="*/ 15 h 16"/>
                  <a:gd name="T62" fmla="*/ 17 w 19"/>
                  <a:gd name="T63" fmla="*/ 14 h 16"/>
                  <a:gd name="T64" fmla="*/ 18 w 19"/>
                  <a:gd name="T65" fmla="*/ 14 h 16"/>
                  <a:gd name="T66" fmla="*/ 17 w 19"/>
                  <a:gd name="T67" fmla="*/ 12 h 16"/>
                  <a:gd name="T68" fmla="*/ 19 w 19"/>
                  <a:gd name="T69" fmla="*/ 12 h 16"/>
                  <a:gd name="T70" fmla="*/ 18 w 19"/>
                  <a:gd name="T7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6">
                    <a:moveTo>
                      <a:pt x="18" y="11"/>
                    </a:moveTo>
                    <a:cubicBezTo>
                      <a:pt x="18" y="10"/>
                      <a:pt x="18" y="10"/>
                      <a:pt x="18" y="10"/>
                    </a:cubicBezTo>
                    <a:cubicBezTo>
                      <a:pt x="18" y="9"/>
                      <a:pt x="18" y="9"/>
                      <a:pt x="18" y="9"/>
                    </a:cubicBezTo>
                    <a:cubicBezTo>
                      <a:pt x="18" y="9"/>
                      <a:pt x="18" y="9"/>
                      <a:pt x="18" y="8"/>
                    </a:cubicBezTo>
                    <a:cubicBezTo>
                      <a:pt x="18" y="8"/>
                      <a:pt x="18" y="7"/>
                      <a:pt x="18" y="7"/>
                    </a:cubicBezTo>
                    <a:cubicBezTo>
                      <a:pt x="18" y="7"/>
                      <a:pt x="18" y="7"/>
                      <a:pt x="18" y="7"/>
                    </a:cubicBezTo>
                    <a:cubicBezTo>
                      <a:pt x="18" y="6"/>
                      <a:pt x="17" y="6"/>
                      <a:pt x="17" y="6"/>
                    </a:cubicBezTo>
                    <a:cubicBezTo>
                      <a:pt x="17" y="5"/>
                      <a:pt x="18" y="5"/>
                      <a:pt x="17" y="5"/>
                    </a:cubicBezTo>
                    <a:cubicBezTo>
                      <a:pt x="17" y="5"/>
                      <a:pt x="17" y="5"/>
                      <a:pt x="17" y="4"/>
                    </a:cubicBezTo>
                    <a:cubicBezTo>
                      <a:pt x="16" y="4"/>
                      <a:pt x="17" y="4"/>
                      <a:pt x="17" y="3"/>
                    </a:cubicBezTo>
                    <a:cubicBezTo>
                      <a:pt x="16" y="3"/>
                      <a:pt x="16" y="3"/>
                      <a:pt x="16" y="2"/>
                    </a:cubicBezTo>
                    <a:cubicBezTo>
                      <a:pt x="16" y="2"/>
                      <a:pt x="16" y="2"/>
                      <a:pt x="16" y="1"/>
                    </a:cubicBezTo>
                    <a:cubicBezTo>
                      <a:pt x="16" y="1"/>
                      <a:pt x="15" y="1"/>
                      <a:pt x="15" y="1"/>
                    </a:cubicBezTo>
                    <a:cubicBezTo>
                      <a:pt x="15" y="0"/>
                      <a:pt x="15" y="1"/>
                      <a:pt x="14" y="1"/>
                    </a:cubicBezTo>
                    <a:cubicBezTo>
                      <a:pt x="14" y="1"/>
                      <a:pt x="14" y="2"/>
                      <a:pt x="13" y="2"/>
                    </a:cubicBezTo>
                    <a:cubicBezTo>
                      <a:pt x="13" y="2"/>
                      <a:pt x="12" y="1"/>
                      <a:pt x="12" y="1"/>
                    </a:cubicBezTo>
                    <a:cubicBezTo>
                      <a:pt x="12" y="2"/>
                      <a:pt x="12" y="2"/>
                      <a:pt x="11" y="2"/>
                    </a:cubicBezTo>
                    <a:cubicBezTo>
                      <a:pt x="11" y="2"/>
                      <a:pt x="11" y="2"/>
                      <a:pt x="11" y="2"/>
                    </a:cubicBezTo>
                    <a:cubicBezTo>
                      <a:pt x="11" y="1"/>
                      <a:pt x="10" y="1"/>
                      <a:pt x="10" y="1"/>
                    </a:cubicBezTo>
                    <a:cubicBezTo>
                      <a:pt x="10" y="1"/>
                      <a:pt x="10" y="1"/>
                      <a:pt x="9" y="1"/>
                    </a:cubicBezTo>
                    <a:cubicBezTo>
                      <a:pt x="9" y="1"/>
                      <a:pt x="9" y="1"/>
                      <a:pt x="8" y="1"/>
                    </a:cubicBezTo>
                    <a:cubicBezTo>
                      <a:pt x="8" y="0"/>
                      <a:pt x="8" y="1"/>
                      <a:pt x="7" y="1"/>
                    </a:cubicBezTo>
                    <a:cubicBezTo>
                      <a:pt x="7" y="1"/>
                      <a:pt x="6" y="1"/>
                      <a:pt x="6" y="1"/>
                    </a:cubicBezTo>
                    <a:cubicBezTo>
                      <a:pt x="5" y="0"/>
                      <a:pt x="5" y="0"/>
                      <a:pt x="5" y="0"/>
                    </a:cubicBezTo>
                    <a:cubicBezTo>
                      <a:pt x="4" y="0"/>
                      <a:pt x="4" y="0"/>
                      <a:pt x="4" y="0"/>
                    </a:cubicBezTo>
                    <a:cubicBezTo>
                      <a:pt x="4" y="0"/>
                      <a:pt x="4" y="0"/>
                      <a:pt x="4" y="0"/>
                    </a:cubicBezTo>
                    <a:cubicBezTo>
                      <a:pt x="4" y="1"/>
                      <a:pt x="4" y="1"/>
                      <a:pt x="4" y="1"/>
                    </a:cubicBezTo>
                    <a:cubicBezTo>
                      <a:pt x="3" y="1"/>
                      <a:pt x="4" y="2"/>
                      <a:pt x="4" y="2"/>
                    </a:cubicBezTo>
                    <a:cubicBezTo>
                      <a:pt x="4" y="2"/>
                      <a:pt x="4" y="2"/>
                      <a:pt x="3" y="3"/>
                    </a:cubicBezTo>
                    <a:cubicBezTo>
                      <a:pt x="3" y="3"/>
                      <a:pt x="3" y="3"/>
                      <a:pt x="2" y="3"/>
                    </a:cubicBezTo>
                    <a:cubicBezTo>
                      <a:pt x="2" y="3"/>
                      <a:pt x="2" y="3"/>
                      <a:pt x="2" y="3"/>
                    </a:cubicBezTo>
                    <a:cubicBezTo>
                      <a:pt x="1" y="3"/>
                      <a:pt x="1" y="3"/>
                      <a:pt x="1" y="4"/>
                    </a:cubicBezTo>
                    <a:cubicBezTo>
                      <a:pt x="0" y="4"/>
                      <a:pt x="0" y="4"/>
                      <a:pt x="0" y="5"/>
                    </a:cubicBezTo>
                    <a:cubicBezTo>
                      <a:pt x="0" y="5"/>
                      <a:pt x="1" y="5"/>
                      <a:pt x="1" y="5"/>
                    </a:cubicBezTo>
                    <a:cubicBezTo>
                      <a:pt x="1" y="5"/>
                      <a:pt x="1" y="6"/>
                      <a:pt x="1" y="6"/>
                    </a:cubicBezTo>
                    <a:cubicBezTo>
                      <a:pt x="2" y="7"/>
                      <a:pt x="2" y="7"/>
                      <a:pt x="2" y="7"/>
                    </a:cubicBezTo>
                    <a:cubicBezTo>
                      <a:pt x="2" y="7"/>
                      <a:pt x="2" y="8"/>
                      <a:pt x="2" y="8"/>
                    </a:cubicBezTo>
                    <a:cubicBezTo>
                      <a:pt x="2" y="8"/>
                      <a:pt x="3" y="8"/>
                      <a:pt x="3" y="8"/>
                    </a:cubicBezTo>
                    <a:cubicBezTo>
                      <a:pt x="3" y="8"/>
                      <a:pt x="3" y="9"/>
                      <a:pt x="4" y="9"/>
                    </a:cubicBezTo>
                    <a:cubicBezTo>
                      <a:pt x="4" y="9"/>
                      <a:pt x="4" y="9"/>
                      <a:pt x="4" y="9"/>
                    </a:cubicBezTo>
                    <a:cubicBezTo>
                      <a:pt x="4" y="9"/>
                      <a:pt x="5" y="9"/>
                      <a:pt x="5" y="10"/>
                    </a:cubicBezTo>
                    <a:cubicBezTo>
                      <a:pt x="5" y="10"/>
                      <a:pt x="5" y="10"/>
                      <a:pt x="5" y="10"/>
                    </a:cubicBezTo>
                    <a:cubicBezTo>
                      <a:pt x="4" y="10"/>
                      <a:pt x="4" y="10"/>
                      <a:pt x="4" y="10"/>
                    </a:cubicBezTo>
                    <a:cubicBezTo>
                      <a:pt x="5" y="10"/>
                      <a:pt x="5" y="10"/>
                      <a:pt x="6" y="10"/>
                    </a:cubicBezTo>
                    <a:cubicBezTo>
                      <a:pt x="6" y="10"/>
                      <a:pt x="6" y="10"/>
                      <a:pt x="6" y="9"/>
                    </a:cubicBezTo>
                    <a:cubicBezTo>
                      <a:pt x="7" y="9"/>
                      <a:pt x="7" y="8"/>
                      <a:pt x="7" y="8"/>
                    </a:cubicBezTo>
                    <a:cubicBezTo>
                      <a:pt x="8" y="8"/>
                      <a:pt x="8" y="8"/>
                      <a:pt x="8" y="8"/>
                    </a:cubicBezTo>
                    <a:cubicBezTo>
                      <a:pt x="9" y="8"/>
                      <a:pt x="9" y="8"/>
                      <a:pt x="9" y="8"/>
                    </a:cubicBezTo>
                    <a:cubicBezTo>
                      <a:pt x="10" y="8"/>
                      <a:pt x="10" y="8"/>
                      <a:pt x="10" y="8"/>
                    </a:cubicBezTo>
                    <a:cubicBezTo>
                      <a:pt x="11" y="8"/>
                      <a:pt x="11" y="8"/>
                      <a:pt x="11" y="9"/>
                    </a:cubicBezTo>
                    <a:cubicBezTo>
                      <a:pt x="11" y="9"/>
                      <a:pt x="11" y="9"/>
                      <a:pt x="11" y="10"/>
                    </a:cubicBezTo>
                    <a:cubicBezTo>
                      <a:pt x="11" y="10"/>
                      <a:pt x="12" y="10"/>
                      <a:pt x="12" y="11"/>
                    </a:cubicBezTo>
                    <a:cubicBezTo>
                      <a:pt x="12" y="11"/>
                      <a:pt x="12" y="11"/>
                      <a:pt x="12" y="11"/>
                    </a:cubicBezTo>
                    <a:cubicBezTo>
                      <a:pt x="12" y="11"/>
                      <a:pt x="11" y="11"/>
                      <a:pt x="11" y="12"/>
                    </a:cubicBezTo>
                    <a:cubicBezTo>
                      <a:pt x="11" y="12"/>
                      <a:pt x="11" y="12"/>
                      <a:pt x="12" y="12"/>
                    </a:cubicBezTo>
                    <a:cubicBezTo>
                      <a:pt x="12" y="12"/>
                      <a:pt x="12" y="12"/>
                      <a:pt x="12" y="12"/>
                    </a:cubicBezTo>
                    <a:cubicBezTo>
                      <a:pt x="12" y="12"/>
                      <a:pt x="12" y="12"/>
                      <a:pt x="12" y="12"/>
                    </a:cubicBezTo>
                    <a:cubicBezTo>
                      <a:pt x="13" y="12"/>
                      <a:pt x="13" y="11"/>
                      <a:pt x="14" y="12"/>
                    </a:cubicBezTo>
                    <a:cubicBezTo>
                      <a:pt x="14" y="12"/>
                      <a:pt x="14" y="12"/>
                      <a:pt x="14" y="12"/>
                    </a:cubicBezTo>
                    <a:cubicBezTo>
                      <a:pt x="14" y="13"/>
                      <a:pt x="14" y="13"/>
                      <a:pt x="14" y="14"/>
                    </a:cubicBezTo>
                    <a:cubicBezTo>
                      <a:pt x="14" y="14"/>
                      <a:pt x="14" y="15"/>
                      <a:pt x="14" y="15"/>
                    </a:cubicBezTo>
                    <a:cubicBezTo>
                      <a:pt x="15" y="15"/>
                      <a:pt x="15" y="16"/>
                      <a:pt x="15" y="15"/>
                    </a:cubicBezTo>
                    <a:cubicBezTo>
                      <a:pt x="16" y="15"/>
                      <a:pt x="16" y="14"/>
                      <a:pt x="16" y="14"/>
                    </a:cubicBezTo>
                    <a:cubicBezTo>
                      <a:pt x="16" y="14"/>
                      <a:pt x="17" y="14"/>
                      <a:pt x="17" y="14"/>
                    </a:cubicBezTo>
                    <a:cubicBezTo>
                      <a:pt x="18" y="14"/>
                      <a:pt x="18" y="14"/>
                      <a:pt x="18" y="14"/>
                    </a:cubicBezTo>
                    <a:cubicBezTo>
                      <a:pt x="18" y="14"/>
                      <a:pt x="18" y="14"/>
                      <a:pt x="18" y="14"/>
                    </a:cubicBezTo>
                    <a:cubicBezTo>
                      <a:pt x="18" y="13"/>
                      <a:pt x="18" y="13"/>
                      <a:pt x="18" y="13"/>
                    </a:cubicBezTo>
                    <a:cubicBezTo>
                      <a:pt x="18" y="12"/>
                      <a:pt x="17" y="12"/>
                      <a:pt x="17" y="12"/>
                    </a:cubicBezTo>
                    <a:cubicBezTo>
                      <a:pt x="17" y="12"/>
                      <a:pt x="18" y="12"/>
                      <a:pt x="18" y="12"/>
                    </a:cubicBezTo>
                    <a:cubicBezTo>
                      <a:pt x="18" y="12"/>
                      <a:pt x="19" y="12"/>
                      <a:pt x="19" y="12"/>
                    </a:cubicBezTo>
                    <a:cubicBezTo>
                      <a:pt x="19" y="12"/>
                      <a:pt x="19" y="11"/>
                      <a:pt x="19" y="11"/>
                    </a:cubicBezTo>
                    <a:cubicBezTo>
                      <a:pt x="19" y="11"/>
                      <a:pt x="18" y="11"/>
                      <a:pt x="18" y="1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18" name="Freeform 108"/>
              <p:cNvSpPr>
                <a:spLocks/>
              </p:cNvSpPr>
              <p:nvPr/>
            </p:nvSpPr>
            <p:spPr bwMode="auto">
              <a:xfrm>
                <a:off x="3827464" y="2686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19" name="Freeform 109"/>
              <p:cNvSpPr>
                <a:spLocks/>
              </p:cNvSpPr>
              <p:nvPr/>
            </p:nvSpPr>
            <p:spPr bwMode="auto">
              <a:xfrm>
                <a:off x="3783014" y="2740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20" name="Freeform 110"/>
              <p:cNvSpPr>
                <a:spLocks/>
              </p:cNvSpPr>
              <p:nvPr/>
            </p:nvSpPr>
            <p:spPr bwMode="auto">
              <a:xfrm>
                <a:off x="4106864" y="2730501"/>
                <a:ext cx="119063" cy="204788"/>
              </a:xfrm>
              <a:custGeom>
                <a:avLst/>
                <a:gdLst>
                  <a:gd name="T0" fmla="*/ 11 w 11"/>
                  <a:gd name="T1" fmla="*/ 12 h 19"/>
                  <a:gd name="T2" fmla="*/ 11 w 11"/>
                  <a:gd name="T3" fmla="*/ 11 h 19"/>
                  <a:gd name="T4" fmla="*/ 11 w 11"/>
                  <a:gd name="T5" fmla="*/ 10 h 19"/>
                  <a:gd name="T6" fmla="*/ 11 w 11"/>
                  <a:gd name="T7" fmla="*/ 8 h 19"/>
                  <a:gd name="T8" fmla="*/ 10 w 11"/>
                  <a:gd name="T9" fmla="*/ 6 h 19"/>
                  <a:gd name="T10" fmla="*/ 10 w 11"/>
                  <a:gd name="T11" fmla="*/ 5 h 19"/>
                  <a:gd name="T12" fmla="*/ 10 w 11"/>
                  <a:gd name="T13" fmla="*/ 3 h 19"/>
                  <a:gd name="T14" fmla="*/ 10 w 11"/>
                  <a:gd name="T15" fmla="*/ 2 h 19"/>
                  <a:gd name="T16" fmla="*/ 10 w 11"/>
                  <a:gd name="T17" fmla="*/ 1 h 19"/>
                  <a:gd name="T18" fmla="*/ 10 w 11"/>
                  <a:gd name="T19" fmla="*/ 1 h 19"/>
                  <a:gd name="T20" fmla="*/ 9 w 11"/>
                  <a:gd name="T21" fmla="*/ 1 h 19"/>
                  <a:gd name="T22" fmla="*/ 7 w 11"/>
                  <a:gd name="T23" fmla="*/ 0 h 19"/>
                  <a:gd name="T24" fmla="*/ 7 w 11"/>
                  <a:gd name="T25" fmla="*/ 1 h 19"/>
                  <a:gd name="T26" fmla="*/ 6 w 11"/>
                  <a:gd name="T27" fmla="*/ 1 h 19"/>
                  <a:gd name="T28" fmla="*/ 5 w 11"/>
                  <a:gd name="T29" fmla="*/ 1 h 19"/>
                  <a:gd name="T30" fmla="*/ 3 w 11"/>
                  <a:gd name="T31" fmla="*/ 1 h 19"/>
                  <a:gd name="T32" fmla="*/ 2 w 11"/>
                  <a:gd name="T33" fmla="*/ 1 h 19"/>
                  <a:gd name="T34" fmla="*/ 1 w 11"/>
                  <a:gd name="T35" fmla="*/ 2 h 19"/>
                  <a:gd name="T36" fmla="*/ 1 w 11"/>
                  <a:gd name="T37" fmla="*/ 3 h 19"/>
                  <a:gd name="T38" fmla="*/ 1 w 11"/>
                  <a:gd name="T39" fmla="*/ 4 h 19"/>
                  <a:gd name="T40" fmla="*/ 1 w 11"/>
                  <a:gd name="T41" fmla="*/ 5 h 19"/>
                  <a:gd name="T42" fmla="*/ 1 w 11"/>
                  <a:gd name="T43" fmla="*/ 5 h 19"/>
                  <a:gd name="T44" fmla="*/ 2 w 11"/>
                  <a:gd name="T45" fmla="*/ 6 h 19"/>
                  <a:gd name="T46" fmla="*/ 1 w 11"/>
                  <a:gd name="T47" fmla="*/ 7 h 19"/>
                  <a:gd name="T48" fmla="*/ 1 w 11"/>
                  <a:gd name="T49" fmla="*/ 8 h 19"/>
                  <a:gd name="T50" fmla="*/ 1 w 11"/>
                  <a:gd name="T51" fmla="*/ 9 h 19"/>
                  <a:gd name="T52" fmla="*/ 1 w 11"/>
                  <a:gd name="T53" fmla="*/ 11 h 19"/>
                  <a:gd name="T54" fmla="*/ 0 w 11"/>
                  <a:gd name="T55" fmla="*/ 12 h 19"/>
                  <a:gd name="T56" fmla="*/ 0 w 11"/>
                  <a:gd name="T57" fmla="*/ 13 h 19"/>
                  <a:gd name="T58" fmla="*/ 0 w 11"/>
                  <a:gd name="T59" fmla="*/ 14 h 19"/>
                  <a:gd name="T60" fmla="*/ 0 w 11"/>
                  <a:gd name="T61" fmla="*/ 16 h 19"/>
                  <a:gd name="T62" fmla="*/ 1 w 11"/>
                  <a:gd name="T63" fmla="*/ 17 h 19"/>
                  <a:gd name="T64" fmla="*/ 1 w 11"/>
                  <a:gd name="T65" fmla="*/ 18 h 19"/>
                  <a:gd name="T66" fmla="*/ 1 w 11"/>
                  <a:gd name="T67" fmla="*/ 18 h 19"/>
                  <a:gd name="T68" fmla="*/ 2 w 11"/>
                  <a:gd name="T69" fmla="*/ 18 h 19"/>
                  <a:gd name="T70" fmla="*/ 2 w 11"/>
                  <a:gd name="T71" fmla="*/ 19 h 19"/>
                  <a:gd name="T72" fmla="*/ 3 w 11"/>
                  <a:gd name="T73" fmla="*/ 18 h 19"/>
                  <a:gd name="T74" fmla="*/ 5 w 11"/>
                  <a:gd name="T75" fmla="*/ 18 h 19"/>
                  <a:gd name="T76" fmla="*/ 6 w 11"/>
                  <a:gd name="T77" fmla="*/ 17 h 19"/>
                  <a:gd name="T78" fmla="*/ 7 w 11"/>
                  <a:gd name="T79" fmla="*/ 17 h 19"/>
                  <a:gd name="T80" fmla="*/ 7 w 11"/>
                  <a:gd name="T81" fmla="*/ 17 h 19"/>
                  <a:gd name="T82" fmla="*/ 8 w 11"/>
                  <a:gd name="T83" fmla="*/ 16 h 19"/>
                  <a:gd name="T84" fmla="*/ 9 w 11"/>
                  <a:gd name="T85" fmla="*/ 16 h 19"/>
                  <a:gd name="T86" fmla="*/ 10 w 11"/>
                  <a:gd name="T87" fmla="*/ 16 h 19"/>
                  <a:gd name="T88" fmla="*/ 11 w 11"/>
                  <a:gd name="T89" fmla="*/ 15 h 19"/>
                  <a:gd name="T90" fmla="*/ 11 w 11"/>
                  <a:gd name="T91" fmla="*/ 15 h 19"/>
                  <a:gd name="T92" fmla="*/ 11 w 11"/>
                  <a:gd name="T93" fmla="*/ 15 h 19"/>
                  <a:gd name="T94" fmla="*/ 11 w 11"/>
                  <a:gd name="T95" fmla="*/ 14 h 19"/>
                  <a:gd name="T96" fmla="*/ 11 w 11"/>
                  <a:gd name="T9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9">
                    <a:moveTo>
                      <a:pt x="11" y="12"/>
                    </a:moveTo>
                    <a:cubicBezTo>
                      <a:pt x="10" y="12"/>
                      <a:pt x="11" y="11"/>
                      <a:pt x="11" y="11"/>
                    </a:cubicBezTo>
                    <a:cubicBezTo>
                      <a:pt x="11" y="10"/>
                      <a:pt x="11" y="10"/>
                      <a:pt x="11" y="10"/>
                    </a:cubicBezTo>
                    <a:cubicBezTo>
                      <a:pt x="11" y="9"/>
                      <a:pt x="11" y="9"/>
                      <a:pt x="11" y="8"/>
                    </a:cubicBezTo>
                    <a:cubicBezTo>
                      <a:pt x="11" y="7"/>
                      <a:pt x="10" y="7"/>
                      <a:pt x="10" y="6"/>
                    </a:cubicBezTo>
                    <a:cubicBezTo>
                      <a:pt x="10" y="6"/>
                      <a:pt x="10" y="5"/>
                      <a:pt x="10" y="5"/>
                    </a:cubicBezTo>
                    <a:cubicBezTo>
                      <a:pt x="10" y="4"/>
                      <a:pt x="10" y="4"/>
                      <a:pt x="10" y="3"/>
                    </a:cubicBezTo>
                    <a:cubicBezTo>
                      <a:pt x="10" y="3"/>
                      <a:pt x="10" y="3"/>
                      <a:pt x="10" y="2"/>
                    </a:cubicBezTo>
                    <a:cubicBezTo>
                      <a:pt x="10" y="2"/>
                      <a:pt x="10" y="1"/>
                      <a:pt x="10" y="1"/>
                    </a:cubicBezTo>
                    <a:cubicBezTo>
                      <a:pt x="10" y="1"/>
                      <a:pt x="10" y="1"/>
                      <a:pt x="10" y="1"/>
                    </a:cubicBezTo>
                    <a:cubicBezTo>
                      <a:pt x="9" y="1"/>
                      <a:pt x="9" y="1"/>
                      <a:pt x="9" y="1"/>
                    </a:cubicBezTo>
                    <a:cubicBezTo>
                      <a:pt x="8" y="1"/>
                      <a:pt x="8" y="0"/>
                      <a:pt x="7" y="0"/>
                    </a:cubicBezTo>
                    <a:cubicBezTo>
                      <a:pt x="7" y="1"/>
                      <a:pt x="7" y="1"/>
                      <a:pt x="7" y="1"/>
                    </a:cubicBezTo>
                    <a:cubicBezTo>
                      <a:pt x="6" y="1"/>
                      <a:pt x="6" y="1"/>
                      <a:pt x="6" y="1"/>
                    </a:cubicBezTo>
                    <a:cubicBezTo>
                      <a:pt x="6" y="1"/>
                      <a:pt x="6" y="1"/>
                      <a:pt x="5" y="1"/>
                    </a:cubicBezTo>
                    <a:cubicBezTo>
                      <a:pt x="5" y="1"/>
                      <a:pt x="4" y="1"/>
                      <a:pt x="3" y="1"/>
                    </a:cubicBezTo>
                    <a:cubicBezTo>
                      <a:pt x="3" y="1"/>
                      <a:pt x="2" y="0"/>
                      <a:pt x="2" y="1"/>
                    </a:cubicBezTo>
                    <a:cubicBezTo>
                      <a:pt x="1" y="1"/>
                      <a:pt x="1" y="1"/>
                      <a:pt x="1" y="2"/>
                    </a:cubicBezTo>
                    <a:cubicBezTo>
                      <a:pt x="1" y="2"/>
                      <a:pt x="1" y="2"/>
                      <a:pt x="1" y="3"/>
                    </a:cubicBezTo>
                    <a:cubicBezTo>
                      <a:pt x="1" y="3"/>
                      <a:pt x="2" y="4"/>
                      <a:pt x="1" y="4"/>
                    </a:cubicBezTo>
                    <a:cubicBezTo>
                      <a:pt x="1" y="4"/>
                      <a:pt x="1" y="4"/>
                      <a:pt x="1" y="5"/>
                    </a:cubicBezTo>
                    <a:cubicBezTo>
                      <a:pt x="1" y="5"/>
                      <a:pt x="1" y="5"/>
                      <a:pt x="1" y="5"/>
                    </a:cubicBezTo>
                    <a:cubicBezTo>
                      <a:pt x="1" y="5"/>
                      <a:pt x="2" y="5"/>
                      <a:pt x="2" y="6"/>
                    </a:cubicBezTo>
                    <a:cubicBezTo>
                      <a:pt x="2" y="6"/>
                      <a:pt x="1" y="7"/>
                      <a:pt x="1" y="7"/>
                    </a:cubicBezTo>
                    <a:cubicBezTo>
                      <a:pt x="1" y="7"/>
                      <a:pt x="1" y="7"/>
                      <a:pt x="1" y="8"/>
                    </a:cubicBezTo>
                    <a:cubicBezTo>
                      <a:pt x="0" y="8"/>
                      <a:pt x="1" y="9"/>
                      <a:pt x="1" y="9"/>
                    </a:cubicBezTo>
                    <a:cubicBezTo>
                      <a:pt x="1" y="10"/>
                      <a:pt x="1" y="10"/>
                      <a:pt x="1" y="11"/>
                    </a:cubicBezTo>
                    <a:cubicBezTo>
                      <a:pt x="1" y="11"/>
                      <a:pt x="1" y="11"/>
                      <a:pt x="0" y="12"/>
                    </a:cubicBezTo>
                    <a:cubicBezTo>
                      <a:pt x="0" y="12"/>
                      <a:pt x="0" y="12"/>
                      <a:pt x="0" y="13"/>
                    </a:cubicBezTo>
                    <a:cubicBezTo>
                      <a:pt x="0" y="13"/>
                      <a:pt x="0" y="14"/>
                      <a:pt x="0" y="14"/>
                    </a:cubicBezTo>
                    <a:cubicBezTo>
                      <a:pt x="0" y="15"/>
                      <a:pt x="0" y="15"/>
                      <a:pt x="0" y="16"/>
                    </a:cubicBezTo>
                    <a:cubicBezTo>
                      <a:pt x="1" y="16"/>
                      <a:pt x="1" y="16"/>
                      <a:pt x="1" y="17"/>
                    </a:cubicBezTo>
                    <a:cubicBezTo>
                      <a:pt x="1" y="17"/>
                      <a:pt x="1" y="17"/>
                      <a:pt x="1" y="18"/>
                    </a:cubicBezTo>
                    <a:cubicBezTo>
                      <a:pt x="1" y="18"/>
                      <a:pt x="1" y="18"/>
                      <a:pt x="1" y="18"/>
                    </a:cubicBezTo>
                    <a:cubicBezTo>
                      <a:pt x="1" y="18"/>
                      <a:pt x="1" y="18"/>
                      <a:pt x="2" y="18"/>
                    </a:cubicBezTo>
                    <a:cubicBezTo>
                      <a:pt x="2" y="18"/>
                      <a:pt x="2" y="19"/>
                      <a:pt x="2" y="19"/>
                    </a:cubicBezTo>
                    <a:cubicBezTo>
                      <a:pt x="3" y="19"/>
                      <a:pt x="3" y="18"/>
                      <a:pt x="3" y="18"/>
                    </a:cubicBezTo>
                    <a:cubicBezTo>
                      <a:pt x="4" y="18"/>
                      <a:pt x="4" y="18"/>
                      <a:pt x="5" y="18"/>
                    </a:cubicBezTo>
                    <a:cubicBezTo>
                      <a:pt x="5" y="18"/>
                      <a:pt x="5" y="17"/>
                      <a:pt x="6" y="17"/>
                    </a:cubicBezTo>
                    <a:cubicBezTo>
                      <a:pt x="6" y="17"/>
                      <a:pt x="6" y="17"/>
                      <a:pt x="7" y="17"/>
                    </a:cubicBezTo>
                    <a:cubicBezTo>
                      <a:pt x="7" y="17"/>
                      <a:pt x="7" y="17"/>
                      <a:pt x="7" y="17"/>
                    </a:cubicBezTo>
                    <a:cubicBezTo>
                      <a:pt x="8" y="16"/>
                      <a:pt x="8" y="16"/>
                      <a:pt x="8" y="16"/>
                    </a:cubicBezTo>
                    <a:cubicBezTo>
                      <a:pt x="9" y="16"/>
                      <a:pt x="9" y="16"/>
                      <a:pt x="9" y="16"/>
                    </a:cubicBezTo>
                    <a:cubicBezTo>
                      <a:pt x="10" y="16"/>
                      <a:pt x="10" y="16"/>
                      <a:pt x="10" y="16"/>
                    </a:cubicBezTo>
                    <a:cubicBezTo>
                      <a:pt x="11" y="16"/>
                      <a:pt x="11" y="16"/>
                      <a:pt x="11" y="15"/>
                    </a:cubicBezTo>
                    <a:cubicBezTo>
                      <a:pt x="11" y="15"/>
                      <a:pt x="11" y="15"/>
                      <a:pt x="11" y="15"/>
                    </a:cubicBezTo>
                    <a:cubicBezTo>
                      <a:pt x="11" y="15"/>
                      <a:pt x="11" y="15"/>
                      <a:pt x="11" y="15"/>
                    </a:cubicBezTo>
                    <a:cubicBezTo>
                      <a:pt x="11" y="14"/>
                      <a:pt x="11" y="14"/>
                      <a:pt x="11" y="14"/>
                    </a:cubicBezTo>
                    <a:cubicBezTo>
                      <a:pt x="11" y="13"/>
                      <a:pt x="11" y="13"/>
                      <a:pt x="11" y="1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21" name="Freeform 111"/>
              <p:cNvSpPr>
                <a:spLocks/>
              </p:cNvSpPr>
              <p:nvPr/>
            </p:nvSpPr>
            <p:spPr bwMode="auto">
              <a:xfrm>
                <a:off x="4518027" y="3205164"/>
                <a:ext cx="53975" cy="53975"/>
              </a:xfrm>
              <a:custGeom>
                <a:avLst/>
                <a:gdLst>
                  <a:gd name="T0" fmla="*/ 2 w 5"/>
                  <a:gd name="T1" fmla="*/ 2 h 5"/>
                  <a:gd name="T2" fmla="*/ 3 w 5"/>
                  <a:gd name="T3" fmla="*/ 2 h 5"/>
                  <a:gd name="T4" fmla="*/ 4 w 5"/>
                  <a:gd name="T5" fmla="*/ 2 h 5"/>
                  <a:gd name="T6" fmla="*/ 5 w 5"/>
                  <a:gd name="T7" fmla="*/ 2 h 5"/>
                  <a:gd name="T8" fmla="*/ 4 w 5"/>
                  <a:gd name="T9" fmla="*/ 1 h 5"/>
                  <a:gd name="T10" fmla="*/ 3 w 5"/>
                  <a:gd name="T11" fmla="*/ 1 h 5"/>
                  <a:gd name="T12" fmla="*/ 2 w 5"/>
                  <a:gd name="T13" fmla="*/ 1 h 5"/>
                  <a:gd name="T14" fmla="*/ 1 w 5"/>
                  <a:gd name="T15" fmla="*/ 2 h 5"/>
                  <a:gd name="T16" fmla="*/ 0 w 5"/>
                  <a:gd name="T17" fmla="*/ 2 h 5"/>
                  <a:gd name="T18" fmla="*/ 0 w 5"/>
                  <a:gd name="T19" fmla="*/ 3 h 5"/>
                  <a:gd name="T20" fmla="*/ 0 w 5"/>
                  <a:gd name="T21" fmla="*/ 3 h 5"/>
                  <a:gd name="T22" fmla="*/ 0 w 5"/>
                  <a:gd name="T23" fmla="*/ 3 h 5"/>
                  <a:gd name="T24" fmla="*/ 1 w 5"/>
                  <a:gd name="T25" fmla="*/ 4 h 5"/>
                  <a:gd name="T26" fmla="*/ 1 w 5"/>
                  <a:gd name="T27" fmla="*/ 5 h 5"/>
                  <a:gd name="T28" fmla="*/ 1 w 5"/>
                  <a:gd name="T29" fmla="*/ 5 h 5"/>
                  <a:gd name="T30" fmla="*/ 1 w 5"/>
                  <a:gd name="T31" fmla="*/ 4 h 5"/>
                  <a:gd name="T32" fmla="*/ 2 w 5"/>
                  <a:gd name="T33" fmla="*/ 3 h 5"/>
                  <a:gd name="T34" fmla="*/ 2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2" y="2"/>
                    </a:moveTo>
                    <a:cubicBezTo>
                      <a:pt x="3" y="2"/>
                      <a:pt x="3" y="2"/>
                      <a:pt x="3" y="2"/>
                    </a:cubicBezTo>
                    <a:cubicBezTo>
                      <a:pt x="4" y="2"/>
                      <a:pt x="4" y="2"/>
                      <a:pt x="4" y="2"/>
                    </a:cubicBezTo>
                    <a:cubicBezTo>
                      <a:pt x="5" y="2"/>
                      <a:pt x="5" y="2"/>
                      <a:pt x="5" y="2"/>
                    </a:cubicBezTo>
                    <a:cubicBezTo>
                      <a:pt x="5" y="1"/>
                      <a:pt x="5" y="1"/>
                      <a:pt x="4" y="1"/>
                    </a:cubicBezTo>
                    <a:cubicBezTo>
                      <a:pt x="4" y="0"/>
                      <a:pt x="4" y="1"/>
                      <a:pt x="3" y="1"/>
                    </a:cubicBezTo>
                    <a:cubicBezTo>
                      <a:pt x="3" y="1"/>
                      <a:pt x="3" y="1"/>
                      <a:pt x="2" y="1"/>
                    </a:cubicBezTo>
                    <a:cubicBezTo>
                      <a:pt x="2" y="1"/>
                      <a:pt x="2" y="2"/>
                      <a:pt x="1" y="2"/>
                    </a:cubicBezTo>
                    <a:cubicBezTo>
                      <a:pt x="1" y="2"/>
                      <a:pt x="1" y="2"/>
                      <a:pt x="0" y="2"/>
                    </a:cubicBezTo>
                    <a:cubicBezTo>
                      <a:pt x="0" y="2"/>
                      <a:pt x="0" y="3"/>
                      <a:pt x="0" y="3"/>
                    </a:cubicBezTo>
                    <a:cubicBezTo>
                      <a:pt x="0" y="3"/>
                      <a:pt x="0" y="3"/>
                      <a:pt x="0" y="3"/>
                    </a:cubicBezTo>
                    <a:cubicBezTo>
                      <a:pt x="0" y="3"/>
                      <a:pt x="0" y="3"/>
                      <a:pt x="0" y="3"/>
                    </a:cubicBezTo>
                    <a:cubicBezTo>
                      <a:pt x="0" y="4"/>
                      <a:pt x="0" y="4"/>
                      <a:pt x="1" y="4"/>
                    </a:cubicBezTo>
                    <a:cubicBezTo>
                      <a:pt x="1" y="4"/>
                      <a:pt x="1" y="5"/>
                      <a:pt x="1" y="5"/>
                    </a:cubicBezTo>
                    <a:cubicBezTo>
                      <a:pt x="1" y="5"/>
                      <a:pt x="1" y="5"/>
                      <a:pt x="1" y="5"/>
                    </a:cubicBezTo>
                    <a:cubicBezTo>
                      <a:pt x="1" y="5"/>
                      <a:pt x="1" y="5"/>
                      <a:pt x="1" y="4"/>
                    </a:cubicBezTo>
                    <a:cubicBezTo>
                      <a:pt x="2" y="4"/>
                      <a:pt x="1" y="4"/>
                      <a:pt x="2" y="3"/>
                    </a:cubicBezTo>
                    <a:cubicBezTo>
                      <a:pt x="2" y="3"/>
                      <a:pt x="2" y="2"/>
                      <a:pt x="2"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22" name="Freeform 112"/>
              <p:cNvSpPr>
                <a:spLocks/>
              </p:cNvSpPr>
              <p:nvPr/>
            </p:nvSpPr>
            <p:spPr bwMode="auto">
              <a:xfrm>
                <a:off x="4506914" y="3259139"/>
                <a:ext cx="346075" cy="388938"/>
              </a:xfrm>
              <a:custGeom>
                <a:avLst/>
                <a:gdLst>
                  <a:gd name="T0" fmla="*/ 31 w 32"/>
                  <a:gd name="T1" fmla="*/ 18 h 36"/>
                  <a:gd name="T2" fmla="*/ 31 w 32"/>
                  <a:gd name="T3" fmla="*/ 15 h 36"/>
                  <a:gd name="T4" fmla="*/ 30 w 32"/>
                  <a:gd name="T5" fmla="*/ 15 h 36"/>
                  <a:gd name="T6" fmla="*/ 28 w 32"/>
                  <a:gd name="T7" fmla="*/ 15 h 36"/>
                  <a:gd name="T8" fmla="*/ 27 w 32"/>
                  <a:gd name="T9" fmla="*/ 15 h 36"/>
                  <a:gd name="T10" fmla="*/ 27 w 32"/>
                  <a:gd name="T11" fmla="*/ 12 h 36"/>
                  <a:gd name="T12" fmla="*/ 26 w 32"/>
                  <a:gd name="T13" fmla="*/ 9 h 36"/>
                  <a:gd name="T14" fmla="*/ 26 w 32"/>
                  <a:gd name="T15" fmla="*/ 6 h 36"/>
                  <a:gd name="T16" fmla="*/ 26 w 32"/>
                  <a:gd name="T17" fmla="*/ 4 h 36"/>
                  <a:gd name="T18" fmla="*/ 23 w 32"/>
                  <a:gd name="T19" fmla="*/ 4 h 36"/>
                  <a:gd name="T20" fmla="*/ 22 w 32"/>
                  <a:gd name="T21" fmla="*/ 3 h 36"/>
                  <a:gd name="T22" fmla="*/ 20 w 32"/>
                  <a:gd name="T23" fmla="*/ 4 h 36"/>
                  <a:gd name="T24" fmla="*/ 20 w 32"/>
                  <a:gd name="T25" fmla="*/ 6 h 36"/>
                  <a:gd name="T26" fmla="*/ 18 w 32"/>
                  <a:gd name="T27" fmla="*/ 6 h 36"/>
                  <a:gd name="T28" fmla="*/ 16 w 32"/>
                  <a:gd name="T29" fmla="*/ 7 h 36"/>
                  <a:gd name="T30" fmla="*/ 14 w 32"/>
                  <a:gd name="T31" fmla="*/ 5 h 36"/>
                  <a:gd name="T32" fmla="*/ 13 w 32"/>
                  <a:gd name="T33" fmla="*/ 3 h 36"/>
                  <a:gd name="T34" fmla="*/ 13 w 32"/>
                  <a:gd name="T35" fmla="*/ 1 h 36"/>
                  <a:gd name="T36" fmla="*/ 12 w 32"/>
                  <a:gd name="T37" fmla="*/ 0 h 36"/>
                  <a:gd name="T38" fmla="*/ 8 w 32"/>
                  <a:gd name="T39" fmla="*/ 0 h 36"/>
                  <a:gd name="T40" fmla="*/ 5 w 32"/>
                  <a:gd name="T41" fmla="*/ 0 h 36"/>
                  <a:gd name="T42" fmla="*/ 3 w 32"/>
                  <a:gd name="T43" fmla="*/ 1 h 36"/>
                  <a:gd name="T44" fmla="*/ 2 w 32"/>
                  <a:gd name="T45" fmla="*/ 1 h 36"/>
                  <a:gd name="T46" fmla="*/ 2 w 32"/>
                  <a:gd name="T47" fmla="*/ 3 h 36"/>
                  <a:gd name="T48" fmla="*/ 3 w 32"/>
                  <a:gd name="T49" fmla="*/ 5 h 36"/>
                  <a:gd name="T50" fmla="*/ 4 w 32"/>
                  <a:gd name="T51" fmla="*/ 7 h 36"/>
                  <a:gd name="T52" fmla="*/ 4 w 32"/>
                  <a:gd name="T53" fmla="*/ 9 h 36"/>
                  <a:gd name="T54" fmla="*/ 4 w 32"/>
                  <a:gd name="T55" fmla="*/ 12 h 36"/>
                  <a:gd name="T56" fmla="*/ 5 w 32"/>
                  <a:gd name="T57" fmla="*/ 14 h 36"/>
                  <a:gd name="T58" fmla="*/ 5 w 32"/>
                  <a:gd name="T59" fmla="*/ 18 h 36"/>
                  <a:gd name="T60" fmla="*/ 4 w 32"/>
                  <a:gd name="T61" fmla="*/ 18 h 36"/>
                  <a:gd name="T62" fmla="*/ 3 w 32"/>
                  <a:gd name="T63" fmla="*/ 21 h 36"/>
                  <a:gd name="T64" fmla="*/ 2 w 32"/>
                  <a:gd name="T65" fmla="*/ 22 h 36"/>
                  <a:gd name="T66" fmla="*/ 2 w 32"/>
                  <a:gd name="T67" fmla="*/ 25 h 36"/>
                  <a:gd name="T68" fmla="*/ 1 w 32"/>
                  <a:gd name="T69" fmla="*/ 27 h 36"/>
                  <a:gd name="T70" fmla="*/ 0 w 32"/>
                  <a:gd name="T71" fmla="*/ 30 h 36"/>
                  <a:gd name="T72" fmla="*/ 0 w 32"/>
                  <a:gd name="T73" fmla="*/ 33 h 36"/>
                  <a:gd name="T74" fmla="*/ 1 w 32"/>
                  <a:gd name="T75" fmla="*/ 33 h 36"/>
                  <a:gd name="T76" fmla="*/ 3 w 32"/>
                  <a:gd name="T77" fmla="*/ 32 h 36"/>
                  <a:gd name="T78" fmla="*/ 5 w 32"/>
                  <a:gd name="T79" fmla="*/ 33 h 36"/>
                  <a:gd name="T80" fmla="*/ 8 w 32"/>
                  <a:gd name="T81" fmla="*/ 33 h 36"/>
                  <a:gd name="T82" fmla="*/ 12 w 32"/>
                  <a:gd name="T83" fmla="*/ 33 h 36"/>
                  <a:gd name="T84" fmla="*/ 15 w 32"/>
                  <a:gd name="T85" fmla="*/ 33 h 36"/>
                  <a:gd name="T86" fmla="*/ 17 w 32"/>
                  <a:gd name="T87" fmla="*/ 34 h 36"/>
                  <a:gd name="T88" fmla="*/ 20 w 32"/>
                  <a:gd name="T89" fmla="*/ 35 h 36"/>
                  <a:gd name="T90" fmla="*/ 23 w 32"/>
                  <a:gd name="T91" fmla="*/ 35 h 36"/>
                  <a:gd name="T92" fmla="*/ 24 w 32"/>
                  <a:gd name="T93" fmla="*/ 35 h 36"/>
                  <a:gd name="T94" fmla="*/ 28 w 32"/>
                  <a:gd name="T95" fmla="*/ 35 h 36"/>
                  <a:gd name="T96" fmla="*/ 29 w 32"/>
                  <a:gd name="T97" fmla="*/ 34 h 36"/>
                  <a:gd name="T98" fmla="*/ 26 w 32"/>
                  <a:gd name="T99" fmla="*/ 27 h 36"/>
                  <a:gd name="T100" fmla="*/ 26 w 32"/>
                  <a:gd name="T101" fmla="*/ 22 h 36"/>
                  <a:gd name="T102" fmla="*/ 27 w 32"/>
                  <a:gd name="T103" fmla="*/ 21 h 36"/>
                  <a:gd name="T104" fmla="*/ 30 w 32"/>
                  <a:gd name="T105" fmla="*/ 21 h 36"/>
                  <a:gd name="T106" fmla="*/ 31 w 32"/>
                  <a:gd name="T10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36">
                    <a:moveTo>
                      <a:pt x="31" y="18"/>
                    </a:moveTo>
                    <a:cubicBezTo>
                      <a:pt x="31" y="18"/>
                      <a:pt x="31" y="18"/>
                      <a:pt x="31" y="18"/>
                    </a:cubicBezTo>
                    <a:cubicBezTo>
                      <a:pt x="31" y="17"/>
                      <a:pt x="31" y="17"/>
                      <a:pt x="31" y="17"/>
                    </a:cubicBezTo>
                    <a:cubicBezTo>
                      <a:pt x="31" y="16"/>
                      <a:pt x="31" y="16"/>
                      <a:pt x="31" y="15"/>
                    </a:cubicBezTo>
                    <a:cubicBezTo>
                      <a:pt x="31" y="15"/>
                      <a:pt x="31" y="15"/>
                      <a:pt x="31" y="15"/>
                    </a:cubicBezTo>
                    <a:cubicBezTo>
                      <a:pt x="31" y="15"/>
                      <a:pt x="31" y="15"/>
                      <a:pt x="30" y="15"/>
                    </a:cubicBezTo>
                    <a:cubicBezTo>
                      <a:pt x="30" y="15"/>
                      <a:pt x="29" y="15"/>
                      <a:pt x="29" y="15"/>
                    </a:cubicBezTo>
                    <a:cubicBezTo>
                      <a:pt x="29" y="15"/>
                      <a:pt x="28" y="15"/>
                      <a:pt x="28" y="15"/>
                    </a:cubicBezTo>
                    <a:cubicBezTo>
                      <a:pt x="28" y="15"/>
                      <a:pt x="27" y="16"/>
                      <a:pt x="27" y="15"/>
                    </a:cubicBezTo>
                    <a:cubicBezTo>
                      <a:pt x="27" y="15"/>
                      <a:pt x="27" y="15"/>
                      <a:pt x="27" y="15"/>
                    </a:cubicBezTo>
                    <a:cubicBezTo>
                      <a:pt x="27" y="14"/>
                      <a:pt x="27" y="14"/>
                      <a:pt x="27" y="14"/>
                    </a:cubicBezTo>
                    <a:cubicBezTo>
                      <a:pt x="27" y="13"/>
                      <a:pt x="27" y="13"/>
                      <a:pt x="27" y="12"/>
                    </a:cubicBezTo>
                    <a:cubicBezTo>
                      <a:pt x="27" y="12"/>
                      <a:pt x="26" y="11"/>
                      <a:pt x="26" y="11"/>
                    </a:cubicBezTo>
                    <a:cubicBezTo>
                      <a:pt x="26" y="10"/>
                      <a:pt x="26" y="10"/>
                      <a:pt x="26" y="9"/>
                    </a:cubicBezTo>
                    <a:cubicBezTo>
                      <a:pt x="26" y="8"/>
                      <a:pt x="26" y="8"/>
                      <a:pt x="26" y="7"/>
                    </a:cubicBezTo>
                    <a:cubicBezTo>
                      <a:pt x="26" y="7"/>
                      <a:pt x="26" y="7"/>
                      <a:pt x="26" y="6"/>
                    </a:cubicBezTo>
                    <a:cubicBezTo>
                      <a:pt x="26" y="6"/>
                      <a:pt x="26" y="6"/>
                      <a:pt x="26" y="5"/>
                    </a:cubicBezTo>
                    <a:cubicBezTo>
                      <a:pt x="26" y="5"/>
                      <a:pt x="26" y="5"/>
                      <a:pt x="26" y="4"/>
                    </a:cubicBezTo>
                    <a:cubicBezTo>
                      <a:pt x="26" y="4"/>
                      <a:pt x="25" y="4"/>
                      <a:pt x="25" y="4"/>
                    </a:cubicBezTo>
                    <a:cubicBezTo>
                      <a:pt x="24" y="4"/>
                      <a:pt x="23" y="5"/>
                      <a:pt x="23" y="4"/>
                    </a:cubicBezTo>
                    <a:cubicBezTo>
                      <a:pt x="23" y="4"/>
                      <a:pt x="23" y="4"/>
                      <a:pt x="23" y="4"/>
                    </a:cubicBezTo>
                    <a:cubicBezTo>
                      <a:pt x="23" y="3"/>
                      <a:pt x="22" y="4"/>
                      <a:pt x="22" y="3"/>
                    </a:cubicBezTo>
                    <a:cubicBezTo>
                      <a:pt x="21" y="3"/>
                      <a:pt x="21" y="3"/>
                      <a:pt x="21" y="4"/>
                    </a:cubicBezTo>
                    <a:cubicBezTo>
                      <a:pt x="20" y="4"/>
                      <a:pt x="20" y="4"/>
                      <a:pt x="20" y="4"/>
                    </a:cubicBezTo>
                    <a:cubicBezTo>
                      <a:pt x="20" y="5"/>
                      <a:pt x="20" y="5"/>
                      <a:pt x="20" y="5"/>
                    </a:cubicBezTo>
                    <a:cubicBezTo>
                      <a:pt x="20" y="6"/>
                      <a:pt x="20" y="6"/>
                      <a:pt x="20" y="6"/>
                    </a:cubicBezTo>
                    <a:cubicBezTo>
                      <a:pt x="20" y="6"/>
                      <a:pt x="19" y="6"/>
                      <a:pt x="19" y="6"/>
                    </a:cubicBezTo>
                    <a:cubicBezTo>
                      <a:pt x="19" y="6"/>
                      <a:pt x="18" y="6"/>
                      <a:pt x="18" y="6"/>
                    </a:cubicBezTo>
                    <a:cubicBezTo>
                      <a:pt x="17" y="6"/>
                      <a:pt x="17" y="6"/>
                      <a:pt x="17" y="6"/>
                    </a:cubicBezTo>
                    <a:cubicBezTo>
                      <a:pt x="16" y="6"/>
                      <a:pt x="16" y="7"/>
                      <a:pt x="16" y="7"/>
                    </a:cubicBezTo>
                    <a:cubicBezTo>
                      <a:pt x="15" y="7"/>
                      <a:pt x="15" y="6"/>
                      <a:pt x="15" y="6"/>
                    </a:cubicBezTo>
                    <a:cubicBezTo>
                      <a:pt x="14" y="6"/>
                      <a:pt x="14" y="5"/>
                      <a:pt x="14" y="5"/>
                    </a:cubicBezTo>
                    <a:cubicBezTo>
                      <a:pt x="14" y="5"/>
                      <a:pt x="14" y="4"/>
                      <a:pt x="14" y="4"/>
                    </a:cubicBezTo>
                    <a:cubicBezTo>
                      <a:pt x="13" y="4"/>
                      <a:pt x="13" y="3"/>
                      <a:pt x="13" y="3"/>
                    </a:cubicBezTo>
                    <a:cubicBezTo>
                      <a:pt x="13" y="2"/>
                      <a:pt x="13" y="2"/>
                      <a:pt x="13" y="2"/>
                    </a:cubicBezTo>
                    <a:cubicBezTo>
                      <a:pt x="13" y="1"/>
                      <a:pt x="13" y="1"/>
                      <a:pt x="13" y="1"/>
                    </a:cubicBezTo>
                    <a:cubicBezTo>
                      <a:pt x="13" y="1"/>
                      <a:pt x="13" y="1"/>
                      <a:pt x="13" y="0"/>
                    </a:cubicBezTo>
                    <a:cubicBezTo>
                      <a:pt x="13" y="0"/>
                      <a:pt x="12" y="0"/>
                      <a:pt x="12" y="0"/>
                    </a:cubicBezTo>
                    <a:cubicBezTo>
                      <a:pt x="11" y="0"/>
                      <a:pt x="11" y="0"/>
                      <a:pt x="10" y="0"/>
                    </a:cubicBezTo>
                    <a:cubicBezTo>
                      <a:pt x="9" y="0"/>
                      <a:pt x="9" y="0"/>
                      <a:pt x="8" y="0"/>
                    </a:cubicBezTo>
                    <a:cubicBezTo>
                      <a:pt x="8" y="0"/>
                      <a:pt x="8" y="0"/>
                      <a:pt x="7" y="0"/>
                    </a:cubicBezTo>
                    <a:cubicBezTo>
                      <a:pt x="6" y="0"/>
                      <a:pt x="6" y="0"/>
                      <a:pt x="5" y="0"/>
                    </a:cubicBezTo>
                    <a:cubicBezTo>
                      <a:pt x="5" y="0"/>
                      <a:pt x="4" y="0"/>
                      <a:pt x="4" y="0"/>
                    </a:cubicBezTo>
                    <a:cubicBezTo>
                      <a:pt x="4" y="0"/>
                      <a:pt x="4" y="1"/>
                      <a:pt x="3" y="1"/>
                    </a:cubicBezTo>
                    <a:cubicBezTo>
                      <a:pt x="3" y="1"/>
                      <a:pt x="3" y="1"/>
                      <a:pt x="3" y="1"/>
                    </a:cubicBezTo>
                    <a:cubicBezTo>
                      <a:pt x="2" y="1"/>
                      <a:pt x="2" y="1"/>
                      <a:pt x="2" y="1"/>
                    </a:cubicBezTo>
                    <a:cubicBezTo>
                      <a:pt x="2" y="1"/>
                      <a:pt x="2" y="1"/>
                      <a:pt x="2" y="1"/>
                    </a:cubicBezTo>
                    <a:cubicBezTo>
                      <a:pt x="1" y="2"/>
                      <a:pt x="2" y="2"/>
                      <a:pt x="2" y="3"/>
                    </a:cubicBezTo>
                    <a:cubicBezTo>
                      <a:pt x="2" y="3"/>
                      <a:pt x="2" y="3"/>
                      <a:pt x="3" y="3"/>
                    </a:cubicBezTo>
                    <a:cubicBezTo>
                      <a:pt x="3" y="4"/>
                      <a:pt x="3" y="4"/>
                      <a:pt x="3" y="5"/>
                    </a:cubicBezTo>
                    <a:cubicBezTo>
                      <a:pt x="3" y="5"/>
                      <a:pt x="3" y="6"/>
                      <a:pt x="4" y="6"/>
                    </a:cubicBezTo>
                    <a:cubicBezTo>
                      <a:pt x="4" y="6"/>
                      <a:pt x="4" y="6"/>
                      <a:pt x="4" y="7"/>
                    </a:cubicBezTo>
                    <a:cubicBezTo>
                      <a:pt x="4" y="7"/>
                      <a:pt x="5" y="8"/>
                      <a:pt x="4" y="8"/>
                    </a:cubicBezTo>
                    <a:cubicBezTo>
                      <a:pt x="4" y="9"/>
                      <a:pt x="4" y="9"/>
                      <a:pt x="4" y="9"/>
                    </a:cubicBezTo>
                    <a:cubicBezTo>
                      <a:pt x="4" y="10"/>
                      <a:pt x="4" y="10"/>
                      <a:pt x="4" y="10"/>
                    </a:cubicBezTo>
                    <a:cubicBezTo>
                      <a:pt x="4" y="11"/>
                      <a:pt x="4" y="11"/>
                      <a:pt x="4" y="12"/>
                    </a:cubicBezTo>
                    <a:cubicBezTo>
                      <a:pt x="4" y="12"/>
                      <a:pt x="5" y="13"/>
                      <a:pt x="5" y="13"/>
                    </a:cubicBezTo>
                    <a:cubicBezTo>
                      <a:pt x="5" y="14"/>
                      <a:pt x="5" y="14"/>
                      <a:pt x="5" y="14"/>
                    </a:cubicBezTo>
                    <a:cubicBezTo>
                      <a:pt x="5" y="15"/>
                      <a:pt x="6" y="15"/>
                      <a:pt x="6" y="16"/>
                    </a:cubicBezTo>
                    <a:cubicBezTo>
                      <a:pt x="6" y="17"/>
                      <a:pt x="5" y="17"/>
                      <a:pt x="5" y="18"/>
                    </a:cubicBezTo>
                    <a:cubicBezTo>
                      <a:pt x="5" y="18"/>
                      <a:pt x="5" y="18"/>
                      <a:pt x="5" y="18"/>
                    </a:cubicBezTo>
                    <a:cubicBezTo>
                      <a:pt x="5" y="18"/>
                      <a:pt x="4" y="18"/>
                      <a:pt x="4" y="18"/>
                    </a:cubicBezTo>
                    <a:cubicBezTo>
                      <a:pt x="4" y="19"/>
                      <a:pt x="4" y="19"/>
                      <a:pt x="3" y="19"/>
                    </a:cubicBezTo>
                    <a:cubicBezTo>
                      <a:pt x="3" y="19"/>
                      <a:pt x="3" y="20"/>
                      <a:pt x="3" y="21"/>
                    </a:cubicBezTo>
                    <a:cubicBezTo>
                      <a:pt x="3" y="21"/>
                      <a:pt x="3" y="21"/>
                      <a:pt x="3" y="22"/>
                    </a:cubicBezTo>
                    <a:cubicBezTo>
                      <a:pt x="2" y="22"/>
                      <a:pt x="2" y="22"/>
                      <a:pt x="2" y="22"/>
                    </a:cubicBezTo>
                    <a:cubicBezTo>
                      <a:pt x="2" y="23"/>
                      <a:pt x="2" y="23"/>
                      <a:pt x="2" y="24"/>
                    </a:cubicBezTo>
                    <a:cubicBezTo>
                      <a:pt x="2" y="24"/>
                      <a:pt x="2" y="25"/>
                      <a:pt x="2" y="25"/>
                    </a:cubicBezTo>
                    <a:cubicBezTo>
                      <a:pt x="2" y="26"/>
                      <a:pt x="2" y="26"/>
                      <a:pt x="2" y="26"/>
                    </a:cubicBezTo>
                    <a:cubicBezTo>
                      <a:pt x="1" y="26"/>
                      <a:pt x="1" y="27"/>
                      <a:pt x="1" y="27"/>
                    </a:cubicBezTo>
                    <a:cubicBezTo>
                      <a:pt x="1" y="27"/>
                      <a:pt x="1" y="28"/>
                      <a:pt x="0" y="28"/>
                    </a:cubicBezTo>
                    <a:cubicBezTo>
                      <a:pt x="0" y="29"/>
                      <a:pt x="0" y="29"/>
                      <a:pt x="0" y="30"/>
                    </a:cubicBezTo>
                    <a:cubicBezTo>
                      <a:pt x="0" y="31"/>
                      <a:pt x="0" y="31"/>
                      <a:pt x="0" y="32"/>
                    </a:cubicBezTo>
                    <a:cubicBezTo>
                      <a:pt x="0" y="32"/>
                      <a:pt x="0" y="32"/>
                      <a:pt x="0" y="33"/>
                    </a:cubicBezTo>
                    <a:cubicBezTo>
                      <a:pt x="0" y="33"/>
                      <a:pt x="0" y="33"/>
                      <a:pt x="0" y="33"/>
                    </a:cubicBezTo>
                    <a:cubicBezTo>
                      <a:pt x="1" y="33"/>
                      <a:pt x="1" y="33"/>
                      <a:pt x="1" y="33"/>
                    </a:cubicBezTo>
                    <a:cubicBezTo>
                      <a:pt x="2" y="33"/>
                      <a:pt x="2" y="33"/>
                      <a:pt x="2" y="33"/>
                    </a:cubicBezTo>
                    <a:cubicBezTo>
                      <a:pt x="3" y="33"/>
                      <a:pt x="3" y="32"/>
                      <a:pt x="3" y="32"/>
                    </a:cubicBezTo>
                    <a:cubicBezTo>
                      <a:pt x="3" y="32"/>
                      <a:pt x="4" y="33"/>
                      <a:pt x="4" y="33"/>
                    </a:cubicBezTo>
                    <a:cubicBezTo>
                      <a:pt x="4" y="33"/>
                      <a:pt x="4" y="33"/>
                      <a:pt x="5" y="33"/>
                    </a:cubicBezTo>
                    <a:cubicBezTo>
                      <a:pt x="5" y="33"/>
                      <a:pt x="5" y="33"/>
                      <a:pt x="6" y="34"/>
                    </a:cubicBezTo>
                    <a:cubicBezTo>
                      <a:pt x="7" y="34"/>
                      <a:pt x="7" y="33"/>
                      <a:pt x="8" y="33"/>
                    </a:cubicBezTo>
                    <a:cubicBezTo>
                      <a:pt x="9" y="33"/>
                      <a:pt x="9" y="33"/>
                      <a:pt x="10" y="33"/>
                    </a:cubicBezTo>
                    <a:cubicBezTo>
                      <a:pt x="10" y="33"/>
                      <a:pt x="11" y="33"/>
                      <a:pt x="12" y="33"/>
                    </a:cubicBezTo>
                    <a:cubicBezTo>
                      <a:pt x="12" y="33"/>
                      <a:pt x="13" y="33"/>
                      <a:pt x="13" y="34"/>
                    </a:cubicBezTo>
                    <a:cubicBezTo>
                      <a:pt x="14" y="34"/>
                      <a:pt x="14" y="33"/>
                      <a:pt x="15" y="33"/>
                    </a:cubicBezTo>
                    <a:cubicBezTo>
                      <a:pt x="16" y="33"/>
                      <a:pt x="16" y="33"/>
                      <a:pt x="17" y="34"/>
                    </a:cubicBezTo>
                    <a:cubicBezTo>
                      <a:pt x="17" y="34"/>
                      <a:pt x="17" y="34"/>
                      <a:pt x="17" y="34"/>
                    </a:cubicBezTo>
                    <a:cubicBezTo>
                      <a:pt x="18" y="35"/>
                      <a:pt x="18" y="35"/>
                      <a:pt x="18" y="35"/>
                    </a:cubicBezTo>
                    <a:cubicBezTo>
                      <a:pt x="19" y="35"/>
                      <a:pt x="19" y="35"/>
                      <a:pt x="20" y="35"/>
                    </a:cubicBezTo>
                    <a:cubicBezTo>
                      <a:pt x="21" y="35"/>
                      <a:pt x="21" y="35"/>
                      <a:pt x="22" y="35"/>
                    </a:cubicBezTo>
                    <a:cubicBezTo>
                      <a:pt x="22" y="35"/>
                      <a:pt x="22" y="35"/>
                      <a:pt x="23" y="35"/>
                    </a:cubicBezTo>
                    <a:cubicBezTo>
                      <a:pt x="23" y="36"/>
                      <a:pt x="23" y="35"/>
                      <a:pt x="24" y="35"/>
                    </a:cubicBezTo>
                    <a:cubicBezTo>
                      <a:pt x="24" y="35"/>
                      <a:pt x="24" y="35"/>
                      <a:pt x="24" y="35"/>
                    </a:cubicBezTo>
                    <a:cubicBezTo>
                      <a:pt x="25" y="35"/>
                      <a:pt x="26" y="35"/>
                      <a:pt x="27" y="35"/>
                    </a:cubicBezTo>
                    <a:cubicBezTo>
                      <a:pt x="27" y="35"/>
                      <a:pt x="27" y="35"/>
                      <a:pt x="28" y="35"/>
                    </a:cubicBezTo>
                    <a:cubicBezTo>
                      <a:pt x="28" y="34"/>
                      <a:pt x="28" y="34"/>
                      <a:pt x="29" y="34"/>
                    </a:cubicBezTo>
                    <a:cubicBezTo>
                      <a:pt x="29" y="34"/>
                      <a:pt x="29" y="34"/>
                      <a:pt x="29" y="34"/>
                    </a:cubicBezTo>
                    <a:cubicBezTo>
                      <a:pt x="26" y="30"/>
                      <a:pt x="26" y="30"/>
                      <a:pt x="26" y="30"/>
                    </a:cubicBezTo>
                    <a:cubicBezTo>
                      <a:pt x="26" y="29"/>
                      <a:pt x="26" y="28"/>
                      <a:pt x="26" y="27"/>
                    </a:cubicBezTo>
                    <a:cubicBezTo>
                      <a:pt x="26" y="26"/>
                      <a:pt x="26" y="25"/>
                      <a:pt x="26" y="24"/>
                    </a:cubicBezTo>
                    <a:cubicBezTo>
                      <a:pt x="26" y="24"/>
                      <a:pt x="26" y="23"/>
                      <a:pt x="26" y="22"/>
                    </a:cubicBezTo>
                    <a:cubicBezTo>
                      <a:pt x="26" y="22"/>
                      <a:pt x="26" y="21"/>
                      <a:pt x="26" y="21"/>
                    </a:cubicBezTo>
                    <a:cubicBezTo>
                      <a:pt x="26" y="21"/>
                      <a:pt x="27" y="21"/>
                      <a:pt x="27" y="21"/>
                    </a:cubicBezTo>
                    <a:cubicBezTo>
                      <a:pt x="28" y="21"/>
                      <a:pt x="28" y="21"/>
                      <a:pt x="29" y="21"/>
                    </a:cubicBezTo>
                    <a:cubicBezTo>
                      <a:pt x="29" y="21"/>
                      <a:pt x="29" y="21"/>
                      <a:pt x="30" y="21"/>
                    </a:cubicBezTo>
                    <a:cubicBezTo>
                      <a:pt x="30" y="21"/>
                      <a:pt x="31" y="21"/>
                      <a:pt x="31" y="21"/>
                    </a:cubicBezTo>
                    <a:cubicBezTo>
                      <a:pt x="32" y="21"/>
                      <a:pt x="31" y="20"/>
                      <a:pt x="31" y="20"/>
                    </a:cubicBezTo>
                    <a:cubicBezTo>
                      <a:pt x="31" y="19"/>
                      <a:pt x="31" y="19"/>
                      <a:pt x="31" y="18"/>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23" name="Freeform 113"/>
              <p:cNvSpPr>
                <a:spLocks/>
              </p:cNvSpPr>
              <p:nvPr/>
            </p:nvSpPr>
            <p:spPr bwMode="auto">
              <a:xfrm>
                <a:off x="4981577" y="3076576"/>
                <a:ext cx="312738" cy="377825"/>
              </a:xfrm>
              <a:custGeom>
                <a:avLst/>
                <a:gdLst>
                  <a:gd name="T0" fmla="*/ 27 w 29"/>
                  <a:gd name="T1" fmla="*/ 29 h 35"/>
                  <a:gd name="T2" fmla="*/ 27 w 29"/>
                  <a:gd name="T3" fmla="*/ 26 h 35"/>
                  <a:gd name="T4" fmla="*/ 26 w 29"/>
                  <a:gd name="T5" fmla="*/ 24 h 35"/>
                  <a:gd name="T6" fmla="*/ 27 w 29"/>
                  <a:gd name="T7" fmla="*/ 22 h 35"/>
                  <a:gd name="T8" fmla="*/ 26 w 29"/>
                  <a:gd name="T9" fmla="*/ 20 h 35"/>
                  <a:gd name="T10" fmla="*/ 26 w 29"/>
                  <a:gd name="T11" fmla="*/ 18 h 35"/>
                  <a:gd name="T12" fmla="*/ 26 w 29"/>
                  <a:gd name="T13" fmla="*/ 17 h 35"/>
                  <a:gd name="T14" fmla="*/ 28 w 29"/>
                  <a:gd name="T15" fmla="*/ 16 h 35"/>
                  <a:gd name="T16" fmla="*/ 28 w 29"/>
                  <a:gd name="T17" fmla="*/ 15 h 35"/>
                  <a:gd name="T18" fmla="*/ 27 w 29"/>
                  <a:gd name="T19" fmla="*/ 14 h 35"/>
                  <a:gd name="T20" fmla="*/ 26 w 29"/>
                  <a:gd name="T21" fmla="*/ 14 h 35"/>
                  <a:gd name="T22" fmla="*/ 24 w 29"/>
                  <a:gd name="T23" fmla="*/ 13 h 35"/>
                  <a:gd name="T24" fmla="*/ 22 w 29"/>
                  <a:gd name="T25" fmla="*/ 9 h 35"/>
                  <a:gd name="T26" fmla="*/ 19 w 29"/>
                  <a:gd name="T27" fmla="*/ 7 h 35"/>
                  <a:gd name="T28" fmla="*/ 15 w 29"/>
                  <a:gd name="T29" fmla="*/ 5 h 35"/>
                  <a:gd name="T30" fmla="*/ 13 w 29"/>
                  <a:gd name="T31" fmla="*/ 3 h 35"/>
                  <a:gd name="T32" fmla="*/ 14 w 29"/>
                  <a:gd name="T33" fmla="*/ 2 h 35"/>
                  <a:gd name="T34" fmla="*/ 13 w 29"/>
                  <a:gd name="T35" fmla="*/ 1 h 35"/>
                  <a:gd name="T36" fmla="*/ 12 w 29"/>
                  <a:gd name="T37" fmla="*/ 0 h 35"/>
                  <a:gd name="T38" fmla="*/ 10 w 29"/>
                  <a:gd name="T39" fmla="*/ 0 h 35"/>
                  <a:gd name="T40" fmla="*/ 9 w 29"/>
                  <a:gd name="T41" fmla="*/ 2 h 35"/>
                  <a:gd name="T42" fmla="*/ 8 w 29"/>
                  <a:gd name="T43" fmla="*/ 4 h 35"/>
                  <a:gd name="T44" fmla="*/ 7 w 29"/>
                  <a:gd name="T45" fmla="*/ 4 h 35"/>
                  <a:gd name="T46" fmla="*/ 4 w 29"/>
                  <a:gd name="T47" fmla="*/ 4 h 35"/>
                  <a:gd name="T48" fmla="*/ 5 w 29"/>
                  <a:gd name="T49" fmla="*/ 5 h 35"/>
                  <a:gd name="T50" fmla="*/ 5 w 29"/>
                  <a:gd name="T51" fmla="*/ 7 h 35"/>
                  <a:gd name="T52" fmla="*/ 4 w 29"/>
                  <a:gd name="T53" fmla="*/ 7 h 35"/>
                  <a:gd name="T54" fmla="*/ 5 w 29"/>
                  <a:gd name="T55" fmla="*/ 9 h 35"/>
                  <a:gd name="T56" fmla="*/ 4 w 29"/>
                  <a:gd name="T57" fmla="*/ 10 h 35"/>
                  <a:gd name="T58" fmla="*/ 4 w 29"/>
                  <a:gd name="T59" fmla="*/ 12 h 35"/>
                  <a:gd name="T60" fmla="*/ 3 w 29"/>
                  <a:gd name="T61" fmla="*/ 13 h 35"/>
                  <a:gd name="T62" fmla="*/ 2 w 29"/>
                  <a:gd name="T63" fmla="*/ 12 h 35"/>
                  <a:gd name="T64" fmla="*/ 1 w 29"/>
                  <a:gd name="T65" fmla="*/ 11 h 35"/>
                  <a:gd name="T66" fmla="*/ 1 w 29"/>
                  <a:gd name="T67" fmla="*/ 14 h 35"/>
                  <a:gd name="T68" fmla="*/ 2 w 29"/>
                  <a:gd name="T69" fmla="*/ 17 h 35"/>
                  <a:gd name="T70" fmla="*/ 2 w 29"/>
                  <a:gd name="T71" fmla="*/ 18 h 35"/>
                  <a:gd name="T72" fmla="*/ 2 w 29"/>
                  <a:gd name="T73" fmla="*/ 20 h 35"/>
                  <a:gd name="T74" fmla="*/ 3 w 29"/>
                  <a:gd name="T75" fmla="*/ 22 h 35"/>
                  <a:gd name="T76" fmla="*/ 4 w 29"/>
                  <a:gd name="T77" fmla="*/ 24 h 35"/>
                  <a:gd name="T78" fmla="*/ 5 w 29"/>
                  <a:gd name="T79" fmla="*/ 26 h 35"/>
                  <a:gd name="T80" fmla="*/ 6 w 29"/>
                  <a:gd name="T81" fmla="*/ 25 h 35"/>
                  <a:gd name="T82" fmla="*/ 8 w 29"/>
                  <a:gd name="T83" fmla="*/ 26 h 35"/>
                  <a:gd name="T84" fmla="*/ 11 w 29"/>
                  <a:gd name="T85" fmla="*/ 28 h 35"/>
                  <a:gd name="T86" fmla="*/ 13 w 29"/>
                  <a:gd name="T87" fmla="*/ 29 h 35"/>
                  <a:gd name="T88" fmla="*/ 14 w 29"/>
                  <a:gd name="T89" fmla="*/ 30 h 35"/>
                  <a:gd name="T90" fmla="*/ 15 w 29"/>
                  <a:gd name="T91" fmla="*/ 33 h 35"/>
                  <a:gd name="T92" fmla="*/ 15 w 29"/>
                  <a:gd name="T93" fmla="*/ 34 h 35"/>
                  <a:gd name="T94" fmla="*/ 16 w 29"/>
                  <a:gd name="T95" fmla="*/ 34 h 35"/>
                  <a:gd name="T96" fmla="*/ 18 w 29"/>
                  <a:gd name="T97" fmla="*/ 34 h 35"/>
                  <a:gd name="T98" fmla="*/ 19 w 29"/>
                  <a:gd name="T99" fmla="*/ 35 h 35"/>
                  <a:gd name="T100" fmla="*/ 20 w 29"/>
                  <a:gd name="T101" fmla="*/ 34 h 35"/>
                  <a:gd name="T102" fmla="*/ 22 w 29"/>
                  <a:gd name="T103" fmla="*/ 34 h 35"/>
                  <a:gd name="T104" fmla="*/ 23 w 29"/>
                  <a:gd name="T105" fmla="*/ 33 h 35"/>
                  <a:gd name="T106" fmla="*/ 25 w 29"/>
                  <a:gd name="T107" fmla="*/ 33 h 35"/>
                  <a:gd name="T108" fmla="*/ 26 w 29"/>
                  <a:gd name="T109" fmla="*/ 33 h 35"/>
                  <a:gd name="T110" fmla="*/ 27 w 29"/>
                  <a:gd name="T111" fmla="*/ 32 h 35"/>
                  <a:gd name="T112" fmla="*/ 28 w 29"/>
                  <a:gd name="T113" fmla="*/ 31 h 35"/>
                  <a:gd name="T114" fmla="*/ 29 w 29"/>
                  <a:gd name="T11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35">
                    <a:moveTo>
                      <a:pt x="28" y="30"/>
                    </a:moveTo>
                    <a:cubicBezTo>
                      <a:pt x="27" y="30"/>
                      <a:pt x="27" y="29"/>
                      <a:pt x="27" y="29"/>
                    </a:cubicBezTo>
                    <a:cubicBezTo>
                      <a:pt x="27" y="28"/>
                      <a:pt x="27" y="28"/>
                      <a:pt x="27" y="27"/>
                    </a:cubicBezTo>
                    <a:cubicBezTo>
                      <a:pt x="27" y="27"/>
                      <a:pt x="27" y="27"/>
                      <a:pt x="27" y="26"/>
                    </a:cubicBezTo>
                    <a:cubicBezTo>
                      <a:pt x="26" y="26"/>
                      <a:pt x="27" y="25"/>
                      <a:pt x="26" y="25"/>
                    </a:cubicBezTo>
                    <a:cubicBezTo>
                      <a:pt x="26" y="24"/>
                      <a:pt x="26" y="24"/>
                      <a:pt x="26" y="24"/>
                    </a:cubicBezTo>
                    <a:cubicBezTo>
                      <a:pt x="26" y="23"/>
                      <a:pt x="26" y="23"/>
                      <a:pt x="26" y="23"/>
                    </a:cubicBezTo>
                    <a:cubicBezTo>
                      <a:pt x="27" y="22"/>
                      <a:pt x="27" y="22"/>
                      <a:pt x="27" y="22"/>
                    </a:cubicBezTo>
                    <a:cubicBezTo>
                      <a:pt x="27" y="21"/>
                      <a:pt x="27" y="21"/>
                      <a:pt x="27" y="20"/>
                    </a:cubicBezTo>
                    <a:cubicBezTo>
                      <a:pt x="27" y="20"/>
                      <a:pt x="26" y="20"/>
                      <a:pt x="26" y="20"/>
                    </a:cubicBezTo>
                    <a:cubicBezTo>
                      <a:pt x="26" y="19"/>
                      <a:pt x="26" y="19"/>
                      <a:pt x="25" y="19"/>
                    </a:cubicBezTo>
                    <a:cubicBezTo>
                      <a:pt x="25" y="18"/>
                      <a:pt x="26" y="18"/>
                      <a:pt x="26" y="18"/>
                    </a:cubicBezTo>
                    <a:cubicBezTo>
                      <a:pt x="26" y="17"/>
                      <a:pt x="26" y="17"/>
                      <a:pt x="26" y="17"/>
                    </a:cubicBezTo>
                    <a:cubicBezTo>
                      <a:pt x="26" y="17"/>
                      <a:pt x="26" y="17"/>
                      <a:pt x="26" y="17"/>
                    </a:cubicBezTo>
                    <a:cubicBezTo>
                      <a:pt x="27" y="17"/>
                      <a:pt x="27" y="16"/>
                      <a:pt x="28" y="16"/>
                    </a:cubicBezTo>
                    <a:cubicBezTo>
                      <a:pt x="28" y="16"/>
                      <a:pt x="28" y="17"/>
                      <a:pt x="28" y="16"/>
                    </a:cubicBezTo>
                    <a:cubicBezTo>
                      <a:pt x="29" y="16"/>
                      <a:pt x="29" y="16"/>
                      <a:pt x="28" y="16"/>
                    </a:cubicBezTo>
                    <a:cubicBezTo>
                      <a:pt x="28" y="15"/>
                      <a:pt x="28" y="15"/>
                      <a:pt x="28" y="15"/>
                    </a:cubicBezTo>
                    <a:cubicBezTo>
                      <a:pt x="28" y="15"/>
                      <a:pt x="28" y="15"/>
                      <a:pt x="28" y="14"/>
                    </a:cubicBezTo>
                    <a:cubicBezTo>
                      <a:pt x="27" y="14"/>
                      <a:pt x="27" y="14"/>
                      <a:pt x="27" y="14"/>
                    </a:cubicBezTo>
                    <a:cubicBezTo>
                      <a:pt x="27" y="14"/>
                      <a:pt x="27" y="14"/>
                      <a:pt x="27" y="14"/>
                    </a:cubicBezTo>
                    <a:cubicBezTo>
                      <a:pt x="27" y="14"/>
                      <a:pt x="26" y="14"/>
                      <a:pt x="26" y="14"/>
                    </a:cubicBezTo>
                    <a:cubicBezTo>
                      <a:pt x="26" y="14"/>
                      <a:pt x="25" y="14"/>
                      <a:pt x="25" y="13"/>
                    </a:cubicBezTo>
                    <a:cubicBezTo>
                      <a:pt x="24" y="13"/>
                      <a:pt x="24" y="13"/>
                      <a:pt x="24" y="13"/>
                    </a:cubicBezTo>
                    <a:cubicBezTo>
                      <a:pt x="23" y="12"/>
                      <a:pt x="23" y="12"/>
                      <a:pt x="22" y="11"/>
                    </a:cubicBezTo>
                    <a:cubicBezTo>
                      <a:pt x="22" y="10"/>
                      <a:pt x="23" y="10"/>
                      <a:pt x="22" y="9"/>
                    </a:cubicBezTo>
                    <a:cubicBezTo>
                      <a:pt x="22" y="9"/>
                      <a:pt x="21" y="9"/>
                      <a:pt x="21" y="8"/>
                    </a:cubicBezTo>
                    <a:cubicBezTo>
                      <a:pt x="20" y="8"/>
                      <a:pt x="20" y="8"/>
                      <a:pt x="19" y="7"/>
                    </a:cubicBezTo>
                    <a:cubicBezTo>
                      <a:pt x="19" y="7"/>
                      <a:pt x="18" y="6"/>
                      <a:pt x="18" y="6"/>
                    </a:cubicBezTo>
                    <a:cubicBezTo>
                      <a:pt x="17" y="5"/>
                      <a:pt x="16" y="5"/>
                      <a:pt x="15" y="5"/>
                    </a:cubicBezTo>
                    <a:cubicBezTo>
                      <a:pt x="15" y="5"/>
                      <a:pt x="14" y="4"/>
                      <a:pt x="13" y="4"/>
                    </a:cubicBezTo>
                    <a:cubicBezTo>
                      <a:pt x="13" y="3"/>
                      <a:pt x="13" y="3"/>
                      <a:pt x="13" y="3"/>
                    </a:cubicBezTo>
                    <a:cubicBezTo>
                      <a:pt x="14" y="3"/>
                      <a:pt x="13" y="3"/>
                      <a:pt x="13" y="3"/>
                    </a:cubicBezTo>
                    <a:cubicBezTo>
                      <a:pt x="13" y="2"/>
                      <a:pt x="14" y="2"/>
                      <a:pt x="14" y="2"/>
                    </a:cubicBezTo>
                    <a:cubicBezTo>
                      <a:pt x="14" y="2"/>
                      <a:pt x="14" y="2"/>
                      <a:pt x="14" y="1"/>
                    </a:cubicBezTo>
                    <a:cubicBezTo>
                      <a:pt x="14" y="1"/>
                      <a:pt x="14" y="1"/>
                      <a:pt x="13" y="1"/>
                    </a:cubicBezTo>
                    <a:cubicBezTo>
                      <a:pt x="13" y="1"/>
                      <a:pt x="13" y="1"/>
                      <a:pt x="13" y="0"/>
                    </a:cubicBezTo>
                    <a:cubicBezTo>
                      <a:pt x="12" y="0"/>
                      <a:pt x="12" y="0"/>
                      <a:pt x="12" y="0"/>
                    </a:cubicBezTo>
                    <a:cubicBezTo>
                      <a:pt x="12" y="0"/>
                      <a:pt x="12" y="0"/>
                      <a:pt x="11" y="0"/>
                    </a:cubicBezTo>
                    <a:cubicBezTo>
                      <a:pt x="11" y="0"/>
                      <a:pt x="11" y="0"/>
                      <a:pt x="10" y="0"/>
                    </a:cubicBezTo>
                    <a:cubicBezTo>
                      <a:pt x="10" y="1"/>
                      <a:pt x="9" y="1"/>
                      <a:pt x="9" y="1"/>
                    </a:cubicBezTo>
                    <a:cubicBezTo>
                      <a:pt x="9" y="1"/>
                      <a:pt x="9" y="1"/>
                      <a:pt x="9" y="2"/>
                    </a:cubicBezTo>
                    <a:cubicBezTo>
                      <a:pt x="8" y="2"/>
                      <a:pt x="8" y="2"/>
                      <a:pt x="8" y="3"/>
                    </a:cubicBezTo>
                    <a:cubicBezTo>
                      <a:pt x="8" y="3"/>
                      <a:pt x="8" y="3"/>
                      <a:pt x="8" y="4"/>
                    </a:cubicBezTo>
                    <a:cubicBezTo>
                      <a:pt x="8" y="4"/>
                      <a:pt x="8" y="4"/>
                      <a:pt x="8" y="4"/>
                    </a:cubicBezTo>
                    <a:cubicBezTo>
                      <a:pt x="7" y="4"/>
                      <a:pt x="7" y="4"/>
                      <a:pt x="7" y="4"/>
                    </a:cubicBezTo>
                    <a:cubicBezTo>
                      <a:pt x="6" y="4"/>
                      <a:pt x="6" y="3"/>
                      <a:pt x="5" y="4"/>
                    </a:cubicBezTo>
                    <a:cubicBezTo>
                      <a:pt x="5" y="4"/>
                      <a:pt x="4" y="4"/>
                      <a:pt x="4" y="4"/>
                    </a:cubicBezTo>
                    <a:cubicBezTo>
                      <a:pt x="4" y="5"/>
                      <a:pt x="4" y="5"/>
                      <a:pt x="4" y="5"/>
                    </a:cubicBezTo>
                    <a:cubicBezTo>
                      <a:pt x="5" y="5"/>
                      <a:pt x="5" y="5"/>
                      <a:pt x="5" y="5"/>
                    </a:cubicBezTo>
                    <a:cubicBezTo>
                      <a:pt x="5" y="6"/>
                      <a:pt x="5" y="6"/>
                      <a:pt x="5" y="6"/>
                    </a:cubicBezTo>
                    <a:cubicBezTo>
                      <a:pt x="5" y="6"/>
                      <a:pt x="6" y="7"/>
                      <a:pt x="5" y="7"/>
                    </a:cubicBezTo>
                    <a:cubicBezTo>
                      <a:pt x="5" y="7"/>
                      <a:pt x="5" y="8"/>
                      <a:pt x="5" y="8"/>
                    </a:cubicBezTo>
                    <a:cubicBezTo>
                      <a:pt x="5" y="8"/>
                      <a:pt x="5" y="7"/>
                      <a:pt x="4" y="7"/>
                    </a:cubicBezTo>
                    <a:cubicBezTo>
                      <a:pt x="4" y="8"/>
                      <a:pt x="4" y="8"/>
                      <a:pt x="4" y="8"/>
                    </a:cubicBezTo>
                    <a:cubicBezTo>
                      <a:pt x="4" y="8"/>
                      <a:pt x="4" y="8"/>
                      <a:pt x="5" y="9"/>
                    </a:cubicBezTo>
                    <a:cubicBezTo>
                      <a:pt x="5" y="9"/>
                      <a:pt x="5" y="9"/>
                      <a:pt x="5" y="9"/>
                    </a:cubicBezTo>
                    <a:cubicBezTo>
                      <a:pt x="5" y="10"/>
                      <a:pt x="5" y="10"/>
                      <a:pt x="4" y="10"/>
                    </a:cubicBezTo>
                    <a:cubicBezTo>
                      <a:pt x="4" y="11"/>
                      <a:pt x="4" y="11"/>
                      <a:pt x="4" y="11"/>
                    </a:cubicBezTo>
                    <a:cubicBezTo>
                      <a:pt x="4" y="12"/>
                      <a:pt x="4" y="12"/>
                      <a:pt x="4" y="12"/>
                    </a:cubicBezTo>
                    <a:cubicBezTo>
                      <a:pt x="4" y="13"/>
                      <a:pt x="4" y="13"/>
                      <a:pt x="3" y="13"/>
                    </a:cubicBezTo>
                    <a:cubicBezTo>
                      <a:pt x="3" y="13"/>
                      <a:pt x="3" y="13"/>
                      <a:pt x="3" y="13"/>
                    </a:cubicBezTo>
                    <a:cubicBezTo>
                      <a:pt x="2" y="13"/>
                      <a:pt x="2" y="13"/>
                      <a:pt x="2" y="13"/>
                    </a:cubicBezTo>
                    <a:cubicBezTo>
                      <a:pt x="2" y="12"/>
                      <a:pt x="2" y="12"/>
                      <a:pt x="2" y="12"/>
                    </a:cubicBezTo>
                    <a:cubicBezTo>
                      <a:pt x="2" y="11"/>
                      <a:pt x="2" y="11"/>
                      <a:pt x="1" y="11"/>
                    </a:cubicBezTo>
                    <a:cubicBezTo>
                      <a:pt x="1" y="11"/>
                      <a:pt x="1" y="11"/>
                      <a:pt x="1" y="11"/>
                    </a:cubicBezTo>
                    <a:cubicBezTo>
                      <a:pt x="0" y="12"/>
                      <a:pt x="1" y="12"/>
                      <a:pt x="1" y="13"/>
                    </a:cubicBezTo>
                    <a:cubicBezTo>
                      <a:pt x="1" y="13"/>
                      <a:pt x="1" y="13"/>
                      <a:pt x="1" y="14"/>
                    </a:cubicBezTo>
                    <a:cubicBezTo>
                      <a:pt x="1" y="14"/>
                      <a:pt x="1" y="14"/>
                      <a:pt x="1" y="15"/>
                    </a:cubicBezTo>
                    <a:cubicBezTo>
                      <a:pt x="1" y="16"/>
                      <a:pt x="1" y="16"/>
                      <a:pt x="2" y="17"/>
                    </a:cubicBezTo>
                    <a:cubicBezTo>
                      <a:pt x="2" y="17"/>
                      <a:pt x="2" y="17"/>
                      <a:pt x="2" y="17"/>
                    </a:cubicBezTo>
                    <a:cubicBezTo>
                      <a:pt x="2" y="18"/>
                      <a:pt x="1" y="18"/>
                      <a:pt x="2" y="18"/>
                    </a:cubicBezTo>
                    <a:cubicBezTo>
                      <a:pt x="2" y="19"/>
                      <a:pt x="2" y="19"/>
                      <a:pt x="2" y="19"/>
                    </a:cubicBezTo>
                    <a:cubicBezTo>
                      <a:pt x="2" y="20"/>
                      <a:pt x="2" y="20"/>
                      <a:pt x="2" y="20"/>
                    </a:cubicBezTo>
                    <a:cubicBezTo>
                      <a:pt x="2" y="21"/>
                      <a:pt x="3" y="20"/>
                      <a:pt x="3" y="21"/>
                    </a:cubicBezTo>
                    <a:cubicBezTo>
                      <a:pt x="3" y="21"/>
                      <a:pt x="3" y="22"/>
                      <a:pt x="3" y="22"/>
                    </a:cubicBezTo>
                    <a:cubicBezTo>
                      <a:pt x="3" y="23"/>
                      <a:pt x="4" y="23"/>
                      <a:pt x="4" y="23"/>
                    </a:cubicBezTo>
                    <a:cubicBezTo>
                      <a:pt x="4" y="24"/>
                      <a:pt x="4" y="24"/>
                      <a:pt x="4" y="24"/>
                    </a:cubicBezTo>
                    <a:cubicBezTo>
                      <a:pt x="4" y="25"/>
                      <a:pt x="5" y="25"/>
                      <a:pt x="5" y="25"/>
                    </a:cubicBezTo>
                    <a:cubicBezTo>
                      <a:pt x="5" y="25"/>
                      <a:pt x="5" y="26"/>
                      <a:pt x="5" y="26"/>
                    </a:cubicBezTo>
                    <a:cubicBezTo>
                      <a:pt x="5" y="26"/>
                      <a:pt x="5" y="26"/>
                      <a:pt x="5" y="26"/>
                    </a:cubicBezTo>
                    <a:cubicBezTo>
                      <a:pt x="6" y="26"/>
                      <a:pt x="6" y="26"/>
                      <a:pt x="6" y="25"/>
                    </a:cubicBezTo>
                    <a:cubicBezTo>
                      <a:pt x="6" y="26"/>
                      <a:pt x="6" y="26"/>
                      <a:pt x="6" y="26"/>
                    </a:cubicBezTo>
                    <a:cubicBezTo>
                      <a:pt x="7" y="26"/>
                      <a:pt x="7" y="26"/>
                      <a:pt x="8" y="26"/>
                    </a:cubicBezTo>
                    <a:cubicBezTo>
                      <a:pt x="8" y="27"/>
                      <a:pt x="9" y="27"/>
                      <a:pt x="9" y="27"/>
                    </a:cubicBezTo>
                    <a:cubicBezTo>
                      <a:pt x="10" y="28"/>
                      <a:pt x="10" y="28"/>
                      <a:pt x="11" y="28"/>
                    </a:cubicBezTo>
                    <a:cubicBezTo>
                      <a:pt x="11" y="28"/>
                      <a:pt x="12" y="28"/>
                      <a:pt x="12" y="28"/>
                    </a:cubicBezTo>
                    <a:cubicBezTo>
                      <a:pt x="12" y="28"/>
                      <a:pt x="13" y="28"/>
                      <a:pt x="13" y="29"/>
                    </a:cubicBezTo>
                    <a:cubicBezTo>
                      <a:pt x="13" y="29"/>
                      <a:pt x="14" y="29"/>
                      <a:pt x="14" y="29"/>
                    </a:cubicBezTo>
                    <a:cubicBezTo>
                      <a:pt x="14" y="30"/>
                      <a:pt x="14" y="30"/>
                      <a:pt x="14" y="30"/>
                    </a:cubicBezTo>
                    <a:cubicBezTo>
                      <a:pt x="15" y="31"/>
                      <a:pt x="14" y="31"/>
                      <a:pt x="14" y="31"/>
                    </a:cubicBezTo>
                    <a:cubicBezTo>
                      <a:pt x="15" y="32"/>
                      <a:pt x="14" y="32"/>
                      <a:pt x="15" y="33"/>
                    </a:cubicBezTo>
                    <a:cubicBezTo>
                      <a:pt x="15" y="33"/>
                      <a:pt x="15" y="33"/>
                      <a:pt x="15" y="33"/>
                    </a:cubicBezTo>
                    <a:cubicBezTo>
                      <a:pt x="15" y="34"/>
                      <a:pt x="15" y="34"/>
                      <a:pt x="15" y="34"/>
                    </a:cubicBezTo>
                    <a:cubicBezTo>
                      <a:pt x="15" y="34"/>
                      <a:pt x="15" y="34"/>
                      <a:pt x="15" y="34"/>
                    </a:cubicBezTo>
                    <a:cubicBezTo>
                      <a:pt x="15" y="34"/>
                      <a:pt x="15" y="34"/>
                      <a:pt x="16" y="34"/>
                    </a:cubicBezTo>
                    <a:cubicBezTo>
                      <a:pt x="16" y="34"/>
                      <a:pt x="16" y="34"/>
                      <a:pt x="17" y="34"/>
                    </a:cubicBezTo>
                    <a:cubicBezTo>
                      <a:pt x="17" y="34"/>
                      <a:pt x="17" y="34"/>
                      <a:pt x="18" y="34"/>
                    </a:cubicBezTo>
                    <a:cubicBezTo>
                      <a:pt x="18" y="34"/>
                      <a:pt x="18" y="34"/>
                      <a:pt x="18" y="34"/>
                    </a:cubicBezTo>
                    <a:cubicBezTo>
                      <a:pt x="18" y="35"/>
                      <a:pt x="19" y="35"/>
                      <a:pt x="19" y="35"/>
                    </a:cubicBezTo>
                    <a:cubicBezTo>
                      <a:pt x="19" y="34"/>
                      <a:pt x="19" y="34"/>
                      <a:pt x="20" y="34"/>
                    </a:cubicBezTo>
                    <a:cubicBezTo>
                      <a:pt x="20" y="34"/>
                      <a:pt x="20" y="34"/>
                      <a:pt x="20" y="34"/>
                    </a:cubicBezTo>
                    <a:cubicBezTo>
                      <a:pt x="21" y="34"/>
                      <a:pt x="21" y="35"/>
                      <a:pt x="21" y="35"/>
                    </a:cubicBezTo>
                    <a:cubicBezTo>
                      <a:pt x="22" y="35"/>
                      <a:pt x="22" y="34"/>
                      <a:pt x="22" y="34"/>
                    </a:cubicBezTo>
                    <a:cubicBezTo>
                      <a:pt x="22" y="34"/>
                      <a:pt x="22" y="33"/>
                      <a:pt x="23" y="33"/>
                    </a:cubicBezTo>
                    <a:cubicBezTo>
                      <a:pt x="23" y="33"/>
                      <a:pt x="23" y="33"/>
                      <a:pt x="23" y="33"/>
                    </a:cubicBezTo>
                    <a:cubicBezTo>
                      <a:pt x="24" y="33"/>
                      <a:pt x="24" y="34"/>
                      <a:pt x="24" y="34"/>
                    </a:cubicBezTo>
                    <a:cubicBezTo>
                      <a:pt x="24" y="34"/>
                      <a:pt x="24" y="33"/>
                      <a:pt x="25" y="33"/>
                    </a:cubicBezTo>
                    <a:cubicBezTo>
                      <a:pt x="25" y="33"/>
                      <a:pt x="25" y="33"/>
                      <a:pt x="26" y="33"/>
                    </a:cubicBezTo>
                    <a:cubicBezTo>
                      <a:pt x="26" y="33"/>
                      <a:pt x="26" y="33"/>
                      <a:pt x="26" y="33"/>
                    </a:cubicBezTo>
                    <a:cubicBezTo>
                      <a:pt x="27" y="33"/>
                      <a:pt x="26" y="32"/>
                      <a:pt x="27" y="32"/>
                    </a:cubicBezTo>
                    <a:cubicBezTo>
                      <a:pt x="27" y="32"/>
                      <a:pt x="27" y="32"/>
                      <a:pt x="27" y="32"/>
                    </a:cubicBezTo>
                    <a:cubicBezTo>
                      <a:pt x="27" y="32"/>
                      <a:pt x="28" y="32"/>
                      <a:pt x="28" y="32"/>
                    </a:cubicBezTo>
                    <a:cubicBezTo>
                      <a:pt x="28" y="32"/>
                      <a:pt x="28" y="32"/>
                      <a:pt x="28" y="31"/>
                    </a:cubicBezTo>
                    <a:cubicBezTo>
                      <a:pt x="28" y="31"/>
                      <a:pt x="29" y="31"/>
                      <a:pt x="29" y="31"/>
                    </a:cubicBezTo>
                    <a:cubicBezTo>
                      <a:pt x="29" y="31"/>
                      <a:pt x="29" y="31"/>
                      <a:pt x="29" y="31"/>
                    </a:cubicBezTo>
                    <a:cubicBezTo>
                      <a:pt x="28" y="30"/>
                      <a:pt x="28" y="30"/>
                      <a:pt x="28" y="3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24" name="Freeform 114"/>
              <p:cNvSpPr>
                <a:spLocks/>
              </p:cNvSpPr>
              <p:nvPr/>
            </p:nvSpPr>
            <p:spPr bwMode="auto">
              <a:xfrm>
                <a:off x="5111752" y="3378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25" name="Freeform 115"/>
              <p:cNvSpPr>
                <a:spLocks/>
              </p:cNvSpPr>
              <p:nvPr/>
            </p:nvSpPr>
            <p:spPr bwMode="auto">
              <a:xfrm>
                <a:off x="5100639" y="2632076"/>
                <a:ext cx="409575" cy="346075"/>
              </a:xfrm>
              <a:custGeom>
                <a:avLst/>
                <a:gdLst>
                  <a:gd name="T0" fmla="*/ 36 w 38"/>
                  <a:gd name="T1" fmla="*/ 19 h 32"/>
                  <a:gd name="T2" fmla="*/ 34 w 38"/>
                  <a:gd name="T3" fmla="*/ 18 h 32"/>
                  <a:gd name="T4" fmla="*/ 31 w 38"/>
                  <a:gd name="T5" fmla="*/ 17 h 32"/>
                  <a:gd name="T6" fmla="*/ 28 w 38"/>
                  <a:gd name="T7" fmla="*/ 16 h 32"/>
                  <a:gd name="T8" fmla="*/ 26 w 38"/>
                  <a:gd name="T9" fmla="*/ 16 h 32"/>
                  <a:gd name="T10" fmla="*/ 25 w 38"/>
                  <a:gd name="T11" fmla="*/ 13 h 32"/>
                  <a:gd name="T12" fmla="*/ 24 w 38"/>
                  <a:gd name="T13" fmla="*/ 11 h 32"/>
                  <a:gd name="T14" fmla="*/ 24 w 38"/>
                  <a:gd name="T15" fmla="*/ 10 h 32"/>
                  <a:gd name="T16" fmla="*/ 23 w 38"/>
                  <a:gd name="T17" fmla="*/ 10 h 32"/>
                  <a:gd name="T18" fmla="*/ 22 w 38"/>
                  <a:gd name="T19" fmla="*/ 10 h 32"/>
                  <a:gd name="T20" fmla="*/ 22 w 38"/>
                  <a:gd name="T21" fmla="*/ 7 h 32"/>
                  <a:gd name="T22" fmla="*/ 23 w 38"/>
                  <a:gd name="T23" fmla="*/ 6 h 32"/>
                  <a:gd name="T24" fmla="*/ 21 w 38"/>
                  <a:gd name="T25" fmla="*/ 4 h 32"/>
                  <a:gd name="T26" fmla="*/ 20 w 38"/>
                  <a:gd name="T27" fmla="*/ 2 h 32"/>
                  <a:gd name="T28" fmla="*/ 17 w 38"/>
                  <a:gd name="T29" fmla="*/ 1 h 32"/>
                  <a:gd name="T30" fmla="*/ 16 w 38"/>
                  <a:gd name="T31" fmla="*/ 0 h 32"/>
                  <a:gd name="T32" fmla="*/ 14 w 38"/>
                  <a:gd name="T33" fmla="*/ 1 h 32"/>
                  <a:gd name="T34" fmla="*/ 13 w 38"/>
                  <a:gd name="T35" fmla="*/ 1 h 32"/>
                  <a:gd name="T36" fmla="*/ 11 w 38"/>
                  <a:gd name="T37" fmla="*/ 1 h 32"/>
                  <a:gd name="T38" fmla="*/ 11 w 38"/>
                  <a:gd name="T39" fmla="*/ 3 h 32"/>
                  <a:gd name="T40" fmla="*/ 9 w 38"/>
                  <a:gd name="T41" fmla="*/ 2 h 32"/>
                  <a:gd name="T42" fmla="*/ 8 w 38"/>
                  <a:gd name="T43" fmla="*/ 2 h 32"/>
                  <a:gd name="T44" fmla="*/ 7 w 38"/>
                  <a:gd name="T45" fmla="*/ 5 h 32"/>
                  <a:gd name="T46" fmla="*/ 6 w 38"/>
                  <a:gd name="T47" fmla="*/ 6 h 32"/>
                  <a:gd name="T48" fmla="*/ 5 w 38"/>
                  <a:gd name="T49" fmla="*/ 7 h 32"/>
                  <a:gd name="T50" fmla="*/ 5 w 38"/>
                  <a:gd name="T51" fmla="*/ 9 h 32"/>
                  <a:gd name="T52" fmla="*/ 4 w 38"/>
                  <a:gd name="T53" fmla="*/ 10 h 32"/>
                  <a:gd name="T54" fmla="*/ 3 w 38"/>
                  <a:gd name="T55" fmla="*/ 12 h 32"/>
                  <a:gd name="T56" fmla="*/ 2 w 38"/>
                  <a:gd name="T57" fmla="*/ 15 h 32"/>
                  <a:gd name="T58" fmla="*/ 2 w 38"/>
                  <a:gd name="T59" fmla="*/ 16 h 32"/>
                  <a:gd name="T60" fmla="*/ 2 w 38"/>
                  <a:gd name="T61" fmla="*/ 18 h 32"/>
                  <a:gd name="T62" fmla="*/ 0 w 38"/>
                  <a:gd name="T63" fmla="*/ 17 h 32"/>
                  <a:gd name="T64" fmla="*/ 0 w 38"/>
                  <a:gd name="T65" fmla="*/ 19 h 32"/>
                  <a:gd name="T66" fmla="*/ 2 w 38"/>
                  <a:gd name="T67" fmla="*/ 20 h 32"/>
                  <a:gd name="T68" fmla="*/ 4 w 38"/>
                  <a:gd name="T69" fmla="*/ 22 h 32"/>
                  <a:gd name="T70" fmla="*/ 5 w 38"/>
                  <a:gd name="T71" fmla="*/ 24 h 32"/>
                  <a:gd name="T72" fmla="*/ 6 w 38"/>
                  <a:gd name="T73" fmla="*/ 26 h 32"/>
                  <a:gd name="T74" fmla="*/ 7 w 38"/>
                  <a:gd name="T75" fmla="*/ 27 h 32"/>
                  <a:gd name="T76" fmla="*/ 7 w 38"/>
                  <a:gd name="T77" fmla="*/ 28 h 32"/>
                  <a:gd name="T78" fmla="*/ 8 w 38"/>
                  <a:gd name="T79" fmla="*/ 29 h 32"/>
                  <a:gd name="T80" fmla="*/ 10 w 38"/>
                  <a:gd name="T81" fmla="*/ 29 h 32"/>
                  <a:gd name="T82" fmla="*/ 12 w 38"/>
                  <a:gd name="T83" fmla="*/ 31 h 32"/>
                  <a:gd name="T84" fmla="*/ 14 w 38"/>
                  <a:gd name="T85" fmla="*/ 31 h 32"/>
                  <a:gd name="T86" fmla="*/ 16 w 38"/>
                  <a:gd name="T87" fmla="*/ 32 h 32"/>
                  <a:gd name="T88" fmla="*/ 17 w 38"/>
                  <a:gd name="T89" fmla="*/ 31 h 32"/>
                  <a:gd name="T90" fmla="*/ 19 w 38"/>
                  <a:gd name="T91" fmla="*/ 30 h 32"/>
                  <a:gd name="T92" fmla="*/ 20 w 38"/>
                  <a:gd name="T93" fmla="*/ 30 h 32"/>
                  <a:gd name="T94" fmla="*/ 22 w 38"/>
                  <a:gd name="T95" fmla="*/ 30 h 32"/>
                  <a:gd name="T96" fmla="*/ 23 w 38"/>
                  <a:gd name="T97" fmla="*/ 30 h 32"/>
                  <a:gd name="T98" fmla="*/ 25 w 38"/>
                  <a:gd name="T99" fmla="*/ 29 h 32"/>
                  <a:gd name="T100" fmla="*/ 26 w 38"/>
                  <a:gd name="T101" fmla="*/ 28 h 32"/>
                  <a:gd name="T102" fmla="*/ 29 w 38"/>
                  <a:gd name="T103" fmla="*/ 28 h 32"/>
                  <a:gd name="T104" fmla="*/ 30 w 38"/>
                  <a:gd name="T105" fmla="*/ 27 h 32"/>
                  <a:gd name="T106" fmla="*/ 32 w 38"/>
                  <a:gd name="T107" fmla="*/ 25 h 32"/>
                  <a:gd name="T108" fmla="*/ 34 w 38"/>
                  <a:gd name="T109" fmla="*/ 23 h 32"/>
                  <a:gd name="T110" fmla="*/ 36 w 38"/>
                  <a:gd name="T111" fmla="*/ 21 h 32"/>
                  <a:gd name="T112" fmla="*/ 37 w 38"/>
                  <a:gd name="T113" fmla="*/ 19 h 32"/>
                  <a:gd name="T114" fmla="*/ 37 w 38"/>
                  <a:gd name="T11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2">
                    <a:moveTo>
                      <a:pt x="37" y="19"/>
                    </a:moveTo>
                    <a:cubicBezTo>
                      <a:pt x="37" y="19"/>
                      <a:pt x="36" y="19"/>
                      <a:pt x="36" y="19"/>
                    </a:cubicBezTo>
                    <a:cubicBezTo>
                      <a:pt x="35" y="19"/>
                      <a:pt x="35" y="19"/>
                      <a:pt x="34" y="19"/>
                    </a:cubicBezTo>
                    <a:cubicBezTo>
                      <a:pt x="34" y="19"/>
                      <a:pt x="34" y="18"/>
                      <a:pt x="34" y="18"/>
                    </a:cubicBezTo>
                    <a:cubicBezTo>
                      <a:pt x="33" y="18"/>
                      <a:pt x="33" y="18"/>
                      <a:pt x="33" y="18"/>
                    </a:cubicBezTo>
                    <a:cubicBezTo>
                      <a:pt x="32" y="18"/>
                      <a:pt x="32" y="17"/>
                      <a:pt x="31" y="17"/>
                    </a:cubicBezTo>
                    <a:cubicBezTo>
                      <a:pt x="30" y="17"/>
                      <a:pt x="30" y="17"/>
                      <a:pt x="29" y="17"/>
                    </a:cubicBezTo>
                    <a:cubicBezTo>
                      <a:pt x="28" y="17"/>
                      <a:pt x="28" y="17"/>
                      <a:pt x="28" y="16"/>
                    </a:cubicBezTo>
                    <a:cubicBezTo>
                      <a:pt x="27" y="16"/>
                      <a:pt x="27" y="16"/>
                      <a:pt x="26" y="16"/>
                    </a:cubicBezTo>
                    <a:cubicBezTo>
                      <a:pt x="26" y="16"/>
                      <a:pt x="26" y="16"/>
                      <a:pt x="26" y="16"/>
                    </a:cubicBezTo>
                    <a:cubicBezTo>
                      <a:pt x="26" y="15"/>
                      <a:pt x="25" y="15"/>
                      <a:pt x="25" y="15"/>
                    </a:cubicBezTo>
                    <a:cubicBezTo>
                      <a:pt x="25" y="14"/>
                      <a:pt x="26" y="13"/>
                      <a:pt x="25" y="13"/>
                    </a:cubicBezTo>
                    <a:cubicBezTo>
                      <a:pt x="25" y="12"/>
                      <a:pt x="25" y="12"/>
                      <a:pt x="25" y="12"/>
                    </a:cubicBezTo>
                    <a:cubicBezTo>
                      <a:pt x="24" y="12"/>
                      <a:pt x="24" y="11"/>
                      <a:pt x="24" y="11"/>
                    </a:cubicBezTo>
                    <a:cubicBezTo>
                      <a:pt x="24" y="11"/>
                      <a:pt x="24" y="11"/>
                      <a:pt x="24" y="11"/>
                    </a:cubicBezTo>
                    <a:cubicBezTo>
                      <a:pt x="24" y="11"/>
                      <a:pt x="24" y="10"/>
                      <a:pt x="24" y="10"/>
                    </a:cubicBezTo>
                    <a:cubicBezTo>
                      <a:pt x="24" y="10"/>
                      <a:pt x="24" y="10"/>
                      <a:pt x="23" y="10"/>
                    </a:cubicBezTo>
                    <a:cubicBezTo>
                      <a:pt x="23" y="10"/>
                      <a:pt x="23" y="10"/>
                      <a:pt x="23" y="10"/>
                    </a:cubicBezTo>
                    <a:cubicBezTo>
                      <a:pt x="23" y="10"/>
                      <a:pt x="23" y="11"/>
                      <a:pt x="22" y="11"/>
                    </a:cubicBezTo>
                    <a:cubicBezTo>
                      <a:pt x="22" y="11"/>
                      <a:pt x="22" y="10"/>
                      <a:pt x="22" y="10"/>
                    </a:cubicBezTo>
                    <a:cubicBezTo>
                      <a:pt x="21" y="9"/>
                      <a:pt x="22" y="9"/>
                      <a:pt x="22" y="8"/>
                    </a:cubicBezTo>
                    <a:cubicBezTo>
                      <a:pt x="22" y="8"/>
                      <a:pt x="22" y="8"/>
                      <a:pt x="22" y="7"/>
                    </a:cubicBezTo>
                    <a:cubicBezTo>
                      <a:pt x="23" y="7"/>
                      <a:pt x="23" y="6"/>
                      <a:pt x="23" y="6"/>
                    </a:cubicBezTo>
                    <a:cubicBezTo>
                      <a:pt x="23" y="6"/>
                      <a:pt x="23" y="6"/>
                      <a:pt x="23" y="6"/>
                    </a:cubicBezTo>
                    <a:cubicBezTo>
                      <a:pt x="22" y="6"/>
                      <a:pt x="22" y="6"/>
                      <a:pt x="22" y="5"/>
                    </a:cubicBezTo>
                    <a:cubicBezTo>
                      <a:pt x="22" y="5"/>
                      <a:pt x="22" y="5"/>
                      <a:pt x="21" y="4"/>
                    </a:cubicBezTo>
                    <a:cubicBezTo>
                      <a:pt x="21" y="4"/>
                      <a:pt x="21" y="4"/>
                      <a:pt x="21" y="3"/>
                    </a:cubicBezTo>
                    <a:cubicBezTo>
                      <a:pt x="20" y="3"/>
                      <a:pt x="20" y="3"/>
                      <a:pt x="20" y="2"/>
                    </a:cubicBezTo>
                    <a:cubicBezTo>
                      <a:pt x="19" y="2"/>
                      <a:pt x="19" y="2"/>
                      <a:pt x="19" y="2"/>
                    </a:cubicBezTo>
                    <a:cubicBezTo>
                      <a:pt x="18" y="1"/>
                      <a:pt x="18" y="1"/>
                      <a:pt x="17" y="1"/>
                    </a:cubicBezTo>
                    <a:cubicBezTo>
                      <a:pt x="17" y="1"/>
                      <a:pt x="17" y="1"/>
                      <a:pt x="17" y="1"/>
                    </a:cubicBezTo>
                    <a:cubicBezTo>
                      <a:pt x="16" y="1"/>
                      <a:pt x="16" y="0"/>
                      <a:pt x="16" y="0"/>
                    </a:cubicBezTo>
                    <a:cubicBezTo>
                      <a:pt x="16" y="0"/>
                      <a:pt x="15" y="1"/>
                      <a:pt x="15" y="1"/>
                    </a:cubicBezTo>
                    <a:cubicBezTo>
                      <a:pt x="15" y="1"/>
                      <a:pt x="15" y="1"/>
                      <a:pt x="14" y="1"/>
                    </a:cubicBezTo>
                    <a:cubicBezTo>
                      <a:pt x="14" y="1"/>
                      <a:pt x="14" y="2"/>
                      <a:pt x="13" y="1"/>
                    </a:cubicBezTo>
                    <a:cubicBezTo>
                      <a:pt x="13" y="1"/>
                      <a:pt x="13" y="1"/>
                      <a:pt x="13" y="1"/>
                    </a:cubicBezTo>
                    <a:cubicBezTo>
                      <a:pt x="12" y="0"/>
                      <a:pt x="12" y="0"/>
                      <a:pt x="12" y="0"/>
                    </a:cubicBezTo>
                    <a:cubicBezTo>
                      <a:pt x="12" y="0"/>
                      <a:pt x="11" y="0"/>
                      <a:pt x="11" y="1"/>
                    </a:cubicBezTo>
                    <a:cubicBezTo>
                      <a:pt x="11" y="1"/>
                      <a:pt x="11" y="2"/>
                      <a:pt x="11" y="2"/>
                    </a:cubicBezTo>
                    <a:cubicBezTo>
                      <a:pt x="11" y="2"/>
                      <a:pt x="11" y="3"/>
                      <a:pt x="11" y="3"/>
                    </a:cubicBezTo>
                    <a:cubicBezTo>
                      <a:pt x="10" y="3"/>
                      <a:pt x="10" y="2"/>
                      <a:pt x="10" y="2"/>
                    </a:cubicBezTo>
                    <a:cubicBezTo>
                      <a:pt x="10" y="2"/>
                      <a:pt x="9" y="2"/>
                      <a:pt x="9" y="2"/>
                    </a:cubicBezTo>
                    <a:cubicBezTo>
                      <a:pt x="8" y="2"/>
                      <a:pt x="8" y="3"/>
                      <a:pt x="8" y="3"/>
                    </a:cubicBezTo>
                    <a:cubicBezTo>
                      <a:pt x="8" y="2"/>
                      <a:pt x="8" y="2"/>
                      <a:pt x="8" y="2"/>
                    </a:cubicBezTo>
                    <a:cubicBezTo>
                      <a:pt x="8" y="3"/>
                      <a:pt x="8" y="3"/>
                      <a:pt x="8" y="4"/>
                    </a:cubicBezTo>
                    <a:cubicBezTo>
                      <a:pt x="8" y="4"/>
                      <a:pt x="8" y="5"/>
                      <a:pt x="7" y="5"/>
                    </a:cubicBezTo>
                    <a:cubicBezTo>
                      <a:pt x="7" y="5"/>
                      <a:pt x="7" y="5"/>
                      <a:pt x="6" y="5"/>
                    </a:cubicBezTo>
                    <a:cubicBezTo>
                      <a:pt x="6" y="5"/>
                      <a:pt x="6" y="6"/>
                      <a:pt x="6" y="6"/>
                    </a:cubicBezTo>
                    <a:cubicBezTo>
                      <a:pt x="6" y="6"/>
                      <a:pt x="5" y="6"/>
                      <a:pt x="5" y="7"/>
                    </a:cubicBezTo>
                    <a:cubicBezTo>
                      <a:pt x="5" y="7"/>
                      <a:pt x="5" y="7"/>
                      <a:pt x="5" y="7"/>
                    </a:cubicBezTo>
                    <a:cubicBezTo>
                      <a:pt x="5" y="8"/>
                      <a:pt x="5" y="7"/>
                      <a:pt x="5" y="8"/>
                    </a:cubicBezTo>
                    <a:cubicBezTo>
                      <a:pt x="4" y="8"/>
                      <a:pt x="5" y="8"/>
                      <a:pt x="5" y="9"/>
                    </a:cubicBezTo>
                    <a:cubicBezTo>
                      <a:pt x="5" y="9"/>
                      <a:pt x="5" y="9"/>
                      <a:pt x="5" y="10"/>
                    </a:cubicBezTo>
                    <a:cubicBezTo>
                      <a:pt x="4" y="10"/>
                      <a:pt x="4" y="10"/>
                      <a:pt x="4" y="10"/>
                    </a:cubicBezTo>
                    <a:cubicBezTo>
                      <a:pt x="4" y="11"/>
                      <a:pt x="3" y="11"/>
                      <a:pt x="3" y="11"/>
                    </a:cubicBezTo>
                    <a:cubicBezTo>
                      <a:pt x="3" y="11"/>
                      <a:pt x="3" y="12"/>
                      <a:pt x="3" y="12"/>
                    </a:cubicBezTo>
                    <a:cubicBezTo>
                      <a:pt x="2" y="12"/>
                      <a:pt x="2" y="13"/>
                      <a:pt x="2" y="13"/>
                    </a:cubicBezTo>
                    <a:cubicBezTo>
                      <a:pt x="2" y="14"/>
                      <a:pt x="2" y="14"/>
                      <a:pt x="2" y="15"/>
                    </a:cubicBezTo>
                    <a:cubicBezTo>
                      <a:pt x="2" y="15"/>
                      <a:pt x="2" y="16"/>
                      <a:pt x="2" y="16"/>
                    </a:cubicBezTo>
                    <a:cubicBezTo>
                      <a:pt x="2" y="16"/>
                      <a:pt x="2" y="16"/>
                      <a:pt x="2" y="16"/>
                    </a:cubicBezTo>
                    <a:cubicBezTo>
                      <a:pt x="2" y="17"/>
                      <a:pt x="3" y="17"/>
                      <a:pt x="2" y="17"/>
                    </a:cubicBezTo>
                    <a:cubicBezTo>
                      <a:pt x="2" y="18"/>
                      <a:pt x="2" y="18"/>
                      <a:pt x="2" y="18"/>
                    </a:cubicBezTo>
                    <a:cubicBezTo>
                      <a:pt x="1" y="18"/>
                      <a:pt x="1" y="17"/>
                      <a:pt x="1" y="17"/>
                    </a:cubicBezTo>
                    <a:cubicBezTo>
                      <a:pt x="1" y="17"/>
                      <a:pt x="0" y="17"/>
                      <a:pt x="0" y="17"/>
                    </a:cubicBezTo>
                    <a:cubicBezTo>
                      <a:pt x="0" y="18"/>
                      <a:pt x="0" y="18"/>
                      <a:pt x="0" y="19"/>
                    </a:cubicBezTo>
                    <a:cubicBezTo>
                      <a:pt x="0" y="19"/>
                      <a:pt x="0" y="19"/>
                      <a:pt x="0" y="19"/>
                    </a:cubicBezTo>
                    <a:cubicBezTo>
                      <a:pt x="0" y="20"/>
                      <a:pt x="1" y="19"/>
                      <a:pt x="1" y="20"/>
                    </a:cubicBezTo>
                    <a:cubicBezTo>
                      <a:pt x="1" y="20"/>
                      <a:pt x="2" y="20"/>
                      <a:pt x="2" y="20"/>
                    </a:cubicBezTo>
                    <a:cubicBezTo>
                      <a:pt x="2" y="21"/>
                      <a:pt x="3" y="21"/>
                      <a:pt x="3" y="21"/>
                    </a:cubicBezTo>
                    <a:cubicBezTo>
                      <a:pt x="3" y="22"/>
                      <a:pt x="3" y="22"/>
                      <a:pt x="4" y="22"/>
                    </a:cubicBezTo>
                    <a:cubicBezTo>
                      <a:pt x="4" y="22"/>
                      <a:pt x="4" y="22"/>
                      <a:pt x="4" y="23"/>
                    </a:cubicBezTo>
                    <a:cubicBezTo>
                      <a:pt x="5" y="23"/>
                      <a:pt x="4" y="23"/>
                      <a:pt x="5" y="24"/>
                    </a:cubicBezTo>
                    <a:cubicBezTo>
                      <a:pt x="5" y="24"/>
                      <a:pt x="5" y="25"/>
                      <a:pt x="5" y="25"/>
                    </a:cubicBezTo>
                    <a:cubicBezTo>
                      <a:pt x="5" y="25"/>
                      <a:pt x="5" y="26"/>
                      <a:pt x="6" y="26"/>
                    </a:cubicBezTo>
                    <a:cubicBezTo>
                      <a:pt x="6" y="26"/>
                      <a:pt x="6" y="26"/>
                      <a:pt x="6" y="26"/>
                    </a:cubicBezTo>
                    <a:cubicBezTo>
                      <a:pt x="7" y="26"/>
                      <a:pt x="7" y="26"/>
                      <a:pt x="7" y="27"/>
                    </a:cubicBezTo>
                    <a:cubicBezTo>
                      <a:pt x="7" y="27"/>
                      <a:pt x="7" y="27"/>
                      <a:pt x="7" y="27"/>
                    </a:cubicBezTo>
                    <a:cubicBezTo>
                      <a:pt x="7" y="28"/>
                      <a:pt x="7" y="28"/>
                      <a:pt x="7" y="28"/>
                    </a:cubicBezTo>
                    <a:cubicBezTo>
                      <a:pt x="7" y="29"/>
                      <a:pt x="7" y="29"/>
                      <a:pt x="7" y="29"/>
                    </a:cubicBezTo>
                    <a:cubicBezTo>
                      <a:pt x="8" y="29"/>
                      <a:pt x="8" y="29"/>
                      <a:pt x="8" y="29"/>
                    </a:cubicBezTo>
                    <a:cubicBezTo>
                      <a:pt x="9" y="29"/>
                      <a:pt x="9" y="29"/>
                      <a:pt x="10" y="29"/>
                    </a:cubicBezTo>
                    <a:cubicBezTo>
                      <a:pt x="10" y="29"/>
                      <a:pt x="10" y="29"/>
                      <a:pt x="10" y="29"/>
                    </a:cubicBezTo>
                    <a:cubicBezTo>
                      <a:pt x="11" y="29"/>
                      <a:pt x="11" y="29"/>
                      <a:pt x="11" y="30"/>
                    </a:cubicBezTo>
                    <a:cubicBezTo>
                      <a:pt x="12" y="30"/>
                      <a:pt x="12" y="30"/>
                      <a:pt x="12" y="31"/>
                    </a:cubicBezTo>
                    <a:cubicBezTo>
                      <a:pt x="13" y="31"/>
                      <a:pt x="13" y="31"/>
                      <a:pt x="13" y="31"/>
                    </a:cubicBezTo>
                    <a:cubicBezTo>
                      <a:pt x="13" y="31"/>
                      <a:pt x="14" y="31"/>
                      <a:pt x="14" y="31"/>
                    </a:cubicBezTo>
                    <a:cubicBezTo>
                      <a:pt x="14" y="31"/>
                      <a:pt x="15" y="31"/>
                      <a:pt x="15" y="31"/>
                    </a:cubicBezTo>
                    <a:cubicBezTo>
                      <a:pt x="15" y="31"/>
                      <a:pt x="15" y="32"/>
                      <a:pt x="16" y="32"/>
                    </a:cubicBezTo>
                    <a:cubicBezTo>
                      <a:pt x="16" y="32"/>
                      <a:pt x="16" y="32"/>
                      <a:pt x="16" y="32"/>
                    </a:cubicBezTo>
                    <a:cubicBezTo>
                      <a:pt x="17" y="32"/>
                      <a:pt x="17" y="31"/>
                      <a:pt x="17" y="31"/>
                    </a:cubicBezTo>
                    <a:cubicBezTo>
                      <a:pt x="17" y="30"/>
                      <a:pt x="17" y="30"/>
                      <a:pt x="18" y="30"/>
                    </a:cubicBezTo>
                    <a:cubicBezTo>
                      <a:pt x="18" y="30"/>
                      <a:pt x="18" y="30"/>
                      <a:pt x="19" y="30"/>
                    </a:cubicBezTo>
                    <a:cubicBezTo>
                      <a:pt x="19" y="30"/>
                      <a:pt x="19" y="29"/>
                      <a:pt x="19" y="29"/>
                    </a:cubicBezTo>
                    <a:cubicBezTo>
                      <a:pt x="19" y="29"/>
                      <a:pt x="19" y="30"/>
                      <a:pt x="20" y="30"/>
                    </a:cubicBezTo>
                    <a:cubicBezTo>
                      <a:pt x="20" y="30"/>
                      <a:pt x="20" y="30"/>
                      <a:pt x="21" y="30"/>
                    </a:cubicBezTo>
                    <a:cubicBezTo>
                      <a:pt x="21" y="30"/>
                      <a:pt x="21" y="30"/>
                      <a:pt x="22" y="30"/>
                    </a:cubicBezTo>
                    <a:cubicBezTo>
                      <a:pt x="22" y="30"/>
                      <a:pt x="22" y="30"/>
                      <a:pt x="22" y="30"/>
                    </a:cubicBezTo>
                    <a:cubicBezTo>
                      <a:pt x="22" y="30"/>
                      <a:pt x="23" y="30"/>
                      <a:pt x="23" y="30"/>
                    </a:cubicBezTo>
                    <a:cubicBezTo>
                      <a:pt x="24" y="30"/>
                      <a:pt x="24" y="30"/>
                      <a:pt x="24" y="30"/>
                    </a:cubicBezTo>
                    <a:cubicBezTo>
                      <a:pt x="25" y="29"/>
                      <a:pt x="25" y="29"/>
                      <a:pt x="25" y="29"/>
                    </a:cubicBezTo>
                    <a:cubicBezTo>
                      <a:pt x="25" y="29"/>
                      <a:pt x="26" y="29"/>
                      <a:pt x="26" y="28"/>
                    </a:cubicBezTo>
                    <a:cubicBezTo>
                      <a:pt x="26" y="28"/>
                      <a:pt x="26" y="28"/>
                      <a:pt x="26" y="28"/>
                    </a:cubicBezTo>
                    <a:cubicBezTo>
                      <a:pt x="27" y="27"/>
                      <a:pt x="27" y="28"/>
                      <a:pt x="27" y="27"/>
                    </a:cubicBezTo>
                    <a:cubicBezTo>
                      <a:pt x="28" y="27"/>
                      <a:pt x="28" y="28"/>
                      <a:pt x="29" y="28"/>
                    </a:cubicBezTo>
                    <a:cubicBezTo>
                      <a:pt x="29" y="28"/>
                      <a:pt x="29" y="28"/>
                      <a:pt x="30" y="28"/>
                    </a:cubicBezTo>
                    <a:cubicBezTo>
                      <a:pt x="30" y="28"/>
                      <a:pt x="30" y="28"/>
                      <a:pt x="30" y="27"/>
                    </a:cubicBezTo>
                    <a:cubicBezTo>
                      <a:pt x="31" y="27"/>
                      <a:pt x="31" y="27"/>
                      <a:pt x="31" y="27"/>
                    </a:cubicBezTo>
                    <a:cubicBezTo>
                      <a:pt x="31" y="26"/>
                      <a:pt x="31" y="26"/>
                      <a:pt x="32" y="25"/>
                    </a:cubicBezTo>
                    <a:cubicBezTo>
                      <a:pt x="32" y="25"/>
                      <a:pt x="33" y="25"/>
                      <a:pt x="33" y="24"/>
                    </a:cubicBezTo>
                    <a:cubicBezTo>
                      <a:pt x="33" y="24"/>
                      <a:pt x="34" y="24"/>
                      <a:pt x="34" y="23"/>
                    </a:cubicBezTo>
                    <a:cubicBezTo>
                      <a:pt x="34" y="23"/>
                      <a:pt x="34" y="23"/>
                      <a:pt x="35" y="22"/>
                    </a:cubicBezTo>
                    <a:cubicBezTo>
                      <a:pt x="35" y="22"/>
                      <a:pt x="35" y="22"/>
                      <a:pt x="36" y="21"/>
                    </a:cubicBezTo>
                    <a:cubicBezTo>
                      <a:pt x="36" y="21"/>
                      <a:pt x="36" y="21"/>
                      <a:pt x="37" y="20"/>
                    </a:cubicBezTo>
                    <a:cubicBezTo>
                      <a:pt x="37" y="20"/>
                      <a:pt x="37" y="20"/>
                      <a:pt x="37" y="19"/>
                    </a:cubicBezTo>
                    <a:cubicBezTo>
                      <a:pt x="37" y="19"/>
                      <a:pt x="38" y="19"/>
                      <a:pt x="37" y="19"/>
                    </a:cubicBezTo>
                    <a:cubicBezTo>
                      <a:pt x="37" y="19"/>
                      <a:pt x="37" y="19"/>
                      <a:pt x="37" y="19"/>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26" name="Freeform 116"/>
              <p:cNvSpPr>
                <a:spLocks/>
              </p:cNvSpPr>
              <p:nvPr/>
            </p:nvSpPr>
            <p:spPr bwMode="auto">
              <a:xfrm>
                <a:off x="3535364" y="1897064"/>
                <a:ext cx="31750" cy="11113"/>
              </a:xfrm>
              <a:custGeom>
                <a:avLst/>
                <a:gdLst>
                  <a:gd name="T0" fmla="*/ 1 w 3"/>
                  <a:gd name="T1" fmla="*/ 0 h 1"/>
                  <a:gd name="T2" fmla="*/ 1 w 3"/>
                  <a:gd name="T3" fmla="*/ 0 h 1"/>
                  <a:gd name="T4" fmla="*/ 1 w 3"/>
                  <a:gd name="T5" fmla="*/ 1 h 1"/>
                  <a:gd name="T6" fmla="*/ 2 w 3"/>
                  <a:gd name="T7" fmla="*/ 1 h 1"/>
                  <a:gd name="T8" fmla="*/ 3 w 3"/>
                  <a:gd name="T9" fmla="*/ 1 h 1"/>
                  <a:gd name="T10" fmla="*/ 3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1" y="0"/>
                      <a:pt x="1" y="0"/>
                      <a:pt x="1" y="0"/>
                    </a:cubicBezTo>
                    <a:cubicBezTo>
                      <a:pt x="0" y="1"/>
                      <a:pt x="1" y="1"/>
                      <a:pt x="1" y="1"/>
                    </a:cubicBezTo>
                    <a:cubicBezTo>
                      <a:pt x="1" y="1"/>
                      <a:pt x="1" y="1"/>
                      <a:pt x="2" y="1"/>
                    </a:cubicBezTo>
                    <a:cubicBezTo>
                      <a:pt x="2" y="1"/>
                      <a:pt x="3" y="1"/>
                      <a:pt x="3" y="1"/>
                    </a:cubicBezTo>
                    <a:cubicBezTo>
                      <a:pt x="3" y="1"/>
                      <a:pt x="3" y="1"/>
                      <a:pt x="3" y="0"/>
                    </a:cubicBezTo>
                    <a:cubicBezTo>
                      <a:pt x="2" y="0"/>
                      <a:pt x="2"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27" name="Freeform 117"/>
              <p:cNvSpPr>
                <a:spLocks/>
              </p:cNvSpPr>
              <p:nvPr/>
            </p:nvSpPr>
            <p:spPr bwMode="auto">
              <a:xfrm>
                <a:off x="4475164" y="1011239"/>
                <a:ext cx="9525" cy="11113"/>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28" name="Freeform 118"/>
              <p:cNvSpPr>
                <a:spLocks/>
              </p:cNvSpPr>
              <p:nvPr/>
            </p:nvSpPr>
            <p:spPr bwMode="auto">
              <a:xfrm>
                <a:off x="4484689" y="1000126"/>
                <a:ext cx="33338" cy="11113"/>
              </a:xfrm>
              <a:custGeom>
                <a:avLst/>
                <a:gdLst>
                  <a:gd name="T0" fmla="*/ 2 w 3"/>
                  <a:gd name="T1" fmla="*/ 1 h 1"/>
                  <a:gd name="T2" fmla="*/ 1 w 3"/>
                  <a:gd name="T3" fmla="*/ 1 h 1"/>
                  <a:gd name="T4" fmla="*/ 0 w 3"/>
                  <a:gd name="T5" fmla="*/ 1 h 1"/>
                  <a:gd name="T6" fmla="*/ 1 w 3"/>
                  <a:gd name="T7" fmla="*/ 1 h 1"/>
                  <a:gd name="T8" fmla="*/ 2 w 3"/>
                  <a:gd name="T9" fmla="*/ 1 h 1"/>
                  <a:gd name="T10" fmla="*/ 3 w 3"/>
                  <a:gd name="T11" fmla="*/ 1 h 1"/>
                  <a:gd name="T12" fmla="*/ 2 w 3"/>
                  <a:gd name="T13" fmla="*/ 0 h 1"/>
                  <a:gd name="T14" fmla="*/ 2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2" y="1"/>
                    </a:moveTo>
                    <a:cubicBezTo>
                      <a:pt x="1" y="1"/>
                      <a:pt x="1" y="1"/>
                      <a:pt x="1" y="1"/>
                    </a:cubicBezTo>
                    <a:cubicBezTo>
                      <a:pt x="1" y="1"/>
                      <a:pt x="1" y="1"/>
                      <a:pt x="0" y="1"/>
                    </a:cubicBezTo>
                    <a:cubicBezTo>
                      <a:pt x="1" y="1"/>
                      <a:pt x="1" y="1"/>
                      <a:pt x="1" y="1"/>
                    </a:cubicBezTo>
                    <a:cubicBezTo>
                      <a:pt x="2" y="1"/>
                      <a:pt x="2" y="1"/>
                      <a:pt x="2" y="1"/>
                    </a:cubicBezTo>
                    <a:cubicBezTo>
                      <a:pt x="2" y="1"/>
                      <a:pt x="2" y="1"/>
                      <a:pt x="3" y="1"/>
                    </a:cubicBezTo>
                    <a:cubicBezTo>
                      <a:pt x="3" y="1"/>
                      <a:pt x="3" y="1"/>
                      <a:pt x="2" y="0"/>
                    </a:cubicBezTo>
                    <a:cubicBezTo>
                      <a:pt x="2" y="0"/>
                      <a:pt x="2" y="1"/>
                      <a:pt x="2"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29" name="Freeform 119"/>
              <p:cNvSpPr>
                <a:spLocks/>
              </p:cNvSpPr>
              <p:nvPr/>
            </p:nvSpPr>
            <p:spPr bwMode="auto">
              <a:xfrm>
                <a:off x="4518027" y="989014"/>
                <a:ext cx="20638" cy="22225"/>
              </a:xfrm>
              <a:custGeom>
                <a:avLst/>
                <a:gdLst>
                  <a:gd name="T0" fmla="*/ 1 w 2"/>
                  <a:gd name="T1" fmla="*/ 2 h 2"/>
                  <a:gd name="T2" fmla="*/ 2 w 2"/>
                  <a:gd name="T3" fmla="*/ 1 h 2"/>
                  <a:gd name="T4" fmla="*/ 2 w 2"/>
                  <a:gd name="T5" fmla="*/ 1 h 2"/>
                  <a:gd name="T6" fmla="*/ 2 w 2"/>
                  <a:gd name="T7" fmla="*/ 0 h 2"/>
                  <a:gd name="T8" fmla="*/ 1 w 2"/>
                  <a:gd name="T9" fmla="*/ 0 h 2"/>
                  <a:gd name="T10" fmla="*/ 1 w 2"/>
                  <a:gd name="T11" fmla="*/ 1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1"/>
                      <a:pt x="2" y="1"/>
                    </a:cubicBezTo>
                    <a:cubicBezTo>
                      <a:pt x="2" y="1"/>
                      <a:pt x="2" y="1"/>
                      <a:pt x="2" y="0"/>
                    </a:cubicBezTo>
                    <a:cubicBezTo>
                      <a:pt x="2" y="0"/>
                      <a:pt x="1" y="0"/>
                      <a:pt x="1" y="0"/>
                    </a:cubicBezTo>
                    <a:cubicBezTo>
                      <a:pt x="1" y="0"/>
                      <a:pt x="1" y="0"/>
                      <a:pt x="1" y="1"/>
                    </a:cubicBezTo>
                    <a:cubicBezTo>
                      <a:pt x="0" y="1"/>
                      <a:pt x="0" y="1"/>
                      <a:pt x="0" y="1"/>
                    </a:cubicBezTo>
                    <a:cubicBezTo>
                      <a:pt x="0" y="1"/>
                      <a:pt x="0"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30" name="Freeform 120"/>
              <p:cNvSpPr>
                <a:spLocks/>
              </p:cNvSpPr>
              <p:nvPr/>
            </p:nvSpPr>
            <p:spPr bwMode="auto">
              <a:xfrm>
                <a:off x="4495802" y="989014"/>
                <a:ext cx="42863" cy="11113"/>
              </a:xfrm>
              <a:custGeom>
                <a:avLst/>
                <a:gdLst>
                  <a:gd name="T0" fmla="*/ 2 w 4"/>
                  <a:gd name="T1" fmla="*/ 0 h 1"/>
                  <a:gd name="T2" fmla="*/ 3 w 4"/>
                  <a:gd name="T3" fmla="*/ 0 h 1"/>
                  <a:gd name="T4" fmla="*/ 3 w 4"/>
                  <a:gd name="T5" fmla="*/ 0 h 1"/>
                  <a:gd name="T6" fmla="*/ 2 w 4"/>
                  <a:gd name="T7" fmla="*/ 0 h 1"/>
                  <a:gd name="T8" fmla="*/ 1 w 4"/>
                  <a:gd name="T9" fmla="*/ 0 h 1"/>
                  <a:gd name="T10" fmla="*/ 1 w 4"/>
                  <a:gd name="T11" fmla="*/ 1 h 1"/>
                  <a:gd name="T12" fmla="*/ 1 w 4"/>
                  <a:gd name="T13" fmla="*/ 1 h 1"/>
                  <a:gd name="T14" fmla="*/ 2 w 4"/>
                  <a:gd name="T15" fmla="*/ 1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3" y="0"/>
                      <a:pt x="4" y="0"/>
                      <a:pt x="3" y="0"/>
                    </a:cubicBezTo>
                    <a:cubicBezTo>
                      <a:pt x="3" y="0"/>
                      <a:pt x="3" y="0"/>
                      <a:pt x="3" y="0"/>
                    </a:cubicBezTo>
                    <a:cubicBezTo>
                      <a:pt x="2" y="0"/>
                      <a:pt x="2" y="0"/>
                      <a:pt x="2" y="0"/>
                    </a:cubicBezTo>
                    <a:cubicBezTo>
                      <a:pt x="2" y="0"/>
                      <a:pt x="1" y="0"/>
                      <a:pt x="1" y="0"/>
                    </a:cubicBezTo>
                    <a:cubicBezTo>
                      <a:pt x="1" y="1"/>
                      <a:pt x="0" y="1"/>
                      <a:pt x="1" y="1"/>
                    </a:cubicBezTo>
                    <a:cubicBezTo>
                      <a:pt x="1" y="1"/>
                      <a:pt x="1" y="1"/>
                      <a:pt x="1" y="1"/>
                    </a:cubicBezTo>
                    <a:cubicBezTo>
                      <a:pt x="2" y="1"/>
                      <a:pt x="2" y="1"/>
                      <a:pt x="2" y="1"/>
                    </a:cubicBezTo>
                    <a:cubicBezTo>
                      <a:pt x="2" y="1"/>
                      <a:pt x="2" y="1"/>
                      <a:pt x="2"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31" name="Freeform 121"/>
              <p:cNvSpPr>
                <a:spLocks/>
              </p:cNvSpPr>
              <p:nvPr/>
            </p:nvSpPr>
            <p:spPr bwMode="auto">
              <a:xfrm>
                <a:off x="4646614" y="935039"/>
                <a:ext cx="22225"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1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1"/>
                      <a:pt x="1" y="1"/>
                    </a:cubicBezTo>
                    <a:cubicBezTo>
                      <a:pt x="0" y="1"/>
                      <a:pt x="0" y="1"/>
                      <a:pt x="0" y="1"/>
                    </a:cubicBezTo>
                    <a:cubicBezTo>
                      <a:pt x="0" y="1"/>
                      <a:pt x="0" y="1"/>
                      <a:pt x="1" y="1"/>
                    </a:cubicBezTo>
                    <a:cubicBezTo>
                      <a:pt x="1" y="1"/>
                      <a:pt x="1" y="1"/>
                      <a:pt x="1" y="2"/>
                    </a:cubicBezTo>
                    <a:cubicBezTo>
                      <a:pt x="1" y="2"/>
                      <a:pt x="2" y="2"/>
                      <a:pt x="2" y="1"/>
                    </a:cubicBezTo>
                    <a:cubicBezTo>
                      <a:pt x="2" y="1"/>
                      <a:pt x="2" y="1"/>
                      <a:pt x="2" y="1"/>
                    </a:cubicBezTo>
                    <a:cubicBezTo>
                      <a:pt x="2" y="1"/>
                      <a:pt x="2" y="1"/>
                      <a:pt x="2"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32" name="Freeform 122"/>
              <p:cNvSpPr>
                <a:spLocks/>
              </p:cNvSpPr>
              <p:nvPr/>
            </p:nvSpPr>
            <p:spPr bwMode="auto">
              <a:xfrm>
                <a:off x="4032252" y="935039"/>
                <a:ext cx="20638" cy="11113"/>
              </a:xfrm>
              <a:custGeom>
                <a:avLst/>
                <a:gdLst>
                  <a:gd name="T0" fmla="*/ 1 w 2"/>
                  <a:gd name="T1" fmla="*/ 1 h 1"/>
                  <a:gd name="T2" fmla="*/ 1 w 2"/>
                  <a:gd name="T3" fmla="*/ 1 h 1"/>
                  <a:gd name="T4" fmla="*/ 2 w 2"/>
                  <a:gd name="T5" fmla="*/ 0 h 1"/>
                  <a:gd name="T6" fmla="*/ 1 w 2"/>
                  <a:gd name="T7" fmla="*/ 0 h 1"/>
                  <a:gd name="T8" fmla="*/ 1 w 2"/>
                  <a:gd name="T9" fmla="*/ 0 h 1"/>
                  <a:gd name="T10" fmla="*/ 0 w 2"/>
                  <a:gd name="T11" fmla="*/ 1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1" y="1"/>
                    </a:cubicBezTo>
                    <a:cubicBezTo>
                      <a:pt x="2" y="0"/>
                      <a:pt x="2" y="0"/>
                      <a:pt x="2" y="0"/>
                    </a:cubicBezTo>
                    <a:cubicBezTo>
                      <a:pt x="2" y="0"/>
                      <a:pt x="1" y="0"/>
                      <a:pt x="1" y="0"/>
                    </a:cubicBezTo>
                    <a:cubicBezTo>
                      <a:pt x="1" y="0"/>
                      <a:pt x="1" y="0"/>
                      <a:pt x="1" y="0"/>
                    </a:cubicBezTo>
                    <a:cubicBezTo>
                      <a:pt x="1" y="0"/>
                      <a:pt x="0" y="0"/>
                      <a:pt x="0" y="1"/>
                    </a:cubicBezTo>
                    <a:cubicBezTo>
                      <a:pt x="0" y="1"/>
                      <a:pt x="0" y="1"/>
                      <a:pt x="0" y="1"/>
                    </a:cubicBezTo>
                    <a:cubicBezTo>
                      <a:pt x="0" y="1"/>
                      <a:pt x="0"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33" name="Freeform 123"/>
              <p:cNvSpPr>
                <a:spLocks/>
              </p:cNvSpPr>
              <p:nvPr/>
            </p:nvSpPr>
            <p:spPr bwMode="auto">
              <a:xfrm>
                <a:off x="4313239" y="935039"/>
                <a:ext cx="517525" cy="357188"/>
              </a:xfrm>
              <a:custGeom>
                <a:avLst/>
                <a:gdLst>
                  <a:gd name="T0" fmla="*/ 1 w 48"/>
                  <a:gd name="T1" fmla="*/ 27 h 33"/>
                  <a:gd name="T2" fmla="*/ 1 w 48"/>
                  <a:gd name="T3" fmla="*/ 29 h 33"/>
                  <a:gd name="T4" fmla="*/ 2 w 48"/>
                  <a:gd name="T5" fmla="*/ 32 h 33"/>
                  <a:gd name="T6" fmla="*/ 6 w 48"/>
                  <a:gd name="T7" fmla="*/ 33 h 33"/>
                  <a:gd name="T8" fmla="*/ 10 w 48"/>
                  <a:gd name="T9" fmla="*/ 31 h 33"/>
                  <a:gd name="T10" fmla="*/ 11 w 48"/>
                  <a:gd name="T11" fmla="*/ 30 h 33"/>
                  <a:gd name="T12" fmla="*/ 13 w 48"/>
                  <a:gd name="T13" fmla="*/ 30 h 33"/>
                  <a:gd name="T14" fmla="*/ 15 w 48"/>
                  <a:gd name="T15" fmla="*/ 29 h 33"/>
                  <a:gd name="T16" fmla="*/ 16 w 48"/>
                  <a:gd name="T17" fmla="*/ 27 h 33"/>
                  <a:gd name="T18" fmla="*/ 16 w 48"/>
                  <a:gd name="T19" fmla="*/ 25 h 33"/>
                  <a:gd name="T20" fmla="*/ 15 w 48"/>
                  <a:gd name="T21" fmla="*/ 22 h 33"/>
                  <a:gd name="T22" fmla="*/ 15 w 48"/>
                  <a:gd name="T23" fmla="*/ 18 h 33"/>
                  <a:gd name="T24" fmla="*/ 17 w 48"/>
                  <a:gd name="T25" fmla="*/ 18 h 33"/>
                  <a:gd name="T26" fmla="*/ 17 w 48"/>
                  <a:gd name="T27" fmla="*/ 17 h 33"/>
                  <a:gd name="T28" fmla="*/ 18 w 48"/>
                  <a:gd name="T29" fmla="*/ 14 h 33"/>
                  <a:gd name="T30" fmla="*/ 19 w 48"/>
                  <a:gd name="T31" fmla="*/ 12 h 33"/>
                  <a:gd name="T32" fmla="*/ 21 w 48"/>
                  <a:gd name="T33" fmla="*/ 10 h 33"/>
                  <a:gd name="T34" fmla="*/ 22 w 48"/>
                  <a:gd name="T35" fmla="*/ 8 h 33"/>
                  <a:gd name="T36" fmla="*/ 24 w 48"/>
                  <a:gd name="T37" fmla="*/ 6 h 33"/>
                  <a:gd name="T38" fmla="*/ 27 w 48"/>
                  <a:gd name="T39" fmla="*/ 7 h 33"/>
                  <a:gd name="T40" fmla="*/ 28 w 48"/>
                  <a:gd name="T41" fmla="*/ 5 h 33"/>
                  <a:gd name="T42" fmla="*/ 30 w 48"/>
                  <a:gd name="T43" fmla="*/ 5 h 33"/>
                  <a:gd name="T44" fmla="*/ 34 w 48"/>
                  <a:gd name="T45" fmla="*/ 6 h 33"/>
                  <a:gd name="T46" fmla="*/ 37 w 48"/>
                  <a:gd name="T47" fmla="*/ 6 h 33"/>
                  <a:gd name="T48" fmla="*/ 38 w 48"/>
                  <a:gd name="T49" fmla="*/ 4 h 33"/>
                  <a:gd name="T50" fmla="*/ 41 w 48"/>
                  <a:gd name="T51" fmla="*/ 3 h 33"/>
                  <a:gd name="T52" fmla="*/ 44 w 48"/>
                  <a:gd name="T53" fmla="*/ 4 h 33"/>
                  <a:gd name="T54" fmla="*/ 44 w 48"/>
                  <a:gd name="T55" fmla="*/ 6 h 33"/>
                  <a:gd name="T56" fmla="*/ 46 w 48"/>
                  <a:gd name="T57" fmla="*/ 4 h 33"/>
                  <a:gd name="T58" fmla="*/ 48 w 48"/>
                  <a:gd name="T59" fmla="*/ 4 h 33"/>
                  <a:gd name="T60" fmla="*/ 45 w 48"/>
                  <a:gd name="T61" fmla="*/ 3 h 33"/>
                  <a:gd name="T62" fmla="*/ 46 w 48"/>
                  <a:gd name="T63" fmla="*/ 2 h 33"/>
                  <a:gd name="T64" fmla="*/ 45 w 48"/>
                  <a:gd name="T65" fmla="*/ 1 h 33"/>
                  <a:gd name="T66" fmla="*/ 42 w 48"/>
                  <a:gd name="T67" fmla="*/ 1 h 33"/>
                  <a:gd name="T68" fmla="*/ 40 w 48"/>
                  <a:gd name="T69" fmla="*/ 0 h 33"/>
                  <a:gd name="T70" fmla="*/ 39 w 48"/>
                  <a:gd name="T71" fmla="*/ 1 h 33"/>
                  <a:gd name="T72" fmla="*/ 37 w 48"/>
                  <a:gd name="T73" fmla="*/ 2 h 33"/>
                  <a:gd name="T74" fmla="*/ 37 w 48"/>
                  <a:gd name="T75" fmla="*/ 1 h 33"/>
                  <a:gd name="T76" fmla="*/ 34 w 48"/>
                  <a:gd name="T77" fmla="*/ 1 h 33"/>
                  <a:gd name="T78" fmla="*/ 33 w 48"/>
                  <a:gd name="T79" fmla="*/ 2 h 33"/>
                  <a:gd name="T80" fmla="*/ 30 w 48"/>
                  <a:gd name="T81" fmla="*/ 2 h 33"/>
                  <a:gd name="T82" fmla="*/ 28 w 48"/>
                  <a:gd name="T83" fmla="*/ 3 h 33"/>
                  <a:gd name="T84" fmla="*/ 26 w 48"/>
                  <a:gd name="T85" fmla="*/ 3 h 33"/>
                  <a:gd name="T86" fmla="*/ 24 w 48"/>
                  <a:gd name="T87" fmla="*/ 4 h 33"/>
                  <a:gd name="T88" fmla="*/ 21 w 48"/>
                  <a:gd name="T89" fmla="*/ 5 h 33"/>
                  <a:gd name="T90" fmla="*/ 20 w 48"/>
                  <a:gd name="T91" fmla="*/ 7 h 33"/>
                  <a:gd name="T92" fmla="*/ 18 w 48"/>
                  <a:gd name="T93" fmla="*/ 8 h 33"/>
                  <a:gd name="T94" fmla="*/ 16 w 48"/>
                  <a:gd name="T95" fmla="*/ 10 h 33"/>
                  <a:gd name="T96" fmla="*/ 15 w 48"/>
                  <a:gd name="T97" fmla="*/ 12 h 33"/>
                  <a:gd name="T98" fmla="*/ 13 w 48"/>
                  <a:gd name="T99" fmla="*/ 15 h 33"/>
                  <a:gd name="T100" fmla="*/ 11 w 48"/>
                  <a:gd name="T101" fmla="*/ 16 h 33"/>
                  <a:gd name="T102" fmla="*/ 10 w 48"/>
                  <a:gd name="T103" fmla="*/ 17 h 33"/>
                  <a:gd name="T104" fmla="*/ 9 w 48"/>
                  <a:gd name="T105" fmla="*/ 18 h 33"/>
                  <a:gd name="T106" fmla="*/ 7 w 48"/>
                  <a:gd name="T107" fmla="*/ 20 h 33"/>
                  <a:gd name="T108" fmla="*/ 4 w 48"/>
                  <a:gd name="T109" fmla="*/ 20 h 33"/>
                  <a:gd name="T110" fmla="*/ 2 w 48"/>
                  <a:gd name="T111" fmla="*/ 22 h 33"/>
                  <a:gd name="T112" fmla="*/ 0 w 48"/>
                  <a:gd name="T113" fmla="*/ 23 h 33"/>
                  <a:gd name="T114" fmla="*/ 0 w 48"/>
                  <a:gd name="T11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33">
                    <a:moveTo>
                      <a:pt x="0" y="26"/>
                    </a:moveTo>
                    <a:cubicBezTo>
                      <a:pt x="1" y="26"/>
                      <a:pt x="1" y="26"/>
                      <a:pt x="1" y="26"/>
                    </a:cubicBezTo>
                    <a:cubicBezTo>
                      <a:pt x="1" y="27"/>
                      <a:pt x="2" y="27"/>
                      <a:pt x="1" y="27"/>
                    </a:cubicBezTo>
                    <a:cubicBezTo>
                      <a:pt x="1" y="28"/>
                      <a:pt x="1" y="28"/>
                      <a:pt x="1" y="28"/>
                    </a:cubicBezTo>
                    <a:cubicBezTo>
                      <a:pt x="1" y="28"/>
                      <a:pt x="1" y="28"/>
                      <a:pt x="0" y="29"/>
                    </a:cubicBezTo>
                    <a:cubicBezTo>
                      <a:pt x="0" y="29"/>
                      <a:pt x="1" y="29"/>
                      <a:pt x="1" y="29"/>
                    </a:cubicBezTo>
                    <a:cubicBezTo>
                      <a:pt x="2" y="30"/>
                      <a:pt x="1" y="30"/>
                      <a:pt x="1" y="31"/>
                    </a:cubicBezTo>
                    <a:cubicBezTo>
                      <a:pt x="1" y="31"/>
                      <a:pt x="1" y="32"/>
                      <a:pt x="1" y="32"/>
                    </a:cubicBezTo>
                    <a:cubicBezTo>
                      <a:pt x="2" y="32"/>
                      <a:pt x="2" y="32"/>
                      <a:pt x="2" y="32"/>
                    </a:cubicBezTo>
                    <a:cubicBezTo>
                      <a:pt x="3" y="32"/>
                      <a:pt x="3" y="32"/>
                      <a:pt x="3" y="33"/>
                    </a:cubicBezTo>
                    <a:cubicBezTo>
                      <a:pt x="4" y="33"/>
                      <a:pt x="4" y="33"/>
                      <a:pt x="4" y="33"/>
                    </a:cubicBezTo>
                    <a:cubicBezTo>
                      <a:pt x="5" y="33"/>
                      <a:pt x="5" y="33"/>
                      <a:pt x="6" y="33"/>
                    </a:cubicBezTo>
                    <a:cubicBezTo>
                      <a:pt x="7" y="33"/>
                      <a:pt x="7" y="32"/>
                      <a:pt x="8" y="32"/>
                    </a:cubicBezTo>
                    <a:cubicBezTo>
                      <a:pt x="8" y="32"/>
                      <a:pt x="9" y="32"/>
                      <a:pt x="9" y="32"/>
                    </a:cubicBezTo>
                    <a:cubicBezTo>
                      <a:pt x="9" y="31"/>
                      <a:pt x="9" y="31"/>
                      <a:pt x="10" y="31"/>
                    </a:cubicBezTo>
                    <a:cubicBezTo>
                      <a:pt x="10" y="31"/>
                      <a:pt x="10" y="31"/>
                      <a:pt x="10" y="31"/>
                    </a:cubicBezTo>
                    <a:cubicBezTo>
                      <a:pt x="10" y="30"/>
                      <a:pt x="11" y="31"/>
                      <a:pt x="11" y="30"/>
                    </a:cubicBezTo>
                    <a:cubicBezTo>
                      <a:pt x="11" y="30"/>
                      <a:pt x="11" y="30"/>
                      <a:pt x="11" y="30"/>
                    </a:cubicBezTo>
                    <a:cubicBezTo>
                      <a:pt x="12" y="29"/>
                      <a:pt x="11" y="29"/>
                      <a:pt x="12" y="29"/>
                    </a:cubicBezTo>
                    <a:cubicBezTo>
                      <a:pt x="12" y="29"/>
                      <a:pt x="12" y="29"/>
                      <a:pt x="13" y="30"/>
                    </a:cubicBezTo>
                    <a:cubicBezTo>
                      <a:pt x="13" y="30"/>
                      <a:pt x="13" y="30"/>
                      <a:pt x="13" y="30"/>
                    </a:cubicBezTo>
                    <a:cubicBezTo>
                      <a:pt x="13" y="30"/>
                      <a:pt x="13" y="30"/>
                      <a:pt x="13" y="30"/>
                    </a:cubicBezTo>
                    <a:cubicBezTo>
                      <a:pt x="14" y="30"/>
                      <a:pt x="14" y="30"/>
                      <a:pt x="15" y="30"/>
                    </a:cubicBezTo>
                    <a:cubicBezTo>
                      <a:pt x="15" y="30"/>
                      <a:pt x="15" y="30"/>
                      <a:pt x="15" y="29"/>
                    </a:cubicBezTo>
                    <a:cubicBezTo>
                      <a:pt x="15" y="29"/>
                      <a:pt x="14" y="29"/>
                      <a:pt x="14" y="29"/>
                    </a:cubicBezTo>
                    <a:cubicBezTo>
                      <a:pt x="14" y="28"/>
                      <a:pt x="15" y="28"/>
                      <a:pt x="15" y="28"/>
                    </a:cubicBezTo>
                    <a:cubicBezTo>
                      <a:pt x="15" y="28"/>
                      <a:pt x="15" y="28"/>
                      <a:pt x="16" y="27"/>
                    </a:cubicBezTo>
                    <a:cubicBezTo>
                      <a:pt x="16" y="27"/>
                      <a:pt x="16" y="27"/>
                      <a:pt x="16" y="26"/>
                    </a:cubicBezTo>
                    <a:cubicBezTo>
                      <a:pt x="16" y="26"/>
                      <a:pt x="15" y="26"/>
                      <a:pt x="15" y="25"/>
                    </a:cubicBezTo>
                    <a:cubicBezTo>
                      <a:pt x="15" y="25"/>
                      <a:pt x="16" y="25"/>
                      <a:pt x="16" y="25"/>
                    </a:cubicBezTo>
                    <a:cubicBezTo>
                      <a:pt x="16" y="25"/>
                      <a:pt x="16" y="24"/>
                      <a:pt x="16" y="24"/>
                    </a:cubicBezTo>
                    <a:cubicBezTo>
                      <a:pt x="16" y="24"/>
                      <a:pt x="15" y="24"/>
                      <a:pt x="15" y="23"/>
                    </a:cubicBezTo>
                    <a:cubicBezTo>
                      <a:pt x="15" y="23"/>
                      <a:pt x="15" y="23"/>
                      <a:pt x="15" y="22"/>
                    </a:cubicBezTo>
                    <a:cubicBezTo>
                      <a:pt x="15" y="22"/>
                      <a:pt x="15" y="22"/>
                      <a:pt x="14" y="21"/>
                    </a:cubicBezTo>
                    <a:cubicBezTo>
                      <a:pt x="14" y="21"/>
                      <a:pt x="14" y="20"/>
                      <a:pt x="14" y="20"/>
                    </a:cubicBezTo>
                    <a:cubicBezTo>
                      <a:pt x="14" y="19"/>
                      <a:pt x="14" y="19"/>
                      <a:pt x="15" y="18"/>
                    </a:cubicBezTo>
                    <a:cubicBezTo>
                      <a:pt x="15" y="18"/>
                      <a:pt x="15" y="18"/>
                      <a:pt x="15" y="18"/>
                    </a:cubicBezTo>
                    <a:cubicBezTo>
                      <a:pt x="16" y="18"/>
                      <a:pt x="16" y="17"/>
                      <a:pt x="16" y="18"/>
                    </a:cubicBezTo>
                    <a:cubicBezTo>
                      <a:pt x="17" y="18"/>
                      <a:pt x="17" y="18"/>
                      <a:pt x="17" y="18"/>
                    </a:cubicBezTo>
                    <a:cubicBezTo>
                      <a:pt x="17" y="18"/>
                      <a:pt x="18" y="18"/>
                      <a:pt x="18" y="18"/>
                    </a:cubicBezTo>
                    <a:cubicBezTo>
                      <a:pt x="18" y="18"/>
                      <a:pt x="18" y="17"/>
                      <a:pt x="18" y="17"/>
                    </a:cubicBezTo>
                    <a:cubicBezTo>
                      <a:pt x="18" y="17"/>
                      <a:pt x="18" y="17"/>
                      <a:pt x="17" y="17"/>
                    </a:cubicBezTo>
                    <a:cubicBezTo>
                      <a:pt x="17" y="16"/>
                      <a:pt x="17" y="16"/>
                      <a:pt x="17" y="16"/>
                    </a:cubicBezTo>
                    <a:cubicBezTo>
                      <a:pt x="17" y="16"/>
                      <a:pt x="18" y="16"/>
                      <a:pt x="18" y="15"/>
                    </a:cubicBezTo>
                    <a:cubicBezTo>
                      <a:pt x="18" y="15"/>
                      <a:pt x="18" y="15"/>
                      <a:pt x="18" y="14"/>
                    </a:cubicBezTo>
                    <a:cubicBezTo>
                      <a:pt x="19" y="14"/>
                      <a:pt x="18" y="14"/>
                      <a:pt x="18" y="14"/>
                    </a:cubicBezTo>
                    <a:cubicBezTo>
                      <a:pt x="18" y="13"/>
                      <a:pt x="18" y="13"/>
                      <a:pt x="18" y="12"/>
                    </a:cubicBezTo>
                    <a:cubicBezTo>
                      <a:pt x="18" y="12"/>
                      <a:pt x="19" y="12"/>
                      <a:pt x="19" y="12"/>
                    </a:cubicBezTo>
                    <a:cubicBezTo>
                      <a:pt x="19" y="12"/>
                      <a:pt x="19" y="12"/>
                      <a:pt x="20" y="12"/>
                    </a:cubicBezTo>
                    <a:cubicBezTo>
                      <a:pt x="20" y="11"/>
                      <a:pt x="20" y="11"/>
                      <a:pt x="21" y="11"/>
                    </a:cubicBezTo>
                    <a:cubicBezTo>
                      <a:pt x="21" y="11"/>
                      <a:pt x="21" y="11"/>
                      <a:pt x="21" y="10"/>
                    </a:cubicBezTo>
                    <a:cubicBezTo>
                      <a:pt x="21" y="10"/>
                      <a:pt x="21" y="9"/>
                      <a:pt x="21" y="9"/>
                    </a:cubicBezTo>
                    <a:cubicBezTo>
                      <a:pt x="21" y="9"/>
                      <a:pt x="21" y="9"/>
                      <a:pt x="22" y="8"/>
                    </a:cubicBezTo>
                    <a:cubicBezTo>
                      <a:pt x="22" y="8"/>
                      <a:pt x="22" y="8"/>
                      <a:pt x="22" y="8"/>
                    </a:cubicBezTo>
                    <a:cubicBezTo>
                      <a:pt x="22" y="8"/>
                      <a:pt x="23" y="8"/>
                      <a:pt x="23" y="8"/>
                    </a:cubicBezTo>
                    <a:cubicBezTo>
                      <a:pt x="23" y="8"/>
                      <a:pt x="24" y="7"/>
                      <a:pt x="24" y="7"/>
                    </a:cubicBezTo>
                    <a:cubicBezTo>
                      <a:pt x="24" y="7"/>
                      <a:pt x="24" y="7"/>
                      <a:pt x="24" y="6"/>
                    </a:cubicBezTo>
                    <a:cubicBezTo>
                      <a:pt x="25" y="6"/>
                      <a:pt x="25" y="7"/>
                      <a:pt x="25" y="7"/>
                    </a:cubicBezTo>
                    <a:cubicBezTo>
                      <a:pt x="26" y="7"/>
                      <a:pt x="26" y="7"/>
                      <a:pt x="26" y="7"/>
                    </a:cubicBezTo>
                    <a:cubicBezTo>
                      <a:pt x="26" y="7"/>
                      <a:pt x="27" y="7"/>
                      <a:pt x="27" y="7"/>
                    </a:cubicBezTo>
                    <a:cubicBezTo>
                      <a:pt x="27" y="7"/>
                      <a:pt x="28" y="7"/>
                      <a:pt x="28" y="7"/>
                    </a:cubicBezTo>
                    <a:cubicBezTo>
                      <a:pt x="28" y="6"/>
                      <a:pt x="28" y="6"/>
                      <a:pt x="28" y="6"/>
                    </a:cubicBezTo>
                    <a:cubicBezTo>
                      <a:pt x="28" y="6"/>
                      <a:pt x="28" y="5"/>
                      <a:pt x="28" y="5"/>
                    </a:cubicBezTo>
                    <a:cubicBezTo>
                      <a:pt x="29" y="5"/>
                      <a:pt x="29" y="5"/>
                      <a:pt x="29" y="5"/>
                    </a:cubicBezTo>
                    <a:cubicBezTo>
                      <a:pt x="29" y="5"/>
                      <a:pt x="29" y="5"/>
                      <a:pt x="30" y="5"/>
                    </a:cubicBezTo>
                    <a:cubicBezTo>
                      <a:pt x="30" y="5"/>
                      <a:pt x="30" y="5"/>
                      <a:pt x="30" y="5"/>
                    </a:cubicBezTo>
                    <a:cubicBezTo>
                      <a:pt x="31" y="5"/>
                      <a:pt x="31" y="5"/>
                      <a:pt x="32" y="6"/>
                    </a:cubicBezTo>
                    <a:cubicBezTo>
                      <a:pt x="32" y="6"/>
                      <a:pt x="32" y="6"/>
                      <a:pt x="32" y="6"/>
                    </a:cubicBezTo>
                    <a:cubicBezTo>
                      <a:pt x="33" y="6"/>
                      <a:pt x="33" y="6"/>
                      <a:pt x="34" y="6"/>
                    </a:cubicBezTo>
                    <a:cubicBezTo>
                      <a:pt x="34" y="6"/>
                      <a:pt x="34" y="6"/>
                      <a:pt x="35" y="6"/>
                    </a:cubicBezTo>
                    <a:cubicBezTo>
                      <a:pt x="35" y="6"/>
                      <a:pt x="35" y="6"/>
                      <a:pt x="36" y="6"/>
                    </a:cubicBezTo>
                    <a:cubicBezTo>
                      <a:pt x="36" y="6"/>
                      <a:pt x="36" y="7"/>
                      <a:pt x="37" y="6"/>
                    </a:cubicBezTo>
                    <a:cubicBezTo>
                      <a:pt x="37" y="6"/>
                      <a:pt x="37" y="6"/>
                      <a:pt x="37" y="6"/>
                    </a:cubicBezTo>
                    <a:cubicBezTo>
                      <a:pt x="38" y="6"/>
                      <a:pt x="38" y="5"/>
                      <a:pt x="38" y="5"/>
                    </a:cubicBezTo>
                    <a:cubicBezTo>
                      <a:pt x="38" y="5"/>
                      <a:pt x="37" y="4"/>
                      <a:pt x="38" y="4"/>
                    </a:cubicBezTo>
                    <a:cubicBezTo>
                      <a:pt x="38" y="3"/>
                      <a:pt x="39" y="3"/>
                      <a:pt x="39" y="3"/>
                    </a:cubicBezTo>
                    <a:cubicBezTo>
                      <a:pt x="39" y="3"/>
                      <a:pt x="39" y="3"/>
                      <a:pt x="40" y="3"/>
                    </a:cubicBezTo>
                    <a:cubicBezTo>
                      <a:pt x="40" y="3"/>
                      <a:pt x="40" y="3"/>
                      <a:pt x="41" y="3"/>
                    </a:cubicBezTo>
                    <a:cubicBezTo>
                      <a:pt x="41" y="3"/>
                      <a:pt x="41" y="3"/>
                      <a:pt x="42" y="3"/>
                    </a:cubicBezTo>
                    <a:cubicBezTo>
                      <a:pt x="42" y="3"/>
                      <a:pt x="42" y="4"/>
                      <a:pt x="42" y="4"/>
                    </a:cubicBezTo>
                    <a:cubicBezTo>
                      <a:pt x="43" y="4"/>
                      <a:pt x="43" y="3"/>
                      <a:pt x="44" y="4"/>
                    </a:cubicBezTo>
                    <a:cubicBezTo>
                      <a:pt x="44" y="4"/>
                      <a:pt x="43" y="4"/>
                      <a:pt x="43" y="5"/>
                    </a:cubicBezTo>
                    <a:cubicBezTo>
                      <a:pt x="43" y="5"/>
                      <a:pt x="43" y="5"/>
                      <a:pt x="44" y="6"/>
                    </a:cubicBezTo>
                    <a:cubicBezTo>
                      <a:pt x="44" y="6"/>
                      <a:pt x="44" y="6"/>
                      <a:pt x="44" y="6"/>
                    </a:cubicBezTo>
                    <a:cubicBezTo>
                      <a:pt x="44" y="6"/>
                      <a:pt x="44" y="6"/>
                      <a:pt x="44" y="5"/>
                    </a:cubicBezTo>
                    <a:cubicBezTo>
                      <a:pt x="45" y="5"/>
                      <a:pt x="45" y="5"/>
                      <a:pt x="45" y="5"/>
                    </a:cubicBezTo>
                    <a:cubicBezTo>
                      <a:pt x="45" y="4"/>
                      <a:pt x="45" y="4"/>
                      <a:pt x="46" y="4"/>
                    </a:cubicBezTo>
                    <a:cubicBezTo>
                      <a:pt x="46" y="4"/>
                      <a:pt x="47" y="4"/>
                      <a:pt x="47" y="4"/>
                    </a:cubicBezTo>
                    <a:cubicBezTo>
                      <a:pt x="47" y="4"/>
                      <a:pt x="47" y="4"/>
                      <a:pt x="48" y="4"/>
                    </a:cubicBezTo>
                    <a:cubicBezTo>
                      <a:pt x="48" y="4"/>
                      <a:pt x="48" y="4"/>
                      <a:pt x="48" y="4"/>
                    </a:cubicBezTo>
                    <a:cubicBezTo>
                      <a:pt x="47" y="4"/>
                      <a:pt x="47" y="4"/>
                      <a:pt x="47" y="4"/>
                    </a:cubicBezTo>
                    <a:cubicBezTo>
                      <a:pt x="47" y="4"/>
                      <a:pt x="46" y="3"/>
                      <a:pt x="46" y="3"/>
                    </a:cubicBezTo>
                    <a:cubicBezTo>
                      <a:pt x="45" y="3"/>
                      <a:pt x="45" y="3"/>
                      <a:pt x="45" y="3"/>
                    </a:cubicBezTo>
                    <a:cubicBezTo>
                      <a:pt x="44" y="3"/>
                      <a:pt x="44" y="3"/>
                      <a:pt x="44" y="2"/>
                    </a:cubicBezTo>
                    <a:cubicBezTo>
                      <a:pt x="44" y="2"/>
                      <a:pt x="45" y="2"/>
                      <a:pt x="45" y="2"/>
                    </a:cubicBezTo>
                    <a:cubicBezTo>
                      <a:pt x="46" y="2"/>
                      <a:pt x="46" y="2"/>
                      <a:pt x="46" y="2"/>
                    </a:cubicBezTo>
                    <a:cubicBezTo>
                      <a:pt x="46" y="2"/>
                      <a:pt x="47" y="2"/>
                      <a:pt x="47" y="2"/>
                    </a:cubicBezTo>
                    <a:cubicBezTo>
                      <a:pt x="47" y="1"/>
                      <a:pt x="46" y="2"/>
                      <a:pt x="46" y="1"/>
                    </a:cubicBezTo>
                    <a:cubicBezTo>
                      <a:pt x="45" y="1"/>
                      <a:pt x="45" y="1"/>
                      <a:pt x="45" y="1"/>
                    </a:cubicBezTo>
                    <a:cubicBezTo>
                      <a:pt x="44" y="1"/>
                      <a:pt x="44" y="1"/>
                      <a:pt x="43" y="1"/>
                    </a:cubicBezTo>
                    <a:cubicBezTo>
                      <a:pt x="43" y="1"/>
                      <a:pt x="43" y="1"/>
                      <a:pt x="43" y="1"/>
                    </a:cubicBezTo>
                    <a:cubicBezTo>
                      <a:pt x="42" y="1"/>
                      <a:pt x="42" y="1"/>
                      <a:pt x="42" y="1"/>
                    </a:cubicBezTo>
                    <a:cubicBezTo>
                      <a:pt x="42" y="1"/>
                      <a:pt x="42" y="1"/>
                      <a:pt x="42" y="0"/>
                    </a:cubicBezTo>
                    <a:cubicBezTo>
                      <a:pt x="41" y="0"/>
                      <a:pt x="41" y="0"/>
                      <a:pt x="41" y="0"/>
                    </a:cubicBezTo>
                    <a:cubicBezTo>
                      <a:pt x="41" y="0"/>
                      <a:pt x="40" y="0"/>
                      <a:pt x="40" y="0"/>
                    </a:cubicBezTo>
                    <a:cubicBezTo>
                      <a:pt x="40" y="1"/>
                      <a:pt x="40" y="1"/>
                      <a:pt x="40" y="1"/>
                    </a:cubicBezTo>
                    <a:cubicBezTo>
                      <a:pt x="39" y="1"/>
                      <a:pt x="39" y="2"/>
                      <a:pt x="39" y="2"/>
                    </a:cubicBezTo>
                    <a:cubicBezTo>
                      <a:pt x="39" y="1"/>
                      <a:pt x="39" y="1"/>
                      <a:pt x="39" y="1"/>
                    </a:cubicBezTo>
                    <a:cubicBezTo>
                      <a:pt x="39" y="0"/>
                      <a:pt x="39" y="0"/>
                      <a:pt x="38" y="0"/>
                    </a:cubicBezTo>
                    <a:cubicBezTo>
                      <a:pt x="38" y="0"/>
                      <a:pt x="38" y="1"/>
                      <a:pt x="38" y="1"/>
                    </a:cubicBezTo>
                    <a:cubicBezTo>
                      <a:pt x="37" y="1"/>
                      <a:pt x="38" y="2"/>
                      <a:pt x="37" y="2"/>
                    </a:cubicBezTo>
                    <a:cubicBezTo>
                      <a:pt x="37" y="2"/>
                      <a:pt x="36" y="3"/>
                      <a:pt x="36" y="2"/>
                    </a:cubicBezTo>
                    <a:cubicBezTo>
                      <a:pt x="36" y="2"/>
                      <a:pt x="36" y="2"/>
                      <a:pt x="36" y="1"/>
                    </a:cubicBezTo>
                    <a:cubicBezTo>
                      <a:pt x="37" y="1"/>
                      <a:pt x="37" y="1"/>
                      <a:pt x="37" y="1"/>
                    </a:cubicBezTo>
                    <a:cubicBezTo>
                      <a:pt x="37" y="1"/>
                      <a:pt x="37" y="1"/>
                      <a:pt x="37" y="1"/>
                    </a:cubicBezTo>
                    <a:cubicBezTo>
                      <a:pt x="36" y="0"/>
                      <a:pt x="36" y="0"/>
                      <a:pt x="36" y="0"/>
                    </a:cubicBezTo>
                    <a:cubicBezTo>
                      <a:pt x="35" y="0"/>
                      <a:pt x="35" y="0"/>
                      <a:pt x="34" y="1"/>
                    </a:cubicBezTo>
                    <a:cubicBezTo>
                      <a:pt x="34" y="1"/>
                      <a:pt x="34" y="1"/>
                      <a:pt x="34" y="1"/>
                    </a:cubicBezTo>
                    <a:cubicBezTo>
                      <a:pt x="34" y="1"/>
                      <a:pt x="34" y="2"/>
                      <a:pt x="34" y="2"/>
                    </a:cubicBezTo>
                    <a:cubicBezTo>
                      <a:pt x="33" y="2"/>
                      <a:pt x="33" y="2"/>
                      <a:pt x="33" y="2"/>
                    </a:cubicBezTo>
                    <a:cubicBezTo>
                      <a:pt x="32" y="2"/>
                      <a:pt x="32" y="2"/>
                      <a:pt x="32" y="2"/>
                    </a:cubicBezTo>
                    <a:cubicBezTo>
                      <a:pt x="31" y="2"/>
                      <a:pt x="31" y="2"/>
                      <a:pt x="31" y="2"/>
                    </a:cubicBezTo>
                    <a:cubicBezTo>
                      <a:pt x="30" y="2"/>
                      <a:pt x="30" y="1"/>
                      <a:pt x="30" y="2"/>
                    </a:cubicBezTo>
                    <a:cubicBezTo>
                      <a:pt x="29" y="2"/>
                      <a:pt x="30" y="2"/>
                      <a:pt x="29" y="2"/>
                    </a:cubicBezTo>
                    <a:cubicBezTo>
                      <a:pt x="29" y="3"/>
                      <a:pt x="29" y="2"/>
                      <a:pt x="28" y="3"/>
                    </a:cubicBezTo>
                    <a:cubicBezTo>
                      <a:pt x="28" y="3"/>
                      <a:pt x="28" y="3"/>
                      <a:pt x="28" y="3"/>
                    </a:cubicBezTo>
                    <a:cubicBezTo>
                      <a:pt x="28" y="3"/>
                      <a:pt x="28" y="3"/>
                      <a:pt x="28" y="3"/>
                    </a:cubicBezTo>
                    <a:cubicBezTo>
                      <a:pt x="28" y="3"/>
                      <a:pt x="27" y="3"/>
                      <a:pt x="27" y="3"/>
                    </a:cubicBezTo>
                    <a:cubicBezTo>
                      <a:pt x="27" y="3"/>
                      <a:pt x="26" y="3"/>
                      <a:pt x="26" y="3"/>
                    </a:cubicBezTo>
                    <a:cubicBezTo>
                      <a:pt x="26" y="3"/>
                      <a:pt x="25" y="3"/>
                      <a:pt x="25" y="3"/>
                    </a:cubicBezTo>
                    <a:cubicBezTo>
                      <a:pt x="25" y="3"/>
                      <a:pt x="25" y="4"/>
                      <a:pt x="25" y="4"/>
                    </a:cubicBezTo>
                    <a:cubicBezTo>
                      <a:pt x="24" y="4"/>
                      <a:pt x="24" y="4"/>
                      <a:pt x="24" y="4"/>
                    </a:cubicBezTo>
                    <a:cubicBezTo>
                      <a:pt x="24" y="4"/>
                      <a:pt x="23" y="4"/>
                      <a:pt x="23" y="4"/>
                    </a:cubicBezTo>
                    <a:cubicBezTo>
                      <a:pt x="23" y="4"/>
                      <a:pt x="22" y="4"/>
                      <a:pt x="22" y="5"/>
                    </a:cubicBezTo>
                    <a:cubicBezTo>
                      <a:pt x="22" y="5"/>
                      <a:pt x="22" y="5"/>
                      <a:pt x="21" y="5"/>
                    </a:cubicBezTo>
                    <a:cubicBezTo>
                      <a:pt x="21" y="6"/>
                      <a:pt x="21" y="6"/>
                      <a:pt x="21" y="6"/>
                    </a:cubicBezTo>
                    <a:cubicBezTo>
                      <a:pt x="21" y="7"/>
                      <a:pt x="21" y="7"/>
                      <a:pt x="21" y="7"/>
                    </a:cubicBezTo>
                    <a:cubicBezTo>
                      <a:pt x="20" y="8"/>
                      <a:pt x="20" y="7"/>
                      <a:pt x="20" y="7"/>
                    </a:cubicBezTo>
                    <a:cubicBezTo>
                      <a:pt x="19" y="7"/>
                      <a:pt x="19" y="7"/>
                      <a:pt x="19" y="7"/>
                    </a:cubicBezTo>
                    <a:cubicBezTo>
                      <a:pt x="18" y="7"/>
                      <a:pt x="18" y="8"/>
                      <a:pt x="18" y="8"/>
                    </a:cubicBezTo>
                    <a:cubicBezTo>
                      <a:pt x="18" y="8"/>
                      <a:pt x="18" y="8"/>
                      <a:pt x="18" y="8"/>
                    </a:cubicBezTo>
                    <a:cubicBezTo>
                      <a:pt x="18" y="9"/>
                      <a:pt x="18" y="9"/>
                      <a:pt x="18" y="9"/>
                    </a:cubicBezTo>
                    <a:cubicBezTo>
                      <a:pt x="18" y="9"/>
                      <a:pt x="17" y="9"/>
                      <a:pt x="17" y="9"/>
                    </a:cubicBezTo>
                    <a:cubicBezTo>
                      <a:pt x="17" y="10"/>
                      <a:pt x="17" y="10"/>
                      <a:pt x="16" y="10"/>
                    </a:cubicBezTo>
                    <a:cubicBezTo>
                      <a:pt x="16" y="10"/>
                      <a:pt x="16" y="10"/>
                      <a:pt x="15" y="11"/>
                    </a:cubicBezTo>
                    <a:cubicBezTo>
                      <a:pt x="15" y="11"/>
                      <a:pt x="16" y="12"/>
                      <a:pt x="15" y="12"/>
                    </a:cubicBezTo>
                    <a:cubicBezTo>
                      <a:pt x="15" y="12"/>
                      <a:pt x="15" y="12"/>
                      <a:pt x="15" y="12"/>
                    </a:cubicBezTo>
                    <a:cubicBezTo>
                      <a:pt x="14" y="12"/>
                      <a:pt x="14" y="13"/>
                      <a:pt x="14" y="13"/>
                    </a:cubicBezTo>
                    <a:cubicBezTo>
                      <a:pt x="14" y="14"/>
                      <a:pt x="14" y="14"/>
                      <a:pt x="14" y="15"/>
                    </a:cubicBezTo>
                    <a:cubicBezTo>
                      <a:pt x="14" y="15"/>
                      <a:pt x="14" y="15"/>
                      <a:pt x="13" y="15"/>
                    </a:cubicBezTo>
                    <a:cubicBezTo>
                      <a:pt x="13" y="15"/>
                      <a:pt x="13" y="15"/>
                      <a:pt x="12" y="15"/>
                    </a:cubicBezTo>
                    <a:cubicBezTo>
                      <a:pt x="12" y="15"/>
                      <a:pt x="12" y="16"/>
                      <a:pt x="12" y="16"/>
                    </a:cubicBezTo>
                    <a:cubicBezTo>
                      <a:pt x="12" y="16"/>
                      <a:pt x="11" y="16"/>
                      <a:pt x="11" y="16"/>
                    </a:cubicBezTo>
                    <a:cubicBezTo>
                      <a:pt x="11" y="16"/>
                      <a:pt x="11" y="16"/>
                      <a:pt x="11" y="17"/>
                    </a:cubicBezTo>
                    <a:cubicBezTo>
                      <a:pt x="11" y="17"/>
                      <a:pt x="11" y="17"/>
                      <a:pt x="11" y="17"/>
                    </a:cubicBezTo>
                    <a:cubicBezTo>
                      <a:pt x="10" y="17"/>
                      <a:pt x="10" y="17"/>
                      <a:pt x="10" y="17"/>
                    </a:cubicBezTo>
                    <a:cubicBezTo>
                      <a:pt x="9" y="17"/>
                      <a:pt x="10" y="17"/>
                      <a:pt x="9" y="17"/>
                    </a:cubicBezTo>
                    <a:cubicBezTo>
                      <a:pt x="9" y="18"/>
                      <a:pt x="9" y="17"/>
                      <a:pt x="9" y="18"/>
                    </a:cubicBezTo>
                    <a:cubicBezTo>
                      <a:pt x="9" y="18"/>
                      <a:pt x="9" y="18"/>
                      <a:pt x="9" y="18"/>
                    </a:cubicBezTo>
                    <a:cubicBezTo>
                      <a:pt x="8" y="19"/>
                      <a:pt x="8" y="18"/>
                      <a:pt x="7" y="18"/>
                    </a:cubicBezTo>
                    <a:cubicBezTo>
                      <a:pt x="7" y="18"/>
                      <a:pt x="7" y="18"/>
                      <a:pt x="7" y="18"/>
                    </a:cubicBezTo>
                    <a:cubicBezTo>
                      <a:pt x="6" y="19"/>
                      <a:pt x="7" y="19"/>
                      <a:pt x="7" y="20"/>
                    </a:cubicBezTo>
                    <a:cubicBezTo>
                      <a:pt x="7" y="20"/>
                      <a:pt x="6" y="20"/>
                      <a:pt x="6" y="20"/>
                    </a:cubicBezTo>
                    <a:cubicBezTo>
                      <a:pt x="6" y="20"/>
                      <a:pt x="5" y="20"/>
                      <a:pt x="5" y="20"/>
                    </a:cubicBezTo>
                    <a:cubicBezTo>
                      <a:pt x="4" y="20"/>
                      <a:pt x="4" y="20"/>
                      <a:pt x="4" y="20"/>
                    </a:cubicBezTo>
                    <a:cubicBezTo>
                      <a:pt x="4" y="21"/>
                      <a:pt x="4" y="21"/>
                      <a:pt x="4" y="21"/>
                    </a:cubicBezTo>
                    <a:cubicBezTo>
                      <a:pt x="3" y="21"/>
                      <a:pt x="3" y="21"/>
                      <a:pt x="3" y="21"/>
                    </a:cubicBezTo>
                    <a:cubicBezTo>
                      <a:pt x="3" y="22"/>
                      <a:pt x="2" y="22"/>
                      <a:pt x="2" y="22"/>
                    </a:cubicBezTo>
                    <a:cubicBezTo>
                      <a:pt x="2" y="22"/>
                      <a:pt x="1" y="22"/>
                      <a:pt x="1" y="22"/>
                    </a:cubicBezTo>
                    <a:cubicBezTo>
                      <a:pt x="1" y="22"/>
                      <a:pt x="0" y="22"/>
                      <a:pt x="0" y="22"/>
                    </a:cubicBezTo>
                    <a:cubicBezTo>
                      <a:pt x="0" y="23"/>
                      <a:pt x="0" y="23"/>
                      <a:pt x="0" y="23"/>
                    </a:cubicBezTo>
                    <a:cubicBezTo>
                      <a:pt x="0" y="23"/>
                      <a:pt x="0" y="24"/>
                      <a:pt x="0" y="25"/>
                    </a:cubicBezTo>
                    <a:cubicBezTo>
                      <a:pt x="0" y="25"/>
                      <a:pt x="0" y="25"/>
                      <a:pt x="0" y="26"/>
                    </a:cubicBezTo>
                    <a:cubicBezTo>
                      <a:pt x="0" y="26"/>
                      <a:pt x="0" y="26"/>
                      <a:pt x="0" y="26"/>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34" name="Freeform 124"/>
              <p:cNvSpPr>
                <a:spLocks/>
              </p:cNvSpPr>
              <p:nvPr/>
            </p:nvSpPr>
            <p:spPr bwMode="auto">
              <a:xfrm>
                <a:off x="4733927"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35" name="Freeform 125"/>
              <p:cNvSpPr>
                <a:spLocks/>
              </p:cNvSpPr>
              <p:nvPr/>
            </p:nvSpPr>
            <p:spPr bwMode="auto">
              <a:xfrm>
                <a:off x="4711702" y="1768476"/>
                <a:ext cx="65088" cy="42863"/>
              </a:xfrm>
              <a:custGeom>
                <a:avLst/>
                <a:gdLst>
                  <a:gd name="T0" fmla="*/ 6 w 6"/>
                  <a:gd name="T1" fmla="*/ 1 h 4"/>
                  <a:gd name="T2" fmla="*/ 5 w 6"/>
                  <a:gd name="T3" fmla="*/ 0 h 4"/>
                  <a:gd name="T4" fmla="*/ 5 w 6"/>
                  <a:gd name="T5" fmla="*/ 0 h 4"/>
                  <a:gd name="T6" fmla="*/ 4 w 6"/>
                  <a:gd name="T7" fmla="*/ 0 h 4"/>
                  <a:gd name="T8" fmla="*/ 3 w 6"/>
                  <a:gd name="T9" fmla="*/ 1 h 4"/>
                  <a:gd name="T10" fmla="*/ 2 w 6"/>
                  <a:gd name="T11" fmla="*/ 1 h 4"/>
                  <a:gd name="T12" fmla="*/ 1 w 6"/>
                  <a:gd name="T13" fmla="*/ 1 h 4"/>
                  <a:gd name="T14" fmla="*/ 1 w 6"/>
                  <a:gd name="T15" fmla="*/ 1 h 4"/>
                  <a:gd name="T16" fmla="*/ 0 w 6"/>
                  <a:gd name="T17" fmla="*/ 2 h 4"/>
                  <a:gd name="T18" fmla="*/ 1 w 6"/>
                  <a:gd name="T19" fmla="*/ 3 h 4"/>
                  <a:gd name="T20" fmla="*/ 1 w 6"/>
                  <a:gd name="T21" fmla="*/ 4 h 4"/>
                  <a:gd name="T22" fmla="*/ 2 w 6"/>
                  <a:gd name="T23" fmla="*/ 4 h 4"/>
                  <a:gd name="T24" fmla="*/ 2 w 6"/>
                  <a:gd name="T25" fmla="*/ 4 h 4"/>
                  <a:gd name="T26" fmla="*/ 3 w 6"/>
                  <a:gd name="T27" fmla="*/ 4 h 4"/>
                  <a:gd name="T28" fmla="*/ 5 w 6"/>
                  <a:gd name="T29" fmla="*/ 3 h 4"/>
                  <a:gd name="T30" fmla="*/ 6 w 6"/>
                  <a:gd name="T31" fmla="*/ 3 h 4"/>
                  <a:gd name="T32" fmla="*/ 6 w 6"/>
                  <a:gd name="T33" fmla="*/ 3 h 4"/>
                  <a:gd name="T34" fmla="*/ 6 w 6"/>
                  <a:gd name="T35" fmla="*/ 3 h 4"/>
                  <a:gd name="T36" fmla="*/ 6 w 6"/>
                  <a:gd name="T37" fmla="*/ 2 h 4"/>
                  <a:gd name="T38" fmla="*/ 6 w 6"/>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6" y="1"/>
                    </a:moveTo>
                    <a:cubicBezTo>
                      <a:pt x="6" y="0"/>
                      <a:pt x="6" y="0"/>
                      <a:pt x="5" y="0"/>
                    </a:cubicBezTo>
                    <a:cubicBezTo>
                      <a:pt x="5" y="0"/>
                      <a:pt x="5" y="0"/>
                      <a:pt x="5" y="0"/>
                    </a:cubicBezTo>
                    <a:cubicBezTo>
                      <a:pt x="4" y="0"/>
                      <a:pt x="4" y="0"/>
                      <a:pt x="4" y="0"/>
                    </a:cubicBezTo>
                    <a:cubicBezTo>
                      <a:pt x="4" y="1"/>
                      <a:pt x="3" y="1"/>
                      <a:pt x="3" y="1"/>
                    </a:cubicBezTo>
                    <a:cubicBezTo>
                      <a:pt x="3" y="1"/>
                      <a:pt x="2" y="1"/>
                      <a:pt x="2" y="1"/>
                    </a:cubicBezTo>
                    <a:cubicBezTo>
                      <a:pt x="1" y="1"/>
                      <a:pt x="1" y="1"/>
                      <a:pt x="1" y="1"/>
                    </a:cubicBezTo>
                    <a:cubicBezTo>
                      <a:pt x="1" y="1"/>
                      <a:pt x="1" y="1"/>
                      <a:pt x="1" y="1"/>
                    </a:cubicBezTo>
                    <a:cubicBezTo>
                      <a:pt x="1" y="1"/>
                      <a:pt x="0" y="2"/>
                      <a:pt x="0" y="2"/>
                    </a:cubicBezTo>
                    <a:cubicBezTo>
                      <a:pt x="0" y="2"/>
                      <a:pt x="0" y="3"/>
                      <a:pt x="1" y="3"/>
                    </a:cubicBezTo>
                    <a:cubicBezTo>
                      <a:pt x="1" y="3"/>
                      <a:pt x="1" y="3"/>
                      <a:pt x="1" y="4"/>
                    </a:cubicBezTo>
                    <a:cubicBezTo>
                      <a:pt x="1" y="4"/>
                      <a:pt x="2" y="4"/>
                      <a:pt x="2" y="4"/>
                    </a:cubicBezTo>
                    <a:cubicBezTo>
                      <a:pt x="2" y="4"/>
                      <a:pt x="2" y="4"/>
                      <a:pt x="2" y="4"/>
                    </a:cubicBezTo>
                    <a:cubicBezTo>
                      <a:pt x="3" y="4"/>
                      <a:pt x="3" y="4"/>
                      <a:pt x="3" y="4"/>
                    </a:cubicBezTo>
                    <a:cubicBezTo>
                      <a:pt x="4" y="3"/>
                      <a:pt x="4" y="4"/>
                      <a:pt x="5" y="3"/>
                    </a:cubicBezTo>
                    <a:cubicBezTo>
                      <a:pt x="5" y="3"/>
                      <a:pt x="5" y="3"/>
                      <a:pt x="6" y="3"/>
                    </a:cubicBezTo>
                    <a:cubicBezTo>
                      <a:pt x="6" y="3"/>
                      <a:pt x="6" y="3"/>
                      <a:pt x="6" y="3"/>
                    </a:cubicBezTo>
                    <a:cubicBezTo>
                      <a:pt x="6" y="3"/>
                      <a:pt x="6" y="3"/>
                      <a:pt x="6" y="3"/>
                    </a:cubicBezTo>
                    <a:cubicBezTo>
                      <a:pt x="6" y="2"/>
                      <a:pt x="6" y="2"/>
                      <a:pt x="6" y="2"/>
                    </a:cubicBezTo>
                    <a:cubicBezTo>
                      <a:pt x="6" y="2"/>
                      <a:pt x="6" y="1"/>
                      <a:pt x="6"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36" name="Freeform 126"/>
              <p:cNvSpPr>
                <a:spLocks/>
              </p:cNvSpPr>
              <p:nvPr/>
            </p:nvSpPr>
            <p:spPr bwMode="auto">
              <a:xfrm>
                <a:off x="4302127" y="1422401"/>
                <a:ext cx="74613" cy="74613"/>
              </a:xfrm>
              <a:custGeom>
                <a:avLst/>
                <a:gdLst>
                  <a:gd name="T0" fmla="*/ 0 w 7"/>
                  <a:gd name="T1" fmla="*/ 6 h 7"/>
                  <a:gd name="T2" fmla="*/ 0 w 7"/>
                  <a:gd name="T3" fmla="*/ 6 h 7"/>
                  <a:gd name="T4" fmla="*/ 1 w 7"/>
                  <a:gd name="T5" fmla="*/ 6 h 7"/>
                  <a:gd name="T6" fmla="*/ 2 w 7"/>
                  <a:gd name="T7" fmla="*/ 6 h 7"/>
                  <a:gd name="T8" fmla="*/ 3 w 7"/>
                  <a:gd name="T9" fmla="*/ 6 h 7"/>
                  <a:gd name="T10" fmla="*/ 5 w 7"/>
                  <a:gd name="T11" fmla="*/ 7 h 7"/>
                  <a:gd name="T12" fmla="*/ 5 w 7"/>
                  <a:gd name="T13" fmla="*/ 7 h 7"/>
                  <a:gd name="T14" fmla="*/ 5 w 7"/>
                  <a:gd name="T15" fmla="*/ 6 h 7"/>
                  <a:gd name="T16" fmla="*/ 5 w 7"/>
                  <a:gd name="T17" fmla="*/ 5 h 7"/>
                  <a:gd name="T18" fmla="*/ 6 w 7"/>
                  <a:gd name="T19" fmla="*/ 4 h 7"/>
                  <a:gd name="T20" fmla="*/ 6 w 7"/>
                  <a:gd name="T21" fmla="*/ 3 h 7"/>
                  <a:gd name="T22" fmla="*/ 6 w 7"/>
                  <a:gd name="T23" fmla="*/ 3 h 7"/>
                  <a:gd name="T24" fmla="*/ 7 w 7"/>
                  <a:gd name="T25" fmla="*/ 2 h 7"/>
                  <a:gd name="T26" fmla="*/ 7 w 7"/>
                  <a:gd name="T27" fmla="*/ 1 h 7"/>
                  <a:gd name="T28" fmla="*/ 6 w 7"/>
                  <a:gd name="T29" fmla="*/ 0 h 7"/>
                  <a:gd name="T30" fmla="*/ 6 w 7"/>
                  <a:gd name="T31" fmla="*/ 0 h 7"/>
                  <a:gd name="T32" fmla="*/ 5 w 7"/>
                  <a:gd name="T33" fmla="*/ 0 h 7"/>
                  <a:gd name="T34" fmla="*/ 4 w 7"/>
                  <a:gd name="T35" fmla="*/ 0 h 7"/>
                  <a:gd name="T36" fmla="*/ 4 w 7"/>
                  <a:gd name="T37" fmla="*/ 1 h 7"/>
                  <a:gd name="T38" fmla="*/ 3 w 7"/>
                  <a:gd name="T39" fmla="*/ 1 h 7"/>
                  <a:gd name="T40" fmla="*/ 2 w 7"/>
                  <a:gd name="T41" fmla="*/ 2 h 7"/>
                  <a:gd name="T42" fmla="*/ 1 w 7"/>
                  <a:gd name="T43" fmla="*/ 2 h 7"/>
                  <a:gd name="T44" fmla="*/ 1 w 7"/>
                  <a:gd name="T45" fmla="*/ 2 h 7"/>
                  <a:gd name="T46" fmla="*/ 0 w 7"/>
                  <a:gd name="T47" fmla="*/ 3 h 7"/>
                  <a:gd name="T48" fmla="*/ 0 w 7"/>
                  <a:gd name="T49" fmla="*/ 4 h 7"/>
                  <a:gd name="T50" fmla="*/ 0 w 7"/>
                  <a:gd name="T51" fmla="*/ 5 h 7"/>
                  <a:gd name="T52" fmla="*/ 0 w 7"/>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7">
                    <a:moveTo>
                      <a:pt x="0" y="6"/>
                    </a:moveTo>
                    <a:cubicBezTo>
                      <a:pt x="0" y="6"/>
                      <a:pt x="0" y="6"/>
                      <a:pt x="0" y="6"/>
                    </a:cubicBezTo>
                    <a:cubicBezTo>
                      <a:pt x="1" y="6"/>
                      <a:pt x="1" y="6"/>
                      <a:pt x="1" y="6"/>
                    </a:cubicBezTo>
                    <a:cubicBezTo>
                      <a:pt x="2" y="6"/>
                      <a:pt x="2" y="6"/>
                      <a:pt x="2" y="6"/>
                    </a:cubicBezTo>
                    <a:cubicBezTo>
                      <a:pt x="3" y="6"/>
                      <a:pt x="3" y="6"/>
                      <a:pt x="3" y="6"/>
                    </a:cubicBezTo>
                    <a:cubicBezTo>
                      <a:pt x="4" y="6"/>
                      <a:pt x="4" y="7"/>
                      <a:pt x="5" y="7"/>
                    </a:cubicBezTo>
                    <a:cubicBezTo>
                      <a:pt x="5" y="7"/>
                      <a:pt x="5" y="7"/>
                      <a:pt x="5" y="7"/>
                    </a:cubicBezTo>
                    <a:cubicBezTo>
                      <a:pt x="5" y="6"/>
                      <a:pt x="5" y="6"/>
                      <a:pt x="5" y="6"/>
                    </a:cubicBezTo>
                    <a:cubicBezTo>
                      <a:pt x="5" y="5"/>
                      <a:pt x="4" y="5"/>
                      <a:pt x="5" y="5"/>
                    </a:cubicBezTo>
                    <a:cubicBezTo>
                      <a:pt x="5" y="4"/>
                      <a:pt x="5" y="5"/>
                      <a:pt x="6" y="4"/>
                    </a:cubicBezTo>
                    <a:cubicBezTo>
                      <a:pt x="6" y="4"/>
                      <a:pt x="6" y="4"/>
                      <a:pt x="6" y="3"/>
                    </a:cubicBezTo>
                    <a:cubicBezTo>
                      <a:pt x="6" y="3"/>
                      <a:pt x="6" y="3"/>
                      <a:pt x="6" y="3"/>
                    </a:cubicBezTo>
                    <a:cubicBezTo>
                      <a:pt x="6" y="2"/>
                      <a:pt x="7" y="2"/>
                      <a:pt x="7" y="2"/>
                    </a:cubicBezTo>
                    <a:cubicBezTo>
                      <a:pt x="7" y="2"/>
                      <a:pt x="7" y="1"/>
                      <a:pt x="7" y="1"/>
                    </a:cubicBezTo>
                    <a:cubicBezTo>
                      <a:pt x="7" y="1"/>
                      <a:pt x="7" y="1"/>
                      <a:pt x="6" y="0"/>
                    </a:cubicBezTo>
                    <a:cubicBezTo>
                      <a:pt x="6" y="0"/>
                      <a:pt x="6" y="0"/>
                      <a:pt x="6" y="0"/>
                    </a:cubicBezTo>
                    <a:cubicBezTo>
                      <a:pt x="6" y="0"/>
                      <a:pt x="6" y="0"/>
                      <a:pt x="5" y="0"/>
                    </a:cubicBezTo>
                    <a:cubicBezTo>
                      <a:pt x="5" y="0"/>
                      <a:pt x="5" y="0"/>
                      <a:pt x="4" y="0"/>
                    </a:cubicBezTo>
                    <a:cubicBezTo>
                      <a:pt x="4" y="0"/>
                      <a:pt x="4" y="0"/>
                      <a:pt x="4" y="1"/>
                    </a:cubicBezTo>
                    <a:cubicBezTo>
                      <a:pt x="3" y="1"/>
                      <a:pt x="3" y="1"/>
                      <a:pt x="3" y="1"/>
                    </a:cubicBezTo>
                    <a:cubicBezTo>
                      <a:pt x="2" y="1"/>
                      <a:pt x="2" y="2"/>
                      <a:pt x="2" y="2"/>
                    </a:cubicBezTo>
                    <a:cubicBezTo>
                      <a:pt x="1" y="2"/>
                      <a:pt x="1" y="2"/>
                      <a:pt x="1" y="2"/>
                    </a:cubicBezTo>
                    <a:cubicBezTo>
                      <a:pt x="1" y="2"/>
                      <a:pt x="1" y="2"/>
                      <a:pt x="1" y="2"/>
                    </a:cubicBezTo>
                    <a:cubicBezTo>
                      <a:pt x="1" y="3"/>
                      <a:pt x="0" y="3"/>
                      <a:pt x="0" y="3"/>
                    </a:cubicBezTo>
                    <a:cubicBezTo>
                      <a:pt x="0" y="4"/>
                      <a:pt x="0" y="4"/>
                      <a:pt x="0" y="4"/>
                    </a:cubicBezTo>
                    <a:cubicBezTo>
                      <a:pt x="0" y="5"/>
                      <a:pt x="0" y="5"/>
                      <a:pt x="0" y="5"/>
                    </a:cubicBezTo>
                    <a:cubicBezTo>
                      <a:pt x="0" y="6"/>
                      <a:pt x="0" y="6"/>
                      <a:pt x="0" y="6"/>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37" name="Freeform 127"/>
              <p:cNvSpPr>
                <a:spLocks/>
              </p:cNvSpPr>
              <p:nvPr/>
            </p:nvSpPr>
            <p:spPr bwMode="auto">
              <a:xfrm>
                <a:off x="3967164" y="1768476"/>
                <a:ext cx="85725" cy="161925"/>
              </a:xfrm>
              <a:custGeom>
                <a:avLst/>
                <a:gdLst>
                  <a:gd name="T0" fmla="*/ 0 w 8"/>
                  <a:gd name="T1" fmla="*/ 10 h 15"/>
                  <a:gd name="T2" fmla="*/ 1 w 8"/>
                  <a:gd name="T3" fmla="*/ 10 h 15"/>
                  <a:gd name="T4" fmla="*/ 1 w 8"/>
                  <a:gd name="T5" fmla="*/ 11 h 15"/>
                  <a:gd name="T6" fmla="*/ 1 w 8"/>
                  <a:gd name="T7" fmla="*/ 12 h 15"/>
                  <a:gd name="T8" fmla="*/ 1 w 8"/>
                  <a:gd name="T9" fmla="*/ 13 h 15"/>
                  <a:gd name="T10" fmla="*/ 1 w 8"/>
                  <a:gd name="T11" fmla="*/ 14 h 15"/>
                  <a:gd name="T12" fmla="*/ 2 w 8"/>
                  <a:gd name="T13" fmla="*/ 15 h 15"/>
                  <a:gd name="T14" fmla="*/ 3 w 8"/>
                  <a:gd name="T15" fmla="*/ 15 h 15"/>
                  <a:gd name="T16" fmla="*/ 4 w 8"/>
                  <a:gd name="T17" fmla="*/ 14 h 15"/>
                  <a:gd name="T18" fmla="*/ 5 w 8"/>
                  <a:gd name="T19" fmla="*/ 14 h 15"/>
                  <a:gd name="T20" fmla="*/ 5 w 8"/>
                  <a:gd name="T21" fmla="*/ 12 h 15"/>
                  <a:gd name="T22" fmla="*/ 5 w 8"/>
                  <a:gd name="T23" fmla="*/ 12 h 15"/>
                  <a:gd name="T24" fmla="*/ 6 w 8"/>
                  <a:gd name="T25" fmla="*/ 11 h 15"/>
                  <a:gd name="T26" fmla="*/ 5 w 8"/>
                  <a:gd name="T27" fmla="*/ 11 h 15"/>
                  <a:gd name="T28" fmla="*/ 5 w 8"/>
                  <a:gd name="T29" fmla="*/ 10 h 15"/>
                  <a:gd name="T30" fmla="*/ 5 w 8"/>
                  <a:gd name="T31" fmla="*/ 10 h 15"/>
                  <a:gd name="T32" fmla="*/ 5 w 8"/>
                  <a:gd name="T33" fmla="*/ 9 h 15"/>
                  <a:gd name="T34" fmla="*/ 6 w 8"/>
                  <a:gd name="T35" fmla="*/ 9 h 15"/>
                  <a:gd name="T36" fmla="*/ 6 w 8"/>
                  <a:gd name="T37" fmla="*/ 8 h 15"/>
                  <a:gd name="T38" fmla="*/ 5 w 8"/>
                  <a:gd name="T39" fmla="*/ 8 h 15"/>
                  <a:gd name="T40" fmla="*/ 5 w 8"/>
                  <a:gd name="T41" fmla="*/ 7 h 15"/>
                  <a:gd name="T42" fmla="*/ 6 w 8"/>
                  <a:gd name="T43" fmla="*/ 7 h 15"/>
                  <a:gd name="T44" fmla="*/ 6 w 8"/>
                  <a:gd name="T45" fmla="*/ 6 h 15"/>
                  <a:gd name="T46" fmla="*/ 6 w 8"/>
                  <a:gd name="T47" fmla="*/ 5 h 15"/>
                  <a:gd name="T48" fmla="*/ 6 w 8"/>
                  <a:gd name="T49" fmla="*/ 4 h 15"/>
                  <a:gd name="T50" fmla="*/ 6 w 8"/>
                  <a:gd name="T51" fmla="*/ 3 h 15"/>
                  <a:gd name="T52" fmla="*/ 7 w 8"/>
                  <a:gd name="T53" fmla="*/ 3 h 15"/>
                  <a:gd name="T54" fmla="*/ 8 w 8"/>
                  <a:gd name="T55" fmla="*/ 2 h 15"/>
                  <a:gd name="T56" fmla="*/ 8 w 8"/>
                  <a:gd name="T57" fmla="*/ 1 h 15"/>
                  <a:gd name="T58" fmla="*/ 7 w 8"/>
                  <a:gd name="T59" fmla="*/ 1 h 15"/>
                  <a:gd name="T60" fmla="*/ 7 w 8"/>
                  <a:gd name="T61" fmla="*/ 0 h 15"/>
                  <a:gd name="T62" fmla="*/ 6 w 8"/>
                  <a:gd name="T63" fmla="*/ 1 h 15"/>
                  <a:gd name="T64" fmla="*/ 5 w 8"/>
                  <a:gd name="T65" fmla="*/ 1 h 15"/>
                  <a:gd name="T66" fmla="*/ 5 w 8"/>
                  <a:gd name="T67" fmla="*/ 1 h 15"/>
                  <a:gd name="T68" fmla="*/ 4 w 8"/>
                  <a:gd name="T69" fmla="*/ 1 h 15"/>
                  <a:gd name="T70" fmla="*/ 4 w 8"/>
                  <a:gd name="T71" fmla="*/ 0 h 15"/>
                  <a:gd name="T72" fmla="*/ 3 w 8"/>
                  <a:gd name="T73" fmla="*/ 0 h 15"/>
                  <a:gd name="T74" fmla="*/ 3 w 8"/>
                  <a:gd name="T75" fmla="*/ 0 h 15"/>
                  <a:gd name="T76" fmla="*/ 2 w 8"/>
                  <a:gd name="T77" fmla="*/ 1 h 15"/>
                  <a:gd name="T78" fmla="*/ 2 w 8"/>
                  <a:gd name="T79" fmla="*/ 1 h 15"/>
                  <a:gd name="T80" fmla="*/ 2 w 8"/>
                  <a:gd name="T81" fmla="*/ 1 h 15"/>
                  <a:gd name="T82" fmla="*/ 1 w 8"/>
                  <a:gd name="T83" fmla="*/ 2 h 15"/>
                  <a:gd name="T84" fmla="*/ 2 w 8"/>
                  <a:gd name="T85" fmla="*/ 3 h 15"/>
                  <a:gd name="T86" fmla="*/ 2 w 8"/>
                  <a:gd name="T87" fmla="*/ 4 h 15"/>
                  <a:gd name="T88" fmla="*/ 2 w 8"/>
                  <a:gd name="T89" fmla="*/ 5 h 15"/>
                  <a:gd name="T90" fmla="*/ 1 w 8"/>
                  <a:gd name="T91" fmla="*/ 7 h 15"/>
                  <a:gd name="T92" fmla="*/ 1 w 8"/>
                  <a:gd name="T93" fmla="*/ 7 h 15"/>
                  <a:gd name="T94" fmla="*/ 0 w 8"/>
                  <a:gd name="T95" fmla="*/ 8 h 15"/>
                  <a:gd name="T96" fmla="*/ 0 w 8"/>
                  <a:gd name="T97" fmla="*/ 8 h 15"/>
                  <a:gd name="T98" fmla="*/ 0 w 8"/>
                  <a:gd name="T99" fmla="*/ 10 h 15"/>
                  <a:gd name="T100" fmla="*/ 0 w 8"/>
                  <a:gd name="T10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15">
                    <a:moveTo>
                      <a:pt x="0" y="10"/>
                    </a:moveTo>
                    <a:cubicBezTo>
                      <a:pt x="0" y="10"/>
                      <a:pt x="0" y="10"/>
                      <a:pt x="1" y="10"/>
                    </a:cubicBezTo>
                    <a:cubicBezTo>
                      <a:pt x="1" y="10"/>
                      <a:pt x="1" y="11"/>
                      <a:pt x="1" y="11"/>
                    </a:cubicBezTo>
                    <a:cubicBezTo>
                      <a:pt x="1" y="12"/>
                      <a:pt x="1" y="12"/>
                      <a:pt x="1" y="12"/>
                    </a:cubicBezTo>
                    <a:cubicBezTo>
                      <a:pt x="1" y="13"/>
                      <a:pt x="1" y="13"/>
                      <a:pt x="1" y="13"/>
                    </a:cubicBezTo>
                    <a:cubicBezTo>
                      <a:pt x="1" y="14"/>
                      <a:pt x="1" y="14"/>
                      <a:pt x="1" y="14"/>
                    </a:cubicBezTo>
                    <a:cubicBezTo>
                      <a:pt x="1" y="15"/>
                      <a:pt x="2" y="14"/>
                      <a:pt x="2" y="15"/>
                    </a:cubicBezTo>
                    <a:cubicBezTo>
                      <a:pt x="3" y="15"/>
                      <a:pt x="3" y="15"/>
                      <a:pt x="3" y="15"/>
                    </a:cubicBezTo>
                    <a:cubicBezTo>
                      <a:pt x="4" y="15"/>
                      <a:pt x="4" y="14"/>
                      <a:pt x="4" y="14"/>
                    </a:cubicBezTo>
                    <a:cubicBezTo>
                      <a:pt x="4" y="14"/>
                      <a:pt x="4" y="14"/>
                      <a:pt x="5" y="14"/>
                    </a:cubicBezTo>
                    <a:cubicBezTo>
                      <a:pt x="5" y="13"/>
                      <a:pt x="4" y="13"/>
                      <a:pt x="5" y="12"/>
                    </a:cubicBezTo>
                    <a:cubicBezTo>
                      <a:pt x="5" y="12"/>
                      <a:pt x="5" y="12"/>
                      <a:pt x="5" y="12"/>
                    </a:cubicBezTo>
                    <a:cubicBezTo>
                      <a:pt x="5" y="12"/>
                      <a:pt x="6" y="12"/>
                      <a:pt x="6" y="11"/>
                    </a:cubicBezTo>
                    <a:cubicBezTo>
                      <a:pt x="6" y="11"/>
                      <a:pt x="6" y="11"/>
                      <a:pt x="5" y="11"/>
                    </a:cubicBezTo>
                    <a:cubicBezTo>
                      <a:pt x="5" y="11"/>
                      <a:pt x="5" y="11"/>
                      <a:pt x="5" y="10"/>
                    </a:cubicBezTo>
                    <a:cubicBezTo>
                      <a:pt x="5" y="10"/>
                      <a:pt x="5" y="10"/>
                      <a:pt x="5" y="10"/>
                    </a:cubicBezTo>
                    <a:cubicBezTo>
                      <a:pt x="5" y="10"/>
                      <a:pt x="5" y="10"/>
                      <a:pt x="5" y="9"/>
                    </a:cubicBezTo>
                    <a:cubicBezTo>
                      <a:pt x="6" y="9"/>
                      <a:pt x="6" y="9"/>
                      <a:pt x="6" y="9"/>
                    </a:cubicBezTo>
                    <a:cubicBezTo>
                      <a:pt x="6" y="9"/>
                      <a:pt x="6" y="9"/>
                      <a:pt x="6" y="8"/>
                    </a:cubicBezTo>
                    <a:cubicBezTo>
                      <a:pt x="6" y="8"/>
                      <a:pt x="5" y="8"/>
                      <a:pt x="5" y="8"/>
                    </a:cubicBezTo>
                    <a:cubicBezTo>
                      <a:pt x="5" y="8"/>
                      <a:pt x="5" y="8"/>
                      <a:pt x="5" y="7"/>
                    </a:cubicBezTo>
                    <a:cubicBezTo>
                      <a:pt x="5" y="7"/>
                      <a:pt x="6" y="7"/>
                      <a:pt x="6" y="7"/>
                    </a:cubicBezTo>
                    <a:cubicBezTo>
                      <a:pt x="6" y="7"/>
                      <a:pt x="6" y="6"/>
                      <a:pt x="6" y="6"/>
                    </a:cubicBezTo>
                    <a:cubicBezTo>
                      <a:pt x="6" y="6"/>
                      <a:pt x="6" y="6"/>
                      <a:pt x="6" y="5"/>
                    </a:cubicBezTo>
                    <a:cubicBezTo>
                      <a:pt x="6" y="5"/>
                      <a:pt x="6" y="5"/>
                      <a:pt x="6" y="4"/>
                    </a:cubicBezTo>
                    <a:cubicBezTo>
                      <a:pt x="6" y="4"/>
                      <a:pt x="6" y="3"/>
                      <a:pt x="6" y="3"/>
                    </a:cubicBezTo>
                    <a:cubicBezTo>
                      <a:pt x="6" y="3"/>
                      <a:pt x="7" y="3"/>
                      <a:pt x="7" y="3"/>
                    </a:cubicBezTo>
                    <a:cubicBezTo>
                      <a:pt x="7" y="2"/>
                      <a:pt x="8" y="3"/>
                      <a:pt x="8" y="2"/>
                    </a:cubicBezTo>
                    <a:cubicBezTo>
                      <a:pt x="8" y="2"/>
                      <a:pt x="8" y="1"/>
                      <a:pt x="8" y="1"/>
                    </a:cubicBezTo>
                    <a:cubicBezTo>
                      <a:pt x="7" y="1"/>
                      <a:pt x="7" y="1"/>
                      <a:pt x="7" y="1"/>
                    </a:cubicBezTo>
                    <a:cubicBezTo>
                      <a:pt x="7" y="1"/>
                      <a:pt x="7" y="0"/>
                      <a:pt x="7" y="0"/>
                    </a:cubicBezTo>
                    <a:cubicBezTo>
                      <a:pt x="6" y="0"/>
                      <a:pt x="6" y="1"/>
                      <a:pt x="6" y="1"/>
                    </a:cubicBezTo>
                    <a:cubicBezTo>
                      <a:pt x="6" y="1"/>
                      <a:pt x="5" y="1"/>
                      <a:pt x="5" y="1"/>
                    </a:cubicBezTo>
                    <a:cubicBezTo>
                      <a:pt x="5" y="1"/>
                      <a:pt x="5" y="1"/>
                      <a:pt x="5" y="1"/>
                    </a:cubicBezTo>
                    <a:cubicBezTo>
                      <a:pt x="4" y="1"/>
                      <a:pt x="4" y="1"/>
                      <a:pt x="4" y="1"/>
                    </a:cubicBezTo>
                    <a:cubicBezTo>
                      <a:pt x="4" y="1"/>
                      <a:pt x="4" y="0"/>
                      <a:pt x="4" y="0"/>
                    </a:cubicBezTo>
                    <a:cubicBezTo>
                      <a:pt x="4" y="0"/>
                      <a:pt x="3" y="0"/>
                      <a:pt x="3" y="0"/>
                    </a:cubicBezTo>
                    <a:cubicBezTo>
                      <a:pt x="3" y="0"/>
                      <a:pt x="3" y="0"/>
                      <a:pt x="3" y="0"/>
                    </a:cubicBezTo>
                    <a:cubicBezTo>
                      <a:pt x="2" y="0"/>
                      <a:pt x="3" y="1"/>
                      <a:pt x="2" y="1"/>
                    </a:cubicBezTo>
                    <a:cubicBezTo>
                      <a:pt x="2" y="1"/>
                      <a:pt x="2" y="1"/>
                      <a:pt x="2" y="1"/>
                    </a:cubicBezTo>
                    <a:cubicBezTo>
                      <a:pt x="2" y="1"/>
                      <a:pt x="2" y="1"/>
                      <a:pt x="2" y="1"/>
                    </a:cubicBezTo>
                    <a:cubicBezTo>
                      <a:pt x="2" y="2"/>
                      <a:pt x="1" y="2"/>
                      <a:pt x="1" y="2"/>
                    </a:cubicBezTo>
                    <a:cubicBezTo>
                      <a:pt x="2" y="3"/>
                      <a:pt x="2" y="2"/>
                      <a:pt x="2" y="3"/>
                    </a:cubicBezTo>
                    <a:cubicBezTo>
                      <a:pt x="2" y="3"/>
                      <a:pt x="2" y="3"/>
                      <a:pt x="2" y="4"/>
                    </a:cubicBezTo>
                    <a:cubicBezTo>
                      <a:pt x="2" y="4"/>
                      <a:pt x="2" y="5"/>
                      <a:pt x="2" y="5"/>
                    </a:cubicBezTo>
                    <a:cubicBezTo>
                      <a:pt x="1" y="6"/>
                      <a:pt x="1" y="6"/>
                      <a:pt x="1" y="7"/>
                    </a:cubicBezTo>
                    <a:cubicBezTo>
                      <a:pt x="1" y="7"/>
                      <a:pt x="1" y="7"/>
                      <a:pt x="1" y="7"/>
                    </a:cubicBezTo>
                    <a:cubicBezTo>
                      <a:pt x="0" y="8"/>
                      <a:pt x="0" y="8"/>
                      <a:pt x="0" y="8"/>
                    </a:cubicBezTo>
                    <a:cubicBezTo>
                      <a:pt x="0" y="8"/>
                      <a:pt x="0" y="8"/>
                      <a:pt x="0" y="8"/>
                    </a:cubicBezTo>
                    <a:cubicBezTo>
                      <a:pt x="0" y="9"/>
                      <a:pt x="0" y="9"/>
                      <a:pt x="0" y="10"/>
                    </a:cubicBezTo>
                    <a:cubicBezTo>
                      <a:pt x="0" y="10"/>
                      <a:pt x="0" y="10"/>
                      <a:pt x="0" y="1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38" name="Freeform 128"/>
              <p:cNvSpPr>
                <a:spLocks/>
              </p:cNvSpPr>
              <p:nvPr/>
            </p:nvSpPr>
            <p:spPr bwMode="auto">
              <a:xfrm>
                <a:off x="4021139" y="1919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39" name="Freeform 129"/>
              <p:cNvSpPr>
                <a:spLocks/>
              </p:cNvSpPr>
              <p:nvPr/>
            </p:nvSpPr>
            <p:spPr bwMode="auto">
              <a:xfrm>
                <a:off x="4862514" y="1778001"/>
                <a:ext cx="76200" cy="44450"/>
              </a:xfrm>
              <a:custGeom>
                <a:avLst/>
                <a:gdLst>
                  <a:gd name="T0" fmla="*/ 7 w 7"/>
                  <a:gd name="T1" fmla="*/ 2 h 4"/>
                  <a:gd name="T2" fmla="*/ 6 w 7"/>
                  <a:gd name="T3" fmla="*/ 2 h 4"/>
                  <a:gd name="T4" fmla="*/ 5 w 7"/>
                  <a:gd name="T5" fmla="*/ 1 h 4"/>
                  <a:gd name="T6" fmla="*/ 4 w 7"/>
                  <a:gd name="T7" fmla="*/ 1 h 4"/>
                  <a:gd name="T8" fmla="*/ 4 w 7"/>
                  <a:gd name="T9" fmla="*/ 0 h 4"/>
                  <a:gd name="T10" fmla="*/ 4 w 7"/>
                  <a:gd name="T11" fmla="*/ 0 h 4"/>
                  <a:gd name="T12" fmla="*/ 4 w 7"/>
                  <a:gd name="T13" fmla="*/ 0 h 4"/>
                  <a:gd name="T14" fmla="*/ 3 w 7"/>
                  <a:gd name="T15" fmla="*/ 0 h 4"/>
                  <a:gd name="T16" fmla="*/ 2 w 7"/>
                  <a:gd name="T17" fmla="*/ 0 h 4"/>
                  <a:gd name="T18" fmla="*/ 2 w 7"/>
                  <a:gd name="T19" fmla="*/ 0 h 4"/>
                  <a:gd name="T20" fmla="*/ 1 w 7"/>
                  <a:gd name="T21" fmla="*/ 0 h 4"/>
                  <a:gd name="T22" fmla="*/ 0 w 7"/>
                  <a:gd name="T23" fmla="*/ 0 h 4"/>
                  <a:gd name="T24" fmla="*/ 0 w 7"/>
                  <a:gd name="T25" fmla="*/ 1 h 4"/>
                  <a:gd name="T26" fmla="*/ 1 w 7"/>
                  <a:gd name="T27" fmla="*/ 1 h 4"/>
                  <a:gd name="T28" fmla="*/ 0 w 7"/>
                  <a:gd name="T29" fmla="*/ 2 h 4"/>
                  <a:gd name="T30" fmla="*/ 0 w 7"/>
                  <a:gd name="T31" fmla="*/ 4 h 4"/>
                  <a:gd name="T32" fmla="*/ 0 w 7"/>
                  <a:gd name="T33" fmla="*/ 4 h 4"/>
                  <a:gd name="T34" fmla="*/ 1 w 7"/>
                  <a:gd name="T35" fmla="*/ 4 h 4"/>
                  <a:gd name="T36" fmla="*/ 2 w 7"/>
                  <a:gd name="T37" fmla="*/ 4 h 4"/>
                  <a:gd name="T38" fmla="*/ 3 w 7"/>
                  <a:gd name="T39" fmla="*/ 3 h 4"/>
                  <a:gd name="T40" fmla="*/ 3 w 7"/>
                  <a:gd name="T41" fmla="*/ 3 h 4"/>
                  <a:gd name="T42" fmla="*/ 4 w 7"/>
                  <a:gd name="T43" fmla="*/ 3 h 4"/>
                  <a:gd name="T44" fmla="*/ 5 w 7"/>
                  <a:gd name="T45" fmla="*/ 3 h 4"/>
                  <a:gd name="T46" fmla="*/ 6 w 7"/>
                  <a:gd name="T47" fmla="*/ 3 h 4"/>
                  <a:gd name="T48" fmla="*/ 7 w 7"/>
                  <a:gd name="T49" fmla="*/ 3 h 4"/>
                  <a:gd name="T50" fmla="*/ 7 w 7"/>
                  <a:gd name="T51" fmla="*/ 2 h 4"/>
                  <a:gd name="T52" fmla="*/ 7 w 7"/>
                  <a:gd name="T5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7" y="2"/>
                    </a:moveTo>
                    <a:cubicBezTo>
                      <a:pt x="7" y="1"/>
                      <a:pt x="6" y="2"/>
                      <a:pt x="6" y="2"/>
                    </a:cubicBezTo>
                    <a:cubicBezTo>
                      <a:pt x="6" y="1"/>
                      <a:pt x="5" y="1"/>
                      <a:pt x="5" y="1"/>
                    </a:cubicBezTo>
                    <a:cubicBezTo>
                      <a:pt x="5" y="1"/>
                      <a:pt x="5" y="1"/>
                      <a:pt x="4" y="1"/>
                    </a:cubicBezTo>
                    <a:cubicBezTo>
                      <a:pt x="4" y="1"/>
                      <a:pt x="4" y="1"/>
                      <a:pt x="4" y="0"/>
                    </a:cubicBezTo>
                    <a:cubicBezTo>
                      <a:pt x="4" y="0"/>
                      <a:pt x="4" y="0"/>
                      <a:pt x="4" y="0"/>
                    </a:cubicBezTo>
                    <a:cubicBezTo>
                      <a:pt x="4" y="0"/>
                      <a:pt x="4" y="0"/>
                      <a:pt x="4" y="0"/>
                    </a:cubicBezTo>
                    <a:cubicBezTo>
                      <a:pt x="3" y="0"/>
                      <a:pt x="3" y="0"/>
                      <a:pt x="3" y="0"/>
                    </a:cubicBezTo>
                    <a:cubicBezTo>
                      <a:pt x="3" y="0"/>
                      <a:pt x="2" y="0"/>
                      <a:pt x="2" y="0"/>
                    </a:cubicBezTo>
                    <a:cubicBezTo>
                      <a:pt x="2" y="0"/>
                      <a:pt x="2" y="0"/>
                      <a:pt x="2" y="0"/>
                    </a:cubicBezTo>
                    <a:cubicBezTo>
                      <a:pt x="1" y="0"/>
                      <a:pt x="1" y="0"/>
                      <a:pt x="1" y="0"/>
                    </a:cubicBezTo>
                    <a:cubicBezTo>
                      <a:pt x="1" y="0"/>
                      <a:pt x="1" y="0"/>
                      <a:pt x="0" y="0"/>
                    </a:cubicBezTo>
                    <a:cubicBezTo>
                      <a:pt x="0" y="0"/>
                      <a:pt x="0" y="0"/>
                      <a:pt x="0" y="1"/>
                    </a:cubicBezTo>
                    <a:cubicBezTo>
                      <a:pt x="0" y="1"/>
                      <a:pt x="1" y="1"/>
                      <a:pt x="1" y="1"/>
                    </a:cubicBezTo>
                    <a:cubicBezTo>
                      <a:pt x="1" y="2"/>
                      <a:pt x="0" y="2"/>
                      <a:pt x="0" y="2"/>
                    </a:cubicBezTo>
                    <a:cubicBezTo>
                      <a:pt x="0" y="3"/>
                      <a:pt x="0" y="3"/>
                      <a:pt x="0" y="4"/>
                    </a:cubicBezTo>
                    <a:cubicBezTo>
                      <a:pt x="0" y="4"/>
                      <a:pt x="0" y="4"/>
                      <a:pt x="0" y="4"/>
                    </a:cubicBezTo>
                    <a:cubicBezTo>
                      <a:pt x="0" y="4"/>
                      <a:pt x="0" y="4"/>
                      <a:pt x="1" y="4"/>
                    </a:cubicBezTo>
                    <a:cubicBezTo>
                      <a:pt x="1" y="4"/>
                      <a:pt x="1" y="4"/>
                      <a:pt x="2" y="4"/>
                    </a:cubicBezTo>
                    <a:cubicBezTo>
                      <a:pt x="2" y="4"/>
                      <a:pt x="3" y="3"/>
                      <a:pt x="3" y="3"/>
                    </a:cubicBezTo>
                    <a:cubicBezTo>
                      <a:pt x="3" y="3"/>
                      <a:pt x="3" y="3"/>
                      <a:pt x="3" y="3"/>
                    </a:cubicBezTo>
                    <a:cubicBezTo>
                      <a:pt x="4" y="3"/>
                      <a:pt x="4" y="3"/>
                      <a:pt x="4" y="3"/>
                    </a:cubicBezTo>
                    <a:cubicBezTo>
                      <a:pt x="5" y="3"/>
                      <a:pt x="5" y="3"/>
                      <a:pt x="5" y="3"/>
                    </a:cubicBezTo>
                    <a:cubicBezTo>
                      <a:pt x="6" y="3"/>
                      <a:pt x="6" y="3"/>
                      <a:pt x="6" y="3"/>
                    </a:cubicBezTo>
                    <a:cubicBezTo>
                      <a:pt x="6" y="3"/>
                      <a:pt x="6" y="3"/>
                      <a:pt x="7" y="3"/>
                    </a:cubicBezTo>
                    <a:cubicBezTo>
                      <a:pt x="7" y="2"/>
                      <a:pt x="7" y="2"/>
                      <a:pt x="7" y="2"/>
                    </a:cubicBezTo>
                    <a:cubicBezTo>
                      <a:pt x="7" y="2"/>
                      <a:pt x="7" y="2"/>
                      <a:pt x="7"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40" name="Freeform 130"/>
              <p:cNvSpPr>
                <a:spLocks/>
              </p:cNvSpPr>
              <p:nvPr/>
            </p:nvSpPr>
            <p:spPr bwMode="auto">
              <a:xfrm>
                <a:off x="4538664" y="1638301"/>
                <a:ext cx="130175" cy="119063"/>
              </a:xfrm>
              <a:custGeom>
                <a:avLst/>
                <a:gdLst>
                  <a:gd name="T0" fmla="*/ 6 w 12"/>
                  <a:gd name="T1" fmla="*/ 3 h 11"/>
                  <a:gd name="T2" fmla="*/ 7 w 12"/>
                  <a:gd name="T3" fmla="*/ 3 h 11"/>
                  <a:gd name="T4" fmla="*/ 8 w 12"/>
                  <a:gd name="T5" fmla="*/ 3 h 11"/>
                  <a:gd name="T6" fmla="*/ 9 w 12"/>
                  <a:gd name="T7" fmla="*/ 3 h 11"/>
                  <a:gd name="T8" fmla="*/ 10 w 12"/>
                  <a:gd name="T9" fmla="*/ 3 h 11"/>
                  <a:gd name="T10" fmla="*/ 11 w 12"/>
                  <a:gd name="T11" fmla="*/ 3 h 11"/>
                  <a:gd name="T12" fmla="*/ 11 w 12"/>
                  <a:gd name="T13" fmla="*/ 4 h 11"/>
                  <a:gd name="T14" fmla="*/ 12 w 12"/>
                  <a:gd name="T15" fmla="*/ 3 h 11"/>
                  <a:gd name="T16" fmla="*/ 12 w 12"/>
                  <a:gd name="T17" fmla="*/ 3 h 11"/>
                  <a:gd name="T18" fmla="*/ 12 w 12"/>
                  <a:gd name="T19" fmla="*/ 1 h 11"/>
                  <a:gd name="T20" fmla="*/ 12 w 12"/>
                  <a:gd name="T21" fmla="*/ 1 h 11"/>
                  <a:gd name="T22" fmla="*/ 11 w 12"/>
                  <a:gd name="T23" fmla="*/ 1 h 11"/>
                  <a:gd name="T24" fmla="*/ 10 w 12"/>
                  <a:gd name="T25" fmla="*/ 2 h 11"/>
                  <a:gd name="T26" fmla="*/ 9 w 12"/>
                  <a:gd name="T27" fmla="*/ 1 h 11"/>
                  <a:gd name="T28" fmla="*/ 8 w 12"/>
                  <a:gd name="T29" fmla="*/ 1 h 11"/>
                  <a:gd name="T30" fmla="*/ 7 w 12"/>
                  <a:gd name="T31" fmla="*/ 0 h 11"/>
                  <a:gd name="T32" fmla="*/ 6 w 12"/>
                  <a:gd name="T33" fmla="*/ 0 h 11"/>
                  <a:gd name="T34" fmla="*/ 6 w 12"/>
                  <a:gd name="T35" fmla="*/ 1 h 11"/>
                  <a:gd name="T36" fmla="*/ 5 w 12"/>
                  <a:gd name="T37" fmla="*/ 1 h 11"/>
                  <a:gd name="T38" fmla="*/ 4 w 12"/>
                  <a:gd name="T39" fmla="*/ 1 h 11"/>
                  <a:gd name="T40" fmla="*/ 4 w 12"/>
                  <a:gd name="T41" fmla="*/ 1 h 11"/>
                  <a:gd name="T42" fmla="*/ 3 w 12"/>
                  <a:gd name="T43" fmla="*/ 1 h 11"/>
                  <a:gd name="T44" fmla="*/ 2 w 12"/>
                  <a:gd name="T45" fmla="*/ 2 h 11"/>
                  <a:gd name="T46" fmla="*/ 1 w 12"/>
                  <a:gd name="T47" fmla="*/ 2 h 11"/>
                  <a:gd name="T48" fmla="*/ 0 w 12"/>
                  <a:gd name="T49" fmla="*/ 2 h 11"/>
                  <a:gd name="T50" fmla="*/ 0 w 12"/>
                  <a:gd name="T51" fmla="*/ 2 h 11"/>
                  <a:gd name="T52" fmla="*/ 0 w 12"/>
                  <a:gd name="T53" fmla="*/ 4 h 11"/>
                  <a:gd name="T54" fmla="*/ 1 w 12"/>
                  <a:gd name="T55" fmla="*/ 5 h 11"/>
                  <a:gd name="T56" fmla="*/ 2 w 12"/>
                  <a:gd name="T57" fmla="*/ 5 h 11"/>
                  <a:gd name="T58" fmla="*/ 2 w 12"/>
                  <a:gd name="T59" fmla="*/ 5 h 11"/>
                  <a:gd name="T60" fmla="*/ 3 w 12"/>
                  <a:gd name="T61" fmla="*/ 5 h 11"/>
                  <a:gd name="T62" fmla="*/ 3 w 12"/>
                  <a:gd name="T63" fmla="*/ 6 h 11"/>
                  <a:gd name="T64" fmla="*/ 3 w 12"/>
                  <a:gd name="T65" fmla="*/ 6 h 11"/>
                  <a:gd name="T66" fmla="*/ 4 w 12"/>
                  <a:gd name="T67" fmla="*/ 7 h 11"/>
                  <a:gd name="T68" fmla="*/ 5 w 12"/>
                  <a:gd name="T69" fmla="*/ 8 h 11"/>
                  <a:gd name="T70" fmla="*/ 6 w 12"/>
                  <a:gd name="T71" fmla="*/ 9 h 11"/>
                  <a:gd name="T72" fmla="*/ 7 w 12"/>
                  <a:gd name="T73" fmla="*/ 9 h 11"/>
                  <a:gd name="T74" fmla="*/ 9 w 12"/>
                  <a:gd name="T75" fmla="*/ 9 h 11"/>
                  <a:gd name="T76" fmla="*/ 9 w 12"/>
                  <a:gd name="T77" fmla="*/ 10 h 11"/>
                  <a:gd name="T78" fmla="*/ 10 w 12"/>
                  <a:gd name="T79" fmla="*/ 11 h 11"/>
                  <a:gd name="T80" fmla="*/ 11 w 12"/>
                  <a:gd name="T81" fmla="*/ 11 h 11"/>
                  <a:gd name="T82" fmla="*/ 10 w 12"/>
                  <a:gd name="T83" fmla="*/ 9 h 11"/>
                  <a:gd name="T84" fmla="*/ 9 w 12"/>
                  <a:gd name="T85" fmla="*/ 9 h 11"/>
                  <a:gd name="T86" fmla="*/ 8 w 12"/>
                  <a:gd name="T87" fmla="*/ 9 h 11"/>
                  <a:gd name="T88" fmla="*/ 7 w 12"/>
                  <a:gd name="T89" fmla="*/ 9 h 11"/>
                  <a:gd name="T90" fmla="*/ 7 w 12"/>
                  <a:gd name="T91" fmla="*/ 8 h 11"/>
                  <a:gd name="T92" fmla="*/ 7 w 12"/>
                  <a:gd name="T93" fmla="*/ 7 h 11"/>
                  <a:gd name="T94" fmla="*/ 6 w 12"/>
                  <a:gd name="T95" fmla="*/ 7 h 11"/>
                  <a:gd name="T96" fmla="*/ 6 w 12"/>
                  <a:gd name="T97" fmla="*/ 6 h 11"/>
                  <a:gd name="T98" fmla="*/ 6 w 12"/>
                  <a:gd name="T99" fmla="*/ 5 h 11"/>
                  <a:gd name="T100" fmla="*/ 5 w 12"/>
                  <a:gd name="T101" fmla="*/ 4 h 11"/>
                  <a:gd name="T102" fmla="*/ 5 w 12"/>
                  <a:gd name="T103" fmla="*/ 3 h 11"/>
                  <a:gd name="T104" fmla="*/ 6 w 12"/>
                  <a:gd name="T10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1">
                    <a:moveTo>
                      <a:pt x="6" y="3"/>
                    </a:moveTo>
                    <a:cubicBezTo>
                      <a:pt x="6" y="2"/>
                      <a:pt x="7" y="3"/>
                      <a:pt x="7" y="3"/>
                    </a:cubicBezTo>
                    <a:cubicBezTo>
                      <a:pt x="7" y="3"/>
                      <a:pt x="8" y="3"/>
                      <a:pt x="8" y="3"/>
                    </a:cubicBezTo>
                    <a:cubicBezTo>
                      <a:pt x="8" y="3"/>
                      <a:pt x="9" y="3"/>
                      <a:pt x="9" y="3"/>
                    </a:cubicBezTo>
                    <a:cubicBezTo>
                      <a:pt x="9" y="3"/>
                      <a:pt x="10" y="3"/>
                      <a:pt x="10" y="3"/>
                    </a:cubicBezTo>
                    <a:cubicBezTo>
                      <a:pt x="10" y="3"/>
                      <a:pt x="10" y="3"/>
                      <a:pt x="11" y="3"/>
                    </a:cubicBezTo>
                    <a:cubicBezTo>
                      <a:pt x="11" y="3"/>
                      <a:pt x="11" y="4"/>
                      <a:pt x="11" y="4"/>
                    </a:cubicBezTo>
                    <a:cubicBezTo>
                      <a:pt x="12" y="4"/>
                      <a:pt x="12" y="4"/>
                      <a:pt x="12" y="3"/>
                    </a:cubicBezTo>
                    <a:cubicBezTo>
                      <a:pt x="12" y="3"/>
                      <a:pt x="12" y="3"/>
                      <a:pt x="12" y="3"/>
                    </a:cubicBezTo>
                    <a:cubicBezTo>
                      <a:pt x="12" y="3"/>
                      <a:pt x="12" y="2"/>
                      <a:pt x="12" y="1"/>
                    </a:cubicBezTo>
                    <a:cubicBezTo>
                      <a:pt x="12" y="1"/>
                      <a:pt x="12" y="1"/>
                      <a:pt x="12" y="1"/>
                    </a:cubicBezTo>
                    <a:cubicBezTo>
                      <a:pt x="12" y="1"/>
                      <a:pt x="11" y="1"/>
                      <a:pt x="11" y="1"/>
                    </a:cubicBezTo>
                    <a:cubicBezTo>
                      <a:pt x="11" y="2"/>
                      <a:pt x="11" y="2"/>
                      <a:pt x="10" y="2"/>
                    </a:cubicBezTo>
                    <a:cubicBezTo>
                      <a:pt x="10" y="2"/>
                      <a:pt x="9" y="2"/>
                      <a:pt x="9" y="1"/>
                    </a:cubicBezTo>
                    <a:cubicBezTo>
                      <a:pt x="8" y="1"/>
                      <a:pt x="8" y="1"/>
                      <a:pt x="8" y="1"/>
                    </a:cubicBezTo>
                    <a:cubicBezTo>
                      <a:pt x="7" y="0"/>
                      <a:pt x="7" y="0"/>
                      <a:pt x="7" y="0"/>
                    </a:cubicBezTo>
                    <a:cubicBezTo>
                      <a:pt x="6" y="0"/>
                      <a:pt x="6" y="0"/>
                      <a:pt x="6" y="0"/>
                    </a:cubicBezTo>
                    <a:cubicBezTo>
                      <a:pt x="6" y="1"/>
                      <a:pt x="6" y="1"/>
                      <a:pt x="6" y="1"/>
                    </a:cubicBezTo>
                    <a:cubicBezTo>
                      <a:pt x="5" y="1"/>
                      <a:pt x="5" y="1"/>
                      <a:pt x="5" y="1"/>
                    </a:cubicBezTo>
                    <a:cubicBezTo>
                      <a:pt x="5" y="1"/>
                      <a:pt x="5" y="1"/>
                      <a:pt x="4" y="1"/>
                    </a:cubicBezTo>
                    <a:cubicBezTo>
                      <a:pt x="4" y="1"/>
                      <a:pt x="4" y="1"/>
                      <a:pt x="4" y="1"/>
                    </a:cubicBezTo>
                    <a:cubicBezTo>
                      <a:pt x="3" y="1"/>
                      <a:pt x="3" y="1"/>
                      <a:pt x="3" y="1"/>
                    </a:cubicBezTo>
                    <a:cubicBezTo>
                      <a:pt x="3" y="1"/>
                      <a:pt x="2" y="1"/>
                      <a:pt x="2" y="2"/>
                    </a:cubicBezTo>
                    <a:cubicBezTo>
                      <a:pt x="2" y="2"/>
                      <a:pt x="1" y="2"/>
                      <a:pt x="1" y="2"/>
                    </a:cubicBezTo>
                    <a:cubicBezTo>
                      <a:pt x="1" y="2"/>
                      <a:pt x="1" y="2"/>
                      <a:pt x="0" y="2"/>
                    </a:cubicBezTo>
                    <a:cubicBezTo>
                      <a:pt x="0" y="2"/>
                      <a:pt x="0" y="2"/>
                      <a:pt x="0" y="2"/>
                    </a:cubicBezTo>
                    <a:cubicBezTo>
                      <a:pt x="0" y="3"/>
                      <a:pt x="0" y="3"/>
                      <a:pt x="0" y="4"/>
                    </a:cubicBezTo>
                    <a:cubicBezTo>
                      <a:pt x="0" y="4"/>
                      <a:pt x="0" y="4"/>
                      <a:pt x="1" y="5"/>
                    </a:cubicBezTo>
                    <a:cubicBezTo>
                      <a:pt x="1" y="5"/>
                      <a:pt x="1" y="4"/>
                      <a:pt x="2" y="5"/>
                    </a:cubicBezTo>
                    <a:cubicBezTo>
                      <a:pt x="2" y="5"/>
                      <a:pt x="2" y="5"/>
                      <a:pt x="2" y="5"/>
                    </a:cubicBezTo>
                    <a:cubicBezTo>
                      <a:pt x="2" y="5"/>
                      <a:pt x="3" y="4"/>
                      <a:pt x="3" y="5"/>
                    </a:cubicBezTo>
                    <a:cubicBezTo>
                      <a:pt x="3" y="5"/>
                      <a:pt x="3" y="5"/>
                      <a:pt x="3" y="6"/>
                    </a:cubicBezTo>
                    <a:cubicBezTo>
                      <a:pt x="3" y="6"/>
                      <a:pt x="3" y="6"/>
                      <a:pt x="3" y="6"/>
                    </a:cubicBezTo>
                    <a:cubicBezTo>
                      <a:pt x="4" y="6"/>
                      <a:pt x="3" y="7"/>
                      <a:pt x="4" y="7"/>
                    </a:cubicBezTo>
                    <a:cubicBezTo>
                      <a:pt x="4" y="8"/>
                      <a:pt x="5" y="8"/>
                      <a:pt x="5" y="8"/>
                    </a:cubicBezTo>
                    <a:cubicBezTo>
                      <a:pt x="6" y="8"/>
                      <a:pt x="6" y="9"/>
                      <a:pt x="6" y="9"/>
                    </a:cubicBezTo>
                    <a:cubicBezTo>
                      <a:pt x="7" y="9"/>
                      <a:pt x="7" y="9"/>
                      <a:pt x="7" y="9"/>
                    </a:cubicBezTo>
                    <a:cubicBezTo>
                      <a:pt x="8" y="9"/>
                      <a:pt x="8" y="9"/>
                      <a:pt x="9" y="9"/>
                    </a:cubicBezTo>
                    <a:cubicBezTo>
                      <a:pt x="9" y="9"/>
                      <a:pt x="9" y="10"/>
                      <a:pt x="9" y="10"/>
                    </a:cubicBezTo>
                    <a:cubicBezTo>
                      <a:pt x="10" y="11"/>
                      <a:pt x="10" y="11"/>
                      <a:pt x="10" y="11"/>
                    </a:cubicBezTo>
                    <a:cubicBezTo>
                      <a:pt x="11" y="11"/>
                      <a:pt x="11" y="11"/>
                      <a:pt x="11" y="11"/>
                    </a:cubicBezTo>
                    <a:cubicBezTo>
                      <a:pt x="10" y="10"/>
                      <a:pt x="11" y="10"/>
                      <a:pt x="10" y="9"/>
                    </a:cubicBezTo>
                    <a:cubicBezTo>
                      <a:pt x="10" y="9"/>
                      <a:pt x="10" y="9"/>
                      <a:pt x="9" y="9"/>
                    </a:cubicBezTo>
                    <a:cubicBezTo>
                      <a:pt x="9" y="9"/>
                      <a:pt x="9" y="9"/>
                      <a:pt x="8" y="9"/>
                    </a:cubicBezTo>
                    <a:cubicBezTo>
                      <a:pt x="8" y="9"/>
                      <a:pt x="7" y="9"/>
                      <a:pt x="7" y="9"/>
                    </a:cubicBezTo>
                    <a:cubicBezTo>
                      <a:pt x="7" y="8"/>
                      <a:pt x="8" y="8"/>
                      <a:pt x="7" y="8"/>
                    </a:cubicBezTo>
                    <a:cubicBezTo>
                      <a:pt x="7" y="7"/>
                      <a:pt x="7" y="7"/>
                      <a:pt x="7" y="7"/>
                    </a:cubicBezTo>
                    <a:cubicBezTo>
                      <a:pt x="7" y="7"/>
                      <a:pt x="7" y="7"/>
                      <a:pt x="6" y="7"/>
                    </a:cubicBezTo>
                    <a:cubicBezTo>
                      <a:pt x="6" y="6"/>
                      <a:pt x="6" y="6"/>
                      <a:pt x="6" y="6"/>
                    </a:cubicBezTo>
                    <a:cubicBezTo>
                      <a:pt x="6" y="6"/>
                      <a:pt x="6" y="5"/>
                      <a:pt x="6" y="5"/>
                    </a:cubicBezTo>
                    <a:cubicBezTo>
                      <a:pt x="6" y="4"/>
                      <a:pt x="5" y="4"/>
                      <a:pt x="5" y="4"/>
                    </a:cubicBezTo>
                    <a:cubicBezTo>
                      <a:pt x="5" y="4"/>
                      <a:pt x="5" y="4"/>
                      <a:pt x="5" y="3"/>
                    </a:cubicBezTo>
                    <a:cubicBezTo>
                      <a:pt x="6" y="3"/>
                      <a:pt x="6" y="3"/>
                      <a:pt x="6"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41" name="Freeform 131"/>
              <p:cNvSpPr>
                <a:spLocks/>
              </p:cNvSpPr>
              <p:nvPr/>
            </p:nvSpPr>
            <p:spPr bwMode="auto">
              <a:xfrm>
                <a:off x="5035552" y="1973264"/>
                <a:ext cx="53975" cy="31750"/>
              </a:xfrm>
              <a:custGeom>
                <a:avLst/>
                <a:gdLst>
                  <a:gd name="T0" fmla="*/ 4 w 5"/>
                  <a:gd name="T1" fmla="*/ 0 h 3"/>
                  <a:gd name="T2" fmla="*/ 3 w 5"/>
                  <a:gd name="T3" fmla="*/ 0 h 3"/>
                  <a:gd name="T4" fmla="*/ 3 w 5"/>
                  <a:gd name="T5" fmla="*/ 1 h 3"/>
                  <a:gd name="T6" fmla="*/ 1 w 5"/>
                  <a:gd name="T7" fmla="*/ 1 h 3"/>
                  <a:gd name="T8" fmla="*/ 1 w 5"/>
                  <a:gd name="T9" fmla="*/ 1 h 3"/>
                  <a:gd name="T10" fmla="*/ 0 w 5"/>
                  <a:gd name="T11" fmla="*/ 2 h 3"/>
                  <a:gd name="T12" fmla="*/ 1 w 5"/>
                  <a:gd name="T13" fmla="*/ 3 h 3"/>
                  <a:gd name="T14" fmla="*/ 3 w 5"/>
                  <a:gd name="T15" fmla="*/ 3 h 3"/>
                  <a:gd name="T16" fmla="*/ 4 w 5"/>
                  <a:gd name="T17" fmla="*/ 2 h 3"/>
                  <a:gd name="T18" fmla="*/ 4 w 5"/>
                  <a:gd name="T19" fmla="*/ 1 h 3"/>
                  <a:gd name="T20" fmla="*/ 4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0"/>
                      <a:pt x="4" y="0"/>
                      <a:pt x="3" y="0"/>
                    </a:cubicBezTo>
                    <a:cubicBezTo>
                      <a:pt x="3" y="0"/>
                      <a:pt x="3" y="1"/>
                      <a:pt x="3" y="1"/>
                    </a:cubicBezTo>
                    <a:cubicBezTo>
                      <a:pt x="2" y="1"/>
                      <a:pt x="2" y="1"/>
                      <a:pt x="1" y="1"/>
                    </a:cubicBezTo>
                    <a:cubicBezTo>
                      <a:pt x="1" y="1"/>
                      <a:pt x="1" y="1"/>
                      <a:pt x="1" y="1"/>
                    </a:cubicBezTo>
                    <a:cubicBezTo>
                      <a:pt x="0" y="2"/>
                      <a:pt x="0" y="2"/>
                      <a:pt x="0" y="2"/>
                    </a:cubicBezTo>
                    <a:cubicBezTo>
                      <a:pt x="0" y="3"/>
                      <a:pt x="1" y="3"/>
                      <a:pt x="1" y="3"/>
                    </a:cubicBezTo>
                    <a:cubicBezTo>
                      <a:pt x="2" y="3"/>
                      <a:pt x="2" y="3"/>
                      <a:pt x="3" y="3"/>
                    </a:cubicBezTo>
                    <a:cubicBezTo>
                      <a:pt x="3" y="2"/>
                      <a:pt x="3" y="2"/>
                      <a:pt x="4" y="2"/>
                    </a:cubicBezTo>
                    <a:cubicBezTo>
                      <a:pt x="4" y="2"/>
                      <a:pt x="4" y="2"/>
                      <a:pt x="4" y="1"/>
                    </a:cubicBezTo>
                    <a:cubicBezTo>
                      <a:pt x="5" y="1"/>
                      <a:pt x="5" y="0"/>
                      <a:pt x="4"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42" name="Freeform 132"/>
              <p:cNvSpPr>
                <a:spLocks/>
              </p:cNvSpPr>
              <p:nvPr/>
            </p:nvSpPr>
            <p:spPr bwMode="auto">
              <a:xfrm>
                <a:off x="4852989" y="1735139"/>
                <a:ext cx="495300" cy="227013"/>
              </a:xfrm>
              <a:custGeom>
                <a:avLst/>
                <a:gdLst>
                  <a:gd name="T0" fmla="*/ 25 w 46"/>
                  <a:gd name="T1" fmla="*/ 6 h 21"/>
                  <a:gd name="T2" fmla="*/ 22 w 46"/>
                  <a:gd name="T3" fmla="*/ 4 h 21"/>
                  <a:gd name="T4" fmla="*/ 19 w 46"/>
                  <a:gd name="T5" fmla="*/ 4 h 21"/>
                  <a:gd name="T6" fmla="*/ 15 w 46"/>
                  <a:gd name="T7" fmla="*/ 4 h 21"/>
                  <a:gd name="T8" fmla="*/ 12 w 46"/>
                  <a:gd name="T9" fmla="*/ 6 h 21"/>
                  <a:gd name="T10" fmla="*/ 9 w 46"/>
                  <a:gd name="T11" fmla="*/ 6 h 21"/>
                  <a:gd name="T12" fmla="*/ 8 w 46"/>
                  <a:gd name="T13" fmla="*/ 7 h 21"/>
                  <a:gd name="T14" fmla="*/ 7 w 46"/>
                  <a:gd name="T15" fmla="*/ 8 h 21"/>
                  <a:gd name="T16" fmla="*/ 3 w 46"/>
                  <a:gd name="T17" fmla="*/ 8 h 21"/>
                  <a:gd name="T18" fmla="*/ 1 w 46"/>
                  <a:gd name="T19" fmla="*/ 10 h 21"/>
                  <a:gd name="T20" fmla="*/ 3 w 46"/>
                  <a:gd name="T21" fmla="*/ 11 h 21"/>
                  <a:gd name="T22" fmla="*/ 3 w 46"/>
                  <a:gd name="T23" fmla="*/ 13 h 21"/>
                  <a:gd name="T24" fmla="*/ 0 w 46"/>
                  <a:gd name="T25" fmla="*/ 13 h 21"/>
                  <a:gd name="T26" fmla="*/ 3 w 46"/>
                  <a:gd name="T27" fmla="*/ 15 h 21"/>
                  <a:gd name="T28" fmla="*/ 4 w 46"/>
                  <a:gd name="T29" fmla="*/ 16 h 21"/>
                  <a:gd name="T30" fmla="*/ 5 w 46"/>
                  <a:gd name="T31" fmla="*/ 18 h 21"/>
                  <a:gd name="T32" fmla="*/ 8 w 46"/>
                  <a:gd name="T33" fmla="*/ 19 h 21"/>
                  <a:gd name="T34" fmla="*/ 10 w 46"/>
                  <a:gd name="T35" fmla="*/ 20 h 21"/>
                  <a:gd name="T36" fmla="*/ 13 w 46"/>
                  <a:gd name="T37" fmla="*/ 19 h 21"/>
                  <a:gd name="T38" fmla="*/ 17 w 46"/>
                  <a:gd name="T39" fmla="*/ 20 h 21"/>
                  <a:gd name="T40" fmla="*/ 20 w 46"/>
                  <a:gd name="T41" fmla="*/ 20 h 21"/>
                  <a:gd name="T42" fmla="*/ 22 w 46"/>
                  <a:gd name="T43" fmla="*/ 19 h 21"/>
                  <a:gd name="T44" fmla="*/ 25 w 46"/>
                  <a:gd name="T45" fmla="*/ 19 h 21"/>
                  <a:gd name="T46" fmla="*/ 25 w 46"/>
                  <a:gd name="T47" fmla="*/ 21 h 21"/>
                  <a:gd name="T48" fmla="*/ 27 w 46"/>
                  <a:gd name="T49" fmla="*/ 20 h 21"/>
                  <a:gd name="T50" fmla="*/ 28 w 46"/>
                  <a:gd name="T51" fmla="*/ 19 h 21"/>
                  <a:gd name="T52" fmla="*/ 32 w 46"/>
                  <a:gd name="T53" fmla="*/ 19 h 21"/>
                  <a:gd name="T54" fmla="*/ 35 w 46"/>
                  <a:gd name="T55" fmla="*/ 18 h 21"/>
                  <a:gd name="T56" fmla="*/ 38 w 46"/>
                  <a:gd name="T57" fmla="*/ 18 h 21"/>
                  <a:gd name="T58" fmla="*/ 41 w 46"/>
                  <a:gd name="T59" fmla="*/ 17 h 21"/>
                  <a:gd name="T60" fmla="*/ 42 w 46"/>
                  <a:gd name="T61" fmla="*/ 17 h 21"/>
                  <a:gd name="T62" fmla="*/ 45 w 46"/>
                  <a:gd name="T63" fmla="*/ 17 h 21"/>
                  <a:gd name="T64" fmla="*/ 46 w 46"/>
                  <a:gd name="T65" fmla="*/ 17 h 21"/>
                  <a:gd name="T66" fmla="*/ 44 w 46"/>
                  <a:gd name="T67" fmla="*/ 15 h 21"/>
                  <a:gd name="T68" fmla="*/ 44 w 46"/>
                  <a:gd name="T69" fmla="*/ 13 h 21"/>
                  <a:gd name="T70" fmla="*/ 44 w 46"/>
                  <a:gd name="T71" fmla="*/ 11 h 21"/>
                  <a:gd name="T72" fmla="*/ 44 w 46"/>
                  <a:gd name="T73" fmla="*/ 8 h 21"/>
                  <a:gd name="T74" fmla="*/ 44 w 46"/>
                  <a:gd name="T75" fmla="*/ 4 h 21"/>
                  <a:gd name="T76" fmla="*/ 41 w 46"/>
                  <a:gd name="T77" fmla="*/ 2 h 21"/>
                  <a:gd name="T78" fmla="*/ 37 w 46"/>
                  <a:gd name="T79" fmla="*/ 0 h 21"/>
                  <a:gd name="T80" fmla="*/ 33 w 46"/>
                  <a:gd name="T81" fmla="*/ 0 h 21"/>
                  <a:gd name="T82" fmla="*/ 34 w 46"/>
                  <a:gd name="T83" fmla="*/ 1 h 21"/>
                  <a:gd name="T84" fmla="*/ 36 w 46"/>
                  <a:gd name="T85" fmla="*/ 4 h 21"/>
                  <a:gd name="T86" fmla="*/ 33 w 46"/>
                  <a:gd name="T87" fmla="*/ 6 h 21"/>
                  <a:gd name="T88" fmla="*/ 30 w 46"/>
                  <a:gd name="T8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1">
                    <a:moveTo>
                      <a:pt x="27" y="6"/>
                    </a:moveTo>
                    <a:cubicBezTo>
                      <a:pt x="27" y="6"/>
                      <a:pt x="26" y="6"/>
                      <a:pt x="26" y="6"/>
                    </a:cubicBezTo>
                    <a:cubicBezTo>
                      <a:pt x="26" y="6"/>
                      <a:pt x="25" y="6"/>
                      <a:pt x="25" y="6"/>
                    </a:cubicBezTo>
                    <a:cubicBezTo>
                      <a:pt x="24" y="6"/>
                      <a:pt x="24" y="5"/>
                      <a:pt x="24" y="5"/>
                    </a:cubicBezTo>
                    <a:cubicBezTo>
                      <a:pt x="24" y="5"/>
                      <a:pt x="24" y="5"/>
                      <a:pt x="24" y="4"/>
                    </a:cubicBezTo>
                    <a:cubicBezTo>
                      <a:pt x="23" y="4"/>
                      <a:pt x="23" y="5"/>
                      <a:pt x="22" y="4"/>
                    </a:cubicBezTo>
                    <a:cubicBezTo>
                      <a:pt x="22" y="4"/>
                      <a:pt x="22" y="4"/>
                      <a:pt x="21" y="4"/>
                    </a:cubicBezTo>
                    <a:cubicBezTo>
                      <a:pt x="21" y="4"/>
                      <a:pt x="20" y="4"/>
                      <a:pt x="20" y="4"/>
                    </a:cubicBezTo>
                    <a:cubicBezTo>
                      <a:pt x="20" y="4"/>
                      <a:pt x="19" y="4"/>
                      <a:pt x="19" y="4"/>
                    </a:cubicBezTo>
                    <a:cubicBezTo>
                      <a:pt x="18" y="4"/>
                      <a:pt x="18" y="4"/>
                      <a:pt x="18" y="4"/>
                    </a:cubicBezTo>
                    <a:cubicBezTo>
                      <a:pt x="17" y="4"/>
                      <a:pt x="17" y="4"/>
                      <a:pt x="16" y="4"/>
                    </a:cubicBezTo>
                    <a:cubicBezTo>
                      <a:pt x="16" y="4"/>
                      <a:pt x="15" y="4"/>
                      <a:pt x="15" y="4"/>
                    </a:cubicBezTo>
                    <a:cubicBezTo>
                      <a:pt x="14" y="4"/>
                      <a:pt x="14" y="4"/>
                      <a:pt x="14" y="5"/>
                    </a:cubicBezTo>
                    <a:cubicBezTo>
                      <a:pt x="13" y="5"/>
                      <a:pt x="13" y="5"/>
                      <a:pt x="13" y="5"/>
                    </a:cubicBezTo>
                    <a:cubicBezTo>
                      <a:pt x="12" y="6"/>
                      <a:pt x="13" y="6"/>
                      <a:pt x="12" y="6"/>
                    </a:cubicBezTo>
                    <a:cubicBezTo>
                      <a:pt x="12" y="6"/>
                      <a:pt x="12" y="6"/>
                      <a:pt x="11" y="6"/>
                    </a:cubicBezTo>
                    <a:cubicBezTo>
                      <a:pt x="11" y="6"/>
                      <a:pt x="10" y="6"/>
                      <a:pt x="10" y="6"/>
                    </a:cubicBezTo>
                    <a:cubicBezTo>
                      <a:pt x="9" y="6"/>
                      <a:pt x="9" y="6"/>
                      <a:pt x="9" y="6"/>
                    </a:cubicBezTo>
                    <a:cubicBezTo>
                      <a:pt x="8" y="6"/>
                      <a:pt x="8" y="6"/>
                      <a:pt x="8" y="6"/>
                    </a:cubicBezTo>
                    <a:cubicBezTo>
                      <a:pt x="8" y="6"/>
                      <a:pt x="8" y="6"/>
                      <a:pt x="8" y="6"/>
                    </a:cubicBezTo>
                    <a:cubicBezTo>
                      <a:pt x="8" y="7"/>
                      <a:pt x="8" y="7"/>
                      <a:pt x="8" y="7"/>
                    </a:cubicBezTo>
                    <a:cubicBezTo>
                      <a:pt x="8" y="7"/>
                      <a:pt x="9" y="7"/>
                      <a:pt x="9" y="7"/>
                    </a:cubicBezTo>
                    <a:cubicBezTo>
                      <a:pt x="9" y="8"/>
                      <a:pt x="8" y="8"/>
                      <a:pt x="8" y="8"/>
                    </a:cubicBezTo>
                    <a:cubicBezTo>
                      <a:pt x="7" y="8"/>
                      <a:pt x="7" y="8"/>
                      <a:pt x="7" y="8"/>
                    </a:cubicBezTo>
                    <a:cubicBezTo>
                      <a:pt x="6" y="8"/>
                      <a:pt x="6" y="8"/>
                      <a:pt x="5" y="8"/>
                    </a:cubicBezTo>
                    <a:cubicBezTo>
                      <a:pt x="5" y="8"/>
                      <a:pt x="4" y="8"/>
                      <a:pt x="4" y="8"/>
                    </a:cubicBezTo>
                    <a:cubicBezTo>
                      <a:pt x="3" y="8"/>
                      <a:pt x="3" y="8"/>
                      <a:pt x="3" y="8"/>
                    </a:cubicBezTo>
                    <a:cubicBezTo>
                      <a:pt x="2" y="8"/>
                      <a:pt x="2" y="8"/>
                      <a:pt x="2" y="9"/>
                    </a:cubicBezTo>
                    <a:cubicBezTo>
                      <a:pt x="1" y="9"/>
                      <a:pt x="2" y="9"/>
                      <a:pt x="2" y="10"/>
                    </a:cubicBezTo>
                    <a:cubicBezTo>
                      <a:pt x="1" y="10"/>
                      <a:pt x="1" y="10"/>
                      <a:pt x="1" y="10"/>
                    </a:cubicBezTo>
                    <a:cubicBezTo>
                      <a:pt x="1" y="11"/>
                      <a:pt x="1" y="11"/>
                      <a:pt x="1" y="11"/>
                    </a:cubicBezTo>
                    <a:cubicBezTo>
                      <a:pt x="1" y="11"/>
                      <a:pt x="2" y="11"/>
                      <a:pt x="2" y="11"/>
                    </a:cubicBezTo>
                    <a:cubicBezTo>
                      <a:pt x="2" y="11"/>
                      <a:pt x="2" y="11"/>
                      <a:pt x="3" y="11"/>
                    </a:cubicBezTo>
                    <a:cubicBezTo>
                      <a:pt x="3" y="11"/>
                      <a:pt x="3" y="11"/>
                      <a:pt x="3" y="12"/>
                    </a:cubicBezTo>
                    <a:cubicBezTo>
                      <a:pt x="3" y="12"/>
                      <a:pt x="4" y="12"/>
                      <a:pt x="3" y="12"/>
                    </a:cubicBezTo>
                    <a:cubicBezTo>
                      <a:pt x="3" y="13"/>
                      <a:pt x="3" y="13"/>
                      <a:pt x="3" y="13"/>
                    </a:cubicBezTo>
                    <a:cubicBezTo>
                      <a:pt x="3" y="14"/>
                      <a:pt x="2" y="14"/>
                      <a:pt x="2" y="14"/>
                    </a:cubicBezTo>
                    <a:cubicBezTo>
                      <a:pt x="2" y="14"/>
                      <a:pt x="2" y="14"/>
                      <a:pt x="1" y="13"/>
                    </a:cubicBezTo>
                    <a:cubicBezTo>
                      <a:pt x="1" y="13"/>
                      <a:pt x="1" y="13"/>
                      <a:pt x="0" y="13"/>
                    </a:cubicBezTo>
                    <a:cubicBezTo>
                      <a:pt x="0" y="14"/>
                      <a:pt x="0" y="14"/>
                      <a:pt x="1" y="14"/>
                    </a:cubicBezTo>
                    <a:cubicBezTo>
                      <a:pt x="1" y="15"/>
                      <a:pt x="1" y="15"/>
                      <a:pt x="1" y="15"/>
                    </a:cubicBezTo>
                    <a:cubicBezTo>
                      <a:pt x="2" y="15"/>
                      <a:pt x="2" y="15"/>
                      <a:pt x="3" y="15"/>
                    </a:cubicBezTo>
                    <a:cubicBezTo>
                      <a:pt x="3" y="15"/>
                      <a:pt x="3" y="15"/>
                      <a:pt x="3" y="15"/>
                    </a:cubicBezTo>
                    <a:cubicBezTo>
                      <a:pt x="4" y="15"/>
                      <a:pt x="4" y="15"/>
                      <a:pt x="4" y="16"/>
                    </a:cubicBezTo>
                    <a:cubicBezTo>
                      <a:pt x="4" y="16"/>
                      <a:pt x="4" y="16"/>
                      <a:pt x="4" y="16"/>
                    </a:cubicBezTo>
                    <a:cubicBezTo>
                      <a:pt x="4" y="17"/>
                      <a:pt x="5" y="17"/>
                      <a:pt x="5" y="17"/>
                    </a:cubicBezTo>
                    <a:cubicBezTo>
                      <a:pt x="5" y="17"/>
                      <a:pt x="5" y="17"/>
                      <a:pt x="5" y="18"/>
                    </a:cubicBezTo>
                    <a:cubicBezTo>
                      <a:pt x="5" y="18"/>
                      <a:pt x="5" y="18"/>
                      <a:pt x="5" y="18"/>
                    </a:cubicBezTo>
                    <a:cubicBezTo>
                      <a:pt x="5" y="19"/>
                      <a:pt x="6" y="19"/>
                      <a:pt x="6" y="19"/>
                    </a:cubicBezTo>
                    <a:cubicBezTo>
                      <a:pt x="6" y="19"/>
                      <a:pt x="6" y="19"/>
                      <a:pt x="7" y="19"/>
                    </a:cubicBezTo>
                    <a:cubicBezTo>
                      <a:pt x="7" y="19"/>
                      <a:pt x="7" y="19"/>
                      <a:pt x="8" y="19"/>
                    </a:cubicBezTo>
                    <a:cubicBezTo>
                      <a:pt x="8" y="19"/>
                      <a:pt x="8" y="19"/>
                      <a:pt x="9" y="19"/>
                    </a:cubicBezTo>
                    <a:cubicBezTo>
                      <a:pt x="9" y="20"/>
                      <a:pt x="9" y="20"/>
                      <a:pt x="9" y="20"/>
                    </a:cubicBezTo>
                    <a:cubicBezTo>
                      <a:pt x="9" y="21"/>
                      <a:pt x="10" y="20"/>
                      <a:pt x="10" y="20"/>
                    </a:cubicBezTo>
                    <a:cubicBezTo>
                      <a:pt x="11" y="20"/>
                      <a:pt x="11" y="20"/>
                      <a:pt x="12" y="20"/>
                    </a:cubicBezTo>
                    <a:cubicBezTo>
                      <a:pt x="13" y="19"/>
                      <a:pt x="13" y="19"/>
                      <a:pt x="13" y="19"/>
                    </a:cubicBezTo>
                    <a:cubicBezTo>
                      <a:pt x="13" y="19"/>
                      <a:pt x="13" y="19"/>
                      <a:pt x="13" y="19"/>
                    </a:cubicBezTo>
                    <a:cubicBezTo>
                      <a:pt x="14" y="19"/>
                      <a:pt x="14" y="19"/>
                      <a:pt x="15" y="19"/>
                    </a:cubicBezTo>
                    <a:cubicBezTo>
                      <a:pt x="15" y="19"/>
                      <a:pt x="15" y="19"/>
                      <a:pt x="16" y="19"/>
                    </a:cubicBezTo>
                    <a:cubicBezTo>
                      <a:pt x="16" y="20"/>
                      <a:pt x="16" y="20"/>
                      <a:pt x="17" y="20"/>
                    </a:cubicBezTo>
                    <a:cubicBezTo>
                      <a:pt x="17" y="20"/>
                      <a:pt x="17" y="20"/>
                      <a:pt x="18" y="21"/>
                    </a:cubicBezTo>
                    <a:cubicBezTo>
                      <a:pt x="18" y="21"/>
                      <a:pt x="18" y="21"/>
                      <a:pt x="19" y="20"/>
                    </a:cubicBezTo>
                    <a:cubicBezTo>
                      <a:pt x="19" y="20"/>
                      <a:pt x="20" y="21"/>
                      <a:pt x="20" y="20"/>
                    </a:cubicBezTo>
                    <a:cubicBezTo>
                      <a:pt x="20" y="20"/>
                      <a:pt x="21" y="20"/>
                      <a:pt x="21" y="20"/>
                    </a:cubicBezTo>
                    <a:cubicBezTo>
                      <a:pt x="21" y="20"/>
                      <a:pt x="21" y="19"/>
                      <a:pt x="21" y="19"/>
                    </a:cubicBezTo>
                    <a:cubicBezTo>
                      <a:pt x="22" y="19"/>
                      <a:pt x="22" y="19"/>
                      <a:pt x="22" y="19"/>
                    </a:cubicBezTo>
                    <a:cubicBezTo>
                      <a:pt x="22" y="19"/>
                      <a:pt x="23" y="19"/>
                      <a:pt x="23" y="19"/>
                    </a:cubicBezTo>
                    <a:cubicBezTo>
                      <a:pt x="23" y="19"/>
                      <a:pt x="24" y="19"/>
                      <a:pt x="24" y="19"/>
                    </a:cubicBezTo>
                    <a:cubicBezTo>
                      <a:pt x="25" y="19"/>
                      <a:pt x="25" y="19"/>
                      <a:pt x="25" y="19"/>
                    </a:cubicBezTo>
                    <a:cubicBezTo>
                      <a:pt x="25" y="19"/>
                      <a:pt x="26" y="19"/>
                      <a:pt x="26" y="19"/>
                    </a:cubicBezTo>
                    <a:cubicBezTo>
                      <a:pt x="25" y="20"/>
                      <a:pt x="25" y="20"/>
                      <a:pt x="25" y="20"/>
                    </a:cubicBezTo>
                    <a:cubicBezTo>
                      <a:pt x="25" y="20"/>
                      <a:pt x="25" y="21"/>
                      <a:pt x="25" y="21"/>
                    </a:cubicBezTo>
                    <a:cubicBezTo>
                      <a:pt x="25" y="21"/>
                      <a:pt x="25" y="21"/>
                      <a:pt x="25" y="21"/>
                    </a:cubicBezTo>
                    <a:cubicBezTo>
                      <a:pt x="26" y="21"/>
                      <a:pt x="26" y="21"/>
                      <a:pt x="26" y="21"/>
                    </a:cubicBezTo>
                    <a:cubicBezTo>
                      <a:pt x="27" y="21"/>
                      <a:pt x="27" y="20"/>
                      <a:pt x="27" y="20"/>
                    </a:cubicBezTo>
                    <a:cubicBezTo>
                      <a:pt x="27" y="20"/>
                      <a:pt x="27" y="19"/>
                      <a:pt x="27" y="19"/>
                    </a:cubicBezTo>
                    <a:cubicBezTo>
                      <a:pt x="27" y="19"/>
                      <a:pt x="27" y="18"/>
                      <a:pt x="27" y="18"/>
                    </a:cubicBezTo>
                    <a:cubicBezTo>
                      <a:pt x="28" y="18"/>
                      <a:pt x="28" y="19"/>
                      <a:pt x="28" y="19"/>
                    </a:cubicBezTo>
                    <a:cubicBezTo>
                      <a:pt x="29" y="19"/>
                      <a:pt x="29" y="19"/>
                      <a:pt x="29" y="19"/>
                    </a:cubicBezTo>
                    <a:cubicBezTo>
                      <a:pt x="30" y="19"/>
                      <a:pt x="30" y="18"/>
                      <a:pt x="31" y="18"/>
                    </a:cubicBezTo>
                    <a:cubicBezTo>
                      <a:pt x="31" y="18"/>
                      <a:pt x="31" y="19"/>
                      <a:pt x="32" y="19"/>
                    </a:cubicBezTo>
                    <a:cubicBezTo>
                      <a:pt x="32" y="19"/>
                      <a:pt x="33" y="19"/>
                      <a:pt x="33" y="19"/>
                    </a:cubicBezTo>
                    <a:cubicBezTo>
                      <a:pt x="34" y="19"/>
                      <a:pt x="34" y="19"/>
                      <a:pt x="34" y="19"/>
                    </a:cubicBezTo>
                    <a:cubicBezTo>
                      <a:pt x="35" y="19"/>
                      <a:pt x="35" y="19"/>
                      <a:pt x="35" y="18"/>
                    </a:cubicBezTo>
                    <a:cubicBezTo>
                      <a:pt x="36" y="18"/>
                      <a:pt x="36" y="18"/>
                      <a:pt x="36" y="18"/>
                    </a:cubicBezTo>
                    <a:cubicBezTo>
                      <a:pt x="36" y="18"/>
                      <a:pt x="36" y="18"/>
                      <a:pt x="36" y="18"/>
                    </a:cubicBezTo>
                    <a:cubicBezTo>
                      <a:pt x="37" y="17"/>
                      <a:pt x="37" y="18"/>
                      <a:pt x="38" y="18"/>
                    </a:cubicBezTo>
                    <a:cubicBezTo>
                      <a:pt x="38" y="18"/>
                      <a:pt x="39" y="18"/>
                      <a:pt x="39" y="18"/>
                    </a:cubicBezTo>
                    <a:cubicBezTo>
                      <a:pt x="39" y="18"/>
                      <a:pt x="40" y="17"/>
                      <a:pt x="40" y="17"/>
                    </a:cubicBezTo>
                    <a:cubicBezTo>
                      <a:pt x="40" y="17"/>
                      <a:pt x="41" y="17"/>
                      <a:pt x="41" y="17"/>
                    </a:cubicBezTo>
                    <a:cubicBezTo>
                      <a:pt x="41" y="17"/>
                      <a:pt x="41" y="17"/>
                      <a:pt x="41" y="18"/>
                    </a:cubicBezTo>
                    <a:cubicBezTo>
                      <a:pt x="41" y="17"/>
                      <a:pt x="41" y="17"/>
                      <a:pt x="41" y="17"/>
                    </a:cubicBezTo>
                    <a:cubicBezTo>
                      <a:pt x="42" y="17"/>
                      <a:pt x="42" y="17"/>
                      <a:pt x="42" y="17"/>
                    </a:cubicBezTo>
                    <a:cubicBezTo>
                      <a:pt x="43" y="17"/>
                      <a:pt x="43" y="18"/>
                      <a:pt x="43" y="18"/>
                    </a:cubicBezTo>
                    <a:cubicBezTo>
                      <a:pt x="44" y="18"/>
                      <a:pt x="44" y="18"/>
                      <a:pt x="44" y="18"/>
                    </a:cubicBezTo>
                    <a:cubicBezTo>
                      <a:pt x="44" y="18"/>
                      <a:pt x="44" y="17"/>
                      <a:pt x="45" y="17"/>
                    </a:cubicBezTo>
                    <a:cubicBezTo>
                      <a:pt x="45" y="17"/>
                      <a:pt x="45" y="18"/>
                      <a:pt x="45" y="18"/>
                    </a:cubicBezTo>
                    <a:cubicBezTo>
                      <a:pt x="45" y="18"/>
                      <a:pt x="46" y="18"/>
                      <a:pt x="46" y="18"/>
                    </a:cubicBezTo>
                    <a:cubicBezTo>
                      <a:pt x="46" y="17"/>
                      <a:pt x="46" y="17"/>
                      <a:pt x="46" y="17"/>
                    </a:cubicBezTo>
                    <a:cubicBezTo>
                      <a:pt x="46" y="17"/>
                      <a:pt x="46" y="17"/>
                      <a:pt x="45" y="16"/>
                    </a:cubicBezTo>
                    <a:cubicBezTo>
                      <a:pt x="45" y="16"/>
                      <a:pt x="45" y="16"/>
                      <a:pt x="45" y="16"/>
                    </a:cubicBezTo>
                    <a:cubicBezTo>
                      <a:pt x="45" y="16"/>
                      <a:pt x="44" y="15"/>
                      <a:pt x="44" y="15"/>
                    </a:cubicBezTo>
                    <a:cubicBezTo>
                      <a:pt x="45" y="15"/>
                      <a:pt x="45" y="15"/>
                      <a:pt x="45" y="14"/>
                    </a:cubicBezTo>
                    <a:cubicBezTo>
                      <a:pt x="45" y="14"/>
                      <a:pt x="45" y="14"/>
                      <a:pt x="44" y="14"/>
                    </a:cubicBezTo>
                    <a:cubicBezTo>
                      <a:pt x="44" y="14"/>
                      <a:pt x="44" y="13"/>
                      <a:pt x="44" y="13"/>
                    </a:cubicBezTo>
                    <a:cubicBezTo>
                      <a:pt x="44" y="13"/>
                      <a:pt x="44" y="12"/>
                      <a:pt x="44" y="12"/>
                    </a:cubicBezTo>
                    <a:cubicBezTo>
                      <a:pt x="44" y="12"/>
                      <a:pt x="44" y="12"/>
                      <a:pt x="44" y="11"/>
                    </a:cubicBezTo>
                    <a:cubicBezTo>
                      <a:pt x="44" y="11"/>
                      <a:pt x="44" y="11"/>
                      <a:pt x="44" y="11"/>
                    </a:cubicBezTo>
                    <a:cubicBezTo>
                      <a:pt x="45" y="11"/>
                      <a:pt x="45" y="11"/>
                      <a:pt x="45" y="10"/>
                    </a:cubicBezTo>
                    <a:cubicBezTo>
                      <a:pt x="45" y="10"/>
                      <a:pt x="45" y="10"/>
                      <a:pt x="45" y="9"/>
                    </a:cubicBezTo>
                    <a:cubicBezTo>
                      <a:pt x="45" y="9"/>
                      <a:pt x="44" y="8"/>
                      <a:pt x="44" y="8"/>
                    </a:cubicBezTo>
                    <a:cubicBezTo>
                      <a:pt x="44" y="7"/>
                      <a:pt x="44" y="7"/>
                      <a:pt x="44" y="6"/>
                    </a:cubicBezTo>
                    <a:cubicBezTo>
                      <a:pt x="44" y="6"/>
                      <a:pt x="44" y="6"/>
                      <a:pt x="44" y="5"/>
                    </a:cubicBezTo>
                    <a:cubicBezTo>
                      <a:pt x="44" y="5"/>
                      <a:pt x="44" y="5"/>
                      <a:pt x="44" y="4"/>
                    </a:cubicBezTo>
                    <a:cubicBezTo>
                      <a:pt x="44" y="4"/>
                      <a:pt x="44" y="4"/>
                      <a:pt x="44" y="4"/>
                    </a:cubicBezTo>
                    <a:cubicBezTo>
                      <a:pt x="44" y="4"/>
                      <a:pt x="44" y="4"/>
                      <a:pt x="44" y="4"/>
                    </a:cubicBezTo>
                    <a:cubicBezTo>
                      <a:pt x="43" y="3"/>
                      <a:pt x="42" y="2"/>
                      <a:pt x="41" y="2"/>
                    </a:cubicBezTo>
                    <a:cubicBezTo>
                      <a:pt x="40" y="2"/>
                      <a:pt x="40" y="3"/>
                      <a:pt x="39" y="3"/>
                    </a:cubicBezTo>
                    <a:cubicBezTo>
                      <a:pt x="38" y="2"/>
                      <a:pt x="38" y="2"/>
                      <a:pt x="38" y="1"/>
                    </a:cubicBezTo>
                    <a:cubicBezTo>
                      <a:pt x="37" y="1"/>
                      <a:pt x="37" y="0"/>
                      <a:pt x="37" y="0"/>
                    </a:cubicBezTo>
                    <a:cubicBezTo>
                      <a:pt x="36" y="0"/>
                      <a:pt x="35" y="0"/>
                      <a:pt x="35" y="0"/>
                    </a:cubicBezTo>
                    <a:cubicBezTo>
                      <a:pt x="34" y="0"/>
                      <a:pt x="34" y="0"/>
                      <a:pt x="34" y="0"/>
                    </a:cubicBezTo>
                    <a:cubicBezTo>
                      <a:pt x="33" y="0"/>
                      <a:pt x="33" y="0"/>
                      <a:pt x="33" y="0"/>
                    </a:cubicBezTo>
                    <a:cubicBezTo>
                      <a:pt x="33" y="0"/>
                      <a:pt x="33" y="0"/>
                      <a:pt x="33" y="0"/>
                    </a:cubicBezTo>
                    <a:cubicBezTo>
                      <a:pt x="33" y="1"/>
                      <a:pt x="33" y="1"/>
                      <a:pt x="33" y="1"/>
                    </a:cubicBezTo>
                    <a:cubicBezTo>
                      <a:pt x="34" y="1"/>
                      <a:pt x="34" y="1"/>
                      <a:pt x="34" y="1"/>
                    </a:cubicBezTo>
                    <a:cubicBezTo>
                      <a:pt x="35" y="2"/>
                      <a:pt x="35" y="2"/>
                      <a:pt x="35" y="2"/>
                    </a:cubicBezTo>
                    <a:cubicBezTo>
                      <a:pt x="35" y="3"/>
                      <a:pt x="35" y="3"/>
                      <a:pt x="36" y="3"/>
                    </a:cubicBezTo>
                    <a:cubicBezTo>
                      <a:pt x="36" y="4"/>
                      <a:pt x="36" y="4"/>
                      <a:pt x="36" y="4"/>
                    </a:cubicBezTo>
                    <a:cubicBezTo>
                      <a:pt x="36" y="5"/>
                      <a:pt x="36" y="5"/>
                      <a:pt x="35" y="5"/>
                    </a:cubicBezTo>
                    <a:cubicBezTo>
                      <a:pt x="35" y="5"/>
                      <a:pt x="35" y="5"/>
                      <a:pt x="34" y="6"/>
                    </a:cubicBezTo>
                    <a:cubicBezTo>
                      <a:pt x="34" y="6"/>
                      <a:pt x="34" y="6"/>
                      <a:pt x="33" y="6"/>
                    </a:cubicBezTo>
                    <a:cubicBezTo>
                      <a:pt x="33" y="6"/>
                      <a:pt x="33" y="6"/>
                      <a:pt x="32" y="6"/>
                    </a:cubicBezTo>
                    <a:cubicBezTo>
                      <a:pt x="32" y="6"/>
                      <a:pt x="31" y="6"/>
                      <a:pt x="31" y="6"/>
                    </a:cubicBezTo>
                    <a:cubicBezTo>
                      <a:pt x="31" y="6"/>
                      <a:pt x="31" y="6"/>
                      <a:pt x="30" y="6"/>
                    </a:cubicBezTo>
                    <a:cubicBezTo>
                      <a:pt x="30" y="6"/>
                      <a:pt x="30" y="6"/>
                      <a:pt x="29" y="6"/>
                    </a:cubicBezTo>
                    <a:cubicBezTo>
                      <a:pt x="28" y="6"/>
                      <a:pt x="28" y="6"/>
                      <a:pt x="27" y="6"/>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43" name="Freeform 133"/>
              <p:cNvSpPr>
                <a:spLocks/>
              </p:cNvSpPr>
              <p:nvPr/>
            </p:nvSpPr>
            <p:spPr bwMode="auto">
              <a:xfrm>
                <a:off x="53482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44" name="Freeform 134"/>
              <p:cNvSpPr>
                <a:spLocks/>
              </p:cNvSpPr>
              <p:nvPr/>
            </p:nvSpPr>
            <p:spPr bwMode="auto">
              <a:xfrm>
                <a:off x="5359402" y="1400176"/>
                <a:ext cx="971550" cy="388938"/>
              </a:xfrm>
              <a:custGeom>
                <a:avLst/>
                <a:gdLst>
                  <a:gd name="T0" fmla="*/ 49 w 90"/>
                  <a:gd name="T1" fmla="*/ 33 h 36"/>
                  <a:gd name="T2" fmla="*/ 53 w 90"/>
                  <a:gd name="T3" fmla="*/ 36 h 36"/>
                  <a:gd name="T4" fmla="*/ 59 w 90"/>
                  <a:gd name="T5" fmla="*/ 34 h 36"/>
                  <a:gd name="T6" fmla="*/ 64 w 90"/>
                  <a:gd name="T7" fmla="*/ 31 h 36"/>
                  <a:gd name="T8" fmla="*/ 71 w 90"/>
                  <a:gd name="T9" fmla="*/ 32 h 36"/>
                  <a:gd name="T10" fmla="*/ 78 w 90"/>
                  <a:gd name="T11" fmla="*/ 33 h 36"/>
                  <a:gd name="T12" fmla="*/ 77 w 90"/>
                  <a:gd name="T13" fmla="*/ 28 h 36"/>
                  <a:gd name="T14" fmla="*/ 79 w 90"/>
                  <a:gd name="T15" fmla="*/ 26 h 36"/>
                  <a:gd name="T16" fmla="*/ 80 w 90"/>
                  <a:gd name="T17" fmla="*/ 22 h 36"/>
                  <a:gd name="T18" fmla="*/ 84 w 90"/>
                  <a:gd name="T19" fmla="*/ 21 h 36"/>
                  <a:gd name="T20" fmla="*/ 85 w 90"/>
                  <a:gd name="T21" fmla="*/ 18 h 36"/>
                  <a:gd name="T22" fmla="*/ 89 w 90"/>
                  <a:gd name="T23" fmla="*/ 14 h 36"/>
                  <a:gd name="T24" fmla="*/ 84 w 90"/>
                  <a:gd name="T25" fmla="*/ 12 h 36"/>
                  <a:gd name="T26" fmla="*/ 80 w 90"/>
                  <a:gd name="T27" fmla="*/ 11 h 36"/>
                  <a:gd name="T28" fmla="*/ 74 w 90"/>
                  <a:gd name="T29" fmla="*/ 11 h 36"/>
                  <a:gd name="T30" fmla="*/ 70 w 90"/>
                  <a:gd name="T31" fmla="*/ 13 h 36"/>
                  <a:gd name="T32" fmla="*/ 65 w 90"/>
                  <a:gd name="T33" fmla="*/ 11 h 36"/>
                  <a:gd name="T34" fmla="*/ 61 w 90"/>
                  <a:gd name="T35" fmla="*/ 7 h 36"/>
                  <a:gd name="T36" fmla="*/ 54 w 90"/>
                  <a:gd name="T37" fmla="*/ 3 h 36"/>
                  <a:gd name="T38" fmla="*/ 49 w 90"/>
                  <a:gd name="T39" fmla="*/ 4 h 36"/>
                  <a:gd name="T40" fmla="*/ 44 w 90"/>
                  <a:gd name="T41" fmla="*/ 1 h 36"/>
                  <a:gd name="T42" fmla="*/ 40 w 90"/>
                  <a:gd name="T43" fmla="*/ 1 h 36"/>
                  <a:gd name="T44" fmla="*/ 36 w 90"/>
                  <a:gd name="T45" fmla="*/ 2 h 36"/>
                  <a:gd name="T46" fmla="*/ 31 w 90"/>
                  <a:gd name="T47" fmla="*/ 4 h 36"/>
                  <a:gd name="T48" fmla="*/ 29 w 90"/>
                  <a:gd name="T49" fmla="*/ 5 h 36"/>
                  <a:gd name="T50" fmla="*/ 27 w 90"/>
                  <a:gd name="T51" fmla="*/ 8 h 36"/>
                  <a:gd name="T52" fmla="*/ 26 w 90"/>
                  <a:gd name="T53" fmla="*/ 11 h 36"/>
                  <a:gd name="T54" fmla="*/ 27 w 90"/>
                  <a:gd name="T55" fmla="*/ 13 h 36"/>
                  <a:gd name="T56" fmla="*/ 21 w 90"/>
                  <a:gd name="T57" fmla="*/ 13 h 36"/>
                  <a:gd name="T58" fmla="*/ 13 w 90"/>
                  <a:gd name="T59" fmla="*/ 11 h 36"/>
                  <a:gd name="T60" fmla="*/ 5 w 90"/>
                  <a:gd name="T61" fmla="*/ 11 h 36"/>
                  <a:gd name="T62" fmla="*/ 1 w 90"/>
                  <a:gd name="T63" fmla="*/ 14 h 36"/>
                  <a:gd name="T64" fmla="*/ 2 w 90"/>
                  <a:gd name="T65" fmla="*/ 18 h 36"/>
                  <a:gd name="T66" fmla="*/ 3 w 90"/>
                  <a:gd name="T67" fmla="*/ 24 h 36"/>
                  <a:gd name="T68" fmla="*/ 8 w 90"/>
                  <a:gd name="T69" fmla="*/ 20 h 36"/>
                  <a:gd name="T70" fmla="*/ 13 w 90"/>
                  <a:gd name="T71" fmla="*/ 23 h 36"/>
                  <a:gd name="T72" fmla="*/ 11 w 90"/>
                  <a:gd name="T73" fmla="*/ 25 h 36"/>
                  <a:gd name="T74" fmla="*/ 10 w 90"/>
                  <a:gd name="T75" fmla="*/ 27 h 36"/>
                  <a:gd name="T76" fmla="*/ 8 w 90"/>
                  <a:gd name="T77" fmla="*/ 27 h 36"/>
                  <a:gd name="T78" fmla="*/ 11 w 90"/>
                  <a:gd name="T79" fmla="*/ 30 h 36"/>
                  <a:gd name="T80" fmla="*/ 14 w 90"/>
                  <a:gd name="T81" fmla="*/ 32 h 36"/>
                  <a:gd name="T82" fmla="*/ 17 w 90"/>
                  <a:gd name="T83" fmla="*/ 34 h 36"/>
                  <a:gd name="T84" fmla="*/ 22 w 90"/>
                  <a:gd name="T85" fmla="*/ 36 h 36"/>
                  <a:gd name="T86" fmla="*/ 24 w 90"/>
                  <a:gd name="T87" fmla="*/ 33 h 36"/>
                  <a:gd name="T88" fmla="*/ 23 w 90"/>
                  <a:gd name="T89" fmla="*/ 26 h 36"/>
                  <a:gd name="T90" fmla="*/ 26 w 90"/>
                  <a:gd name="T91" fmla="*/ 24 h 36"/>
                  <a:gd name="T92" fmla="*/ 28 w 90"/>
                  <a:gd name="T93" fmla="*/ 22 h 36"/>
                  <a:gd name="T94" fmla="*/ 32 w 90"/>
                  <a:gd name="T95" fmla="*/ 21 h 36"/>
                  <a:gd name="T96" fmla="*/ 32 w 90"/>
                  <a:gd name="T97" fmla="*/ 25 h 36"/>
                  <a:gd name="T98" fmla="*/ 33 w 90"/>
                  <a:gd name="T99" fmla="*/ 27 h 36"/>
                  <a:gd name="T100" fmla="*/ 35 w 90"/>
                  <a:gd name="T101" fmla="*/ 30 h 36"/>
                  <a:gd name="T102" fmla="*/ 43 w 90"/>
                  <a:gd name="T10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36">
                    <a:moveTo>
                      <a:pt x="44" y="31"/>
                    </a:moveTo>
                    <a:cubicBezTo>
                      <a:pt x="45" y="31"/>
                      <a:pt x="45" y="31"/>
                      <a:pt x="45" y="31"/>
                    </a:cubicBezTo>
                    <a:cubicBezTo>
                      <a:pt x="46" y="31"/>
                      <a:pt x="46" y="30"/>
                      <a:pt x="46" y="30"/>
                    </a:cubicBezTo>
                    <a:cubicBezTo>
                      <a:pt x="47" y="30"/>
                      <a:pt x="47" y="31"/>
                      <a:pt x="47" y="32"/>
                    </a:cubicBezTo>
                    <a:cubicBezTo>
                      <a:pt x="48" y="32"/>
                      <a:pt x="48" y="32"/>
                      <a:pt x="49" y="33"/>
                    </a:cubicBezTo>
                    <a:cubicBezTo>
                      <a:pt x="49" y="33"/>
                      <a:pt x="50" y="33"/>
                      <a:pt x="50" y="34"/>
                    </a:cubicBezTo>
                    <a:cubicBezTo>
                      <a:pt x="50" y="35"/>
                      <a:pt x="49" y="35"/>
                      <a:pt x="50" y="36"/>
                    </a:cubicBezTo>
                    <a:cubicBezTo>
                      <a:pt x="50" y="36"/>
                      <a:pt x="51" y="36"/>
                      <a:pt x="51" y="36"/>
                    </a:cubicBezTo>
                    <a:cubicBezTo>
                      <a:pt x="52" y="36"/>
                      <a:pt x="52" y="36"/>
                      <a:pt x="52" y="36"/>
                    </a:cubicBezTo>
                    <a:cubicBezTo>
                      <a:pt x="53" y="36"/>
                      <a:pt x="53" y="36"/>
                      <a:pt x="53" y="36"/>
                    </a:cubicBezTo>
                    <a:cubicBezTo>
                      <a:pt x="54" y="36"/>
                      <a:pt x="54" y="35"/>
                      <a:pt x="54" y="35"/>
                    </a:cubicBezTo>
                    <a:cubicBezTo>
                      <a:pt x="55" y="35"/>
                      <a:pt x="55" y="35"/>
                      <a:pt x="56" y="35"/>
                    </a:cubicBezTo>
                    <a:cubicBezTo>
                      <a:pt x="56" y="35"/>
                      <a:pt x="57" y="35"/>
                      <a:pt x="58" y="35"/>
                    </a:cubicBezTo>
                    <a:cubicBezTo>
                      <a:pt x="58" y="35"/>
                      <a:pt x="58" y="35"/>
                      <a:pt x="58" y="35"/>
                    </a:cubicBezTo>
                    <a:cubicBezTo>
                      <a:pt x="58" y="34"/>
                      <a:pt x="58" y="34"/>
                      <a:pt x="59" y="34"/>
                    </a:cubicBezTo>
                    <a:cubicBezTo>
                      <a:pt x="59" y="34"/>
                      <a:pt x="59" y="33"/>
                      <a:pt x="60" y="33"/>
                    </a:cubicBezTo>
                    <a:cubicBezTo>
                      <a:pt x="60" y="32"/>
                      <a:pt x="60" y="32"/>
                      <a:pt x="61" y="32"/>
                    </a:cubicBezTo>
                    <a:cubicBezTo>
                      <a:pt x="61" y="32"/>
                      <a:pt x="62" y="32"/>
                      <a:pt x="62" y="32"/>
                    </a:cubicBezTo>
                    <a:cubicBezTo>
                      <a:pt x="62" y="32"/>
                      <a:pt x="63" y="32"/>
                      <a:pt x="63" y="32"/>
                    </a:cubicBezTo>
                    <a:cubicBezTo>
                      <a:pt x="64" y="32"/>
                      <a:pt x="64" y="31"/>
                      <a:pt x="64" y="31"/>
                    </a:cubicBezTo>
                    <a:cubicBezTo>
                      <a:pt x="65" y="31"/>
                      <a:pt x="65" y="31"/>
                      <a:pt x="65" y="31"/>
                    </a:cubicBezTo>
                    <a:cubicBezTo>
                      <a:pt x="66" y="30"/>
                      <a:pt x="66" y="31"/>
                      <a:pt x="67" y="31"/>
                    </a:cubicBezTo>
                    <a:cubicBezTo>
                      <a:pt x="68" y="31"/>
                      <a:pt x="68" y="32"/>
                      <a:pt x="69" y="32"/>
                    </a:cubicBezTo>
                    <a:cubicBezTo>
                      <a:pt x="70" y="32"/>
                      <a:pt x="70" y="32"/>
                      <a:pt x="70" y="32"/>
                    </a:cubicBezTo>
                    <a:cubicBezTo>
                      <a:pt x="71" y="32"/>
                      <a:pt x="71" y="32"/>
                      <a:pt x="71" y="32"/>
                    </a:cubicBezTo>
                    <a:cubicBezTo>
                      <a:pt x="72" y="32"/>
                      <a:pt x="72" y="32"/>
                      <a:pt x="73" y="32"/>
                    </a:cubicBezTo>
                    <a:cubicBezTo>
                      <a:pt x="73" y="32"/>
                      <a:pt x="73" y="33"/>
                      <a:pt x="74" y="33"/>
                    </a:cubicBezTo>
                    <a:cubicBezTo>
                      <a:pt x="75" y="33"/>
                      <a:pt x="75" y="33"/>
                      <a:pt x="76" y="33"/>
                    </a:cubicBezTo>
                    <a:cubicBezTo>
                      <a:pt x="76" y="33"/>
                      <a:pt x="77" y="33"/>
                      <a:pt x="77" y="33"/>
                    </a:cubicBezTo>
                    <a:cubicBezTo>
                      <a:pt x="78" y="33"/>
                      <a:pt x="78" y="33"/>
                      <a:pt x="78" y="33"/>
                    </a:cubicBezTo>
                    <a:cubicBezTo>
                      <a:pt x="79" y="33"/>
                      <a:pt x="79" y="33"/>
                      <a:pt x="79" y="33"/>
                    </a:cubicBezTo>
                    <a:cubicBezTo>
                      <a:pt x="79" y="32"/>
                      <a:pt x="79" y="32"/>
                      <a:pt x="79" y="31"/>
                    </a:cubicBezTo>
                    <a:cubicBezTo>
                      <a:pt x="79" y="31"/>
                      <a:pt x="78" y="30"/>
                      <a:pt x="78" y="30"/>
                    </a:cubicBezTo>
                    <a:cubicBezTo>
                      <a:pt x="78" y="29"/>
                      <a:pt x="78" y="29"/>
                      <a:pt x="77" y="29"/>
                    </a:cubicBezTo>
                    <a:cubicBezTo>
                      <a:pt x="77" y="28"/>
                      <a:pt x="77" y="28"/>
                      <a:pt x="77" y="28"/>
                    </a:cubicBezTo>
                    <a:cubicBezTo>
                      <a:pt x="77" y="27"/>
                      <a:pt x="76" y="28"/>
                      <a:pt x="76" y="27"/>
                    </a:cubicBezTo>
                    <a:cubicBezTo>
                      <a:pt x="76" y="27"/>
                      <a:pt x="76" y="27"/>
                      <a:pt x="76" y="27"/>
                    </a:cubicBezTo>
                    <a:cubicBezTo>
                      <a:pt x="76" y="27"/>
                      <a:pt x="76" y="27"/>
                      <a:pt x="76" y="26"/>
                    </a:cubicBezTo>
                    <a:cubicBezTo>
                      <a:pt x="76" y="26"/>
                      <a:pt x="76" y="26"/>
                      <a:pt x="77" y="26"/>
                    </a:cubicBezTo>
                    <a:cubicBezTo>
                      <a:pt x="77" y="26"/>
                      <a:pt x="78" y="26"/>
                      <a:pt x="79" y="26"/>
                    </a:cubicBezTo>
                    <a:cubicBezTo>
                      <a:pt x="79" y="26"/>
                      <a:pt x="79" y="26"/>
                      <a:pt x="80" y="26"/>
                    </a:cubicBezTo>
                    <a:cubicBezTo>
                      <a:pt x="80" y="26"/>
                      <a:pt x="81" y="27"/>
                      <a:pt x="81" y="27"/>
                    </a:cubicBezTo>
                    <a:cubicBezTo>
                      <a:pt x="81" y="26"/>
                      <a:pt x="81" y="26"/>
                      <a:pt x="81" y="25"/>
                    </a:cubicBezTo>
                    <a:cubicBezTo>
                      <a:pt x="81" y="25"/>
                      <a:pt x="80" y="25"/>
                      <a:pt x="80" y="24"/>
                    </a:cubicBezTo>
                    <a:cubicBezTo>
                      <a:pt x="80" y="23"/>
                      <a:pt x="80" y="23"/>
                      <a:pt x="80" y="22"/>
                    </a:cubicBezTo>
                    <a:cubicBezTo>
                      <a:pt x="80" y="21"/>
                      <a:pt x="80" y="20"/>
                      <a:pt x="81" y="20"/>
                    </a:cubicBezTo>
                    <a:cubicBezTo>
                      <a:pt x="81" y="21"/>
                      <a:pt x="81" y="21"/>
                      <a:pt x="82" y="21"/>
                    </a:cubicBezTo>
                    <a:cubicBezTo>
                      <a:pt x="82" y="21"/>
                      <a:pt x="82" y="21"/>
                      <a:pt x="82" y="21"/>
                    </a:cubicBezTo>
                    <a:cubicBezTo>
                      <a:pt x="83" y="21"/>
                      <a:pt x="83" y="21"/>
                      <a:pt x="83" y="21"/>
                    </a:cubicBezTo>
                    <a:cubicBezTo>
                      <a:pt x="84" y="21"/>
                      <a:pt x="84" y="21"/>
                      <a:pt x="84" y="21"/>
                    </a:cubicBezTo>
                    <a:cubicBezTo>
                      <a:pt x="85" y="21"/>
                      <a:pt x="85" y="21"/>
                      <a:pt x="85" y="20"/>
                    </a:cubicBezTo>
                    <a:cubicBezTo>
                      <a:pt x="85" y="20"/>
                      <a:pt x="85" y="20"/>
                      <a:pt x="85" y="20"/>
                    </a:cubicBezTo>
                    <a:cubicBezTo>
                      <a:pt x="85" y="19"/>
                      <a:pt x="85" y="19"/>
                      <a:pt x="85" y="19"/>
                    </a:cubicBezTo>
                    <a:cubicBezTo>
                      <a:pt x="85" y="18"/>
                      <a:pt x="85" y="18"/>
                      <a:pt x="85" y="18"/>
                    </a:cubicBezTo>
                    <a:cubicBezTo>
                      <a:pt x="85" y="18"/>
                      <a:pt x="85" y="18"/>
                      <a:pt x="85" y="18"/>
                    </a:cubicBezTo>
                    <a:cubicBezTo>
                      <a:pt x="85" y="17"/>
                      <a:pt x="85" y="16"/>
                      <a:pt x="86" y="16"/>
                    </a:cubicBezTo>
                    <a:cubicBezTo>
                      <a:pt x="87" y="15"/>
                      <a:pt x="87" y="15"/>
                      <a:pt x="88" y="15"/>
                    </a:cubicBezTo>
                    <a:cubicBezTo>
                      <a:pt x="89" y="15"/>
                      <a:pt x="89" y="15"/>
                      <a:pt x="90" y="15"/>
                    </a:cubicBezTo>
                    <a:cubicBezTo>
                      <a:pt x="90" y="15"/>
                      <a:pt x="90" y="15"/>
                      <a:pt x="90" y="15"/>
                    </a:cubicBezTo>
                    <a:cubicBezTo>
                      <a:pt x="89" y="14"/>
                      <a:pt x="89" y="14"/>
                      <a:pt x="89" y="14"/>
                    </a:cubicBezTo>
                    <a:cubicBezTo>
                      <a:pt x="89" y="14"/>
                      <a:pt x="88" y="14"/>
                      <a:pt x="87" y="13"/>
                    </a:cubicBezTo>
                    <a:cubicBezTo>
                      <a:pt x="87" y="13"/>
                      <a:pt x="87" y="13"/>
                      <a:pt x="87" y="13"/>
                    </a:cubicBezTo>
                    <a:cubicBezTo>
                      <a:pt x="87" y="12"/>
                      <a:pt x="87" y="12"/>
                      <a:pt x="86" y="12"/>
                    </a:cubicBezTo>
                    <a:cubicBezTo>
                      <a:pt x="86" y="12"/>
                      <a:pt x="86" y="12"/>
                      <a:pt x="85" y="12"/>
                    </a:cubicBezTo>
                    <a:cubicBezTo>
                      <a:pt x="85" y="12"/>
                      <a:pt x="85" y="12"/>
                      <a:pt x="84" y="12"/>
                    </a:cubicBezTo>
                    <a:cubicBezTo>
                      <a:pt x="84" y="13"/>
                      <a:pt x="84" y="13"/>
                      <a:pt x="83" y="13"/>
                    </a:cubicBezTo>
                    <a:cubicBezTo>
                      <a:pt x="83" y="13"/>
                      <a:pt x="82" y="13"/>
                      <a:pt x="82" y="13"/>
                    </a:cubicBezTo>
                    <a:cubicBezTo>
                      <a:pt x="81" y="12"/>
                      <a:pt x="81" y="12"/>
                      <a:pt x="81" y="12"/>
                    </a:cubicBezTo>
                    <a:cubicBezTo>
                      <a:pt x="81" y="12"/>
                      <a:pt x="80" y="12"/>
                      <a:pt x="80" y="12"/>
                    </a:cubicBezTo>
                    <a:cubicBezTo>
                      <a:pt x="80" y="12"/>
                      <a:pt x="80" y="11"/>
                      <a:pt x="80" y="11"/>
                    </a:cubicBezTo>
                    <a:cubicBezTo>
                      <a:pt x="79" y="11"/>
                      <a:pt x="79" y="11"/>
                      <a:pt x="79" y="11"/>
                    </a:cubicBezTo>
                    <a:cubicBezTo>
                      <a:pt x="78" y="10"/>
                      <a:pt x="78" y="11"/>
                      <a:pt x="77" y="11"/>
                    </a:cubicBezTo>
                    <a:cubicBezTo>
                      <a:pt x="77" y="11"/>
                      <a:pt x="77" y="11"/>
                      <a:pt x="76" y="11"/>
                    </a:cubicBezTo>
                    <a:cubicBezTo>
                      <a:pt x="76" y="11"/>
                      <a:pt x="75" y="11"/>
                      <a:pt x="75" y="11"/>
                    </a:cubicBezTo>
                    <a:cubicBezTo>
                      <a:pt x="75" y="11"/>
                      <a:pt x="74" y="11"/>
                      <a:pt x="74" y="11"/>
                    </a:cubicBezTo>
                    <a:cubicBezTo>
                      <a:pt x="74" y="12"/>
                      <a:pt x="73" y="12"/>
                      <a:pt x="73" y="12"/>
                    </a:cubicBezTo>
                    <a:cubicBezTo>
                      <a:pt x="73" y="12"/>
                      <a:pt x="72" y="12"/>
                      <a:pt x="72" y="12"/>
                    </a:cubicBezTo>
                    <a:cubicBezTo>
                      <a:pt x="72" y="11"/>
                      <a:pt x="72" y="11"/>
                      <a:pt x="72" y="11"/>
                    </a:cubicBezTo>
                    <a:cubicBezTo>
                      <a:pt x="71" y="11"/>
                      <a:pt x="71" y="11"/>
                      <a:pt x="71" y="12"/>
                    </a:cubicBezTo>
                    <a:cubicBezTo>
                      <a:pt x="70" y="12"/>
                      <a:pt x="70" y="12"/>
                      <a:pt x="70" y="13"/>
                    </a:cubicBezTo>
                    <a:cubicBezTo>
                      <a:pt x="70" y="13"/>
                      <a:pt x="70" y="13"/>
                      <a:pt x="69" y="13"/>
                    </a:cubicBezTo>
                    <a:cubicBezTo>
                      <a:pt x="69" y="13"/>
                      <a:pt x="68" y="13"/>
                      <a:pt x="68" y="13"/>
                    </a:cubicBezTo>
                    <a:cubicBezTo>
                      <a:pt x="68" y="12"/>
                      <a:pt x="67" y="12"/>
                      <a:pt x="67" y="12"/>
                    </a:cubicBezTo>
                    <a:cubicBezTo>
                      <a:pt x="66" y="12"/>
                      <a:pt x="66" y="12"/>
                      <a:pt x="66" y="11"/>
                    </a:cubicBezTo>
                    <a:cubicBezTo>
                      <a:pt x="66" y="11"/>
                      <a:pt x="65" y="11"/>
                      <a:pt x="65" y="11"/>
                    </a:cubicBezTo>
                    <a:cubicBezTo>
                      <a:pt x="65" y="11"/>
                      <a:pt x="65" y="10"/>
                      <a:pt x="64" y="10"/>
                    </a:cubicBezTo>
                    <a:cubicBezTo>
                      <a:pt x="64" y="10"/>
                      <a:pt x="64" y="9"/>
                      <a:pt x="63" y="9"/>
                    </a:cubicBezTo>
                    <a:cubicBezTo>
                      <a:pt x="63" y="9"/>
                      <a:pt x="63" y="9"/>
                      <a:pt x="63" y="9"/>
                    </a:cubicBezTo>
                    <a:cubicBezTo>
                      <a:pt x="63" y="9"/>
                      <a:pt x="63" y="8"/>
                      <a:pt x="63" y="8"/>
                    </a:cubicBezTo>
                    <a:cubicBezTo>
                      <a:pt x="62" y="7"/>
                      <a:pt x="62" y="7"/>
                      <a:pt x="61" y="7"/>
                    </a:cubicBezTo>
                    <a:cubicBezTo>
                      <a:pt x="60" y="6"/>
                      <a:pt x="60" y="6"/>
                      <a:pt x="59" y="6"/>
                    </a:cubicBezTo>
                    <a:cubicBezTo>
                      <a:pt x="59" y="5"/>
                      <a:pt x="58" y="5"/>
                      <a:pt x="58" y="5"/>
                    </a:cubicBezTo>
                    <a:cubicBezTo>
                      <a:pt x="57" y="5"/>
                      <a:pt x="57" y="5"/>
                      <a:pt x="56" y="5"/>
                    </a:cubicBezTo>
                    <a:cubicBezTo>
                      <a:pt x="56" y="4"/>
                      <a:pt x="56" y="4"/>
                      <a:pt x="56" y="3"/>
                    </a:cubicBezTo>
                    <a:cubicBezTo>
                      <a:pt x="55" y="3"/>
                      <a:pt x="55" y="3"/>
                      <a:pt x="54" y="3"/>
                    </a:cubicBezTo>
                    <a:cubicBezTo>
                      <a:pt x="54" y="3"/>
                      <a:pt x="53" y="3"/>
                      <a:pt x="53" y="3"/>
                    </a:cubicBezTo>
                    <a:cubicBezTo>
                      <a:pt x="53" y="3"/>
                      <a:pt x="52" y="4"/>
                      <a:pt x="52" y="4"/>
                    </a:cubicBezTo>
                    <a:cubicBezTo>
                      <a:pt x="51" y="4"/>
                      <a:pt x="51" y="5"/>
                      <a:pt x="51" y="5"/>
                    </a:cubicBezTo>
                    <a:cubicBezTo>
                      <a:pt x="50" y="5"/>
                      <a:pt x="50" y="5"/>
                      <a:pt x="50" y="5"/>
                    </a:cubicBezTo>
                    <a:cubicBezTo>
                      <a:pt x="50" y="4"/>
                      <a:pt x="49" y="4"/>
                      <a:pt x="49" y="4"/>
                    </a:cubicBezTo>
                    <a:cubicBezTo>
                      <a:pt x="49" y="3"/>
                      <a:pt x="49" y="3"/>
                      <a:pt x="48" y="3"/>
                    </a:cubicBezTo>
                    <a:cubicBezTo>
                      <a:pt x="48" y="3"/>
                      <a:pt x="48" y="3"/>
                      <a:pt x="47" y="3"/>
                    </a:cubicBezTo>
                    <a:cubicBezTo>
                      <a:pt x="47" y="3"/>
                      <a:pt x="46" y="3"/>
                      <a:pt x="46" y="3"/>
                    </a:cubicBezTo>
                    <a:cubicBezTo>
                      <a:pt x="46" y="3"/>
                      <a:pt x="46" y="3"/>
                      <a:pt x="45" y="3"/>
                    </a:cubicBezTo>
                    <a:cubicBezTo>
                      <a:pt x="45" y="2"/>
                      <a:pt x="45" y="2"/>
                      <a:pt x="44" y="1"/>
                    </a:cubicBezTo>
                    <a:cubicBezTo>
                      <a:pt x="44" y="1"/>
                      <a:pt x="44" y="1"/>
                      <a:pt x="44" y="1"/>
                    </a:cubicBezTo>
                    <a:cubicBezTo>
                      <a:pt x="44" y="1"/>
                      <a:pt x="43" y="0"/>
                      <a:pt x="43" y="0"/>
                    </a:cubicBezTo>
                    <a:cubicBezTo>
                      <a:pt x="43" y="0"/>
                      <a:pt x="42" y="0"/>
                      <a:pt x="42" y="0"/>
                    </a:cubicBezTo>
                    <a:cubicBezTo>
                      <a:pt x="41" y="0"/>
                      <a:pt x="41" y="0"/>
                      <a:pt x="41" y="0"/>
                    </a:cubicBezTo>
                    <a:cubicBezTo>
                      <a:pt x="41" y="0"/>
                      <a:pt x="40" y="0"/>
                      <a:pt x="40" y="1"/>
                    </a:cubicBezTo>
                    <a:cubicBezTo>
                      <a:pt x="40" y="1"/>
                      <a:pt x="40" y="0"/>
                      <a:pt x="39" y="1"/>
                    </a:cubicBezTo>
                    <a:cubicBezTo>
                      <a:pt x="39" y="1"/>
                      <a:pt x="39" y="1"/>
                      <a:pt x="39" y="1"/>
                    </a:cubicBezTo>
                    <a:cubicBezTo>
                      <a:pt x="38" y="2"/>
                      <a:pt x="38" y="2"/>
                      <a:pt x="37" y="2"/>
                    </a:cubicBezTo>
                    <a:cubicBezTo>
                      <a:pt x="37" y="2"/>
                      <a:pt x="37" y="2"/>
                      <a:pt x="36" y="2"/>
                    </a:cubicBezTo>
                    <a:cubicBezTo>
                      <a:pt x="36" y="2"/>
                      <a:pt x="36" y="2"/>
                      <a:pt x="36" y="2"/>
                    </a:cubicBezTo>
                    <a:cubicBezTo>
                      <a:pt x="35" y="2"/>
                      <a:pt x="35" y="2"/>
                      <a:pt x="35" y="2"/>
                    </a:cubicBezTo>
                    <a:cubicBezTo>
                      <a:pt x="34" y="3"/>
                      <a:pt x="34" y="3"/>
                      <a:pt x="34" y="3"/>
                    </a:cubicBezTo>
                    <a:cubicBezTo>
                      <a:pt x="33" y="3"/>
                      <a:pt x="33" y="3"/>
                      <a:pt x="32" y="3"/>
                    </a:cubicBezTo>
                    <a:cubicBezTo>
                      <a:pt x="32" y="3"/>
                      <a:pt x="31" y="3"/>
                      <a:pt x="31" y="3"/>
                    </a:cubicBezTo>
                    <a:cubicBezTo>
                      <a:pt x="31" y="3"/>
                      <a:pt x="31" y="3"/>
                      <a:pt x="31" y="4"/>
                    </a:cubicBezTo>
                    <a:cubicBezTo>
                      <a:pt x="30" y="4"/>
                      <a:pt x="30" y="4"/>
                      <a:pt x="29" y="4"/>
                    </a:cubicBezTo>
                    <a:cubicBezTo>
                      <a:pt x="29" y="4"/>
                      <a:pt x="28" y="3"/>
                      <a:pt x="28" y="4"/>
                    </a:cubicBezTo>
                    <a:cubicBezTo>
                      <a:pt x="28" y="4"/>
                      <a:pt x="27" y="4"/>
                      <a:pt x="27" y="5"/>
                    </a:cubicBezTo>
                    <a:cubicBezTo>
                      <a:pt x="27" y="5"/>
                      <a:pt x="27" y="5"/>
                      <a:pt x="28" y="5"/>
                    </a:cubicBezTo>
                    <a:cubicBezTo>
                      <a:pt x="28" y="5"/>
                      <a:pt x="28" y="5"/>
                      <a:pt x="29" y="5"/>
                    </a:cubicBezTo>
                    <a:cubicBezTo>
                      <a:pt x="29" y="6"/>
                      <a:pt x="29" y="6"/>
                      <a:pt x="29" y="6"/>
                    </a:cubicBezTo>
                    <a:cubicBezTo>
                      <a:pt x="29" y="7"/>
                      <a:pt x="29" y="7"/>
                      <a:pt x="29" y="7"/>
                    </a:cubicBezTo>
                    <a:cubicBezTo>
                      <a:pt x="29" y="7"/>
                      <a:pt x="28" y="7"/>
                      <a:pt x="28" y="7"/>
                    </a:cubicBezTo>
                    <a:cubicBezTo>
                      <a:pt x="28" y="7"/>
                      <a:pt x="27" y="7"/>
                      <a:pt x="27" y="7"/>
                    </a:cubicBezTo>
                    <a:cubicBezTo>
                      <a:pt x="27" y="8"/>
                      <a:pt x="27" y="8"/>
                      <a:pt x="27" y="8"/>
                    </a:cubicBezTo>
                    <a:cubicBezTo>
                      <a:pt x="27" y="8"/>
                      <a:pt x="27" y="8"/>
                      <a:pt x="27" y="9"/>
                    </a:cubicBezTo>
                    <a:cubicBezTo>
                      <a:pt x="28" y="9"/>
                      <a:pt x="28" y="9"/>
                      <a:pt x="28" y="9"/>
                    </a:cubicBezTo>
                    <a:cubicBezTo>
                      <a:pt x="27" y="9"/>
                      <a:pt x="27" y="9"/>
                      <a:pt x="27" y="10"/>
                    </a:cubicBezTo>
                    <a:cubicBezTo>
                      <a:pt x="27" y="10"/>
                      <a:pt x="26" y="9"/>
                      <a:pt x="26" y="10"/>
                    </a:cubicBezTo>
                    <a:cubicBezTo>
                      <a:pt x="26" y="10"/>
                      <a:pt x="26" y="11"/>
                      <a:pt x="26" y="11"/>
                    </a:cubicBezTo>
                    <a:cubicBezTo>
                      <a:pt x="27" y="11"/>
                      <a:pt x="27" y="11"/>
                      <a:pt x="27" y="11"/>
                    </a:cubicBezTo>
                    <a:cubicBezTo>
                      <a:pt x="28" y="11"/>
                      <a:pt x="28" y="11"/>
                      <a:pt x="28" y="11"/>
                    </a:cubicBezTo>
                    <a:cubicBezTo>
                      <a:pt x="29" y="11"/>
                      <a:pt x="29" y="11"/>
                      <a:pt x="29" y="12"/>
                    </a:cubicBezTo>
                    <a:cubicBezTo>
                      <a:pt x="29" y="12"/>
                      <a:pt x="29" y="12"/>
                      <a:pt x="29" y="12"/>
                    </a:cubicBezTo>
                    <a:cubicBezTo>
                      <a:pt x="29" y="13"/>
                      <a:pt x="28" y="13"/>
                      <a:pt x="27" y="13"/>
                    </a:cubicBezTo>
                    <a:cubicBezTo>
                      <a:pt x="27" y="13"/>
                      <a:pt x="27" y="13"/>
                      <a:pt x="26" y="13"/>
                    </a:cubicBezTo>
                    <a:cubicBezTo>
                      <a:pt x="26" y="13"/>
                      <a:pt x="26" y="13"/>
                      <a:pt x="25" y="12"/>
                    </a:cubicBezTo>
                    <a:cubicBezTo>
                      <a:pt x="25" y="12"/>
                      <a:pt x="24" y="12"/>
                      <a:pt x="24" y="12"/>
                    </a:cubicBezTo>
                    <a:cubicBezTo>
                      <a:pt x="23" y="12"/>
                      <a:pt x="23" y="12"/>
                      <a:pt x="23" y="12"/>
                    </a:cubicBezTo>
                    <a:cubicBezTo>
                      <a:pt x="22" y="12"/>
                      <a:pt x="21" y="12"/>
                      <a:pt x="21" y="13"/>
                    </a:cubicBezTo>
                    <a:cubicBezTo>
                      <a:pt x="20" y="13"/>
                      <a:pt x="19" y="12"/>
                      <a:pt x="18" y="13"/>
                    </a:cubicBezTo>
                    <a:cubicBezTo>
                      <a:pt x="17" y="13"/>
                      <a:pt x="17" y="13"/>
                      <a:pt x="16" y="13"/>
                    </a:cubicBezTo>
                    <a:cubicBezTo>
                      <a:pt x="16" y="13"/>
                      <a:pt x="16" y="12"/>
                      <a:pt x="15" y="12"/>
                    </a:cubicBezTo>
                    <a:cubicBezTo>
                      <a:pt x="15" y="12"/>
                      <a:pt x="14" y="12"/>
                      <a:pt x="14" y="12"/>
                    </a:cubicBezTo>
                    <a:cubicBezTo>
                      <a:pt x="13" y="12"/>
                      <a:pt x="13" y="11"/>
                      <a:pt x="13" y="11"/>
                    </a:cubicBezTo>
                    <a:cubicBezTo>
                      <a:pt x="12" y="10"/>
                      <a:pt x="12" y="10"/>
                      <a:pt x="11" y="10"/>
                    </a:cubicBezTo>
                    <a:cubicBezTo>
                      <a:pt x="11" y="10"/>
                      <a:pt x="11" y="10"/>
                      <a:pt x="10" y="10"/>
                    </a:cubicBezTo>
                    <a:cubicBezTo>
                      <a:pt x="9" y="10"/>
                      <a:pt x="9" y="10"/>
                      <a:pt x="8" y="10"/>
                    </a:cubicBezTo>
                    <a:cubicBezTo>
                      <a:pt x="7" y="11"/>
                      <a:pt x="7" y="10"/>
                      <a:pt x="6" y="10"/>
                    </a:cubicBezTo>
                    <a:cubicBezTo>
                      <a:pt x="5" y="11"/>
                      <a:pt x="5" y="11"/>
                      <a:pt x="5" y="11"/>
                    </a:cubicBezTo>
                    <a:cubicBezTo>
                      <a:pt x="4" y="12"/>
                      <a:pt x="5" y="12"/>
                      <a:pt x="4" y="13"/>
                    </a:cubicBezTo>
                    <a:cubicBezTo>
                      <a:pt x="4" y="13"/>
                      <a:pt x="4" y="14"/>
                      <a:pt x="3" y="14"/>
                    </a:cubicBezTo>
                    <a:cubicBezTo>
                      <a:pt x="3" y="14"/>
                      <a:pt x="2" y="15"/>
                      <a:pt x="2" y="15"/>
                    </a:cubicBezTo>
                    <a:cubicBezTo>
                      <a:pt x="2" y="15"/>
                      <a:pt x="2" y="14"/>
                      <a:pt x="1" y="14"/>
                    </a:cubicBezTo>
                    <a:cubicBezTo>
                      <a:pt x="1" y="14"/>
                      <a:pt x="1" y="14"/>
                      <a:pt x="1" y="14"/>
                    </a:cubicBezTo>
                    <a:cubicBezTo>
                      <a:pt x="0" y="14"/>
                      <a:pt x="0" y="14"/>
                      <a:pt x="0" y="14"/>
                    </a:cubicBezTo>
                    <a:cubicBezTo>
                      <a:pt x="0" y="15"/>
                      <a:pt x="0" y="15"/>
                      <a:pt x="0" y="16"/>
                    </a:cubicBezTo>
                    <a:cubicBezTo>
                      <a:pt x="0" y="17"/>
                      <a:pt x="0" y="17"/>
                      <a:pt x="1" y="18"/>
                    </a:cubicBezTo>
                    <a:cubicBezTo>
                      <a:pt x="1" y="18"/>
                      <a:pt x="1" y="18"/>
                      <a:pt x="2" y="18"/>
                    </a:cubicBezTo>
                    <a:cubicBezTo>
                      <a:pt x="2" y="18"/>
                      <a:pt x="2" y="18"/>
                      <a:pt x="2" y="18"/>
                    </a:cubicBezTo>
                    <a:cubicBezTo>
                      <a:pt x="2" y="19"/>
                      <a:pt x="2" y="19"/>
                      <a:pt x="2" y="20"/>
                    </a:cubicBezTo>
                    <a:cubicBezTo>
                      <a:pt x="3" y="20"/>
                      <a:pt x="2" y="20"/>
                      <a:pt x="2" y="21"/>
                    </a:cubicBezTo>
                    <a:cubicBezTo>
                      <a:pt x="2" y="22"/>
                      <a:pt x="3" y="22"/>
                      <a:pt x="3" y="23"/>
                    </a:cubicBezTo>
                    <a:cubicBezTo>
                      <a:pt x="3" y="23"/>
                      <a:pt x="3" y="23"/>
                      <a:pt x="3" y="23"/>
                    </a:cubicBezTo>
                    <a:cubicBezTo>
                      <a:pt x="3" y="24"/>
                      <a:pt x="3" y="24"/>
                      <a:pt x="3" y="24"/>
                    </a:cubicBezTo>
                    <a:cubicBezTo>
                      <a:pt x="3" y="24"/>
                      <a:pt x="3" y="23"/>
                      <a:pt x="4" y="23"/>
                    </a:cubicBezTo>
                    <a:cubicBezTo>
                      <a:pt x="4" y="23"/>
                      <a:pt x="4" y="22"/>
                      <a:pt x="5" y="22"/>
                    </a:cubicBezTo>
                    <a:cubicBezTo>
                      <a:pt x="5" y="22"/>
                      <a:pt x="6" y="22"/>
                      <a:pt x="6" y="22"/>
                    </a:cubicBezTo>
                    <a:cubicBezTo>
                      <a:pt x="7" y="22"/>
                      <a:pt x="7" y="22"/>
                      <a:pt x="7" y="22"/>
                    </a:cubicBezTo>
                    <a:cubicBezTo>
                      <a:pt x="8" y="21"/>
                      <a:pt x="7" y="21"/>
                      <a:pt x="8" y="20"/>
                    </a:cubicBezTo>
                    <a:cubicBezTo>
                      <a:pt x="8" y="20"/>
                      <a:pt x="9" y="20"/>
                      <a:pt x="9" y="20"/>
                    </a:cubicBezTo>
                    <a:cubicBezTo>
                      <a:pt x="10" y="21"/>
                      <a:pt x="10" y="21"/>
                      <a:pt x="11" y="21"/>
                    </a:cubicBezTo>
                    <a:cubicBezTo>
                      <a:pt x="11" y="21"/>
                      <a:pt x="12" y="21"/>
                      <a:pt x="12" y="21"/>
                    </a:cubicBezTo>
                    <a:cubicBezTo>
                      <a:pt x="12" y="21"/>
                      <a:pt x="13" y="21"/>
                      <a:pt x="13" y="22"/>
                    </a:cubicBezTo>
                    <a:cubicBezTo>
                      <a:pt x="13" y="22"/>
                      <a:pt x="13" y="23"/>
                      <a:pt x="13" y="23"/>
                    </a:cubicBezTo>
                    <a:cubicBezTo>
                      <a:pt x="13" y="24"/>
                      <a:pt x="13" y="24"/>
                      <a:pt x="13" y="25"/>
                    </a:cubicBezTo>
                    <a:cubicBezTo>
                      <a:pt x="13" y="25"/>
                      <a:pt x="13" y="25"/>
                      <a:pt x="13" y="25"/>
                    </a:cubicBezTo>
                    <a:cubicBezTo>
                      <a:pt x="13" y="25"/>
                      <a:pt x="13" y="25"/>
                      <a:pt x="12" y="25"/>
                    </a:cubicBezTo>
                    <a:cubicBezTo>
                      <a:pt x="12" y="25"/>
                      <a:pt x="12" y="25"/>
                      <a:pt x="12" y="25"/>
                    </a:cubicBezTo>
                    <a:cubicBezTo>
                      <a:pt x="11" y="25"/>
                      <a:pt x="11" y="25"/>
                      <a:pt x="11" y="25"/>
                    </a:cubicBezTo>
                    <a:cubicBezTo>
                      <a:pt x="10" y="25"/>
                      <a:pt x="10" y="25"/>
                      <a:pt x="10" y="25"/>
                    </a:cubicBezTo>
                    <a:cubicBezTo>
                      <a:pt x="9" y="25"/>
                      <a:pt x="9" y="26"/>
                      <a:pt x="9" y="26"/>
                    </a:cubicBezTo>
                    <a:cubicBezTo>
                      <a:pt x="10" y="26"/>
                      <a:pt x="10" y="26"/>
                      <a:pt x="10" y="27"/>
                    </a:cubicBezTo>
                    <a:cubicBezTo>
                      <a:pt x="10" y="27"/>
                      <a:pt x="10" y="27"/>
                      <a:pt x="10" y="27"/>
                    </a:cubicBezTo>
                    <a:cubicBezTo>
                      <a:pt x="10" y="27"/>
                      <a:pt x="10" y="27"/>
                      <a:pt x="10" y="27"/>
                    </a:cubicBezTo>
                    <a:cubicBezTo>
                      <a:pt x="10" y="28"/>
                      <a:pt x="10" y="27"/>
                      <a:pt x="9" y="27"/>
                    </a:cubicBezTo>
                    <a:cubicBezTo>
                      <a:pt x="9" y="27"/>
                      <a:pt x="9" y="27"/>
                      <a:pt x="9" y="27"/>
                    </a:cubicBezTo>
                    <a:cubicBezTo>
                      <a:pt x="9" y="27"/>
                      <a:pt x="9" y="27"/>
                      <a:pt x="8" y="27"/>
                    </a:cubicBezTo>
                    <a:cubicBezTo>
                      <a:pt x="8" y="27"/>
                      <a:pt x="8" y="27"/>
                      <a:pt x="8" y="27"/>
                    </a:cubicBezTo>
                    <a:cubicBezTo>
                      <a:pt x="8" y="27"/>
                      <a:pt x="8" y="27"/>
                      <a:pt x="8" y="27"/>
                    </a:cubicBezTo>
                    <a:cubicBezTo>
                      <a:pt x="8" y="28"/>
                      <a:pt x="8" y="28"/>
                      <a:pt x="8" y="28"/>
                    </a:cubicBezTo>
                    <a:cubicBezTo>
                      <a:pt x="9" y="28"/>
                      <a:pt x="9" y="28"/>
                      <a:pt x="9" y="28"/>
                    </a:cubicBezTo>
                    <a:cubicBezTo>
                      <a:pt x="9" y="29"/>
                      <a:pt x="9" y="29"/>
                      <a:pt x="9" y="29"/>
                    </a:cubicBezTo>
                    <a:cubicBezTo>
                      <a:pt x="10" y="29"/>
                      <a:pt x="10" y="29"/>
                      <a:pt x="10" y="30"/>
                    </a:cubicBezTo>
                    <a:cubicBezTo>
                      <a:pt x="10" y="30"/>
                      <a:pt x="11" y="30"/>
                      <a:pt x="11" y="30"/>
                    </a:cubicBezTo>
                    <a:cubicBezTo>
                      <a:pt x="11" y="30"/>
                      <a:pt x="11" y="31"/>
                      <a:pt x="11" y="31"/>
                    </a:cubicBezTo>
                    <a:cubicBezTo>
                      <a:pt x="11" y="31"/>
                      <a:pt x="12" y="31"/>
                      <a:pt x="12" y="31"/>
                    </a:cubicBezTo>
                    <a:cubicBezTo>
                      <a:pt x="12" y="31"/>
                      <a:pt x="12" y="31"/>
                      <a:pt x="12" y="32"/>
                    </a:cubicBezTo>
                    <a:cubicBezTo>
                      <a:pt x="12" y="32"/>
                      <a:pt x="13" y="32"/>
                      <a:pt x="13" y="32"/>
                    </a:cubicBezTo>
                    <a:cubicBezTo>
                      <a:pt x="13" y="32"/>
                      <a:pt x="14" y="32"/>
                      <a:pt x="14" y="32"/>
                    </a:cubicBezTo>
                    <a:cubicBezTo>
                      <a:pt x="14" y="32"/>
                      <a:pt x="14" y="32"/>
                      <a:pt x="14" y="33"/>
                    </a:cubicBezTo>
                    <a:cubicBezTo>
                      <a:pt x="14" y="33"/>
                      <a:pt x="14" y="33"/>
                      <a:pt x="14" y="34"/>
                    </a:cubicBezTo>
                    <a:cubicBezTo>
                      <a:pt x="15" y="34"/>
                      <a:pt x="15" y="34"/>
                      <a:pt x="15" y="34"/>
                    </a:cubicBezTo>
                    <a:cubicBezTo>
                      <a:pt x="15" y="34"/>
                      <a:pt x="16" y="34"/>
                      <a:pt x="16" y="34"/>
                    </a:cubicBezTo>
                    <a:cubicBezTo>
                      <a:pt x="17" y="34"/>
                      <a:pt x="17" y="34"/>
                      <a:pt x="17" y="34"/>
                    </a:cubicBezTo>
                    <a:cubicBezTo>
                      <a:pt x="18" y="34"/>
                      <a:pt x="18" y="34"/>
                      <a:pt x="18" y="34"/>
                    </a:cubicBezTo>
                    <a:cubicBezTo>
                      <a:pt x="19" y="34"/>
                      <a:pt x="19" y="34"/>
                      <a:pt x="19" y="34"/>
                    </a:cubicBezTo>
                    <a:cubicBezTo>
                      <a:pt x="19" y="34"/>
                      <a:pt x="19" y="35"/>
                      <a:pt x="20" y="35"/>
                    </a:cubicBezTo>
                    <a:cubicBezTo>
                      <a:pt x="20" y="35"/>
                      <a:pt x="21" y="35"/>
                      <a:pt x="21" y="35"/>
                    </a:cubicBezTo>
                    <a:cubicBezTo>
                      <a:pt x="22" y="35"/>
                      <a:pt x="22" y="36"/>
                      <a:pt x="22" y="36"/>
                    </a:cubicBezTo>
                    <a:cubicBezTo>
                      <a:pt x="23" y="36"/>
                      <a:pt x="23" y="36"/>
                      <a:pt x="23" y="36"/>
                    </a:cubicBezTo>
                    <a:cubicBezTo>
                      <a:pt x="23" y="36"/>
                      <a:pt x="24" y="36"/>
                      <a:pt x="24" y="36"/>
                    </a:cubicBezTo>
                    <a:cubicBezTo>
                      <a:pt x="24" y="36"/>
                      <a:pt x="24" y="36"/>
                      <a:pt x="24" y="36"/>
                    </a:cubicBezTo>
                    <a:cubicBezTo>
                      <a:pt x="24" y="35"/>
                      <a:pt x="23" y="35"/>
                      <a:pt x="23" y="34"/>
                    </a:cubicBezTo>
                    <a:cubicBezTo>
                      <a:pt x="23" y="34"/>
                      <a:pt x="24" y="34"/>
                      <a:pt x="24" y="33"/>
                    </a:cubicBezTo>
                    <a:cubicBezTo>
                      <a:pt x="24" y="33"/>
                      <a:pt x="24" y="32"/>
                      <a:pt x="24" y="32"/>
                    </a:cubicBezTo>
                    <a:cubicBezTo>
                      <a:pt x="23" y="31"/>
                      <a:pt x="23" y="31"/>
                      <a:pt x="23" y="30"/>
                    </a:cubicBezTo>
                    <a:cubicBezTo>
                      <a:pt x="23" y="29"/>
                      <a:pt x="22" y="29"/>
                      <a:pt x="22" y="28"/>
                    </a:cubicBezTo>
                    <a:cubicBezTo>
                      <a:pt x="22" y="28"/>
                      <a:pt x="22" y="28"/>
                      <a:pt x="23" y="27"/>
                    </a:cubicBezTo>
                    <a:cubicBezTo>
                      <a:pt x="23" y="27"/>
                      <a:pt x="23" y="26"/>
                      <a:pt x="23" y="26"/>
                    </a:cubicBezTo>
                    <a:cubicBezTo>
                      <a:pt x="23" y="27"/>
                      <a:pt x="23" y="27"/>
                      <a:pt x="24" y="26"/>
                    </a:cubicBezTo>
                    <a:cubicBezTo>
                      <a:pt x="24" y="26"/>
                      <a:pt x="24" y="26"/>
                      <a:pt x="24" y="26"/>
                    </a:cubicBezTo>
                    <a:cubicBezTo>
                      <a:pt x="25" y="26"/>
                      <a:pt x="25" y="26"/>
                      <a:pt x="26" y="26"/>
                    </a:cubicBezTo>
                    <a:cubicBezTo>
                      <a:pt x="26" y="25"/>
                      <a:pt x="26" y="25"/>
                      <a:pt x="26" y="25"/>
                    </a:cubicBezTo>
                    <a:cubicBezTo>
                      <a:pt x="26" y="25"/>
                      <a:pt x="26" y="24"/>
                      <a:pt x="26" y="24"/>
                    </a:cubicBezTo>
                    <a:cubicBezTo>
                      <a:pt x="26" y="24"/>
                      <a:pt x="26" y="24"/>
                      <a:pt x="27" y="24"/>
                    </a:cubicBezTo>
                    <a:cubicBezTo>
                      <a:pt x="27" y="24"/>
                      <a:pt x="27" y="24"/>
                      <a:pt x="27" y="24"/>
                    </a:cubicBezTo>
                    <a:cubicBezTo>
                      <a:pt x="28" y="24"/>
                      <a:pt x="27" y="23"/>
                      <a:pt x="28" y="23"/>
                    </a:cubicBezTo>
                    <a:cubicBezTo>
                      <a:pt x="28" y="23"/>
                      <a:pt x="28" y="23"/>
                      <a:pt x="29" y="23"/>
                    </a:cubicBezTo>
                    <a:cubicBezTo>
                      <a:pt x="29" y="23"/>
                      <a:pt x="28" y="22"/>
                      <a:pt x="28" y="22"/>
                    </a:cubicBezTo>
                    <a:cubicBezTo>
                      <a:pt x="29" y="22"/>
                      <a:pt x="29" y="21"/>
                      <a:pt x="29" y="21"/>
                    </a:cubicBezTo>
                    <a:cubicBezTo>
                      <a:pt x="29" y="21"/>
                      <a:pt x="29" y="21"/>
                      <a:pt x="30" y="21"/>
                    </a:cubicBezTo>
                    <a:cubicBezTo>
                      <a:pt x="30" y="21"/>
                      <a:pt x="30" y="22"/>
                      <a:pt x="30" y="22"/>
                    </a:cubicBezTo>
                    <a:cubicBezTo>
                      <a:pt x="31" y="22"/>
                      <a:pt x="31" y="22"/>
                      <a:pt x="31" y="22"/>
                    </a:cubicBezTo>
                    <a:cubicBezTo>
                      <a:pt x="31" y="22"/>
                      <a:pt x="31" y="21"/>
                      <a:pt x="32" y="21"/>
                    </a:cubicBezTo>
                    <a:cubicBezTo>
                      <a:pt x="32" y="21"/>
                      <a:pt x="32" y="21"/>
                      <a:pt x="32" y="21"/>
                    </a:cubicBezTo>
                    <a:cubicBezTo>
                      <a:pt x="33" y="21"/>
                      <a:pt x="32" y="22"/>
                      <a:pt x="32" y="22"/>
                    </a:cubicBezTo>
                    <a:cubicBezTo>
                      <a:pt x="32" y="23"/>
                      <a:pt x="32" y="23"/>
                      <a:pt x="31" y="23"/>
                    </a:cubicBezTo>
                    <a:cubicBezTo>
                      <a:pt x="31" y="24"/>
                      <a:pt x="31" y="24"/>
                      <a:pt x="32" y="25"/>
                    </a:cubicBezTo>
                    <a:cubicBezTo>
                      <a:pt x="32" y="25"/>
                      <a:pt x="32" y="25"/>
                      <a:pt x="32" y="25"/>
                    </a:cubicBezTo>
                    <a:cubicBezTo>
                      <a:pt x="33" y="25"/>
                      <a:pt x="33" y="25"/>
                      <a:pt x="33" y="25"/>
                    </a:cubicBezTo>
                    <a:cubicBezTo>
                      <a:pt x="33" y="26"/>
                      <a:pt x="33" y="26"/>
                      <a:pt x="33" y="26"/>
                    </a:cubicBezTo>
                    <a:cubicBezTo>
                      <a:pt x="33" y="27"/>
                      <a:pt x="33" y="27"/>
                      <a:pt x="33" y="27"/>
                    </a:cubicBezTo>
                    <a:cubicBezTo>
                      <a:pt x="33" y="27"/>
                      <a:pt x="33" y="27"/>
                      <a:pt x="33" y="27"/>
                    </a:cubicBezTo>
                    <a:cubicBezTo>
                      <a:pt x="33" y="27"/>
                      <a:pt x="33" y="27"/>
                      <a:pt x="33" y="27"/>
                    </a:cubicBezTo>
                    <a:cubicBezTo>
                      <a:pt x="33" y="27"/>
                      <a:pt x="33" y="27"/>
                      <a:pt x="33" y="27"/>
                    </a:cubicBezTo>
                    <a:cubicBezTo>
                      <a:pt x="33" y="28"/>
                      <a:pt x="33" y="28"/>
                      <a:pt x="33" y="28"/>
                    </a:cubicBezTo>
                    <a:cubicBezTo>
                      <a:pt x="34" y="28"/>
                      <a:pt x="34" y="28"/>
                      <a:pt x="35" y="28"/>
                    </a:cubicBezTo>
                    <a:cubicBezTo>
                      <a:pt x="35" y="29"/>
                      <a:pt x="35" y="29"/>
                      <a:pt x="35" y="29"/>
                    </a:cubicBezTo>
                    <a:cubicBezTo>
                      <a:pt x="35" y="30"/>
                      <a:pt x="35" y="30"/>
                      <a:pt x="35" y="30"/>
                    </a:cubicBezTo>
                    <a:cubicBezTo>
                      <a:pt x="35" y="31"/>
                      <a:pt x="36" y="31"/>
                      <a:pt x="37" y="31"/>
                    </a:cubicBezTo>
                    <a:cubicBezTo>
                      <a:pt x="37" y="31"/>
                      <a:pt x="37" y="31"/>
                      <a:pt x="38" y="30"/>
                    </a:cubicBezTo>
                    <a:cubicBezTo>
                      <a:pt x="38" y="30"/>
                      <a:pt x="39" y="30"/>
                      <a:pt x="39" y="30"/>
                    </a:cubicBezTo>
                    <a:cubicBezTo>
                      <a:pt x="40" y="30"/>
                      <a:pt x="40" y="30"/>
                      <a:pt x="41" y="30"/>
                    </a:cubicBezTo>
                    <a:cubicBezTo>
                      <a:pt x="42" y="30"/>
                      <a:pt x="42" y="30"/>
                      <a:pt x="43" y="31"/>
                    </a:cubicBezTo>
                    <a:cubicBezTo>
                      <a:pt x="44" y="31"/>
                      <a:pt x="44" y="31"/>
                      <a:pt x="44" y="3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45" name="Freeform 135"/>
              <p:cNvSpPr>
                <a:spLocks/>
              </p:cNvSpPr>
              <p:nvPr/>
            </p:nvSpPr>
            <p:spPr bwMode="auto">
              <a:xfrm>
                <a:off x="5640389" y="168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46" name="Freeform 136"/>
              <p:cNvSpPr>
                <a:spLocks/>
              </p:cNvSpPr>
              <p:nvPr/>
            </p:nvSpPr>
            <p:spPr bwMode="auto">
              <a:xfrm>
                <a:off x="4745039" y="1476376"/>
                <a:ext cx="431800" cy="227013"/>
              </a:xfrm>
              <a:custGeom>
                <a:avLst/>
                <a:gdLst>
                  <a:gd name="T0" fmla="*/ 13 w 40"/>
                  <a:gd name="T1" fmla="*/ 10 h 21"/>
                  <a:gd name="T2" fmla="*/ 15 w 40"/>
                  <a:gd name="T3" fmla="*/ 10 h 21"/>
                  <a:gd name="T4" fmla="*/ 16 w 40"/>
                  <a:gd name="T5" fmla="*/ 12 h 21"/>
                  <a:gd name="T6" fmla="*/ 16 w 40"/>
                  <a:gd name="T7" fmla="*/ 16 h 21"/>
                  <a:gd name="T8" fmla="*/ 14 w 40"/>
                  <a:gd name="T9" fmla="*/ 18 h 21"/>
                  <a:gd name="T10" fmla="*/ 16 w 40"/>
                  <a:gd name="T11" fmla="*/ 18 h 21"/>
                  <a:gd name="T12" fmla="*/ 17 w 40"/>
                  <a:gd name="T13" fmla="*/ 18 h 21"/>
                  <a:gd name="T14" fmla="*/ 18 w 40"/>
                  <a:gd name="T15" fmla="*/ 18 h 21"/>
                  <a:gd name="T16" fmla="*/ 19 w 40"/>
                  <a:gd name="T17" fmla="*/ 16 h 21"/>
                  <a:gd name="T18" fmla="*/ 21 w 40"/>
                  <a:gd name="T19" fmla="*/ 14 h 21"/>
                  <a:gd name="T20" fmla="*/ 22 w 40"/>
                  <a:gd name="T21" fmla="*/ 16 h 21"/>
                  <a:gd name="T22" fmla="*/ 25 w 40"/>
                  <a:gd name="T23" fmla="*/ 16 h 21"/>
                  <a:gd name="T24" fmla="*/ 25 w 40"/>
                  <a:gd name="T25" fmla="*/ 17 h 21"/>
                  <a:gd name="T26" fmla="*/ 25 w 40"/>
                  <a:gd name="T27" fmla="*/ 18 h 21"/>
                  <a:gd name="T28" fmla="*/ 26 w 40"/>
                  <a:gd name="T29" fmla="*/ 20 h 21"/>
                  <a:gd name="T30" fmla="*/ 29 w 40"/>
                  <a:gd name="T31" fmla="*/ 20 h 21"/>
                  <a:gd name="T32" fmla="*/ 31 w 40"/>
                  <a:gd name="T33" fmla="*/ 19 h 21"/>
                  <a:gd name="T34" fmla="*/ 33 w 40"/>
                  <a:gd name="T35" fmla="*/ 19 h 21"/>
                  <a:gd name="T36" fmla="*/ 32 w 40"/>
                  <a:gd name="T37" fmla="*/ 18 h 21"/>
                  <a:gd name="T38" fmla="*/ 29 w 40"/>
                  <a:gd name="T39" fmla="*/ 17 h 21"/>
                  <a:gd name="T40" fmla="*/ 29 w 40"/>
                  <a:gd name="T41" fmla="*/ 16 h 21"/>
                  <a:gd name="T42" fmla="*/ 31 w 40"/>
                  <a:gd name="T43" fmla="*/ 14 h 21"/>
                  <a:gd name="T44" fmla="*/ 34 w 40"/>
                  <a:gd name="T45" fmla="*/ 14 h 21"/>
                  <a:gd name="T46" fmla="*/ 36 w 40"/>
                  <a:gd name="T47" fmla="*/ 13 h 21"/>
                  <a:gd name="T48" fmla="*/ 38 w 40"/>
                  <a:gd name="T49" fmla="*/ 10 h 21"/>
                  <a:gd name="T50" fmla="*/ 39 w 40"/>
                  <a:gd name="T51" fmla="*/ 8 h 21"/>
                  <a:gd name="T52" fmla="*/ 36 w 40"/>
                  <a:gd name="T53" fmla="*/ 7 h 21"/>
                  <a:gd name="T54" fmla="*/ 32 w 40"/>
                  <a:gd name="T55" fmla="*/ 7 h 21"/>
                  <a:gd name="T56" fmla="*/ 29 w 40"/>
                  <a:gd name="T57" fmla="*/ 7 h 21"/>
                  <a:gd name="T58" fmla="*/ 25 w 40"/>
                  <a:gd name="T59" fmla="*/ 7 h 21"/>
                  <a:gd name="T60" fmla="*/ 22 w 40"/>
                  <a:gd name="T61" fmla="*/ 4 h 21"/>
                  <a:gd name="T62" fmla="*/ 20 w 40"/>
                  <a:gd name="T63" fmla="*/ 2 h 21"/>
                  <a:gd name="T64" fmla="*/ 17 w 40"/>
                  <a:gd name="T65" fmla="*/ 0 h 21"/>
                  <a:gd name="T66" fmla="*/ 14 w 40"/>
                  <a:gd name="T67" fmla="*/ 1 h 21"/>
                  <a:gd name="T68" fmla="*/ 12 w 40"/>
                  <a:gd name="T69" fmla="*/ 1 h 21"/>
                  <a:gd name="T70" fmla="*/ 10 w 40"/>
                  <a:gd name="T71" fmla="*/ 2 h 21"/>
                  <a:gd name="T72" fmla="*/ 8 w 40"/>
                  <a:gd name="T73" fmla="*/ 2 h 21"/>
                  <a:gd name="T74" fmla="*/ 6 w 40"/>
                  <a:gd name="T75" fmla="*/ 1 h 21"/>
                  <a:gd name="T76" fmla="*/ 3 w 40"/>
                  <a:gd name="T77" fmla="*/ 1 h 21"/>
                  <a:gd name="T78" fmla="*/ 2 w 40"/>
                  <a:gd name="T79" fmla="*/ 2 h 21"/>
                  <a:gd name="T80" fmla="*/ 1 w 40"/>
                  <a:gd name="T81" fmla="*/ 5 h 21"/>
                  <a:gd name="T82" fmla="*/ 1 w 40"/>
                  <a:gd name="T83" fmla="*/ 7 h 21"/>
                  <a:gd name="T84" fmla="*/ 0 w 40"/>
                  <a:gd name="T85" fmla="*/ 8 h 21"/>
                  <a:gd name="T86" fmla="*/ 0 w 40"/>
                  <a:gd name="T87" fmla="*/ 10 h 21"/>
                  <a:gd name="T88" fmla="*/ 1 w 40"/>
                  <a:gd name="T89" fmla="*/ 10 h 21"/>
                  <a:gd name="T90" fmla="*/ 3 w 40"/>
                  <a:gd name="T91" fmla="*/ 10 h 21"/>
                  <a:gd name="T92" fmla="*/ 5 w 40"/>
                  <a:gd name="T93" fmla="*/ 11 h 21"/>
                  <a:gd name="T94" fmla="*/ 7 w 40"/>
                  <a:gd name="T95" fmla="*/ 10 h 21"/>
                  <a:gd name="T96" fmla="*/ 9 w 40"/>
                  <a:gd name="T97" fmla="*/ 10 h 21"/>
                  <a:gd name="T98" fmla="*/ 10 w 40"/>
                  <a:gd name="T9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21">
                    <a:moveTo>
                      <a:pt x="12" y="9"/>
                    </a:moveTo>
                    <a:cubicBezTo>
                      <a:pt x="12" y="9"/>
                      <a:pt x="12" y="9"/>
                      <a:pt x="12" y="9"/>
                    </a:cubicBezTo>
                    <a:cubicBezTo>
                      <a:pt x="12" y="9"/>
                      <a:pt x="12" y="10"/>
                      <a:pt x="13" y="10"/>
                    </a:cubicBezTo>
                    <a:cubicBezTo>
                      <a:pt x="13" y="10"/>
                      <a:pt x="13" y="10"/>
                      <a:pt x="13" y="10"/>
                    </a:cubicBezTo>
                    <a:cubicBezTo>
                      <a:pt x="13" y="10"/>
                      <a:pt x="14" y="10"/>
                      <a:pt x="14" y="10"/>
                    </a:cubicBezTo>
                    <a:cubicBezTo>
                      <a:pt x="14" y="10"/>
                      <a:pt x="15" y="10"/>
                      <a:pt x="15" y="10"/>
                    </a:cubicBezTo>
                    <a:cubicBezTo>
                      <a:pt x="15" y="10"/>
                      <a:pt x="15" y="10"/>
                      <a:pt x="15" y="10"/>
                    </a:cubicBezTo>
                    <a:cubicBezTo>
                      <a:pt x="15" y="11"/>
                      <a:pt x="15" y="11"/>
                      <a:pt x="16" y="11"/>
                    </a:cubicBezTo>
                    <a:cubicBezTo>
                      <a:pt x="16" y="12"/>
                      <a:pt x="16" y="12"/>
                      <a:pt x="16" y="12"/>
                    </a:cubicBezTo>
                    <a:cubicBezTo>
                      <a:pt x="16" y="13"/>
                      <a:pt x="16" y="13"/>
                      <a:pt x="16" y="13"/>
                    </a:cubicBezTo>
                    <a:cubicBezTo>
                      <a:pt x="16" y="14"/>
                      <a:pt x="16" y="14"/>
                      <a:pt x="16" y="15"/>
                    </a:cubicBezTo>
                    <a:cubicBezTo>
                      <a:pt x="16" y="15"/>
                      <a:pt x="16" y="15"/>
                      <a:pt x="16" y="16"/>
                    </a:cubicBezTo>
                    <a:cubicBezTo>
                      <a:pt x="15" y="16"/>
                      <a:pt x="15" y="16"/>
                      <a:pt x="15" y="17"/>
                    </a:cubicBezTo>
                    <a:cubicBezTo>
                      <a:pt x="16" y="17"/>
                      <a:pt x="14" y="17"/>
                      <a:pt x="14" y="18"/>
                    </a:cubicBezTo>
                    <a:cubicBezTo>
                      <a:pt x="14" y="18"/>
                      <a:pt x="14" y="18"/>
                      <a:pt x="14" y="18"/>
                    </a:cubicBezTo>
                    <a:cubicBezTo>
                      <a:pt x="14" y="18"/>
                      <a:pt x="14" y="18"/>
                      <a:pt x="14" y="18"/>
                    </a:cubicBezTo>
                    <a:cubicBezTo>
                      <a:pt x="14" y="18"/>
                      <a:pt x="15" y="18"/>
                      <a:pt x="15" y="18"/>
                    </a:cubicBezTo>
                    <a:cubicBezTo>
                      <a:pt x="15" y="18"/>
                      <a:pt x="15" y="18"/>
                      <a:pt x="16" y="18"/>
                    </a:cubicBezTo>
                    <a:cubicBezTo>
                      <a:pt x="16" y="18"/>
                      <a:pt x="16" y="18"/>
                      <a:pt x="16" y="17"/>
                    </a:cubicBezTo>
                    <a:cubicBezTo>
                      <a:pt x="16" y="17"/>
                      <a:pt x="17" y="17"/>
                      <a:pt x="17" y="17"/>
                    </a:cubicBezTo>
                    <a:cubicBezTo>
                      <a:pt x="17" y="18"/>
                      <a:pt x="17" y="18"/>
                      <a:pt x="17" y="18"/>
                    </a:cubicBezTo>
                    <a:cubicBezTo>
                      <a:pt x="17" y="19"/>
                      <a:pt x="17" y="18"/>
                      <a:pt x="18" y="18"/>
                    </a:cubicBezTo>
                    <a:cubicBezTo>
                      <a:pt x="18" y="18"/>
                      <a:pt x="18" y="18"/>
                      <a:pt x="18" y="18"/>
                    </a:cubicBezTo>
                    <a:cubicBezTo>
                      <a:pt x="18" y="18"/>
                      <a:pt x="18" y="18"/>
                      <a:pt x="18" y="18"/>
                    </a:cubicBezTo>
                    <a:cubicBezTo>
                      <a:pt x="18" y="18"/>
                      <a:pt x="18" y="17"/>
                      <a:pt x="18" y="17"/>
                    </a:cubicBezTo>
                    <a:cubicBezTo>
                      <a:pt x="18" y="17"/>
                      <a:pt x="19" y="17"/>
                      <a:pt x="19" y="17"/>
                    </a:cubicBezTo>
                    <a:cubicBezTo>
                      <a:pt x="19" y="16"/>
                      <a:pt x="19" y="16"/>
                      <a:pt x="19" y="16"/>
                    </a:cubicBezTo>
                    <a:cubicBezTo>
                      <a:pt x="20" y="15"/>
                      <a:pt x="20" y="16"/>
                      <a:pt x="20" y="15"/>
                    </a:cubicBezTo>
                    <a:cubicBezTo>
                      <a:pt x="20" y="15"/>
                      <a:pt x="20" y="15"/>
                      <a:pt x="20" y="15"/>
                    </a:cubicBezTo>
                    <a:cubicBezTo>
                      <a:pt x="20" y="14"/>
                      <a:pt x="21" y="14"/>
                      <a:pt x="21" y="14"/>
                    </a:cubicBezTo>
                    <a:cubicBezTo>
                      <a:pt x="21" y="15"/>
                      <a:pt x="21" y="15"/>
                      <a:pt x="21" y="15"/>
                    </a:cubicBezTo>
                    <a:cubicBezTo>
                      <a:pt x="21" y="15"/>
                      <a:pt x="22" y="15"/>
                      <a:pt x="22" y="15"/>
                    </a:cubicBezTo>
                    <a:cubicBezTo>
                      <a:pt x="22" y="15"/>
                      <a:pt x="22" y="15"/>
                      <a:pt x="22" y="16"/>
                    </a:cubicBezTo>
                    <a:cubicBezTo>
                      <a:pt x="23" y="16"/>
                      <a:pt x="23" y="16"/>
                      <a:pt x="23" y="16"/>
                    </a:cubicBezTo>
                    <a:cubicBezTo>
                      <a:pt x="23" y="16"/>
                      <a:pt x="24" y="16"/>
                      <a:pt x="24" y="16"/>
                    </a:cubicBezTo>
                    <a:cubicBezTo>
                      <a:pt x="24" y="16"/>
                      <a:pt x="25" y="16"/>
                      <a:pt x="25" y="16"/>
                    </a:cubicBezTo>
                    <a:cubicBezTo>
                      <a:pt x="26" y="16"/>
                      <a:pt x="26" y="15"/>
                      <a:pt x="26" y="16"/>
                    </a:cubicBezTo>
                    <a:cubicBezTo>
                      <a:pt x="27" y="16"/>
                      <a:pt x="26" y="16"/>
                      <a:pt x="26" y="17"/>
                    </a:cubicBezTo>
                    <a:cubicBezTo>
                      <a:pt x="25" y="17"/>
                      <a:pt x="25" y="17"/>
                      <a:pt x="25" y="17"/>
                    </a:cubicBezTo>
                    <a:cubicBezTo>
                      <a:pt x="25" y="17"/>
                      <a:pt x="25" y="17"/>
                      <a:pt x="24" y="17"/>
                    </a:cubicBezTo>
                    <a:cubicBezTo>
                      <a:pt x="24" y="18"/>
                      <a:pt x="24" y="18"/>
                      <a:pt x="24" y="18"/>
                    </a:cubicBezTo>
                    <a:cubicBezTo>
                      <a:pt x="24" y="18"/>
                      <a:pt x="24" y="18"/>
                      <a:pt x="25" y="18"/>
                    </a:cubicBezTo>
                    <a:cubicBezTo>
                      <a:pt x="25" y="18"/>
                      <a:pt x="25" y="18"/>
                      <a:pt x="26" y="18"/>
                    </a:cubicBezTo>
                    <a:cubicBezTo>
                      <a:pt x="26" y="19"/>
                      <a:pt x="26" y="19"/>
                      <a:pt x="26" y="19"/>
                    </a:cubicBezTo>
                    <a:cubicBezTo>
                      <a:pt x="27" y="19"/>
                      <a:pt x="26" y="19"/>
                      <a:pt x="26" y="20"/>
                    </a:cubicBezTo>
                    <a:cubicBezTo>
                      <a:pt x="27" y="20"/>
                      <a:pt x="27" y="20"/>
                      <a:pt x="27" y="21"/>
                    </a:cubicBezTo>
                    <a:cubicBezTo>
                      <a:pt x="27" y="21"/>
                      <a:pt x="28" y="21"/>
                      <a:pt x="28" y="21"/>
                    </a:cubicBezTo>
                    <a:cubicBezTo>
                      <a:pt x="28" y="20"/>
                      <a:pt x="28" y="20"/>
                      <a:pt x="29" y="20"/>
                    </a:cubicBezTo>
                    <a:cubicBezTo>
                      <a:pt x="29" y="19"/>
                      <a:pt x="29" y="20"/>
                      <a:pt x="30" y="20"/>
                    </a:cubicBezTo>
                    <a:cubicBezTo>
                      <a:pt x="30" y="20"/>
                      <a:pt x="30" y="20"/>
                      <a:pt x="30" y="19"/>
                    </a:cubicBezTo>
                    <a:cubicBezTo>
                      <a:pt x="30" y="19"/>
                      <a:pt x="30" y="19"/>
                      <a:pt x="31" y="19"/>
                    </a:cubicBezTo>
                    <a:cubicBezTo>
                      <a:pt x="31" y="19"/>
                      <a:pt x="31" y="19"/>
                      <a:pt x="31" y="19"/>
                    </a:cubicBezTo>
                    <a:cubicBezTo>
                      <a:pt x="32" y="19"/>
                      <a:pt x="32" y="19"/>
                      <a:pt x="32" y="19"/>
                    </a:cubicBezTo>
                    <a:cubicBezTo>
                      <a:pt x="32" y="19"/>
                      <a:pt x="33" y="19"/>
                      <a:pt x="33" y="19"/>
                    </a:cubicBezTo>
                    <a:cubicBezTo>
                      <a:pt x="33" y="19"/>
                      <a:pt x="33" y="19"/>
                      <a:pt x="33" y="19"/>
                    </a:cubicBezTo>
                    <a:cubicBezTo>
                      <a:pt x="33" y="18"/>
                      <a:pt x="33" y="18"/>
                      <a:pt x="32" y="18"/>
                    </a:cubicBezTo>
                    <a:cubicBezTo>
                      <a:pt x="32" y="18"/>
                      <a:pt x="32" y="18"/>
                      <a:pt x="32" y="18"/>
                    </a:cubicBezTo>
                    <a:cubicBezTo>
                      <a:pt x="31" y="18"/>
                      <a:pt x="31" y="18"/>
                      <a:pt x="31" y="18"/>
                    </a:cubicBezTo>
                    <a:cubicBezTo>
                      <a:pt x="30" y="18"/>
                      <a:pt x="30" y="18"/>
                      <a:pt x="30" y="18"/>
                    </a:cubicBezTo>
                    <a:cubicBezTo>
                      <a:pt x="30" y="18"/>
                      <a:pt x="29" y="17"/>
                      <a:pt x="29" y="17"/>
                    </a:cubicBezTo>
                    <a:cubicBezTo>
                      <a:pt x="29" y="17"/>
                      <a:pt x="29" y="17"/>
                      <a:pt x="29" y="16"/>
                    </a:cubicBezTo>
                    <a:cubicBezTo>
                      <a:pt x="29" y="16"/>
                      <a:pt x="28" y="16"/>
                      <a:pt x="28" y="16"/>
                    </a:cubicBezTo>
                    <a:cubicBezTo>
                      <a:pt x="28" y="16"/>
                      <a:pt x="29" y="16"/>
                      <a:pt x="29" y="16"/>
                    </a:cubicBezTo>
                    <a:cubicBezTo>
                      <a:pt x="29" y="16"/>
                      <a:pt x="29" y="15"/>
                      <a:pt x="30" y="15"/>
                    </a:cubicBezTo>
                    <a:cubicBezTo>
                      <a:pt x="30" y="15"/>
                      <a:pt x="30" y="15"/>
                      <a:pt x="30" y="15"/>
                    </a:cubicBezTo>
                    <a:cubicBezTo>
                      <a:pt x="31" y="14"/>
                      <a:pt x="31" y="15"/>
                      <a:pt x="31" y="14"/>
                    </a:cubicBezTo>
                    <a:cubicBezTo>
                      <a:pt x="32" y="14"/>
                      <a:pt x="32" y="14"/>
                      <a:pt x="33" y="14"/>
                    </a:cubicBezTo>
                    <a:cubicBezTo>
                      <a:pt x="33" y="14"/>
                      <a:pt x="33" y="14"/>
                      <a:pt x="34" y="14"/>
                    </a:cubicBezTo>
                    <a:cubicBezTo>
                      <a:pt x="34" y="14"/>
                      <a:pt x="34" y="14"/>
                      <a:pt x="34" y="14"/>
                    </a:cubicBezTo>
                    <a:cubicBezTo>
                      <a:pt x="35" y="13"/>
                      <a:pt x="35" y="13"/>
                      <a:pt x="35" y="13"/>
                    </a:cubicBezTo>
                    <a:cubicBezTo>
                      <a:pt x="35" y="13"/>
                      <a:pt x="36" y="13"/>
                      <a:pt x="36" y="13"/>
                    </a:cubicBezTo>
                    <a:cubicBezTo>
                      <a:pt x="36" y="13"/>
                      <a:pt x="36" y="13"/>
                      <a:pt x="36" y="13"/>
                    </a:cubicBezTo>
                    <a:cubicBezTo>
                      <a:pt x="36" y="13"/>
                      <a:pt x="37" y="13"/>
                      <a:pt x="37" y="12"/>
                    </a:cubicBezTo>
                    <a:cubicBezTo>
                      <a:pt x="38" y="12"/>
                      <a:pt x="38" y="12"/>
                      <a:pt x="38" y="11"/>
                    </a:cubicBezTo>
                    <a:cubicBezTo>
                      <a:pt x="38" y="11"/>
                      <a:pt x="38" y="11"/>
                      <a:pt x="38" y="10"/>
                    </a:cubicBezTo>
                    <a:cubicBezTo>
                      <a:pt x="38" y="10"/>
                      <a:pt x="38" y="10"/>
                      <a:pt x="38" y="10"/>
                    </a:cubicBezTo>
                    <a:cubicBezTo>
                      <a:pt x="38" y="10"/>
                      <a:pt x="39" y="10"/>
                      <a:pt x="39" y="10"/>
                    </a:cubicBezTo>
                    <a:cubicBezTo>
                      <a:pt x="40" y="9"/>
                      <a:pt x="40" y="9"/>
                      <a:pt x="39" y="8"/>
                    </a:cubicBezTo>
                    <a:cubicBezTo>
                      <a:pt x="39" y="8"/>
                      <a:pt x="39" y="8"/>
                      <a:pt x="38" y="8"/>
                    </a:cubicBezTo>
                    <a:cubicBezTo>
                      <a:pt x="38" y="8"/>
                      <a:pt x="37" y="8"/>
                      <a:pt x="37" y="7"/>
                    </a:cubicBezTo>
                    <a:cubicBezTo>
                      <a:pt x="37" y="7"/>
                      <a:pt x="36" y="7"/>
                      <a:pt x="36" y="7"/>
                    </a:cubicBezTo>
                    <a:cubicBezTo>
                      <a:pt x="35" y="7"/>
                      <a:pt x="35" y="8"/>
                      <a:pt x="34" y="8"/>
                    </a:cubicBezTo>
                    <a:cubicBezTo>
                      <a:pt x="34" y="8"/>
                      <a:pt x="33" y="8"/>
                      <a:pt x="33" y="8"/>
                    </a:cubicBezTo>
                    <a:cubicBezTo>
                      <a:pt x="32" y="8"/>
                      <a:pt x="33" y="7"/>
                      <a:pt x="32" y="7"/>
                    </a:cubicBezTo>
                    <a:cubicBezTo>
                      <a:pt x="32" y="6"/>
                      <a:pt x="32" y="6"/>
                      <a:pt x="31" y="6"/>
                    </a:cubicBezTo>
                    <a:cubicBezTo>
                      <a:pt x="31" y="6"/>
                      <a:pt x="31" y="6"/>
                      <a:pt x="30" y="6"/>
                    </a:cubicBezTo>
                    <a:cubicBezTo>
                      <a:pt x="30" y="6"/>
                      <a:pt x="30" y="6"/>
                      <a:pt x="29" y="7"/>
                    </a:cubicBezTo>
                    <a:cubicBezTo>
                      <a:pt x="29" y="7"/>
                      <a:pt x="29" y="7"/>
                      <a:pt x="28" y="7"/>
                    </a:cubicBezTo>
                    <a:cubicBezTo>
                      <a:pt x="28" y="7"/>
                      <a:pt x="27" y="7"/>
                      <a:pt x="27" y="7"/>
                    </a:cubicBezTo>
                    <a:cubicBezTo>
                      <a:pt x="26" y="7"/>
                      <a:pt x="26" y="7"/>
                      <a:pt x="25" y="7"/>
                    </a:cubicBezTo>
                    <a:cubicBezTo>
                      <a:pt x="25" y="7"/>
                      <a:pt x="25" y="7"/>
                      <a:pt x="24" y="6"/>
                    </a:cubicBezTo>
                    <a:cubicBezTo>
                      <a:pt x="24" y="6"/>
                      <a:pt x="24" y="6"/>
                      <a:pt x="24" y="5"/>
                    </a:cubicBezTo>
                    <a:cubicBezTo>
                      <a:pt x="23" y="5"/>
                      <a:pt x="23" y="4"/>
                      <a:pt x="22" y="4"/>
                    </a:cubicBezTo>
                    <a:cubicBezTo>
                      <a:pt x="22" y="4"/>
                      <a:pt x="22" y="4"/>
                      <a:pt x="21" y="4"/>
                    </a:cubicBezTo>
                    <a:cubicBezTo>
                      <a:pt x="21" y="4"/>
                      <a:pt x="21" y="4"/>
                      <a:pt x="20" y="4"/>
                    </a:cubicBezTo>
                    <a:cubicBezTo>
                      <a:pt x="20" y="3"/>
                      <a:pt x="20" y="3"/>
                      <a:pt x="20" y="2"/>
                    </a:cubicBezTo>
                    <a:cubicBezTo>
                      <a:pt x="19" y="2"/>
                      <a:pt x="20" y="1"/>
                      <a:pt x="19" y="1"/>
                    </a:cubicBezTo>
                    <a:cubicBezTo>
                      <a:pt x="19" y="0"/>
                      <a:pt x="19" y="0"/>
                      <a:pt x="19" y="0"/>
                    </a:cubicBezTo>
                    <a:cubicBezTo>
                      <a:pt x="18" y="0"/>
                      <a:pt x="18" y="0"/>
                      <a:pt x="17" y="0"/>
                    </a:cubicBezTo>
                    <a:cubicBezTo>
                      <a:pt x="16" y="0"/>
                      <a:pt x="16" y="0"/>
                      <a:pt x="16" y="0"/>
                    </a:cubicBezTo>
                    <a:cubicBezTo>
                      <a:pt x="15" y="0"/>
                      <a:pt x="15" y="1"/>
                      <a:pt x="15" y="1"/>
                    </a:cubicBezTo>
                    <a:cubicBezTo>
                      <a:pt x="14" y="1"/>
                      <a:pt x="14" y="1"/>
                      <a:pt x="14" y="1"/>
                    </a:cubicBezTo>
                    <a:cubicBezTo>
                      <a:pt x="13" y="1"/>
                      <a:pt x="13" y="1"/>
                      <a:pt x="13" y="0"/>
                    </a:cubicBezTo>
                    <a:cubicBezTo>
                      <a:pt x="13" y="0"/>
                      <a:pt x="13" y="0"/>
                      <a:pt x="13" y="0"/>
                    </a:cubicBezTo>
                    <a:cubicBezTo>
                      <a:pt x="13" y="1"/>
                      <a:pt x="12" y="1"/>
                      <a:pt x="12" y="1"/>
                    </a:cubicBezTo>
                    <a:cubicBezTo>
                      <a:pt x="12" y="2"/>
                      <a:pt x="12" y="2"/>
                      <a:pt x="12" y="2"/>
                    </a:cubicBezTo>
                    <a:cubicBezTo>
                      <a:pt x="12" y="3"/>
                      <a:pt x="11" y="3"/>
                      <a:pt x="11" y="3"/>
                    </a:cubicBezTo>
                    <a:cubicBezTo>
                      <a:pt x="10" y="3"/>
                      <a:pt x="10" y="2"/>
                      <a:pt x="10" y="2"/>
                    </a:cubicBezTo>
                    <a:cubicBezTo>
                      <a:pt x="10" y="2"/>
                      <a:pt x="9" y="2"/>
                      <a:pt x="9" y="2"/>
                    </a:cubicBezTo>
                    <a:cubicBezTo>
                      <a:pt x="9" y="2"/>
                      <a:pt x="9" y="2"/>
                      <a:pt x="9" y="2"/>
                    </a:cubicBezTo>
                    <a:cubicBezTo>
                      <a:pt x="8" y="2"/>
                      <a:pt x="8" y="2"/>
                      <a:pt x="8" y="2"/>
                    </a:cubicBezTo>
                    <a:cubicBezTo>
                      <a:pt x="7" y="2"/>
                      <a:pt x="7" y="2"/>
                      <a:pt x="7" y="1"/>
                    </a:cubicBezTo>
                    <a:cubicBezTo>
                      <a:pt x="7" y="1"/>
                      <a:pt x="7" y="1"/>
                      <a:pt x="6" y="1"/>
                    </a:cubicBezTo>
                    <a:cubicBezTo>
                      <a:pt x="6" y="1"/>
                      <a:pt x="6" y="1"/>
                      <a:pt x="6" y="1"/>
                    </a:cubicBezTo>
                    <a:cubicBezTo>
                      <a:pt x="5" y="1"/>
                      <a:pt x="5" y="1"/>
                      <a:pt x="4" y="1"/>
                    </a:cubicBezTo>
                    <a:cubicBezTo>
                      <a:pt x="4" y="1"/>
                      <a:pt x="4" y="0"/>
                      <a:pt x="4" y="0"/>
                    </a:cubicBezTo>
                    <a:cubicBezTo>
                      <a:pt x="4" y="0"/>
                      <a:pt x="3" y="0"/>
                      <a:pt x="3" y="1"/>
                    </a:cubicBezTo>
                    <a:cubicBezTo>
                      <a:pt x="3" y="1"/>
                      <a:pt x="3" y="1"/>
                      <a:pt x="2" y="2"/>
                    </a:cubicBezTo>
                    <a:cubicBezTo>
                      <a:pt x="2" y="2"/>
                      <a:pt x="2" y="2"/>
                      <a:pt x="2" y="2"/>
                    </a:cubicBezTo>
                    <a:cubicBezTo>
                      <a:pt x="2" y="2"/>
                      <a:pt x="2" y="2"/>
                      <a:pt x="2" y="2"/>
                    </a:cubicBezTo>
                    <a:cubicBezTo>
                      <a:pt x="3" y="2"/>
                      <a:pt x="3" y="3"/>
                      <a:pt x="3" y="3"/>
                    </a:cubicBezTo>
                    <a:cubicBezTo>
                      <a:pt x="3" y="3"/>
                      <a:pt x="3" y="4"/>
                      <a:pt x="2" y="4"/>
                    </a:cubicBezTo>
                    <a:cubicBezTo>
                      <a:pt x="2" y="4"/>
                      <a:pt x="2" y="4"/>
                      <a:pt x="1" y="5"/>
                    </a:cubicBezTo>
                    <a:cubicBezTo>
                      <a:pt x="1" y="5"/>
                      <a:pt x="1" y="5"/>
                      <a:pt x="0" y="5"/>
                    </a:cubicBezTo>
                    <a:cubicBezTo>
                      <a:pt x="0" y="6"/>
                      <a:pt x="1" y="6"/>
                      <a:pt x="1" y="7"/>
                    </a:cubicBezTo>
                    <a:cubicBezTo>
                      <a:pt x="1" y="7"/>
                      <a:pt x="1" y="7"/>
                      <a:pt x="1" y="7"/>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10"/>
                      <a:pt x="0" y="10"/>
                      <a:pt x="0" y="10"/>
                    </a:cubicBezTo>
                    <a:cubicBezTo>
                      <a:pt x="0" y="10"/>
                      <a:pt x="0" y="10"/>
                      <a:pt x="1"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3" y="10"/>
                    </a:cubicBezTo>
                    <a:cubicBezTo>
                      <a:pt x="3" y="11"/>
                      <a:pt x="3" y="11"/>
                      <a:pt x="3" y="11"/>
                    </a:cubicBezTo>
                    <a:cubicBezTo>
                      <a:pt x="4" y="11"/>
                      <a:pt x="4" y="11"/>
                      <a:pt x="4" y="11"/>
                    </a:cubicBezTo>
                    <a:cubicBezTo>
                      <a:pt x="4" y="11"/>
                      <a:pt x="5" y="11"/>
                      <a:pt x="5" y="11"/>
                    </a:cubicBezTo>
                    <a:cubicBezTo>
                      <a:pt x="6" y="11"/>
                      <a:pt x="6" y="11"/>
                      <a:pt x="6" y="11"/>
                    </a:cubicBezTo>
                    <a:cubicBezTo>
                      <a:pt x="7" y="11"/>
                      <a:pt x="7" y="10"/>
                      <a:pt x="7" y="10"/>
                    </a:cubicBezTo>
                    <a:cubicBezTo>
                      <a:pt x="7" y="10"/>
                      <a:pt x="7" y="10"/>
                      <a:pt x="7" y="10"/>
                    </a:cubicBezTo>
                    <a:cubicBezTo>
                      <a:pt x="7" y="10"/>
                      <a:pt x="7" y="10"/>
                      <a:pt x="7" y="10"/>
                    </a:cubicBezTo>
                    <a:cubicBezTo>
                      <a:pt x="7" y="10"/>
                      <a:pt x="8" y="11"/>
                      <a:pt x="8" y="11"/>
                    </a:cubicBezTo>
                    <a:cubicBezTo>
                      <a:pt x="8" y="11"/>
                      <a:pt x="8" y="11"/>
                      <a:pt x="9" y="10"/>
                    </a:cubicBezTo>
                    <a:cubicBezTo>
                      <a:pt x="9" y="10"/>
                      <a:pt x="9" y="10"/>
                      <a:pt x="9" y="10"/>
                    </a:cubicBezTo>
                    <a:cubicBezTo>
                      <a:pt x="9" y="10"/>
                      <a:pt x="9" y="10"/>
                      <a:pt x="9" y="10"/>
                    </a:cubicBezTo>
                    <a:cubicBezTo>
                      <a:pt x="9" y="10"/>
                      <a:pt x="9" y="10"/>
                      <a:pt x="10" y="10"/>
                    </a:cubicBezTo>
                    <a:cubicBezTo>
                      <a:pt x="10" y="9"/>
                      <a:pt x="10" y="9"/>
                      <a:pt x="10" y="9"/>
                    </a:cubicBezTo>
                    <a:cubicBezTo>
                      <a:pt x="11" y="9"/>
                      <a:pt x="11" y="9"/>
                      <a:pt x="12" y="9"/>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47" name="Freeform 137"/>
              <p:cNvSpPr>
                <a:spLocks/>
              </p:cNvSpPr>
              <p:nvPr/>
            </p:nvSpPr>
            <p:spPr bwMode="auto">
              <a:xfrm>
                <a:off x="7713664" y="3011489"/>
                <a:ext cx="11113" cy="20638"/>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2"/>
                      <a:pt x="0" y="2"/>
                      <a:pt x="1" y="2"/>
                    </a:cubicBezTo>
                    <a:cubicBezTo>
                      <a:pt x="1" y="2"/>
                      <a:pt x="1" y="1"/>
                      <a:pt x="1" y="1"/>
                    </a:cubicBezTo>
                    <a:cubicBezTo>
                      <a:pt x="1" y="1"/>
                      <a:pt x="1" y="1"/>
                      <a:pt x="1" y="0"/>
                    </a:cubicBezTo>
                    <a:cubicBezTo>
                      <a:pt x="1" y="0"/>
                      <a:pt x="1" y="0"/>
                      <a:pt x="1" y="0"/>
                    </a:cubicBezTo>
                    <a:cubicBezTo>
                      <a:pt x="0" y="0"/>
                      <a:pt x="0" y="0"/>
                      <a:pt x="0" y="0"/>
                    </a:cubicBezTo>
                    <a:cubicBezTo>
                      <a:pt x="0" y="0"/>
                      <a:pt x="0" y="1"/>
                      <a:pt x="0" y="1"/>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48" name="Freeform 138"/>
              <p:cNvSpPr>
                <a:spLocks/>
              </p:cNvSpPr>
              <p:nvPr/>
            </p:nvSpPr>
            <p:spPr bwMode="auto">
              <a:xfrm>
                <a:off x="7562852" y="3130551"/>
                <a:ext cx="31750" cy="9525"/>
              </a:xfrm>
              <a:custGeom>
                <a:avLst/>
                <a:gdLst>
                  <a:gd name="T0" fmla="*/ 2 w 3"/>
                  <a:gd name="T1" fmla="*/ 1 h 1"/>
                  <a:gd name="T2" fmla="*/ 3 w 3"/>
                  <a:gd name="T3" fmla="*/ 0 h 1"/>
                  <a:gd name="T4" fmla="*/ 2 w 3"/>
                  <a:gd name="T5" fmla="*/ 0 h 1"/>
                  <a:gd name="T6" fmla="*/ 1 w 3"/>
                  <a:gd name="T7" fmla="*/ 0 h 1"/>
                  <a:gd name="T8" fmla="*/ 1 w 3"/>
                  <a:gd name="T9" fmla="*/ 0 h 1"/>
                  <a:gd name="T10" fmla="*/ 0 w 3"/>
                  <a:gd name="T11" fmla="*/ 1 h 1"/>
                  <a:gd name="T12" fmla="*/ 1 w 3"/>
                  <a:gd name="T13" fmla="*/ 1 h 1"/>
                  <a:gd name="T14" fmla="*/ 1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2" y="1"/>
                      <a:pt x="2" y="1"/>
                      <a:pt x="3" y="0"/>
                    </a:cubicBezTo>
                    <a:cubicBezTo>
                      <a:pt x="3" y="0"/>
                      <a:pt x="2" y="0"/>
                      <a:pt x="2" y="0"/>
                    </a:cubicBezTo>
                    <a:cubicBezTo>
                      <a:pt x="2" y="0"/>
                      <a:pt x="1" y="0"/>
                      <a:pt x="1" y="0"/>
                    </a:cubicBezTo>
                    <a:cubicBezTo>
                      <a:pt x="1" y="0"/>
                      <a:pt x="1" y="0"/>
                      <a:pt x="1" y="0"/>
                    </a:cubicBezTo>
                    <a:cubicBezTo>
                      <a:pt x="0" y="0"/>
                      <a:pt x="0" y="0"/>
                      <a:pt x="0" y="1"/>
                    </a:cubicBezTo>
                    <a:cubicBezTo>
                      <a:pt x="0" y="1"/>
                      <a:pt x="0" y="1"/>
                      <a:pt x="1" y="1"/>
                    </a:cubicBezTo>
                    <a:cubicBezTo>
                      <a:pt x="1" y="1"/>
                      <a:pt x="1" y="1"/>
                      <a:pt x="1" y="1"/>
                    </a:cubicBezTo>
                    <a:cubicBezTo>
                      <a:pt x="1" y="1"/>
                      <a:pt x="2" y="1"/>
                      <a:pt x="2"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49" name="Freeform 139"/>
              <p:cNvSpPr>
                <a:spLocks/>
              </p:cNvSpPr>
              <p:nvPr/>
            </p:nvSpPr>
            <p:spPr bwMode="auto">
              <a:xfrm>
                <a:off x="7680327" y="3022601"/>
                <a:ext cx="53975" cy="96838"/>
              </a:xfrm>
              <a:custGeom>
                <a:avLst/>
                <a:gdLst>
                  <a:gd name="T0" fmla="*/ 1 w 5"/>
                  <a:gd name="T1" fmla="*/ 8 h 9"/>
                  <a:gd name="T2" fmla="*/ 2 w 5"/>
                  <a:gd name="T3" fmla="*/ 8 h 9"/>
                  <a:gd name="T4" fmla="*/ 2 w 5"/>
                  <a:gd name="T5" fmla="*/ 9 h 9"/>
                  <a:gd name="T6" fmla="*/ 3 w 5"/>
                  <a:gd name="T7" fmla="*/ 9 h 9"/>
                  <a:gd name="T8" fmla="*/ 3 w 5"/>
                  <a:gd name="T9" fmla="*/ 8 h 9"/>
                  <a:gd name="T10" fmla="*/ 3 w 5"/>
                  <a:gd name="T11" fmla="*/ 8 h 9"/>
                  <a:gd name="T12" fmla="*/ 3 w 5"/>
                  <a:gd name="T13" fmla="*/ 7 h 9"/>
                  <a:gd name="T14" fmla="*/ 3 w 5"/>
                  <a:gd name="T15" fmla="*/ 6 h 9"/>
                  <a:gd name="T16" fmla="*/ 4 w 5"/>
                  <a:gd name="T17" fmla="*/ 6 h 9"/>
                  <a:gd name="T18" fmla="*/ 5 w 5"/>
                  <a:gd name="T19" fmla="*/ 5 h 9"/>
                  <a:gd name="T20" fmla="*/ 5 w 5"/>
                  <a:gd name="T21" fmla="*/ 5 h 9"/>
                  <a:gd name="T22" fmla="*/ 4 w 5"/>
                  <a:gd name="T23" fmla="*/ 4 h 9"/>
                  <a:gd name="T24" fmla="*/ 5 w 5"/>
                  <a:gd name="T25" fmla="*/ 3 h 9"/>
                  <a:gd name="T26" fmla="*/ 5 w 5"/>
                  <a:gd name="T27" fmla="*/ 2 h 9"/>
                  <a:gd name="T28" fmla="*/ 5 w 5"/>
                  <a:gd name="T29" fmla="*/ 2 h 9"/>
                  <a:gd name="T30" fmla="*/ 4 w 5"/>
                  <a:gd name="T31" fmla="*/ 2 h 9"/>
                  <a:gd name="T32" fmla="*/ 3 w 5"/>
                  <a:gd name="T33" fmla="*/ 2 h 9"/>
                  <a:gd name="T34" fmla="*/ 3 w 5"/>
                  <a:gd name="T35" fmla="*/ 1 h 9"/>
                  <a:gd name="T36" fmla="*/ 2 w 5"/>
                  <a:gd name="T37" fmla="*/ 0 h 9"/>
                  <a:gd name="T38" fmla="*/ 2 w 5"/>
                  <a:gd name="T39" fmla="*/ 1 h 9"/>
                  <a:gd name="T40" fmla="*/ 1 w 5"/>
                  <a:gd name="T41" fmla="*/ 1 h 9"/>
                  <a:gd name="T42" fmla="*/ 1 w 5"/>
                  <a:gd name="T43" fmla="*/ 2 h 9"/>
                  <a:gd name="T44" fmla="*/ 1 w 5"/>
                  <a:gd name="T45" fmla="*/ 3 h 9"/>
                  <a:gd name="T46" fmla="*/ 1 w 5"/>
                  <a:gd name="T47" fmla="*/ 4 h 9"/>
                  <a:gd name="T48" fmla="*/ 1 w 5"/>
                  <a:gd name="T49" fmla="*/ 4 h 9"/>
                  <a:gd name="T50" fmla="*/ 1 w 5"/>
                  <a:gd name="T51" fmla="*/ 5 h 9"/>
                  <a:gd name="T52" fmla="*/ 2 w 5"/>
                  <a:gd name="T53" fmla="*/ 6 h 9"/>
                  <a:gd name="T54" fmla="*/ 1 w 5"/>
                  <a:gd name="T55" fmla="*/ 7 h 9"/>
                  <a:gd name="T56" fmla="*/ 1 w 5"/>
                  <a:gd name="T57" fmla="*/ 8 h 9"/>
                  <a:gd name="T58" fmla="*/ 0 w 5"/>
                  <a:gd name="T59" fmla="*/ 8 h 9"/>
                  <a:gd name="T60" fmla="*/ 1 w 5"/>
                  <a:gd name="T6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9">
                    <a:moveTo>
                      <a:pt x="1" y="8"/>
                    </a:moveTo>
                    <a:cubicBezTo>
                      <a:pt x="1" y="8"/>
                      <a:pt x="2" y="8"/>
                      <a:pt x="2" y="8"/>
                    </a:cubicBezTo>
                    <a:cubicBezTo>
                      <a:pt x="2" y="8"/>
                      <a:pt x="2" y="9"/>
                      <a:pt x="2" y="9"/>
                    </a:cubicBezTo>
                    <a:cubicBezTo>
                      <a:pt x="3" y="9"/>
                      <a:pt x="3" y="9"/>
                      <a:pt x="3" y="9"/>
                    </a:cubicBezTo>
                    <a:cubicBezTo>
                      <a:pt x="3" y="9"/>
                      <a:pt x="3" y="9"/>
                      <a:pt x="3" y="8"/>
                    </a:cubicBezTo>
                    <a:cubicBezTo>
                      <a:pt x="3" y="8"/>
                      <a:pt x="3" y="8"/>
                      <a:pt x="3" y="8"/>
                    </a:cubicBezTo>
                    <a:cubicBezTo>
                      <a:pt x="2" y="7"/>
                      <a:pt x="3" y="7"/>
                      <a:pt x="3" y="7"/>
                    </a:cubicBezTo>
                    <a:cubicBezTo>
                      <a:pt x="3" y="6"/>
                      <a:pt x="2" y="6"/>
                      <a:pt x="3" y="6"/>
                    </a:cubicBezTo>
                    <a:cubicBezTo>
                      <a:pt x="3" y="5"/>
                      <a:pt x="3" y="6"/>
                      <a:pt x="4" y="6"/>
                    </a:cubicBezTo>
                    <a:cubicBezTo>
                      <a:pt x="4" y="6"/>
                      <a:pt x="4" y="6"/>
                      <a:pt x="5" y="5"/>
                    </a:cubicBezTo>
                    <a:cubicBezTo>
                      <a:pt x="5" y="5"/>
                      <a:pt x="5" y="5"/>
                      <a:pt x="5" y="5"/>
                    </a:cubicBezTo>
                    <a:cubicBezTo>
                      <a:pt x="4" y="4"/>
                      <a:pt x="4" y="4"/>
                      <a:pt x="4" y="4"/>
                    </a:cubicBezTo>
                    <a:cubicBezTo>
                      <a:pt x="4" y="4"/>
                      <a:pt x="5" y="4"/>
                      <a:pt x="5" y="3"/>
                    </a:cubicBezTo>
                    <a:cubicBezTo>
                      <a:pt x="5" y="3"/>
                      <a:pt x="5" y="3"/>
                      <a:pt x="5" y="2"/>
                    </a:cubicBezTo>
                    <a:cubicBezTo>
                      <a:pt x="5" y="2"/>
                      <a:pt x="5" y="2"/>
                      <a:pt x="5" y="2"/>
                    </a:cubicBezTo>
                    <a:cubicBezTo>
                      <a:pt x="4" y="1"/>
                      <a:pt x="4" y="2"/>
                      <a:pt x="4" y="2"/>
                    </a:cubicBezTo>
                    <a:cubicBezTo>
                      <a:pt x="4" y="2"/>
                      <a:pt x="3" y="2"/>
                      <a:pt x="3" y="2"/>
                    </a:cubicBezTo>
                    <a:cubicBezTo>
                      <a:pt x="3" y="2"/>
                      <a:pt x="3" y="1"/>
                      <a:pt x="3" y="1"/>
                    </a:cubicBezTo>
                    <a:cubicBezTo>
                      <a:pt x="3" y="1"/>
                      <a:pt x="3" y="0"/>
                      <a:pt x="2" y="0"/>
                    </a:cubicBezTo>
                    <a:cubicBezTo>
                      <a:pt x="2" y="0"/>
                      <a:pt x="2" y="0"/>
                      <a:pt x="2" y="1"/>
                    </a:cubicBezTo>
                    <a:cubicBezTo>
                      <a:pt x="2" y="1"/>
                      <a:pt x="1" y="1"/>
                      <a:pt x="1" y="1"/>
                    </a:cubicBezTo>
                    <a:cubicBezTo>
                      <a:pt x="1" y="2"/>
                      <a:pt x="1" y="2"/>
                      <a:pt x="1" y="2"/>
                    </a:cubicBezTo>
                    <a:cubicBezTo>
                      <a:pt x="1" y="3"/>
                      <a:pt x="1" y="3"/>
                      <a:pt x="1" y="3"/>
                    </a:cubicBezTo>
                    <a:cubicBezTo>
                      <a:pt x="1" y="3"/>
                      <a:pt x="1" y="3"/>
                      <a:pt x="1" y="4"/>
                    </a:cubicBezTo>
                    <a:cubicBezTo>
                      <a:pt x="1" y="4"/>
                      <a:pt x="1" y="4"/>
                      <a:pt x="1" y="4"/>
                    </a:cubicBezTo>
                    <a:cubicBezTo>
                      <a:pt x="1" y="5"/>
                      <a:pt x="1" y="5"/>
                      <a:pt x="1" y="5"/>
                    </a:cubicBezTo>
                    <a:cubicBezTo>
                      <a:pt x="1" y="6"/>
                      <a:pt x="2" y="6"/>
                      <a:pt x="2" y="6"/>
                    </a:cubicBezTo>
                    <a:cubicBezTo>
                      <a:pt x="1" y="7"/>
                      <a:pt x="1" y="7"/>
                      <a:pt x="1" y="7"/>
                    </a:cubicBezTo>
                    <a:cubicBezTo>
                      <a:pt x="1" y="7"/>
                      <a:pt x="1" y="7"/>
                      <a:pt x="1" y="8"/>
                    </a:cubicBezTo>
                    <a:cubicBezTo>
                      <a:pt x="0" y="8"/>
                      <a:pt x="0" y="8"/>
                      <a:pt x="0" y="8"/>
                    </a:cubicBezTo>
                    <a:cubicBezTo>
                      <a:pt x="0" y="9"/>
                      <a:pt x="1" y="8"/>
                      <a:pt x="1" y="8"/>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50" name="Freeform 140"/>
              <p:cNvSpPr>
                <a:spLocks/>
              </p:cNvSpPr>
              <p:nvPr/>
            </p:nvSpPr>
            <p:spPr bwMode="auto">
              <a:xfrm>
                <a:off x="7767639" y="3086101"/>
                <a:ext cx="31750" cy="22225"/>
              </a:xfrm>
              <a:custGeom>
                <a:avLst/>
                <a:gdLst>
                  <a:gd name="T0" fmla="*/ 1 w 3"/>
                  <a:gd name="T1" fmla="*/ 2 h 2"/>
                  <a:gd name="T2" fmla="*/ 2 w 3"/>
                  <a:gd name="T3" fmla="*/ 2 h 2"/>
                  <a:gd name="T4" fmla="*/ 3 w 3"/>
                  <a:gd name="T5" fmla="*/ 2 h 2"/>
                  <a:gd name="T6" fmla="*/ 3 w 3"/>
                  <a:gd name="T7" fmla="*/ 1 h 2"/>
                  <a:gd name="T8" fmla="*/ 3 w 3"/>
                  <a:gd name="T9" fmla="*/ 0 h 2"/>
                  <a:gd name="T10" fmla="*/ 3 w 3"/>
                  <a:gd name="T11" fmla="*/ 0 h 2"/>
                  <a:gd name="T12" fmla="*/ 2 w 3"/>
                  <a:gd name="T13" fmla="*/ 0 h 2"/>
                  <a:gd name="T14" fmla="*/ 1 w 3"/>
                  <a:gd name="T15" fmla="*/ 0 h 2"/>
                  <a:gd name="T16" fmla="*/ 1 w 3"/>
                  <a:gd name="T17" fmla="*/ 1 h 2"/>
                  <a:gd name="T18" fmla="*/ 0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1" y="2"/>
                      <a:pt x="2" y="2"/>
                      <a:pt x="2" y="2"/>
                    </a:cubicBezTo>
                    <a:cubicBezTo>
                      <a:pt x="2" y="2"/>
                      <a:pt x="2" y="2"/>
                      <a:pt x="3" y="2"/>
                    </a:cubicBezTo>
                    <a:cubicBezTo>
                      <a:pt x="3" y="1"/>
                      <a:pt x="3" y="1"/>
                      <a:pt x="3" y="1"/>
                    </a:cubicBezTo>
                    <a:cubicBezTo>
                      <a:pt x="3" y="1"/>
                      <a:pt x="3" y="1"/>
                      <a:pt x="3" y="0"/>
                    </a:cubicBezTo>
                    <a:cubicBezTo>
                      <a:pt x="3" y="0"/>
                      <a:pt x="3" y="0"/>
                      <a:pt x="3" y="0"/>
                    </a:cubicBezTo>
                    <a:cubicBezTo>
                      <a:pt x="2" y="0"/>
                      <a:pt x="2" y="0"/>
                      <a:pt x="2" y="0"/>
                    </a:cubicBezTo>
                    <a:cubicBezTo>
                      <a:pt x="2" y="0"/>
                      <a:pt x="1" y="0"/>
                      <a:pt x="1" y="0"/>
                    </a:cubicBezTo>
                    <a:cubicBezTo>
                      <a:pt x="1" y="0"/>
                      <a:pt x="1" y="0"/>
                      <a:pt x="1" y="1"/>
                    </a:cubicBezTo>
                    <a:cubicBezTo>
                      <a:pt x="1" y="1"/>
                      <a:pt x="0" y="1"/>
                      <a:pt x="0" y="1"/>
                    </a:cubicBezTo>
                    <a:cubicBezTo>
                      <a:pt x="0" y="2"/>
                      <a:pt x="1"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51" name="Freeform 141"/>
              <p:cNvSpPr>
                <a:spLocks/>
              </p:cNvSpPr>
              <p:nvPr/>
            </p:nvSpPr>
            <p:spPr bwMode="auto">
              <a:xfrm>
                <a:off x="7778752" y="3108326"/>
                <a:ext cx="0" cy="22225"/>
              </a:xfrm>
              <a:custGeom>
                <a:avLst/>
                <a:gdLst>
                  <a:gd name="T0" fmla="*/ 1 h 2"/>
                  <a:gd name="T1" fmla="*/ 0 h 2"/>
                  <a:gd name="T2" fmla="*/ 1 h 2"/>
                  <a:gd name="T3" fmla="*/ 1 h 2"/>
                </a:gdLst>
                <a:ahLst/>
                <a:cxnLst>
                  <a:cxn ang="0">
                    <a:pos x="0" y="T0"/>
                  </a:cxn>
                  <a:cxn ang="0">
                    <a:pos x="0" y="T1"/>
                  </a:cxn>
                  <a:cxn ang="0">
                    <a:pos x="0" y="T2"/>
                  </a:cxn>
                  <a:cxn ang="0">
                    <a:pos x="0" y="T3"/>
                  </a:cxn>
                </a:cxnLst>
                <a:rect l="0" t="0" r="r" b="b"/>
                <a:pathLst>
                  <a:path h="2">
                    <a:moveTo>
                      <a:pt x="0" y="1"/>
                    </a:moveTo>
                    <a:cubicBezTo>
                      <a:pt x="0" y="2"/>
                      <a:pt x="0" y="0"/>
                      <a:pt x="0" y="0"/>
                    </a:cubicBezTo>
                    <a:cubicBezTo>
                      <a:pt x="0" y="0"/>
                      <a:pt x="0" y="0"/>
                      <a:pt x="0" y="1"/>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52" name="Freeform 142"/>
              <p:cNvSpPr>
                <a:spLocks/>
              </p:cNvSpPr>
              <p:nvPr/>
            </p:nvSpPr>
            <p:spPr bwMode="auto">
              <a:xfrm>
                <a:off x="7907339" y="3108326"/>
                <a:ext cx="33338" cy="22225"/>
              </a:xfrm>
              <a:custGeom>
                <a:avLst/>
                <a:gdLst>
                  <a:gd name="T0" fmla="*/ 1 w 3"/>
                  <a:gd name="T1" fmla="*/ 1 h 2"/>
                  <a:gd name="T2" fmla="*/ 1 w 3"/>
                  <a:gd name="T3" fmla="*/ 2 h 2"/>
                  <a:gd name="T4" fmla="*/ 2 w 3"/>
                  <a:gd name="T5" fmla="*/ 2 h 2"/>
                  <a:gd name="T6" fmla="*/ 2 w 3"/>
                  <a:gd name="T7" fmla="*/ 2 h 2"/>
                  <a:gd name="T8" fmla="*/ 3 w 3"/>
                  <a:gd name="T9" fmla="*/ 1 h 2"/>
                  <a:gd name="T10" fmla="*/ 2 w 3"/>
                  <a:gd name="T11" fmla="*/ 1 h 2"/>
                  <a:gd name="T12" fmla="*/ 1 w 3"/>
                  <a:gd name="T13" fmla="*/ 0 h 2"/>
                  <a:gd name="T14" fmla="*/ 1 w 3"/>
                  <a:gd name="T15" fmla="*/ 0 h 2"/>
                  <a:gd name="T16" fmla="*/ 0 w 3"/>
                  <a:gd name="T17" fmla="*/ 1 h 2"/>
                  <a:gd name="T18" fmla="*/ 1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1"/>
                    </a:moveTo>
                    <a:cubicBezTo>
                      <a:pt x="1" y="1"/>
                      <a:pt x="1" y="2"/>
                      <a:pt x="1" y="2"/>
                    </a:cubicBezTo>
                    <a:cubicBezTo>
                      <a:pt x="1" y="2"/>
                      <a:pt x="2" y="2"/>
                      <a:pt x="2" y="2"/>
                    </a:cubicBezTo>
                    <a:cubicBezTo>
                      <a:pt x="2" y="2"/>
                      <a:pt x="2" y="2"/>
                      <a:pt x="2" y="2"/>
                    </a:cubicBezTo>
                    <a:cubicBezTo>
                      <a:pt x="3" y="2"/>
                      <a:pt x="3" y="2"/>
                      <a:pt x="3" y="1"/>
                    </a:cubicBezTo>
                    <a:cubicBezTo>
                      <a:pt x="2" y="1"/>
                      <a:pt x="2" y="1"/>
                      <a:pt x="2" y="1"/>
                    </a:cubicBezTo>
                    <a:cubicBezTo>
                      <a:pt x="2" y="0"/>
                      <a:pt x="2" y="0"/>
                      <a:pt x="1" y="0"/>
                    </a:cubicBezTo>
                    <a:cubicBezTo>
                      <a:pt x="1" y="0"/>
                      <a:pt x="1" y="0"/>
                      <a:pt x="1" y="0"/>
                    </a:cubicBezTo>
                    <a:cubicBezTo>
                      <a:pt x="0" y="0"/>
                      <a:pt x="0" y="1"/>
                      <a:pt x="0" y="1"/>
                    </a:cubicBezTo>
                    <a:cubicBezTo>
                      <a:pt x="0" y="1"/>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53" name="Freeform 143"/>
              <p:cNvSpPr>
                <a:spLocks/>
              </p:cNvSpPr>
              <p:nvPr/>
            </p:nvSpPr>
            <p:spPr bwMode="auto">
              <a:xfrm>
                <a:off x="7605714" y="3130551"/>
                <a:ext cx="31750" cy="20638"/>
              </a:xfrm>
              <a:custGeom>
                <a:avLst/>
                <a:gdLst>
                  <a:gd name="T0" fmla="*/ 2 w 3"/>
                  <a:gd name="T1" fmla="*/ 1 h 2"/>
                  <a:gd name="T2" fmla="*/ 1 w 3"/>
                  <a:gd name="T3" fmla="*/ 1 h 2"/>
                  <a:gd name="T4" fmla="*/ 0 w 3"/>
                  <a:gd name="T5" fmla="*/ 1 h 2"/>
                  <a:gd name="T6" fmla="*/ 0 w 3"/>
                  <a:gd name="T7" fmla="*/ 1 h 2"/>
                  <a:gd name="T8" fmla="*/ 0 w 3"/>
                  <a:gd name="T9" fmla="*/ 2 h 2"/>
                  <a:gd name="T10" fmla="*/ 1 w 3"/>
                  <a:gd name="T11" fmla="*/ 2 h 2"/>
                  <a:gd name="T12" fmla="*/ 1 w 3"/>
                  <a:gd name="T13" fmla="*/ 2 h 2"/>
                  <a:gd name="T14" fmla="*/ 2 w 3"/>
                  <a:gd name="T15" fmla="*/ 2 h 2"/>
                  <a:gd name="T16" fmla="*/ 3 w 3"/>
                  <a:gd name="T17" fmla="*/ 2 h 2"/>
                  <a:gd name="T18" fmla="*/ 3 w 3"/>
                  <a:gd name="T19" fmla="*/ 1 h 2"/>
                  <a:gd name="T20" fmla="*/ 2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1"/>
                    </a:moveTo>
                    <a:cubicBezTo>
                      <a:pt x="2" y="1"/>
                      <a:pt x="1" y="1"/>
                      <a:pt x="1" y="1"/>
                    </a:cubicBezTo>
                    <a:cubicBezTo>
                      <a:pt x="1" y="1"/>
                      <a:pt x="0" y="0"/>
                      <a:pt x="0" y="1"/>
                    </a:cubicBezTo>
                    <a:cubicBezTo>
                      <a:pt x="0" y="1"/>
                      <a:pt x="0" y="1"/>
                      <a:pt x="0" y="1"/>
                    </a:cubicBezTo>
                    <a:cubicBezTo>
                      <a:pt x="0" y="1"/>
                      <a:pt x="0" y="1"/>
                      <a:pt x="0" y="2"/>
                    </a:cubicBezTo>
                    <a:cubicBezTo>
                      <a:pt x="0" y="2"/>
                      <a:pt x="0" y="2"/>
                      <a:pt x="1" y="2"/>
                    </a:cubicBezTo>
                    <a:cubicBezTo>
                      <a:pt x="1" y="2"/>
                      <a:pt x="1" y="2"/>
                      <a:pt x="1" y="2"/>
                    </a:cubicBezTo>
                    <a:cubicBezTo>
                      <a:pt x="2" y="2"/>
                      <a:pt x="2" y="2"/>
                      <a:pt x="2" y="2"/>
                    </a:cubicBezTo>
                    <a:cubicBezTo>
                      <a:pt x="2" y="2"/>
                      <a:pt x="3" y="2"/>
                      <a:pt x="3" y="2"/>
                    </a:cubicBezTo>
                    <a:cubicBezTo>
                      <a:pt x="3" y="1"/>
                      <a:pt x="3" y="1"/>
                      <a:pt x="3" y="1"/>
                    </a:cubicBezTo>
                    <a:cubicBezTo>
                      <a:pt x="3" y="1"/>
                      <a:pt x="2" y="1"/>
                      <a:pt x="2"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54" name="Freeform 144"/>
              <p:cNvSpPr>
                <a:spLocks/>
              </p:cNvSpPr>
              <p:nvPr/>
            </p:nvSpPr>
            <p:spPr bwMode="auto">
              <a:xfrm>
                <a:off x="7691439" y="3130551"/>
                <a:ext cx="22225" cy="20638"/>
              </a:xfrm>
              <a:custGeom>
                <a:avLst/>
                <a:gdLst>
                  <a:gd name="T0" fmla="*/ 2 w 2"/>
                  <a:gd name="T1" fmla="*/ 0 h 2"/>
                  <a:gd name="T2" fmla="*/ 1 w 2"/>
                  <a:gd name="T3" fmla="*/ 0 h 2"/>
                  <a:gd name="T4" fmla="*/ 0 w 2"/>
                  <a:gd name="T5" fmla="*/ 0 h 2"/>
                  <a:gd name="T6" fmla="*/ 0 w 2"/>
                  <a:gd name="T7" fmla="*/ 1 h 2"/>
                  <a:gd name="T8" fmla="*/ 0 w 2"/>
                  <a:gd name="T9" fmla="*/ 2 h 2"/>
                  <a:gd name="T10" fmla="*/ 1 w 2"/>
                  <a:gd name="T11" fmla="*/ 1 h 2"/>
                  <a:gd name="T12" fmla="*/ 1 w 2"/>
                  <a:gd name="T13" fmla="*/ 1 h 2"/>
                  <a:gd name="T14" fmla="*/ 2 w 2"/>
                  <a:gd name="T15" fmla="*/ 1 h 2"/>
                  <a:gd name="T16" fmla="*/ 2 w 2"/>
                  <a:gd name="T17" fmla="*/ 1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cubicBezTo>
                      <a:pt x="1" y="0"/>
                      <a:pt x="1" y="0"/>
                      <a:pt x="1" y="0"/>
                    </a:cubicBezTo>
                    <a:cubicBezTo>
                      <a:pt x="0" y="0"/>
                      <a:pt x="0" y="0"/>
                      <a:pt x="0" y="0"/>
                    </a:cubicBezTo>
                    <a:cubicBezTo>
                      <a:pt x="0" y="1"/>
                      <a:pt x="0" y="1"/>
                      <a:pt x="0" y="1"/>
                    </a:cubicBezTo>
                    <a:cubicBezTo>
                      <a:pt x="0" y="1"/>
                      <a:pt x="0" y="2"/>
                      <a:pt x="0" y="2"/>
                    </a:cubicBezTo>
                    <a:cubicBezTo>
                      <a:pt x="0" y="2"/>
                      <a:pt x="0" y="2"/>
                      <a:pt x="1" y="1"/>
                    </a:cubicBezTo>
                    <a:cubicBezTo>
                      <a:pt x="1" y="1"/>
                      <a:pt x="1" y="1"/>
                      <a:pt x="1" y="1"/>
                    </a:cubicBezTo>
                    <a:cubicBezTo>
                      <a:pt x="2" y="1"/>
                      <a:pt x="2" y="2"/>
                      <a:pt x="2" y="1"/>
                    </a:cubicBezTo>
                    <a:cubicBezTo>
                      <a:pt x="2" y="1"/>
                      <a:pt x="2" y="1"/>
                      <a:pt x="2" y="1"/>
                    </a:cubicBezTo>
                    <a:cubicBezTo>
                      <a:pt x="2" y="1"/>
                      <a:pt x="2" y="1"/>
                      <a:pt x="2"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55" name="Freeform 145"/>
              <p:cNvSpPr>
                <a:spLocks/>
              </p:cNvSpPr>
              <p:nvPr/>
            </p:nvSpPr>
            <p:spPr bwMode="auto">
              <a:xfrm>
                <a:off x="7756527" y="3140076"/>
                <a:ext cx="22225" cy="22225"/>
              </a:xfrm>
              <a:custGeom>
                <a:avLst/>
                <a:gdLst>
                  <a:gd name="T0" fmla="*/ 0 w 2"/>
                  <a:gd name="T1" fmla="*/ 1 h 2"/>
                  <a:gd name="T2" fmla="*/ 2 w 2"/>
                  <a:gd name="T3" fmla="*/ 1 h 2"/>
                  <a:gd name="T4" fmla="*/ 2 w 2"/>
                  <a:gd name="T5" fmla="*/ 1 h 2"/>
                  <a:gd name="T6" fmla="*/ 2 w 2"/>
                  <a:gd name="T7" fmla="*/ 0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2"/>
                      <a:pt x="2" y="2"/>
                      <a:pt x="2" y="1"/>
                    </a:cubicBezTo>
                    <a:cubicBezTo>
                      <a:pt x="2" y="1"/>
                      <a:pt x="2" y="1"/>
                      <a:pt x="2" y="1"/>
                    </a:cubicBezTo>
                    <a:cubicBezTo>
                      <a:pt x="2" y="1"/>
                      <a:pt x="2" y="0"/>
                      <a:pt x="2" y="0"/>
                    </a:cubicBezTo>
                    <a:cubicBezTo>
                      <a:pt x="2" y="0"/>
                      <a:pt x="2" y="0"/>
                      <a:pt x="2" y="0"/>
                    </a:cubicBezTo>
                    <a:cubicBezTo>
                      <a:pt x="1" y="0"/>
                      <a:pt x="1" y="0"/>
                      <a:pt x="1" y="0"/>
                    </a:cubicBezTo>
                    <a:cubicBezTo>
                      <a:pt x="0" y="0"/>
                      <a:pt x="0" y="0"/>
                      <a:pt x="0" y="0"/>
                    </a:cubicBezTo>
                    <a:cubicBezTo>
                      <a:pt x="0" y="0"/>
                      <a:pt x="0" y="1"/>
                      <a:pt x="0" y="1"/>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56" name="Freeform 146"/>
              <p:cNvSpPr>
                <a:spLocks/>
              </p:cNvSpPr>
              <p:nvPr/>
            </p:nvSpPr>
            <p:spPr bwMode="auto">
              <a:xfrm>
                <a:off x="7140577" y="3162301"/>
                <a:ext cx="22225" cy="31750"/>
              </a:xfrm>
              <a:custGeom>
                <a:avLst/>
                <a:gdLst>
                  <a:gd name="T0" fmla="*/ 0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1" y="3"/>
                      <a:pt x="1" y="3"/>
                      <a:pt x="2" y="2"/>
                    </a:cubicBezTo>
                    <a:cubicBezTo>
                      <a:pt x="2" y="2"/>
                      <a:pt x="2" y="2"/>
                      <a:pt x="2" y="2"/>
                    </a:cubicBezTo>
                    <a:cubicBezTo>
                      <a:pt x="2" y="2"/>
                      <a:pt x="2" y="1"/>
                      <a:pt x="2" y="1"/>
                    </a:cubicBezTo>
                    <a:cubicBezTo>
                      <a:pt x="2" y="1"/>
                      <a:pt x="2" y="1"/>
                      <a:pt x="2" y="1"/>
                    </a:cubicBezTo>
                    <a:cubicBezTo>
                      <a:pt x="1" y="1"/>
                      <a:pt x="1" y="0"/>
                      <a:pt x="1" y="0"/>
                    </a:cubicBezTo>
                    <a:cubicBezTo>
                      <a:pt x="1" y="0"/>
                      <a:pt x="1" y="1"/>
                      <a:pt x="1" y="1"/>
                    </a:cubicBezTo>
                    <a:cubicBezTo>
                      <a:pt x="0" y="1"/>
                      <a:pt x="0" y="1"/>
                      <a:pt x="0" y="2"/>
                    </a:cubicBezTo>
                    <a:cubicBezTo>
                      <a:pt x="0" y="2"/>
                      <a:pt x="0" y="2"/>
                      <a:pt x="0" y="2"/>
                    </a:cubicBezTo>
                    <a:cubicBezTo>
                      <a:pt x="0" y="3"/>
                      <a:pt x="0" y="3"/>
                      <a:pt x="0"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57" name="Freeform 147"/>
              <p:cNvSpPr>
                <a:spLocks/>
              </p:cNvSpPr>
              <p:nvPr/>
            </p:nvSpPr>
            <p:spPr bwMode="auto">
              <a:xfrm>
                <a:off x="7077077" y="3130551"/>
                <a:ext cx="53975" cy="63500"/>
              </a:xfrm>
              <a:custGeom>
                <a:avLst/>
                <a:gdLst>
                  <a:gd name="T0" fmla="*/ 0 w 5"/>
                  <a:gd name="T1" fmla="*/ 3 h 6"/>
                  <a:gd name="T2" fmla="*/ 1 w 5"/>
                  <a:gd name="T3" fmla="*/ 3 h 6"/>
                  <a:gd name="T4" fmla="*/ 2 w 5"/>
                  <a:gd name="T5" fmla="*/ 3 h 6"/>
                  <a:gd name="T6" fmla="*/ 2 w 5"/>
                  <a:gd name="T7" fmla="*/ 4 h 6"/>
                  <a:gd name="T8" fmla="*/ 2 w 5"/>
                  <a:gd name="T9" fmla="*/ 4 h 6"/>
                  <a:gd name="T10" fmla="*/ 3 w 5"/>
                  <a:gd name="T11" fmla="*/ 5 h 6"/>
                  <a:gd name="T12" fmla="*/ 4 w 5"/>
                  <a:gd name="T13" fmla="*/ 6 h 6"/>
                  <a:gd name="T14" fmla="*/ 4 w 5"/>
                  <a:gd name="T15" fmla="*/ 5 h 6"/>
                  <a:gd name="T16" fmla="*/ 4 w 5"/>
                  <a:gd name="T17" fmla="*/ 4 h 6"/>
                  <a:gd name="T18" fmla="*/ 5 w 5"/>
                  <a:gd name="T19" fmla="*/ 4 h 6"/>
                  <a:gd name="T20" fmla="*/ 4 w 5"/>
                  <a:gd name="T21" fmla="*/ 3 h 6"/>
                  <a:gd name="T22" fmla="*/ 3 w 5"/>
                  <a:gd name="T23" fmla="*/ 2 h 6"/>
                  <a:gd name="T24" fmla="*/ 3 w 5"/>
                  <a:gd name="T25" fmla="*/ 1 h 6"/>
                  <a:gd name="T26" fmla="*/ 2 w 5"/>
                  <a:gd name="T27" fmla="*/ 0 h 6"/>
                  <a:gd name="T28" fmla="*/ 1 w 5"/>
                  <a:gd name="T29" fmla="*/ 1 h 6"/>
                  <a:gd name="T30" fmla="*/ 0 w 5"/>
                  <a:gd name="T31" fmla="*/ 2 h 6"/>
                  <a:gd name="T32" fmla="*/ 0 w 5"/>
                  <a:gd name="T33" fmla="*/ 2 h 6"/>
                  <a:gd name="T34" fmla="*/ 0 w 5"/>
                  <a:gd name="T35" fmla="*/ 2 h 6"/>
                  <a:gd name="T36" fmla="*/ 0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0" y="3"/>
                    </a:moveTo>
                    <a:cubicBezTo>
                      <a:pt x="0" y="3"/>
                      <a:pt x="1" y="3"/>
                      <a:pt x="1" y="3"/>
                    </a:cubicBezTo>
                    <a:cubicBezTo>
                      <a:pt x="1" y="3"/>
                      <a:pt x="2" y="3"/>
                      <a:pt x="2" y="3"/>
                    </a:cubicBezTo>
                    <a:cubicBezTo>
                      <a:pt x="2" y="3"/>
                      <a:pt x="2" y="3"/>
                      <a:pt x="2" y="4"/>
                    </a:cubicBezTo>
                    <a:cubicBezTo>
                      <a:pt x="2" y="4"/>
                      <a:pt x="2" y="4"/>
                      <a:pt x="2" y="4"/>
                    </a:cubicBezTo>
                    <a:cubicBezTo>
                      <a:pt x="3" y="5"/>
                      <a:pt x="3" y="5"/>
                      <a:pt x="3" y="5"/>
                    </a:cubicBezTo>
                    <a:cubicBezTo>
                      <a:pt x="3" y="5"/>
                      <a:pt x="3" y="6"/>
                      <a:pt x="4" y="6"/>
                    </a:cubicBezTo>
                    <a:cubicBezTo>
                      <a:pt x="4" y="6"/>
                      <a:pt x="4" y="5"/>
                      <a:pt x="4" y="5"/>
                    </a:cubicBezTo>
                    <a:cubicBezTo>
                      <a:pt x="4" y="5"/>
                      <a:pt x="4" y="5"/>
                      <a:pt x="4" y="4"/>
                    </a:cubicBezTo>
                    <a:cubicBezTo>
                      <a:pt x="4" y="4"/>
                      <a:pt x="5" y="4"/>
                      <a:pt x="5" y="4"/>
                    </a:cubicBezTo>
                    <a:cubicBezTo>
                      <a:pt x="4" y="3"/>
                      <a:pt x="4" y="3"/>
                      <a:pt x="4" y="3"/>
                    </a:cubicBezTo>
                    <a:cubicBezTo>
                      <a:pt x="3" y="2"/>
                      <a:pt x="3" y="2"/>
                      <a:pt x="3" y="2"/>
                    </a:cubicBezTo>
                    <a:cubicBezTo>
                      <a:pt x="3" y="2"/>
                      <a:pt x="3" y="2"/>
                      <a:pt x="3" y="1"/>
                    </a:cubicBezTo>
                    <a:cubicBezTo>
                      <a:pt x="3" y="1"/>
                      <a:pt x="3" y="1"/>
                      <a:pt x="2" y="0"/>
                    </a:cubicBezTo>
                    <a:cubicBezTo>
                      <a:pt x="2" y="0"/>
                      <a:pt x="2" y="1"/>
                      <a:pt x="1" y="1"/>
                    </a:cubicBezTo>
                    <a:cubicBezTo>
                      <a:pt x="1" y="1"/>
                      <a:pt x="0" y="1"/>
                      <a:pt x="0" y="2"/>
                    </a:cubicBezTo>
                    <a:cubicBezTo>
                      <a:pt x="0" y="2"/>
                      <a:pt x="0" y="2"/>
                      <a:pt x="0" y="2"/>
                    </a:cubicBezTo>
                    <a:cubicBezTo>
                      <a:pt x="0" y="2"/>
                      <a:pt x="0" y="2"/>
                      <a:pt x="0" y="2"/>
                    </a:cubicBezTo>
                    <a:cubicBezTo>
                      <a:pt x="0" y="2"/>
                      <a:pt x="0" y="2"/>
                      <a:pt x="0"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58" name="Freeform 148"/>
              <p:cNvSpPr>
                <a:spLocks/>
              </p:cNvSpPr>
              <p:nvPr/>
            </p:nvSpPr>
            <p:spPr bwMode="auto">
              <a:xfrm>
                <a:off x="7077077" y="3270251"/>
                <a:ext cx="247650" cy="87313"/>
              </a:xfrm>
              <a:custGeom>
                <a:avLst/>
                <a:gdLst>
                  <a:gd name="T0" fmla="*/ 16 w 23"/>
                  <a:gd name="T1" fmla="*/ 7 h 8"/>
                  <a:gd name="T2" fmla="*/ 17 w 23"/>
                  <a:gd name="T3" fmla="*/ 7 h 8"/>
                  <a:gd name="T4" fmla="*/ 18 w 23"/>
                  <a:gd name="T5" fmla="*/ 8 h 8"/>
                  <a:gd name="T6" fmla="*/ 19 w 23"/>
                  <a:gd name="T7" fmla="*/ 8 h 8"/>
                  <a:gd name="T8" fmla="*/ 20 w 23"/>
                  <a:gd name="T9" fmla="*/ 8 h 8"/>
                  <a:gd name="T10" fmla="*/ 21 w 23"/>
                  <a:gd name="T11" fmla="*/ 8 h 8"/>
                  <a:gd name="T12" fmla="*/ 23 w 23"/>
                  <a:gd name="T13" fmla="*/ 8 h 8"/>
                  <a:gd name="T14" fmla="*/ 23 w 23"/>
                  <a:gd name="T15" fmla="*/ 7 h 8"/>
                  <a:gd name="T16" fmla="*/ 23 w 23"/>
                  <a:gd name="T17" fmla="*/ 6 h 8"/>
                  <a:gd name="T18" fmla="*/ 23 w 23"/>
                  <a:gd name="T19" fmla="*/ 5 h 8"/>
                  <a:gd name="T20" fmla="*/ 22 w 23"/>
                  <a:gd name="T21" fmla="*/ 5 h 8"/>
                  <a:gd name="T22" fmla="*/ 21 w 23"/>
                  <a:gd name="T23" fmla="*/ 5 h 8"/>
                  <a:gd name="T24" fmla="*/ 20 w 23"/>
                  <a:gd name="T25" fmla="*/ 5 h 8"/>
                  <a:gd name="T26" fmla="*/ 19 w 23"/>
                  <a:gd name="T27" fmla="*/ 4 h 8"/>
                  <a:gd name="T28" fmla="*/ 19 w 23"/>
                  <a:gd name="T29" fmla="*/ 4 h 8"/>
                  <a:gd name="T30" fmla="*/ 19 w 23"/>
                  <a:gd name="T31" fmla="*/ 3 h 8"/>
                  <a:gd name="T32" fmla="*/ 18 w 23"/>
                  <a:gd name="T33" fmla="*/ 3 h 8"/>
                  <a:gd name="T34" fmla="*/ 17 w 23"/>
                  <a:gd name="T35" fmla="*/ 3 h 8"/>
                  <a:gd name="T36" fmla="*/ 16 w 23"/>
                  <a:gd name="T37" fmla="*/ 2 h 8"/>
                  <a:gd name="T38" fmla="*/ 15 w 23"/>
                  <a:gd name="T39" fmla="*/ 2 h 8"/>
                  <a:gd name="T40" fmla="*/ 15 w 23"/>
                  <a:gd name="T41" fmla="*/ 2 h 8"/>
                  <a:gd name="T42" fmla="*/ 14 w 23"/>
                  <a:gd name="T43" fmla="*/ 2 h 8"/>
                  <a:gd name="T44" fmla="*/ 14 w 23"/>
                  <a:gd name="T45" fmla="*/ 3 h 8"/>
                  <a:gd name="T46" fmla="*/ 13 w 23"/>
                  <a:gd name="T47" fmla="*/ 3 h 8"/>
                  <a:gd name="T48" fmla="*/ 11 w 23"/>
                  <a:gd name="T49" fmla="*/ 2 h 8"/>
                  <a:gd name="T50" fmla="*/ 10 w 23"/>
                  <a:gd name="T51" fmla="*/ 2 h 8"/>
                  <a:gd name="T52" fmla="*/ 8 w 23"/>
                  <a:gd name="T53" fmla="*/ 2 h 8"/>
                  <a:gd name="T54" fmla="*/ 8 w 23"/>
                  <a:gd name="T55" fmla="*/ 1 h 8"/>
                  <a:gd name="T56" fmla="*/ 6 w 23"/>
                  <a:gd name="T57" fmla="*/ 1 h 8"/>
                  <a:gd name="T58" fmla="*/ 5 w 23"/>
                  <a:gd name="T59" fmla="*/ 1 h 8"/>
                  <a:gd name="T60" fmla="*/ 4 w 23"/>
                  <a:gd name="T61" fmla="*/ 0 h 8"/>
                  <a:gd name="T62" fmla="*/ 2 w 23"/>
                  <a:gd name="T63" fmla="*/ 0 h 8"/>
                  <a:gd name="T64" fmla="*/ 1 w 23"/>
                  <a:gd name="T65" fmla="*/ 2 h 8"/>
                  <a:gd name="T66" fmla="*/ 1 w 23"/>
                  <a:gd name="T67" fmla="*/ 2 h 8"/>
                  <a:gd name="T68" fmla="*/ 0 w 23"/>
                  <a:gd name="T69" fmla="*/ 2 h 8"/>
                  <a:gd name="T70" fmla="*/ 0 w 23"/>
                  <a:gd name="T71" fmla="*/ 3 h 8"/>
                  <a:gd name="T72" fmla="*/ 0 w 23"/>
                  <a:gd name="T73" fmla="*/ 4 h 8"/>
                  <a:gd name="T74" fmla="*/ 1 w 23"/>
                  <a:gd name="T75" fmla="*/ 4 h 8"/>
                  <a:gd name="T76" fmla="*/ 2 w 23"/>
                  <a:gd name="T77" fmla="*/ 4 h 8"/>
                  <a:gd name="T78" fmla="*/ 3 w 23"/>
                  <a:gd name="T79" fmla="*/ 4 h 8"/>
                  <a:gd name="T80" fmla="*/ 3 w 23"/>
                  <a:gd name="T81" fmla="*/ 5 h 8"/>
                  <a:gd name="T82" fmla="*/ 5 w 23"/>
                  <a:gd name="T83" fmla="*/ 5 h 8"/>
                  <a:gd name="T84" fmla="*/ 6 w 23"/>
                  <a:gd name="T85" fmla="*/ 5 h 8"/>
                  <a:gd name="T86" fmla="*/ 7 w 23"/>
                  <a:gd name="T87" fmla="*/ 6 h 8"/>
                  <a:gd name="T88" fmla="*/ 8 w 23"/>
                  <a:gd name="T89" fmla="*/ 6 h 8"/>
                  <a:gd name="T90" fmla="*/ 10 w 23"/>
                  <a:gd name="T91" fmla="*/ 6 h 8"/>
                  <a:gd name="T92" fmla="*/ 11 w 23"/>
                  <a:gd name="T93" fmla="*/ 6 h 8"/>
                  <a:gd name="T94" fmla="*/ 12 w 23"/>
                  <a:gd name="T95" fmla="*/ 6 h 8"/>
                  <a:gd name="T96" fmla="*/ 13 w 23"/>
                  <a:gd name="T97" fmla="*/ 7 h 8"/>
                  <a:gd name="T98" fmla="*/ 15 w 23"/>
                  <a:gd name="T99" fmla="*/ 7 h 8"/>
                  <a:gd name="T100" fmla="*/ 16 w 23"/>
                  <a:gd name="T10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8">
                    <a:moveTo>
                      <a:pt x="16" y="7"/>
                    </a:moveTo>
                    <a:cubicBezTo>
                      <a:pt x="16" y="7"/>
                      <a:pt x="16" y="7"/>
                      <a:pt x="17" y="7"/>
                    </a:cubicBezTo>
                    <a:cubicBezTo>
                      <a:pt x="17" y="7"/>
                      <a:pt x="17" y="8"/>
                      <a:pt x="18" y="8"/>
                    </a:cubicBezTo>
                    <a:cubicBezTo>
                      <a:pt x="18" y="8"/>
                      <a:pt x="18" y="8"/>
                      <a:pt x="19" y="8"/>
                    </a:cubicBezTo>
                    <a:cubicBezTo>
                      <a:pt x="19" y="8"/>
                      <a:pt x="20" y="8"/>
                      <a:pt x="20" y="8"/>
                    </a:cubicBezTo>
                    <a:cubicBezTo>
                      <a:pt x="20" y="8"/>
                      <a:pt x="21" y="8"/>
                      <a:pt x="21" y="8"/>
                    </a:cubicBezTo>
                    <a:cubicBezTo>
                      <a:pt x="22" y="8"/>
                      <a:pt x="22" y="8"/>
                      <a:pt x="23" y="8"/>
                    </a:cubicBezTo>
                    <a:cubicBezTo>
                      <a:pt x="23" y="8"/>
                      <a:pt x="23" y="7"/>
                      <a:pt x="23" y="7"/>
                    </a:cubicBezTo>
                    <a:cubicBezTo>
                      <a:pt x="23" y="7"/>
                      <a:pt x="23" y="6"/>
                      <a:pt x="23" y="6"/>
                    </a:cubicBezTo>
                    <a:cubicBezTo>
                      <a:pt x="23" y="6"/>
                      <a:pt x="23" y="5"/>
                      <a:pt x="23" y="5"/>
                    </a:cubicBezTo>
                    <a:cubicBezTo>
                      <a:pt x="22" y="5"/>
                      <a:pt x="22" y="5"/>
                      <a:pt x="22" y="5"/>
                    </a:cubicBezTo>
                    <a:cubicBezTo>
                      <a:pt x="22" y="5"/>
                      <a:pt x="21" y="5"/>
                      <a:pt x="21" y="5"/>
                    </a:cubicBezTo>
                    <a:cubicBezTo>
                      <a:pt x="21" y="5"/>
                      <a:pt x="20" y="5"/>
                      <a:pt x="20" y="5"/>
                    </a:cubicBezTo>
                    <a:cubicBezTo>
                      <a:pt x="20" y="5"/>
                      <a:pt x="19" y="5"/>
                      <a:pt x="19" y="4"/>
                    </a:cubicBezTo>
                    <a:cubicBezTo>
                      <a:pt x="19" y="4"/>
                      <a:pt x="19" y="4"/>
                      <a:pt x="19" y="4"/>
                    </a:cubicBezTo>
                    <a:cubicBezTo>
                      <a:pt x="19" y="3"/>
                      <a:pt x="19" y="3"/>
                      <a:pt x="19" y="3"/>
                    </a:cubicBezTo>
                    <a:cubicBezTo>
                      <a:pt x="18" y="3"/>
                      <a:pt x="18" y="3"/>
                      <a:pt x="18" y="3"/>
                    </a:cubicBezTo>
                    <a:cubicBezTo>
                      <a:pt x="17" y="3"/>
                      <a:pt x="17" y="3"/>
                      <a:pt x="17" y="3"/>
                    </a:cubicBezTo>
                    <a:cubicBezTo>
                      <a:pt x="17" y="3"/>
                      <a:pt x="17" y="2"/>
                      <a:pt x="16" y="2"/>
                    </a:cubicBezTo>
                    <a:cubicBezTo>
                      <a:pt x="16" y="2"/>
                      <a:pt x="15" y="3"/>
                      <a:pt x="15" y="2"/>
                    </a:cubicBezTo>
                    <a:cubicBezTo>
                      <a:pt x="15" y="2"/>
                      <a:pt x="15" y="2"/>
                      <a:pt x="15" y="2"/>
                    </a:cubicBezTo>
                    <a:cubicBezTo>
                      <a:pt x="15" y="2"/>
                      <a:pt x="15" y="2"/>
                      <a:pt x="14" y="2"/>
                    </a:cubicBezTo>
                    <a:cubicBezTo>
                      <a:pt x="14" y="2"/>
                      <a:pt x="14" y="2"/>
                      <a:pt x="14" y="3"/>
                    </a:cubicBezTo>
                    <a:cubicBezTo>
                      <a:pt x="13" y="3"/>
                      <a:pt x="13" y="3"/>
                      <a:pt x="13" y="3"/>
                    </a:cubicBezTo>
                    <a:cubicBezTo>
                      <a:pt x="12" y="3"/>
                      <a:pt x="12" y="3"/>
                      <a:pt x="11" y="2"/>
                    </a:cubicBezTo>
                    <a:cubicBezTo>
                      <a:pt x="10" y="2"/>
                      <a:pt x="10" y="2"/>
                      <a:pt x="10" y="2"/>
                    </a:cubicBezTo>
                    <a:cubicBezTo>
                      <a:pt x="9" y="2"/>
                      <a:pt x="9" y="2"/>
                      <a:pt x="8" y="2"/>
                    </a:cubicBezTo>
                    <a:cubicBezTo>
                      <a:pt x="8" y="2"/>
                      <a:pt x="8" y="1"/>
                      <a:pt x="8" y="1"/>
                    </a:cubicBezTo>
                    <a:cubicBezTo>
                      <a:pt x="7" y="1"/>
                      <a:pt x="7" y="1"/>
                      <a:pt x="6" y="1"/>
                    </a:cubicBezTo>
                    <a:cubicBezTo>
                      <a:pt x="6" y="1"/>
                      <a:pt x="5" y="1"/>
                      <a:pt x="5" y="1"/>
                    </a:cubicBezTo>
                    <a:cubicBezTo>
                      <a:pt x="4" y="1"/>
                      <a:pt x="4" y="0"/>
                      <a:pt x="4" y="0"/>
                    </a:cubicBezTo>
                    <a:cubicBezTo>
                      <a:pt x="3" y="0"/>
                      <a:pt x="2" y="0"/>
                      <a:pt x="2" y="0"/>
                    </a:cubicBezTo>
                    <a:cubicBezTo>
                      <a:pt x="1" y="1"/>
                      <a:pt x="1" y="1"/>
                      <a:pt x="1" y="2"/>
                    </a:cubicBezTo>
                    <a:cubicBezTo>
                      <a:pt x="1" y="2"/>
                      <a:pt x="1" y="2"/>
                      <a:pt x="1" y="2"/>
                    </a:cubicBezTo>
                    <a:cubicBezTo>
                      <a:pt x="1" y="3"/>
                      <a:pt x="0" y="2"/>
                      <a:pt x="0" y="2"/>
                    </a:cubicBezTo>
                    <a:cubicBezTo>
                      <a:pt x="0" y="3"/>
                      <a:pt x="0" y="3"/>
                      <a:pt x="0" y="3"/>
                    </a:cubicBezTo>
                    <a:cubicBezTo>
                      <a:pt x="0" y="4"/>
                      <a:pt x="0" y="4"/>
                      <a:pt x="0" y="4"/>
                    </a:cubicBezTo>
                    <a:cubicBezTo>
                      <a:pt x="1" y="4"/>
                      <a:pt x="1" y="4"/>
                      <a:pt x="1" y="4"/>
                    </a:cubicBezTo>
                    <a:cubicBezTo>
                      <a:pt x="2" y="4"/>
                      <a:pt x="2" y="4"/>
                      <a:pt x="2" y="4"/>
                    </a:cubicBezTo>
                    <a:cubicBezTo>
                      <a:pt x="2" y="4"/>
                      <a:pt x="3" y="4"/>
                      <a:pt x="3" y="4"/>
                    </a:cubicBezTo>
                    <a:cubicBezTo>
                      <a:pt x="3" y="5"/>
                      <a:pt x="3" y="5"/>
                      <a:pt x="3" y="5"/>
                    </a:cubicBezTo>
                    <a:cubicBezTo>
                      <a:pt x="3" y="5"/>
                      <a:pt x="4" y="5"/>
                      <a:pt x="5" y="5"/>
                    </a:cubicBezTo>
                    <a:cubicBezTo>
                      <a:pt x="5" y="5"/>
                      <a:pt x="5" y="5"/>
                      <a:pt x="6" y="5"/>
                    </a:cubicBezTo>
                    <a:cubicBezTo>
                      <a:pt x="6" y="5"/>
                      <a:pt x="6" y="6"/>
                      <a:pt x="7" y="6"/>
                    </a:cubicBezTo>
                    <a:cubicBezTo>
                      <a:pt x="7" y="6"/>
                      <a:pt x="8" y="6"/>
                      <a:pt x="8" y="6"/>
                    </a:cubicBezTo>
                    <a:cubicBezTo>
                      <a:pt x="9" y="6"/>
                      <a:pt x="9" y="6"/>
                      <a:pt x="10" y="6"/>
                    </a:cubicBezTo>
                    <a:cubicBezTo>
                      <a:pt x="10" y="6"/>
                      <a:pt x="11" y="6"/>
                      <a:pt x="11" y="6"/>
                    </a:cubicBezTo>
                    <a:cubicBezTo>
                      <a:pt x="12" y="6"/>
                      <a:pt x="12" y="6"/>
                      <a:pt x="12" y="6"/>
                    </a:cubicBezTo>
                    <a:cubicBezTo>
                      <a:pt x="12" y="7"/>
                      <a:pt x="13" y="6"/>
                      <a:pt x="13" y="7"/>
                    </a:cubicBezTo>
                    <a:cubicBezTo>
                      <a:pt x="14" y="7"/>
                      <a:pt x="14" y="7"/>
                      <a:pt x="15" y="7"/>
                    </a:cubicBezTo>
                    <a:cubicBezTo>
                      <a:pt x="15" y="8"/>
                      <a:pt x="15" y="8"/>
                      <a:pt x="16" y="7"/>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59" name="Freeform 149"/>
              <p:cNvSpPr>
                <a:spLocks/>
              </p:cNvSpPr>
              <p:nvPr/>
            </p:nvSpPr>
            <p:spPr bwMode="auto">
              <a:xfrm>
                <a:off x="7281864" y="3292476"/>
                <a:ext cx="42863" cy="20638"/>
              </a:xfrm>
              <a:custGeom>
                <a:avLst/>
                <a:gdLst>
                  <a:gd name="T0" fmla="*/ 3 w 4"/>
                  <a:gd name="T1" fmla="*/ 1 h 2"/>
                  <a:gd name="T2" fmla="*/ 2 w 4"/>
                  <a:gd name="T3" fmla="*/ 0 h 2"/>
                  <a:gd name="T4" fmla="*/ 1 w 4"/>
                  <a:gd name="T5" fmla="*/ 1 h 2"/>
                  <a:gd name="T6" fmla="*/ 1 w 4"/>
                  <a:gd name="T7" fmla="*/ 1 h 2"/>
                  <a:gd name="T8" fmla="*/ 1 w 4"/>
                  <a:gd name="T9" fmla="*/ 2 h 2"/>
                  <a:gd name="T10" fmla="*/ 2 w 4"/>
                  <a:gd name="T11" fmla="*/ 2 h 2"/>
                  <a:gd name="T12" fmla="*/ 3 w 4"/>
                  <a:gd name="T13" fmla="*/ 2 h 2"/>
                  <a:gd name="T14" fmla="*/ 4 w 4"/>
                  <a:gd name="T15" fmla="*/ 1 h 2"/>
                  <a:gd name="T16" fmla="*/ 4 w 4"/>
                  <a:gd name="T17" fmla="*/ 1 h 2"/>
                  <a:gd name="T18" fmla="*/ 3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3" y="1"/>
                    </a:moveTo>
                    <a:cubicBezTo>
                      <a:pt x="3" y="0"/>
                      <a:pt x="2" y="0"/>
                      <a:pt x="2" y="0"/>
                    </a:cubicBezTo>
                    <a:cubicBezTo>
                      <a:pt x="1" y="1"/>
                      <a:pt x="1" y="0"/>
                      <a:pt x="1" y="1"/>
                    </a:cubicBezTo>
                    <a:cubicBezTo>
                      <a:pt x="0" y="1"/>
                      <a:pt x="0" y="1"/>
                      <a:pt x="1" y="1"/>
                    </a:cubicBezTo>
                    <a:cubicBezTo>
                      <a:pt x="1" y="2"/>
                      <a:pt x="1" y="2"/>
                      <a:pt x="1" y="2"/>
                    </a:cubicBezTo>
                    <a:cubicBezTo>
                      <a:pt x="1" y="2"/>
                      <a:pt x="2" y="2"/>
                      <a:pt x="2" y="2"/>
                    </a:cubicBezTo>
                    <a:cubicBezTo>
                      <a:pt x="2" y="2"/>
                      <a:pt x="3" y="2"/>
                      <a:pt x="3" y="2"/>
                    </a:cubicBezTo>
                    <a:cubicBezTo>
                      <a:pt x="3" y="2"/>
                      <a:pt x="3" y="2"/>
                      <a:pt x="4" y="1"/>
                    </a:cubicBezTo>
                    <a:cubicBezTo>
                      <a:pt x="4" y="1"/>
                      <a:pt x="4" y="1"/>
                      <a:pt x="4" y="1"/>
                    </a:cubicBezTo>
                    <a:cubicBezTo>
                      <a:pt x="4" y="1"/>
                      <a:pt x="3" y="1"/>
                      <a:pt x="3"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60" name="Freeform 150"/>
              <p:cNvSpPr>
                <a:spLocks/>
              </p:cNvSpPr>
              <p:nvPr/>
            </p:nvSpPr>
            <p:spPr bwMode="auto">
              <a:xfrm>
                <a:off x="7324727" y="3346451"/>
                <a:ext cx="31750" cy="20638"/>
              </a:xfrm>
              <a:custGeom>
                <a:avLst/>
                <a:gdLst>
                  <a:gd name="T0" fmla="*/ 3 w 3"/>
                  <a:gd name="T1" fmla="*/ 0 h 2"/>
                  <a:gd name="T2" fmla="*/ 2 w 3"/>
                  <a:gd name="T3" fmla="*/ 0 h 2"/>
                  <a:gd name="T4" fmla="*/ 1 w 3"/>
                  <a:gd name="T5" fmla="*/ 0 h 2"/>
                  <a:gd name="T6" fmla="*/ 1 w 3"/>
                  <a:gd name="T7" fmla="*/ 0 h 2"/>
                  <a:gd name="T8" fmla="*/ 0 w 3"/>
                  <a:gd name="T9" fmla="*/ 0 h 2"/>
                  <a:gd name="T10" fmla="*/ 1 w 3"/>
                  <a:gd name="T11" fmla="*/ 1 h 2"/>
                  <a:gd name="T12" fmla="*/ 1 w 3"/>
                  <a:gd name="T13" fmla="*/ 2 h 2"/>
                  <a:gd name="T14" fmla="*/ 2 w 3"/>
                  <a:gd name="T15" fmla="*/ 1 h 2"/>
                  <a:gd name="T16" fmla="*/ 3 w 3"/>
                  <a:gd name="T17" fmla="*/ 1 h 2"/>
                  <a:gd name="T18" fmla="*/ 3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0"/>
                    </a:moveTo>
                    <a:cubicBezTo>
                      <a:pt x="3" y="0"/>
                      <a:pt x="3" y="0"/>
                      <a:pt x="2" y="0"/>
                    </a:cubicBezTo>
                    <a:cubicBezTo>
                      <a:pt x="2" y="0"/>
                      <a:pt x="2" y="0"/>
                      <a:pt x="1" y="0"/>
                    </a:cubicBezTo>
                    <a:cubicBezTo>
                      <a:pt x="1" y="0"/>
                      <a:pt x="1" y="0"/>
                      <a:pt x="1" y="0"/>
                    </a:cubicBezTo>
                    <a:cubicBezTo>
                      <a:pt x="1" y="0"/>
                      <a:pt x="0" y="0"/>
                      <a:pt x="0" y="0"/>
                    </a:cubicBezTo>
                    <a:cubicBezTo>
                      <a:pt x="0" y="1"/>
                      <a:pt x="1" y="1"/>
                      <a:pt x="1" y="1"/>
                    </a:cubicBezTo>
                    <a:cubicBezTo>
                      <a:pt x="1" y="1"/>
                      <a:pt x="1" y="1"/>
                      <a:pt x="1" y="2"/>
                    </a:cubicBezTo>
                    <a:cubicBezTo>
                      <a:pt x="2" y="2"/>
                      <a:pt x="2" y="1"/>
                      <a:pt x="2" y="1"/>
                    </a:cubicBezTo>
                    <a:cubicBezTo>
                      <a:pt x="3" y="1"/>
                      <a:pt x="3" y="1"/>
                      <a:pt x="3" y="1"/>
                    </a:cubicBezTo>
                    <a:cubicBezTo>
                      <a:pt x="3" y="1"/>
                      <a:pt x="3" y="0"/>
                      <a:pt x="3"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61" name="Freeform 151"/>
              <p:cNvSpPr>
                <a:spLocks/>
              </p:cNvSpPr>
              <p:nvPr/>
            </p:nvSpPr>
            <p:spPr bwMode="auto">
              <a:xfrm>
                <a:off x="7356477" y="3346451"/>
                <a:ext cx="33338" cy="31750"/>
              </a:xfrm>
              <a:custGeom>
                <a:avLst/>
                <a:gdLst>
                  <a:gd name="T0" fmla="*/ 1 w 3"/>
                  <a:gd name="T1" fmla="*/ 2 h 3"/>
                  <a:gd name="T2" fmla="*/ 2 w 3"/>
                  <a:gd name="T3" fmla="*/ 2 h 3"/>
                  <a:gd name="T4" fmla="*/ 2 w 3"/>
                  <a:gd name="T5" fmla="*/ 2 h 3"/>
                  <a:gd name="T6" fmla="*/ 2 w 3"/>
                  <a:gd name="T7" fmla="*/ 1 h 3"/>
                  <a:gd name="T8" fmla="*/ 2 w 3"/>
                  <a:gd name="T9" fmla="*/ 0 h 3"/>
                  <a:gd name="T10" fmla="*/ 1 w 3"/>
                  <a:gd name="T11" fmla="*/ 0 h 3"/>
                  <a:gd name="T12" fmla="*/ 1 w 3"/>
                  <a:gd name="T13" fmla="*/ 0 h 3"/>
                  <a:gd name="T14" fmla="*/ 1 w 3"/>
                  <a:gd name="T15" fmla="*/ 1 h 3"/>
                  <a:gd name="T16" fmla="*/ 0 w 3"/>
                  <a:gd name="T17" fmla="*/ 2 h 3"/>
                  <a:gd name="T18" fmla="*/ 0 w 3"/>
                  <a:gd name="T19" fmla="*/ 2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3"/>
                      <a:pt x="2" y="2"/>
                    </a:cubicBezTo>
                    <a:cubicBezTo>
                      <a:pt x="2" y="2"/>
                      <a:pt x="2" y="2"/>
                      <a:pt x="2" y="2"/>
                    </a:cubicBezTo>
                    <a:cubicBezTo>
                      <a:pt x="2" y="1"/>
                      <a:pt x="2" y="1"/>
                      <a:pt x="2" y="1"/>
                    </a:cubicBezTo>
                    <a:cubicBezTo>
                      <a:pt x="2" y="0"/>
                      <a:pt x="3" y="0"/>
                      <a:pt x="2" y="0"/>
                    </a:cubicBezTo>
                    <a:cubicBezTo>
                      <a:pt x="2" y="0"/>
                      <a:pt x="2" y="0"/>
                      <a:pt x="1" y="0"/>
                    </a:cubicBezTo>
                    <a:cubicBezTo>
                      <a:pt x="1" y="0"/>
                      <a:pt x="1" y="0"/>
                      <a:pt x="1" y="0"/>
                    </a:cubicBezTo>
                    <a:cubicBezTo>
                      <a:pt x="1" y="1"/>
                      <a:pt x="1" y="1"/>
                      <a:pt x="1" y="1"/>
                    </a:cubicBezTo>
                    <a:cubicBezTo>
                      <a:pt x="0" y="1"/>
                      <a:pt x="0" y="1"/>
                      <a:pt x="0" y="2"/>
                    </a:cubicBezTo>
                    <a:cubicBezTo>
                      <a:pt x="0" y="2"/>
                      <a:pt x="0" y="2"/>
                      <a:pt x="0" y="2"/>
                    </a:cubicBezTo>
                    <a:cubicBezTo>
                      <a:pt x="0" y="2"/>
                      <a:pt x="0"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62" name="Freeform 152"/>
              <p:cNvSpPr>
                <a:spLocks/>
              </p:cNvSpPr>
              <p:nvPr/>
            </p:nvSpPr>
            <p:spPr bwMode="auto">
              <a:xfrm>
                <a:off x="7378702" y="3335339"/>
                <a:ext cx="76200" cy="42863"/>
              </a:xfrm>
              <a:custGeom>
                <a:avLst/>
                <a:gdLst>
                  <a:gd name="T0" fmla="*/ 1 w 7"/>
                  <a:gd name="T1" fmla="*/ 4 h 4"/>
                  <a:gd name="T2" fmla="*/ 2 w 7"/>
                  <a:gd name="T3" fmla="*/ 4 h 4"/>
                  <a:gd name="T4" fmla="*/ 3 w 7"/>
                  <a:gd name="T5" fmla="*/ 3 h 4"/>
                  <a:gd name="T6" fmla="*/ 5 w 7"/>
                  <a:gd name="T7" fmla="*/ 3 h 4"/>
                  <a:gd name="T8" fmla="*/ 6 w 7"/>
                  <a:gd name="T9" fmla="*/ 3 h 4"/>
                  <a:gd name="T10" fmla="*/ 7 w 7"/>
                  <a:gd name="T11" fmla="*/ 2 h 4"/>
                  <a:gd name="T12" fmla="*/ 6 w 7"/>
                  <a:gd name="T13" fmla="*/ 1 h 4"/>
                  <a:gd name="T14" fmla="*/ 6 w 7"/>
                  <a:gd name="T15" fmla="*/ 1 h 4"/>
                  <a:gd name="T16" fmla="*/ 5 w 7"/>
                  <a:gd name="T17" fmla="*/ 1 h 4"/>
                  <a:gd name="T18" fmla="*/ 4 w 7"/>
                  <a:gd name="T19" fmla="*/ 0 h 4"/>
                  <a:gd name="T20" fmla="*/ 3 w 7"/>
                  <a:gd name="T21" fmla="*/ 1 h 4"/>
                  <a:gd name="T22" fmla="*/ 2 w 7"/>
                  <a:gd name="T23" fmla="*/ 2 h 4"/>
                  <a:gd name="T24" fmla="*/ 1 w 7"/>
                  <a:gd name="T25" fmla="*/ 2 h 4"/>
                  <a:gd name="T26" fmla="*/ 0 w 7"/>
                  <a:gd name="T27" fmla="*/ 3 h 4"/>
                  <a:gd name="T28" fmla="*/ 1 w 7"/>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1" y="4"/>
                    </a:moveTo>
                    <a:cubicBezTo>
                      <a:pt x="1" y="4"/>
                      <a:pt x="1" y="4"/>
                      <a:pt x="2" y="4"/>
                    </a:cubicBezTo>
                    <a:cubicBezTo>
                      <a:pt x="3" y="3"/>
                      <a:pt x="3" y="3"/>
                      <a:pt x="3" y="3"/>
                    </a:cubicBezTo>
                    <a:cubicBezTo>
                      <a:pt x="4" y="3"/>
                      <a:pt x="4" y="3"/>
                      <a:pt x="5" y="3"/>
                    </a:cubicBezTo>
                    <a:cubicBezTo>
                      <a:pt x="5" y="3"/>
                      <a:pt x="6" y="3"/>
                      <a:pt x="6" y="3"/>
                    </a:cubicBezTo>
                    <a:cubicBezTo>
                      <a:pt x="6" y="3"/>
                      <a:pt x="7" y="2"/>
                      <a:pt x="7" y="2"/>
                    </a:cubicBezTo>
                    <a:cubicBezTo>
                      <a:pt x="7" y="2"/>
                      <a:pt x="7" y="1"/>
                      <a:pt x="6" y="1"/>
                    </a:cubicBezTo>
                    <a:cubicBezTo>
                      <a:pt x="6" y="1"/>
                      <a:pt x="6" y="1"/>
                      <a:pt x="6" y="1"/>
                    </a:cubicBezTo>
                    <a:cubicBezTo>
                      <a:pt x="5" y="1"/>
                      <a:pt x="5" y="1"/>
                      <a:pt x="5" y="1"/>
                    </a:cubicBezTo>
                    <a:cubicBezTo>
                      <a:pt x="4" y="1"/>
                      <a:pt x="4" y="0"/>
                      <a:pt x="4" y="0"/>
                    </a:cubicBezTo>
                    <a:cubicBezTo>
                      <a:pt x="4" y="0"/>
                      <a:pt x="3" y="1"/>
                      <a:pt x="3" y="1"/>
                    </a:cubicBezTo>
                    <a:cubicBezTo>
                      <a:pt x="3" y="1"/>
                      <a:pt x="3" y="1"/>
                      <a:pt x="2" y="2"/>
                    </a:cubicBezTo>
                    <a:cubicBezTo>
                      <a:pt x="2" y="2"/>
                      <a:pt x="2" y="2"/>
                      <a:pt x="1" y="2"/>
                    </a:cubicBezTo>
                    <a:cubicBezTo>
                      <a:pt x="1" y="2"/>
                      <a:pt x="0" y="2"/>
                      <a:pt x="0" y="3"/>
                    </a:cubicBezTo>
                    <a:cubicBezTo>
                      <a:pt x="0" y="3"/>
                      <a:pt x="0" y="3"/>
                      <a:pt x="1" y="4"/>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63" name="Freeform 153"/>
              <p:cNvSpPr>
                <a:spLocks/>
              </p:cNvSpPr>
              <p:nvPr/>
            </p:nvSpPr>
            <p:spPr bwMode="auto">
              <a:xfrm>
                <a:off x="7464427" y="3346451"/>
                <a:ext cx="87313" cy="31750"/>
              </a:xfrm>
              <a:custGeom>
                <a:avLst/>
                <a:gdLst>
                  <a:gd name="T0" fmla="*/ 4 w 8"/>
                  <a:gd name="T1" fmla="*/ 2 h 3"/>
                  <a:gd name="T2" fmla="*/ 6 w 8"/>
                  <a:gd name="T3" fmla="*/ 2 h 3"/>
                  <a:gd name="T4" fmla="*/ 7 w 8"/>
                  <a:gd name="T5" fmla="*/ 1 h 3"/>
                  <a:gd name="T6" fmla="*/ 8 w 8"/>
                  <a:gd name="T7" fmla="*/ 1 h 3"/>
                  <a:gd name="T8" fmla="*/ 8 w 8"/>
                  <a:gd name="T9" fmla="*/ 1 h 3"/>
                  <a:gd name="T10" fmla="*/ 8 w 8"/>
                  <a:gd name="T11" fmla="*/ 0 h 3"/>
                  <a:gd name="T12" fmla="*/ 7 w 8"/>
                  <a:gd name="T13" fmla="*/ 0 h 3"/>
                  <a:gd name="T14" fmla="*/ 6 w 8"/>
                  <a:gd name="T15" fmla="*/ 0 h 3"/>
                  <a:gd name="T16" fmla="*/ 4 w 8"/>
                  <a:gd name="T17" fmla="*/ 1 h 3"/>
                  <a:gd name="T18" fmla="*/ 4 w 8"/>
                  <a:gd name="T19" fmla="*/ 0 h 3"/>
                  <a:gd name="T20" fmla="*/ 2 w 8"/>
                  <a:gd name="T21" fmla="*/ 0 h 3"/>
                  <a:gd name="T22" fmla="*/ 1 w 8"/>
                  <a:gd name="T23" fmla="*/ 0 h 3"/>
                  <a:gd name="T24" fmla="*/ 0 w 8"/>
                  <a:gd name="T25" fmla="*/ 1 h 3"/>
                  <a:gd name="T26" fmla="*/ 0 w 8"/>
                  <a:gd name="T27" fmla="*/ 2 h 3"/>
                  <a:gd name="T28" fmla="*/ 0 w 8"/>
                  <a:gd name="T29" fmla="*/ 2 h 3"/>
                  <a:gd name="T30" fmla="*/ 1 w 8"/>
                  <a:gd name="T31" fmla="*/ 3 h 3"/>
                  <a:gd name="T32" fmla="*/ 2 w 8"/>
                  <a:gd name="T33" fmla="*/ 3 h 3"/>
                  <a:gd name="T34" fmla="*/ 3 w 8"/>
                  <a:gd name="T35" fmla="*/ 3 h 3"/>
                  <a:gd name="T36" fmla="*/ 4 w 8"/>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3">
                    <a:moveTo>
                      <a:pt x="4" y="2"/>
                    </a:moveTo>
                    <a:cubicBezTo>
                      <a:pt x="5" y="2"/>
                      <a:pt x="5" y="2"/>
                      <a:pt x="6" y="2"/>
                    </a:cubicBezTo>
                    <a:cubicBezTo>
                      <a:pt x="6" y="1"/>
                      <a:pt x="6" y="2"/>
                      <a:pt x="7" y="1"/>
                    </a:cubicBezTo>
                    <a:cubicBezTo>
                      <a:pt x="7" y="1"/>
                      <a:pt x="8" y="2"/>
                      <a:pt x="8" y="1"/>
                    </a:cubicBezTo>
                    <a:cubicBezTo>
                      <a:pt x="8" y="1"/>
                      <a:pt x="8" y="1"/>
                      <a:pt x="8" y="1"/>
                    </a:cubicBezTo>
                    <a:cubicBezTo>
                      <a:pt x="8" y="0"/>
                      <a:pt x="8" y="0"/>
                      <a:pt x="8" y="0"/>
                    </a:cubicBezTo>
                    <a:cubicBezTo>
                      <a:pt x="8" y="0"/>
                      <a:pt x="8" y="0"/>
                      <a:pt x="7" y="0"/>
                    </a:cubicBezTo>
                    <a:cubicBezTo>
                      <a:pt x="7" y="0"/>
                      <a:pt x="6" y="0"/>
                      <a:pt x="6" y="0"/>
                    </a:cubicBezTo>
                    <a:cubicBezTo>
                      <a:pt x="5" y="1"/>
                      <a:pt x="5" y="1"/>
                      <a:pt x="4" y="1"/>
                    </a:cubicBezTo>
                    <a:cubicBezTo>
                      <a:pt x="4" y="1"/>
                      <a:pt x="4" y="0"/>
                      <a:pt x="4" y="0"/>
                    </a:cubicBezTo>
                    <a:cubicBezTo>
                      <a:pt x="3" y="0"/>
                      <a:pt x="3" y="0"/>
                      <a:pt x="2" y="0"/>
                    </a:cubicBezTo>
                    <a:cubicBezTo>
                      <a:pt x="2" y="0"/>
                      <a:pt x="2" y="0"/>
                      <a:pt x="1" y="0"/>
                    </a:cubicBezTo>
                    <a:cubicBezTo>
                      <a:pt x="1" y="1"/>
                      <a:pt x="1" y="1"/>
                      <a:pt x="0" y="1"/>
                    </a:cubicBezTo>
                    <a:cubicBezTo>
                      <a:pt x="0" y="1"/>
                      <a:pt x="0" y="1"/>
                      <a:pt x="0" y="2"/>
                    </a:cubicBezTo>
                    <a:cubicBezTo>
                      <a:pt x="0" y="2"/>
                      <a:pt x="0" y="2"/>
                      <a:pt x="0" y="2"/>
                    </a:cubicBezTo>
                    <a:cubicBezTo>
                      <a:pt x="0" y="3"/>
                      <a:pt x="1" y="2"/>
                      <a:pt x="1" y="3"/>
                    </a:cubicBezTo>
                    <a:cubicBezTo>
                      <a:pt x="1" y="3"/>
                      <a:pt x="2" y="3"/>
                      <a:pt x="2" y="3"/>
                    </a:cubicBezTo>
                    <a:cubicBezTo>
                      <a:pt x="2" y="3"/>
                      <a:pt x="3" y="3"/>
                      <a:pt x="3" y="3"/>
                    </a:cubicBezTo>
                    <a:cubicBezTo>
                      <a:pt x="4" y="3"/>
                      <a:pt x="4" y="3"/>
                      <a:pt x="4"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64" name="Freeform 154"/>
              <p:cNvSpPr>
                <a:spLocks/>
              </p:cNvSpPr>
              <p:nvPr/>
            </p:nvSpPr>
            <p:spPr bwMode="auto">
              <a:xfrm>
                <a:off x="7443789" y="3378201"/>
                <a:ext cx="42863" cy="33338"/>
              </a:xfrm>
              <a:custGeom>
                <a:avLst/>
                <a:gdLst>
                  <a:gd name="T0" fmla="*/ 1 w 4"/>
                  <a:gd name="T1" fmla="*/ 1 h 3"/>
                  <a:gd name="T2" fmla="*/ 2 w 4"/>
                  <a:gd name="T3" fmla="*/ 2 h 3"/>
                  <a:gd name="T4" fmla="*/ 3 w 4"/>
                  <a:gd name="T5" fmla="*/ 2 h 3"/>
                  <a:gd name="T6" fmla="*/ 3 w 4"/>
                  <a:gd name="T7" fmla="*/ 3 h 3"/>
                  <a:gd name="T8" fmla="*/ 4 w 4"/>
                  <a:gd name="T9" fmla="*/ 3 h 3"/>
                  <a:gd name="T10" fmla="*/ 4 w 4"/>
                  <a:gd name="T11" fmla="*/ 2 h 3"/>
                  <a:gd name="T12" fmla="*/ 4 w 4"/>
                  <a:gd name="T13" fmla="*/ 1 h 3"/>
                  <a:gd name="T14" fmla="*/ 3 w 4"/>
                  <a:gd name="T15" fmla="*/ 1 h 3"/>
                  <a:gd name="T16" fmla="*/ 3 w 4"/>
                  <a:gd name="T17" fmla="*/ 0 h 3"/>
                  <a:gd name="T18" fmla="*/ 2 w 4"/>
                  <a:gd name="T19" fmla="*/ 0 h 3"/>
                  <a:gd name="T20" fmla="*/ 1 w 4"/>
                  <a:gd name="T21" fmla="*/ 0 h 3"/>
                  <a:gd name="T22" fmla="*/ 0 w 4"/>
                  <a:gd name="T23" fmla="*/ 1 h 3"/>
                  <a:gd name="T24" fmla="*/ 1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1" y="1"/>
                    </a:moveTo>
                    <a:cubicBezTo>
                      <a:pt x="1" y="2"/>
                      <a:pt x="1" y="1"/>
                      <a:pt x="2" y="2"/>
                    </a:cubicBezTo>
                    <a:cubicBezTo>
                      <a:pt x="2" y="2"/>
                      <a:pt x="2" y="2"/>
                      <a:pt x="3" y="2"/>
                    </a:cubicBezTo>
                    <a:cubicBezTo>
                      <a:pt x="3" y="2"/>
                      <a:pt x="3" y="3"/>
                      <a:pt x="3" y="3"/>
                    </a:cubicBezTo>
                    <a:cubicBezTo>
                      <a:pt x="3" y="3"/>
                      <a:pt x="4" y="3"/>
                      <a:pt x="4" y="3"/>
                    </a:cubicBezTo>
                    <a:cubicBezTo>
                      <a:pt x="4" y="2"/>
                      <a:pt x="4" y="2"/>
                      <a:pt x="4" y="2"/>
                    </a:cubicBezTo>
                    <a:cubicBezTo>
                      <a:pt x="4" y="2"/>
                      <a:pt x="4" y="1"/>
                      <a:pt x="4" y="1"/>
                    </a:cubicBezTo>
                    <a:cubicBezTo>
                      <a:pt x="4" y="1"/>
                      <a:pt x="3" y="1"/>
                      <a:pt x="3" y="1"/>
                    </a:cubicBezTo>
                    <a:cubicBezTo>
                      <a:pt x="3" y="1"/>
                      <a:pt x="3" y="0"/>
                      <a:pt x="3" y="0"/>
                    </a:cubicBezTo>
                    <a:cubicBezTo>
                      <a:pt x="2" y="0"/>
                      <a:pt x="2" y="0"/>
                      <a:pt x="2" y="0"/>
                    </a:cubicBezTo>
                    <a:cubicBezTo>
                      <a:pt x="1" y="0"/>
                      <a:pt x="1" y="0"/>
                      <a:pt x="1" y="0"/>
                    </a:cubicBezTo>
                    <a:cubicBezTo>
                      <a:pt x="0" y="0"/>
                      <a:pt x="0" y="0"/>
                      <a:pt x="0" y="1"/>
                    </a:cubicBezTo>
                    <a:cubicBezTo>
                      <a:pt x="0" y="1"/>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65" name="Freeform 155"/>
              <p:cNvSpPr>
                <a:spLocks/>
              </p:cNvSpPr>
              <p:nvPr/>
            </p:nvSpPr>
            <p:spPr bwMode="auto">
              <a:xfrm>
                <a:off x="7540627" y="3421064"/>
                <a:ext cx="22225" cy="22225"/>
              </a:xfrm>
              <a:custGeom>
                <a:avLst/>
                <a:gdLst>
                  <a:gd name="T0" fmla="*/ 1 w 2"/>
                  <a:gd name="T1" fmla="*/ 1 h 2"/>
                  <a:gd name="T2" fmla="*/ 2 w 2"/>
                  <a:gd name="T3" fmla="*/ 1 h 2"/>
                  <a:gd name="T4" fmla="*/ 2 w 2"/>
                  <a:gd name="T5" fmla="*/ 0 h 2"/>
                  <a:gd name="T6" fmla="*/ 1 w 2"/>
                  <a:gd name="T7" fmla="*/ 0 h 2"/>
                  <a:gd name="T8" fmla="*/ 1 w 2"/>
                  <a:gd name="T9" fmla="*/ 0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2" y="1"/>
                      <a:pt x="2" y="1"/>
                      <a:pt x="2" y="1"/>
                    </a:cubicBezTo>
                    <a:cubicBezTo>
                      <a:pt x="2" y="0"/>
                      <a:pt x="2" y="0"/>
                      <a:pt x="2" y="0"/>
                    </a:cubicBezTo>
                    <a:cubicBezTo>
                      <a:pt x="2" y="0"/>
                      <a:pt x="2" y="0"/>
                      <a:pt x="1" y="0"/>
                    </a:cubicBezTo>
                    <a:cubicBezTo>
                      <a:pt x="1" y="0"/>
                      <a:pt x="1" y="0"/>
                      <a:pt x="1" y="0"/>
                    </a:cubicBezTo>
                    <a:cubicBezTo>
                      <a:pt x="0" y="0"/>
                      <a:pt x="0" y="1"/>
                      <a:pt x="0" y="1"/>
                    </a:cubicBezTo>
                    <a:cubicBezTo>
                      <a:pt x="0" y="2"/>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66" name="Freeform 156"/>
              <p:cNvSpPr>
                <a:spLocks/>
              </p:cNvSpPr>
              <p:nvPr/>
            </p:nvSpPr>
            <p:spPr bwMode="auto">
              <a:xfrm>
                <a:off x="7562852" y="3346451"/>
                <a:ext cx="117475" cy="74613"/>
              </a:xfrm>
              <a:custGeom>
                <a:avLst/>
                <a:gdLst>
                  <a:gd name="T0" fmla="*/ 1 w 11"/>
                  <a:gd name="T1" fmla="*/ 7 h 7"/>
                  <a:gd name="T2" fmla="*/ 2 w 11"/>
                  <a:gd name="T3" fmla="*/ 6 h 7"/>
                  <a:gd name="T4" fmla="*/ 3 w 11"/>
                  <a:gd name="T5" fmla="*/ 5 h 7"/>
                  <a:gd name="T6" fmla="*/ 4 w 11"/>
                  <a:gd name="T7" fmla="*/ 5 h 7"/>
                  <a:gd name="T8" fmla="*/ 5 w 11"/>
                  <a:gd name="T9" fmla="*/ 4 h 7"/>
                  <a:gd name="T10" fmla="*/ 6 w 11"/>
                  <a:gd name="T11" fmla="*/ 4 h 7"/>
                  <a:gd name="T12" fmla="*/ 7 w 11"/>
                  <a:gd name="T13" fmla="*/ 3 h 7"/>
                  <a:gd name="T14" fmla="*/ 8 w 11"/>
                  <a:gd name="T15" fmla="*/ 3 h 7"/>
                  <a:gd name="T16" fmla="*/ 9 w 11"/>
                  <a:gd name="T17" fmla="*/ 2 h 7"/>
                  <a:gd name="T18" fmla="*/ 10 w 11"/>
                  <a:gd name="T19" fmla="*/ 1 h 7"/>
                  <a:gd name="T20" fmla="*/ 10 w 11"/>
                  <a:gd name="T21" fmla="*/ 0 h 7"/>
                  <a:gd name="T22" fmla="*/ 8 w 11"/>
                  <a:gd name="T23" fmla="*/ 0 h 7"/>
                  <a:gd name="T24" fmla="*/ 7 w 11"/>
                  <a:gd name="T25" fmla="*/ 1 h 7"/>
                  <a:gd name="T26" fmla="*/ 5 w 11"/>
                  <a:gd name="T27" fmla="*/ 1 h 7"/>
                  <a:gd name="T28" fmla="*/ 4 w 11"/>
                  <a:gd name="T29" fmla="*/ 2 h 7"/>
                  <a:gd name="T30" fmla="*/ 3 w 11"/>
                  <a:gd name="T31" fmla="*/ 3 h 7"/>
                  <a:gd name="T32" fmla="*/ 2 w 11"/>
                  <a:gd name="T33" fmla="*/ 3 h 7"/>
                  <a:gd name="T34" fmla="*/ 1 w 11"/>
                  <a:gd name="T35" fmla="*/ 4 h 7"/>
                  <a:gd name="T36" fmla="*/ 0 w 11"/>
                  <a:gd name="T37" fmla="*/ 5 h 7"/>
                  <a:gd name="T38" fmla="*/ 0 w 11"/>
                  <a:gd name="T39" fmla="*/ 6 h 7"/>
                  <a:gd name="T40" fmla="*/ 0 w 11"/>
                  <a:gd name="T41" fmla="*/ 7 h 7"/>
                  <a:gd name="T42" fmla="*/ 1 w 11"/>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7">
                    <a:moveTo>
                      <a:pt x="1" y="7"/>
                    </a:moveTo>
                    <a:cubicBezTo>
                      <a:pt x="1" y="7"/>
                      <a:pt x="2" y="7"/>
                      <a:pt x="2" y="6"/>
                    </a:cubicBezTo>
                    <a:cubicBezTo>
                      <a:pt x="2" y="6"/>
                      <a:pt x="2" y="6"/>
                      <a:pt x="3" y="5"/>
                    </a:cubicBezTo>
                    <a:cubicBezTo>
                      <a:pt x="3" y="5"/>
                      <a:pt x="4" y="5"/>
                      <a:pt x="4" y="5"/>
                    </a:cubicBezTo>
                    <a:cubicBezTo>
                      <a:pt x="4" y="5"/>
                      <a:pt x="4" y="4"/>
                      <a:pt x="5" y="4"/>
                    </a:cubicBezTo>
                    <a:cubicBezTo>
                      <a:pt x="5" y="4"/>
                      <a:pt x="5" y="4"/>
                      <a:pt x="6" y="4"/>
                    </a:cubicBezTo>
                    <a:cubicBezTo>
                      <a:pt x="6" y="3"/>
                      <a:pt x="6" y="3"/>
                      <a:pt x="7" y="3"/>
                    </a:cubicBezTo>
                    <a:cubicBezTo>
                      <a:pt x="7" y="3"/>
                      <a:pt x="7" y="3"/>
                      <a:pt x="8" y="3"/>
                    </a:cubicBezTo>
                    <a:cubicBezTo>
                      <a:pt x="8" y="2"/>
                      <a:pt x="9" y="2"/>
                      <a:pt x="9" y="2"/>
                    </a:cubicBezTo>
                    <a:cubicBezTo>
                      <a:pt x="10" y="2"/>
                      <a:pt x="10" y="2"/>
                      <a:pt x="10" y="1"/>
                    </a:cubicBezTo>
                    <a:cubicBezTo>
                      <a:pt x="11" y="1"/>
                      <a:pt x="10" y="1"/>
                      <a:pt x="10" y="0"/>
                    </a:cubicBezTo>
                    <a:cubicBezTo>
                      <a:pt x="9" y="0"/>
                      <a:pt x="9" y="0"/>
                      <a:pt x="8" y="0"/>
                    </a:cubicBezTo>
                    <a:cubicBezTo>
                      <a:pt x="7" y="0"/>
                      <a:pt x="7" y="0"/>
                      <a:pt x="7" y="1"/>
                    </a:cubicBezTo>
                    <a:cubicBezTo>
                      <a:pt x="6" y="1"/>
                      <a:pt x="5" y="1"/>
                      <a:pt x="5" y="1"/>
                    </a:cubicBezTo>
                    <a:cubicBezTo>
                      <a:pt x="4" y="1"/>
                      <a:pt x="4" y="1"/>
                      <a:pt x="4" y="2"/>
                    </a:cubicBezTo>
                    <a:cubicBezTo>
                      <a:pt x="4" y="2"/>
                      <a:pt x="4" y="2"/>
                      <a:pt x="3" y="3"/>
                    </a:cubicBezTo>
                    <a:cubicBezTo>
                      <a:pt x="3" y="3"/>
                      <a:pt x="3" y="3"/>
                      <a:pt x="2" y="3"/>
                    </a:cubicBezTo>
                    <a:cubicBezTo>
                      <a:pt x="2" y="3"/>
                      <a:pt x="2" y="4"/>
                      <a:pt x="1" y="4"/>
                    </a:cubicBezTo>
                    <a:cubicBezTo>
                      <a:pt x="1" y="4"/>
                      <a:pt x="0" y="4"/>
                      <a:pt x="0" y="5"/>
                    </a:cubicBezTo>
                    <a:cubicBezTo>
                      <a:pt x="0" y="5"/>
                      <a:pt x="0" y="5"/>
                      <a:pt x="0" y="6"/>
                    </a:cubicBezTo>
                    <a:cubicBezTo>
                      <a:pt x="0" y="6"/>
                      <a:pt x="0" y="6"/>
                      <a:pt x="0" y="7"/>
                    </a:cubicBezTo>
                    <a:cubicBezTo>
                      <a:pt x="0" y="7"/>
                      <a:pt x="1" y="7"/>
                      <a:pt x="1" y="7"/>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67" name="Freeform 157"/>
              <p:cNvSpPr>
                <a:spLocks/>
              </p:cNvSpPr>
              <p:nvPr/>
            </p:nvSpPr>
            <p:spPr bwMode="auto">
              <a:xfrm>
                <a:off x="7562852" y="3346451"/>
                <a:ext cx="20638" cy="11113"/>
              </a:xfrm>
              <a:custGeom>
                <a:avLst/>
                <a:gdLst>
                  <a:gd name="T0" fmla="*/ 1 w 2"/>
                  <a:gd name="T1" fmla="*/ 0 h 1"/>
                  <a:gd name="T2" fmla="*/ 0 w 2"/>
                  <a:gd name="T3" fmla="*/ 0 h 1"/>
                  <a:gd name="T4" fmla="*/ 0 w 2"/>
                  <a:gd name="T5" fmla="*/ 1 h 1"/>
                  <a:gd name="T6" fmla="*/ 1 w 2"/>
                  <a:gd name="T7" fmla="*/ 1 h 1"/>
                  <a:gd name="T8" fmla="*/ 2 w 2"/>
                  <a:gd name="T9" fmla="*/ 1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0" y="0"/>
                      <a:pt x="0" y="0"/>
                      <a:pt x="0" y="0"/>
                    </a:cubicBezTo>
                    <a:cubicBezTo>
                      <a:pt x="0" y="1"/>
                      <a:pt x="0" y="1"/>
                      <a:pt x="0" y="1"/>
                    </a:cubicBezTo>
                    <a:cubicBezTo>
                      <a:pt x="0" y="1"/>
                      <a:pt x="0" y="1"/>
                      <a:pt x="1" y="1"/>
                    </a:cubicBezTo>
                    <a:cubicBezTo>
                      <a:pt x="1" y="1"/>
                      <a:pt x="1" y="1"/>
                      <a:pt x="2" y="1"/>
                    </a:cubicBezTo>
                    <a:cubicBezTo>
                      <a:pt x="2" y="1"/>
                      <a:pt x="2" y="0"/>
                      <a:pt x="2" y="0"/>
                    </a:cubicBezTo>
                    <a:cubicBezTo>
                      <a:pt x="1" y="0"/>
                      <a:pt x="1"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68" name="Freeform 158"/>
              <p:cNvSpPr>
                <a:spLocks/>
              </p:cNvSpPr>
              <p:nvPr/>
            </p:nvSpPr>
            <p:spPr bwMode="auto">
              <a:xfrm>
                <a:off x="7626352" y="3324226"/>
                <a:ext cx="44450" cy="22225"/>
              </a:xfrm>
              <a:custGeom>
                <a:avLst/>
                <a:gdLst>
                  <a:gd name="T0" fmla="*/ 1 w 4"/>
                  <a:gd name="T1" fmla="*/ 1 h 2"/>
                  <a:gd name="T2" fmla="*/ 1 w 4"/>
                  <a:gd name="T3" fmla="*/ 1 h 2"/>
                  <a:gd name="T4" fmla="*/ 2 w 4"/>
                  <a:gd name="T5" fmla="*/ 1 h 2"/>
                  <a:gd name="T6" fmla="*/ 3 w 4"/>
                  <a:gd name="T7" fmla="*/ 1 h 2"/>
                  <a:gd name="T8" fmla="*/ 3 w 4"/>
                  <a:gd name="T9" fmla="*/ 1 h 2"/>
                  <a:gd name="T10" fmla="*/ 3 w 4"/>
                  <a:gd name="T11" fmla="*/ 0 h 2"/>
                  <a:gd name="T12" fmla="*/ 3 w 4"/>
                  <a:gd name="T13" fmla="*/ 0 h 2"/>
                  <a:gd name="T14" fmla="*/ 1 w 4"/>
                  <a:gd name="T15" fmla="*/ 1 h 2"/>
                  <a:gd name="T16" fmla="*/ 1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1"/>
                    </a:moveTo>
                    <a:cubicBezTo>
                      <a:pt x="1" y="1"/>
                      <a:pt x="1" y="1"/>
                      <a:pt x="1" y="1"/>
                    </a:cubicBezTo>
                    <a:cubicBezTo>
                      <a:pt x="1" y="2"/>
                      <a:pt x="2" y="2"/>
                      <a:pt x="2" y="1"/>
                    </a:cubicBezTo>
                    <a:cubicBezTo>
                      <a:pt x="2" y="1"/>
                      <a:pt x="2" y="1"/>
                      <a:pt x="3" y="1"/>
                    </a:cubicBezTo>
                    <a:cubicBezTo>
                      <a:pt x="3" y="1"/>
                      <a:pt x="3" y="1"/>
                      <a:pt x="3" y="1"/>
                    </a:cubicBezTo>
                    <a:cubicBezTo>
                      <a:pt x="4" y="0"/>
                      <a:pt x="4" y="0"/>
                      <a:pt x="3" y="0"/>
                    </a:cubicBezTo>
                    <a:cubicBezTo>
                      <a:pt x="3" y="0"/>
                      <a:pt x="3" y="0"/>
                      <a:pt x="3" y="0"/>
                    </a:cubicBezTo>
                    <a:cubicBezTo>
                      <a:pt x="2" y="0"/>
                      <a:pt x="1" y="0"/>
                      <a:pt x="1" y="1"/>
                    </a:cubicBezTo>
                    <a:cubicBezTo>
                      <a:pt x="1" y="1"/>
                      <a:pt x="0"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69" name="Freeform 159"/>
              <p:cNvSpPr>
                <a:spLocks/>
              </p:cNvSpPr>
              <p:nvPr/>
            </p:nvSpPr>
            <p:spPr bwMode="auto">
              <a:xfrm>
                <a:off x="7540627" y="3227389"/>
                <a:ext cx="42863" cy="42863"/>
              </a:xfrm>
              <a:custGeom>
                <a:avLst/>
                <a:gdLst>
                  <a:gd name="T0" fmla="*/ 2 w 4"/>
                  <a:gd name="T1" fmla="*/ 1 h 4"/>
                  <a:gd name="T2" fmla="*/ 2 w 4"/>
                  <a:gd name="T3" fmla="*/ 1 h 4"/>
                  <a:gd name="T4" fmla="*/ 1 w 4"/>
                  <a:gd name="T5" fmla="*/ 1 h 4"/>
                  <a:gd name="T6" fmla="*/ 0 w 4"/>
                  <a:gd name="T7" fmla="*/ 2 h 4"/>
                  <a:gd name="T8" fmla="*/ 1 w 4"/>
                  <a:gd name="T9" fmla="*/ 3 h 4"/>
                  <a:gd name="T10" fmla="*/ 1 w 4"/>
                  <a:gd name="T11" fmla="*/ 4 h 4"/>
                  <a:gd name="T12" fmla="*/ 2 w 4"/>
                  <a:gd name="T13" fmla="*/ 4 h 4"/>
                  <a:gd name="T14" fmla="*/ 3 w 4"/>
                  <a:gd name="T15" fmla="*/ 4 h 4"/>
                  <a:gd name="T16" fmla="*/ 3 w 4"/>
                  <a:gd name="T17" fmla="*/ 3 h 4"/>
                  <a:gd name="T18" fmla="*/ 3 w 4"/>
                  <a:gd name="T19" fmla="*/ 2 h 4"/>
                  <a:gd name="T20" fmla="*/ 3 w 4"/>
                  <a:gd name="T21" fmla="*/ 2 h 4"/>
                  <a:gd name="T22" fmla="*/ 3 w 4"/>
                  <a:gd name="T23" fmla="*/ 1 h 4"/>
                  <a:gd name="T24" fmla="*/ 4 w 4"/>
                  <a:gd name="T25" fmla="*/ 1 h 4"/>
                  <a:gd name="T26" fmla="*/ 4 w 4"/>
                  <a:gd name="T27" fmla="*/ 0 h 4"/>
                  <a:gd name="T28" fmla="*/ 3 w 4"/>
                  <a:gd name="T29" fmla="*/ 0 h 4"/>
                  <a:gd name="T30" fmla="*/ 2 w 4"/>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2" y="1"/>
                    </a:moveTo>
                    <a:cubicBezTo>
                      <a:pt x="2" y="1"/>
                      <a:pt x="2" y="1"/>
                      <a:pt x="2" y="1"/>
                    </a:cubicBezTo>
                    <a:cubicBezTo>
                      <a:pt x="1" y="1"/>
                      <a:pt x="1" y="1"/>
                      <a:pt x="1" y="1"/>
                    </a:cubicBezTo>
                    <a:cubicBezTo>
                      <a:pt x="0" y="2"/>
                      <a:pt x="0" y="2"/>
                      <a:pt x="0" y="2"/>
                    </a:cubicBezTo>
                    <a:cubicBezTo>
                      <a:pt x="0" y="3"/>
                      <a:pt x="1" y="3"/>
                      <a:pt x="1" y="3"/>
                    </a:cubicBezTo>
                    <a:cubicBezTo>
                      <a:pt x="1" y="4"/>
                      <a:pt x="1" y="4"/>
                      <a:pt x="1" y="4"/>
                    </a:cubicBezTo>
                    <a:cubicBezTo>
                      <a:pt x="1" y="4"/>
                      <a:pt x="2" y="4"/>
                      <a:pt x="2" y="4"/>
                    </a:cubicBezTo>
                    <a:cubicBezTo>
                      <a:pt x="2" y="4"/>
                      <a:pt x="2" y="4"/>
                      <a:pt x="3" y="4"/>
                    </a:cubicBezTo>
                    <a:cubicBezTo>
                      <a:pt x="3" y="4"/>
                      <a:pt x="3" y="3"/>
                      <a:pt x="3" y="3"/>
                    </a:cubicBezTo>
                    <a:cubicBezTo>
                      <a:pt x="3" y="3"/>
                      <a:pt x="3" y="3"/>
                      <a:pt x="3" y="2"/>
                    </a:cubicBezTo>
                    <a:cubicBezTo>
                      <a:pt x="3" y="2"/>
                      <a:pt x="3" y="2"/>
                      <a:pt x="3" y="2"/>
                    </a:cubicBezTo>
                    <a:cubicBezTo>
                      <a:pt x="3" y="2"/>
                      <a:pt x="3" y="1"/>
                      <a:pt x="3" y="1"/>
                    </a:cubicBezTo>
                    <a:cubicBezTo>
                      <a:pt x="3" y="1"/>
                      <a:pt x="4" y="1"/>
                      <a:pt x="4" y="1"/>
                    </a:cubicBezTo>
                    <a:cubicBezTo>
                      <a:pt x="4" y="1"/>
                      <a:pt x="4" y="0"/>
                      <a:pt x="4" y="0"/>
                    </a:cubicBezTo>
                    <a:cubicBezTo>
                      <a:pt x="3" y="0"/>
                      <a:pt x="3" y="0"/>
                      <a:pt x="3" y="0"/>
                    </a:cubicBezTo>
                    <a:cubicBezTo>
                      <a:pt x="3" y="0"/>
                      <a:pt x="3" y="1"/>
                      <a:pt x="2"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70" name="Freeform 160"/>
              <p:cNvSpPr>
                <a:spLocks/>
              </p:cNvSpPr>
              <p:nvPr/>
            </p:nvSpPr>
            <p:spPr bwMode="auto">
              <a:xfrm>
                <a:off x="7648577" y="3162301"/>
                <a:ext cx="11113" cy="1111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71" name="Freeform 161"/>
              <p:cNvSpPr>
                <a:spLocks/>
              </p:cNvSpPr>
              <p:nvPr/>
            </p:nvSpPr>
            <p:spPr bwMode="auto">
              <a:xfrm>
                <a:off x="7648577" y="3184526"/>
                <a:ext cx="31750" cy="31750"/>
              </a:xfrm>
              <a:custGeom>
                <a:avLst/>
                <a:gdLst>
                  <a:gd name="T0" fmla="*/ 1 w 3"/>
                  <a:gd name="T1" fmla="*/ 1 h 3"/>
                  <a:gd name="T2" fmla="*/ 1 w 3"/>
                  <a:gd name="T3" fmla="*/ 1 h 3"/>
                  <a:gd name="T4" fmla="*/ 1 w 3"/>
                  <a:gd name="T5" fmla="*/ 2 h 3"/>
                  <a:gd name="T6" fmla="*/ 2 w 3"/>
                  <a:gd name="T7" fmla="*/ 2 h 3"/>
                  <a:gd name="T8" fmla="*/ 3 w 3"/>
                  <a:gd name="T9" fmla="*/ 2 h 3"/>
                  <a:gd name="T10" fmla="*/ 3 w 3"/>
                  <a:gd name="T11" fmla="*/ 2 h 3"/>
                  <a:gd name="T12" fmla="*/ 3 w 3"/>
                  <a:gd name="T13" fmla="*/ 1 h 3"/>
                  <a:gd name="T14" fmla="*/ 3 w 3"/>
                  <a:gd name="T15" fmla="*/ 0 h 3"/>
                  <a:gd name="T16" fmla="*/ 2 w 3"/>
                  <a:gd name="T17" fmla="*/ 0 h 3"/>
                  <a:gd name="T18" fmla="*/ 1 w 3"/>
                  <a:gd name="T19" fmla="*/ 0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1" y="1"/>
                      <a:pt x="1" y="1"/>
                      <a:pt x="1" y="2"/>
                    </a:cubicBezTo>
                    <a:cubicBezTo>
                      <a:pt x="1" y="2"/>
                      <a:pt x="1" y="2"/>
                      <a:pt x="2" y="2"/>
                    </a:cubicBezTo>
                    <a:cubicBezTo>
                      <a:pt x="2" y="2"/>
                      <a:pt x="2" y="3"/>
                      <a:pt x="3" y="2"/>
                    </a:cubicBezTo>
                    <a:cubicBezTo>
                      <a:pt x="3" y="2"/>
                      <a:pt x="3" y="2"/>
                      <a:pt x="3" y="2"/>
                    </a:cubicBezTo>
                    <a:cubicBezTo>
                      <a:pt x="3" y="2"/>
                      <a:pt x="3" y="2"/>
                      <a:pt x="3" y="1"/>
                    </a:cubicBezTo>
                    <a:cubicBezTo>
                      <a:pt x="3" y="1"/>
                      <a:pt x="3" y="1"/>
                      <a:pt x="3" y="0"/>
                    </a:cubicBezTo>
                    <a:cubicBezTo>
                      <a:pt x="3" y="0"/>
                      <a:pt x="3" y="0"/>
                      <a:pt x="2" y="0"/>
                    </a:cubicBezTo>
                    <a:cubicBezTo>
                      <a:pt x="2" y="0"/>
                      <a:pt x="1" y="0"/>
                      <a:pt x="1" y="0"/>
                    </a:cubicBezTo>
                    <a:cubicBezTo>
                      <a:pt x="1" y="0"/>
                      <a:pt x="0" y="0"/>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72" name="Freeform 162"/>
              <p:cNvSpPr>
                <a:spLocks/>
              </p:cNvSpPr>
              <p:nvPr/>
            </p:nvSpPr>
            <p:spPr bwMode="auto">
              <a:xfrm>
                <a:off x="7713664" y="3173414"/>
                <a:ext cx="74613" cy="42863"/>
              </a:xfrm>
              <a:custGeom>
                <a:avLst/>
                <a:gdLst>
                  <a:gd name="T0" fmla="*/ 7 w 7"/>
                  <a:gd name="T1" fmla="*/ 4 h 4"/>
                  <a:gd name="T2" fmla="*/ 7 w 7"/>
                  <a:gd name="T3" fmla="*/ 3 h 4"/>
                  <a:gd name="T4" fmla="*/ 6 w 7"/>
                  <a:gd name="T5" fmla="*/ 1 h 4"/>
                  <a:gd name="T6" fmla="*/ 5 w 7"/>
                  <a:gd name="T7" fmla="*/ 1 h 4"/>
                  <a:gd name="T8" fmla="*/ 4 w 7"/>
                  <a:gd name="T9" fmla="*/ 0 h 4"/>
                  <a:gd name="T10" fmla="*/ 3 w 7"/>
                  <a:gd name="T11" fmla="*/ 1 h 4"/>
                  <a:gd name="T12" fmla="*/ 2 w 7"/>
                  <a:gd name="T13" fmla="*/ 0 h 4"/>
                  <a:gd name="T14" fmla="*/ 0 w 7"/>
                  <a:gd name="T15" fmla="*/ 0 h 4"/>
                  <a:gd name="T16" fmla="*/ 0 w 7"/>
                  <a:gd name="T17" fmla="*/ 1 h 4"/>
                  <a:gd name="T18" fmla="*/ 0 w 7"/>
                  <a:gd name="T19" fmla="*/ 2 h 4"/>
                  <a:gd name="T20" fmla="*/ 0 w 7"/>
                  <a:gd name="T21" fmla="*/ 3 h 4"/>
                  <a:gd name="T22" fmla="*/ 1 w 7"/>
                  <a:gd name="T23" fmla="*/ 3 h 4"/>
                  <a:gd name="T24" fmla="*/ 3 w 7"/>
                  <a:gd name="T25" fmla="*/ 3 h 4"/>
                  <a:gd name="T26" fmla="*/ 4 w 7"/>
                  <a:gd name="T27" fmla="*/ 3 h 4"/>
                  <a:gd name="T28" fmla="*/ 5 w 7"/>
                  <a:gd name="T29" fmla="*/ 3 h 4"/>
                  <a:gd name="T30" fmla="*/ 6 w 7"/>
                  <a:gd name="T31" fmla="*/ 4 h 4"/>
                  <a:gd name="T32" fmla="*/ 7 w 7"/>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4">
                    <a:moveTo>
                      <a:pt x="7" y="4"/>
                    </a:moveTo>
                    <a:cubicBezTo>
                      <a:pt x="7" y="3"/>
                      <a:pt x="7" y="3"/>
                      <a:pt x="7" y="3"/>
                    </a:cubicBezTo>
                    <a:cubicBezTo>
                      <a:pt x="7" y="2"/>
                      <a:pt x="7" y="2"/>
                      <a:pt x="6" y="1"/>
                    </a:cubicBezTo>
                    <a:cubicBezTo>
                      <a:pt x="6" y="1"/>
                      <a:pt x="5" y="1"/>
                      <a:pt x="5" y="1"/>
                    </a:cubicBezTo>
                    <a:cubicBezTo>
                      <a:pt x="5" y="1"/>
                      <a:pt x="4" y="1"/>
                      <a:pt x="4" y="0"/>
                    </a:cubicBezTo>
                    <a:cubicBezTo>
                      <a:pt x="3" y="0"/>
                      <a:pt x="3" y="1"/>
                      <a:pt x="3" y="1"/>
                    </a:cubicBezTo>
                    <a:cubicBezTo>
                      <a:pt x="2" y="1"/>
                      <a:pt x="2" y="1"/>
                      <a:pt x="2" y="0"/>
                    </a:cubicBezTo>
                    <a:cubicBezTo>
                      <a:pt x="1" y="0"/>
                      <a:pt x="1" y="0"/>
                      <a:pt x="0" y="0"/>
                    </a:cubicBezTo>
                    <a:cubicBezTo>
                      <a:pt x="0" y="1"/>
                      <a:pt x="0" y="1"/>
                      <a:pt x="0" y="1"/>
                    </a:cubicBezTo>
                    <a:cubicBezTo>
                      <a:pt x="0" y="1"/>
                      <a:pt x="0" y="2"/>
                      <a:pt x="0" y="2"/>
                    </a:cubicBezTo>
                    <a:cubicBezTo>
                      <a:pt x="0" y="2"/>
                      <a:pt x="0" y="2"/>
                      <a:pt x="0" y="3"/>
                    </a:cubicBezTo>
                    <a:cubicBezTo>
                      <a:pt x="0" y="3"/>
                      <a:pt x="0" y="3"/>
                      <a:pt x="1" y="3"/>
                    </a:cubicBezTo>
                    <a:cubicBezTo>
                      <a:pt x="1" y="2"/>
                      <a:pt x="2" y="3"/>
                      <a:pt x="3" y="3"/>
                    </a:cubicBezTo>
                    <a:cubicBezTo>
                      <a:pt x="3" y="3"/>
                      <a:pt x="4" y="2"/>
                      <a:pt x="4" y="3"/>
                    </a:cubicBezTo>
                    <a:cubicBezTo>
                      <a:pt x="4" y="3"/>
                      <a:pt x="4" y="3"/>
                      <a:pt x="5" y="3"/>
                    </a:cubicBezTo>
                    <a:cubicBezTo>
                      <a:pt x="5" y="3"/>
                      <a:pt x="5" y="4"/>
                      <a:pt x="6" y="4"/>
                    </a:cubicBezTo>
                    <a:cubicBezTo>
                      <a:pt x="6" y="4"/>
                      <a:pt x="6" y="4"/>
                      <a:pt x="7" y="4"/>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73" name="Freeform 163"/>
              <p:cNvSpPr>
                <a:spLocks/>
              </p:cNvSpPr>
              <p:nvPr/>
            </p:nvSpPr>
            <p:spPr bwMode="auto">
              <a:xfrm>
                <a:off x="7767639" y="3313114"/>
                <a:ext cx="42863" cy="33338"/>
              </a:xfrm>
              <a:custGeom>
                <a:avLst/>
                <a:gdLst>
                  <a:gd name="T0" fmla="*/ 3 w 4"/>
                  <a:gd name="T1" fmla="*/ 0 h 3"/>
                  <a:gd name="T2" fmla="*/ 2 w 4"/>
                  <a:gd name="T3" fmla="*/ 0 h 3"/>
                  <a:gd name="T4" fmla="*/ 1 w 4"/>
                  <a:gd name="T5" fmla="*/ 1 h 3"/>
                  <a:gd name="T6" fmla="*/ 1 w 4"/>
                  <a:gd name="T7" fmla="*/ 2 h 3"/>
                  <a:gd name="T8" fmla="*/ 0 w 4"/>
                  <a:gd name="T9" fmla="*/ 3 h 3"/>
                  <a:gd name="T10" fmla="*/ 1 w 4"/>
                  <a:gd name="T11" fmla="*/ 3 h 3"/>
                  <a:gd name="T12" fmla="*/ 2 w 4"/>
                  <a:gd name="T13" fmla="*/ 3 h 3"/>
                  <a:gd name="T14" fmla="*/ 2 w 4"/>
                  <a:gd name="T15" fmla="*/ 2 h 3"/>
                  <a:gd name="T16" fmla="*/ 3 w 4"/>
                  <a:gd name="T17" fmla="*/ 1 h 3"/>
                  <a:gd name="T18" fmla="*/ 4 w 4"/>
                  <a:gd name="T19" fmla="*/ 0 h 3"/>
                  <a:gd name="T20" fmla="*/ 3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0"/>
                    </a:moveTo>
                    <a:cubicBezTo>
                      <a:pt x="3" y="0"/>
                      <a:pt x="2" y="0"/>
                      <a:pt x="2" y="0"/>
                    </a:cubicBezTo>
                    <a:cubicBezTo>
                      <a:pt x="2" y="1"/>
                      <a:pt x="2" y="1"/>
                      <a:pt x="1" y="1"/>
                    </a:cubicBezTo>
                    <a:cubicBezTo>
                      <a:pt x="1" y="2"/>
                      <a:pt x="1" y="2"/>
                      <a:pt x="1" y="2"/>
                    </a:cubicBezTo>
                    <a:cubicBezTo>
                      <a:pt x="1" y="2"/>
                      <a:pt x="0" y="2"/>
                      <a:pt x="0" y="3"/>
                    </a:cubicBezTo>
                    <a:cubicBezTo>
                      <a:pt x="0" y="3"/>
                      <a:pt x="1" y="3"/>
                      <a:pt x="1" y="3"/>
                    </a:cubicBezTo>
                    <a:cubicBezTo>
                      <a:pt x="1" y="3"/>
                      <a:pt x="1" y="3"/>
                      <a:pt x="2" y="3"/>
                    </a:cubicBezTo>
                    <a:cubicBezTo>
                      <a:pt x="2" y="3"/>
                      <a:pt x="2" y="2"/>
                      <a:pt x="2" y="2"/>
                    </a:cubicBezTo>
                    <a:cubicBezTo>
                      <a:pt x="3" y="2"/>
                      <a:pt x="3" y="2"/>
                      <a:pt x="3" y="1"/>
                    </a:cubicBezTo>
                    <a:cubicBezTo>
                      <a:pt x="4" y="1"/>
                      <a:pt x="4" y="1"/>
                      <a:pt x="4" y="0"/>
                    </a:cubicBezTo>
                    <a:cubicBezTo>
                      <a:pt x="4" y="0"/>
                      <a:pt x="3" y="0"/>
                      <a:pt x="3"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74" name="Freeform 164"/>
              <p:cNvSpPr>
                <a:spLocks/>
              </p:cNvSpPr>
              <p:nvPr/>
            </p:nvSpPr>
            <p:spPr bwMode="auto">
              <a:xfrm>
                <a:off x="7832727" y="3259139"/>
                <a:ext cx="9525" cy="11113"/>
              </a:xfrm>
              <a:custGeom>
                <a:avLst/>
                <a:gdLst>
                  <a:gd name="T0" fmla="*/ 1 w 1"/>
                  <a:gd name="T1" fmla="*/ 0 h 1"/>
                  <a:gd name="T2" fmla="*/ 0 w 1"/>
                  <a:gd name="T3" fmla="*/ 1 h 1"/>
                  <a:gd name="T4" fmla="*/ 1 w 1"/>
                  <a:gd name="T5" fmla="*/ 1 h 1"/>
                  <a:gd name="T6" fmla="*/ 1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1" y="1"/>
                      <a:pt x="1" y="1"/>
                    </a:cubicBezTo>
                    <a:cubicBezTo>
                      <a:pt x="1" y="1"/>
                      <a:pt x="1" y="1"/>
                      <a:pt x="1" y="0"/>
                    </a:cubicBezTo>
                    <a:cubicBezTo>
                      <a:pt x="1" y="0"/>
                      <a:pt x="1" y="0"/>
                      <a:pt x="1" y="0"/>
                    </a:cubicBezTo>
                    <a:cubicBezTo>
                      <a:pt x="1" y="0"/>
                      <a:pt x="1"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75" name="Freeform 165"/>
              <p:cNvSpPr>
                <a:spLocks/>
              </p:cNvSpPr>
              <p:nvPr/>
            </p:nvSpPr>
            <p:spPr bwMode="auto">
              <a:xfrm>
                <a:off x="7864477" y="3259139"/>
                <a:ext cx="31750" cy="53975"/>
              </a:xfrm>
              <a:custGeom>
                <a:avLst/>
                <a:gdLst>
                  <a:gd name="T0" fmla="*/ 2 w 3"/>
                  <a:gd name="T1" fmla="*/ 0 h 5"/>
                  <a:gd name="T2" fmla="*/ 2 w 3"/>
                  <a:gd name="T3" fmla="*/ 1 h 5"/>
                  <a:gd name="T4" fmla="*/ 1 w 3"/>
                  <a:gd name="T5" fmla="*/ 2 h 5"/>
                  <a:gd name="T6" fmla="*/ 0 w 3"/>
                  <a:gd name="T7" fmla="*/ 3 h 5"/>
                  <a:gd name="T8" fmla="*/ 0 w 3"/>
                  <a:gd name="T9" fmla="*/ 4 h 5"/>
                  <a:gd name="T10" fmla="*/ 1 w 3"/>
                  <a:gd name="T11" fmla="*/ 4 h 5"/>
                  <a:gd name="T12" fmla="*/ 2 w 3"/>
                  <a:gd name="T13" fmla="*/ 4 h 5"/>
                  <a:gd name="T14" fmla="*/ 2 w 3"/>
                  <a:gd name="T15" fmla="*/ 2 h 5"/>
                  <a:gd name="T16" fmla="*/ 3 w 3"/>
                  <a:gd name="T17" fmla="*/ 0 h 5"/>
                  <a:gd name="T18" fmla="*/ 2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0"/>
                    </a:moveTo>
                    <a:cubicBezTo>
                      <a:pt x="2" y="0"/>
                      <a:pt x="2" y="1"/>
                      <a:pt x="2" y="1"/>
                    </a:cubicBezTo>
                    <a:cubicBezTo>
                      <a:pt x="1" y="1"/>
                      <a:pt x="1" y="1"/>
                      <a:pt x="1" y="2"/>
                    </a:cubicBezTo>
                    <a:cubicBezTo>
                      <a:pt x="0" y="2"/>
                      <a:pt x="0" y="2"/>
                      <a:pt x="0" y="3"/>
                    </a:cubicBezTo>
                    <a:cubicBezTo>
                      <a:pt x="0" y="3"/>
                      <a:pt x="0" y="4"/>
                      <a:pt x="0" y="4"/>
                    </a:cubicBezTo>
                    <a:cubicBezTo>
                      <a:pt x="0" y="5"/>
                      <a:pt x="1" y="4"/>
                      <a:pt x="1" y="4"/>
                    </a:cubicBezTo>
                    <a:cubicBezTo>
                      <a:pt x="1" y="4"/>
                      <a:pt x="1" y="4"/>
                      <a:pt x="2" y="4"/>
                    </a:cubicBezTo>
                    <a:cubicBezTo>
                      <a:pt x="2" y="3"/>
                      <a:pt x="2" y="3"/>
                      <a:pt x="2" y="2"/>
                    </a:cubicBezTo>
                    <a:cubicBezTo>
                      <a:pt x="2" y="2"/>
                      <a:pt x="3" y="1"/>
                      <a:pt x="3" y="0"/>
                    </a:cubicBezTo>
                    <a:cubicBezTo>
                      <a:pt x="2" y="0"/>
                      <a:pt x="2" y="0"/>
                      <a:pt x="2"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76" name="Freeform 166"/>
              <p:cNvSpPr>
                <a:spLocks/>
              </p:cNvSpPr>
              <p:nvPr/>
            </p:nvSpPr>
            <p:spPr bwMode="auto">
              <a:xfrm>
                <a:off x="7961314" y="3313114"/>
                <a:ext cx="42863" cy="44450"/>
              </a:xfrm>
              <a:custGeom>
                <a:avLst/>
                <a:gdLst>
                  <a:gd name="T0" fmla="*/ 3 w 4"/>
                  <a:gd name="T1" fmla="*/ 1 h 4"/>
                  <a:gd name="T2" fmla="*/ 2 w 4"/>
                  <a:gd name="T3" fmla="*/ 1 h 4"/>
                  <a:gd name="T4" fmla="*/ 1 w 4"/>
                  <a:gd name="T5" fmla="*/ 1 h 4"/>
                  <a:gd name="T6" fmla="*/ 1 w 4"/>
                  <a:gd name="T7" fmla="*/ 2 h 4"/>
                  <a:gd name="T8" fmla="*/ 0 w 4"/>
                  <a:gd name="T9" fmla="*/ 3 h 4"/>
                  <a:gd name="T10" fmla="*/ 0 w 4"/>
                  <a:gd name="T11" fmla="*/ 4 h 4"/>
                  <a:gd name="T12" fmla="*/ 1 w 4"/>
                  <a:gd name="T13" fmla="*/ 4 h 4"/>
                  <a:gd name="T14" fmla="*/ 2 w 4"/>
                  <a:gd name="T15" fmla="*/ 3 h 4"/>
                  <a:gd name="T16" fmla="*/ 3 w 4"/>
                  <a:gd name="T17" fmla="*/ 3 h 4"/>
                  <a:gd name="T18" fmla="*/ 3 w 4"/>
                  <a:gd name="T19" fmla="*/ 2 h 4"/>
                  <a:gd name="T20" fmla="*/ 3 w 4"/>
                  <a:gd name="T21" fmla="*/ 1 h 4"/>
                  <a:gd name="T22" fmla="*/ 3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1"/>
                    </a:moveTo>
                    <a:cubicBezTo>
                      <a:pt x="3" y="0"/>
                      <a:pt x="2" y="1"/>
                      <a:pt x="2" y="1"/>
                    </a:cubicBezTo>
                    <a:cubicBezTo>
                      <a:pt x="2" y="1"/>
                      <a:pt x="2" y="1"/>
                      <a:pt x="1" y="1"/>
                    </a:cubicBezTo>
                    <a:cubicBezTo>
                      <a:pt x="1" y="2"/>
                      <a:pt x="1" y="2"/>
                      <a:pt x="1" y="2"/>
                    </a:cubicBezTo>
                    <a:cubicBezTo>
                      <a:pt x="0" y="3"/>
                      <a:pt x="0" y="3"/>
                      <a:pt x="0" y="3"/>
                    </a:cubicBezTo>
                    <a:cubicBezTo>
                      <a:pt x="0" y="3"/>
                      <a:pt x="0" y="4"/>
                      <a:pt x="0" y="4"/>
                    </a:cubicBezTo>
                    <a:cubicBezTo>
                      <a:pt x="0" y="4"/>
                      <a:pt x="1" y="4"/>
                      <a:pt x="1" y="4"/>
                    </a:cubicBezTo>
                    <a:cubicBezTo>
                      <a:pt x="1" y="4"/>
                      <a:pt x="1" y="3"/>
                      <a:pt x="2" y="3"/>
                    </a:cubicBezTo>
                    <a:cubicBezTo>
                      <a:pt x="2" y="3"/>
                      <a:pt x="3" y="3"/>
                      <a:pt x="3" y="3"/>
                    </a:cubicBezTo>
                    <a:cubicBezTo>
                      <a:pt x="3" y="3"/>
                      <a:pt x="3" y="3"/>
                      <a:pt x="3" y="2"/>
                    </a:cubicBezTo>
                    <a:cubicBezTo>
                      <a:pt x="3" y="2"/>
                      <a:pt x="4" y="2"/>
                      <a:pt x="3" y="1"/>
                    </a:cubicBezTo>
                    <a:cubicBezTo>
                      <a:pt x="3" y="1"/>
                      <a:pt x="3" y="1"/>
                      <a:pt x="3"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77" name="Freeform 167"/>
              <p:cNvSpPr>
                <a:spLocks/>
              </p:cNvSpPr>
              <p:nvPr/>
            </p:nvSpPr>
            <p:spPr bwMode="auto">
              <a:xfrm>
                <a:off x="7788277" y="3097214"/>
                <a:ext cx="269875" cy="269875"/>
              </a:xfrm>
              <a:custGeom>
                <a:avLst/>
                <a:gdLst>
                  <a:gd name="T0" fmla="*/ 5 w 25"/>
                  <a:gd name="T1" fmla="*/ 7 h 25"/>
                  <a:gd name="T2" fmla="*/ 3 w 25"/>
                  <a:gd name="T3" fmla="*/ 7 h 25"/>
                  <a:gd name="T4" fmla="*/ 4 w 25"/>
                  <a:gd name="T5" fmla="*/ 8 h 25"/>
                  <a:gd name="T6" fmla="*/ 4 w 25"/>
                  <a:gd name="T7" fmla="*/ 10 h 25"/>
                  <a:gd name="T8" fmla="*/ 6 w 25"/>
                  <a:gd name="T9" fmla="*/ 11 h 25"/>
                  <a:gd name="T10" fmla="*/ 7 w 25"/>
                  <a:gd name="T11" fmla="*/ 10 h 25"/>
                  <a:gd name="T12" fmla="*/ 9 w 25"/>
                  <a:gd name="T13" fmla="*/ 11 h 25"/>
                  <a:gd name="T14" fmla="*/ 10 w 25"/>
                  <a:gd name="T15" fmla="*/ 12 h 25"/>
                  <a:gd name="T16" fmla="*/ 13 w 25"/>
                  <a:gd name="T17" fmla="*/ 13 h 25"/>
                  <a:gd name="T18" fmla="*/ 16 w 25"/>
                  <a:gd name="T19" fmla="*/ 14 h 25"/>
                  <a:gd name="T20" fmla="*/ 18 w 25"/>
                  <a:gd name="T21" fmla="*/ 16 h 25"/>
                  <a:gd name="T22" fmla="*/ 19 w 25"/>
                  <a:gd name="T23" fmla="*/ 18 h 25"/>
                  <a:gd name="T24" fmla="*/ 20 w 25"/>
                  <a:gd name="T25" fmla="*/ 21 h 25"/>
                  <a:gd name="T26" fmla="*/ 20 w 25"/>
                  <a:gd name="T27" fmla="*/ 23 h 25"/>
                  <a:gd name="T28" fmla="*/ 22 w 25"/>
                  <a:gd name="T29" fmla="*/ 23 h 25"/>
                  <a:gd name="T30" fmla="*/ 24 w 25"/>
                  <a:gd name="T31" fmla="*/ 25 h 25"/>
                  <a:gd name="T32" fmla="*/ 24 w 25"/>
                  <a:gd name="T33" fmla="*/ 21 h 25"/>
                  <a:gd name="T34" fmla="*/ 25 w 25"/>
                  <a:gd name="T35" fmla="*/ 11 h 25"/>
                  <a:gd name="T36" fmla="*/ 25 w 25"/>
                  <a:gd name="T37" fmla="*/ 7 h 25"/>
                  <a:gd name="T38" fmla="*/ 23 w 25"/>
                  <a:gd name="T39" fmla="*/ 6 h 25"/>
                  <a:gd name="T40" fmla="*/ 20 w 25"/>
                  <a:gd name="T41" fmla="*/ 5 h 25"/>
                  <a:gd name="T42" fmla="*/ 19 w 25"/>
                  <a:gd name="T43" fmla="*/ 5 h 25"/>
                  <a:gd name="T44" fmla="*/ 17 w 25"/>
                  <a:gd name="T45" fmla="*/ 4 h 25"/>
                  <a:gd name="T46" fmla="*/ 16 w 25"/>
                  <a:gd name="T47" fmla="*/ 6 h 25"/>
                  <a:gd name="T48" fmla="*/ 14 w 25"/>
                  <a:gd name="T49" fmla="*/ 6 h 25"/>
                  <a:gd name="T50" fmla="*/ 12 w 25"/>
                  <a:gd name="T51" fmla="*/ 7 h 25"/>
                  <a:gd name="T52" fmla="*/ 12 w 25"/>
                  <a:gd name="T53" fmla="*/ 9 h 25"/>
                  <a:gd name="T54" fmla="*/ 10 w 25"/>
                  <a:gd name="T55" fmla="*/ 8 h 25"/>
                  <a:gd name="T56" fmla="*/ 9 w 25"/>
                  <a:gd name="T57" fmla="*/ 6 h 25"/>
                  <a:gd name="T58" fmla="*/ 8 w 25"/>
                  <a:gd name="T59" fmla="*/ 3 h 25"/>
                  <a:gd name="T60" fmla="*/ 7 w 25"/>
                  <a:gd name="T61" fmla="*/ 1 h 25"/>
                  <a:gd name="T62" fmla="*/ 5 w 25"/>
                  <a:gd name="T63" fmla="*/ 1 h 25"/>
                  <a:gd name="T64" fmla="*/ 3 w 25"/>
                  <a:gd name="T65" fmla="*/ 1 h 25"/>
                  <a:gd name="T66" fmla="*/ 1 w 25"/>
                  <a:gd name="T67" fmla="*/ 2 h 25"/>
                  <a:gd name="T68" fmla="*/ 0 w 25"/>
                  <a:gd name="T69" fmla="*/ 3 h 25"/>
                  <a:gd name="T70" fmla="*/ 1 w 25"/>
                  <a:gd name="T71" fmla="*/ 4 h 25"/>
                  <a:gd name="T72" fmla="*/ 2 w 25"/>
                  <a:gd name="T73" fmla="*/ 5 h 25"/>
                  <a:gd name="T74" fmla="*/ 4 w 25"/>
                  <a:gd name="T75" fmla="*/ 6 h 25"/>
                  <a:gd name="T76" fmla="*/ 7 w 25"/>
                  <a:gd name="T77" fmla="*/ 6 h 25"/>
                  <a:gd name="T78" fmla="*/ 5 w 25"/>
                  <a:gd name="T7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5">
                    <a:moveTo>
                      <a:pt x="5" y="6"/>
                    </a:moveTo>
                    <a:cubicBezTo>
                      <a:pt x="5" y="7"/>
                      <a:pt x="5" y="7"/>
                      <a:pt x="5" y="7"/>
                    </a:cubicBezTo>
                    <a:cubicBezTo>
                      <a:pt x="4" y="7"/>
                      <a:pt x="4" y="7"/>
                      <a:pt x="4" y="7"/>
                    </a:cubicBezTo>
                    <a:cubicBezTo>
                      <a:pt x="3" y="7"/>
                      <a:pt x="3" y="7"/>
                      <a:pt x="3" y="7"/>
                    </a:cubicBezTo>
                    <a:cubicBezTo>
                      <a:pt x="2" y="7"/>
                      <a:pt x="3" y="8"/>
                      <a:pt x="3" y="8"/>
                    </a:cubicBezTo>
                    <a:cubicBezTo>
                      <a:pt x="3" y="8"/>
                      <a:pt x="4" y="8"/>
                      <a:pt x="4" y="8"/>
                    </a:cubicBezTo>
                    <a:cubicBezTo>
                      <a:pt x="4" y="9"/>
                      <a:pt x="4" y="9"/>
                      <a:pt x="4" y="9"/>
                    </a:cubicBezTo>
                    <a:cubicBezTo>
                      <a:pt x="5" y="10"/>
                      <a:pt x="4" y="10"/>
                      <a:pt x="4" y="10"/>
                    </a:cubicBezTo>
                    <a:cubicBezTo>
                      <a:pt x="4" y="11"/>
                      <a:pt x="4" y="11"/>
                      <a:pt x="5" y="11"/>
                    </a:cubicBezTo>
                    <a:cubicBezTo>
                      <a:pt x="5" y="12"/>
                      <a:pt x="6" y="11"/>
                      <a:pt x="6" y="11"/>
                    </a:cubicBezTo>
                    <a:cubicBezTo>
                      <a:pt x="6" y="11"/>
                      <a:pt x="6" y="11"/>
                      <a:pt x="7" y="10"/>
                    </a:cubicBezTo>
                    <a:cubicBezTo>
                      <a:pt x="7" y="10"/>
                      <a:pt x="7" y="10"/>
                      <a:pt x="7" y="10"/>
                    </a:cubicBezTo>
                    <a:cubicBezTo>
                      <a:pt x="8" y="10"/>
                      <a:pt x="7" y="11"/>
                      <a:pt x="8" y="11"/>
                    </a:cubicBezTo>
                    <a:cubicBezTo>
                      <a:pt x="8" y="11"/>
                      <a:pt x="8" y="11"/>
                      <a:pt x="9" y="11"/>
                    </a:cubicBezTo>
                    <a:cubicBezTo>
                      <a:pt x="9" y="11"/>
                      <a:pt x="9" y="11"/>
                      <a:pt x="9" y="11"/>
                    </a:cubicBezTo>
                    <a:cubicBezTo>
                      <a:pt x="10" y="12"/>
                      <a:pt x="9" y="12"/>
                      <a:pt x="10" y="12"/>
                    </a:cubicBezTo>
                    <a:cubicBezTo>
                      <a:pt x="10" y="12"/>
                      <a:pt x="10" y="12"/>
                      <a:pt x="11" y="12"/>
                    </a:cubicBezTo>
                    <a:cubicBezTo>
                      <a:pt x="12" y="13"/>
                      <a:pt x="12" y="13"/>
                      <a:pt x="13" y="13"/>
                    </a:cubicBezTo>
                    <a:cubicBezTo>
                      <a:pt x="14" y="13"/>
                      <a:pt x="14" y="13"/>
                      <a:pt x="14" y="13"/>
                    </a:cubicBezTo>
                    <a:cubicBezTo>
                      <a:pt x="15" y="14"/>
                      <a:pt x="16" y="13"/>
                      <a:pt x="16" y="14"/>
                    </a:cubicBezTo>
                    <a:cubicBezTo>
                      <a:pt x="16" y="14"/>
                      <a:pt x="16" y="14"/>
                      <a:pt x="17" y="15"/>
                    </a:cubicBezTo>
                    <a:cubicBezTo>
                      <a:pt x="17" y="15"/>
                      <a:pt x="18" y="15"/>
                      <a:pt x="18" y="16"/>
                    </a:cubicBezTo>
                    <a:cubicBezTo>
                      <a:pt x="18" y="16"/>
                      <a:pt x="18" y="16"/>
                      <a:pt x="18" y="17"/>
                    </a:cubicBezTo>
                    <a:cubicBezTo>
                      <a:pt x="18" y="17"/>
                      <a:pt x="19" y="18"/>
                      <a:pt x="19" y="18"/>
                    </a:cubicBezTo>
                    <a:cubicBezTo>
                      <a:pt x="19" y="18"/>
                      <a:pt x="19" y="19"/>
                      <a:pt x="19" y="19"/>
                    </a:cubicBezTo>
                    <a:cubicBezTo>
                      <a:pt x="20" y="20"/>
                      <a:pt x="20" y="20"/>
                      <a:pt x="20" y="21"/>
                    </a:cubicBezTo>
                    <a:cubicBezTo>
                      <a:pt x="20" y="21"/>
                      <a:pt x="20" y="21"/>
                      <a:pt x="20" y="22"/>
                    </a:cubicBezTo>
                    <a:cubicBezTo>
                      <a:pt x="20" y="22"/>
                      <a:pt x="19" y="23"/>
                      <a:pt x="20" y="23"/>
                    </a:cubicBezTo>
                    <a:cubicBezTo>
                      <a:pt x="20" y="23"/>
                      <a:pt x="20" y="23"/>
                      <a:pt x="21" y="23"/>
                    </a:cubicBezTo>
                    <a:cubicBezTo>
                      <a:pt x="21" y="23"/>
                      <a:pt x="22" y="23"/>
                      <a:pt x="22" y="23"/>
                    </a:cubicBezTo>
                    <a:cubicBezTo>
                      <a:pt x="23" y="23"/>
                      <a:pt x="23" y="23"/>
                      <a:pt x="23" y="24"/>
                    </a:cubicBezTo>
                    <a:cubicBezTo>
                      <a:pt x="23" y="24"/>
                      <a:pt x="24" y="25"/>
                      <a:pt x="24" y="25"/>
                    </a:cubicBezTo>
                    <a:cubicBezTo>
                      <a:pt x="24" y="25"/>
                      <a:pt x="24" y="25"/>
                      <a:pt x="24" y="25"/>
                    </a:cubicBezTo>
                    <a:cubicBezTo>
                      <a:pt x="24" y="21"/>
                      <a:pt x="24" y="21"/>
                      <a:pt x="24" y="21"/>
                    </a:cubicBezTo>
                    <a:cubicBezTo>
                      <a:pt x="25" y="16"/>
                      <a:pt x="25" y="16"/>
                      <a:pt x="25" y="16"/>
                    </a:cubicBezTo>
                    <a:cubicBezTo>
                      <a:pt x="25" y="11"/>
                      <a:pt x="25" y="11"/>
                      <a:pt x="25" y="11"/>
                    </a:cubicBezTo>
                    <a:cubicBezTo>
                      <a:pt x="25" y="7"/>
                      <a:pt x="25" y="7"/>
                      <a:pt x="25" y="7"/>
                    </a:cubicBezTo>
                    <a:cubicBezTo>
                      <a:pt x="25" y="7"/>
                      <a:pt x="25" y="7"/>
                      <a:pt x="25" y="7"/>
                    </a:cubicBezTo>
                    <a:cubicBezTo>
                      <a:pt x="25" y="7"/>
                      <a:pt x="25" y="6"/>
                      <a:pt x="24" y="6"/>
                    </a:cubicBezTo>
                    <a:cubicBezTo>
                      <a:pt x="24" y="6"/>
                      <a:pt x="23" y="6"/>
                      <a:pt x="23" y="6"/>
                    </a:cubicBezTo>
                    <a:cubicBezTo>
                      <a:pt x="23" y="6"/>
                      <a:pt x="22" y="6"/>
                      <a:pt x="22" y="6"/>
                    </a:cubicBezTo>
                    <a:cubicBezTo>
                      <a:pt x="21" y="6"/>
                      <a:pt x="21" y="6"/>
                      <a:pt x="20" y="5"/>
                    </a:cubicBezTo>
                    <a:cubicBezTo>
                      <a:pt x="20" y="5"/>
                      <a:pt x="20" y="5"/>
                      <a:pt x="20" y="5"/>
                    </a:cubicBezTo>
                    <a:cubicBezTo>
                      <a:pt x="20" y="5"/>
                      <a:pt x="19" y="5"/>
                      <a:pt x="19" y="5"/>
                    </a:cubicBezTo>
                    <a:cubicBezTo>
                      <a:pt x="19" y="4"/>
                      <a:pt x="19" y="4"/>
                      <a:pt x="18" y="4"/>
                    </a:cubicBezTo>
                    <a:cubicBezTo>
                      <a:pt x="18" y="4"/>
                      <a:pt x="18" y="4"/>
                      <a:pt x="17" y="4"/>
                    </a:cubicBezTo>
                    <a:cubicBezTo>
                      <a:pt x="17" y="4"/>
                      <a:pt x="16" y="4"/>
                      <a:pt x="16" y="4"/>
                    </a:cubicBezTo>
                    <a:cubicBezTo>
                      <a:pt x="16" y="5"/>
                      <a:pt x="16" y="5"/>
                      <a:pt x="16" y="6"/>
                    </a:cubicBezTo>
                    <a:cubicBezTo>
                      <a:pt x="16" y="6"/>
                      <a:pt x="15" y="6"/>
                      <a:pt x="15" y="6"/>
                    </a:cubicBezTo>
                    <a:cubicBezTo>
                      <a:pt x="15" y="6"/>
                      <a:pt x="14" y="6"/>
                      <a:pt x="14" y="6"/>
                    </a:cubicBezTo>
                    <a:cubicBezTo>
                      <a:pt x="13" y="6"/>
                      <a:pt x="13" y="7"/>
                      <a:pt x="13" y="7"/>
                    </a:cubicBezTo>
                    <a:cubicBezTo>
                      <a:pt x="13" y="7"/>
                      <a:pt x="13" y="7"/>
                      <a:pt x="12" y="7"/>
                    </a:cubicBezTo>
                    <a:cubicBezTo>
                      <a:pt x="12" y="8"/>
                      <a:pt x="13" y="8"/>
                      <a:pt x="12" y="8"/>
                    </a:cubicBezTo>
                    <a:cubicBezTo>
                      <a:pt x="12" y="8"/>
                      <a:pt x="12" y="9"/>
                      <a:pt x="12" y="9"/>
                    </a:cubicBezTo>
                    <a:cubicBezTo>
                      <a:pt x="11" y="9"/>
                      <a:pt x="11" y="9"/>
                      <a:pt x="10" y="9"/>
                    </a:cubicBezTo>
                    <a:cubicBezTo>
                      <a:pt x="10" y="8"/>
                      <a:pt x="10" y="8"/>
                      <a:pt x="10" y="8"/>
                    </a:cubicBezTo>
                    <a:cubicBezTo>
                      <a:pt x="9" y="7"/>
                      <a:pt x="9" y="7"/>
                      <a:pt x="9" y="7"/>
                    </a:cubicBezTo>
                    <a:cubicBezTo>
                      <a:pt x="9" y="6"/>
                      <a:pt x="9" y="6"/>
                      <a:pt x="9" y="6"/>
                    </a:cubicBezTo>
                    <a:cubicBezTo>
                      <a:pt x="9" y="5"/>
                      <a:pt x="9" y="5"/>
                      <a:pt x="9" y="4"/>
                    </a:cubicBezTo>
                    <a:cubicBezTo>
                      <a:pt x="8" y="3"/>
                      <a:pt x="8" y="3"/>
                      <a:pt x="8" y="3"/>
                    </a:cubicBezTo>
                    <a:cubicBezTo>
                      <a:pt x="8" y="2"/>
                      <a:pt x="8" y="2"/>
                      <a:pt x="8" y="2"/>
                    </a:cubicBezTo>
                    <a:cubicBezTo>
                      <a:pt x="7" y="1"/>
                      <a:pt x="7" y="1"/>
                      <a:pt x="7" y="1"/>
                    </a:cubicBezTo>
                    <a:cubicBezTo>
                      <a:pt x="6" y="1"/>
                      <a:pt x="6" y="1"/>
                      <a:pt x="6" y="1"/>
                    </a:cubicBezTo>
                    <a:cubicBezTo>
                      <a:pt x="5" y="1"/>
                      <a:pt x="5" y="1"/>
                      <a:pt x="5" y="1"/>
                    </a:cubicBezTo>
                    <a:cubicBezTo>
                      <a:pt x="4" y="0"/>
                      <a:pt x="4" y="0"/>
                      <a:pt x="4" y="0"/>
                    </a:cubicBezTo>
                    <a:cubicBezTo>
                      <a:pt x="3" y="0"/>
                      <a:pt x="3" y="0"/>
                      <a:pt x="3" y="1"/>
                    </a:cubicBezTo>
                    <a:cubicBezTo>
                      <a:pt x="3" y="1"/>
                      <a:pt x="2" y="1"/>
                      <a:pt x="2" y="1"/>
                    </a:cubicBezTo>
                    <a:cubicBezTo>
                      <a:pt x="1" y="1"/>
                      <a:pt x="1" y="1"/>
                      <a:pt x="1" y="2"/>
                    </a:cubicBezTo>
                    <a:cubicBezTo>
                      <a:pt x="0" y="2"/>
                      <a:pt x="1" y="2"/>
                      <a:pt x="0" y="2"/>
                    </a:cubicBezTo>
                    <a:cubicBezTo>
                      <a:pt x="0" y="3"/>
                      <a:pt x="0" y="3"/>
                      <a:pt x="0" y="3"/>
                    </a:cubicBezTo>
                    <a:cubicBezTo>
                      <a:pt x="0" y="3"/>
                      <a:pt x="0" y="4"/>
                      <a:pt x="0" y="4"/>
                    </a:cubicBezTo>
                    <a:cubicBezTo>
                      <a:pt x="0" y="4"/>
                      <a:pt x="1" y="4"/>
                      <a:pt x="1" y="4"/>
                    </a:cubicBezTo>
                    <a:cubicBezTo>
                      <a:pt x="2" y="4"/>
                      <a:pt x="2" y="4"/>
                      <a:pt x="2" y="4"/>
                    </a:cubicBezTo>
                    <a:cubicBezTo>
                      <a:pt x="2" y="4"/>
                      <a:pt x="2" y="5"/>
                      <a:pt x="2" y="5"/>
                    </a:cubicBezTo>
                    <a:cubicBezTo>
                      <a:pt x="2" y="5"/>
                      <a:pt x="3" y="5"/>
                      <a:pt x="3" y="6"/>
                    </a:cubicBezTo>
                    <a:cubicBezTo>
                      <a:pt x="3" y="6"/>
                      <a:pt x="3" y="6"/>
                      <a:pt x="4" y="6"/>
                    </a:cubicBezTo>
                    <a:cubicBezTo>
                      <a:pt x="5" y="6"/>
                      <a:pt x="5" y="6"/>
                      <a:pt x="6" y="6"/>
                    </a:cubicBezTo>
                    <a:cubicBezTo>
                      <a:pt x="6" y="6"/>
                      <a:pt x="6" y="6"/>
                      <a:pt x="7" y="6"/>
                    </a:cubicBezTo>
                    <a:cubicBezTo>
                      <a:pt x="7" y="6"/>
                      <a:pt x="7" y="6"/>
                      <a:pt x="7" y="7"/>
                    </a:cubicBezTo>
                    <a:cubicBezTo>
                      <a:pt x="7" y="7"/>
                      <a:pt x="6" y="6"/>
                      <a:pt x="5" y="6"/>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78" name="Freeform 168"/>
              <p:cNvSpPr>
                <a:spLocks/>
              </p:cNvSpPr>
              <p:nvPr/>
            </p:nvSpPr>
            <p:spPr bwMode="auto">
              <a:xfrm>
                <a:off x="9029702" y="3605214"/>
                <a:ext cx="22225" cy="33338"/>
              </a:xfrm>
              <a:custGeom>
                <a:avLst/>
                <a:gdLst>
                  <a:gd name="T0" fmla="*/ 2 w 2"/>
                  <a:gd name="T1" fmla="*/ 2 h 3"/>
                  <a:gd name="T2" fmla="*/ 2 w 2"/>
                  <a:gd name="T3" fmla="*/ 0 h 3"/>
                  <a:gd name="T4" fmla="*/ 1 w 2"/>
                  <a:gd name="T5" fmla="*/ 0 h 3"/>
                  <a:gd name="T6" fmla="*/ 0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0"/>
                    </a:cubicBezTo>
                    <a:cubicBezTo>
                      <a:pt x="2" y="0"/>
                      <a:pt x="2" y="0"/>
                      <a:pt x="1" y="0"/>
                    </a:cubicBezTo>
                    <a:cubicBezTo>
                      <a:pt x="1" y="0"/>
                      <a:pt x="1" y="0"/>
                      <a:pt x="0" y="0"/>
                    </a:cubicBezTo>
                    <a:cubicBezTo>
                      <a:pt x="0" y="1"/>
                      <a:pt x="0" y="1"/>
                      <a:pt x="0" y="1"/>
                    </a:cubicBezTo>
                    <a:cubicBezTo>
                      <a:pt x="0" y="2"/>
                      <a:pt x="0" y="2"/>
                      <a:pt x="0" y="2"/>
                    </a:cubicBezTo>
                    <a:cubicBezTo>
                      <a:pt x="1" y="3"/>
                      <a:pt x="1" y="2"/>
                      <a:pt x="2"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79" name="Freeform 169"/>
              <p:cNvSpPr>
                <a:spLocks/>
              </p:cNvSpPr>
              <p:nvPr/>
            </p:nvSpPr>
            <p:spPr bwMode="auto">
              <a:xfrm>
                <a:off x="8986839" y="3627439"/>
                <a:ext cx="42863" cy="42863"/>
              </a:xfrm>
              <a:custGeom>
                <a:avLst/>
                <a:gdLst>
                  <a:gd name="T0" fmla="*/ 0 w 4"/>
                  <a:gd name="T1" fmla="*/ 4 h 4"/>
                  <a:gd name="T2" fmla="*/ 2 w 4"/>
                  <a:gd name="T3" fmla="*/ 4 h 4"/>
                  <a:gd name="T4" fmla="*/ 3 w 4"/>
                  <a:gd name="T5" fmla="*/ 3 h 4"/>
                  <a:gd name="T6" fmla="*/ 4 w 4"/>
                  <a:gd name="T7" fmla="*/ 3 h 4"/>
                  <a:gd name="T8" fmla="*/ 4 w 4"/>
                  <a:gd name="T9" fmla="*/ 1 h 4"/>
                  <a:gd name="T10" fmla="*/ 3 w 4"/>
                  <a:gd name="T11" fmla="*/ 1 h 4"/>
                  <a:gd name="T12" fmla="*/ 2 w 4"/>
                  <a:gd name="T13" fmla="*/ 1 h 4"/>
                  <a:gd name="T14" fmla="*/ 1 w 4"/>
                  <a:gd name="T15" fmla="*/ 1 h 4"/>
                  <a:gd name="T16" fmla="*/ 0 w 4"/>
                  <a:gd name="T17" fmla="*/ 2 h 4"/>
                  <a:gd name="T18" fmla="*/ 0 w 4"/>
                  <a:gd name="T19" fmla="*/ 3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4"/>
                      <a:pt x="1" y="4"/>
                      <a:pt x="2" y="4"/>
                    </a:cubicBezTo>
                    <a:cubicBezTo>
                      <a:pt x="2" y="4"/>
                      <a:pt x="3" y="4"/>
                      <a:pt x="3" y="3"/>
                    </a:cubicBezTo>
                    <a:cubicBezTo>
                      <a:pt x="3" y="3"/>
                      <a:pt x="4" y="3"/>
                      <a:pt x="4" y="3"/>
                    </a:cubicBezTo>
                    <a:cubicBezTo>
                      <a:pt x="4" y="2"/>
                      <a:pt x="4" y="2"/>
                      <a:pt x="4" y="1"/>
                    </a:cubicBezTo>
                    <a:cubicBezTo>
                      <a:pt x="4" y="1"/>
                      <a:pt x="4" y="1"/>
                      <a:pt x="3" y="1"/>
                    </a:cubicBezTo>
                    <a:cubicBezTo>
                      <a:pt x="3" y="0"/>
                      <a:pt x="3" y="0"/>
                      <a:pt x="2" y="1"/>
                    </a:cubicBezTo>
                    <a:cubicBezTo>
                      <a:pt x="2" y="1"/>
                      <a:pt x="2" y="1"/>
                      <a:pt x="1" y="1"/>
                    </a:cubicBezTo>
                    <a:cubicBezTo>
                      <a:pt x="1" y="2"/>
                      <a:pt x="0" y="2"/>
                      <a:pt x="0" y="2"/>
                    </a:cubicBezTo>
                    <a:cubicBezTo>
                      <a:pt x="0" y="3"/>
                      <a:pt x="0" y="3"/>
                      <a:pt x="0" y="3"/>
                    </a:cubicBezTo>
                    <a:cubicBezTo>
                      <a:pt x="0" y="3"/>
                      <a:pt x="0" y="4"/>
                      <a:pt x="0" y="4"/>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80" name="Freeform 170"/>
              <p:cNvSpPr>
                <a:spLocks/>
              </p:cNvSpPr>
              <p:nvPr/>
            </p:nvSpPr>
            <p:spPr bwMode="auto">
              <a:xfrm>
                <a:off x="8997952" y="3681414"/>
                <a:ext cx="22225" cy="11113"/>
              </a:xfrm>
              <a:custGeom>
                <a:avLst/>
                <a:gdLst>
                  <a:gd name="T0" fmla="*/ 1 w 2"/>
                  <a:gd name="T1" fmla="*/ 0 h 1"/>
                  <a:gd name="T2" fmla="*/ 0 w 2"/>
                  <a:gd name="T3" fmla="*/ 1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1"/>
                    </a:cubicBezTo>
                    <a:cubicBezTo>
                      <a:pt x="0" y="1"/>
                      <a:pt x="1" y="1"/>
                      <a:pt x="1" y="1"/>
                    </a:cubicBezTo>
                    <a:cubicBezTo>
                      <a:pt x="1" y="1"/>
                      <a:pt x="1" y="1"/>
                      <a:pt x="2" y="1"/>
                    </a:cubicBezTo>
                    <a:cubicBezTo>
                      <a:pt x="2" y="0"/>
                      <a:pt x="2" y="0"/>
                      <a:pt x="2" y="0"/>
                    </a:cubicBezTo>
                    <a:cubicBezTo>
                      <a:pt x="2" y="0"/>
                      <a:pt x="1"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81" name="Freeform 171"/>
              <p:cNvSpPr>
                <a:spLocks/>
              </p:cNvSpPr>
              <p:nvPr/>
            </p:nvSpPr>
            <p:spPr bwMode="auto">
              <a:xfrm>
                <a:off x="4387852" y="708026"/>
                <a:ext cx="280988" cy="96838"/>
              </a:xfrm>
              <a:custGeom>
                <a:avLst/>
                <a:gdLst>
                  <a:gd name="T0" fmla="*/ 2 w 26"/>
                  <a:gd name="T1" fmla="*/ 3 h 9"/>
                  <a:gd name="T2" fmla="*/ 3 w 26"/>
                  <a:gd name="T3" fmla="*/ 4 h 9"/>
                  <a:gd name="T4" fmla="*/ 5 w 26"/>
                  <a:gd name="T5" fmla="*/ 5 h 9"/>
                  <a:gd name="T6" fmla="*/ 6 w 26"/>
                  <a:gd name="T7" fmla="*/ 5 h 9"/>
                  <a:gd name="T8" fmla="*/ 7 w 26"/>
                  <a:gd name="T9" fmla="*/ 4 h 9"/>
                  <a:gd name="T10" fmla="*/ 9 w 26"/>
                  <a:gd name="T11" fmla="*/ 5 h 9"/>
                  <a:gd name="T12" fmla="*/ 8 w 26"/>
                  <a:gd name="T13" fmla="*/ 5 h 9"/>
                  <a:gd name="T14" fmla="*/ 6 w 26"/>
                  <a:gd name="T15" fmla="*/ 6 h 9"/>
                  <a:gd name="T16" fmla="*/ 8 w 26"/>
                  <a:gd name="T17" fmla="*/ 6 h 9"/>
                  <a:gd name="T18" fmla="*/ 8 w 26"/>
                  <a:gd name="T19" fmla="*/ 8 h 9"/>
                  <a:gd name="T20" fmla="*/ 9 w 26"/>
                  <a:gd name="T21" fmla="*/ 8 h 9"/>
                  <a:gd name="T22" fmla="*/ 12 w 26"/>
                  <a:gd name="T23" fmla="*/ 9 h 9"/>
                  <a:gd name="T24" fmla="*/ 13 w 26"/>
                  <a:gd name="T25" fmla="*/ 7 h 9"/>
                  <a:gd name="T26" fmla="*/ 14 w 26"/>
                  <a:gd name="T27" fmla="*/ 5 h 9"/>
                  <a:gd name="T28" fmla="*/ 14 w 26"/>
                  <a:gd name="T29" fmla="*/ 5 h 9"/>
                  <a:gd name="T30" fmla="*/ 15 w 26"/>
                  <a:gd name="T31" fmla="*/ 5 h 9"/>
                  <a:gd name="T32" fmla="*/ 17 w 26"/>
                  <a:gd name="T33" fmla="*/ 6 h 9"/>
                  <a:gd name="T34" fmla="*/ 18 w 26"/>
                  <a:gd name="T35" fmla="*/ 8 h 9"/>
                  <a:gd name="T36" fmla="*/ 20 w 26"/>
                  <a:gd name="T37" fmla="*/ 6 h 9"/>
                  <a:gd name="T38" fmla="*/ 20 w 26"/>
                  <a:gd name="T39" fmla="*/ 5 h 9"/>
                  <a:gd name="T40" fmla="*/ 18 w 26"/>
                  <a:gd name="T41" fmla="*/ 4 h 9"/>
                  <a:gd name="T42" fmla="*/ 15 w 26"/>
                  <a:gd name="T43" fmla="*/ 3 h 9"/>
                  <a:gd name="T44" fmla="*/ 16 w 26"/>
                  <a:gd name="T45" fmla="*/ 2 h 9"/>
                  <a:gd name="T46" fmla="*/ 17 w 26"/>
                  <a:gd name="T47" fmla="*/ 3 h 9"/>
                  <a:gd name="T48" fmla="*/ 20 w 26"/>
                  <a:gd name="T49" fmla="*/ 3 h 9"/>
                  <a:gd name="T50" fmla="*/ 23 w 26"/>
                  <a:gd name="T51" fmla="*/ 3 h 9"/>
                  <a:gd name="T52" fmla="*/ 25 w 26"/>
                  <a:gd name="T53" fmla="*/ 3 h 9"/>
                  <a:gd name="T54" fmla="*/ 26 w 26"/>
                  <a:gd name="T55" fmla="*/ 2 h 9"/>
                  <a:gd name="T56" fmla="*/ 24 w 26"/>
                  <a:gd name="T57" fmla="*/ 1 h 9"/>
                  <a:gd name="T58" fmla="*/ 22 w 26"/>
                  <a:gd name="T59" fmla="*/ 1 h 9"/>
                  <a:gd name="T60" fmla="*/ 19 w 26"/>
                  <a:gd name="T61" fmla="*/ 1 h 9"/>
                  <a:gd name="T62" fmla="*/ 14 w 26"/>
                  <a:gd name="T63" fmla="*/ 1 h 9"/>
                  <a:gd name="T64" fmla="*/ 13 w 26"/>
                  <a:gd name="T65" fmla="*/ 2 h 9"/>
                  <a:gd name="T66" fmla="*/ 13 w 26"/>
                  <a:gd name="T67" fmla="*/ 3 h 9"/>
                  <a:gd name="T68" fmla="*/ 11 w 26"/>
                  <a:gd name="T69" fmla="*/ 2 h 9"/>
                  <a:gd name="T70" fmla="*/ 9 w 26"/>
                  <a:gd name="T71" fmla="*/ 2 h 9"/>
                  <a:gd name="T72" fmla="*/ 9 w 26"/>
                  <a:gd name="T73" fmla="*/ 4 h 9"/>
                  <a:gd name="T74" fmla="*/ 8 w 26"/>
                  <a:gd name="T75" fmla="*/ 3 h 9"/>
                  <a:gd name="T76" fmla="*/ 7 w 26"/>
                  <a:gd name="T77" fmla="*/ 2 h 9"/>
                  <a:gd name="T78" fmla="*/ 5 w 26"/>
                  <a:gd name="T79" fmla="*/ 3 h 9"/>
                  <a:gd name="T80" fmla="*/ 4 w 26"/>
                  <a:gd name="T81" fmla="*/ 2 h 9"/>
                  <a:gd name="T82" fmla="*/ 1 w 26"/>
                  <a:gd name="T83" fmla="*/ 2 h 9"/>
                  <a:gd name="T84" fmla="*/ 1 w 26"/>
                  <a:gd name="T8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9">
                    <a:moveTo>
                      <a:pt x="1" y="3"/>
                    </a:moveTo>
                    <a:cubicBezTo>
                      <a:pt x="1" y="3"/>
                      <a:pt x="2" y="3"/>
                      <a:pt x="2" y="3"/>
                    </a:cubicBezTo>
                    <a:cubicBezTo>
                      <a:pt x="2" y="3"/>
                      <a:pt x="3" y="3"/>
                      <a:pt x="3" y="4"/>
                    </a:cubicBezTo>
                    <a:cubicBezTo>
                      <a:pt x="3" y="4"/>
                      <a:pt x="3" y="4"/>
                      <a:pt x="3" y="4"/>
                    </a:cubicBezTo>
                    <a:cubicBezTo>
                      <a:pt x="4" y="5"/>
                      <a:pt x="4" y="4"/>
                      <a:pt x="4" y="4"/>
                    </a:cubicBezTo>
                    <a:cubicBezTo>
                      <a:pt x="5" y="4"/>
                      <a:pt x="5" y="5"/>
                      <a:pt x="5" y="5"/>
                    </a:cubicBezTo>
                    <a:cubicBezTo>
                      <a:pt x="5" y="5"/>
                      <a:pt x="5" y="5"/>
                      <a:pt x="5" y="5"/>
                    </a:cubicBezTo>
                    <a:cubicBezTo>
                      <a:pt x="5" y="5"/>
                      <a:pt x="6" y="5"/>
                      <a:pt x="6" y="5"/>
                    </a:cubicBezTo>
                    <a:cubicBezTo>
                      <a:pt x="6" y="5"/>
                      <a:pt x="6" y="5"/>
                      <a:pt x="6" y="5"/>
                    </a:cubicBezTo>
                    <a:cubicBezTo>
                      <a:pt x="7" y="5"/>
                      <a:pt x="7" y="4"/>
                      <a:pt x="7" y="4"/>
                    </a:cubicBezTo>
                    <a:cubicBezTo>
                      <a:pt x="8" y="4"/>
                      <a:pt x="8" y="4"/>
                      <a:pt x="9" y="4"/>
                    </a:cubicBezTo>
                    <a:cubicBezTo>
                      <a:pt x="9" y="5"/>
                      <a:pt x="9" y="5"/>
                      <a:pt x="9" y="5"/>
                    </a:cubicBezTo>
                    <a:cubicBezTo>
                      <a:pt x="9" y="5"/>
                      <a:pt x="9" y="5"/>
                      <a:pt x="9" y="5"/>
                    </a:cubicBezTo>
                    <a:cubicBezTo>
                      <a:pt x="8" y="5"/>
                      <a:pt x="8" y="5"/>
                      <a:pt x="8" y="5"/>
                    </a:cubicBezTo>
                    <a:cubicBezTo>
                      <a:pt x="7" y="5"/>
                      <a:pt x="7" y="5"/>
                      <a:pt x="7" y="6"/>
                    </a:cubicBezTo>
                    <a:cubicBezTo>
                      <a:pt x="7" y="6"/>
                      <a:pt x="6" y="6"/>
                      <a:pt x="6" y="6"/>
                    </a:cubicBezTo>
                    <a:cubicBezTo>
                      <a:pt x="6" y="6"/>
                      <a:pt x="6" y="6"/>
                      <a:pt x="7" y="6"/>
                    </a:cubicBezTo>
                    <a:cubicBezTo>
                      <a:pt x="7" y="7"/>
                      <a:pt x="8" y="6"/>
                      <a:pt x="8" y="6"/>
                    </a:cubicBezTo>
                    <a:cubicBezTo>
                      <a:pt x="8" y="7"/>
                      <a:pt x="7" y="7"/>
                      <a:pt x="7" y="7"/>
                    </a:cubicBezTo>
                    <a:cubicBezTo>
                      <a:pt x="7" y="7"/>
                      <a:pt x="7" y="7"/>
                      <a:pt x="8" y="8"/>
                    </a:cubicBezTo>
                    <a:cubicBezTo>
                      <a:pt x="8" y="8"/>
                      <a:pt x="8" y="7"/>
                      <a:pt x="8" y="7"/>
                    </a:cubicBezTo>
                    <a:cubicBezTo>
                      <a:pt x="9" y="7"/>
                      <a:pt x="9" y="8"/>
                      <a:pt x="9" y="8"/>
                    </a:cubicBezTo>
                    <a:cubicBezTo>
                      <a:pt x="10" y="8"/>
                      <a:pt x="10" y="8"/>
                      <a:pt x="10" y="9"/>
                    </a:cubicBezTo>
                    <a:cubicBezTo>
                      <a:pt x="11" y="9"/>
                      <a:pt x="11" y="9"/>
                      <a:pt x="12" y="9"/>
                    </a:cubicBezTo>
                    <a:cubicBezTo>
                      <a:pt x="12" y="9"/>
                      <a:pt x="12" y="9"/>
                      <a:pt x="12" y="8"/>
                    </a:cubicBezTo>
                    <a:cubicBezTo>
                      <a:pt x="13" y="8"/>
                      <a:pt x="13" y="8"/>
                      <a:pt x="13" y="7"/>
                    </a:cubicBezTo>
                    <a:cubicBezTo>
                      <a:pt x="13" y="7"/>
                      <a:pt x="13" y="7"/>
                      <a:pt x="14" y="7"/>
                    </a:cubicBezTo>
                    <a:cubicBezTo>
                      <a:pt x="14" y="6"/>
                      <a:pt x="14" y="6"/>
                      <a:pt x="14" y="5"/>
                    </a:cubicBezTo>
                    <a:cubicBezTo>
                      <a:pt x="14" y="5"/>
                      <a:pt x="14" y="5"/>
                      <a:pt x="14" y="5"/>
                    </a:cubicBezTo>
                    <a:cubicBezTo>
                      <a:pt x="14" y="5"/>
                      <a:pt x="14" y="5"/>
                      <a:pt x="14" y="5"/>
                    </a:cubicBezTo>
                    <a:cubicBezTo>
                      <a:pt x="14" y="4"/>
                      <a:pt x="15" y="5"/>
                      <a:pt x="15" y="5"/>
                    </a:cubicBezTo>
                    <a:cubicBezTo>
                      <a:pt x="15" y="5"/>
                      <a:pt x="15" y="5"/>
                      <a:pt x="15" y="5"/>
                    </a:cubicBezTo>
                    <a:cubicBezTo>
                      <a:pt x="16" y="5"/>
                      <a:pt x="16" y="5"/>
                      <a:pt x="16" y="5"/>
                    </a:cubicBezTo>
                    <a:cubicBezTo>
                      <a:pt x="17" y="6"/>
                      <a:pt x="17" y="6"/>
                      <a:pt x="17" y="6"/>
                    </a:cubicBezTo>
                    <a:cubicBezTo>
                      <a:pt x="17" y="7"/>
                      <a:pt x="17" y="7"/>
                      <a:pt x="18" y="7"/>
                    </a:cubicBezTo>
                    <a:cubicBezTo>
                      <a:pt x="18" y="8"/>
                      <a:pt x="18" y="8"/>
                      <a:pt x="18" y="8"/>
                    </a:cubicBezTo>
                    <a:cubicBezTo>
                      <a:pt x="19" y="8"/>
                      <a:pt x="19" y="7"/>
                      <a:pt x="20" y="7"/>
                    </a:cubicBezTo>
                    <a:cubicBezTo>
                      <a:pt x="20" y="7"/>
                      <a:pt x="20" y="6"/>
                      <a:pt x="20" y="6"/>
                    </a:cubicBezTo>
                    <a:cubicBezTo>
                      <a:pt x="20" y="5"/>
                      <a:pt x="20" y="5"/>
                      <a:pt x="20" y="5"/>
                    </a:cubicBezTo>
                    <a:cubicBezTo>
                      <a:pt x="20" y="5"/>
                      <a:pt x="20" y="5"/>
                      <a:pt x="20" y="5"/>
                    </a:cubicBezTo>
                    <a:cubicBezTo>
                      <a:pt x="19" y="5"/>
                      <a:pt x="19" y="4"/>
                      <a:pt x="19" y="4"/>
                    </a:cubicBezTo>
                    <a:cubicBezTo>
                      <a:pt x="19" y="4"/>
                      <a:pt x="18" y="4"/>
                      <a:pt x="18" y="4"/>
                    </a:cubicBezTo>
                    <a:cubicBezTo>
                      <a:pt x="17" y="4"/>
                      <a:pt x="17" y="3"/>
                      <a:pt x="17" y="3"/>
                    </a:cubicBezTo>
                    <a:cubicBezTo>
                      <a:pt x="16" y="3"/>
                      <a:pt x="16" y="3"/>
                      <a:pt x="15" y="3"/>
                    </a:cubicBezTo>
                    <a:cubicBezTo>
                      <a:pt x="15" y="3"/>
                      <a:pt x="15" y="3"/>
                      <a:pt x="15" y="3"/>
                    </a:cubicBezTo>
                    <a:cubicBezTo>
                      <a:pt x="15" y="2"/>
                      <a:pt x="15" y="3"/>
                      <a:pt x="16" y="2"/>
                    </a:cubicBezTo>
                    <a:cubicBezTo>
                      <a:pt x="16" y="2"/>
                      <a:pt x="17" y="2"/>
                      <a:pt x="17" y="2"/>
                    </a:cubicBezTo>
                    <a:cubicBezTo>
                      <a:pt x="17" y="2"/>
                      <a:pt x="17" y="3"/>
                      <a:pt x="17" y="3"/>
                    </a:cubicBezTo>
                    <a:cubicBezTo>
                      <a:pt x="17" y="3"/>
                      <a:pt x="18" y="3"/>
                      <a:pt x="18" y="3"/>
                    </a:cubicBezTo>
                    <a:cubicBezTo>
                      <a:pt x="19" y="3"/>
                      <a:pt x="19" y="3"/>
                      <a:pt x="20" y="3"/>
                    </a:cubicBezTo>
                    <a:cubicBezTo>
                      <a:pt x="20" y="3"/>
                      <a:pt x="20" y="3"/>
                      <a:pt x="21" y="3"/>
                    </a:cubicBezTo>
                    <a:cubicBezTo>
                      <a:pt x="22" y="4"/>
                      <a:pt x="22" y="3"/>
                      <a:pt x="23" y="3"/>
                    </a:cubicBezTo>
                    <a:cubicBezTo>
                      <a:pt x="23" y="3"/>
                      <a:pt x="23" y="3"/>
                      <a:pt x="23" y="3"/>
                    </a:cubicBezTo>
                    <a:cubicBezTo>
                      <a:pt x="24" y="3"/>
                      <a:pt x="24" y="3"/>
                      <a:pt x="25" y="3"/>
                    </a:cubicBezTo>
                    <a:cubicBezTo>
                      <a:pt x="25" y="3"/>
                      <a:pt x="25" y="2"/>
                      <a:pt x="25" y="2"/>
                    </a:cubicBezTo>
                    <a:cubicBezTo>
                      <a:pt x="26" y="2"/>
                      <a:pt x="26" y="2"/>
                      <a:pt x="26" y="2"/>
                    </a:cubicBezTo>
                    <a:cubicBezTo>
                      <a:pt x="26" y="1"/>
                      <a:pt x="26" y="1"/>
                      <a:pt x="26" y="1"/>
                    </a:cubicBezTo>
                    <a:cubicBezTo>
                      <a:pt x="26" y="0"/>
                      <a:pt x="25" y="1"/>
                      <a:pt x="24" y="1"/>
                    </a:cubicBezTo>
                    <a:cubicBezTo>
                      <a:pt x="24" y="1"/>
                      <a:pt x="24" y="1"/>
                      <a:pt x="23" y="1"/>
                    </a:cubicBezTo>
                    <a:cubicBezTo>
                      <a:pt x="22" y="1"/>
                      <a:pt x="22" y="1"/>
                      <a:pt x="22" y="1"/>
                    </a:cubicBezTo>
                    <a:cubicBezTo>
                      <a:pt x="21" y="1"/>
                      <a:pt x="21" y="1"/>
                      <a:pt x="20" y="1"/>
                    </a:cubicBezTo>
                    <a:cubicBezTo>
                      <a:pt x="20" y="1"/>
                      <a:pt x="19" y="1"/>
                      <a:pt x="19" y="1"/>
                    </a:cubicBezTo>
                    <a:cubicBezTo>
                      <a:pt x="18" y="1"/>
                      <a:pt x="18" y="1"/>
                      <a:pt x="17" y="1"/>
                    </a:cubicBezTo>
                    <a:cubicBezTo>
                      <a:pt x="16" y="1"/>
                      <a:pt x="15" y="1"/>
                      <a:pt x="14" y="1"/>
                    </a:cubicBezTo>
                    <a:cubicBezTo>
                      <a:pt x="14" y="1"/>
                      <a:pt x="13" y="1"/>
                      <a:pt x="13" y="1"/>
                    </a:cubicBezTo>
                    <a:cubicBezTo>
                      <a:pt x="12" y="1"/>
                      <a:pt x="13" y="2"/>
                      <a:pt x="13" y="2"/>
                    </a:cubicBezTo>
                    <a:cubicBezTo>
                      <a:pt x="13" y="2"/>
                      <a:pt x="14" y="2"/>
                      <a:pt x="14" y="3"/>
                    </a:cubicBezTo>
                    <a:cubicBezTo>
                      <a:pt x="13" y="3"/>
                      <a:pt x="13" y="3"/>
                      <a:pt x="13" y="3"/>
                    </a:cubicBezTo>
                    <a:cubicBezTo>
                      <a:pt x="13" y="4"/>
                      <a:pt x="12" y="3"/>
                      <a:pt x="12" y="3"/>
                    </a:cubicBezTo>
                    <a:cubicBezTo>
                      <a:pt x="12" y="3"/>
                      <a:pt x="12" y="3"/>
                      <a:pt x="11" y="2"/>
                    </a:cubicBezTo>
                    <a:cubicBezTo>
                      <a:pt x="11" y="2"/>
                      <a:pt x="11" y="2"/>
                      <a:pt x="10" y="2"/>
                    </a:cubicBezTo>
                    <a:cubicBezTo>
                      <a:pt x="10" y="2"/>
                      <a:pt x="9" y="2"/>
                      <a:pt x="9" y="2"/>
                    </a:cubicBezTo>
                    <a:cubicBezTo>
                      <a:pt x="9" y="2"/>
                      <a:pt x="10" y="3"/>
                      <a:pt x="10" y="3"/>
                    </a:cubicBezTo>
                    <a:cubicBezTo>
                      <a:pt x="9" y="3"/>
                      <a:pt x="9" y="4"/>
                      <a:pt x="9" y="4"/>
                    </a:cubicBezTo>
                    <a:cubicBezTo>
                      <a:pt x="9" y="4"/>
                      <a:pt x="9" y="3"/>
                      <a:pt x="9" y="3"/>
                    </a:cubicBezTo>
                    <a:cubicBezTo>
                      <a:pt x="8" y="3"/>
                      <a:pt x="8" y="3"/>
                      <a:pt x="8" y="3"/>
                    </a:cubicBezTo>
                    <a:cubicBezTo>
                      <a:pt x="8" y="3"/>
                      <a:pt x="7" y="2"/>
                      <a:pt x="7" y="2"/>
                    </a:cubicBezTo>
                    <a:cubicBezTo>
                      <a:pt x="7" y="2"/>
                      <a:pt x="7" y="2"/>
                      <a:pt x="7" y="2"/>
                    </a:cubicBezTo>
                    <a:cubicBezTo>
                      <a:pt x="6" y="2"/>
                      <a:pt x="6" y="2"/>
                      <a:pt x="6" y="3"/>
                    </a:cubicBezTo>
                    <a:cubicBezTo>
                      <a:pt x="6" y="3"/>
                      <a:pt x="6" y="3"/>
                      <a:pt x="5" y="3"/>
                    </a:cubicBezTo>
                    <a:cubicBezTo>
                      <a:pt x="5" y="4"/>
                      <a:pt x="5" y="3"/>
                      <a:pt x="5" y="2"/>
                    </a:cubicBezTo>
                    <a:cubicBezTo>
                      <a:pt x="4" y="2"/>
                      <a:pt x="4" y="2"/>
                      <a:pt x="4" y="2"/>
                    </a:cubicBezTo>
                    <a:cubicBezTo>
                      <a:pt x="4" y="1"/>
                      <a:pt x="3" y="2"/>
                      <a:pt x="2" y="2"/>
                    </a:cubicBezTo>
                    <a:cubicBezTo>
                      <a:pt x="2" y="2"/>
                      <a:pt x="2" y="2"/>
                      <a:pt x="1" y="2"/>
                    </a:cubicBezTo>
                    <a:cubicBezTo>
                      <a:pt x="1" y="2"/>
                      <a:pt x="0" y="2"/>
                      <a:pt x="0" y="3"/>
                    </a:cubicBezTo>
                    <a:cubicBezTo>
                      <a:pt x="1" y="3"/>
                      <a:pt x="1" y="3"/>
                      <a:pt x="1"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82" name="Freeform 172"/>
              <p:cNvSpPr>
                <a:spLocks/>
              </p:cNvSpPr>
              <p:nvPr/>
            </p:nvSpPr>
            <p:spPr bwMode="auto">
              <a:xfrm>
                <a:off x="6892927" y="3119439"/>
                <a:ext cx="22225" cy="20638"/>
              </a:xfrm>
              <a:custGeom>
                <a:avLst/>
                <a:gdLst>
                  <a:gd name="T0" fmla="*/ 1 w 2"/>
                  <a:gd name="T1" fmla="*/ 2 h 2"/>
                  <a:gd name="T2" fmla="*/ 1 w 2"/>
                  <a:gd name="T3" fmla="*/ 2 h 2"/>
                  <a:gd name="T4" fmla="*/ 2 w 2"/>
                  <a:gd name="T5" fmla="*/ 2 h 2"/>
                  <a:gd name="T6" fmla="*/ 2 w 2"/>
                  <a:gd name="T7" fmla="*/ 1 h 2"/>
                  <a:gd name="T8" fmla="*/ 1 w 2"/>
                  <a:gd name="T9" fmla="*/ 0 h 2"/>
                  <a:gd name="T10" fmla="*/ 0 w 2"/>
                  <a:gd name="T11" fmla="*/ 0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2" y="2"/>
                      <a:pt x="2" y="2"/>
                      <a:pt x="2" y="2"/>
                    </a:cubicBezTo>
                    <a:cubicBezTo>
                      <a:pt x="2" y="2"/>
                      <a:pt x="2" y="1"/>
                      <a:pt x="2" y="1"/>
                    </a:cubicBezTo>
                    <a:cubicBezTo>
                      <a:pt x="2" y="1"/>
                      <a:pt x="2" y="0"/>
                      <a:pt x="1" y="0"/>
                    </a:cubicBezTo>
                    <a:cubicBezTo>
                      <a:pt x="1" y="0"/>
                      <a:pt x="1" y="0"/>
                      <a:pt x="0" y="0"/>
                    </a:cubicBezTo>
                    <a:cubicBezTo>
                      <a:pt x="0" y="0"/>
                      <a:pt x="0" y="0"/>
                      <a:pt x="0" y="1"/>
                    </a:cubicBezTo>
                    <a:cubicBezTo>
                      <a:pt x="0" y="1"/>
                      <a:pt x="1" y="1"/>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83" name="Freeform 173"/>
              <p:cNvSpPr>
                <a:spLocks/>
              </p:cNvSpPr>
              <p:nvPr/>
            </p:nvSpPr>
            <p:spPr bwMode="auto">
              <a:xfrm>
                <a:off x="7486652" y="3270251"/>
                <a:ext cx="11113" cy="22225"/>
              </a:xfrm>
              <a:custGeom>
                <a:avLst/>
                <a:gdLst>
                  <a:gd name="T0" fmla="*/ 1 w 1"/>
                  <a:gd name="T1" fmla="*/ 1 h 2"/>
                  <a:gd name="T2" fmla="*/ 1 w 1"/>
                  <a:gd name="T3" fmla="*/ 1 h 2"/>
                  <a:gd name="T4" fmla="*/ 1 w 1"/>
                  <a:gd name="T5" fmla="*/ 0 h 2"/>
                  <a:gd name="T6" fmla="*/ 1 w 1"/>
                  <a:gd name="T7" fmla="*/ 1 h 2"/>
                  <a:gd name="T8" fmla="*/ 0 w 1"/>
                  <a:gd name="T9" fmla="*/ 1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1"/>
                      <a:pt x="1" y="0"/>
                      <a:pt x="1" y="0"/>
                    </a:cubicBezTo>
                    <a:cubicBezTo>
                      <a:pt x="1" y="0"/>
                      <a:pt x="1" y="0"/>
                      <a:pt x="1" y="1"/>
                    </a:cubicBezTo>
                    <a:cubicBezTo>
                      <a:pt x="0" y="1"/>
                      <a:pt x="0" y="1"/>
                      <a:pt x="0" y="1"/>
                    </a:cubicBezTo>
                    <a:cubicBezTo>
                      <a:pt x="1" y="2"/>
                      <a:pt x="1" y="2"/>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84" name="Freeform 174"/>
              <p:cNvSpPr>
                <a:spLocks/>
              </p:cNvSpPr>
              <p:nvPr/>
            </p:nvSpPr>
            <p:spPr bwMode="auto">
              <a:xfrm>
                <a:off x="6924677" y="3151189"/>
                <a:ext cx="11113" cy="1111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0"/>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85" name="Freeform 175"/>
              <p:cNvSpPr>
                <a:spLocks/>
              </p:cNvSpPr>
              <p:nvPr/>
            </p:nvSpPr>
            <p:spPr bwMode="auto">
              <a:xfrm>
                <a:off x="5262564" y="3270251"/>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cubicBezTo>
                      <a:pt x="1" y="0"/>
                      <a:pt x="1"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86" name="Freeform 176"/>
              <p:cNvSpPr>
                <a:spLocks/>
              </p:cNvSpPr>
              <p:nvPr/>
            </p:nvSpPr>
            <p:spPr bwMode="auto">
              <a:xfrm>
                <a:off x="7853364" y="1649414"/>
                <a:ext cx="22225" cy="20638"/>
              </a:xfrm>
              <a:custGeom>
                <a:avLst/>
                <a:gdLst>
                  <a:gd name="T0" fmla="*/ 2 w 2"/>
                  <a:gd name="T1" fmla="*/ 0 h 2"/>
                  <a:gd name="T2" fmla="*/ 1 w 2"/>
                  <a:gd name="T3" fmla="*/ 1 h 2"/>
                  <a:gd name="T4" fmla="*/ 1 w 2"/>
                  <a:gd name="T5" fmla="*/ 2 h 2"/>
                  <a:gd name="T6" fmla="*/ 2 w 2"/>
                  <a:gd name="T7" fmla="*/ 2 h 2"/>
                  <a:gd name="T8" fmla="*/ 2 w 2"/>
                  <a:gd name="T9" fmla="*/ 1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0"/>
                      <a:pt x="1" y="1"/>
                      <a:pt x="1" y="1"/>
                    </a:cubicBezTo>
                    <a:cubicBezTo>
                      <a:pt x="1" y="1"/>
                      <a:pt x="0" y="2"/>
                      <a:pt x="1" y="2"/>
                    </a:cubicBezTo>
                    <a:cubicBezTo>
                      <a:pt x="1" y="2"/>
                      <a:pt x="1" y="2"/>
                      <a:pt x="2" y="2"/>
                    </a:cubicBezTo>
                    <a:cubicBezTo>
                      <a:pt x="2" y="2"/>
                      <a:pt x="2" y="1"/>
                      <a:pt x="2" y="1"/>
                    </a:cubicBezTo>
                    <a:cubicBezTo>
                      <a:pt x="2" y="1"/>
                      <a:pt x="2" y="1"/>
                      <a:pt x="2" y="0"/>
                    </a:cubicBezTo>
                    <a:cubicBezTo>
                      <a:pt x="2" y="0"/>
                      <a:pt x="2" y="0"/>
                      <a:pt x="2"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87" name="Freeform 177"/>
              <p:cNvSpPr>
                <a:spLocks/>
              </p:cNvSpPr>
              <p:nvPr/>
            </p:nvSpPr>
            <p:spPr bwMode="auto">
              <a:xfrm>
                <a:off x="7821614" y="1670051"/>
                <a:ext cx="31750" cy="44450"/>
              </a:xfrm>
              <a:custGeom>
                <a:avLst/>
                <a:gdLst>
                  <a:gd name="T0" fmla="*/ 2 w 3"/>
                  <a:gd name="T1" fmla="*/ 2 h 4"/>
                  <a:gd name="T2" fmla="*/ 3 w 3"/>
                  <a:gd name="T3" fmla="*/ 1 h 4"/>
                  <a:gd name="T4" fmla="*/ 2 w 3"/>
                  <a:gd name="T5" fmla="*/ 0 h 4"/>
                  <a:gd name="T6" fmla="*/ 1 w 3"/>
                  <a:gd name="T7" fmla="*/ 1 h 4"/>
                  <a:gd name="T8" fmla="*/ 0 w 3"/>
                  <a:gd name="T9" fmla="*/ 2 h 4"/>
                  <a:gd name="T10" fmla="*/ 0 w 3"/>
                  <a:gd name="T11" fmla="*/ 3 h 4"/>
                  <a:gd name="T12" fmla="*/ 0 w 3"/>
                  <a:gd name="T13" fmla="*/ 3 h 4"/>
                  <a:gd name="T14" fmla="*/ 1 w 3"/>
                  <a:gd name="T15" fmla="*/ 3 h 4"/>
                  <a:gd name="T16" fmla="*/ 1 w 3"/>
                  <a:gd name="T17" fmla="*/ 2 h 4"/>
                  <a:gd name="T18" fmla="*/ 2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2"/>
                    </a:moveTo>
                    <a:cubicBezTo>
                      <a:pt x="2" y="1"/>
                      <a:pt x="3" y="1"/>
                      <a:pt x="3" y="1"/>
                    </a:cubicBezTo>
                    <a:cubicBezTo>
                      <a:pt x="2" y="0"/>
                      <a:pt x="2" y="0"/>
                      <a:pt x="2" y="0"/>
                    </a:cubicBezTo>
                    <a:cubicBezTo>
                      <a:pt x="1" y="0"/>
                      <a:pt x="1" y="0"/>
                      <a:pt x="1" y="1"/>
                    </a:cubicBezTo>
                    <a:cubicBezTo>
                      <a:pt x="0" y="1"/>
                      <a:pt x="0" y="1"/>
                      <a:pt x="0" y="2"/>
                    </a:cubicBezTo>
                    <a:cubicBezTo>
                      <a:pt x="0" y="2"/>
                      <a:pt x="0" y="2"/>
                      <a:pt x="0" y="3"/>
                    </a:cubicBezTo>
                    <a:cubicBezTo>
                      <a:pt x="0" y="3"/>
                      <a:pt x="0" y="3"/>
                      <a:pt x="0" y="3"/>
                    </a:cubicBezTo>
                    <a:cubicBezTo>
                      <a:pt x="1" y="4"/>
                      <a:pt x="1" y="3"/>
                      <a:pt x="1" y="3"/>
                    </a:cubicBezTo>
                    <a:cubicBezTo>
                      <a:pt x="2" y="3"/>
                      <a:pt x="1" y="2"/>
                      <a:pt x="1" y="2"/>
                    </a:cubicBezTo>
                    <a:cubicBezTo>
                      <a:pt x="2" y="2"/>
                      <a:pt x="2" y="2"/>
                      <a:pt x="2"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88" name="Freeform 178"/>
              <p:cNvSpPr>
                <a:spLocks/>
              </p:cNvSpPr>
              <p:nvPr/>
            </p:nvSpPr>
            <p:spPr bwMode="auto">
              <a:xfrm>
                <a:off x="7486652" y="1400176"/>
                <a:ext cx="227013" cy="258763"/>
              </a:xfrm>
              <a:custGeom>
                <a:avLst/>
                <a:gdLst>
                  <a:gd name="T0" fmla="*/ 19 w 21"/>
                  <a:gd name="T1" fmla="*/ 22 h 24"/>
                  <a:gd name="T2" fmla="*/ 18 w 21"/>
                  <a:gd name="T3" fmla="*/ 20 h 24"/>
                  <a:gd name="T4" fmla="*/ 17 w 21"/>
                  <a:gd name="T5" fmla="*/ 20 h 24"/>
                  <a:gd name="T6" fmla="*/ 16 w 21"/>
                  <a:gd name="T7" fmla="*/ 19 h 24"/>
                  <a:gd name="T8" fmla="*/ 15 w 21"/>
                  <a:gd name="T9" fmla="*/ 18 h 24"/>
                  <a:gd name="T10" fmla="*/ 15 w 21"/>
                  <a:gd name="T11" fmla="*/ 16 h 24"/>
                  <a:gd name="T12" fmla="*/ 14 w 21"/>
                  <a:gd name="T13" fmla="*/ 16 h 24"/>
                  <a:gd name="T14" fmla="*/ 15 w 21"/>
                  <a:gd name="T15" fmla="*/ 15 h 24"/>
                  <a:gd name="T16" fmla="*/ 16 w 21"/>
                  <a:gd name="T17" fmla="*/ 15 h 24"/>
                  <a:gd name="T18" fmla="*/ 17 w 21"/>
                  <a:gd name="T19" fmla="*/ 16 h 24"/>
                  <a:gd name="T20" fmla="*/ 17 w 21"/>
                  <a:gd name="T21" fmla="*/ 17 h 24"/>
                  <a:gd name="T22" fmla="*/ 18 w 21"/>
                  <a:gd name="T23" fmla="*/ 16 h 24"/>
                  <a:gd name="T24" fmla="*/ 18 w 21"/>
                  <a:gd name="T25" fmla="*/ 15 h 24"/>
                  <a:gd name="T26" fmla="*/ 17 w 21"/>
                  <a:gd name="T27" fmla="*/ 15 h 24"/>
                  <a:gd name="T28" fmla="*/ 16 w 21"/>
                  <a:gd name="T29" fmla="*/ 14 h 24"/>
                  <a:gd name="T30" fmla="*/ 16 w 21"/>
                  <a:gd name="T31" fmla="*/ 14 h 24"/>
                  <a:gd name="T32" fmla="*/ 14 w 21"/>
                  <a:gd name="T33" fmla="*/ 13 h 24"/>
                  <a:gd name="T34" fmla="*/ 13 w 21"/>
                  <a:gd name="T35" fmla="*/ 12 h 24"/>
                  <a:gd name="T36" fmla="*/ 12 w 21"/>
                  <a:gd name="T37" fmla="*/ 11 h 24"/>
                  <a:gd name="T38" fmla="*/ 11 w 21"/>
                  <a:gd name="T39" fmla="*/ 10 h 24"/>
                  <a:gd name="T40" fmla="*/ 11 w 21"/>
                  <a:gd name="T41" fmla="*/ 9 h 24"/>
                  <a:gd name="T42" fmla="*/ 10 w 21"/>
                  <a:gd name="T43" fmla="*/ 8 h 24"/>
                  <a:gd name="T44" fmla="*/ 9 w 21"/>
                  <a:gd name="T45" fmla="*/ 8 h 24"/>
                  <a:gd name="T46" fmla="*/ 8 w 21"/>
                  <a:gd name="T47" fmla="*/ 7 h 24"/>
                  <a:gd name="T48" fmla="*/ 7 w 21"/>
                  <a:gd name="T49" fmla="*/ 7 h 24"/>
                  <a:gd name="T50" fmla="*/ 7 w 21"/>
                  <a:gd name="T51" fmla="*/ 6 h 24"/>
                  <a:gd name="T52" fmla="*/ 6 w 21"/>
                  <a:gd name="T53" fmla="*/ 5 h 24"/>
                  <a:gd name="T54" fmla="*/ 5 w 21"/>
                  <a:gd name="T55" fmla="*/ 3 h 24"/>
                  <a:gd name="T56" fmla="*/ 4 w 21"/>
                  <a:gd name="T57" fmla="*/ 2 h 24"/>
                  <a:gd name="T58" fmla="*/ 3 w 21"/>
                  <a:gd name="T59" fmla="*/ 2 h 24"/>
                  <a:gd name="T60" fmla="*/ 2 w 21"/>
                  <a:gd name="T61" fmla="*/ 1 h 24"/>
                  <a:gd name="T62" fmla="*/ 1 w 21"/>
                  <a:gd name="T63" fmla="*/ 1 h 24"/>
                  <a:gd name="T64" fmla="*/ 0 w 21"/>
                  <a:gd name="T65" fmla="*/ 0 h 24"/>
                  <a:gd name="T66" fmla="*/ 1 w 21"/>
                  <a:gd name="T67" fmla="*/ 1 h 24"/>
                  <a:gd name="T68" fmla="*/ 1 w 21"/>
                  <a:gd name="T69" fmla="*/ 2 h 24"/>
                  <a:gd name="T70" fmla="*/ 1 w 21"/>
                  <a:gd name="T71" fmla="*/ 3 h 24"/>
                  <a:gd name="T72" fmla="*/ 2 w 21"/>
                  <a:gd name="T73" fmla="*/ 5 h 24"/>
                  <a:gd name="T74" fmla="*/ 4 w 21"/>
                  <a:gd name="T75" fmla="*/ 6 h 24"/>
                  <a:gd name="T76" fmla="*/ 5 w 21"/>
                  <a:gd name="T77" fmla="*/ 8 h 24"/>
                  <a:gd name="T78" fmla="*/ 6 w 21"/>
                  <a:gd name="T79" fmla="*/ 8 h 24"/>
                  <a:gd name="T80" fmla="*/ 7 w 21"/>
                  <a:gd name="T81" fmla="*/ 9 h 24"/>
                  <a:gd name="T82" fmla="*/ 8 w 21"/>
                  <a:gd name="T83" fmla="*/ 10 h 24"/>
                  <a:gd name="T84" fmla="*/ 9 w 21"/>
                  <a:gd name="T85" fmla="*/ 11 h 24"/>
                  <a:gd name="T86" fmla="*/ 9 w 21"/>
                  <a:gd name="T87" fmla="*/ 13 h 24"/>
                  <a:gd name="T88" fmla="*/ 11 w 21"/>
                  <a:gd name="T89" fmla="*/ 14 h 24"/>
                  <a:gd name="T90" fmla="*/ 12 w 21"/>
                  <a:gd name="T91" fmla="*/ 16 h 24"/>
                  <a:gd name="T92" fmla="*/ 12 w 21"/>
                  <a:gd name="T93" fmla="*/ 17 h 24"/>
                  <a:gd name="T94" fmla="*/ 14 w 21"/>
                  <a:gd name="T95" fmla="*/ 18 h 24"/>
                  <a:gd name="T96" fmla="*/ 14 w 21"/>
                  <a:gd name="T97" fmla="*/ 19 h 24"/>
                  <a:gd name="T98" fmla="*/ 14 w 21"/>
                  <a:gd name="T99" fmla="*/ 20 h 24"/>
                  <a:gd name="T100" fmla="*/ 15 w 21"/>
                  <a:gd name="T101" fmla="*/ 21 h 24"/>
                  <a:gd name="T102" fmla="*/ 16 w 21"/>
                  <a:gd name="T103" fmla="*/ 22 h 24"/>
                  <a:gd name="T104" fmla="*/ 16 w 21"/>
                  <a:gd name="T105" fmla="*/ 23 h 24"/>
                  <a:gd name="T106" fmla="*/ 18 w 21"/>
                  <a:gd name="T107" fmla="*/ 24 h 24"/>
                  <a:gd name="T108" fmla="*/ 18 w 21"/>
                  <a:gd name="T109" fmla="*/ 22 h 24"/>
                  <a:gd name="T110" fmla="*/ 18 w 21"/>
                  <a:gd name="T111" fmla="*/ 22 h 24"/>
                  <a:gd name="T112" fmla="*/ 19 w 21"/>
                  <a:gd name="T113" fmla="*/ 23 h 24"/>
                  <a:gd name="T114" fmla="*/ 21 w 21"/>
                  <a:gd name="T115" fmla="*/ 23 h 24"/>
                  <a:gd name="T116" fmla="*/ 19 w 21"/>
                  <a:gd name="T1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24">
                    <a:moveTo>
                      <a:pt x="19" y="22"/>
                    </a:moveTo>
                    <a:cubicBezTo>
                      <a:pt x="19" y="21"/>
                      <a:pt x="18" y="21"/>
                      <a:pt x="18" y="20"/>
                    </a:cubicBezTo>
                    <a:cubicBezTo>
                      <a:pt x="17" y="20"/>
                      <a:pt x="17" y="20"/>
                      <a:pt x="17" y="20"/>
                    </a:cubicBezTo>
                    <a:cubicBezTo>
                      <a:pt x="17" y="19"/>
                      <a:pt x="16" y="19"/>
                      <a:pt x="16" y="19"/>
                    </a:cubicBezTo>
                    <a:cubicBezTo>
                      <a:pt x="16" y="19"/>
                      <a:pt x="16" y="18"/>
                      <a:pt x="15" y="18"/>
                    </a:cubicBezTo>
                    <a:cubicBezTo>
                      <a:pt x="15" y="17"/>
                      <a:pt x="15" y="17"/>
                      <a:pt x="15" y="16"/>
                    </a:cubicBezTo>
                    <a:cubicBezTo>
                      <a:pt x="15" y="16"/>
                      <a:pt x="14" y="16"/>
                      <a:pt x="14" y="16"/>
                    </a:cubicBezTo>
                    <a:cubicBezTo>
                      <a:pt x="14" y="15"/>
                      <a:pt x="14" y="15"/>
                      <a:pt x="15" y="15"/>
                    </a:cubicBezTo>
                    <a:cubicBezTo>
                      <a:pt x="15" y="15"/>
                      <a:pt x="15" y="15"/>
                      <a:pt x="16" y="15"/>
                    </a:cubicBezTo>
                    <a:cubicBezTo>
                      <a:pt x="16" y="15"/>
                      <a:pt x="16" y="16"/>
                      <a:pt x="17" y="16"/>
                    </a:cubicBezTo>
                    <a:cubicBezTo>
                      <a:pt x="17" y="16"/>
                      <a:pt x="17" y="17"/>
                      <a:pt x="17" y="17"/>
                    </a:cubicBezTo>
                    <a:cubicBezTo>
                      <a:pt x="18" y="17"/>
                      <a:pt x="18" y="17"/>
                      <a:pt x="18" y="16"/>
                    </a:cubicBezTo>
                    <a:cubicBezTo>
                      <a:pt x="19" y="16"/>
                      <a:pt x="18" y="16"/>
                      <a:pt x="18" y="15"/>
                    </a:cubicBezTo>
                    <a:cubicBezTo>
                      <a:pt x="17" y="15"/>
                      <a:pt x="17" y="15"/>
                      <a:pt x="17" y="15"/>
                    </a:cubicBezTo>
                    <a:cubicBezTo>
                      <a:pt x="17" y="15"/>
                      <a:pt x="17" y="15"/>
                      <a:pt x="16" y="14"/>
                    </a:cubicBezTo>
                    <a:cubicBezTo>
                      <a:pt x="16" y="14"/>
                      <a:pt x="16" y="14"/>
                      <a:pt x="16" y="14"/>
                    </a:cubicBezTo>
                    <a:cubicBezTo>
                      <a:pt x="15" y="13"/>
                      <a:pt x="15" y="13"/>
                      <a:pt x="14" y="13"/>
                    </a:cubicBezTo>
                    <a:cubicBezTo>
                      <a:pt x="14" y="12"/>
                      <a:pt x="14" y="12"/>
                      <a:pt x="13" y="12"/>
                    </a:cubicBezTo>
                    <a:cubicBezTo>
                      <a:pt x="13" y="12"/>
                      <a:pt x="13" y="12"/>
                      <a:pt x="12" y="11"/>
                    </a:cubicBezTo>
                    <a:cubicBezTo>
                      <a:pt x="12" y="11"/>
                      <a:pt x="12" y="11"/>
                      <a:pt x="11" y="10"/>
                    </a:cubicBezTo>
                    <a:cubicBezTo>
                      <a:pt x="11" y="10"/>
                      <a:pt x="11" y="10"/>
                      <a:pt x="11" y="9"/>
                    </a:cubicBezTo>
                    <a:cubicBezTo>
                      <a:pt x="11" y="9"/>
                      <a:pt x="10" y="8"/>
                      <a:pt x="10" y="8"/>
                    </a:cubicBezTo>
                    <a:cubicBezTo>
                      <a:pt x="10" y="8"/>
                      <a:pt x="9" y="8"/>
                      <a:pt x="9" y="8"/>
                    </a:cubicBezTo>
                    <a:cubicBezTo>
                      <a:pt x="8" y="8"/>
                      <a:pt x="9" y="7"/>
                      <a:pt x="8" y="7"/>
                    </a:cubicBezTo>
                    <a:cubicBezTo>
                      <a:pt x="8" y="7"/>
                      <a:pt x="8" y="7"/>
                      <a:pt x="7" y="7"/>
                    </a:cubicBezTo>
                    <a:cubicBezTo>
                      <a:pt x="7" y="6"/>
                      <a:pt x="7" y="6"/>
                      <a:pt x="7" y="6"/>
                    </a:cubicBezTo>
                    <a:cubicBezTo>
                      <a:pt x="7" y="5"/>
                      <a:pt x="7" y="5"/>
                      <a:pt x="6" y="5"/>
                    </a:cubicBezTo>
                    <a:cubicBezTo>
                      <a:pt x="6" y="4"/>
                      <a:pt x="5" y="4"/>
                      <a:pt x="5" y="3"/>
                    </a:cubicBezTo>
                    <a:cubicBezTo>
                      <a:pt x="4" y="3"/>
                      <a:pt x="4" y="3"/>
                      <a:pt x="4" y="2"/>
                    </a:cubicBezTo>
                    <a:cubicBezTo>
                      <a:pt x="4" y="2"/>
                      <a:pt x="3" y="2"/>
                      <a:pt x="3" y="2"/>
                    </a:cubicBezTo>
                    <a:cubicBezTo>
                      <a:pt x="3" y="2"/>
                      <a:pt x="3" y="2"/>
                      <a:pt x="2" y="1"/>
                    </a:cubicBezTo>
                    <a:cubicBezTo>
                      <a:pt x="2" y="1"/>
                      <a:pt x="2" y="1"/>
                      <a:pt x="1" y="1"/>
                    </a:cubicBezTo>
                    <a:cubicBezTo>
                      <a:pt x="1" y="0"/>
                      <a:pt x="1" y="0"/>
                      <a:pt x="0" y="0"/>
                    </a:cubicBezTo>
                    <a:cubicBezTo>
                      <a:pt x="0" y="1"/>
                      <a:pt x="0" y="1"/>
                      <a:pt x="1" y="1"/>
                    </a:cubicBezTo>
                    <a:cubicBezTo>
                      <a:pt x="1" y="2"/>
                      <a:pt x="1" y="2"/>
                      <a:pt x="1" y="2"/>
                    </a:cubicBezTo>
                    <a:cubicBezTo>
                      <a:pt x="2" y="3"/>
                      <a:pt x="1" y="3"/>
                      <a:pt x="1" y="3"/>
                    </a:cubicBezTo>
                    <a:cubicBezTo>
                      <a:pt x="1" y="4"/>
                      <a:pt x="2" y="4"/>
                      <a:pt x="2" y="5"/>
                    </a:cubicBezTo>
                    <a:cubicBezTo>
                      <a:pt x="3" y="5"/>
                      <a:pt x="3" y="6"/>
                      <a:pt x="4" y="6"/>
                    </a:cubicBezTo>
                    <a:cubicBezTo>
                      <a:pt x="4" y="7"/>
                      <a:pt x="5" y="7"/>
                      <a:pt x="5" y="8"/>
                    </a:cubicBezTo>
                    <a:cubicBezTo>
                      <a:pt x="6" y="8"/>
                      <a:pt x="6" y="8"/>
                      <a:pt x="6" y="8"/>
                    </a:cubicBezTo>
                    <a:cubicBezTo>
                      <a:pt x="7" y="9"/>
                      <a:pt x="7" y="9"/>
                      <a:pt x="7" y="9"/>
                    </a:cubicBezTo>
                    <a:cubicBezTo>
                      <a:pt x="7" y="9"/>
                      <a:pt x="8" y="10"/>
                      <a:pt x="8" y="10"/>
                    </a:cubicBezTo>
                    <a:cubicBezTo>
                      <a:pt x="8" y="10"/>
                      <a:pt x="8" y="11"/>
                      <a:pt x="9" y="11"/>
                    </a:cubicBezTo>
                    <a:cubicBezTo>
                      <a:pt x="9" y="12"/>
                      <a:pt x="9" y="12"/>
                      <a:pt x="9" y="13"/>
                    </a:cubicBezTo>
                    <a:cubicBezTo>
                      <a:pt x="10" y="13"/>
                      <a:pt x="10" y="14"/>
                      <a:pt x="11" y="14"/>
                    </a:cubicBezTo>
                    <a:cubicBezTo>
                      <a:pt x="11" y="15"/>
                      <a:pt x="11" y="15"/>
                      <a:pt x="12" y="16"/>
                    </a:cubicBezTo>
                    <a:cubicBezTo>
                      <a:pt x="12" y="17"/>
                      <a:pt x="12" y="17"/>
                      <a:pt x="12" y="17"/>
                    </a:cubicBezTo>
                    <a:cubicBezTo>
                      <a:pt x="13" y="18"/>
                      <a:pt x="13" y="17"/>
                      <a:pt x="14" y="18"/>
                    </a:cubicBezTo>
                    <a:cubicBezTo>
                      <a:pt x="14" y="18"/>
                      <a:pt x="14" y="19"/>
                      <a:pt x="14" y="19"/>
                    </a:cubicBezTo>
                    <a:cubicBezTo>
                      <a:pt x="14" y="19"/>
                      <a:pt x="14" y="20"/>
                      <a:pt x="14" y="20"/>
                    </a:cubicBezTo>
                    <a:cubicBezTo>
                      <a:pt x="14" y="20"/>
                      <a:pt x="15" y="21"/>
                      <a:pt x="15" y="21"/>
                    </a:cubicBezTo>
                    <a:cubicBezTo>
                      <a:pt x="15" y="21"/>
                      <a:pt x="15" y="22"/>
                      <a:pt x="16" y="22"/>
                    </a:cubicBezTo>
                    <a:cubicBezTo>
                      <a:pt x="16" y="22"/>
                      <a:pt x="16" y="23"/>
                      <a:pt x="16" y="23"/>
                    </a:cubicBezTo>
                    <a:cubicBezTo>
                      <a:pt x="17" y="24"/>
                      <a:pt x="17" y="24"/>
                      <a:pt x="18" y="24"/>
                    </a:cubicBezTo>
                    <a:cubicBezTo>
                      <a:pt x="18" y="23"/>
                      <a:pt x="17" y="23"/>
                      <a:pt x="18" y="22"/>
                    </a:cubicBezTo>
                    <a:cubicBezTo>
                      <a:pt x="18" y="22"/>
                      <a:pt x="18" y="22"/>
                      <a:pt x="18" y="22"/>
                    </a:cubicBezTo>
                    <a:cubicBezTo>
                      <a:pt x="19" y="22"/>
                      <a:pt x="19" y="23"/>
                      <a:pt x="19" y="23"/>
                    </a:cubicBezTo>
                    <a:cubicBezTo>
                      <a:pt x="20" y="23"/>
                      <a:pt x="20" y="23"/>
                      <a:pt x="21" y="23"/>
                    </a:cubicBezTo>
                    <a:cubicBezTo>
                      <a:pt x="21" y="22"/>
                      <a:pt x="20" y="22"/>
                      <a:pt x="19" y="2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89" name="Freeform 179"/>
              <p:cNvSpPr>
                <a:spLocks/>
              </p:cNvSpPr>
              <p:nvPr/>
            </p:nvSpPr>
            <p:spPr bwMode="auto">
              <a:xfrm>
                <a:off x="6234114" y="2103439"/>
                <a:ext cx="312738" cy="161925"/>
              </a:xfrm>
              <a:custGeom>
                <a:avLst/>
                <a:gdLst>
                  <a:gd name="T0" fmla="*/ 27 w 29"/>
                  <a:gd name="T1" fmla="*/ 15 h 15"/>
                  <a:gd name="T2" fmla="*/ 28 w 29"/>
                  <a:gd name="T3" fmla="*/ 15 h 15"/>
                  <a:gd name="T4" fmla="*/ 28 w 29"/>
                  <a:gd name="T5" fmla="*/ 13 h 15"/>
                  <a:gd name="T6" fmla="*/ 28 w 29"/>
                  <a:gd name="T7" fmla="*/ 13 h 15"/>
                  <a:gd name="T8" fmla="*/ 27 w 29"/>
                  <a:gd name="T9" fmla="*/ 12 h 15"/>
                  <a:gd name="T10" fmla="*/ 27 w 29"/>
                  <a:gd name="T11" fmla="*/ 10 h 15"/>
                  <a:gd name="T12" fmla="*/ 27 w 29"/>
                  <a:gd name="T13" fmla="*/ 10 h 15"/>
                  <a:gd name="T14" fmla="*/ 26 w 29"/>
                  <a:gd name="T15" fmla="*/ 10 h 15"/>
                  <a:gd name="T16" fmla="*/ 25 w 29"/>
                  <a:gd name="T17" fmla="*/ 9 h 15"/>
                  <a:gd name="T18" fmla="*/ 24 w 29"/>
                  <a:gd name="T19" fmla="*/ 9 h 15"/>
                  <a:gd name="T20" fmla="*/ 23 w 29"/>
                  <a:gd name="T21" fmla="*/ 8 h 15"/>
                  <a:gd name="T22" fmla="*/ 22 w 29"/>
                  <a:gd name="T23" fmla="*/ 8 h 15"/>
                  <a:gd name="T24" fmla="*/ 21 w 29"/>
                  <a:gd name="T25" fmla="*/ 9 h 15"/>
                  <a:gd name="T26" fmla="*/ 19 w 29"/>
                  <a:gd name="T27" fmla="*/ 8 h 15"/>
                  <a:gd name="T28" fmla="*/ 19 w 29"/>
                  <a:gd name="T29" fmla="*/ 7 h 15"/>
                  <a:gd name="T30" fmla="*/ 18 w 29"/>
                  <a:gd name="T31" fmla="*/ 7 h 15"/>
                  <a:gd name="T32" fmla="*/ 17 w 29"/>
                  <a:gd name="T33" fmla="*/ 7 h 15"/>
                  <a:gd name="T34" fmla="*/ 16 w 29"/>
                  <a:gd name="T35" fmla="*/ 6 h 15"/>
                  <a:gd name="T36" fmla="*/ 14 w 29"/>
                  <a:gd name="T37" fmla="*/ 5 h 15"/>
                  <a:gd name="T38" fmla="*/ 13 w 29"/>
                  <a:gd name="T39" fmla="*/ 5 h 15"/>
                  <a:gd name="T40" fmla="*/ 13 w 29"/>
                  <a:gd name="T41" fmla="*/ 4 h 15"/>
                  <a:gd name="T42" fmla="*/ 12 w 29"/>
                  <a:gd name="T43" fmla="*/ 4 h 15"/>
                  <a:gd name="T44" fmla="*/ 11 w 29"/>
                  <a:gd name="T45" fmla="*/ 3 h 15"/>
                  <a:gd name="T46" fmla="*/ 10 w 29"/>
                  <a:gd name="T47" fmla="*/ 3 h 15"/>
                  <a:gd name="T48" fmla="*/ 9 w 29"/>
                  <a:gd name="T49" fmla="*/ 2 h 15"/>
                  <a:gd name="T50" fmla="*/ 8 w 29"/>
                  <a:gd name="T51" fmla="*/ 2 h 15"/>
                  <a:gd name="T52" fmla="*/ 7 w 29"/>
                  <a:gd name="T53" fmla="*/ 2 h 15"/>
                  <a:gd name="T54" fmla="*/ 6 w 29"/>
                  <a:gd name="T55" fmla="*/ 2 h 15"/>
                  <a:gd name="T56" fmla="*/ 4 w 29"/>
                  <a:gd name="T57" fmla="*/ 1 h 15"/>
                  <a:gd name="T58" fmla="*/ 3 w 29"/>
                  <a:gd name="T59" fmla="*/ 0 h 15"/>
                  <a:gd name="T60" fmla="*/ 3 w 29"/>
                  <a:gd name="T61" fmla="*/ 0 h 15"/>
                  <a:gd name="T62" fmla="*/ 3 w 29"/>
                  <a:gd name="T63" fmla="*/ 1 h 15"/>
                  <a:gd name="T64" fmla="*/ 2 w 29"/>
                  <a:gd name="T65" fmla="*/ 2 h 15"/>
                  <a:gd name="T66" fmla="*/ 1 w 29"/>
                  <a:gd name="T67" fmla="*/ 3 h 15"/>
                  <a:gd name="T68" fmla="*/ 1 w 29"/>
                  <a:gd name="T69" fmla="*/ 4 h 15"/>
                  <a:gd name="T70" fmla="*/ 2 w 29"/>
                  <a:gd name="T71" fmla="*/ 4 h 15"/>
                  <a:gd name="T72" fmla="*/ 3 w 29"/>
                  <a:gd name="T73" fmla="*/ 5 h 15"/>
                  <a:gd name="T74" fmla="*/ 4 w 29"/>
                  <a:gd name="T75" fmla="*/ 6 h 15"/>
                  <a:gd name="T76" fmla="*/ 5 w 29"/>
                  <a:gd name="T77" fmla="*/ 6 h 15"/>
                  <a:gd name="T78" fmla="*/ 6 w 29"/>
                  <a:gd name="T79" fmla="*/ 6 h 15"/>
                  <a:gd name="T80" fmla="*/ 7 w 29"/>
                  <a:gd name="T81" fmla="*/ 7 h 15"/>
                  <a:gd name="T82" fmla="*/ 8 w 29"/>
                  <a:gd name="T83" fmla="*/ 8 h 15"/>
                  <a:gd name="T84" fmla="*/ 9 w 29"/>
                  <a:gd name="T85" fmla="*/ 9 h 15"/>
                  <a:gd name="T86" fmla="*/ 10 w 29"/>
                  <a:gd name="T87" fmla="*/ 9 h 15"/>
                  <a:gd name="T88" fmla="*/ 11 w 29"/>
                  <a:gd name="T89" fmla="*/ 9 h 15"/>
                  <a:gd name="T90" fmla="*/ 12 w 29"/>
                  <a:gd name="T91" fmla="*/ 10 h 15"/>
                  <a:gd name="T92" fmla="*/ 12 w 29"/>
                  <a:gd name="T93" fmla="*/ 11 h 15"/>
                  <a:gd name="T94" fmla="*/ 13 w 29"/>
                  <a:gd name="T95" fmla="*/ 11 h 15"/>
                  <a:gd name="T96" fmla="*/ 14 w 29"/>
                  <a:gd name="T97" fmla="*/ 11 h 15"/>
                  <a:gd name="T98" fmla="*/ 15 w 29"/>
                  <a:gd name="T99" fmla="*/ 11 h 15"/>
                  <a:gd name="T100" fmla="*/ 15 w 29"/>
                  <a:gd name="T101" fmla="*/ 13 h 15"/>
                  <a:gd name="T102" fmla="*/ 17 w 29"/>
                  <a:gd name="T103" fmla="*/ 13 h 15"/>
                  <a:gd name="T104" fmla="*/ 18 w 29"/>
                  <a:gd name="T105" fmla="*/ 13 h 15"/>
                  <a:gd name="T106" fmla="*/ 19 w 29"/>
                  <a:gd name="T107" fmla="*/ 12 h 15"/>
                  <a:gd name="T108" fmla="*/ 20 w 29"/>
                  <a:gd name="T109" fmla="*/ 12 h 15"/>
                  <a:gd name="T110" fmla="*/ 21 w 29"/>
                  <a:gd name="T111" fmla="*/ 13 h 15"/>
                  <a:gd name="T112" fmla="*/ 22 w 29"/>
                  <a:gd name="T113" fmla="*/ 14 h 15"/>
                  <a:gd name="T114" fmla="*/ 23 w 29"/>
                  <a:gd name="T115" fmla="*/ 14 h 15"/>
                  <a:gd name="T116" fmla="*/ 24 w 29"/>
                  <a:gd name="T117" fmla="*/ 14 h 15"/>
                  <a:gd name="T118" fmla="*/ 25 w 29"/>
                  <a:gd name="T119" fmla="*/ 14 h 15"/>
                  <a:gd name="T120" fmla="*/ 26 w 29"/>
                  <a:gd name="T121" fmla="*/ 15 h 15"/>
                  <a:gd name="T122" fmla="*/ 27 w 29"/>
                  <a:gd name="T1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5">
                    <a:moveTo>
                      <a:pt x="27" y="15"/>
                    </a:moveTo>
                    <a:cubicBezTo>
                      <a:pt x="28" y="15"/>
                      <a:pt x="28" y="15"/>
                      <a:pt x="28" y="15"/>
                    </a:cubicBezTo>
                    <a:cubicBezTo>
                      <a:pt x="29" y="14"/>
                      <a:pt x="28" y="14"/>
                      <a:pt x="28" y="13"/>
                    </a:cubicBezTo>
                    <a:cubicBezTo>
                      <a:pt x="28" y="13"/>
                      <a:pt x="28" y="13"/>
                      <a:pt x="28" y="13"/>
                    </a:cubicBezTo>
                    <a:cubicBezTo>
                      <a:pt x="27" y="12"/>
                      <a:pt x="27" y="12"/>
                      <a:pt x="27" y="12"/>
                    </a:cubicBezTo>
                    <a:cubicBezTo>
                      <a:pt x="27" y="11"/>
                      <a:pt x="27" y="11"/>
                      <a:pt x="27" y="10"/>
                    </a:cubicBezTo>
                    <a:cubicBezTo>
                      <a:pt x="27" y="10"/>
                      <a:pt x="27" y="10"/>
                      <a:pt x="27" y="10"/>
                    </a:cubicBezTo>
                    <a:cubicBezTo>
                      <a:pt x="27" y="10"/>
                      <a:pt x="27" y="10"/>
                      <a:pt x="26" y="10"/>
                    </a:cubicBezTo>
                    <a:cubicBezTo>
                      <a:pt x="26" y="10"/>
                      <a:pt x="26" y="10"/>
                      <a:pt x="25" y="9"/>
                    </a:cubicBezTo>
                    <a:cubicBezTo>
                      <a:pt x="25" y="9"/>
                      <a:pt x="25" y="9"/>
                      <a:pt x="24" y="9"/>
                    </a:cubicBezTo>
                    <a:cubicBezTo>
                      <a:pt x="24" y="9"/>
                      <a:pt x="24" y="8"/>
                      <a:pt x="23" y="8"/>
                    </a:cubicBezTo>
                    <a:cubicBezTo>
                      <a:pt x="23" y="8"/>
                      <a:pt x="23" y="8"/>
                      <a:pt x="22" y="8"/>
                    </a:cubicBezTo>
                    <a:cubicBezTo>
                      <a:pt x="22" y="8"/>
                      <a:pt x="21" y="9"/>
                      <a:pt x="21" y="9"/>
                    </a:cubicBezTo>
                    <a:cubicBezTo>
                      <a:pt x="20" y="9"/>
                      <a:pt x="20" y="9"/>
                      <a:pt x="19" y="8"/>
                    </a:cubicBezTo>
                    <a:cubicBezTo>
                      <a:pt x="19" y="8"/>
                      <a:pt x="19" y="7"/>
                      <a:pt x="19" y="7"/>
                    </a:cubicBezTo>
                    <a:cubicBezTo>
                      <a:pt x="18" y="7"/>
                      <a:pt x="18" y="7"/>
                      <a:pt x="18" y="7"/>
                    </a:cubicBezTo>
                    <a:cubicBezTo>
                      <a:pt x="17" y="7"/>
                      <a:pt x="17" y="7"/>
                      <a:pt x="17" y="7"/>
                    </a:cubicBezTo>
                    <a:cubicBezTo>
                      <a:pt x="16" y="7"/>
                      <a:pt x="16" y="7"/>
                      <a:pt x="16" y="6"/>
                    </a:cubicBezTo>
                    <a:cubicBezTo>
                      <a:pt x="15" y="6"/>
                      <a:pt x="15" y="6"/>
                      <a:pt x="14" y="5"/>
                    </a:cubicBezTo>
                    <a:cubicBezTo>
                      <a:pt x="14" y="5"/>
                      <a:pt x="14" y="5"/>
                      <a:pt x="13" y="5"/>
                    </a:cubicBezTo>
                    <a:cubicBezTo>
                      <a:pt x="13" y="5"/>
                      <a:pt x="13" y="5"/>
                      <a:pt x="13" y="4"/>
                    </a:cubicBezTo>
                    <a:cubicBezTo>
                      <a:pt x="12" y="4"/>
                      <a:pt x="12" y="4"/>
                      <a:pt x="12" y="4"/>
                    </a:cubicBezTo>
                    <a:cubicBezTo>
                      <a:pt x="11" y="4"/>
                      <a:pt x="11" y="4"/>
                      <a:pt x="11" y="3"/>
                    </a:cubicBezTo>
                    <a:cubicBezTo>
                      <a:pt x="10" y="3"/>
                      <a:pt x="10" y="3"/>
                      <a:pt x="10" y="3"/>
                    </a:cubicBezTo>
                    <a:cubicBezTo>
                      <a:pt x="10" y="3"/>
                      <a:pt x="9" y="2"/>
                      <a:pt x="9" y="2"/>
                    </a:cubicBezTo>
                    <a:cubicBezTo>
                      <a:pt x="9" y="2"/>
                      <a:pt x="8" y="2"/>
                      <a:pt x="8" y="2"/>
                    </a:cubicBezTo>
                    <a:cubicBezTo>
                      <a:pt x="8" y="2"/>
                      <a:pt x="8" y="2"/>
                      <a:pt x="7" y="2"/>
                    </a:cubicBezTo>
                    <a:cubicBezTo>
                      <a:pt x="7" y="2"/>
                      <a:pt x="6" y="2"/>
                      <a:pt x="6" y="2"/>
                    </a:cubicBezTo>
                    <a:cubicBezTo>
                      <a:pt x="5" y="2"/>
                      <a:pt x="5" y="1"/>
                      <a:pt x="4" y="1"/>
                    </a:cubicBezTo>
                    <a:cubicBezTo>
                      <a:pt x="4" y="0"/>
                      <a:pt x="3" y="1"/>
                      <a:pt x="3" y="0"/>
                    </a:cubicBezTo>
                    <a:cubicBezTo>
                      <a:pt x="3" y="0"/>
                      <a:pt x="3" y="0"/>
                      <a:pt x="3" y="0"/>
                    </a:cubicBezTo>
                    <a:cubicBezTo>
                      <a:pt x="3" y="1"/>
                      <a:pt x="3" y="1"/>
                      <a:pt x="3" y="1"/>
                    </a:cubicBezTo>
                    <a:cubicBezTo>
                      <a:pt x="2" y="1"/>
                      <a:pt x="2" y="2"/>
                      <a:pt x="2" y="2"/>
                    </a:cubicBezTo>
                    <a:cubicBezTo>
                      <a:pt x="1" y="2"/>
                      <a:pt x="0" y="3"/>
                      <a:pt x="1" y="3"/>
                    </a:cubicBezTo>
                    <a:cubicBezTo>
                      <a:pt x="1" y="3"/>
                      <a:pt x="1" y="4"/>
                      <a:pt x="1" y="4"/>
                    </a:cubicBezTo>
                    <a:cubicBezTo>
                      <a:pt x="1" y="4"/>
                      <a:pt x="2" y="4"/>
                      <a:pt x="2" y="4"/>
                    </a:cubicBezTo>
                    <a:cubicBezTo>
                      <a:pt x="3" y="4"/>
                      <a:pt x="3" y="4"/>
                      <a:pt x="3" y="5"/>
                    </a:cubicBezTo>
                    <a:cubicBezTo>
                      <a:pt x="3" y="5"/>
                      <a:pt x="3" y="5"/>
                      <a:pt x="4" y="6"/>
                    </a:cubicBezTo>
                    <a:cubicBezTo>
                      <a:pt x="4" y="6"/>
                      <a:pt x="4" y="6"/>
                      <a:pt x="5" y="6"/>
                    </a:cubicBezTo>
                    <a:cubicBezTo>
                      <a:pt x="5" y="6"/>
                      <a:pt x="5" y="6"/>
                      <a:pt x="6" y="6"/>
                    </a:cubicBezTo>
                    <a:cubicBezTo>
                      <a:pt x="6" y="6"/>
                      <a:pt x="7" y="7"/>
                      <a:pt x="7" y="7"/>
                    </a:cubicBezTo>
                    <a:cubicBezTo>
                      <a:pt x="8" y="7"/>
                      <a:pt x="8" y="8"/>
                      <a:pt x="8" y="8"/>
                    </a:cubicBezTo>
                    <a:cubicBezTo>
                      <a:pt x="8" y="9"/>
                      <a:pt x="8" y="9"/>
                      <a:pt x="9" y="9"/>
                    </a:cubicBezTo>
                    <a:cubicBezTo>
                      <a:pt x="9" y="9"/>
                      <a:pt x="9" y="9"/>
                      <a:pt x="10" y="9"/>
                    </a:cubicBezTo>
                    <a:cubicBezTo>
                      <a:pt x="10" y="9"/>
                      <a:pt x="10" y="9"/>
                      <a:pt x="11" y="9"/>
                    </a:cubicBezTo>
                    <a:cubicBezTo>
                      <a:pt x="11" y="10"/>
                      <a:pt x="11" y="10"/>
                      <a:pt x="12" y="10"/>
                    </a:cubicBezTo>
                    <a:cubicBezTo>
                      <a:pt x="12" y="10"/>
                      <a:pt x="12" y="11"/>
                      <a:pt x="12" y="11"/>
                    </a:cubicBezTo>
                    <a:cubicBezTo>
                      <a:pt x="12" y="11"/>
                      <a:pt x="12" y="11"/>
                      <a:pt x="13" y="11"/>
                    </a:cubicBezTo>
                    <a:cubicBezTo>
                      <a:pt x="13" y="11"/>
                      <a:pt x="13" y="11"/>
                      <a:pt x="14" y="11"/>
                    </a:cubicBezTo>
                    <a:cubicBezTo>
                      <a:pt x="14" y="11"/>
                      <a:pt x="14" y="11"/>
                      <a:pt x="15" y="11"/>
                    </a:cubicBezTo>
                    <a:cubicBezTo>
                      <a:pt x="15" y="12"/>
                      <a:pt x="15" y="12"/>
                      <a:pt x="15" y="13"/>
                    </a:cubicBezTo>
                    <a:cubicBezTo>
                      <a:pt x="16" y="13"/>
                      <a:pt x="16" y="13"/>
                      <a:pt x="17" y="13"/>
                    </a:cubicBezTo>
                    <a:cubicBezTo>
                      <a:pt x="17" y="13"/>
                      <a:pt x="18" y="13"/>
                      <a:pt x="18" y="13"/>
                    </a:cubicBezTo>
                    <a:cubicBezTo>
                      <a:pt x="18" y="13"/>
                      <a:pt x="19" y="12"/>
                      <a:pt x="19" y="12"/>
                    </a:cubicBezTo>
                    <a:cubicBezTo>
                      <a:pt x="19" y="12"/>
                      <a:pt x="20" y="12"/>
                      <a:pt x="20" y="12"/>
                    </a:cubicBezTo>
                    <a:cubicBezTo>
                      <a:pt x="20" y="13"/>
                      <a:pt x="20" y="13"/>
                      <a:pt x="21" y="13"/>
                    </a:cubicBezTo>
                    <a:cubicBezTo>
                      <a:pt x="21" y="14"/>
                      <a:pt x="21" y="14"/>
                      <a:pt x="22" y="14"/>
                    </a:cubicBezTo>
                    <a:cubicBezTo>
                      <a:pt x="22" y="14"/>
                      <a:pt x="22" y="14"/>
                      <a:pt x="23" y="14"/>
                    </a:cubicBezTo>
                    <a:cubicBezTo>
                      <a:pt x="23" y="14"/>
                      <a:pt x="23" y="14"/>
                      <a:pt x="24" y="14"/>
                    </a:cubicBezTo>
                    <a:cubicBezTo>
                      <a:pt x="24" y="14"/>
                      <a:pt x="24" y="14"/>
                      <a:pt x="25" y="14"/>
                    </a:cubicBezTo>
                    <a:cubicBezTo>
                      <a:pt x="25" y="14"/>
                      <a:pt x="26" y="14"/>
                      <a:pt x="26" y="15"/>
                    </a:cubicBezTo>
                    <a:cubicBezTo>
                      <a:pt x="26" y="15"/>
                      <a:pt x="27" y="15"/>
                      <a:pt x="27" y="15"/>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90" name="Freeform 180"/>
              <p:cNvSpPr>
                <a:spLocks/>
              </p:cNvSpPr>
              <p:nvPr/>
            </p:nvSpPr>
            <p:spPr bwMode="auto">
              <a:xfrm>
                <a:off x="6904039" y="2395539"/>
                <a:ext cx="215900" cy="258763"/>
              </a:xfrm>
              <a:custGeom>
                <a:avLst/>
                <a:gdLst>
                  <a:gd name="T0" fmla="*/ 0 w 20"/>
                  <a:gd name="T1" fmla="*/ 3 h 24"/>
                  <a:gd name="T2" fmla="*/ 0 w 20"/>
                  <a:gd name="T3" fmla="*/ 5 h 24"/>
                  <a:gd name="T4" fmla="*/ 1 w 20"/>
                  <a:gd name="T5" fmla="*/ 7 h 24"/>
                  <a:gd name="T6" fmla="*/ 1 w 20"/>
                  <a:gd name="T7" fmla="*/ 9 h 24"/>
                  <a:gd name="T8" fmla="*/ 2 w 20"/>
                  <a:gd name="T9" fmla="*/ 11 h 24"/>
                  <a:gd name="T10" fmla="*/ 2 w 20"/>
                  <a:gd name="T11" fmla="*/ 12 h 24"/>
                  <a:gd name="T12" fmla="*/ 3 w 20"/>
                  <a:gd name="T13" fmla="*/ 13 h 24"/>
                  <a:gd name="T14" fmla="*/ 4 w 20"/>
                  <a:gd name="T15" fmla="*/ 12 h 24"/>
                  <a:gd name="T16" fmla="*/ 6 w 20"/>
                  <a:gd name="T17" fmla="*/ 12 h 24"/>
                  <a:gd name="T18" fmla="*/ 7 w 20"/>
                  <a:gd name="T19" fmla="*/ 12 h 24"/>
                  <a:gd name="T20" fmla="*/ 9 w 20"/>
                  <a:gd name="T21" fmla="*/ 12 h 24"/>
                  <a:gd name="T22" fmla="*/ 10 w 20"/>
                  <a:gd name="T23" fmla="*/ 13 h 24"/>
                  <a:gd name="T24" fmla="*/ 12 w 20"/>
                  <a:gd name="T25" fmla="*/ 15 h 24"/>
                  <a:gd name="T26" fmla="*/ 13 w 20"/>
                  <a:gd name="T27" fmla="*/ 17 h 24"/>
                  <a:gd name="T28" fmla="*/ 14 w 20"/>
                  <a:gd name="T29" fmla="*/ 19 h 24"/>
                  <a:gd name="T30" fmla="*/ 15 w 20"/>
                  <a:gd name="T31" fmla="*/ 21 h 24"/>
                  <a:gd name="T32" fmla="*/ 14 w 20"/>
                  <a:gd name="T33" fmla="*/ 23 h 24"/>
                  <a:gd name="T34" fmla="*/ 14 w 20"/>
                  <a:gd name="T35" fmla="*/ 23 h 24"/>
                  <a:gd name="T36" fmla="*/ 16 w 20"/>
                  <a:gd name="T37" fmla="*/ 24 h 24"/>
                  <a:gd name="T38" fmla="*/ 17 w 20"/>
                  <a:gd name="T39" fmla="*/ 22 h 24"/>
                  <a:gd name="T40" fmla="*/ 19 w 20"/>
                  <a:gd name="T41" fmla="*/ 23 h 24"/>
                  <a:gd name="T42" fmla="*/ 20 w 20"/>
                  <a:gd name="T43" fmla="*/ 21 h 24"/>
                  <a:gd name="T44" fmla="*/ 19 w 20"/>
                  <a:gd name="T45" fmla="*/ 19 h 24"/>
                  <a:gd name="T46" fmla="*/ 18 w 20"/>
                  <a:gd name="T47" fmla="*/ 17 h 24"/>
                  <a:gd name="T48" fmla="*/ 17 w 20"/>
                  <a:gd name="T49" fmla="*/ 16 h 24"/>
                  <a:gd name="T50" fmla="*/ 15 w 20"/>
                  <a:gd name="T51" fmla="*/ 14 h 24"/>
                  <a:gd name="T52" fmla="*/ 14 w 20"/>
                  <a:gd name="T53" fmla="*/ 13 h 24"/>
                  <a:gd name="T54" fmla="*/ 13 w 20"/>
                  <a:gd name="T55" fmla="*/ 11 h 24"/>
                  <a:gd name="T56" fmla="*/ 12 w 20"/>
                  <a:gd name="T57" fmla="*/ 8 h 24"/>
                  <a:gd name="T58" fmla="*/ 10 w 20"/>
                  <a:gd name="T59" fmla="*/ 5 h 24"/>
                  <a:gd name="T60" fmla="*/ 10 w 20"/>
                  <a:gd name="T61" fmla="*/ 4 h 24"/>
                  <a:gd name="T62" fmla="*/ 8 w 20"/>
                  <a:gd name="T63" fmla="*/ 4 h 24"/>
                  <a:gd name="T64" fmla="*/ 6 w 20"/>
                  <a:gd name="T65" fmla="*/ 3 h 24"/>
                  <a:gd name="T66" fmla="*/ 5 w 20"/>
                  <a:gd name="T67" fmla="*/ 1 h 24"/>
                  <a:gd name="T68" fmla="*/ 3 w 20"/>
                  <a:gd name="T69" fmla="*/ 0 h 24"/>
                  <a:gd name="T70" fmla="*/ 2 w 20"/>
                  <a:gd name="T71" fmla="*/ 0 h 24"/>
                  <a:gd name="T72" fmla="*/ 3 w 20"/>
                  <a:gd name="T73" fmla="*/ 2 h 24"/>
                  <a:gd name="T74" fmla="*/ 2 w 20"/>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4">
                    <a:moveTo>
                      <a:pt x="2" y="3"/>
                    </a:moveTo>
                    <a:cubicBezTo>
                      <a:pt x="1" y="3"/>
                      <a:pt x="1" y="3"/>
                      <a:pt x="0" y="3"/>
                    </a:cubicBezTo>
                    <a:cubicBezTo>
                      <a:pt x="0" y="4"/>
                      <a:pt x="0" y="4"/>
                      <a:pt x="0" y="4"/>
                    </a:cubicBezTo>
                    <a:cubicBezTo>
                      <a:pt x="0" y="4"/>
                      <a:pt x="0" y="5"/>
                      <a:pt x="0" y="5"/>
                    </a:cubicBezTo>
                    <a:cubicBezTo>
                      <a:pt x="0" y="6"/>
                      <a:pt x="0" y="6"/>
                      <a:pt x="0" y="6"/>
                    </a:cubicBezTo>
                    <a:cubicBezTo>
                      <a:pt x="0" y="7"/>
                      <a:pt x="0" y="7"/>
                      <a:pt x="1" y="7"/>
                    </a:cubicBezTo>
                    <a:cubicBezTo>
                      <a:pt x="1" y="7"/>
                      <a:pt x="1" y="8"/>
                      <a:pt x="1" y="8"/>
                    </a:cubicBezTo>
                    <a:cubicBezTo>
                      <a:pt x="1" y="8"/>
                      <a:pt x="1" y="9"/>
                      <a:pt x="1" y="9"/>
                    </a:cubicBezTo>
                    <a:cubicBezTo>
                      <a:pt x="1" y="9"/>
                      <a:pt x="1" y="9"/>
                      <a:pt x="2" y="10"/>
                    </a:cubicBezTo>
                    <a:cubicBezTo>
                      <a:pt x="2" y="10"/>
                      <a:pt x="2" y="10"/>
                      <a:pt x="2" y="11"/>
                    </a:cubicBezTo>
                    <a:cubicBezTo>
                      <a:pt x="3" y="11"/>
                      <a:pt x="2" y="11"/>
                      <a:pt x="2" y="11"/>
                    </a:cubicBezTo>
                    <a:cubicBezTo>
                      <a:pt x="2" y="12"/>
                      <a:pt x="2" y="12"/>
                      <a:pt x="2" y="12"/>
                    </a:cubicBezTo>
                    <a:cubicBezTo>
                      <a:pt x="2" y="13"/>
                      <a:pt x="2" y="13"/>
                      <a:pt x="2" y="13"/>
                    </a:cubicBezTo>
                    <a:cubicBezTo>
                      <a:pt x="2" y="13"/>
                      <a:pt x="2" y="13"/>
                      <a:pt x="3" y="13"/>
                    </a:cubicBezTo>
                    <a:cubicBezTo>
                      <a:pt x="3" y="13"/>
                      <a:pt x="3" y="13"/>
                      <a:pt x="3" y="12"/>
                    </a:cubicBezTo>
                    <a:cubicBezTo>
                      <a:pt x="4" y="12"/>
                      <a:pt x="4" y="12"/>
                      <a:pt x="4" y="12"/>
                    </a:cubicBezTo>
                    <a:cubicBezTo>
                      <a:pt x="5" y="12"/>
                      <a:pt x="5" y="12"/>
                      <a:pt x="5" y="12"/>
                    </a:cubicBezTo>
                    <a:cubicBezTo>
                      <a:pt x="5" y="12"/>
                      <a:pt x="6" y="12"/>
                      <a:pt x="6" y="12"/>
                    </a:cubicBezTo>
                    <a:cubicBezTo>
                      <a:pt x="6" y="12"/>
                      <a:pt x="7" y="13"/>
                      <a:pt x="7" y="13"/>
                    </a:cubicBezTo>
                    <a:cubicBezTo>
                      <a:pt x="7" y="13"/>
                      <a:pt x="7" y="12"/>
                      <a:pt x="7" y="12"/>
                    </a:cubicBezTo>
                    <a:cubicBezTo>
                      <a:pt x="7" y="12"/>
                      <a:pt x="8" y="12"/>
                      <a:pt x="8" y="12"/>
                    </a:cubicBezTo>
                    <a:cubicBezTo>
                      <a:pt x="9" y="12"/>
                      <a:pt x="9" y="12"/>
                      <a:pt x="9" y="12"/>
                    </a:cubicBezTo>
                    <a:cubicBezTo>
                      <a:pt x="10" y="12"/>
                      <a:pt x="10" y="12"/>
                      <a:pt x="10" y="12"/>
                    </a:cubicBezTo>
                    <a:cubicBezTo>
                      <a:pt x="10" y="12"/>
                      <a:pt x="10" y="13"/>
                      <a:pt x="10" y="13"/>
                    </a:cubicBezTo>
                    <a:cubicBezTo>
                      <a:pt x="11" y="13"/>
                      <a:pt x="11" y="13"/>
                      <a:pt x="11" y="14"/>
                    </a:cubicBezTo>
                    <a:cubicBezTo>
                      <a:pt x="12" y="14"/>
                      <a:pt x="12" y="14"/>
                      <a:pt x="12" y="15"/>
                    </a:cubicBezTo>
                    <a:cubicBezTo>
                      <a:pt x="12" y="15"/>
                      <a:pt x="12" y="15"/>
                      <a:pt x="12" y="16"/>
                    </a:cubicBezTo>
                    <a:cubicBezTo>
                      <a:pt x="12" y="16"/>
                      <a:pt x="12" y="17"/>
                      <a:pt x="13" y="17"/>
                    </a:cubicBezTo>
                    <a:cubicBezTo>
                      <a:pt x="13" y="18"/>
                      <a:pt x="13" y="18"/>
                      <a:pt x="14" y="18"/>
                    </a:cubicBezTo>
                    <a:cubicBezTo>
                      <a:pt x="14" y="18"/>
                      <a:pt x="14" y="18"/>
                      <a:pt x="14" y="19"/>
                    </a:cubicBezTo>
                    <a:cubicBezTo>
                      <a:pt x="15" y="19"/>
                      <a:pt x="14" y="19"/>
                      <a:pt x="15" y="20"/>
                    </a:cubicBezTo>
                    <a:cubicBezTo>
                      <a:pt x="15" y="20"/>
                      <a:pt x="15" y="20"/>
                      <a:pt x="15" y="21"/>
                    </a:cubicBezTo>
                    <a:cubicBezTo>
                      <a:pt x="15" y="21"/>
                      <a:pt x="15" y="21"/>
                      <a:pt x="15" y="22"/>
                    </a:cubicBezTo>
                    <a:cubicBezTo>
                      <a:pt x="15" y="22"/>
                      <a:pt x="15" y="22"/>
                      <a:pt x="14" y="23"/>
                    </a:cubicBezTo>
                    <a:cubicBezTo>
                      <a:pt x="14" y="23"/>
                      <a:pt x="14" y="23"/>
                      <a:pt x="14" y="23"/>
                    </a:cubicBezTo>
                    <a:cubicBezTo>
                      <a:pt x="14" y="23"/>
                      <a:pt x="14" y="23"/>
                      <a:pt x="14" y="23"/>
                    </a:cubicBezTo>
                    <a:cubicBezTo>
                      <a:pt x="15" y="24"/>
                      <a:pt x="15" y="23"/>
                      <a:pt x="15" y="23"/>
                    </a:cubicBezTo>
                    <a:cubicBezTo>
                      <a:pt x="16" y="23"/>
                      <a:pt x="16" y="24"/>
                      <a:pt x="16" y="24"/>
                    </a:cubicBezTo>
                    <a:cubicBezTo>
                      <a:pt x="16" y="24"/>
                      <a:pt x="16" y="23"/>
                      <a:pt x="17" y="23"/>
                    </a:cubicBezTo>
                    <a:cubicBezTo>
                      <a:pt x="17" y="23"/>
                      <a:pt x="17" y="22"/>
                      <a:pt x="17" y="22"/>
                    </a:cubicBezTo>
                    <a:cubicBezTo>
                      <a:pt x="17" y="22"/>
                      <a:pt x="18" y="22"/>
                      <a:pt x="18" y="23"/>
                    </a:cubicBezTo>
                    <a:cubicBezTo>
                      <a:pt x="19" y="23"/>
                      <a:pt x="19" y="23"/>
                      <a:pt x="19" y="23"/>
                    </a:cubicBezTo>
                    <a:cubicBezTo>
                      <a:pt x="19" y="22"/>
                      <a:pt x="19" y="22"/>
                      <a:pt x="20" y="22"/>
                    </a:cubicBezTo>
                    <a:cubicBezTo>
                      <a:pt x="20" y="22"/>
                      <a:pt x="20" y="21"/>
                      <a:pt x="20" y="21"/>
                    </a:cubicBezTo>
                    <a:cubicBezTo>
                      <a:pt x="20" y="20"/>
                      <a:pt x="20" y="20"/>
                      <a:pt x="20" y="20"/>
                    </a:cubicBezTo>
                    <a:cubicBezTo>
                      <a:pt x="20" y="19"/>
                      <a:pt x="19" y="19"/>
                      <a:pt x="19" y="19"/>
                    </a:cubicBezTo>
                    <a:cubicBezTo>
                      <a:pt x="19" y="19"/>
                      <a:pt x="19" y="18"/>
                      <a:pt x="19" y="18"/>
                    </a:cubicBezTo>
                    <a:cubicBezTo>
                      <a:pt x="19" y="17"/>
                      <a:pt x="19" y="17"/>
                      <a:pt x="18" y="17"/>
                    </a:cubicBezTo>
                    <a:cubicBezTo>
                      <a:pt x="18" y="17"/>
                      <a:pt x="18" y="17"/>
                      <a:pt x="18" y="17"/>
                    </a:cubicBezTo>
                    <a:cubicBezTo>
                      <a:pt x="17" y="16"/>
                      <a:pt x="17" y="16"/>
                      <a:pt x="17" y="16"/>
                    </a:cubicBezTo>
                    <a:cubicBezTo>
                      <a:pt x="17" y="16"/>
                      <a:pt x="16" y="15"/>
                      <a:pt x="16" y="15"/>
                    </a:cubicBezTo>
                    <a:cubicBezTo>
                      <a:pt x="16" y="15"/>
                      <a:pt x="16" y="14"/>
                      <a:pt x="15" y="14"/>
                    </a:cubicBezTo>
                    <a:cubicBezTo>
                      <a:pt x="15" y="14"/>
                      <a:pt x="15" y="14"/>
                      <a:pt x="15" y="14"/>
                    </a:cubicBezTo>
                    <a:cubicBezTo>
                      <a:pt x="14" y="13"/>
                      <a:pt x="14" y="13"/>
                      <a:pt x="14" y="13"/>
                    </a:cubicBezTo>
                    <a:cubicBezTo>
                      <a:pt x="14" y="13"/>
                      <a:pt x="14" y="12"/>
                      <a:pt x="14" y="12"/>
                    </a:cubicBezTo>
                    <a:cubicBezTo>
                      <a:pt x="14" y="12"/>
                      <a:pt x="13" y="12"/>
                      <a:pt x="13" y="11"/>
                    </a:cubicBezTo>
                    <a:cubicBezTo>
                      <a:pt x="12" y="11"/>
                      <a:pt x="12" y="10"/>
                      <a:pt x="12" y="10"/>
                    </a:cubicBezTo>
                    <a:cubicBezTo>
                      <a:pt x="12" y="9"/>
                      <a:pt x="12" y="9"/>
                      <a:pt x="12" y="8"/>
                    </a:cubicBezTo>
                    <a:cubicBezTo>
                      <a:pt x="12" y="7"/>
                      <a:pt x="12" y="7"/>
                      <a:pt x="12" y="6"/>
                    </a:cubicBezTo>
                    <a:cubicBezTo>
                      <a:pt x="11" y="6"/>
                      <a:pt x="10" y="6"/>
                      <a:pt x="10" y="5"/>
                    </a:cubicBezTo>
                    <a:cubicBezTo>
                      <a:pt x="10" y="5"/>
                      <a:pt x="10" y="5"/>
                      <a:pt x="10" y="5"/>
                    </a:cubicBezTo>
                    <a:cubicBezTo>
                      <a:pt x="10" y="4"/>
                      <a:pt x="10" y="4"/>
                      <a:pt x="10" y="4"/>
                    </a:cubicBezTo>
                    <a:cubicBezTo>
                      <a:pt x="10" y="4"/>
                      <a:pt x="9" y="4"/>
                      <a:pt x="9" y="4"/>
                    </a:cubicBezTo>
                    <a:cubicBezTo>
                      <a:pt x="9" y="4"/>
                      <a:pt x="9" y="4"/>
                      <a:pt x="8" y="4"/>
                    </a:cubicBezTo>
                    <a:cubicBezTo>
                      <a:pt x="8" y="5"/>
                      <a:pt x="7" y="4"/>
                      <a:pt x="7" y="4"/>
                    </a:cubicBezTo>
                    <a:cubicBezTo>
                      <a:pt x="6" y="4"/>
                      <a:pt x="6" y="3"/>
                      <a:pt x="6" y="3"/>
                    </a:cubicBezTo>
                    <a:cubicBezTo>
                      <a:pt x="6" y="3"/>
                      <a:pt x="6" y="2"/>
                      <a:pt x="6" y="2"/>
                    </a:cubicBezTo>
                    <a:cubicBezTo>
                      <a:pt x="6" y="2"/>
                      <a:pt x="5" y="2"/>
                      <a:pt x="5" y="1"/>
                    </a:cubicBezTo>
                    <a:cubicBezTo>
                      <a:pt x="5" y="1"/>
                      <a:pt x="5" y="1"/>
                      <a:pt x="4" y="0"/>
                    </a:cubicBezTo>
                    <a:cubicBezTo>
                      <a:pt x="4" y="0"/>
                      <a:pt x="4" y="0"/>
                      <a:pt x="3" y="0"/>
                    </a:cubicBezTo>
                    <a:cubicBezTo>
                      <a:pt x="3" y="0"/>
                      <a:pt x="3" y="0"/>
                      <a:pt x="3" y="0"/>
                    </a:cubicBezTo>
                    <a:cubicBezTo>
                      <a:pt x="3" y="0"/>
                      <a:pt x="3" y="0"/>
                      <a:pt x="2" y="0"/>
                    </a:cubicBezTo>
                    <a:cubicBezTo>
                      <a:pt x="2" y="0"/>
                      <a:pt x="2" y="1"/>
                      <a:pt x="2" y="1"/>
                    </a:cubicBezTo>
                    <a:cubicBezTo>
                      <a:pt x="2" y="2"/>
                      <a:pt x="3" y="2"/>
                      <a:pt x="3" y="2"/>
                    </a:cubicBezTo>
                    <a:cubicBezTo>
                      <a:pt x="3" y="3"/>
                      <a:pt x="3" y="3"/>
                      <a:pt x="3" y="3"/>
                    </a:cubicBezTo>
                    <a:cubicBezTo>
                      <a:pt x="2" y="4"/>
                      <a:pt x="2" y="3"/>
                      <a:pt x="2"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91" name="Freeform 181"/>
              <p:cNvSpPr>
                <a:spLocks/>
              </p:cNvSpPr>
              <p:nvPr/>
            </p:nvSpPr>
            <p:spPr bwMode="auto">
              <a:xfrm>
                <a:off x="1171577" y="914401"/>
                <a:ext cx="1758950" cy="874713"/>
              </a:xfrm>
              <a:custGeom>
                <a:avLst/>
                <a:gdLst>
                  <a:gd name="T0" fmla="*/ 89 w 163"/>
                  <a:gd name="T1" fmla="*/ 61 h 81"/>
                  <a:gd name="T2" fmla="*/ 92 w 163"/>
                  <a:gd name="T3" fmla="*/ 67 h 81"/>
                  <a:gd name="T4" fmla="*/ 100 w 163"/>
                  <a:gd name="T5" fmla="*/ 70 h 81"/>
                  <a:gd name="T6" fmla="*/ 96 w 163"/>
                  <a:gd name="T7" fmla="*/ 73 h 81"/>
                  <a:gd name="T8" fmla="*/ 89 w 163"/>
                  <a:gd name="T9" fmla="*/ 80 h 81"/>
                  <a:gd name="T10" fmla="*/ 96 w 163"/>
                  <a:gd name="T11" fmla="*/ 78 h 81"/>
                  <a:gd name="T12" fmla="*/ 104 w 163"/>
                  <a:gd name="T13" fmla="*/ 74 h 81"/>
                  <a:gd name="T14" fmla="*/ 116 w 163"/>
                  <a:gd name="T15" fmla="*/ 72 h 81"/>
                  <a:gd name="T16" fmla="*/ 127 w 163"/>
                  <a:gd name="T17" fmla="*/ 65 h 81"/>
                  <a:gd name="T18" fmla="*/ 130 w 163"/>
                  <a:gd name="T19" fmla="*/ 71 h 81"/>
                  <a:gd name="T20" fmla="*/ 133 w 163"/>
                  <a:gd name="T21" fmla="*/ 71 h 81"/>
                  <a:gd name="T22" fmla="*/ 135 w 163"/>
                  <a:gd name="T23" fmla="*/ 73 h 81"/>
                  <a:gd name="T24" fmla="*/ 139 w 163"/>
                  <a:gd name="T25" fmla="*/ 69 h 81"/>
                  <a:gd name="T26" fmla="*/ 134 w 163"/>
                  <a:gd name="T27" fmla="*/ 63 h 81"/>
                  <a:gd name="T28" fmla="*/ 133 w 163"/>
                  <a:gd name="T29" fmla="*/ 60 h 81"/>
                  <a:gd name="T30" fmla="*/ 130 w 163"/>
                  <a:gd name="T31" fmla="*/ 60 h 81"/>
                  <a:gd name="T32" fmla="*/ 146 w 163"/>
                  <a:gd name="T33" fmla="*/ 57 h 81"/>
                  <a:gd name="T34" fmla="*/ 162 w 163"/>
                  <a:gd name="T35" fmla="*/ 51 h 81"/>
                  <a:gd name="T36" fmla="*/ 159 w 163"/>
                  <a:gd name="T37" fmla="*/ 43 h 81"/>
                  <a:gd name="T38" fmla="*/ 154 w 163"/>
                  <a:gd name="T39" fmla="*/ 38 h 81"/>
                  <a:gd name="T40" fmla="*/ 149 w 163"/>
                  <a:gd name="T41" fmla="*/ 30 h 81"/>
                  <a:gd name="T42" fmla="*/ 141 w 163"/>
                  <a:gd name="T43" fmla="*/ 30 h 81"/>
                  <a:gd name="T44" fmla="*/ 136 w 163"/>
                  <a:gd name="T45" fmla="*/ 24 h 81"/>
                  <a:gd name="T46" fmla="*/ 125 w 163"/>
                  <a:gd name="T47" fmla="*/ 31 h 81"/>
                  <a:gd name="T48" fmla="*/ 122 w 163"/>
                  <a:gd name="T49" fmla="*/ 40 h 81"/>
                  <a:gd name="T50" fmla="*/ 113 w 163"/>
                  <a:gd name="T51" fmla="*/ 47 h 81"/>
                  <a:gd name="T52" fmla="*/ 106 w 163"/>
                  <a:gd name="T53" fmla="*/ 51 h 81"/>
                  <a:gd name="T54" fmla="*/ 103 w 163"/>
                  <a:gd name="T55" fmla="*/ 42 h 81"/>
                  <a:gd name="T56" fmla="*/ 93 w 163"/>
                  <a:gd name="T57" fmla="*/ 37 h 81"/>
                  <a:gd name="T58" fmla="*/ 90 w 163"/>
                  <a:gd name="T59" fmla="*/ 31 h 81"/>
                  <a:gd name="T60" fmla="*/ 98 w 163"/>
                  <a:gd name="T61" fmla="*/ 24 h 81"/>
                  <a:gd name="T62" fmla="*/ 102 w 163"/>
                  <a:gd name="T63" fmla="*/ 20 h 81"/>
                  <a:gd name="T64" fmla="*/ 110 w 163"/>
                  <a:gd name="T65" fmla="*/ 19 h 81"/>
                  <a:gd name="T66" fmla="*/ 118 w 163"/>
                  <a:gd name="T67" fmla="*/ 13 h 81"/>
                  <a:gd name="T68" fmla="*/ 125 w 163"/>
                  <a:gd name="T69" fmla="*/ 13 h 81"/>
                  <a:gd name="T70" fmla="*/ 131 w 163"/>
                  <a:gd name="T71" fmla="*/ 8 h 81"/>
                  <a:gd name="T72" fmla="*/ 125 w 163"/>
                  <a:gd name="T73" fmla="*/ 6 h 81"/>
                  <a:gd name="T74" fmla="*/ 117 w 163"/>
                  <a:gd name="T75" fmla="*/ 10 h 81"/>
                  <a:gd name="T76" fmla="*/ 115 w 163"/>
                  <a:gd name="T77" fmla="*/ 7 h 81"/>
                  <a:gd name="T78" fmla="*/ 115 w 163"/>
                  <a:gd name="T79" fmla="*/ 1 h 81"/>
                  <a:gd name="T80" fmla="*/ 106 w 163"/>
                  <a:gd name="T81" fmla="*/ 4 h 81"/>
                  <a:gd name="T82" fmla="*/ 107 w 163"/>
                  <a:gd name="T83" fmla="*/ 8 h 81"/>
                  <a:gd name="T84" fmla="*/ 101 w 163"/>
                  <a:gd name="T85" fmla="*/ 11 h 81"/>
                  <a:gd name="T86" fmla="*/ 95 w 163"/>
                  <a:gd name="T87" fmla="*/ 10 h 81"/>
                  <a:gd name="T88" fmla="*/ 86 w 163"/>
                  <a:gd name="T89" fmla="*/ 8 h 81"/>
                  <a:gd name="T90" fmla="*/ 80 w 163"/>
                  <a:gd name="T91" fmla="*/ 10 h 81"/>
                  <a:gd name="T92" fmla="*/ 70 w 163"/>
                  <a:gd name="T93" fmla="*/ 10 h 81"/>
                  <a:gd name="T94" fmla="*/ 69 w 163"/>
                  <a:gd name="T95" fmla="*/ 7 h 81"/>
                  <a:gd name="T96" fmla="*/ 54 w 163"/>
                  <a:gd name="T97" fmla="*/ 5 h 81"/>
                  <a:gd name="T98" fmla="*/ 46 w 163"/>
                  <a:gd name="T99" fmla="*/ 5 h 81"/>
                  <a:gd name="T100" fmla="*/ 38 w 163"/>
                  <a:gd name="T101" fmla="*/ 6 h 81"/>
                  <a:gd name="T102" fmla="*/ 36 w 163"/>
                  <a:gd name="T103" fmla="*/ 6 h 81"/>
                  <a:gd name="T104" fmla="*/ 24 w 163"/>
                  <a:gd name="T105" fmla="*/ 6 h 81"/>
                  <a:gd name="T106" fmla="*/ 0 w 163"/>
                  <a:gd name="T107" fmla="*/ 27 h 81"/>
                  <a:gd name="T108" fmla="*/ 7 w 163"/>
                  <a:gd name="T109" fmla="*/ 32 h 81"/>
                  <a:gd name="T110" fmla="*/ 5 w 163"/>
                  <a:gd name="T111" fmla="*/ 44 h 81"/>
                  <a:gd name="T112" fmla="*/ 4 w 163"/>
                  <a:gd name="T113" fmla="*/ 49 h 81"/>
                  <a:gd name="T114" fmla="*/ 5 w 163"/>
                  <a:gd name="T115" fmla="*/ 56 h 81"/>
                  <a:gd name="T116" fmla="*/ 71 w 163"/>
                  <a:gd name="T117" fmla="*/ 59 h 81"/>
                  <a:gd name="T118" fmla="*/ 77 w 163"/>
                  <a:gd name="T119"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 h="81">
                    <a:moveTo>
                      <a:pt x="83" y="62"/>
                    </a:moveTo>
                    <a:cubicBezTo>
                      <a:pt x="84" y="62"/>
                      <a:pt x="84" y="62"/>
                      <a:pt x="84" y="61"/>
                    </a:cubicBezTo>
                    <a:cubicBezTo>
                      <a:pt x="84" y="61"/>
                      <a:pt x="84" y="62"/>
                      <a:pt x="85" y="62"/>
                    </a:cubicBezTo>
                    <a:cubicBezTo>
                      <a:pt x="85" y="62"/>
                      <a:pt x="85" y="61"/>
                      <a:pt x="85" y="61"/>
                    </a:cubicBezTo>
                    <a:cubicBezTo>
                      <a:pt x="86" y="61"/>
                      <a:pt x="86" y="61"/>
                      <a:pt x="86" y="61"/>
                    </a:cubicBezTo>
                    <a:cubicBezTo>
                      <a:pt x="86" y="61"/>
                      <a:pt x="86" y="61"/>
                      <a:pt x="86" y="61"/>
                    </a:cubicBezTo>
                    <a:cubicBezTo>
                      <a:pt x="86" y="61"/>
                      <a:pt x="86" y="61"/>
                      <a:pt x="86" y="61"/>
                    </a:cubicBezTo>
                    <a:cubicBezTo>
                      <a:pt x="86" y="60"/>
                      <a:pt x="87" y="60"/>
                      <a:pt x="87" y="60"/>
                    </a:cubicBezTo>
                    <a:cubicBezTo>
                      <a:pt x="87" y="60"/>
                      <a:pt x="87" y="60"/>
                      <a:pt x="88" y="61"/>
                    </a:cubicBezTo>
                    <a:cubicBezTo>
                      <a:pt x="88" y="61"/>
                      <a:pt x="88" y="61"/>
                      <a:pt x="88" y="61"/>
                    </a:cubicBezTo>
                    <a:cubicBezTo>
                      <a:pt x="88" y="61"/>
                      <a:pt x="88" y="61"/>
                      <a:pt x="88" y="61"/>
                    </a:cubicBezTo>
                    <a:cubicBezTo>
                      <a:pt x="89" y="61"/>
                      <a:pt x="89" y="61"/>
                      <a:pt x="89" y="61"/>
                    </a:cubicBezTo>
                    <a:cubicBezTo>
                      <a:pt x="89" y="61"/>
                      <a:pt x="89" y="61"/>
                      <a:pt x="89" y="61"/>
                    </a:cubicBezTo>
                    <a:cubicBezTo>
                      <a:pt x="89" y="61"/>
                      <a:pt x="90" y="61"/>
                      <a:pt x="90" y="61"/>
                    </a:cubicBezTo>
                    <a:cubicBezTo>
                      <a:pt x="90" y="61"/>
                      <a:pt x="90" y="61"/>
                      <a:pt x="90" y="61"/>
                    </a:cubicBezTo>
                    <a:cubicBezTo>
                      <a:pt x="90" y="62"/>
                      <a:pt x="89" y="62"/>
                      <a:pt x="90" y="62"/>
                    </a:cubicBezTo>
                    <a:cubicBezTo>
                      <a:pt x="90" y="63"/>
                      <a:pt x="90" y="62"/>
                      <a:pt x="91" y="63"/>
                    </a:cubicBezTo>
                    <a:cubicBezTo>
                      <a:pt x="91" y="63"/>
                      <a:pt x="91" y="63"/>
                      <a:pt x="91" y="63"/>
                    </a:cubicBezTo>
                    <a:cubicBezTo>
                      <a:pt x="91" y="63"/>
                      <a:pt x="92" y="63"/>
                      <a:pt x="92" y="63"/>
                    </a:cubicBezTo>
                    <a:cubicBezTo>
                      <a:pt x="92" y="63"/>
                      <a:pt x="92" y="64"/>
                      <a:pt x="92" y="64"/>
                    </a:cubicBezTo>
                    <a:cubicBezTo>
                      <a:pt x="92" y="64"/>
                      <a:pt x="92" y="64"/>
                      <a:pt x="92" y="65"/>
                    </a:cubicBezTo>
                    <a:cubicBezTo>
                      <a:pt x="92" y="65"/>
                      <a:pt x="92" y="65"/>
                      <a:pt x="92" y="65"/>
                    </a:cubicBezTo>
                    <a:cubicBezTo>
                      <a:pt x="91" y="65"/>
                      <a:pt x="92" y="65"/>
                      <a:pt x="92" y="66"/>
                    </a:cubicBezTo>
                    <a:cubicBezTo>
                      <a:pt x="92" y="66"/>
                      <a:pt x="92" y="66"/>
                      <a:pt x="92" y="67"/>
                    </a:cubicBezTo>
                    <a:cubicBezTo>
                      <a:pt x="92" y="67"/>
                      <a:pt x="92" y="67"/>
                      <a:pt x="92" y="67"/>
                    </a:cubicBezTo>
                    <a:cubicBezTo>
                      <a:pt x="92" y="67"/>
                      <a:pt x="92" y="67"/>
                      <a:pt x="92" y="67"/>
                    </a:cubicBezTo>
                    <a:cubicBezTo>
                      <a:pt x="92" y="68"/>
                      <a:pt x="92" y="68"/>
                      <a:pt x="92" y="68"/>
                    </a:cubicBezTo>
                    <a:cubicBezTo>
                      <a:pt x="92" y="68"/>
                      <a:pt x="92" y="68"/>
                      <a:pt x="92" y="68"/>
                    </a:cubicBezTo>
                    <a:cubicBezTo>
                      <a:pt x="92" y="68"/>
                      <a:pt x="92" y="68"/>
                      <a:pt x="92" y="68"/>
                    </a:cubicBezTo>
                    <a:cubicBezTo>
                      <a:pt x="93" y="68"/>
                      <a:pt x="92" y="68"/>
                      <a:pt x="93" y="67"/>
                    </a:cubicBezTo>
                    <a:cubicBezTo>
                      <a:pt x="93" y="67"/>
                      <a:pt x="93" y="68"/>
                      <a:pt x="94" y="68"/>
                    </a:cubicBezTo>
                    <a:cubicBezTo>
                      <a:pt x="94" y="68"/>
                      <a:pt x="95" y="68"/>
                      <a:pt x="95" y="68"/>
                    </a:cubicBezTo>
                    <a:cubicBezTo>
                      <a:pt x="96" y="68"/>
                      <a:pt x="96" y="68"/>
                      <a:pt x="97" y="68"/>
                    </a:cubicBezTo>
                    <a:cubicBezTo>
                      <a:pt x="97" y="68"/>
                      <a:pt x="97" y="68"/>
                      <a:pt x="98" y="68"/>
                    </a:cubicBezTo>
                    <a:cubicBezTo>
                      <a:pt x="98" y="68"/>
                      <a:pt x="99" y="69"/>
                      <a:pt x="99" y="69"/>
                    </a:cubicBezTo>
                    <a:cubicBezTo>
                      <a:pt x="99" y="69"/>
                      <a:pt x="100" y="69"/>
                      <a:pt x="100" y="70"/>
                    </a:cubicBezTo>
                    <a:cubicBezTo>
                      <a:pt x="100" y="70"/>
                      <a:pt x="100" y="70"/>
                      <a:pt x="100" y="71"/>
                    </a:cubicBezTo>
                    <a:cubicBezTo>
                      <a:pt x="100" y="71"/>
                      <a:pt x="100" y="71"/>
                      <a:pt x="100" y="71"/>
                    </a:cubicBezTo>
                    <a:cubicBezTo>
                      <a:pt x="100" y="72"/>
                      <a:pt x="100" y="72"/>
                      <a:pt x="100" y="72"/>
                    </a:cubicBezTo>
                    <a:cubicBezTo>
                      <a:pt x="99" y="72"/>
                      <a:pt x="99" y="72"/>
                      <a:pt x="99" y="72"/>
                    </a:cubicBezTo>
                    <a:cubicBezTo>
                      <a:pt x="98" y="72"/>
                      <a:pt x="98" y="72"/>
                      <a:pt x="98" y="72"/>
                    </a:cubicBezTo>
                    <a:cubicBezTo>
                      <a:pt x="98" y="71"/>
                      <a:pt x="98" y="71"/>
                      <a:pt x="97" y="71"/>
                    </a:cubicBezTo>
                    <a:cubicBezTo>
                      <a:pt x="97" y="71"/>
                      <a:pt x="97" y="71"/>
                      <a:pt x="97" y="71"/>
                    </a:cubicBezTo>
                    <a:cubicBezTo>
                      <a:pt x="97" y="70"/>
                      <a:pt x="97" y="70"/>
                      <a:pt x="96" y="71"/>
                    </a:cubicBezTo>
                    <a:cubicBezTo>
                      <a:pt x="96" y="71"/>
                      <a:pt x="96" y="71"/>
                      <a:pt x="96" y="71"/>
                    </a:cubicBezTo>
                    <a:cubicBezTo>
                      <a:pt x="96" y="71"/>
                      <a:pt x="96" y="71"/>
                      <a:pt x="96" y="72"/>
                    </a:cubicBezTo>
                    <a:cubicBezTo>
                      <a:pt x="96" y="72"/>
                      <a:pt x="97" y="72"/>
                      <a:pt x="96" y="72"/>
                    </a:cubicBezTo>
                    <a:cubicBezTo>
                      <a:pt x="96" y="73"/>
                      <a:pt x="96" y="73"/>
                      <a:pt x="96" y="73"/>
                    </a:cubicBezTo>
                    <a:cubicBezTo>
                      <a:pt x="95" y="73"/>
                      <a:pt x="95" y="73"/>
                      <a:pt x="95" y="74"/>
                    </a:cubicBezTo>
                    <a:cubicBezTo>
                      <a:pt x="95" y="74"/>
                      <a:pt x="95" y="74"/>
                      <a:pt x="95" y="74"/>
                    </a:cubicBezTo>
                    <a:cubicBezTo>
                      <a:pt x="95" y="75"/>
                      <a:pt x="95" y="75"/>
                      <a:pt x="94" y="75"/>
                    </a:cubicBezTo>
                    <a:cubicBezTo>
                      <a:pt x="94" y="75"/>
                      <a:pt x="94" y="76"/>
                      <a:pt x="94" y="76"/>
                    </a:cubicBezTo>
                    <a:cubicBezTo>
                      <a:pt x="93" y="76"/>
                      <a:pt x="93" y="76"/>
                      <a:pt x="93" y="76"/>
                    </a:cubicBezTo>
                    <a:cubicBezTo>
                      <a:pt x="93" y="76"/>
                      <a:pt x="93" y="76"/>
                      <a:pt x="93" y="76"/>
                    </a:cubicBezTo>
                    <a:cubicBezTo>
                      <a:pt x="93" y="76"/>
                      <a:pt x="93" y="76"/>
                      <a:pt x="93" y="76"/>
                    </a:cubicBezTo>
                    <a:cubicBezTo>
                      <a:pt x="92" y="77"/>
                      <a:pt x="92" y="77"/>
                      <a:pt x="92" y="78"/>
                    </a:cubicBezTo>
                    <a:cubicBezTo>
                      <a:pt x="91" y="78"/>
                      <a:pt x="91" y="78"/>
                      <a:pt x="91" y="79"/>
                    </a:cubicBezTo>
                    <a:cubicBezTo>
                      <a:pt x="91" y="79"/>
                      <a:pt x="90" y="78"/>
                      <a:pt x="90" y="79"/>
                    </a:cubicBezTo>
                    <a:cubicBezTo>
                      <a:pt x="90" y="79"/>
                      <a:pt x="90" y="79"/>
                      <a:pt x="89" y="79"/>
                    </a:cubicBezTo>
                    <a:cubicBezTo>
                      <a:pt x="89" y="79"/>
                      <a:pt x="89" y="79"/>
                      <a:pt x="89" y="80"/>
                    </a:cubicBezTo>
                    <a:cubicBezTo>
                      <a:pt x="89" y="80"/>
                      <a:pt x="89" y="80"/>
                      <a:pt x="89" y="81"/>
                    </a:cubicBezTo>
                    <a:cubicBezTo>
                      <a:pt x="89" y="81"/>
                      <a:pt x="89" y="81"/>
                      <a:pt x="89" y="81"/>
                    </a:cubicBezTo>
                    <a:cubicBezTo>
                      <a:pt x="89" y="81"/>
                      <a:pt x="89" y="80"/>
                      <a:pt x="90" y="80"/>
                    </a:cubicBezTo>
                    <a:cubicBezTo>
                      <a:pt x="90" y="80"/>
                      <a:pt x="90" y="80"/>
                      <a:pt x="90" y="80"/>
                    </a:cubicBezTo>
                    <a:cubicBezTo>
                      <a:pt x="91" y="80"/>
                      <a:pt x="91" y="80"/>
                      <a:pt x="91" y="80"/>
                    </a:cubicBezTo>
                    <a:cubicBezTo>
                      <a:pt x="91" y="80"/>
                      <a:pt x="91" y="79"/>
                      <a:pt x="92" y="79"/>
                    </a:cubicBezTo>
                    <a:cubicBezTo>
                      <a:pt x="92" y="79"/>
                      <a:pt x="92" y="79"/>
                      <a:pt x="92" y="79"/>
                    </a:cubicBezTo>
                    <a:cubicBezTo>
                      <a:pt x="93" y="79"/>
                      <a:pt x="93" y="79"/>
                      <a:pt x="93" y="79"/>
                    </a:cubicBezTo>
                    <a:cubicBezTo>
                      <a:pt x="93" y="79"/>
                      <a:pt x="93" y="78"/>
                      <a:pt x="94" y="78"/>
                    </a:cubicBezTo>
                    <a:cubicBezTo>
                      <a:pt x="94" y="78"/>
                      <a:pt x="94" y="78"/>
                      <a:pt x="94" y="78"/>
                    </a:cubicBezTo>
                    <a:cubicBezTo>
                      <a:pt x="95" y="78"/>
                      <a:pt x="95" y="78"/>
                      <a:pt x="95" y="78"/>
                    </a:cubicBezTo>
                    <a:cubicBezTo>
                      <a:pt x="96" y="78"/>
                      <a:pt x="96" y="78"/>
                      <a:pt x="96" y="78"/>
                    </a:cubicBezTo>
                    <a:cubicBezTo>
                      <a:pt x="97" y="78"/>
                      <a:pt x="97" y="78"/>
                      <a:pt x="97" y="78"/>
                    </a:cubicBezTo>
                    <a:cubicBezTo>
                      <a:pt x="97" y="78"/>
                      <a:pt x="98" y="78"/>
                      <a:pt x="98" y="77"/>
                    </a:cubicBezTo>
                    <a:cubicBezTo>
                      <a:pt x="98" y="77"/>
                      <a:pt x="98" y="77"/>
                      <a:pt x="99" y="77"/>
                    </a:cubicBezTo>
                    <a:cubicBezTo>
                      <a:pt x="99" y="77"/>
                      <a:pt x="99" y="77"/>
                      <a:pt x="99" y="77"/>
                    </a:cubicBezTo>
                    <a:cubicBezTo>
                      <a:pt x="99" y="76"/>
                      <a:pt x="99" y="76"/>
                      <a:pt x="99" y="76"/>
                    </a:cubicBezTo>
                    <a:cubicBezTo>
                      <a:pt x="99" y="76"/>
                      <a:pt x="99" y="76"/>
                      <a:pt x="99" y="76"/>
                    </a:cubicBezTo>
                    <a:cubicBezTo>
                      <a:pt x="99" y="76"/>
                      <a:pt x="99" y="76"/>
                      <a:pt x="99" y="75"/>
                    </a:cubicBezTo>
                    <a:cubicBezTo>
                      <a:pt x="99" y="75"/>
                      <a:pt x="100" y="75"/>
                      <a:pt x="100" y="75"/>
                    </a:cubicBezTo>
                    <a:cubicBezTo>
                      <a:pt x="100" y="75"/>
                      <a:pt x="101" y="75"/>
                      <a:pt x="101" y="75"/>
                    </a:cubicBezTo>
                    <a:cubicBezTo>
                      <a:pt x="102" y="75"/>
                      <a:pt x="102" y="74"/>
                      <a:pt x="102" y="74"/>
                    </a:cubicBezTo>
                    <a:cubicBezTo>
                      <a:pt x="103" y="74"/>
                      <a:pt x="103" y="74"/>
                      <a:pt x="104" y="74"/>
                    </a:cubicBezTo>
                    <a:cubicBezTo>
                      <a:pt x="104" y="74"/>
                      <a:pt x="104" y="74"/>
                      <a:pt x="104" y="74"/>
                    </a:cubicBezTo>
                    <a:cubicBezTo>
                      <a:pt x="105" y="74"/>
                      <a:pt x="105" y="74"/>
                      <a:pt x="105" y="74"/>
                    </a:cubicBezTo>
                    <a:cubicBezTo>
                      <a:pt x="105" y="74"/>
                      <a:pt x="105" y="74"/>
                      <a:pt x="106" y="74"/>
                    </a:cubicBezTo>
                    <a:cubicBezTo>
                      <a:pt x="106" y="74"/>
                      <a:pt x="106" y="74"/>
                      <a:pt x="106" y="74"/>
                    </a:cubicBezTo>
                    <a:cubicBezTo>
                      <a:pt x="107" y="74"/>
                      <a:pt x="107" y="74"/>
                      <a:pt x="107" y="73"/>
                    </a:cubicBezTo>
                    <a:cubicBezTo>
                      <a:pt x="107" y="73"/>
                      <a:pt x="108" y="73"/>
                      <a:pt x="108" y="73"/>
                    </a:cubicBezTo>
                    <a:cubicBezTo>
                      <a:pt x="108" y="73"/>
                      <a:pt x="108" y="73"/>
                      <a:pt x="108" y="73"/>
                    </a:cubicBezTo>
                    <a:cubicBezTo>
                      <a:pt x="108" y="73"/>
                      <a:pt x="109" y="73"/>
                      <a:pt x="109" y="72"/>
                    </a:cubicBezTo>
                    <a:cubicBezTo>
                      <a:pt x="110" y="72"/>
                      <a:pt x="110" y="72"/>
                      <a:pt x="110" y="72"/>
                    </a:cubicBezTo>
                    <a:cubicBezTo>
                      <a:pt x="111" y="72"/>
                      <a:pt x="111" y="72"/>
                      <a:pt x="111" y="72"/>
                    </a:cubicBezTo>
                    <a:cubicBezTo>
                      <a:pt x="112" y="72"/>
                      <a:pt x="112" y="72"/>
                      <a:pt x="113" y="72"/>
                    </a:cubicBezTo>
                    <a:cubicBezTo>
                      <a:pt x="114" y="72"/>
                      <a:pt x="114" y="72"/>
                      <a:pt x="115" y="72"/>
                    </a:cubicBezTo>
                    <a:cubicBezTo>
                      <a:pt x="115" y="72"/>
                      <a:pt x="115" y="72"/>
                      <a:pt x="116" y="72"/>
                    </a:cubicBezTo>
                    <a:cubicBezTo>
                      <a:pt x="116" y="72"/>
                      <a:pt x="117" y="71"/>
                      <a:pt x="117" y="71"/>
                    </a:cubicBezTo>
                    <a:cubicBezTo>
                      <a:pt x="118" y="71"/>
                      <a:pt x="118" y="72"/>
                      <a:pt x="118" y="72"/>
                    </a:cubicBezTo>
                    <a:cubicBezTo>
                      <a:pt x="119" y="72"/>
                      <a:pt x="119" y="71"/>
                      <a:pt x="119" y="71"/>
                    </a:cubicBezTo>
                    <a:cubicBezTo>
                      <a:pt x="119" y="71"/>
                      <a:pt x="119" y="71"/>
                      <a:pt x="119" y="71"/>
                    </a:cubicBezTo>
                    <a:cubicBezTo>
                      <a:pt x="120" y="71"/>
                      <a:pt x="120" y="70"/>
                      <a:pt x="120" y="70"/>
                    </a:cubicBezTo>
                    <a:cubicBezTo>
                      <a:pt x="120" y="70"/>
                      <a:pt x="121" y="71"/>
                      <a:pt x="121" y="70"/>
                    </a:cubicBezTo>
                    <a:cubicBezTo>
                      <a:pt x="121" y="70"/>
                      <a:pt x="122" y="70"/>
                      <a:pt x="122" y="70"/>
                    </a:cubicBezTo>
                    <a:cubicBezTo>
                      <a:pt x="122" y="69"/>
                      <a:pt x="123" y="69"/>
                      <a:pt x="123" y="68"/>
                    </a:cubicBezTo>
                    <a:cubicBezTo>
                      <a:pt x="123" y="68"/>
                      <a:pt x="123" y="68"/>
                      <a:pt x="123" y="67"/>
                    </a:cubicBezTo>
                    <a:cubicBezTo>
                      <a:pt x="124" y="67"/>
                      <a:pt x="124" y="67"/>
                      <a:pt x="124" y="66"/>
                    </a:cubicBezTo>
                    <a:cubicBezTo>
                      <a:pt x="125" y="66"/>
                      <a:pt x="125" y="65"/>
                      <a:pt x="126" y="65"/>
                    </a:cubicBezTo>
                    <a:cubicBezTo>
                      <a:pt x="126" y="65"/>
                      <a:pt x="126" y="65"/>
                      <a:pt x="127" y="65"/>
                    </a:cubicBezTo>
                    <a:cubicBezTo>
                      <a:pt x="127" y="65"/>
                      <a:pt x="127" y="65"/>
                      <a:pt x="127" y="65"/>
                    </a:cubicBezTo>
                    <a:cubicBezTo>
                      <a:pt x="128" y="65"/>
                      <a:pt x="128" y="65"/>
                      <a:pt x="128" y="65"/>
                    </a:cubicBezTo>
                    <a:cubicBezTo>
                      <a:pt x="129" y="65"/>
                      <a:pt x="129" y="65"/>
                      <a:pt x="129" y="65"/>
                    </a:cubicBezTo>
                    <a:cubicBezTo>
                      <a:pt x="130" y="66"/>
                      <a:pt x="129" y="66"/>
                      <a:pt x="129" y="67"/>
                    </a:cubicBezTo>
                    <a:cubicBezTo>
                      <a:pt x="129" y="67"/>
                      <a:pt x="129" y="68"/>
                      <a:pt x="128" y="68"/>
                    </a:cubicBezTo>
                    <a:cubicBezTo>
                      <a:pt x="128" y="69"/>
                      <a:pt x="128" y="69"/>
                      <a:pt x="128" y="69"/>
                    </a:cubicBezTo>
                    <a:cubicBezTo>
                      <a:pt x="128" y="70"/>
                      <a:pt x="129" y="70"/>
                      <a:pt x="129" y="70"/>
                    </a:cubicBezTo>
                    <a:cubicBezTo>
                      <a:pt x="129" y="70"/>
                      <a:pt x="129" y="71"/>
                      <a:pt x="129" y="71"/>
                    </a:cubicBezTo>
                    <a:cubicBezTo>
                      <a:pt x="129" y="71"/>
                      <a:pt x="129" y="71"/>
                      <a:pt x="129" y="72"/>
                    </a:cubicBezTo>
                    <a:cubicBezTo>
                      <a:pt x="129" y="72"/>
                      <a:pt x="129" y="72"/>
                      <a:pt x="129" y="72"/>
                    </a:cubicBezTo>
                    <a:cubicBezTo>
                      <a:pt x="130" y="72"/>
                      <a:pt x="130" y="72"/>
                      <a:pt x="130" y="72"/>
                    </a:cubicBezTo>
                    <a:cubicBezTo>
                      <a:pt x="130" y="71"/>
                      <a:pt x="130" y="71"/>
                      <a:pt x="130" y="71"/>
                    </a:cubicBezTo>
                    <a:cubicBezTo>
                      <a:pt x="130" y="71"/>
                      <a:pt x="130" y="71"/>
                      <a:pt x="130" y="71"/>
                    </a:cubicBezTo>
                    <a:cubicBezTo>
                      <a:pt x="130" y="71"/>
                      <a:pt x="131" y="71"/>
                      <a:pt x="131" y="71"/>
                    </a:cubicBezTo>
                    <a:cubicBezTo>
                      <a:pt x="131" y="71"/>
                      <a:pt x="131" y="71"/>
                      <a:pt x="131" y="71"/>
                    </a:cubicBezTo>
                    <a:cubicBezTo>
                      <a:pt x="131" y="71"/>
                      <a:pt x="131" y="71"/>
                      <a:pt x="132" y="71"/>
                    </a:cubicBezTo>
                    <a:cubicBezTo>
                      <a:pt x="132" y="71"/>
                      <a:pt x="132" y="71"/>
                      <a:pt x="132" y="71"/>
                    </a:cubicBezTo>
                    <a:cubicBezTo>
                      <a:pt x="132" y="71"/>
                      <a:pt x="132" y="71"/>
                      <a:pt x="133" y="70"/>
                    </a:cubicBezTo>
                    <a:cubicBezTo>
                      <a:pt x="133" y="70"/>
                      <a:pt x="133" y="70"/>
                      <a:pt x="134" y="70"/>
                    </a:cubicBezTo>
                    <a:cubicBezTo>
                      <a:pt x="134" y="70"/>
                      <a:pt x="135" y="69"/>
                      <a:pt x="135" y="70"/>
                    </a:cubicBezTo>
                    <a:cubicBezTo>
                      <a:pt x="135" y="70"/>
                      <a:pt x="135" y="70"/>
                      <a:pt x="135" y="70"/>
                    </a:cubicBezTo>
                    <a:cubicBezTo>
                      <a:pt x="134" y="71"/>
                      <a:pt x="134" y="71"/>
                      <a:pt x="134" y="71"/>
                    </a:cubicBezTo>
                    <a:cubicBezTo>
                      <a:pt x="134" y="71"/>
                      <a:pt x="134" y="71"/>
                      <a:pt x="134" y="71"/>
                    </a:cubicBezTo>
                    <a:cubicBezTo>
                      <a:pt x="134" y="71"/>
                      <a:pt x="134" y="71"/>
                      <a:pt x="133" y="71"/>
                    </a:cubicBezTo>
                    <a:cubicBezTo>
                      <a:pt x="133" y="71"/>
                      <a:pt x="133" y="72"/>
                      <a:pt x="133" y="72"/>
                    </a:cubicBezTo>
                    <a:cubicBezTo>
                      <a:pt x="132" y="72"/>
                      <a:pt x="132" y="72"/>
                      <a:pt x="132" y="72"/>
                    </a:cubicBezTo>
                    <a:cubicBezTo>
                      <a:pt x="132" y="72"/>
                      <a:pt x="132" y="72"/>
                      <a:pt x="132" y="73"/>
                    </a:cubicBezTo>
                    <a:cubicBezTo>
                      <a:pt x="131" y="73"/>
                      <a:pt x="131" y="73"/>
                      <a:pt x="131" y="73"/>
                    </a:cubicBezTo>
                    <a:cubicBezTo>
                      <a:pt x="131" y="73"/>
                      <a:pt x="130" y="73"/>
                      <a:pt x="130" y="74"/>
                    </a:cubicBezTo>
                    <a:cubicBezTo>
                      <a:pt x="130" y="74"/>
                      <a:pt x="131" y="74"/>
                      <a:pt x="131" y="75"/>
                    </a:cubicBezTo>
                    <a:cubicBezTo>
                      <a:pt x="131" y="75"/>
                      <a:pt x="131" y="75"/>
                      <a:pt x="131" y="75"/>
                    </a:cubicBezTo>
                    <a:cubicBezTo>
                      <a:pt x="131" y="75"/>
                      <a:pt x="132" y="76"/>
                      <a:pt x="132" y="76"/>
                    </a:cubicBezTo>
                    <a:cubicBezTo>
                      <a:pt x="132" y="76"/>
                      <a:pt x="132" y="75"/>
                      <a:pt x="133" y="75"/>
                    </a:cubicBezTo>
                    <a:cubicBezTo>
                      <a:pt x="133" y="75"/>
                      <a:pt x="133" y="75"/>
                      <a:pt x="133" y="75"/>
                    </a:cubicBezTo>
                    <a:cubicBezTo>
                      <a:pt x="134" y="75"/>
                      <a:pt x="134" y="75"/>
                      <a:pt x="134" y="74"/>
                    </a:cubicBezTo>
                    <a:cubicBezTo>
                      <a:pt x="135" y="74"/>
                      <a:pt x="135" y="74"/>
                      <a:pt x="135" y="73"/>
                    </a:cubicBezTo>
                    <a:cubicBezTo>
                      <a:pt x="136" y="73"/>
                      <a:pt x="136" y="73"/>
                      <a:pt x="136" y="73"/>
                    </a:cubicBezTo>
                    <a:cubicBezTo>
                      <a:pt x="137" y="73"/>
                      <a:pt x="137" y="73"/>
                      <a:pt x="138" y="73"/>
                    </a:cubicBezTo>
                    <a:cubicBezTo>
                      <a:pt x="138" y="73"/>
                      <a:pt x="138" y="72"/>
                      <a:pt x="139" y="72"/>
                    </a:cubicBezTo>
                    <a:cubicBezTo>
                      <a:pt x="139" y="72"/>
                      <a:pt x="140" y="72"/>
                      <a:pt x="140" y="72"/>
                    </a:cubicBezTo>
                    <a:cubicBezTo>
                      <a:pt x="141" y="72"/>
                      <a:pt x="141" y="72"/>
                      <a:pt x="142" y="71"/>
                    </a:cubicBezTo>
                    <a:cubicBezTo>
                      <a:pt x="142" y="71"/>
                      <a:pt x="142" y="71"/>
                      <a:pt x="143" y="71"/>
                    </a:cubicBezTo>
                    <a:cubicBezTo>
                      <a:pt x="143" y="71"/>
                      <a:pt x="143" y="71"/>
                      <a:pt x="143" y="71"/>
                    </a:cubicBezTo>
                    <a:cubicBezTo>
                      <a:pt x="143" y="71"/>
                      <a:pt x="144" y="71"/>
                      <a:pt x="144" y="70"/>
                    </a:cubicBezTo>
                    <a:cubicBezTo>
                      <a:pt x="144" y="70"/>
                      <a:pt x="144" y="70"/>
                      <a:pt x="143" y="69"/>
                    </a:cubicBezTo>
                    <a:cubicBezTo>
                      <a:pt x="143" y="69"/>
                      <a:pt x="142" y="69"/>
                      <a:pt x="142" y="69"/>
                    </a:cubicBezTo>
                    <a:cubicBezTo>
                      <a:pt x="141" y="69"/>
                      <a:pt x="141" y="69"/>
                      <a:pt x="141" y="69"/>
                    </a:cubicBezTo>
                    <a:cubicBezTo>
                      <a:pt x="140" y="69"/>
                      <a:pt x="140" y="69"/>
                      <a:pt x="139" y="69"/>
                    </a:cubicBezTo>
                    <a:cubicBezTo>
                      <a:pt x="139" y="69"/>
                      <a:pt x="139" y="69"/>
                      <a:pt x="138" y="69"/>
                    </a:cubicBezTo>
                    <a:cubicBezTo>
                      <a:pt x="138" y="68"/>
                      <a:pt x="138" y="68"/>
                      <a:pt x="138" y="68"/>
                    </a:cubicBezTo>
                    <a:cubicBezTo>
                      <a:pt x="137" y="68"/>
                      <a:pt x="137" y="68"/>
                      <a:pt x="137" y="68"/>
                    </a:cubicBezTo>
                    <a:cubicBezTo>
                      <a:pt x="137" y="67"/>
                      <a:pt x="137" y="67"/>
                      <a:pt x="136" y="67"/>
                    </a:cubicBezTo>
                    <a:cubicBezTo>
                      <a:pt x="136" y="66"/>
                      <a:pt x="137" y="66"/>
                      <a:pt x="136" y="65"/>
                    </a:cubicBezTo>
                    <a:cubicBezTo>
                      <a:pt x="136" y="65"/>
                      <a:pt x="136" y="65"/>
                      <a:pt x="136" y="65"/>
                    </a:cubicBezTo>
                    <a:cubicBezTo>
                      <a:pt x="137" y="64"/>
                      <a:pt x="137" y="64"/>
                      <a:pt x="137" y="64"/>
                    </a:cubicBezTo>
                    <a:cubicBezTo>
                      <a:pt x="137" y="64"/>
                      <a:pt x="137" y="63"/>
                      <a:pt x="137" y="63"/>
                    </a:cubicBezTo>
                    <a:cubicBezTo>
                      <a:pt x="137" y="63"/>
                      <a:pt x="137" y="63"/>
                      <a:pt x="136" y="63"/>
                    </a:cubicBezTo>
                    <a:cubicBezTo>
                      <a:pt x="136" y="63"/>
                      <a:pt x="136" y="63"/>
                      <a:pt x="136" y="63"/>
                    </a:cubicBezTo>
                    <a:cubicBezTo>
                      <a:pt x="135" y="63"/>
                      <a:pt x="135" y="63"/>
                      <a:pt x="135" y="63"/>
                    </a:cubicBezTo>
                    <a:cubicBezTo>
                      <a:pt x="135" y="63"/>
                      <a:pt x="134" y="63"/>
                      <a:pt x="134" y="63"/>
                    </a:cubicBezTo>
                    <a:cubicBezTo>
                      <a:pt x="134" y="63"/>
                      <a:pt x="135" y="62"/>
                      <a:pt x="135" y="62"/>
                    </a:cubicBezTo>
                    <a:cubicBezTo>
                      <a:pt x="135" y="62"/>
                      <a:pt x="136" y="62"/>
                      <a:pt x="136" y="62"/>
                    </a:cubicBezTo>
                    <a:cubicBezTo>
                      <a:pt x="137" y="62"/>
                      <a:pt x="137" y="63"/>
                      <a:pt x="137" y="62"/>
                    </a:cubicBezTo>
                    <a:cubicBezTo>
                      <a:pt x="138" y="62"/>
                      <a:pt x="138" y="62"/>
                      <a:pt x="139" y="62"/>
                    </a:cubicBezTo>
                    <a:cubicBezTo>
                      <a:pt x="139" y="61"/>
                      <a:pt x="139" y="61"/>
                      <a:pt x="139" y="61"/>
                    </a:cubicBezTo>
                    <a:cubicBezTo>
                      <a:pt x="140" y="61"/>
                      <a:pt x="140" y="61"/>
                      <a:pt x="140" y="61"/>
                    </a:cubicBezTo>
                    <a:cubicBezTo>
                      <a:pt x="140" y="60"/>
                      <a:pt x="139" y="60"/>
                      <a:pt x="139" y="60"/>
                    </a:cubicBezTo>
                    <a:cubicBezTo>
                      <a:pt x="139" y="59"/>
                      <a:pt x="139" y="59"/>
                      <a:pt x="138" y="59"/>
                    </a:cubicBezTo>
                    <a:cubicBezTo>
                      <a:pt x="138" y="59"/>
                      <a:pt x="137" y="59"/>
                      <a:pt x="137" y="59"/>
                    </a:cubicBezTo>
                    <a:cubicBezTo>
                      <a:pt x="136" y="59"/>
                      <a:pt x="135" y="59"/>
                      <a:pt x="135" y="59"/>
                    </a:cubicBezTo>
                    <a:cubicBezTo>
                      <a:pt x="134" y="59"/>
                      <a:pt x="134" y="59"/>
                      <a:pt x="134" y="60"/>
                    </a:cubicBezTo>
                    <a:cubicBezTo>
                      <a:pt x="133" y="60"/>
                      <a:pt x="133" y="60"/>
                      <a:pt x="133" y="60"/>
                    </a:cubicBezTo>
                    <a:cubicBezTo>
                      <a:pt x="133" y="60"/>
                      <a:pt x="133" y="60"/>
                      <a:pt x="133" y="60"/>
                    </a:cubicBezTo>
                    <a:cubicBezTo>
                      <a:pt x="132" y="60"/>
                      <a:pt x="132" y="60"/>
                      <a:pt x="132" y="60"/>
                    </a:cubicBezTo>
                    <a:cubicBezTo>
                      <a:pt x="131" y="60"/>
                      <a:pt x="131" y="60"/>
                      <a:pt x="131" y="61"/>
                    </a:cubicBezTo>
                    <a:cubicBezTo>
                      <a:pt x="131" y="61"/>
                      <a:pt x="131" y="61"/>
                      <a:pt x="131" y="61"/>
                    </a:cubicBezTo>
                    <a:cubicBezTo>
                      <a:pt x="130" y="61"/>
                      <a:pt x="130" y="61"/>
                      <a:pt x="129" y="62"/>
                    </a:cubicBezTo>
                    <a:cubicBezTo>
                      <a:pt x="129" y="62"/>
                      <a:pt x="129" y="62"/>
                      <a:pt x="128" y="62"/>
                    </a:cubicBezTo>
                    <a:cubicBezTo>
                      <a:pt x="128" y="62"/>
                      <a:pt x="128" y="63"/>
                      <a:pt x="127" y="63"/>
                    </a:cubicBezTo>
                    <a:cubicBezTo>
                      <a:pt x="127" y="63"/>
                      <a:pt x="126" y="63"/>
                      <a:pt x="126" y="62"/>
                    </a:cubicBezTo>
                    <a:cubicBezTo>
                      <a:pt x="126" y="62"/>
                      <a:pt x="127" y="62"/>
                      <a:pt x="128" y="62"/>
                    </a:cubicBezTo>
                    <a:cubicBezTo>
                      <a:pt x="128" y="61"/>
                      <a:pt x="128" y="61"/>
                      <a:pt x="129" y="61"/>
                    </a:cubicBezTo>
                    <a:cubicBezTo>
                      <a:pt x="129" y="61"/>
                      <a:pt x="129" y="61"/>
                      <a:pt x="129" y="61"/>
                    </a:cubicBezTo>
                    <a:cubicBezTo>
                      <a:pt x="129" y="60"/>
                      <a:pt x="130" y="60"/>
                      <a:pt x="130" y="60"/>
                    </a:cubicBezTo>
                    <a:cubicBezTo>
                      <a:pt x="130" y="60"/>
                      <a:pt x="130" y="60"/>
                      <a:pt x="131" y="60"/>
                    </a:cubicBezTo>
                    <a:cubicBezTo>
                      <a:pt x="131" y="59"/>
                      <a:pt x="132" y="60"/>
                      <a:pt x="132" y="59"/>
                    </a:cubicBezTo>
                    <a:cubicBezTo>
                      <a:pt x="132" y="59"/>
                      <a:pt x="133" y="59"/>
                      <a:pt x="133" y="59"/>
                    </a:cubicBezTo>
                    <a:cubicBezTo>
                      <a:pt x="133" y="59"/>
                      <a:pt x="133" y="59"/>
                      <a:pt x="133" y="59"/>
                    </a:cubicBezTo>
                    <a:cubicBezTo>
                      <a:pt x="134" y="58"/>
                      <a:pt x="134" y="58"/>
                      <a:pt x="134" y="58"/>
                    </a:cubicBezTo>
                    <a:cubicBezTo>
                      <a:pt x="135" y="57"/>
                      <a:pt x="135" y="57"/>
                      <a:pt x="136" y="57"/>
                    </a:cubicBezTo>
                    <a:cubicBezTo>
                      <a:pt x="136" y="57"/>
                      <a:pt x="136" y="57"/>
                      <a:pt x="136" y="57"/>
                    </a:cubicBezTo>
                    <a:cubicBezTo>
                      <a:pt x="137" y="56"/>
                      <a:pt x="138" y="56"/>
                      <a:pt x="138" y="56"/>
                    </a:cubicBezTo>
                    <a:cubicBezTo>
                      <a:pt x="139" y="56"/>
                      <a:pt x="139" y="56"/>
                      <a:pt x="140" y="56"/>
                    </a:cubicBezTo>
                    <a:cubicBezTo>
                      <a:pt x="141" y="56"/>
                      <a:pt x="141" y="57"/>
                      <a:pt x="142" y="57"/>
                    </a:cubicBezTo>
                    <a:cubicBezTo>
                      <a:pt x="143" y="57"/>
                      <a:pt x="143" y="57"/>
                      <a:pt x="144" y="57"/>
                    </a:cubicBezTo>
                    <a:cubicBezTo>
                      <a:pt x="145" y="57"/>
                      <a:pt x="145" y="56"/>
                      <a:pt x="146" y="57"/>
                    </a:cubicBezTo>
                    <a:cubicBezTo>
                      <a:pt x="146" y="57"/>
                      <a:pt x="146" y="57"/>
                      <a:pt x="147" y="57"/>
                    </a:cubicBezTo>
                    <a:cubicBezTo>
                      <a:pt x="147" y="57"/>
                      <a:pt x="148" y="56"/>
                      <a:pt x="148" y="56"/>
                    </a:cubicBezTo>
                    <a:cubicBezTo>
                      <a:pt x="149" y="56"/>
                      <a:pt x="149" y="57"/>
                      <a:pt x="149" y="57"/>
                    </a:cubicBezTo>
                    <a:cubicBezTo>
                      <a:pt x="150" y="57"/>
                      <a:pt x="151" y="57"/>
                      <a:pt x="151" y="57"/>
                    </a:cubicBezTo>
                    <a:cubicBezTo>
                      <a:pt x="151" y="56"/>
                      <a:pt x="152" y="56"/>
                      <a:pt x="152" y="56"/>
                    </a:cubicBezTo>
                    <a:cubicBezTo>
                      <a:pt x="152" y="55"/>
                      <a:pt x="153" y="55"/>
                      <a:pt x="154" y="54"/>
                    </a:cubicBezTo>
                    <a:cubicBezTo>
                      <a:pt x="154" y="54"/>
                      <a:pt x="155" y="53"/>
                      <a:pt x="155" y="53"/>
                    </a:cubicBezTo>
                    <a:cubicBezTo>
                      <a:pt x="156" y="53"/>
                      <a:pt x="156" y="53"/>
                      <a:pt x="157" y="53"/>
                    </a:cubicBezTo>
                    <a:cubicBezTo>
                      <a:pt x="157" y="53"/>
                      <a:pt x="158" y="53"/>
                      <a:pt x="159" y="53"/>
                    </a:cubicBezTo>
                    <a:cubicBezTo>
                      <a:pt x="159" y="52"/>
                      <a:pt x="159" y="52"/>
                      <a:pt x="160" y="52"/>
                    </a:cubicBezTo>
                    <a:cubicBezTo>
                      <a:pt x="160" y="52"/>
                      <a:pt x="161" y="52"/>
                      <a:pt x="161" y="51"/>
                    </a:cubicBezTo>
                    <a:cubicBezTo>
                      <a:pt x="162" y="51"/>
                      <a:pt x="162" y="51"/>
                      <a:pt x="162" y="51"/>
                    </a:cubicBezTo>
                    <a:cubicBezTo>
                      <a:pt x="162" y="51"/>
                      <a:pt x="162" y="50"/>
                      <a:pt x="162" y="50"/>
                    </a:cubicBezTo>
                    <a:cubicBezTo>
                      <a:pt x="162" y="50"/>
                      <a:pt x="162" y="49"/>
                      <a:pt x="162" y="49"/>
                    </a:cubicBezTo>
                    <a:cubicBezTo>
                      <a:pt x="162" y="48"/>
                      <a:pt x="163" y="48"/>
                      <a:pt x="163" y="48"/>
                    </a:cubicBezTo>
                    <a:cubicBezTo>
                      <a:pt x="163" y="48"/>
                      <a:pt x="162" y="48"/>
                      <a:pt x="162" y="47"/>
                    </a:cubicBezTo>
                    <a:cubicBezTo>
                      <a:pt x="162" y="47"/>
                      <a:pt x="162" y="47"/>
                      <a:pt x="162" y="46"/>
                    </a:cubicBezTo>
                    <a:cubicBezTo>
                      <a:pt x="161" y="46"/>
                      <a:pt x="161" y="46"/>
                      <a:pt x="161" y="46"/>
                    </a:cubicBezTo>
                    <a:cubicBezTo>
                      <a:pt x="160" y="46"/>
                      <a:pt x="160" y="47"/>
                      <a:pt x="160" y="46"/>
                    </a:cubicBezTo>
                    <a:cubicBezTo>
                      <a:pt x="160" y="46"/>
                      <a:pt x="160" y="46"/>
                      <a:pt x="160" y="46"/>
                    </a:cubicBezTo>
                    <a:cubicBezTo>
                      <a:pt x="160" y="45"/>
                      <a:pt x="159" y="45"/>
                      <a:pt x="160" y="45"/>
                    </a:cubicBezTo>
                    <a:cubicBezTo>
                      <a:pt x="160" y="44"/>
                      <a:pt x="160" y="44"/>
                      <a:pt x="160" y="44"/>
                    </a:cubicBezTo>
                    <a:cubicBezTo>
                      <a:pt x="160" y="44"/>
                      <a:pt x="160" y="44"/>
                      <a:pt x="160" y="43"/>
                    </a:cubicBezTo>
                    <a:cubicBezTo>
                      <a:pt x="159" y="43"/>
                      <a:pt x="159" y="43"/>
                      <a:pt x="159" y="43"/>
                    </a:cubicBezTo>
                    <a:cubicBezTo>
                      <a:pt x="158" y="43"/>
                      <a:pt x="158" y="43"/>
                      <a:pt x="158" y="43"/>
                    </a:cubicBezTo>
                    <a:cubicBezTo>
                      <a:pt x="157" y="43"/>
                      <a:pt x="158" y="42"/>
                      <a:pt x="157" y="42"/>
                    </a:cubicBezTo>
                    <a:cubicBezTo>
                      <a:pt x="157" y="42"/>
                      <a:pt x="157" y="42"/>
                      <a:pt x="156" y="42"/>
                    </a:cubicBezTo>
                    <a:cubicBezTo>
                      <a:pt x="156" y="42"/>
                      <a:pt x="156" y="42"/>
                      <a:pt x="155" y="42"/>
                    </a:cubicBezTo>
                    <a:cubicBezTo>
                      <a:pt x="155" y="42"/>
                      <a:pt x="155" y="41"/>
                      <a:pt x="155" y="41"/>
                    </a:cubicBezTo>
                    <a:cubicBezTo>
                      <a:pt x="155" y="41"/>
                      <a:pt x="155" y="41"/>
                      <a:pt x="155" y="41"/>
                    </a:cubicBezTo>
                    <a:cubicBezTo>
                      <a:pt x="155" y="40"/>
                      <a:pt x="155" y="40"/>
                      <a:pt x="155" y="40"/>
                    </a:cubicBezTo>
                    <a:cubicBezTo>
                      <a:pt x="154" y="40"/>
                      <a:pt x="154" y="40"/>
                      <a:pt x="154" y="40"/>
                    </a:cubicBezTo>
                    <a:cubicBezTo>
                      <a:pt x="153" y="40"/>
                      <a:pt x="153" y="40"/>
                      <a:pt x="153" y="39"/>
                    </a:cubicBezTo>
                    <a:cubicBezTo>
                      <a:pt x="153" y="39"/>
                      <a:pt x="153" y="39"/>
                      <a:pt x="153" y="39"/>
                    </a:cubicBezTo>
                    <a:cubicBezTo>
                      <a:pt x="153" y="38"/>
                      <a:pt x="153" y="38"/>
                      <a:pt x="153" y="38"/>
                    </a:cubicBezTo>
                    <a:cubicBezTo>
                      <a:pt x="153" y="38"/>
                      <a:pt x="154" y="38"/>
                      <a:pt x="154" y="38"/>
                    </a:cubicBezTo>
                    <a:cubicBezTo>
                      <a:pt x="154" y="38"/>
                      <a:pt x="154" y="38"/>
                      <a:pt x="154" y="37"/>
                    </a:cubicBezTo>
                    <a:cubicBezTo>
                      <a:pt x="154" y="37"/>
                      <a:pt x="154" y="37"/>
                      <a:pt x="154" y="36"/>
                    </a:cubicBezTo>
                    <a:cubicBezTo>
                      <a:pt x="154" y="36"/>
                      <a:pt x="154" y="36"/>
                      <a:pt x="154" y="35"/>
                    </a:cubicBezTo>
                    <a:cubicBezTo>
                      <a:pt x="154" y="35"/>
                      <a:pt x="153" y="35"/>
                      <a:pt x="153" y="35"/>
                    </a:cubicBezTo>
                    <a:cubicBezTo>
                      <a:pt x="153" y="34"/>
                      <a:pt x="153" y="34"/>
                      <a:pt x="153" y="34"/>
                    </a:cubicBezTo>
                    <a:cubicBezTo>
                      <a:pt x="153" y="33"/>
                      <a:pt x="153" y="33"/>
                      <a:pt x="153" y="32"/>
                    </a:cubicBezTo>
                    <a:cubicBezTo>
                      <a:pt x="153" y="32"/>
                      <a:pt x="152" y="31"/>
                      <a:pt x="152" y="31"/>
                    </a:cubicBezTo>
                    <a:cubicBezTo>
                      <a:pt x="152" y="30"/>
                      <a:pt x="152" y="30"/>
                      <a:pt x="152" y="30"/>
                    </a:cubicBezTo>
                    <a:cubicBezTo>
                      <a:pt x="152" y="29"/>
                      <a:pt x="152" y="29"/>
                      <a:pt x="151" y="28"/>
                    </a:cubicBezTo>
                    <a:cubicBezTo>
                      <a:pt x="151" y="28"/>
                      <a:pt x="151" y="29"/>
                      <a:pt x="150" y="29"/>
                    </a:cubicBezTo>
                    <a:cubicBezTo>
                      <a:pt x="150" y="29"/>
                      <a:pt x="150" y="29"/>
                      <a:pt x="150" y="30"/>
                    </a:cubicBezTo>
                    <a:cubicBezTo>
                      <a:pt x="149" y="30"/>
                      <a:pt x="149" y="30"/>
                      <a:pt x="149" y="30"/>
                    </a:cubicBezTo>
                    <a:cubicBezTo>
                      <a:pt x="149" y="31"/>
                      <a:pt x="149" y="31"/>
                      <a:pt x="148" y="32"/>
                    </a:cubicBezTo>
                    <a:cubicBezTo>
                      <a:pt x="148" y="32"/>
                      <a:pt x="148" y="32"/>
                      <a:pt x="148" y="32"/>
                    </a:cubicBezTo>
                    <a:cubicBezTo>
                      <a:pt x="147" y="32"/>
                      <a:pt x="147" y="32"/>
                      <a:pt x="147" y="33"/>
                    </a:cubicBezTo>
                    <a:cubicBezTo>
                      <a:pt x="147" y="33"/>
                      <a:pt x="147" y="33"/>
                      <a:pt x="146" y="33"/>
                    </a:cubicBezTo>
                    <a:cubicBezTo>
                      <a:pt x="146" y="33"/>
                      <a:pt x="146" y="33"/>
                      <a:pt x="145" y="33"/>
                    </a:cubicBezTo>
                    <a:cubicBezTo>
                      <a:pt x="145" y="33"/>
                      <a:pt x="145" y="34"/>
                      <a:pt x="144" y="34"/>
                    </a:cubicBezTo>
                    <a:cubicBezTo>
                      <a:pt x="144" y="34"/>
                      <a:pt x="143" y="34"/>
                      <a:pt x="143" y="34"/>
                    </a:cubicBezTo>
                    <a:cubicBezTo>
                      <a:pt x="143" y="34"/>
                      <a:pt x="142" y="33"/>
                      <a:pt x="142" y="33"/>
                    </a:cubicBezTo>
                    <a:cubicBezTo>
                      <a:pt x="142" y="33"/>
                      <a:pt x="142" y="33"/>
                      <a:pt x="142" y="32"/>
                    </a:cubicBezTo>
                    <a:cubicBezTo>
                      <a:pt x="141" y="32"/>
                      <a:pt x="141" y="33"/>
                      <a:pt x="141" y="32"/>
                    </a:cubicBezTo>
                    <a:cubicBezTo>
                      <a:pt x="140" y="32"/>
                      <a:pt x="141" y="32"/>
                      <a:pt x="141" y="32"/>
                    </a:cubicBezTo>
                    <a:cubicBezTo>
                      <a:pt x="141" y="31"/>
                      <a:pt x="140" y="31"/>
                      <a:pt x="141" y="30"/>
                    </a:cubicBezTo>
                    <a:cubicBezTo>
                      <a:pt x="141" y="30"/>
                      <a:pt x="141" y="30"/>
                      <a:pt x="141" y="29"/>
                    </a:cubicBezTo>
                    <a:cubicBezTo>
                      <a:pt x="141" y="29"/>
                      <a:pt x="142" y="28"/>
                      <a:pt x="142" y="28"/>
                    </a:cubicBezTo>
                    <a:cubicBezTo>
                      <a:pt x="142" y="28"/>
                      <a:pt x="142" y="28"/>
                      <a:pt x="143" y="28"/>
                    </a:cubicBezTo>
                    <a:cubicBezTo>
                      <a:pt x="143" y="27"/>
                      <a:pt x="143" y="27"/>
                      <a:pt x="142" y="27"/>
                    </a:cubicBezTo>
                    <a:cubicBezTo>
                      <a:pt x="142" y="26"/>
                      <a:pt x="142" y="27"/>
                      <a:pt x="141" y="27"/>
                    </a:cubicBezTo>
                    <a:cubicBezTo>
                      <a:pt x="141" y="26"/>
                      <a:pt x="140" y="26"/>
                      <a:pt x="140" y="26"/>
                    </a:cubicBezTo>
                    <a:cubicBezTo>
                      <a:pt x="140" y="26"/>
                      <a:pt x="139" y="27"/>
                      <a:pt x="139" y="26"/>
                    </a:cubicBezTo>
                    <a:cubicBezTo>
                      <a:pt x="139" y="26"/>
                      <a:pt x="139" y="26"/>
                      <a:pt x="139" y="26"/>
                    </a:cubicBezTo>
                    <a:cubicBezTo>
                      <a:pt x="139" y="25"/>
                      <a:pt x="139" y="25"/>
                      <a:pt x="139" y="25"/>
                    </a:cubicBezTo>
                    <a:cubicBezTo>
                      <a:pt x="138" y="25"/>
                      <a:pt x="138" y="25"/>
                      <a:pt x="138" y="25"/>
                    </a:cubicBezTo>
                    <a:cubicBezTo>
                      <a:pt x="138" y="25"/>
                      <a:pt x="138" y="24"/>
                      <a:pt x="137" y="24"/>
                    </a:cubicBezTo>
                    <a:cubicBezTo>
                      <a:pt x="137" y="24"/>
                      <a:pt x="137" y="24"/>
                      <a:pt x="136" y="24"/>
                    </a:cubicBezTo>
                    <a:cubicBezTo>
                      <a:pt x="136" y="23"/>
                      <a:pt x="135" y="24"/>
                      <a:pt x="134" y="24"/>
                    </a:cubicBezTo>
                    <a:cubicBezTo>
                      <a:pt x="134" y="24"/>
                      <a:pt x="133" y="24"/>
                      <a:pt x="133" y="24"/>
                    </a:cubicBezTo>
                    <a:cubicBezTo>
                      <a:pt x="132" y="24"/>
                      <a:pt x="132" y="24"/>
                      <a:pt x="131" y="24"/>
                    </a:cubicBezTo>
                    <a:cubicBezTo>
                      <a:pt x="130" y="24"/>
                      <a:pt x="130" y="24"/>
                      <a:pt x="129" y="24"/>
                    </a:cubicBezTo>
                    <a:cubicBezTo>
                      <a:pt x="128" y="24"/>
                      <a:pt x="128" y="24"/>
                      <a:pt x="127" y="24"/>
                    </a:cubicBezTo>
                    <a:cubicBezTo>
                      <a:pt x="127" y="24"/>
                      <a:pt x="127" y="24"/>
                      <a:pt x="127" y="25"/>
                    </a:cubicBezTo>
                    <a:cubicBezTo>
                      <a:pt x="127" y="25"/>
                      <a:pt x="127" y="25"/>
                      <a:pt x="127" y="26"/>
                    </a:cubicBezTo>
                    <a:cubicBezTo>
                      <a:pt x="127" y="26"/>
                      <a:pt x="127" y="26"/>
                      <a:pt x="127" y="26"/>
                    </a:cubicBezTo>
                    <a:cubicBezTo>
                      <a:pt x="127" y="27"/>
                      <a:pt x="126" y="27"/>
                      <a:pt x="126" y="28"/>
                    </a:cubicBezTo>
                    <a:cubicBezTo>
                      <a:pt x="126" y="28"/>
                      <a:pt x="126" y="28"/>
                      <a:pt x="125" y="29"/>
                    </a:cubicBezTo>
                    <a:cubicBezTo>
                      <a:pt x="125" y="29"/>
                      <a:pt x="126" y="30"/>
                      <a:pt x="125" y="30"/>
                    </a:cubicBezTo>
                    <a:cubicBezTo>
                      <a:pt x="125" y="30"/>
                      <a:pt x="125" y="30"/>
                      <a:pt x="125" y="31"/>
                    </a:cubicBezTo>
                    <a:cubicBezTo>
                      <a:pt x="125" y="31"/>
                      <a:pt x="124" y="31"/>
                      <a:pt x="124" y="31"/>
                    </a:cubicBezTo>
                    <a:cubicBezTo>
                      <a:pt x="124" y="31"/>
                      <a:pt x="124" y="31"/>
                      <a:pt x="123" y="32"/>
                    </a:cubicBezTo>
                    <a:cubicBezTo>
                      <a:pt x="123" y="32"/>
                      <a:pt x="123" y="32"/>
                      <a:pt x="122" y="32"/>
                    </a:cubicBezTo>
                    <a:cubicBezTo>
                      <a:pt x="122" y="33"/>
                      <a:pt x="121" y="33"/>
                      <a:pt x="121" y="33"/>
                    </a:cubicBezTo>
                    <a:cubicBezTo>
                      <a:pt x="121" y="33"/>
                      <a:pt x="121" y="34"/>
                      <a:pt x="121" y="34"/>
                    </a:cubicBezTo>
                    <a:cubicBezTo>
                      <a:pt x="122" y="34"/>
                      <a:pt x="122" y="34"/>
                      <a:pt x="122" y="34"/>
                    </a:cubicBezTo>
                    <a:cubicBezTo>
                      <a:pt x="123" y="34"/>
                      <a:pt x="123" y="35"/>
                      <a:pt x="123" y="35"/>
                    </a:cubicBezTo>
                    <a:cubicBezTo>
                      <a:pt x="123" y="36"/>
                      <a:pt x="123" y="36"/>
                      <a:pt x="123" y="37"/>
                    </a:cubicBezTo>
                    <a:cubicBezTo>
                      <a:pt x="123" y="37"/>
                      <a:pt x="123" y="38"/>
                      <a:pt x="123" y="38"/>
                    </a:cubicBezTo>
                    <a:cubicBezTo>
                      <a:pt x="123" y="38"/>
                      <a:pt x="122" y="38"/>
                      <a:pt x="122" y="39"/>
                    </a:cubicBezTo>
                    <a:cubicBezTo>
                      <a:pt x="122" y="39"/>
                      <a:pt x="123" y="40"/>
                      <a:pt x="122" y="40"/>
                    </a:cubicBezTo>
                    <a:cubicBezTo>
                      <a:pt x="122" y="40"/>
                      <a:pt x="122" y="40"/>
                      <a:pt x="122" y="40"/>
                    </a:cubicBezTo>
                    <a:cubicBezTo>
                      <a:pt x="121" y="40"/>
                      <a:pt x="121" y="40"/>
                      <a:pt x="121" y="40"/>
                    </a:cubicBezTo>
                    <a:cubicBezTo>
                      <a:pt x="121" y="40"/>
                      <a:pt x="121" y="40"/>
                      <a:pt x="121" y="41"/>
                    </a:cubicBezTo>
                    <a:cubicBezTo>
                      <a:pt x="120" y="41"/>
                      <a:pt x="120" y="41"/>
                      <a:pt x="119" y="42"/>
                    </a:cubicBezTo>
                    <a:cubicBezTo>
                      <a:pt x="119" y="42"/>
                      <a:pt x="119" y="42"/>
                      <a:pt x="119" y="42"/>
                    </a:cubicBezTo>
                    <a:cubicBezTo>
                      <a:pt x="118" y="43"/>
                      <a:pt x="118" y="42"/>
                      <a:pt x="117" y="43"/>
                    </a:cubicBezTo>
                    <a:cubicBezTo>
                      <a:pt x="117" y="43"/>
                      <a:pt x="116" y="43"/>
                      <a:pt x="116" y="43"/>
                    </a:cubicBezTo>
                    <a:cubicBezTo>
                      <a:pt x="115" y="43"/>
                      <a:pt x="115" y="43"/>
                      <a:pt x="115" y="44"/>
                    </a:cubicBezTo>
                    <a:cubicBezTo>
                      <a:pt x="114" y="44"/>
                      <a:pt x="114" y="44"/>
                      <a:pt x="113" y="44"/>
                    </a:cubicBezTo>
                    <a:cubicBezTo>
                      <a:pt x="113" y="44"/>
                      <a:pt x="113" y="44"/>
                      <a:pt x="113" y="44"/>
                    </a:cubicBezTo>
                    <a:cubicBezTo>
                      <a:pt x="112" y="45"/>
                      <a:pt x="113" y="45"/>
                      <a:pt x="113" y="45"/>
                    </a:cubicBezTo>
                    <a:cubicBezTo>
                      <a:pt x="113" y="46"/>
                      <a:pt x="113" y="46"/>
                      <a:pt x="113" y="46"/>
                    </a:cubicBezTo>
                    <a:cubicBezTo>
                      <a:pt x="113" y="47"/>
                      <a:pt x="113" y="47"/>
                      <a:pt x="113" y="47"/>
                    </a:cubicBezTo>
                    <a:cubicBezTo>
                      <a:pt x="112" y="48"/>
                      <a:pt x="112" y="49"/>
                      <a:pt x="112" y="50"/>
                    </a:cubicBezTo>
                    <a:cubicBezTo>
                      <a:pt x="112" y="50"/>
                      <a:pt x="112" y="50"/>
                      <a:pt x="112" y="51"/>
                    </a:cubicBezTo>
                    <a:cubicBezTo>
                      <a:pt x="112" y="51"/>
                      <a:pt x="112" y="51"/>
                      <a:pt x="112" y="51"/>
                    </a:cubicBezTo>
                    <a:cubicBezTo>
                      <a:pt x="111" y="51"/>
                      <a:pt x="111" y="51"/>
                      <a:pt x="111" y="52"/>
                    </a:cubicBezTo>
                    <a:cubicBezTo>
                      <a:pt x="111" y="52"/>
                      <a:pt x="110" y="52"/>
                      <a:pt x="110" y="53"/>
                    </a:cubicBezTo>
                    <a:cubicBezTo>
                      <a:pt x="110" y="53"/>
                      <a:pt x="110" y="53"/>
                      <a:pt x="110" y="53"/>
                    </a:cubicBezTo>
                    <a:cubicBezTo>
                      <a:pt x="109" y="53"/>
                      <a:pt x="109" y="53"/>
                      <a:pt x="109" y="53"/>
                    </a:cubicBezTo>
                    <a:cubicBezTo>
                      <a:pt x="109" y="53"/>
                      <a:pt x="108" y="54"/>
                      <a:pt x="108" y="54"/>
                    </a:cubicBezTo>
                    <a:cubicBezTo>
                      <a:pt x="108" y="54"/>
                      <a:pt x="107" y="54"/>
                      <a:pt x="107" y="54"/>
                    </a:cubicBezTo>
                    <a:cubicBezTo>
                      <a:pt x="106" y="53"/>
                      <a:pt x="106" y="53"/>
                      <a:pt x="106" y="52"/>
                    </a:cubicBezTo>
                    <a:cubicBezTo>
                      <a:pt x="106" y="52"/>
                      <a:pt x="106" y="52"/>
                      <a:pt x="106" y="51"/>
                    </a:cubicBezTo>
                    <a:cubicBezTo>
                      <a:pt x="106" y="51"/>
                      <a:pt x="106" y="51"/>
                      <a:pt x="106" y="51"/>
                    </a:cubicBezTo>
                    <a:cubicBezTo>
                      <a:pt x="106" y="51"/>
                      <a:pt x="106" y="50"/>
                      <a:pt x="106" y="50"/>
                    </a:cubicBezTo>
                    <a:cubicBezTo>
                      <a:pt x="106" y="50"/>
                      <a:pt x="105" y="50"/>
                      <a:pt x="105" y="49"/>
                    </a:cubicBezTo>
                    <a:cubicBezTo>
                      <a:pt x="105" y="49"/>
                      <a:pt x="105" y="49"/>
                      <a:pt x="106" y="48"/>
                    </a:cubicBezTo>
                    <a:cubicBezTo>
                      <a:pt x="106" y="48"/>
                      <a:pt x="106" y="48"/>
                      <a:pt x="106" y="47"/>
                    </a:cubicBezTo>
                    <a:cubicBezTo>
                      <a:pt x="106" y="47"/>
                      <a:pt x="106" y="47"/>
                      <a:pt x="106" y="46"/>
                    </a:cubicBezTo>
                    <a:cubicBezTo>
                      <a:pt x="106" y="46"/>
                      <a:pt x="107" y="46"/>
                      <a:pt x="107" y="46"/>
                    </a:cubicBezTo>
                    <a:cubicBezTo>
                      <a:pt x="107" y="45"/>
                      <a:pt x="107" y="45"/>
                      <a:pt x="107" y="44"/>
                    </a:cubicBezTo>
                    <a:cubicBezTo>
                      <a:pt x="107" y="44"/>
                      <a:pt x="108" y="43"/>
                      <a:pt x="108" y="43"/>
                    </a:cubicBezTo>
                    <a:cubicBezTo>
                      <a:pt x="108" y="43"/>
                      <a:pt x="107" y="43"/>
                      <a:pt x="107" y="42"/>
                    </a:cubicBezTo>
                    <a:cubicBezTo>
                      <a:pt x="107" y="42"/>
                      <a:pt x="106" y="43"/>
                      <a:pt x="106" y="43"/>
                    </a:cubicBezTo>
                    <a:cubicBezTo>
                      <a:pt x="105" y="43"/>
                      <a:pt x="105" y="43"/>
                      <a:pt x="104" y="42"/>
                    </a:cubicBezTo>
                    <a:cubicBezTo>
                      <a:pt x="104" y="42"/>
                      <a:pt x="104" y="42"/>
                      <a:pt x="103" y="42"/>
                    </a:cubicBezTo>
                    <a:cubicBezTo>
                      <a:pt x="103" y="42"/>
                      <a:pt x="102" y="43"/>
                      <a:pt x="102" y="42"/>
                    </a:cubicBezTo>
                    <a:cubicBezTo>
                      <a:pt x="102" y="42"/>
                      <a:pt x="102" y="42"/>
                      <a:pt x="102" y="42"/>
                    </a:cubicBezTo>
                    <a:cubicBezTo>
                      <a:pt x="102" y="41"/>
                      <a:pt x="102" y="41"/>
                      <a:pt x="102" y="41"/>
                    </a:cubicBezTo>
                    <a:cubicBezTo>
                      <a:pt x="102" y="40"/>
                      <a:pt x="100" y="41"/>
                      <a:pt x="100" y="41"/>
                    </a:cubicBezTo>
                    <a:cubicBezTo>
                      <a:pt x="99" y="41"/>
                      <a:pt x="98" y="41"/>
                      <a:pt x="98" y="41"/>
                    </a:cubicBezTo>
                    <a:cubicBezTo>
                      <a:pt x="98" y="41"/>
                      <a:pt x="98" y="41"/>
                      <a:pt x="98" y="41"/>
                    </a:cubicBezTo>
                    <a:cubicBezTo>
                      <a:pt x="98" y="40"/>
                      <a:pt x="98" y="40"/>
                      <a:pt x="98" y="40"/>
                    </a:cubicBezTo>
                    <a:cubicBezTo>
                      <a:pt x="98" y="39"/>
                      <a:pt x="98" y="39"/>
                      <a:pt x="97" y="39"/>
                    </a:cubicBezTo>
                    <a:cubicBezTo>
                      <a:pt x="97" y="38"/>
                      <a:pt x="97" y="39"/>
                      <a:pt x="96" y="38"/>
                    </a:cubicBezTo>
                    <a:cubicBezTo>
                      <a:pt x="95" y="38"/>
                      <a:pt x="95" y="38"/>
                      <a:pt x="95" y="38"/>
                    </a:cubicBezTo>
                    <a:cubicBezTo>
                      <a:pt x="94" y="38"/>
                      <a:pt x="94" y="38"/>
                      <a:pt x="94" y="37"/>
                    </a:cubicBezTo>
                    <a:cubicBezTo>
                      <a:pt x="94" y="37"/>
                      <a:pt x="94" y="37"/>
                      <a:pt x="93" y="37"/>
                    </a:cubicBezTo>
                    <a:cubicBezTo>
                      <a:pt x="93" y="37"/>
                      <a:pt x="92" y="37"/>
                      <a:pt x="92" y="37"/>
                    </a:cubicBezTo>
                    <a:cubicBezTo>
                      <a:pt x="91" y="38"/>
                      <a:pt x="91" y="38"/>
                      <a:pt x="90" y="38"/>
                    </a:cubicBezTo>
                    <a:cubicBezTo>
                      <a:pt x="90" y="38"/>
                      <a:pt x="89" y="38"/>
                      <a:pt x="89" y="38"/>
                    </a:cubicBezTo>
                    <a:cubicBezTo>
                      <a:pt x="89" y="38"/>
                      <a:pt x="90" y="38"/>
                      <a:pt x="90" y="37"/>
                    </a:cubicBezTo>
                    <a:cubicBezTo>
                      <a:pt x="90" y="37"/>
                      <a:pt x="90" y="37"/>
                      <a:pt x="90" y="36"/>
                    </a:cubicBezTo>
                    <a:cubicBezTo>
                      <a:pt x="90" y="36"/>
                      <a:pt x="90" y="36"/>
                      <a:pt x="90" y="35"/>
                    </a:cubicBezTo>
                    <a:cubicBezTo>
                      <a:pt x="90" y="34"/>
                      <a:pt x="91" y="34"/>
                      <a:pt x="91" y="34"/>
                    </a:cubicBezTo>
                    <a:cubicBezTo>
                      <a:pt x="91" y="33"/>
                      <a:pt x="90" y="33"/>
                      <a:pt x="90" y="33"/>
                    </a:cubicBezTo>
                    <a:cubicBezTo>
                      <a:pt x="90" y="33"/>
                      <a:pt x="90" y="33"/>
                      <a:pt x="89" y="33"/>
                    </a:cubicBezTo>
                    <a:cubicBezTo>
                      <a:pt x="89" y="33"/>
                      <a:pt x="89" y="33"/>
                      <a:pt x="88" y="33"/>
                    </a:cubicBezTo>
                    <a:cubicBezTo>
                      <a:pt x="88" y="32"/>
                      <a:pt x="88" y="32"/>
                      <a:pt x="89" y="31"/>
                    </a:cubicBezTo>
                    <a:cubicBezTo>
                      <a:pt x="89" y="31"/>
                      <a:pt x="89" y="31"/>
                      <a:pt x="90" y="31"/>
                    </a:cubicBezTo>
                    <a:cubicBezTo>
                      <a:pt x="90" y="30"/>
                      <a:pt x="90" y="30"/>
                      <a:pt x="90" y="30"/>
                    </a:cubicBezTo>
                    <a:cubicBezTo>
                      <a:pt x="90" y="30"/>
                      <a:pt x="90" y="29"/>
                      <a:pt x="90" y="29"/>
                    </a:cubicBezTo>
                    <a:cubicBezTo>
                      <a:pt x="91" y="29"/>
                      <a:pt x="91" y="29"/>
                      <a:pt x="91" y="28"/>
                    </a:cubicBezTo>
                    <a:cubicBezTo>
                      <a:pt x="92" y="28"/>
                      <a:pt x="92" y="28"/>
                      <a:pt x="92" y="28"/>
                    </a:cubicBezTo>
                    <a:cubicBezTo>
                      <a:pt x="92" y="28"/>
                      <a:pt x="92" y="27"/>
                      <a:pt x="93" y="27"/>
                    </a:cubicBezTo>
                    <a:cubicBezTo>
                      <a:pt x="93" y="27"/>
                      <a:pt x="93" y="27"/>
                      <a:pt x="93" y="27"/>
                    </a:cubicBezTo>
                    <a:cubicBezTo>
                      <a:pt x="94" y="27"/>
                      <a:pt x="94" y="27"/>
                      <a:pt x="94" y="26"/>
                    </a:cubicBezTo>
                    <a:cubicBezTo>
                      <a:pt x="94" y="26"/>
                      <a:pt x="95" y="26"/>
                      <a:pt x="95" y="26"/>
                    </a:cubicBezTo>
                    <a:cubicBezTo>
                      <a:pt x="95" y="26"/>
                      <a:pt x="95" y="26"/>
                      <a:pt x="96" y="25"/>
                    </a:cubicBezTo>
                    <a:cubicBezTo>
                      <a:pt x="96" y="25"/>
                      <a:pt x="96" y="24"/>
                      <a:pt x="96" y="24"/>
                    </a:cubicBezTo>
                    <a:cubicBezTo>
                      <a:pt x="96" y="24"/>
                      <a:pt x="97" y="24"/>
                      <a:pt x="97" y="24"/>
                    </a:cubicBezTo>
                    <a:cubicBezTo>
                      <a:pt x="97" y="24"/>
                      <a:pt x="97" y="24"/>
                      <a:pt x="98" y="24"/>
                    </a:cubicBezTo>
                    <a:cubicBezTo>
                      <a:pt x="98" y="24"/>
                      <a:pt x="98" y="24"/>
                      <a:pt x="99" y="23"/>
                    </a:cubicBezTo>
                    <a:cubicBezTo>
                      <a:pt x="99" y="23"/>
                      <a:pt x="99" y="23"/>
                      <a:pt x="100" y="23"/>
                    </a:cubicBezTo>
                    <a:cubicBezTo>
                      <a:pt x="100" y="23"/>
                      <a:pt x="100" y="23"/>
                      <a:pt x="100" y="22"/>
                    </a:cubicBezTo>
                    <a:cubicBezTo>
                      <a:pt x="100" y="22"/>
                      <a:pt x="100" y="22"/>
                      <a:pt x="100" y="22"/>
                    </a:cubicBezTo>
                    <a:cubicBezTo>
                      <a:pt x="100" y="21"/>
                      <a:pt x="100" y="22"/>
                      <a:pt x="101" y="22"/>
                    </a:cubicBezTo>
                    <a:cubicBezTo>
                      <a:pt x="101" y="22"/>
                      <a:pt x="101" y="22"/>
                      <a:pt x="101" y="22"/>
                    </a:cubicBezTo>
                    <a:cubicBezTo>
                      <a:pt x="102" y="22"/>
                      <a:pt x="102" y="22"/>
                      <a:pt x="102" y="22"/>
                    </a:cubicBezTo>
                    <a:cubicBezTo>
                      <a:pt x="103" y="22"/>
                      <a:pt x="103" y="22"/>
                      <a:pt x="103" y="22"/>
                    </a:cubicBezTo>
                    <a:cubicBezTo>
                      <a:pt x="103" y="22"/>
                      <a:pt x="103" y="22"/>
                      <a:pt x="104" y="21"/>
                    </a:cubicBezTo>
                    <a:cubicBezTo>
                      <a:pt x="104" y="21"/>
                      <a:pt x="103" y="21"/>
                      <a:pt x="103" y="21"/>
                    </a:cubicBezTo>
                    <a:cubicBezTo>
                      <a:pt x="103" y="20"/>
                      <a:pt x="103" y="21"/>
                      <a:pt x="102" y="20"/>
                    </a:cubicBezTo>
                    <a:cubicBezTo>
                      <a:pt x="102" y="20"/>
                      <a:pt x="102" y="20"/>
                      <a:pt x="102" y="20"/>
                    </a:cubicBezTo>
                    <a:cubicBezTo>
                      <a:pt x="102" y="20"/>
                      <a:pt x="103" y="20"/>
                      <a:pt x="103" y="20"/>
                    </a:cubicBezTo>
                    <a:cubicBezTo>
                      <a:pt x="104" y="20"/>
                      <a:pt x="104" y="20"/>
                      <a:pt x="104" y="20"/>
                    </a:cubicBezTo>
                    <a:cubicBezTo>
                      <a:pt x="104" y="20"/>
                      <a:pt x="104" y="20"/>
                      <a:pt x="104" y="20"/>
                    </a:cubicBezTo>
                    <a:cubicBezTo>
                      <a:pt x="104" y="20"/>
                      <a:pt x="104" y="20"/>
                      <a:pt x="104" y="20"/>
                    </a:cubicBezTo>
                    <a:cubicBezTo>
                      <a:pt x="104" y="20"/>
                      <a:pt x="105" y="20"/>
                      <a:pt x="105" y="20"/>
                    </a:cubicBezTo>
                    <a:cubicBezTo>
                      <a:pt x="105" y="20"/>
                      <a:pt x="105" y="20"/>
                      <a:pt x="105" y="20"/>
                    </a:cubicBezTo>
                    <a:cubicBezTo>
                      <a:pt x="106" y="20"/>
                      <a:pt x="106" y="20"/>
                      <a:pt x="106" y="20"/>
                    </a:cubicBezTo>
                    <a:cubicBezTo>
                      <a:pt x="106" y="20"/>
                      <a:pt x="106" y="20"/>
                      <a:pt x="107" y="20"/>
                    </a:cubicBezTo>
                    <a:cubicBezTo>
                      <a:pt x="107" y="19"/>
                      <a:pt x="107" y="19"/>
                      <a:pt x="107" y="19"/>
                    </a:cubicBezTo>
                    <a:cubicBezTo>
                      <a:pt x="107" y="19"/>
                      <a:pt x="108" y="19"/>
                      <a:pt x="108" y="19"/>
                    </a:cubicBezTo>
                    <a:cubicBezTo>
                      <a:pt x="108" y="19"/>
                      <a:pt x="108" y="20"/>
                      <a:pt x="109" y="20"/>
                    </a:cubicBezTo>
                    <a:cubicBezTo>
                      <a:pt x="109" y="19"/>
                      <a:pt x="109" y="19"/>
                      <a:pt x="110" y="19"/>
                    </a:cubicBezTo>
                    <a:cubicBezTo>
                      <a:pt x="110" y="19"/>
                      <a:pt x="111" y="19"/>
                      <a:pt x="111" y="19"/>
                    </a:cubicBezTo>
                    <a:cubicBezTo>
                      <a:pt x="111" y="19"/>
                      <a:pt x="112" y="18"/>
                      <a:pt x="112" y="18"/>
                    </a:cubicBezTo>
                    <a:cubicBezTo>
                      <a:pt x="113" y="18"/>
                      <a:pt x="113" y="18"/>
                      <a:pt x="113" y="17"/>
                    </a:cubicBezTo>
                    <a:cubicBezTo>
                      <a:pt x="114" y="17"/>
                      <a:pt x="114" y="17"/>
                      <a:pt x="114" y="17"/>
                    </a:cubicBezTo>
                    <a:cubicBezTo>
                      <a:pt x="115" y="16"/>
                      <a:pt x="114" y="16"/>
                      <a:pt x="115" y="15"/>
                    </a:cubicBezTo>
                    <a:cubicBezTo>
                      <a:pt x="115" y="15"/>
                      <a:pt x="115" y="15"/>
                      <a:pt x="115" y="15"/>
                    </a:cubicBezTo>
                    <a:cubicBezTo>
                      <a:pt x="116" y="15"/>
                      <a:pt x="116" y="15"/>
                      <a:pt x="116" y="15"/>
                    </a:cubicBezTo>
                    <a:cubicBezTo>
                      <a:pt x="117" y="15"/>
                      <a:pt x="117" y="15"/>
                      <a:pt x="117" y="15"/>
                    </a:cubicBezTo>
                    <a:cubicBezTo>
                      <a:pt x="117" y="15"/>
                      <a:pt x="118" y="15"/>
                      <a:pt x="118" y="15"/>
                    </a:cubicBezTo>
                    <a:cubicBezTo>
                      <a:pt x="118" y="14"/>
                      <a:pt x="118" y="14"/>
                      <a:pt x="118" y="14"/>
                    </a:cubicBezTo>
                    <a:cubicBezTo>
                      <a:pt x="118" y="14"/>
                      <a:pt x="118" y="14"/>
                      <a:pt x="118" y="13"/>
                    </a:cubicBezTo>
                    <a:cubicBezTo>
                      <a:pt x="118" y="13"/>
                      <a:pt x="118" y="13"/>
                      <a:pt x="118" y="13"/>
                    </a:cubicBezTo>
                    <a:cubicBezTo>
                      <a:pt x="119" y="13"/>
                      <a:pt x="119" y="13"/>
                      <a:pt x="119" y="13"/>
                    </a:cubicBezTo>
                    <a:cubicBezTo>
                      <a:pt x="119" y="13"/>
                      <a:pt x="120" y="13"/>
                      <a:pt x="120" y="13"/>
                    </a:cubicBezTo>
                    <a:cubicBezTo>
                      <a:pt x="120" y="13"/>
                      <a:pt x="120" y="13"/>
                      <a:pt x="120" y="13"/>
                    </a:cubicBezTo>
                    <a:cubicBezTo>
                      <a:pt x="121" y="13"/>
                      <a:pt x="120" y="14"/>
                      <a:pt x="121" y="14"/>
                    </a:cubicBezTo>
                    <a:cubicBezTo>
                      <a:pt x="121" y="14"/>
                      <a:pt x="121" y="14"/>
                      <a:pt x="122" y="14"/>
                    </a:cubicBezTo>
                    <a:cubicBezTo>
                      <a:pt x="122" y="14"/>
                      <a:pt x="122" y="14"/>
                      <a:pt x="122" y="14"/>
                    </a:cubicBezTo>
                    <a:cubicBezTo>
                      <a:pt x="122" y="14"/>
                      <a:pt x="123" y="14"/>
                      <a:pt x="123" y="13"/>
                    </a:cubicBezTo>
                    <a:cubicBezTo>
                      <a:pt x="123" y="13"/>
                      <a:pt x="122" y="13"/>
                      <a:pt x="123" y="13"/>
                    </a:cubicBezTo>
                    <a:cubicBezTo>
                      <a:pt x="123" y="12"/>
                      <a:pt x="123" y="13"/>
                      <a:pt x="123" y="13"/>
                    </a:cubicBezTo>
                    <a:cubicBezTo>
                      <a:pt x="124" y="13"/>
                      <a:pt x="124" y="13"/>
                      <a:pt x="124" y="13"/>
                    </a:cubicBezTo>
                    <a:cubicBezTo>
                      <a:pt x="124" y="13"/>
                      <a:pt x="124" y="13"/>
                      <a:pt x="124" y="13"/>
                    </a:cubicBezTo>
                    <a:cubicBezTo>
                      <a:pt x="125" y="13"/>
                      <a:pt x="125" y="13"/>
                      <a:pt x="125" y="13"/>
                    </a:cubicBezTo>
                    <a:cubicBezTo>
                      <a:pt x="126" y="13"/>
                      <a:pt x="126" y="13"/>
                      <a:pt x="126" y="13"/>
                    </a:cubicBezTo>
                    <a:cubicBezTo>
                      <a:pt x="127" y="13"/>
                      <a:pt x="127" y="13"/>
                      <a:pt x="128" y="12"/>
                    </a:cubicBezTo>
                    <a:cubicBezTo>
                      <a:pt x="128" y="12"/>
                      <a:pt x="128" y="12"/>
                      <a:pt x="128" y="12"/>
                    </a:cubicBezTo>
                    <a:cubicBezTo>
                      <a:pt x="129" y="11"/>
                      <a:pt x="129" y="11"/>
                      <a:pt x="129" y="11"/>
                    </a:cubicBezTo>
                    <a:cubicBezTo>
                      <a:pt x="129" y="11"/>
                      <a:pt x="130" y="11"/>
                      <a:pt x="130" y="10"/>
                    </a:cubicBezTo>
                    <a:cubicBezTo>
                      <a:pt x="130" y="10"/>
                      <a:pt x="130" y="10"/>
                      <a:pt x="130" y="10"/>
                    </a:cubicBezTo>
                    <a:cubicBezTo>
                      <a:pt x="130" y="10"/>
                      <a:pt x="129" y="10"/>
                      <a:pt x="129" y="10"/>
                    </a:cubicBezTo>
                    <a:cubicBezTo>
                      <a:pt x="129" y="10"/>
                      <a:pt x="129" y="9"/>
                      <a:pt x="129" y="9"/>
                    </a:cubicBezTo>
                    <a:cubicBezTo>
                      <a:pt x="129" y="9"/>
                      <a:pt x="129" y="9"/>
                      <a:pt x="129" y="8"/>
                    </a:cubicBezTo>
                    <a:cubicBezTo>
                      <a:pt x="129" y="8"/>
                      <a:pt x="129" y="8"/>
                      <a:pt x="130" y="8"/>
                    </a:cubicBezTo>
                    <a:cubicBezTo>
                      <a:pt x="130" y="8"/>
                      <a:pt x="130" y="8"/>
                      <a:pt x="130" y="8"/>
                    </a:cubicBezTo>
                    <a:cubicBezTo>
                      <a:pt x="130" y="8"/>
                      <a:pt x="130" y="8"/>
                      <a:pt x="131" y="8"/>
                    </a:cubicBezTo>
                    <a:cubicBezTo>
                      <a:pt x="131" y="8"/>
                      <a:pt x="131" y="8"/>
                      <a:pt x="131" y="8"/>
                    </a:cubicBezTo>
                    <a:cubicBezTo>
                      <a:pt x="131" y="8"/>
                      <a:pt x="132" y="8"/>
                      <a:pt x="132" y="8"/>
                    </a:cubicBezTo>
                    <a:cubicBezTo>
                      <a:pt x="132" y="8"/>
                      <a:pt x="132" y="7"/>
                      <a:pt x="132" y="7"/>
                    </a:cubicBezTo>
                    <a:cubicBezTo>
                      <a:pt x="132" y="7"/>
                      <a:pt x="132" y="7"/>
                      <a:pt x="132" y="6"/>
                    </a:cubicBezTo>
                    <a:cubicBezTo>
                      <a:pt x="132" y="6"/>
                      <a:pt x="132" y="6"/>
                      <a:pt x="132" y="6"/>
                    </a:cubicBezTo>
                    <a:cubicBezTo>
                      <a:pt x="131" y="6"/>
                      <a:pt x="131" y="6"/>
                      <a:pt x="131" y="6"/>
                    </a:cubicBezTo>
                    <a:cubicBezTo>
                      <a:pt x="131" y="6"/>
                      <a:pt x="131" y="6"/>
                      <a:pt x="131" y="6"/>
                    </a:cubicBezTo>
                    <a:cubicBezTo>
                      <a:pt x="130" y="5"/>
                      <a:pt x="130" y="5"/>
                      <a:pt x="130" y="5"/>
                    </a:cubicBezTo>
                    <a:cubicBezTo>
                      <a:pt x="129" y="5"/>
                      <a:pt x="129" y="5"/>
                      <a:pt x="128" y="5"/>
                    </a:cubicBezTo>
                    <a:cubicBezTo>
                      <a:pt x="128" y="5"/>
                      <a:pt x="127" y="5"/>
                      <a:pt x="127" y="5"/>
                    </a:cubicBezTo>
                    <a:cubicBezTo>
                      <a:pt x="126" y="5"/>
                      <a:pt x="126" y="5"/>
                      <a:pt x="126" y="6"/>
                    </a:cubicBezTo>
                    <a:cubicBezTo>
                      <a:pt x="126" y="6"/>
                      <a:pt x="125" y="6"/>
                      <a:pt x="125" y="6"/>
                    </a:cubicBezTo>
                    <a:cubicBezTo>
                      <a:pt x="125" y="7"/>
                      <a:pt x="125" y="7"/>
                      <a:pt x="125" y="8"/>
                    </a:cubicBezTo>
                    <a:cubicBezTo>
                      <a:pt x="125" y="8"/>
                      <a:pt x="125" y="8"/>
                      <a:pt x="124" y="8"/>
                    </a:cubicBezTo>
                    <a:cubicBezTo>
                      <a:pt x="124" y="8"/>
                      <a:pt x="124" y="8"/>
                      <a:pt x="123" y="8"/>
                    </a:cubicBezTo>
                    <a:cubicBezTo>
                      <a:pt x="123" y="8"/>
                      <a:pt x="123" y="8"/>
                      <a:pt x="123" y="9"/>
                    </a:cubicBezTo>
                    <a:cubicBezTo>
                      <a:pt x="123" y="9"/>
                      <a:pt x="122" y="9"/>
                      <a:pt x="122" y="9"/>
                    </a:cubicBezTo>
                    <a:cubicBezTo>
                      <a:pt x="121" y="10"/>
                      <a:pt x="121" y="10"/>
                      <a:pt x="121" y="10"/>
                    </a:cubicBezTo>
                    <a:cubicBezTo>
                      <a:pt x="120" y="10"/>
                      <a:pt x="120" y="10"/>
                      <a:pt x="120" y="10"/>
                    </a:cubicBezTo>
                    <a:cubicBezTo>
                      <a:pt x="120" y="10"/>
                      <a:pt x="120" y="10"/>
                      <a:pt x="120" y="10"/>
                    </a:cubicBezTo>
                    <a:cubicBezTo>
                      <a:pt x="119" y="10"/>
                      <a:pt x="119" y="11"/>
                      <a:pt x="119" y="11"/>
                    </a:cubicBezTo>
                    <a:cubicBezTo>
                      <a:pt x="119" y="11"/>
                      <a:pt x="119" y="11"/>
                      <a:pt x="118" y="11"/>
                    </a:cubicBezTo>
                    <a:cubicBezTo>
                      <a:pt x="118" y="11"/>
                      <a:pt x="117" y="11"/>
                      <a:pt x="117" y="11"/>
                    </a:cubicBezTo>
                    <a:cubicBezTo>
                      <a:pt x="117" y="11"/>
                      <a:pt x="117" y="10"/>
                      <a:pt x="117" y="10"/>
                    </a:cubicBezTo>
                    <a:cubicBezTo>
                      <a:pt x="117" y="10"/>
                      <a:pt x="117" y="10"/>
                      <a:pt x="117" y="10"/>
                    </a:cubicBezTo>
                    <a:cubicBezTo>
                      <a:pt x="117" y="10"/>
                      <a:pt x="116" y="9"/>
                      <a:pt x="117" y="9"/>
                    </a:cubicBezTo>
                    <a:cubicBezTo>
                      <a:pt x="117" y="9"/>
                      <a:pt x="117" y="9"/>
                      <a:pt x="118" y="9"/>
                    </a:cubicBezTo>
                    <a:cubicBezTo>
                      <a:pt x="118" y="8"/>
                      <a:pt x="118" y="9"/>
                      <a:pt x="119" y="8"/>
                    </a:cubicBezTo>
                    <a:cubicBezTo>
                      <a:pt x="119" y="8"/>
                      <a:pt x="119" y="8"/>
                      <a:pt x="119" y="7"/>
                    </a:cubicBezTo>
                    <a:cubicBezTo>
                      <a:pt x="119" y="7"/>
                      <a:pt x="119" y="7"/>
                      <a:pt x="118" y="7"/>
                    </a:cubicBezTo>
                    <a:cubicBezTo>
                      <a:pt x="118" y="6"/>
                      <a:pt x="118" y="6"/>
                      <a:pt x="117" y="7"/>
                    </a:cubicBezTo>
                    <a:cubicBezTo>
                      <a:pt x="117" y="7"/>
                      <a:pt x="117" y="7"/>
                      <a:pt x="116" y="7"/>
                    </a:cubicBezTo>
                    <a:cubicBezTo>
                      <a:pt x="116" y="7"/>
                      <a:pt x="116" y="7"/>
                      <a:pt x="116" y="8"/>
                    </a:cubicBezTo>
                    <a:cubicBezTo>
                      <a:pt x="116" y="8"/>
                      <a:pt x="115" y="8"/>
                      <a:pt x="115" y="8"/>
                    </a:cubicBezTo>
                    <a:cubicBezTo>
                      <a:pt x="115" y="8"/>
                      <a:pt x="115" y="9"/>
                      <a:pt x="114" y="8"/>
                    </a:cubicBezTo>
                    <a:cubicBezTo>
                      <a:pt x="114" y="8"/>
                      <a:pt x="114" y="8"/>
                      <a:pt x="115" y="7"/>
                    </a:cubicBezTo>
                    <a:cubicBezTo>
                      <a:pt x="115" y="7"/>
                      <a:pt x="115" y="7"/>
                      <a:pt x="115" y="6"/>
                    </a:cubicBezTo>
                    <a:cubicBezTo>
                      <a:pt x="115" y="6"/>
                      <a:pt x="116" y="6"/>
                      <a:pt x="116" y="6"/>
                    </a:cubicBezTo>
                    <a:cubicBezTo>
                      <a:pt x="116" y="6"/>
                      <a:pt x="116" y="5"/>
                      <a:pt x="115" y="5"/>
                    </a:cubicBezTo>
                    <a:cubicBezTo>
                      <a:pt x="115" y="5"/>
                      <a:pt x="115" y="5"/>
                      <a:pt x="114" y="5"/>
                    </a:cubicBezTo>
                    <a:cubicBezTo>
                      <a:pt x="114" y="5"/>
                      <a:pt x="114" y="6"/>
                      <a:pt x="113" y="6"/>
                    </a:cubicBezTo>
                    <a:cubicBezTo>
                      <a:pt x="113" y="5"/>
                      <a:pt x="113" y="5"/>
                      <a:pt x="113" y="5"/>
                    </a:cubicBezTo>
                    <a:cubicBezTo>
                      <a:pt x="113" y="5"/>
                      <a:pt x="114" y="4"/>
                      <a:pt x="114" y="4"/>
                    </a:cubicBezTo>
                    <a:cubicBezTo>
                      <a:pt x="115" y="4"/>
                      <a:pt x="115" y="4"/>
                      <a:pt x="115" y="4"/>
                    </a:cubicBezTo>
                    <a:cubicBezTo>
                      <a:pt x="115" y="4"/>
                      <a:pt x="115" y="4"/>
                      <a:pt x="115" y="4"/>
                    </a:cubicBezTo>
                    <a:cubicBezTo>
                      <a:pt x="115" y="3"/>
                      <a:pt x="115" y="3"/>
                      <a:pt x="115" y="3"/>
                    </a:cubicBezTo>
                    <a:cubicBezTo>
                      <a:pt x="115" y="3"/>
                      <a:pt x="115" y="3"/>
                      <a:pt x="115" y="2"/>
                    </a:cubicBezTo>
                    <a:cubicBezTo>
                      <a:pt x="115" y="2"/>
                      <a:pt x="115" y="2"/>
                      <a:pt x="115" y="1"/>
                    </a:cubicBezTo>
                    <a:cubicBezTo>
                      <a:pt x="115" y="1"/>
                      <a:pt x="115" y="1"/>
                      <a:pt x="114" y="1"/>
                    </a:cubicBezTo>
                    <a:cubicBezTo>
                      <a:pt x="114" y="1"/>
                      <a:pt x="114" y="1"/>
                      <a:pt x="113" y="0"/>
                    </a:cubicBezTo>
                    <a:cubicBezTo>
                      <a:pt x="113" y="0"/>
                      <a:pt x="113" y="0"/>
                      <a:pt x="113" y="0"/>
                    </a:cubicBezTo>
                    <a:cubicBezTo>
                      <a:pt x="112" y="0"/>
                      <a:pt x="112" y="0"/>
                      <a:pt x="112" y="1"/>
                    </a:cubicBezTo>
                    <a:cubicBezTo>
                      <a:pt x="111" y="1"/>
                      <a:pt x="111" y="0"/>
                      <a:pt x="111" y="1"/>
                    </a:cubicBezTo>
                    <a:cubicBezTo>
                      <a:pt x="110" y="1"/>
                      <a:pt x="111" y="1"/>
                      <a:pt x="110" y="1"/>
                    </a:cubicBezTo>
                    <a:cubicBezTo>
                      <a:pt x="110" y="1"/>
                      <a:pt x="110" y="1"/>
                      <a:pt x="110" y="1"/>
                    </a:cubicBezTo>
                    <a:cubicBezTo>
                      <a:pt x="109" y="1"/>
                      <a:pt x="109" y="2"/>
                      <a:pt x="109" y="2"/>
                    </a:cubicBezTo>
                    <a:cubicBezTo>
                      <a:pt x="109" y="3"/>
                      <a:pt x="108" y="3"/>
                      <a:pt x="108" y="3"/>
                    </a:cubicBezTo>
                    <a:cubicBezTo>
                      <a:pt x="108" y="3"/>
                      <a:pt x="108" y="3"/>
                      <a:pt x="108" y="3"/>
                    </a:cubicBezTo>
                    <a:cubicBezTo>
                      <a:pt x="108" y="4"/>
                      <a:pt x="107" y="4"/>
                      <a:pt x="107" y="4"/>
                    </a:cubicBezTo>
                    <a:cubicBezTo>
                      <a:pt x="107" y="4"/>
                      <a:pt x="107" y="4"/>
                      <a:pt x="106" y="4"/>
                    </a:cubicBezTo>
                    <a:cubicBezTo>
                      <a:pt x="106" y="4"/>
                      <a:pt x="106" y="5"/>
                      <a:pt x="106" y="5"/>
                    </a:cubicBezTo>
                    <a:cubicBezTo>
                      <a:pt x="106" y="5"/>
                      <a:pt x="107" y="5"/>
                      <a:pt x="107" y="5"/>
                    </a:cubicBezTo>
                    <a:cubicBezTo>
                      <a:pt x="107" y="5"/>
                      <a:pt x="108" y="5"/>
                      <a:pt x="108" y="5"/>
                    </a:cubicBezTo>
                    <a:cubicBezTo>
                      <a:pt x="108" y="6"/>
                      <a:pt x="109" y="5"/>
                      <a:pt x="109" y="6"/>
                    </a:cubicBezTo>
                    <a:cubicBezTo>
                      <a:pt x="109" y="6"/>
                      <a:pt x="109" y="7"/>
                      <a:pt x="109" y="7"/>
                    </a:cubicBezTo>
                    <a:cubicBezTo>
                      <a:pt x="108" y="7"/>
                      <a:pt x="108" y="7"/>
                      <a:pt x="107" y="7"/>
                    </a:cubicBezTo>
                    <a:cubicBezTo>
                      <a:pt x="107" y="7"/>
                      <a:pt x="107" y="7"/>
                      <a:pt x="107" y="7"/>
                    </a:cubicBezTo>
                    <a:cubicBezTo>
                      <a:pt x="107" y="8"/>
                      <a:pt x="107" y="8"/>
                      <a:pt x="107" y="8"/>
                    </a:cubicBezTo>
                    <a:cubicBezTo>
                      <a:pt x="107" y="8"/>
                      <a:pt x="108" y="8"/>
                      <a:pt x="108" y="8"/>
                    </a:cubicBezTo>
                    <a:cubicBezTo>
                      <a:pt x="108" y="8"/>
                      <a:pt x="109" y="8"/>
                      <a:pt x="108" y="8"/>
                    </a:cubicBezTo>
                    <a:cubicBezTo>
                      <a:pt x="108" y="9"/>
                      <a:pt x="108" y="8"/>
                      <a:pt x="108" y="8"/>
                    </a:cubicBezTo>
                    <a:cubicBezTo>
                      <a:pt x="107" y="8"/>
                      <a:pt x="107" y="8"/>
                      <a:pt x="107" y="8"/>
                    </a:cubicBezTo>
                    <a:cubicBezTo>
                      <a:pt x="107" y="9"/>
                      <a:pt x="107" y="9"/>
                      <a:pt x="106" y="9"/>
                    </a:cubicBezTo>
                    <a:cubicBezTo>
                      <a:pt x="106" y="9"/>
                      <a:pt x="106" y="9"/>
                      <a:pt x="106" y="9"/>
                    </a:cubicBezTo>
                    <a:cubicBezTo>
                      <a:pt x="105" y="9"/>
                      <a:pt x="105" y="9"/>
                      <a:pt x="105" y="9"/>
                    </a:cubicBezTo>
                    <a:cubicBezTo>
                      <a:pt x="105" y="9"/>
                      <a:pt x="105" y="9"/>
                      <a:pt x="104" y="9"/>
                    </a:cubicBezTo>
                    <a:cubicBezTo>
                      <a:pt x="104" y="9"/>
                      <a:pt x="104" y="9"/>
                      <a:pt x="104" y="9"/>
                    </a:cubicBezTo>
                    <a:cubicBezTo>
                      <a:pt x="104" y="9"/>
                      <a:pt x="104" y="10"/>
                      <a:pt x="103" y="10"/>
                    </a:cubicBezTo>
                    <a:cubicBezTo>
                      <a:pt x="103" y="10"/>
                      <a:pt x="103" y="10"/>
                      <a:pt x="103" y="10"/>
                    </a:cubicBezTo>
                    <a:cubicBezTo>
                      <a:pt x="103" y="10"/>
                      <a:pt x="103" y="10"/>
                      <a:pt x="103" y="10"/>
                    </a:cubicBezTo>
                    <a:cubicBezTo>
                      <a:pt x="103" y="10"/>
                      <a:pt x="103" y="10"/>
                      <a:pt x="103" y="11"/>
                    </a:cubicBezTo>
                    <a:cubicBezTo>
                      <a:pt x="103" y="11"/>
                      <a:pt x="103" y="11"/>
                      <a:pt x="102" y="12"/>
                    </a:cubicBezTo>
                    <a:cubicBezTo>
                      <a:pt x="102" y="12"/>
                      <a:pt x="102" y="12"/>
                      <a:pt x="102" y="12"/>
                    </a:cubicBezTo>
                    <a:cubicBezTo>
                      <a:pt x="101" y="11"/>
                      <a:pt x="101" y="11"/>
                      <a:pt x="101" y="11"/>
                    </a:cubicBezTo>
                    <a:cubicBezTo>
                      <a:pt x="101" y="11"/>
                      <a:pt x="101" y="10"/>
                      <a:pt x="101" y="10"/>
                    </a:cubicBezTo>
                    <a:cubicBezTo>
                      <a:pt x="102" y="10"/>
                      <a:pt x="102" y="10"/>
                      <a:pt x="102" y="10"/>
                    </a:cubicBezTo>
                    <a:cubicBezTo>
                      <a:pt x="102" y="9"/>
                      <a:pt x="103" y="9"/>
                      <a:pt x="103" y="9"/>
                    </a:cubicBezTo>
                    <a:cubicBezTo>
                      <a:pt x="102" y="9"/>
                      <a:pt x="102" y="9"/>
                      <a:pt x="102" y="9"/>
                    </a:cubicBezTo>
                    <a:cubicBezTo>
                      <a:pt x="101" y="9"/>
                      <a:pt x="101" y="8"/>
                      <a:pt x="101" y="8"/>
                    </a:cubicBezTo>
                    <a:cubicBezTo>
                      <a:pt x="100" y="8"/>
                      <a:pt x="100" y="8"/>
                      <a:pt x="99" y="8"/>
                    </a:cubicBezTo>
                    <a:cubicBezTo>
                      <a:pt x="99" y="9"/>
                      <a:pt x="99" y="9"/>
                      <a:pt x="98" y="9"/>
                    </a:cubicBezTo>
                    <a:cubicBezTo>
                      <a:pt x="98" y="9"/>
                      <a:pt x="98" y="9"/>
                      <a:pt x="97" y="10"/>
                    </a:cubicBezTo>
                    <a:cubicBezTo>
                      <a:pt x="97" y="10"/>
                      <a:pt x="97" y="10"/>
                      <a:pt x="97" y="10"/>
                    </a:cubicBezTo>
                    <a:cubicBezTo>
                      <a:pt x="97" y="10"/>
                      <a:pt x="97" y="10"/>
                      <a:pt x="97" y="10"/>
                    </a:cubicBezTo>
                    <a:cubicBezTo>
                      <a:pt x="97" y="11"/>
                      <a:pt x="96" y="10"/>
                      <a:pt x="96" y="10"/>
                    </a:cubicBezTo>
                    <a:cubicBezTo>
                      <a:pt x="96" y="10"/>
                      <a:pt x="96" y="10"/>
                      <a:pt x="95" y="10"/>
                    </a:cubicBezTo>
                    <a:cubicBezTo>
                      <a:pt x="95" y="10"/>
                      <a:pt x="95" y="10"/>
                      <a:pt x="95" y="10"/>
                    </a:cubicBezTo>
                    <a:cubicBezTo>
                      <a:pt x="94" y="10"/>
                      <a:pt x="94" y="10"/>
                      <a:pt x="94" y="10"/>
                    </a:cubicBezTo>
                    <a:cubicBezTo>
                      <a:pt x="93" y="10"/>
                      <a:pt x="93" y="10"/>
                      <a:pt x="92" y="10"/>
                    </a:cubicBezTo>
                    <a:cubicBezTo>
                      <a:pt x="92" y="10"/>
                      <a:pt x="92" y="10"/>
                      <a:pt x="92" y="10"/>
                    </a:cubicBezTo>
                    <a:cubicBezTo>
                      <a:pt x="91" y="10"/>
                      <a:pt x="91" y="11"/>
                      <a:pt x="90" y="10"/>
                    </a:cubicBezTo>
                    <a:cubicBezTo>
                      <a:pt x="90" y="10"/>
                      <a:pt x="90" y="10"/>
                      <a:pt x="90" y="10"/>
                    </a:cubicBezTo>
                    <a:cubicBezTo>
                      <a:pt x="90" y="10"/>
                      <a:pt x="90" y="10"/>
                      <a:pt x="90" y="10"/>
                    </a:cubicBezTo>
                    <a:cubicBezTo>
                      <a:pt x="89" y="10"/>
                      <a:pt x="89" y="9"/>
                      <a:pt x="89" y="9"/>
                    </a:cubicBezTo>
                    <a:cubicBezTo>
                      <a:pt x="88" y="9"/>
                      <a:pt x="88" y="10"/>
                      <a:pt x="87" y="9"/>
                    </a:cubicBezTo>
                    <a:cubicBezTo>
                      <a:pt x="87" y="9"/>
                      <a:pt x="87" y="9"/>
                      <a:pt x="87" y="9"/>
                    </a:cubicBezTo>
                    <a:cubicBezTo>
                      <a:pt x="87" y="9"/>
                      <a:pt x="86" y="9"/>
                      <a:pt x="86" y="8"/>
                    </a:cubicBezTo>
                    <a:cubicBezTo>
                      <a:pt x="86" y="8"/>
                      <a:pt x="86" y="8"/>
                      <a:pt x="86" y="8"/>
                    </a:cubicBezTo>
                    <a:cubicBezTo>
                      <a:pt x="86" y="7"/>
                      <a:pt x="86" y="7"/>
                      <a:pt x="85" y="7"/>
                    </a:cubicBezTo>
                    <a:cubicBezTo>
                      <a:pt x="85" y="7"/>
                      <a:pt x="84" y="7"/>
                      <a:pt x="84" y="8"/>
                    </a:cubicBezTo>
                    <a:cubicBezTo>
                      <a:pt x="84" y="8"/>
                      <a:pt x="83" y="8"/>
                      <a:pt x="83" y="8"/>
                    </a:cubicBezTo>
                    <a:cubicBezTo>
                      <a:pt x="83" y="8"/>
                      <a:pt x="82" y="8"/>
                      <a:pt x="82" y="8"/>
                    </a:cubicBezTo>
                    <a:cubicBezTo>
                      <a:pt x="82" y="8"/>
                      <a:pt x="81" y="8"/>
                      <a:pt x="81" y="8"/>
                    </a:cubicBezTo>
                    <a:cubicBezTo>
                      <a:pt x="81" y="8"/>
                      <a:pt x="81" y="8"/>
                      <a:pt x="80" y="8"/>
                    </a:cubicBezTo>
                    <a:cubicBezTo>
                      <a:pt x="80" y="8"/>
                      <a:pt x="80" y="8"/>
                      <a:pt x="79" y="9"/>
                    </a:cubicBezTo>
                    <a:cubicBezTo>
                      <a:pt x="79" y="9"/>
                      <a:pt x="79" y="9"/>
                      <a:pt x="80" y="9"/>
                    </a:cubicBezTo>
                    <a:cubicBezTo>
                      <a:pt x="80" y="9"/>
                      <a:pt x="80" y="9"/>
                      <a:pt x="80" y="9"/>
                    </a:cubicBezTo>
                    <a:cubicBezTo>
                      <a:pt x="82" y="9"/>
                      <a:pt x="84" y="8"/>
                      <a:pt x="84" y="9"/>
                    </a:cubicBezTo>
                    <a:cubicBezTo>
                      <a:pt x="84" y="10"/>
                      <a:pt x="82" y="9"/>
                      <a:pt x="81" y="10"/>
                    </a:cubicBezTo>
                    <a:cubicBezTo>
                      <a:pt x="81" y="10"/>
                      <a:pt x="80" y="10"/>
                      <a:pt x="80" y="10"/>
                    </a:cubicBezTo>
                    <a:cubicBezTo>
                      <a:pt x="80" y="10"/>
                      <a:pt x="80" y="11"/>
                      <a:pt x="80" y="11"/>
                    </a:cubicBezTo>
                    <a:cubicBezTo>
                      <a:pt x="79" y="11"/>
                      <a:pt x="79" y="11"/>
                      <a:pt x="79" y="11"/>
                    </a:cubicBezTo>
                    <a:cubicBezTo>
                      <a:pt x="79" y="11"/>
                      <a:pt x="79" y="12"/>
                      <a:pt x="79" y="12"/>
                    </a:cubicBezTo>
                    <a:cubicBezTo>
                      <a:pt x="78" y="12"/>
                      <a:pt x="78" y="11"/>
                      <a:pt x="78" y="11"/>
                    </a:cubicBezTo>
                    <a:cubicBezTo>
                      <a:pt x="77" y="11"/>
                      <a:pt x="77" y="10"/>
                      <a:pt x="77" y="10"/>
                    </a:cubicBezTo>
                    <a:cubicBezTo>
                      <a:pt x="77" y="10"/>
                      <a:pt x="77" y="10"/>
                      <a:pt x="77" y="10"/>
                    </a:cubicBezTo>
                    <a:cubicBezTo>
                      <a:pt x="76" y="10"/>
                      <a:pt x="76" y="10"/>
                      <a:pt x="76" y="10"/>
                    </a:cubicBezTo>
                    <a:cubicBezTo>
                      <a:pt x="75" y="10"/>
                      <a:pt x="75" y="10"/>
                      <a:pt x="75" y="10"/>
                    </a:cubicBezTo>
                    <a:cubicBezTo>
                      <a:pt x="74" y="10"/>
                      <a:pt x="73" y="10"/>
                      <a:pt x="73" y="10"/>
                    </a:cubicBezTo>
                    <a:cubicBezTo>
                      <a:pt x="72" y="10"/>
                      <a:pt x="72" y="10"/>
                      <a:pt x="72" y="10"/>
                    </a:cubicBezTo>
                    <a:cubicBezTo>
                      <a:pt x="71" y="10"/>
                      <a:pt x="71" y="10"/>
                      <a:pt x="71" y="10"/>
                    </a:cubicBezTo>
                    <a:cubicBezTo>
                      <a:pt x="71" y="10"/>
                      <a:pt x="70" y="10"/>
                      <a:pt x="70" y="10"/>
                    </a:cubicBezTo>
                    <a:cubicBezTo>
                      <a:pt x="70" y="10"/>
                      <a:pt x="69" y="10"/>
                      <a:pt x="69" y="10"/>
                    </a:cubicBezTo>
                    <a:cubicBezTo>
                      <a:pt x="69" y="10"/>
                      <a:pt x="69" y="10"/>
                      <a:pt x="68" y="10"/>
                    </a:cubicBezTo>
                    <a:cubicBezTo>
                      <a:pt x="68" y="10"/>
                      <a:pt x="68" y="10"/>
                      <a:pt x="68" y="10"/>
                    </a:cubicBezTo>
                    <a:cubicBezTo>
                      <a:pt x="68" y="10"/>
                      <a:pt x="67" y="11"/>
                      <a:pt x="67" y="11"/>
                    </a:cubicBezTo>
                    <a:cubicBezTo>
                      <a:pt x="67" y="10"/>
                      <a:pt x="67" y="10"/>
                      <a:pt x="67" y="10"/>
                    </a:cubicBezTo>
                    <a:cubicBezTo>
                      <a:pt x="67" y="10"/>
                      <a:pt x="67" y="10"/>
                      <a:pt x="67" y="10"/>
                    </a:cubicBezTo>
                    <a:cubicBezTo>
                      <a:pt x="67" y="9"/>
                      <a:pt x="67" y="9"/>
                      <a:pt x="67" y="9"/>
                    </a:cubicBezTo>
                    <a:cubicBezTo>
                      <a:pt x="67" y="9"/>
                      <a:pt x="68" y="9"/>
                      <a:pt x="68" y="9"/>
                    </a:cubicBezTo>
                    <a:cubicBezTo>
                      <a:pt x="69" y="9"/>
                      <a:pt x="69" y="9"/>
                      <a:pt x="69" y="9"/>
                    </a:cubicBezTo>
                    <a:cubicBezTo>
                      <a:pt x="70" y="9"/>
                      <a:pt x="70" y="9"/>
                      <a:pt x="70" y="9"/>
                    </a:cubicBezTo>
                    <a:cubicBezTo>
                      <a:pt x="70" y="8"/>
                      <a:pt x="70" y="8"/>
                      <a:pt x="70" y="8"/>
                    </a:cubicBezTo>
                    <a:cubicBezTo>
                      <a:pt x="70" y="7"/>
                      <a:pt x="69" y="7"/>
                      <a:pt x="69" y="7"/>
                    </a:cubicBezTo>
                    <a:cubicBezTo>
                      <a:pt x="68" y="7"/>
                      <a:pt x="68" y="7"/>
                      <a:pt x="67" y="7"/>
                    </a:cubicBezTo>
                    <a:cubicBezTo>
                      <a:pt x="67" y="7"/>
                      <a:pt x="67" y="7"/>
                      <a:pt x="66" y="7"/>
                    </a:cubicBezTo>
                    <a:cubicBezTo>
                      <a:pt x="66" y="7"/>
                      <a:pt x="65" y="7"/>
                      <a:pt x="65" y="7"/>
                    </a:cubicBezTo>
                    <a:cubicBezTo>
                      <a:pt x="64" y="7"/>
                      <a:pt x="64" y="7"/>
                      <a:pt x="63" y="6"/>
                    </a:cubicBezTo>
                    <a:cubicBezTo>
                      <a:pt x="63" y="6"/>
                      <a:pt x="63" y="6"/>
                      <a:pt x="62" y="6"/>
                    </a:cubicBezTo>
                    <a:cubicBezTo>
                      <a:pt x="62" y="6"/>
                      <a:pt x="61" y="6"/>
                      <a:pt x="61" y="6"/>
                    </a:cubicBezTo>
                    <a:cubicBezTo>
                      <a:pt x="60" y="6"/>
                      <a:pt x="60" y="5"/>
                      <a:pt x="60" y="5"/>
                    </a:cubicBezTo>
                    <a:cubicBezTo>
                      <a:pt x="59" y="5"/>
                      <a:pt x="59" y="5"/>
                      <a:pt x="58" y="5"/>
                    </a:cubicBezTo>
                    <a:cubicBezTo>
                      <a:pt x="58" y="5"/>
                      <a:pt x="57" y="5"/>
                      <a:pt x="57" y="5"/>
                    </a:cubicBezTo>
                    <a:cubicBezTo>
                      <a:pt x="56" y="5"/>
                      <a:pt x="56" y="5"/>
                      <a:pt x="56" y="6"/>
                    </a:cubicBezTo>
                    <a:cubicBezTo>
                      <a:pt x="55" y="6"/>
                      <a:pt x="55" y="7"/>
                      <a:pt x="54" y="6"/>
                    </a:cubicBezTo>
                    <a:cubicBezTo>
                      <a:pt x="54" y="6"/>
                      <a:pt x="54" y="6"/>
                      <a:pt x="54" y="5"/>
                    </a:cubicBezTo>
                    <a:cubicBezTo>
                      <a:pt x="54" y="5"/>
                      <a:pt x="54" y="5"/>
                      <a:pt x="54" y="5"/>
                    </a:cubicBezTo>
                    <a:cubicBezTo>
                      <a:pt x="53" y="4"/>
                      <a:pt x="53" y="4"/>
                      <a:pt x="53" y="5"/>
                    </a:cubicBezTo>
                    <a:cubicBezTo>
                      <a:pt x="53" y="5"/>
                      <a:pt x="53" y="5"/>
                      <a:pt x="52" y="5"/>
                    </a:cubicBezTo>
                    <a:cubicBezTo>
                      <a:pt x="52" y="5"/>
                      <a:pt x="52" y="6"/>
                      <a:pt x="52" y="6"/>
                    </a:cubicBezTo>
                    <a:cubicBezTo>
                      <a:pt x="52" y="6"/>
                      <a:pt x="51" y="6"/>
                      <a:pt x="51" y="6"/>
                    </a:cubicBezTo>
                    <a:cubicBezTo>
                      <a:pt x="51" y="6"/>
                      <a:pt x="50" y="6"/>
                      <a:pt x="50" y="6"/>
                    </a:cubicBezTo>
                    <a:cubicBezTo>
                      <a:pt x="50" y="5"/>
                      <a:pt x="50" y="5"/>
                      <a:pt x="50" y="5"/>
                    </a:cubicBezTo>
                    <a:cubicBezTo>
                      <a:pt x="50" y="4"/>
                      <a:pt x="50" y="4"/>
                      <a:pt x="50" y="4"/>
                    </a:cubicBezTo>
                    <a:cubicBezTo>
                      <a:pt x="50" y="3"/>
                      <a:pt x="50" y="4"/>
                      <a:pt x="49" y="4"/>
                    </a:cubicBezTo>
                    <a:cubicBezTo>
                      <a:pt x="49" y="4"/>
                      <a:pt x="49" y="4"/>
                      <a:pt x="48" y="4"/>
                    </a:cubicBezTo>
                    <a:cubicBezTo>
                      <a:pt x="48" y="5"/>
                      <a:pt x="48" y="5"/>
                      <a:pt x="47" y="5"/>
                    </a:cubicBezTo>
                    <a:cubicBezTo>
                      <a:pt x="47" y="5"/>
                      <a:pt x="46" y="5"/>
                      <a:pt x="46" y="5"/>
                    </a:cubicBezTo>
                    <a:cubicBezTo>
                      <a:pt x="45" y="5"/>
                      <a:pt x="45" y="5"/>
                      <a:pt x="45" y="6"/>
                    </a:cubicBezTo>
                    <a:cubicBezTo>
                      <a:pt x="44" y="6"/>
                      <a:pt x="44" y="6"/>
                      <a:pt x="43" y="6"/>
                    </a:cubicBezTo>
                    <a:cubicBezTo>
                      <a:pt x="42" y="6"/>
                      <a:pt x="42" y="7"/>
                      <a:pt x="42" y="7"/>
                    </a:cubicBezTo>
                    <a:cubicBezTo>
                      <a:pt x="41" y="7"/>
                      <a:pt x="41" y="7"/>
                      <a:pt x="41" y="7"/>
                    </a:cubicBezTo>
                    <a:cubicBezTo>
                      <a:pt x="40" y="7"/>
                      <a:pt x="39" y="7"/>
                      <a:pt x="39" y="7"/>
                    </a:cubicBezTo>
                    <a:cubicBezTo>
                      <a:pt x="38" y="7"/>
                      <a:pt x="38" y="7"/>
                      <a:pt x="37" y="8"/>
                    </a:cubicBezTo>
                    <a:cubicBezTo>
                      <a:pt x="37" y="8"/>
                      <a:pt x="37" y="8"/>
                      <a:pt x="37" y="8"/>
                    </a:cubicBezTo>
                    <a:cubicBezTo>
                      <a:pt x="36" y="9"/>
                      <a:pt x="36" y="8"/>
                      <a:pt x="35" y="8"/>
                    </a:cubicBezTo>
                    <a:cubicBezTo>
                      <a:pt x="35" y="8"/>
                      <a:pt x="35" y="7"/>
                      <a:pt x="35" y="7"/>
                    </a:cubicBezTo>
                    <a:cubicBezTo>
                      <a:pt x="35" y="7"/>
                      <a:pt x="36" y="7"/>
                      <a:pt x="36" y="7"/>
                    </a:cubicBezTo>
                    <a:cubicBezTo>
                      <a:pt x="37" y="7"/>
                      <a:pt x="37" y="7"/>
                      <a:pt x="37" y="7"/>
                    </a:cubicBezTo>
                    <a:cubicBezTo>
                      <a:pt x="38" y="6"/>
                      <a:pt x="38" y="6"/>
                      <a:pt x="38" y="6"/>
                    </a:cubicBezTo>
                    <a:cubicBezTo>
                      <a:pt x="39" y="6"/>
                      <a:pt x="39" y="6"/>
                      <a:pt x="39" y="6"/>
                    </a:cubicBezTo>
                    <a:cubicBezTo>
                      <a:pt x="40" y="6"/>
                      <a:pt x="40" y="6"/>
                      <a:pt x="40" y="6"/>
                    </a:cubicBezTo>
                    <a:cubicBezTo>
                      <a:pt x="41" y="6"/>
                      <a:pt x="41" y="6"/>
                      <a:pt x="42" y="6"/>
                    </a:cubicBezTo>
                    <a:cubicBezTo>
                      <a:pt x="42" y="5"/>
                      <a:pt x="43" y="5"/>
                      <a:pt x="43" y="5"/>
                    </a:cubicBezTo>
                    <a:cubicBezTo>
                      <a:pt x="44" y="4"/>
                      <a:pt x="44" y="4"/>
                      <a:pt x="44" y="4"/>
                    </a:cubicBezTo>
                    <a:cubicBezTo>
                      <a:pt x="44" y="4"/>
                      <a:pt x="44" y="4"/>
                      <a:pt x="43" y="4"/>
                    </a:cubicBezTo>
                    <a:cubicBezTo>
                      <a:pt x="43" y="4"/>
                      <a:pt x="43" y="4"/>
                      <a:pt x="42" y="4"/>
                    </a:cubicBezTo>
                    <a:cubicBezTo>
                      <a:pt x="42" y="5"/>
                      <a:pt x="41" y="4"/>
                      <a:pt x="41" y="4"/>
                    </a:cubicBezTo>
                    <a:cubicBezTo>
                      <a:pt x="40" y="4"/>
                      <a:pt x="40" y="5"/>
                      <a:pt x="40" y="5"/>
                    </a:cubicBezTo>
                    <a:cubicBezTo>
                      <a:pt x="39" y="5"/>
                      <a:pt x="39" y="5"/>
                      <a:pt x="38" y="5"/>
                    </a:cubicBezTo>
                    <a:cubicBezTo>
                      <a:pt x="38" y="5"/>
                      <a:pt x="38" y="5"/>
                      <a:pt x="37" y="5"/>
                    </a:cubicBezTo>
                    <a:cubicBezTo>
                      <a:pt x="37" y="5"/>
                      <a:pt x="37" y="6"/>
                      <a:pt x="36" y="6"/>
                    </a:cubicBezTo>
                    <a:cubicBezTo>
                      <a:pt x="36" y="6"/>
                      <a:pt x="36" y="6"/>
                      <a:pt x="36" y="6"/>
                    </a:cubicBezTo>
                    <a:cubicBezTo>
                      <a:pt x="36" y="6"/>
                      <a:pt x="36" y="5"/>
                      <a:pt x="35" y="5"/>
                    </a:cubicBezTo>
                    <a:cubicBezTo>
                      <a:pt x="35" y="5"/>
                      <a:pt x="35" y="6"/>
                      <a:pt x="34" y="6"/>
                    </a:cubicBezTo>
                    <a:cubicBezTo>
                      <a:pt x="33" y="6"/>
                      <a:pt x="33" y="6"/>
                      <a:pt x="32" y="6"/>
                    </a:cubicBezTo>
                    <a:cubicBezTo>
                      <a:pt x="32" y="6"/>
                      <a:pt x="32" y="6"/>
                      <a:pt x="31" y="7"/>
                    </a:cubicBezTo>
                    <a:cubicBezTo>
                      <a:pt x="31" y="7"/>
                      <a:pt x="31" y="7"/>
                      <a:pt x="31" y="7"/>
                    </a:cubicBezTo>
                    <a:cubicBezTo>
                      <a:pt x="31" y="7"/>
                      <a:pt x="30" y="8"/>
                      <a:pt x="30" y="8"/>
                    </a:cubicBezTo>
                    <a:cubicBezTo>
                      <a:pt x="30" y="8"/>
                      <a:pt x="29" y="7"/>
                      <a:pt x="29" y="7"/>
                    </a:cubicBezTo>
                    <a:cubicBezTo>
                      <a:pt x="28" y="7"/>
                      <a:pt x="28" y="7"/>
                      <a:pt x="27" y="7"/>
                    </a:cubicBezTo>
                    <a:cubicBezTo>
                      <a:pt x="27" y="7"/>
                      <a:pt x="27" y="6"/>
                      <a:pt x="26" y="6"/>
                    </a:cubicBezTo>
                    <a:cubicBezTo>
                      <a:pt x="26" y="6"/>
                      <a:pt x="26" y="6"/>
                      <a:pt x="25" y="6"/>
                    </a:cubicBezTo>
                    <a:cubicBezTo>
                      <a:pt x="25" y="6"/>
                      <a:pt x="25" y="6"/>
                      <a:pt x="24" y="6"/>
                    </a:cubicBezTo>
                    <a:cubicBezTo>
                      <a:pt x="24" y="6"/>
                      <a:pt x="23" y="6"/>
                      <a:pt x="23" y="6"/>
                    </a:cubicBezTo>
                    <a:cubicBezTo>
                      <a:pt x="23" y="6"/>
                      <a:pt x="22" y="6"/>
                      <a:pt x="22" y="5"/>
                    </a:cubicBezTo>
                    <a:cubicBezTo>
                      <a:pt x="22" y="6"/>
                      <a:pt x="22" y="6"/>
                      <a:pt x="22" y="6"/>
                    </a:cubicBezTo>
                    <a:cubicBezTo>
                      <a:pt x="20" y="7"/>
                      <a:pt x="20" y="8"/>
                      <a:pt x="18" y="9"/>
                    </a:cubicBezTo>
                    <a:cubicBezTo>
                      <a:pt x="17" y="10"/>
                      <a:pt x="17" y="10"/>
                      <a:pt x="16" y="10"/>
                    </a:cubicBezTo>
                    <a:cubicBezTo>
                      <a:pt x="15" y="11"/>
                      <a:pt x="14" y="12"/>
                      <a:pt x="13" y="13"/>
                    </a:cubicBezTo>
                    <a:cubicBezTo>
                      <a:pt x="11" y="15"/>
                      <a:pt x="10" y="16"/>
                      <a:pt x="8" y="17"/>
                    </a:cubicBezTo>
                    <a:cubicBezTo>
                      <a:pt x="7" y="19"/>
                      <a:pt x="6" y="19"/>
                      <a:pt x="5" y="20"/>
                    </a:cubicBezTo>
                    <a:cubicBezTo>
                      <a:pt x="5" y="20"/>
                      <a:pt x="5" y="21"/>
                      <a:pt x="5" y="21"/>
                    </a:cubicBezTo>
                    <a:cubicBezTo>
                      <a:pt x="3" y="22"/>
                      <a:pt x="2" y="23"/>
                      <a:pt x="1" y="25"/>
                    </a:cubicBezTo>
                    <a:cubicBezTo>
                      <a:pt x="0" y="25"/>
                      <a:pt x="0" y="26"/>
                      <a:pt x="0" y="26"/>
                    </a:cubicBezTo>
                    <a:cubicBezTo>
                      <a:pt x="0" y="27"/>
                      <a:pt x="0" y="27"/>
                      <a:pt x="0" y="27"/>
                    </a:cubicBezTo>
                    <a:cubicBezTo>
                      <a:pt x="1" y="28"/>
                      <a:pt x="1" y="28"/>
                      <a:pt x="1" y="28"/>
                    </a:cubicBezTo>
                    <a:cubicBezTo>
                      <a:pt x="1" y="29"/>
                      <a:pt x="1" y="29"/>
                      <a:pt x="1" y="29"/>
                    </a:cubicBezTo>
                    <a:cubicBezTo>
                      <a:pt x="1" y="30"/>
                      <a:pt x="1" y="30"/>
                      <a:pt x="1" y="31"/>
                    </a:cubicBezTo>
                    <a:cubicBezTo>
                      <a:pt x="1" y="31"/>
                      <a:pt x="1" y="32"/>
                      <a:pt x="1" y="32"/>
                    </a:cubicBezTo>
                    <a:cubicBezTo>
                      <a:pt x="1" y="32"/>
                      <a:pt x="0" y="33"/>
                      <a:pt x="0" y="33"/>
                    </a:cubicBezTo>
                    <a:cubicBezTo>
                      <a:pt x="1" y="33"/>
                      <a:pt x="1" y="33"/>
                      <a:pt x="2" y="32"/>
                    </a:cubicBezTo>
                    <a:cubicBezTo>
                      <a:pt x="2" y="32"/>
                      <a:pt x="2" y="32"/>
                      <a:pt x="3" y="32"/>
                    </a:cubicBezTo>
                    <a:cubicBezTo>
                      <a:pt x="3" y="32"/>
                      <a:pt x="4" y="32"/>
                      <a:pt x="4" y="31"/>
                    </a:cubicBezTo>
                    <a:cubicBezTo>
                      <a:pt x="4" y="31"/>
                      <a:pt x="4" y="31"/>
                      <a:pt x="5" y="31"/>
                    </a:cubicBezTo>
                    <a:cubicBezTo>
                      <a:pt x="5" y="31"/>
                      <a:pt x="5" y="31"/>
                      <a:pt x="6" y="31"/>
                    </a:cubicBezTo>
                    <a:cubicBezTo>
                      <a:pt x="6" y="31"/>
                      <a:pt x="6" y="31"/>
                      <a:pt x="7" y="31"/>
                    </a:cubicBezTo>
                    <a:cubicBezTo>
                      <a:pt x="7" y="31"/>
                      <a:pt x="7" y="32"/>
                      <a:pt x="7" y="32"/>
                    </a:cubicBezTo>
                    <a:cubicBezTo>
                      <a:pt x="6" y="32"/>
                      <a:pt x="6" y="33"/>
                      <a:pt x="6" y="33"/>
                    </a:cubicBezTo>
                    <a:cubicBezTo>
                      <a:pt x="6" y="34"/>
                      <a:pt x="7" y="34"/>
                      <a:pt x="7" y="35"/>
                    </a:cubicBezTo>
                    <a:cubicBezTo>
                      <a:pt x="7" y="35"/>
                      <a:pt x="7" y="36"/>
                      <a:pt x="7" y="36"/>
                    </a:cubicBezTo>
                    <a:cubicBezTo>
                      <a:pt x="7" y="36"/>
                      <a:pt x="7" y="37"/>
                      <a:pt x="7" y="37"/>
                    </a:cubicBezTo>
                    <a:cubicBezTo>
                      <a:pt x="6" y="37"/>
                      <a:pt x="6" y="37"/>
                      <a:pt x="6" y="38"/>
                    </a:cubicBezTo>
                    <a:cubicBezTo>
                      <a:pt x="6" y="38"/>
                      <a:pt x="6" y="39"/>
                      <a:pt x="6" y="39"/>
                    </a:cubicBezTo>
                    <a:cubicBezTo>
                      <a:pt x="7" y="39"/>
                      <a:pt x="7" y="39"/>
                      <a:pt x="7" y="40"/>
                    </a:cubicBezTo>
                    <a:cubicBezTo>
                      <a:pt x="7" y="40"/>
                      <a:pt x="8" y="40"/>
                      <a:pt x="8" y="40"/>
                    </a:cubicBezTo>
                    <a:cubicBezTo>
                      <a:pt x="8" y="40"/>
                      <a:pt x="8" y="40"/>
                      <a:pt x="8" y="41"/>
                    </a:cubicBezTo>
                    <a:cubicBezTo>
                      <a:pt x="8" y="41"/>
                      <a:pt x="8" y="41"/>
                      <a:pt x="7" y="42"/>
                    </a:cubicBezTo>
                    <a:cubicBezTo>
                      <a:pt x="7" y="42"/>
                      <a:pt x="7" y="43"/>
                      <a:pt x="7" y="43"/>
                    </a:cubicBezTo>
                    <a:cubicBezTo>
                      <a:pt x="6" y="43"/>
                      <a:pt x="5" y="43"/>
                      <a:pt x="5" y="44"/>
                    </a:cubicBezTo>
                    <a:cubicBezTo>
                      <a:pt x="5" y="44"/>
                      <a:pt x="4" y="44"/>
                      <a:pt x="4" y="44"/>
                    </a:cubicBezTo>
                    <a:cubicBezTo>
                      <a:pt x="4" y="44"/>
                      <a:pt x="4" y="44"/>
                      <a:pt x="4" y="44"/>
                    </a:cubicBezTo>
                    <a:cubicBezTo>
                      <a:pt x="4" y="44"/>
                      <a:pt x="4" y="44"/>
                      <a:pt x="4" y="45"/>
                    </a:cubicBezTo>
                    <a:cubicBezTo>
                      <a:pt x="4" y="45"/>
                      <a:pt x="4" y="46"/>
                      <a:pt x="4" y="46"/>
                    </a:cubicBezTo>
                    <a:cubicBezTo>
                      <a:pt x="3" y="46"/>
                      <a:pt x="3" y="46"/>
                      <a:pt x="3" y="47"/>
                    </a:cubicBezTo>
                    <a:cubicBezTo>
                      <a:pt x="3" y="47"/>
                      <a:pt x="3" y="47"/>
                      <a:pt x="2" y="47"/>
                    </a:cubicBezTo>
                    <a:cubicBezTo>
                      <a:pt x="2" y="47"/>
                      <a:pt x="2" y="47"/>
                      <a:pt x="2" y="48"/>
                    </a:cubicBezTo>
                    <a:cubicBezTo>
                      <a:pt x="2" y="48"/>
                      <a:pt x="2" y="49"/>
                      <a:pt x="3" y="49"/>
                    </a:cubicBezTo>
                    <a:cubicBezTo>
                      <a:pt x="3" y="49"/>
                      <a:pt x="3" y="48"/>
                      <a:pt x="3" y="48"/>
                    </a:cubicBezTo>
                    <a:cubicBezTo>
                      <a:pt x="3" y="48"/>
                      <a:pt x="3" y="48"/>
                      <a:pt x="3" y="48"/>
                    </a:cubicBezTo>
                    <a:cubicBezTo>
                      <a:pt x="4" y="48"/>
                      <a:pt x="4" y="48"/>
                      <a:pt x="4" y="48"/>
                    </a:cubicBezTo>
                    <a:cubicBezTo>
                      <a:pt x="4" y="48"/>
                      <a:pt x="4" y="49"/>
                      <a:pt x="4" y="49"/>
                    </a:cubicBezTo>
                    <a:cubicBezTo>
                      <a:pt x="4" y="49"/>
                      <a:pt x="3" y="49"/>
                      <a:pt x="3" y="49"/>
                    </a:cubicBezTo>
                    <a:cubicBezTo>
                      <a:pt x="3" y="50"/>
                      <a:pt x="4" y="50"/>
                      <a:pt x="4" y="50"/>
                    </a:cubicBezTo>
                    <a:cubicBezTo>
                      <a:pt x="4" y="50"/>
                      <a:pt x="4" y="51"/>
                      <a:pt x="4" y="51"/>
                    </a:cubicBezTo>
                    <a:cubicBezTo>
                      <a:pt x="5" y="51"/>
                      <a:pt x="5" y="51"/>
                      <a:pt x="5" y="51"/>
                    </a:cubicBezTo>
                    <a:cubicBezTo>
                      <a:pt x="5" y="51"/>
                      <a:pt x="5" y="52"/>
                      <a:pt x="5" y="52"/>
                    </a:cubicBezTo>
                    <a:cubicBezTo>
                      <a:pt x="5" y="52"/>
                      <a:pt x="4" y="52"/>
                      <a:pt x="4" y="52"/>
                    </a:cubicBezTo>
                    <a:cubicBezTo>
                      <a:pt x="3" y="52"/>
                      <a:pt x="4" y="53"/>
                      <a:pt x="3" y="53"/>
                    </a:cubicBezTo>
                    <a:cubicBezTo>
                      <a:pt x="3" y="53"/>
                      <a:pt x="3" y="54"/>
                      <a:pt x="3" y="54"/>
                    </a:cubicBezTo>
                    <a:cubicBezTo>
                      <a:pt x="3" y="54"/>
                      <a:pt x="3" y="55"/>
                      <a:pt x="3" y="55"/>
                    </a:cubicBezTo>
                    <a:cubicBezTo>
                      <a:pt x="3" y="55"/>
                      <a:pt x="4" y="55"/>
                      <a:pt x="4" y="55"/>
                    </a:cubicBezTo>
                    <a:cubicBezTo>
                      <a:pt x="4" y="55"/>
                      <a:pt x="5" y="55"/>
                      <a:pt x="5" y="55"/>
                    </a:cubicBezTo>
                    <a:cubicBezTo>
                      <a:pt x="5" y="55"/>
                      <a:pt x="5" y="56"/>
                      <a:pt x="5" y="56"/>
                    </a:cubicBezTo>
                    <a:cubicBezTo>
                      <a:pt x="6" y="56"/>
                      <a:pt x="6" y="56"/>
                      <a:pt x="6" y="56"/>
                    </a:cubicBezTo>
                    <a:cubicBezTo>
                      <a:pt x="7" y="56"/>
                      <a:pt x="7" y="56"/>
                      <a:pt x="7" y="57"/>
                    </a:cubicBezTo>
                    <a:cubicBezTo>
                      <a:pt x="7" y="57"/>
                      <a:pt x="7" y="57"/>
                      <a:pt x="7" y="58"/>
                    </a:cubicBezTo>
                    <a:cubicBezTo>
                      <a:pt x="7" y="58"/>
                      <a:pt x="7" y="59"/>
                      <a:pt x="8" y="59"/>
                    </a:cubicBezTo>
                    <a:cubicBezTo>
                      <a:pt x="8" y="59"/>
                      <a:pt x="8" y="59"/>
                      <a:pt x="8" y="59"/>
                    </a:cubicBezTo>
                    <a:cubicBezTo>
                      <a:pt x="8" y="59"/>
                      <a:pt x="9" y="59"/>
                      <a:pt x="9" y="60"/>
                    </a:cubicBezTo>
                    <a:cubicBezTo>
                      <a:pt x="9" y="60"/>
                      <a:pt x="9" y="60"/>
                      <a:pt x="9" y="60"/>
                    </a:cubicBezTo>
                    <a:cubicBezTo>
                      <a:pt x="9" y="60"/>
                      <a:pt x="9" y="60"/>
                      <a:pt x="9" y="60"/>
                    </a:cubicBezTo>
                    <a:cubicBezTo>
                      <a:pt x="48" y="60"/>
                      <a:pt x="48" y="60"/>
                      <a:pt x="48" y="60"/>
                    </a:cubicBezTo>
                    <a:cubicBezTo>
                      <a:pt x="70" y="60"/>
                      <a:pt x="70" y="60"/>
                      <a:pt x="70" y="60"/>
                    </a:cubicBezTo>
                    <a:cubicBezTo>
                      <a:pt x="70" y="60"/>
                      <a:pt x="70" y="60"/>
                      <a:pt x="70" y="60"/>
                    </a:cubicBezTo>
                    <a:cubicBezTo>
                      <a:pt x="70" y="60"/>
                      <a:pt x="71" y="59"/>
                      <a:pt x="71" y="59"/>
                    </a:cubicBezTo>
                    <a:cubicBezTo>
                      <a:pt x="71" y="59"/>
                      <a:pt x="71" y="59"/>
                      <a:pt x="72" y="59"/>
                    </a:cubicBezTo>
                    <a:cubicBezTo>
                      <a:pt x="72" y="59"/>
                      <a:pt x="72" y="60"/>
                      <a:pt x="72" y="60"/>
                    </a:cubicBezTo>
                    <a:cubicBezTo>
                      <a:pt x="72" y="61"/>
                      <a:pt x="72" y="61"/>
                      <a:pt x="71" y="61"/>
                    </a:cubicBezTo>
                    <a:cubicBezTo>
                      <a:pt x="71" y="61"/>
                      <a:pt x="71" y="61"/>
                      <a:pt x="71" y="61"/>
                    </a:cubicBezTo>
                    <a:cubicBezTo>
                      <a:pt x="71" y="61"/>
                      <a:pt x="71" y="61"/>
                      <a:pt x="72" y="61"/>
                    </a:cubicBezTo>
                    <a:cubicBezTo>
                      <a:pt x="72" y="62"/>
                      <a:pt x="72" y="61"/>
                      <a:pt x="72" y="61"/>
                    </a:cubicBezTo>
                    <a:cubicBezTo>
                      <a:pt x="73" y="61"/>
                      <a:pt x="73" y="61"/>
                      <a:pt x="73" y="61"/>
                    </a:cubicBezTo>
                    <a:cubicBezTo>
                      <a:pt x="73" y="61"/>
                      <a:pt x="73" y="61"/>
                      <a:pt x="74" y="61"/>
                    </a:cubicBezTo>
                    <a:cubicBezTo>
                      <a:pt x="74" y="61"/>
                      <a:pt x="74" y="61"/>
                      <a:pt x="75" y="61"/>
                    </a:cubicBezTo>
                    <a:cubicBezTo>
                      <a:pt x="75" y="61"/>
                      <a:pt x="75" y="61"/>
                      <a:pt x="76" y="62"/>
                    </a:cubicBezTo>
                    <a:cubicBezTo>
                      <a:pt x="76" y="62"/>
                      <a:pt x="76" y="62"/>
                      <a:pt x="76" y="62"/>
                    </a:cubicBezTo>
                    <a:cubicBezTo>
                      <a:pt x="77" y="62"/>
                      <a:pt x="77" y="63"/>
                      <a:pt x="77" y="63"/>
                    </a:cubicBezTo>
                    <a:cubicBezTo>
                      <a:pt x="78" y="63"/>
                      <a:pt x="78" y="63"/>
                      <a:pt x="78" y="63"/>
                    </a:cubicBezTo>
                    <a:cubicBezTo>
                      <a:pt x="78" y="63"/>
                      <a:pt x="78" y="62"/>
                      <a:pt x="79" y="62"/>
                    </a:cubicBezTo>
                    <a:cubicBezTo>
                      <a:pt x="79" y="62"/>
                      <a:pt x="79" y="62"/>
                      <a:pt x="79" y="62"/>
                    </a:cubicBezTo>
                    <a:cubicBezTo>
                      <a:pt x="80" y="62"/>
                      <a:pt x="80" y="62"/>
                      <a:pt x="80" y="62"/>
                    </a:cubicBezTo>
                    <a:cubicBezTo>
                      <a:pt x="81" y="63"/>
                      <a:pt x="81" y="63"/>
                      <a:pt x="81" y="63"/>
                    </a:cubicBezTo>
                    <a:cubicBezTo>
                      <a:pt x="81" y="63"/>
                      <a:pt x="81" y="63"/>
                      <a:pt x="81" y="63"/>
                    </a:cubicBezTo>
                    <a:cubicBezTo>
                      <a:pt x="81" y="63"/>
                      <a:pt x="82" y="63"/>
                      <a:pt x="82" y="63"/>
                    </a:cubicBezTo>
                    <a:cubicBezTo>
                      <a:pt x="82" y="63"/>
                      <a:pt x="82" y="63"/>
                      <a:pt x="83" y="62"/>
                    </a:cubicBezTo>
                    <a:cubicBezTo>
                      <a:pt x="83" y="62"/>
                      <a:pt x="83" y="62"/>
                      <a:pt x="83" y="6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92" name="Freeform 182"/>
              <p:cNvSpPr>
                <a:spLocks/>
              </p:cNvSpPr>
              <p:nvPr/>
            </p:nvSpPr>
            <p:spPr bwMode="auto">
              <a:xfrm>
                <a:off x="2541589" y="1184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93" name="Freeform 183"/>
              <p:cNvSpPr>
                <a:spLocks/>
              </p:cNvSpPr>
              <p:nvPr/>
            </p:nvSpPr>
            <p:spPr bwMode="auto">
              <a:xfrm>
                <a:off x="1990727" y="773114"/>
                <a:ext cx="173038" cy="42863"/>
              </a:xfrm>
              <a:custGeom>
                <a:avLst/>
                <a:gdLst>
                  <a:gd name="T0" fmla="*/ 1 w 16"/>
                  <a:gd name="T1" fmla="*/ 4 h 4"/>
                  <a:gd name="T2" fmla="*/ 2 w 16"/>
                  <a:gd name="T3" fmla="*/ 4 h 4"/>
                  <a:gd name="T4" fmla="*/ 3 w 16"/>
                  <a:gd name="T5" fmla="*/ 4 h 4"/>
                  <a:gd name="T6" fmla="*/ 4 w 16"/>
                  <a:gd name="T7" fmla="*/ 4 h 4"/>
                  <a:gd name="T8" fmla="*/ 5 w 16"/>
                  <a:gd name="T9" fmla="*/ 4 h 4"/>
                  <a:gd name="T10" fmla="*/ 6 w 16"/>
                  <a:gd name="T11" fmla="*/ 3 h 4"/>
                  <a:gd name="T12" fmla="*/ 7 w 16"/>
                  <a:gd name="T13" fmla="*/ 3 h 4"/>
                  <a:gd name="T14" fmla="*/ 7 w 16"/>
                  <a:gd name="T15" fmla="*/ 3 h 4"/>
                  <a:gd name="T16" fmla="*/ 8 w 16"/>
                  <a:gd name="T17" fmla="*/ 3 h 4"/>
                  <a:gd name="T18" fmla="*/ 9 w 16"/>
                  <a:gd name="T19" fmla="*/ 3 h 4"/>
                  <a:gd name="T20" fmla="*/ 9 w 16"/>
                  <a:gd name="T21" fmla="*/ 3 h 4"/>
                  <a:gd name="T22" fmla="*/ 11 w 16"/>
                  <a:gd name="T23" fmla="*/ 3 h 4"/>
                  <a:gd name="T24" fmla="*/ 12 w 16"/>
                  <a:gd name="T25" fmla="*/ 2 h 4"/>
                  <a:gd name="T26" fmla="*/ 13 w 16"/>
                  <a:gd name="T27" fmla="*/ 2 h 4"/>
                  <a:gd name="T28" fmla="*/ 14 w 16"/>
                  <a:gd name="T29" fmla="*/ 2 h 4"/>
                  <a:gd name="T30" fmla="*/ 15 w 16"/>
                  <a:gd name="T31" fmla="*/ 1 h 4"/>
                  <a:gd name="T32" fmla="*/ 16 w 16"/>
                  <a:gd name="T33" fmla="*/ 1 h 4"/>
                  <a:gd name="T34" fmla="*/ 16 w 16"/>
                  <a:gd name="T35" fmla="*/ 1 h 4"/>
                  <a:gd name="T36" fmla="*/ 15 w 16"/>
                  <a:gd name="T37" fmla="*/ 0 h 4"/>
                  <a:gd name="T38" fmla="*/ 14 w 16"/>
                  <a:gd name="T39" fmla="*/ 0 h 4"/>
                  <a:gd name="T40" fmla="*/ 13 w 16"/>
                  <a:gd name="T41" fmla="*/ 1 h 4"/>
                  <a:gd name="T42" fmla="*/ 12 w 16"/>
                  <a:gd name="T43" fmla="*/ 1 h 4"/>
                  <a:gd name="T44" fmla="*/ 11 w 16"/>
                  <a:gd name="T45" fmla="*/ 1 h 4"/>
                  <a:gd name="T46" fmla="*/ 10 w 16"/>
                  <a:gd name="T47" fmla="*/ 1 h 4"/>
                  <a:gd name="T48" fmla="*/ 9 w 16"/>
                  <a:gd name="T49" fmla="*/ 0 h 4"/>
                  <a:gd name="T50" fmla="*/ 8 w 16"/>
                  <a:gd name="T51" fmla="*/ 0 h 4"/>
                  <a:gd name="T52" fmla="*/ 8 w 16"/>
                  <a:gd name="T53" fmla="*/ 1 h 4"/>
                  <a:gd name="T54" fmla="*/ 6 w 16"/>
                  <a:gd name="T55" fmla="*/ 1 h 4"/>
                  <a:gd name="T56" fmla="*/ 5 w 16"/>
                  <a:gd name="T57" fmla="*/ 2 h 4"/>
                  <a:gd name="T58" fmla="*/ 4 w 16"/>
                  <a:gd name="T59" fmla="*/ 2 h 4"/>
                  <a:gd name="T60" fmla="*/ 3 w 16"/>
                  <a:gd name="T61" fmla="*/ 2 h 4"/>
                  <a:gd name="T62" fmla="*/ 2 w 16"/>
                  <a:gd name="T63" fmla="*/ 3 h 4"/>
                  <a:gd name="T64" fmla="*/ 1 w 16"/>
                  <a:gd name="T65" fmla="*/ 3 h 4"/>
                  <a:gd name="T66" fmla="*/ 0 w 16"/>
                  <a:gd name="T67" fmla="*/ 3 h 4"/>
                  <a:gd name="T68" fmla="*/ 0 w 16"/>
                  <a:gd name="T69" fmla="*/ 4 h 4"/>
                  <a:gd name="T70" fmla="*/ 1 w 16"/>
                  <a:gd name="T7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4">
                    <a:moveTo>
                      <a:pt x="1" y="4"/>
                    </a:moveTo>
                    <a:cubicBezTo>
                      <a:pt x="2" y="4"/>
                      <a:pt x="2" y="4"/>
                      <a:pt x="2" y="4"/>
                    </a:cubicBezTo>
                    <a:cubicBezTo>
                      <a:pt x="3" y="4"/>
                      <a:pt x="3" y="4"/>
                      <a:pt x="3" y="4"/>
                    </a:cubicBezTo>
                    <a:cubicBezTo>
                      <a:pt x="4" y="4"/>
                      <a:pt x="4" y="4"/>
                      <a:pt x="4" y="4"/>
                    </a:cubicBezTo>
                    <a:cubicBezTo>
                      <a:pt x="4" y="4"/>
                      <a:pt x="5" y="4"/>
                      <a:pt x="5" y="4"/>
                    </a:cubicBezTo>
                    <a:cubicBezTo>
                      <a:pt x="5" y="4"/>
                      <a:pt x="5" y="3"/>
                      <a:pt x="6" y="3"/>
                    </a:cubicBezTo>
                    <a:cubicBezTo>
                      <a:pt x="6" y="3"/>
                      <a:pt x="6" y="3"/>
                      <a:pt x="7" y="3"/>
                    </a:cubicBezTo>
                    <a:cubicBezTo>
                      <a:pt x="7" y="3"/>
                      <a:pt x="7" y="3"/>
                      <a:pt x="7" y="3"/>
                    </a:cubicBezTo>
                    <a:cubicBezTo>
                      <a:pt x="8" y="3"/>
                      <a:pt x="8" y="3"/>
                      <a:pt x="8" y="3"/>
                    </a:cubicBezTo>
                    <a:cubicBezTo>
                      <a:pt x="9" y="3"/>
                      <a:pt x="9" y="3"/>
                      <a:pt x="9" y="3"/>
                    </a:cubicBezTo>
                    <a:cubicBezTo>
                      <a:pt x="9" y="3"/>
                      <a:pt x="9" y="3"/>
                      <a:pt x="9" y="3"/>
                    </a:cubicBezTo>
                    <a:cubicBezTo>
                      <a:pt x="10" y="4"/>
                      <a:pt x="10" y="3"/>
                      <a:pt x="11" y="3"/>
                    </a:cubicBezTo>
                    <a:cubicBezTo>
                      <a:pt x="11" y="3"/>
                      <a:pt x="11" y="2"/>
                      <a:pt x="12" y="2"/>
                    </a:cubicBezTo>
                    <a:cubicBezTo>
                      <a:pt x="12" y="2"/>
                      <a:pt x="12" y="2"/>
                      <a:pt x="13" y="2"/>
                    </a:cubicBezTo>
                    <a:cubicBezTo>
                      <a:pt x="13" y="2"/>
                      <a:pt x="13" y="2"/>
                      <a:pt x="14" y="2"/>
                    </a:cubicBezTo>
                    <a:cubicBezTo>
                      <a:pt x="14" y="1"/>
                      <a:pt x="14" y="1"/>
                      <a:pt x="15" y="1"/>
                    </a:cubicBezTo>
                    <a:cubicBezTo>
                      <a:pt x="15" y="1"/>
                      <a:pt x="15" y="1"/>
                      <a:pt x="16" y="1"/>
                    </a:cubicBezTo>
                    <a:cubicBezTo>
                      <a:pt x="16" y="1"/>
                      <a:pt x="16" y="1"/>
                      <a:pt x="16" y="1"/>
                    </a:cubicBezTo>
                    <a:cubicBezTo>
                      <a:pt x="16" y="0"/>
                      <a:pt x="15" y="0"/>
                      <a:pt x="15" y="0"/>
                    </a:cubicBezTo>
                    <a:cubicBezTo>
                      <a:pt x="15" y="0"/>
                      <a:pt x="14" y="0"/>
                      <a:pt x="14" y="0"/>
                    </a:cubicBezTo>
                    <a:cubicBezTo>
                      <a:pt x="13" y="0"/>
                      <a:pt x="13" y="0"/>
                      <a:pt x="13" y="1"/>
                    </a:cubicBezTo>
                    <a:cubicBezTo>
                      <a:pt x="13" y="1"/>
                      <a:pt x="12" y="1"/>
                      <a:pt x="12" y="1"/>
                    </a:cubicBezTo>
                    <a:cubicBezTo>
                      <a:pt x="11" y="1"/>
                      <a:pt x="11" y="1"/>
                      <a:pt x="11" y="1"/>
                    </a:cubicBezTo>
                    <a:cubicBezTo>
                      <a:pt x="10" y="1"/>
                      <a:pt x="10" y="1"/>
                      <a:pt x="10" y="1"/>
                    </a:cubicBezTo>
                    <a:cubicBezTo>
                      <a:pt x="9" y="1"/>
                      <a:pt x="9" y="0"/>
                      <a:pt x="9" y="0"/>
                    </a:cubicBezTo>
                    <a:cubicBezTo>
                      <a:pt x="9" y="0"/>
                      <a:pt x="8" y="0"/>
                      <a:pt x="8" y="0"/>
                    </a:cubicBezTo>
                    <a:cubicBezTo>
                      <a:pt x="8" y="0"/>
                      <a:pt x="8" y="1"/>
                      <a:pt x="8" y="1"/>
                    </a:cubicBezTo>
                    <a:cubicBezTo>
                      <a:pt x="7" y="1"/>
                      <a:pt x="7" y="1"/>
                      <a:pt x="6" y="1"/>
                    </a:cubicBezTo>
                    <a:cubicBezTo>
                      <a:pt x="6" y="2"/>
                      <a:pt x="6" y="2"/>
                      <a:pt x="5" y="2"/>
                    </a:cubicBezTo>
                    <a:cubicBezTo>
                      <a:pt x="5" y="2"/>
                      <a:pt x="5" y="2"/>
                      <a:pt x="4" y="2"/>
                    </a:cubicBezTo>
                    <a:cubicBezTo>
                      <a:pt x="4" y="2"/>
                      <a:pt x="4" y="2"/>
                      <a:pt x="3" y="2"/>
                    </a:cubicBezTo>
                    <a:cubicBezTo>
                      <a:pt x="3" y="2"/>
                      <a:pt x="3" y="3"/>
                      <a:pt x="2" y="3"/>
                    </a:cubicBezTo>
                    <a:cubicBezTo>
                      <a:pt x="2" y="3"/>
                      <a:pt x="2" y="3"/>
                      <a:pt x="1" y="3"/>
                    </a:cubicBezTo>
                    <a:cubicBezTo>
                      <a:pt x="1" y="3"/>
                      <a:pt x="0" y="3"/>
                      <a:pt x="0" y="3"/>
                    </a:cubicBezTo>
                    <a:cubicBezTo>
                      <a:pt x="0" y="4"/>
                      <a:pt x="0" y="4"/>
                      <a:pt x="0" y="4"/>
                    </a:cubicBezTo>
                    <a:cubicBezTo>
                      <a:pt x="1" y="4"/>
                      <a:pt x="1" y="4"/>
                      <a:pt x="1" y="4"/>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94" name="Freeform 184"/>
              <p:cNvSpPr>
                <a:spLocks/>
              </p:cNvSpPr>
              <p:nvPr/>
            </p:nvSpPr>
            <p:spPr bwMode="auto">
              <a:xfrm>
                <a:off x="1808164" y="849314"/>
                <a:ext cx="236538" cy="85725"/>
              </a:xfrm>
              <a:custGeom>
                <a:avLst/>
                <a:gdLst>
                  <a:gd name="T0" fmla="*/ 1 w 22"/>
                  <a:gd name="T1" fmla="*/ 7 h 8"/>
                  <a:gd name="T2" fmla="*/ 1 w 22"/>
                  <a:gd name="T3" fmla="*/ 7 h 8"/>
                  <a:gd name="T4" fmla="*/ 1 w 22"/>
                  <a:gd name="T5" fmla="*/ 8 h 8"/>
                  <a:gd name="T6" fmla="*/ 2 w 22"/>
                  <a:gd name="T7" fmla="*/ 8 h 8"/>
                  <a:gd name="T8" fmla="*/ 4 w 22"/>
                  <a:gd name="T9" fmla="*/ 8 h 8"/>
                  <a:gd name="T10" fmla="*/ 5 w 22"/>
                  <a:gd name="T11" fmla="*/ 7 h 8"/>
                  <a:gd name="T12" fmla="*/ 6 w 22"/>
                  <a:gd name="T13" fmla="*/ 7 h 8"/>
                  <a:gd name="T14" fmla="*/ 7 w 22"/>
                  <a:gd name="T15" fmla="*/ 7 h 8"/>
                  <a:gd name="T16" fmla="*/ 8 w 22"/>
                  <a:gd name="T17" fmla="*/ 6 h 8"/>
                  <a:gd name="T18" fmla="*/ 9 w 22"/>
                  <a:gd name="T19" fmla="*/ 5 h 8"/>
                  <a:gd name="T20" fmla="*/ 10 w 22"/>
                  <a:gd name="T21" fmla="*/ 5 h 8"/>
                  <a:gd name="T22" fmla="*/ 12 w 22"/>
                  <a:gd name="T23" fmla="*/ 5 h 8"/>
                  <a:gd name="T24" fmla="*/ 13 w 22"/>
                  <a:gd name="T25" fmla="*/ 4 h 8"/>
                  <a:gd name="T26" fmla="*/ 14 w 22"/>
                  <a:gd name="T27" fmla="*/ 4 h 8"/>
                  <a:gd name="T28" fmla="*/ 16 w 22"/>
                  <a:gd name="T29" fmla="*/ 3 h 8"/>
                  <a:gd name="T30" fmla="*/ 17 w 22"/>
                  <a:gd name="T31" fmla="*/ 3 h 8"/>
                  <a:gd name="T32" fmla="*/ 19 w 22"/>
                  <a:gd name="T33" fmla="*/ 3 h 8"/>
                  <a:gd name="T34" fmla="*/ 20 w 22"/>
                  <a:gd name="T35" fmla="*/ 3 h 8"/>
                  <a:gd name="T36" fmla="*/ 21 w 22"/>
                  <a:gd name="T37" fmla="*/ 2 h 8"/>
                  <a:gd name="T38" fmla="*/ 21 w 22"/>
                  <a:gd name="T39" fmla="*/ 2 h 8"/>
                  <a:gd name="T40" fmla="*/ 21 w 22"/>
                  <a:gd name="T41" fmla="*/ 2 h 8"/>
                  <a:gd name="T42" fmla="*/ 21 w 22"/>
                  <a:gd name="T43" fmla="*/ 2 h 8"/>
                  <a:gd name="T44" fmla="*/ 21 w 22"/>
                  <a:gd name="T45" fmla="*/ 1 h 8"/>
                  <a:gd name="T46" fmla="*/ 20 w 22"/>
                  <a:gd name="T47" fmla="*/ 1 h 8"/>
                  <a:gd name="T48" fmla="*/ 19 w 22"/>
                  <a:gd name="T49" fmla="*/ 0 h 8"/>
                  <a:gd name="T50" fmla="*/ 18 w 22"/>
                  <a:gd name="T51" fmla="*/ 1 h 8"/>
                  <a:gd name="T52" fmla="*/ 16 w 22"/>
                  <a:gd name="T53" fmla="*/ 1 h 8"/>
                  <a:gd name="T54" fmla="*/ 15 w 22"/>
                  <a:gd name="T55" fmla="*/ 1 h 8"/>
                  <a:gd name="T56" fmla="*/ 14 w 22"/>
                  <a:gd name="T57" fmla="*/ 0 h 8"/>
                  <a:gd name="T58" fmla="*/ 13 w 22"/>
                  <a:gd name="T59" fmla="*/ 0 h 8"/>
                  <a:gd name="T60" fmla="*/ 12 w 22"/>
                  <a:gd name="T61" fmla="*/ 0 h 8"/>
                  <a:gd name="T62" fmla="*/ 10 w 22"/>
                  <a:gd name="T63" fmla="*/ 0 h 8"/>
                  <a:gd name="T64" fmla="*/ 8 w 22"/>
                  <a:gd name="T65" fmla="*/ 0 h 8"/>
                  <a:gd name="T66" fmla="*/ 8 w 22"/>
                  <a:gd name="T67" fmla="*/ 1 h 8"/>
                  <a:gd name="T68" fmla="*/ 8 w 22"/>
                  <a:gd name="T69" fmla="*/ 2 h 8"/>
                  <a:gd name="T70" fmla="*/ 7 w 22"/>
                  <a:gd name="T71" fmla="*/ 2 h 8"/>
                  <a:gd name="T72" fmla="*/ 6 w 22"/>
                  <a:gd name="T73" fmla="*/ 3 h 8"/>
                  <a:gd name="T74" fmla="*/ 4 w 22"/>
                  <a:gd name="T75" fmla="*/ 3 h 8"/>
                  <a:gd name="T76" fmla="*/ 3 w 22"/>
                  <a:gd name="T77" fmla="*/ 4 h 8"/>
                  <a:gd name="T78" fmla="*/ 2 w 22"/>
                  <a:gd name="T79" fmla="*/ 5 h 8"/>
                  <a:gd name="T80" fmla="*/ 1 w 22"/>
                  <a:gd name="T81" fmla="*/ 5 h 8"/>
                  <a:gd name="T82" fmla="*/ 0 w 22"/>
                  <a:gd name="T83" fmla="*/ 5 h 8"/>
                  <a:gd name="T84" fmla="*/ 0 w 22"/>
                  <a:gd name="T85" fmla="*/ 6 h 8"/>
                  <a:gd name="T86" fmla="*/ 1 w 22"/>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8">
                    <a:moveTo>
                      <a:pt x="1" y="7"/>
                    </a:moveTo>
                    <a:cubicBezTo>
                      <a:pt x="1" y="7"/>
                      <a:pt x="1" y="7"/>
                      <a:pt x="1" y="7"/>
                    </a:cubicBezTo>
                    <a:cubicBezTo>
                      <a:pt x="1" y="8"/>
                      <a:pt x="1" y="8"/>
                      <a:pt x="1" y="8"/>
                    </a:cubicBezTo>
                    <a:cubicBezTo>
                      <a:pt x="1" y="8"/>
                      <a:pt x="2" y="8"/>
                      <a:pt x="2" y="8"/>
                    </a:cubicBezTo>
                    <a:cubicBezTo>
                      <a:pt x="3" y="8"/>
                      <a:pt x="3" y="8"/>
                      <a:pt x="4" y="8"/>
                    </a:cubicBezTo>
                    <a:cubicBezTo>
                      <a:pt x="4" y="8"/>
                      <a:pt x="4" y="7"/>
                      <a:pt x="5" y="7"/>
                    </a:cubicBezTo>
                    <a:cubicBezTo>
                      <a:pt x="5" y="7"/>
                      <a:pt x="5" y="7"/>
                      <a:pt x="6" y="7"/>
                    </a:cubicBezTo>
                    <a:cubicBezTo>
                      <a:pt x="6" y="7"/>
                      <a:pt x="6" y="7"/>
                      <a:pt x="7" y="7"/>
                    </a:cubicBezTo>
                    <a:cubicBezTo>
                      <a:pt x="7" y="7"/>
                      <a:pt x="8" y="7"/>
                      <a:pt x="8" y="6"/>
                    </a:cubicBezTo>
                    <a:cubicBezTo>
                      <a:pt x="9" y="6"/>
                      <a:pt x="9" y="6"/>
                      <a:pt x="9" y="5"/>
                    </a:cubicBezTo>
                    <a:cubicBezTo>
                      <a:pt x="10" y="5"/>
                      <a:pt x="10" y="6"/>
                      <a:pt x="10" y="5"/>
                    </a:cubicBezTo>
                    <a:cubicBezTo>
                      <a:pt x="11" y="5"/>
                      <a:pt x="11" y="5"/>
                      <a:pt x="12" y="5"/>
                    </a:cubicBezTo>
                    <a:cubicBezTo>
                      <a:pt x="12" y="5"/>
                      <a:pt x="12" y="4"/>
                      <a:pt x="13" y="4"/>
                    </a:cubicBezTo>
                    <a:cubicBezTo>
                      <a:pt x="13" y="4"/>
                      <a:pt x="14" y="4"/>
                      <a:pt x="14" y="4"/>
                    </a:cubicBezTo>
                    <a:cubicBezTo>
                      <a:pt x="15" y="4"/>
                      <a:pt x="15" y="4"/>
                      <a:pt x="16" y="3"/>
                    </a:cubicBezTo>
                    <a:cubicBezTo>
                      <a:pt x="17" y="3"/>
                      <a:pt x="17" y="3"/>
                      <a:pt x="17" y="3"/>
                    </a:cubicBezTo>
                    <a:cubicBezTo>
                      <a:pt x="18" y="3"/>
                      <a:pt x="18" y="3"/>
                      <a:pt x="19" y="3"/>
                    </a:cubicBezTo>
                    <a:cubicBezTo>
                      <a:pt x="19" y="3"/>
                      <a:pt x="19" y="3"/>
                      <a:pt x="20" y="3"/>
                    </a:cubicBezTo>
                    <a:cubicBezTo>
                      <a:pt x="20" y="3"/>
                      <a:pt x="21" y="3"/>
                      <a:pt x="21" y="2"/>
                    </a:cubicBezTo>
                    <a:cubicBezTo>
                      <a:pt x="21" y="2"/>
                      <a:pt x="21" y="2"/>
                      <a:pt x="21" y="2"/>
                    </a:cubicBezTo>
                    <a:cubicBezTo>
                      <a:pt x="21" y="2"/>
                      <a:pt x="21" y="2"/>
                      <a:pt x="21" y="2"/>
                    </a:cubicBezTo>
                    <a:cubicBezTo>
                      <a:pt x="22" y="2"/>
                      <a:pt x="21" y="2"/>
                      <a:pt x="21" y="2"/>
                    </a:cubicBezTo>
                    <a:cubicBezTo>
                      <a:pt x="21" y="1"/>
                      <a:pt x="21" y="1"/>
                      <a:pt x="21" y="1"/>
                    </a:cubicBezTo>
                    <a:cubicBezTo>
                      <a:pt x="20" y="1"/>
                      <a:pt x="20" y="1"/>
                      <a:pt x="20" y="1"/>
                    </a:cubicBezTo>
                    <a:cubicBezTo>
                      <a:pt x="19" y="0"/>
                      <a:pt x="19" y="0"/>
                      <a:pt x="19" y="0"/>
                    </a:cubicBezTo>
                    <a:cubicBezTo>
                      <a:pt x="18" y="0"/>
                      <a:pt x="18" y="1"/>
                      <a:pt x="18" y="1"/>
                    </a:cubicBezTo>
                    <a:cubicBezTo>
                      <a:pt x="17" y="1"/>
                      <a:pt x="17" y="1"/>
                      <a:pt x="16" y="1"/>
                    </a:cubicBezTo>
                    <a:cubicBezTo>
                      <a:pt x="16" y="1"/>
                      <a:pt x="16" y="1"/>
                      <a:pt x="15" y="1"/>
                    </a:cubicBezTo>
                    <a:cubicBezTo>
                      <a:pt x="15" y="1"/>
                      <a:pt x="15" y="0"/>
                      <a:pt x="14" y="0"/>
                    </a:cubicBezTo>
                    <a:cubicBezTo>
                      <a:pt x="14" y="0"/>
                      <a:pt x="14" y="0"/>
                      <a:pt x="13" y="0"/>
                    </a:cubicBezTo>
                    <a:cubicBezTo>
                      <a:pt x="13" y="0"/>
                      <a:pt x="12" y="0"/>
                      <a:pt x="12" y="0"/>
                    </a:cubicBezTo>
                    <a:cubicBezTo>
                      <a:pt x="11" y="0"/>
                      <a:pt x="10" y="0"/>
                      <a:pt x="10" y="0"/>
                    </a:cubicBezTo>
                    <a:cubicBezTo>
                      <a:pt x="9" y="0"/>
                      <a:pt x="9" y="0"/>
                      <a:pt x="8" y="0"/>
                    </a:cubicBezTo>
                    <a:cubicBezTo>
                      <a:pt x="8" y="0"/>
                      <a:pt x="8" y="0"/>
                      <a:pt x="8" y="1"/>
                    </a:cubicBezTo>
                    <a:cubicBezTo>
                      <a:pt x="8" y="1"/>
                      <a:pt x="8" y="2"/>
                      <a:pt x="8" y="2"/>
                    </a:cubicBezTo>
                    <a:cubicBezTo>
                      <a:pt x="7" y="2"/>
                      <a:pt x="7" y="2"/>
                      <a:pt x="7" y="2"/>
                    </a:cubicBezTo>
                    <a:cubicBezTo>
                      <a:pt x="7" y="2"/>
                      <a:pt x="6" y="2"/>
                      <a:pt x="6" y="3"/>
                    </a:cubicBezTo>
                    <a:cubicBezTo>
                      <a:pt x="5" y="3"/>
                      <a:pt x="5" y="3"/>
                      <a:pt x="4" y="3"/>
                    </a:cubicBezTo>
                    <a:cubicBezTo>
                      <a:pt x="4" y="4"/>
                      <a:pt x="4" y="4"/>
                      <a:pt x="3" y="4"/>
                    </a:cubicBezTo>
                    <a:cubicBezTo>
                      <a:pt x="3" y="4"/>
                      <a:pt x="3" y="4"/>
                      <a:pt x="2" y="5"/>
                    </a:cubicBezTo>
                    <a:cubicBezTo>
                      <a:pt x="2" y="5"/>
                      <a:pt x="1" y="5"/>
                      <a:pt x="1" y="5"/>
                    </a:cubicBezTo>
                    <a:cubicBezTo>
                      <a:pt x="1" y="5"/>
                      <a:pt x="0" y="5"/>
                      <a:pt x="0" y="5"/>
                    </a:cubicBezTo>
                    <a:cubicBezTo>
                      <a:pt x="0" y="6"/>
                      <a:pt x="0" y="6"/>
                      <a:pt x="0" y="6"/>
                    </a:cubicBezTo>
                    <a:cubicBezTo>
                      <a:pt x="0" y="6"/>
                      <a:pt x="0" y="6"/>
                      <a:pt x="1" y="7"/>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95" name="Freeform 185"/>
              <p:cNvSpPr>
                <a:spLocks/>
              </p:cNvSpPr>
              <p:nvPr/>
            </p:nvSpPr>
            <p:spPr bwMode="auto">
              <a:xfrm>
                <a:off x="1893889" y="881064"/>
                <a:ext cx="334963" cy="130175"/>
              </a:xfrm>
              <a:custGeom>
                <a:avLst/>
                <a:gdLst>
                  <a:gd name="T0" fmla="*/ 28 w 31"/>
                  <a:gd name="T1" fmla="*/ 8 h 12"/>
                  <a:gd name="T2" fmla="*/ 30 w 31"/>
                  <a:gd name="T3" fmla="*/ 8 h 12"/>
                  <a:gd name="T4" fmla="*/ 31 w 31"/>
                  <a:gd name="T5" fmla="*/ 7 h 12"/>
                  <a:gd name="T6" fmla="*/ 29 w 31"/>
                  <a:gd name="T7" fmla="*/ 7 h 12"/>
                  <a:gd name="T8" fmla="*/ 27 w 31"/>
                  <a:gd name="T9" fmla="*/ 6 h 12"/>
                  <a:gd name="T10" fmla="*/ 27 w 31"/>
                  <a:gd name="T11" fmla="*/ 5 h 12"/>
                  <a:gd name="T12" fmla="*/ 28 w 31"/>
                  <a:gd name="T13" fmla="*/ 4 h 12"/>
                  <a:gd name="T14" fmla="*/ 29 w 31"/>
                  <a:gd name="T15" fmla="*/ 2 h 12"/>
                  <a:gd name="T16" fmla="*/ 29 w 31"/>
                  <a:gd name="T17" fmla="*/ 1 h 12"/>
                  <a:gd name="T18" fmla="*/ 27 w 31"/>
                  <a:gd name="T19" fmla="*/ 0 h 12"/>
                  <a:gd name="T20" fmla="*/ 25 w 31"/>
                  <a:gd name="T21" fmla="*/ 0 h 12"/>
                  <a:gd name="T22" fmla="*/ 24 w 31"/>
                  <a:gd name="T23" fmla="*/ 2 h 12"/>
                  <a:gd name="T24" fmla="*/ 24 w 31"/>
                  <a:gd name="T25" fmla="*/ 3 h 12"/>
                  <a:gd name="T26" fmla="*/ 22 w 31"/>
                  <a:gd name="T27" fmla="*/ 4 h 12"/>
                  <a:gd name="T28" fmla="*/ 23 w 31"/>
                  <a:gd name="T29" fmla="*/ 2 h 12"/>
                  <a:gd name="T30" fmla="*/ 21 w 31"/>
                  <a:gd name="T31" fmla="*/ 1 h 12"/>
                  <a:gd name="T32" fmla="*/ 20 w 31"/>
                  <a:gd name="T33" fmla="*/ 1 h 12"/>
                  <a:gd name="T34" fmla="*/ 18 w 31"/>
                  <a:gd name="T35" fmla="*/ 1 h 12"/>
                  <a:gd name="T36" fmla="*/ 17 w 31"/>
                  <a:gd name="T37" fmla="*/ 1 h 12"/>
                  <a:gd name="T38" fmla="*/ 15 w 31"/>
                  <a:gd name="T39" fmla="*/ 1 h 12"/>
                  <a:gd name="T40" fmla="*/ 14 w 31"/>
                  <a:gd name="T41" fmla="*/ 2 h 12"/>
                  <a:gd name="T42" fmla="*/ 14 w 31"/>
                  <a:gd name="T43" fmla="*/ 0 h 12"/>
                  <a:gd name="T44" fmla="*/ 11 w 31"/>
                  <a:gd name="T45" fmla="*/ 1 h 12"/>
                  <a:gd name="T46" fmla="*/ 8 w 31"/>
                  <a:gd name="T47" fmla="*/ 2 h 12"/>
                  <a:gd name="T48" fmla="*/ 5 w 31"/>
                  <a:gd name="T49" fmla="*/ 2 h 12"/>
                  <a:gd name="T50" fmla="*/ 3 w 31"/>
                  <a:gd name="T51" fmla="*/ 3 h 12"/>
                  <a:gd name="T52" fmla="*/ 4 w 31"/>
                  <a:gd name="T53" fmla="*/ 4 h 12"/>
                  <a:gd name="T54" fmla="*/ 5 w 31"/>
                  <a:gd name="T55" fmla="*/ 5 h 12"/>
                  <a:gd name="T56" fmla="*/ 3 w 31"/>
                  <a:gd name="T57" fmla="*/ 5 h 12"/>
                  <a:gd name="T58" fmla="*/ 2 w 31"/>
                  <a:gd name="T59" fmla="*/ 6 h 12"/>
                  <a:gd name="T60" fmla="*/ 2 w 31"/>
                  <a:gd name="T61" fmla="*/ 6 h 12"/>
                  <a:gd name="T62" fmla="*/ 4 w 31"/>
                  <a:gd name="T63" fmla="*/ 6 h 12"/>
                  <a:gd name="T64" fmla="*/ 5 w 31"/>
                  <a:gd name="T65" fmla="*/ 6 h 12"/>
                  <a:gd name="T66" fmla="*/ 8 w 31"/>
                  <a:gd name="T67" fmla="*/ 6 h 12"/>
                  <a:gd name="T68" fmla="*/ 10 w 31"/>
                  <a:gd name="T69" fmla="*/ 6 h 12"/>
                  <a:gd name="T70" fmla="*/ 11 w 31"/>
                  <a:gd name="T71" fmla="*/ 7 h 12"/>
                  <a:gd name="T72" fmla="*/ 9 w 31"/>
                  <a:gd name="T73" fmla="*/ 8 h 12"/>
                  <a:gd name="T74" fmla="*/ 5 w 31"/>
                  <a:gd name="T75" fmla="*/ 8 h 12"/>
                  <a:gd name="T76" fmla="*/ 2 w 31"/>
                  <a:gd name="T77" fmla="*/ 8 h 12"/>
                  <a:gd name="T78" fmla="*/ 0 w 31"/>
                  <a:gd name="T79" fmla="*/ 8 h 12"/>
                  <a:gd name="T80" fmla="*/ 2 w 31"/>
                  <a:gd name="T81" fmla="*/ 9 h 12"/>
                  <a:gd name="T82" fmla="*/ 5 w 31"/>
                  <a:gd name="T83" fmla="*/ 9 h 12"/>
                  <a:gd name="T84" fmla="*/ 5 w 31"/>
                  <a:gd name="T85" fmla="*/ 10 h 12"/>
                  <a:gd name="T86" fmla="*/ 5 w 31"/>
                  <a:gd name="T87" fmla="*/ 11 h 12"/>
                  <a:gd name="T88" fmla="*/ 8 w 31"/>
                  <a:gd name="T89" fmla="*/ 11 h 12"/>
                  <a:gd name="T90" fmla="*/ 10 w 31"/>
                  <a:gd name="T91" fmla="*/ 11 h 12"/>
                  <a:gd name="T92" fmla="*/ 13 w 31"/>
                  <a:gd name="T93" fmla="*/ 10 h 12"/>
                  <a:gd name="T94" fmla="*/ 16 w 31"/>
                  <a:gd name="T95" fmla="*/ 10 h 12"/>
                  <a:gd name="T96" fmla="*/ 18 w 31"/>
                  <a:gd name="T97" fmla="*/ 10 h 12"/>
                  <a:gd name="T98" fmla="*/ 20 w 31"/>
                  <a:gd name="T99" fmla="*/ 10 h 12"/>
                  <a:gd name="T100" fmla="*/ 23 w 31"/>
                  <a:gd name="T101" fmla="*/ 10 h 12"/>
                  <a:gd name="T102" fmla="*/ 26 w 31"/>
                  <a:gd name="T103" fmla="*/ 10 h 12"/>
                  <a:gd name="T104" fmla="*/ 27 w 31"/>
                  <a:gd name="T10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 h="12">
                    <a:moveTo>
                      <a:pt x="27" y="9"/>
                    </a:moveTo>
                    <a:cubicBezTo>
                      <a:pt x="28" y="8"/>
                      <a:pt x="28" y="8"/>
                      <a:pt x="28" y="8"/>
                    </a:cubicBezTo>
                    <a:cubicBezTo>
                      <a:pt x="28" y="8"/>
                      <a:pt x="29" y="8"/>
                      <a:pt x="29" y="8"/>
                    </a:cubicBezTo>
                    <a:cubicBezTo>
                      <a:pt x="29" y="8"/>
                      <a:pt x="29" y="8"/>
                      <a:pt x="30" y="8"/>
                    </a:cubicBezTo>
                    <a:cubicBezTo>
                      <a:pt x="30" y="8"/>
                      <a:pt x="30" y="8"/>
                      <a:pt x="31" y="8"/>
                    </a:cubicBezTo>
                    <a:cubicBezTo>
                      <a:pt x="31" y="8"/>
                      <a:pt x="31" y="8"/>
                      <a:pt x="31" y="7"/>
                    </a:cubicBezTo>
                    <a:cubicBezTo>
                      <a:pt x="31" y="7"/>
                      <a:pt x="31" y="7"/>
                      <a:pt x="30" y="7"/>
                    </a:cubicBezTo>
                    <a:cubicBezTo>
                      <a:pt x="30" y="7"/>
                      <a:pt x="30" y="7"/>
                      <a:pt x="29" y="7"/>
                    </a:cubicBezTo>
                    <a:cubicBezTo>
                      <a:pt x="29" y="6"/>
                      <a:pt x="29" y="6"/>
                      <a:pt x="28" y="6"/>
                    </a:cubicBezTo>
                    <a:cubicBezTo>
                      <a:pt x="28" y="6"/>
                      <a:pt x="28" y="6"/>
                      <a:pt x="27" y="6"/>
                    </a:cubicBezTo>
                    <a:cubicBezTo>
                      <a:pt x="27" y="6"/>
                      <a:pt x="27" y="6"/>
                      <a:pt x="27" y="6"/>
                    </a:cubicBezTo>
                    <a:cubicBezTo>
                      <a:pt x="27" y="6"/>
                      <a:pt x="27" y="5"/>
                      <a:pt x="27" y="5"/>
                    </a:cubicBezTo>
                    <a:cubicBezTo>
                      <a:pt x="27" y="5"/>
                      <a:pt x="27" y="5"/>
                      <a:pt x="28" y="4"/>
                    </a:cubicBezTo>
                    <a:cubicBezTo>
                      <a:pt x="28" y="4"/>
                      <a:pt x="28" y="4"/>
                      <a:pt x="28" y="4"/>
                    </a:cubicBezTo>
                    <a:cubicBezTo>
                      <a:pt x="28" y="4"/>
                      <a:pt x="28" y="3"/>
                      <a:pt x="28" y="3"/>
                    </a:cubicBezTo>
                    <a:cubicBezTo>
                      <a:pt x="28" y="3"/>
                      <a:pt x="28" y="2"/>
                      <a:pt x="29" y="2"/>
                    </a:cubicBezTo>
                    <a:cubicBezTo>
                      <a:pt x="29" y="2"/>
                      <a:pt x="29" y="2"/>
                      <a:pt x="29" y="1"/>
                    </a:cubicBezTo>
                    <a:cubicBezTo>
                      <a:pt x="29" y="1"/>
                      <a:pt x="29" y="1"/>
                      <a:pt x="29" y="1"/>
                    </a:cubicBezTo>
                    <a:cubicBezTo>
                      <a:pt x="29" y="0"/>
                      <a:pt x="28" y="0"/>
                      <a:pt x="28" y="0"/>
                    </a:cubicBezTo>
                    <a:cubicBezTo>
                      <a:pt x="28" y="0"/>
                      <a:pt x="27" y="0"/>
                      <a:pt x="27" y="0"/>
                    </a:cubicBezTo>
                    <a:cubicBezTo>
                      <a:pt x="26" y="0"/>
                      <a:pt x="26" y="0"/>
                      <a:pt x="26" y="0"/>
                    </a:cubicBezTo>
                    <a:cubicBezTo>
                      <a:pt x="26" y="0"/>
                      <a:pt x="25" y="0"/>
                      <a:pt x="25" y="0"/>
                    </a:cubicBezTo>
                    <a:cubicBezTo>
                      <a:pt x="25" y="1"/>
                      <a:pt x="25" y="1"/>
                      <a:pt x="25" y="1"/>
                    </a:cubicBezTo>
                    <a:cubicBezTo>
                      <a:pt x="25" y="1"/>
                      <a:pt x="24" y="1"/>
                      <a:pt x="24" y="2"/>
                    </a:cubicBezTo>
                    <a:cubicBezTo>
                      <a:pt x="24" y="2"/>
                      <a:pt x="24" y="2"/>
                      <a:pt x="24" y="2"/>
                    </a:cubicBezTo>
                    <a:cubicBezTo>
                      <a:pt x="24" y="3"/>
                      <a:pt x="24" y="3"/>
                      <a:pt x="24" y="3"/>
                    </a:cubicBezTo>
                    <a:cubicBezTo>
                      <a:pt x="23" y="4"/>
                      <a:pt x="23" y="4"/>
                      <a:pt x="23" y="4"/>
                    </a:cubicBezTo>
                    <a:cubicBezTo>
                      <a:pt x="22" y="4"/>
                      <a:pt x="22" y="4"/>
                      <a:pt x="22" y="4"/>
                    </a:cubicBezTo>
                    <a:cubicBezTo>
                      <a:pt x="22" y="3"/>
                      <a:pt x="22" y="3"/>
                      <a:pt x="23" y="2"/>
                    </a:cubicBezTo>
                    <a:cubicBezTo>
                      <a:pt x="23" y="2"/>
                      <a:pt x="23" y="2"/>
                      <a:pt x="23" y="2"/>
                    </a:cubicBezTo>
                    <a:cubicBezTo>
                      <a:pt x="23" y="1"/>
                      <a:pt x="22" y="1"/>
                      <a:pt x="22" y="1"/>
                    </a:cubicBezTo>
                    <a:cubicBezTo>
                      <a:pt x="22" y="1"/>
                      <a:pt x="22" y="1"/>
                      <a:pt x="21" y="1"/>
                    </a:cubicBezTo>
                    <a:cubicBezTo>
                      <a:pt x="21" y="1"/>
                      <a:pt x="21" y="1"/>
                      <a:pt x="21" y="1"/>
                    </a:cubicBezTo>
                    <a:cubicBezTo>
                      <a:pt x="20" y="1"/>
                      <a:pt x="20" y="1"/>
                      <a:pt x="20" y="1"/>
                    </a:cubicBezTo>
                    <a:cubicBezTo>
                      <a:pt x="20" y="2"/>
                      <a:pt x="19" y="1"/>
                      <a:pt x="19" y="1"/>
                    </a:cubicBezTo>
                    <a:cubicBezTo>
                      <a:pt x="19" y="1"/>
                      <a:pt x="18" y="2"/>
                      <a:pt x="18" y="1"/>
                    </a:cubicBezTo>
                    <a:cubicBezTo>
                      <a:pt x="18" y="1"/>
                      <a:pt x="18" y="1"/>
                      <a:pt x="18" y="1"/>
                    </a:cubicBezTo>
                    <a:cubicBezTo>
                      <a:pt x="17" y="1"/>
                      <a:pt x="17" y="1"/>
                      <a:pt x="17" y="1"/>
                    </a:cubicBezTo>
                    <a:cubicBezTo>
                      <a:pt x="17" y="1"/>
                      <a:pt x="16" y="1"/>
                      <a:pt x="16" y="1"/>
                    </a:cubicBezTo>
                    <a:cubicBezTo>
                      <a:pt x="16" y="1"/>
                      <a:pt x="16" y="1"/>
                      <a:pt x="15" y="1"/>
                    </a:cubicBezTo>
                    <a:cubicBezTo>
                      <a:pt x="15" y="1"/>
                      <a:pt x="15" y="1"/>
                      <a:pt x="15" y="1"/>
                    </a:cubicBezTo>
                    <a:cubicBezTo>
                      <a:pt x="14" y="2"/>
                      <a:pt x="14" y="2"/>
                      <a:pt x="14" y="2"/>
                    </a:cubicBezTo>
                    <a:cubicBezTo>
                      <a:pt x="13" y="1"/>
                      <a:pt x="15" y="1"/>
                      <a:pt x="14" y="0"/>
                    </a:cubicBezTo>
                    <a:cubicBezTo>
                      <a:pt x="14" y="0"/>
                      <a:pt x="14" y="0"/>
                      <a:pt x="14" y="0"/>
                    </a:cubicBezTo>
                    <a:cubicBezTo>
                      <a:pt x="13" y="0"/>
                      <a:pt x="13" y="0"/>
                      <a:pt x="13" y="0"/>
                    </a:cubicBezTo>
                    <a:cubicBezTo>
                      <a:pt x="12" y="1"/>
                      <a:pt x="12" y="1"/>
                      <a:pt x="11" y="1"/>
                    </a:cubicBezTo>
                    <a:cubicBezTo>
                      <a:pt x="11" y="1"/>
                      <a:pt x="10" y="1"/>
                      <a:pt x="10" y="1"/>
                    </a:cubicBezTo>
                    <a:cubicBezTo>
                      <a:pt x="9" y="1"/>
                      <a:pt x="9" y="1"/>
                      <a:pt x="8" y="2"/>
                    </a:cubicBezTo>
                    <a:cubicBezTo>
                      <a:pt x="7" y="2"/>
                      <a:pt x="7" y="2"/>
                      <a:pt x="6" y="2"/>
                    </a:cubicBezTo>
                    <a:cubicBezTo>
                      <a:pt x="6" y="2"/>
                      <a:pt x="6" y="2"/>
                      <a:pt x="5" y="2"/>
                    </a:cubicBezTo>
                    <a:cubicBezTo>
                      <a:pt x="5" y="3"/>
                      <a:pt x="5" y="3"/>
                      <a:pt x="4" y="3"/>
                    </a:cubicBezTo>
                    <a:cubicBezTo>
                      <a:pt x="4" y="3"/>
                      <a:pt x="3" y="3"/>
                      <a:pt x="3" y="3"/>
                    </a:cubicBezTo>
                    <a:cubicBezTo>
                      <a:pt x="3" y="4"/>
                      <a:pt x="3" y="4"/>
                      <a:pt x="3" y="4"/>
                    </a:cubicBezTo>
                    <a:cubicBezTo>
                      <a:pt x="3" y="4"/>
                      <a:pt x="3" y="4"/>
                      <a:pt x="4" y="4"/>
                    </a:cubicBezTo>
                    <a:cubicBezTo>
                      <a:pt x="4" y="4"/>
                      <a:pt x="5" y="4"/>
                      <a:pt x="5" y="5"/>
                    </a:cubicBezTo>
                    <a:cubicBezTo>
                      <a:pt x="5" y="5"/>
                      <a:pt x="5" y="5"/>
                      <a:pt x="5" y="5"/>
                    </a:cubicBezTo>
                    <a:cubicBezTo>
                      <a:pt x="5" y="6"/>
                      <a:pt x="5" y="5"/>
                      <a:pt x="4" y="5"/>
                    </a:cubicBezTo>
                    <a:cubicBezTo>
                      <a:pt x="4" y="5"/>
                      <a:pt x="4" y="5"/>
                      <a:pt x="3" y="5"/>
                    </a:cubicBezTo>
                    <a:cubicBezTo>
                      <a:pt x="3" y="5"/>
                      <a:pt x="3" y="5"/>
                      <a:pt x="2" y="5"/>
                    </a:cubicBezTo>
                    <a:cubicBezTo>
                      <a:pt x="2" y="5"/>
                      <a:pt x="2" y="5"/>
                      <a:pt x="2" y="6"/>
                    </a:cubicBezTo>
                    <a:cubicBezTo>
                      <a:pt x="1" y="6"/>
                      <a:pt x="1" y="6"/>
                      <a:pt x="1" y="6"/>
                    </a:cubicBezTo>
                    <a:cubicBezTo>
                      <a:pt x="1" y="6"/>
                      <a:pt x="2" y="6"/>
                      <a:pt x="2" y="6"/>
                    </a:cubicBezTo>
                    <a:cubicBezTo>
                      <a:pt x="2" y="7"/>
                      <a:pt x="2" y="7"/>
                      <a:pt x="3" y="7"/>
                    </a:cubicBezTo>
                    <a:cubicBezTo>
                      <a:pt x="3" y="7"/>
                      <a:pt x="3" y="6"/>
                      <a:pt x="4" y="6"/>
                    </a:cubicBezTo>
                    <a:cubicBezTo>
                      <a:pt x="4" y="6"/>
                      <a:pt x="4" y="6"/>
                      <a:pt x="5" y="6"/>
                    </a:cubicBezTo>
                    <a:cubicBezTo>
                      <a:pt x="5" y="6"/>
                      <a:pt x="5" y="6"/>
                      <a:pt x="5" y="6"/>
                    </a:cubicBezTo>
                    <a:cubicBezTo>
                      <a:pt x="6" y="6"/>
                      <a:pt x="6" y="6"/>
                      <a:pt x="7" y="6"/>
                    </a:cubicBezTo>
                    <a:cubicBezTo>
                      <a:pt x="7" y="6"/>
                      <a:pt x="7" y="6"/>
                      <a:pt x="8" y="6"/>
                    </a:cubicBezTo>
                    <a:cubicBezTo>
                      <a:pt x="8" y="6"/>
                      <a:pt x="9" y="6"/>
                      <a:pt x="9" y="6"/>
                    </a:cubicBezTo>
                    <a:cubicBezTo>
                      <a:pt x="10" y="6"/>
                      <a:pt x="10" y="6"/>
                      <a:pt x="10" y="6"/>
                    </a:cubicBezTo>
                    <a:cubicBezTo>
                      <a:pt x="11" y="6"/>
                      <a:pt x="11" y="6"/>
                      <a:pt x="11" y="7"/>
                    </a:cubicBezTo>
                    <a:cubicBezTo>
                      <a:pt x="11" y="7"/>
                      <a:pt x="11" y="7"/>
                      <a:pt x="11" y="7"/>
                    </a:cubicBezTo>
                    <a:cubicBezTo>
                      <a:pt x="11" y="8"/>
                      <a:pt x="10" y="8"/>
                      <a:pt x="10" y="8"/>
                    </a:cubicBezTo>
                    <a:cubicBezTo>
                      <a:pt x="9" y="8"/>
                      <a:pt x="9" y="8"/>
                      <a:pt x="9" y="8"/>
                    </a:cubicBezTo>
                    <a:cubicBezTo>
                      <a:pt x="8" y="7"/>
                      <a:pt x="8" y="8"/>
                      <a:pt x="7" y="8"/>
                    </a:cubicBezTo>
                    <a:cubicBezTo>
                      <a:pt x="6" y="8"/>
                      <a:pt x="6" y="7"/>
                      <a:pt x="5" y="8"/>
                    </a:cubicBezTo>
                    <a:cubicBezTo>
                      <a:pt x="4" y="8"/>
                      <a:pt x="4" y="8"/>
                      <a:pt x="3" y="8"/>
                    </a:cubicBezTo>
                    <a:cubicBezTo>
                      <a:pt x="3" y="8"/>
                      <a:pt x="2" y="8"/>
                      <a:pt x="2" y="8"/>
                    </a:cubicBezTo>
                    <a:cubicBezTo>
                      <a:pt x="1" y="8"/>
                      <a:pt x="1" y="8"/>
                      <a:pt x="1" y="8"/>
                    </a:cubicBezTo>
                    <a:cubicBezTo>
                      <a:pt x="1" y="8"/>
                      <a:pt x="0" y="8"/>
                      <a:pt x="0" y="8"/>
                    </a:cubicBezTo>
                    <a:cubicBezTo>
                      <a:pt x="0" y="9"/>
                      <a:pt x="1" y="9"/>
                      <a:pt x="1" y="9"/>
                    </a:cubicBezTo>
                    <a:cubicBezTo>
                      <a:pt x="1" y="9"/>
                      <a:pt x="2" y="9"/>
                      <a:pt x="2" y="9"/>
                    </a:cubicBezTo>
                    <a:cubicBezTo>
                      <a:pt x="3" y="9"/>
                      <a:pt x="3" y="9"/>
                      <a:pt x="3" y="9"/>
                    </a:cubicBezTo>
                    <a:cubicBezTo>
                      <a:pt x="4" y="9"/>
                      <a:pt x="4" y="9"/>
                      <a:pt x="5" y="9"/>
                    </a:cubicBezTo>
                    <a:cubicBezTo>
                      <a:pt x="5" y="9"/>
                      <a:pt x="5" y="9"/>
                      <a:pt x="6" y="9"/>
                    </a:cubicBezTo>
                    <a:cubicBezTo>
                      <a:pt x="6" y="10"/>
                      <a:pt x="6" y="10"/>
                      <a:pt x="5" y="10"/>
                    </a:cubicBezTo>
                    <a:cubicBezTo>
                      <a:pt x="5" y="11"/>
                      <a:pt x="5" y="10"/>
                      <a:pt x="5" y="11"/>
                    </a:cubicBezTo>
                    <a:cubicBezTo>
                      <a:pt x="5" y="11"/>
                      <a:pt x="5" y="11"/>
                      <a:pt x="5" y="11"/>
                    </a:cubicBezTo>
                    <a:cubicBezTo>
                      <a:pt x="6" y="12"/>
                      <a:pt x="6" y="11"/>
                      <a:pt x="7" y="11"/>
                    </a:cubicBezTo>
                    <a:cubicBezTo>
                      <a:pt x="7" y="12"/>
                      <a:pt x="7" y="12"/>
                      <a:pt x="8" y="11"/>
                    </a:cubicBezTo>
                    <a:cubicBezTo>
                      <a:pt x="8" y="11"/>
                      <a:pt x="8" y="11"/>
                      <a:pt x="9" y="11"/>
                    </a:cubicBezTo>
                    <a:cubicBezTo>
                      <a:pt x="9" y="11"/>
                      <a:pt x="10" y="11"/>
                      <a:pt x="10" y="11"/>
                    </a:cubicBezTo>
                    <a:cubicBezTo>
                      <a:pt x="11" y="11"/>
                      <a:pt x="11" y="11"/>
                      <a:pt x="12" y="11"/>
                    </a:cubicBezTo>
                    <a:cubicBezTo>
                      <a:pt x="12" y="10"/>
                      <a:pt x="12" y="10"/>
                      <a:pt x="13" y="10"/>
                    </a:cubicBezTo>
                    <a:cubicBezTo>
                      <a:pt x="14" y="10"/>
                      <a:pt x="14" y="10"/>
                      <a:pt x="15" y="10"/>
                    </a:cubicBezTo>
                    <a:cubicBezTo>
                      <a:pt x="15" y="10"/>
                      <a:pt x="15" y="10"/>
                      <a:pt x="16" y="10"/>
                    </a:cubicBezTo>
                    <a:cubicBezTo>
                      <a:pt x="16" y="10"/>
                      <a:pt x="17" y="10"/>
                      <a:pt x="17" y="10"/>
                    </a:cubicBezTo>
                    <a:cubicBezTo>
                      <a:pt x="18" y="10"/>
                      <a:pt x="18" y="10"/>
                      <a:pt x="18" y="10"/>
                    </a:cubicBezTo>
                    <a:cubicBezTo>
                      <a:pt x="19" y="9"/>
                      <a:pt x="19" y="9"/>
                      <a:pt x="19" y="9"/>
                    </a:cubicBezTo>
                    <a:cubicBezTo>
                      <a:pt x="20" y="9"/>
                      <a:pt x="20" y="9"/>
                      <a:pt x="20" y="10"/>
                    </a:cubicBezTo>
                    <a:cubicBezTo>
                      <a:pt x="21" y="10"/>
                      <a:pt x="21" y="10"/>
                      <a:pt x="21" y="10"/>
                    </a:cubicBezTo>
                    <a:cubicBezTo>
                      <a:pt x="22" y="11"/>
                      <a:pt x="22" y="10"/>
                      <a:pt x="23" y="10"/>
                    </a:cubicBezTo>
                    <a:cubicBezTo>
                      <a:pt x="23" y="10"/>
                      <a:pt x="24" y="10"/>
                      <a:pt x="24" y="10"/>
                    </a:cubicBezTo>
                    <a:cubicBezTo>
                      <a:pt x="25" y="10"/>
                      <a:pt x="25" y="10"/>
                      <a:pt x="26" y="10"/>
                    </a:cubicBezTo>
                    <a:cubicBezTo>
                      <a:pt x="27" y="10"/>
                      <a:pt x="28" y="10"/>
                      <a:pt x="28" y="10"/>
                    </a:cubicBezTo>
                    <a:cubicBezTo>
                      <a:pt x="28" y="9"/>
                      <a:pt x="27" y="9"/>
                      <a:pt x="27" y="9"/>
                    </a:cubicBezTo>
                    <a:cubicBezTo>
                      <a:pt x="27" y="9"/>
                      <a:pt x="27" y="9"/>
                      <a:pt x="27" y="9"/>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96" name="Freeform 186"/>
              <p:cNvSpPr>
                <a:spLocks/>
              </p:cNvSpPr>
              <p:nvPr/>
            </p:nvSpPr>
            <p:spPr bwMode="auto">
              <a:xfrm>
                <a:off x="2206627" y="750889"/>
                <a:ext cx="33338" cy="22225"/>
              </a:xfrm>
              <a:custGeom>
                <a:avLst/>
                <a:gdLst>
                  <a:gd name="T0" fmla="*/ 0 w 3"/>
                  <a:gd name="T1" fmla="*/ 2 h 2"/>
                  <a:gd name="T2" fmla="*/ 1 w 3"/>
                  <a:gd name="T3" fmla="*/ 2 h 2"/>
                  <a:gd name="T4" fmla="*/ 1 w 3"/>
                  <a:gd name="T5" fmla="*/ 2 h 2"/>
                  <a:gd name="T6" fmla="*/ 2 w 3"/>
                  <a:gd name="T7" fmla="*/ 2 h 2"/>
                  <a:gd name="T8" fmla="*/ 3 w 3"/>
                  <a:gd name="T9" fmla="*/ 1 h 2"/>
                  <a:gd name="T10" fmla="*/ 1 w 3"/>
                  <a:gd name="T11" fmla="*/ 1 h 2"/>
                  <a:gd name="T12" fmla="*/ 0 w 3"/>
                  <a:gd name="T13" fmla="*/ 1 h 2"/>
                  <a:gd name="T14" fmla="*/ 0 w 3"/>
                  <a:gd name="T15" fmla="*/ 2 h 2"/>
                  <a:gd name="T16" fmla="*/ 0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2"/>
                    </a:moveTo>
                    <a:cubicBezTo>
                      <a:pt x="0" y="2"/>
                      <a:pt x="1" y="2"/>
                      <a:pt x="1" y="2"/>
                    </a:cubicBezTo>
                    <a:cubicBezTo>
                      <a:pt x="1" y="2"/>
                      <a:pt x="1" y="2"/>
                      <a:pt x="1" y="2"/>
                    </a:cubicBezTo>
                    <a:cubicBezTo>
                      <a:pt x="2" y="2"/>
                      <a:pt x="2" y="2"/>
                      <a:pt x="2" y="2"/>
                    </a:cubicBezTo>
                    <a:cubicBezTo>
                      <a:pt x="3" y="1"/>
                      <a:pt x="3" y="1"/>
                      <a:pt x="3" y="1"/>
                    </a:cubicBezTo>
                    <a:cubicBezTo>
                      <a:pt x="3" y="0"/>
                      <a:pt x="2" y="1"/>
                      <a:pt x="1" y="1"/>
                    </a:cubicBezTo>
                    <a:cubicBezTo>
                      <a:pt x="1" y="1"/>
                      <a:pt x="1" y="1"/>
                      <a:pt x="0" y="1"/>
                    </a:cubicBezTo>
                    <a:cubicBezTo>
                      <a:pt x="0" y="1"/>
                      <a:pt x="0" y="1"/>
                      <a:pt x="0" y="2"/>
                    </a:cubicBezTo>
                    <a:cubicBezTo>
                      <a:pt x="0" y="2"/>
                      <a:pt x="0" y="2"/>
                      <a:pt x="0"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97" name="Freeform 187"/>
              <p:cNvSpPr>
                <a:spLocks/>
              </p:cNvSpPr>
              <p:nvPr/>
            </p:nvSpPr>
            <p:spPr bwMode="auto">
              <a:xfrm>
                <a:off x="2228852" y="762001"/>
                <a:ext cx="65088" cy="22225"/>
              </a:xfrm>
              <a:custGeom>
                <a:avLst/>
                <a:gdLst>
                  <a:gd name="T0" fmla="*/ 0 w 6"/>
                  <a:gd name="T1" fmla="*/ 1 h 2"/>
                  <a:gd name="T2" fmla="*/ 0 w 6"/>
                  <a:gd name="T3" fmla="*/ 2 h 2"/>
                  <a:gd name="T4" fmla="*/ 1 w 6"/>
                  <a:gd name="T5" fmla="*/ 2 h 2"/>
                  <a:gd name="T6" fmla="*/ 2 w 6"/>
                  <a:gd name="T7" fmla="*/ 2 h 2"/>
                  <a:gd name="T8" fmla="*/ 3 w 6"/>
                  <a:gd name="T9" fmla="*/ 2 h 2"/>
                  <a:gd name="T10" fmla="*/ 4 w 6"/>
                  <a:gd name="T11" fmla="*/ 1 h 2"/>
                  <a:gd name="T12" fmla="*/ 5 w 6"/>
                  <a:gd name="T13" fmla="*/ 1 h 2"/>
                  <a:gd name="T14" fmla="*/ 6 w 6"/>
                  <a:gd name="T15" fmla="*/ 1 h 2"/>
                  <a:gd name="T16" fmla="*/ 6 w 6"/>
                  <a:gd name="T17" fmla="*/ 0 h 2"/>
                  <a:gd name="T18" fmla="*/ 5 w 6"/>
                  <a:gd name="T19" fmla="*/ 0 h 2"/>
                  <a:gd name="T20" fmla="*/ 4 w 6"/>
                  <a:gd name="T21" fmla="*/ 0 h 2"/>
                  <a:gd name="T22" fmla="*/ 3 w 6"/>
                  <a:gd name="T23" fmla="*/ 0 h 2"/>
                  <a:gd name="T24" fmla="*/ 1 w 6"/>
                  <a:gd name="T25" fmla="*/ 0 h 2"/>
                  <a:gd name="T26" fmla="*/ 1 w 6"/>
                  <a:gd name="T27" fmla="*/ 1 h 2"/>
                  <a:gd name="T28" fmla="*/ 0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1"/>
                    </a:moveTo>
                    <a:cubicBezTo>
                      <a:pt x="0" y="2"/>
                      <a:pt x="0" y="2"/>
                      <a:pt x="0" y="2"/>
                    </a:cubicBezTo>
                    <a:cubicBezTo>
                      <a:pt x="0" y="2"/>
                      <a:pt x="1" y="2"/>
                      <a:pt x="1" y="2"/>
                    </a:cubicBezTo>
                    <a:cubicBezTo>
                      <a:pt x="1" y="2"/>
                      <a:pt x="2" y="2"/>
                      <a:pt x="2" y="2"/>
                    </a:cubicBezTo>
                    <a:cubicBezTo>
                      <a:pt x="2" y="2"/>
                      <a:pt x="3" y="2"/>
                      <a:pt x="3" y="2"/>
                    </a:cubicBezTo>
                    <a:cubicBezTo>
                      <a:pt x="3" y="2"/>
                      <a:pt x="4" y="2"/>
                      <a:pt x="4" y="1"/>
                    </a:cubicBezTo>
                    <a:cubicBezTo>
                      <a:pt x="4" y="1"/>
                      <a:pt x="4" y="1"/>
                      <a:pt x="5" y="1"/>
                    </a:cubicBezTo>
                    <a:cubicBezTo>
                      <a:pt x="5" y="1"/>
                      <a:pt x="6" y="1"/>
                      <a:pt x="6" y="1"/>
                    </a:cubicBezTo>
                    <a:cubicBezTo>
                      <a:pt x="6" y="1"/>
                      <a:pt x="6" y="0"/>
                      <a:pt x="6" y="0"/>
                    </a:cubicBezTo>
                    <a:cubicBezTo>
                      <a:pt x="6" y="0"/>
                      <a:pt x="5" y="0"/>
                      <a:pt x="5" y="0"/>
                    </a:cubicBezTo>
                    <a:cubicBezTo>
                      <a:pt x="5" y="0"/>
                      <a:pt x="4" y="0"/>
                      <a:pt x="4" y="0"/>
                    </a:cubicBezTo>
                    <a:cubicBezTo>
                      <a:pt x="3" y="0"/>
                      <a:pt x="3" y="0"/>
                      <a:pt x="3" y="0"/>
                    </a:cubicBezTo>
                    <a:cubicBezTo>
                      <a:pt x="2" y="0"/>
                      <a:pt x="2" y="0"/>
                      <a:pt x="1" y="0"/>
                    </a:cubicBezTo>
                    <a:cubicBezTo>
                      <a:pt x="1" y="1"/>
                      <a:pt x="1" y="1"/>
                      <a:pt x="1" y="1"/>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98" name="Freeform 188"/>
              <p:cNvSpPr>
                <a:spLocks/>
              </p:cNvSpPr>
              <p:nvPr/>
            </p:nvSpPr>
            <p:spPr bwMode="auto">
              <a:xfrm>
                <a:off x="2260602" y="741364"/>
                <a:ext cx="65088" cy="20638"/>
              </a:xfrm>
              <a:custGeom>
                <a:avLst/>
                <a:gdLst>
                  <a:gd name="T0" fmla="*/ 1 w 6"/>
                  <a:gd name="T1" fmla="*/ 2 h 2"/>
                  <a:gd name="T2" fmla="*/ 1 w 6"/>
                  <a:gd name="T3" fmla="*/ 2 h 2"/>
                  <a:gd name="T4" fmla="*/ 3 w 6"/>
                  <a:gd name="T5" fmla="*/ 1 h 2"/>
                  <a:gd name="T6" fmla="*/ 3 w 6"/>
                  <a:gd name="T7" fmla="*/ 2 h 2"/>
                  <a:gd name="T8" fmla="*/ 5 w 6"/>
                  <a:gd name="T9" fmla="*/ 2 h 2"/>
                  <a:gd name="T10" fmla="*/ 5 w 6"/>
                  <a:gd name="T11" fmla="*/ 1 h 2"/>
                  <a:gd name="T12" fmla="*/ 5 w 6"/>
                  <a:gd name="T13" fmla="*/ 0 h 2"/>
                  <a:gd name="T14" fmla="*/ 4 w 6"/>
                  <a:gd name="T15" fmla="*/ 0 h 2"/>
                  <a:gd name="T16" fmla="*/ 3 w 6"/>
                  <a:gd name="T17" fmla="*/ 0 h 2"/>
                  <a:gd name="T18" fmla="*/ 2 w 6"/>
                  <a:gd name="T19" fmla="*/ 0 h 2"/>
                  <a:gd name="T20" fmla="*/ 1 w 6"/>
                  <a:gd name="T21" fmla="*/ 1 h 2"/>
                  <a:gd name="T22" fmla="*/ 0 w 6"/>
                  <a:gd name="T23" fmla="*/ 1 h 2"/>
                  <a:gd name="T24" fmla="*/ 1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1" y="2"/>
                    </a:moveTo>
                    <a:cubicBezTo>
                      <a:pt x="1" y="2"/>
                      <a:pt x="1" y="2"/>
                      <a:pt x="1" y="2"/>
                    </a:cubicBezTo>
                    <a:cubicBezTo>
                      <a:pt x="2" y="2"/>
                      <a:pt x="2" y="1"/>
                      <a:pt x="3" y="1"/>
                    </a:cubicBezTo>
                    <a:cubicBezTo>
                      <a:pt x="3" y="1"/>
                      <a:pt x="3" y="2"/>
                      <a:pt x="3" y="2"/>
                    </a:cubicBezTo>
                    <a:cubicBezTo>
                      <a:pt x="4" y="2"/>
                      <a:pt x="4" y="2"/>
                      <a:pt x="5" y="2"/>
                    </a:cubicBezTo>
                    <a:cubicBezTo>
                      <a:pt x="5" y="2"/>
                      <a:pt x="5" y="2"/>
                      <a:pt x="5" y="1"/>
                    </a:cubicBezTo>
                    <a:cubicBezTo>
                      <a:pt x="6" y="1"/>
                      <a:pt x="6" y="1"/>
                      <a:pt x="5" y="0"/>
                    </a:cubicBezTo>
                    <a:cubicBezTo>
                      <a:pt x="5" y="0"/>
                      <a:pt x="5" y="0"/>
                      <a:pt x="4" y="0"/>
                    </a:cubicBezTo>
                    <a:cubicBezTo>
                      <a:pt x="4" y="0"/>
                      <a:pt x="3" y="0"/>
                      <a:pt x="3" y="0"/>
                    </a:cubicBezTo>
                    <a:cubicBezTo>
                      <a:pt x="2" y="0"/>
                      <a:pt x="2" y="0"/>
                      <a:pt x="2" y="0"/>
                    </a:cubicBezTo>
                    <a:cubicBezTo>
                      <a:pt x="1" y="0"/>
                      <a:pt x="1" y="0"/>
                      <a:pt x="1" y="1"/>
                    </a:cubicBezTo>
                    <a:cubicBezTo>
                      <a:pt x="1" y="1"/>
                      <a:pt x="1" y="1"/>
                      <a:pt x="0" y="1"/>
                    </a:cubicBezTo>
                    <a:cubicBezTo>
                      <a:pt x="0" y="1"/>
                      <a:pt x="1"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99" name="Freeform 189"/>
              <p:cNvSpPr>
                <a:spLocks/>
              </p:cNvSpPr>
              <p:nvPr/>
            </p:nvSpPr>
            <p:spPr bwMode="auto">
              <a:xfrm>
                <a:off x="2055814" y="795339"/>
                <a:ext cx="238125" cy="65088"/>
              </a:xfrm>
              <a:custGeom>
                <a:avLst/>
                <a:gdLst>
                  <a:gd name="T0" fmla="*/ 9 w 22"/>
                  <a:gd name="T1" fmla="*/ 1 h 6"/>
                  <a:gd name="T2" fmla="*/ 8 w 22"/>
                  <a:gd name="T3" fmla="*/ 1 h 6"/>
                  <a:gd name="T4" fmla="*/ 7 w 22"/>
                  <a:gd name="T5" fmla="*/ 1 h 6"/>
                  <a:gd name="T6" fmla="*/ 6 w 22"/>
                  <a:gd name="T7" fmla="*/ 1 h 6"/>
                  <a:gd name="T8" fmla="*/ 5 w 22"/>
                  <a:gd name="T9" fmla="*/ 2 h 6"/>
                  <a:gd name="T10" fmla="*/ 4 w 22"/>
                  <a:gd name="T11" fmla="*/ 2 h 6"/>
                  <a:gd name="T12" fmla="*/ 3 w 22"/>
                  <a:gd name="T13" fmla="*/ 3 h 6"/>
                  <a:gd name="T14" fmla="*/ 2 w 22"/>
                  <a:gd name="T15" fmla="*/ 3 h 6"/>
                  <a:gd name="T16" fmla="*/ 1 w 22"/>
                  <a:gd name="T17" fmla="*/ 3 h 6"/>
                  <a:gd name="T18" fmla="*/ 0 w 22"/>
                  <a:gd name="T19" fmla="*/ 3 h 6"/>
                  <a:gd name="T20" fmla="*/ 0 w 22"/>
                  <a:gd name="T21" fmla="*/ 4 h 6"/>
                  <a:gd name="T22" fmla="*/ 1 w 22"/>
                  <a:gd name="T23" fmla="*/ 4 h 6"/>
                  <a:gd name="T24" fmla="*/ 2 w 22"/>
                  <a:gd name="T25" fmla="*/ 4 h 6"/>
                  <a:gd name="T26" fmla="*/ 2 w 22"/>
                  <a:gd name="T27" fmla="*/ 4 h 6"/>
                  <a:gd name="T28" fmla="*/ 4 w 22"/>
                  <a:gd name="T29" fmla="*/ 3 h 6"/>
                  <a:gd name="T30" fmla="*/ 4 w 22"/>
                  <a:gd name="T31" fmla="*/ 4 h 6"/>
                  <a:gd name="T32" fmla="*/ 5 w 22"/>
                  <a:gd name="T33" fmla="*/ 3 h 6"/>
                  <a:gd name="T34" fmla="*/ 7 w 22"/>
                  <a:gd name="T35" fmla="*/ 4 h 6"/>
                  <a:gd name="T36" fmla="*/ 6 w 22"/>
                  <a:gd name="T37" fmla="*/ 4 h 6"/>
                  <a:gd name="T38" fmla="*/ 5 w 22"/>
                  <a:gd name="T39" fmla="*/ 4 h 6"/>
                  <a:gd name="T40" fmla="*/ 4 w 22"/>
                  <a:gd name="T41" fmla="*/ 4 h 6"/>
                  <a:gd name="T42" fmla="*/ 4 w 22"/>
                  <a:gd name="T43" fmla="*/ 5 h 6"/>
                  <a:gd name="T44" fmla="*/ 4 w 22"/>
                  <a:gd name="T45" fmla="*/ 5 h 6"/>
                  <a:gd name="T46" fmla="*/ 6 w 22"/>
                  <a:gd name="T47" fmla="*/ 5 h 6"/>
                  <a:gd name="T48" fmla="*/ 7 w 22"/>
                  <a:gd name="T49" fmla="*/ 5 h 6"/>
                  <a:gd name="T50" fmla="*/ 9 w 22"/>
                  <a:gd name="T51" fmla="*/ 5 h 6"/>
                  <a:gd name="T52" fmla="*/ 10 w 22"/>
                  <a:gd name="T53" fmla="*/ 4 h 6"/>
                  <a:gd name="T54" fmla="*/ 12 w 22"/>
                  <a:gd name="T55" fmla="*/ 4 h 6"/>
                  <a:gd name="T56" fmla="*/ 13 w 22"/>
                  <a:gd name="T57" fmla="*/ 4 h 6"/>
                  <a:gd name="T58" fmla="*/ 14 w 22"/>
                  <a:gd name="T59" fmla="*/ 4 h 6"/>
                  <a:gd name="T60" fmla="*/ 16 w 22"/>
                  <a:gd name="T61" fmla="*/ 4 h 6"/>
                  <a:gd name="T62" fmla="*/ 17 w 22"/>
                  <a:gd name="T63" fmla="*/ 4 h 6"/>
                  <a:gd name="T64" fmla="*/ 18 w 22"/>
                  <a:gd name="T65" fmla="*/ 4 h 6"/>
                  <a:gd name="T66" fmla="*/ 19 w 22"/>
                  <a:gd name="T67" fmla="*/ 4 h 6"/>
                  <a:gd name="T68" fmla="*/ 21 w 22"/>
                  <a:gd name="T69" fmla="*/ 3 h 6"/>
                  <a:gd name="T70" fmla="*/ 22 w 22"/>
                  <a:gd name="T71" fmla="*/ 3 h 6"/>
                  <a:gd name="T72" fmla="*/ 22 w 22"/>
                  <a:gd name="T73" fmla="*/ 2 h 6"/>
                  <a:gd name="T74" fmla="*/ 21 w 22"/>
                  <a:gd name="T75" fmla="*/ 1 h 6"/>
                  <a:gd name="T76" fmla="*/ 20 w 22"/>
                  <a:gd name="T77" fmla="*/ 1 h 6"/>
                  <a:gd name="T78" fmla="*/ 19 w 22"/>
                  <a:gd name="T79" fmla="*/ 2 h 6"/>
                  <a:gd name="T80" fmla="*/ 18 w 22"/>
                  <a:gd name="T81" fmla="*/ 2 h 6"/>
                  <a:gd name="T82" fmla="*/ 19 w 22"/>
                  <a:gd name="T83" fmla="*/ 1 h 6"/>
                  <a:gd name="T84" fmla="*/ 19 w 22"/>
                  <a:gd name="T85" fmla="*/ 0 h 6"/>
                  <a:gd name="T86" fmla="*/ 18 w 22"/>
                  <a:gd name="T87" fmla="*/ 0 h 6"/>
                  <a:gd name="T88" fmla="*/ 16 w 22"/>
                  <a:gd name="T89" fmla="*/ 0 h 6"/>
                  <a:gd name="T90" fmla="*/ 15 w 22"/>
                  <a:gd name="T91" fmla="*/ 1 h 6"/>
                  <a:gd name="T92" fmla="*/ 16 w 22"/>
                  <a:gd name="T93" fmla="*/ 2 h 6"/>
                  <a:gd name="T94" fmla="*/ 15 w 22"/>
                  <a:gd name="T95" fmla="*/ 3 h 6"/>
                  <a:gd name="T96" fmla="*/ 14 w 22"/>
                  <a:gd name="T97" fmla="*/ 3 h 6"/>
                  <a:gd name="T98" fmla="*/ 12 w 22"/>
                  <a:gd name="T99" fmla="*/ 2 h 6"/>
                  <a:gd name="T100" fmla="*/ 11 w 22"/>
                  <a:gd name="T101" fmla="*/ 2 h 6"/>
                  <a:gd name="T102" fmla="*/ 10 w 22"/>
                  <a:gd name="T103" fmla="*/ 1 h 6"/>
                  <a:gd name="T104" fmla="*/ 9 w 22"/>
                  <a:gd name="T10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6">
                    <a:moveTo>
                      <a:pt x="9" y="1"/>
                    </a:moveTo>
                    <a:cubicBezTo>
                      <a:pt x="8" y="1"/>
                      <a:pt x="8" y="1"/>
                      <a:pt x="8" y="1"/>
                    </a:cubicBezTo>
                    <a:cubicBezTo>
                      <a:pt x="7" y="1"/>
                      <a:pt x="7" y="1"/>
                      <a:pt x="7" y="1"/>
                    </a:cubicBezTo>
                    <a:cubicBezTo>
                      <a:pt x="6" y="1"/>
                      <a:pt x="6" y="1"/>
                      <a:pt x="6" y="1"/>
                    </a:cubicBezTo>
                    <a:cubicBezTo>
                      <a:pt x="5" y="1"/>
                      <a:pt x="5" y="2"/>
                      <a:pt x="5" y="2"/>
                    </a:cubicBezTo>
                    <a:cubicBezTo>
                      <a:pt x="4" y="2"/>
                      <a:pt x="4" y="2"/>
                      <a:pt x="4" y="2"/>
                    </a:cubicBezTo>
                    <a:cubicBezTo>
                      <a:pt x="3" y="2"/>
                      <a:pt x="3" y="3"/>
                      <a:pt x="3" y="3"/>
                    </a:cubicBezTo>
                    <a:cubicBezTo>
                      <a:pt x="2" y="3"/>
                      <a:pt x="2" y="2"/>
                      <a:pt x="2" y="3"/>
                    </a:cubicBezTo>
                    <a:cubicBezTo>
                      <a:pt x="1" y="3"/>
                      <a:pt x="1" y="3"/>
                      <a:pt x="1" y="3"/>
                    </a:cubicBezTo>
                    <a:cubicBezTo>
                      <a:pt x="0" y="3"/>
                      <a:pt x="0" y="3"/>
                      <a:pt x="0" y="3"/>
                    </a:cubicBezTo>
                    <a:cubicBezTo>
                      <a:pt x="0" y="4"/>
                      <a:pt x="0" y="4"/>
                      <a:pt x="0" y="4"/>
                    </a:cubicBezTo>
                    <a:cubicBezTo>
                      <a:pt x="0" y="5"/>
                      <a:pt x="1" y="4"/>
                      <a:pt x="1" y="4"/>
                    </a:cubicBezTo>
                    <a:cubicBezTo>
                      <a:pt x="2" y="4"/>
                      <a:pt x="2" y="4"/>
                      <a:pt x="2" y="4"/>
                    </a:cubicBezTo>
                    <a:cubicBezTo>
                      <a:pt x="2" y="4"/>
                      <a:pt x="2" y="4"/>
                      <a:pt x="2" y="4"/>
                    </a:cubicBezTo>
                    <a:cubicBezTo>
                      <a:pt x="3" y="3"/>
                      <a:pt x="3" y="3"/>
                      <a:pt x="4" y="3"/>
                    </a:cubicBezTo>
                    <a:cubicBezTo>
                      <a:pt x="4" y="3"/>
                      <a:pt x="4" y="4"/>
                      <a:pt x="4" y="4"/>
                    </a:cubicBezTo>
                    <a:cubicBezTo>
                      <a:pt x="5" y="4"/>
                      <a:pt x="5" y="3"/>
                      <a:pt x="5" y="3"/>
                    </a:cubicBezTo>
                    <a:cubicBezTo>
                      <a:pt x="6" y="3"/>
                      <a:pt x="7" y="3"/>
                      <a:pt x="7" y="4"/>
                    </a:cubicBezTo>
                    <a:cubicBezTo>
                      <a:pt x="7" y="4"/>
                      <a:pt x="6" y="4"/>
                      <a:pt x="6" y="4"/>
                    </a:cubicBezTo>
                    <a:cubicBezTo>
                      <a:pt x="6" y="4"/>
                      <a:pt x="5" y="4"/>
                      <a:pt x="5" y="4"/>
                    </a:cubicBezTo>
                    <a:cubicBezTo>
                      <a:pt x="4" y="4"/>
                      <a:pt x="4" y="4"/>
                      <a:pt x="4" y="4"/>
                    </a:cubicBezTo>
                    <a:cubicBezTo>
                      <a:pt x="4" y="4"/>
                      <a:pt x="4" y="5"/>
                      <a:pt x="4" y="5"/>
                    </a:cubicBezTo>
                    <a:cubicBezTo>
                      <a:pt x="4" y="5"/>
                      <a:pt x="4" y="5"/>
                      <a:pt x="4" y="5"/>
                    </a:cubicBezTo>
                    <a:cubicBezTo>
                      <a:pt x="5" y="6"/>
                      <a:pt x="5" y="5"/>
                      <a:pt x="6" y="5"/>
                    </a:cubicBezTo>
                    <a:cubicBezTo>
                      <a:pt x="7" y="5"/>
                      <a:pt x="7" y="5"/>
                      <a:pt x="7" y="5"/>
                    </a:cubicBezTo>
                    <a:cubicBezTo>
                      <a:pt x="8" y="5"/>
                      <a:pt x="8" y="5"/>
                      <a:pt x="9" y="5"/>
                    </a:cubicBezTo>
                    <a:cubicBezTo>
                      <a:pt x="9" y="5"/>
                      <a:pt x="10" y="5"/>
                      <a:pt x="10" y="4"/>
                    </a:cubicBezTo>
                    <a:cubicBezTo>
                      <a:pt x="11" y="4"/>
                      <a:pt x="11" y="4"/>
                      <a:pt x="12" y="4"/>
                    </a:cubicBezTo>
                    <a:cubicBezTo>
                      <a:pt x="12" y="4"/>
                      <a:pt x="13" y="4"/>
                      <a:pt x="13" y="4"/>
                    </a:cubicBezTo>
                    <a:cubicBezTo>
                      <a:pt x="14" y="4"/>
                      <a:pt x="14" y="4"/>
                      <a:pt x="14" y="4"/>
                    </a:cubicBezTo>
                    <a:cubicBezTo>
                      <a:pt x="15" y="4"/>
                      <a:pt x="15" y="4"/>
                      <a:pt x="16" y="4"/>
                    </a:cubicBezTo>
                    <a:cubicBezTo>
                      <a:pt x="16" y="4"/>
                      <a:pt x="17" y="4"/>
                      <a:pt x="17" y="4"/>
                    </a:cubicBezTo>
                    <a:cubicBezTo>
                      <a:pt x="17" y="4"/>
                      <a:pt x="18" y="4"/>
                      <a:pt x="18" y="4"/>
                    </a:cubicBezTo>
                    <a:cubicBezTo>
                      <a:pt x="19" y="4"/>
                      <a:pt x="19" y="4"/>
                      <a:pt x="19" y="4"/>
                    </a:cubicBezTo>
                    <a:cubicBezTo>
                      <a:pt x="20" y="3"/>
                      <a:pt x="20" y="3"/>
                      <a:pt x="21" y="3"/>
                    </a:cubicBezTo>
                    <a:cubicBezTo>
                      <a:pt x="21" y="3"/>
                      <a:pt x="22" y="3"/>
                      <a:pt x="22" y="3"/>
                    </a:cubicBezTo>
                    <a:cubicBezTo>
                      <a:pt x="22" y="2"/>
                      <a:pt x="22" y="2"/>
                      <a:pt x="22" y="2"/>
                    </a:cubicBezTo>
                    <a:cubicBezTo>
                      <a:pt x="21" y="1"/>
                      <a:pt x="21" y="1"/>
                      <a:pt x="21" y="1"/>
                    </a:cubicBezTo>
                    <a:cubicBezTo>
                      <a:pt x="20" y="1"/>
                      <a:pt x="20" y="1"/>
                      <a:pt x="20" y="1"/>
                    </a:cubicBezTo>
                    <a:cubicBezTo>
                      <a:pt x="19" y="2"/>
                      <a:pt x="19" y="2"/>
                      <a:pt x="19" y="2"/>
                    </a:cubicBezTo>
                    <a:cubicBezTo>
                      <a:pt x="19" y="2"/>
                      <a:pt x="19" y="2"/>
                      <a:pt x="18" y="2"/>
                    </a:cubicBezTo>
                    <a:cubicBezTo>
                      <a:pt x="18" y="2"/>
                      <a:pt x="19" y="1"/>
                      <a:pt x="19" y="1"/>
                    </a:cubicBezTo>
                    <a:cubicBezTo>
                      <a:pt x="19" y="1"/>
                      <a:pt x="19" y="0"/>
                      <a:pt x="19" y="0"/>
                    </a:cubicBezTo>
                    <a:cubicBezTo>
                      <a:pt x="19" y="0"/>
                      <a:pt x="18" y="0"/>
                      <a:pt x="18" y="0"/>
                    </a:cubicBezTo>
                    <a:cubicBezTo>
                      <a:pt x="17" y="0"/>
                      <a:pt x="17" y="0"/>
                      <a:pt x="16" y="0"/>
                    </a:cubicBezTo>
                    <a:cubicBezTo>
                      <a:pt x="16" y="0"/>
                      <a:pt x="15" y="0"/>
                      <a:pt x="15" y="1"/>
                    </a:cubicBezTo>
                    <a:cubicBezTo>
                      <a:pt x="15" y="1"/>
                      <a:pt x="16" y="1"/>
                      <a:pt x="16" y="2"/>
                    </a:cubicBezTo>
                    <a:cubicBezTo>
                      <a:pt x="15" y="2"/>
                      <a:pt x="15" y="3"/>
                      <a:pt x="15" y="3"/>
                    </a:cubicBezTo>
                    <a:cubicBezTo>
                      <a:pt x="15" y="3"/>
                      <a:pt x="15" y="3"/>
                      <a:pt x="14" y="3"/>
                    </a:cubicBezTo>
                    <a:cubicBezTo>
                      <a:pt x="13" y="3"/>
                      <a:pt x="13" y="2"/>
                      <a:pt x="12" y="2"/>
                    </a:cubicBezTo>
                    <a:cubicBezTo>
                      <a:pt x="12" y="2"/>
                      <a:pt x="12" y="2"/>
                      <a:pt x="11" y="2"/>
                    </a:cubicBezTo>
                    <a:cubicBezTo>
                      <a:pt x="11" y="2"/>
                      <a:pt x="11" y="1"/>
                      <a:pt x="10" y="1"/>
                    </a:cubicBezTo>
                    <a:cubicBezTo>
                      <a:pt x="10" y="1"/>
                      <a:pt x="9" y="1"/>
                      <a:pt x="9"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00" name="Freeform 190"/>
              <p:cNvSpPr>
                <a:spLocks/>
              </p:cNvSpPr>
              <p:nvPr/>
            </p:nvSpPr>
            <p:spPr bwMode="auto">
              <a:xfrm>
                <a:off x="2228852" y="968376"/>
                <a:ext cx="76200" cy="31750"/>
              </a:xfrm>
              <a:custGeom>
                <a:avLst/>
                <a:gdLst>
                  <a:gd name="T0" fmla="*/ 1 w 7"/>
                  <a:gd name="T1" fmla="*/ 3 h 3"/>
                  <a:gd name="T2" fmla="*/ 2 w 7"/>
                  <a:gd name="T3" fmla="*/ 2 h 3"/>
                  <a:gd name="T4" fmla="*/ 3 w 7"/>
                  <a:gd name="T5" fmla="*/ 3 h 3"/>
                  <a:gd name="T6" fmla="*/ 4 w 7"/>
                  <a:gd name="T7" fmla="*/ 3 h 3"/>
                  <a:gd name="T8" fmla="*/ 5 w 7"/>
                  <a:gd name="T9" fmla="*/ 3 h 3"/>
                  <a:gd name="T10" fmla="*/ 6 w 7"/>
                  <a:gd name="T11" fmla="*/ 3 h 3"/>
                  <a:gd name="T12" fmla="*/ 7 w 7"/>
                  <a:gd name="T13" fmla="*/ 2 h 3"/>
                  <a:gd name="T14" fmla="*/ 7 w 7"/>
                  <a:gd name="T15" fmla="*/ 1 h 3"/>
                  <a:gd name="T16" fmla="*/ 7 w 7"/>
                  <a:gd name="T17" fmla="*/ 1 h 3"/>
                  <a:gd name="T18" fmla="*/ 6 w 7"/>
                  <a:gd name="T19" fmla="*/ 1 h 3"/>
                  <a:gd name="T20" fmla="*/ 5 w 7"/>
                  <a:gd name="T21" fmla="*/ 0 h 3"/>
                  <a:gd name="T22" fmla="*/ 5 w 7"/>
                  <a:gd name="T23" fmla="*/ 0 h 3"/>
                  <a:gd name="T24" fmla="*/ 4 w 7"/>
                  <a:gd name="T25" fmla="*/ 0 h 3"/>
                  <a:gd name="T26" fmla="*/ 3 w 7"/>
                  <a:gd name="T27" fmla="*/ 0 h 3"/>
                  <a:gd name="T28" fmla="*/ 3 w 7"/>
                  <a:gd name="T29" fmla="*/ 1 h 3"/>
                  <a:gd name="T30" fmla="*/ 2 w 7"/>
                  <a:gd name="T31" fmla="*/ 2 h 3"/>
                  <a:gd name="T32" fmla="*/ 1 w 7"/>
                  <a:gd name="T33" fmla="*/ 2 h 3"/>
                  <a:gd name="T34" fmla="*/ 0 w 7"/>
                  <a:gd name="T35" fmla="*/ 2 h 3"/>
                  <a:gd name="T36" fmla="*/ 1 w 7"/>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3">
                    <a:moveTo>
                      <a:pt x="1" y="3"/>
                    </a:moveTo>
                    <a:cubicBezTo>
                      <a:pt x="1" y="3"/>
                      <a:pt x="1" y="2"/>
                      <a:pt x="2" y="2"/>
                    </a:cubicBezTo>
                    <a:cubicBezTo>
                      <a:pt x="2" y="2"/>
                      <a:pt x="2" y="2"/>
                      <a:pt x="3" y="3"/>
                    </a:cubicBezTo>
                    <a:cubicBezTo>
                      <a:pt x="3" y="3"/>
                      <a:pt x="3" y="3"/>
                      <a:pt x="4" y="3"/>
                    </a:cubicBezTo>
                    <a:cubicBezTo>
                      <a:pt x="4" y="3"/>
                      <a:pt x="4" y="3"/>
                      <a:pt x="5" y="3"/>
                    </a:cubicBezTo>
                    <a:cubicBezTo>
                      <a:pt x="5" y="3"/>
                      <a:pt x="6" y="3"/>
                      <a:pt x="6" y="3"/>
                    </a:cubicBezTo>
                    <a:cubicBezTo>
                      <a:pt x="6" y="3"/>
                      <a:pt x="7" y="3"/>
                      <a:pt x="7" y="2"/>
                    </a:cubicBezTo>
                    <a:cubicBezTo>
                      <a:pt x="7" y="2"/>
                      <a:pt x="7" y="2"/>
                      <a:pt x="7" y="1"/>
                    </a:cubicBezTo>
                    <a:cubicBezTo>
                      <a:pt x="7" y="1"/>
                      <a:pt x="7" y="1"/>
                      <a:pt x="7" y="1"/>
                    </a:cubicBezTo>
                    <a:cubicBezTo>
                      <a:pt x="6" y="1"/>
                      <a:pt x="6" y="1"/>
                      <a:pt x="6" y="1"/>
                    </a:cubicBezTo>
                    <a:cubicBezTo>
                      <a:pt x="6" y="1"/>
                      <a:pt x="6" y="1"/>
                      <a:pt x="5" y="0"/>
                    </a:cubicBezTo>
                    <a:cubicBezTo>
                      <a:pt x="5" y="0"/>
                      <a:pt x="5" y="0"/>
                      <a:pt x="5" y="0"/>
                    </a:cubicBezTo>
                    <a:cubicBezTo>
                      <a:pt x="5" y="0"/>
                      <a:pt x="4" y="0"/>
                      <a:pt x="4" y="0"/>
                    </a:cubicBezTo>
                    <a:cubicBezTo>
                      <a:pt x="4" y="0"/>
                      <a:pt x="4" y="0"/>
                      <a:pt x="3" y="0"/>
                    </a:cubicBezTo>
                    <a:cubicBezTo>
                      <a:pt x="3" y="0"/>
                      <a:pt x="3" y="1"/>
                      <a:pt x="3" y="1"/>
                    </a:cubicBezTo>
                    <a:cubicBezTo>
                      <a:pt x="3" y="1"/>
                      <a:pt x="2" y="1"/>
                      <a:pt x="2" y="2"/>
                    </a:cubicBezTo>
                    <a:cubicBezTo>
                      <a:pt x="1" y="2"/>
                      <a:pt x="1" y="1"/>
                      <a:pt x="1" y="2"/>
                    </a:cubicBezTo>
                    <a:cubicBezTo>
                      <a:pt x="0" y="2"/>
                      <a:pt x="0" y="2"/>
                      <a:pt x="0" y="2"/>
                    </a:cubicBezTo>
                    <a:cubicBezTo>
                      <a:pt x="0" y="2"/>
                      <a:pt x="0" y="2"/>
                      <a:pt x="1"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01" name="Freeform 191"/>
              <p:cNvSpPr>
                <a:spLocks/>
              </p:cNvSpPr>
              <p:nvPr/>
            </p:nvSpPr>
            <p:spPr bwMode="auto">
              <a:xfrm>
                <a:off x="2217739" y="869951"/>
                <a:ext cx="42863" cy="22225"/>
              </a:xfrm>
              <a:custGeom>
                <a:avLst/>
                <a:gdLst>
                  <a:gd name="T0" fmla="*/ 3 w 4"/>
                  <a:gd name="T1" fmla="*/ 1 h 2"/>
                  <a:gd name="T2" fmla="*/ 4 w 4"/>
                  <a:gd name="T3" fmla="*/ 1 h 2"/>
                  <a:gd name="T4" fmla="*/ 4 w 4"/>
                  <a:gd name="T5" fmla="*/ 0 h 2"/>
                  <a:gd name="T6" fmla="*/ 3 w 4"/>
                  <a:gd name="T7" fmla="*/ 0 h 2"/>
                  <a:gd name="T8" fmla="*/ 3 w 4"/>
                  <a:gd name="T9" fmla="*/ 0 h 2"/>
                  <a:gd name="T10" fmla="*/ 2 w 4"/>
                  <a:gd name="T11" fmla="*/ 0 h 2"/>
                  <a:gd name="T12" fmla="*/ 0 w 4"/>
                  <a:gd name="T13" fmla="*/ 0 h 2"/>
                  <a:gd name="T14" fmla="*/ 0 w 4"/>
                  <a:gd name="T15" fmla="*/ 0 h 2"/>
                  <a:gd name="T16" fmla="*/ 0 w 4"/>
                  <a:gd name="T17" fmla="*/ 1 h 2"/>
                  <a:gd name="T18" fmla="*/ 0 w 4"/>
                  <a:gd name="T19" fmla="*/ 1 h 2"/>
                  <a:gd name="T20" fmla="*/ 1 w 4"/>
                  <a:gd name="T21" fmla="*/ 2 h 2"/>
                  <a:gd name="T22" fmla="*/ 2 w 4"/>
                  <a:gd name="T23" fmla="*/ 1 h 2"/>
                  <a:gd name="T24" fmla="*/ 3 w 4"/>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3" y="1"/>
                    </a:moveTo>
                    <a:cubicBezTo>
                      <a:pt x="3" y="1"/>
                      <a:pt x="4" y="1"/>
                      <a:pt x="4" y="1"/>
                    </a:cubicBezTo>
                    <a:cubicBezTo>
                      <a:pt x="4" y="1"/>
                      <a:pt x="4" y="0"/>
                      <a:pt x="4" y="0"/>
                    </a:cubicBezTo>
                    <a:cubicBezTo>
                      <a:pt x="4" y="0"/>
                      <a:pt x="3" y="0"/>
                      <a:pt x="3" y="0"/>
                    </a:cubicBezTo>
                    <a:cubicBezTo>
                      <a:pt x="3" y="0"/>
                      <a:pt x="3" y="0"/>
                      <a:pt x="3" y="0"/>
                    </a:cubicBezTo>
                    <a:cubicBezTo>
                      <a:pt x="2" y="0"/>
                      <a:pt x="2" y="0"/>
                      <a:pt x="2" y="0"/>
                    </a:cubicBezTo>
                    <a:cubicBezTo>
                      <a:pt x="1" y="0"/>
                      <a:pt x="1" y="0"/>
                      <a:pt x="0" y="0"/>
                    </a:cubicBezTo>
                    <a:cubicBezTo>
                      <a:pt x="0" y="0"/>
                      <a:pt x="0" y="0"/>
                      <a:pt x="0" y="0"/>
                    </a:cubicBezTo>
                    <a:cubicBezTo>
                      <a:pt x="0" y="0"/>
                      <a:pt x="0" y="0"/>
                      <a:pt x="0" y="1"/>
                    </a:cubicBezTo>
                    <a:cubicBezTo>
                      <a:pt x="0" y="1"/>
                      <a:pt x="0" y="1"/>
                      <a:pt x="0" y="1"/>
                    </a:cubicBezTo>
                    <a:cubicBezTo>
                      <a:pt x="0" y="2"/>
                      <a:pt x="1" y="2"/>
                      <a:pt x="1" y="2"/>
                    </a:cubicBezTo>
                    <a:cubicBezTo>
                      <a:pt x="2" y="2"/>
                      <a:pt x="2" y="1"/>
                      <a:pt x="2" y="1"/>
                    </a:cubicBezTo>
                    <a:cubicBezTo>
                      <a:pt x="2" y="1"/>
                      <a:pt x="3" y="1"/>
                      <a:pt x="3"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02" name="Freeform 192"/>
              <p:cNvSpPr>
                <a:spLocks/>
              </p:cNvSpPr>
              <p:nvPr/>
            </p:nvSpPr>
            <p:spPr bwMode="auto">
              <a:xfrm>
                <a:off x="2282827" y="827089"/>
                <a:ext cx="31750" cy="11113"/>
              </a:xfrm>
              <a:custGeom>
                <a:avLst/>
                <a:gdLst>
                  <a:gd name="T0" fmla="*/ 1 w 3"/>
                  <a:gd name="T1" fmla="*/ 0 h 1"/>
                  <a:gd name="T2" fmla="*/ 1 w 3"/>
                  <a:gd name="T3" fmla="*/ 0 h 1"/>
                  <a:gd name="T4" fmla="*/ 0 w 3"/>
                  <a:gd name="T5" fmla="*/ 1 h 1"/>
                  <a:gd name="T6" fmla="*/ 1 w 3"/>
                  <a:gd name="T7" fmla="*/ 1 h 1"/>
                  <a:gd name="T8" fmla="*/ 2 w 3"/>
                  <a:gd name="T9" fmla="*/ 1 h 1"/>
                  <a:gd name="T10" fmla="*/ 3 w 3"/>
                  <a:gd name="T11" fmla="*/ 0 h 1"/>
                  <a:gd name="T12" fmla="*/ 3 w 3"/>
                  <a:gd name="T13" fmla="*/ 0 h 1"/>
                  <a:gd name="T14" fmla="*/ 2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1" y="0"/>
                      <a:pt x="1" y="0"/>
                    </a:cubicBezTo>
                    <a:cubicBezTo>
                      <a:pt x="0" y="0"/>
                      <a:pt x="0" y="1"/>
                      <a:pt x="0" y="1"/>
                    </a:cubicBezTo>
                    <a:cubicBezTo>
                      <a:pt x="1" y="1"/>
                      <a:pt x="1" y="1"/>
                      <a:pt x="1" y="1"/>
                    </a:cubicBezTo>
                    <a:cubicBezTo>
                      <a:pt x="1" y="1"/>
                      <a:pt x="2" y="1"/>
                      <a:pt x="2" y="1"/>
                    </a:cubicBezTo>
                    <a:cubicBezTo>
                      <a:pt x="2" y="1"/>
                      <a:pt x="2" y="1"/>
                      <a:pt x="3" y="0"/>
                    </a:cubicBezTo>
                    <a:cubicBezTo>
                      <a:pt x="3" y="0"/>
                      <a:pt x="3" y="0"/>
                      <a:pt x="3" y="0"/>
                    </a:cubicBezTo>
                    <a:cubicBezTo>
                      <a:pt x="3" y="0"/>
                      <a:pt x="3" y="0"/>
                      <a:pt x="2" y="0"/>
                    </a:cubicBezTo>
                    <a:cubicBezTo>
                      <a:pt x="2" y="0"/>
                      <a:pt x="2"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03" name="Freeform 193"/>
              <p:cNvSpPr>
                <a:spLocks/>
              </p:cNvSpPr>
              <p:nvPr/>
            </p:nvSpPr>
            <p:spPr bwMode="auto">
              <a:xfrm>
                <a:off x="2336802" y="762001"/>
                <a:ext cx="22225" cy="33338"/>
              </a:xfrm>
              <a:custGeom>
                <a:avLst/>
                <a:gdLst>
                  <a:gd name="T0" fmla="*/ 1 w 2"/>
                  <a:gd name="T1" fmla="*/ 2 h 3"/>
                  <a:gd name="T2" fmla="*/ 1 w 2"/>
                  <a:gd name="T3" fmla="*/ 2 h 3"/>
                  <a:gd name="T4" fmla="*/ 2 w 2"/>
                  <a:gd name="T5" fmla="*/ 2 h 3"/>
                  <a:gd name="T6" fmla="*/ 2 w 2"/>
                  <a:gd name="T7" fmla="*/ 2 h 3"/>
                  <a:gd name="T8" fmla="*/ 2 w 2"/>
                  <a:gd name="T9" fmla="*/ 1 h 3"/>
                  <a:gd name="T10" fmla="*/ 1 w 2"/>
                  <a:gd name="T11" fmla="*/ 0 h 3"/>
                  <a:gd name="T12" fmla="*/ 0 w 2"/>
                  <a:gd name="T13" fmla="*/ 1 h 3"/>
                  <a:gd name="T14" fmla="*/ 0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cubicBezTo>
                      <a:pt x="1" y="3"/>
                      <a:pt x="1" y="2"/>
                      <a:pt x="1" y="2"/>
                    </a:cubicBezTo>
                    <a:cubicBezTo>
                      <a:pt x="1" y="2"/>
                      <a:pt x="2" y="2"/>
                      <a:pt x="2" y="2"/>
                    </a:cubicBezTo>
                    <a:cubicBezTo>
                      <a:pt x="2" y="2"/>
                      <a:pt x="2" y="2"/>
                      <a:pt x="2" y="2"/>
                    </a:cubicBezTo>
                    <a:cubicBezTo>
                      <a:pt x="2" y="1"/>
                      <a:pt x="2" y="1"/>
                      <a:pt x="2" y="1"/>
                    </a:cubicBezTo>
                    <a:cubicBezTo>
                      <a:pt x="2" y="0"/>
                      <a:pt x="2" y="0"/>
                      <a:pt x="1" y="0"/>
                    </a:cubicBezTo>
                    <a:cubicBezTo>
                      <a:pt x="1" y="0"/>
                      <a:pt x="1" y="1"/>
                      <a:pt x="0" y="1"/>
                    </a:cubicBezTo>
                    <a:cubicBezTo>
                      <a:pt x="0" y="1"/>
                      <a:pt x="0" y="2"/>
                      <a:pt x="0" y="2"/>
                    </a:cubicBezTo>
                    <a:cubicBezTo>
                      <a:pt x="0" y="2"/>
                      <a:pt x="0"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04" name="Freeform 194"/>
              <p:cNvSpPr>
                <a:spLocks/>
              </p:cNvSpPr>
              <p:nvPr/>
            </p:nvSpPr>
            <p:spPr bwMode="auto">
              <a:xfrm>
                <a:off x="2325689" y="795339"/>
                <a:ext cx="33338" cy="31750"/>
              </a:xfrm>
              <a:custGeom>
                <a:avLst/>
                <a:gdLst>
                  <a:gd name="T0" fmla="*/ 1 w 3"/>
                  <a:gd name="T1" fmla="*/ 1 h 3"/>
                  <a:gd name="T2" fmla="*/ 1 w 3"/>
                  <a:gd name="T3" fmla="*/ 3 h 3"/>
                  <a:gd name="T4" fmla="*/ 2 w 3"/>
                  <a:gd name="T5" fmla="*/ 3 h 3"/>
                  <a:gd name="T6" fmla="*/ 2 w 3"/>
                  <a:gd name="T7" fmla="*/ 2 h 3"/>
                  <a:gd name="T8" fmla="*/ 2 w 3"/>
                  <a:gd name="T9" fmla="*/ 1 h 3"/>
                  <a:gd name="T10" fmla="*/ 2 w 3"/>
                  <a:gd name="T11" fmla="*/ 1 h 3"/>
                  <a:gd name="T12" fmla="*/ 2 w 3"/>
                  <a:gd name="T13" fmla="*/ 0 h 3"/>
                  <a:gd name="T14" fmla="*/ 1 w 3"/>
                  <a:gd name="T15" fmla="*/ 0 h 3"/>
                  <a:gd name="T16" fmla="*/ 0 w 3"/>
                  <a:gd name="T17" fmla="*/ 0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2"/>
                      <a:pt x="1" y="2"/>
                      <a:pt x="1" y="3"/>
                    </a:cubicBezTo>
                    <a:cubicBezTo>
                      <a:pt x="1" y="3"/>
                      <a:pt x="2" y="3"/>
                      <a:pt x="2" y="3"/>
                    </a:cubicBezTo>
                    <a:cubicBezTo>
                      <a:pt x="2" y="3"/>
                      <a:pt x="2" y="3"/>
                      <a:pt x="2" y="2"/>
                    </a:cubicBezTo>
                    <a:cubicBezTo>
                      <a:pt x="3" y="2"/>
                      <a:pt x="2" y="2"/>
                      <a:pt x="2" y="1"/>
                    </a:cubicBezTo>
                    <a:cubicBezTo>
                      <a:pt x="2" y="1"/>
                      <a:pt x="3" y="1"/>
                      <a:pt x="2" y="1"/>
                    </a:cubicBezTo>
                    <a:cubicBezTo>
                      <a:pt x="2" y="1"/>
                      <a:pt x="2" y="0"/>
                      <a:pt x="2" y="0"/>
                    </a:cubicBezTo>
                    <a:cubicBezTo>
                      <a:pt x="2" y="0"/>
                      <a:pt x="1" y="0"/>
                      <a:pt x="1" y="0"/>
                    </a:cubicBezTo>
                    <a:cubicBezTo>
                      <a:pt x="1" y="0"/>
                      <a:pt x="1" y="0"/>
                      <a:pt x="0" y="0"/>
                    </a:cubicBezTo>
                    <a:cubicBezTo>
                      <a:pt x="0" y="0"/>
                      <a:pt x="0" y="1"/>
                      <a:pt x="0" y="1"/>
                    </a:cubicBezTo>
                    <a:cubicBezTo>
                      <a:pt x="0" y="1"/>
                      <a:pt x="0"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05" name="Freeform 195"/>
              <p:cNvSpPr>
                <a:spLocks/>
              </p:cNvSpPr>
              <p:nvPr/>
            </p:nvSpPr>
            <p:spPr bwMode="auto">
              <a:xfrm>
                <a:off x="2260602" y="860426"/>
                <a:ext cx="141288" cy="74613"/>
              </a:xfrm>
              <a:custGeom>
                <a:avLst/>
                <a:gdLst>
                  <a:gd name="T0" fmla="*/ 4 w 13"/>
                  <a:gd name="T1" fmla="*/ 1 h 7"/>
                  <a:gd name="T2" fmla="*/ 4 w 13"/>
                  <a:gd name="T3" fmla="*/ 2 h 7"/>
                  <a:gd name="T4" fmla="*/ 5 w 13"/>
                  <a:gd name="T5" fmla="*/ 2 h 7"/>
                  <a:gd name="T6" fmla="*/ 4 w 13"/>
                  <a:gd name="T7" fmla="*/ 3 h 7"/>
                  <a:gd name="T8" fmla="*/ 4 w 13"/>
                  <a:gd name="T9" fmla="*/ 3 h 7"/>
                  <a:gd name="T10" fmla="*/ 3 w 13"/>
                  <a:gd name="T11" fmla="*/ 3 h 7"/>
                  <a:gd name="T12" fmla="*/ 2 w 13"/>
                  <a:gd name="T13" fmla="*/ 3 h 7"/>
                  <a:gd name="T14" fmla="*/ 1 w 13"/>
                  <a:gd name="T15" fmla="*/ 2 h 7"/>
                  <a:gd name="T16" fmla="*/ 1 w 13"/>
                  <a:gd name="T17" fmla="*/ 3 h 7"/>
                  <a:gd name="T18" fmla="*/ 0 w 13"/>
                  <a:gd name="T19" fmla="*/ 3 h 7"/>
                  <a:gd name="T20" fmla="*/ 0 w 13"/>
                  <a:gd name="T21" fmla="*/ 4 h 7"/>
                  <a:gd name="T22" fmla="*/ 1 w 13"/>
                  <a:gd name="T23" fmla="*/ 4 h 7"/>
                  <a:gd name="T24" fmla="*/ 2 w 13"/>
                  <a:gd name="T25" fmla="*/ 5 h 7"/>
                  <a:gd name="T26" fmla="*/ 3 w 13"/>
                  <a:gd name="T27" fmla="*/ 6 h 7"/>
                  <a:gd name="T28" fmla="*/ 3 w 13"/>
                  <a:gd name="T29" fmla="*/ 6 h 7"/>
                  <a:gd name="T30" fmla="*/ 5 w 13"/>
                  <a:gd name="T31" fmla="*/ 6 h 7"/>
                  <a:gd name="T32" fmla="*/ 6 w 13"/>
                  <a:gd name="T33" fmla="*/ 6 h 7"/>
                  <a:gd name="T34" fmla="*/ 7 w 13"/>
                  <a:gd name="T35" fmla="*/ 6 h 7"/>
                  <a:gd name="T36" fmla="*/ 8 w 13"/>
                  <a:gd name="T37" fmla="*/ 6 h 7"/>
                  <a:gd name="T38" fmla="*/ 9 w 13"/>
                  <a:gd name="T39" fmla="*/ 5 h 7"/>
                  <a:gd name="T40" fmla="*/ 10 w 13"/>
                  <a:gd name="T41" fmla="*/ 4 h 7"/>
                  <a:gd name="T42" fmla="*/ 10 w 13"/>
                  <a:gd name="T43" fmla="*/ 4 h 7"/>
                  <a:gd name="T44" fmla="*/ 10 w 13"/>
                  <a:gd name="T45" fmla="*/ 3 h 7"/>
                  <a:gd name="T46" fmla="*/ 9 w 13"/>
                  <a:gd name="T47" fmla="*/ 3 h 7"/>
                  <a:gd name="T48" fmla="*/ 10 w 13"/>
                  <a:gd name="T49" fmla="*/ 2 h 7"/>
                  <a:gd name="T50" fmla="*/ 11 w 13"/>
                  <a:gd name="T51" fmla="*/ 2 h 7"/>
                  <a:gd name="T52" fmla="*/ 12 w 13"/>
                  <a:gd name="T53" fmla="*/ 2 h 7"/>
                  <a:gd name="T54" fmla="*/ 12 w 13"/>
                  <a:gd name="T55" fmla="*/ 1 h 7"/>
                  <a:gd name="T56" fmla="*/ 11 w 13"/>
                  <a:gd name="T57" fmla="*/ 1 h 7"/>
                  <a:gd name="T58" fmla="*/ 9 w 13"/>
                  <a:gd name="T59" fmla="*/ 1 h 7"/>
                  <a:gd name="T60" fmla="*/ 8 w 13"/>
                  <a:gd name="T61" fmla="*/ 1 h 7"/>
                  <a:gd name="T62" fmla="*/ 6 w 13"/>
                  <a:gd name="T63" fmla="*/ 1 h 7"/>
                  <a:gd name="T64" fmla="*/ 4 w 13"/>
                  <a:gd name="T65" fmla="*/ 1 h 7"/>
                  <a:gd name="T66" fmla="*/ 4 w 13"/>
                  <a:gd name="T6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7">
                    <a:moveTo>
                      <a:pt x="4" y="1"/>
                    </a:moveTo>
                    <a:cubicBezTo>
                      <a:pt x="3" y="2"/>
                      <a:pt x="4" y="2"/>
                      <a:pt x="4" y="2"/>
                    </a:cubicBezTo>
                    <a:cubicBezTo>
                      <a:pt x="5" y="2"/>
                      <a:pt x="5" y="2"/>
                      <a:pt x="5" y="2"/>
                    </a:cubicBezTo>
                    <a:cubicBezTo>
                      <a:pt x="5" y="3"/>
                      <a:pt x="5" y="3"/>
                      <a:pt x="4" y="3"/>
                    </a:cubicBezTo>
                    <a:cubicBezTo>
                      <a:pt x="4" y="3"/>
                      <a:pt x="4" y="3"/>
                      <a:pt x="4" y="3"/>
                    </a:cubicBezTo>
                    <a:cubicBezTo>
                      <a:pt x="3" y="3"/>
                      <a:pt x="3" y="3"/>
                      <a:pt x="3" y="3"/>
                    </a:cubicBezTo>
                    <a:cubicBezTo>
                      <a:pt x="2" y="3"/>
                      <a:pt x="2" y="3"/>
                      <a:pt x="2" y="3"/>
                    </a:cubicBezTo>
                    <a:cubicBezTo>
                      <a:pt x="2" y="3"/>
                      <a:pt x="2" y="2"/>
                      <a:pt x="1" y="2"/>
                    </a:cubicBezTo>
                    <a:cubicBezTo>
                      <a:pt x="1" y="2"/>
                      <a:pt x="1" y="2"/>
                      <a:pt x="1" y="3"/>
                    </a:cubicBezTo>
                    <a:cubicBezTo>
                      <a:pt x="0" y="3"/>
                      <a:pt x="0" y="3"/>
                      <a:pt x="0" y="3"/>
                    </a:cubicBezTo>
                    <a:cubicBezTo>
                      <a:pt x="0" y="3"/>
                      <a:pt x="0" y="4"/>
                      <a:pt x="0" y="4"/>
                    </a:cubicBezTo>
                    <a:cubicBezTo>
                      <a:pt x="1" y="4"/>
                      <a:pt x="1" y="4"/>
                      <a:pt x="1" y="4"/>
                    </a:cubicBezTo>
                    <a:cubicBezTo>
                      <a:pt x="2" y="5"/>
                      <a:pt x="2" y="5"/>
                      <a:pt x="2" y="5"/>
                    </a:cubicBezTo>
                    <a:cubicBezTo>
                      <a:pt x="3" y="5"/>
                      <a:pt x="2" y="5"/>
                      <a:pt x="3" y="6"/>
                    </a:cubicBezTo>
                    <a:cubicBezTo>
                      <a:pt x="3" y="6"/>
                      <a:pt x="3" y="6"/>
                      <a:pt x="3" y="6"/>
                    </a:cubicBezTo>
                    <a:cubicBezTo>
                      <a:pt x="4" y="7"/>
                      <a:pt x="4" y="6"/>
                      <a:pt x="5" y="6"/>
                    </a:cubicBezTo>
                    <a:cubicBezTo>
                      <a:pt x="5" y="6"/>
                      <a:pt x="5" y="6"/>
                      <a:pt x="6" y="6"/>
                    </a:cubicBezTo>
                    <a:cubicBezTo>
                      <a:pt x="6" y="6"/>
                      <a:pt x="7" y="6"/>
                      <a:pt x="7" y="6"/>
                    </a:cubicBezTo>
                    <a:cubicBezTo>
                      <a:pt x="7" y="6"/>
                      <a:pt x="7" y="6"/>
                      <a:pt x="8" y="6"/>
                    </a:cubicBezTo>
                    <a:cubicBezTo>
                      <a:pt x="8" y="5"/>
                      <a:pt x="9" y="5"/>
                      <a:pt x="9" y="5"/>
                    </a:cubicBezTo>
                    <a:cubicBezTo>
                      <a:pt x="10" y="5"/>
                      <a:pt x="10" y="5"/>
                      <a:pt x="10" y="4"/>
                    </a:cubicBezTo>
                    <a:cubicBezTo>
                      <a:pt x="10" y="4"/>
                      <a:pt x="10" y="4"/>
                      <a:pt x="10" y="4"/>
                    </a:cubicBezTo>
                    <a:cubicBezTo>
                      <a:pt x="10" y="3"/>
                      <a:pt x="10" y="3"/>
                      <a:pt x="10" y="3"/>
                    </a:cubicBezTo>
                    <a:cubicBezTo>
                      <a:pt x="10" y="3"/>
                      <a:pt x="9" y="3"/>
                      <a:pt x="9" y="3"/>
                    </a:cubicBezTo>
                    <a:cubicBezTo>
                      <a:pt x="9" y="3"/>
                      <a:pt x="10" y="3"/>
                      <a:pt x="10" y="2"/>
                    </a:cubicBezTo>
                    <a:cubicBezTo>
                      <a:pt x="10" y="2"/>
                      <a:pt x="11" y="2"/>
                      <a:pt x="11" y="2"/>
                    </a:cubicBezTo>
                    <a:cubicBezTo>
                      <a:pt x="12" y="2"/>
                      <a:pt x="12" y="2"/>
                      <a:pt x="12" y="2"/>
                    </a:cubicBezTo>
                    <a:cubicBezTo>
                      <a:pt x="12" y="1"/>
                      <a:pt x="13" y="1"/>
                      <a:pt x="12" y="1"/>
                    </a:cubicBezTo>
                    <a:cubicBezTo>
                      <a:pt x="12" y="0"/>
                      <a:pt x="11" y="1"/>
                      <a:pt x="11" y="1"/>
                    </a:cubicBezTo>
                    <a:cubicBezTo>
                      <a:pt x="10" y="1"/>
                      <a:pt x="10" y="1"/>
                      <a:pt x="9" y="1"/>
                    </a:cubicBezTo>
                    <a:cubicBezTo>
                      <a:pt x="9" y="1"/>
                      <a:pt x="8" y="1"/>
                      <a:pt x="8" y="1"/>
                    </a:cubicBezTo>
                    <a:cubicBezTo>
                      <a:pt x="7" y="1"/>
                      <a:pt x="7" y="1"/>
                      <a:pt x="6" y="1"/>
                    </a:cubicBezTo>
                    <a:cubicBezTo>
                      <a:pt x="5" y="1"/>
                      <a:pt x="5" y="1"/>
                      <a:pt x="4" y="1"/>
                    </a:cubicBezTo>
                    <a:cubicBezTo>
                      <a:pt x="4" y="1"/>
                      <a:pt x="4" y="1"/>
                      <a:pt x="4"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06" name="Freeform 196"/>
              <p:cNvSpPr>
                <a:spLocks/>
              </p:cNvSpPr>
              <p:nvPr/>
            </p:nvSpPr>
            <p:spPr bwMode="auto">
              <a:xfrm>
                <a:off x="2379664" y="730251"/>
                <a:ext cx="96838" cy="53975"/>
              </a:xfrm>
              <a:custGeom>
                <a:avLst/>
                <a:gdLst>
                  <a:gd name="T0" fmla="*/ 1 w 9"/>
                  <a:gd name="T1" fmla="*/ 3 h 5"/>
                  <a:gd name="T2" fmla="*/ 2 w 9"/>
                  <a:gd name="T3" fmla="*/ 3 h 5"/>
                  <a:gd name="T4" fmla="*/ 4 w 9"/>
                  <a:gd name="T5" fmla="*/ 3 h 5"/>
                  <a:gd name="T6" fmla="*/ 5 w 9"/>
                  <a:gd name="T7" fmla="*/ 3 h 5"/>
                  <a:gd name="T8" fmla="*/ 6 w 9"/>
                  <a:gd name="T9" fmla="*/ 4 h 5"/>
                  <a:gd name="T10" fmla="*/ 6 w 9"/>
                  <a:gd name="T11" fmla="*/ 5 h 5"/>
                  <a:gd name="T12" fmla="*/ 7 w 9"/>
                  <a:gd name="T13" fmla="*/ 4 h 5"/>
                  <a:gd name="T14" fmla="*/ 8 w 9"/>
                  <a:gd name="T15" fmla="*/ 3 h 5"/>
                  <a:gd name="T16" fmla="*/ 9 w 9"/>
                  <a:gd name="T17" fmla="*/ 3 h 5"/>
                  <a:gd name="T18" fmla="*/ 9 w 9"/>
                  <a:gd name="T19" fmla="*/ 2 h 5"/>
                  <a:gd name="T20" fmla="*/ 8 w 9"/>
                  <a:gd name="T21" fmla="*/ 1 h 5"/>
                  <a:gd name="T22" fmla="*/ 7 w 9"/>
                  <a:gd name="T23" fmla="*/ 1 h 5"/>
                  <a:gd name="T24" fmla="*/ 6 w 9"/>
                  <a:gd name="T25" fmla="*/ 1 h 5"/>
                  <a:gd name="T26" fmla="*/ 5 w 9"/>
                  <a:gd name="T27" fmla="*/ 1 h 5"/>
                  <a:gd name="T28" fmla="*/ 3 w 9"/>
                  <a:gd name="T29" fmla="*/ 0 h 5"/>
                  <a:gd name="T30" fmla="*/ 2 w 9"/>
                  <a:gd name="T31" fmla="*/ 1 h 5"/>
                  <a:gd name="T32" fmla="*/ 1 w 9"/>
                  <a:gd name="T33" fmla="*/ 1 h 5"/>
                  <a:gd name="T34" fmla="*/ 1 w 9"/>
                  <a:gd name="T35" fmla="*/ 2 h 5"/>
                  <a:gd name="T36" fmla="*/ 0 w 9"/>
                  <a:gd name="T37" fmla="*/ 2 h 5"/>
                  <a:gd name="T38" fmla="*/ 1 w 9"/>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5">
                    <a:moveTo>
                      <a:pt x="1" y="3"/>
                    </a:moveTo>
                    <a:cubicBezTo>
                      <a:pt x="1" y="3"/>
                      <a:pt x="2" y="3"/>
                      <a:pt x="2" y="3"/>
                    </a:cubicBezTo>
                    <a:cubicBezTo>
                      <a:pt x="3" y="3"/>
                      <a:pt x="3" y="3"/>
                      <a:pt x="4" y="3"/>
                    </a:cubicBezTo>
                    <a:cubicBezTo>
                      <a:pt x="4" y="3"/>
                      <a:pt x="5" y="2"/>
                      <a:pt x="5" y="3"/>
                    </a:cubicBezTo>
                    <a:cubicBezTo>
                      <a:pt x="6" y="3"/>
                      <a:pt x="6" y="4"/>
                      <a:pt x="6" y="4"/>
                    </a:cubicBezTo>
                    <a:cubicBezTo>
                      <a:pt x="6" y="4"/>
                      <a:pt x="6" y="4"/>
                      <a:pt x="6" y="5"/>
                    </a:cubicBezTo>
                    <a:cubicBezTo>
                      <a:pt x="6" y="5"/>
                      <a:pt x="7" y="4"/>
                      <a:pt x="7" y="4"/>
                    </a:cubicBezTo>
                    <a:cubicBezTo>
                      <a:pt x="7" y="4"/>
                      <a:pt x="8" y="4"/>
                      <a:pt x="8" y="3"/>
                    </a:cubicBezTo>
                    <a:cubicBezTo>
                      <a:pt x="8" y="3"/>
                      <a:pt x="8" y="3"/>
                      <a:pt x="9" y="3"/>
                    </a:cubicBezTo>
                    <a:cubicBezTo>
                      <a:pt x="9" y="3"/>
                      <a:pt x="9" y="2"/>
                      <a:pt x="9" y="2"/>
                    </a:cubicBezTo>
                    <a:cubicBezTo>
                      <a:pt x="9" y="2"/>
                      <a:pt x="8" y="1"/>
                      <a:pt x="8" y="1"/>
                    </a:cubicBezTo>
                    <a:cubicBezTo>
                      <a:pt x="8" y="1"/>
                      <a:pt x="7" y="1"/>
                      <a:pt x="7" y="1"/>
                    </a:cubicBezTo>
                    <a:cubicBezTo>
                      <a:pt x="7" y="1"/>
                      <a:pt x="6" y="1"/>
                      <a:pt x="6" y="1"/>
                    </a:cubicBezTo>
                    <a:cubicBezTo>
                      <a:pt x="5" y="1"/>
                      <a:pt x="5" y="1"/>
                      <a:pt x="5" y="1"/>
                    </a:cubicBezTo>
                    <a:cubicBezTo>
                      <a:pt x="4" y="0"/>
                      <a:pt x="4" y="0"/>
                      <a:pt x="3" y="0"/>
                    </a:cubicBezTo>
                    <a:cubicBezTo>
                      <a:pt x="3" y="0"/>
                      <a:pt x="2" y="0"/>
                      <a:pt x="2" y="1"/>
                    </a:cubicBezTo>
                    <a:cubicBezTo>
                      <a:pt x="2" y="1"/>
                      <a:pt x="2" y="1"/>
                      <a:pt x="1" y="1"/>
                    </a:cubicBezTo>
                    <a:cubicBezTo>
                      <a:pt x="1" y="2"/>
                      <a:pt x="1" y="2"/>
                      <a:pt x="1" y="2"/>
                    </a:cubicBezTo>
                    <a:cubicBezTo>
                      <a:pt x="0" y="2"/>
                      <a:pt x="0" y="2"/>
                      <a:pt x="0" y="2"/>
                    </a:cubicBezTo>
                    <a:cubicBezTo>
                      <a:pt x="0" y="3"/>
                      <a:pt x="0" y="3"/>
                      <a:pt x="1"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07" name="Freeform 197"/>
              <p:cNvSpPr>
                <a:spLocks/>
              </p:cNvSpPr>
              <p:nvPr/>
            </p:nvSpPr>
            <p:spPr bwMode="auto">
              <a:xfrm>
                <a:off x="2368552" y="795339"/>
                <a:ext cx="87313" cy="42863"/>
              </a:xfrm>
              <a:custGeom>
                <a:avLst/>
                <a:gdLst>
                  <a:gd name="T0" fmla="*/ 0 w 8"/>
                  <a:gd name="T1" fmla="*/ 3 h 4"/>
                  <a:gd name="T2" fmla="*/ 0 w 8"/>
                  <a:gd name="T3" fmla="*/ 4 h 4"/>
                  <a:gd name="T4" fmla="*/ 1 w 8"/>
                  <a:gd name="T5" fmla="*/ 4 h 4"/>
                  <a:gd name="T6" fmla="*/ 3 w 8"/>
                  <a:gd name="T7" fmla="*/ 4 h 4"/>
                  <a:gd name="T8" fmla="*/ 4 w 8"/>
                  <a:gd name="T9" fmla="*/ 4 h 4"/>
                  <a:gd name="T10" fmla="*/ 5 w 8"/>
                  <a:gd name="T11" fmla="*/ 3 h 4"/>
                  <a:gd name="T12" fmla="*/ 5 w 8"/>
                  <a:gd name="T13" fmla="*/ 3 h 4"/>
                  <a:gd name="T14" fmla="*/ 7 w 8"/>
                  <a:gd name="T15" fmla="*/ 2 h 4"/>
                  <a:gd name="T16" fmla="*/ 7 w 8"/>
                  <a:gd name="T17" fmla="*/ 1 h 4"/>
                  <a:gd name="T18" fmla="*/ 8 w 8"/>
                  <a:gd name="T19" fmla="*/ 1 h 4"/>
                  <a:gd name="T20" fmla="*/ 7 w 8"/>
                  <a:gd name="T21" fmla="*/ 0 h 4"/>
                  <a:gd name="T22" fmla="*/ 6 w 8"/>
                  <a:gd name="T23" fmla="*/ 1 h 4"/>
                  <a:gd name="T24" fmla="*/ 6 w 8"/>
                  <a:gd name="T25" fmla="*/ 1 h 4"/>
                  <a:gd name="T26" fmla="*/ 5 w 8"/>
                  <a:gd name="T27" fmla="*/ 0 h 4"/>
                  <a:gd name="T28" fmla="*/ 4 w 8"/>
                  <a:gd name="T29" fmla="*/ 0 h 4"/>
                  <a:gd name="T30" fmla="*/ 3 w 8"/>
                  <a:gd name="T31" fmla="*/ 0 h 4"/>
                  <a:gd name="T32" fmla="*/ 2 w 8"/>
                  <a:gd name="T33" fmla="*/ 0 h 4"/>
                  <a:gd name="T34" fmla="*/ 1 w 8"/>
                  <a:gd name="T35" fmla="*/ 1 h 4"/>
                  <a:gd name="T36" fmla="*/ 1 w 8"/>
                  <a:gd name="T37" fmla="*/ 1 h 4"/>
                  <a:gd name="T38" fmla="*/ 0 w 8"/>
                  <a:gd name="T39" fmla="*/ 2 h 4"/>
                  <a:gd name="T40" fmla="*/ 0 w 8"/>
                  <a:gd name="T41" fmla="*/ 3 h 4"/>
                  <a:gd name="T42" fmla="*/ 0 w 8"/>
                  <a:gd name="T4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4">
                    <a:moveTo>
                      <a:pt x="0" y="3"/>
                    </a:moveTo>
                    <a:cubicBezTo>
                      <a:pt x="1" y="3"/>
                      <a:pt x="0" y="4"/>
                      <a:pt x="0" y="4"/>
                    </a:cubicBezTo>
                    <a:cubicBezTo>
                      <a:pt x="0" y="4"/>
                      <a:pt x="1" y="4"/>
                      <a:pt x="1" y="4"/>
                    </a:cubicBezTo>
                    <a:cubicBezTo>
                      <a:pt x="2" y="4"/>
                      <a:pt x="2" y="4"/>
                      <a:pt x="3" y="4"/>
                    </a:cubicBezTo>
                    <a:cubicBezTo>
                      <a:pt x="3" y="4"/>
                      <a:pt x="4" y="4"/>
                      <a:pt x="4" y="4"/>
                    </a:cubicBezTo>
                    <a:cubicBezTo>
                      <a:pt x="4" y="4"/>
                      <a:pt x="4" y="3"/>
                      <a:pt x="5" y="3"/>
                    </a:cubicBezTo>
                    <a:cubicBezTo>
                      <a:pt x="5" y="3"/>
                      <a:pt x="5" y="3"/>
                      <a:pt x="5" y="3"/>
                    </a:cubicBezTo>
                    <a:cubicBezTo>
                      <a:pt x="6" y="3"/>
                      <a:pt x="6" y="3"/>
                      <a:pt x="7" y="2"/>
                    </a:cubicBezTo>
                    <a:cubicBezTo>
                      <a:pt x="7" y="2"/>
                      <a:pt x="7" y="2"/>
                      <a:pt x="7" y="1"/>
                    </a:cubicBezTo>
                    <a:cubicBezTo>
                      <a:pt x="8" y="1"/>
                      <a:pt x="8" y="1"/>
                      <a:pt x="8" y="1"/>
                    </a:cubicBezTo>
                    <a:cubicBezTo>
                      <a:pt x="8" y="0"/>
                      <a:pt x="7" y="0"/>
                      <a:pt x="7" y="0"/>
                    </a:cubicBezTo>
                    <a:cubicBezTo>
                      <a:pt x="6" y="0"/>
                      <a:pt x="6" y="1"/>
                      <a:pt x="6" y="1"/>
                    </a:cubicBezTo>
                    <a:cubicBezTo>
                      <a:pt x="6" y="1"/>
                      <a:pt x="6" y="1"/>
                      <a:pt x="6" y="1"/>
                    </a:cubicBezTo>
                    <a:cubicBezTo>
                      <a:pt x="5" y="1"/>
                      <a:pt x="5" y="0"/>
                      <a:pt x="5" y="0"/>
                    </a:cubicBezTo>
                    <a:cubicBezTo>
                      <a:pt x="5" y="0"/>
                      <a:pt x="5" y="0"/>
                      <a:pt x="4" y="0"/>
                    </a:cubicBezTo>
                    <a:cubicBezTo>
                      <a:pt x="4" y="0"/>
                      <a:pt x="3" y="0"/>
                      <a:pt x="3" y="0"/>
                    </a:cubicBezTo>
                    <a:cubicBezTo>
                      <a:pt x="2" y="0"/>
                      <a:pt x="2" y="0"/>
                      <a:pt x="2" y="0"/>
                    </a:cubicBezTo>
                    <a:cubicBezTo>
                      <a:pt x="1" y="1"/>
                      <a:pt x="1" y="1"/>
                      <a:pt x="1" y="1"/>
                    </a:cubicBezTo>
                    <a:cubicBezTo>
                      <a:pt x="1" y="1"/>
                      <a:pt x="1" y="1"/>
                      <a:pt x="1" y="1"/>
                    </a:cubicBezTo>
                    <a:cubicBezTo>
                      <a:pt x="1" y="1"/>
                      <a:pt x="0" y="1"/>
                      <a:pt x="0" y="2"/>
                    </a:cubicBezTo>
                    <a:cubicBezTo>
                      <a:pt x="0" y="2"/>
                      <a:pt x="0" y="2"/>
                      <a:pt x="0" y="3"/>
                    </a:cubicBezTo>
                    <a:cubicBezTo>
                      <a:pt x="0" y="3"/>
                      <a:pt x="0" y="3"/>
                      <a:pt x="0"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08" name="Freeform 198"/>
              <p:cNvSpPr>
                <a:spLocks/>
              </p:cNvSpPr>
              <p:nvPr/>
            </p:nvSpPr>
            <p:spPr bwMode="auto">
              <a:xfrm>
                <a:off x="2444752" y="827089"/>
                <a:ext cx="53975" cy="22225"/>
              </a:xfrm>
              <a:custGeom>
                <a:avLst/>
                <a:gdLst>
                  <a:gd name="T0" fmla="*/ 2 w 5"/>
                  <a:gd name="T1" fmla="*/ 2 h 2"/>
                  <a:gd name="T2" fmla="*/ 4 w 5"/>
                  <a:gd name="T3" fmla="*/ 1 h 2"/>
                  <a:gd name="T4" fmla="*/ 4 w 5"/>
                  <a:gd name="T5" fmla="*/ 1 h 2"/>
                  <a:gd name="T6" fmla="*/ 5 w 5"/>
                  <a:gd name="T7" fmla="*/ 1 h 2"/>
                  <a:gd name="T8" fmla="*/ 4 w 5"/>
                  <a:gd name="T9" fmla="*/ 0 h 2"/>
                  <a:gd name="T10" fmla="*/ 4 w 5"/>
                  <a:gd name="T11" fmla="*/ 0 h 2"/>
                  <a:gd name="T12" fmla="*/ 3 w 5"/>
                  <a:gd name="T13" fmla="*/ 0 h 2"/>
                  <a:gd name="T14" fmla="*/ 1 w 5"/>
                  <a:gd name="T15" fmla="*/ 0 h 2"/>
                  <a:gd name="T16" fmla="*/ 0 w 5"/>
                  <a:gd name="T17" fmla="*/ 0 h 2"/>
                  <a:gd name="T18" fmla="*/ 0 w 5"/>
                  <a:gd name="T19" fmla="*/ 1 h 2"/>
                  <a:gd name="T20" fmla="*/ 0 w 5"/>
                  <a:gd name="T21" fmla="*/ 1 h 2"/>
                  <a:gd name="T22" fmla="*/ 1 w 5"/>
                  <a:gd name="T23" fmla="*/ 2 h 2"/>
                  <a:gd name="T24" fmla="*/ 2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2" y="2"/>
                    </a:moveTo>
                    <a:cubicBezTo>
                      <a:pt x="3" y="2"/>
                      <a:pt x="3" y="2"/>
                      <a:pt x="4" y="1"/>
                    </a:cubicBezTo>
                    <a:cubicBezTo>
                      <a:pt x="4" y="1"/>
                      <a:pt x="4" y="1"/>
                      <a:pt x="4" y="1"/>
                    </a:cubicBezTo>
                    <a:cubicBezTo>
                      <a:pt x="4" y="1"/>
                      <a:pt x="5" y="1"/>
                      <a:pt x="5" y="1"/>
                    </a:cubicBezTo>
                    <a:cubicBezTo>
                      <a:pt x="5" y="0"/>
                      <a:pt x="5" y="0"/>
                      <a:pt x="4" y="0"/>
                    </a:cubicBezTo>
                    <a:cubicBezTo>
                      <a:pt x="4" y="0"/>
                      <a:pt x="4" y="0"/>
                      <a:pt x="4" y="0"/>
                    </a:cubicBezTo>
                    <a:cubicBezTo>
                      <a:pt x="3" y="0"/>
                      <a:pt x="3" y="0"/>
                      <a:pt x="3" y="0"/>
                    </a:cubicBezTo>
                    <a:cubicBezTo>
                      <a:pt x="2" y="0"/>
                      <a:pt x="2" y="0"/>
                      <a:pt x="1" y="0"/>
                    </a:cubicBezTo>
                    <a:cubicBezTo>
                      <a:pt x="1" y="0"/>
                      <a:pt x="1" y="0"/>
                      <a:pt x="0" y="0"/>
                    </a:cubicBezTo>
                    <a:cubicBezTo>
                      <a:pt x="0" y="0"/>
                      <a:pt x="0" y="0"/>
                      <a:pt x="0" y="1"/>
                    </a:cubicBezTo>
                    <a:cubicBezTo>
                      <a:pt x="0" y="1"/>
                      <a:pt x="0" y="1"/>
                      <a:pt x="0" y="1"/>
                    </a:cubicBezTo>
                    <a:cubicBezTo>
                      <a:pt x="0" y="2"/>
                      <a:pt x="1" y="2"/>
                      <a:pt x="1" y="2"/>
                    </a:cubicBezTo>
                    <a:cubicBezTo>
                      <a:pt x="2" y="2"/>
                      <a:pt x="2" y="2"/>
                      <a:pt x="2"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09" name="Freeform 199"/>
              <p:cNvSpPr>
                <a:spLocks/>
              </p:cNvSpPr>
              <p:nvPr/>
            </p:nvSpPr>
            <p:spPr bwMode="auto">
              <a:xfrm>
                <a:off x="2390777" y="860426"/>
                <a:ext cx="130175" cy="53975"/>
              </a:xfrm>
              <a:custGeom>
                <a:avLst/>
                <a:gdLst>
                  <a:gd name="T0" fmla="*/ 3 w 12"/>
                  <a:gd name="T1" fmla="*/ 1 h 5"/>
                  <a:gd name="T2" fmla="*/ 2 w 12"/>
                  <a:gd name="T3" fmla="*/ 1 h 5"/>
                  <a:gd name="T4" fmla="*/ 2 w 12"/>
                  <a:gd name="T5" fmla="*/ 2 h 5"/>
                  <a:gd name="T6" fmla="*/ 1 w 12"/>
                  <a:gd name="T7" fmla="*/ 2 h 5"/>
                  <a:gd name="T8" fmla="*/ 0 w 12"/>
                  <a:gd name="T9" fmla="*/ 3 h 5"/>
                  <a:gd name="T10" fmla="*/ 0 w 12"/>
                  <a:gd name="T11" fmla="*/ 4 h 5"/>
                  <a:gd name="T12" fmla="*/ 0 w 12"/>
                  <a:gd name="T13" fmla="*/ 5 h 5"/>
                  <a:gd name="T14" fmla="*/ 1 w 12"/>
                  <a:gd name="T15" fmla="*/ 5 h 5"/>
                  <a:gd name="T16" fmla="*/ 2 w 12"/>
                  <a:gd name="T17" fmla="*/ 5 h 5"/>
                  <a:gd name="T18" fmla="*/ 3 w 12"/>
                  <a:gd name="T19" fmla="*/ 4 h 5"/>
                  <a:gd name="T20" fmla="*/ 3 w 12"/>
                  <a:gd name="T21" fmla="*/ 4 h 5"/>
                  <a:gd name="T22" fmla="*/ 4 w 12"/>
                  <a:gd name="T23" fmla="*/ 3 h 5"/>
                  <a:gd name="T24" fmla="*/ 5 w 12"/>
                  <a:gd name="T25" fmla="*/ 3 h 5"/>
                  <a:gd name="T26" fmla="*/ 6 w 12"/>
                  <a:gd name="T27" fmla="*/ 3 h 5"/>
                  <a:gd name="T28" fmla="*/ 7 w 12"/>
                  <a:gd name="T29" fmla="*/ 3 h 5"/>
                  <a:gd name="T30" fmla="*/ 8 w 12"/>
                  <a:gd name="T31" fmla="*/ 3 h 5"/>
                  <a:gd name="T32" fmla="*/ 9 w 12"/>
                  <a:gd name="T33" fmla="*/ 2 h 5"/>
                  <a:gd name="T34" fmla="*/ 10 w 12"/>
                  <a:gd name="T35" fmla="*/ 2 h 5"/>
                  <a:gd name="T36" fmla="*/ 11 w 12"/>
                  <a:gd name="T37" fmla="*/ 1 h 5"/>
                  <a:gd name="T38" fmla="*/ 12 w 12"/>
                  <a:gd name="T39" fmla="*/ 0 h 5"/>
                  <a:gd name="T40" fmla="*/ 12 w 12"/>
                  <a:gd name="T41" fmla="*/ 0 h 5"/>
                  <a:gd name="T42" fmla="*/ 11 w 12"/>
                  <a:gd name="T43" fmla="*/ 0 h 5"/>
                  <a:gd name="T44" fmla="*/ 10 w 12"/>
                  <a:gd name="T45" fmla="*/ 0 h 5"/>
                  <a:gd name="T46" fmla="*/ 9 w 12"/>
                  <a:gd name="T47" fmla="*/ 0 h 5"/>
                  <a:gd name="T48" fmla="*/ 8 w 12"/>
                  <a:gd name="T49" fmla="*/ 0 h 5"/>
                  <a:gd name="T50" fmla="*/ 6 w 12"/>
                  <a:gd name="T51" fmla="*/ 0 h 5"/>
                  <a:gd name="T52" fmla="*/ 5 w 12"/>
                  <a:gd name="T53" fmla="*/ 0 h 5"/>
                  <a:gd name="T54" fmla="*/ 3 w 12"/>
                  <a:gd name="T5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5">
                    <a:moveTo>
                      <a:pt x="3" y="1"/>
                    </a:moveTo>
                    <a:cubicBezTo>
                      <a:pt x="3" y="1"/>
                      <a:pt x="3" y="1"/>
                      <a:pt x="2" y="1"/>
                    </a:cubicBezTo>
                    <a:cubicBezTo>
                      <a:pt x="2" y="1"/>
                      <a:pt x="2" y="2"/>
                      <a:pt x="2" y="2"/>
                    </a:cubicBezTo>
                    <a:cubicBezTo>
                      <a:pt x="1" y="2"/>
                      <a:pt x="1" y="2"/>
                      <a:pt x="1" y="2"/>
                    </a:cubicBezTo>
                    <a:cubicBezTo>
                      <a:pt x="0" y="2"/>
                      <a:pt x="1" y="3"/>
                      <a:pt x="0" y="3"/>
                    </a:cubicBezTo>
                    <a:cubicBezTo>
                      <a:pt x="0" y="4"/>
                      <a:pt x="0" y="4"/>
                      <a:pt x="0" y="4"/>
                    </a:cubicBezTo>
                    <a:cubicBezTo>
                      <a:pt x="0" y="4"/>
                      <a:pt x="0" y="5"/>
                      <a:pt x="0" y="5"/>
                    </a:cubicBezTo>
                    <a:cubicBezTo>
                      <a:pt x="1" y="5"/>
                      <a:pt x="1" y="5"/>
                      <a:pt x="1" y="5"/>
                    </a:cubicBezTo>
                    <a:cubicBezTo>
                      <a:pt x="2" y="5"/>
                      <a:pt x="2" y="5"/>
                      <a:pt x="2" y="5"/>
                    </a:cubicBezTo>
                    <a:cubicBezTo>
                      <a:pt x="3" y="5"/>
                      <a:pt x="3" y="5"/>
                      <a:pt x="3" y="4"/>
                    </a:cubicBezTo>
                    <a:cubicBezTo>
                      <a:pt x="3" y="4"/>
                      <a:pt x="3" y="4"/>
                      <a:pt x="3" y="4"/>
                    </a:cubicBezTo>
                    <a:cubicBezTo>
                      <a:pt x="4" y="3"/>
                      <a:pt x="4" y="3"/>
                      <a:pt x="4" y="3"/>
                    </a:cubicBezTo>
                    <a:cubicBezTo>
                      <a:pt x="4" y="3"/>
                      <a:pt x="4" y="3"/>
                      <a:pt x="5" y="3"/>
                    </a:cubicBezTo>
                    <a:cubicBezTo>
                      <a:pt x="5" y="3"/>
                      <a:pt x="5" y="3"/>
                      <a:pt x="6" y="3"/>
                    </a:cubicBezTo>
                    <a:cubicBezTo>
                      <a:pt x="6" y="3"/>
                      <a:pt x="6" y="3"/>
                      <a:pt x="7" y="3"/>
                    </a:cubicBezTo>
                    <a:cubicBezTo>
                      <a:pt x="7" y="3"/>
                      <a:pt x="7" y="3"/>
                      <a:pt x="8" y="3"/>
                    </a:cubicBezTo>
                    <a:cubicBezTo>
                      <a:pt x="8" y="3"/>
                      <a:pt x="8" y="3"/>
                      <a:pt x="9" y="2"/>
                    </a:cubicBezTo>
                    <a:cubicBezTo>
                      <a:pt x="9" y="2"/>
                      <a:pt x="9" y="2"/>
                      <a:pt x="10" y="2"/>
                    </a:cubicBezTo>
                    <a:cubicBezTo>
                      <a:pt x="10" y="2"/>
                      <a:pt x="11" y="2"/>
                      <a:pt x="11" y="1"/>
                    </a:cubicBezTo>
                    <a:cubicBezTo>
                      <a:pt x="12" y="1"/>
                      <a:pt x="12" y="1"/>
                      <a:pt x="12" y="0"/>
                    </a:cubicBezTo>
                    <a:cubicBezTo>
                      <a:pt x="12" y="0"/>
                      <a:pt x="12" y="0"/>
                      <a:pt x="12" y="0"/>
                    </a:cubicBezTo>
                    <a:cubicBezTo>
                      <a:pt x="11" y="0"/>
                      <a:pt x="11" y="0"/>
                      <a:pt x="11" y="0"/>
                    </a:cubicBezTo>
                    <a:cubicBezTo>
                      <a:pt x="10" y="0"/>
                      <a:pt x="10" y="0"/>
                      <a:pt x="10" y="0"/>
                    </a:cubicBezTo>
                    <a:cubicBezTo>
                      <a:pt x="9" y="0"/>
                      <a:pt x="9" y="0"/>
                      <a:pt x="9" y="0"/>
                    </a:cubicBezTo>
                    <a:cubicBezTo>
                      <a:pt x="8" y="0"/>
                      <a:pt x="8" y="0"/>
                      <a:pt x="8" y="0"/>
                    </a:cubicBezTo>
                    <a:cubicBezTo>
                      <a:pt x="7" y="0"/>
                      <a:pt x="7" y="0"/>
                      <a:pt x="6" y="0"/>
                    </a:cubicBezTo>
                    <a:cubicBezTo>
                      <a:pt x="5" y="0"/>
                      <a:pt x="5" y="0"/>
                      <a:pt x="5" y="0"/>
                    </a:cubicBezTo>
                    <a:cubicBezTo>
                      <a:pt x="4" y="1"/>
                      <a:pt x="4" y="1"/>
                      <a:pt x="3"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10" name="Freeform 200"/>
              <p:cNvSpPr>
                <a:spLocks/>
              </p:cNvSpPr>
              <p:nvPr/>
            </p:nvSpPr>
            <p:spPr bwMode="auto">
              <a:xfrm>
                <a:off x="2498727" y="750889"/>
                <a:ext cx="53975" cy="22225"/>
              </a:xfrm>
              <a:custGeom>
                <a:avLst/>
                <a:gdLst>
                  <a:gd name="T0" fmla="*/ 1 w 5"/>
                  <a:gd name="T1" fmla="*/ 1 h 2"/>
                  <a:gd name="T2" fmla="*/ 2 w 5"/>
                  <a:gd name="T3" fmla="*/ 1 h 2"/>
                  <a:gd name="T4" fmla="*/ 2 w 5"/>
                  <a:gd name="T5" fmla="*/ 1 h 2"/>
                  <a:gd name="T6" fmla="*/ 4 w 5"/>
                  <a:gd name="T7" fmla="*/ 1 h 2"/>
                  <a:gd name="T8" fmla="*/ 5 w 5"/>
                  <a:gd name="T9" fmla="*/ 1 h 2"/>
                  <a:gd name="T10" fmla="*/ 5 w 5"/>
                  <a:gd name="T11" fmla="*/ 1 h 2"/>
                  <a:gd name="T12" fmla="*/ 5 w 5"/>
                  <a:gd name="T13" fmla="*/ 0 h 2"/>
                  <a:gd name="T14" fmla="*/ 4 w 5"/>
                  <a:gd name="T15" fmla="*/ 0 h 2"/>
                  <a:gd name="T16" fmla="*/ 3 w 5"/>
                  <a:gd name="T17" fmla="*/ 0 h 2"/>
                  <a:gd name="T18" fmla="*/ 2 w 5"/>
                  <a:gd name="T19" fmla="*/ 0 h 2"/>
                  <a:gd name="T20" fmla="*/ 1 w 5"/>
                  <a:gd name="T21" fmla="*/ 0 h 2"/>
                  <a:gd name="T22" fmla="*/ 1 w 5"/>
                  <a:gd name="T23" fmla="*/ 0 h 2"/>
                  <a:gd name="T24" fmla="*/ 1 w 5"/>
                  <a:gd name="T25" fmla="*/ 1 h 2"/>
                  <a:gd name="T26" fmla="*/ 1 w 5"/>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1" y="1"/>
                    </a:moveTo>
                    <a:cubicBezTo>
                      <a:pt x="1" y="1"/>
                      <a:pt x="1" y="1"/>
                      <a:pt x="2" y="1"/>
                    </a:cubicBezTo>
                    <a:cubicBezTo>
                      <a:pt x="2" y="1"/>
                      <a:pt x="2" y="1"/>
                      <a:pt x="2" y="1"/>
                    </a:cubicBezTo>
                    <a:cubicBezTo>
                      <a:pt x="3" y="2"/>
                      <a:pt x="3" y="2"/>
                      <a:pt x="4" y="1"/>
                    </a:cubicBezTo>
                    <a:cubicBezTo>
                      <a:pt x="4" y="1"/>
                      <a:pt x="5" y="2"/>
                      <a:pt x="5" y="1"/>
                    </a:cubicBezTo>
                    <a:cubicBezTo>
                      <a:pt x="5" y="1"/>
                      <a:pt x="5" y="1"/>
                      <a:pt x="5" y="1"/>
                    </a:cubicBezTo>
                    <a:cubicBezTo>
                      <a:pt x="5" y="0"/>
                      <a:pt x="5" y="0"/>
                      <a:pt x="5" y="0"/>
                    </a:cubicBezTo>
                    <a:cubicBezTo>
                      <a:pt x="4" y="0"/>
                      <a:pt x="4" y="0"/>
                      <a:pt x="4" y="0"/>
                    </a:cubicBezTo>
                    <a:cubicBezTo>
                      <a:pt x="3" y="0"/>
                      <a:pt x="3" y="0"/>
                      <a:pt x="3" y="0"/>
                    </a:cubicBezTo>
                    <a:cubicBezTo>
                      <a:pt x="2" y="0"/>
                      <a:pt x="2" y="0"/>
                      <a:pt x="2" y="0"/>
                    </a:cubicBezTo>
                    <a:cubicBezTo>
                      <a:pt x="2" y="0"/>
                      <a:pt x="1" y="0"/>
                      <a:pt x="1" y="0"/>
                    </a:cubicBezTo>
                    <a:cubicBezTo>
                      <a:pt x="1" y="0"/>
                      <a:pt x="1" y="0"/>
                      <a:pt x="1" y="0"/>
                    </a:cubicBezTo>
                    <a:cubicBezTo>
                      <a:pt x="0" y="0"/>
                      <a:pt x="0" y="1"/>
                      <a:pt x="1" y="1"/>
                    </a:cubicBezTo>
                    <a:cubicBezTo>
                      <a:pt x="1" y="1"/>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11" name="Freeform 201"/>
              <p:cNvSpPr>
                <a:spLocks/>
              </p:cNvSpPr>
              <p:nvPr/>
            </p:nvSpPr>
            <p:spPr bwMode="auto">
              <a:xfrm>
                <a:off x="2509839" y="773114"/>
                <a:ext cx="53975" cy="11113"/>
              </a:xfrm>
              <a:custGeom>
                <a:avLst/>
                <a:gdLst>
                  <a:gd name="T0" fmla="*/ 3 w 5"/>
                  <a:gd name="T1" fmla="*/ 0 h 1"/>
                  <a:gd name="T2" fmla="*/ 1 w 5"/>
                  <a:gd name="T3" fmla="*/ 0 h 1"/>
                  <a:gd name="T4" fmla="*/ 1 w 5"/>
                  <a:gd name="T5" fmla="*/ 0 h 1"/>
                  <a:gd name="T6" fmla="*/ 1 w 5"/>
                  <a:gd name="T7" fmla="*/ 1 h 1"/>
                  <a:gd name="T8" fmla="*/ 2 w 5"/>
                  <a:gd name="T9" fmla="*/ 1 h 1"/>
                  <a:gd name="T10" fmla="*/ 2 w 5"/>
                  <a:gd name="T11" fmla="*/ 1 h 1"/>
                  <a:gd name="T12" fmla="*/ 3 w 5"/>
                  <a:gd name="T13" fmla="*/ 1 h 1"/>
                  <a:gd name="T14" fmla="*/ 5 w 5"/>
                  <a:gd name="T15" fmla="*/ 1 h 1"/>
                  <a:gd name="T16" fmla="*/ 5 w 5"/>
                  <a:gd name="T17" fmla="*/ 0 h 1"/>
                  <a:gd name="T18" fmla="*/ 4 w 5"/>
                  <a:gd name="T19" fmla="*/ 0 h 1"/>
                  <a:gd name="T20" fmla="*/ 3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3" y="0"/>
                    </a:moveTo>
                    <a:cubicBezTo>
                      <a:pt x="2" y="0"/>
                      <a:pt x="2" y="0"/>
                      <a:pt x="1" y="0"/>
                    </a:cubicBezTo>
                    <a:cubicBezTo>
                      <a:pt x="1" y="0"/>
                      <a:pt x="1" y="0"/>
                      <a:pt x="1" y="0"/>
                    </a:cubicBezTo>
                    <a:cubicBezTo>
                      <a:pt x="0" y="0"/>
                      <a:pt x="1" y="1"/>
                      <a:pt x="1" y="1"/>
                    </a:cubicBezTo>
                    <a:cubicBezTo>
                      <a:pt x="1" y="1"/>
                      <a:pt x="1" y="1"/>
                      <a:pt x="2" y="1"/>
                    </a:cubicBezTo>
                    <a:cubicBezTo>
                      <a:pt x="2" y="1"/>
                      <a:pt x="2" y="1"/>
                      <a:pt x="2" y="1"/>
                    </a:cubicBezTo>
                    <a:cubicBezTo>
                      <a:pt x="3" y="1"/>
                      <a:pt x="3" y="1"/>
                      <a:pt x="3" y="1"/>
                    </a:cubicBezTo>
                    <a:cubicBezTo>
                      <a:pt x="4" y="1"/>
                      <a:pt x="4" y="1"/>
                      <a:pt x="5" y="1"/>
                    </a:cubicBezTo>
                    <a:cubicBezTo>
                      <a:pt x="5" y="1"/>
                      <a:pt x="5" y="0"/>
                      <a:pt x="5" y="0"/>
                    </a:cubicBezTo>
                    <a:cubicBezTo>
                      <a:pt x="5" y="0"/>
                      <a:pt x="4" y="0"/>
                      <a:pt x="4" y="0"/>
                    </a:cubicBezTo>
                    <a:cubicBezTo>
                      <a:pt x="4" y="0"/>
                      <a:pt x="3" y="0"/>
                      <a:pt x="3"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12" name="Freeform 202"/>
              <p:cNvSpPr>
                <a:spLocks/>
              </p:cNvSpPr>
              <p:nvPr/>
            </p:nvSpPr>
            <p:spPr bwMode="auto">
              <a:xfrm>
                <a:off x="2476502" y="784226"/>
                <a:ext cx="280988" cy="76200"/>
              </a:xfrm>
              <a:custGeom>
                <a:avLst/>
                <a:gdLst>
                  <a:gd name="T0" fmla="*/ 1 w 26"/>
                  <a:gd name="T1" fmla="*/ 2 h 7"/>
                  <a:gd name="T2" fmla="*/ 2 w 26"/>
                  <a:gd name="T3" fmla="*/ 2 h 7"/>
                  <a:gd name="T4" fmla="*/ 4 w 26"/>
                  <a:gd name="T5" fmla="*/ 2 h 7"/>
                  <a:gd name="T6" fmla="*/ 5 w 26"/>
                  <a:gd name="T7" fmla="*/ 2 h 7"/>
                  <a:gd name="T8" fmla="*/ 5 w 26"/>
                  <a:gd name="T9" fmla="*/ 2 h 7"/>
                  <a:gd name="T10" fmla="*/ 5 w 26"/>
                  <a:gd name="T11" fmla="*/ 3 h 7"/>
                  <a:gd name="T12" fmla="*/ 5 w 26"/>
                  <a:gd name="T13" fmla="*/ 4 h 7"/>
                  <a:gd name="T14" fmla="*/ 4 w 26"/>
                  <a:gd name="T15" fmla="*/ 4 h 7"/>
                  <a:gd name="T16" fmla="*/ 4 w 26"/>
                  <a:gd name="T17" fmla="*/ 5 h 7"/>
                  <a:gd name="T18" fmla="*/ 4 w 26"/>
                  <a:gd name="T19" fmla="*/ 5 h 7"/>
                  <a:gd name="T20" fmla="*/ 5 w 26"/>
                  <a:gd name="T21" fmla="*/ 5 h 7"/>
                  <a:gd name="T22" fmla="*/ 6 w 26"/>
                  <a:gd name="T23" fmla="*/ 6 h 7"/>
                  <a:gd name="T24" fmla="*/ 7 w 26"/>
                  <a:gd name="T25" fmla="*/ 6 h 7"/>
                  <a:gd name="T26" fmla="*/ 8 w 26"/>
                  <a:gd name="T27" fmla="*/ 5 h 7"/>
                  <a:gd name="T28" fmla="*/ 9 w 26"/>
                  <a:gd name="T29" fmla="*/ 5 h 7"/>
                  <a:gd name="T30" fmla="*/ 9 w 26"/>
                  <a:gd name="T31" fmla="*/ 6 h 7"/>
                  <a:gd name="T32" fmla="*/ 10 w 26"/>
                  <a:gd name="T33" fmla="*/ 6 h 7"/>
                  <a:gd name="T34" fmla="*/ 12 w 26"/>
                  <a:gd name="T35" fmla="*/ 6 h 7"/>
                  <a:gd name="T36" fmla="*/ 13 w 26"/>
                  <a:gd name="T37" fmla="*/ 5 h 7"/>
                  <a:gd name="T38" fmla="*/ 15 w 26"/>
                  <a:gd name="T39" fmla="*/ 6 h 7"/>
                  <a:gd name="T40" fmla="*/ 16 w 26"/>
                  <a:gd name="T41" fmla="*/ 6 h 7"/>
                  <a:gd name="T42" fmla="*/ 17 w 26"/>
                  <a:gd name="T43" fmla="*/ 5 h 7"/>
                  <a:gd name="T44" fmla="*/ 18 w 26"/>
                  <a:gd name="T45" fmla="*/ 6 h 7"/>
                  <a:gd name="T46" fmla="*/ 19 w 26"/>
                  <a:gd name="T47" fmla="*/ 6 h 7"/>
                  <a:gd name="T48" fmla="*/ 21 w 26"/>
                  <a:gd name="T49" fmla="*/ 7 h 7"/>
                  <a:gd name="T50" fmla="*/ 22 w 26"/>
                  <a:gd name="T51" fmla="*/ 6 h 7"/>
                  <a:gd name="T52" fmla="*/ 23 w 26"/>
                  <a:gd name="T53" fmla="*/ 6 h 7"/>
                  <a:gd name="T54" fmla="*/ 24 w 26"/>
                  <a:gd name="T55" fmla="*/ 6 h 7"/>
                  <a:gd name="T56" fmla="*/ 25 w 26"/>
                  <a:gd name="T57" fmla="*/ 5 h 7"/>
                  <a:gd name="T58" fmla="*/ 25 w 26"/>
                  <a:gd name="T59" fmla="*/ 5 h 7"/>
                  <a:gd name="T60" fmla="*/ 26 w 26"/>
                  <a:gd name="T61" fmla="*/ 4 h 7"/>
                  <a:gd name="T62" fmla="*/ 25 w 26"/>
                  <a:gd name="T63" fmla="*/ 3 h 7"/>
                  <a:gd name="T64" fmla="*/ 24 w 26"/>
                  <a:gd name="T65" fmla="*/ 3 h 7"/>
                  <a:gd name="T66" fmla="*/ 23 w 26"/>
                  <a:gd name="T67" fmla="*/ 3 h 7"/>
                  <a:gd name="T68" fmla="*/ 22 w 26"/>
                  <a:gd name="T69" fmla="*/ 3 h 7"/>
                  <a:gd name="T70" fmla="*/ 21 w 26"/>
                  <a:gd name="T71" fmla="*/ 3 h 7"/>
                  <a:gd name="T72" fmla="*/ 20 w 26"/>
                  <a:gd name="T73" fmla="*/ 3 h 7"/>
                  <a:gd name="T74" fmla="*/ 19 w 26"/>
                  <a:gd name="T75" fmla="*/ 3 h 7"/>
                  <a:gd name="T76" fmla="*/ 18 w 26"/>
                  <a:gd name="T77" fmla="*/ 3 h 7"/>
                  <a:gd name="T78" fmla="*/ 16 w 26"/>
                  <a:gd name="T79" fmla="*/ 3 h 7"/>
                  <a:gd name="T80" fmla="*/ 15 w 26"/>
                  <a:gd name="T81" fmla="*/ 4 h 7"/>
                  <a:gd name="T82" fmla="*/ 13 w 26"/>
                  <a:gd name="T83" fmla="*/ 4 h 7"/>
                  <a:gd name="T84" fmla="*/ 12 w 26"/>
                  <a:gd name="T85" fmla="*/ 3 h 7"/>
                  <a:gd name="T86" fmla="*/ 11 w 26"/>
                  <a:gd name="T87" fmla="*/ 3 h 7"/>
                  <a:gd name="T88" fmla="*/ 10 w 26"/>
                  <a:gd name="T89" fmla="*/ 4 h 7"/>
                  <a:gd name="T90" fmla="*/ 10 w 26"/>
                  <a:gd name="T91" fmla="*/ 3 h 7"/>
                  <a:gd name="T92" fmla="*/ 10 w 26"/>
                  <a:gd name="T93" fmla="*/ 3 h 7"/>
                  <a:gd name="T94" fmla="*/ 11 w 26"/>
                  <a:gd name="T95" fmla="*/ 2 h 7"/>
                  <a:gd name="T96" fmla="*/ 10 w 26"/>
                  <a:gd name="T97" fmla="*/ 2 h 7"/>
                  <a:gd name="T98" fmla="*/ 9 w 26"/>
                  <a:gd name="T99" fmla="*/ 1 h 7"/>
                  <a:gd name="T100" fmla="*/ 8 w 26"/>
                  <a:gd name="T101" fmla="*/ 1 h 7"/>
                  <a:gd name="T102" fmla="*/ 6 w 26"/>
                  <a:gd name="T103" fmla="*/ 1 h 7"/>
                  <a:gd name="T104" fmla="*/ 6 w 26"/>
                  <a:gd name="T105" fmla="*/ 1 h 7"/>
                  <a:gd name="T106" fmla="*/ 5 w 26"/>
                  <a:gd name="T107" fmla="*/ 1 h 7"/>
                  <a:gd name="T108" fmla="*/ 3 w 26"/>
                  <a:gd name="T109" fmla="*/ 1 h 7"/>
                  <a:gd name="T110" fmla="*/ 2 w 26"/>
                  <a:gd name="T111" fmla="*/ 1 h 7"/>
                  <a:gd name="T112" fmla="*/ 1 w 26"/>
                  <a:gd name="T113" fmla="*/ 1 h 7"/>
                  <a:gd name="T114" fmla="*/ 0 w 26"/>
                  <a:gd name="T115" fmla="*/ 1 h 7"/>
                  <a:gd name="T116" fmla="*/ 1 w 26"/>
                  <a:gd name="T1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7">
                    <a:moveTo>
                      <a:pt x="1" y="2"/>
                    </a:moveTo>
                    <a:cubicBezTo>
                      <a:pt x="1" y="2"/>
                      <a:pt x="2" y="2"/>
                      <a:pt x="2" y="2"/>
                    </a:cubicBezTo>
                    <a:cubicBezTo>
                      <a:pt x="3" y="2"/>
                      <a:pt x="3" y="2"/>
                      <a:pt x="4" y="2"/>
                    </a:cubicBezTo>
                    <a:cubicBezTo>
                      <a:pt x="4" y="2"/>
                      <a:pt x="4" y="2"/>
                      <a:pt x="5" y="2"/>
                    </a:cubicBezTo>
                    <a:cubicBezTo>
                      <a:pt x="5" y="2"/>
                      <a:pt x="5" y="2"/>
                      <a:pt x="5" y="2"/>
                    </a:cubicBezTo>
                    <a:cubicBezTo>
                      <a:pt x="6" y="2"/>
                      <a:pt x="5" y="3"/>
                      <a:pt x="5" y="3"/>
                    </a:cubicBezTo>
                    <a:cubicBezTo>
                      <a:pt x="5" y="3"/>
                      <a:pt x="5" y="3"/>
                      <a:pt x="5" y="4"/>
                    </a:cubicBezTo>
                    <a:cubicBezTo>
                      <a:pt x="5" y="4"/>
                      <a:pt x="4" y="4"/>
                      <a:pt x="4" y="4"/>
                    </a:cubicBezTo>
                    <a:cubicBezTo>
                      <a:pt x="4" y="4"/>
                      <a:pt x="3" y="5"/>
                      <a:pt x="4" y="5"/>
                    </a:cubicBezTo>
                    <a:cubicBezTo>
                      <a:pt x="4" y="5"/>
                      <a:pt x="4" y="5"/>
                      <a:pt x="4" y="5"/>
                    </a:cubicBezTo>
                    <a:cubicBezTo>
                      <a:pt x="5" y="5"/>
                      <a:pt x="5" y="5"/>
                      <a:pt x="5" y="5"/>
                    </a:cubicBezTo>
                    <a:cubicBezTo>
                      <a:pt x="6" y="5"/>
                      <a:pt x="6" y="6"/>
                      <a:pt x="6" y="6"/>
                    </a:cubicBezTo>
                    <a:cubicBezTo>
                      <a:pt x="7" y="6"/>
                      <a:pt x="7" y="6"/>
                      <a:pt x="7" y="6"/>
                    </a:cubicBezTo>
                    <a:cubicBezTo>
                      <a:pt x="8" y="6"/>
                      <a:pt x="8" y="5"/>
                      <a:pt x="8" y="5"/>
                    </a:cubicBezTo>
                    <a:cubicBezTo>
                      <a:pt x="9" y="5"/>
                      <a:pt x="9" y="5"/>
                      <a:pt x="9" y="5"/>
                    </a:cubicBezTo>
                    <a:cubicBezTo>
                      <a:pt x="9" y="6"/>
                      <a:pt x="9" y="6"/>
                      <a:pt x="9" y="6"/>
                    </a:cubicBezTo>
                    <a:cubicBezTo>
                      <a:pt x="9" y="7"/>
                      <a:pt x="10" y="6"/>
                      <a:pt x="10" y="6"/>
                    </a:cubicBezTo>
                    <a:cubicBezTo>
                      <a:pt x="11" y="6"/>
                      <a:pt x="12" y="6"/>
                      <a:pt x="12" y="6"/>
                    </a:cubicBezTo>
                    <a:cubicBezTo>
                      <a:pt x="13" y="6"/>
                      <a:pt x="13" y="5"/>
                      <a:pt x="13" y="5"/>
                    </a:cubicBezTo>
                    <a:cubicBezTo>
                      <a:pt x="14" y="5"/>
                      <a:pt x="14" y="6"/>
                      <a:pt x="15" y="6"/>
                    </a:cubicBezTo>
                    <a:cubicBezTo>
                      <a:pt x="15" y="6"/>
                      <a:pt x="15" y="6"/>
                      <a:pt x="16" y="6"/>
                    </a:cubicBezTo>
                    <a:cubicBezTo>
                      <a:pt x="16" y="6"/>
                      <a:pt x="17" y="5"/>
                      <a:pt x="17" y="5"/>
                    </a:cubicBezTo>
                    <a:cubicBezTo>
                      <a:pt x="18" y="5"/>
                      <a:pt x="18" y="5"/>
                      <a:pt x="18" y="6"/>
                    </a:cubicBezTo>
                    <a:cubicBezTo>
                      <a:pt x="19" y="6"/>
                      <a:pt x="19" y="6"/>
                      <a:pt x="19" y="6"/>
                    </a:cubicBezTo>
                    <a:cubicBezTo>
                      <a:pt x="19" y="7"/>
                      <a:pt x="20" y="7"/>
                      <a:pt x="21" y="7"/>
                    </a:cubicBezTo>
                    <a:cubicBezTo>
                      <a:pt x="21" y="7"/>
                      <a:pt x="21" y="7"/>
                      <a:pt x="22" y="6"/>
                    </a:cubicBezTo>
                    <a:cubicBezTo>
                      <a:pt x="22" y="6"/>
                      <a:pt x="23" y="6"/>
                      <a:pt x="23" y="6"/>
                    </a:cubicBezTo>
                    <a:cubicBezTo>
                      <a:pt x="23" y="6"/>
                      <a:pt x="24" y="6"/>
                      <a:pt x="24" y="6"/>
                    </a:cubicBezTo>
                    <a:cubicBezTo>
                      <a:pt x="24" y="6"/>
                      <a:pt x="24" y="5"/>
                      <a:pt x="25" y="5"/>
                    </a:cubicBezTo>
                    <a:cubicBezTo>
                      <a:pt x="25" y="5"/>
                      <a:pt x="25" y="5"/>
                      <a:pt x="25" y="5"/>
                    </a:cubicBezTo>
                    <a:cubicBezTo>
                      <a:pt x="26" y="5"/>
                      <a:pt x="26" y="5"/>
                      <a:pt x="26" y="4"/>
                    </a:cubicBezTo>
                    <a:cubicBezTo>
                      <a:pt x="25" y="4"/>
                      <a:pt x="25" y="4"/>
                      <a:pt x="25" y="3"/>
                    </a:cubicBezTo>
                    <a:cubicBezTo>
                      <a:pt x="25" y="3"/>
                      <a:pt x="24" y="3"/>
                      <a:pt x="24" y="3"/>
                    </a:cubicBezTo>
                    <a:cubicBezTo>
                      <a:pt x="24" y="3"/>
                      <a:pt x="23" y="3"/>
                      <a:pt x="23" y="3"/>
                    </a:cubicBezTo>
                    <a:cubicBezTo>
                      <a:pt x="22" y="3"/>
                      <a:pt x="22" y="3"/>
                      <a:pt x="22" y="3"/>
                    </a:cubicBezTo>
                    <a:cubicBezTo>
                      <a:pt x="21" y="3"/>
                      <a:pt x="21" y="3"/>
                      <a:pt x="21" y="3"/>
                    </a:cubicBezTo>
                    <a:cubicBezTo>
                      <a:pt x="20" y="3"/>
                      <a:pt x="20" y="3"/>
                      <a:pt x="20" y="3"/>
                    </a:cubicBezTo>
                    <a:cubicBezTo>
                      <a:pt x="20" y="3"/>
                      <a:pt x="19" y="3"/>
                      <a:pt x="19" y="3"/>
                    </a:cubicBezTo>
                    <a:cubicBezTo>
                      <a:pt x="18" y="3"/>
                      <a:pt x="18" y="3"/>
                      <a:pt x="18" y="3"/>
                    </a:cubicBezTo>
                    <a:cubicBezTo>
                      <a:pt x="17" y="4"/>
                      <a:pt x="17" y="3"/>
                      <a:pt x="16" y="3"/>
                    </a:cubicBezTo>
                    <a:cubicBezTo>
                      <a:pt x="15" y="4"/>
                      <a:pt x="15" y="4"/>
                      <a:pt x="15" y="4"/>
                    </a:cubicBezTo>
                    <a:cubicBezTo>
                      <a:pt x="14" y="4"/>
                      <a:pt x="14" y="4"/>
                      <a:pt x="13" y="4"/>
                    </a:cubicBezTo>
                    <a:cubicBezTo>
                      <a:pt x="13" y="4"/>
                      <a:pt x="13" y="3"/>
                      <a:pt x="12" y="3"/>
                    </a:cubicBezTo>
                    <a:cubicBezTo>
                      <a:pt x="12" y="3"/>
                      <a:pt x="11" y="3"/>
                      <a:pt x="11" y="3"/>
                    </a:cubicBezTo>
                    <a:cubicBezTo>
                      <a:pt x="11" y="4"/>
                      <a:pt x="11" y="4"/>
                      <a:pt x="10" y="4"/>
                    </a:cubicBezTo>
                    <a:cubicBezTo>
                      <a:pt x="10" y="4"/>
                      <a:pt x="10" y="4"/>
                      <a:pt x="10" y="3"/>
                    </a:cubicBezTo>
                    <a:cubicBezTo>
                      <a:pt x="10" y="3"/>
                      <a:pt x="10" y="3"/>
                      <a:pt x="10" y="3"/>
                    </a:cubicBezTo>
                    <a:cubicBezTo>
                      <a:pt x="10" y="2"/>
                      <a:pt x="11" y="2"/>
                      <a:pt x="11" y="2"/>
                    </a:cubicBezTo>
                    <a:cubicBezTo>
                      <a:pt x="11" y="2"/>
                      <a:pt x="10" y="2"/>
                      <a:pt x="10" y="2"/>
                    </a:cubicBezTo>
                    <a:cubicBezTo>
                      <a:pt x="10" y="2"/>
                      <a:pt x="9" y="1"/>
                      <a:pt x="9" y="1"/>
                    </a:cubicBezTo>
                    <a:cubicBezTo>
                      <a:pt x="9" y="1"/>
                      <a:pt x="8" y="1"/>
                      <a:pt x="8" y="1"/>
                    </a:cubicBezTo>
                    <a:cubicBezTo>
                      <a:pt x="7" y="1"/>
                      <a:pt x="7" y="1"/>
                      <a:pt x="6" y="1"/>
                    </a:cubicBezTo>
                    <a:cubicBezTo>
                      <a:pt x="6" y="1"/>
                      <a:pt x="6" y="1"/>
                      <a:pt x="6" y="1"/>
                    </a:cubicBezTo>
                    <a:cubicBezTo>
                      <a:pt x="5" y="1"/>
                      <a:pt x="5" y="1"/>
                      <a:pt x="5" y="1"/>
                    </a:cubicBezTo>
                    <a:cubicBezTo>
                      <a:pt x="4" y="1"/>
                      <a:pt x="4" y="1"/>
                      <a:pt x="3" y="1"/>
                    </a:cubicBezTo>
                    <a:cubicBezTo>
                      <a:pt x="3" y="1"/>
                      <a:pt x="3" y="1"/>
                      <a:pt x="2" y="1"/>
                    </a:cubicBezTo>
                    <a:cubicBezTo>
                      <a:pt x="2" y="1"/>
                      <a:pt x="1" y="0"/>
                      <a:pt x="1" y="1"/>
                    </a:cubicBezTo>
                    <a:cubicBezTo>
                      <a:pt x="0" y="1"/>
                      <a:pt x="0" y="1"/>
                      <a:pt x="0" y="1"/>
                    </a:cubicBezTo>
                    <a:cubicBezTo>
                      <a:pt x="0" y="2"/>
                      <a:pt x="0"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13" name="Freeform 203"/>
              <p:cNvSpPr>
                <a:spLocks/>
              </p:cNvSpPr>
              <p:nvPr/>
            </p:nvSpPr>
            <p:spPr bwMode="auto">
              <a:xfrm>
                <a:off x="2584452" y="773114"/>
                <a:ext cx="44450" cy="11113"/>
              </a:xfrm>
              <a:custGeom>
                <a:avLst/>
                <a:gdLst>
                  <a:gd name="T0" fmla="*/ 3 w 4"/>
                  <a:gd name="T1" fmla="*/ 0 h 1"/>
                  <a:gd name="T2" fmla="*/ 2 w 4"/>
                  <a:gd name="T3" fmla="*/ 0 h 1"/>
                  <a:gd name="T4" fmla="*/ 1 w 4"/>
                  <a:gd name="T5" fmla="*/ 0 h 1"/>
                  <a:gd name="T6" fmla="*/ 0 w 4"/>
                  <a:gd name="T7" fmla="*/ 1 h 1"/>
                  <a:gd name="T8" fmla="*/ 1 w 4"/>
                  <a:gd name="T9" fmla="*/ 1 h 1"/>
                  <a:gd name="T10" fmla="*/ 2 w 4"/>
                  <a:gd name="T11" fmla="*/ 1 h 1"/>
                  <a:gd name="T12" fmla="*/ 3 w 4"/>
                  <a:gd name="T13" fmla="*/ 1 h 1"/>
                  <a:gd name="T14" fmla="*/ 3 w 4"/>
                  <a:gd name="T15" fmla="*/ 1 h 1"/>
                  <a:gd name="T16" fmla="*/ 4 w 4"/>
                  <a:gd name="T17" fmla="*/ 0 h 1"/>
                  <a:gd name="T18" fmla="*/ 3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3" y="0"/>
                    </a:moveTo>
                    <a:cubicBezTo>
                      <a:pt x="2" y="0"/>
                      <a:pt x="2" y="0"/>
                      <a:pt x="2" y="0"/>
                    </a:cubicBezTo>
                    <a:cubicBezTo>
                      <a:pt x="2" y="0"/>
                      <a:pt x="1" y="0"/>
                      <a:pt x="1" y="0"/>
                    </a:cubicBezTo>
                    <a:cubicBezTo>
                      <a:pt x="1" y="0"/>
                      <a:pt x="0" y="0"/>
                      <a:pt x="0" y="1"/>
                    </a:cubicBezTo>
                    <a:cubicBezTo>
                      <a:pt x="0" y="1"/>
                      <a:pt x="1" y="1"/>
                      <a:pt x="1" y="1"/>
                    </a:cubicBezTo>
                    <a:cubicBezTo>
                      <a:pt x="2" y="1"/>
                      <a:pt x="2" y="1"/>
                      <a:pt x="2" y="1"/>
                    </a:cubicBezTo>
                    <a:cubicBezTo>
                      <a:pt x="2" y="1"/>
                      <a:pt x="2" y="1"/>
                      <a:pt x="3" y="1"/>
                    </a:cubicBezTo>
                    <a:cubicBezTo>
                      <a:pt x="3" y="1"/>
                      <a:pt x="3" y="1"/>
                      <a:pt x="3" y="1"/>
                    </a:cubicBezTo>
                    <a:cubicBezTo>
                      <a:pt x="4" y="1"/>
                      <a:pt x="4" y="0"/>
                      <a:pt x="4" y="0"/>
                    </a:cubicBezTo>
                    <a:cubicBezTo>
                      <a:pt x="4" y="0"/>
                      <a:pt x="3" y="0"/>
                      <a:pt x="3"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14" name="Freeform 204"/>
              <p:cNvSpPr>
                <a:spLocks/>
              </p:cNvSpPr>
              <p:nvPr/>
            </p:nvSpPr>
            <p:spPr bwMode="auto">
              <a:xfrm>
                <a:off x="2368552" y="1076326"/>
                <a:ext cx="161925" cy="74613"/>
              </a:xfrm>
              <a:custGeom>
                <a:avLst/>
                <a:gdLst>
                  <a:gd name="T0" fmla="*/ 14 w 15"/>
                  <a:gd name="T1" fmla="*/ 5 h 7"/>
                  <a:gd name="T2" fmla="*/ 14 w 15"/>
                  <a:gd name="T3" fmla="*/ 4 h 7"/>
                  <a:gd name="T4" fmla="*/ 13 w 15"/>
                  <a:gd name="T5" fmla="*/ 4 h 7"/>
                  <a:gd name="T6" fmla="*/ 13 w 15"/>
                  <a:gd name="T7" fmla="*/ 4 h 7"/>
                  <a:gd name="T8" fmla="*/ 12 w 15"/>
                  <a:gd name="T9" fmla="*/ 3 h 7"/>
                  <a:gd name="T10" fmla="*/ 11 w 15"/>
                  <a:gd name="T11" fmla="*/ 2 h 7"/>
                  <a:gd name="T12" fmla="*/ 10 w 15"/>
                  <a:gd name="T13" fmla="*/ 1 h 7"/>
                  <a:gd name="T14" fmla="*/ 9 w 15"/>
                  <a:gd name="T15" fmla="*/ 1 h 7"/>
                  <a:gd name="T16" fmla="*/ 9 w 15"/>
                  <a:gd name="T17" fmla="*/ 0 h 7"/>
                  <a:gd name="T18" fmla="*/ 9 w 15"/>
                  <a:gd name="T19" fmla="*/ 0 h 7"/>
                  <a:gd name="T20" fmla="*/ 7 w 15"/>
                  <a:gd name="T21" fmla="*/ 0 h 7"/>
                  <a:gd name="T22" fmla="*/ 6 w 15"/>
                  <a:gd name="T23" fmla="*/ 1 h 7"/>
                  <a:gd name="T24" fmla="*/ 5 w 15"/>
                  <a:gd name="T25" fmla="*/ 2 h 7"/>
                  <a:gd name="T26" fmla="*/ 5 w 15"/>
                  <a:gd name="T27" fmla="*/ 3 h 7"/>
                  <a:gd name="T28" fmla="*/ 4 w 15"/>
                  <a:gd name="T29" fmla="*/ 3 h 7"/>
                  <a:gd name="T30" fmla="*/ 3 w 15"/>
                  <a:gd name="T31" fmla="*/ 4 h 7"/>
                  <a:gd name="T32" fmla="*/ 2 w 15"/>
                  <a:gd name="T33" fmla="*/ 4 h 7"/>
                  <a:gd name="T34" fmla="*/ 2 w 15"/>
                  <a:gd name="T35" fmla="*/ 4 h 7"/>
                  <a:gd name="T36" fmla="*/ 1 w 15"/>
                  <a:gd name="T37" fmla="*/ 5 h 7"/>
                  <a:gd name="T38" fmla="*/ 1 w 15"/>
                  <a:gd name="T39" fmla="*/ 5 h 7"/>
                  <a:gd name="T40" fmla="*/ 1 w 15"/>
                  <a:gd name="T41" fmla="*/ 6 h 7"/>
                  <a:gd name="T42" fmla="*/ 1 w 15"/>
                  <a:gd name="T43" fmla="*/ 5 h 7"/>
                  <a:gd name="T44" fmla="*/ 2 w 15"/>
                  <a:gd name="T45" fmla="*/ 5 h 7"/>
                  <a:gd name="T46" fmla="*/ 3 w 15"/>
                  <a:gd name="T47" fmla="*/ 6 h 7"/>
                  <a:gd name="T48" fmla="*/ 3 w 15"/>
                  <a:gd name="T49" fmla="*/ 7 h 7"/>
                  <a:gd name="T50" fmla="*/ 5 w 15"/>
                  <a:gd name="T51" fmla="*/ 6 h 7"/>
                  <a:gd name="T52" fmla="*/ 5 w 15"/>
                  <a:gd name="T53" fmla="*/ 6 h 7"/>
                  <a:gd name="T54" fmla="*/ 6 w 15"/>
                  <a:gd name="T55" fmla="*/ 6 h 7"/>
                  <a:gd name="T56" fmla="*/ 7 w 15"/>
                  <a:gd name="T57" fmla="*/ 5 h 7"/>
                  <a:gd name="T58" fmla="*/ 8 w 15"/>
                  <a:gd name="T59" fmla="*/ 5 h 7"/>
                  <a:gd name="T60" fmla="*/ 8 w 15"/>
                  <a:gd name="T61" fmla="*/ 4 h 7"/>
                  <a:gd name="T62" fmla="*/ 9 w 15"/>
                  <a:gd name="T63" fmla="*/ 5 h 7"/>
                  <a:gd name="T64" fmla="*/ 10 w 15"/>
                  <a:gd name="T65" fmla="*/ 5 h 7"/>
                  <a:gd name="T66" fmla="*/ 11 w 15"/>
                  <a:gd name="T67" fmla="*/ 6 h 7"/>
                  <a:gd name="T68" fmla="*/ 12 w 15"/>
                  <a:gd name="T69" fmla="*/ 6 h 7"/>
                  <a:gd name="T70" fmla="*/ 13 w 15"/>
                  <a:gd name="T71" fmla="*/ 6 h 7"/>
                  <a:gd name="T72" fmla="*/ 14 w 15"/>
                  <a:gd name="T73" fmla="*/ 6 h 7"/>
                  <a:gd name="T74" fmla="*/ 14 w 15"/>
                  <a:gd name="T7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7">
                    <a:moveTo>
                      <a:pt x="14" y="5"/>
                    </a:moveTo>
                    <a:cubicBezTo>
                      <a:pt x="14" y="5"/>
                      <a:pt x="15" y="4"/>
                      <a:pt x="14" y="4"/>
                    </a:cubicBezTo>
                    <a:cubicBezTo>
                      <a:pt x="14" y="4"/>
                      <a:pt x="14" y="4"/>
                      <a:pt x="13" y="4"/>
                    </a:cubicBezTo>
                    <a:cubicBezTo>
                      <a:pt x="13" y="4"/>
                      <a:pt x="13" y="4"/>
                      <a:pt x="13" y="4"/>
                    </a:cubicBezTo>
                    <a:cubicBezTo>
                      <a:pt x="12" y="4"/>
                      <a:pt x="12" y="3"/>
                      <a:pt x="12" y="3"/>
                    </a:cubicBezTo>
                    <a:cubicBezTo>
                      <a:pt x="12" y="2"/>
                      <a:pt x="12" y="2"/>
                      <a:pt x="11" y="2"/>
                    </a:cubicBezTo>
                    <a:cubicBezTo>
                      <a:pt x="11" y="2"/>
                      <a:pt x="11" y="2"/>
                      <a:pt x="10" y="1"/>
                    </a:cubicBezTo>
                    <a:cubicBezTo>
                      <a:pt x="10" y="1"/>
                      <a:pt x="9" y="1"/>
                      <a:pt x="9" y="1"/>
                    </a:cubicBezTo>
                    <a:cubicBezTo>
                      <a:pt x="9" y="0"/>
                      <a:pt x="9" y="0"/>
                      <a:pt x="9" y="0"/>
                    </a:cubicBezTo>
                    <a:cubicBezTo>
                      <a:pt x="9" y="0"/>
                      <a:pt x="9" y="0"/>
                      <a:pt x="9" y="0"/>
                    </a:cubicBezTo>
                    <a:cubicBezTo>
                      <a:pt x="8" y="0"/>
                      <a:pt x="8" y="0"/>
                      <a:pt x="7" y="0"/>
                    </a:cubicBezTo>
                    <a:cubicBezTo>
                      <a:pt x="7" y="1"/>
                      <a:pt x="7" y="1"/>
                      <a:pt x="6" y="1"/>
                    </a:cubicBezTo>
                    <a:cubicBezTo>
                      <a:pt x="6" y="1"/>
                      <a:pt x="6" y="1"/>
                      <a:pt x="5" y="2"/>
                    </a:cubicBezTo>
                    <a:cubicBezTo>
                      <a:pt x="5" y="2"/>
                      <a:pt x="5" y="2"/>
                      <a:pt x="5" y="3"/>
                    </a:cubicBezTo>
                    <a:cubicBezTo>
                      <a:pt x="4" y="3"/>
                      <a:pt x="4" y="3"/>
                      <a:pt x="4" y="3"/>
                    </a:cubicBezTo>
                    <a:cubicBezTo>
                      <a:pt x="3" y="3"/>
                      <a:pt x="4" y="4"/>
                      <a:pt x="3" y="4"/>
                    </a:cubicBezTo>
                    <a:cubicBezTo>
                      <a:pt x="3" y="4"/>
                      <a:pt x="3" y="4"/>
                      <a:pt x="2" y="4"/>
                    </a:cubicBezTo>
                    <a:cubicBezTo>
                      <a:pt x="2" y="4"/>
                      <a:pt x="2" y="4"/>
                      <a:pt x="2" y="4"/>
                    </a:cubicBezTo>
                    <a:cubicBezTo>
                      <a:pt x="1" y="4"/>
                      <a:pt x="1" y="4"/>
                      <a:pt x="1" y="5"/>
                    </a:cubicBezTo>
                    <a:cubicBezTo>
                      <a:pt x="1" y="5"/>
                      <a:pt x="1" y="5"/>
                      <a:pt x="1" y="5"/>
                    </a:cubicBezTo>
                    <a:cubicBezTo>
                      <a:pt x="1" y="5"/>
                      <a:pt x="0" y="6"/>
                      <a:pt x="1" y="6"/>
                    </a:cubicBezTo>
                    <a:cubicBezTo>
                      <a:pt x="1" y="6"/>
                      <a:pt x="1" y="6"/>
                      <a:pt x="1" y="5"/>
                    </a:cubicBezTo>
                    <a:cubicBezTo>
                      <a:pt x="2" y="5"/>
                      <a:pt x="2" y="5"/>
                      <a:pt x="2" y="5"/>
                    </a:cubicBezTo>
                    <a:cubicBezTo>
                      <a:pt x="3" y="6"/>
                      <a:pt x="3" y="6"/>
                      <a:pt x="3" y="6"/>
                    </a:cubicBezTo>
                    <a:cubicBezTo>
                      <a:pt x="3" y="6"/>
                      <a:pt x="3" y="7"/>
                      <a:pt x="3" y="7"/>
                    </a:cubicBezTo>
                    <a:cubicBezTo>
                      <a:pt x="4" y="7"/>
                      <a:pt x="4" y="7"/>
                      <a:pt x="5" y="6"/>
                    </a:cubicBezTo>
                    <a:cubicBezTo>
                      <a:pt x="5" y="6"/>
                      <a:pt x="5" y="6"/>
                      <a:pt x="5" y="6"/>
                    </a:cubicBezTo>
                    <a:cubicBezTo>
                      <a:pt x="6" y="6"/>
                      <a:pt x="6" y="6"/>
                      <a:pt x="6" y="6"/>
                    </a:cubicBezTo>
                    <a:cubicBezTo>
                      <a:pt x="7" y="5"/>
                      <a:pt x="7" y="5"/>
                      <a:pt x="7" y="5"/>
                    </a:cubicBezTo>
                    <a:cubicBezTo>
                      <a:pt x="7" y="5"/>
                      <a:pt x="7" y="5"/>
                      <a:pt x="8" y="5"/>
                    </a:cubicBezTo>
                    <a:cubicBezTo>
                      <a:pt x="8" y="5"/>
                      <a:pt x="8" y="4"/>
                      <a:pt x="8" y="4"/>
                    </a:cubicBezTo>
                    <a:cubicBezTo>
                      <a:pt x="9" y="4"/>
                      <a:pt x="9" y="4"/>
                      <a:pt x="9" y="5"/>
                    </a:cubicBezTo>
                    <a:cubicBezTo>
                      <a:pt x="9" y="5"/>
                      <a:pt x="9" y="5"/>
                      <a:pt x="10" y="5"/>
                    </a:cubicBezTo>
                    <a:cubicBezTo>
                      <a:pt x="10" y="6"/>
                      <a:pt x="11" y="6"/>
                      <a:pt x="11" y="6"/>
                    </a:cubicBezTo>
                    <a:cubicBezTo>
                      <a:pt x="11" y="6"/>
                      <a:pt x="12" y="6"/>
                      <a:pt x="12" y="6"/>
                    </a:cubicBezTo>
                    <a:cubicBezTo>
                      <a:pt x="12" y="6"/>
                      <a:pt x="13" y="6"/>
                      <a:pt x="13" y="6"/>
                    </a:cubicBezTo>
                    <a:cubicBezTo>
                      <a:pt x="13" y="6"/>
                      <a:pt x="13" y="6"/>
                      <a:pt x="14" y="6"/>
                    </a:cubicBezTo>
                    <a:cubicBezTo>
                      <a:pt x="14" y="7"/>
                      <a:pt x="14" y="6"/>
                      <a:pt x="14" y="5"/>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15" name="Freeform 206"/>
              <p:cNvSpPr>
                <a:spLocks/>
              </p:cNvSpPr>
              <p:nvPr/>
            </p:nvSpPr>
            <p:spPr bwMode="auto">
              <a:xfrm>
                <a:off x="2413001" y="1150939"/>
                <a:ext cx="63500" cy="33338"/>
              </a:xfrm>
              <a:custGeom>
                <a:avLst/>
                <a:gdLst>
                  <a:gd name="T0" fmla="*/ 4 w 6"/>
                  <a:gd name="T1" fmla="*/ 2 h 3"/>
                  <a:gd name="T2" fmla="*/ 5 w 6"/>
                  <a:gd name="T3" fmla="*/ 1 h 3"/>
                  <a:gd name="T4" fmla="*/ 5 w 6"/>
                  <a:gd name="T5" fmla="*/ 0 h 3"/>
                  <a:gd name="T6" fmla="*/ 5 w 6"/>
                  <a:gd name="T7" fmla="*/ 0 h 3"/>
                  <a:gd name="T8" fmla="*/ 3 w 6"/>
                  <a:gd name="T9" fmla="*/ 0 h 3"/>
                  <a:gd name="T10" fmla="*/ 2 w 6"/>
                  <a:gd name="T11" fmla="*/ 0 h 3"/>
                  <a:gd name="T12" fmla="*/ 1 w 6"/>
                  <a:gd name="T13" fmla="*/ 1 h 3"/>
                  <a:gd name="T14" fmla="*/ 1 w 6"/>
                  <a:gd name="T15" fmla="*/ 2 h 3"/>
                  <a:gd name="T16" fmla="*/ 1 w 6"/>
                  <a:gd name="T17" fmla="*/ 2 h 3"/>
                  <a:gd name="T18" fmla="*/ 2 w 6"/>
                  <a:gd name="T19" fmla="*/ 2 h 3"/>
                  <a:gd name="T20" fmla="*/ 3 w 6"/>
                  <a:gd name="T21" fmla="*/ 2 h 3"/>
                  <a:gd name="T22" fmla="*/ 4 w 6"/>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4" y="2"/>
                    </a:moveTo>
                    <a:cubicBezTo>
                      <a:pt x="5" y="1"/>
                      <a:pt x="5" y="1"/>
                      <a:pt x="5" y="1"/>
                    </a:cubicBezTo>
                    <a:cubicBezTo>
                      <a:pt x="5" y="1"/>
                      <a:pt x="6" y="1"/>
                      <a:pt x="5" y="0"/>
                    </a:cubicBezTo>
                    <a:cubicBezTo>
                      <a:pt x="5" y="0"/>
                      <a:pt x="5" y="0"/>
                      <a:pt x="5" y="0"/>
                    </a:cubicBezTo>
                    <a:cubicBezTo>
                      <a:pt x="4" y="0"/>
                      <a:pt x="4" y="0"/>
                      <a:pt x="3" y="0"/>
                    </a:cubicBezTo>
                    <a:cubicBezTo>
                      <a:pt x="3" y="0"/>
                      <a:pt x="3" y="0"/>
                      <a:pt x="2" y="0"/>
                    </a:cubicBezTo>
                    <a:cubicBezTo>
                      <a:pt x="2" y="1"/>
                      <a:pt x="2" y="1"/>
                      <a:pt x="1" y="1"/>
                    </a:cubicBezTo>
                    <a:cubicBezTo>
                      <a:pt x="1" y="1"/>
                      <a:pt x="1" y="1"/>
                      <a:pt x="1" y="2"/>
                    </a:cubicBezTo>
                    <a:cubicBezTo>
                      <a:pt x="0" y="2"/>
                      <a:pt x="0" y="2"/>
                      <a:pt x="1" y="2"/>
                    </a:cubicBezTo>
                    <a:cubicBezTo>
                      <a:pt x="1" y="3"/>
                      <a:pt x="1" y="2"/>
                      <a:pt x="2" y="2"/>
                    </a:cubicBezTo>
                    <a:cubicBezTo>
                      <a:pt x="2" y="2"/>
                      <a:pt x="2" y="2"/>
                      <a:pt x="3" y="2"/>
                    </a:cubicBezTo>
                    <a:cubicBezTo>
                      <a:pt x="3" y="2"/>
                      <a:pt x="4" y="2"/>
                      <a:pt x="4"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16" name="Freeform 207"/>
              <p:cNvSpPr>
                <a:spLocks/>
              </p:cNvSpPr>
              <p:nvPr/>
            </p:nvSpPr>
            <p:spPr bwMode="auto">
              <a:xfrm>
                <a:off x="2552701" y="1130301"/>
                <a:ext cx="22225" cy="20638"/>
              </a:xfrm>
              <a:custGeom>
                <a:avLst/>
                <a:gdLst>
                  <a:gd name="T0" fmla="*/ 1 w 2"/>
                  <a:gd name="T1" fmla="*/ 1 h 2"/>
                  <a:gd name="T2" fmla="*/ 1 w 2"/>
                  <a:gd name="T3" fmla="*/ 0 h 2"/>
                  <a:gd name="T4" fmla="*/ 0 w 2"/>
                  <a:gd name="T5" fmla="*/ 1 h 2"/>
                  <a:gd name="T6" fmla="*/ 1 w 2"/>
                  <a:gd name="T7" fmla="*/ 2 h 2"/>
                  <a:gd name="T8" fmla="*/ 1 w 2"/>
                  <a:gd name="T9" fmla="*/ 2 h 2"/>
                  <a:gd name="T10" fmla="*/ 2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0" y="1"/>
                      <a:pt x="0" y="1"/>
                      <a:pt x="0" y="1"/>
                    </a:cubicBezTo>
                    <a:cubicBezTo>
                      <a:pt x="0" y="1"/>
                      <a:pt x="0" y="1"/>
                      <a:pt x="1" y="2"/>
                    </a:cubicBezTo>
                    <a:cubicBezTo>
                      <a:pt x="1" y="2"/>
                      <a:pt x="1" y="2"/>
                      <a:pt x="1" y="2"/>
                    </a:cubicBezTo>
                    <a:cubicBezTo>
                      <a:pt x="1" y="2"/>
                      <a:pt x="2" y="2"/>
                      <a:pt x="2" y="1"/>
                    </a:cubicBezTo>
                    <a:cubicBezTo>
                      <a:pt x="2" y="1"/>
                      <a:pt x="2"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17" name="Freeform 208"/>
              <p:cNvSpPr>
                <a:spLocks/>
              </p:cNvSpPr>
              <p:nvPr/>
            </p:nvSpPr>
            <p:spPr bwMode="auto">
              <a:xfrm>
                <a:off x="2584451" y="1130301"/>
                <a:ext cx="11113" cy="11113"/>
              </a:xfrm>
              <a:custGeom>
                <a:avLst/>
                <a:gdLst>
                  <a:gd name="T0" fmla="*/ 0 w 1"/>
                  <a:gd name="T1" fmla="*/ 1 h 1"/>
                  <a:gd name="T2" fmla="*/ 1 w 1"/>
                  <a:gd name="T3" fmla="*/ 1 h 1"/>
                  <a:gd name="T4" fmla="*/ 1 w 1"/>
                  <a:gd name="T5" fmla="*/ 1 h 1"/>
                  <a:gd name="T6" fmla="*/ 1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1"/>
                      <a:pt x="1" y="1"/>
                    </a:cubicBezTo>
                    <a:cubicBezTo>
                      <a:pt x="1" y="0"/>
                      <a:pt x="1" y="0"/>
                      <a:pt x="1" y="0"/>
                    </a:cubicBezTo>
                    <a:cubicBezTo>
                      <a:pt x="0" y="0"/>
                      <a:pt x="0" y="0"/>
                      <a:pt x="0" y="0"/>
                    </a:cubicBezTo>
                    <a:cubicBezTo>
                      <a:pt x="0" y="0"/>
                      <a:pt x="0" y="0"/>
                      <a:pt x="0" y="1"/>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18" name="Freeform 209"/>
              <p:cNvSpPr>
                <a:spLocks/>
              </p:cNvSpPr>
              <p:nvPr/>
            </p:nvSpPr>
            <p:spPr bwMode="auto">
              <a:xfrm>
                <a:off x="2628901" y="968376"/>
                <a:ext cx="31750" cy="31750"/>
              </a:xfrm>
              <a:custGeom>
                <a:avLst/>
                <a:gdLst>
                  <a:gd name="T0" fmla="*/ 2 w 3"/>
                  <a:gd name="T1" fmla="*/ 1 h 3"/>
                  <a:gd name="T2" fmla="*/ 1 w 3"/>
                  <a:gd name="T3" fmla="*/ 2 h 3"/>
                  <a:gd name="T4" fmla="*/ 0 w 3"/>
                  <a:gd name="T5" fmla="*/ 2 h 3"/>
                  <a:gd name="T6" fmla="*/ 1 w 3"/>
                  <a:gd name="T7" fmla="*/ 3 h 3"/>
                  <a:gd name="T8" fmla="*/ 3 w 3"/>
                  <a:gd name="T9" fmla="*/ 2 h 3"/>
                  <a:gd name="T10" fmla="*/ 3 w 3"/>
                  <a:gd name="T11" fmla="*/ 2 h 3"/>
                  <a:gd name="T12" fmla="*/ 3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2" y="2"/>
                      <a:pt x="1" y="1"/>
                      <a:pt x="1" y="2"/>
                    </a:cubicBezTo>
                    <a:cubicBezTo>
                      <a:pt x="1" y="2"/>
                      <a:pt x="0" y="2"/>
                      <a:pt x="0" y="2"/>
                    </a:cubicBezTo>
                    <a:cubicBezTo>
                      <a:pt x="0" y="3"/>
                      <a:pt x="1" y="3"/>
                      <a:pt x="1" y="3"/>
                    </a:cubicBezTo>
                    <a:cubicBezTo>
                      <a:pt x="2" y="3"/>
                      <a:pt x="2" y="2"/>
                      <a:pt x="3" y="2"/>
                    </a:cubicBezTo>
                    <a:cubicBezTo>
                      <a:pt x="3" y="2"/>
                      <a:pt x="3" y="2"/>
                      <a:pt x="3" y="2"/>
                    </a:cubicBezTo>
                    <a:cubicBezTo>
                      <a:pt x="3" y="1"/>
                      <a:pt x="3" y="1"/>
                      <a:pt x="3" y="1"/>
                    </a:cubicBezTo>
                    <a:cubicBezTo>
                      <a:pt x="3" y="0"/>
                      <a:pt x="3" y="1"/>
                      <a:pt x="2"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19" name="Freeform 210"/>
              <p:cNvSpPr>
                <a:spLocks/>
              </p:cNvSpPr>
              <p:nvPr/>
            </p:nvSpPr>
            <p:spPr bwMode="auto">
              <a:xfrm>
                <a:off x="2574926" y="687389"/>
                <a:ext cx="182563" cy="85725"/>
              </a:xfrm>
              <a:custGeom>
                <a:avLst/>
                <a:gdLst>
                  <a:gd name="T0" fmla="*/ 1 w 17"/>
                  <a:gd name="T1" fmla="*/ 5 h 8"/>
                  <a:gd name="T2" fmla="*/ 2 w 17"/>
                  <a:gd name="T3" fmla="*/ 5 h 8"/>
                  <a:gd name="T4" fmla="*/ 4 w 17"/>
                  <a:gd name="T5" fmla="*/ 5 h 8"/>
                  <a:gd name="T6" fmla="*/ 5 w 17"/>
                  <a:gd name="T7" fmla="*/ 5 h 8"/>
                  <a:gd name="T8" fmla="*/ 6 w 17"/>
                  <a:gd name="T9" fmla="*/ 5 h 8"/>
                  <a:gd name="T10" fmla="*/ 6 w 17"/>
                  <a:gd name="T11" fmla="*/ 5 h 8"/>
                  <a:gd name="T12" fmla="*/ 4 w 17"/>
                  <a:gd name="T13" fmla="*/ 5 h 8"/>
                  <a:gd name="T14" fmla="*/ 3 w 17"/>
                  <a:gd name="T15" fmla="*/ 6 h 8"/>
                  <a:gd name="T16" fmla="*/ 2 w 17"/>
                  <a:gd name="T17" fmla="*/ 5 h 8"/>
                  <a:gd name="T18" fmla="*/ 1 w 17"/>
                  <a:gd name="T19" fmla="*/ 5 h 8"/>
                  <a:gd name="T20" fmla="*/ 2 w 17"/>
                  <a:gd name="T21" fmla="*/ 6 h 8"/>
                  <a:gd name="T22" fmla="*/ 3 w 17"/>
                  <a:gd name="T23" fmla="*/ 7 h 8"/>
                  <a:gd name="T24" fmla="*/ 3 w 17"/>
                  <a:gd name="T25" fmla="*/ 7 h 8"/>
                  <a:gd name="T26" fmla="*/ 5 w 17"/>
                  <a:gd name="T27" fmla="*/ 7 h 8"/>
                  <a:gd name="T28" fmla="*/ 7 w 17"/>
                  <a:gd name="T29" fmla="*/ 7 h 8"/>
                  <a:gd name="T30" fmla="*/ 7 w 17"/>
                  <a:gd name="T31" fmla="*/ 7 h 8"/>
                  <a:gd name="T32" fmla="*/ 8 w 17"/>
                  <a:gd name="T33" fmla="*/ 6 h 8"/>
                  <a:gd name="T34" fmla="*/ 9 w 17"/>
                  <a:gd name="T35" fmla="*/ 6 h 8"/>
                  <a:gd name="T36" fmla="*/ 11 w 17"/>
                  <a:gd name="T37" fmla="*/ 6 h 8"/>
                  <a:gd name="T38" fmla="*/ 12 w 17"/>
                  <a:gd name="T39" fmla="*/ 5 h 8"/>
                  <a:gd name="T40" fmla="*/ 13 w 17"/>
                  <a:gd name="T41" fmla="*/ 5 h 8"/>
                  <a:gd name="T42" fmla="*/ 15 w 17"/>
                  <a:gd name="T43" fmla="*/ 5 h 8"/>
                  <a:gd name="T44" fmla="*/ 16 w 17"/>
                  <a:gd name="T45" fmla="*/ 5 h 8"/>
                  <a:gd name="T46" fmla="*/ 17 w 17"/>
                  <a:gd name="T47" fmla="*/ 5 h 8"/>
                  <a:gd name="T48" fmla="*/ 17 w 17"/>
                  <a:gd name="T49" fmla="*/ 3 h 8"/>
                  <a:gd name="T50" fmla="*/ 16 w 17"/>
                  <a:gd name="T51" fmla="*/ 4 h 8"/>
                  <a:gd name="T52" fmla="*/ 15 w 17"/>
                  <a:gd name="T53" fmla="*/ 4 h 8"/>
                  <a:gd name="T54" fmla="*/ 14 w 17"/>
                  <a:gd name="T55" fmla="*/ 4 h 8"/>
                  <a:gd name="T56" fmla="*/ 15 w 17"/>
                  <a:gd name="T57" fmla="*/ 3 h 8"/>
                  <a:gd name="T58" fmla="*/ 15 w 17"/>
                  <a:gd name="T59" fmla="*/ 3 h 8"/>
                  <a:gd name="T60" fmla="*/ 15 w 17"/>
                  <a:gd name="T61" fmla="*/ 2 h 8"/>
                  <a:gd name="T62" fmla="*/ 14 w 17"/>
                  <a:gd name="T63" fmla="*/ 3 h 8"/>
                  <a:gd name="T64" fmla="*/ 13 w 17"/>
                  <a:gd name="T65" fmla="*/ 3 h 8"/>
                  <a:gd name="T66" fmla="*/ 13 w 17"/>
                  <a:gd name="T67" fmla="*/ 2 h 8"/>
                  <a:gd name="T68" fmla="*/ 12 w 17"/>
                  <a:gd name="T69" fmla="*/ 2 h 8"/>
                  <a:gd name="T70" fmla="*/ 11 w 17"/>
                  <a:gd name="T71" fmla="*/ 2 h 8"/>
                  <a:gd name="T72" fmla="*/ 10 w 17"/>
                  <a:gd name="T73" fmla="*/ 1 h 8"/>
                  <a:gd name="T74" fmla="*/ 9 w 17"/>
                  <a:gd name="T75" fmla="*/ 1 h 8"/>
                  <a:gd name="T76" fmla="*/ 8 w 17"/>
                  <a:gd name="T77" fmla="*/ 1 h 8"/>
                  <a:gd name="T78" fmla="*/ 7 w 17"/>
                  <a:gd name="T79" fmla="*/ 1 h 8"/>
                  <a:gd name="T80" fmla="*/ 5 w 17"/>
                  <a:gd name="T81" fmla="*/ 1 h 8"/>
                  <a:gd name="T82" fmla="*/ 4 w 17"/>
                  <a:gd name="T83" fmla="*/ 2 h 8"/>
                  <a:gd name="T84" fmla="*/ 3 w 17"/>
                  <a:gd name="T85" fmla="*/ 3 h 8"/>
                  <a:gd name="T86" fmla="*/ 1 w 17"/>
                  <a:gd name="T87" fmla="*/ 3 h 8"/>
                  <a:gd name="T88" fmla="*/ 0 w 17"/>
                  <a:gd name="T89" fmla="*/ 3 h 8"/>
                  <a:gd name="T90" fmla="*/ 0 w 17"/>
                  <a:gd name="T91" fmla="*/ 3 h 8"/>
                  <a:gd name="T92" fmla="*/ 0 w 17"/>
                  <a:gd name="T93" fmla="*/ 4 h 8"/>
                  <a:gd name="T94" fmla="*/ 1 w 17"/>
                  <a:gd name="T9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8">
                    <a:moveTo>
                      <a:pt x="1" y="5"/>
                    </a:moveTo>
                    <a:cubicBezTo>
                      <a:pt x="2" y="5"/>
                      <a:pt x="2" y="5"/>
                      <a:pt x="2" y="5"/>
                    </a:cubicBezTo>
                    <a:cubicBezTo>
                      <a:pt x="3" y="5"/>
                      <a:pt x="3" y="5"/>
                      <a:pt x="4" y="5"/>
                    </a:cubicBezTo>
                    <a:cubicBezTo>
                      <a:pt x="4" y="5"/>
                      <a:pt x="5" y="5"/>
                      <a:pt x="5" y="5"/>
                    </a:cubicBezTo>
                    <a:cubicBezTo>
                      <a:pt x="6" y="4"/>
                      <a:pt x="7" y="4"/>
                      <a:pt x="6" y="5"/>
                    </a:cubicBezTo>
                    <a:cubicBezTo>
                      <a:pt x="6" y="5"/>
                      <a:pt x="6" y="5"/>
                      <a:pt x="6" y="5"/>
                    </a:cubicBezTo>
                    <a:cubicBezTo>
                      <a:pt x="5" y="5"/>
                      <a:pt x="5" y="5"/>
                      <a:pt x="4" y="5"/>
                    </a:cubicBezTo>
                    <a:cubicBezTo>
                      <a:pt x="4" y="5"/>
                      <a:pt x="4" y="6"/>
                      <a:pt x="3" y="6"/>
                    </a:cubicBezTo>
                    <a:cubicBezTo>
                      <a:pt x="3" y="6"/>
                      <a:pt x="3" y="5"/>
                      <a:pt x="2" y="5"/>
                    </a:cubicBezTo>
                    <a:cubicBezTo>
                      <a:pt x="2" y="5"/>
                      <a:pt x="2" y="5"/>
                      <a:pt x="1" y="5"/>
                    </a:cubicBezTo>
                    <a:cubicBezTo>
                      <a:pt x="1" y="6"/>
                      <a:pt x="1" y="6"/>
                      <a:pt x="2" y="6"/>
                    </a:cubicBezTo>
                    <a:cubicBezTo>
                      <a:pt x="2" y="7"/>
                      <a:pt x="2" y="7"/>
                      <a:pt x="3" y="7"/>
                    </a:cubicBezTo>
                    <a:cubicBezTo>
                      <a:pt x="3" y="7"/>
                      <a:pt x="3" y="7"/>
                      <a:pt x="3" y="7"/>
                    </a:cubicBezTo>
                    <a:cubicBezTo>
                      <a:pt x="4" y="7"/>
                      <a:pt x="4" y="7"/>
                      <a:pt x="5" y="7"/>
                    </a:cubicBezTo>
                    <a:cubicBezTo>
                      <a:pt x="5" y="7"/>
                      <a:pt x="6" y="8"/>
                      <a:pt x="7" y="7"/>
                    </a:cubicBezTo>
                    <a:cubicBezTo>
                      <a:pt x="7" y="7"/>
                      <a:pt x="7" y="7"/>
                      <a:pt x="7" y="7"/>
                    </a:cubicBezTo>
                    <a:cubicBezTo>
                      <a:pt x="7" y="7"/>
                      <a:pt x="8" y="6"/>
                      <a:pt x="8" y="6"/>
                    </a:cubicBezTo>
                    <a:cubicBezTo>
                      <a:pt x="8" y="6"/>
                      <a:pt x="8" y="6"/>
                      <a:pt x="9" y="6"/>
                    </a:cubicBezTo>
                    <a:cubicBezTo>
                      <a:pt x="9" y="6"/>
                      <a:pt x="10" y="6"/>
                      <a:pt x="11" y="6"/>
                    </a:cubicBezTo>
                    <a:cubicBezTo>
                      <a:pt x="11" y="6"/>
                      <a:pt x="12" y="5"/>
                      <a:pt x="12" y="5"/>
                    </a:cubicBezTo>
                    <a:cubicBezTo>
                      <a:pt x="13" y="5"/>
                      <a:pt x="13" y="5"/>
                      <a:pt x="13" y="5"/>
                    </a:cubicBezTo>
                    <a:cubicBezTo>
                      <a:pt x="14" y="5"/>
                      <a:pt x="14" y="5"/>
                      <a:pt x="15" y="5"/>
                    </a:cubicBezTo>
                    <a:cubicBezTo>
                      <a:pt x="15" y="5"/>
                      <a:pt x="15" y="5"/>
                      <a:pt x="16" y="5"/>
                    </a:cubicBezTo>
                    <a:cubicBezTo>
                      <a:pt x="16" y="5"/>
                      <a:pt x="16" y="5"/>
                      <a:pt x="17" y="5"/>
                    </a:cubicBezTo>
                    <a:cubicBezTo>
                      <a:pt x="17" y="4"/>
                      <a:pt x="17" y="3"/>
                      <a:pt x="17" y="3"/>
                    </a:cubicBezTo>
                    <a:cubicBezTo>
                      <a:pt x="16" y="3"/>
                      <a:pt x="16" y="4"/>
                      <a:pt x="16" y="4"/>
                    </a:cubicBezTo>
                    <a:cubicBezTo>
                      <a:pt x="16" y="4"/>
                      <a:pt x="16" y="4"/>
                      <a:pt x="15" y="4"/>
                    </a:cubicBezTo>
                    <a:cubicBezTo>
                      <a:pt x="15" y="4"/>
                      <a:pt x="14" y="4"/>
                      <a:pt x="14" y="4"/>
                    </a:cubicBezTo>
                    <a:cubicBezTo>
                      <a:pt x="14" y="4"/>
                      <a:pt x="15" y="4"/>
                      <a:pt x="15" y="3"/>
                    </a:cubicBezTo>
                    <a:cubicBezTo>
                      <a:pt x="15" y="3"/>
                      <a:pt x="15" y="3"/>
                      <a:pt x="15" y="3"/>
                    </a:cubicBezTo>
                    <a:cubicBezTo>
                      <a:pt x="15" y="2"/>
                      <a:pt x="15" y="2"/>
                      <a:pt x="15" y="2"/>
                    </a:cubicBezTo>
                    <a:cubicBezTo>
                      <a:pt x="14" y="2"/>
                      <a:pt x="14" y="3"/>
                      <a:pt x="14" y="3"/>
                    </a:cubicBezTo>
                    <a:cubicBezTo>
                      <a:pt x="13" y="3"/>
                      <a:pt x="13" y="3"/>
                      <a:pt x="13" y="3"/>
                    </a:cubicBezTo>
                    <a:cubicBezTo>
                      <a:pt x="13" y="3"/>
                      <a:pt x="13" y="2"/>
                      <a:pt x="13" y="2"/>
                    </a:cubicBezTo>
                    <a:cubicBezTo>
                      <a:pt x="12" y="2"/>
                      <a:pt x="12" y="2"/>
                      <a:pt x="12" y="2"/>
                    </a:cubicBezTo>
                    <a:cubicBezTo>
                      <a:pt x="11" y="2"/>
                      <a:pt x="11" y="2"/>
                      <a:pt x="11" y="2"/>
                    </a:cubicBezTo>
                    <a:cubicBezTo>
                      <a:pt x="10" y="2"/>
                      <a:pt x="10" y="2"/>
                      <a:pt x="10" y="1"/>
                    </a:cubicBezTo>
                    <a:cubicBezTo>
                      <a:pt x="10" y="1"/>
                      <a:pt x="10" y="1"/>
                      <a:pt x="9" y="1"/>
                    </a:cubicBezTo>
                    <a:cubicBezTo>
                      <a:pt x="9" y="0"/>
                      <a:pt x="8" y="0"/>
                      <a:pt x="8" y="1"/>
                    </a:cubicBezTo>
                    <a:cubicBezTo>
                      <a:pt x="7" y="1"/>
                      <a:pt x="7" y="1"/>
                      <a:pt x="7" y="1"/>
                    </a:cubicBezTo>
                    <a:cubicBezTo>
                      <a:pt x="6" y="1"/>
                      <a:pt x="6" y="1"/>
                      <a:pt x="5" y="1"/>
                    </a:cubicBezTo>
                    <a:cubicBezTo>
                      <a:pt x="5" y="2"/>
                      <a:pt x="5" y="2"/>
                      <a:pt x="4" y="2"/>
                    </a:cubicBezTo>
                    <a:cubicBezTo>
                      <a:pt x="4" y="2"/>
                      <a:pt x="3" y="2"/>
                      <a:pt x="3" y="3"/>
                    </a:cubicBezTo>
                    <a:cubicBezTo>
                      <a:pt x="2" y="3"/>
                      <a:pt x="2" y="3"/>
                      <a:pt x="1" y="3"/>
                    </a:cubicBezTo>
                    <a:cubicBezTo>
                      <a:pt x="1" y="3"/>
                      <a:pt x="1" y="3"/>
                      <a:pt x="0" y="3"/>
                    </a:cubicBezTo>
                    <a:cubicBezTo>
                      <a:pt x="0" y="3"/>
                      <a:pt x="0" y="3"/>
                      <a:pt x="0" y="3"/>
                    </a:cubicBezTo>
                    <a:cubicBezTo>
                      <a:pt x="0" y="4"/>
                      <a:pt x="0" y="4"/>
                      <a:pt x="0" y="4"/>
                    </a:cubicBezTo>
                    <a:cubicBezTo>
                      <a:pt x="0" y="5"/>
                      <a:pt x="1" y="5"/>
                      <a:pt x="1" y="5"/>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20" name="Freeform 211"/>
              <p:cNvSpPr>
                <a:spLocks/>
              </p:cNvSpPr>
              <p:nvPr/>
            </p:nvSpPr>
            <p:spPr bwMode="auto">
              <a:xfrm>
                <a:off x="2606676" y="654051"/>
                <a:ext cx="593725" cy="173038"/>
              </a:xfrm>
              <a:custGeom>
                <a:avLst/>
                <a:gdLst>
                  <a:gd name="T0" fmla="*/ 53 w 55"/>
                  <a:gd name="T1" fmla="*/ 2 h 16"/>
                  <a:gd name="T2" fmla="*/ 50 w 55"/>
                  <a:gd name="T3" fmla="*/ 1 h 16"/>
                  <a:gd name="T4" fmla="*/ 48 w 55"/>
                  <a:gd name="T5" fmla="*/ 1 h 16"/>
                  <a:gd name="T6" fmla="*/ 43 w 55"/>
                  <a:gd name="T7" fmla="*/ 1 h 16"/>
                  <a:gd name="T8" fmla="*/ 41 w 55"/>
                  <a:gd name="T9" fmla="*/ 1 h 16"/>
                  <a:gd name="T10" fmla="*/ 39 w 55"/>
                  <a:gd name="T11" fmla="*/ 1 h 16"/>
                  <a:gd name="T12" fmla="*/ 37 w 55"/>
                  <a:gd name="T13" fmla="*/ 0 h 16"/>
                  <a:gd name="T14" fmla="*/ 34 w 55"/>
                  <a:gd name="T15" fmla="*/ 1 h 16"/>
                  <a:gd name="T16" fmla="*/ 31 w 55"/>
                  <a:gd name="T17" fmla="*/ 1 h 16"/>
                  <a:gd name="T18" fmla="*/ 29 w 55"/>
                  <a:gd name="T19" fmla="*/ 1 h 16"/>
                  <a:gd name="T20" fmla="*/ 26 w 55"/>
                  <a:gd name="T21" fmla="*/ 1 h 16"/>
                  <a:gd name="T22" fmla="*/ 24 w 55"/>
                  <a:gd name="T23" fmla="*/ 2 h 16"/>
                  <a:gd name="T24" fmla="*/ 22 w 55"/>
                  <a:gd name="T25" fmla="*/ 2 h 16"/>
                  <a:gd name="T26" fmla="*/ 19 w 55"/>
                  <a:gd name="T27" fmla="*/ 2 h 16"/>
                  <a:gd name="T28" fmla="*/ 17 w 55"/>
                  <a:gd name="T29" fmla="*/ 3 h 16"/>
                  <a:gd name="T30" fmla="*/ 12 w 55"/>
                  <a:gd name="T31" fmla="*/ 3 h 16"/>
                  <a:gd name="T32" fmla="*/ 9 w 55"/>
                  <a:gd name="T33" fmla="*/ 3 h 16"/>
                  <a:gd name="T34" fmla="*/ 10 w 55"/>
                  <a:gd name="T35" fmla="*/ 4 h 16"/>
                  <a:gd name="T36" fmla="*/ 12 w 55"/>
                  <a:gd name="T37" fmla="*/ 5 h 16"/>
                  <a:gd name="T38" fmla="*/ 14 w 55"/>
                  <a:gd name="T39" fmla="*/ 5 h 16"/>
                  <a:gd name="T40" fmla="*/ 18 w 55"/>
                  <a:gd name="T41" fmla="*/ 5 h 16"/>
                  <a:gd name="T42" fmla="*/ 20 w 55"/>
                  <a:gd name="T43" fmla="*/ 5 h 16"/>
                  <a:gd name="T44" fmla="*/ 17 w 55"/>
                  <a:gd name="T45" fmla="*/ 6 h 16"/>
                  <a:gd name="T46" fmla="*/ 14 w 55"/>
                  <a:gd name="T47" fmla="*/ 6 h 16"/>
                  <a:gd name="T48" fmla="*/ 15 w 55"/>
                  <a:gd name="T49" fmla="*/ 8 h 16"/>
                  <a:gd name="T50" fmla="*/ 16 w 55"/>
                  <a:gd name="T51" fmla="*/ 8 h 16"/>
                  <a:gd name="T52" fmla="*/ 15 w 55"/>
                  <a:gd name="T53" fmla="*/ 9 h 16"/>
                  <a:gd name="T54" fmla="*/ 12 w 55"/>
                  <a:gd name="T55" fmla="*/ 9 h 16"/>
                  <a:gd name="T56" fmla="*/ 10 w 55"/>
                  <a:gd name="T57" fmla="*/ 9 h 16"/>
                  <a:gd name="T58" fmla="*/ 8 w 55"/>
                  <a:gd name="T59" fmla="*/ 10 h 16"/>
                  <a:gd name="T60" fmla="*/ 6 w 55"/>
                  <a:gd name="T61" fmla="*/ 10 h 16"/>
                  <a:gd name="T62" fmla="*/ 5 w 55"/>
                  <a:gd name="T63" fmla="*/ 11 h 16"/>
                  <a:gd name="T64" fmla="*/ 4 w 55"/>
                  <a:gd name="T65" fmla="*/ 12 h 16"/>
                  <a:gd name="T66" fmla="*/ 2 w 55"/>
                  <a:gd name="T67" fmla="*/ 12 h 16"/>
                  <a:gd name="T68" fmla="*/ 0 w 55"/>
                  <a:gd name="T69" fmla="*/ 13 h 16"/>
                  <a:gd name="T70" fmla="*/ 2 w 55"/>
                  <a:gd name="T71" fmla="*/ 14 h 16"/>
                  <a:gd name="T72" fmla="*/ 5 w 55"/>
                  <a:gd name="T73" fmla="*/ 14 h 16"/>
                  <a:gd name="T74" fmla="*/ 7 w 55"/>
                  <a:gd name="T75" fmla="*/ 14 h 16"/>
                  <a:gd name="T76" fmla="*/ 10 w 55"/>
                  <a:gd name="T77" fmla="*/ 14 h 16"/>
                  <a:gd name="T78" fmla="*/ 13 w 55"/>
                  <a:gd name="T79" fmla="*/ 13 h 16"/>
                  <a:gd name="T80" fmla="*/ 13 w 55"/>
                  <a:gd name="T81" fmla="*/ 15 h 16"/>
                  <a:gd name="T82" fmla="*/ 17 w 55"/>
                  <a:gd name="T83" fmla="*/ 14 h 16"/>
                  <a:gd name="T84" fmla="*/ 20 w 55"/>
                  <a:gd name="T85" fmla="*/ 14 h 16"/>
                  <a:gd name="T86" fmla="*/ 20 w 55"/>
                  <a:gd name="T87" fmla="*/ 12 h 16"/>
                  <a:gd name="T88" fmla="*/ 21 w 55"/>
                  <a:gd name="T89" fmla="*/ 12 h 16"/>
                  <a:gd name="T90" fmla="*/ 23 w 55"/>
                  <a:gd name="T91" fmla="*/ 10 h 16"/>
                  <a:gd name="T92" fmla="*/ 25 w 55"/>
                  <a:gd name="T93" fmla="*/ 10 h 16"/>
                  <a:gd name="T94" fmla="*/ 27 w 55"/>
                  <a:gd name="T95" fmla="*/ 10 h 16"/>
                  <a:gd name="T96" fmla="*/ 28 w 55"/>
                  <a:gd name="T97" fmla="*/ 8 h 16"/>
                  <a:gd name="T98" fmla="*/ 29 w 55"/>
                  <a:gd name="T99" fmla="*/ 7 h 16"/>
                  <a:gd name="T100" fmla="*/ 31 w 55"/>
                  <a:gd name="T101" fmla="*/ 6 h 16"/>
                  <a:gd name="T102" fmla="*/ 34 w 55"/>
                  <a:gd name="T103" fmla="*/ 7 h 16"/>
                  <a:gd name="T104" fmla="*/ 37 w 55"/>
                  <a:gd name="T105" fmla="*/ 7 h 16"/>
                  <a:gd name="T106" fmla="*/ 38 w 55"/>
                  <a:gd name="T107" fmla="*/ 6 h 16"/>
                  <a:gd name="T108" fmla="*/ 41 w 55"/>
                  <a:gd name="T109" fmla="*/ 6 h 16"/>
                  <a:gd name="T110" fmla="*/ 44 w 55"/>
                  <a:gd name="T111" fmla="*/ 5 h 16"/>
                  <a:gd name="T112" fmla="*/ 46 w 55"/>
                  <a:gd name="T113" fmla="*/ 4 h 16"/>
                  <a:gd name="T114" fmla="*/ 47 w 55"/>
                  <a:gd name="T115" fmla="*/ 3 h 16"/>
                  <a:gd name="T116" fmla="*/ 50 w 55"/>
                  <a:gd name="T117" fmla="*/ 3 h 16"/>
                  <a:gd name="T118" fmla="*/ 54 w 55"/>
                  <a:gd name="T119" fmla="*/ 3 h 16"/>
                  <a:gd name="T120" fmla="*/ 55 w 55"/>
                  <a:gd name="T12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16">
                    <a:moveTo>
                      <a:pt x="54" y="2"/>
                    </a:moveTo>
                    <a:cubicBezTo>
                      <a:pt x="54" y="2"/>
                      <a:pt x="53" y="2"/>
                      <a:pt x="53" y="2"/>
                    </a:cubicBezTo>
                    <a:cubicBezTo>
                      <a:pt x="52" y="1"/>
                      <a:pt x="52" y="2"/>
                      <a:pt x="51" y="2"/>
                    </a:cubicBezTo>
                    <a:cubicBezTo>
                      <a:pt x="51" y="1"/>
                      <a:pt x="51" y="1"/>
                      <a:pt x="50" y="1"/>
                    </a:cubicBezTo>
                    <a:cubicBezTo>
                      <a:pt x="49" y="1"/>
                      <a:pt x="49" y="1"/>
                      <a:pt x="48" y="1"/>
                    </a:cubicBezTo>
                    <a:cubicBezTo>
                      <a:pt x="48" y="1"/>
                      <a:pt x="48" y="1"/>
                      <a:pt x="48" y="1"/>
                    </a:cubicBezTo>
                    <a:cubicBezTo>
                      <a:pt x="47" y="1"/>
                      <a:pt x="47" y="1"/>
                      <a:pt x="46" y="1"/>
                    </a:cubicBezTo>
                    <a:cubicBezTo>
                      <a:pt x="45" y="1"/>
                      <a:pt x="45" y="1"/>
                      <a:pt x="43" y="1"/>
                    </a:cubicBezTo>
                    <a:cubicBezTo>
                      <a:pt x="43" y="1"/>
                      <a:pt x="43" y="1"/>
                      <a:pt x="42" y="1"/>
                    </a:cubicBezTo>
                    <a:cubicBezTo>
                      <a:pt x="42" y="1"/>
                      <a:pt x="42" y="1"/>
                      <a:pt x="41" y="1"/>
                    </a:cubicBezTo>
                    <a:cubicBezTo>
                      <a:pt x="41" y="1"/>
                      <a:pt x="41" y="1"/>
                      <a:pt x="40" y="1"/>
                    </a:cubicBezTo>
                    <a:cubicBezTo>
                      <a:pt x="39" y="1"/>
                      <a:pt x="39" y="1"/>
                      <a:pt x="39" y="1"/>
                    </a:cubicBezTo>
                    <a:cubicBezTo>
                      <a:pt x="38" y="1"/>
                      <a:pt x="38" y="1"/>
                      <a:pt x="37" y="1"/>
                    </a:cubicBezTo>
                    <a:cubicBezTo>
                      <a:pt x="37" y="1"/>
                      <a:pt x="37" y="1"/>
                      <a:pt x="37" y="0"/>
                    </a:cubicBezTo>
                    <a:cubicBezTo>
                      <a:pt x="36" y="0"/>
                      <a:pt x="36" y="1"/>
                      <a:pt x="35" y="1"/>
                    </a:cubicBezTo>
                    <a:cubicBezTo>
                      <a:pt x="35" y="1"/>
                      <a:pt x="34" y="1"/>
                      <a:pt x="34" y="1"/>
                    </a:cubicBezTo>
                    <a:cubicBezTo>
                      <a:pt x="33" y="1"/>
                      <a:pt x="33" y="1"/>
                      <a:pt x="33" y="1"/>
                    </a:cubicBezTo>
                    <a:cubicBezTo>
                      <a:pt x="32" y="1"/>
                      <a:pt x="32" y="1"/>
                      <a:pt x="31" y="1"/>
                    </a:cubicBezTo>
                    <a:cubicBezTo>
                      <a:pt x="31" y="1"/>
                      <a:pt x="31" y="1"/>
                      <a:pt x="30" y="1"/>
                    </a:cubicBezTo>
                    <a:cubicBezTo>
                      <a:pt x="30" y="1"/>
                      <a:pt x="30" y="1"/>
                      <a:pt x="29" y="1"/>
                    </a:cubicBezTo>
                    <a:cubicBezTo>
                      <a:pt x="29" y="1"/>
                      <a:pt x="29" y="1"/>
                      <a:pt x="28" y="1"/>
                    </a:cubicBezTo>
                    <a:cubicBezTo>
                      <a:pt x="27" y="1"/>
                      <a:pt x="27" y="1"/>
                      <a:pt x="26" y="1"/>
                    </a:cubicBezTo>
                    <a:cubicBezTo>
                      <a:pt x="26" y="1"/>
                      <a:pt x="25" y="1"/>
                      <a:pt x="25" y="1"/>
                    </a:cubicBezTo>
                    <a:cubicBezTo>
                      <a:pt x="24" y="1"/>
                      <a:pt x="24" y="2"/>
                      <a:pt x="24" y="2"/>
                    </a:cubicBezTo>
                    <a:cubicBezTo>
                      <a:pt x="24" y="2"/>
                      <a:pt x="23" y="2"/>
                      <a:pt x="23" y="2"/>
                    </a:cubicBezTo>
                    <a:cubicBezTo>
                      <a:pt x="23" y="2"/>
                      <a:pt x="22" y="2"/>
                      <a:pt x="22" y="2"/>
                    </a:cubicBezTo>
                    <a:cubicBezTo>
                      <a:pt x="21" y="2"/>
                      <a:pt x="21" y="2"/>
                      <a:pt x="21" y="2"/>
                    </a:cubicBezTo>
                    <a:cubicBezTo>
                      <a:pt x="20" y="2"/>
                      <a:pt x="20" y="2"/>
                      <a:pt x="19" y="2"/>
                    </a:cubicBezTo>
                    <a:cubicBezTo>
                      <a:pt x="19" y="2"/>
                      <a:pt x="19" y="2"/>
                      <a:pt x="19" y="2"/>
                    </a:cubicBezTo>
                    <a:cubicBezTo>
                      <a:pt x="18" y="3"/>
                      <a:pt x="17" y="3"/>
                      <a:pt x="17" y="3"/>
                    </a:cubicBezTo>
                    <a:cubicBezTo>
                      <a:pt x="16" y="3"/>
                      <a:pt x="15" y="3"/>
                      <a:pt x="14" y="3"/>
                    </a:cubicBezTo>
                    <a:cubicBezTo>
                      <a:pt x="13" y="3"/>
                      <a:pt x="13" y="3"/>
                      <a:pt x="12" y="3"/>
                    </a:cubicBezTo>
                    <a:cubicBezTo>
                      <a:pt x="11" y="3"/>
                      <a:pt x="11" y="3"/>
                      <a:pt x="11" y="3"/>
                    </a:cubicBezTo>
                    <a:cubicBezTo>
                      <a:pt x="10" y="3"/>
                      <a:pt x="9" y="3"/>
                      <a:pt x="9" y="3"/>
                    </a:cubicBezTo>
                    <a:cubicBezTo>
                      <a:pt x="9" y="3"/>
                      <a:pt x="9" y="3"/>
                      <a:pt x="9" y="4"/>
                    </a:cubicBezTo>
                    <a:cubicBezTo>
                      <a:pt x="9" y="4"/>
                      <a:pt x="10" y="4"/>
                      <a:pt x="10" y="4"/>
                    </a:cubicBezTo>
                    <a:cubicBezTo>
                      <a:pt x="10" y="5"/>
                      <a:pt x="10" y="5"/>
                      <a:pt x="10" y="5"/>
                    </a:cubicBezTo>
                    <a:cubicBezTo>
                      <a:pt x="11" y="5"/>
                      <a:pt x="11" y="5"/>
                      <a:pt x="12" y="5"/>
                    </a:cubicBezTo>
                    <a:cubicBezTo>
                      <a:pt x="12" y="5"/>
                      <a:pt x="13" y="5"/>
                      <a:pt x="13" y="5"/>
                    </a:cubicBezTo>
                    <a:cubicBezTo>
                      <a:pt x="13" y="5"/>
                      <a:pt x="14" y="5"/>
                      <a:pt x="14" y="5"/>
                    </a:cubicBezTo>
                    <a:cubicBezTo>
                      <a:pt x="15" y="5"/>
                      <a:pt x="15" y="5"/>
                      <a:pt x="16" y="5"/>
                    </a:cubicBezTo>
                    <a:cubicBezTo>
                      <a:pt x="17" y="5"/>
                      <a:pt x="17" y="5"/>
                      <a:pt x="18" y="5"/>
                    </a:cubicBezTo>
                    <a:cubicBezTo>
                      <a:pt x="18" y="5"/>
                      <a:pt x="18" y="5"/>
                      <a:pt x="19" y="5"/>
                    </a:cubicBezTo>
                    <a:cubicBezTo>
                      <a:pt x="20" y="5"/>
                      <a:pt x="20" y="5"/>
                      <a:pt x="20" y="5"/>
                    </a:cubicBezTo>
                    <a:cubicBezTo>
                      <a:pt x="20" y="6"/>
                      <a:pt x="20" y="6"/>
                      <a:pt x="20" y="6"/>
                    </a:cubicBezTo>
                    <a:cubicBezTo>
                      <a:pt x="18" y="6"/>
                      <a:pt x="18" y="6"/>
                      <a:pt x="17" y="6"/>
                    </a:cubicBezTo>
                    <a:cubicBezTo>
                      <a:pt x="16" y="6"/>
                      <a:pt x="16" y="6"/>
                      <a:pt x="15" y="6"/>
                    </a:cubicBezTo>
                    <a:cubicBezTo>
                      <a:pt x="15" y="6"/>
                      <a:pt x="14" y="5"/>
                      <a:pt x="14" y="6"/>
                    </a:cubicBezTo>
                    <a:cubicBezTo>
                      <a:pt x="14" y="6"/>
                      <a:pt x="14" y="6"/>
                      <a:pt x="14" y="7"/>
                    </a:cubicBezTo>
                    <a:cubicBezTo>
                      <a:pt x="14" y="7"/>
                      <a:pt x="15" y="7"/>
                      <a:pt x="15" y="8"/>
                    </a:cubicBezTo>
                    <a:cubicBezTo>
                      <a:pt x="15" y="8"/>
                      <a:pt x="15" y="8"/>
                      <a:pt x="15" y="8"/>
                    </a:cubicBezTo>
                    <a:cubicBezTo>
                      <a:pt x="15" y="8"/>
                      <a:pt x="16" y="8"/>
                      <a:pt x="16" y="8"/>
                    </a:cubicBezTo>
                    <a:cubicBezTo>
                      <a:pt x="16" y="9"/>
                      <a:pt x="17" y="9"/>
                      <a:pt x="17" y="9"/>
                    </a:cubicBezTo>
                    <a:cubicBezTo>
                      <a:pt x="16" y="10"/>
                      <a:pt x="16" y="9"/>
                      <a:pt x="15" y="9"/>
                    </a:cubicBezTo>
                    <a:cubicBezTo>
                      <a:pt x="15" y="9"/>
                      <a:pt x="14" y="9"/>
                      <a:pt x="14" y="9"/>
                    </a:cubicBezTo>
                    <a:cubicBezTo>
                      <a:pt x="13" y="9"/>
                      <a:pt x="13" y="9"/>
                      <a:pt x="12" y="9"/>
                    </a:cubicBezTo>
                    <a:cubicBezTo>
                      <a:pt x="12" y="9"/>
                      <a:pt x="11" y="9"/>
                      <a:pt x="11" y="9"/>
                    </a:cubicBezTo>
                    <a:cubicBezTo>
                      <a:pt x="10" y="9"/>
                      <a:pt x="10" y="9"/>
                      <a:pt x="10" y="9"/>
                    </a:cubicBezTo>
                    <a:cubicBezTo>
                      <a:pt x="9" y="9"/>
                      <a:pt x="9" y="9"/>
                      <a:pt x="8" y="9"/>
                    </a:cubicBezTo>
                    <a:cubicBezTo>
                      <a:pt x="8" y="10"/>
                      <a:pt x="8" y="10"/>
                      <a:pt x="8" y="10"/>
                    </a:cubicBezTo>
                    <a:cubicBezTo>
                      <a:pt x="7" y="10"/>
                      <a:pt x="7" y="10"/>
                      <a:pt x="7" y="10"/>
                    </a:cubicBezTo>
                    <a:cubicBezTo>
                      <a:pt x="6" y="10"/>
                      <a:pt x="6" y="10"/>
                      <a:pt x="6" y="10"/>
                    </a:cubicBezTo>
                    <a:cubicBezTo>
                      <a:pt x="6" y="11"/>
                      <a:pt x="6" y="11"/>
                      <a:pt x="5" y="11"/>
                    </a:cubicBezTo>
                    <a:cubicBezTo>
                      <a:pt x="5" y="11"/>
                      <a:pt x="5" y="11"/>
                      <a:pt x="5" y="11"/>
                    </a:cubicBezTo>
                    <a:cubicBezTo>
                      <a:pt x="5" y="12"/>
                      <a:pt x="5" y="12"/>
                      <a:pt x="5" y="12"/>
                    </a:cubicBezTo>
                    <a:cubicBezTo>
                      <a:pt x="5" y="12"/>
                      <a:pt x="5" y="12"/>
                      <a:pt x="4" y="12"/>
                    </a:cubicBezTo>
                    <a:cubicBezTo>
                      <a:pt x="4" y="12"/>
                      <a:pt x="4" y="12"/>
                      <a:pt x="3" y="12"/>
                    </a:cubicBezTo>
                    <a:cubicBezTo>
                      <a:pt x="3" y="12"/>
                      <a:pt x="3" y="12"/>
                      <a:pt x="2" y="12"/>
                    </a:cubicBezTo>
                    <a:cubicBezTo>
                      <a:pt x="2" y="13"/>
                      <a:pt x="1" y="13"/>
                      <a:pt x="1" y="13"/>
                    </a:cubicBezTo>
                    <a:cubicBezTo>
                      <a:pt x="0" y="13"/>
                      <a:pt x="0" y="13"/>
                      <a:pt x="0" y="13"/>
                    </a:cubicBezTo>
                    <a:cubicBezTo>
                      <a:pt x="0" y="14"/>
                      <a:pt x="0" y="14"/>
                      <a:pt x="0" y="14"/>
                    </a:cubicBezTo>
                    <a:cubicBezTo>
                      <a:pt x="1" y="15"/>
                      <a:pt x="1" y="14"/>
                      <a:pt x="2" y="14"/>
                    </a:cubicBezTo>
                    <a:cubicBezTo>
                      <a:pt x="3" y="14"/>
                      <a:pt x="3" y="14"/>
                      <a:pt x="4" y="14"/>
                    </a:cubicBezTo>
                    <a:cubicBezTo>
                      <a:pt x="4" y="14"/>
                      <a:pt x="4" y="14"/>
                      <a:pt x="5" y="14"/>
                    </a:cubicBezTo>
                    <a:cubicBezTo>
                      <a:pt x="5" y="14"/>
                      <a:pt x="6" y="14"/>
                      <a:pt x="6" y="14"/>
                    </a:cubicBezTo>
                    <a:cubicBezTo>
                      <a:pt x="7" y="14"/>
                      <a:pt x="7" y="14"/>
                      <a:pt x="7" y="14"/>
                    </a:cubicBezTo>
                    <a:cubicBezTo>
                      <a:pt x="8" y="13"/>
                      <a:pt x="8" y="13"/>
                      <a:pt x="9" y="13"/>
                    </a:cubicBezTo>
                    <a:cubicBezTo>
                      <a:pt x="9" y="13"/>
                      <a:pt x="9" y="14"/>
                      <a:pt x="10" y="14"/>
                    </a:cubicBezTo>
                    <a:cubicBezTo>
                      <a:pt x="10" y="14"/>
                      <a:pt x="11" y="14"/>
                      <a:pt x="11" y="14"/>
                    </a:cubicBezTo>
                    <a:cubicBezTo>
                      <a:pt x="12" y="13"/>
                      <a:pt x="12" y="13"/>
                      <a:pt x="13" y="13"/>
                    </a:cubicBezTo>
                    <a:cubicBezTo>
                      <a:pt x="13" y="13"/>
                      <a:pt x="13" y="13"/>
                      <a:pt x="13" y="13"/>
                    </a:cubicBezTo>
                    <a:cubicBezTo>
                      <a:pt x="14" y="14"/>
                      <a:pt x="13" y="14"/>
                      <a:pt x="13" y="15"/>
                    </a:cubicBezTo>
                    <a:cubicBezTo>
                      <a:pt x="13" y="16"/>
                      <a:pt x="14" y="15"/>
                      <a:pt x="15" y="14"/>
                    </a:cubicBezTo>
                    <a:cubicBezTo>
                      <a:pt x="16" y="14"/>
                      <a:pt x="16" y="14"/>
                      <a:pt x="17" y="14"/>
                    </a:cubicBezTo>
                    <a:cubicBezTo>
                      <a:pt x="17" y="14"/>
                      <a:pt x="17" y="14"/>
                      <a:pt x="18" y="14"/>
                    </a:cubicBezTo>
                    <a:cubicBezTo>
                      <a:pt x="19" y="14"/>
                      <a:pt x="19" y="14"/>
                      <a:pt x="20" y="14"/>
                    </a:cubicBezTo>
                    <a:cubicBezTo>
                      <a:pt x="20" y="13"/>
                      <a:pt x="20" y="13"/>
                      <a:pt x="20" y="13"/>
                    </a:cubicBezTo>
                    <a:cubicBezTo>
                      <a:pt x="20" y="13"/>
                      <a:pt x="20" y="12"/>
                      <a:pt x="20" y="12"/>
                    </a:cubicBezTo>
                    <a:cubicBezTo>
                      <a:pt x="20" y="12"/>
                      <a:pt x="20" y="12"/>
                      <a:pt x="21" y="12"/>
                    </a:cubicBezTo>
                    <a:cubicBezTo>
                      <a:pt x="21" y="11"/>
                      <a:pt x="21" y="12"/>
                      <a:pt x="21" y="12"/>
                    </a:cubicBezTo>
                    <a:cubicBezTo>
                      <a:pt x="22" y="11"/>
                      <a:pt x="22" y="11"/>
                      <a:pt x="22" y="11"/>
                    </a:cubicBezTo>
                    <a:cubicBezTo>
                      <a:pt x="22" y="11"/>
                      <a:pt x="22" y="10"/>
                      <a:pt x="23" y="10"/>
                    </a:cubicBezTo>
                    <a:cubicBezTo>
                      <a:pt x="23" y="10"/>
                      <a:pt x="23" y="11"/>
                      <a:pt x="24" y="11"/>
                    </a:cubicBezTo>
                    <a:cubicBezTo>
                      <a:pt x="24" y="11"/>
                      <a:pt x="24" y="10"/>
                      <a:pt x="25" y="10"/>
                    </a:cubicBezTo>
                    <a:cubicBezTo>
                      <a:pt x="25" y="10"/>
                      <a:pt x="26" y="10"/>
                      <a:pt x="26" y="10"/>
                    </a:cubicBezTo>
                    <a:cubicBezTo>
                      <a:pt x="26" y="10"/>
                      <a:pt x="27" y="10"/>
                      <a:pt x="27" y="10"/>
                    </a:cubicBezTo>
                    <a:cubicBezTo>
                      <a:pt x="27" y="9"/>
                      <a:pt x="27" y="9"/>
                      <a:pt x="27" y="9"/>
                    </a:cubicBezTo>
                    <a:cubicBezTo>
                      <a:pt x="28" y="8"/>
                      <a:pt x="28" y="8"/>
                      <a:pt x="28" y="8"/>
                    </a:cubicBezTo>
                    <a:cubicBezTo>
                      <a:pt x="28" y="8"/>
                      <a:pt x="29" y="8"/>
                      <a:pt x="29" y="8"/>
                    </a:cubicBezTo>
                    <a:cubicBezTo>
                      <a:pt x="29" y="7"/>
                      <a:pt x="29" y="7"/>
                      <a:pt x="29" y="7"/>
                    </a:cubicBezTo>
                    <a:cubicBezTo>
                      <a:pt x="29" y="7"/>
                      <a:pt x="29" y="6"/>
                      <a:pt x="30" y="6"/>
                    </a:cubicBezTo>
                    <a:cubicBezTo>
                      <a:pt x="30" y="6"/>
                      <a:pt x="31" y="6"/>
                      <a:pt x="31" y="6"/>
                    </a:cubicBezTo>
                    <a:cubicBezTo>
                      <a:pt x="32" y="6"/>
                      <a:pt x="32" y="6"/>
                      <a:pt x="33" y="6"/>
                    </a:cubicBezTo>
                    <a:cubicBezTo>
                      <a:pt x="33" y="7"/>
                      <a:pt x="33" y="7"/>
                      <a:pt x="34" y="7"/>
                    </a:cubicBezTo>
                    <a:cubicBezTo>
                      <a:pt x="34" y="7"/>
                      <a:pt x="35" y="7"/>
                      <a:pt x="35" y="7"/>
                    </a:cubicBezTo>
                    <a:cubicBezTo>
                      <a:pt x="36" y="7"/>
                      <a:pt x="36" y="7"/>
                      <a:pt x="37" y="7"/>
                    </a:cubicBezTo>
                    <a:cubicBezTo>
                      <a:pt x="37" y="7"/>
                      <a:pt x="37" y="7"/>
                      <a:pt x="37" y="6"/>
                    </a:cubicBezTo>
                    <a:cubicBezTo>
                      <a:pt x="38" y="6"/>
                      <a:pt x="38" y="6"/>
                      <a:pt x="38" y="6"/>
                    </a:cubicBezTo>
                    <a:cubicBezTo>
                      <a:pt x="38" y="6"/>
                      <a:pt x="39" y="6"/>
                      <a:pt x="39" y="6"/>
                    </a:cubicBezTo>
                    <a:cubicBezTo>
                      <a:pt x="40" y="6"/>
                      <a:pt x="40" y="6"/>
                      <a:pt x="41" y="6"/>
                    </a:cubicBezTo>
                    <a:cubicBezTo>
                      <a:pt x="42" y="6"/>
                      <a:pt x="42" y="5"/>
                      <a:pt x="43" y="5"/>
                    </a:cubicBezTo>
                    <a:cubicBezTo>
                      <a:pt x="43" y="5"/>
                      <a:pt x="43" y="5"/>
                      <a:pt x="44" y="5"/>
                    </a:cubicBezTo>
                    <a:cubicBezTo>
                      <a:pt x="44" y="4"/>
                      <a:pt x="45" y="5"/>
                      <a:pt x="45" y="4"/>
                    </a:cubicBezTo>
                    <a:cubicBezTo>
                      <a:pt x="46" y="4"/>
                      <a:pt x="46" y="4"/>
                      <a:pt x="46" y="4"/>
                    </a:cubicBezTo>
                    <a:cubicBezTo>
                      <a:pt x="47" y="4"/>
                      <a:pt x="46" y="3"/>
                      <a:pt x="46" y="3"/>
                    </a:cubicBezTo>
                    <a:cubicBezTo>
                      <a:pt x="47" y="3"/>
                      <a:pt x="47" y="3"/>
                      <a:pt x="47" y="3"/>
                    </a:cubicBezTo>
                    <a:cubicBezTo>
                      <a:pt x="48" y="3"/>
                      <a:pt x="48" y="3"/>
                      <a:pt x="49" y="3"/>
                    </a:cubicBezTo>
                    <a:cubicBezTo>
                      <a:pt x="49" y="3"/>
                      <a:pt x="50" y="3"/>
                      <a:pt x="50" y="3"/>
                    </a:cubicBezTo>
                    <a:cubicBezTo>
                      <a:pt x="51" y="3"/>
                      <a:pt x="51" y="3"/>
                      <a:pt x="52" y="3"/>
                    </a:cubicBezTo>
                    <a:cubicBezTo>
                      <a:pt x="53" y="3"/>
                      <a:pt x="53" y="3"/>
                      <a:pt x="54" y="3"/>
                    </a:cubicBezTo>
                    <a:cubicBezTo>
                      <a:pt x="54" y="3"/>
                      <a:pt x="54" y="3"/>
                      <a:pt x="55" y="3"/>
                    </a:cubicBezTo>
                    <a:cubicBezTo>
                      <a:pt x="55" y="3"/>
                      <a:pt x="55" y="3"/>
                      <a:pt x="55" y="2"/>
                    </a:cubicBezTo>
                    <a:cubicBezTo>
                      <a:pt x="55" y="2"/>
                      <a:pt x="54" y="2"/>
                      <a:pt x="54"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21" name="Freeform 212"/>
              <p:cNvSpPr>
                <a:spLocks/>
              </p:cNvSpPr>
              <p:nvPr/>
            </p:nvSpPr>
            <p:spPr bwMode="auto">
              <a:xfrm>
                <a:off x="2693989" y="869951"/>
                <a:ext cx="85725" cy="22225"/>
              </a:xfrm>
              <a:custGeom>
                <a:avLst/>
                <a:gdLst>
                  <a:gd name="T0" fmla="*/ 2 w 8"/>
                  <a:gd name="T1" fmla="*/ 0 h 2"/>
                  <a:gd name="T2" fmla="*/ 1 w 8"/>
                  <a:gd name="T3" fmla="*/ 0 h 2"/>
                  <a:gd name="T4" fmla="*/ 1 w 8"/>
                  <a:gd name="T5" fmla="*/ 0 h 2"/>
                  <a:gd name="T6" fmla="*/ 0 w 8"/>
                  <a:gd name="T7" fmla="*/ 1 h 2"/>
                  <a:gd name="T8" fmla="*/ 1 w 8"/>
                  <a:gd name="T9" fmla="*/ 2 h 2"/>
                  <a:gd name="T10" fmla="*/ 3 w 8"/>
                  <a:gd name="T11" fmla="*/ 2 h 2"/>
                  <a:gd name="T12" fmla="*/ 4 w 8"/>
                  <a:gd name="T13" fmla="*/ 1 h 2"/>
                  <a:gd name="T14" fmla="*/ 5 w 8"/>
                  <a:gd name="T15" fmla="*/ 1 h 2"/>
                  <a:gd name="T16" fmla="*/ 6 w 8"/>
                  <a:gd name="T17" fmla="*/ 1 h 2"/>
                  <a:gd name="T18" fmla="*/ 8 w 8"/>
                  <a:gd name="T19" fmla="*/ 1 h 2"/>
                  <a:gd name="T20" fmla="*/ 7 w 8"/>
                  <a:gd name="T21" fmla="*/ 1 h 2"/>
                  <a:gd name="T22" fmla="*/ 6 w 8"/>
                  <a:gd name="T23" fmla="*/ 0 h 2"/>
                  <a:gd name="T24" fmla="*/ 4 w 8"/>
                  <a:gd name="T25" fmla="*/ 0 h 2"/>
                  <a:gd name="T26" fmla="*/ 2 w 8"/>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2" y="0"/>
                    </a:moveTo>
                    <a:cubicBezTo>
                      <a:pt x="2" y="0"/>
                      <a:pt x="2" y="0"/>
                      <a:pt x="1" y="0"/>
                    </a:cubicBezTo>
                    <a:cubicBezTo>
                      <a:pt x="1" y="0"/>
                      <a:pt x="1" y="0"/>
                      <a:pt x="1" y="0"/>
                    </a:cubicBezTo>
                    <a:cubicBezTo>
                      <a:pt x="0" y="0"/>
                      <a:pt x="0" y="1"/>
                      <a:pt x="0" y="1"/>
                    </a:cubicBezTo>
                    <a:cubicBezTo>
                      <a:pt x="0" y="1"/>
                      <a:pt x="1" y="2"/>
                      <a:pt x="1" y="2"/>
                    </a:cubicBezTo>
                    <a:cubicBezTo>
                      <a:pt x="2" y="2"/>
                      <a:pt x="2" y="2"/>
                      <a:pt x="3" y="2"/>
                    </a:cubicBezTo>
                    <a:cubicBezTo>
                      <a:pt x="3" y="2"/>
                      <a:pt x="3" y="1"/>
                      <a:pt x="4" y="1"/>
                    </a:cubicBezTo>
                    <a:cubicBezTo>
                      <a:pt x="4" y="1"/>
                      <a:pt x="4" y="1"/>
                      <a:pt x="5" y="1"/>
                    </a:cubicBezTo>
                    <a:cubicBezTo>
                      <a:pt x="5" y="1"/>
                      <a:pt x="5" y="1"/>
                      <a:pt x="6" y="1"/>
                    </a:cubicBezTo>
                    <a:cubicBezTo>
                      <a:pt x="7" y="2"/>
                      <a:pt x="7" y="2"/>
                      <a:pt x="8" y="1"/>
                    </a:cubicBezTo>
                    <a:cubicBezTo>
                      <a:pt x="8" y="1"/>
                      <a:pt x="8" y="1"/>
                      <a:pt x="7" y="1"/>
                    </a:cubicBezTo>
                    <a:cubicBezTo>
                      <a:pt x="7" y="0"/>
                      <a:pt x="7" y="0"/>
                      <a:pt x="6" y="0"/>
                    </a:cubicBezTo>
                    <a:cubicBezTo>
                      <a:pt x="5" y="0"/>
                      <a:pt x="5" y="0"/>
                      <a:pt x="4" y="0"/>
                    </a:cubicBezTo>
                    <a:cubicBezTo>
                      <a:pt x="3" y="0"/>
                      <a:pt x="3" y="0"/>
                      <a:pt x="2"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22" name="Freeform 213"/>
              <p:cNvSpPr>
                <a:spLocks/>
              </p:cNvSpPr>
              <p:nvPr/>
            </p:nvSpPr>
            <p:spPr bwMode="auto">
              <a:xfrm>
                <a:off x="2649539" y="1011239"/>
                <a:ext cx="65088" cy="20638"/>
              </a:xfrm>
              <a:custGeom>
                <a:avLst/>
                <a:gdLst>
                  <a:gd name="T0" fmla="*/ 0 w 6"/>
                  <a:gd name="T1" fmla="*/ 2 h 2"/>
                  <a:gd name="T2" fmla="*/ 1 w 6"/>
                  <a:gd name="T3" fmla="*/ 2 h 2"/>
                  <a:gd name="T4" fmla="*/ 2 w 6"/>
                  <a:gd name="T5" fmla="*/ 2 h 2"/>
                  <a:gd name="T6" fmla="*/ 4 w 6"/>
                  <a:gd name="T7" fmla="*/ 2 h 2"/>
                  <a:gd name="T8" fmla="*/ 4 w 6"/>
                  <a:gd name="T9" fmla="*/ 2 h 2"/>
                  <a:gd name="T10" fmla="*/ 5 w 6"/>
                  <a:gd name="T11" fmla="*/ 1 h 2"/>
                  <a:gd name="T12" fmla="*/ 6 w 6"/>
                  <a:gd name="T13" fmla="*/ 0 h 2"/>
                  <a:gd name="T14" fmla="*/ 5 w 6"/>
                  <a:gd name="T15" fmla="*/ 0 h 2"/>
                  <a:gd name="T16" fmla="*/ 4 w 6"/>
                  <a:gd name="T17" fmla="*/ 0 h 2"/>
                  <a:gd name="T18" fmla="*/ 3 w 6"/>
                  <a:gd name="T19" fmla="*/ 0 h 2"/>
                  <a:gd name="T20" fmla="*/ 2 w 6"/>
                  <a:gd name="T21" fmla="*/ 0 h 2"/>
                  <a:gd name="T22" fmla="*/ 1 w 6"/>
                  <a:gd name="T23" fmla="*/ 1 h 2"/>
                  <a:gd name="T24" fmla="*/ 0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0" y="2"/>
                    </a:moveTo>
                    <a:cubicBezTo>
                      <a:pt x="0" y="2"/>
                      <a:pt x="1" y="2"/>
                      <a:pt x="1" y="2"/>
                    </a:cubicBezTo>
                    <a:cubicBezTo>
                      <a:pt x="2" y="2"/>
                      <a:pt x="2" y="2"/>
                      <a:pt x="2" y="2"/>
                    </a:cubicBezTo>
                    <a:cubicBezTo>
                      <a:pt x="3" y="2"/>
                      <a:pt x="3" y="2"/>
                      <a:pt x="4" y="2"/>
                    </a:cubicBezTo>
                    <a:cubicBezTo>
                      <a:pt x="4" y="2"/>
                      <a:pt x="4" y="2"/>
                      <a:pt x="4" y="2"/>
                    </a:cubicBezTo>
                    <a:cubicBezTo>
                      <a:pt x="5" y="1"/>
                      <a:pt x="5" y="1"/>
                      <a:pt x="5" y="1"/>
                    </a:cubicBezTo>
                    <a:cubicBezTo>
                      <a:pt x="5" y="1"/>
                      <a:pt x="6" y="0"/>
                      <a:pt x="6" y="0"/>
                    </a:cubicBezTo>
                    <a:cubicBezTo>
                      <a:pt x="6" y="0"/>
                      <a:pt x="5" y="0"/>
                      <a:pt x="5" y="0"/>
                    </a:cubicBezTo>
                    <a:cubicBezTo>
                      <a:pt x="4" y="0"/>
                      <a:pt x="4" y="0"/>
                      <a:pt x="4" y="0"/>
                    </a:cubicBezTo>
                    <a:cubicBezTo>
                      <a:pt x="3" y="0"/>
                      <a:pt x="3" y="0"/>
                      <a:pt x="3" y="0"/>
                    </a:cubicBezTo>
                    <a:cubicBezTo>
                      <a:pt x="2" y="0"/>
                      <a:pt x="2" y="0"/>
                      <a:pt x="2" y="0"/>
                    </a:cubicBezTo>
                    <a:cubicBezTo>
                      <a:pt x="1" y="1"/>
                      <a:pt x="1" y="1"/>
                      <a:pt x="1" y="1"/>
                    </a:cubicBezTo>
                    <a:cubicBezTo>
                      <a:pt x="1" y="1"/>
                      <a:pt x="0" y="2"/>
                      <a:pt x="0"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23" name="Freeform 214"/>
              <p:cNvSpPr>
                <a:spLocks/>
              </p:cNvSpPr>
              <p:nvPr/>
            </p:nvSpPr>
            <p:spPr bwMode="auto">
              <a:xfrm>
                <a:off x="2714626" y="1011239"/>
                <a:ext cx="22225" cy="20638"/>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1" y="2"/>
                      <a:pt x="1" y="2"/>
                      <a:pt x="1" y="2"/>
                    </a:cubicBezTo>
                    <a:cubicBezTo>
                      <a:pt x="2" y="1"/>
                      <a:pt x="2" y="1"/>
                      <a:pt x="2" y="1"/>
                    </a:cubicBezTo>
                    <a:cubicBezTo>
                      <a:pt x="2" y="1"/>
                      <a:pt x="2" y="1"/>
                      <a:pt x="2" y="0"/>
                    </a:cubicBezTo>
                    <a:cubicBezTo>
                      <a:pt x="1" y="0"/>
                      <a:pt x="1" y="0"/>
                      <a:pt x="1" y="0"/>
                    </a:cubicBezTo>
                    <a:cubicBezTo>
                      <a:pt x="0" y="0"/>
                      <a:pt x="0" y="0"/>
                      <a:pt x="0" y="0"/>
                    </a:cubicBezTo>
                    <a:cubicBezTo>
                      <a:pt x="0" y="0"/>
                      <a:pt x="0" y="1"/>
                      <a:pt x="0" y="1"/>
                    </a:cubicBezTo>
                    <a:cubicBezTo>
                      <a:pt x="0" y="1"/>
                      <a:pt x="0" y="1"/>
                      <a:pt x="0"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24" name="Freeform 215"/>
              <p:cNvSpPr>
                <a:spLocks/>
              </p:cNvSpPr>
              <p:nvPr/>
            </p:nvSpPr>
            <p:spPr bwMode="auto">
              <a:xfrm>
                <a:off x="2466976" y="860426"/>
                <a:ext cx="496888" cy="323850"/>
              </a:xfrm>
              <a:custGeom>
                <a:avLst/>
                <a:gdLst>
                  <a:gd name="T0" fmla="*/ 43 w 46"/>
                  <a:gd name="T1" fmla="*/ 16 h 30"/>
                  <a:gd name="T2" fmla="*/ 42 w 46"/>
                  <a:gd name="T3" fmla="*/ 15 h 30"/>
                  <a:gd name="T4" fmla="*/ 38 w 46"/>
                  <a:gd name="T5" fmla="*/ 14 h 30"/>
                  <a:gd name="T6" fmla="*/ 38 w 46"/>
                  <a:gd name="T7" fmla="*/ 12 h 30"/>
                  <a:gd name="T8" fmla="*/ 39 w 46"/>
                  <a:gd name="T9" fmla="*/ 11 h 30"/>
                  <a:gd name="T10" fmla="*/ 39 w 46"/>
                  <a:gd name="T11" fmla="*/ 9 h 30"/>
                  <a:gd name="T12" fmla="*/ 36 w 46"/>
                  <a:gd name="T13" fmla="*/ 8 h 30"/>
                  <a:gd name="T14" fmla="*/ 33 w 46"/>
                  <a:gd name="T15" fmla="*/ 6 h 30"/>
                  <a:gd name="T16" fmla="*/ 29 w 46"/>
                  <a:gd name="T17" fmla="*/ 3 h 30"/>
                  <a:gd name="T18" fmla="*/ 24 w 46"/>
                  <a:gd name="T19" fmla="*/ 4 h 30"/>
                  <a:gd name="T20" fmla="*/ 19 w 46"/>
                  <a:gd name="T21" fmla="*/ 5 h 30"/>
                  <a:gd name="T22" fmla="*/ 20 w 46"/>
                  <a:gd name="T23" fmla="*/ 1 h 30"/>
                  <a:gd name="T24" fmla="*/ 15 w 46"/>
                  <a:gd name="T25" fmla="*/ 2 h 30"/>
                  <a:gd name="T26" fmla="*/ 12 w 46"/>
                  <a:gd name="T27" fmla="*/ 3 h 30"/>
                  <a:gd name="T28" fmla="*/ 11 w 46"/>
                  <a:gd name="T29" fmla="*/ 6 h 30"/>
                  <a:gd name="T30" fmla="*/ 9 w 46"/>
                  <a:gd name="T31" fmla="*/ 5 h 30"/>
                  <a:gd name="T32" fmla="*/ 13 w 46"/>
                  <a:gd name="T33" fmla="*/ 2 h 30"/>
                  <a:gd name="T34" fmla="*/ 12 w 46"/>
                  <a:gd name="T35" fmla="*/ 0 h 30"/>
                  <a:gd name="T36" fmla="*/ 5 w 46"/>
                  <a:gd name="T37" fmla="*/ 2 h 30"/>
                  <a:gd name="T38" fmla="*/ 1 w 46"/>
                  <a:gd name="T39" fmla="*/ 6 h 30"/>
                  <a:gd name="T40" fmla="*/ 5 w 46"/>
                  <a:gd name="T41" fmla="*/ 7 h 30"/>
                  <a:gd name="T42" fmla="*/ 0 w 46"/>
                  <a:gd name="T43" fmla="*/ 8 h 30"/>
                  <a:gd name="T44" fmla="*/ 4 w 46"/>
                  <a:gd name="T45" fmla="*/ 9 h 30"/>
                  <a:gd name="T46" fmla="*/ 8 w 46"/>
                  <a:gd name="T47" fmla="*/ 9 h 30"/>
                  <a:gd name="T48" fmla="*/ 12 w 46"/>
                  <a:gd name="T49" fmla="*/ 10 h 30"/>
                  <a:gd name="T50" fmla="*/ 17 w 46"/>
                  <a:gd name="T51" fmla="*/ 10 h 30"/>
                  <a:gd name="T52" fmla="*/ 19 w 46"/>
                  <a:gd name="T53" fmla="*/ 9 h 30"/>
                  <a:gd name="T54" fmla="*/ 23 w 46"/>
                  <a:gd name="T55" fmla="*/ 11 h 30"/>
                  <a:gd name="T56" fmla="*/ 20 w 46"/>
                  <a:gd name="T57" fmla="*/ 13 h 30"/>
                  <a:gd name="T58" fmla="*/ 24 w 46"/>
                  <a:gd name="T59" fmla="*/ 13 h 30"/>
                  <a:gd name="T60" fmla="*/ 27 w 46"/>
                  <a:gd name="T61" fmla="*/ 15 h 30"/>
                  <a:gd name="T62" fmla="*/ 25 w 46"/>
                  <a:gd name="T63" fmla="*/ 17 h 30"/>
                  <a:gd name="T64" fmla="*/ 22 w 46"/>
                  <a:gd name="T65" fmla="*/ 19 h 30"/>
                  <a:gd name="T66" fmla="*/ 21 w 46"/>
                  <a:gd name="T67" fmla="*/ 21 h 30"/>
                  <a:gd name="T68" fmla="*/ 17 w 46"/>
                  <a:gd name="T69" fmla="*/ 22 h 30"/>
                  <a:gd name="T70" fmla="*/ 14 w 46"/>
                  <a:gd name="T71" fmla="*/ 21 h 30"/>
                  <a:gd name="T72" fmla="*/ 11 w 46"/>
                  <a:gd name="T73" fmla="*/ 23 h 30"/>
                  <a:gd name="T74" fmla="*/ 14 w 46"/>
                  <a:gd name="T75" fmla="*/ 24 h 30"/>
                  <a:gd name="T76" fmla="*/ 17 w 46"/>
                  <a:gd name="T77" fmla="*/ 24 h 30"/>
                  <a:gd name="T78" fmla="*/ 20 w 46"/>
                  <a:gd name="T79" fmla="*/ 24 h 30"/>
                  <a:gd name="T80" fmla="*/ 23 w 46"/>
                  <a:gd name="T81" fmla="*/ 26 h 30"/>
                  <a:gd name="T82" fmla="*/ 24 w 46"/>
                  <a:gd name="T83" fmla="*/ 28 h 30"/>
                  <a:gd name="T84" fmla="*/ 28 w 46"/>
                  <a:gd name="T85" fmla="*/ 29 h 30"/>
                  <a:gd name="T86" fmla="*/ 31 w 46"/>
                  <a:gd name="T87" fmla="*/ 30 h 30"/>
                  <a:gd name="T88" fmla="*/ 29 w 46"/>
                  <a:gd name="T89" fmla="*/ 27 h 30"/>
                  <a:gd name="T90" fmla="*/ 29 w 46"/>
                  <a:gd name="T91" fmla="*/ 26 h 30"/>
                  <a:gd name="T92" fmla="*/ 33 w 46"/>
                  <a:gd name="T93" fmla="*/ 27 h 30"/>
                  <a:gd name="T94" fmla="*/ 35 w 46"/>
                  <a:gd name="T95" fmla="*/ 26 h 30"/>
                  <a:gd name="T96" fmla="*/ 36 w 46"/>
                  <a:gd name="T97" fmla="*/ 24 h 30"/>
                  <a:gd name="T98" fmla="*/ 33 w 46"/>
                  <a:gd name="T99" fmla="*/ 21 h 30"/>
                  <a:gd name="T100" fmla="*/ 34 w 46"/>
                  <a:gd name="T101" fmla="*/ 18 h 30"/>
                  <a:gd name="T102" fmla="*/ 37 w 46"/>
                  <a:gd name="T103" fmla="*/ 20 h 30"/>
                  <a:gd name="T104" fmla="*/ 40 w 46"/>
                  <a:gd name="T105" fmla="*/ 22 h 30"/>
                  <a:gd name="T106" fmla="*/ 43 w 46"/>
                  <a:gd name="T107" fmla="*/ 20 h 30"/>
                  <a:gd name="T108" fmla="*/ 46 w 46"/>
                  <a:gd name="T109"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0">
                    <a:moveTo>
                      <a:pt x="46" y="17"/>
                    </a:moveTo>
                    <a:cubicBezTo>
                      <a:pt x="45" y="17"/>
                      <a:pt x="45" y="17"/>
                      <a:pt x="45" y="17"/>
                    </a:cubicBezTo>
                    <a:cubicBezTo>
                      <a:pt x="44" y="17"/>
                      <a:pt x="44" y="17"/>
                      <a:pt x="44" y="16"/>
                    </a:cubicBezTo>
                    <a:cubicBezTo>
                      <a:pt x="43" y="16"/>
                      <a:pt x="43" y="16"/>
                      <a:pt x="43" y="16"/>
                    </a:cubicBezTo>
                    <a:cubicBezTo>
                      <a:pt x="43" y="16"/>
                      <a:pt x="42" y="17"/>
                      <a:pt x="42" y="16"/>
                    </a:cubicBezTo>
                    <a:cubicBezTo>
                      <a:pt x="42" y="16"/>
                      <a:pt x="42" y="16"/>
                      <a:pt x="42" y="15"/>
                    </a:cubicBezTo>
                    <a:cubicBezTo>
                      <a:pt x="42" y="15"/>
                      <a:pt x="42" y="15"/>
                      <a:pt x="42" y="15"/>
                    </a:cubicBezTo>
                    <a:cubicBezTo>
                      <a:pt x="42" y="15"/>
                      <a:pt x="42" y="15"/>
                      <a:pt x="42" y="15"/>
                    </a:cubicBezTo>
                    <a:cubicBezTo>
                      <a:pt x="41" y="14"/>
                      <a:pt x="41" y="14"/>
                      <a:pt x="41" y="14"/>
                    </a:cubicBezTo>
                    <a:cubicBezTo>
                      <a:pt x="41" y="14"/>
                      <a:pt x="41" y="14"/>
                      <a:pt x="40" y="14"/>
                    </a:cubicBezTo>
                    <a:cubicBezTo>
                      <a:pt x="40" y="14"/>
                      <a:pt x="40" y="14"/>
                      <a:pt x="39" y="14"/>
                    </a:cubicBezTo>
                    <a:cubicBezTo>
                      <a:pt x="39" y="14"/>
                      <a:pt x="38" y="14"/>
                      <a:pt x="38" y="14"/>
                    </a:cubicBezTo>
                    <a:cubicBezTo>
                      <a:pt x="37" y="14"/>
                      <a:pt x="37" y="14"/>
                      <a:pt x="37" y="13"/>
                    </a:cubicBezTo>
                    <a:cubicBezTo>
                      <a:pt x="36" y="13"/>
                      <a:pt x="36" y="13"/>
                      <a:pt x="36" y="13"/>
                    </a:cubicBezTo>
                    <a:cubicBezTo>
                      <a:pt x="36" y="12"/>
                      <a:pt x="36" y="12"/>
                      <a:pt x="37" y="12"/>
                    </a:cubicBezTo>
                    <a:cubicBezTo>
                      <a:pt x="37" y="12"/>
                      <a:pt x="37" y="12"/>
                      <a:pt x="38" y="12"/>
                    </a:cubicBezTo>
                    <a:cubicBezTo>
                      <a:pt x="38" y="12"/>
                      <a:pt x="38" y="12"/>
                      <a:pt x="39" y="12"/>
                    </a:cubicBezTo>
                    <a:cubicBezTo>
                      <a:pt x="39" y="12"/>
                      <a:pt x="39" y="12"/>
                      <a:pt x="40" y="12"/>
                    </a:cubicBezTo>
                    <a:cubicBezTo>
                      <a:pt x="40" y="12"/>
                      <a:pt x="40" y="11"/>
                      <a:pt x="40" y="11"/>
                    </a:cubicBezTo>
                    <a:cubicBezTo>
                      <a:pt x="39" y="11"/>
                      <a:pt x="39" y="11"/>
                      <a:pt x="39" y="11"/>
                    </a:cubicBezTo>
                    <a:cubicBezTo>
                      <a:pt x="38" y="11"/>
                      <a:pt x="38" y="11"/>
                      <a:pt x="38" y="11"/>
                    </a:cubicBezTo>
                    <a:cubicBezTo>
                      <a:pt x="37" y="10"/>
                      <a:pt x="39" y="11"/>
                      <a:pt x="39" y="10"/>
                    </a:cubicBezTo>
                    <a:cubicBezTo>
                      <a:pt x="40" y="10"/>
                      <a:pt x="40" y="10"/>
                      <a:pt x="40" y="10"/>
                    </a:cubicBezTo>
                    <a:cubicBezTo>
                      <a:pt x="39" y="9"/>
                      <a:pt x="39" y="9"/>
                      <a:pt x="39" y="9"/>
                    </a:cubicBezTo>
                    <a:cubicBezTo>
                      <a:pt x="39" y="9"/>
                      <a:pt x="39" y="8"/>
                      <a:pt x="39" y="8"/>
                    </a:cubicBezTo>
                    <a:cubicBezTo>
                      <a:pt x="38" y="8"/>
                      <a:pt x="38" y="8"/>
                      <a:pt x="38" y="8"/>
                    </a:cubicBezTo>
                    <a:cubicBezTo>
                      <a:pt x="38" y="8"/>
                      <a:pt x="38" y="8"/>
                      <a:pt x="37" y="8"/>
                    </a:cubicBezTo>
                    <a:cubicBezTo>
                      <a:pt x="37" y="8"/>
                      <a:pt x="37" y="8"/>
                      <a:pt x="36" y="8"/>
                    </a:cubicBezTo>
                    <a:cubicBezTo>
                      <a:pt x="36" y="7"/>
                      <a:pt x="35" y="7"/>
                      <a:pt x="35" y="7"/>
                    </a:cubicBezTo>
                    <a:cubicBezTo>
                      <a:pt x="35" y="7"/>
                      <a:pt x="35" y="6"/>
                      <a:pt x="34" y="6"/>
                    </a:cubicBezTo>
                    <a:cubicBezTo>
                      <a:pt x="34" y="6"/>
                      <a:pt x="34" y="6"/>
                      <a:pt x="34" y="6"/>
                    </a:cubicBezTo>
                    <a:cubicBezTo>
                      <a:pt x="33" y="6"/>
                      <a:pt x="33" y="6"/>
                      <a:pt x="33" y="6"/>
                    </a:cubicBezTo>
                    <a:cubicBezTo>
                      <a:pt x="32" y="6"/>
                      <a:pt x="32" y="6"/>
                      <a:pt x="31" y="6"/>
                    </a:cubicBezTo>
                    <a:cubicBezTo>
                      <a:pt x="31" y="6"/>
                      <a:pt x="31" y="5"/>
                      <a:pt x="31" y="5"/>
                    </a:cubicBezTo>
                    <a:cubicBezTo>
                      <a:pt x="30" y="5"/>
                      <a:pt x="30" y="4"/>
                      <a:pt x="30" y="4"/>
                    </a:cubicBezTo>
                    <a:cubicBezTo>
                      <a:pt x="29" y="4"/>
                      <a:pt x="29" y="3"/>
                      <a:pt x="29" y="3"/>
                    </a:cubicBezTo>
                    <a:cubicBezTo>
                      <a:pt x="28" y="3"/>
                      <a:pt x="27" y="3"/>
                      <a:pt x="27" y="3"/>
                    </a:cubicBezTo>
                    <a:cubicBezTo>
                      <a:pt x="26" y="3"/>
                      <a:pt x="26" y="3"/>
                      <a:pt x="25" y="3"/>
                    </a:cubicBezTo>
                    <a:cubicBezTo>
                      <a:pt x="25" y="3"/>
                      <a:pt x="24" y="3"/>
                      <a:pt x="24" y="3"/>
                    </a:cubicBezTo>
                    <a:cubicBezTo>
                      <a:pt x="24" y="4"/>
                      <a:pt x="24" y="4"/>
                      <a:pt x="24" y="4"/>
                    </a:cubicBezTo>
                    <a:cubicBezTo>
                      <a:pt x="23" y="4"/>
                      <a:pt x="23" y="4"/>
                      <a:pt x="23" y="4"/>
                    </a:cubicBezTo>
                    <a:cubicBezTo>
                      <a:pt x="22" y="4"/>
                      <a:pt x="22" y="4"/>
                      <a:pt x="22" y="4"/>
                    </a:cubicBezTo>
                    <a:cubicBezTo>
                      <a:pt x="21" y="4"/>
                      <a:pt x="21" y="4"/>
                      <a:pt x="20" y="4"/>
                    </a:cubicBezTo>
                    <a:cubicBezTo>
                      <a:pt x="20" y="4"/>
                      <a:pt x="20" y="5"/>
                      <a:pt x="19" y="5"/>
                    </a:cubicBezTo>
                    <a:cubicBezTo>
                      <a:pt x="19" y="5"/>
                      <a:pt x="20" y="4"/>
                      <a:pt x="20" y="4"/>
                    </a:cubicBezTo>
                    <a:cubicBezTo>
                      <a:pt x="21" y="3"/>
                      <a:pt x="21" y="4"/>
                      <a:pt x="21" y="3"/>
                    </a:cubicBezTo>
                    <a:cubicBezTo>
                      <a:pt x="22" y="3"/>
                      <a:pt x="21" y="3"/>
                      <a:pt x="21" y="2"/>
                    </a:cubicBezTo>
                    <a:cubicBezTo>
                      <a:pt x="21" y="2"/>
                      <a:pt x="21" y="1"/>
                      <a:pt x="20" y="1"/>
                    </a:cubicBezTo>
                    <a:cubicBezTo>
                      <a:pt x="20" y="1"/>
                      <a:pt x="20" y="1"/>
                      <a:pt x="19" y="1"/>
                    </a:cubicBezTo>
                    <a:cubicBezTo>
                      <a:pt x="18" y="1"/>
                      <a:pt x="18" y="1"/>
                      <a:pt x="17" y="1"/>
                    </a:cubicBezTo>
                    <a:cubicBezTo>
                      <a:pt x="17" y="1"/>
                      <a:pt x="17" y="1"/>
                      <a:pt x="16" y="2"/>
                    </a:cubicBezTo>
                    <a:cubicBezTo>
                      <a:pt x="16" y="2"/>
                      <a:pt x="16" y="2"/>
                      <a:pt x="15" y="2"/>
                    </a:cubicBezTo>
                    <a:cubicBezTo>
                      <a:pt x="15" y="2"/>
                      <a:pt x="15" y="1"/>
                      <a:pt x="14" y="2"/>
                    </a:cubicBezTo>
                    <a:cubicBezTo>
                      <a:pt x="14" y="2"/>
                      <a:pt x="14" y="2"/>
                      <a:pt x="13" y="2"/>
                    </a:cubicBezTo>
                    <a:cubicBezTo>
                      <a:pt x="13" y="3"/>
                      <a:pt x="13" y="2"/>
                      <a:pt x="12" y="3"/>
                    </a:cubicBezTo>
                    <a:cubicBezTo>
                      <a:pt x="12" y="3"/>
                      <a:pt x="12" y="3"/>
                      <a:pt x="12" y="3"/>
                    </a:cubicBezTo>
                    <a:cubicBezTo>
                      <a:pt x="11" y="3"/>
                      <a:pt x="11" y="4"/>
                      <a:pt x="11" y="4"/>
                    </a:cubicBezTo>
                    <a:cubicBezTo>
                      <a:pt x="11" y="4"/>
                      <a:pt x="10" y="4"/>
                      <a:pt x="10" y="5"/>
                    </a:cubicBezTo>
                    <a:cubicBezTo>
                      <a:pt x="10" y="5"/>
                      <a:pt x="10" y="5"/>
                      <a:pt x="10" y="5"/>
                    </a:cubicBezTo>
                    <a:cubicBezTo>
                      <a:pt x="10" y="6"/>
                      <a:pt x="11" y="6"/>
                      <a:pt x="11" y="6"/>
                    </a:cubicBezTo>
                    <a:cubicBezTo>
                      <a:pt x="11" y="6"/>
                      <a:pt x="11" y="7"/>
                      <a:pt x="10" y="7"/>
                    </a:cubicBezTo>
                    <a:cubicBezTo>
                      <a:pt x="10" y="7"/>
                      <a:pt x="10" y="7"/>
                      <a:pt x="9" y="7"/>
                    </a:cubicBezTo>
                    <a:cubicBezTo>
                      <a:pt x="9" y="6"/>
                      <a:pt x="9" y="6"/>
                      <a:pt x="9" y="6"/>
                    </a:cubicBezTo>
                    <a:cubicBezTo>
                      <a:pt x="9" y="5"/>
                      <a:pt x="9" y="5"/>
                      <a:pt x="9" y="5"/>
                    </a:cubicBezTo>
                    <a:cubicBezTo>
                      <a:pt x="9" y="4"/>
                      <a:pt x="9" y="4"/>
                      <a:pt x="9" y="4"/>
                    </a:cubicBezTo>
                    <a:cubicBezTo>
                      <a:pt x="10" y="3"/>
                      <a:pt x="10" y="3"/>
                      <a:pt x="10" y="3"/>
                    </a:cubicBezTo>
                    <a:cubicBezTo>
                      <a:pt x="10" y="2"/>
                      <a:pt x="11" y="2"/>
                      <a:pt x="11" y="2"/>
                    </a:cubicBezTo>
                    <a:cubicBezTo>
                      <a:pt x="12" y="2"/>
                      <a:pt x="12" y="2"/>
                      <a:pt x="13" y="2"/>
                    </a:cubicBezTo>
                    <a:cubicBezTo>
                      <a:pt x="13" y="2"/>
                      <a:pt x="14" y="2"/>
                      <a:pt x="14" y="1"/>
                    </a:cubicBezTo>
                    <a:cubicBezTo>
                      <a:pt x="14" y="1"/>
                      <a:pt x="14" y="1"/>
                      <a:pt x="14" y="1"/>
                    </a:cubicBezTo>
                    <a:cubicBezTo>
                      <a:pt x="14" y="0"/>
                      <a:pt x="14" y="0"/>
                      <a:pt x="13" y="0"/>
                    </a:cubicBezTo>
                    <a:cubicBezTo>
                      <a:pt x="13" y="0"/>
                      <a:pt x="12" y="0"/>
                      <a:pt x="12" y="0"/>
                    </a:cubicBezTo>
                    <a:cubicBezTo>
                      <a:pt x="12" y="0"/>
                      <a:pt x="11" y="1"/>
                      <a:pt x="11" y="1"/>
                    </a:cubicBezTo>
                    <a:cubicBezTo>
                      <a:pt x="10" y="1"/>
                      <a:pt x="10" y="1"/>
                      <a:pt x="9" y="1"/>
                    </a:cubicBezTo>
                    <a:cubicBezTo>
                      <a:pt x="8" y="1"/>
                      <a:pt x="8" y="1"/>
                      <a:pt x="7" y="2"/>
                    </a:cubicBezTo>
                    <a:cubicBezTo>
                      <a:pt x="7" y="2"/>
                      <a:pt x="6" y="2"/>
                      <a:pt x="5" y="2"/>
                    </a:cubicBezTo>
                    <a:cubicBezTo>
                      <a:pt x="5" y="2"/>
                      <a:pt x="5" y="2"/>
                      <a:pt x="4" y="3"/>
                    </a:cubicBezTo>
                    <a:cubicBezTo>
                      <a:pt x="4" y="3"/>
                      <a:pt x="4" y="3"/>
                      <a:pt x="3" y="4"/>
                    </a:cubicBezTo>
                    <a:cubicBezTo>
                      <a:pt x="3" y="4"/>
                      <a:pt x="2" y="4"/>
                      <a:pt x="2" y="5"/>
                    </a:cubicBezTo>
                    <a:cubicBezTo>
                      <a:pt x="2" y="5"/>
                      <a:pt x="1" y="6"/>
                      <a:pt x="1" y="6"/>
                    </a:cubicBezTo>
                    <a:cubicBezTo>
                      <a:pt x="1" y="6"/>
                      <a:pt x="2" y="6"/>
                      <a:pt x="2" y="6"/>
                    </a:cubicBezTo>
                    <a:cubicBezTo>
                      <a:pt x="3" y="6"/>
                      <a:pt x="3" y="6"/>
                      <a:pt x="3" y="6"/>
                    </a:cubicBezTo>
                    <a:cubicBezTo>
                      <a:pt x="4" y="6"/>
                      <a:pt x="4" y="6"/>
                      <a:pt x="4" y="7"/>
                    </a:cubicBezTo>
                    <a:cubicBezTo>
                      <a:pt x="5" y="7"/>
                      <a:pt x="5" y="7"/>
                      <a:pt x="5" y="7"/>
                    </a:cubicBezTo>
                    <a:cubicBezTo>
                      <a:pt x="5" y="7"/>
                      <a:pt x="4" y="7"/>
                      <a:pt x="4" y="7"/>
                    </a:cubicBezTo>
                    <a:cubicBezTo>
                      <a:pt x="3" y="7"/>
                      <a:pt x="3" y="7"/>
                      <a:pt x="2" y="7"/>
                    </a:cubicBezTo>
                    <a:cubicBezTo>
                      <a:pt x="2" y="7"/>
                      <a:pt x="2" y="7"/>
                      <a:pt x="1" y="7"/>
                    </a:cubicBezTo>
                    <a:cubicBezTo>
                      <a:pt x="1" y="7"/>
                      <a:pt x="0" y="7"/>
                      <a:pt x="0" y="8"/>
                    </a:cubicBezTo>
                    <a:cubicBezTo>
                      <a:pt x="0" y="8"/>
                      <a:pt x="1" y="8"/>
                      <a:pt x="1" y="8"/>
                    </a:cubicBezTo>
                    <a:cubicBezTo>
                      <a:pt x="1" y="9"/>
                      <a:pt x="1" y="9"/>
                      <a:pt x="1" y="9"/>
                    </a:cubicBezTo>
                    <a:cubicBezTo>
                      <a:pt x="2" y="9"/>
                      <a:pt x="2" y="9"/>
                      <a:pt x="2" y="9"/>
                    </a:cubicBezTo>
                    <a:cubicBezTo>
                      <a:pt x="3" y="9"/>
                      <a:pt x="3" y="9"/>
                      <a:pt x="4" y="9"/>
                    </a:cubicBezTo>
                    <a:cubicBezTo>
                      <a:pt x="4" y="9"/>
                      <a:pt x="4" y="9"/>
                      <a:pt x="4" y="9"/>
                    </a:cubicBezTo>
                    <a:cubicBezTo>
                      <a:pt x="5" y="9"/>
                      <a:pt x="5" y="9"/>
                      <a:pt x="5" y="9"/>
                    </a:cubicBezTo>
                    <a:cubicBezTo>
                      <a:pt x="6" y="9"/>
                      <a:pt x="6" y="9"/>
                      <a:pt x="6" y="10"/>
                    </a:cubicBezTo>
                    <a:cubicBezTo>
                      <a:pt x="7" y="10"/>
                      <a:pt x="7" y="9"/>
                      <a:pt x="8" y="9"/>
                    </a:cubicBezTo>
                    <a:cubicBezTo>
                      <a:pt x="8" y="9"/>
                      <a:pt x="9" y="9"/>
                      <a:pt x="9" y="10"/>
                    </a:cubicBezTo>
                    <a:cubicBezTo>
                      <a:pt x="9" y="10"/>
                      <a:pt x="10" y="10"/>
                      <a:pt x="10" y="10"/>
                    </a:cubicBezTo>
                    <a:cubicBezTo>
                      <a:pt x="11" y="10"/>
                      <a:pt x="11" y="10"/>
                      <a:pt x="11" y="10"/>
                    </a:cubicBezTo>
                    <a:cubicBezTo>
                      <a:pt x="11" y="10"/>
                      <a:pt x="12" y="10"/>
                      <a:pt x="12" y="10"/>
                    </a:cubicBezTo>
                    <a:cubicBezTo>
                      <a:pt x="12" y="10"/>
                      <a:pt x="13" y="10"/>
                      <a:pt x="13" y="10"/>
                    </a:cubicBezTo>
                    <a:cubicBezTo>
                      <a:pt x="14" y="10"/>
                      <a:pt x="14" y="10"/>
                      <a:pt x="14" y="10"/>
                    </a:cubicBezTo>
                    <a:cubicBezTo>
                      <a:pt x="15" y="10"/>
                      <a:pt x="15" y="10"/>
                      <a:pt x="16" y="10"/>
                    </a:cubicBezTo>
                    <a:cubicBezTo>
                      <a:pt x="16" y="10"/>
                      <a:pt x="16" y="10"/>
                      <a:pt x="17" y="10"/>
                    </a:cubicBezTo>
                    <a:cubicBezTo>
                      <a:pt x="17" y="10"/>
                      <a:pt x="17" y="10"/>
                      <a:pt x="18" y="10"/>
                    </a:cubicBezTo>
                    <a:cubicBezTo>
                      <a:pt x="18" y="10"/>
                      <a:pt x="18" y="10"/>
                      <a:pt x="19" y="9"/>
                    </a:cubicBezTo>
                    <a:cubicBezTo>
                      <a:pt x="19" y="9"/>
                      <a:pt x="18" y="9"/>
                      <a:pt x="18" y="9"/>
                    </a:cubicBezTo>
                    <a:cubicBezTo>
                      <a:pt x="19" y="8"/>
                      <a:pt x="19" y="8"/>
                      <a:pt x="19" y="9"/>
                    </a:cubicBezTo>
                    <a:cubicBezTo>
                      <a:pt x="20" y="9"/>
                      <a:pt x="20" y="9"/>
                      <a:pt x="20" y="9"/>
                    </a:cubicBezTo>
                    <a:cubicBezTo>
                      <a:pt x="20" y="10"/>
                      <a:pt x="20" y="10"/>
                      <a:pt x="20" y="10"/>
                    </a:cubicBezTo>
                    <a:cubicBezTo>
                      <a:pt x="21" y="10"/>
                      <a:pt x="21" y="11"/>
                      <a:pt x="21" y="11"/>
                    </a:cubicBezTo>
                    <a:cubicBezTo>
                      <a:pt x="22" y="11"/>
                      <a:pt x="23" y="11"/>
                      <a:pt x="23" y="11"/>
                    </a:cubicBezTo>
                    <a:cubicBezTo>
                      <a:pt x="22" y="12"/>
                      <a:pt x="22" y="11"/>
                      <a:pt x="22" y="12"/>
                    </a:cubicBezTo>
                    <a:cubicBezTo>
                      <a:pt x="21" y="12"/>
                      <a:pt x="21" y="12"/>
                      <a:pt x="21" y="12"/>
                    </a:cubicBezTo>
                    <a:cubicBezTo>
                      <a:pt x="20" y="12"/>
                      <a:pt x="20" y="12"/>
                      <a:pt x="20" y="13"/>
                    </a:cubicBezTo>
                    <a:cubicBezTo>
                      <a:pt x="20" y="13"/>
                      <a:pt x="20" y="13"/>
                      <a:pt x="20" y="13"/>
                    </a:cubicBezTo>
                    <a:cubicBezTo>
                      <a:pt x="21" y="14"/>
                      <a:pt x="21" y="13"/>
                      <a:pt x="22" y="13"/>
                    </a:cubicBezTo>
                    <a:cubicBezTo>
                      <a:pt x="22" y="13"/>
                      <a:pt x="22" y="13"/>
                      <a:pt x="23" y="13"/>
                    </a:cubicBezTo>
                    <a:cubicBezTo>
                      <a:pt x="23" y="13"/>
                      <a:pt x="23" y="12"/>
                      <a:pt x="23" y="12"/>
                    </a:cubicBezTo>
                    <a:cubicBezTo>
                      <a:pt x="24" y="12"/>
                      <a:pt x="24" y="13"/>
                      <a:pt x="24" y="13"/>
                    </a:cubicBezTo>
                    <a:cubicBezTo>
                      <a:pt x="24" y="13"/>
                      <a:pt x="25" y="13"/>
                      <a:pt x="25" y="14"/>
                    </a:cubicBezTo>
                    <a:cubicBezTo>
                      <a:pt x="25" y="14"/>
                      <a:pt x="26" y="14"/>
                      <a:pt x="26" y="14"/>
                    </a:cubicBezTo>
                    <a:cubicBezTo>
                      <a:pt x="26" y="14"/>
                      <a:pt x="26" y="14"/>
                      <a:pt x="26" y="14"/>
                    </a:cubicBezTo>
                    <a:cubicBezTo>
                      <a:pt x="26" y="15"/>
                      <a:pt x="26" y="15"/>
                      <a:pt x="27" y="15"/>
                    </a:cubicBezTo>
                    <a:cubicBezTo>
                      <a:pt x="27" y="15"/>
                      <a:pt x="27" y="15"/>
                      <a:pt x="27" y="16"/>
                    </a:cubicBezTo>
                    <a:cubicBezTo>
                      <a:pt x="26" y="16"/>
                      <a:pt x="26" y="17"/>
                      <a:pt x="26" y="17"/>
                    </a:cubicBezTo>
                    <a:cubicBezTo>
                      <a:pt x="26" y="17"/>
                      <a:pt x="26" y="17"/>
                      <a:pt x="25" y="17"/>
                    </a:cubicBezTo>
                    <a:cubicBezTo>
                      <a:pt x="25" y="17"/>
                      <a:pt x="25" y="17"/>
                      <a:pt x="25" y="17"/>
                    </a:cubicBezTo>
                    <a:cubicBezTo>
                      <a:pt x="25" y="18"/>
                      <a:pt x="24" y="18"/>
                      <a:pt x="24" y="18"/>
                    </a:cubicBezTo>
                    <a:cubicBezTo>
                      <a:pt x="24" y="18"/>
                      <a:pt x="24" y="17"/>
                      <a:pt x="23" y="18"/>
                    </a:cubicBezTo>
                    <a:cubicBezTo>
                      <a:pt x="23" y="18"/>
                      <a:pt x="23" y="18"/>
                      <a:pt x="23" y="18"/>
                    </a:cubicBezTo>
                    <a:cubicBezTo>
                      <a:pt x="23" y="18"/>
                      <a:pt x="22" y="19"/>
                      <a:pt x="22" y="19"/>
                    </a:cubicBezTo>
                    <a:cubicBezTo>
                      <a:pt x="22" y="19"/>
                      <a:pt x="22" y="19"/>
                      <a:pt x="21" y="19"/>
                    </a:cubicBezTo>
                    <a:cubicBezTo>
                      <a:pt x="21" y="19"/>
                      <a:pt x="21" y="19"/>
                      <a:pt x="21" y="19"/>
                    </a:cubicBezTo>
                    <a:cubicBezTo>
                      <a:pt x="20" y="20"/>
                      <a:pt x="21" y="20"/>
                      <a:pt x="21" y="20"/>
                    </a:cubicBezTo>
                    <a:cubicBezTo>
                      <a:pt x="21" y="20"/>
                      <a:pt x="21" y="20"/>
                      <a:pt x="21" y="21"/>
                    </a:cubicBezTo>
                    <a:cubicBezTo>
                      <a:pt x="21" y="21"/>
                      <a:pt x="21" y="21"/>
                      <a:pt x="20" y="21"/>
                    </a:cubicBezTo>
                    <a:cubicBezTo>
                      <a:pt x="20" y="21"/>
                      <a:pt x="20" y="21"/>
                      <a:pt x="19" y="21"/>
                    </a:cubicBezTo>
                    <a:cubicBezTo>
                      <a:pt x="19" y="21"/>
                      <a:pt x="19" y="21"/>
                      <a:pt x="18" y="21"/>
                    </a:cubicBezTo>
                    <a:cubicBezTo>
                      <a:pt x="18" y="21"/>
                      <a:pt x="18" y="22"/>
                      <a:pt x="17" y="22"/>
                    </a:cubicBezTo>
                    <a:cubicBezTo>
                      <a:pt x="17" y="22"/>
                      <a:pt x="17" y="21"/>
                      <a:pt x="16" y="21"/>
                    </a:cubicBezTo>
                    <a:cubicBezTo>
                      <a:pt x="16" y="21"/>
                      <a:pt x="16" y="21"/>
                      <a:pt x="15" y="21"/>
                    </a:cubicBezTo>
                    <a:cubicBezTo>
                      <a:pt x="15" y="21"/>
                      <a:pt x="15" y="21"/>
                      <a:pt x="14" y="21"/>
                    </a:cubicBezTo>
                    <a:cubicBezTo>
                      <a:pt x="14" y="21"/>
                      <a:pt x="14" y="21"/>
                      <a:pt x="14" y="21"/>
                    </a:cubicBezTo>
                    <a:cubicBezTo>
                      <a:pt x="13" y="21"/>
                      <a:pt x="13" y="21"/>
                      <a:pt x="13" y="22"/>
                    </a:cubicBezTo>
                    <a:cubicBezTo>
                      <a:pt x="13" y="22"/>
                      <a:pt x="12" y="22"/>
                      <a:pt x="12" y="22"/>
                    </a:cubicBezTo>
                    <a:cubicBezTo>
                      <a:pt x="12" y="22"/>
                      <a:pt x="12" y="22"/>
                      <a:pt x="11" y="22"/>
                    </a:cubicBezTo>
                    <a:cubicBezTo>
                      <a:pt x="11" y="22"/>
                      <a:pt x="11" y="22"/>
                      <a:pt x="11" y="23"/>
                    </a:cubicBezTo>
                    <a:cubicBezTo>
                      <a:pt x="11" y="23"/>
                      <a:pt x="11" y="23"/>
                      <a:pt x="11" y="23"/>
                    </a:cubicBezTo>
                    <a:cubicBezTo>
                      <a:pt x="11" y="24"/>
                      <a:pt x="11" y="24"/>
                      <a:pt x="11" y="24"/>
                    </a:cubicBezTo>
                    <a:cubicBezTo>
                      <a:pt x="12" y="25"/>
                      <a:pt x="12" y="24"/>
                      <a:pt x="13" y="24"/>
                    </a:cubicBezTo>
                    <a:cubicBezTo>
                      <a:pt x="14" y="24"/>
                      <a:pt x="14" y="24"/>
                      <a:pt x="14" y="24"/>
                    </a:cubicBezTo>
                    <a:cubicBezTo>
                      <a:pt x="15" y="24"/>
                      <a:pt x="15" y="24"/>
                      <a:pt x="15" y="24"/>
                    </a:cubicBezTo>
                    <a:cubicBezTo>
                      <a:pt x="15" y="24"/>
                      <a:pt x="16" y="23"/>
                      <a:pt x="16" y="23"/>
                    </a:cubicBezTo>
                    <a:cubicBezTo>
                      <a:pt x="16" y="23"/>
                      <a:pt x="16" y="24"/>
                      <a:pt x="17" y="24"/>
                    </a:cubicBezTo>
                    <a:cubicBezTo>
                      <a:pt x="17" y="24"/>
                      <a:pt x="17" y="24"/>
                      <a:pt x="17" y="24"/>
                    </a:cubicBezTo>
                    <a:cubicBezTo>
                      <a:pt x="18" y="23"/>
                      <a:pt x="18" y="24"/>
                      <a:pt x="19" y="24"/>
                    </a:cubicBezTo>
                    <a:cubicBezTo>
                      <a:pt x="19" y="24"/>
                      <a:pt x="19" y="24"/>
                      <a:pt x="20" y="24"/>
                    </a:cubicBezTo>
                    <a:cubicBezTo>
                      <a:pt x="20" y="23"/>
                      <a:pt x="20" y="23"/>
                      <a:pt x="20" y="23"/>
                    </a:cubicBezTo>
                    <a:cubicBezTo>
                      <a:pt x="21" y="23"/>
                      <a:pt x="20" y="24"/>
                      <a:pt x="20" y="24"/>
                    </a:cubicBezTo>
                    <a:cubicBezTo>
                      <a:pt x="20" y="25"/>
                      <a:pt x="21" y="25"/>
                      <a:pt x="21" y="25"/>
                    </a:cubicBezTo>
                    <a:cubicBezTo>
                      <a:pt x="21" y="25"/>
                      <a:pt x="21" y="25"/>
                      <a:pt x="22" y="25"/>
                    </a:cubicBezTo>
                    <a:cubicBezTo>
                      <a:pt x="22" y="25"/>
                      <a:pt x="23" y="25"/>
                      <a:pt x="23" y="26"/>
                    </a:cubicBezTo>
                    <a:cubicBezTo>
                      <a:pt x="23" y="26"/>
                      <a:pt x="23" y="26"/>
                      <a:pt x="23" y="26"/>
                    </a:cubicBezTo>
                    <a:cubicBezTo>
                      <a:pt x="22" y="26"/>
                      <a:pt x="22" y="26"/>
                      <a:pt x="22" y="26"/>
                    </a:cubicBezTo>
                    <a:cubicBezTo>
                      <a:pt x="21" y="26"/>
                      <a:pt x="21" y="27"/>
                      <a:pt x="21" y="27"/>
                    </a:cubicBezTo>
                    <a:cubicBezTo>
                      <a:pt x="21" y="28"/>
                      <a:pt x="22" y="27"/>
                      <a:pt x="23" y="27"/>
                    </a:cubicBezTo>
                    <a:cubicBezTo>
                      <a:pt x="23" y="27"/>
                      <a:pt x="23" y="27"/>
                      <a:pt x="24" y="28"/>
                    </a:cubicBezTo>
                    <a:cubicBezTo>
                      <a:pt x="24" y="28"/>
                      <a:pt x="24" y="27"/>
                      <a:pt x="25" y="28"/>
                    </a:cubicBezTo>
                    <a:cubicBezTo>
                      <a:pt x="25" y="28"/>
                      <a:pt x="25" y="28"/>
                      <a:pt x="25" y="29"/>
                    </a:cubicBezTo>
                    <a:cubicBezTo>
                      <a:pt x="25" y="29"/>
                      <a:pt x="26" y="29"/>
                      <a:pt x="27" y="29"/>
                    </a:cubicBezTo>
                    <a:cubicBezTo>
                      <a:pt x="27" y="29"/>
                      <a:pt x="27" y="29"/>
                      <a:pt x="28" y="29"/>
                    </a:cubicBezTo>
                    <a:cubicBezTo>
                      <a:pt x="28" y="29"/>
                      <a:pt x="28" y="29"/>
                      <a:pt x="29" y="29"/>
                    </a:cubicBezTo>
                    <a:cubicBezTo>
                      <a:pt x="29" y="29"/>
                      <a:pt x="29" y="30"/>
                      <a:pt x="29" y="30"/>
                    </a:cubicBezTo>
                    <a:cubicBezTo>
                      <a:pt x="30" y="30"/>
                      <a:pt x="30" y="30"/>
                      <a:pt x="31" y="30"/>
                    </a:cubicBezTo>
                    <a:cubicBezTo>
                      <a:pt x="31" y="30"/>
                      <a:pt x="31" y="30"/>
                      <a:pt x="31" y="30"/>
                    </a:cubicBezTo>
                    <a:cubicBezTo>
                      <a:pt x="32" y="29"/>
                      <a:pt x="31" y="29"/>
                      <a:pt x="31" y="29"/>
                    </a:cubicBezTo>
                    <a:cubicBezTo>
                      <a:pt x="31" y="28"/>
                      <a:pt x="31" y="28"/>
                      <a:pt x="31" y="28"/>
                    </a:cubicBezTo>
                    <a:cubicBezTo>
                      <a:pt x="30" y="28"/>
                      <a:pt x="30" y="28"/>
                      <a:pt x="30" y="27"/>
                    </a:cubicBezTo>
                    <a:cubicBezTo>
                      <a:pt x="30" y="27"/>
                      <a:pt x="29" y="27"/>
                      <a:pt x="29" y="27"/>
                    </a:cubicBezTo>
                    <a:cubicBezTo>
                      <a:pt x="29" y="27"/>
                      <a:pt x="29" y="27"/>
                      <a:pt x="28" y="26"/>
                    </a:cubicBezTo>
                    <a:cubicBezTo>
                      <a:pt x="28" y="26"/>
                      <a:pt x="28" y="26"/>
                      <a:pt x="28" y="26"/>
                    </a:cubicBezTo>
                    <a:cubicBezTo>
                      <a:pt x="28" y="26"/>
                      <a:pt x="28" y="25"/>
                      <a:pt x="28" y="25"/>
                    </a:cubicBezTo>
                    <a:cubicBezTo>
                      <a:pt x="28" y="25"/>
                      <a:pt x="29" y="26"/>
                      <a:pt x="29" y="26"/>
                    </a:cubicBezTo>
                    <a:cubicBezTo>
                      <a:pt x="30" y="26"/>
                      <a:pt x="30" y="26"/>
                      <a:pt x="30" y="26"/>
                    </a:cubicBezTo>
                    <a:cubicBezTo>
                      <a:pt x="31" y="26"/>
                      <a:pt x="31" y="27"/>
                      <a:pt x="31" y="27"/>
                    </a:cubicBezTo>
                    <a:cubicBezTo>
                      <a:pt x="31" y="27"/>
                      <a:pt x="32" y="27"/>
                      <a:pt x="32" y="28"/>
                    </a:cubicBezTo>
                    <a:cubicBezTo>
                      <a:pt x="32" y="28"/>
                      <a:pt x="32" y="27"/>
                      <a:pt x="33" y="27"/>
                    </a:cubicBezTo>
                    <a:cubicBezTo>
                      <a:pt x="33" y="27"/>
                      <a:pt x="33" y="29"/>
                      <a:pt x="34" y="28"/>
                    </a:cubicBezTo>
                    <a:cubicBezTo>
                      <a:pt x="34" y="28"/>
                      <a:pt x="34" y="28"/>
                      <a:pt x="34" y="27"/>
                    </a:cubicBezTo>
                    <a:cubicBezTo>
                      <a:pt x="34" y="27"/>
                      <a:pt x="34" y="27"/>
                      <a:pt x="35" y="27"/>
                    </a:cubicBezTo>
                    <a:cubicBezTo>
                      <a:pt x="35" y="27"/>
                      <a:pt x="34" y="26"/>
                      <a:pt x="35" y="26"/>
                    </a:cubicBezTo>
                    <a:cubicBezTo>
                      <a:pt x="35" y="26"/>
                      <a:pt x="36" y="26"/>
                      <a:pt x="36" y="26"/>
                    </a:cubicBezTo>
                    <a:cubicBezTo>
                      <a:pt x="36" y="26"/>
                      <a:pt x="36" y="25"/>
                      <a:pt x="36" y="25"/>
                    </a:cubicBezTo>
                    <a:cubicBezTo>
                      <a:pt x="36" y="25"/>
                      <a:pt x="36" y="25"/>
                      <a:pt x="36" y="24"/>
                    </a:cubicBezTo>
                    <a:cubicBezTo>
                      <a:pt x="36" y="24"/>
                      <a:pt x="36" y="24"/>
                      <a:pt x="36" y="24"/>
                    </a:cubicBezTo>
                    <a:cubicBezTo>
                      <a:pt x="36" y="23"/>
                      <a:pt x="36" y="23"/>
                      <a:pt x="36" y="23"/>
                    </a:cubicBezTo>
                    <a:cubicBezTo>
                      <a:pt x="35" y="22"/>
                      <a:pt x="35" y="22"/>
                      <a:pt x="35" y="22"/>
                    </a:cubicBezTo>
                    <a:cubicBezTo>
                      <a:pt x="34" y="22"/>
                      <a:pt x="34" y="22"/>
                      <a:pt x="34" y="22"/>
                    </a:cubicBezTo>
                    <a:cubicBezTo>
                      <a:pt x="33" y="22"/>
                      <a:pt x="33" y="21"/>
                      <a:pt x="33" y="21"/>
                    </a:cubicBezTo>
                    <a:cubicBezTo>
                      <a:pt x="33" y="21"/>
                      <a:pt x="33" y="20"/>
                      <a:pt x="33" y="20"/>
                    </a:cubicBezTo>
                    <a:cubicBezTo>
                      <a:pt x="33" y="20"/>
                      <a:pt x="33" y="19"/>
                      <a:pt x="33" y="19"/>
                    </a:cubicBezTo>
                    <a:cubicBezTo>
                      <a:pt x="33" y="19"/>
                      <a:pt x="33" y="19"/>
                      <a:pt x="34" y="19"/>
                    </a:cubicBezTo>
                    <a:cubicBezTo>
                      <a:pt x="34" y="19"/>
                      <a:pt x="34" y="18"/>
                      <a:pt x="34" y="18"/>
                    </a:cubicBezTo>
                    <a:cubicBezTo>
                      <a:pt x="34" y="18"/>
                      <a:pt x="34" y="18"/>
                      <a:pt x="34" y="18"/>
                    </a:cubicBezTo>
                    <a:cubicBezTo>
                      <a:pt x="35" y="18"/>
                      <a:pt x="35" y="18"/>
                      <a:pt x="36" y="19"/>
                    </a:cubicBezTo>
                    <a:cubicBezTo>
                      <a:pt x="36" y="19"/>
                      <a:pt x="36" y="19"/>
                      <a:pt x="37" y="19"/>
                    </a:cubicBezTo>
                    <a:cubicBezTo>
                      <a:pt x="37" y="20"/>
                      <a:pt x="37" y="20"/>
                      <a:pt x="37" y="20"/>
                    </a:cubicBezTo>
                    <a:cubicBezTo>
                      <a:pt x="37" y="20"/>
                      <a:pt x="37" y="21"/>
                      <a:pt x="38" y="21"/>
                    </a:cubicBezTo>
                    <a:cubicBezTo>
                      <a:pt x="38" y="21"/>
                      <a:pt x="38" y="21"/>
                      <a:pt x="38" y="22"/>
                    </a:cubicBezTo>
                    <a:cubicBezTo>
                      <a:pt x="38" y="22"/>
                      <a:pt x="39" y="22"/>
                      <a:pt x="39" y="22"/>
                    </a:cubicBezTo>
                    <a:cubicBezTo>
                      <a:pt x="40" y="22"/>
                      <a:pt x="40" y="22"/>
                      <a:pt x="40" y="22"/>
                    </a:cubicBezTo>
                    <a:cubicBezTo>
                      <a:pt x="41" y="21"/>
                      <a:pt x="41" y="21"/>
                      <a:pt x="41" y="21"/>
                    </a:cubicBezTo>
                    <a:cubicBezTo>
                      <a:pt x="41" y="20"/>
                      <a:pt x="41" y="20"/>
                      <a:pt x="42" y="20"/>
                    </a:cubicBezTo>
                    <a:cubicBezTo>
                      <a:pt x="42" y="20"/>
                      <a:pt x="42" y="21"/>
                      <a:pt x="43" y="21"/>
                    </a:cubicBezTo>
                    <a:cubicBezTo>
                      <a:pt x="43" y="21"/>
                      <a:pt x="43" y="20"/>
                      <a:pt x="43" y="20"/>
                    </a:cubicBezTo>
                    <a:cubicBezTo>
                      <a:pt x="44" y="20"/>
                      <a:pt x="44" y="20"/>
                      <a:pt x="44" y="19"/>
                    </a:cubicBezTo>
                    <a:cubicBezTo>
                      <a:pt x="45" y="19"/>
                      <a:pt x="44" y="19"/>
                      <a:pt x="45" y="19"/>
                    </a:cubicBezTo>
                    <a:cubicBezTo>
                      <a:pt x="45" y="18"/>
                      <a:pt x="45" y="19"/>
                      <a:pt x="45" y="19"/>
                    </a:cubicBezTo>
                    <a:cubicBezTo>
                      <a:pt x="46" y="19"/>
                      <a:pt x="46" y="19"/>
                      <a:pt x="46" y="18"/>
                    </a:cubicBezTo>
                    <a:cubicBezTo>
                      <a:pt x="46" y="18"/>
                      <a:pt x="46" y="18"/>
                      <a:pt x="46" y="18"/>
                    </a:cubicBezTo>
                    <a:cubicBezTo>
                      <a:pt x="46" y="17"/>
                      <a:pt x="46" y="17"/>
                      <a:pt x="46" y="17"/>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25" name="Freeform 216"/>
              <p:cNvSpPr>
                <a:spLocks/>
              </p:cNvSpPr>
              <p:nvPr/>
            </p:nvSpPr>
            <p:spPr bwMode="auto">
              <a:xfrm>
                <a:off x="2487614" y="1173164"/>
                <a:ext cx="33338" cy="22225"/>
              </a:xfrm>
              <a:custGeom>
                <a:avLst/>
                <a:gdLst>
                  <a:gd name="T0" fmla="*/ 2 w 3"/>
                  <a:gd name="T1" fmla="*/ 0 h 2"/>
                  <a:gd name="T2" fmla="*/ 1 w 3"/>
                  <a:gd name="T3" fmla="*/ 0 h 2"/>
                  <a:gd name="T4" fmla="*/ 0 w 3"/>
                  <a:gd name="T5" fmla="*/ 1 h 2"/>
                  <a:gd name="T6" fmla="*/ 0 w 3"/>
                  <a:gd name="T7" fmla="*/ 1 h 2"/>
                  <a:gd name="T8" fmla="*/ 1 w 3"/>
                  <a:gd name="T9" fmla="*/ 2 h 2"/>
                  <a:gd name="T10" fmla="*/ 1 w 3"/>
                  <a:gd name="T11" fmla="*/ 1 h 2"/>
                  <a:gd name="T12" fmla="*/ 2 w 3"/>
                  <a:gd name="T13" fmla="*/ 1 h 2"/>
                  <a:gd name="T14" fmla="*/ 2 w 3"/>
                  <a:gd name="T15" fmla="*/ 0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1" y="0"/>
                      <a:pt x="1" y="0"/>
                      <a:pt x="1" y="0"/>
                    </a:cubicBezTo>
                    <a:cubicBezTo>
                      <a:pt x="1" y="0"/>
                      <a:pt x="0" y="0"/>
                      <a:pt x="0" y="1"/>
                    </a:cubicBezTo>
                    <a:cubicBezTo>
                      <a:pt x="0" y="1"/>
                      <a:pt x="0" y="1"/>
                      <a:pt x="0" y="1"/>
                    </a:cubicBezTo>
                    <a:cubicBezTo>
                      <a:pt x="0" y="2"/>
                      <a:pt x="0" y="2"/>
                      <a:pt x="1" y="2"/>
                    </a:cubicBezTo>
                    <a:cubicBezTo>
                      <a:pt x="1" y="2"/>
                      <a:pt x="1" y="1"/>
                      <a:pt x="1" y="1"/>
                    </a:cubicBezTo>
                    <a:cubicBezTo>
                      <a:pt x="2" y="1"/>
                      <a:pt x="2" y="1"/>
                      <a:pt x="2" y="1"/>
                    </a:cubicBezTo>
                    <a:cubicBezTo>
                      <a:pt x="2" y="1"/>
                      <a:pt x="3" y="0"/>
                      <a:pt x="2" y="0"/>
                    </a:cubicBezTo>
                    <a:cubicBezTo>
                      <a:pt x="2" y="0"/>
                      <a:pt x="2" y="0"/>
                      <a:pt x="2"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26" name="Freeform 217"/>
              <p:cNvSpPr>
                <a:spLocks/>
              </p:cNvSpPr>
              <p:nvPr/>
            </p:nvSpPr>
            <p:spPr bwMode="auto">
              <a:xfrm>
                <a:off x="2779714" y="1476376"/>
                <a:ext cx="173038" cy="161925"/>
              </a:xfrm>
              <a:custGeom>
                <a:avLst/>
                <a:gdLst>
                  <a:gd name="T0" fmla="*/ 14 w 16"/>
                  <a:gd name="T1" fmla="*/ 11 h 15"/>
                  <a:gd name="T2" fmla="*/ 14 w 16"/>
                  <a:gd name="T3" fmla="*/ 10 h 15"/>
                  <a:gd name="T4" fmla="*/ 14 w 16"/>
                  <a:gd name="T5" fmla="*/ 9 h 15"/>
                  <a:gd name="T6" fmla="*/ 15 w 16"/>
                  <a:gd name="T7" fmla="*/ 7 h 15"/>
                  <a:gd name="T8" fmla="*/ 14 w 16"/>
                  <a:gd name="T9" fmla="*/ 6 h 15"/>
                  <a:gd name="T10" fmla="*/ 13 w 16"/>
                  <a:gd name="T11" fmla="*/ 6 h 15"/>
                  <a:gd name="T12" fmla="*/ 12 w 16"/>
                  <a:gd name="T13" fmla="*/ 6 h 15"/>
                  <a:gd name="T14" fmla="*/ 10 w 16"/>
                  <a:gd name="T15" fmla="*/ 6 h 15"/>
                  <a:gd name="T16" fmla="*/ 10 w 16"/>
                  <a:gd name="T17" fmla="*/ 5 h 15"/>
                  <a:gd name="T18" fmla="*/ 9 w 16"/>
                  <a:gd name="T19" fmla="*/ 4 h 15"/>
                  <a:gd name="T20" fmla="*/ 11 w 16"/>
                  <a:gd name="T21" fmla="*/ 2 h 15"/>
                  <a:gd name="T22" fmla="*/ 12 w 16"/>
                  <a:gd name="T23" fmla="*/ 1 h 15"/>
                  <a:gd name="T24" fmla="*/ 10 w 16"/>
                  <a:gd name="T25" fmla="*/ 1 h 15"/>
                  <a:gd name="T26" fmla="*/ 8 w 16"/>
                  <a:gd name="T27" fmla="*/ 3 h 15"/>
                  <a:gd name="T28" fmla="*/ 6 w 16"/>
                  <a:gd name="T29" fmla="*/ 5 h 15"/>
                  <a:gd name="T30" fmla="*/ 4 w 16"/>
                  <a:gd name="T31" fmla="*/ 7 h 15"/>
                  <a:gd name="T32" fmla="*/ 2 w 16"/>
                  <a:gd name="T33" fmla="*/ 8 h 15"/>
                  <a:gd name="T34" fmla="*/ 2 w 16"/>
                  <a:gd name="T35" fmla="*/ 10 h 15"/>
                  <a:gd name="T36" fmla="*/ 0 w 16"/>
                  <a:gd name="T37" fmla="*/ 12 h 15"/>
                  <a:gd name="T38" fmla="*/ 3 w 16"/>
                  <a:gd name="T39" fmla="*/ 12 h 15"/>
                  <a:gd name="T40" fmla="*/ 5 w 16"/>
                  <a:gd name="T41" fmla="*/ 12 h 15"/>
                  <a:gd name="T42" fmla="*/ 7 w 16"/>
                  <a:gd name="T43" fmla="*/ 12 h 15"/>
                  <a:gd name="T44" fmla="*/ 9 w 16"/>
                  <a:gd name="T45" fmla="*/ 12 h 15"/>
                  <a:gd name="T46" fmla="*/ 8 w 16"/>
                  <a:gd name="T47" fmla="*/ 13 h 15"/>
                  <a:gd name="T48" fmla="*/ 8 w 16"/>
                  <a:gd name="T49" fmla="*/ 14 h 15"/>
                  <a:gd name="T50" fmla="*/ 10 w 16"/>
                  <a:gd name="T51" fmla="*/ 13 h 15"/>
                  <a:gd name="T52" fmla="*/ 12 w 16"/>
                  <a:gd name="T53" fmla="*/ 12 h 15"/>
                  <a:gd name="T54" fmla="*/ 12 w 16"/>
                  <a:gd name="T55" fmla="*/ 13 h 15"/>
                  <a:gd name="T56" fmla="*/ 11 w 16"/>
                  <a:gd name="T57" fmla="*/ 14 h 15"/>
                  <a:gd name="T58" fmla="*/ 13 w 16"/>
                  <a:gd name="T59" fmla="*/ 15 h 15"/>
                  <a:gd name="T60" fmla="*/ 14 w 16"/>
                  <a:gd name="T61" fmla="*/ 14 h 15"/>
                  <a:gd name="T62" fmla="*/ 16 w 16"/>
                  <a:gd name="T63" fmla="*/ 12 h 15"/>
                  <a:gd name="T64" fmla="*/ 15 w 16"/>
                  <a:gd name="T6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5">
                    <a:moveTo>
                      <a:pt x="15" y="11"/>
                    </a:moveTo>
                    <a:cubicBezTo>
                      <a:pt x="14" y="11"/>
                      <a:pt x="14" y="12"/>
                      <a:pt x="14" y="11"/>
                    </a:cubicBezTo>
                    <a:cubicBezTo>
                      <a:pt x="14" y="11"/>
                      <a:pt x="14" y="11"/>
                      <a:pt x="14" y="11"/>
                    </a:cubicBezTo>
                    <a:cubicBezTo>
                      <a:pt x="14" y="10"/>
                      <a:pt x="14" y="10"/>
                      <a:pt x="14" y="10"/>
                    </a:cubicBezTo>
                    <a:cubicBezTo>
                      <a:pt x="14" y="10"/>
                      <a:pt x="15" y="10"/>
                      <a:pt x="14" y="9"/>
                    </a:cubicBezTo>
                    <a:cubicBezTo>
                      <a:pt x="14" y="9"/>
                      <a:pt x="14" y="9"/>
                      <a:pt x="14" y="9"/>
                    </a:cubicBezTo>
                    <a:cubicBezTo>
                      <a:pt x="14" y="9"/>
                      <a:pt x="14" y="8"/>
                      <a:pt x="14" y="8"/>
                    </a:cubicBezTo>
                    <a:cubicBezTo>
                      <a:pt x="14" y="8"/>
                      <a:pt x="15" y="8"/>
                      <a:pt x="15" y="7"/>
                    </a:cubicBezTo>
                    <a:cubicBezTo>
                      <a:pt x="15" y="7"/>
                      <a:pt x="14" y="7"/>
                      <a:pt x="14" y="6"/>
                    </a:cubicBezTo>
                    <a:cubicBezTo>
                      <a:pt x="14" y="6"/>
                      <a:pt x="14" y="6"/>
                      <a:pt x="14" y="6"/>
                    </a:cubicBezTo>
                    <a:cubicBezTo>
                      <a:pt x="14" y="6"/>
                      <a:pt x="14" y="6"/>
                      <a:pt x="13" y="6"/>
                    </a:cubicBezTo>
                    <a:cubicBezTo>
                      <a:pt x="13" y="6"/>
                      <a:pt x="13" y="6"/>
                      <a:pt x="13" y="6"/>
                    </a:cubicBezTo>
                    <a:cubicBezTo>
                      <a:pt x="13" y="6"/>
                      <a:pt x="13" y="6"/>
                      <a:pt x="13" y="6"/>
                    </a:cubicBezTo>
                    <a:cubicBezTo>
                      <a:pt x="12" y="6"/>
                      <a:pt x="12" y="6"/>
                      <a:pt x="12" y="6"/>
                    </a:cubicBezTo>
                    <a:cubicBezTo>
                      <a:pt x="12" y="7"/>
                      <a:pt x="11" y="7"/>
                      <a:pt x="11" y="7"/>
                    </a:cubicBezTo>
                    <a:cubicBezTo>
                      <a:pt x="11" y="6"/>
                      <a:pt x="11" y="6"/>
                      <a:pt x="10" y="6"/>
                    </a:cubicBezTo>
                    <a:cubicBezTo>
                      <a:pt x="10" y="5"/>
                      <a:pt x="11" y="5"/>
                      <a:pt x="10" y="5"/>
                    </a:cubicBezTo>
                    <a:cubicBezTo>
                      <a:pt x="10" y="5"/>
                      <a:pt x="10" y="5"/>
                      <a:pt x="10" y="5"/>
                    </a:cubicBezTo>
                    <a:cubicBezTo>
                      <a:pt x="10" y="5"/>
                      <a:pt x="9" y="5"/>
                      <a:pt x="9" y="5"/>
                    </a:cubicBezTo>
                    <a:cubicBezTo>
                      <a:pt x="9" y="5"/>
                      <a:pt x="9" y="5"/>
                      <a:pt x="9" y="4"/>
                    </a:cubicBezTo>
                    <a:cubicBezTo>
                      <a:pt x="9" y="4"/>
                      <a:pt x="10" y="4"/>
                      <a:pt x="10" y="3"/>
                    </a:cubicBezTo>
                    <a:cubicBezTo>
                      <a:pt x="10" y="3"/>
                      <a:pt x="11" y="3"/>
                      <a:pt x="11" y="2"/>
                    </a:cubicBezTo>
                    <a:cubicBezTo>
                      <a:pt x="11" y="2"/>
                      <a:pt x="12" y="2"/>
                      <a:pt x="12" y="2"/>
                    </a:cubicBezTo>
                    <a:cubicBezTo>
                      <a:pt x="12" y="1"/>
                      <a:pt x="12" y="1"/>
                      <a:pt x="12" y="1"/>
                    </a:cubicBezTo>
                    <a:cubicBezTo>
                      <a:pt x="12" y="0"/>
                      <a:pt x="11" y="1"/>
                      <a:pt x="11" y="1"/>
                    </a:cubicBezTo>
                    <a:cubicBezTo>
                      <a:pt x="11" y="1"/>
                      <a:pt x="10" y="1"/>
                      <a:pt x="10" y="1"/>
                    </a:cubicBezTo>
                    <a:cubicBezTo>
                      <a:pt x="9" y="1"/>
                      <a:pt x="9" y="2"/>
                      <a:pt x="9" y="2"/>
                    </a:cubicBezTo>
                    <a:cubicBezTo>
                      <a:pt x="8" y="2"/>
                      <a:pt x="8" y="2"/>
                      <a:pt x="8" y="3"/>
                    </a:cubicBezTo>
                    <a:cubicBezTo>
                      <a:pt x="7" y="3"/>
                      <a:pt x="7" y="3"/>
                      <a:pt x="7" y="4"/>
                    </a:cubicBezTo>
                    <a:cubicBezTo>
                      <a:pt x="7" y="4"/>
                      <a:pt x="6" y="4"/>
                      <a:pt x="6" y="5"/>
                    </a:cubicBezTo>
                    <a:cubicBezTo>
                      <a:pt x="5" y="5"/>
                      <a:pt x="5" y="6"/>
                      <a:pt x="5" y="6"/>
                    </a:cubicBezTo>
                    <a:cubicBezTo>
                      <a:pt x="4" y="7"/>
                      <a:pt x="4" y="7"/>
                      <a:pt x="4" y="7"/>
                    </a:cubicBezTo>
                    <a:cubicBezTo>
                      <a:pt x="3" y="8"/>
                      <a:pt x="3" y="8"/>
                      <a:pt x="3" y="8"/>
                    </a:cubicBezTo>
                    <a:cubicBezTo>
                      <a:pt x="2" y="8"/>
                      <a:pt x="2" y="8"/>
                      <a:pt x="2" y="8"/>
                    </a:cubicBezTo>
                    <a:cubicBezTo>
                      <a:pt x="2" y="9"/>
                      <a:pt x="2" y="9"/>
                      <a:pt x="2" y="9"/>
                    </a:cubicBezTo>
                    <a:cubicBezTo>
                      <a:pt x="2" y="10"/>
                      <a:pt x="2" y="10"/>
                      <a:pt x="2" y="10"/>
                    </a:cubicBezTo>
                    <a:cubicBezTo>
                      <a:pt x="1" y="11"/>
                      <a:pt x="0" y="10"/>
                      <a:pt x="0" y="11"/>
                    </a:cubicBezTo>
                    <a:cubicBezTo>
                      <a:pt x="0" y="11"/>
                      <a:pt x="0" y="12"/>
                      <a:pt x="0" y="12"/>
                    </a:cubicBezTo>
                    <a:cubicBezTo>
                      <a:pt x="1" y="12"/>
                      <a:pt x="1" y="12"/>
                      <a:pt x="1" y="12"/>
                    </a:cubicBezTo>
                    <a:cubicBezTo>
                      <a:pt x="2" y="12"/>
                      <a:pt x="2" y="12"/>
                      <a:pt x="3" y="12"/>
                    </a:cubicBezTo>
                    <a:cubicBezTo>
                      <a:pt x="3" y="12"/>
                      <a:pt x="4" y="12"/>
                      <a:pt x="4" y="12"/>
                    </a:cubicBezTo>
                    <a:cubicBezTo>
                      <a:pt x="4" y="12"/>
                      <a:pt x="5" y="12"/>
                      <a:pt x="5" y="12"/>
                    </a:cubicBezTo>
                    <a:cubicBezTo>
                      <a:pt x="5" y="12"/>
                      <a:pt x="6" y="12"/>
                      <a:pt x="6" y="12"/>
                    </a:cubicBezTo>
                    <a:cubicBezTo>
                      <a:pt x="7" y="12"/>
                      <a:pt x="7" y="12"/>
                      <a:pt x="7" y="12"/>
                    </a:cubicBezTo>
                    <a:cubicBezTo>
                      <a:pt x="8" y="12"/>
                      <a:pt x="8" y="12"/>
                      <a:pt x="8" y="12"/>
                    </a:cubicBezTo>
                    <a:cubicBezTo>
                      <a:pt x="9" y="12"/>
                      <a:pt x="9" y="12"/>
                      <a:pt x="9" y="12"/>
                    </a:cubicBezTo>
                    <a:cubicBezTo>
                      <a:pt x="9" y="12"/>
                      <a:pt x="9" y="12"/>
                      <a:pt x="9" y="13"/>
                    </a:cubicBezTo>
                    <a:cubicBezTo>
                      <a:pt x="9" y="13"/>
                      <a:pt x="9" y="13"/>
                      <a:pt x="8" y="13"/>
                    </a:cubicBezTo>
                    <a:cubicBezTo>
                      <a:pt x="8" y="13"/>
                      <a:pt x="7" y="13"/>
                      <a:pt x="7" y="13"/>
                    </a:cubicBezTo>
                    <a:cubicBezTo>
                      <a:pt x="7" y="14"/>
                      <a:pt x="8" y="14"/>
                      <a:pt x="8" y="14"/>
                    </a:cubicBezTo>
                    <a:cubicBezTo>
                      <a:pt x="8" y="14"/>
                      <a:pt x="9" y="14"/>
                      <a:pt x="9" y="14"/>
                    </a:cubicBezTo>
                    <a:cubicBezTo>
                      <a:pt x="10" y="14"/>
                      <a:pt x="10" y="14"/>
                      <a:pt x="10" y="13"/>
                    </a:cubicBezTo>
                    <a:cubicBezTo>
                      <a:pt x="10" y="13"/>
                      <a:pt x="10" y="13"/>
                      <a:pt x="11" y="12"/>
                    </a:cubicBezTo>
                    <a:cubicBezTo>
                      <a:pt x="11" y="12"/>
                      <a:pt x="11" y="12"/>
                      <a:pt x="12" y="12"/>
                    </a:cubicBezTo>
                    <a:cubicBezTo>
                      <a:pt x="12" y="12"/>
                      <a:pt x="12" y="12"/>
                      <a:pt x="12" y="12"/>
                    </a:cubicBezTo>
                    <a:cubicBezTo>
                      <a:pt x="12" y="12"/>
                      <a:pt x="12" y="12"/>
                      <a:pt x="12" y="13"/>
                    </a:cubicBezTo>
                    <a:cubicBezTo>
                      <a:pt x="12" y="13"/>
                      <a:pt x="12" y="13"/>
                      <a:pt x="12" y="13"/>
                    </a:cubicBezTo>
                    <a:cubicBezTo>
                      <a:pt x="11" y="13"/>
                      <a:pt x="11" y="14"/>
                      <a:pt x="11" y="14"/>
                    </a:cubicBezTo>
                    <a:cubicBezTo>
                      <a:pt x="12" y="14"/>
                      <a:pt x="12" y="14"/>
                      <a:pt x="12" y="14"/>
                    </a:cubicBezTo>
                    <a:cubicBezTo>
                      <a:pt x="12" y="14"/>
                      <a:pt x="12" y="15"/>
                      <a:pt x="13" y="15"/>
                    </a:cubicBezTo>
                    <a:cubicBezTo>
                      <a:pt x="13" y="15"/>
                      <a:pt x="14" y="15"/>
                      <a:pt x="14" y="14"/>
                    </a:cubicBezTo>
                    <a:cubicBezTo>
                      <a:pt x="14" y="14"/>
                      <a:pt x="14" y="14"/>
                      <a:pt x="14" y="14"/>
                    </a:cubicBezTo>
                    <a:cubicBezTo>
                      <a:pt x="14" y="14"/>
                      <a:pt x="15" y="13"/>
                      <a:pt x="15" y="13"/>
                    </a:cubicBezTo>
                    <a:cubicBezTo>
                      <a:pt x="15" y="13"/>
                      <a:pt x="15" y="13"/>
                      <a:pt x="16" y="12"/>
                    </a:cubicBezTo>
                    <a:cubicBezTo>
                      <a:pt x="16" y="12"/>
                      <a:pt x="16" y="11"/>
                      <a:pt x="16" y="11"/>
                    </a:cubicBezTo>
                    <a:cubicBezTo>
                      <a:pt x="16" y="11"/>
                      <a:pt x="15" y="11"/>
                      <a:pt x="15" y="1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27" name="Freeform 218"/>
              <p:cNvSpPr>
                <a:spLocks/>
              </p:cNvSpPr>
              <p:nvPr/>
            </p:nvSpPr>
            <p:spPr bwMode="auto">
              <a:xfrm>
                <a:off x="2682876" y="1530351"/>
                <a:ext cx="65088" cy="31750"/>
              </a:xfrm>
              <a:custGeom>
                <a:avLst/>
                <a:gdLst>
                  <a:gd name="T0" fmla="*/ 3 w 6"/>
                  <a:gd name="T1" fmla="*/ 3 h 3"/>
                  <a:gd name="T2" fmla="*/ 4 w 6"/>
                  <a:gd name="T3" fmla="*/ 3 h 3"/>
                  <a:gd name="T4" fmla="*/ 6 w 6"/>
                  <a:gd name="T5" fmla="*/ 2 h 3"/>
                  <a:gd name="T6" fmla="*/ 5 w 6"/>
                  <a:gd name="T7" fmla="*/ 1 h 3"/>
                  <a:gd name="T8" fmla="*/ 4 w 6"/>
                  <a:gd name="T9" fmla="*/ 1 h 3"/>
                  <a:gd name="T10" fmla="*/ 3 w 6"/>
                  <a:gd name="T11" fmla="*/ 1 h 3"/>
                  <a:gd name="T12" fmla="*/ 3 w 6"/>
                  <a:gd name="T13" fmla="*/ 0 h 3"/>
                  <a:gd name="T14" fmla="*/ 1 w 6"/>
                  <a:gd name="T15" fmla="*/ 0 h 3"/>
                  <a:gd name="T16" fmla="*/ 0 w 6"/>
                  <a:gd name="T17" fmla="*/ 0 h 3"/>
                  <a:gd name="T18" fmla="*/ 0 w 6"/>
                  <a:gd name="T19" fmla="*/ 1 h 3"/>
                  <a:gd name="T20" fmla="*/ 1 w 6"/>
                  <a:gd name="T21" fmla="*/ 1 h 3"/>
                  <a:gd name="T22" fmla="*/ 1 w 6"/>
                  <a:gd name="T23" fmla="*/ 1 h 3"/>
                  <a:gd name="T24" fmla="*/ 2 w 6"/>
                  <a:gd name="T25" fmla="*/ 2 h 3"/>
                  <a:gd name="T26" fmla="*/ 3 w 6"/>
                  <a:gd name="T27" fmla="*/ 3 h 3"/>
                  <a:gd name="T28" fmla="*/ 3 w 6"/>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3" y="3"/>
                    </a:moveTo>
                    <a:cubicBezTo>
                      <a:pt x="4" y="3"/>
                      <a:pt x="4" y="3"/>
                      <a:pt x="4" y="3"/>
                    </a:cubicBezTo>
                    <a:cubicBezTo>
                      <a:pt x="5" y="3"/>
                      <a:pt x="5" y="3"/>
                      <a:pt x="6" y="2"/>
                    </a:cubicBezTo>
                    <a:cubicBezTo>
                      <a:pt x="6" y="2"/>
                      <a:pt x="6" y="2"/>
                      <a:pt x="5" y="1"/>
                    </a:cubicBezTo>
                    <a:cubicBezTo>
                      <a:pt x="5" y="1"/>
                      <a:pt x="5" y="1"/>
                      <a:pt x="4" y="1"/>
                    </a:cubicBezTo>
                    <a:cubicBezTo>
                      <a:pt x="4" y="1"/>
                      <a:pt x="4" y="1"/>
                      <a:pt x="3" y="1"/>
                    </a:cubicBezTo>
                    <a:cubicBezTo>
                      <a:pt x="3" y="1"/>
                      <a:pt x="3" y="0"/>
                      <a:pt x="3" y="0"/>
                    </a:cubicBezTo>
                    <a:cubicBezTo>
                      <a:pt x="2" y="0"/>
                      <a:pt x="2" y="0"/>
                      <a:pt x="1" y="0"/>
                    </a:cubicBezTo>
                    <a:cubicBezTo>
                      <a:pt x="1" y="0"/>
                      <a:pt x="0" y="0"/>
                      <a:pt x="0" y="0"/>
                    </a:cubicBezTo>
                    <a:cubicBezTo>
                      <a:pt x="0" y="0"/>
                      <a:pt x="0" y="1"/>
                      <a:pt x="0" y="1"/>
                    </a:cubicBezTo>
                    <a:cubicBezTo>
                      <a:pt x="0" y="1"/>
                      <a:pt x="0" y="1"/>
                      <a:pt x="1" y="1"/>
                    </a:cubicBezTo>
                    <a:cubicBezTo>
                      <a:pt x="1" y="1"/>
                      <a:pt x="1" y="1"/>
                      <a:pt x="1" y="1"/>
                    </a:cubicBezTo>
                    <a:cubicBezTo>
                      <a:pt x="2" y="2"/>
                      <a:pt x="2" y="2"/>
                      <a:pt x="2" y="2"/>
                    </a:cubicBezTo>
                    <a:cubicBezTo>
                      <a:pt x="2" y="3"/>
                      <a:pt x="3" y="3"/>
                      <a:pt x="3" y="3"/>
                    </a:cubicBezTo>
                    <a:cubicBezTo>
                      <a:pt x="3" y="3"/>
                      <a:pt x="3" y="3"/>
                      <a:pt x="3"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28" name="Freeform 219"/>
              <p:cNvSpPr>
                <a:spLocks/>
              </p:cNvSpPr>
              <p:nvPr/>
            </p:nvSpPr>
            <p:spPr bwMode="auto">
              <a:xfrm>
                <a:off x="2714626" y="1595439"/>
                <a:ext cx="22225" cy="20638"/>
              </a:xfrm>
              <a:custGeom>
                <a:avLst/>
                <a:gdLst>
                  <a:gd name="T0" fmla="*/ 1 w 2"/>
                  <a:gd name="T1" fmla="*/ 1 h 2"/>
                  <a:gd name="T2" fmla="*/ 0 w 2"/>
                  <a:gd name="T3" fmla="*/ 1 h 2"/>
                  <a:gd name="T4" fmla="*/ 0 w 2"/>
                  <a:gd name="T5" fmla="*/ 2 h 2"/>
                  <a:gd name="T6" fmla="*/ 1 w 2"/>
                  <a:gd name="T7" fmla="*/ 2 h 2"/>
                  <a:gd name="T8" fmla="*/ 1 w 2"/>
                  <a:gd name="T9" fmla="*/ 1 h 2"/>
                  <a:gd name="T10" fmla="*/ 1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0" y="1"/>
                    </a:cubicBezTo>
                    <a:cubicBezTo>
                      <a:pt x="0" y="1"/>
                      <a:pt x="0" y="1"/>
                      <a:pt x="0" y="2"/>
                    </a:cubicBezTo>
                    <a:cubicBezTo>
                      <a:pt x="0" y="2"/>
                      <a:pt x="1" y="2"/>
                      <a:pt x="1" y="2"/>
                    </a:cubicBezTo>
                    <a:cubicBezTo>
                      <a:pt x="1" y="2"/>
                      <a:pt x="1" y="2"/>
                      <a:pt x="1" y="1"/>
                    </a:cubicBezTo>
                    <a:cubicBezTo>
                      <a:pt x="1" y="1"/>
                      <a:pt x="2" y="1"/>
                      <a:pt x="1" y="0"/>
                    </a:cubicBezTo>
                    <a:cubicBezTo>
                      <a:pt x="1" y="0"/>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29" name="Freeform 220"/>
              <p:cNvSpPr>
                <a:spLocks/>
              </p:cNvSpPr>
              <p:nvPr/>
            </p:nvSpPr>
            <p:spPr bwMode="auto">
              <a:xfrm>
                <a:off x="2649539" y="1616076"/>
                <a:ext cx="65088" cy="42863"/>
              </a:xfrm>
              <a:custGeom>
                <a:avLst/>
                <a:gdLst>
                  <a:gd name="T0" fmla="*/ 1 w 6"/>
                  <a:gd name="T1" fmla="*/ 0 h 4"/>
                  <a:gd name="T2" fmla="*/ 1 w 6"/>
                  <a:gd name="T3" fmla="*/ 0 h 4"/>
                  <a:gd name="T4" fmla="*/ 0 w 6"/>
                  <a:gd name="T5" fmla="*/ 1 h 4"/>
                  <a:gd name="T6" fmla="*/ 0 w 6"/>
                  <a:gd name="T7" fmla="*/ 2 h 4"/>
                  <a:gd name="T8" fmla="*/ 1 w 6"/>
                  <a:gd name="T9" fmla="*/ 3 h 4"/>
                  <a:gd name="T10" fmla="*/ 2 w 6"/>
                  <a:gd name="T11" fmla="*/ 3 h 4"/>
                  <a:gd name="T12" fmla="*/ 3 w 6"/>
                  <a:gd name="T13" fmla="*/ 3 h 4"/>
                  <a:gd name="T14" fmla="*/ 3 w 6"/>
                  <a:gd name="T15" fmla="*/ 4 h 4"/>
                  <a:gd name="T16" fmla="*/ 4 w 6"/>
                  <a:gd name="T17" fmla="*/ 3 h 4"/>
                  <a:gd name="T18" fmla="*/ 5 w 6"/>
                  <a:gd name="T19" fmla="*/ 3 h 4"/>
                  <a:gd name="T20" fmla="*/ 6 w 6"/>
                  <a:gd name="T21" fmla="*/ 2 h 4"/>
                  <a:gd name="T22" fmla="*/ 5 w 6"/>
                  <a:gd name="T23" fmla="*/ 2 h 4"/>
                  <a:gd name="T24" fmla="*/ 4 w 6"/>
                  <a:gd name="T25" fmla="*/ 2 h 4"/>
                  <a:gd name="T26" fmla="*/ 3 w 6"/>
                  <a:gd name="T27" fmla="*/ 2 h 4"/>
                  <a:gd name="T28" fmla="*/ 2 w 6"/>
                  <a:gd name="T29" fmla="*/ 1 h 4"/>
                  <a:gd name="T30" fmla="*/ 2 w 6"/>
                  <a:gd name="T31" fmla="*/ 1 h 4"/>
                  <a:gd name="T32" fmla="*/ 1 w 6"/>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1" y="0"/>
                    </a:moveTo>
                    <a:cubicBezTo>
                      <a:pt x="1" y="0"/>
                      <a:pt x="1" y="0"/>
                      <a:pt x="1" y="0"/>
                    </a:cubicBezTo>
                    <a:cubicBezTo>
                      <a:pt x="0" y="1"/>
                      <a:pt x="0" y="1"/>
                      <a:pt x="0" y="1"/>
                    </a:cubicBezTo>
                    <a:cubicBezTo>
                      <a:pt x="0" y="1"/>
                      <a:pt x="0" y="2"/>
                      <a:pt x="0" y="2"/>
                    </a:cubicBezTo>
                    <a:cubicBezTo>
                      <a:pt x="1" y="2"/>
                      <a:pt x="1" y="2"/>
                      <a:pt x="1" y="3"/>
                    </a:cubicBezTo>
                    <a:cubicBezTo>
                      <a:pt x="1" y="3"/>
                      <a:pt x="2" y="3"/>
                      <a:pt x="2" y="3"/>
                    </a:cubicBezTo>
                    <a:cubicBezTo>
                      <a:pt x="2" y="3"/>
                      <a:pt x="2" y="3"/>
                      <a:pt x="3" y="3"/>
                    </a:cubicBezTo>
                    <a:cubicBezTo>
                      <a:pt x="3" y="3"/>
                      <a:pt x="3" y="4"/>
                      <a:pt x="3" y="4"/>
                    </a:cubicBezTo>
                    <a:cubicBezTo>
                      <a:pt x="4" y="4"/>
                      <a:pt x="4" y="3"/>
                      <a:pt x="4" y="3"/>
                    </a:cubicBezTo>
                    <a:cubicBezTo>
                      <a:pt x="4" y="3"/>
                      <a:pt x="4" y="3"/>
                      <a:pt x="5" y="3"/>
                    </a:cubicBezTo>
                    <a:cubicBezTo>
                      <a:pt x="5" y="2"/>
                      <a:pt x="6" y="3"/>
                      <a:pt x="6" y="2"/>
                    </a:cubicBezTo>
                    <a:cubicBezTo>
                      <a:pt x="6" y="2"/>
                      <a:pt x="5" y="2"/>
                      <a:pt x="5" y="2"/>
                    </a:cubicBezTo>
                    <a:cubicBezTo>
                      <a:pt x="4" y="2"/>
                      <a:pt x="4" y="2"/>
                      <a:pt x="4" y="2"/>
                    </a:cubicBezTo>
                    <a:cubicBezTo>
                      <a:pt x="4" y="2"/>
                      <a:pt x="3" y="2"/>
                      <a:pt x="3" y="2"/>
                    </a:cubicBezTo>
                    <a:cubicBezTo>
                      <a:pt x="3" y="2"/>
                      <a:pt x="2" y="1"/>
                      <a:pt x="2" y="1"/>
                    </a:cubicBezTo>
                    <a:cubicBezTo>
                      <a:pt x="2" y="1"/>
                      <a:pt x="2" y="1"/>
                      <a:pt x="2" y="1"/>
                    </a:cubicBezTo>
                    <a:cubicBezTo>
                      <a:pt x="1" y="1"/>
                      <a:pt x="2"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30" name="Freeform 221"/>
              <p:cNvSpPr>
                <a:spLocks/>
              </p:cNvSpPr>
              <p:nvPr/>
            </p:nvSpPr>
            <p:spPr bwMode="auto">
              <a:xfrm>
                <a:off x="2714626" y="1616076"/>
                <a:ext cx="42863" cy="42863"/>
              </a:xfrm>
              <a:custGeom>
                <a:avLst/>
                <a:gdLst>
                  <a:gd name="T0" fmla="*/ 4 w 4"/>
                  <a:gd name="T1" fmla="*/ 2 h 4"/>
                  <a:gd name="T2" fmla="*/ 4 w 4"/>
                  <a:gd name="T3" fmla="*/ 0 h 4"/>
                  <a:gd name="T4" fmla="*/ 3 w 4"/>
                  <a:gd name="T5" fmla="*/ 0 h 4"/>
                  <a:gd name="T6" fmla="*/ 2 w 4"/>
                  <a:gd name="T7" fmla="*/ 1 h 4"/>
                  <a:gd name="T8" fmla="*/ 2 w 4"/>
                  <a:gd name="T9" fmla="*/ 1 h 4"/>
                  <a:gd name="T10" fmla="*/ 1 w 4"/>
                  <a:gd name="T11" fmla="*/ 2 h 4"/>
                  <a:gd name="T12" fmla="*/ 1 w 4"/>
                  <a:gd name="T13" fmla="*/ 3 h 4"/>
                  <a:gd name="T14" fmla="*/ 0 w 4"/>
                  <a:gd name="T15" fmla="*/ 3 h 4"/>
                  <a:gd name="T16" fmla="*/ 0 w 4"/>
                  <a:gd name="T17" fmla="*/ 3 h 4"/>
                  <a:gd name="T18" fmla="*/ 1 w 4"/>
                  <a:gd name="T19" fmla="*/ 4 h 4"/>
                  <a:gd name="T20" fmla="*/ 2 w 4"/>
                  <a:gd name="T21" fmla="*/ 4 h 4"/>
                  <a:gd name="T22" fmla="*/ 3 w 4"/>
                  <a:gd name="T23" fmla="*/ 4 h 4"/>
                  <a:gd name="T24" fmla="*/ 4 w 4"/>
                  <a:gd name="T25" fmla="*/ 4 h 4"/>
                  <a:gd name="T26" fmla="*/ 4 w 4"/>
                  <a:gd name="T27" fmla="*/ 3 h 4"/>
                  <a:gd name="T28" fmla="*/ 3 w 4"/>
                  <a:gd name="T29" fmla="*/ 2 h 4"/>
                  <a:gd name="T30" fmla="*/ 4 w 4"/>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4" y="2"/>
                    </a:moveTo>
                    <a:cubicBezTo>
                      <a:pt x="4" y="1"/>
                      <a:pt x="4" y="1"/>
                      <a:pt x="4" y="0"/>
                    </a:cubicBezTo>
                    <a:cubicBezTo>
                      <a:pt x="3" y="0"/>
                      <a:pt x="3" y="0"/>
                      <a:pt x="3" y="0"/>
                    </a:cubicBezTo>
                    <a:cubicBezTo>
                      <a:pt x="3" y="0"/>
                      <a:pt x="3" y="1"/>
                      <a:pt x="2" y="1"/>
                    </a:cubicBezTo>
                    <a:cubicBezTo>
                      <a:pt x="2" y="1"/>
                      <a:pt x="2" y="1"/>
                      <a:pt x="2" y="1"/>
                    </a:cubicBezTo>
                    <a:cubicBezTo>
                      <a:pt x="2" y="1"/>
                      <a:pt x="1" y="1"/>
                      <a:pt x="1" y="2"/>
                    </a:cubicBezTo>
                    <a:cubicBezTo>
                      <a:pt x="1" y="2"/>
                      <a:pt x="1" y="2"/>
                      <a:pt x="1" y="3"/>
                    </a:cubicBezTo>
                    <a:cubicBezTo>
                      <a:pt x="1" y="3"/>
                      <a:pt x="1" y="3"/>
                      <a:pt x="0" y="3"/>
                    </a:cubicBezTo>
                    <a:cubicBezTo>
                      <a:pt x="0" y="3"/>
                      <a:pt x="0" y="3"/>
                      <a:pt x="0" y="3"/>
                    </a:cubicBezTo>
                    <a:cubicBezTo>
                      <a:pt x="0" y="4"/>
                      <a:pt x="0" y="4"/>
                      <a:pt x="1" y="4"/>
                    </a:cubicBezTo>
                    <a:cubicBezTo>
                      <a:pt x="1" y="4"/>
                      <a:pt x="1" y="4"/>
                      <a:pt x="2" y="4"/>
                    </a:cubicBezTo>
                    <a:cubicBezTo>
                      <a:pt x="2" y="4"/>
                      <a:pt x="2" y="4"/>
                      <a:pt x="3" y="4"/>
                    </a:cubicBezTo>
                    <a:cubicBezTo>
                      <a:pt x="3" y="4"/>
                      <a:pt x="4" y="4"/>
                      <a:pt x="4" y="4"/>
                    </a:cubicBezTo>
                    <a:cubicBezTo>
                      <a:pt x="4" y="3"/>
                      <a:pt x="4" y="3"/>
                      <a:pt x="4" y="3"/>
                    </a:cubicBezTo>
                    <a:cubicBezTo>
                      <a:pt x="3" y="3"/>
                      <a:pt x="3" y="3"/>
                      <a:pt x="3" y="2"/>
                    </a:cubicBezTo>
                    <a:cubicBezTo>
                      <a:pt x="3" y="2"/>
                      <a:pt x="3" y="2"/>
                      <a:pt x="4"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31" name="Freeform 222"/>
              <p:cNvSpPr>
                <a:spLocks/>
              </p:cNvSpPr>
              <p:nvPr/>
            </p:nvSpPr>
            <p:spPr bwMode="auto">
              <a:xfrm>
                <a:off x="2811464" y="118427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32" name="Freeform 223"/>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33" name="Freeform 224"/>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34" name="Freeform 227"/>
              <p:cNvSpPr>
                <a:spLocks/>
              </p:cNvSpPr>
              <p:nvPr/>
            </p:nvSpPr>
            <p:spPr bwMode="auto">
              <a:xfrm>
                <a:off x="1127126" y="1431926"/>
                <a:ext cx="22225" cy="44450"/>
              </a:xfrm>
              <a:custGeom>
                <a:avLst/>
                <a:gdLst>
                  <a:gd name="T0" fmla="*/ 1 w 2"/>
                  <a:gd name="T1" fmla="*/ 2 h 4"/>
                  <a:gd name="T2" fmla="*/ 1 w 2"/>
                  <a:gd name="T3" fmla="*/ 3 h 4"/>
                  <a:gd name="T4" fmla="*/ 1 w 2"/>
                  <a:gd name="T5" fmla="*/ 4 h 4"/>
                  <a:gd name="T6" fmla="*/ 2 w 2"/>
                  <a:gd name="T7" fmla="*/ 3 h 4"/>
                  <a:gd name="T8" fmla="*/ 2 w 2"/>
                  <a:gd name="T9" fmla="*/ 2 h 4"/>
                  <a:gd name="T10" fmla="*/ 2 w 2"/>
                  <a:gd name="T11" fmla="*/ 1 h 4"/>
                  <a:gd name="T12" fmla="*/ 2 w 2"/>
                  <a:gd name="T13" fmla="*/ 1 h 4"/>
                  <a:gd name="T14" fmla="*/ 1 w 2"/>
                  <a:gd name="T15" fmla="*/ 1 h 4"/>
                  <a:gd name="T16" fmla="*/ 0 w 2"/>
                  <a:gd name="T17" fmla="*/ 1 h 4"/>
                  <a:gd name="T18" fmla="*/ 0 w 2"/>
                  <a:gd name="T19" fmla="*/ 1 h 4"/>
                  <a:gd name="T20" fmla="*/ 1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2"/>
                    </a:moveTo>
                    <a:cubicBezTo>
                      <a:pt x="1" y="3"/>
                      <a:pt x="1" y="3"/>
                      <a:pt x="1" y="3"/>
                    </a:cubicBezTo>
                    <a:cubicBezTo>
                      <a:pt x="1" y="3"/>
                      <a:pt x="1" y="4"/>
                      <a:pt x="1" y="4"/>
                    </a:cubicBezTo>
                    <a:cubicBezTo>
                      <a:pt x="2" y="3"/>
                      <a:pt x="2" y="3"/>
                      <a:pt x="2" y="3"/>
                    </a:cubicBezTo>
                    <a:cubicBezTo>
                      <a:pt x="2" y="3"/>
                      <a:pt x="2" y="2"/>
                      <a:pt x="2" y="2"/>
                    </a:cubicBezTo>
                    <a:cubicBezTo>
                      <a:pt x="2" y="2"/>
                      <a:pt x="2" y="2"/>
                      <a:pt x="2" y="1"/>
                    </a:cubicBezTo>
                    <a:cubicBezTo>
                      <a:pt x="2" y="1"/>
                      <a:pt x="2" y="1"/>
                      <a:pt x="2" y="1"/>
                    </a:cubicBezTo>
                    <a:cubicBezTo>
                      <a:pt x="2" y="0"/>
                      <a:pt x="1" y="1"/>
                      <a:pt x="1" y="1"/>
                    </a:cubicBezTo>
                    <a:cubicBezTo>
                      <a:pt x="1" y="1"/>
                      <a:pt x="0" y="1"/>
                      <a:pt x="0" y="1"/>
                    </a:cubicBezTo>
                    <a:cubicBezTo>
                      <a:pt x="0" y="1"/>
                      <a:pt x="0" y="1"/>
                      <a:pt x="0" y="1"/>
                    </a:cubicBezTo>
                    <a:cubicBezTo>
                      <a:pt x="1" y="2"/>
                      <a:pt x="1"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35" name="Freeform 228"/>
              <p:cNvSpPr>
                <a:spLocks/>
              </p:cNvSpPr>
              <p:nvPr/>
            </p:nvSpPr>
            <p:spPr bwMode="auto">
              <a:xfrm>
                <a:off x="1127126" y="1411289"/>
                <a:ext cx="53975" cy="20638"/>
              </a:xfrm>
              <a:custGeom>
                <a:avLst/>
                <a:gdLst>
                  <a:gd name="T0" fmla="*/ 1 w 5"/>
                  <a:gd name="T1" fmla="*/ 2 h 2"/>
                  <a:gd name="T2" fmla="*/ 2 w 5"/>
                  <a:gd name="T3" fmla="*/ 2 h 2"/>
                  <a:gd name="T4" fmla="*/ 3 w 5"/>
                  <a:gd name="T5" fmla="*/ 2 h 2"/>
                  <a:gd name="T6" fmla="*/ 3 w 5"/>
                  <a:gd name="T7" fmla="*/ 1 h 2"/>
                  <a:gd name="T8" fmla="*/ 5 w 5"/>
                  <a:gd name="T9" fmla="*/ 0 h 2"/>
                  <a:gd name="T10" fmla="*/ 4 w 5"/>
                  <a:gd name="T11" fmla="*/ 0 h 2"/>
                  <a:gd name="T12" fmla="*/ 3 w 5"/>
                  <a:gd name="T13" fmla="*/ 0 h 2"/>
                  <a:gd name="T14" fmla="*/ 2 w 5"/>
                  <a:gd name="T15" fmla="*/ 0 h 2"/>
                  <a:gd name="T16" fmla="*/ 1 w 5"/>
                  <a:gd name="T17" fmla="*/ 0 h 2"/>
                  <a:gd name="T18" fmla="*/ 0 w 5"/>
                  <a:gd name="T19" fmla="*/ 1 h 2"/>
                  <a:gd name="T20" fmla="*/ 1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1" y="2"/>
                    </a:moveTo>
                    <a:cubicBezTo>
                      <a:pt x="1" y="2"/>
                      <a:pt x="1" y="2"/>
                      <a:pt x="2" y="2"/>
                    </a:cubicBezTo>
                    <a:cubicBezTo>
                      <a:pt x="2" y="2"/>
                      <a:pt x="2" y="2"/>
                      <a:pt x="3" y="2"/>
                    </a:cubicBezTo>
                    <a:cubicBezTo>
                      <a:pt x="3" y="2"/>
                      <a:pt x="3" y="1"/>
                      <a:pt x="3" y="1"/>
                    </a:cubicBezTo>
                    <a:cubicBezTo>
                      <a:pt x="4" y="1"/>
                      <a:pt x="5" y="1"/>
                      <a:pt x="5" y="0"/>
                    </a:cubicBezTo>
                    <a:cubicBezTo>
                      <a:pt x="4" y="0"/>
                      <a:pt x="4" y="0"/>
                      <a:pt x="4" y="0"/>
                    </a:cubicBezTo>
                    <a:cubicBezTo>
                      <a:pt x="3" y="0"/>
                      <a:pt x="3" y="0"/>
                      <a:pt x="3" y="0"/>
                    </a:cubicBezTo>
                    <a:cubicBezTo>
                      <a:pt x="2" y="0"/>
                      <a:pt x="2" y="0"/>
                      <a:pt x="2" y="0"/>
                    </a:cubicBezTo>
                    <a:cubicBezTo>
                      <a:pt x="1" y="0"/>
                      <a:pt x="1" y="0"/>
                      <a:pt x="1" y="0"/>
                    </a:cubicBezTo>
                    <a:cubicBezTo>
                      <a:pt x="1" y="1"/>
                      <a:pt x="0" y="1"/>
                      <a:pt x="0" y="1"/>
                    </a:cubicBezTo>
                    <a:cubicBezTo>
                      <a:pt x="0" y="1"/>
                      <a:pt x="1"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36" name="Freeform 229"/>
              <p:cNvSpPr>
                <a:spLocks/>
              </p:cNvSpPr>
              <p:nvPr/>
            </p:nvSpPr>
            <p:spPr bwMode="auto">
              <a:xfrm>
                <a:off x="1160464" y="1497014"/>
                <a:ext cx="85725" cy="87313"/>
              </a:xfrm>
              <a:custGeom>
                <a:avLst/>
                <a:gdLst>
                  <a:gd name="T0" fmla="*/ 7 w 8"/>
                  <a:gd name="T1" fmla="*/ 3 h 8"/>
                  <a:gd name="T2" fmla="*/ 6 w 8"/>
                  <a:gd name="T3" fmla="*/ 2 h 8"/>
                  <a:gd name="T4" fmla="*/ 5 w 8"/>
                  <a:gd name="T5" fmla="*/ 2 h 8"/>
                  <a:gd name="T6" fmla="*/ 4 w 8"/>
                  <a:gd name="T7" fmla="*/ 2 h 8"/>
                  <a:gd name="T8" fmla="*/ 3 w 8"/>
                  <a:gd name="T9" fmla="*/ 1 h 8"/>
                  <a:gd name="T10" fmla="*/ 2 w 8"/>
                  <a:gd name="T11" fmla="*/ 1 h 8"/>
                  <a:gd name="T12" fmla="*/ 1 w 8"/>
                  <a:gd name="T13" fmla="*/ 1 h 8"/>
                  <a:gd name="T14" fmla="*/ 1 w 8"/>
                  <a:gd name="T15" fmla="*/ 2 h 8"/>
                  <a:gd name="T16" fmla="*/ 1 w 8"/>
                  <a:gd name="T17" fmla="*/ 3 h 8"/>
                  <a:gd name="T18" fmla="*/ 2 w 8"/>
                  <a:gd name="T19" fmla="*/ 3 h 8"/>
                  <a:gd name="T20" fmla="*/ 2 w 8"/>
                  <a:gd name="T21" fmla="*/ 4 h 8"/>
                  <a:gd name="T22" fmla="*/ 4 w 8"/>
                  <a:gd name="T23" fmla="*/ 5 h 8"/>
                  <a:gd name="T24" fmla="*/ 4 w 8"/>
                  <a:gd name="T25" fmla="*/ 6 h 8"/>
                  <a:gd name="T26" fmla="*/ 4 w 8"/>
                  <a:gd name="T27" fmla="*/ 7 h 8"/>
                  <a:gd name="T28" fmla="*/ 6 w 8"/>
                  <a:gd name="T29" fmla="*/ 7 h 8"/>
                  <a:gd name="T30" fmla="*/ 6 w 8"/>
                  <a:gd name="T31" fmla="*/ 7 h 8"/>
                  <a:gd name="T32" fmla="*/ 7 w 8"/>
                  <a:gd name="T33" fmla="*/ 8 h 8"/>
                  <a:gd name="T34" fmla="*/ 8 w 8"/>
                  <a:gd name="T35" fmla="*/ 7 h 8"/>
                  <a:gd name="T36" fmla="*/ 8 w 8"/>
                  <a:gd name="T37" fmla="*/ 7 h 8"/>
                  <a:gd name="T38" fmla="*/ 8 w 8"/>
                  <a:gd name="T39" fmla="*/ 6 h 8"/>
                  <a:gd name="T40" fmla="*/ 7 w 8"/>
                  <a:gd name="T41" fmla="*/ 5 h 8"/>
                  <a:gd name="T42" fmla="*/ 7 w 8"/>
                  <a:gd name="T43" fmla="*/ 4 h 8"/>
                  <a:gd name="T44" fmla="*/ 7 w 8"/>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7" y="3"/>
                    </a:moveTo>
                    <a:cubicBezTo>
                      <a:pt x="6" y="3"/>
                      <a:pt x="6" y="3"/>
                      <a:pt x="6" y="2"/>
                    </a:cubicBezTo>
                    <a:cubicBezTo>
                      <a:pt x="6" y="2"/>
                      <a:pt x="5" y="2"/>
                      <a:pt x="5" y="2"/>
                    </a:cubicBezTo>
                    <a:cubicBezTo>
                      <a:pt x="4" y="2"/>
                      <a:pt x="4" y="2"/>
                      <a:pt x="4" y="2"/>
                    </a:cubicBezTo>
                    <a:cubicBezTo>
                      <a:pt x="3" y="1"/>
                      <a:pt x="3" y="1"/>
                      <a:pt x="3" y="1"/>
                    </a:cubicBezTo>
                    <a:cubicBezTo>
                      <a:pt x="3" y="1"/>
                      <a:pt x="2" y="1"/>
                      <a:pt x="2" y="1"/>
                    </a:cubicBezTo>
                    <a:cubicBezTo>
                      <a:pt x="1" y="1"/>
                      <a:pt x="1" y="0"/>
                      <a:pt x="1" y="1"/>
                    </a:cubicBezTo>
                    <a:cubicBezTo>
                      <a:pt x="0" y="1"/>
                      <a:pt x="1" y="1"/>
                      <a:pt x="1" y="2"/>
                    </a:cubicBezTo>
                    <a:cubicBezTo>
                      <a:pt x="1" y="2"/>
                      <a:pt x="1" y="3"/>
                      <a:pt x="1" y="3"/>
                    </a:cubicBezTo>
                    <a:cubicBezTo>
                      <a:pt x="2" y="3"/>
                      <a:pt x="2" y="3"/>
                      <a:pt x="2" y="3"/>
                    </a:cubicBezTo>
                    <a:cubicBezTo>
                      <a:pt x="2" y="4"/>
                      <a:pt x="2" y="4"/>
                      <a:pt x="2" y="4"/>
                    </a:cubicBezTo>
                    <a:cubicBezTo>
                      <a:pt x="3" y="5"/>
                      <a:pt x="3" y="5"/>
                      <a:pt x="4" y="5"/>
                    </a:cubicBezTo>
                    <a:cubicBezTo>
                      <a:pt x="4" y="5"/>
                      <a:pt x="4" y="6"/>
                      <a:pt x="4" y="6"/>
                    </a:cubicBezTo>
                    <a:cubicBezTo>
                      <a:pt x="4" y="6"/>
                      <a:pt x="4" y="6"/>
                      <a:pt x="4" y="7"/>
                    </a:cubicBezTo>
                    <a:cubicBezTo>
                      <a:pt x="5" y="7"/>
                      <a:pt x="5" y="7"/>
                      <a:pt x="6" y="7"/>
                    </a:cubicBezTo>
                    <a:cubicBezTo>
                      <a:pt x="6" y="7"/>
                      <a:pt x="6" y="7"/>
                      <a:pt x="6" y="7"/>
                    </a:cubicBezTo>
                    <a:cubicBezTo>
                      <a:pt x="7" y="8"/>
                      <a:pt x="7" y="8"/>
                      <a:pt x="7" y="8"/>
                    </a:cubicBezTo>
                    <a:cubicBezTo>
                      <a:pt x="8" y="8"/>
                      <a:pt x="8" y="8"/>
                      <a:pt x="8" y="7"/>
                    </a:cubicBezTo>
                    <a:cubicBezTo>
                      <a:pt x="8" y="7"/>
                      <a:pt x="8" y="7"/>
                      <a:pt x="8" y="7"/>
                    </a:cubicBezTo>
                    <a:cubicBezTo>
                      <a:pt x="8" y="6"/>
                      <a:pt x="8" y="6"/>
                      <a:pt x="8" y="6"/>
                    </a:cubicBezTo>
                    <a:cubicBezTo>
                      <a:pt x="8" y="5"/>
                      <a:pt x="7" y="6"/>
                      <a:pt x="7" y="5"/>
                    </a:cubicBezTo>
                    <a:cubicBezTo>
                      <a:pt x="7" y="5"/>
                      <a:pt x="7" y="5"/>
                      <a:pt x="7" y="4"/>
                    </a:cubicBezTo>
                    <a:cubicBezTo>
                      <a:pt x="7" y="4"/>
                      <a:pt x="7" y="4"/>
                      <a:pt x="7"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37" name="Freeform 230"/>
              <p:cNvSpPr>
                <a:spLocks/>
              </p:cNvSpPr>
              <p:nvPr/>
            </p:nvSpPr>
            <p:spPr bwMode="auto">
              <a:xfrm>
                <a:off x="1828801" y="2611439"/>
                <a:ext cx="130175" cy="128588"/>
              </a:xfrm>
              <a:custGeom>
                <a:avLst/>
                <a:gdLst>
                  <a:gd name="T0" fmla="*/ 11 w 12"/>
                  <a:gd name="T1" fmla="*/ 0 h 12"/>
                  <a:gd name="T2" fmla="*/ 10 w 12"/>
                  <a:gd name="T3" fmla="*/ 1 h 12"/>
                  <a:gd name="T4" fmla="*/ 9 w 12"/>
                  <a:gd name="T5" fmla="*/ 1 h 12"/>
                  <a:gd name="T6" fmla="*/ 9 w 12"/>
                  <a:gd name="T7" fmla="*/ 1 h 12"/>
                  <a:gd name="T8" fmla="*/ 8 w 12"/>
                  <a:gd name="T9" fmla="*/ 2 h 12"/>
                  <a:gd name="T10" fmla="*/ 7 w 12"/>
                  <a:gd name="T11" fmla="*/ 2 h 12"/>
                  <a:gd name="T12" fmla="*/ 7 w 12"/>
                  <a:gd name="T13" fmla="*/ 1 h 12"/>
                  <a:gd name="T14" fmla="*/ 6 w 12"/>
                  <a:gd name="T15" fmla="*/ 2 h 12"/>
                  <a:gd name="T16" fmla="*/ 5 w 12"/>
                  <a:gd name="T17" fmla="*/ 3 h 12"/>
                  <a:gd name="T18" fmla="*/ 5 w 12"/>
                  <a:gd name="T19" fmla="*/ 4 h 12"/>
                  <a:gd name="T20" fmla="*/ 3 w 12"/>
                  <a:gd name="T21" fmla="*/ 3 h 12"/>
                  <a:gd name="T22" fmla="*/ 3 w 12"/>
                  <a:gd name="T23" fmla="*/ 4 h 12"/>
                  <a:gd name="T24" fmla="*/ 2 w 12"/>
                  <a:gd name="T25" fmla="*/ 4 h 12"/>
                  <a:gd name="T26" fmla="*/ 2 w 12"/>
                  <a:gd name="T27" fmla="*/ 5 h 12"/>
                  <a:gd name="T28" fmla="*/ 1 w 12"/>
                  <a:gd name="T29" fmla="*/ 6 h 12"/>
                  <a:gd name="T30" fmla="*/ 0 w 12"/>
                  <a:gd name="T31" fmla="*/ 6 h 12"/>
                  <a:gd name="T32" fmla="*/ 0 w 12"/>
                  <a:gd name="T33" fmla="*/ 6 h 12"/>
                  <a:gd name="T34" fmla="*/ 0 w 12"/>
                  <a:gd name="T35" fmla="*/ 7 h 12"/>
                  <a:gd name="T36" fmla="*/ 1 w 12"/>
                  <a:gd name="T37" fmla="*/ 7 h 12"/>
                  <a:gd name="T38" fmla="*/ 1 w 12"/>
                  <a:gd name="T39" fmla="*/ 8 h 12"/>
                  <a:gd name="T40" fmla="*/ 2 w 12"/>
                  <a:gd name="T41" fmla="*/ 9 h 12"/>
                  <a:gd name="T42" fmla="*/ 3 w 12"/>
                  <a:gd name="T43" fmla="*/ 10 h 12"/>
                  <a:gd name="T44" fmla="*/ 4 w 12"/>
                  <a:gd name="T45" fmla="*/ 11 h 12"/>
                  <a:gd name="T46" fmla="*/ 4 w 12"/>
                  <a:gd name="T47" fmla="*/ 11 h 12"/>
                  <a:gd name="T48" fmla="*/ 5 w 12"/>
                  <a:gd name="T49" fmla="*/ 11 h 12"/>
                  <a:gd name="T50" fmla="*/ 6 w 12"/>
                  <a:gd name="T51" fmla="*/ 12 h 12"/>
                  <a:gd name="T52" fmla="*/ 6 w 12"/>
                  <a:gd name="T53" fmla="*/ 12 h 12"/>
                  <a:gd name="T54" fmla="*/ 7 w 12"/>
                  <a:gd name="T55" fmla="*/ 12 h 12"/>
                  <a:gd name="T56" fmla="*/ 8 w 12"/>
                  <a:gd name="T57" fmla="*/ 12 h 12"/>
                  <a:gd name="T58" fmla="*/ 9 w 12"/>
                  <a:gd name="T59" fmla="*/ 12 h 12"/>
                  <a:gd name="T60" fmla="*/ 9 w 12"/>
                  <a:gd name="T61" fmla="*/ 12 h 12"/>
                  <a:gd name="T62" fmla="*/ 10 w 12"/>
                  <a:gd name="T63" fmla="*/ 12 h 12"/>
                  <a:gd name="T64" fmla="*/ 10 w 12"/>
                  <a:gd name="T65" fmla="*/ 10 h 12"/>
                  <a:gd name="T66" fmla="*/ 10 w 12"/>
                  <a:gd name="T67" fmla="*/ 9 h 12"/>
                  <a:gd name="T68" fmla="*/ 10 w 12"/>
                  <a:gd name="T69" fmla="*/ 8 h 12"/>
                  <a:gd name="T70" fmla="*/ 11 w 12"/>
                  <a:gd name="T71" fmla="*/ 7 h 12"/>
                  <a:gd name="T72" fmla="*/ 10 w 12"/>
                  <a:gd name="T73" fmla="*/ 5 h 12"/>
                  <a:gd name="T74" fmla="*/ 11 w 12"/>
                  <a:gd name="T75" fmla="*/ 4 h 12"/>
                  <a:gd name="T76" fmla="*/ 11 w 12"/>
                  <a:gd name="T77" fmla="*/ 3 h 12"/>
                  <a:gd name="T78" fmla="*/ 12 w 12"/>
                  <a:gd name="T79" fmla="*/ 2 h 12"/>
                  <a:gd name="T80" fmla="*/ 12 w 12"/>
                  <a:gd name="T81" fmla="*/ 0 h 12"/>
                  <a:gd name="T82" fmla="*/ 11 w 12"/>
                  <a:gd name="T8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2">
                    <a:moveTo>
                      <a:pt x="11" y="0"/>
                    </a:moveTo>
                    <a:cubicBezTo>
                      <a:pt x="11" y="0"/>
                      <a:pt x="10" y="0"/>
                      <a:pt x="10" y="1"/>
                    </a:cubicBezTo>
                    <a:cubicBezTo>
                      <a:pt x="10" y="1"/>
                      <a:pt x="10" y="1"/>
                      <a:pt x="9" y="1"/>
                    </a:cubicBezTo>
                    <a:cubicBezTo>
                      <a:pt x="9" y="1"/>
                      <a:pt x="9" y="1"/>
                      <a:pt x="9" y="1"/>
                    </a:cubicBezTo>
                    <a:cubicBezTo>
                      <a:pt x="9" y="1"/>
                      <a:pt x="8" y="1"/>
                      <a:pt x="8" y="2"/>
                    </a:cubicBezTo>
                    <a:cubicBezTo>
                      <a:pt x="8" y="2"/>
                      <a:pt x="8" y="2"/>
                      <a:pt x="7" y="2"/>
                    </a:cubicBezTo>
                    <a:cubicBezTo>
                      <a:pt x="7" y="1"/>
                      <a:pt x="7" y="1"/>
                      <a:pt x="7" y="1"/>
                    </a:cubicBezTo>
                    <a:cubicBezTo>
                      <a:pt x="6" y="1"/>
                      <a:pt x="6" y="1"/>
                      <a:pt x="6" y="2"/>
                    </a:cubicBezTo>
                    <a:cubicBezTo>
                      <a:pt x="6" y="2"/>
                      <a:pt x="5" y="2"/>
                      <a:pt x="5" y="3"/>
                    </a:cubicBezTo>
                    <a:cubicBezTo>
                      <a:pt x="5" y="3"/>
                      <a:pt x="5" y="3"/>
                      <a:pt x="5" y="4"/>
                    </a:cubicBezTo>
                    <a:cubicBezTo>
                      <a:pt x="4" y="4"/>
                      <a:pt x="4" y="3"/>
                      <a:pt x="3" y="3"/>
                    </a:cubicBezTo>
                    <a:cubicBezTo>
                      <a:pt x="3" y="3"/>
                      <a:pt x="3" y="4"/>
                      <a:pt x="3" y="4"/>
                    </a:cubicBezTo>
                    <a:cubicBezTo>
                      <a:pt x="2" y="4"/>
                      <a:pt x="2" y="4"/>
                      <a:pt x="2" y="4"/>
                    </a:cubicBezTo>
                    <a:cubicBezTo>
                      <a:pt x="2" y="4"/>
                      <a:pt x="2" y="5"/>
                      <a:pt x="2" y="5"/>
                    </a:cubicBezTo>
                    <a:cubicBezTo>
                      <a:pt x="2" y="5"/>
                      <a:pt x="2" y="5"/>
                      <a:pt x="1" y="6"/>
                    </a:cubicBezTo>
                    <a:cubicBezTo>
                      <a:pt x="1" y="6"/>
                      <a:pt x="1" y="6"/>
                      <a:pt x="0" y="6"/>
                    </a:cubicBezTo>
                    <a:cubicBezTo>
                      <a:pt x="0" y="6"/>
                      <a:pt x="0" y="6"/>
                      <a:pt x="0" y="6"/>
                    </a:cubicBezTo>
                    <a:cubicBezTo>
                      <a:pt x="0" y="6"/>
                      <a:pt x="0" y="7"/>
                      <a:pt x="0" y="7"/>
                    </a:cubicBezTo>
                    <a:cubicBezTo>
                      <a:pt x="0" y="7"/>
                      <a:pt x="0" y="7"/>
                      <a:pt x="1" y="7"/>
                    </a:cubicBezTo>
                    <a:cubicBezTo>
                      <a:pt x="1" y="8"/>
                      <a:pt x="1" y="8"/>
                      <a:pt x="1" y="8"/>
                    </a:cubicBezTo>
                    <a:cubicBezTo>
                      <a:pt x="2" y="8"/>
                      <a:pt x="2" y="9"/>
                      <a:pt x="2" y="9"/>
                    </a:cubicBezTo>
                    <a:cubicBezTo>
                      <a:pt x="3" y="10"/>
                      <a:pt x="3" y="10"/>
                      <a:pt x="3" y="10"/>
                    </a:cubicBezTo>
                    <a:cubicBezTo>
                      <a:pt x="3" y="11"/>
                      <a:pt x="4" y="11"/>
                      <a:pt x="4" y="11"/>
                    </a:cubicBezTo>
                    <a:cubicBezTo>
                      <a:pt x="4" y="11"/>
                      <a:pt x="4" y="11"/>
                      <a:pt x="4" y="11"/>
                    </a:cubicBezTo>
                    <a:cubicBezTo>
                      <a:pt x="4" y="11"/>
                      <a:pt x="4" y="11"/>
                      <a:pt x="5" y="11"/>
                    </a:cubicBezTo>
                    <a:cubicBezTo>
                      <a:pt x="5" y="11"/>
                      <a:pt x="5" y="11"/>
                      <a:pt x="6" y="12"/>
                    </a:cubicBezTo>
                    <a:cubicBezTo>
                      <a:pt x="6" y="12"/>
                      <a:pt x="6" y="12"/>
                      <a:pt x="6" y="12"/>
                    </a:cubicBezTo>
                    <a:cubicBezTo>
                      <a:pt x="7" y="12"/>
                      <a:pt x="7" y="11"/>
                      <a:pt x="7" y="12"/>
                    </a:cubicBezTo>
                    <a:cubicBezTo>
                      <a:pt x="8" y="12"/>
                      <a:pt x="8" y="12"/>
                      <a:pt x="8" y="12"/>
                    </a:cubicBezTo>
                    <a:cubicBezTo>
                      <a:pt x="8" y="12"/>
                      <a:pt x="8" y="12"/>
                      <a:pt x="9" y="12"/>
                    </a:cubicBezTo>
                    <a:cubicBezTo>
                      <a:pt x="9" y="12"/>
                      <a:pt x="9" y="12"/>
                      <a:pt x="9" y="12"/>
                    </a:cubicBezTo>
                    <a:cubicBezTo>
                      <a:pt x="10" y="12"/>
                      <a:pt x="10" y="12"/>
                      <a:pt x="10" y="12"/>
                    </a:cubicBezTo>
                    <a:cubicBezTo>
                      <a:pt x="10" y="11"/>
                      <a:pt x="9" y="11"/>
                      <a:pt x="10" y="10"/>
                    </a:cubicBezTo>
                    <a:cubicBezTo>
                      <a:pt x="10" y="10"/>
                      <a:pt x="10" y="10"/>
                      <a:pt x="10" y="9"/>
                    </a:cubicBezTo>
                    <a:cubicBezTo>
                      <a:pt x="10" y="9"/>
                      <a:pt x="10" y="8"/>
                      <a:pt x="10" y="8"/>
                    </a:cubicBezTo>
                    <a:cubicBezTo>
                      <a:pt x="10" y="7"/>
                      <a:pt x="11" y="7"/>
                      <a:pt x="11" y="7"/>
                    </a:cubicBezTo>
                    <a:cubicBezTo>
                      <a:pt x="11" y="6"/>
                      <a:pt x="10" y="6"/>
                      <a:pt x="10" y="5"/>
                    </a:cubicBezTo>
                    <a:cubicBezTo>
                      <a:pt x="11" y="5"/>
                      <a:pt x="10" y="4"/>
                      <a:pt x="11" y="4"/>
                    </a:cubicBezTo>
                    <a:cubicBezTo>
                      <a:pt x="11" y="3"/>
                      <a:pt x="11" y="3"/>
                      <a:pt x="11" y="3"/>
                    </a:cubicBezTo>
                    <a:cubicBezTo>
                      <a:pt x="12" y="3"/>
                      <a:pt x="12" y="2"/>
                      <a:pt x="12" y="2"/>
                    </a:cubicBezTo>
                    <a:cubicBezTo>
                      <a:pt x="12" y="1"/>
                      <a:pt x="12" y="1"/>
                      <a:pt x="12" y="0"/>
                    </a:cubicBezTo>
                    <a:cubicBezTo>
                      <a:pt x="11" y="0"/>
                      <a:pt x="11" y="0"/>
                      <a:pt x="1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38" name="Freeform 231"/>
              <p:cNvSpPr>
                <a:spLocks/>
              </p:cNvSpPr>
              <p:nvPr/>
            </p:nvSpPr>
            <p:spPr bwMode="auto">
              <a:xfrm>
                <a:off x="2271714" y="2459039"/>
                <a:ext cx="96838" cy="76200"/>
              </a:xfrm>
              <a:custGeom>
                <a:avLst/>
                <a:gdLst>
                  <a:gd name="T0" fmla="*/ 9 w 9"/>
                  <a:gd name="T1" fmla="*/ 4 h 7"/>
                  <a:gd name="T2" fmla="*/ 9 w 9"/>
                  <a:gd name="T3" fmla="*/ 3 h 7"/>
                  <a:gd name="T4" fmla="*/ 8 w 9"/>
                  <a:gd name="T5" fmla="*/ 3 h 7"/>
                  <a:gd name="T6" fmla="*/ 7 w 9"/>
                  <a:gd name="T7" fmla="*/ 3 h 7"/>
                  <a:gd name="T8" fmla="*/ 6 w 9"/>
                  <a:gd name="T9" fmla="*/ 2 h 7"/>
                  <a:gd name="T10" fmla="*/ 5 w 9"/>
                  <a:gd name="T11" fmla="*/ 1 h 7"/>
                  <a:gd name="T12" fmla="*/ 4 w 9"/>
                  <a:gd name="T13" fmla="*/ 1 h 7"/>
                  <a:gd name="T14" fmla="*/ 3 w 9"/>
                  <a:gd name="T15" fmla="*/ 0 h 7"/>
                  <a:gd name="T16" fmla="*/ 2 w 9"/>
                  <a:gd name="T17" fmla="*/ 0 h 7"/>
                  <a:gd name="T18" fmla="*/ 1 w 9"/>
                  <a:gd name="T19" fmla="*/ 0 h 7"/>
                  <a:gd name="T20" fmla="*/ 1 w 9"/>
                  <a:gd name="T21" fmla="*/ 1 h 7"/>
                  <a:gd name="T22" fmla="*/ 1 w 9"/>
                  <a:gd name="T23" fmla="*/ 2 h 7"/>
                  <a:gd name="T24" fmla="*/ 0 w 9"/>
                  <a:gd name="T25" fmla="*/ 3 h 7"/>
                  <a:gd name="T26" fmla="*/ 0 w 9"/>
                  <a:gd name="T27" fmla="*/ 4 h 7"/>
                  <a:gd name="T28" fmla="*/ 0 w 9"/>
                  <a:gd name="T29" fmla="*/ 5 h 7"/>
                  <a:gd name="T30" fmla="*/ 0 w 9"/>
                  <a:gd name="T31" fmla="*/ 6 h 7"/>
                  <a:gd name="T32" fmla="*/ 0 w 9"/>
                  <a:gd name="T33" fmla="*/ 7 h 7"/>
                  <a:gd name="T34" fmla="*/ 1 w 9"/>
                  <a:gd name="T35" fmla="*/ 7 h 7"/>
                  <a:gd name="T36" fmla="*/ 2 w 9"/>
                  <a:gd name="T37" fmla="*/ 7 h 7"/>
                  <a:gd name="T38" fmla="*/ 2 w 9"/>
                  <a:gd name="T39" fmla="*/ 6 h 7"/>
                  <a:gd name="T40" fmla="*/ 3 w 9"/>
                  <a:gd name="T41" fmla="*/ 5 h 7"/>
                  <a:gd name="T42" fmla="*/ 3 w 9"/>
                  <a:gd name="T43" fmla="*/ 5 h 7"/>
                  <a:gd name="T44" fmla="*/ 4 w 9"/>
                  <a:gd name="T45" fmla="*/ 5 h 7"/>
                  <a:gd name="T46" fmla="*/ 5 w 9"/>
                  <a:gd name="T47" fmla="*/ 5 h 7"/>
                  <a:gd name="T48" fmla="*/ 5 w 9"/>
                  <a:gd name="T49" fmla="*/ 5 h 7"/>
                  <a:gd name="T50" fmla="*/ 6 w 9"/>
                  <a:gd name="T51" fmla="*/ 5 h 7"/>
                  <a:gd name="T52" fmla="*/ 7 w 9"/>
                  <a:gd name="T53" fmla="*/ 5 h 7"/>
                  <a:gd name="T54" fmla="*/ 8 w 9"/>
                  <a:gd name="T55" fmla="*/ 5 h 7"/>
                  <a:gd name="T56" fmla="*/ 8 w 9"/>
                  <a:gd name="T57" fmla="*/ 5 h 7"/>
                  <a:gd name="T58" fmla="*/ 8 w 9"/>
                  <a:gd name="T59" fmla="*/ 5 h 7"/>
                  <a:gd name="T60" fmla="*/ 9 w 9"/>
                  <a:gd name="T6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7">
                    <a:moveTo>
                      <a:pt x="9" y="4"/>
                    </a:moveTo>
                    <a:cubicBezTo>
                      <a:pt x="9" y="4"/>
                      <a:pt x="9" y="4"/>
                      <a:pt x="9" y="3"/>
                    </a:cubicBezTo>
                    <a:cubicBezTo>
                      <a:pt x="9" y="3"/>
                      <a:pt x="8" y="3"/>
                      <a:pt x="8" y="3"/>
                    </a:cubicBezTo>
                    <a:cubicBezTo>
                      <a:pt x="8" y="3"/>
                      <a:pt x="7" y="3"/>
                      <a:pt x="7" y="3"/>
                    </a:cubicBezTo>
                    <a:cubicBezTo>
                      <a:pt x="7" y="3"/>
                      <a:pt x="6" y="2"/>
                      <a:pt x="6" y="2"/>
                    </a:cubicBezTo>
                    <a:cubicBezTo>
                      <a:pt x="6" y="2"/>
                      <a:pt x="5" y="2"/>
                      <a:pt x="5" y="1"/>
                    </a:cubicBezTo>
                    <a:cubicBezTo>
                      <a:pt x="4" y="1"/>
                      <a:pt x="4" y="1"/>
                      <a:pt x="4" y="1"/>
                    </a:cubicBezTo>
                    <a:cubicBezTo>
                      <a:pt x="3" y="1"/>
                      <a:pt x="3" y="0"/>
                      <a:pt x="3" y="0"/>
                    </a:cubicBezTo>
                    <a:cubicBezTo>
                      <a:pt x="3" y="0"/>
                      <a:pt x="2" y="0"/>
                      <a:pt x="2" y="0"/>
                    </a:cubicBezTo>
                    <a:cubicBezTo>
                      <a:pt x="1" y="0"/>
                      <a:pt x="1" y="0"/>
                      <a:pt x="1" y="0"/>
                    </a:cubicBezTo>
                    <a:cubicBezTo>
                      <a:pt x="1" y="1"/>
                      <a:pt x="1" y="1"/>
                      <a:pt x="1" y="1"/>
                    </a:cubicBezTo>
                    <a:cubicBezTo>
                      <a:pt x="1" y="1"/>
                      <a:pt x="1" y="1"/>
                      <a:pt x="1" y="2"/>
                    </a:cubicBezTo>
                    <a:cubicBezTo>
                      <a:pt x="1" y="2"/>
                      <a:pt x="0" y="2"/>
                      <a:pt x="0" y="3"/>
                    </a:cubicBezTo>
                    <a:cubicBezTo>
                      <a:pt x="0" y="3"/>
                      <a:pt x="0" y="4"/>
                      <a:pt x="0" y="4"/>
                    </a:cubicBezTo>
                    <a:cubicBezTo>
                      <a:pt x="0" y="5"/>
                      <a:pt x="0" y="5"/>
                      <a:pt x="0" y="5"/>
                    </a:cubicBezTo>
                    <a:cubicBezTo>
                      <a:pt x="0" y="5"/>
                      <a:pt x="0" y="6"/>
                      <a:pt x="0" y="6"/>
                    </a:cubicBezTo>
                    <a:cubicBezTo>
                      <a:pt x="0" y="6"/>
                      <a:pt x="0" y="6"/>
                      <a:pt x="0" y="7"/>
                    </a:cubicBezTo>
                    <a:cubicBezTo>
                      <a:pt x="0" y="7"/>
                      <a:pt x="1" y="7"/>
                      <a:pt x="1" y="7"/>
                    </a:cubicBezTo>
                    <a:cubicBezTo>
                      <a:pt x="1" y="7"/>
                      <a:pt x="1" y="7"/>
                      <a:pt x="2" y="7"/>
                    </a:cubicBezTo>
                    <a:cubicBezTo>
                      <a:pt x="2" y="7"/>
                      <a:pt x="2" y="6"/>
                      <a:pt x="2" y="6"/>
                    </a:cubicBezTo>
                    <a:cubicBezTo>
                      <a:pt x="2" y="6"/>
                      <a:pt x="2" y="5"/>
                      <a:pt x="3" y="5"/>
                    </a:cubicBezTo>
                    <a:cubicBezTo>
                      <a:pt x="3" y="5"/>
                      <a:pt x="3" y="5"/>
                      <a:pt x="3" y="5"/>
                    </a:cubicBezTo>
                    <a:cubicBezTo>
                      <a:pt x="4" y="5"/>
                      <a:pt x="4" y="5"/>
                      <a:pt x="4" y="5"/>
                    </a:cubicBezTo>
                    <a:cubicBezTo>
                      <a:pt x="4" y="5"/>
                      <a:pt x="5" y="6"/>
                      <a:pt x="5" y="5"/>
                    </a:cubicBezTo>
                    <a:cubicBezTo>
                      <a:pt x="5" y="5"/>
                      <a:pt x="5" y="5"/>
                      <a:pt x="5" y="5"/>
                    </a:cubicBezTo>
                    <a:cubicBezTo>
                      <a:pt x="5" y="5"/>
                      <a:pt x="5" y="5"/>
                      <a:pt x="6" y="5"/>
                    </a:cubicBezTo>
                    <a:cubicBezTo>
                      <a:pt x="6" y="5"/>
                      <a:pt x="6" y="5"/>
                      <a:pt x="7" y="5"/>
                    </a:cubicBezTo>
                    <a:cubicBezTo>
                      <a:pt x="7" y="5"/>
                      <a:pt x="7" y="5"/>
                      <a:pt x="8" y="5"/>
                    </a:cubicBezTo>
                    <a:cubicBezTo>
                      <a:pt x="8" y="6"/>
                      <a:pt x="8" y="5"/>
                      <a:pt x="8" y="5"/>
                    </a:cubicBezTo>
                    <a:cubicBezTo>
                      <a:pt x="8" y="5"/>
                      <a:pt x="8" y="5"/>
                      <a:pt x="8" y="5"/>
                    </a:cubicBezTo>
                    <a:cubicBezTo>
                      <a:pt x="8" y="4"/>
                      <a:pt x="9" y="4"/>
                      <a:pt x="9" y="4"/>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39" name="Freeform 232"/>
              <p:cNvSpPr>
                <a:spLocks/>
              </p:cNvSpPr>
              <p:nvPr/>
            </p:nvSpPr>
            <p:spPr bwMode="auto">
              <a:xfrm>
                <a:off x="2055814" y="2697164"/>
                <a:ext cx="334963" cy="519113"/>
              </a:xfrm>
              <a:custGeom>
                <a:avLst/>
                <a:gdLst>
                  <a:gd name="T0" fmla="*/ 31 w 31"/>
                  <a:gd name="T1" fmla="*/ 33 h 48"/>
                  <a:gd name="T2" fmla="*/ 30 w 31"/>
                  <a:gd name="T3" fmla="*/ 30 h 48"/>
                  <a:gd name="T4" fmla="*/ 28 w 31"/>
                  <a:gd name="T5" fmla="*/ 27 h 48"/>
                  <a:gd name="T6" fmla="*/ 28 w 31"/>
                  <a:gd name="T7" fmla="*/ 24 h 48"/>
                  <a:gd name="T8" fmla="*/ 28 w 31"/>
                  <a:gd name="T9" fmla="*/ 20 h 48"/>
                  <a:gd name="T10" fmla="*/ 27 w 31"/>
                  <a:gd name="T11" fmla="*/ 18 h 48"/>
                  <a:gd name="T12" fmla="*/ 23 w 31"/>
                  <a:gd name="T13" fmla="*/ 17 h 48"/>
                  <a:gd name="T14" fmla="*/ 19 w 31"/>
                  <a:gd name="T15" fmla="*/ 16 h 48"/>
                  <a:gd name="T16" fmla="*/ 17 w 31"/>
                  <a:gd name="T17" fmla="*/ 12 h 48"/>
                  <a:gd name="T18" fmla="*/ 15 w 31"/>
                  <a:gd name="T19" fmla="*/ 9 h 48"/>
                  <a:gd name="T20" fmla="*/ 16 w 31"/>
                  <a:gd name="T21" fmla="*/ 5 h 48"/>
                  <a:gd name="T22" fmla="*/ 19 w 31"/>
                  <a:gd name="T23" fmla="*/ 3 h 48"/>
                  <a:gd name="T24" fmla="*/ 20 w 31"/>
                  <a:gd name="T25" fmla="*/ 2 h 48"/>
                  <a:gd name="T26" fmla="*/ 20 w 31"/>
                  <a:gd name="T27" fmla="*/ 0 h 48"/>
                  <a:gd name="T28" fmla="*/ 17 w 31"/>
                  <a:gd name="T29" fmla="*/ 2 h 48"/>
                  <a:gd name="T30" fmla="*/ 13 w 31"/>
                  <a:gd name="T31" fmla="*/ 3 h 48"/>
                  <a:gd name="T32" fmla="*/ 10 w 31"/>
                  <a:gd name="T33" fmla="*/ 4 h 48"/>
                  <a:gd name="T34" fmla="*/ 9 w 31"/>
                  <a:gd name="T35" fmla="*/ 9 h 48"/>
                  <a:gd name="T36" fmla="*/ 7 w 31"/>
                  <a:gd name="T37" fmla="*/ 10 h 48"/>
                  <a:gd name="T38" fmla="*/ 4 w 31"/>
                  <a:gd name="T39" fmla="*/ 12 h 48"/>
                  <a:gd name="T40" fmla="*/ 4 w 31"/>
                  <a:gd name="T41" fmla="*/ 14 h 48"/>
                  <a:gd name="T42" fmla="*/ 3 w 31"/>
                  <a:gd name="T43" fmla="*/ 15 h 48"/>
                  <a:gd name="T44" fmla="*/ 4 w 31"/>
                  <a:gd name="T45" fmla="*/ 18 h 48"/>
                  <a:gd name="T46" fmla="*/ 3 w 31"/>
                  <a:gd name="T47" fmla="*/ 22 h 48"/>
                  <a:gd name="T48" fmla="*/ 2 w 31"/>
                  <a:gd name="T49" fmla="*/ 27 h 48"/>
                  <a:gd name="T50" fmla="*/ 0 w 31"/>
                  <a:gd name="T51" fmla="*/ 30 h 48"/>
                  <a:gd name="T52" fmla="*/ 1 w 31"/>
                  <a:gd name="T53" fmla="*/ 32 h 48"/>
                  <a:gd name="T54" fmla="*/ 4 w 31"/>
                  <a:gd name="T55" fmla="*/ 34 h 48"/>
                  <a:gd name="T56" fmla="*/ 6 w 31"/>
                  <a:gd name="T57" fmla="*/ 34 h 48"/>
                  <a:gd name="T58" fmla="*/ 8 w 31"/>
                  <a:gd name="T59" fmla="*/ 36 h 48"/>
                  <a:gd name="T60" fmla="*/ 11 w 31"/>
                  <a:gd name="T61" fmla="*/ 37 h 48"/>
                  <a:gd name="T62" fmla="*/ 13 w 31"/>
                  <a:gd name="T63" fmla="*/ 40 h 48"/>
                  <a:gd name="T64" fmla="*/ 15 w 31"/>
                  <a:gd name="T65" fmla="*/ 43 h 48"/>
                  <a:gd name="T66" fmla="*/ 18 w 31"/>
                  <a:gd name="T67" fmla="*/ 42 h 48"/>
                  <a:gd name="T68" fmla="*/ 20 w 31"/>
                  <a:gd name="T69" fmla="*/ 43 h 48"/>
                  <a:gd name="T70" fmla="*/ 22 w 31"/>
                  <a:gd name="T71" fmla="*/ 44 h 48"/>
                  <a:gd name="T72" fmla="*/ 20 w 31"/>
                  <a:gd name="T73" fmla="*/ 46 h 48"/>
                  <a:gd name="T74" fmla="*/ 21 w 31"/>
                  <a:gd name="T75" fmla="*/ 48 h 48"/>
                  <a:gd name="T76" fmla="*/ 23 w 31"/>
                  <a:gd name="T77" fmla="*/ 46 h 48"/>
                  <a:gd name="T78" fmla="*/ 23 w 31"/>
                  <a:gd name="T79" fmla="*/ 41 h 48"/>
                  <a:gd name="T80" fmla="*/ 22 w 31"/>
                  <a:gd name="T81" fmla="*/ 36 h 48"/>
                  <a:gd name="T82" fmla="*/ 24 w 31"/>
                  <a:gd name="T83" fmla="*/ 34 h 48"/>
                  <a:gd name="T84" fmla="*/ 23 w 31"/>
                  <a:gd name="T85" fmla="*/ 31 h 48"/>
                  <a:gd name="T86" fmla="*/ 28 w 31"/>
                  <a:gd name="T8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48">
                    <a:moveTo>
                      <a:pt x="29" y="32"/>
                    </a:moveTo>
                    <a:cubicBezTo>
                      <a:pt x="30" y="32"/>
                      <a:pt x="29" y="32"/>
                      <a:pt x="30" y="33"/>
                    </a:cubicBezTo>
                    <a:cubicBezTo>
                      <a:pt x="30" y="33"/>
                      <a:pt x="30" y="33"/>
                      <a:pt x="31" y="33"/>
                    </a:cubicBezTo>
                    <a:cubicBezTo>
                      <a:pt x="31" y="33"/>
                      <a:pt x="31" y="33"/>
                      <a:pt x="31" y="33"/>
                    </a:cubicBezTo>
                    <a:cubicBezTo>
                      <a:pt x="31" y="32"/>
                      <a:pt x="30" y="32"/>
                      <a:pt x="30" y="32"/>
                    </a:cubicBezTo>
                    <a:cubicBezTo>
                      <a:pt x="30" y="31"/>
                      <a:pt x="30" y="31"/>
                      <a:pt x="30" y="30"/>
                    </a:cubicBezTo>
                    <a:cubicBezTo>
                      <a:pt x="30" y="30"/>
                      <a:pt x="30" y="29"/>
                      <a:pt x="30" y="29"/>
                    </a:cubicBezTo>
                    <a:cubicBezTo>
                      <a:pt x="29" y="28"/>
                      <a:pt x="29" y="29"/>
                      <a:pt x="28" y="28"/>
                    </a:cubicBezTo>
                    <a:cubicBezTo>
                      <a:pt x="28" y="28"/>
                      <a:pt x="28" y="27"/>
                      <a:pt x="28" y="27"/>
                    </a:cubicBezTo>
                    <a:cubicBezTo>
                      <a:pt x="28" y="26"/>
                      <a:pt x="29" y="26"/>
                      <a:pt x="29" y="26"/>
                    </a:cubicBezTo>
                    <a:cubicBezTo>
                      <a:pt x="29" y="25"/>
                      <a:pt x="28" y="25"/>
                      <a:pt x="28" y="25"/>
                    </a:cubicBezTo>
                    <a:cubicBezTo>
                      <a:pt x="28" y="24"/>
                      <a:pt x="28" y="24"/>
                      <a:pt x="28" y="24"/>
                    </a:cubicBezTo>
                    <a:cubicBezTo>
                      <a:pt x="28" y="24"/>
                      <a:pt x="28" y="24"/>
                      <a:pt x="28" y="23"/>
                    </a:cubicBezTo>
                    <a:cubicBezTo>
                      <a:pt x="28" y="23"/>
                      <a:pt x="28" y="22"/>
                      <a:pt x="28" y="21"/>
                    </a:cubicBezTo>
                    <a:cubicBezTo>
                      <a:pt x="28" y="21"/>
                      <a:pt x="28" y="21"/>
                      <a:pt x="28" y="20"/>
                    </a:cubicBezTo>
                    <a:cubicBezTo>
                      <a:pt x="29" y="19"/>
                      <a:pt x="29" y="19"/>
                      <a:pt x="29" y="18"/>
                    </a:cubicBezTo>
                    <a:cubicBezTo>
                      <a:pt x="29" y="18"/>
                      <a:pt x="29" y="18"/>
                      <a:pt x="28" y="18"/>
                    </a:cubicBezTo>
                    <a:cubicBezTo>
                      <a:pt x="28" y="18"/>
                      <a:pt x="28" y="18"/>
                      <a:pt x="27" y="18"/>
                    </a:cubicBezTo>
                    <a:cubicBezTo>
                      <a:pt x="27" y="18"/>
                      <a:pt x="26" y="18"/>
                      <a:pt x="25" y="18"/>
                    </a:cubicBezTo>
                    <a:cubicBezTo>
                      <a:pt x="25" y="18"/>
                      <a:pt x="24" y="18"/>
                      <a:pt x="24" y="18"/>
                    </a:cubicBezTo>
                    <a:cubicBezTo>
                      <a:pt x="24" y="18"/>
                      <a:pt x="23" y="18"/>
                      <a:pt x="23" y="17"/>
                    </a:cubicBezTo>
                    <a:cubicBezTo>
                      <a:pt x="23" y="17"/>
                      <a:pt x="23" y="16"/>
                      <a:pt x="23" y="16"/>
                    </a:cubicBezTo>
                    <a:cubicBezTo>
                      <a:pt x="22" y="16"/>
                      <a:pt x="22" y="16"/>
                      <a:pt x="21" y="16"/>
                    </a:cubicBezTo>
                    <a:cubicBezTo>
                      <a:pt x="20" y="16"/>
                      <a:pt x="20" y="16"/>
                      <a:pt x="19" y="16"/>
                    </a:cubicBezTo>
                    <a:cubicBezTo>
                      <a:pt x="18" y="16"/>
                      <a:pt x="18" y="16"/>
                      <a:pt x="17" y="15"/>
                    </a:cubicBezTo>
                    <a:cubicBezTo>
                      <a:pt x="17" y="15"/>
                      <a:pt x="17" y="14"/>
                      <a:pt x="17" y="13"/>
                    </a:cubicBezTo>
                    <a:cubicBezTo>
                      <a:pt x="17" y="13"/>
                      <a:pt x="17" y="13"/>
                      <a:pt x="17" y="12"/>
                    </a:cubicBezTo>
                    <a:cubicBezTo>
                      <a:pt x="17" y="11"/>
                      <a:pt x="16" y="11"/>
                      <a:pt x="16" y="11"/>
                    </a:cubicBezTo>
                    <a:cubicBezTo>
                      <a:pt x="16" y="10"/>
                      <a:pt x="16" y="10"/>
                      <a:pt x="16" y="10"/>
                    </a:cubicBezTo>
                    <a:cubicBezTo>
                      <a:pt x="16" y="9"/>
                      <a:pt x="15" y="9"/>
                      <a:pt x="15" y="9"/>
                    </a:cubicBezTo>
                    <a:cubicBezTo>
                      <a:pt x="15" y="8"/>
                      <a:pt x="15" y="8"/>
                      <a:pt x="16" y="8"/>
                    </a:cubicBezTo>
                    <a:cubicBezTo>
                      <a:pt x="16" y="7"/>
                      <a:pt x="16" y="7"/>
                      <a:pt x="16" y="6"/>
                    </a:cubicBezTo>
                    <a:cubicBezTo>
                      <a:pt x="16" y="6"/>
                      <a:pt x="16" y="6"/>
                      <a:pt x="16" y="5"/>
                    </a:cubicBezTo>
                    <a:cubicBezTo>
                      <a:pt x="16" y="5"/>
                      <a:pt x="16" y="4"/>
                      <a:pt x="17" y="4"/>
                    </a:cubicBezTo>
                    <a:cubicBezTo>
                      <a:pt x="17" y="3"/>
                      <a:pt x="18" y="4"/>
                      <a:pt x="18" y="3"/>
                    </a:cubicBezTo>
                    <a:cubicBezTo>
                      <a:pt x="19" y="3"/>
                      <a:pt x="19" y="3"/>
                      <a:pt x="19" y="3"/>
                    </a:cubicBezTo>
                    <a:cubicBezTo>
                      <a:pt x="19" y="3"/>
                      <a:pt x="18" y="3"/>
                      <a:pt x="19" y="3"/>
                    </a:cubicBezTo>
                    <a:cubicBezTo>
                      <a:pt x="19" y="3"/>
                      <a:pt x="19" y="3"/>
                      <a:pt x="19" y="2"/>
                    </a:cubicBezTo>
                    <a:cubicBezTo>
                      <a:pt x="19" y="2"/>
                      <a:pt x="19" y="2"/>
                      <a:pt x="20" y="2"/>
                    </a:cubicBezTo>
                    <a:cubicBezTo>
                      <a:pt x="20" y="2"/>
                      <a:pt x="21" y="2"/>
                      <a:pt x="21" y="1"/>
                    </a:cubicBezTo>
                    <a:cubicBezTo>
                      <a:pt x="21" y="1"/>
                      <a:pt x="21" y="0"/>
                      <a:pt x="21" y="0"/>
                    </a:cubicBezTo>
                    <a:cubicBezTo>
                      <a:pt x="20" y="0"/>
                      <a:pt x="20" y="0"/>
                      <a:pt x="20" y="0"/>
                    </a:cubicBezTo>
                    <a:cubicBezTo>
                      <a:pt x="19" y="0"/>
                      <a:pt x="19" y="0"/>
                      <a:pt x="18" y="0"/>
                    </a:cubicBezTo>
                    <a:cubicBezTo>
                      <a:pt x="18" y="1"/>
                      <a:pt x="18" y="1"/>
                      <a:pt x="18" y="2"/>
                    </a:cubicBezTo>
                    <a:cubicBezTo>
                      <a:pt x="18" y="2"/>
                      <a:pt x="17" y="1"/>
                      <a:pt x="17" y="2"/>
                    </a:cubicBezTo>
                    <a:cubicBezTo>
                      <a:pt x="16" y="2"/>
                      <a:pt x="16" y="2"/>
                      <a:pt x="16" y="3"/>
                    </a:cubicBezTo>
                    <a:cubicBezTo>
                      <a:pt x="15" y="3"/>
                      <a:pt x="15" y="3"/>
                      <a:pt x="14" y="3"/>
                    </a:cubicBezTo>
                    <a:cubicBezTo>
                      <a:pt x="13" y="3"/>
                      <a:pt x="13" y="3"/>
                      <a:pt x="13" y="3"/>
                    </a:cubicBezTo>
                    <a:cubicBezTo>
                      <a:pt x="12" y="4"/>
                      <a:pt x="12" y="4"/>
                      <a:pt x="12" y="4"/>
                    </a:cubicBezTo>
                    <a:cubicBezTo>
                      <a:pt x="12" y="4"/>
                      <a:pt x="12" y="4"/>
                      <a:pt x="12" y="4"/>
                    </a:cubicBezTo>
                    <a:cubicBezTo>
                      <a:pt x="11" y="4"/>
                      <a:pt x="11" y="4"/>
                      <a:pt x="10" y="4"/>
                    </a:cubicBezTo>
                    <a:cubicBezTo>
                      <a:pt x="10" y="4"/>
                      <a:pt x="10" y="5"/>
                      <a:pt x="9" y="5"/>
                    </a:cubicBezTo>
                    <a:cubicBezTo>
                      <a:pt x="9" y="6"/>
                      <a:pt x="9" y="6"/>
                      <a:pt x="9" y="7"/>
                    </a:cubicBezTo>
                    <a:cubicBezTo>
                      <a:pt x="9" y="8"/>
                      <a:pt x="9" y="8"/>
                      <a:pt x="9" y="9"/>
                    </a:cubicBezTo>
                    <a:cubicBezTo>
                      <a:pt x="8" y="9"/>
                      <a:pt x="8" y="8"/>
                      <a:pt x="7" y="9"/>
                    </a:cubicBezTo>
                    <a:cubicBezTo>
                      <a:pt x="7" y="9"/>
                      <a:pt x="7" y="9"/>
                      <a:pt x="7" y="10"/>
                    </a:cubicBezTo>
                    <a:cubicBezTo>
                      <a:pt x="7" y="10"/>
                      <a:pt x="7" y="10"/>
                      <a:pt x="7" y="10"/>
                    </a:cubicBezTo>
                    <a:cubicBezTo>
                      <a:pt x="7" y="11"/>
                      <a:pt x="6" y="10"/>
                      <a:pt x="5" y="11"/>
                    </a:cubicBezTo>
                    <a:cubicBezTo>
                      <a:pt x="5" y="11"/>
                      <a:pt x="6" y="12"/>
                      <a:pt x="5" y="12"/>
                    </a:cubicBezTo>
                    <a:cubicBezTo>
                      <a:pt x="5" y="12"/>
                      <a:pt x="5" y="12"/>
                      <a:pt x="4" y="12"/>
                    </a:cubicBezTo>
                    <a:cubicBezTo>
                      <a:pt x="4" y="12"/>
                      <a:pt x="4" y="12"/>
                      <a:pt x="4" y="12"/>
                    </a:cubicBezTo>
                    <a:cubicBezTo>
                      <a:pt x="4" y="12"/>
                      <a:pt x="4" y="13"/>
                      <a:pt x="4" y="13"/>
                    </a:cubicBezTo>
                    <a:cubicBezTo>
                      <a:pt x="4" y="13"/>
                      <a:pt x="4" y="14"/>
                      <a:pt x="4" y="14"/>
                    </a:cubicBezTo>
                    <a:cubicBezTo>
                      <a:pt x="3" y="14"/>
                      <a:pt x="3" y="14"/>
                      <a:pt x="3" y="14"/>
                    </a:cubicBezTo>
                    <a:cubicBezTo>
                      <a:pt x="3" y="14"/>
                      <a:pt x="3" y="14"/>
                      <a:pt x="3" y="14"/>
                    </a:cubicBezTo>
                    <a:cubicBezTo>
                      <a:pt x="3" y="14"/>
                      <a:pt x="3" y="14"/>
                      <a:pt x="3" y="15"/>
                    </a:cubicBezTo>
                    <a:cubicBezTo>
                      <a:pt x="3" y="15"/>
                      <a:pt x="3" y="15"/>
                      <a:pt x="3" y="16"/>
                    </a:cubicBezTo>
                    <a:cubicBezTo>
                      <a:pt x="3" y="16"/>
                      <a:pt x="4" y="16"/>
                      <a:pt x="4" y="17"/>
                    </a:cubicBezTo>
                    <a:cubicBezTo>
                      <a:pt x="4" y="17"/>
                      <a:pt x="4" y="18"/>
                      <a:pt x="4" y="18"/>
                    </a:cubicBezTo>
                    <a:cubicBezTo>
                      <a:pt x="4" y="19"/>
                      <a:pt x="4" y="20"/>
                      <a:pt x="4" y="20"/>
                    </a:cubicBezTo>
                    <a:cubicBezTo>
                      <a:pt x="4" y="21"/>
                      <a:pt x="4" y="21"/>
                      <a:pt x="4" y="22"/>
                    </a:cubicBezTo>
                    <a:cubicBezTo>
                      <a:pt x="4" y="22"/>
                      <a:pt x="3" y="22"/>
                      <a:pt x="3" y="22"/>
                    </a:cubicBezTo>
                    <a:cubicBezTo>
                      <a:pt x="3" y="23"/>
                      <a:pt x="3" y="23"/>
                      <a:pt x="3" y="24"/>
                    </a:cubicBezTo>
                    <a:cubicBezTo>
                      <a:pt x="3" y="24"/>
                      <a:pt x="3" y="24"/>
                      <a:pt x="3" y="24"/>
                    </a:cubicBezTo>
                    <a:cubicBezTo>
                      <a:pt x="3" y="25"/>
                      <a:pt x="3" y="26"/>
                      <a:pt x="2" y="27"/>
                    </a:cubicBezTo>
                    <a:cubicBezTo>
                      <a:pt x="2" y="27"/>
                      <a:pt x="3" y="28"/>
                      <a:pt x="2" y="28"/>
                    </a:cubicBezTo>
                    <a:cubicBezTo>
                      <a:pt x="2" y="29"/>
                      <a:pt x="1" y="28"/>
                      <a:pt x="1" y="29"/>
                    </a:cubicBezTo>
                    <a:cubicBezTo>
                      <a:pt x="0" y="29"/>
                      <a:pt x="0" y="30"/>
                      <a:pt x="0" y="30"/>
                    </a:cubicBezTo>
                    <a:cubicBezTo>
                      <a:pt x="0" y="31"/>
                      <a:pt x="0" y="31"/>
                      <a:pt x="0" y="31"/>
                    </a:cubicBezTo>
                    <a:cubicBezTo>
                      <a:pt x="0" y="32"/>
                      <a:pt x="0" y="32"/>
                      <a:pt x="0" y="32"/>
                    </a:cubicBezTo>
                    <a:cubicBezTo>
                      <a:pt x="0" y="32"/>
                      <a:pt x="0" y="32"/>
                      <a:pt x="1" y="32"/>
                    </a:cubicBezTo>
                    <a:cubicBezTo>
                      <a:pt x="1" y="33"/>
                      <a:pt x="1" y="33"/>
                      <a:pt x="1" y="33"/>
                    </a:cubicBezTo>
                    <a:cubicBezTo>
                      <a:pt x="2" y="34"/>
                      <a:pt x="2" y="34"/>
                      <a:pt x="2" y="34"/>
                    </a:cubicBezTo>
                    <a:cubicBezTo>
                      <a:pt x="3" y="34"/>
                      <a:pt x="3" y="34"/>
                      <a:pt x="4" y="34"/>
                    </a:cubicBezTo>
                    <a:cubicBezTo>
                      <a:pt x="4" y="34"/>
                      <a:pt x="4" y="35"/>
                      <a:pt x="4" y="35"/>
                    </a:cubicBezTo>
                    <a:cubicBezTo>
                      <a:pt x="5" y="35"/>
                      <a:pt x="5" y="35"/>
                      <a:pt x="5" y="35"/>
                    </a:cubicBezTo>
                    <a:cubicBezTo>
                      <a:pt x="6" y="35"/>
                      <a:pt x="6" y="34"/>
                      <a:pt x="6" y="34"/>
                    </a:cubicBezTo>
                    <a:cubicBezTo>
                      <a:pt x="7" y="34"/>
                      <a:pt x="7" y="35"/>
                      <a:pt x="7" y="35"/>
                    </a:cubicBezTo>
                    <a:cubicBezTo>
                      <a:pt x="8" y="36"/>
                      <a:pt x="8" y="36"/>
                      <a:pt x="8" y="36"/>
                    </a:cubicBezTo>
                    <a:cubicBezTo>
                      <a:pt x="8" y="36"/>
                      <a:pt x="8" y="36"/>
                      <a:pt x="8" y="36"/>
                    </a:cubicBezTo>
                    <a:cubicBezTo>
                      <a:pt x="9" y="36"/>
                      <a:pt x="9" y="36"/>
                      <a:pt x="9" y="36"/>
                    </a:cubicBezTo>
                    <a:cubicBezTo>
                      <a:pt x="10" y="36"/>
                      <a:pt x="10" y="37"/>
                      <a:pt x="10" y="37"/>
                    </a:cubicBezTo>
                    <a:cubicBezTo>
                      <a:pt x="10" y="37"/>
                      <a:pt x="10" y="37"/>
                      <a:pt x="11" y="37"/>
                    </a:cubicBezTo>
                    <a:cubicBezTo>
                      <a:pt x="11" y="38"/>
                      <a:pt x="11" y="38"/>
                      <a:pt x="11" y="38"/>
                    </a:cubicBezTo>
                    <a:cubicBezTo>
                      <a:pt x="12" y="39"/>
                      <a:pt x="13" y="39"/>
                      <a:pt x="13" y="39"/>
                    </a:cubicBezTo>
                    <a:cubicBezTo>
                      <a:pt x="13" y="40"/>
                      <a:pt x="13" y="40"/>
                      <a:pt x="13" y="40"/>
                    </a:cubicBezTo>
                    <a:cubicBezTo>
                      <a:pt x="13" y="40"/>
                      <a:pt x="14" y="41"/>
                      <a:pt x="14" y="41"/>
                    </a:cubicBezTo>
                    <a:cubicBezTo>
                      <a:pt x="14" y="41"/>
                      <a:pt x="14" y="42"/>
                      <a:pt x="14" y="42"/>
                    </a:cubicBezTo>
                    <a:cubicBezTo>
                      <a:pt x="15" y="42"/>
                      <a:pt x="15" y="43"/>
                      <a:pt x="15" y="43"/>
                    </a:cubicBezTo>
                    <a:cubicBezTo>
                      <a:pt x="15" y="43"/>
                      <a:pt x="16" y="43"/>
                      <a:pt x="16" y="43"/>
                    </a:cubicBezTo>
                    <a:cubicBezTo>
                      <a:pt x="16" y="43"/>
                      <a:pt x="17" y="43"/>
                      <a:pt x="17" y="43"/>
                    </a:cubicBezTo>
                    <a:cubicBezTo>
                      <a:pt x="17" y="43"/>
                      <a:pt x="17" y="42"/>
                      <a:pt x="18" y="42"/>
                    </a:cubicBezTo>
                    <a:cubicBezTo>
                      <a:pt x="18" y="42"/>
                      <a:pt x="18" y="42"/>
                      <a:pt x="19" y="42"/>
                    </a:cubicBezTo>
                    <a:cubicBezTo>
                      <a:pt x="19" y="43"/>
                      <a:pt x="20" y="42"/>
                      <a:pt x="20" y="42"/>
                    </a:cubicBezTo>
                    <a:cubicBezTo>
                      <a:pt x="20" y="42"/>
                      <a:pt x="20" y="43"/>
                      <a:pt x="20" y="43"/>
                    </a:cubicBezTo>
                    <a:cubicBezTo>
                      <a:pt x="20" y="43"/>
                      <a:pt x="21" y="43"/>
                      <a:pt x="21" y="43"/>
                    </a:cubicBezTo>
                    <a:cubicBezTo>
                      <a:pt x="22" y="43"/>
                      <a:pt x="22" y="42"/>
                      <a:pt x="22" y="43"/>
                    </a:cubicBezTo>
                    <a:cubicBezTo>
                      <a:pt x="22" y="43"/>
                      <a:pt x="22" y="43"/>
                      <a:pt x="22" y="44"/>
                    </a:cubicBezTo>
                    <a:cubicBezTo>
                      <a:pt x="22" y="44"/>
                      <a:pt x="21" y="45"/>
                      <a:pt x="21" y="45"/>
                    </a:cubicBezTo>
                    <a:cubicBezTo>
                      <a:pt x="21" y="45"/>
                      <a:pt x="21" y="45"/>
                      <a:pt x="21" y="45"/>
                    </a:cubicBezTo>
                    <a:cubicBezTo>
                      <a:pt x="21" y="46"/>
                      <a:pt x="20" y="46"/>
                      <a:pt x="20" y="46"/>
                    </a:cubicBezTo>
                    <a:cubicBezTo>
                      <a:pt x="20" y="47"/>
                      <a:pt x="21" y="47"/>
                      <a:pt x="21" y="48"/>
                    </a:cubicBezTo>
                    <a:cubicBezTo>
                      <a:pt x="21" y="48"/>
                      <a:pt x="21" y="48"/>
                      <a:pt x="21" y="48"/>
                    </a:cubicBezTo>
                    <a:cubicBezTo>
                      <a:pt x="21" y="48"/>
                      <a:pt x="21" y="48"/>
                      <a:pt x="21" y="48"/>
                    </a:cubicBezTo>
                    <a:cubicBezTo>
                      <a:pt x="22" y="48"/>
                      <a:pt x="22" y="48"/>
                      <a:pt x="23" y="48"/>
                    </a:cubicBezTo>
                    <a:cubicBezTo>
                      <a:pt x="23" y="47"/>
                      <a:pt x="22" y="47"/>
                      <a:pt x="22" y="47"/>
                    </a:cubicBezTo>
                    <a:cubicBezTo>
                      <a:pt x="22" y="46"/>
                      <a:pt x="23" y="46"/>
                      <a:pt x="23" y="46"/>
                    </a:cubicBezTo>
                    <a:cubicBezTo>
                      <a:pt x="23" y="45"/>
                      <a:pt x="23" y="45"/>
                      <a:pt x="23" y="44"/>
                    </a:cubicBezTo>
                    <a:cubicBezTo>
                      <a:pt x="23" y="43"/>
                      <a:pt x="23" y="43"/>
                      <a:pt x="23" y="43"/>
                    </a:cubicBezTo>
                    <a:cubicBezTo>
                      <a:pt x="24" y="42"/>
                      <a:pt x="23" y="41"/>
                      <a:pt x="23" y="41"/>
                    </a:cubicBezTo>
                    <a:cubicBezTo>
                      <a:pt x="23" y="40"/>
                      <a:pt x="23" y="40"/>
                      <a:pt x="23" y="39"/>
                    </a:cubicBezTo>
                    <a:cubicBezTo>
                      <a:pt x="23" y="38"/>
                      <a:pt x="23" y="38"/>
                      <a:pt x="23" y="37"/>
                    </a:cubicBezTo>
                    <a:cubicBezTo>
                      <a:pt x="22" y="37"/>
                      <a:pt x="22" y="37"/>
                      <a:pt x="22" y="36"/>
                    </a:cubicBezTo>
                    <a:cubicBezTo>
                      <a:pt x="22" y="36"/>
                      <a:pt x="22" y="35"/>
                      <a:pt x="22" y="35"/>
                    </a:cubicBezTo>
                    <a:cubicBezTo>
                      <a:pt x="22" y="35"/>
                      <a:pt x="22" y="34"/>
                      <a:pt x="23" y="34"/>
                    </a:cubicBezTo>
                    <a:cubicBezTo>
                      <a:pt x="23" y="34"/>
                      <a:pt x="24" y="34"/>
                      <a:pt x="24" y="34"/>
                    </a:cubicBezTo>
                    <a:cubicBezTo>
                      <a:pt x="24" y="34"/>
                      <a:pt x="24" y="33"/>
                      <a:pt x="24" y="33"/>
                    </a:cubicBezTo>
                    <a:cubicBezTo>
                      <a:pt x="24" y="33"/>
                      <a:pt x="23" y="33"/>
                      <a:pt x="23" y="33"/>
                    </a:cubicBezTo>
                    <a:cubicBezTo>
                      <a:pt x="22" y="32"/>
                      <a:pt x="23" y="32"/>
                      <a:pt x="23" y="31"/>
                    </a:cubicBezTo>
                    <a:cubicBezTo>
                      <a:pt x="23" y="31"/>
                      <a:pt x="23" y="31"/>
                      <a:pt x="24" y="31"/>
                    </a:cubicBezTo>
                    <a:cubicBezTo>
                      <a:pt x="24" y="30"/>
                      <a:pt x="25" y="31"/>
                      <a:pt x="26" y="31"/>
                    </a:cubicBezTo>
                    <a:cubicBezTo>
                      <a:pt x="28" y="31"/>
                      <a:pt x="28" y="31"/>
                      <a:pt x="28" y="31"/>
                    </a:cubicBezTo>
                    <a:cubicBezTo>
                      <a:pt x="28" y="30"/>
                      <a:pt x="28" y="30"/>
                      <a:pt x="29" y="30"/>
                    </a:cubicBezTo>
                    <a:cubicBezTo>
                      <a:pt x="29" y="30"/>
                      <a:pt x="29" y="31"/>
                      <a:pt x="29" y="3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40" name="Freeform 233"/>
              <p:cNvSpPr>
                <a:spLocks/>
              </p:cNvSpPr>
              <p:nvPr/>
            </p:nvSpPr>
            <p:spPr bwMode="auto">
              <a:xfrm>
                <a:off x="2359026" y="3767139"/>
                <a:ext cx="420688" cy="941388"/>
              </a:xfrm>
              <a:custGeom>
                <a:avLst/>
                <a:gdLst>
                  <a:gd name="T0" fmla="*/ 37 w 39"/>
                  <a:gd name="T1" fmla="*/ 10 h 87"/>
                  <a:gd name="T2" fmla="*/ 37 w 39"/>
                  <a:gd name="T3" fmla="*/ 14 h 87"/>
                  <a:gd name="T4" fmla="*/ 32 w 39"/>
                  <a:gd name="T5" fmla="*/ 16 h 87"/>
                  <a:gd name="T6" fmla="*/ 28 w 39"/>
                  <a:gd name="T7" fmla="*/ 16 h 87"/>
                  <a:gd name="T8" fmla="*/ 29 w 39"/>
                  <a:gd name="T9" fmla="*/ 14 h 87"/>
                  <a:gd name="T10" fmla="*/ 29 w 39"/>
                  <a:gd name="T11" fmla="*/ 9 h 87"/>
                  <a:gd name="T12" fmla="*/ 24 w 39"/>
                  <a:gd name="T13" fmla="*/ 7 h 87"/>
                  <a:gd name="T14" fmla="*/ 17 w 39"/>
                  <a:gd name="T15" fmla="*/ 3 h 87"/>
                  <a:gd name="T16" fmla="*/ 16 w 39"/>
                  <a:gd name="T17" fmla="*/ 1 h 87"/>
                  <a:gd name="T18" fmla="*/ 12 w 39"/>
                  <a:gd name="T19" fmla="*/ 1 h 87"/>
                  <a:gd name="T20" fmla="*/ 8 w 39"/>
                  <a:gd name="T21" fmla="*/ 0 h 87"/>
                  <a:gd name="T22" fmla="*/ 7 w 39"/>
                  <a:gd name="T23" fmla="*/ 1 h 87"/>
                  <a:gd name="T24" fmla="*/ 6 w 39"/>
                  <a:gd name="T25" fmla="*/ 8 h 87"/>
                  <a:gd name="T26" fmla="*/ 4 w 39"/>
                  <a:gd name="T27" fmla="*/ 14 h 87"/>
                  <a:gd name="T28" fmla="*/ 0 w 39"/>
                  <a:gd name="T29" fmla="*/ 22 h 87"/>
                  <a:gd name="T30" fmla="*/ 2 w 39"/>
                  <a:gd name="T31" fmla="*/ 34 h 87"/>
                  <a:gd name="T32" fmla="*/ 3 w 39"/>
                  <a:gd name="T33" fmla="*/ 41 h 87"/>
                  <a:gd name="T34" fmla="*/ 3 w 39"/>
                  <a:gd name="T35" fmla="*/ 45 h 87"/>
                  <a:gd name="T36" fmla="*/ 3 w 39"/>
                  <a:gd name="T37" fmla="*/ 53 h 87"/>
                  <a:gd name="T38" fmla="*/ 5 w 39"/>
                  <a:gd name="T39" fmla="*/ 58 h 87"/>
                  <a:gd name="T40" fmla="*/ 7 w 39"/>
                  <a:gd name="T41" fmla="*/ 63 h 87"/>
                  <a:gd name="T42" fmla="*/ 8 w 39"/>
                  <a:gd name="T43" fmla="*/ 65 h 87"/>
                  <a:gd name="T44" fmla="*/ 10 w 39"/>
                  <a:gd name="T45" fmla="*/ 70 h 87"/>
                  <a:gd name="T46" fmla="*/ 10 w 39"/>
                  <a:gd name="T47" fmla="*/ 73 h 87"/>
                  <a:gd name="T48" fmla="*/ 9 w 39"/>
                  <a:gd name="T49" fmla="*/ 78 h 87"/>
                  <a:gd name="T50" fmla="*/ 11 w 39"/>
                  <a:gd name="T51" fmla="*/ 82 h 87"/>
                  <a:gd name="T52" fmla="*/ 13 w 39"/>
                  <a:gd name="T53" fmla="*/ 84 h 87"/>
                  <a:gd name="T54" fmla="*/ 18 w 39"/>
                  <a:gd name="T55" fmla="*/ 86 h 87"/>
                  <a:gd name="T56" fmla="*/ 23 w 39"/>
                  <a:gd name="T57" fmla="*/ 87 h 87"/>
                  <a:gd name="T58" fmla="*/ 21 w 39"/>
                  <a:gd name="T59" fmla="*/ 84 h 87"/>
                  <a:gd name="T60" fmla="*/ 22 w 39"/>
                  <a:gd name="T61" fmla="*/ 80 h 87"/>
                  <a:gd name="T62" fmla="*/ 23 w 39"/>
                  <a:gd name="T63" fmla="*/ 76 h 87"/>
                  <a:gd name="T64" fmla="*/ 24 w 39"/>
                  <a:gd name="T65" fmla="*/ 73 h 87"/>
                  <a:gd name="T66" fmla="*/ 21 w 39"/>
                  <a:gd name="T67" fmla="*/ 71 h 87"/>
                  <a:gd name="T68" fmla="*/ 19 w 39"/>
                  <a:gd name="T69" fmla="*/ 68 h 87"/>
                  <a:gd name="T70" fmla="*/ 22 w 39"/>
                  <a:gd name="T71" fmla="*/ 65 h 87"/>
                  <a:gd name="T72" fmla="*/ 22 w 39"/>
                  <a:gd name="T73" fmla="*/ 61 h 87"/>
                  <a:gd name="T74" fmla="*/ 23 w 39"/>
                  <a:gd name="T75" fmla="*/ 59 h 87"/>
                  <a:gd name="T76" fmla="*/ 21 w 39"/>
                  <a:gd name="T77" fmla="*/ 58 h 87"/>
                  <a:gd name="T78" fmla="*/ 20 w 39"/>
                  <a:gd name="T79" fmla="*/ 54 h 87"/>
                  <a:gd name="T80" fmla="*/ 25 w 39"/>
                  <a:gd name="T81" fmla="*/ 55 h 87"/>
                  <a:gd name="T82" fmla="*/ 26 w 39"/>
                  <a:gd name="T83" fmla="*/ 54 h 87"/>
                  <a:gd name="T84" fmla="*/ 28 w 39"/>
                  <a:gd name="T85" fmla="*/ 49 h 87"/>
                  <a:gd name="T86" fmla="*/ 33 w 39"/>
                  <a:gd name="T87" fmla="*/ 48 h 87"/>
                  <a:gd name="T88" fmla="*/ 37 w 39"/>
                  <a:gd name="T89" fmla="*/ 43 h 87"/>
                  <a:gd name="T90" fmla="*/ 35 w 39"/>
                  <a:gd name="T91" fmla="*/ 40 h 87"/>
                  <a:gd name="T92" fmla="*/ 33 w 39"/>
                  <a:gd name="T93" fmla="*/ 38 h 87"/>
                  <a:gd name="T94" fmla="*/ 31 w 39"/>
                  <a:gd name="T95" fmla="*/ 35 h 87"/>
                  <a:gd name="T96" fmla="*/ 31 w 39"/>
                  <a:gd name="T97" fmla="*/ 31 h 87"/>
                  <a:gd name="T98" fmla="*/ 31 w 39"/>
                  <a:gd name="T99" fmla="*/ 25 h 87"/>
                  <a:gd name="T100" fmla="*/ 32 w 39"/>
                  <a:gd name="T101" fmla="*/ 23 h 87"/>
                  <a:gd name="T102" fmla="*/ 34 w 39"/>
                  <a:gd name="T103" fmla="*/ 20 h 87"/>
                  <a:gd name="T104" fmla="*/ 37 w 39"/>
                  <a:gd name="T105" fmla="*/ 16 h 87"/>
                  <a:gd name="T106" fmla="*/ 39 w 39"/>
                  <a:gd name="T107"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87">
                    <a:moveTo>
                      <a:pt x="39" y="12"/>
                    </a:moveTo>
                    <a:cubicBezTo>
                      <a:pt x="39" y="12"/>
                      <a:pt x="39" y="11"/>
                      <a:pt x="39" y="11"/>
                    </a:cubicBezTo>
                    <a:cubicBezTo>
                      <a:pt x="39" y="11"/>
                      <a:pt x="39" y="11"/>
                      <a:pt x="38" y="11"/>
                    </a:cubicBezTo>
                    <a:cubicBezTo>
                      <a:pt x="38" y="10"/>
                      <a:pt x="38" y="11"/>
                      <a:pt x="37" y="10"/>
                    </a:cubicBezTo>
                    <a:cubicBezTo>
                      <a:pt x="37" y="11"/>
                      <a:pt x="37" y="11"/>
                      <a:pt x="37" y="11"/>
                    </a:cubicBezTo>
                    <a:cubicBezTo>
                      <a:pt x="37" y="11"/>
                      <a:pt x="37" y="11"/>
                      <a:pt x="37" y="11"/>
                    </a:cubicBezTo>
                    <a:cubicBezTo>
                      <a:pt x="37" y="12"/>
                      <a:pt x="37" y="12"/>
                      <a:pt x="37" y="12"/>
                    </a:cubicBezTo>
                    <a:cubicBezTo>
                      <a:pt x="37" y="13"/>
                      <a:pt x="37" y="13"/>
                      <a:pt x="37" y="14"/>
                    </a:cubicBezTo>
                    <a:cubicBezTo>
                      <a:pt x="37" y="14"/>
                      <a:pt x="36" y="14"/>
                      <a:pt x="36" y="15"/>
                    </a:cubicBezTo>
                    <a:cubicBezTo>
                      <a:pt x="35" y="15"/>
                      <a:pt x="35" y="15"/>
                      <a:pt x="35" y="15"/>
                    </a:cubicBezTo>
                    <a:cubicBezTo>
                      <a:pt x="34" y="16"/>
                      <a:pt x="34" y="16"/>
                      <a:pt x="34" y="16"/>
                    </a:cubicBezTo>
                    <a:cubicBezTo>
                      <a:pt x="33" y="16"/>
                      <a:pt x="33" y="16"/>
                      <a:pt x="32" y="16"/>
                    </a:cubicBezTo>
                    <a:cubicBezTo>
                      <a:pt x="32" y="16"/>
                      <a:pt x="32" y="16"/>
                      <a:pt x="31" y="16"/>
                    </a:cubicBezTo>
                    <a:cubicBezTo>
                      <a:pt x="31" y="16"/>
                      <a:pt x="30" y="16"/>
                      <a:pt x="30" y="16"/>
                    </a:cubicBezTo>
                    <a:cubicBezTo>
                      <a:pt x="29" y="16"/>
                      <a:pt x="29" y="16"/>
                      <a:pt x="29" y="16"/>
                    </a:cubicBezTo>
                    <a:cubicBezTo>
                      <a:pt x="28" y="16"/>
                      <a:pt x="28" y="16"/>
                      <a:pt x="28" y="16"/>
                    </a:cubicBezTo>
                    <a:cubicBezTo>
                      <a:pt x="28" y="16"/>
                      <a:pt x="28" y="16"/>
                      <a:pt x="28" y="16"/>
                    </a:cubicBezTo>
                    <a:cubicBezTo>
                      <a:pt x="28" y="16"/>
                      <a:pt x="28" y="16"/>
                      <a:pt x="28" y="15"/>
                    </a:cubicBezTo>
                    <a:cubicBezTo>
                      <a:pt x="28" y="15"/>
                      <a:pt x="28" y="15"/>
                      <a:pt x="28" y="14"/>
                    </a:cubicBezTo>
                    <a:cubicBezTo>
                      <a:pt x="28" y="14"/>
                      <a:pt x="28" y="14"/>
                      <a:pt x="29" y="14"/>
                    </a:cubicBezTo>
                    <a:cubicBezTo>
                      <a:pt x="29" y="13"/>
                      <a:pt x="29" y="12"/>
                      <a:pt x="29" y="12"/>
                    </a:cubicBezTo>
                    <a:cubicBezTo>
                      <a:pt x="29" y="11"/>
                      <a:pt x="29" y="11"/>
                      <a:pt x="29" y="11"/>
                    </a:cubicBezTo>
                    <a:cubicBezTo>
                      <a:pt x="29" y="11"/>
                      <a:pt x="29" y="10"/>
                      <a:pt x="29" y="10"/>
                    </a:cubicBezTo>
                    <a:cubicBezTo>
                      <a:pt x="30" y="10"/>
                      <a:pt x="29" y="9"/>
                      <a:pt x="29" y="9"/>
                    </a:cubicBezTo>
                    <a:cubicBezTo>
                      <a:pt x="29" y="9"/>
                      <a:pt x="28" y="9"/>
                      <a:pt x="28" y="9"/>
                    </a:cubicBezTo>
                    <a:cubicBezTo>
                      <a:pt x="28" y="9"/>
                      <a:pt x="27" y="8"/>
                      <a:pt x="27" y="8"/>
                    </a:cubicBezTo>
                    <a:cubicBezTo>
                      <a:pt x="26" y="8"/>
                      <a:pt x="26" y="8"/>
                      <a:pt x="25" y="7"/>
                    </a:cubicBezTo>
                    <a:cubicBezTo>
                      <a:pt x="25" y="7"/>
                      <a:pt x="24" y="7"/>
                      <a:pt x="24" y="7"/>
                    </a:cubicBezTo>
                    <a:cubicBezTo>
                      <a:pt x="24" y="7"/>
                      <a:pt x="24" y="7"/>
                      <a:pt x="23" y="6"/>
                    </a:cubicBezTo>
                    <a:cubicBezTo>
                      <a:pt x="23" y="6"/>
                      <a:pt x="22" y="6"/>
                      <a:pt x="22" y="5"/>
                    </a:cubicBezTo>
                    <a:cubicBezTo>
                      <a:pt x="21" y="5"/>
                      <a:pt x="21" y="5"/>
                      <a:pt x="21" y="4"/>
                    </a:cubicBezTo>
                    <a:cubicBezTo>
                      <a:pt x="19" y="3"/>
                      <a:pt x="18" y="4"/>
                      <a:pt x="17" y="3"/>
                    </a:cubicBezTo>
                    <a:cubicBezTo>
                      <a:pt x="17" y="3"/>
                      <a:pt x="17" y="3"/>
                      <a:pt x="17" y="2"/>
                    </a:cubicBezTo>
                    <a:cubicBezTo>
                      <a:pt x="17" y="2"/>
                      <a:pt x="17" y="2"/>
                      <a:pt x="16" y="2"/>
                    </a:cubicBezTo>
                    <a:cubicBezTo>
                      <a:pt x="16" y="1"/>
                      <a:pt x="16" y="1"/>
                      <a:pt x="16" y="1"/>
                    </a:cubicBezTo>
                    <a:cubicBezTo>
                      <a:pt x="16" y="1"/>
                      <a:pt x="16" y="1"/>
                      <a:pt x="16" y="1"/>
                    </a:cubicBezTo>
                    <a:cubicBezTo>
                      <a:pt x="16" y="1"/>
                      <a:pt x="16" y="1"/>
                      <a:pt x="15" y="0"/>
                    </a:cubicBezTo>
                    <a:cubicBezTo>
                      <a:pt x="15" y="0"/>
                      <a:pt x="15" y="0"/>
                      <a:pt x="14" y="0"/>
                    </a:cubicBezTo>
                    <a:cubicBezTo>
                      <a:pt x="14" y="0"/>
                      <a:pt x="14" y="0"/>
                      <a:pt x="13" y="0"/>
                    </a:cubicBezTo>
                    <a:cubicBezTo>
                      <a:pt x="13" y="1"/>
                      <a:pt x="12" y="1"/>
                      <a:pt x="12" y="1"/>
                    </a:cubicBezTo>
                    <a:cubicBezTo>
                      <a:pt x="12" y="1"/>
                      <a:pt x="12" y="2"/>
                      <a:pt x="12" y="2"/>
                    </a:cubicBezTo>
                    <a:cubicBezTo>
                      <a:pt x="11" y="2"/>
                      <a:pt x="11" y="1"/>
                      <a:pt x="11" y="1"/>
                    </a:cubicBezTo>
                    <a:cubicBezTo>
                      <a:pt x="10" y="1"/>
                      <a:pt x="10" y="1"/>
                      <a:pt x="10" y="1"/>
                    </a:cubicBezTo>
                    <a:cubicBezTo>
                      <a:pt x="9" y="1"/>
                      <a:pt x="9" y="0"/>
                      <a:pt x="8" y="0"/>
                    </a:cubicBezTo>
                    <a:cubicBezTo>
                      <a:pt x="8" y="0"/>
                      <a:pt x="7" y="0"/>
                      <a:pt x="7" y="1"/>
                    </a:cubicBezTo>
                    <a:cubicBezTo>
                      <a:pt x="7" y="1"/>
                      <a:pt x="7" y="1"/>
                      <a:pt x="7" y="1"/>
                    </a:cubicBezTo>
                    <a:cubicBezTo>
                      <a:pt x="6" y="1"/>
                      <a:pt x="6" y="1"/>
                      <a:pt x="6" y="2"/>
                    </a:cubicBezTo>
                    <a:cubicBezTo>
                      <a:pt x="7" y="1"/>
                      <a:pt x="7" y="1"/>
                      <a:pt x="7" y="1"/>
                    </a:cubicBezTo>
                    <a:cubicBezTo>
                      <a:pt x="7" y="2"/>
                      <a:pt x="7" y="3"/>
                      <a:pt x="7" y="4"/>
                    </a:cubicBezTo>
                    <a:cubicBezTo>
                      <a:pt x="7" y="5"/>
                      <a:pt x="7" y="5"/>
                      <a:pt x="7" y="5"/>
                    </a:cubicBezTo>
                    <a:cubicBezTo>
                      <a:pt x="7" y="6"/>
                      <a:pt x="6" y="6"/>
                      <a:pt x="6" y="6"/>
                    </a:cubicBezTo>
                    <a:cubicBezTo>
                      <a:pt x="6" y="7"/>
                      <a:pt x="6" y="7"/>
                      <a:pt x="6" y="8"/>
                    </a:cubicBezTo>
                    <a:cubicBezTo>
                      <a:pt x="6" y="9"/>
                      <a:pt x="6" y="9"/>
                      <a:pt x="6" y="10"/>
                    </a:cubicBezTo>
                    <a:cubicBezTo>
                      <a:pt x="6" y="10"/>
                      <a:pt x="6" y="11"/>
                      <a:pt x="5" y="11"/>
                    </a:cubicBezTo>
                    <a:cubicBezTo>
                      <a:pt x="5" y="12"/>
                      <a:pt x="5" y="12"/>
                      <a:pt x="5" y="13"/>
                    </a:cubicBezTo>
                    <a:cubicBezTo>
                      <a:pt x="4" y="13"/>
                      <a:pt x="4" y="14"/>
                      <a:pt x="4" y="14"/>
                    </a:cubicBezTo>
                    <a:cubicBezTo>
                      <a:pt x="3" y="15"/>
                      <a:pt x="3" y="16"/>
                      <a:pt x="2" y="17"/>
                    </a:cubicBezTo>
                    <a:cubicBezTo>
                      <a:pt x="2" y="18"/>
                      <a:pt x="1" y="18"/>
                      <a:pt x="1" y="19"/>
                    </a:cubicBezTo>
                    <a:cubicBezTo>
                      <a:pt x="0" y="20"/>
                      <a:pt x="0" y="21"/>
                      <a:pt x="0" y="22"/>
                    </a:cubicBezTo>
                    <a:cubicBezTo>
                      <a:pt x="0" y="22"/>
                      <a:pt x="0" y="22"/>
                      <a:pt x="0" y="22"/>
                    </a:cubicBezTo>
                    <a:cubicBezTo>
                      <a:pt x="0" y="23"/>
                      <a:pt x="1" y="24"/>
                      <a:pt x="1" y="25"/>
                    </a:cubicBezTo>
                    <a:cubicBezTo>
                      <a:pt x="1" y="26"/>
                      <a:pt x="1" y="27"/>
                      <a:pt x="1" y="28"/>
                    </a:cubicBezTo>
                    <a:cubicBezTo>
                      <a:pt x="2" y="29"/>
                      <a:pt x="2" y="30"/>
                      <a:pt x="2" y="31"/>
                    </a:cubicBezTo>
                    <a:cubicBezTo>
                      <a:pt x="2" y="32"/>
                      <a:pt x="2" y="33"/>
                      <a:pt x="2" y="34"/>
                    </a:cubicBezTo>
                    <a:cubicBezTo>
                      <a:pt x="2" y="35"/>
                      <a:pt x="3" y="35"/>
                      <a:pt x="3" y="37"/>
                    </a:cubicBezTo>
                    <a:cubicBezTo>
                      <a:pt x="3" y="37"/>
                      <a:pt x="3" y="38"/>
                      <a:pt x="3" y="39"/>
                    </a:cubicBezTo>
                    <a:cubicBezTo>
                      <a:pt x="3" y="39"/>
                      <a:pt x="4" y="40"/>
                      <a:pt x="3" y="40"/>
                    </a:cubicBezTo>
                    <a:cubicBezTo>
                      <a:pt x="3" y="41"/>
                      <a:pt x="3" y="40"/>
                      <a:pt x="3" y="41"/>
                    </a:cubicBezTo>
                    <a:cubicBezTo>
                      <a:pt x="2" y="41"/>
                      <a:pt x="2" y="42"/>
                      <a:pt x="2" y="43"/>
                    </a:cubicBezTo>
                    <a:cubicBezTo>
                      <a:pt x="2" y="43"/>
                      <a:pt x="2" y="43"/>
                      <a:pt x="2" y="43"/>
                    </a:cubicBezTo>
                    <a:cubicBezTo>
                      <a:pt x="2" y="44"/>
                      <a:pt x="2" y="44"/>
                      <a:pt x="2" y="45"/>
                    </a:cubicBezTo>
                    <a:cubicBezTo>
                      <a:pt x="2" y="45"/>
                      <a:pt x="3" y="45"/>
                      <a:pt x="3" y="45"/>
                    </a:cubicBezTo>
                    <a:cubicBezTo>
                      <a:pt x="4" y="46"/>
                      <a:pt x="5" y="47"/>
                      <a:pt x="4" y="47"/>
                    </a:cubicBezTo>
                    <a:cubicBezTo>
                      <a:pt x="4" y="48"/>
                      <a:pt x="4" y="48"/>
                      <a:pt x="3" y="49"/>
                    </a:cubicBezTo>
                    <a:cubicBezTo>
                      <a:pt x="3" y="50"/>
                      <a:pt x="3" y="51"/>
                      <a:pt x="3" y="52"/>
                    </a:cubicBezTo>
                    <a:cubicBezTo>
                      <a:pt x="3" y="53"/>
                      <a:pt x="3" y="53"/>
                      <a:pt x="3" y="53"/>
                    </a:cubicBezTo>
                    <a:cubicBezTo>
                      <a:pt x="3" y="54"/>
                      <a:pt x="4" y="55"/>
                      <a:pt x="4" y="55"/>
                    </a:cubicBezTo>
                    <a:cubicBezTo>
                      <a:pt x="4" y="56"/>
                      <a:pt x="4" y="56"/>
                      <a:pt x="4" y="56"/>
                    </a:cubicBezTo>
                    <a:cubicBezTo>
                      <a:pt x="4" y="57"/>
                      <a:pt x="4" y="57"/>
                      <a:pt x="4" y="57"/>
                    </a:cubicBezTo>
                    <a:cubicBezTo>
                      <a:pt x="5" y="58"/>
                      <a:pt x="5" y="58"/>
                      <a:pt x="5" y="58"/>
                    </a:cubicBezTo>
                    <a:cubicBezTo>
                      <a:pt x="5" y="59"/>
                      <a:pt x="5" y="60"/>
                      <a:pt x="5" y="60"/>
                    </a:cubicBezTo>
                    <a:cubicBezTo>
                      <a:pt x="5" y="61"/>
                      <a:pt x="6" y="61"/>
                      <a:pt x="6" y="61"/>
                    </a:cubicBezTo>
                    <a:cubicBezTo>
                      <a:pt x="6" y="61"/>
                      <a:pt x="6" y="62"/>
                      <a:pt x="6" y="62"/>
                    </a:cubicBezTo>
                    <a:cubicBezTo>
                      <a:pt x="7" y="63"/>
                      <a:pt x="7" y="63"/>
                      <a:pt x="7" y="63"/>
                    </a:cubicBezTo>
                    <a:cubicBezTo>
                      <a:pt x="7" y="64"/>
                      <a:pt x="7" y="64"/>
                      <a:pt x="8" y="64"/>
                    </a:cubicBezTo>
                    <a:cubicBezTo>
                      <a:pt x="8" y="65"/>
                      <a:pt x="8" y="64"/>
                      <a:pt x="9" y="65"/>
                    </a:cubicBezTo>
                    <a:cubicBezTo>
                      <a:pt x="9" y="65"/>
                      <a:pt x="8" y="65"/>
                      <a:pt x="8" y="65"/>
                    </a:cubicBezTo>
                    <a:cubicBezTo>
                      <a:pt x="8" y="65"/>
                      <a:pt x="8" y="65"/>
                      <a:pt x="8" y="65"/>
                    </a:cubicBezTo>
                    <a:cubicBezTo>
                      <a:pt x="8" y="66"/>
                      <a:pt x="9" y="66"/>
                      <a:pt x="9" y="66"/>
                    </a:cubicBezTo>
                    <a:cubicBezTo>
                      <a:pt x="9" y="67"/>
                      <a:pt x="9" y="67"/>
                      <a:pt x="9" y="67"/>
                    </a:cubicBezTo>
                    <a:cubicBezTo>
                      <a:pt x="9" y="68"/>
                      <a:pt x="9" y="68"/>
                      <a:pt x="9" y="69"/>
                    </a:cubicBezTo>
                    <a:cubicBezTo>
                      <a:pt x="9" y="69"/>
                      <a:pt x="9" y="69"/>
                      <a:pt x="10" y="70"/>
                    </a:cubicBezTo>
                    <a:cubicBezTo>
                      <a:pt x="10" y="70"/>
                      <a:pt x="10" y="70"/>
                      <a:pt x="10" y="70"/>
                    </a:cubicBezTo>
                    <a:cubicBezTo>
                      <a:pt x="10" y="71"/>
                      <a:pt x="9" y="71"/>
                      <a:pt x="9" y="71"/>
                    </a:cubicBezTo>
                    <a:cubicBezTo>
                      <a:pt x="9" y="71"/>
                      <a:pt x="9" y="71"/>
                      <a:pt x="10" y="72"/>
                    </a:cubicBezTo>
                    <a:cubicBezTo>
                      <a:pt x="10" y="72"/>
                      <a:pt x="10" y="72"/>
                      <a:pt x="10" y="73"/>
                    </a:cubicBezTo>
                    <a:cubicBezTo>
                      <a:pt x="10" y="73"/>
                      <a:pt x="9" y="73"/>
                      <a:pt x="9" y="74"/>
                    </a:cubicBezTo>
                    <a:cubicBezTo>
                      <a:pt x="9" y="74"/>
                      <a:pt x="10" y="74"/>
                      <a:pt x="10" y="75"/>
                    </a:cubicBezTo>
                    <a:cubicBezTo>
                      <a:pt x="10" y="76"/>
                      <a:pt x="10" y="76"/>
                      <a:pt x="10" y="77"/>
                    </a:cubicBezTo>
                    <a:cubicBezTo>
                      <a:pt x="9" y="78"/>
                      <a:pt x="9" y="77"/>
                      <a:pt x="9" y="78"/>
                    </a:cubicBezTo>
                    <a:cubicBezTo>
                      <a:pt x="8" y="78"/>
                      <a:pt x="9" y="79"/>
                      <a:pt x="9" y="79"/>
                    </a:cubicBezTo>
                    <a:cubicBezTo>
                      <a:pt x="9" y="80"/>
                      <a:pt x="9" y="80"/>
                      <a:pt x="9" y="80"/>
                    </a:cubicBezTo>
                    <a:cubicBezTo>
                      <a:pt x="10" y="81"/>
                      <a:pt x="10" y="80"/>
                      <a:pt x="11" y="80"/>
                    </a:cubicBezTo>
                    <a:cubicBezTo>
                      <a:pt x="11" y="81"/>
                      <a:pt x="10" y="81"/>
                      <a:pt x="11" y="82"/>
                    </a:cubicBezTo>
                    <a:cubicBezTo>
                      <a:pt x="11" y="82"/>
                      <a:pt x="11" y="82"/>
                      <a:pt x="12" y="82"/>
                    </a:cubicBezTo>
                    <a:cubicBezTo>
                      <a:pt x="12" y="82"/>
                      <a:pt x="12" y="82"/>
                      <a:pt x="13" y="82"/>
                    </a:cubicBezTo>
                    <a:cubicBezTo>
                      <a:pt x="13" y="82"/>
                      <a:pt x="13" y="82"/>
                      <a:pt x="13" y="82"/>
                    </a:cubicBezTo>
                    <a:cubicBezTo>
                      <a:pt x="14" y="83"/>
                      <a:pt x="13" y="83"/>
                      <a:pt x="13" y="84"/>
                    </a:cubicBezTo>
                    <a:cubicBezTo>
                      <a:pt x="13" y="84"/>
                      <a:pt x="13" y="84"/>
                      <a:pt x="14" y="84"/>
                    </a:cubicBezTo>
                    <a:cubicBezTo>
                      <a:pt x="14" y="85"/>
                      <a:pt x="14" y="85"/>
                      <a:pt x="14" y="85"/>
                    </a:cubicBezTo>
                    <a:cubicBezTo>
                      <a:pt x="15" y="85"/>
                      <a:pt x="15" y="85"/>
                      <a:pt x="16" y="86"/>
                    </a:cubicBezTo>
                    <a:cubicBezTo>
                      <a:pt x="17" y="86"/>
                      <a:pt x="17" y="86"/>
                      <a:pt x="18" y="86"/>
                    </a:cubicBezTo>
                    <a:cubicBezTo>
                      <a:pt x="19" y="86"/>
                      <a:pt x="19" y="85"/>
                      <a:pt x="19" y="85"/>
                    </a:cubicBezTo>
                    <a:cubicBezTo>
                      <a:pt x="20" y="85"/>
                      <a:pt x="20" y="86"/>
                      <a:pt x="21" y="86"/>
                    </a:cubicBezTo>
                    <a:cubicBezTo>
                      <a:pt x="22" y="86"/>
                      <a:pt x="22" y="86"/>
                      <a:pt x="22" y="86"/>
                    </a:cubicBezTo>
                    <a:cubicBezTo>
                      <a:pt x="23" y="87"/>
                      <a:pt x="23" y="87"/>
                      <a:pt x="23" y="87"/>
                    </a:cubicBezTo>
                    <a:cubicBezTo>
                      <a:pt x="24" y="86"/>
                      <a:pt x="23" y="86"/>
                      <a:pt x="23" y="86"/>
                    </a:cubicBezTo>
                    <a:cubicBezTo>
                      <a:pt x="23" y="85"/>
                      <a:pt x="22" y="86"/>
                      <a:pt x="22" y="86"/>
                    </a:cubicBezTo>
                    <a:cubicBezTo>
                      <a:pt x="22" y="85"/>
                      <a:pt x="22" y="85"/>
                      <a:pt x="22" y="85"/>
                    </a:cubicBezTo>
                    <a:cubicBezTo>
                      <a:pt x="22" y="85"/>
                      <a:pt x="21" y="85"/>
                      <a:pt x="21" y="84"/>
                    </a:cubicBezTo>
                    <a:cubicBezTo>
                      <a:pt x="21" y="84"/>
                      <a:pt x="21" y="84"/>
                      <a:pt x="21" y="84"/>
                    </a:cubicBezTo>
                    <a:cubicBezTo>
                      <a:pt x="20" y="83"/>
                      <a:pt x="20" y="82"/>
                      <a:pt x="21" y="82"/>
                    </a:cubicBezTo>
                    <a:cubicBezTo>
                      <a:pt x="21" y="81"/>
                      <a:pt x="21" y="81"/>
                      <a:pt x="21" y="81"/>
                    </a:cubicBezTo>
                    <a:cubicBezTo>
                      <a:pt x="21" y="81"/>
                      <a:pt x="22" y="81"/>
                      <a:pt x="22" y="80"/>
                    </a:cubicBezTo>
                    <a:cubicBezTo>
                      <a:pt x="22" y="80"/>
                      <a:pt x="22" y="80"/>
                      <a:pt x="22" y="79"/>
                    </a:cubicBezTo>
                    <a:cubicBezTo>
                      <a:pt x="22" y="79"/>
                      <a:pt x="22" y="79"/>
                      <a:pt x="22" y="78"/>
                    </a:cubicBezTo>
                    <a:cubicBezTo>
                      <a:pt x="22" y="78"/>
                      <a:pt x="22" y="77"/>
                      <a:pt x="22" y="77"/>
                    </a:cubicBezTo>
                    <a:cubicBezTo>
                      <a:pt x="22" y="77"/>
                      <a:pt x="22" y="77"/>
                      <a:pt x="23" y="76"/>
                    </a:cubicBezTo>
                    <a:cubicBezTo>
                      <a:pt x="23" y="76"/>
                      <a:pt x="23" y="76"/>
                      <a:pt x="24" y="76"/>
                    </a:cubicBezTo>
                    <a:cubicBezTo>
                      <a:pt x="24" y="75"/>
                      <a:pt x="24" y="75"/>
                      <a:pt x="25" y="75"/>
                    </a:cubicBezTo>
                    <a:cubicBezTo>
                      <a:pt x="25" y="74"/>
                      <a:pt x="25" y="74"/>
                      <a:pt x="25" y="73"/>
                    </a:cubicBezTo>
                    <a:cubicBezTo>
                      <a:pt x="25" y="73"/>
                      <a:pt x="25" y="73"/>
                      <a:pt x="24" y="73"/>
                    </a:cubicBezTo>
                    <a:cubicBezTo>
                      <a:pt x="24" y="72"/>
                      <a:pt x="24" y="72"/>
                      <a:pt x="24" y="72"/>
                    </a:cubicBezTo>
                    <a:cubicBezTo>
                      <a:pt x="23" y="72"/>
                      <a:pt x="23" y="72"/>
                      <a:pt x="23" y="72"/>
                    </a:cubicBezTo>
                    <a:cubicBezTo>
                      <a:pt x="22" y="72"/>
                      <a:pt x="22" y="72"/>
                      <a:pt x="22" y="72"/>
                    </a:cubicBezTo>
                    <a:cubicBezTo>
                      <a:pt x="21" y="72"/>
                      <a:pt x="21" y="71"/>
                      <a:pt x="21" y="71"/>
                    </a:cubicBezTo>
                    <a:cubicBezTo>
                      <a:pt x="21" y="71"/>
                      <a:pt x="21" y="71"/>
                      <a:pt x="20" y="71"/>
                    </a:cubicBezTo>
                    <a:cubicBezTo>
                      <a:pt x="20" y="70"/>
                      <a:pt x="20" y="70"/>
                      <a:pt x="20" y="70"/>
                    </a:cubicBezTo>
                    <a:cubicBezTo>
                      <a:pt x="19" y="70"/>
                      <a:pt x="19" y="69"/>
                      <a:pt x="19" y="69"/>
                    </a:cubicBezTo>
                    <a:cubicBezTo>
                      <a:pt x="19" y="68"/>
                      <a:pt x="19" y="68"/>
                      <a:pt x="19" y="68"/>
                    </a:cubicBezTo>
                    <a:cubicBezTo>
                      <a:pt x="20" y="67"/>
                      <a:pt x="20" y="67"/>
                      <a:pt x="21" y="67"/>
                    </a:cubicBezTo>
                    <a:cubicBezTo>
                      <a:pt x="21" y="66"/>
                      <a:pt x="22" y="67"/>
                      <a:pt x="22" y="66"/>
                    </a:cubicBezTo>
                    <a:cubicBezTo>
                      <a:pt x="22" y="66"/>
                      <a:pt x="22" y="66"/>
                      <a:pt x="22" y="65"/>
                    </a:cubicBezTo>
                    <a:cubicBezTo>
                      <a:pt x="22" y="65"/>
                      <a:pt x="22" y="65"/>
                      <a:pt x="22" y="65"/>
                    </a:cubicBezTo>
                    <a:cubicBezTo>
                      <a:pt x="22" y="65"/>
                      <a:pt x="23" y="65"/>
                      <a:pt x="23" y="64"/>
                    </a:cubicBezTo>
                    <a:cubicBezTo>
                      <a:pt x="23" y="64"/>
                      <a:pt x="22" y="64"/>
                      <a:pt x="22" y="63"/>
                    </a:cubicBezTo>
                    <a:cubicBezTo>
                      <a:pt x="22" y="63"/>
                      <a:pt x="22" y="63"/>
                      <a:pt x="22" y="62"/>
                    </a:cubicBezTo>
                    <a:cubicBezTo>
                      <a:pt x="22" y="62"/>
                      <a:pt x="22" y="62"/>
                      <a:pt x="22" y="61"/>
                    </a:cubicBezTo>
                    <a:cubicBezTo>
                      <a:pt x="22" y="61"/>
                      <a:pt x="23" y="61"/>
                      <a:pt x="23" y="61"/>
                    </a:cubicBezTo>
                    <a:cubicBezTo>
                      <a:pt x="23" y="61"/>
                      <a:pt x="23" y="61"/>
                      <a:pt x="23" y="60"/>
                    </a:cubicBezTo>
                    <a:cubicBezTo>
                      <a:pt x="22" y="60"/>
                      <a:pt x="22" y="60"/>
                      <a:pt x="22" y="60"/>
                    </a:cubicBezTo>
                    <a:cubicBezTo>
                      <a:pt x="22" y="59"/>
                      <a:pt x="23" y="60"/>
                      <a:pt x="23" y="59"/>
                    </a:cubicBezTo>
                    <a:cubicBezTo>
                      <a:pt x="23" y="59"/>
                      <a:pt x="23" y="59"/>
                      <a:pt x="23" y="59"/>
                    </a:cubicBezTo>
                    <a:cubicBezTo>
                      <a:pt x="23" y="58"/>
                      <a:pt x="22" y="59"/>
                      <a:pt x="22" y="58"/>
                    </a:cubicBezTo>
                    <a:cubicBezTo>
                      <a:pt x="22" y="58"/>
                      <a:pt x="22" y="59"/>
                      <a:pt x="21" y="58"/>
                    </a:cubicBezTo>
                    <a:cubicBezTo>
                      <a:pt x="21" y="58"/>
                      <a:pt x="21" y="58"/>
                      <a:pt x="21" y="58"/>
                    </a:cubicBezTo>
                    <a:cubicBezTo>
                      <a:pt x="21" y="57"/>
                      <a:pt x="21" y="57"/>
                      <a:pt x="21" y="57"/>
                    </a:cubicBezTo>
                    <a:cubicBezTo>
                      <a:pt x="21" y="56"/>
                      <a:pt x="21" y="56"/>
                      <a:pt x="21" y="56"/>
                    </a:cubicBezTo>
                    <a:cubicBezTo>
                      <a:pt x="20" y="56"/>
                      <a:pt x="20" y="56"/>
                      <a:pt x="20" y="55"/>
                    </a:cubicBezTo>
                    <a:cubicBezTo>
                      <a:pt x="20" y="55"/>
                      <a:pt x="20" y="55"/>
                      <a:pt x="20" y="54"/>
                    </a:cubicBezTo>
                    <a:cubicBezTo>
                      <a:pt x="20" y="54"/>
                      <a:pt x="21" y="54"/>
                      <a:pt x="21" y="54"/>
                    </a:cubicBezTo>
                    <a:cubicBezTo>
                      <a:pt x="22" y="54"/>
                      <a:pt x="22" y="55"/>
                      <a:pt x="23" y="55"/>
                    </a:cubicBezTo>
                    <a:cubicBezTo>
                      <a:pt x="23" y="55"/>
                      <a:pt x="23" y="55"/>
                      <a:pt x="24" y="55"/>
                    </a:cubicBezTo>
                    <a:cubicBezTo>
                      <a:pt x="24" y="55"/>
                      <a:pt x="25" y="55"/>
                      <a:pt x="25" y="55"/>
                    </a:cubicBezTo>
                    <a:cubicBezTo>
                      <a:pt x="25" y="55"/>
                      <a:pt x="26" y="55"/>
                      <a:pt x="26" y="55"/>
                    </a:cubicBezTo>
                    <a:cubicBezTo>
                      <a:pt x="26" y="55"/>
                      <a:pt x="26" y="54"/>
                      <a:pt x="26" y="54"/>
                    </a:cubicBezTo>
                    <a:cubicBezTo>
                      <a:pt x="26" y="54"/>
                      <a:pt x="26" y="54"/>
                      <a:pt x="26" y="53"/>
                    </a:cubicBezTo>
                    <a:cubicBezTo>
                      <a:pt x="26" y="54"/>
                      <a:pt x="26" y="54"/>
                      <a:pt x="26" y="54"/>
                    </a:cubicBezTo>
                    <a:cubicBezTo>
                      <a:pt x="26" y="53"/>
                      <a:pt x="26" y="52"/>
                      <a:pt x="26" y="52"/>
                    </a:cubicBezTo>
                    <a:cubicBezTo>
                      <a:pt x="26" y="51"/>
                      <a:pt x="26" y="50"/>
                      <a:pt x="26" y="50"/>
                    </a:cubicBezTo>
                    <a:cubicBezTo>
                      <a:pt x="26" y="49"/>
                      <a:pt x="26" y="49"/>
                      <a:pt x="26" y="49"/>
                    </a:cubicBezTo>
                    <a:cubicBezTo>
                      <a:pt x="27" y="49"/>
                      <a:pt x="27" y="49"/>
                      <a:pt x="28" y="49"/>
                    </a:cubicBezTo>
                    <a:cubicBezTo>
                      <a:pt x="28" y="49"/>
                      <a:pt x="28" y="49"/>
                      <a:pt x="29" y="49"/>
                    </a:cubicBezTo>
                    <a:cubicBezTo>
                      <a:pt x="29" y="49"/>
                      <a:pt x="30" y="49"/>
                      <a:pt x="30" y="49"/>
                    </a:cubicBezTo>
                    <a:cubicBezTo>
                      <a:pt x="30" y="49"/>
                      <a:pt x="31" y="49"/>
                      <a:pt x="31" y="49"/>
                    </a:cubicBezTo>
                    <a:cubicBezTo>
                      <a:pt x="32" y="49"/>
                      <a:pt x="32" y="48"/>
                      <a:pt x="33" y="48"/>
                    </a:cubicBezTo>
                    <a:cubicBezTo>
                      <a:pt x="34" y="48"/>
                      <a:pt x="34" y="48"/>
                      <a:pt x="35" y="48"/>
                    </a:cubicBezTo>
                    <a:cubicBezTo>
                      <a:pt x="35" y="47"/>
                      <a:pt x="35" y="47"/>
                      <a:pt x="36" y="46"/>
                    </a:cubicBezTo>
                    <a:cubicBezTo>
                      <a:pt x="36" y="46"/>
                      <a:pt x="36" y="45"/>
                      <a:pt x="37" y="45"/>
                    </a:cubicBezTo>
                    <a:cubicBezTo>
                      <a:pt x="37" y="44"/>
                      <a:pt x="37" y="44"/>
                      <a:pt x="37" y="43"/>
                    </a:cubicBezTo>
                    <a:cubicBezTo>
                      <a:pt x="37" y="43"/>
                      <a:pt x="37" y="43"/>
                      <a:pt x="37" y="43"/>
                    </a:cubicBezTo>
                    <a:cubicBezTo>
                      <a:pt x="37" y="43"/>
                      <a:pt x="37" y="43"/>
                      <a:pt x="37" y="42"/>
                    </a:cubicBezTo>
                    <a:cubicBezTo>
                      <a:pt x="36" y="42"/>
                      <a:pt x="36" y="42"/>
                      <a:pt x="36" y="41"/>
                    </a:cubicBezTo>
                    <a:cubicBezTo>
                      <a:pt x="36" y="41"/>
                      <a:pt x="35" y="41"/>
                      <a:pt x="35" y="40"/>
                    </a:cubicBezTo>
                    <a:cubicBezTo>
                      <a:pt x="35" y="40"/>
                      <a:pt x="35" y="40"/>
                      <a:pt x="35" y="39"/>
                    </a:cubicBezTo>
                    <a:cubicBezTo>
                      <a:pt x="35" y="39"/>
                      <a:pt x="35" y="39"/>
                      <a:pt x="35" y="39"/>
                    </a:cubicBezTo>
                    <a:cubicBezTo>
                      <a:pt x="35" y="38"/>
                      <a:pt x="35" y="38"/>
                      <a:pt x="35" y="38"/>
                    </a:cubicBezTo>
                    <a:cubicBezTo>
                      <a:pt x="34" y="37"/>
                      <a:pt x="34" y="38"/>
                      <a:pt x="33" y="38"/>
                    </a:cubicBezTo>
                    <a:cubicBezTo>
                      <a:pt x="32" y="38"/>
                      <a:pt x="32" y="37"/>
                      <a:pt x="32" y="37"/>
                    </a:cubicBezTo>
                    <a:cubicBezTo>
                      <a:pt x="32" y="36"/>
                      <a:pt x="31" y="36"/>
                      <a:pt x="31" y="36"/>
                    </a:cubicBezTo>
                    <a:cubicBezTo>
                      <a:pt x="31" y="35"/>
                      <a:pt x="32" y="35"/>
                      <a:pt x="32" y="35"/>
                    </a:cubicBezTo>
                    <a:cubicBezTo>
                      <a:pt x="31" y="35"/>
                      <a:pt x="31" y="35"/>
                      <a:pt x="31" y="35"/>
                    </a:cubicBezTo>
                    <a:cubicBezTo>
                      <a:pt x="31" y="35"/>
                      <a:pt x="31" y="34"/>
                      <a:pt x="31" y="34"/>
                    </a:cubicBezTo>
                    <a:cubicBezTo>
                      <a:pt x="31" y="34"/>
                      <a:pt x="31" y="33"/>
                      <a:pt x="31" y="33"/>
                    </a:cubicBezTo>
                    <a:cubicBezTo>
                      <a:pt x="31" y="33"/>
                      <a:pt x="31" y="32"/>
                      <a:pt x="31" y="32"/>
                    </a:cubicBezTo>
                    <a:cubicBezTo>
                      <a:pt x="31" y="32"/>
                      <a:pt x="31" y="31"/>
                      <a:pt x="31" y="31"/>
                    </a:cubicBezTo>
                    <a:cubicBezTo>
                      <a:pt x="31" y="30"/>
                      <a:pt x="31" y="30"/>
                      <a:pt x="31" y="30"/>
                    </a:cubicBezTo>
                    <a:cubicBezTo>
                      <a:pt x="31" y="29"/>
                      <a:pt x="31" y="29"/>
                      <a:pt x="31" y="28"/>
                    </a:cubicBezTo>
                    <a:cubicBezTo>
                      <a:pt x="31" y="28"/>
                      <a:pt x="31" y="27"/>
                      <a:pt x="31" y="27"/>
                    </a:cubicBezTo>
                    <a:cubicBezTo>
                      <a:pt x="31" y="26"/>
                      <a:pt x="31" y="26"/>
                      <a:pt x="31" y="25"/>
                    </a:cubicBezTo>
                    <a:cubicBezTo>
                      <a:pt x="31" y="25"/>
                      <a:pt x="31" y="25"/>
                      <a:pt x="31" y="24"/>
                    </a:cubicBezTo>
                    <a:cubicBezTo>
                      <a:pt x="31" y="24"/>
                      <a:pt x="31" y="24"/>
                      <a:pt x="31" y="24"/>
                    </a:cubicBezTo>
                    <a:cubicBezTo>
                      <a:pt x="31" y="24"/>
                      <a:pt x="31" y="24"/>
                      <a:pt x="31" y="24"/>
                    </a:cubicBezTo>
                    <a:cubicBezTo>
                      <a:pt x="32" y="23"/>
                      <a:pt x="32" y="23"/>
                      <a:pt x="32" y="23"/>
                    </a:cubicBezTo>
                    <a:cubicBezTo>
                      <a:pt x="32" y="23"/>
                      <a:pt x="33" y="22"/>
                      <a:pt x="33" y="22"/>
                    </a:cubicBezTo>
                    <a:cubicBezTo>
                      <a:pt x="33" y="22"/>
                      <a:pt x="33" y="21"/>
                      <a:pt x="33" y="21"/>
                    </a:cubicBezTo>
                    <a:cubicBezTo>
                      <a:pt x="33" y="21"/>
                      <a:pt x="33" y="21"/>
                      <a:pt x="34" y="21"/>
                    </a:cubicBezTo>
                    <a:cubicBezTo>
                      <a:pt x="34" y="20"/>
                      <a:pt x="34" y="20"/>
                      <a:pt x="34" y="20"/>
                    </a:cubicBezTo>
                    <a:cubicBezTo>
                      <a:pt x="34" y="19"/>
                      <a:pt x="35" y="19"/>
                      <a:pt x="35" y="19"/>
                    </a:cubicBezTo>
                    <a:cubicBezTo>
                      <a:pt x="35" y="18"/>
                      <a:pt x="35" y="18"/>
                      <a:pt x="36" y="18"/>
                    </a:cubicBezTo>
                    <a:cubicBezTo>
                      <a:pt x="36" y="17"/>
                      <a:pt x="36" y="17"/>
                      <a:pt x="36" y="17"/>
                    </a:cubicBezTo>
                    <a:cubicBezTo>
                      <a:pt x="36" y="17"/>
                      <a:pt x="37" y="17"/>
                      <a:pt x="37" y="16"/>
                    </a:cubicBezTo>
                    <a:cubicBezTo>
                      <a:pt x="37" y="16"/>
                      <a:pt x="37" y="16"/>
                      <a:pt x="37" y="16"/>
                    </a:cubicBezTo>
                    <a:cubicBezTo>
                      <a:pt x="38" y="15"/>
                      <a:pt x="38" y="16"/>
                      <a:pt x="38" y="15"/>
                    </a:cubicBezTo>
                    <a:cubicBezTo>
                      <a:pt x="39" y="15"/>
                      <a:pt x="39" y="15"/>
                      <a:pt x="39" y="15"/>
                    </a:cubicBezTo>
                    <a:cubicBezTo>
                      <a:pt x="39" y="14"/>
                      <a:pt x="39" y="14"/>
                      <a:pt x="39" y="14"/>
                    </a:cubicBezTo>
                    <a:cubicBezTo>
                      <a:pt x="39" y="13"/>
                      <a:pt x="39" y="13"/>
                      <a:pt x="39" y="1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41" name="Freeform 234"/>
              <p:cNvSpPr>
                <a:spLocks/>
              </p:cNvSpPr>
              <p:nvPr/>
            </p:nvSpPr>
            <p:spPr bwMode="auto">
              <a:xfrm>
                <a:off x="2606676" y="4719639"/>
                <a:ext cx="107950" cy="65088"/>
              </a:xfrm>
              <a:custGeom>
                <a:avLst/>
                <a:gdLst>
                  <a:gd name="T0" fmla="*/ 9 w 10"/>
                  <a:gd name="T1" fmla="*/ 5 h 6"/>
                  <a:gd name="T2" fmla="*/ 8 w 10"/>
                  <a:gd name="T3" fmla="*/ 5 h 6"/>
                  <a:gd name="T4" fmla="*/ 8 w 10"/>
                  <a:gd name="T5" fmla="*/ 5 h 6"/>
                  <a:gd name="T6" fmla="*/ 6 w 10"/>
                  <a:gd name="T7" fmla="*/ 4 h 6"/>
                  <a:gd name="T8" fmla="*/ 5 w 10"/>
                  <a:gd name="T9" fmla="*/ 4 h 6"/>
                  <a:gd name="T10" fmla="*/ 4 w 10"/>
                  <a:gd name="T11" fmla="*/ 3 h 6"/>
                  <a:gd name="T12" fmla="*/ 3 w 10"/>
                  <a:gd name="T13" fmla="*/ 2 h 6"/>
                  <a:gd name="T14" fmla="*/ 3 w 10"/>
                  <a:gd name="T15" fmla="*/ 2 h 6"/>
                  <a:gd name="T16" fmla="*/ 2 w 10"/>
                  <a:gd name="T17" fmla="*/ 1 h 6"/>
                  <a:gd name="T18" fmla="*/ 2 w 10"/>
                  <a:gd name="T19" fmla="*/ 1 h 6"/>
                  <a:gd name="T20" fmla="*/ 1 w 10"/>
                  <a:gd name="T21" fmla="*/ 0 h 6"/>
                  <a:gd name="T22" fmla="*/ 0 w 10"/>
                  <a:gd name="T23" fmla="*/ 0 h 6"/>
                  <a:gd name="T24" fmla="*/ 1 w 10"/>
                  <a:gd name="T25" fmla="*/ 0 h 6"/>
                  <a:gd name="T26" fmla="*/ 1 w 10"/>
                  <a:gd name="T27" fmla="*/ 1 h 6"/>
                  <a:gd name="T28" fmla="*/ 2 w 10"/>
                  <a:gd name="T29" fmla="*/ 2 h 6"/>
                  <a:gd name="T30" fmla="*/ 2 w 10"/>
                  <a:gd name="T31" fmla="*/ 3 h 6"/>
                  <a:gd name="T32" fmla="*/ 3 w 10"/>
                  <a:gd name="T33" fmla="*/ 5 h 6"/>
                  <a:gd name="T34" fmla="*/ 4 w 10"/>
                  <a:gd name="T35" fmla="*/ 5 h 6"/>
                  <a:gd name="T36" fmla="*/ 4 w 10"/>
                  <a:gd name="T37" fmla="*/ 6 h 6"/>
                  <a:gd name="T38" fmla="*/ 5 w 10"/>
                  <a:gd name="T39" fmla="*/ 5 h 6"/>
                  <a:gd name="T40" fmla="*/ 6 w 10"/>
                  <a:gd name="T41" fmla="*/ 6 h 6"/>
                  <a:gd name="T42" fmla="*/ 7 w 10"/>
                  <a:gd name="T43" fmla="*/ 6 h 6"/>
                  <a:gd name="T44" fmla="*/ 9 w 10"/>
                  <a:gd name="T45" fmla="*/ 6 h 6"/>
                  <a:gd name="T46" fmla="*/ 10 w 10"/>
                  <a:gd name="T47" fmla="*/ 6 h 6"/>
                  <a:gd name="T48" fmla="*/ 10 w 10"/>
                  <a:gd name="T49" fmla="*/ 5 h 6"/>
                  <a:gd name="T50" fmla="*/ 9 w 10"/>
                  <a:gd name="T5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6">
                    <a:moveTo>
                      <a:pt x="9" y="5"/>
                    </a:moveTo>
                    <a:cubicBezTo>
                      <a:pt x="9" y="5"/>
                      <a:pt x="9" y="5"/>
                      <a:pt x="8" y="5"/>
                    </a:cubicBezTo>
                    <a:cubicBezTo>
                      <a:pt x="8" y="5"/>
                      <a:pt x="8" y="5"/>
                      <a:pt x="8" y="5"/>
                    </a:cubicBezTo>
                    <a:cubicBezTo>
                      <a:pt x="7" y="5"/>
                      <a:pt x="7" y="4"/>
                      <a:pt x="6" y="4"/>
                    </a:cubicBezTo>
                    <a:cubicBezTo>
                      <a:pt x="6" y="4"/>
                      <a:pt x="6" y="4"/>
                      <a:pt x="5" y="4"/>
                    </a:cubicBezTo>
                    <a:cubicBezTo>
                      <a:pt x="5" y="4"/>
                      <a:pt x="5" y="3"/>
                      <a:pt x="4" y="3"/>
                    </a:cubicBezTo>
                    <a:cubicBezTo>
                      <a:pt x="4" y="3"/>
                      <a:pt x="4" y="3"/>
                      <a:pt x="3" y="2"/>
                    </a:cubicBezTo>
                    <a:cubicBezTo>
                      <a:pt x="3" y="2"/>
                      <a:pt x="3" y="2"/>
                      <a:pt x="3" y="2"/>
                    </a:cubicBezTo>
                    <a:cubicBezTo>
                      <a:pt x="2" y="2"/>
                      <a:pt x="2" y="2"/>
                      <a:pt x="2" y="1"/>
                    </a:cubicBezTo>
                    <a:cubicBezTo>
                      <a:pt x="2" y="1"/>
                      <a:pt x="2" y="1"/>
                      <a:pt x="2" y="1"/>
                    </a:cubicBezTo>
                    <a:cubicBezTo>
                      <a:pt x="2" y="0"/>
                      <a:pt x="1" y="0"/>
                      <a:pt x="1" y="0"/>
                    </a:cubicBezTo>
                    <a:cubicBezTo>
                      <a:pt x="1" y="0"/>
                      <a:pt x="0" y="0"/>
                      <a:pt x="0" y="0"/>
                    </a:cubicBezTo>
                    <a:cubicBezTo>
                      <a:pt x="1" y="0"/>
                      <a:pt x="1" y="0"/>
                      <a:pt x="1" y="0"/>
                    </a:cubicBezTo>
                    <a:cubicBezTo>
                      <a:pt x="1" y="0"/>
                      <a:pt x="1" y="1"/>
                      <a:pt x="1" y="1"/>
                    </a:cubicBezTo>
                    <a:cubicBezTo>
                      <a:pt x="2" y="2"/>
                      <a:pt x="2" y="2"/>
                      <a:pt x="2" y="2"/>
                    </a:cubicBezTo>
                    <a:cubicBezTo>
                      <a:pt x="2" y="3"/>
                      <a:pt x="2" y="3"/>
                      <a:pt x="2" y="3"/>
                    </a:cubicBezTo>
                    <a:cubicBezTo>
                      <a:pt x="2" y="4"/>
                      <a:pt x="2" y="4"/>
                      <a:pt x="3" y="5"/>
                    </a:cubicBezTo>
                    <a:cubicBezTo>
                      <a:pt x="3" y="5"/>
                      <a:pt x="3" y="5"/>
                      <a:pt x="4" y="5"/>
                    </a:cubicBezTo>
                    <a:cubicBezTo>
                      <a:pt x="4" y="6"/>
                      <a:pt x="4" y="6"/>
                      <a:pt x="4" y="6"/>
                    </a:cubicBezTo>
                    <a:cubicBezTo>
                      <a:pt x="4" y="6"/>
                      <a:pt x="5" y="6"/>
                      <a:pt x="5" y="5"/>
                    </a:cubicBezTo>
                    <a:cubicBezTo>
                      <a:pt x="5" y="5"/>
                      <a:pt x="6" y="5"/>
                      <a:pt x="6" y="6"/>
                    </a:cubicBezTo>
                    <a:cubicBezTo>
                      <a:pt x="7" y="6"/>
                      <a:pt x="7" y="6"/>
                      <a:pt x="7" y="6"/>
                    </a:cubicBezTo>
                    <a:cubicBezTo>
                      <a:pt x="8" y="6"/>
                      <a:pt x="8" y="6"/>
                      <a:pt x="9" y="6"/>
                    </a:cubicBezTo>
                    <a:cubicBezTo>
                      <a:pt x="9" y="6"/>
                      <a:pt x="10" y="6"/>
                      <a:pt x="10" y="6"/>
                    </a:cubicBezTo>
                    <a:cubicBezTo>
                      <a:pt x="10" y="6"/>
                      <a:pt x="10" y="5"/>
                      <a:pt x="10" y="5"/>
                    </a:cubicBezTo>
                    <a:cubicBezTo>
                      <a:pt x="10" y="5"/>
                      <a:pt x="9" y="5"/>
                      <a:pt x="9" y="5"/>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42" name="Freeform 235"/>
              <p:cNvSpPr>
                <a:spLocks/>
              </p:cNvSpPr>
              <p:nvPr/>
            </p:nvSpPr>
            <p:spPr bwMode="auto">
              <a:xfrm>
                <a:off x="2606676" y="4394201"/>
                <a:ext cx="22225" cy="22225"/>
              </a:xfrm>
              <a:custGeom>
                <a:avLst/>
                <a:gdLst>
                  <a:gd name="T0" fmla="*/ 1 w 2"/>
                  <a:gd name="T1" fmla="*/ 2 h 2"/>
                  <a:gd name="T2" fmla="*/ 1 w 2"/>
                  <a:gd name="T3" fmla="*/ 2 h 2"/>
                  <a:gd name="T4" fmla="*/ 2 w 2"/>
                  <a:gd name="T5" fmla="*/ 2 h 2"/>
                  <a:gd name="T6" fmla="*/ 2 w 2"/>
                  <a:gd name="T7" fmla="*/ 1 h 2"/>
                  <a:gd name="T8" fmla="*/ 2 w 2"/>
                  <a:gd name="T9" fmla="*/ 1 h 2"/>
                  <a:gd name="T10" fmla="*/ 2 w 2"/>
                  <a:gd name="T11" fmla="*/ 0 h 2"/>
                  <a:gd name="T12" fmla="*/ 1 w 2"/>
                  <a:gd name="T13" fmla="*/ 0 h 2"/>
                  <a:gd name="T14" fmla="*/ 1 w 2"/>
                  <a:gd name="T15" fmla="*/ 0 h 2"/>
                  <a:gd name="T16" fmla="*/ 1 w 2"/>
                  <a:gd name="T17" fmla="*/ 1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2" y="2"/>
                      <a:pt x="2" y="2"/>
                      <a:pt x="2" y="2"/>
                    </a:cubicBezTo>
                    <a:cubicBezTo>
                      <a:pt x="2" y="2"/>
                      <a:pt x="2" y="2"/>
                      <a:pt x="2" y="1"/>
                    </a:cubicBezTo>
                    <a:cubicBezTo>
                      <a:pt x="2" y="1"/>
                      <a:pt x="2" y="1"/>
                      <a:pt x="2" y="1"/>
                    </a:cubicBezTo>
                    <a:cubicBezTo>
                      <a:pt x="2" y="1"/>
                      <a:pt x="2" y="0"/>
                      <a:pt x="2" y="0"/>
                    </a:cubicBezTo>
                    <a:cubicBezTo>
                      <a:pt x="2" y="0"/>
                      <a:pt x="2" y="0"/>
                      <a:pt x="1" y="0"/>
                    </a:cubicBezTo>
                    <a:cubicBezTo>
                      <a:pt x="1" y="0"/>
                      <a:pt x="1" y="0"/>
                      <a:pt x="1" y="0"/>
                    </a:cubicBezTo>
                    <a:cubicBezTo>
                      <a:pt x="0" y="0"/>
                      <a:pt x="1" y="1"/>
                      <a:pt x="1" y="1"/>
                    </a:cubicBezTo>
                    <a:cubicBezTo>
                      <a:pt x="1" y="1"/>
                      <a:pt x="0" y="1"/>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43" name="Freeform 236"/>
              <p:cNvSpPr>
                <a:spLocks/>
              </p:cNvSpPr>
              <p:nvPr/>
            </p:nvSpPr>
            <p:spPr bwMode="auto">
              <a:xfrm>
                <a:off x="5780089" y="1897064"/>
                <a:ext cx="346075" cy="271463"/>
              </a:xfrm>
              <a:custGeom>
                <a:avLst/>
                <a:gdLst>
                  <a:gd name="T0" fmla="*/ 29 w 32"/>
                  <a:gd name="T1" fmla="*/ 3 h 25"/>
                  <a:gd name="T2" fmla="*/ 28 w 32"/>
                  <a:gd name="T3" fmla="*/ 2 h 25"/>
                  <a:gd name="T4" fmla="*/ 26 w 32"/>
                  <a:gd name="T5" fmla="*/ 4 h 25"/>
                  <a:gd name="T6" fmla="*/ 24 w 32"/>
                  <a:gd name="T7" fmla="*/ 3 h 25"/>
                  <a:gd name="T8" fmla="*/ 23 w 32"/>
                  <a:gd name="T9" fmla="*/ 1 h 25"/>
                  <a:gd name="T10" fmla="*/ 22 w 32"/>
                  <a:gd name="T11" fmla="*/ 0 h 25"/>
                  <a:gd name="T12" fmla="*/ 20 w 32"/>
                  <a:gd name="T13" fmla="*/ 0 h 25"/>
                  <a:gd name="T14" fmla="*/ 20 w 32"/>
                  <a:gd name="T15" fmla="*/ 1 h 25"/>
                  <a:gd name="T16" fmla="*/ 18 w 32"/>
                  <a:gd name="T17" fmla="*/ 3 h 25"/>
                  <a:gd name="T18" fmla="*/ 16 w 32"/>
                  <a:gd name="T19" fmla="*/ 3 h 25"/>
                  <a:gd name="T20" fmla="*/ 15 w 32"/>
                  <a:gd name="T21" fmla="*/ 3 h 25"/>
                  <a:gd name="T22" fmla="*/ 13 w 32"/>
                  <a:gd name="T23" fmla="*/ 3 h 25"/>
                  <a:gd name="T24" fmla="*/ 12 w 32"/>
                  <a:gd name="T25" fmla="*/ 2 h 25"/>
                  <a:gd name="T26" fmla="*/ 11 w 32"/>
                  <a:gd name="T27" fmla="*/ 2 h 25"/>
                  <a:gd name="T28" fmla="*/ 10 w 32"/>
                  <a:gd name="T29" fmla="*/ 3 h 25"/>
                  <a:gd name="T30" fmla="*/ 8 w 32"/>
                  <a:gd name="T31" fmla="*/ 4 h 25"/>
                  <a:gd name="T32" fmla="*/ 7 w 32"/>
                  <a:gd name="T33" fmla="*/ 6 h 25"/>
                  <a:gd name="T34" fmla="*/ 6 w 32"/>
                  <a:gd name="T35" fmla="*/ 6 h 25"/>
                  <a:gd name="T36" fmla="*/ 5 w 32"/>
                  <a:gd name="T37" fmla="*/ 8 h 25"/>
                  <a:gd name="T38" fmla="*/ 4 w 32"/>
                  <a:gd name="T39" fmla="*/ 8 h 25"/>
                  <a:gd name="T40" fmla="*/ 2 w 32"/>
                  <a:gd name="T41" fmla="*/ 8 h 25"/>
                  <a:gd name="T42" fmla="*/ 1 w 32"/>
                  <a:gd name="T43" fmla="*/ 8 h 25"/>
                  <a:gd name="T44" fmla="*/ 1 w 32"/>
                  <a:gd name="T45" fmla="*/ 11 h 25"/>
                  <a:gd name="T46" fmla="*/ 1 w 32"/>
                  <a:gd name="T47" fmla="*/ 13 h 25"/>
                  <a:gd name="T48" fmla="*/ 1 w 32"/>
                  <a:gd name="T49" fmla="*/ 16 h 25"/>
                  <a:gd name="T50" fmla="*/ 1 w 32"/>
                  <a:gd name="T51" fmla="*/ 18 h 25"/>
                  <a:gd name="T52" fmla="*/ 3 w 32"/>
                  <a:gd name="T53" fmla="*/ 19 h 25"/>
                  <a:gd name="T54" fmla="*/ 4 w 32"/>
                  <a:gd name="T55" fmla="*/ 20 h 25"/>
                  <a:gd name="T56" fmla="*/ 3 w 32"/>
                  <a:gd name="T57" fmla="*/ 23 h 25"/>
                  <a:gd name="T58" fmla="*/ 4 w 32"/>
                  <a:gd name="T59" fmla="*/ 24 h 25"/>
                  <a:gd name="T60" fmla="*/ 7 w 32"/>
                  <a:gd name="T61" fmla="*/ 25 h 25"/>
                  <a:gd name="T62" fmla="*/ 10 w 32"/>
                  <a:gd name="T63" fmla="*/ 25 h 25"/>
                  <a:gd name="T64" fmla="*/ 13 w 32"/>
                  <a:gd name="T65" fmla="*/ 25 h 25"/>
                  <a:gd name="T66" fmla="*/ 16 w 32"/>
                  <a:gd name="T67" fmla="*/ 24 h 25"/>
                  <a:gd name="T68" fmla="*/ 16 w 32"/>
                  <a:gd name="T69" fmla="*/ 21 h 25"/>
                  <a:gd name="T70" fmla="*/ 17 w 32"/>
                  <a:gd name="T71" fmla="*/ 20 h 25"/>
                  <a:gd name="T72" fmla="*/ 19 w 32"/>
                  <a:gd name="T73" fmla="*/ 19 h 25"/>
                  <a:gd name="T74" fmla="*/ 21 w 32"/>
                  <a:gd name="T75" fmla="*/ 18 h 25"/>
                  <a:gd name="T76" fmla="*/ 22 w 32"/>
                  <a:gd name="T77" fmla="*/ 19 h 25"/>
                  <a:gd name="T78" fmla="*/ 22 w 32"/>
                  <a:gd name="T79" fmla="*/ 16 h 25"/>
                  <a:gd name="T80" fmla="*/ 23 w 32"/>
                  <a:gd name="T81" fmla="*/ 12 h 25"/>
                  <a:gd name="T82" fmla="*/ 26 w 32"/>
                  <a:gd name="T83" fmla="*/ 12 h 25"/>
                  <a:gd name="T84" fmla="*/ 27 w 32"/>
                  <a:gd name="T85" fmla="*/ 9 h 25"/>
                  <a:gd name="T86" fmla="*/ 25 w 32"/>
                  <a:gd name="T87" fmla="*/ 6 h 25"/>
                  <a:gd name="T88" fmla="*/ 27 w 32"/>
                  <a:gd name="T89" fmla="*/ 4 h 25"/>
                  <a:gd name="T90" fmla="*/ 30 w 32"/>
                  <a:gd name="T91" fmla="*/ 4 h 25"/>
                  <a:gd name="T92" fmla="*/ 32 w 32"/>
                  <a:gd name="T93" fmla="*/ 3 h 25"/>
                  <a:gd name="T94" fmla="*/ 30 w 32"/>
                  <a:gd name="T9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25">
                    <a:moveTo>
                      <a:pt x="30" y="3"/>
                    </a:moveTo>
                    <a:cubicBezTo>
                      <a:pt x="30" y="3"/>
                      <a:pt x="29" y="3"/>
                      <a:pt x="29" y="3"/>
                    </a:cubicBezTo>
                    <a:cubicBezTo>
                      <a:pt x="29" y="2"/>
                      <a:pt x="29" y="2"/>
                      <a:pt x="29" y="2"/>
                    </a:cubicBezTo>
                    <a:cubicBezTo>
                      <a:pt x="28" y="2"/>
                      <a:pt x="28" y="2"/>
                      <a:pt x="28" y="2"/>
                    </a:cubicBezTo>
                    <a:cubicBezTo>
                      <a:pt x="27" y="2"/>
                      <a:pt x="27" y="3"/>
                      <a:pt x="27" y="3"/>
                    </a:cubicBezTo>
                    <a:cubicBezTo>
                      <a:pt x="26" y="3"/>
                      <a:pt x="26" y="4"/>
                      <a:pt x="26" y="4"/>
                    </a:cubicBezTo>
                    <a:cubicBezTo>
                      <a:pt x="25" y="4"/>
                      <a:pt x="25" y="5"/>
                      <a:pt x="24" y="4"/>
                    </a:cubicBezTo>
                    <a:cubicBezTo>
                      <a:pt x="24" y="4"/>
                      <a:pt x="24" y="4"/>
                      <a:pt x="24" y="3"/>
                    </a:cubicBezTo>
                    <a:cubicBezTo>
                      <a:pt x="23" y="3"/>
                      <a:pt x="24" y="2"/>
                      <a:pt x="24" y="2"/>
                    </a:cubicBezTo>
                    <a:cubicBezTo>
                      <a:pt x="23" y="1"/>
                      <a:pt x="23" y="1"/>
                      <a:pt x="23" y="1"/>
                    </a:cubicBezTo>
                    <a:cubicBezTo>
                      <a:pt x="23" y="1"/>
                      <a:pt x="23" y="1"/>
                      <a:pt x="22" y="0"/>
                    </a:cubicBezTo>
                    <a:cubicBezTo>
                      <a:pt x="22" y="0"/>
                      <a:pt x="22" y="0"/>
                      <a:pt x="22" y="0"/>
                    </a:cubicBezTo>
                    <a:cubicBezTo>
                      <a:pt x="21" y="0"/>
                      <a:pt x="21" y="0"/>
                      <a:pt x="21" y="0"/>
                    </a:cubicBezTo>
                    <a:cubicBezTo>
                      <a:pt x="20" y="0"/>
                      <a:pt x="20" y="0"/>
                      <a:pt x="20" y="0"/>
                    </a:cubicBezTo>
                    <a:cubicBezTo>
                      <a:pt x="20" y="0"/>
                      <a:pt x="20" y="0"/>
                      <a:pt x="20" y="1"/>
                    </a:cubicBezTo>
                    <a:cubicBezTo>
                      <a:pt x="20" y="1"/>
                      <a:pt x="20" y="1"/>
                      <a:pt x="20" y="1"/>
                    </a:cubicBezTo>
                    <a:cubicBezTo>
                      <a:pt x="20" y="2"/>
                      <a:pt x="19" y="2"/>
                      <a:pt x="19" y="3"/>
                    </a:cubicBezTo>
                    <a:cubicBezTo>
                      <a:pt x="18" y="3"/>
                      <a:pt x="18" y="3"/>
                      <a:pt x="18" y="3"/>
                    </a:cubicBezTo>
                    <a:cubicBezTo>
                      <a:pt x="17" y="3"/>
                      <a:pt x="17" y="3"/>
                      <a:pt x="17" y="3"/>
                    </a:cubicBezTo>
                    <a:cubicBezTo>
                      <a:pt x="17" y="3"/>
                      <a:pt x="16" y="3"/>
                      <a:pt x="16" y="3"/>
                    </a:cubicBezTo>
                    <a:cubicBezTo>
                      <a:pt x="16" y="3"/>
                      <a:pt x="16" y="3"/>
                      <a:pt x="16" y="3"/>
                    </a:cubicBezTo>
                    <a:cubicBezTo>
                      <a:pt x="15" y="3"/>
                      <a:pt x="15" y="3"/>
                      <a:pt x="15" y="3"/>
                    </a:cubicBezTo>
                    <a:cubicBezTo>
                      <a:pt x="14" y="3"/>
                      <a:pt x="14" y="3"/>
                      <a:pt x="14" y="3"/>
                    </a:cubicBezTo>
                    <a:cubicBezTo>
                      <a:pt x="14" y="3"/>
                      <a:pt x="14" y="3"/>
                      <a:pt x="13" y="3"/>
                    </a:cubicBezTo>
                    <a:cubicBezTo>
                      <a:pt x="13" y="3"/>
                      <a:pt x="13" y="2"/>
                      <a:pt x="13" y="2"/>
                    </a:cubicBezTo>
                    <a:cubicBezTo>
                      <a:pt x="12" y="2"/>
                      <a:pt x="12" y="2"/>
                      <a:pt x="12" y="2"/>
                    </a:cubicBezTo>
                    <a:cubicBezTo>
                      <a:pt x="12" y="2"/>
                      <a:pt x="12" y="2"/>
                      <a:pt x="12" y="2"/>
                    </a:cubicBezTo>
                    <a:cubicBezTo>
                      <a:pt x="11" y="2"/>
                      <a:pt x="11" y="2"/>
                      <a:pt x="11" y="2"/>
                    </a:cubicBezTo>
                    <a:cubicBezTo>
                      <a:pt x="11" y="2"/>
                      <a:pt x="11" y="2"/>
                      <a:pt x="10" y="2"/>
                    </a:cubicBezTo>
                    <a:cubicBezTo>
                      <a:pt x="10" y="2"/>
                      <a:pt x="10" y="2"/>
                      <a:pt x="10" y="3"/>
                    </a:cubicBezTo>
                    <a:cubicBezTo>
                      <a:pt x="9" y="3"/>
                      <a:pt x="9" y="3"/>
                      <a:pt x="9" y="3"/>
                    </a:cubicBezTo>
                    <a:cubicBezTo>
                      <a:pt x="8" y="3"/>
                      <a:pt x="8" y="3"/>
                      <a:pt x="8" y="4"/>
                    </a:cubicBezTo>
                    <a:cubicBezTo>
                      <a:pt x="8" y="4"/>
                      <a:pt x="8" y="5"/>
                      <a:pt x="8" y="5"/>
                    </a:cubicBezTo>
                    <a:cubicBezTo>
                      <a:pt x="8" y="6"/>
                      <a:pt x="8" y="6"/>
                      <a:pt x="7" y="6"/>
                    </a:cubicBezTo>
                    <a:cubicBezTo>
                      <a:pt x="7" y="6"/>
                      <a:pt x="7" y="6"/>
                      <a:pt x="7" y="6"/>
                    </a:cubicBezTo>
                    <a:cubicBezTo>
                      <a:pt x="6" y="6"/>
                      <a:pt x="6" y="6"/>
                      <a:pt x="6" y="6"/>
                    </a:cubicBezTo>
                    <a:cubicBezTo>
                      <a:pt x="6" y="7"/>
                      <a:pt x="5" y="6"/>
                      <a:pt x="5" y="7"/>
                    </a:cubicBezTo>
                    <a:cubicBezTo>
                      <a:pt x="5" y="7"/>
                      <a:pt x="5" y="8"/>
                      <a:pt x="5" y="8"/>
                    </a:cubicBezTo>
                    <a:cubicBezTo>
                      <a:pt x="5" y="8"/>
                      <a:pt x="5" y="8"/>
                      <a:pt x="4" y="8"/>
                    </a:cubicBezTo>
                    <a:cubicBezTo>
                      <a:pt x="4" y="8"/>
                      <a:pt x="4" y="8"/>
                      <a:pt x="4" y="8"/>
                    </a:cubicBezTo>
                    <a:cubicBezTo>
                      <a:pt x="3" y="9"/>
                      <a:pt x="3" y="8"/>
                      <a:pt x="3" y="8"/>
                    </a:cubicBezTo>
                    <a:cubicBezTo>
                      <a:pt x="2" y="8"/>
                      <a:pt x="2" y="8"/>
                      <a:pt x="2" y="8"/>
                    </a:cubicBezTo>
                    <a:cubicBezTo>
                      <a:pt x="1" y="8"/>
                      <a:pt x="1" y="8"/>
                      <a:pt x="1" y="8"/>
                    </a:cubicBezTo>
                    <a:cubicBezTo>
                      <a:pt x="1" y="8"/>
                      <a:pt x="1" y="8"/>
                      <a:pt x="1" y="8"/>
                    </a:cubicBezTo>
                    <a:cubicBezTo>
                      <a:pt x="1" y="8"/>
                      <a:pt x="1" y="9"/>
                      <a:pt x="1" y="9"/>
                    </a:cubicBezTo>
                    <a:cubicBezTo>
                      <a:pt x="1" y="10"/>
                      <a:pt x="1" y="10"/>
                      <a:pt x="1" y="11"/>
                    </a:cubicBezTo>
                    <a:cubicBezTo>
                      <a:pt x="1" y="12"/>
                      <a:pt x="1" y="12"/>
                      <a:pt x="1" y="12"/>
                    </a:cubicBezTo>
                    <a:cubicBezTo>
                      <a:pt x="1" y="13"/>
                      <a:pt x="1" y="13"/>
                      <a:pt x="1" y="13"/>
                    </a:cubicBezTo>
                    <a:cubicBezTo>
                      <a:pt x="1" y="14"/>
                      <a:pt x="0" y="14"/>
                      <a:pt x="1" y="15"/>
                    </a:cubicBezTo>
                    <a:cubicBezTo>
                      <a:pt x="1" y="15"/>
                      <a:pt x="1" y="15"/>
                      <a:pt x="1" y="16"/>
                    </a:cubicBezTo>
                    <a:cubicBezTo>
                      <a:pt x="1" y="16"/>
                      <a:pt x="2" y="17"/>
                      <a:pt x="2" y="17"/>
                    </a:cubicBezTo>
                    <a:cubicBezTo>
                      <a:pt x="2" y="18"/>
                      <a:pt x="1" y="18"/>
                      <a:pt x="1" y="18"/>
                    </a:cubicBezTo>
                    <a:cubicBezTo>
                      <a:pt x="2" y="19"/>
                      <a:pt x="2" y="19"/>
                      <a:pt x="2" y="19"/>
                    </a:cubicBezTo>
                    <a:cubicBezTo>
                      <a:pt x="2" y="19"/>
                      <a:pt x="2" y="19"/>
                      <a:pt x="3" y="19"/>
                    </a:cubicBezTo>
                    <a:cubicBezTo>
                      <a:pt x="3" y="19"/>
                      <a:pt x="4" y="19"/>
                      <a:pt x="4" y="19"/>
                    </a:cubicBezTo>
                    <a:cubicBezTo>
                      <a:pt x="4" y="20"/>
                      <a:pt x="4" y="20"/>
                      <a:pt x="4" y="20"/>
                    </a:cubicBezTo>
                    <a:cubicBezTo>
                      <a:pt x="4" y="21"/>
                      <a:pt x="4" y="21"/>
                      <a:pt x="4" y="22"/>
                    </a:cubicBezTo>
                    <a:cubicBezTo>
                      <a:pt x="4" y="22"/>
                      <a:pt x="4" y="22"/>
                      <a:pt x="3" y="23"/>
                    </a:cubicBezTo>
                    <a:cubicBezTo>
                      <a:pt x="3" y="23"/>
                      <a:pt x="3" y="23"/>
                      <a:pt x="3" y="24"/>
                    </a:cubicBezTo>
                    <a:cubicBezTo>
                      <a:pt x="4" y="24"/>
                      <a:pt x="4" y="24"/>
                      <a:pt x="4" y="24"/>
                    </a:cubicBezTo>
                    <a:cubicBezTo>
                      <a:pt x="4" y="24"/>
                      <a:pt x="5" y="24"/>
                      <a:pt x="5" y="24"/>
                    </a:cubicBezTo>
                    <a:cubicBezTo>
                      <a:pt x="6" y="24"/>
                      <a:pt x="6" y="25"/>
                      <a:pt x="7" y="25"/>
                    </a:cubicBezTo>
                    <a:cubicBezTo>
                      <a:pt x="7" y="25"/>
                      <a:pt x="8" y="25"/>
                      <a:pt x="8" y="25"/>
                    </a:cubicBezTo>
                    <a:cubicBezTo>
                      <a:pt x="9" y="25"/>
                      <a:pt x="10" y="25"/>
                      <a:pt x="10" y="25"/>
                    </a:cubicBezTo>
                    <a:cubicBezTo>
                      <a:pt x="11" y="25"/>
                      <a:pt x="11" y="25"/>
                      <a:pt x="11" y="25"/>
                    </a:cubicBezTo>
                    <a:cubicBezTo>
                      <a:pt x="12" y="25"/>
                      <a:pt x="12" y="25"/>
                      <a:pt x="13" y="25"/>
                    </a:cubicBezTo>
                    <a:cubicBezTo>
                      <a:pt x="14" y="25"/>
                      <a:pt x="14" y="25"/>
                      <a:pt x="14" y="25"/>
                    </a:cubicBezTo>
                    <a:cubicBezTo>
                      <a:pt x="15" y="25"/>
                      <a:pt x="15" y="24"/>
                      <a:pt x="16" y="24"/>
                    </a:cubicBezTo>
                    <a:cubicBezTo>
                      <a:pt x="16" y="23"/>
                      <a:pt x="16" y="23"/>
                      <a:pt x="16" y="22"/>
                    </a:cubicBezTo>
                    <a:cubicBezTo>
                      <a:pt x="16" y="22"/>
                      <a:pt x="16" y="22"/>
                      <a:pt x="16" y="21"/>
                    </a:cubicBezTo>
                    <a:cubicBezTo>
                      <a:pt x="16" y="21"/>
                      <a:pt x="16" y="20"/>
                      <a:pt x="16" y="20"/>
                    </a:cubicBezTo>
                    <a:cubicBezTo>
                      <a:pt x="17" y="20"/>
                      <a:pt x="17" y="20"/>
                      <a:pt x="17" y="20"/>
                    </a:cubicBezTo>
                    <a:cubicBezTo>
                      <a:pt x="18" y="20"/>
                      <a:pt x="18" y="20"/>
                      <a:pt x="18" y="20"/>
                    </a:cubicBezTo>
                    <a:cubicBezTo>
                      <a:pt x="19" y="20"/>
                      <a:pt x="18" y="19"/>
                      <a:pt x="19" y="19"/>
                    </a:cubicBezTo>
                    <a:cubicBezTo>
                      <a:pt x="19" y="18"/>
                      <a:pt x="20" y="18"/>
                      <a:pt x="20" y="18"/>
                    </a:cubicBezTo>
                    <a:cubicBezTo>
                      <a:pt x="20" y="18"/>
                      <a:pt x="21" y="18"/>
                      <a:pt x="21" y="18"/>
                    </a:cubicBezTo>
                    <a:cubicBezTo>
                      <a:pt x="21" y="18"/>
                      <a:pt x="21" y="19"/>
                      <a:pt x="22" y="19"/>
                    </a:cubicBezTo>
                    <a:cubicBezTo>
                      <a:pt x="22" y="19"/>
                      <a:pt x="22" y="19"/>
                      <a:pt x="22" y="19"/>
                    </a:cubicBezTo>
                    <a:cubicBezTo>
                      <a:pt x="23" y="18"/>
                      <a:pt x="23" y="18"/>
                      <a:pt x="22" y="17"/>
                    </a:cubicBezTo>
                    <a:cubicBezTo>
                      <a:pt x="22" y="17"/>
                      <a:pt x="22" y="16"/>
                      <a:pt x="22" y="16"/>
                    </a:cubicBezTo>
                    <a:cubicBezTo>
                      <a:pt x="22" y="15"/>
                      <a:pt x="22" y="15"/>
                      <a:pt x="23" y="15"/>
                    </a:cubicBezTo>
                    <a:cubicBezTo>
                      <a:pt x="23" y="14"/>
                      <a:pt x="23" y="13"/>
                      <a:pt x="23" y="12"/>
                    </a:cubicBezTo>
                    <a:cubicBezTo>
                      <a:pt x="24" y="12"/>
                      <a:pt x="24" y="12"/>
                      <a:pt x="24" y="12"/>
                    </a:cubicBezTo>
                    <a:cubicBezTo>
                      <a:pt x="25" y="12"/>
                      <a:pt x="25" y="12"/>
                      <a:pt x="26" y="12"/>
                    </a:cubicBezTo>
                    <a:cubicBezTo>
                      <a:pt x="26" y="12"/>
                      <a:pt x="27" y="12"/>
                      <a:pt x="27" y="12"/>
                    </a:cubicBezTo>
                    <a:cubicBezTo>
                      <a:pt x="28" y="11"/>
                      <a:pt x="27" y="10"/>
                      <a:pt x="27" y="9"/>
                    </a:cubicBezTo>
                    <a:cubicBezTo>
                      <a:pt x="26" y="8"/>
                      <a:pt x="26" y="8"/>
                      <a:pt x="26" y="8"/>
                    </a:cubicBezTo>
                    <a:cubicBezTo>
                      <a:pt x="25" y="7"/>
                      <a:pt x="25" y="7"/>
                      <a:pt x="25" y="6"/>
                    </a:cubicBezTo>
                    <a:cubicBezTo>
                      <a:pt x="25" y="6"/>
                      <a:pt x="25" y="5"/>
                      <a:pt x="26" y="5"/>
                    </a:cubicBezTo>
                    <a:cubicBezTo>
                      <a:pt x="26" y="5"/>
                      <a:pt x="27" y="4"/>
                      <a:pt x="27" y="4"/>
                    </a:cubicBezTo>
                    <a:cubicBezTo>
                      <a:pt x="28" y="4"/>
                      <a:pt x="28" y="4"/>
                      <a:pt x="29" y="4"/>
                    </a:cubicBezTo>
                    <a:cubicBezTo>
                      <a:pt x="29" y="4"/>
                      <a:pt x="30" y="4"/>
                      <a:pt x="30" y="4"/>
                    </a:cubicBezTo>
                    <a:cubicBezTo>
                      <a:pt x="31" y="4"/>
                      <a:pt x="31" y="3"/>
                      <a:pt x="31" y="3"/>
                    </a:cubicBezTo>
                    <a:cubicBezTo>
                      <a:pt x="32" y="3"/>
                      <a:pt x="32" y="3"/>
                      <a:pt x="32" y="3"/>
                    </a:cubicBezTo>
                    <a:cubicBezTo>
                      <a:pt x="31" y="3"/>
                      <a:pt x="31" y="3"/>
                      <a:pt x="31" y="3"/>
                    </a:cubicBezTo>
                    <a:cubicBezTo>
                      <a:pt x="31" y="3"/>
                      <a:pt x="31" y="3"/>
                      <a:pt x="30"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44" name="Freeform 237"/>
              <p:cNvSpPr>
                <a:spLocks/>
              </p:cNvSpPr>
              <p:nvPr/>
            </p:nvSpPr>
            <p:spPr bwMode="auto">
              <a:xfrm>
                <a:off x="3740151" y="2222501"/>
                <a:ext cx="334963" cy="400050"/>
              </a:xfrm>
              <a:custGeom>
                <a:avLst/>
                <a:gdLst>
                  <a:gd name="T0" fmla="*/ 29 w 31"/>
                  <a:gd name="T1" fmla="*/ 35 h 37"/>
                  <a:gd name="T2" fmla="*/ 30 w 31"/>
                  <a:gd name="T3" fmla="*/ 33 h 37"/>
                  <a:gd name="T4" fmla="*/ 28 w 31"/>
                  <a:gd name="T5" fmla="*/ 32 h 37"/>
                  <a:gd name="T6" fmla="*/ 27 w 31"/>
                  <a:gd name="T7" fmla="*/ 15 h 37"/>
                  <a:gd name="T8" fmla="*/ 31 w 31"/>
                  <a:gd name="T9" fmla="*/ 8 h 37"/>
                  <a:gd name="T10" fmla="*/ 22 w 31"/>
                  <a:gd name="T11" fmla="*/ 0 h 37"/>
                  <a:gd name="T12" fmla="*/ 13 w 31"/>
                  <a:gd name="T13" fmla="*/ 5 h 37"/>
                  <a:gd name="T14" fmla="*/ 12 w 31"/>
                  <a:gd name="T15" fmla="*/ 13 h 37"/>
                  <a:gd name="T16" fmla="*/ 11 w 31"/>
                  <a:gd name="T17" fmla="*/ 13 h 37"/>
                  <a:gd name="T18" fmla="*/ 11 w 31"/>
                  <a:gd name="T19" fmla="*/ 18 h 37"/>
                  <a:gd name="T20" fmla="*/ 0 w 31"/>
                  <a:gd name="T21" fmla="*/ 18 h 37"/>
                  <a:gd name="T22" fmla="*/ 1 w 31"/>
                  <a:gd name="T23" fmla="*/ 20 h 37"/>
                  <a:gd name="T24" fmla="*/ 2 w 31"/>
                  <a:gd name="T25" fmla="*/ 22 h 37"/>
                  <a:gd name="T26" fmla="*/ 1 w 31"/>
                  <a:gd name="T27" fmla="*/ 24 h 37"/>
                  <a:gd name="T28" fmla="*/ 2 w 31"/>
                  <a:gd name="T29" fmla="*/ 25 h 37"/>
                  <a:gd name="T30" fmla="*/ 3 w 31"/>
                  <a:gd name="T31" fmla="*/ 26 h 37"/>
                  <a:gd name="T32" fmla="*/ 3 w 31"/>
                  <a:gd name="T33" fmla="*/ 27 h 37"/>
                  <a:gd name="T34" fmla="*/ 2 w 31"/>
                  <a:gd name="T35" fmla="*/ 30 h 37"/>
                  <a:gd name="T36" fmla="*/ 1 w 31"/>
                  <a:gd name="T37" fmla="*/ 33 h 37"/>
                  <a:gd name="T38" fmla="*/ 2 w 31"/>
                  <a:gd name="T39" fmla="*/ 32 h 37"/>
                  <a:gd name="T40" fmla="*/ 4 w 31"/>
                  <a:gd name="T41" fmla="*/ 32 h 37"/>
                  <a:gd name="T42" fmla="*/ 6 w 31"/>
                  <a:gd name="T43" fmla="*/ 32 h 37"/>
                  <a:gd name="T44" fmla="*/ 7 w 31"/>
                  <a:gd name="T45" fmla="*/ 33 h 37"/>
                  <a:gd name="T46" fmla="*/ 9 w 31"/>
                  <a:gd name="T47" fmla="*/ 33 h 37"/>
                  <a:gd name="T48" fmla="*/ 10 w 31"/>
                  <a:gd name="T49" fmla="*/ 35 h 37"/>
                  <a:gd name="T50" fmla="*/ 11 w 31"/>
                  <a:gd name="T51" fmla="*/ 36 h 37"/>
                  <a:gd name="T52" fmla="*/ 12 w 31"/>
                  <a:gd name="T53" fmla="*/ 37 h 37"/>
                  <a:gd name="T54" fmla="*/ 13 w 31"/>
                  <a:gd name="T55" fmla="*/ 36 h 37"/>
                  <a:gd name="T56" fmla="*/ 13 w 31"/>
                  <a:gd name="T57" fmla="*/ 35 h 37"/>
                  <a:gd name="T58" fmla="*/ 15 w 31"/>
                  <a:gd name="T59" fmla="*/ 36 h 37"/>
                  <a:gd name="T60" fmla="*/ 16 w 31"/>
                  <a:gd name="T61" fmla="*/ 35 h 37"/>
                  <a:gd name="T62" fmla="*/ 18 w 31"/>
                  <a:gd name="T63" fmla="*/ 35 h 37"/>
                  <a:gd name="T64" fmla="*/ 19 w 31"/>
                  <a:gd name="T65" fmla="*/ 34 h 37"/>
                  <a:gd name="T66" fmla="*/ 28 w 31"/>
                  <a:gd name="T6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29" y="35"/>
                    </a:moveTo>
                    <a:cubicBezTo>
                      <a:pt x="29" y="35"/>
                      <a:pt x="29" y="35"/>
                      <a:pt x="29" y="35"/>
                    </a:cubicBezTo>
                    <a:cubicBezTo>
                      <a:pt x="29" y="35"/>
                      <a:pt x="29" y="34"/>
                      <a:pt x="29" y="34"/>
                    </a:cubicBezTo>
                    <a:cubicBezTo>
                      <a:pt x="29" y="34"/>
                      <a:pt x="30" y="34"/>
                      <a:pt x="30" y="33"/>
                    </a:cubicBezTo>
                    <a:cubicBezTo>
                      <a:pt x="30" y="33"/>
                      <a:pt x="29" y="33"/>
                      <a:pt x="29" y="32"/>
                    </a:cubicBezTo>
                    <a:cubicBezTo>
                      <a:pt x="29" y="32"/>
                      <a:pt x="29" y="32"/>
                      <a:pt x="28" y="32"/>
                    </a:cubicBezTo>
                    <a:cubicBezTo>
                      <a:pt x="28" y="24"/>
                      <a:pt x="28" y="24"/>
                      <a:pt x="28" y="24"/>
                    </a:cubicBezTo>
                    <a:cubicBezTo>
                      <a:pt x="27" y="15"/>
                      <a:pt x="27" y="15"/>
                      <a:pt x="27" y="15"/>
                    </a:cubicBezTo>
                    <a:cubicBezTo>
                      <a:pt x="27" y="8"/>
                      <a:pt x="27" y="8"/>
                      <a:pt x="27" y="8"/>
                    </a:cubicBezTo>
                    <a:cubicBezTo>
                      <a:pt x="31" y="8"/>
                      <a:pt x="31" y="8"/>
                      <a:pt x="31" y="8"/>
                    </a:cubicBezTo>
                    <a:cubicBezTo>
                      <a:pt x="31" y="8"/>
                      <a:pt x="31" y="8"/>
                      <a:pt x="31" y="8"/>
                    </a:cubicBezTo>
                    <a:cubicBezTo>
                      <a:pt x="22" y="0"/>
                      <a:pt x="22" y="0"/>
                      <a:pt x="22" y="0"/>
                    </a:cubicBezTo>
                    <a:cubicBezTo>
                      <a:pt x="22" y="5"/>
                      <a:pt x="22" y="5"/>
                      <a:pt x="22" y="5"/>
                    </a:cubicBezTo>
                    <a:cubicBezTo>
                      <a:pt x="13" y="5"/>
                      <a:pt x="13" y="5"/>
                      <a:pt x="13" y="5"/>
                    </a:cubicBezTo>
                    <a:cubicBezTo>
                      <a:pt x="13" y="12"/>
                      <a:pt x="13" y="12"/>
                      <a:pt x="13" y="12"/>
                    </a:cubicBezTo>
                    <a:cubicBezTo>
                      <a:pt x="13" y="12"/>
                      <a:pt x="13" y="13"/>
                      <a:pt x="12" y="13"/>
                    </a:cubicBezTo>
                    <a:cubicBezTo>
                      <a:pt x="12" y="13"/>
                      <a:pt x="12" y="13"/>
                      <a:pt x="11" y="13"/>
                    </a:cubicBezTo>
                    <a:cubicBezTo>
                      <a:pt x="11" y="13"/>
                      <a:pt x="11" y="13"/>
                      <a:pt x="11" y="13"/>
                    </a:cubicBezTo>
                    <a:cubicBezTo>
                      <a:pt x="10" y="14"/>
                      <a:pt x="10" y="14"/>
                      <a:pt x="11" y="15"/>
                    </a:cubicBezTo>
                    <a:cubicBezTo>
                      <a:pt x="11" y="18"/>
                      <a:pt x="11" y="18"/>
                      <a:pt x="11" y="18"/>
                    </a:cubicBezTo>
                    <a:cubicBezTo>
                      <a:pt x="0" y="18"/>
                      <a:pt x="0" y="18"/>
                      <a:pt x="0" y="18"/>
                    </a:cubicBezTo>
                    <a:cubicBezTo>
                      <a:pt x="0" y="18"/>
                      <a:pt x="0" y="18"/>
                      <a:pt x="0" y="18"/>
                    </a:cubicBezTo>
                    <a:cubicBezTo>
                      <a:pt x="0" y="19"/>
                      <a:pt x="0" y="19"/>
                      <a:pt x="0" y="19"/>
                    </a:cubicBezTo>
                    <a:cubicBezTo>
                      <a:pt x="1" y="19"/>
                      <a:pt x="1" y="20"/>
                      <a:pt x="1" y="20"/>
                    </a:cubicBezTo>
                    <a:cubicBezTo>
                      <a:pt x="1" y="20"/>
                      <a:pt x="1" y="20"/>
                      <a:pt x="2" y="20"/>
                    </a:cubicBezTo>
                    <a:cubicBezTo>
                      <a:pt x="2" y="21"/>
                      <a:pt x="2" y="21"/>
                      <a:pt x="2" y="22"/>
                    </a:cubicBezTo>
                    <a:cubicBezTo>
                      <a:pt x="2" y="22"/>
                      <a:pt x="2" y="23"/>
                      <a:pt x="2" y="23"/>
                    </a:cubicBezTo>
                    <a:cubicBezTo>
                      <a:pt x="2" y="23"/>
                      <a:pt x="1" y="23"/>
                      <a:pt x="1" y="24"/>
                    </a:cubicBezTo>
                    <a:cubicBezTo>
                      <a:pt x="1" y="24"/>
                      <a:pt x="1" y="24"/>
                      <a:pt x="2" y="25"/>
                    </a:cubicBezTo>
                    <a:cubicBezTo>
                      <a:pt x="2" y="25"/>
                      <a:pt x="2" y="25"/>
                      <a:pt x="2" y="25"/>
                    </a:cubicBezTo>
                    <a:cubicBezTo>
                      <a:pt x="2" y="25"/>
                      <a:pt x="2" y="25"/>
                      <a:pt x="2" y="25"/>
                    </a:cubicBezTo>
                    <a:cubicBezTo>
                      <a:pt x="2" y="26"/>
                      <a:pt x="3" y="26"/>
                      <a:pt x="3" y="26"/>
                    </a:cubicBezTo>
                    <a:cubicBezTo>
                      <a:pt x="3" y="26"/>
                      <a:pt x="3" y="26"/>
                      <a:pt x="3" y="27"/>
                    </a:cubicBezTo>
                    <a:cubicBezTo>
                      <a:pt x="2" y="27"/>
                      <a:pt x="3" y="27"/>
                      <a:pt x="3" y="27"/>
                    </a:cubicBezTo>
                    <a:cubicBezTo>
                      <a:pt x="3" y="28"/>
                      <a:pt x="3" y="28"/>
                      <a:pt x="3" y="29"/>
                    </a:cubicBezTo>
                    <a:cubicBezTo>
                      <a:pt x="3" y="29"/>
                      <a:pt x="2" y="30"/>
                      <a:pt x="2" y="30"/>
                    </a:cubicBezTo>
                    <a:cubicBezTo>
                      <a:pt x="2" y="31"/>
                      <a:pt x="2" y="31"/>
                      <a:pt x="2" y="31"/>
                    </a:cubicBezTo>
                    <a:cubicBezTo>
                      <a:pt x="2" y="32"/>
                      <a:pt x="1" y="32"/>
                      <a:pt x="1" y="33"/>
                    </a:cubicBezTo>
                    <a:cubicBezTo>
                      <a:pt x="1" y="33"/>
                      <a:pt x="1" y="33"/>
                      <a:pt x="1" y="33"/>
                    </a:cubicBezTo>
                    <a:cubicBezTo>
                      <a:pt x="2" y="33"/>
                      <a:pt x="2" y="32"/>
                      <a:pt x="2" y="32"/>
                    </a:cubicBezTo>
                    <a:cubicBezTo>
                      <a:pt x="2" y="32"/>
                      <a:pt x="3" y="32"/>
                      <a:pt x="3" y="32"/>
                    </a:cubicBezTo>
                    <a:cubicBezTo>
                      <a:pt x="3" y="32"/>
                      <a:pt x="4" y="32"/>
                      <a:pt x="4" y="32"/>
                    </a:cubicBezTo>
                    <a:cubicBezTo>
                      <a:pt x="4" y="31"/>
                      <a:pt x="4" y="31"/>
                      <a:pt x="5" y="31"/>
                    </a:cubicBezTo>
                    <a:cubicBezTo>
                      <a:pt x="5" y="31"/>
                      <a:pt x="5" y="31"/>
                      <a:pt x="6" y="32"/>
                    </a:cubicBezTo>
                    <a:cubicBezTo>
                      <a:pt x="6" y="32"/>
                      <a:pt x="7" y="31"/>
                      <a:pt x="7" y="32"/>
                    </a:cubicBezTo>
                    <a:cubicBezTo>
                      <a:pt x="7" y="32"/>
                      <a:pt x="7" y="32"/>
                      <a:pt x="7" y="33"/>
                    </a:cubicBezTo>
                    <a:cubicBezTo>
                      <a:pt x="8" y="33"/>
                      <a:pt x="8" y="33"/>
                      <a:pt x="8" y="33"/>
                    </a:cubicBezTo>
                    <a:cubicBezTo>
                      <a:pt x="9" y="33"/>
                      <a:pt x="9" y="33"/>
                      <a:pt x="9" y="33"/>
                    </a:cubicBezTo>
                    <a:cubicBezTo>
                      <a:pt x="9" y="34"/>
                      <a:pt x="9" y="34"/>
                      <a:pt x="9" y="34"/>
                    </a:cubicBezTo>
                    <a:cubicBezTo>
                      <a:pt x="9" y="35"/>
                      <a:pt x="10" y="34"/>
                      <a:pt x="10" y="35"/>
                    </a:cubicBezTo>
                    <a:cubicBezTo>
                      <a:pt x="10" y="35"/>
                      <a:pt x="10" y="35"/>
                      <a:pt x="10" y="35"/>
                    </a:cubicBezTo>
                    <a:cubicBezTo>
                      <a:pt x="10" y="36"/>
                      <a:pt x="11" y="36"/>
                      <a:pt x="11" y="36"/>
                    </a:cubicBezTo>
                    <a:cubicBezTo>
                      <a:pt x="11" y="36"/>
                      <a:pt x="11" y="37"/>
                      <a:pt x="12" y="37"/>
                    </a:cubicBezTo>
                    <a:cubicBezTo>
                      <a:pt x="12" y="37"/>
                      <a:pt x="12" y="37"/>
                      <a:pt x="12" y="37"/>
                    </a:cubicBezTo>
                    <a:cubicBezTo>
                      <a:pt x="12" y="37"/>
                      <a:pt x="13" y="37"/>
                      <a:pt x="13" y="37"/>
                    </a:cubicBezTo>
                    <a:cubicBezTo>
                      <a:pt x="13" y="36"/>
                      <a:pt x="13" y="36"/>
                      <a:pt x="13" y="36"/>
                    </a:cubicBezTo>
                    <a:cubicBezTo>
                      <a:pt x="13" y="35"/>
                      <a:pt x="13" y="35"/>
                      <a:pt x="13" y="35"/>
                    </a:cubicBezTo>
                    <a:cubicBezTo>
                      <a:pt x="13" y="35"/>
                      <a:pt x="13" y="35"/>
                      <a:pt x="13" y="35"/>
                    </a:cubicBezTo>
                    <a:cubicBezTo>
                      <a:pt x="14" y="35"/>
                      <a:pt x="14" y="35"/>
                      <a:pt x="14" y="35"/>
                    </a:cubicBezTo>
                    <a:cubicBezTo>
                      <a:pt x="15" y="35"/>
                      <a:pt x="14" y="36"/>
                      <a:pt x="15" y="36"/>
                    </a:cubicBezTo>
                    <a:cubicBezTo>
                      <a:pt x="15" y="36"/>
                      <a:pt x="15" y="36"/>
                      <a:pt x="15" y="35"/>
                    </a:cubicBezTo>
                    <a:cubicBezTo>
                      <a:pt x="16" y="35"/>
                      <a:pt x="16" y="35"/>
                      <a:pt x="16" y="35"/>
                    </a:cubicBezTo>
                    <a:cubicBezTo>
                      <a:pt x="16" y="35"/>
                      <a:pt x="17" y="35"/>
                      <a:pt x="17" y="35"/>
                    </a:cubicBezTo>
                    <a:cubicBezTo>
                      <a:pt x="17" y="35"/>
                      <a:pt x="17" y="35"/>
                      <a:pt x="18" y="35"/>
                    </a:cubicBezTo>
                    <a:cubicBezTo>
                      <a:pt x="18" y="35"/>
                      <a:pt x="18" y="35"/>
                      <a:pt x="18" y="35"/>
                    </a:cubicBezTo>
                    <a:cubicBezTo>
                      <a:pt x="19" y="35"/>
                      <a:pt x="19" y="34"/>
                      <a:pt x="19" y="34"/>
                    </a:cubicBezTo>
                    <a:cubicBezTo>
                      <a:pt x="19" y="34"/>
                      <a:pt x="20" y="35"/>
                      <a:pt x="20" y="35"/>
                    </a:cubicBezTo>
                    <a:cubicBezTo>
                      <a:pt x="28" y="35"/>
                      <a:pt x="28" y="35"/>
                      <a:pt x="28" y="35"/>
                    </a:cubicBezTo>
                    <a:cubicBezTo>
                      <a:pt x="29" y="35"/>
                      <a:pt x="29" y="35"/>
                      <a:pt x="29" y="35"/>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45" name="Rectangle 238"/>
              <p:cNvSpPr>
                <a:spLocks noChangeArrowheads="1"/>
              </p:cNvSpPr>
              <p:nvPr/>
            </p:nvSpPr>
            <p:spPr bwMode="auto">
              <a:xfrm>
                <a:off x="3967164" y="2222501"/>
                <a:ext cx="11113" cy="1588"/>
              </a:xfrm>
              <a:prstGeom prst="rect">
                <a:avLst/>
              </a:prstGeom>
              <a:grpFill/>
              <a:ln w="3175">
                <a:noFill/>
                <a:miter lim="800000"/>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46" name="Freeform 239"/>
              <p:cNvSpPr>
                <a:spLocks/>
              </p:cNvSpPr>
              <p:nvPr/>
            </p:nvSpPr>
            <p:spPr bwMode="auto">
              <a:xfrm>
                <a:off x="3967164" y="2222501"/>
                <a:ext cx="11113" cy="0"/>
              </a:xfrm>
              <a:custGeom>
                <a:avLst/>
                <a:gdLst>
                  <a:gd name="T0" fmla="*/ 0 w 7"/>
                  <a:gd name="T1" fmla="*/ 7 w 7"/>
                  <a:gd name="T2" fmla="*/ 7 w 7"/>
                  <a:gd name="T3" fmla="*/ 0 w 7"/>
                </a:gdLst>
                <a:ahLst/>
                <a:cxnLst>
                  <a:cxn ang="0">
                    <a:pos x="T0" y="0"/>
                  </a:cxn>
                  <a:cxn ang="0">
                    <a:pos x="T1" y="0"/>
                  </a:cxn>
                  <a:cxn ang="0">
                    <a:pos x="T2" y="0"/>
                  </a:cxn>
                  <a:cxn ang="0">
                    <a:pos x="T3" y="0"/>
                  </a:cxn>
                </a:cxnLst>
                <a:rect l="0" t="0" r="r" b="b"/>
                <a:pathLst>
                  <a:path w="7">
                    <a:moveTo>
                      <a:pt x="0" y="0"/>
                    </a:moveTo>
                    <a:lnTo>
                      <a:pt x="7" y="0"/>
                    </a:lnTo>
                    <a:lnTo>
                      <a:pt x="7" y="0"/>
                    </a:lnTo>
                    <a:lnTo>
                      <a:pt x="0" y="0"/>
                    </a:ln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47" name="Freeform 240"/>
              <p:cNvSpPr>
                <a:spLocks/>
              </p:cNvSpPr>
              <p:nvPr/>
            </p:nvSpPr>
            <p:spPr bwMode="auto">
              <a:xfrm>
                <a:off x="4495801" y="2957514"/>
                <a:ext cx="204788" cy="280988"/>
              </a:xfrm>
              <a:custGeom>
                <a:avLst/>
                <a:gdLst>
                  <a:gd name="T0" fmla="*/ 13 w 19"/>
                  <a:gd name="T1" fmla="*/ 21 h 26"/>
                  <a:gd name="T2" fmla="*/ 13 w 19"/>
                  <a:gd name="T3" fmla="*/ 18 h 26"/>
                  <a:gd name="T4" fmla="*/ 13 w 19"/>
                  <a:gd name="T5" fmla="*/ 17 h 26"/>
                  <a:gd name="T6" fmla="*/ 15 w 19"/>
                  <a:gd name="T7" fmla="*/ 16 h 26"/>
                  <a:gd name="T8" fmla="*/ 16 w 19"/>
                  <a:gd name="T9" fmla="*/ 14 h 26"/>
                  <a:gd name="T10" fmla="*/ 17 w 19"/>
                  <a:gd name="T11" fmla="*/ 13 h 26"/>
                  <a:gd name="T12" fmla="*/ 17 w 19"/>
                  <a:gd name="T13" fmla="*/ 10 h 26"/>
                  <a:gd name="T14" fmla="*/ 17 w 19"/>
                  <a:gd name="T15" fmla="*/ 7 h 26"/>
                  <a:gd name="T16" fmla="*/ 18 w 19"/>
                  <a:gd name="T17" fmla="*/ 5 h 26"/>
                  <a:gd name="T18" fmla="*/ 19 w 19"/>
                  <a:gd name="T19" fmla="*/ 2 h 26"/>
                  <a:gd name="T20" fmla="*/ 19 w 19"/>
                  <a:gd name="T21" fmla="*/ 1 h 26"/>
                  <a:gd name="T22" fmla="*/ 17 w 19"/>
                  <a:gd name="T23" fmla="*/ 1 h 26"/>
                  <a:gd name="T24" fmla="*/ 14 w 19"/>
                  <a:gd name="T25" fmla="*/ 2 h 26"/>
                  <a:gd name="T26" fmla="*/ 13 w 19"/>
                  <a:gd name="T27" fmla="*/ 5 h 26"/>
                  <a:gd name="T28" fmla="*/ 13 w 19"/>
                  <a:gd name="T29" fmla="*/ 7 h 26"/>
                  <a:gd name="T30" fmla="*/ 11 w 19"/>
                  <a:gd name="T31" fmla="*/ 7 h 26"/>
                  <a:gd name="T32" fmla="*/ 10 w 19"/>
                  <a:gd name="T33" fmla="*/ 5 h 26"/>
                  <a:gd name="T34" fmla="*/ 8 w 19"/>
                  <a:gd name="T35" fmla="*/ 5 h 26"/>
                  <a:gd name="T36" fmla="*/ 5 w 19"/>
                  <a:gd name="T37" fmla="*/ 5 h 26"/>
                  <a:gd name="T38" fmla="*/ 5 w 19"/>
                  <a:gd name="T39" fmla="*/ 6 h 26"/>
                  <a:gd name="T40" fmla="*/ 5 w 19"/>
                  <a:gd name="T41" fmla="*/ 8 h 26"/>
                  <a:gd name="T42" fmla="*/ 7 w 19"/>
                  <a:gd name="T43" fmla="*/ 7 h 26"/>
                  <a:gd name="T44" fmla="*/ 9 w 19"/>
                  <a:gd name="T45" fmla="*/ 9 h 26"/>
                  <a:gd name="T46" fmla="*/ 7 w 19"/>
                  <a:gd name="T47" fmla="*/ 10 h 26"/>
                  <a:gd name="T48" fmla="*/ 8 w 19"/>
                  <a:gd name="T49" fmla="*/ 12 h 26"/>
                  <a:gd name="T50" fmla="*/ 8 w 19"/>
                  <a:gd name="T51" fmla="*/ 14 h 26"/>
                  <a:gd name="T52" fmla="*/ 8 w 19"/>
                  <a:gd name="T53" fmla="*/ 17 h 26"/>
                  <a:gd name="T54" fmla="*/ 7 w 19"/>
                  <a:gd name="T55" fmla="*/ 18 h 26"/>
                  <a:gd name="T56" fmla="*/ 6 w 19"/>
                  <a:gd name="T57" fmla="*/ 18 h 26"/>
                  <a:gd name="T58" fmla="*/ 5 w 19"/>
                  <a:gd name="T59" fmla="*/ 18 h 26"/>
                  <a:gd name="T60" fmla="*/ 4 w 19"/>
                  <a:gd name="T61" fmla="*/ 17 h 26"/>
                  <a:gd name="T62" fmla="*/ 3 w 19"/>
                  <a:gd name="T63" fmla="*/ 18 h 26"/>
                  <a:gd name="T64" fmla="*/ 1 w 19"/>
                  <a:gd name="T65" fmla="*/ 18 h 26"/>
                  <a:gd name="T66" fmla="*/ 1 w 19"/>
                  <a:gd name="T67" fmla="*/ 20 h 26"/>
                  <a:gd name="T68" fmla="*/ 0 w 19"/>
                  <a:gd name="T69" fmla="*/ 22 h 26"/>
                  <a:gd name="T70" fmla="*/ 0 w 19"/>
                  <a:gd name="T71" fmla="*/ 22 h 26"/>
                  <a:gd name="T72" fmla="*/ 1 w 19"/>
                  <a:gd name="T73" fmla="*/ 24 h 26"/>
                  <a:gd name="T74" fmla="*/ 2 w 19"/>
                  <a:gd name="T75" fmla="*/ 25 h 26"/>
                  <a:gd name="T76" fmla="*/ 2 w 19"/>
                  <a:gd name="T77" fmla="*/ 26 h 26"/>
                  <a:gd name="T78" fmla="*/ 3 w 19"/>
                  <a:gd name="T79" fmla="*/ 25 h 26"/>
                  <a:gd name="T80" fmla="*/ 5 w 19"/>
                  <a:gd name="T81" fmla="*/ 24 h 26"/>
                  <a:gd name="T82" fmla="*/ 7 w 19"/>
                  <a:gd name="T83" fmla="*/ 25 h 26"/>
                  <a:gd name="T84" fmla="*/ 7 w 19"/>
                  <a:gd name="T85" fmla="*/ 24 h 26"/>
                  <a:gd name="T86" fmla="*/ 9 w 19"/>
                  <a:gd name="T87" fmla="*/ 24 h 26"/>
                  <a:gd name="T88" fmla="*/ 9 w 19"/>
                  <a:gd name="T89" fmla="*/ 25 h 26"/>
                  <a:gd name="T90" fmla="*/ 11 w 19"/>
                  <a:gd name="T91" fmla="*/ 23 h 26"/>
                  <a:gd name="T92" fmla="*/ 13 w 19"/>
                  <a:gd name="T9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26">
                    <a:moveTo>
                      <a:pt x="13" y="21"/>
                    </a:moveTo>
                    <a:cubicBezTo>
                      <a:pt x="13" y="21"/>
                      <a:pt x="13" y="21"/>
                      <a:pt x="13" y="21"/>
                    </a:cubicBezTo>
                    <a:cubicBezTo>
                      <a:pt x="14" y="20"/>
                      <a:pt x="14" y="20"/>
                      <a:pt x="13" y="19"/>
                    </a:cubicBezTo>
                    <a:cubicBezTo>
                      <a:pt x="13" y="19"/>
                      <a:pt x="13" y="19"/>
                      <a:pt x="13" y="18"/>
                    </a:cubicBezTo>
                    <a:cubicBezTo>
                      <a:pt x="13" y="18"/>
                      <a:pt x="13" y="18"/>
                      <a:pt x="13" y="17"/>
                    </a:cubicBezTo>
                    <a:cubicBezTo>
                      <a:pt x="13" y="17"/>
                      <a:pt x="13" y="17"/>
                      <a:pt x="13" y="17"/>
                    </a:cubicBezTo>
                    <a:cubicBezTo>
                      <a:pt x="14" y="16"/>
                      <a:pt x="14" y="16"/>
                      <a:pt x="14" y="16"/>
                    </a:cubicBezTo>
                    <a:cubicBezTo>
                      <a:pt x="14" y="16"/>
                      <a:pt x="14" y="16"/>
                      <a:pt x="15" y="16"/>
                    </a:cubicBezTo>
                    <a:cubicBezTo>
                      <a:pt x="15" y="15"/>
                      <a:pt x="15" y="15"/>
                      <a:pt x="15" y="14"/>
                    </a:cubicBezTo>
                    <a:cubicBezTo>
                      <a:pt x="15" y="14"/>
                      <a:pt x="16" y="14"/>
                      <a:pt x="16" y="14"/>
                    </a:cubicBezTo>
                    <a:cubicBezTo>
                      <a:pt x="16" y="13"/>
                      <a:pt x="16" y="13"/>
                      <a:pt x="16" y="13"/>
                    </a:cubicBezTo>
                    <a:cubicBezTo>
                      <a:pt x="16" y="13"/>
                      <a:pt x="17" y="13"/>
                      <a:pt x="17" y="13"/>
                    </a:cubicBezTo>
                    <a:cubicBezTo>
                      <a:pt x="17" y="12"/>
                      <a:pt x="16" y="11"/>
                      <a:pt x="17" y="11"/>
                    </a:cubicBezTo>
                    <a:cubicBezTo>
                      <a:pt x="17" y="10"/>
                      <a:pt x="17" y="10"/>
                      <a:pt x="17" y="10"/>
                    </a:cubicBezTo>
                    <a:cubicBezTo>
                      <a:pt x="18" y="9"/>
                      <a:pt x="17" y="9"/>
                      <a:pt x="17" y="9"/>
                    </a:cubicBezTo>
                    <a:cubicBezTo>
                      <a:pt x="17" y="8"/>
                      <a:pt x="17" y="8"/>
                      <a:pt x="17" y="7"/>
                    </a:cubicBezTo>
                    <a:cubicBezTo>
                      <a:pt x="17" y="7"/>
                      <a:pt x="17" y="6"/>
                      <a:pt x="17" y="6"/>
                    </a:cubicBezTo>
                    <a:cubicBezTo>
                      <a:pt x="18" y="6"/>
                      <a:pt x="17" y="5"/>
                      <a:pt x="18" y="5"/>
                    </a:cubicBezTo>
                    <a:cubicBezTo>
                      <a:pt x="18" y="4"/>
                      <a:pt x="18" y="4"/>
                      <a:pt x="19" y="4"/>
                    </a:cubicBezTo>
                    <a:cubicBezTo>
                      <a:pt x="19" y="3"/>
                      <a:pt x="19" y="3"/>
                      <a:pt x="19" y="2"/>
                    </a:cubicBezTo>
                    <a:cubicBezTo>
                      <a:pt x="19" y="2"/>
                      <a:pt x="19" y="2"/>
                      <a:pt x="19" y="1"/>
                    </a:cubicBezTo>
                    <a:cubicBezTo>
                      <a:pt x="19" y="1"/>
                      <a:pt x="19" y="1"/>
                      <a:pt x="19" y="1"/>
                    </a:cubicBezTo>
                    <a:cubicBezTo>
                      <a:pt x="19" y="1"/>
                      <a:pt x="18" y="1"/>
                      <a:pt x="18" y="1"/>
                    </a:cubicBezTo>
                    <a:cubicBezTo>
                      <a:pt x="17" y="1"/>
                      <a:pt x="17" y="1"/>
                      <a:pt x="17" y="1"/>
                    </a:cubicBezTo>
                    <a:cubicBezTo>
                      <a:pt x="16" y="1"/>
                      <a:pt x="16" y="0"/>
                      <a:pt x="15" y="1"/>
                    </a:cubicBezTo>
                    <a:cubicBezTo>
                      <a:pt x="14" y="1"/>
                      <a:pt x="15" y="2"/>
                      <a:pt x="14" y="2"/>
                    </a:cubicBezTo>
                    <a:cubicBezTo>
                      <a:pt x="14" y="3"/>
                      <a:pt x="14" y="3"/>
                      <a:pt x="14" y="3"/>
                    </a:cubicBezTo>
                    <a:cubicBezTo>
                      <a:pt x="14" y="4"/>
                      <a:pt x="13" y="4"/>
                      <a:pt x="13" y="5"/>
                    </a:cubicBezTo>
                    <a:cubicBezTo>
                      <a:pt x="13" y="5"/>
                      <a:pt x="13" y="5"/>
                      <a:pt x="13" y="6"/>
                    </a:cubicBezTo>
                    <a:cubicBezTo>
                      <a:pt x="13" y="6"/>
                      <a:pt x="13" y="6"/>
                      <a:pt x="13" y="7"/>
                    </a:cubicBezTo>
                    <a:cubicBezTo>
                      <a:pt x="13" y="7"/>
                      <a:pt x="13" y="7"/>
                      <a:pt x="12" y="7"/>
                    </a:cubicBezTo>
                    <a:cubicBezTo>
                      <a:pt x="12" y="7"/>
                      <a:pt x="12" y="7"/>
                      <a:pt x="11" y="7"/>
                    </a:cubicBezTo>
                    <a:cubicBezTo>
                      <a:pt x="11" y="7"/>
                      <a:pt x="11" y="6"/>
                      <a:pt x="11" y="6"/>
                    </a:cubicBezTo>
                    <a:cubicBezTo>
                      <a:pt x="11" y="6"/>
                      <a:pt x="10" y="6"/>
                      <a:pt x="10" y="5"/>
                    </a:cubicBezTo>
                    <a:cubicBezTo>
                      <a:pt x="10" y="5"/>
                      <a:pt x="9" y="5"/>
                      <a:pt x="9" y="5"/>
                    </a:cubicBezTo>
                    <a:cubicBezTo>
                      <a:pt x="8" y="5"/>
                      <a:pt x="8" y="5"/>
                      <a:pt x="8" y="5"/>
                    </a:cubicBezTo>
                    <a:cubicBezTo>
                      <a:pt x="7" y="5"/>
                      <a:pt x="7" y="5"/>
                      <a:pt x="7" y="5"/>
                    </a:cubicBezTo>
                    <a:cubicBezTo>
                      <a:pt x="6" y="5"/>
                      <a:pt x="6" y="5"/>
                      <a:pt x="5" y="5"/>
                    </a:cubicBezTo>
                    <a:cubicBezTo>
                      <a:pt x="6" y="5"/>
                      <a:pt x="6" y="5"/>
                      <a:pt x="6" y="5"/>
                    </a:cubicBezTo>
                    <a:cubicBezTo>
                      <a:pt x="6" y="5"/>
                      <a:pt x="6" y="6"/>
                      <a:pt x="5" y="6"/>
                    </a:cubicBezTo>
                    <a:cubicBezTo>
                      <a:pt x="5" y="7"/>
                      <a:pt x="5" y="7"/>
                      <a:pt x="5" y="7"/>
                    </a:cubicBezTo>
                    <a:cubicBezTo>
                      <a:pt x="5" y="8"/>
                      <a:pt x="5" y="8"/>
                      <a:pt x="5" y="8"/>
                    </a:cubicBezTo>
                    <a:cubicBezTo>
                      <a:pt x="6" y="8"/>
                      <a:pt x="6" y="8"/>
                      <a:pt x="6" y="7"/>
                    </a:cubicBezTo>
                    <a:cubicBezTo>
                      <a:pt x="7" y="7"/>
                      <a:pt x="7" y="7"/>
                      <a:pt x="7" y="7"/>
                    </a:cubicBezTo>
                    <a:cubicBezTo>
                      <a:pt x="8" y="8"/>
                      <a:pt x="8" y="8"/>
                      <a:pt x="8" y="8"/>
                    </a:cubicBezTo>
                    <a:cubicBezTo>
                      <a:pt x="8" y="8"/>
                      <a:pt x="8" y="8"/>
                      <a:pt x="9" y="9"/>
                    </a:cubicBezTo>
                    <a:cubicBezTo>
                      <a:pt x="9" y="9"/>
                      <a:pt x="8" y="9"/>
                      <a:pt x="8" y="10"/>
                    </a:cubicBezTo>
                    <a:cubicBezTo>
                      <a:pt x="8" y="10"/>
                      <a:pt x="7" y="10"/>
                      <a:pt x="7" y="10"/>
                    </a:cubicBezTo>
                    <a:cubicBezTo>
                      <a:pt x="7" y="10"/>
                      <a:pt x="7" y="11"/>
                      <a:pt x="7" y="11"/>
                    </a:cubicBezTo>
                    <a:cubicBezTo>
                      <a:pt x="7" y="12"/>
                      <a:pt x="7" y="12"/>
                      <a:pt x="8" y="12"/>
                    </a:cubicBezTo>
                    <a:cubicBezTo>
                      <a:pt x="8" y="12"/>
                      <a:pt x="8" y="13"/>
                      <a:pt x="8" y="13"/>
                    </a:cubicBezTo>
                    <a:cubicBezTo>
                      <a:pt x="8" y="13"/>
                      <a:pt x="8" y="14"/>
                      <a:pt x="8" y="14"/>
                    </a:cubicBezTo>
                    <a:cubicBezTo>
                      <a:pt x="8" y="14"/>
                      <a:pt x="8" y="15"/>
                      <a:pt x="8" y="16"/>
                    </a:cubicBezTo>
                    <a:cubicBezTo>
                      <a:pt x="8" y="16"/>
                      <a:pt x="8" y="17"/>
                      <a:pt x="8" y="17"/>
                    </a:cubicBezTo>
                    <a:cubicBezTo>
                      <a:pt x="8" y="18"/>
                      <a:pt x="8" y="18"/>
                      <a:pt x="8" y="18"/>
                    </a:cubicBezTo>
                    <a:cubicBezTo>
                      <a:pt x="7" y="18"/>
                      <a:pt x="7" y="18"/>
                      <a:pt x="7" y="18"/>
                    </a:cubicBezTo>
                    <a:cubicBezTo>
                      <a:pt x="7" y="18"/>
                      <a:pt x="7" y="18"/>
                      <a:pt x="7" y="18"/>
                    </a:cubicBezTo>
                    <a:cubicBezTo>
                      <a:pt x="6" y="18"/>
                      <a:pt x="6" y="18"/>
                      <a:pt x="6" y="18"/>
                    </a:cubicBezTo>
                    <a:cubicBezTo>
                      <a:pt x="6" y="18"/>
                      <a:pt x="6" y="19"/>
                      <a:pt x="5" y="18"/>
                    </a:cubicBezTo>
                    <a:cubicBezTo>
                      <a:pt x="5" y="18"/>
                      <a:pt x="5" y="18"/>
                      <a:pt x="5" y="18"/>
                    </a:cubicBezTo>
                    <a:cubicBezTo>
                      <a:pt x="5" y="18"/>
                      <a:pt x="5" y="17"/>
                      <a:pt x="5" y="17"/>
                    </a:cubicBezTo>
                    <a:cubicBezTo>
                      <a:pt x="4" y="17"/>
                      <a:pt x="4" y="17"/>
                      <a:pt x="4" y="17"/>
                    </a:cubicBezTo>
                    <a:cubicBezTo>
                      <a:pt x="4" y="17"/>
                      <a:pt x="4" y="17"/>
                      <a:pt x="4" y="18"/>
                    </a:cubicBezTo>
                    <a:cubicBezTo>
                      <a:pt x="4" y="18"/>
                      <a:pt x="3" y="18"/>
                      <a:pt x="3" y="18"/>
                    </a:cubicBezTo>
                    <a:cubicBezTo>
                      <a:pt x="3" y="18"/>
                      <a:pt x="3" y="18"/>
                      <a:pt x="2" y="18"/>
                    </a:cubicBezTo>
                    <a:cubicBezTo>
                      <a:pt x="2" y="18"/>
                      <a:pt x="2" y="18"/>
                      <a:pt x="1" y="18"/>
                    </a:cubicBezTo>
                    <a:cubicBezTo>
                      <a:pt x="1" y="18"/>
                      <a:pt x="1" y="19"/>
                      <a:pt x="1" y="19"/>
                    </a:cubicBezTo>
                    <a:cubicBezTo>
                      <a:pt x="1" y="19"/>
                      <a:pt x="1" y="20"/>
                      <a:pt x="1" y="20"/>
                    </a:cubicBezTo>
                    <a:cubicBezTo>
                      <a:pt x="1" y="20"/>
                      <a:pt x="1" y="21"/>
                      <a:pt x="1" y="21"/>
                    </a:cubicBezTo>
                    <a:cubicBezTo>
                      <a:pt x="1" y="21"/>
                      <a:pt x="1" y="21"/>
                      <a:pt x="0" y="22"/>
                    </a:cubicBezTo>
                    <a:cubicBezTo>
                      <a:pt x="0" y="22"/>
                      <a:pt x="0" y="22"/>
                      <a:pt x="0" y="22"/>
                    </a:cubicBezTo>
                    <a:cubicBezTo>
                      <a:pt x="0" y="22"/>
                      <a:pt x="0" y="22"/>
                      <a:pt x="0" y="22"/>
                    </a:cubicBezTo>
                    <a:cubicBezTo>
                      <a:pt x="0" y="23"/>
                      <a:pt x="0" y="23"/>
                      <a:pt x="0" y="24"/>
                    </a:cubicBezTo>
                    <a:cubicBezTo>
                      <a:pt x="0" y="24"/>
                      <a:pt x="1" y="24"/>
                      <a:pt x="1" y="24"/>
                    </a:cubicBezTo>
                    <a:cubicBezTo>
                      <a:pt x="1" y="24"/>
                      <a:pt x="1" y="25"/>
                      <a:pt x="1" y="25"/>
                    </a:cubicBezTo>
                    <a:cubicBezTo>
                      <a:pt x="1" y="25"/>
                      <a:pt x="1" y="25"/>
                      <a:pt x="2" y="25"/>
                    </a:cubicBezTo>
                    <a:cubicBezTo>
                      <a:pt x="2" y="26"/>
                      <a:pt x="2" y="26"/>
                      <a:pt x="2" y="26"/>
                    </a:cubicBezTo>
                    <a:cubicBezTo>
                      <a:pt x="2" y="26"/>
                      <a:pt x="2" y="26"/>
                      <a:pt x="2" y="26"/>
                    </a:cubicBezTo>
                    <a:cubicBezTo>
                      <a:pt x="2" y="26"/>
                      <a:pt x="2" y="25"/>
                      <a:pt x="2" y="25"/>
                    </a:cubicBezTo>
                    <a:cubicBezTo>
                      <a:pt x="3" y="25"/>
                      <a:pt x="3" y="25"/>
                      <a:pt x="3" y="25"/>
                    </a:cubicBezTo>
                    <a:cubicBezTo>
                      <a:pt x="4" y="25"/>
                      <a:pt x="4" y="24"/>
                      <a:pt x="4" y="24"/>
                    </a:cubicBezTo>
                    <a:cubicBezTo>
                      <a:pt x="5" y="24"/>
                      <a:pt x="5" y="24"/>
                      <a:pt x="5" y="24"/>
                    </a:cubicBezTo>
                    <a:cubicBezTo>
                      <a:pt x="6" y="24"/>
                      <a:pt x="6" y="23"/>
                      <a:pt x="6" y="24"/>
                    </a:cubicBezTo>
                    <a:cubicBezTo>
                      <a:pt x="7" y="24"/>
                      <a:pt x="7" y="24"/>
                      <a:pt x="7" y="25"/>
                    </a:cubicBezTo>
                    <a:cubicBezTo>
                      <a:pt x="7" y="25"/>
                      <a:pt x="7" y="25"/>
                      <a:pt x="7" y="25"/>
                    </a:cubicBezTo>
                    <a:cubicBezTo>
                      <a:pt x="7" y="25"/>
                      <a:pt x="7" y="25"/>
                      <a:pt x="7" y="24"/>
                    </a:cubicBezTo>
                    <a:cubicBezTo>
                      <a:pt x="8" y="24"/>
                      <a:pt x="8" y="24"/>
                      <a:pt x="8" y="24"/>
                    </a:cubicBezTo>
                    <a:cubicBezTo>
                      <a:pt x="8" y="24"/>
                      <a:pt x="8" y="24"/>
                      <a:pt x="9" y="24"/>
                    </a:cubicBezTo>
                    <a:cubicBezTo>
                      <a:pt x="9" y="25"/>
                      <a:pt x="8" y="25"/>
                      <a:pt x="9" y="25"/>
                    </a:cubicBezTo>
                    <a:cubicBezTo>
                      <a:pt x="9" y="25"/>
                      <a:pt x="9" y="25"/>
                      <a:pt x="9" y="25"/>
                    </a:cubicBezTo>
                    <a:cubicBezTo>
                      <a:pt x="10" y="25"/>
                      <a:pt x="10" y="25"/>
                      <a:pt x="10" y="24"/>
                    </a:cubicBezTo>
                    <a:cubicBezTo>
                      <a:pt x="11" y="24"/>
                      <a:pt x="11" y="23"/>
                      <a:pt x="11" y="23"/>
                    </a:cubicBezTo>
                    <a:cubicBezTo>
                      <a:pt x="12" y="23"/>
                      <a:pt x="12" y="23"/>
                      <a:pt x="13" y="22"/>
                    </a:cubicBezTo>
                    <a:cubicBezTo>
                      <a:pt x="13" y="22"/>
                      <a:pt x="13" y="22"/>
                      <a:pt x="13" y="2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48" name="Freeform 241"/>
              <p:cNvSpPr>
                <a:spLocks/>
              </p:cNvSpPr>
              <p:nvPr/>
            </p:nvSpPr>
            <p:spPr bwMode="auto">
              <a:xfrm>
                <a:off x="4637089" y="30114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49" name="Freeform 242"/>
              <p:cNvSpPr>
                <a:spLocks/>
              </p:cNvSpPr>
              <p:nvPr/>
            </p:nvSpPr>
            <p:spPr bwMode="auto">
              <a:xfrm>
                <a:off x="3956051" y="2751139"/>
                <a:ext cx="173038" cy="195263"/>
              </a:xfrm>
              <a:custGeom>
                <a:avLst/>
                <a:gdLst>
                  <a:gd name="T0" fmla="*/ 16 w 16"/>
                  <a:gd name="T1" fmla="*/ 4 h 18"/>
                  <a:gd name="T2" fmla="*/ 15 w 16"/>
                  <a:gd name="T3" fmla="*/ 3 h 18"/>
                  <a:gd name="T4" fmla="*/ 12 w 16"/>
                  <a:gd name="T5" fmla="*/ 2 h 18"/>
                  <a:gd name="T6" fmla="*/ 11 w 16"/>
                  <a:gd name="T7" fmla="*/ 3 h 18"/>
                  <a:gd name="T8" fmla="*/ 9 w 16"/>
                  <a:gd name="T9" fmla="*/ 1 h 18"/>
                  <a:gd name="T10" fmla="*/ 8 w 16"/>
                  <a:gd name="T11" fmla="*/ 0 h 18"/>
                  <a:gd name="T12" fmla="*/ 6 w 16"/>
                  <a:gd name="T13" fmla="*/ 1 h 18"/>
                  <a:gd name="T14" fmla="*/ 6 w 16"/>
                  <a:gd name="T15" fmla="*/ 0 h 18"/>
                  <a:gd name="T16" fmla="*/ 5 w 16"/>
                  <a:gd name="T17" fmla="*/ 1 h 18"/>
                  <a:gd name="T18" fmla="*/ 3 w 16"/>
                  <a:gd name="T19" fmla="*/ 0 h 18"/>
                  <a:gd name="T20" fmla="*/ 2 w 16"/>
                  <a:gd name="T21" fmla="*/ 1 h 18"/>
                  <a:gd name="T22" fmla="*/ 2 w 16"/>
                  <a:gd name="T23" fmla="*/ 3 h 18"/>
                  <a:gd name="T24" fmla="*/ 2 w 16"/>
                  <a:gd name="T25" fmla="*/ 5 h 18"/>
                  <a:gd name="T26" fmla="*/ 3 w 16"/>
                  <a:gd name="T27" fmla="*/ 6 h 18"/>
                  <a:gd name="T28" fmla="*/ 1 w 16"/>
                  <a:gd name="T29" fmla="*/ 6 h 18"/>
                  <a:gd name="T30" fmla="*/ 2 w 16"/>
                  <a:gd name="T31" fmla="*/ 8 h 18"/>
                  <a:gd name="T32" fmla="*/ 2 w 16"/>
                  <a:gd name="T33" fmla="*/ 8 h 18"/>
                  <a:gd name="T34" fmla="*/ 1 w 16"/>
                  <a:gd name="T35" fmla="*/ 9 h 18"/>
                  <a:gd name="T36" fmla="*/ 0 w 16"/>
                  <a:gd name="T37" fmla="*/ 11 h 18"/>
                  <a:gd name="T38" fmla="*/ 2 w 16"/>
                  <a:gd name="T39" fmla="*/ 12 h 18"/>
                  <a:gd name="T40" fmla="*/ 3 w 16"/>
                  <a:gd name="T41" fmla="*/ 14 h 18"/>
                  <a:gd name="T42" fmla="*/ 3 w 16"/>
                  <a:gd name="T43" fmla="*/ 16 h 18"/>
                  <a:gd name="T44" fmla="*/ 3 w 16"/>
                  <a:gd name="T45" fmla="*/ 18 h 18"/>
                  <a:gd name="T46" fmla="*/ 5 w 16"/>
                  <a:gd name="T47" fmla="*/ 17 h 18"/>
                  <a:gd name="T48" fmla="*/ 7 w 16"/>
                  <a:gd name="T49" fmla="*/ 16 h 18"/>
                  <a:gd name="T50" fmla="*/ 9 w 16"/>
                  <a:gd name="T51" fmla="*/ 15 h 18"/>
                  <a:gd name="T52" fmla="*/ 12 w 16"/>
                  <a:gd name="T53" fmla="*/ 15 h 18"/>
                  <a:gd name="T54" fmla="*/ 15 w 16"/>
                  <a:gd name="T55" fmla="*/ 16 h 18"/>
                  <a:gd name="T56" fmla="*/ 15 w 16"/>
                  <a:gd name="T57" fmla="*/ 15 h 18"/>
                  <a:gd name="T58" fmla="*/ 14 w 16"/>
                  <a:gd name="T59" fmla="*/ 12 h 18"/>
                  <a:gd name="T60" fmla="*/ 14 w 16"/>
                  <a:gd name="T61" fmla="*/ 10 h 18"/>
                  <a:gd name="T62" fmla="*/ 15 w 16"/>
                  <a:gd name="T63" fmla="*/ 7 h 18"/>
                  <a:gd name="T64" fmla="*/ 15 w 16"/>
                  <a:gd name="T6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8">
                    <a:moveTo>
                      <a:pt x="15" y="5"/>
                    </a:moveTo>
                    <a:cubicBezTo>
                      <a:pt x="15" y="5"/>
                      <a:pt x="16" y="4"/>
                      <a:pt x="16" y="4"/>
                    </a:cubicBezTo>
                    <a:cubicBezTo>
                      <a:pt x="16" y="3"/>
                      <a:pt x="15" y="3"/>
                      <a:pt x="15" y="3"/>
                    </a:cubicBezTo>
                    <a:cubicBezTo>
                      <a:pt x="15" y="3"/>
                      <a:pt x="15" y="3"/>
                      <a:pt x="15" y="3"/>
                    </a:cubicBezTo>
                    <a:cubicBezTo>
                      <a:pt x="14" y="3"/>
                      <a:pt x="14" y="2"/>
                      <a:pt x="14" y="2"/>
                    </a:cubicBezTo>
                    <a:cubicBezTo>
                      <a:pt x="13" y="2"/>
                      <a:pt x="13" y="2"/>
                      <a:pt x="12" y="2"/>
                    </a:cubicBezTo>
                    <a:cubicBezTo>
                      <a:pt x="12" y="2"/>
                      <a:pt x="12" y="2"/>
                      <a:pt x="12" y="2"/>
                    </a:cubicBezTo>
                    <a:cubicBezTo>
                      <a:pt x="11" y="3"/>
                      <a:pt x="11" y="3"/>
                      <a:pt x="11" y="3"/>
                    </a:cubicBezTo>
                    <a:cubicBezTo>
                      <a:pt x="10" y="3"/>
                      <a:pt x="10" y="3"/>
                      <a:pt x="10" y="2"/>
                    </a:cubicBezTo>
                    <a:cubicBezTo>
                      <a:pt x="9" y="2"/>
                      <a:pt x="10" y="2"/>
                      <a:pt x="9" y="1"/>
                    </a:cubicBezTo>
                    <a:cubicBezTo>
                      <a:pt x="9" y="1"/>
                      <a:pt x="9" y="1"/>
                      <a:pt x="8" y="1"/>
                    </a:cubicBezTo>
                    <a:cubicBezTo>
                      <a:pt x="8" y="0"/>
                      <a:pt x="8" y="0"/>
                      <a:pt x="8" y="0"/>
                    </a:cubicBezTo>
                    <a:cubicBezTo>
                      <a:pt x="8" y="1"/>
                      <a:pt x="8" y="1"/>
                      <a:pt x="7" y="1"/>
                    </a:cubicBezTo>
                    <a:cubicBezTo>
                      <a:pt x="7" y="1"/>
                      <a:pt x="7" y="1"/>
                      <a:pt x="6" y="1"/>
                    </a:cubicBezTo>
                    <a:cubicBezTo>
                      <a:pt x="6" y="0"/>
                      <a:pt x="7" y="0"/>
                      <a:pt x="6" y="0"/>
                    </a:cubicBezTo>
                    <a:cubicBezTo>
                      <a:pt x="6" y="0"/>
                      <a:pt x="6" y="0"/>
                      <a:pt x="6" y="0"/>
                    </a:cubicBezTo>
                    <a:cubicBezTo>
                      <a:pt x="6" y="0"/>
                      <a:pt x="6" y="0"/>
                      <a:pt x="5" y="0"/>
                    </a:cubicBezTo>
                    <a:cubicBezTo>
                      <a:pt x="5" y="0"/>
                      <a:pt x="5" y="1"/>
                      <a:pt x="5" y="1"/>
                    </a:cubicBezTo>
                    <a:cubicBezTo>
                      <a:pt x="4" y="1"/>
                      <a:pt x="4" y="1"/>
                      <a:pt x="4" y="1"/>
                    </a:cubicBezTo>
                    <a:cubicBezTo>
                      <a:pt x="3" y="1"/>
                      <a:pt x="3" y="0"/>
                      <a:pt x="3" y="0"/>
                    </a:cubicBezTo>
                    <a:cubicBezTo>
                      <a:pt x="3" y="0"/>
                      <a:pt x="2" y="1"/>
                      <a:pt x="2" y="1"/>
                    </a:cubicBezTo>
                    <a:cubicBezTo>
                      <a:pt x="2" y="1"/>
                      <a:pt x="2" y="1"/>
                      <a:pt x="2" y="1"/>
                    </a:cubicBezTo>
                    <a:cubicBezTo>
                      <a:pt x="2" y="1"/>
                      <a:pt x="2" y="2"/>
                      <a:pt x="2" y="2"/>
                    </a:cubicBezTo>
                    <a:cubicBezTo>
                      <a:pt x="2" y="3"/>
                      <a:pt x="2" y="3"/>
                      <a:pt x="2" y="3"/>
                    </a:cubicBezTo>
                    <a:cubicBezTo>
                      <a:pt x="2" y="3"/>
                      <a:pt x="2" y="3"/>
                      <a:pt x="2" y="4"/>
                    </a:cubicBezTo>
                    <a:cubicBezTo>
                      <a:pt x="2" y="4"/>
                      <a:pt x="2" y="4"/>
                      <a:pt x="2" y="5"/>
                    </a:cubicBezTo>
                    <a:cubicBezTo>
                      <a:pt x="2" y="5"/>
                      <a:pt x="3" y="5"/>
                      <a:pt x="3" y="5"/>
                    </a:cubicBezTo>
                    <a:cubicBezTo>
                      <a:pt x="3" y="5"/>
                      <a:pt x="3" y="6"/>
                      <a:pt x="3" y="6"/>
                    </a:cubicBezTo>
                    <a:cubicBezTo>
                      <a:pt x="3" y="6"/>
                      <a:pt x="2" y="6"/>
                      <a:pt x="2" y="6"/>
                    </a:cubicBezTo>
                    <a:cubicBezTo>
                      <a:pt x="2" y="6"/>
                      <a:pt x="1" y="6"/>
                      <a:pt x="1" y="6"/>
                    </a:cubicBezTo>
                    <a:cubicBezTo>
                      <a:pt x="1" y="6"/>
                      <a:pt x="2" y="6"/>
                      <a:pt x="2" y="7"/>
                    </a:cubicBezTo>
                    <a:cubicBezTo>
                      <a:pt x="2" y="7"/>
                      <a:pt x="2" y="7"/>
                      <a:pt x="2" y="8"/>
                    </a:cubicBezTo>
                    <a:cubicBezTo>
                      <a:pt x="2" y="8"/>
                      <a:pt x="2" y="8"/>
                      <a:pt x="2" y="8"/>
                    </a:cubicBezTo>
                    <a:cubicBezTo>
                      <a:pt x="2" y="8"/>
                      <a:pt x="2" y="8"/>
                      <a:pt x="2" y="8"/>
                    </a:cubicBezTo>
                    <a:cubicBezTo>
                      <a:pt x="2" y="8"/>
                      <a:pt x="1" y="8"/>
                      <a:pt x="1" y="9"/>
                    </a:cubicBezTo>
                    <a:cubicBezTo>
                      <a:pt x="1" y="9"/>
                      <a:pt x="1" y="9"/>
                      <a:pt x="1" y="9"/>
                    </a:cubicBezTo>
                    <a:cubicBezTo>
                      <a:pt x="1" y="10"/>
                      <a:pt x="1" y="10"/>
                      <a:pt x="1" y="10"/>
                    </a:cubicBezTo>
                    <a:cubicBezTo>
                      <a:pt x="1" y="11"/>
                      <a:pt x="0" y="11"/>
                      <a:pt x="0" y="11"/>
                    </a:cubicBezTo>
                    <a:cubicBezTo>
                      <a:pt x="0" y="12"/>
                      <a:pt x="1" y="12"/>
                      <a:pt x="1" y="12"/>
                    </a:cubicBezTo>
                    <a:cubicBezTo>
                      <a:pt x="1" y="12"/>
                      <a:pt x="2" y="12"/>
                      <a:pt x="2" y="12"/>
                    </a:cubicBezTo>
                    <a:cubicBezTo>
                      <a:pt x="3" y="12"/>
                      <a:pt x="2" y="13"/>
                      <a:pt x="2" y="13"/>
                    </a:cubicBezTo>
                    <a:cubicBezTo>
                      <a:pt x="3" y="13"/>
                      <a:pt x="3" y="13"/>
                      <a:pt x="3" y="14"/>
                    </a:cubicBezTo>
                    <a:cubicBezTo>
                      <a:pt x="3" y="14"/>
                      <a:pt x="3" y="15"/>
                      <a:pt x="3" y="15"/>
                    </a:cubicBezTo>
                    <a:cubicBezTo>
                      <a:pt x="3" y="16"/>
                      <a:pt x="3" y="16"/>
                      <a:pt x="3" y="16"/>
                    </a:cubicBezTo>
                    <a:cubicBezTo>
                      <a:pt x="3" y="17"/>
                      <a:pt x="3" y="17"/>
                      <a:pt x="3" y="18"/>
                    </a:cubicBezTo>
                    <a:cubicBezTo>
                      <a:pt x="3" y="18"/>
                      <a:pt x="3" y="18"/>
                      <a:pt x="3" y="18"/>
                    </a:cubicBezTo>
                    <a:cubicBezTo>
                      <a:pt x="3" y="18"/>
                      <a:pt x="3" y="17"/>
                      <a:pt x="4" y="17"/>
                    </a:cubicBezTo>
                    <a:cubicBezTo>
                      <a:pt x="4" y="17"/>
                      <a:pt x="4" y="17"/>
                      <a:pt x="5" y="17"/>
                    </a:cubicBezTo>
                    <a:cubicBezTo>
                      <a:pt x="5" y="17"/>
                      <a:pt x="5" y="16"/>
                      <a:pt x="6" y="16"/>
                    </a:cubicBezTo>
                    <a:cubicBezTo>
                      <a:pt x="6" y="16"/>
                      <a:pt x="6" y="16"/>
                      <a:pt x="7" y="16"/>
                    </a:cubicBezTo>
                    <a:cubicBezTo>
                      <a:pt x="7" y="16"/>
                      <a:pt x="8" y="16"/>
                      <a:pt x="8" y="16"/>
                    </a:cubicBezTo>
                    <a:cubicBezTo>
                      <a:pt x="8" y="16"/>
                      <a:pt x="8" y="15"/>
                      <a:pt x="9" y="15"/>
                    </a:cubicBezTo>
                    <a:cubicBezTo>
                      <a:pt x="9" y="15"/>
                      <a:pt x="9" y="15"/>
                      <a:pt x="10" y="15"/>
                    </a:cubicBezTo>
                    <a:cubicBezTo>
                      <a:pt x="11" y="15"/>
                      <a:pt x="11" y="15"/>
                      <a:pt x="12" y="15"/>
                    </a:cubicBezTo>
                    <a:cubicBezTo>
                      <a:pt x="13" y="15"/>
                      <a:pt x="13" y="15"/>
                      <a:pt x="14" y="15"/>
                    </a:cubicBezTo>
                    <a:cubicBezTo>
                      <a:pt x="14" y="15"/>
                      <a:pt x="14" y="16"/>
                      <a:pt x="15" y="16"/>
                    </a:cubicBezTo>
                    <a:cubicBezTo>
                      <a:pt x="15" y="16"/>
                      <a:pt x="15" y="16"/>
                      <a:pt x="15" y="16"/>
                    </a:cubicBezTo>
                    <a:cubicBezTo>
                      <a:pt x="15" y="15"/>
                      <a:pt x="15" y="15"/>
                      <a:pt x="15" y="15"/>
                    </a:cubicBezTo>
                    <a:cubicBezTo>
                      <a:pt x="15" y="14"/>
                      <a:pt x="15" y="14"/>
                      <a:pt x="14" y="14"/>
                    </a:cubicBezTo>
                    <a:cubicBezTo>
                      <a:pt x="14" y="13"/>
                      <a:pt x="14" y="13"/>
                      <a:pt x="14" y="12"/>
                    </a:cubicBezTo>
                    <a:cubicBezTo>
                      <a:pt x="14" y="12"/>
                      <a:pt x="14" y="11"/>
                      <a:pt x="14" y="11"/>
                    </a:cubicBezTo>
                    <a:cubicBezTo>
                      <a:pt x="14" y="10"/>
                      <a:pt x="14" y="10"/>
                      <a:pt x="14" y="10"/>
                    </a:cubicBezTo>
                    <a:cubicBezTo>
                      <a:pt x="15" y="9"/>
                      <a:pt x="15" y="9"/>
                      <a:pt x="15" y="9"/>
                    </a:cubicBezTo>
                    <a:cubicBezTo>
                      <a:pt x="15" y="8"/>
                      <a:pt x="15" y="8"/>
                      <a:pt x="15" y="7"/>
                    </a:cubicBezTo>
                    <a:cubicBezTo>
                      <a:pt x="15" y="7"/>
                      <a:pt x="14" y="6"/>
                      <a:pt x="15" y="6"/>
                    </a:cubicBezTo>
                    <a:cubicBezTo>
                      <a:pt x="15" y="5"/>
                      <a:pt x="15" y="5"/>
                      <a:pt x="15" y="5"/>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50" name="Freeform 243"/>
              <p:cNvSpPr>
                <a:spLocks/>
              </p:cNvSpPr>
              <p:nvPr/>
            </p:nvSpPr>
            <p:spPr bwMode="auto">
              <a:xfrm>
                <a:off x="4205289" y="2351089"/>
                <a:ext cx="420688" cy="357188"/>
              </a:xfrm>
              <a:custGeom>
                <a:avLst/>
                <a:gdLst>
                  <a:gd name="T0" fmla="*/ 29 w 39"/>
                  <a:gd name="T1" fmla="*/ 30 h 33"/>
                  <a:gd name="T2" fmla="*/ 31 w 39"/>
                  <a:gd name="T3" fmla="*/ 30 h 33"/>
                  <a:gd name="T4" fmla="*/ 33 w 39"/>
                  <a:gd name="T5" fmla="*/ 29 h 33"/>
                  <a:gd name="T6" fmla="*/ 33 w 39"/>
                  <a:gd name="T7" fmla="*/ 28 h 33"/>
                  <a:gd name="T8" fmla="*/ 34 w 39"/>
                  <a:gd name="T9" fmla="*/ 26 h 33"/>
                  <a:gd name="T10" fmla="*/ 35 w 39"/>
                  <a:gd name="T11" fmla="*/ 23 h 33"/>
                  <a:gd name="T12" fmla="*/ 36 w 39"/>
                  <a:gd name="T13" fmla="*/ 22 h 33"/>
                  <a:gd name="T14" fmla="*/ 37 w 39"/>
                  <a:gd name="T15" fmla="*/ 21 h 33"/>
                  <a:gd name="T16" fmla="*/ 38 w 39"/>
                  <a:gd name="T17" fmla="*/ 19 h 33"/>
                  <a:gd name="T18" fmla="*/ 38 w 39"/>
                  <a:gd name="T19" fmla="*/ 13 h 33"/>
                  <a:gd name="T20" fmla="*/ 39 w 39"/>
                  <a:gd name="T21" fmla="*/ 9 h 33"/>
                  <a:gd name="T22" fmla="*/ 38 w 39"/>
                  <a:gd name="T23" fmla="*/ 8 h 33"/>
                  <a:gd name="T24" fmla="*/ 37 w 39"/>
                  <a:gd name="T25" fmla="*/ 7 h 33"/>
                  <a:gd name="T26" fmla="*/ 37 w 39"/>
                  <a:gd name="T27" fmla="*/ 4 h 33"/>
                  <a:gd name="T28" fmla="*/ 37 w 39"/>
                  <a:gd name="T29" fmla="*/ 2 h 33"/>
                  <a:gd name="T30" fmla="*/ 36 w 39"/>
                  <a:gd name="T31" fmla="*/ 2 h 33"/>
                  <a:gd name="T32" fmla="*/ 34 w 39"/>
                  <a:gd name="T33" fmla="*/ 2 h 33"/>
                  <a:gd name="T34" fmla="*/ 32 w 39"/>
                  <a:gd name="T35" fmla="*/ 1 h 33"/>
                  <a:gd name="T36" fmla="*/ 31 w 39"/>
                  <a:gd name="T37" fmla="*/ 0 h 33"/>
                  <a:gd name="T38" fmla="*/ 28 w 39"/>
                  <a:gd name="T39" fmla="*/ 1 h 33"/>
                  <a:gd name="T40" fmla="*/ 27 w 39"/>
                  <a:gd name="T41" fmla="*/ 2 h 33"/>
                  <a:gd name="T42" fmla="*/ 25 w 39"/>
                  <a:gd name="T43" fmla="*/ 4 h 33"/>
                  <a:gd name="T44" fmla="*/ 21 w 39"/>
                  <a:gd name="T45" fmla="*/ 7 h 33"/>
                  <a:gd name="T46" fmla="*/ 17 w 39"/>
                  <a:gd name="T47" fmla="*/ 10 h 33"/>
                  <a:gd name="T48" fmla="*/ 14 w 39"/>
                  <a:gd name="T49" fmla="*/ 12 h 33"/>
                  <a:gd name="T50" fmla="*/ 9 w 39"/>
                  <a:gd name="T51" fmla="*/ 13 h 33"/>
                  <a:gd name="T52" fmla="*/ 10 w 39"/>
                  <a:gd name="T53" fmla="*/ 14 h 33"/>
                  <a:gd name="T54" fmla="*/ 10 w 39"/>
                  <a:gd name="T55" fmla="*/ 17 h 33"/>
                  <a:gd name="T56" fmla="*/ 10 w 39"/>
                  <a:gd name="T57" fmla="*/ 21 h 33"/>
                  <a:gd name="T58" fmla="*/ 9 w 39"/>
                  <a:gd name="T59" fmla="*/ 23 h 33"/>
                  <a:gd name="T60" fmla="*/ 7 w 39"/>
                  <a:gd name="T61" fmla="*/ 23 h 33"/>
                  <a:gd name="T62" fmla="*/ 4 w 39"/>
                  <a:gd name="T63" fmla="*/ 24 h 33"/>
                  <a:gd name="T64" fmla="*/ 2 w 39"/>
                  <a:gd name="T65" fmla="*/ 24 h 33"/>
                  <a:gd name="T66" fmla="*/ 0 w 39"/>
                  <a:gd name="T67" fmla="*/ 25 h 33"/>
                  <a:gd name="T68" fmla="*/ 0 w 39"/>
                  <a:gd name="T69" fmla="*/ 26 h 33"/>
                  <a:gd name="T70" fmla="*/ 2 w 39"/>
                  <a:gd name="T71" fmla="*/ 28 h 33"/>
                  <a:gd name="T72" fmla="*/ 2 w 39"/>
                  <a:gd name="T73" fmla="*/ 30 h 33"/>
                  <a:gd name="T74" fmla="*/ 4 w 39"/>
                  <a:gd name="T75" fmla="*/ 31 h 33"/>
                  <a:gd name="T76" fmla="*/ 5 w 39"/>
                  <a:gd name="T77" fmla="*/ 31 h 33"/>
                  <a:gd name="T78" fmla="*/ 5 w 39"/>
                  <a:gd name="T79" fmla="*/ 33 h 33"/>
                  <a:gd name="T80" fmla="*/ 7 w 39"/>
                  <a:gd name="T81" fmla="*/ 32 h 33"/>
                  <a:gd name="T82" fmla="*/ 8 w 39"/>
                  <a:gd name="T83" fmla="*/ 33 h 33"/>
                  <a:gd name="T84" fmla="*/ 8 w 39"/>
                  <a:gd name="T85" fmla="*/ 32 h 33"/>
                  <a:gd name="T86" fmla="*/ 10 w 39"/>
                  <a:gd name="T87" fmla="*/ 30 h 33"/>
                  <a:gd name="T88" fmla="*/ 11 w 39"/>
                  <a:gd name="T89" fmla="*/ 28 h 33"/>
                  <a:gd name="T90" fmla="*/ 13 w 39"/>
                  <a:gd name="T91" fmla="*/ 28 h 33"/>
                  <a:gd name="T92" fmla="*/ 14 w 39"/>
                  <a:gd name="T93" fmla="*/ 28 h 33"/>
                  <a:gd name="T94" fmla="*/ 16 w 39"/>
                  <a:gd name="T95" fmla="*/ 29 h 33"/>
                  <a:gd name="T96" fmla="*/ 18 w 39"/>
                  <a:gd name="T97" fmla="*/ 30 h 33"/>
                  <a:gd name="T98" fmla="*/ 20 w 39"/>
                  <a:gd name="T99" fmla="*/ 29 h 33"/>
                  <a:gd name="T100" fmla="*/ 22 w 39"/>
                  <a:gd name="T101" fmla="*/ 31 h 33"/>
                  <a:gd name="T102" fmla="*/ 24 w 39"/>
                  <a:gd name="T103" fmla="*/ 30 h 33"/>
                  <a:gd name="T104" fmla="*/ 26 w 39"/>
                  <a:gd name="T105" fmla="*/ 29 h 33"/>
                  <a:gd name="T106" fmla="*/ 28 w 39"/>
                  <a:gd name="T10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3">
                    <a:moveTo>
                      <a:pt x="28" y="29"/>
                    </a:moveTo>
                    <a:cubicBezTo>
                      <a:pt x="28" y="30"/>
                      <a:pt x="28" y="30"/>
                      <a:pt x="29" y="30"/>
                    </a:cubicBezTo>
                    <a:cubicBezTo>
                      <a:pt x="29" y="30"/>
                      <a:pt x="29" y="30"/>
                      <a:pt x="30" y="30"/>
                    </a:cubicBezTo>
                    <a:cubicBezTo>
                      <a:pt x="30" y="30"/>
                      <a:pt x="30" y="30"/>
                      <a:pt x="31" y="30"/>
                    </a:cubicBezTo>
                    <a:cubicBezTo>
                      <a:pt x="31" y="29"/>
                      <a:pt x="31" y="29"/>
                      <a:pt x="32" y="29"/>
                    </a:cubicBezTo>
                    <a:cubicBezTo>
                      <a:pt x="32" y="29"/>
                      <a:pt x="32" y="29"/>
                      <a:pt x="33" y="29"/>
                    </a:cubicBezTo>
                    <a:cubicBezTo>
                      <a:pt x="33" y="29"/>
                      <a:pt x="33" y="29"/>
                      <a:pt x="33" y="28"/>
                    </a:cubicBezTo>
                    <a:cubicBezTo>
                      <a:pt x="33" y="28"/>
                      <a:pt x="33" y="28"/>
                      <a:pt x="33" y="28"/>
                    </a:cubicBezTo>
                    <a:cubicBezTo>
                      <a:pt x="33" y="28"/>
                      <a:pt x="33" y="28"/>
                      <a:pt x="34" y="27"/>
                    </a:cubicBezTo>
                    <a:cubicBezTo>
                      <a:pt x="34" y="27"/>
                      <a:pt x="34" y="27"/>
                      <a:pt x="34" y="26"/>
                    </a:cubicBezTo>
                    <a:cubicBezTo>
                      <a:pt x="34" y="26"/>
                      <a:pt x="34" y="25"/>
                      <a:pt x="34" y="25"/>
                    </a:cubicBezTo>
                    <a:cubicBezTo>
                      <a:pt x="34" y="24"/>
                      <a:pt x="34" y="24"/>
                      <a:pt x="35" y="23"/>
                    </a:cubicBezTo>
                    <a:cubicBezTo>
                      <a:pt x="35" y="23"/>
                      <a:pt x="35" y="23"/>
                      <a:pt x="35" y="23"/>
                    </a:cubicBezTo>
                    <a:cubicBezTo>
                      <a:pt x="36" y="23"/>
                      <a:pt x="36" y="22"/>
                      <a:pt x="36" y="22"/>
                    </a:cubicBezTo>
                    <a:cubicBezTo>
                      <a:pt x="36" y="22"/>
                      <a:pt x="36" y="21"/>
                      <a:pt x="36" y="21"/>
                    </a:cubicBezTo>
                    <a:cubicBezTo>
                      <a:pt x="36" y="21"/>
                      <a:pt x="37" y="21"/>
                      <a:pt x="37" y="21"/>
                    </a:cubicBezTo>
                    <a:cubicBezTo>
                      <a:pt x="37" y="20"/>
                      <a:pt x="37" y="20"/>
                      <a:pt x="38" y="20"/>
                    </a:cubicBezTo>
                    <a:cubicBezTo>
                      <a:pt x="38" y="20"/>
                      <a:pt x="38" y="20"/>
                      <a:pt x="38" y="19"/>
                    </a:cubicBezTo>
                    <a:cubicBezTo>
                      <a:pt x="39" y="18"/>
                      <a:pt x="39" y="18"/>
                      <a:pt x="39" y="17"/>
                    </a:cubicBezTo>
                    <a:cubicBezTo>
                      <a:pt x="39" y="16"/>
                      <a:pt x="38" y="14"/>
                      <a:pt x="38" y="13"/>
                    </a:cubicBezTo>
                    <a:cubicBezTo>
                      <a:pt x="38" y="12"/>
                      <a:pt x="38" y="12"/>
                      <a:pt x="39" y="11"/>
                    </a:cubicBezTo>
                    <a:cubicBezTo>
                      <a:pt x="39" y="10"/>
                      <a:pt x="39" y="10"/>
                      <a:pt x="39" y="9"/>
                    </a:cubicBezTo>
                    <a:cubicBezTo>
                      <a:pt x="39" y="9"/>
                      <a:pt x="39" y="9"/>
                      <a:pt x="39" y="9"/>
                    </a:cubicBezTo>
                    <a:cubicBezTo>
                      <a:pt x="39" y="8"/>
                      <a:pt x="38" y="8"/>
                      <a:pt x="38" y="8"/>
                    </a:cubicBezTo>
                    <a:cubicBezTo>
                      <a:pt x="38" y="8"/>
                      <a:pt x="38" y="8"/>
                      <a:pt x="38" y="7"/>
                    </a:cubicBezTo>
                    <a:cubicBezTo>
                      <a:pt x="38" y="7"/>
                      <a:pt x="38" y="7"/>
                      <a:pt x="37" y="7"/>
                    </a:cubicBezTo>
                    <a:cubicBezTo>
                      <a:pt x="37" y="6"/>
                      <a:pt x="37" y="6"/>
                      <a:pt x="37" y="5"/>
                    </a:cubicBezTo>
                    <a:cubicBezTo>
                      <a:pt x="37" y="5"/>
                      <a:pt x="37" y="5"/>
                      <a:pt x="37" y="4"/>
                    </a:cubicBezTo>
                    <a:cubicBezTo>
                      <a:pt x="37" y="4"/>
                      <a:pt x="37" y="3"/>
                      <a:pt x="37" y="3"/>
                    </a:cubicBezTo>
                    <a:cubicBezTo>
                      <a:pt x="37" y="3"/>
                      <a:pt x="37" y="3"/>
                      <a:pt x="37" y="2"/>
                    </a:cubicBezTo>
                    <a:cubicBezTo>
                      <a:pt x="37" y="2"/>
                      <a:pt x="37" y="2"/>
                      <a:pt x="37" y="2"/>
                    </a:cubicBezTo>
                    <a:cubicBezTo>
                      <a:pt x="36" y="2"/>
                      <a:pt x="36" y="2"/>
                      <a:pt x="36" y="2"/>
                    </a:cubicBezTo>
                    <a:cubicBezTo>
                      <a:pt x="36" y="3"/>
                      <a:pt x="35" y="3"/>
                      <a:pt x="35" y="3"/>
                    </a:cubicBezTo>
                    <a:cubicBezTo>
                      <a:pt x="35" y="3"/>
                      <a:pt x="35" y="2"/>
                      <a:pt x="34" y="2"/>
                    </a:cubicBezTo>
                    <a:cubicBezTo>
                      <a:pt x="34" y="2"/>
                      <a:pt x="34" y="2"/>
                      <a:pt x="34" y="1"/>
                    </a:cubicBezTo>
                    <a:cubicBezTo>
                      <a:pt x="33" y="1"/>
                      <a:pt x="33" y="1"/>
                      <a:pt x="32" y="1"/>
                    </a:cubicBezTo>
                    <a:cubicBezTo>
                      <a:pt x="32" y="1"/>
                      <a:pt x="32" y="1"/>
                      <a:pt x="31" y="1"/>
                    </a:cubicBezTo>
                    <a:cubicBezTo>
                      <a:pt x="31" y="1"/>
                      <a:pt x="31" y="0"/>
                      <a:pt x="31" y="0"/>
                    </a:cubicBezTo>
                    <a:cubicBezTo>
                      <a:pt x="30" y="0"/>
                      <a:pt x="30" y="0"/>
                      <a:pt x="29" y="0"/>
                    </a:cubicBezTo>
                    <a:cubicBezTo>
                      <a:pt x="29" y="0"/>
                      <a:pt x="29" y="1"/>
                      <a:pt x="28" y="1"/>
                    </a:cubicBezTo>
                    <a:cubicBezTo>
                      <a:pt x="28" y="1"/>
                      <a:pt x="28" y="1"/>
                      <a:pt x="28" y="1"/>
                    </a:cubicBezTo>
                    <a:cubicBezTo>
                      <a:pt x="27" y="2"/>
                      <a:pt x="27" y="2"/>
                      <a:pt x="27" y="2"/>
                    </a:cubicBezTo>
                    <a:cubicBezTo>
                      <a:pt x="26" y="2"/>
                      <a:pt x="26" y="2"/>
                      <a:pt x="26" y="3"/>
                    </a:cubicBezTo>
                    <a:cubicBezTo>
                      <a:pt x="25" y="3"/>
                      <a:pt x="25" y="3"/>
                      <a:pt x="25" y="4"/>
                    </a:cubicBezTo>
                    <a:cubicBezTo>
                      <a:pt x="24" y="5"/>
                      <a:pt x="23" y="4"/>
                      <a:pt x="22" y="5"/>
                    </a:cubicBezTo>
                    <a:cubicBezTo>
                      <a:pt x="21" y="5"/>
                      <a:pt x="21" y="6"/>
                      <a:pt x="21" y="7"/>
                    </a:cubicBezTo>
                    <a:cubicBezTo>
                      <a:pt x="20" y="7"/>
                      <a:pt x="19" y="8"/>
                      <a:pt x="18" y="8"/>
                    </a:cubicBezTo>
                    <a:cubicBezTo>
                      <a:pt x="18" y="9"/>
                      <a:pt x="17" y="9"/>
                      <a:pt x="17" y="10"/>
                    </a:cubicBezTo>
                    <a:cubicBezTo>
                      <a:pt x="16" y="10"/>
                      <a:pt x="15" y="11"/>
                      <a:pt x="15" y="11"/>
                    </a:cubicBezTo>
                    <a:cubicBezTo>
                      <a:pt x="14" y="11"/>
                      <a:pt x="14" y="12"/>
                      <a:pt x="14" y="12"/>
                    </a:cubicBezTo>
                    <a:cubicBezTo>
                      <a:pt x="13" y="12"/>
                      <a:pt x="13" y="12"/>
                      <a:pt x="12" y="12"/>
                    </a:cubicBezTo>
                    <a:cubicBezTo>
                      <a:pt x="11" y="12"/>
                      <a:pt x="10" y="13"/>
                      <a:pt x="9" y="13"/>
                    </a:cubicBezTo>
                    <a:cubicBezTo>
                      <a:pt x="10" y="13"/>
                      <a:pt x="10" y="13"/>
                      <a:pt x="10" y="13"/>
                    </a:cubicBezTo>
                    <a:cubicBezTo>
                      <a:pt x="10" y="14"/>
                      <a:pt x="10" y="14"/>
                      <a:pt x="10" y="14"/>
                    </a:cubicBezTo>
                    <a:cubicBezTo>
                      <a:pt x="10" y="15"/>
                      <a:pt x="10" y="16"/>
                      <a:pt x="10" y="17"/>
                    </a:cubicBezTo>
                    <a:cubicBezTo>
                      <a:pt x="10" y="17"/>
                      <a:pt x="10" y="17"/>
                      <a:pt x="10" y="17"/>
                    </a:cubicBezTo>
                    <a:cubicBezTo>
                      <a:pt x="10" y="18"/>
                      <a:pt x="10" y="19"/>
                      <a:pt x="10" y="20"/>
                    </a:cubicBezTo>
                    <a:cubicBezTo>
                      <a:pt x="10" y="20"/>
                      <a:pt x="10" y="21"/>
                      <a:pt x="10" y="21"/>
                    </a:cubicBezTo>
                    <a:cubicBezTo>
                      <a:pt x="10" y="22"/>
                      <a:pt x="10" y="22"/>
                      <a:pt x="9" y="22"/>
                    </a:cubicBezTo>
                    <a:cubicBezTo>
                      <a:pt x="9" y="23"/>
                      <a:pt x="9" y="23"/>
                      <a:pt x="9" y="23"/>
                    </a:cubicBezTo>
                    <a:cubicBezTo>
                      <a:pt x="9" y="23"/>
                      <a:pt x="8" y="23"/>
                      <a:pt x="8" y="24"/>
                    </a:cubicBezTo>
                    <a:cubicBezTo>
                      <a:pt x="8" y="24"/>
                      <a:pt x="7" y="23"/>
                      <a:pt x="7" y="23"/>
                    </a:cubicBezTo>
                    <a:cubicBezTo>
                      <a:pt x="6" y="23"/>
                      <a:pt x="6" y="24"/>
                      <a:pt x="6" y="24"/>
                    </a:cubicBezTo>
                    <a:cubicBezTo>
                      <a:pt x="5" y="24"/>
                      <a:pt x="5" y="24"/>
                      <a:pt x="4" y="24"/>
                    </a:cubicBezTo>
                    <a:cubicBezTo>
                      <a:pt x="4" y="24"/>
                      <a:pt x="3" y="24"/>
                      <a:pt x="3" y="24"/>
                    </a:cubicBezTo>
                    <a:cubicBezTo>
                      <a:pt x="3" y="24"/>
                      <a:pt x="3" y="24"/>
                      <a:pt x="2" y="24"/>
                    </a:cubicBezTo>
                    <a:cubicBezTo>
                      <a:pt x="2" y="25"/>
                      <a:pt x="2" y="25"/>
                      <a:pt x="1" y="25"/>
                    </a:cubicBezTo>
                    <a:cubicBezTo>
                      <a:pt x="1" y="25"/>
                      <a:pt x="1" y="25"/>
                      <a:pt x="0" y="25"/>
                    </a:cubicBezTo>
                    <a:cubicBezTo>
                      <a:pt x="0" y="25"/>
                      <a:pt x="0" y="25"/>
                      <a:pt x="0" y="25"/>
                    </a:cubicBezTo>
                    <a:cubicBezTo>
                      <a:pt x="0" y="25"/>
                      <a:pt x="0" y="26"/>
                      <a:pt x="0" y="26"/>
                    </a:cubicBezTo>
                    <a:cubicBezTo>
                      <a:pt x="0" y="26"/>
                      <a:pt x="0" y="27"/>
                      <a:pt x="1" y="27"/>
                    </a:cubicBezTo>
                    <a:cubicBezTo>
                      <a:pt x="1" y="28"/>
                      <a:pt x="1" y="28"/>
                      <a:pt x="2" y="28"/>
                    </a:cubicBezTo>
                    <a:cubicBezTo>
                      <a:pt x="2" y="28"/>
                      <a:pt x="2" y="28"/>
                      <a:pt x="2" y="29"/>
                    </a:cubicBezTo>
                    <a:cubicBezTo>
                      <a:pt x="3" y="29"/>
                      <a:pt x="2" y="29"/>
                      <a:pt x="2" y="30"/>
                    </a:cubicBezTo>
                    <a:cubicBezTo>
                      <a:pt x="2" y="30"/>
                      <a:pt x="2" y="31"/>
                      <a:pt x="2" y="31"/>
                    </a:cubicBezTo>
                    <a:cubicBezTo>
                      <a:pt x="3" y="31"/>
                      <a:pt x="3" y="31"/>
                      <a:pt x="4" y="31"/>
                    </a:cubicBezTo>
                    <a:cubicBezTo>
                      <a:pt x="4" y="31"/>
                      <a:pt x="4" y="31"/>
                      <a:pt x="5" y="31"/>
                    </a:cubicBezTo>
                    <a:cubicBezTo>
                      <a:pt x="5" y="31"/>
                      <a:pt x="5" y="31"/>
                      <a:pt x="5" y="31"/>
                    </a:cubicBezTo>
                    <a:cubicBezTo>
                      <a:pt x="5" y="32"/>
                      <a:pt x="5" y="32"/>
                      <a:pt x="5" y="32"/>
                    </a:cubicBezTo>
                    <a:cubicBezTo>
                      <a:pt x="5" y="33"/>
                      <a:pt x="5" y="33"/>
                      <a:pt x="5" y="33"/>
                    </a:cubicBezTo>
                    <a:cubicBezTo>
                      <a:pt x="5" y="32"/>
                      <a:pt x="6" y="32"/>
                      <a:pt x="6" y="32"/>
                    </a:cubicBezTo>
                    <a:cubicBezTo>
                      <a:pt x="6" y="32"/>
                      <a:pt x="6" y="32"/>
                      <a:pt x="7" y="32"/>
                    </a:cubicBezTo>
                    <a:cubicBezTo>
                      <a:pt x="7" y="32"/>
                      <a:pt x="7" y="33"/>
                      <a:pt x="7" y="33"/>
                    </a:cubicBezTo>
                    <a:cubicBezTo>
                      <a:pt x="8" y="33"/>
                      <a:pt x="8" y="33"/>
                      <a:pt x="8" y="33"/>
                    </a:cubicBezTo>
                    <a:cubicBezTo>
                      <a:pt x="8" y="33"/>
                      <a:pt x="8" y="33"/>
                      <a:pt x="8" y="33"/>
                    </a:cubicBezTo>
                    <a:cubicBezTo>
                      <a:pt x="8" y="32"/>
                      <a:pt x="8" y="32"/>
                      <a:pt x="8" y="32"/>
                    </a:cubicBezTo>
                    <a:cubicBezTo>
                      <a:pt x="8" y="31"/>
                      <a:pt x="9" y="31"/>
                      <a:pt x="9" y="31"/>
                    </a:cubicBezTo>
                    <a:cubicBezTo>
                      <a:pt x="10" y="31"/>
                      <a:pt x="9" y="30"/>
                      <a:pt x="10" y="30"/>
                    </a:cubicBezTo>
                    <a:cubicBezTo>
                      <a:pt x="10" y="29"/>
                      <a:pt x="10" y="29"/>
                      <a:pt x="10" y="29"/>
                    </a:cubicBezTo>
                    <a:cubicBezTo>
                      <a:pt x="10" y="29"/>
                      <a:pt x="11" y="28"/>
                      <a:pt x="11" y="28"/>
                    </a:cubicBezTo>
                    <a:cubicBezTo>
                      <a:pt x="11" y="28"/>
                      <a:pt x="12" y="28"/>
                      <a:pt x="12" y="28"/>
                    </a:cubicBezTo>
                    <a:cubicBezTo>
                      <a:pt x="12" y="28"/>
                      <a:pt x="12" y="28"/>
                      <a:pt x="13" y="28"/>
                    </a:cubicBezTo>
                    <a:cubicBezTo>
                      <a:pt x="13" y="28"/>
                      <a:pt x="13" y="27"/>
                      <a:pt x="13" y="28"/>
                    </a:cubicBezTo>
                    <a:cubicBezTo>
                      <a:pt x="14" y="28"/>
                      <a:pt x="14" y="28"/>
                      <a:pt x="14" y="28"/>
                    </a:cubicBezTo>
                    <a:cubicBezTo>
                      <a:pt x="14" y="28"/>
                      <a:pt x="14" y="29"/>
                      <a:pt x="15" y="29"/>
                    </a:cubicBezTo>
                    <a:cubicBezTo>
                      <a:pt x="15" y="29"/>
                      <a:pt x="15" y="29"/>
                      <a:pt x="16" y="29"/>
                    </a:cubicBezTo>
                    <a:cubicBezTo>
                      <a:pt x="16" y="29"/>
                      <a:pt x="16" y="30"/>
                      <a:pt x="16" y="30"/>
                    </a:cubicBezTo>
                    <a:cubicBezTo>
                      <a:pt x="17" y="30"/>
                      <a:pt x="17" y="30"/>
                      <a:pt x="18" y="30"/>
                    </a:cubicBezTo>
                    <a:cubicBezTo>
                      <a:pt x="18" y="30"/>
                      <a:pt x="18" y="29"/>
                      <a:pt x="19" y="29"/>
                    </a:cubicBezTo>
                    <a:cubicBezTo>
                      <a:pt x="19" y="29"/>
                      <a:pt x="19" y="29"/>
                      <a:pt x="20" y="29"/>
                    </a:cubicBezTo>
                    <a:cubicBezTo>
                      <a:pt x="20" y="29"/>
                      <a:pt x="20" y="30"/>
                      <a:pt x="21" y="30"/>
                    </a:cubicBezTo>
                    <a:cubicBezTo>
                      <a:pt x="21" y="30"/>
                      <a:pt x="21" y="30"/>
                      <a:pt x="22" y="31"/>
                    </a:cubicBezTo>
                    <a:cubicBezTo>
                      <a:pt x="22" y="31"/>
                      <a:pt x="22" y="31"/>
                      <a:pt x="23" y="31"/>
                    </a:cubicBezTo>
                    <a:cubicBezTo>
                      <a:pt x="23" y="31"/>
                      <a:pt x="23" y="31"/>
                      <a:pt x="24" y="30"/>
                    </a:cubicBezTo>
                    <a:cubicBezTo>
                      <a:pt x="24" y="30"/>
                      <a:pt x="24" y="30"/>
                      <a:pt x="25" y="30"/>
                    </a:cubicBezTo>
                    <a:cubicBezTo>
                      <a:pt x="25" y="29"/>
                      <a:pt x="25" y="29"/>
                      <a:pt x="26" y="29"/>
                    </a:cubicBezTo>
                    <a:cubicBezTo>
                      <a:pt x="26" y="29"/>
                      <a:pt x="27" y="29"/>
                      <a:pt x="27" y="29"/>
                    </a:cubicBezTo>
                    <a:cubicBezTo>
                      <a:pt x="27" y="29"/>
                      <a:pt x="28" y="29"/>
                      <a:pt x="28" y="29"/>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51" name="Freeform 244"/>
              <p:cNvSpPr>
                <a:spLocks/>
              </p:cNvSpPr>
              <p:nvPr/>
            </p:nvSpPr>
            <p:spPr bwMode="auto">
              <a:xfrm>
                <a:off x="4992689" y="3151189"/>
                <a:ext cx="42863" cy="65088"/>
              </a:xfrm>
              <a:custGeom>
                <a:avLst/>
                <a:gdLst>
                  <a:gd name="T0" fmla="*/ 3 w 4"/>
                  <a:gd name="T1" fmla="*/ 1 h 6"/>
                  <a:gd name="T2" fmla="*/ 3 w 4"/>
                  <a:gd name="T3" fmla="*/ 0 h 6"/>
                  <a:gd name="T4" fmla="*/ 2 w 4"/>
                  <a:gd name="T5" fmla="*/ 1 h 6"/>
                  <a:gd name="T6" fmla="*/ 2 w 4"/>
                  <a:gd name="T7" fmla="*/ 1 h 6"/>
                  <a:gd name="T8" fmla="*/ 1 w 4"/>
                  <a:gd name="T9" fmla="*/ 2 h 6"/>
                  <a:gd name="T10" fmla="*/ 0 w 4"/>
                  <a:gd name="T11" fmla="*/ 1 h 6"/>
                  <a:gd name="T12" fmla="*/ 0 w 4"/>
                  <a:gd name="T13" fmla="*/ 2 h 6"/>
                  <a:gd name="T14" fmla="*/ 0 w 4"/>
                  <a:gd name="T15" fmla="*/ 2 h 6"/>
                  <a:gd name="T16" fmla="*/ 0 w 4"/>
                  <a:gd name="T17" fmla="*/ 3 h 6"/>
                  <a:gd name="T18" fmla="*/ 0 w 4"/>
                  <a:gd name="T19" fmla="*/ 4 h 6"/>
                  <a:gd name="T20" fmla="*/ 0 w 4"/>
                  <a:gd name="T21" fmla="*/ 4 h 6"/>
                  <a:gd name="T22" fmla="*/ 0 w 4"/>
                  <a:gd name="T23" fmla="*/ 4 h 6"/>
                  <a:gd name="T24" fmla="*/ 1 w 4"/>
                  <a:gd name="T25" fmla="*/ 5 h 6"/>
                  <a:gd name="T26" fmla="*/ 1 w 4"/>
                  <a:gd name="T27" fmla="*/ 6 h 6"/>
                  <a:gd name="T28" fmla="*/ 2 w 4"/>
                  <a:gd name="T29" fmla="*/ 6 h 6"/>
                  <a:gd name="T30" fmla="*/ 2 w 4"/>
                  <a:gd name="T31" fmla="*/ 6 h 6"/>
                  <a:gd name="T32" fmla="*/ 3 w 4"/>
                  <a:gd name="T33" fmla="*/ 5 h 6"/>
                  <a:gd name="T34" fmla="*/ 3 w 4"/>
                  <a:gd name="T35" fmla="*/ 4 h 6"/>
                  <a:gd name="T36" fmla="*/ 3 w 4"/>
                  <a:gd name="T37" fmla="*/ 3 h 6"/>
                  <a:gd name="T38" fmla="*/ 4 w 4"/>
                  <a:gd name="T39" fmla="*/ 2 h 6"/>
                  <a:gd name="T40" fmla="*/ 4 w 4"/>
                  <a:gd name="T41" fmla="*/ 2 h 6"/>
                  <a:gd name="T42" fmla="*/ 3 w 4"/>
                  <a:gd name="T4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3" y="1"/>
                    </a:moveTo>
                    <a:cubicBezTo>
                      <a:pt x="3" y="0"/>
                      <a:pt x="3" y="0"/>
                      <a:pt x="3" y="0"/>
                    </a:cubicBezTo>
                    <a:cubicBezTo>
                      <a:pt x="3" y="0"/>
                      <a:pt x="3" y="0"/>
                      <a:pt x="2" y="1"/>
                    </a:cubicBezTo>
                    <a:cubicBezTo>
                      <a:pt x="2" y="1"/>
                      <a:pt x="2" y="1"/>
                      <a:pt x="2" y="1"/>
                    </a:cubicBezTo>
                    <a:cubicBezTo>
                      <a:pt x="2" y="1"/>
                      <a:pt x="1" y="2"/>
                      <a:pt x="1" y="2"/>
                    </a:cubicBezTo>
                    <a:cubicBezTo>
                      <a:pt x="1" y="2"/>
                      <a:pt x="1"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0" y="4"/>
                      <a:pt x="0" y="4"/>
                    </a:cubicBezTo>
                    <a:cubicBezTo>
                      <a:pt x="1" y="4"/>
                      <a:pt x="1" y="4"/>
                      <a:pt x="1" y="5"/>
                    </a:cubicBezTo>
                    <a:cubicBezTo>
                      <a:pt x="1" y="5"/>
                      <a:pt x="1" y="5"/>
                      <a:pt x="1" y="6"/>
                    </a:cubicBezTo>
                    <a:cubicBezTo>
                      <a:pt x="1" y="6"/>
                      <a:pt x="1" y="6"/>
                      <a:pt x="2" y="6"/>
                    </a:cubicBezTo>
                    <a:cubicBezTo>
                      <a:pt x="2" y="6"/>
                      <a:pt x="2" y="6"/>
                      <a:pt x="2" y="6"/>
                    </a:cubicBezTo>
                    <a:cubicBezTo>
                      <a:pt x="3" y="6"/>
                      <a:pt x="3" y="6"/>
                      <a:pt x="3" y="5"/>
                    </a:cubicBezTo>
                    <a:cubicBezTo>
                      <a:pt x="3" y="5"/>
                      <a:pt x="3" y="5"/>
                      <a:pt x="3" y="4"/>
                    </a:cubicBezTo>
                    <a:cubicBezTo>
                      <a:pt x="3" y="4"/>
                      <a:pt x="3" y="4"/>
                      <a:pt x="3" y="3"/>
                    </a:cubicBezTo>
                    <a:cubicBezTo>
                      <a:pt x="4" y="3"/>
                      <a:pt x="4" y="3"/>
                      <a:pt x="4" y="2"/>
                    </a:cubicBezTo>
                    <a:cubicBezTo>
                      <a:pt x="4" y="2"/>
                      <a:pt x="4" y="2"/>
                      <a:pt x="4" y="2"/>
                    </a:cubicBezTo>
                    <a:cubicBezTo>
                      <a:pt x="3" y="1"/>
                      <a:pt x="3" y="1"/>
                      <a:pt x="3"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52" name="Freeform 245"/>
              <p:cNvSpPr>
                <a:spLocks/>
              </p:cNvSpPr>
              <p:nvPr/>
            </p:nvSpPr>
            <p:spPr bwMode="auto">
              <a:xfrm>
                <a:off x="5003801" y="3216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53" name="Freeform 246"/>
              <p:cNvSpPr>
                <a:spLocks/>
              </p:cNvSpPr>
              <p:nvPr/>
            </p:nvSpPr>
            <p:spPr bwMode="auto">
              <a:xfrm>
                <a:off x="4787901" y="3335339"/>
                <a:ext cx="323850" cy="312738"/>
              </a:xfrm>
              <a:custGeom>
                <a:avLst/>
                <a:gdLst>
                  <a:gd name="T0" fmla="*/ 29 w 30"/>
                  <a:gd name="T1" fmla="*/ 5 h 29"/>
                  <a:gd name="T2" fmla="*/ 28 w 30"/>
                  <a:gd name="T3" fmla="*/ 4 h 29"/>
                  <a:gd name="T4" fmla="*/ 27 w 30"/>
                  <a:gd name="T5" fmla="*/ 3 h 29"/>
                  <a:gd name="T6" fmla="*/ 24 w 30"/>
                  <a:gd name="T7" fmla="*/ 2 h 29"/>
                  <a:gd name="T8" fmla="*/ 23 w 30"/>
                  <a:gd name="T9" fmla="*/ 2 h 29"/>
                  <a:gd name="T10" fmla="*/ 23 w 30"/>
                  <a:gd name="T11" fmla="*/ 1 h 29"/>
                  <a:gd name="T12" fmla="*/ 22 w 30"/>
                  <a:gd name="T13" fmla="*/ 0 h 29"/>
                  <a:gd name="T14" fmla="*/ 21 w 30"/>
                  <a:gd name="T15" fmla="*/ 0 h 29"/>
                  <a:gd name="T16" fmla="*/ 18 w 30"/>
                  <a:gd name="T17" fmla="*/ 1 h 29"/>
                  <a:gd name="T18" fmla="*/ 16 w 30"/>
                  <a:gd name="T19" fmla="*/ 3 h 29"/>
                  <a:gd name="T20" fmla="*/ 17 w 30"/>
                  <a:gd name="T21" fmla="*/ 5 h 29"/>
                  <a:gd name="T22" fmla="*/ 17 w 30"/>
                  <a:gd name="T23" fmla="*/ 7 h 29"/>
                  <a:gd name="T24" fmla="*/ 17 w 30"/>
                  <a:gd name="T25" fmla="*/ 11 h 29"/>
                  <a:gd name="T26" fmla="*/ 18 w 30"/>
                  <a:gd name="T27" fmla="*/ 13 h 29"/>
                  <a:gd name="T28" fmla="*/ 16 w 30"/>
                  <a:gd name="T29" fmla="*/ 14 h 29"/>
                  <a:gd name="T30" fmla="*/ 14 w 30"/>
                  <a:gd name="T31" fmla="*/ 11 h 29"/>
                  <a:gd name="T32" fmla="*/ 13 w 30"/>
                  <a:gd name="T33" fmla="*/ 10 h 29"/>
                  <a:gd name="T34" fmla="*/ 11 w 30"/>
                  <a:gd name="T35" fmla="*/ 11 h 29"/>
                  <a:gd name="T36" fmla="*/ 9 w 30"/>
                  <a:gd name="T37" fmla="*/ 10 h 29"/>
                  <a:gd name="T38" fmla="*/ 8 w 30"/>
                  <a:gd name="T39" fmla="*/ 9 h 29"/>
                  <a:gd name="T40" fmla="*/ 6 w 30"/>
                  <a:gd name="T41" fmla="*/ 9 h 29"/>
                  <a:gd name="T42" fmla="*/ 5 w 30"/>
                  <a:gd name="T43" fmla="*/ 8 h 29"/>
                  <a:gd name="T44" fmla="*/ 5 w 30"/>
                  <a:gd name="T45" fmla="*/ 11 h 29"/>
                  <a:gd name="T46" fmla="*/ 5 w 30"/>
                  <a:gd name="T47" fmla="*/ 14 h 29"/>
                  <a:gd name="T48" fmla="*/ 3 w 30"/>
                  <a:gd name="T49" fmla="*/ 14 h 29"/>
                  <a:gd name="T50" fmla="*/ 0 w 30"/>
                  <a:gd name="T51" fmla="*/ 14 h 29"/>
                  <a:gd name="T52" fmla="*/ 0 w 30"/>
                  <a:gd name="T53" fmla="*/ 15 h 29"/>
                  <a:gd name="T54" fmla="*/ 0 w 30"/>
                  <a:gd name="T55" fmla="*/ 20 h 29"/>
                  <a:gd name="T56" fmla="*/ 3 w 30"/>
                  <a:gd name="T57" fmla="*/ 27 h 29"/>
                  <a:gd name="T58" fmla="*/ 4 w 30"/>
                  <a:gd name="T59" fmla="*/ 27 h 29"/>
                  <a:gd name="T60" fmla="*/ 6 w 30"/>
                  <a:gd name="T61" fmla="*/ 27 h 29"/>
                  <a:gd name="T62" fmla="*/ 8 w 30"/>
                  <a:gd name="T63" fmla="*/ 28 h 29"/>
                  <a:gd name="T64" fmla="*/ 10 w 30"/>
                  <a:gd name="T65" fmla="*/ 28 h 29"/>
                  <a:gd name="T66" fmla="*/ 11 w 30"/>
                  <a:gd name="T67" fmla="*/ 29 h 29"/>
                  <a:gd name="T68" fmla="*/ 12 w 30"/>
                  <a:gd name="T69" fmla="*/ 29 h 29"/>
                  <a:gd name="T70" fmla="*/ 13 w 30"/>
                  <a:gd name="T71" fmla="*/ 27 h 29"/>
                  <a:gd name="T72" fmla="*/ 15 w 30"/>
                  <a:gd name="T73" fmla="*/ 26 h 29"/>
                  <a:gd name="T74" fmla="*/ 16 w 30"/>
                  <a:gd name="T75" fmla="*/ 25 h 29"/>
                  <a:gd name="T76" fmla="*/ 17 w 30"/>
                  <a:gd name="T77" fmla="*/ 23 h 29"/>
                  <a:gd name="T78" fmla="*/ 18 w 30"/>
                  <a:gd name="T79" fmla="*/ 22 h 29"/>
                  <a:gd name="T80" fmla="*/ 20 w 30"/>
                  <a:gd name="T81" fmla="*/ 22 h 29"/>
                  <a:gd name="T82" fmla="*/ 21 w 30"/>
                  <a:gd name="T83" fmla="*/ 22 h 29"/>
                  <a:gd name="T84" fmla="*/ 20 w 30"/>
                  <a:gd name="T85" fmla="*/ 21 h 29"/>
                  <a:gd name="T86" fmla="*/ 21 w 30"/>
                  <a:gd name="T87" fmla="*/ 19 h 29"/>
                  <a:gd name="T88" fmla="*/ 23 w 30"/>
                  <a:gd name="T89" fmla="*/ 19 h 29"/>
                  <a:gd name="T90" fmla="*/ 25 w 30"/>
                  <a:gd name="T91" fmla="*/ 18 h 29"/>
                  <a:gd name="T92" fmla="*/ 27 w 30"/>
                  <a:gd name="T93" fmla="*/ 18 h 29"/>
                  <a:gd name="T94" fmla="*/ 28 w 30"/>
                  <a:gd name="T95" fmla="*/ 17 h 29"/>
                  <a:gd name="T96" fmla="*/ 27 w 30"/>
                  <a:gd name="T97" fmla="*/ 15 h 29"/>
                  <a:gd name="T98" fmla="*/ 28 w 30"/>
                  <a:gd name="T99" fmla="*/ 14 h 29"/>
                  <a:gd name="T100" fmla="*/ 29 w 30"/>
                  <a:gd name="T101" fmla="*/ 13 h 29"/>
                  <a:gd name="T102" fmla="*/ 29 w 30"/>
                  <a:gd name="T103" fmla="*/ 11 h 29"/>
                  <a:gd name="T104" fmla="*/ 28 w 30"/>
                  <a:gd name="T105" fmla="*/ 10 h 29"/>
                  <a:gd name="T106" fmla="*/ 29 w 30"/>
                  <a:gd name="T107" fmla="*/ 8 h 29"/>
                  <a:gd name="T108" fmla="*/ 29 w 30"/>
                  <a:gd name="T10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29">
                    <a:moveTo>
                      <a:pt x="29" y="6"/>
                    </a:moveTo>
                    <a:cubicBezTo>
                      <a:pt x="29" y="6"/>
                      <a:pt x="29" y="6"/>
                      <a:pt x="29" y="5"/>
                    </a:cubicBezTo>
                    <a:cubicBezTo>
                      <a:pt x="29" y="5"/>
                      <a:pt x="29" y="5"/>
                      <a:pt x="28" y="4"/>
                    </a:cubicBezTo>
                    <a:cubicBezTo>
                      <a:pt x="28" y="4"/>
                      <a:pt x="28" y="4"/>
                      <a:pt x="28" y="4"/>
                    </a:cubicBezTo>
                    <a:cubicBezTo>
                      <a:pt x="28" y="4"/>
                      <a:pt x="28" y="4"/>
                      <a:pt x="28" y="4"/>
                    </a:cubicBezTo>
                    <a:cubicBezTo>
                      <a:pt x="28" y="3"/>
                      <a:pt x="28" y="3"/>
                      <a:pt x="27" y="3"/>
                    </a:cubicBezTo>
                    <a:cubicBezTo>
                      <a:pt x="27" y="3"/>
                      <a:pt x="26" y="3"/>
                      <a:pt x="26" y="2"/>
                    </a:cubicBezTo>
                    <a:cubicBezTo>
                      <a:pt x="25" y="2"/>
                      <a:pt x="25" y="2"/>
                      <a:pt x="24" y="2"/>
                    </a:cubicBezTo>
                    <a:cubicBezTo>
                      <a:pt x="24" y="1"/>
                      <a:pt x="24" y="1"/>
                      <a:pt x="24" y="1"/>
                    </a:cubicBezTo>
                    <a:cubicBezTo>
                      <a:pt x="24" y="2"/>
                      <a:pt x="24" y="2"/>
                      <a:pt x="23" y="2"/>
                    </a:cubicBezTo>
                    <a:cubicBezTo>
                      <a:pt x="23" y="2"/>
                      <a:pt x="23" y="2"/>
                      <a:pt x="23" y="2"/>
                    </a:cubicBezTo>
                    <a:cubicBezTo>
                      <a:pt x="23" y="2"/>
                      <a:pt x="23" y="1"/>
                      <a:pt x="23" y="1"/>
                    </a:cubicBezTo>
                    <a:cubicBezTo>
                      <a:pt x="23" y="1"/>
                      <a:pt x="22" y="1"/>
                      <a:pt x="22" y="0"/>
                    </a:cubicBezTo>
                    <a:cubicBezTo>
                      <a:pt x="22" y="0"/>
                      <a:pt x="22" y="0"/>
                      <a:pt x="22" y="0"/>
                    </a:cubicBezTo>
                    <a:cubicBezTo>
                      <a:pt x="22" y="0"/>
                      <a:pt x="22" y="0"/>
                      <a:pt x="21" y="0"/>
                    </a:cubicBezTo>
                    <a:cubicBezTo>
                      <a:pt x="21" y="0"/>
                      <a:pt x="21" y="0"/>
                      <a:pt x="21" y="0"/>
                    </a:cubicBezTo>
                    <a:cubicBezTo>
                      <a:pt x="20" y="1"/>
                      <a:pt x="20" y="0"/>
                      <a:pt x="19" y="0"/>
                    </a:cubicBezTo>
                    <a:cubicBezTo>
                      <a:pt x="19" y="1"/>
                      <a:pt x="19" y="1"/>
                      <a:pt x="18" y="1"/>
                    </a:cubicBezTo>
                    <a:cubicBezTo>
                      <a:pt x="18" y="2"/>
                      <a:pt x="18" y="2"/>
                      <a:pt x="17" y="2"/>
                    </a:cubicBezTo>
                    <a:cubicBezTo>
                      <a:pt x="17" y="3"/>
                      <a:pt x="17" y="3"/>
                      <a:pt x="16" y="3"/>
                    </a:cubicBezTo>
                    <a:cubicBezTo>
                      <a:pt x="16" y="4"/>
                      <a:pt x="16" y="4"/>
                      <a:pt x="16" y="4"/>
                    </a:cubicBezTo>
                    <a:cubicBezTo>
                      <a:pt x="16" y="5"/>
                      <a:pt x="17" y="4"/>
                      <a:pt x="17" y="5"/>
                    </a:cubicBezTo>
                    <a:cubicBezTo>
                      <a:pt x="17" y="5"/>
                      <a:pt x="17" y="5"/>
                      <a:pt x="17" y="6"/>
                    </a:cubicBezTo>
                    <a:cubicBezTo>
                      <a:pt x="17" y="6"/>
                      <a:pt x="17" y="6"/>
                      <a:pt x="17" y="7"/>
                    </a:cubicBezTo>
                    <a:cubicBezTo>
                      <a:pt x="17" y="8"/>
                      <a:pt x="16" y="8"/>
                      <a:pt x="16" y="8"/>
                    </a:cubicBezTo>
                    <a:cubicBezTo>
                      <a:pt x="16" y="9"/>
                      <a:pt x="16" y="10"/>
                      <a:pt x="17" y="11"/>
                    </a:cubicBezTo>
                    <a:cubicBezTo>
                      <a:pt x="17" y="11"/>
                      <a:pt x="17" y="11"/>
                      <a:pt x="18" y="11"/>
                    </a:cubicBezTo>
                    <a:cubicBezTo>
                      <a:pt x="19" y="11"/>
                      <a:pt x="18" y="12"/>
                      <a:pt x="18" y="13"/>
                    </a:cubicBezTo>
                    <a:cubicBezTo>
                      <a:pt x="18" y="13"/>
                      <a:pt x="18" y="14"/>
                      <a:pt x="18" y="14"/>
                    </a:cubicBezTo>
                    <a:cubicBezTo>
                      <a:pt x="17" y="14"/>
                      <a:pt x="17" y="14"/>
                      <a:pt x="16" y="14"/>
                    </a:cubicBezTo>
                    <a:cubicBezTo>
                      <a:pt x="16" y="13"/>
                      <a:pt x="16" y="13"/>
                      <a:pt x="15" y="12"/>
                    </a:cubicBezTo>
                    <a:cubicBezTo>
                      <a:pt x="15" y="12"/>
                      <a:pt x="14" y="12"/>
                      <a:pt x="14" y="11"/>
                    </a:cubicBezTo>
                    <a:cubicBezTo>
                      <a:pt x="14" y="11"/>
                      <a:pt x="14" y="11"/>
                      <a:pt x="13" y="10"/>
                    </a:cubicBezTo>
                    <a:cubicBezTo>
                      <a:pt x="13" y="10"/>
                      <a:pt x="13" y="10"/>
                      <a:pt x="13" y="10"/>
                    </a:cubicBezTo>
                    <a:cubicBezTo>
                      <a:pt x="12" y="10"/>
                      <a:pt x="13" y="11"/>
                      <a:pt x="12" y="11"/>
                    </a:cubicBezTo>
                    <a:cubicBezTo>
                      <a:pt x="12" y="11"/>
                      <a:pt x="12" y="11"/>
                      <a:pt x="11" y="11"/>
                    </a:cubicBezTo>
                    <a:cubicBezTo>
                      <a:pt x="11" y="11"/>
                      <a:pt x="11" y="10"/>
                      <a:pt x="10" y="10"/>
                    </a:cubicBezTo>
                    <a:cubicBezTo>
                      <a:pt x="10" y="10"/>
                      <a:pt x="9" y="11"/>
                      <a:pt x="9" y="10"/>
                    </a:cubicBezTo>
                    <a:cubicBezTo>
                      <a:pt x="8" y="10"/>
                      <a:pt x="9" y="9"/>
                      <a:pt x="8" y="9"/>
                    </a:cubicBezTo>
                    <a:cubicBezTo>
                      <a:pt x="8" y="9"/>
                      <a:pt x="8" y="9"/>
                      <a:pt x="8" y="9"/>
                    </a:cubicBezTo>
                    <a:cubicBezTo>
                      <a:pt x="7" y="9"/>
                      <a:pt x="7" y="9"/>
                      <a:pt x="7" y="9"/>
                    </a:cubicBezTo>
                    <a:cubicBezTo>
                      <a:pt x="6" y="9"/>
                      <a:pt x="6" y="9"/>
                      <a:pt x="6" y="9"/>
                    </a:cubicBezTo>
                    <a:cubicBezTo>
                      <a:pt x="6" y="8"/>
                      <a:pt x="6" y="8"/>
                      <a:pt x="6" y="8"/>
                    </a:cubicBezTo>
                    <a:cubicBezTo>
                      <a:pt x="5" y="8"/>
                      <a:pt x="5" y="8"/>
                      <a:pt x="5" y="8"/>
                    </a:cubicBezTo>
                    <a:cubicBezTo>
                      <a:pt x="5" y="9"/>
                      <a:pt x="5" y="9"/>
                      <a:pt x="5" y="10"/>
                    </a:cubicBezTo>
                    <a:cubicBezTo>
                      <a:pt x="5" y="10"/>
                      <a:pt x="5" y="10"/>
                      <a:pt x="5" y="11"/>
                    </a:cubicBezTo>
                    <a:cubicBezTo>
                      <a:pt x="5" y="12"/>
                      <a:pt x="5" y="12"/>
                      <a:pt x="5" y="13"/>
                    </a:cubicBezTo>
                    <a:cubicBezTo>
                      <a:pt x="5" y="13"/>
                      <a:pt x="6" y="14"/>
                      <a:pt x="5" y="14"/>
                    </a:cubicBezTo>
                    <a:cubicBezTo>
                      <a:pt x="5" y="14"/>
                      <a:pt x="4" y="14"/>
                      <a:pt x="4" y="14"/>
                    </a:cubicBezTo>
                    <a:cubicBezTo>
                      <a:pt x="3" y="14"/>
                      <a:pt x="3" y="14"/>
                      <a:pt x="3" y="14"/>
                    </a:cubicBezTo>
                    <a:cubicBezTo>
                      <a:pt x="2" y="14"/>
                      <a:pt x="2" y="14"/>
                      <a:pt x="1" y="14"/>
                    </a:cubicBezTo>
                    <a:cubicBezTo>
                      <a:pt x="1" y="14"/>
                      <a:pt x="0" y="14"/>
                      <a:pt x="0" y="14"/>
                    </a:cubicBezTo>
                    <a:cubicBezTo>
                      <a:pt x="0" y="14"/>
                      <a:pt x="0" y="14"/>
                      <a:pt x="0" y="15"/>
                    </a:cubicBezTo>
                    <a:cubicBezTo>
                      <a:pt x="0" y="15"/>
                      <a:pt x="0" y="15"/>
                      <a:pt x="0" y="15"/>
                    </a:cubicBezTo>
                    <a:cubicBezTo>
                      <a:pt x="0" y="16"/>
                      <a:pt x="0" y="17"/>
                      <a:pt x="0" y="17"/>
                    </a:cubicBezTo>
                    <a:cubicBezTo>
                      <a:pt x="0" y="18"/>
                      <a:pt x="0" y="19"/>
                      <a:pt x="0" y="20"/>
                    </a:cubicBezTo>
                    <a:cubicBezTo>
                      <a:pt x="0" y="21"/>
                      <a:pt x="0" y="22"/>
                      <a:pt x="0" y="23"/>
                    </a:cubicBezTo>
                    <a:cubicBezTo>
                      <a:pt x="3" y="27"/>
                      <a:pt x="3" y="27"/>
                      <a:pt x="3" y="27"/>
                    </a:cubicBezTo>
                    <a:cubicBezTo>
                      <a:pt x="3" y="27"/>
                      <a:pt x="3" y="27"/>
                      <a:pt x="3" y="27"/>
                    </a:cubicBezTo>
                    <a:cubicBezTo>
                      <a:pt x="3" y="27"/>
                      <a:pt x="3" y="27"/>
                      <a:pt x="4" y="27"/>
                    </a:cubicBezTo>
                    <a:cubicBezTo>
                      <a:pt x="4" y="27"/>
                      <a:pt x="4" y="27"/>
                      <a:pt x="5" y="27"/>
                    </a:cubicBezTo>
                    <a:cubicBezTo>
                      <a:pt x="5" y="27"/>
                      <a:pt x="6" y="27"/>
                      <a:pt x="6" y="27"/>
                    </a:cubicBezTo>
                    <a:cubicBezTo>
                      <a:pt x="7" y="27"/>
                      <a:pt x="7" y="28"/>
                      <a:pt x="7" y="28"/>
                    </a:cubicBezTo>
                    <a:cubicBezTo>
                      <a:pt x="8" y="28"/>
                      <a:pt x="8" y="28"/>
                      <a:pt x="8" y="28"/>
                    </a:cubicBezTo>
                    <a:cubicBezTo>
                      <a:pt x="8" y="28"/>
                      <a:pt x="9" y="28"/>
                      <a:pt x="9" y="28"/>
                    </a:cubicBezTo>
                    <a:cubicBezTo>
                      <a:pt x="9" y="28"/>
                      <a:pt x="9" y="28"/>
                      <a:pt x="10" y="28"/>
                    </a:cubicBezTo>
                    <a:cubicBezTo>
                      <a:pt x="10" y="29"/>
                      <a:pt x="10" y="29"/>
                      <a:pt x="10" y="29"/>
                    </a:cubicBezTo>
                    <a:cubicBezTo>
                      <a:pt x="11" y="29"/>
                      <a:pt x="11" y="29"/>
                      <a:pt x="11" y="29"/>
                    </a:cubicBezTo>
                    <a:cubicBezTo>
                      <a:pt x="11" y="29"/>
                      <a:pt x="11" y="29"/>
                      <a:pt x="12" y="29"/>
                    </a:cubicBezTo>
                    <a:cubicBezTo>
                      <a:pt x="12" y="29"/>
                      <a:pt x="12" y="29"/>
                      <a:pt x="12" y="29"/>
                    </a:cubicBezTo>
                    <a:cubicBezTo>
                      <a:pt x="13" y="29"/>
                      <a:pt x="12" y="28"/>
                      <a:pt x="12" y="28"/>
                    </a:cubicBezTo>
                    <a:cubicBezTo>
                      <a:pt x="13" y="28"/>
                      <a:pt x="13" y="28"/>
                      <a:pt x="13" y="27"/>
                    </a:cubicBezTo>
                    <a:cubicBezTo>
                      <a:pt x="14" y="27"/>
                      <a:pt x="14" y="27"/>
                      <a:pt x="14" y="26"/>
                    </a:cubicBezTo>
                    <a:cubicBezTo>
                      <a:pt x="14" y="26"/>
                      <a:pt x="14" y="26"/>
                      <a:pt x="15" y="26"/>
                    </a:cubicBezTo>
                    <a:cubicBezTo>
                      <a:pt x="15" y="25"/>
                      <a:pt x="15" y="25"/>
                      <a:pt x="16" y="25"/>
                    </a:cubicBezTo>
                    <a:cubicBezTo>
                      <a:pt x="16" y="25"/>
                      <a:pt x="16" y="25"/>
                      <a:pt x="16" y="25"/>
                    </a:cubicBezTo>
                    <a:cubicBezTo>
                      <a:pt x="16" y="25"/>
                      <a:pt x="16" y="24"/>
                      <a:pt x="16" y="24"/>
                    </a:cubicBezTo>
                    <a:cubicBezTo>
                      <a:pt x="16" y="24"/>
                      <a:pt x="16" y="23"/>
                      <a:pt x="17" y="23"/>
                    </a:cubicBezTo>
                    <a:cubicBezTo>
                      <a:pt x="17" y="23"/>
                      <a:pt x="17" y="22"/>
                      <a:pt x="18" y="22"/>
                    </a:cubicBezTo>
                    <a:cubicBezTo>
                      <a:pt x="18" y="22"/>
                      <a:pt x="18" y="22"/>
                      <a:pt x="18" y="22"/>
                    </a:cubicBezTo>
                    <a:cubicBezTo>
                      <a:pt x="19" y="22"/>
                      <a:pt x="19" y="22"/>
                      <a:pt x="19" y="22"/>
                    </a:cubicBezTo>
                    <a:cubicBezTo>
                      <a:pt x="19" y="22"/>
                      <a:pt x="20" y="22"/>
                      <a:pt x="20" y="22"/>
                    </a:cubicBezTo>
                    <a:cubicBezTo>
                      <a:pt x="20" y="22"/>
                      <a:pt x="20" y="22"/>
                      <a:pt x="21" y="22"/>
                    </a:cubicBezTo>
                    <a:cubicBezTo>
                      <a:pt x="21" y="22"/>
                      <a:pt x="21" y="22"/>
                      <a:pt x="21" y="22"/>
                    </a:cubicBezTo>
                    <a:cubicBezTo>
                      <a:pt x="21" y="21"/>
                      <a:pt x="21" y="21"/>
                      <a:pt x="21" y="21"/>
                    </a:cubicBezTo>
                    <a:cubicBezTo>
                      <a:pt x="21" y="21"/>
                      <a:pt x="21" y="21"/>
                      <a:pt x="20" y="21"/>
                    </a:cubicBezTo>
                    <a:cubicBezTo>
                      <a:pt x="20" y="20"/>
                      <a:pt x="20" y="20"/>
                      <a:pt x="21" y="20"/>
                    </a:cubicBezTo>
                    <a:cubicBezTo>
                      <a:pt x="21" y="20"/>
                      <a:pt x="21" y="20"/>
                      <a:pt x="21" y="19"/>
                    </a:cubicBezTo>
                    <a:cubicBezTo>
                      <a:pt x="22" y="19"/>
                      <a:pt x="22" y="19"/>
                      <a:pt x="22" y="19"/>
                    </a:cubicBezTo>
                    <a:cubicBezTo>
                      <a:pt x="23" y="19"/>
                      <a:pt x="23" y="19"/>
                      <a:pt x="23" y="19"/>
                    </a:cubicBezTo>
                    <a:cubicBezTo>
                      <a:pt x="24" y="19"/>
                      <a:pt x="24" y="19"/>
                      <a:pt x="24" y="18"/>
                    </a:cubicBezTo>
                    <a:cubicBezTo>
                      <a:pt x="25" y="18"/>
                      <a:pt x="25" y="18"/>
                      <a:pt x="25" y="18"/>
                    </a:cubicBezTo>
                    <a:cubicBezTo>
                      <a:pt x="26" y="18"/>
                      <a:pt x="26" y="18"/>
                      <a:pt x="26" y="18"/>
                    </a:cubicBezTo>
                    <a:cubicBezTo>
                      <a:pt x="27" y="18"/>
                      <a:pt x="27" y="18"/>
                      <a:pt x="27" y="18"/>
                    </a:cubicBezTo>
                    <a:cubicBezTo>
                      <a:pt x="27" y="18"/>
                      <a:pt x="27" y="17"/>
                      <a:pt x="27" y="17"/>
                    </a:cubicBezTo>
                    <a:cubicBezTo>
                      <a:pt x="28" y="17"/>
                      <a:pt x="28" y="17"/>
                      <a:pt x="28" y="17"/>
                    </a:cubicBezTo>
                    <a:cubicBezTo>
                      <a:pt x="28" y="17"/>
                      <a:pt x="27" y="17"/>
                      <a:pt x="27" y="16"/>
                    </a:cubicBezTo>
                    <a:cubicBezTo>
                      <a:pt x="27" y="16"/>
                      <a:pt x="27" y="16"/>
                      <a:pt x="27" y="15"/>
                    </a:cubicBezTo>
                    <a:cubicBezTo>
                      <a:pt x="28" y="15"/>
                      <a:pt x="28" y="15"/>
                      <a:pt x="28" y="15"/>
                    </a:cubicBezTo>
                    <a:cubicBezTo>
                      <a:pt x="28" y="14"/>
                      <a:pt x="28" y="14"/>
                      <a:pt x="28" y="14"/>
                    </a:cubicBezTo>
                    <a:cubicBezTo>
                      <a:pt x="28" y="14"/>
                      <a:pt x="28" y="13"/>
                      <a:pt x="28" y="13"/>
                    </a:cubicBezTo>
                    <a:cubicBezTo>
                      <a:pt x="28" y="13"/>
                      <a:pt x="29" y="13"/>
                      <a:pt x="29" y="13"/>
                    </a:cubicBezTo>
                    <a:cubicBezTo>
                      <a:pt x="29" y="13"/>
                      <a:pt x="29" y="12"/>
                      <a:pt x="29" y="12"/>
                    </a:cubicBezTo>
                    <a:cubicBezTo>
                      <a:pt x="29" y="11"/>
                      <a:pt x="29" y="11"/>
                      <a:pt x="29" y="11"/>
                    </a:cubicBezTo>
                    <a:cubicBezTo>
                      <a:pt x="29" y="11"/>
                      <a:pt x="29" y="10"/>
                      <a:pt x="29" y="10"/>
                    </a:cubicBezTo>
                    <a:cubicBezTo>
                      <a:pt x="29" y="10"/>
                      <a:pt x="28" y="10"/>
                      <a:pt x="28" y="10"/>
                    </a:cubicBezTo>
                    <a:cubicBezTo>
                      <a:pt x="29" y="9"/>
                      <a:pt x="29" y="9"/>
                      <a:pt x="29" y="9"/>
                    </a:cubicBezTo>
                    <a:cubicBezTo>
                      <a:pt x="29" y="8"/>
                      <a:pt x="29" y="8"/>
                      <a:pt x="29" y="8"/>
                    </a:cubicBezTo>
                    <a:cubicBezTo>
                      <a:pt x="29" y="7"/>
                      <a:pt x="30" y="8"/>
                      <a:pt x="30" y="7"/>
                    </a:cubicBezTo>
                    <a:cubicBezTo>
                      <a:pt x="30" y="7"/>
                      <a:pt x="29" y="7"/>
                      <a:pt x="29" y="6"/>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54" name="Freeform 247"/>
              <p:cNvSpPr>
                <a:spLocks/>
              </p:cNvSpPr>
              <p:nvPr/>
            </p:nvSpPr>
            <p:spPr bwMode="auto">
              <a:xfrm>
                <a:off x="5024439" y="37893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55" name="Freeform 248"/>
              <p:cNvSpPr>
                <a:spLocks/>
              </p:cNvSpPr>
              <p:nvPr/>
            </p:nvSpPr>
            <p:spPr bwMode="auto">
              <a:xfrm>
                <a:off x="4625976" y="3778251"/>
                <a:ext cx="442913" cy="388938"/>
              </a:xfrm>
              <a:custGeom>
                <a:avLst/>
                <a:gdLst>
                  <a:gd name="T0" fmla="*/ 38 w 41"/>
                  <a:gd name="T1" fmla="*/ 10 h 36"/>
                  <a:gd name="T2" fmla="*/ 39 w 41"/>
                  <a:gd name="T3" fmla="*/ 7 h 36"/>
                  <a:gd name="T4" fmla="*/ 38 w 41"/>
                  <a:gd name="T5" fmla="*/ 5 h 36"/>
                  <a:gd name="T6" fmla="*/ 37 w 41"/>
                  <a:gd name="T7" fmla="*/ 2 h 36"/>
                  <a:gd name="T8" fmla="*/ 36 w 41"/>
                  <a:gd name="T9" fmla="*/ 1 h 36"/>
                  <a:gd name="T10" fmla="*/ 33 w 41"/>
                  <a:gd name="T11" fmla="*/ 0 h 36"/>
                  <a:gd name="T12" fmla="*/ 32 w 41"/>
                  <a:gd name="T13" fmla="*/ 1 h 36"/>
                  <a:gd name="T14" fmla="*/ 28 w 41"/>
                  <a:gd name="T15" fmla="*/ 3 h 36"/>
                  <a:gd name="T16" fmla="*/ 25 w 41"/>
                  <a:gd name="T17" fmla="*/ 5 h 36"/>
                  <a:gd name="T18" fmla="*/ 23 w 41"/>
                  <a:gd name="T19" fmla="*/ 7 h 36"/>
                  <a:gd name="T20" fmla="*/ 23 w 41"/>
                  <a:gd name="T21" fmla="*/ 9 h 36"/>
                  <a:gd name="T22" fmla="*/ 20 w 41"/>
                  <a:gd name="T23" fmla="*/ 10 h 36"/>
                  <a:gd name="T24" fmla="*/ 17 w 41"/>
                  <a:gd name="T25" fmla="*/ 9 h 36"/>
                  <a:gd name="T26" fmla="*/ 16 w 41"/>
                  <a:gd name="T27" fmla="*/ 9 h 36"/>
                  <a:gd name="T28" fmla="*/ 14 w 41"/>
                  <a:gd name="T29" fmla="*/ 11 h 36"/>
                  <a:gd name="T30" fmla="*/ 12 w 41"/>
                  <a:gd name="T31" fmla="*/ 13 h 36"/>
                  <a:gd name="T32" fmla="*/ 10 w 41"/>
                  <a:gd name="T33" fmla="*/ 12 h 36"/>
                  <a:gd name="T34" fmla="*/ 11 w 41"/>
                  <a:gd name="T35" fmla="*/ 10 h 36"/>
                  <a:gd name="T36" fmla="*/ 10 w 41"/>
                  <a:gd name="T37" fmla="*/ 7 h 36"/>
                  <a:gd name="T38" fmla="*/ 9 w 41"/>
                  <a:gd name="T39" fmla="*/ 18 h 36"/>
                  <a:gd name="T40" fmla="*/ 7 w 41"/>
                  <a:gd name="T41" fmla="*/ 18 h 36"/>
                  <a:gd name="T42" fmla="*/ 6 w 41"/>
                  <a:gd name="T43" fmla="*/ 19 h 36"/>
                  <a:gd name="T44" fmla="*/ 4 w 41"/>
                  <a:gd name="T45" fmla="*/ 19 h 36"/>
                  <a:gd name="T46" fmla="*/ 2 w 41"/>
                  <a:gd name="T47" fmla="*/ 18 h 36"/>
                  <a:gd name="T48" fmla="*/ 2 w 41"/>
                  <a:gd name="T49" fmla="*/ 17 h 36"/>
                  <a:gd name="T50" fmla="*/ 1 w 41"/>
                  <a:gd name="T51" fmla="*/ 17 h 36"/>
                  <a:gd name="T52" fmla="*/ 0 w 41"/>
                  <a:gd name="T53" fmla="*/ 18 h 36"/>
                  <a:gd name="T54" fmla="*/ 1 w 41"/>
                  <a:gd name="T55" fmla="*/ 19 h 36"/>
                  <a:gd name="T56" fmla="*/ 1 w 41"/>
                  <a:gd name="T57" fmla="*/ 21 h 36"/>
                  <a:gd name="T58" fmla="*/ 2 w 41"/>
                  <a:gd name="T59" fmla="*/ 24 h 36"/>
                  <a:gd name="T60" fmla="*/ 3 w 41"/>
                  <a:gd name="T61" fmla="*/ 26 h 36"/>
                  <a:gd name="T62" fmla="*/ 4 w 41"/>
                  <a:gd name="T63" fmla="*/ 28 h 36"/>
                  <a:gd name="T64" fmla="*/ 4 w 41"/>
                  <a:gd name="T65" fmla="*/ 30 h 36"/>
                  <a:gd name="T66" fmla="*/ 3 w 41"/>
                  <a:gd name="T67" fmla="*/ 31 h 36"/>
                  <a:gd name="T68" fmla="*/ 4 w 41"/>
                  <a:gd name="T69" fmla="*/ 33 h 36"/>
                  <a:gd name="T70" fmla="*/ 5 w 41"/>
                  <a:gd name="T71" fmla="*/ 34 h 36"/>
                  <a:gd name="T72" fmla="*/ 6 w 41"/>
                  <a:gd name="T73" fmla="*/ 35 h 36"/>
                  <a:gd name="T74" fmla="*/ 8 w 41"/>
                  <a:gd name="T75" fmla="*/ 36 h 36"/>
                  <a:gd name="T76" fmla="*/ 10 w 41"/>
                  <a:gd name="T77" fmla="*/ 35 h 36"/>
                  <a:gd name="T78" fmla="*/ 12 w 41"/>
                  <a:gd name="T79" fmla="*/ 35 h 36"/>
                  <a:gd name="T80" fmla="*/ 14 w 41"/>
                  <a:gd name="T81" fmla="*/ 34 h 36"/>
                  <a:gd name="T82" fmla="*/ 16 w 41"/>
                  <a:gd name="T83" fmla="*/ 34 h 36"/>
                  <a:gd name="T84" fmla="*/ 17 w 41"/>
                  <a:gd name="T85" fmla="*/ 34 h 36"/>
                  <a:gd name="T86" fmla="*/ 19 w 41"/>
                  <a:gd name="T87" fmla="*/ 34 h 36"/>
                  <a:gd name="T88" fmla="*/ 21 w 41"/>
                  <a:gd name="T89" fmla="*/ 33 h 36"/>
                  <a:gd name="T90" fmla="*/ 24 w 41"/>
                  <a:gd name="T91" fmla="*/ 33 h 36"/>
                  <a:gd name="T92" fmla="*/ 26 w 41"/>
                  <a:gd name="T93" fmla="*/ 32 h 36"/>
                  <a:gd name="T94" fmla="*/ 28 w 41"/>
                  <a:gd name="T95" fmla="*/ 31 h 36"/>
                  <a:gd name="T96" fmla="*/ 31 w 41"/>
                  <a:gd name="T97" fmla="*/ 28 h 36"/>
                  <a:gd name="T98" fmla="*/ 33 w 41"/>
                  <a:gd name="T99" fmla="*/ 26 h 36"/>
                  <a:gd name="T100" fmla="*/ 34 w 41"/>
                  <a:gd name="T101" fmla="*/ 24 h 36"/>
                  <a:gd name="T102" fmla="*/ 36 w 41"/>
                  <a:gd name="T103" fmla="*/ 21 h 36"/>
                  <a:gd name="T104" fmla="*/ 38 w 41"/>
                  <a:gd name="T105" fmla="*/ 19 h 36"/>
                  <a:gd name="T106" fmla="*/ 39 w 41"/>
                  <a:gd name="T107" fmla="*/ 18 h 36"/>
                  <a:gd name="T108" fmla="*/ 40 w 41"/>
                  <a:gd name="T109" fmla="*/ 15 h 36"/>
                  <a:gd name="T110" fmla="*/ 41 w 41"/>
                  <a:gd name="T111" fmla="*/ 13 h 36"/>
                  <a:gd name="T112" fmla="*/ 38 w 41"/>
                  <a:gd name="T113"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36">
                    <a:moveTo>
                      <a:pt x="38" y="11"/>
                    </a:moveTo>
                    <a:cubicBezTo>
                      <a:pt x="38" y="11"/>
                      <a:pt x="38" y="10"/>
                      <a:pt x="38" y="10"/>
                    </a:cubicBezTo>
                    <a:cubicBezTo>
                      <a:pt x="38" y="9"/>
                      <a:pt x="38" y="9"/>
                      <a:pt x="39" y="8"/>
                    </a:cubicBezTo>
                    <a:cubicBezTo>
                      <a:pt x="39" y="8"/>
                      <a:pt x="38" y="7"/>
                      <a:pt x="39" y="7"/>
                    </a:cubicBezTo>
                    <a:cubicBezTo>
                      <a:pt x="39" y="7"/>
                      <a:pt x="39" y="6"/>
                      <a:pt x="39" y="6"/>
                    </a:cubicBezTo>
                    <a:cubicBezTo>
                      <a:pt x="39" y="5"/>
                      <a:pt x="38" y="5"/>
                      <a:pt x="38" y="5"/>
                    </a:cubicBezTo>
                    <a:cubicBezTo>
                      <a:pt x="38" y="4"/>
                      <a:pt x="37" y="4"/>
                      <a:pt x="37" y="3"/>
                    </a:cubicBezTo>
                    <a:cubicBezTo>
                      <a:pt x="37" y="2"/>
                      <a:pt x="38" y="2"/>
                      <a:pt x="37" y="2"/>
                    </a:cubicBezTo>
                    <a:cubicBezTo>
                      <a:pt x="37" y="1"/>
                      <a:pt x="37" y="1"/>
                      <a:pt x="37" y="1"/>
                    </a:cubicBezTo>
                    <a:cubicBezTo>
                      <a:pt x="37" y="1"/>
                      <a:pt x="36" y="1"/>
                      <a:pt x="36" y="1"/>
                    </a:cubicBezTo>
                    <a:cubicBezTo>
                      <a:pt x="35" y="0"/>
                      <a:pt x="35" y="0"/>
                      <a:pt x="34" y="0"/>
                    </a:cubicBezTo>
                    <a:cubicBezTo>
                      <a:pt x="34" y="0"/>
                      <a:pt x="33" y="1"/>
                      <a:pt x="33" y="0"/>
                    </a:cubicBezTo>
                    <a:cubicBezTo>
                      <a:pt x="33" y="0"/>
                      <a:pt x="33" y="0"/>
                      <a:pt x="33" y="0"/>
                    </a:cubicBezTo>
                    <a:cubicBezTo>
                      <a:pt x="32" y="1"/>
                      <a:pt x="32" y="1"/>
                      <a:pt x="32" y="1"/>
                    </a:cubicBezTo>
                    <a:cubicBezTo>
                      <a:pt x="31" y="1"/>
                      <a:pt x="31" y="2"/>
                      <a:pt x="30" y="2"/>
                    </a:cubicBezTo>
                    <a:cubicBezTo>
                      <a:pt x="30" y="3"/>
                      <a:pt x="29" y="3"/>
                      <a:pt x="28" y="3"/>
                    </a:cubicBezTo>
                    <a:cubicBezTo>
                      <a:pt x="28" y="4"/>
                      <a:pt x="27" y="4"/>
                      <a:pt x="27" y="5"/>
                    </a:cubicBezTo>
                    <a:cubicBezTo>
                      <a:pt x="26" y="5"/>
                      <a:pt x="26" y="5"/>
                      <a:pt x="25" y="5"/>
                    </a:cubicBezTo>
                    <a:cubicBezTo>
                      <a:pt x="25" y="5"/>
                      <a:pt x="25" y="6"/>
                      <a:pt x="24" y="6"/>
                    </a:cubicBezTo>
                    <a:cubicBezTo>
                      <a:pt x="24" y="7"/>
                      <a:pt x="23" y="7"/>
                      <a:pt x="23" y="7"/>
                    </a:cubicBezTo>
                    <a:cubicBezTo>
                      <a:pt x="23" y="8"/>
                      <a:pt x="23" y="8"/>
                      <a:pt x="23" y="8"/>
                    </a:cubicBezTo>
                    <a:cubicBezTo>
                      <a:pt x="23" y="9"/>
                      <a:pt x="23" y="9"/>
                      <a:pt x="23" y="9"/>
                    </a:cubicBezTo>
                    <a:cubicBezTo>
                      <a:pt x="22" y="10"/>
                      <a:pt x="22" y="10"/>
                      <a:pt x="21" y="10"/>
                    </a:cubicBezTo>
                    <a:cubicBezTo>
                      <a:pt x="21" y="10"/>
                      <a:pt x="20" y="10"/>
                      <a:pt x="20" y="10"/>
                    </a:cubicBezTo>
                    <a:cubicBezTo>
                      <a:pt x="19" y="10"/>
                      <a:pt x="19" y="10"/>
                      <a:pt x="19" y="9"/>
                    </a:cubicBezTo>
                    <a:cubicBezTo>
                      <a:pt x="18" y="9"/>
                      <a:pt x="18" y="9"/>
                      <a:pt x="17" y="9"/>
                    </a:cubicBezTo>
                    <a:cubicBezTo>
                      <a:pt x="17" y="8"/>
                      <a:pt x="17" y="8"/>
                      <a:pt x="16" y="8"/>
                    </a:cubicBezTo>
                    <a:cubicBezTo>
                      <a:pt x="16" y="9"/>
                      <a:pt x="16" y="9"/>
                      <a:pt x="16" y="9"/>
                    </a:cubicBezTo>
                    <a:cubicBezTo>
                      <a:pt x="15" y="10"/>
                      <a:pt x="15" y="10"/>
                      <a:pt x="15" y="11"/>
                    </a:cubicBezTo>
                    <a:cubicBezTo>
                      <a:pt x="15" y="11"/>
                      <a:pt x="14" y="11"/>
                      <a:pt x="14" y="11"/>
                    </a:cubicBezTo>
                    <a:cubicBezTo>
                      <a:pt x="13" y="12"/>
                      <a:pt x="13" y="12"/>
                      <a:pt x="13" y="13"/>
                    </a:cubicBezTo>
                    <a:cubicBezTo>
                      <a:pt x="12" y="13"/>
                      <a:pt x="12" y="13"/>
                      <a:pt x="12" y="13"/>
                    </a:cubicBezTo>
                    <a:cubicBezTo>
                      <a:pt x="11" y="13"/>
                      <a:pt x="10" y="13"/>
                      <a:pt x="10" y="12"/>
                    </a:cubicBezTo>
                    <a:cubicBezTo>
                      <a:pt x="10" y="12"/>
                      <a:pt x="10" y="12"/>
                      <a:pt x="10" y="12"/>
                    </a:cubicBezTo>
                    <a:cubicBezTo>
                      <a:pt x="10" y="11"/>
                      <a:pt x="10" y="11"/>
                      <a:pt x="11" y="11"/>
                    </a:cubicBezTo>
                    <a:cubicBezTo>
                      <a:pt x="11" y="11"/>
                      <a:pt x="11" y="10"/>
                      <a:pt x="11" y="10"/>
                    </a:cubicBezTo>
                    <a:cubicBezTo>
                      <a:pt x="11" y="9"/>
                      <a:pt x="10" y="9"/>
                      <a:pt x="10" y="9"/>
                    </a:cubicBezTo>
                    <a:cubicBezTo>
                      <a:pt x="10" y="8"/>
                      <a:pt x="10" y="8"/>
                      <a:pt x="10" y="7"/>
                    </a:cubicBezTo>
                    <a:cubicBezTo>
                      <a:pt x="9" y="7"/>
                      <a:pt x="9" y="7"/>
                      <a:pt x="9" y="7"/>
                    </a:cubicBezTo>
                    <a:cubicBezTo>
                      <a:pt x="9" y="11"/>
                      <a:pt x="9" y="14"/>
                      <a:pt x="9" y="18"/>
                    </a:cubicBezTo>
                    <a:cubicBezTo>
                      <a:pt x="8" y="18"/>
                      <a:pt x="8" y="18"/>
                      <a:pt x="8" y="18"/>
                    </a:cubicBezTo>
                    <a:cubicBezTo>
                      <a:pt x="7" y="18"/>
                      <a:pt x="7" y="18"/>
                      <a:pt x="7" y="18"/>
                    </a:cubicBezTo>
                    <a:cubicBezTo>
                      <a:pt x="7" y="18"/>
                      <a:pt x="7" y="18"/>
                      <a:pt x="7" y="18"/>
                    </a:cubicBezTo>
                    <a:cubicBezTo>
                      <a:pt x="6" y="19"/>
                      <a:pt x="6" y="19"/>
                      <a:pt x="6" y="19"/>
                    </a:cubicBezTo>
                    <a:cubicBezTo>
                      <a:pt x="6" y="19"/>
                      <a:pt x="5" y="19"/>
                      <a:pt x="5" y="19"/>
                    </a:cubicBezTo>
                    <a:cubicBezTo>
                      <a:pt x="5" y="19"/>
                      <a:pt x="4" y="19"/>
                      <a:pt x="4" y="19"/>
                    </a:cubicBezTo>
                    <a:cubicBezTo>
                      <a:pt x="3" y="19"/>
                      <a:pt x="3" y="19"/>
                      <a:pt x="3" y="19"/>
                    </a:cubicBezTo>
                    <a:cubicBezTo>
                      <a:pt x="2" y="18"/>
                      <a:pt x="2" y="18"/>
                      <a:pt x="2" y="18"/>
                    </a:cubicBezTo>
                    <a:cubicBezTo>
                      <a:pt x="2" y="18"/>
                      <a:pt x="2" y="18"/>
                      <a:pt x="2" y="18"/>
                    </a:cubicBezTo>
                    <a:cubicBezTo>
                      <a:pt x="2" y="17"/>
                      <a:pt x="2" y="17"/>
                      <a:pt x="2" y="17"/>
                    </a:cubicBezTo>
                    <a:cubicBezTo>
                      <a:pt x="2" y="17"/>
                      <a:pt x="1" y="17"/>
                      <a:pt x="1" y="17"/>
                    </a:cubicBezTo>
                    <a:cubicBezTo>
                      <a:pt x="1" y="17"/>
                      <a:pt x="1" y="17"/>
                      <a:pt x="1" y="17"/>
                    </a:cubicBezTo>
                    <a:cubicBezTo>
                      <a:pt x="1" y="18"/>
                      <a:pt x="0" y="18"/>
                      <a:pt x="0" y="18"/>
                    </a:cubicBezTo>
                    <a:cubicBezTo>
                      <a:pt x="0" y="18"/>
                      <a:pt x="0" y="18"/>
                      <a:pt x="0" y="18"/>
                    </a:cubicBezTo>
                    <a:cubicBezTo>
                      <a:pt x="0" y="18"/>
                      <a:pt x="0" y="19"/>
                      <a:pt x="0" y="19"/>
                    </a:cubicBezTo>
                    <a:cubicBezTo>
                      <a:pt x="0" y="19"/>
                      <a:pt x="0" y="19"/>
                      <a:pt x="1" y="19"/>
                    </a:cubicBezTo>
                    <a:cubicBezTo>
                      <a:pt x="1" y="20"/>
                      <a:pt x="1" y="20"/>
                      <a:pt x="1" y="21"/>
                    </a:cubicBezTo>
                    <a:cubicBezTo>
                      <a:pt x="1" y="21"/>
                      <a:pt x="1" y="21"/>
                      <a:pt x="1" y="21"/>
                    </a:cubicBezTo>
                    <a:cubicBezTo>
                      <a:pt x="1" y="22"/>
                      <a:pt x="1" y="22"/>
                      <a:pt x="1" y="23"/>
                    </a:cubicBezTo>
                    <a:cubicBezTo>
                      <a:pt x="1" y="23"/>
                      <a:pt x="1" y="24"/>
                      <a:pt x="2" y="24"/>
                    </a:cubicBezTo>
                    <a:cubicBezTo>
                      <a:pt x="2" y="24"/>
                      <a:pt x="2" y="25"/>
                      <a:pt x="3" y="25"/>
                    </a:cubicBezTo>
                    <a:cubicBezTo>
                      <a:pt x="3" y="25"/>
                      <a:pt x="3" y="26"/>
                      <a:pt x="3" y="26"/>
                    </a:cubicBezTo>
                    <a:cubicBezTo>
                      <a:pt x="3" y="27"/>
                      <a:pt x="4" y="27"/>
                      <a:pt x="4" y="27"/>
                    </a:cubicBezTo>
                    <a:cubicBezTo>
                      <a:pt x="4" y="27"/>
                      <a:pt x="4" y="28"/>
                      <a:pt x="4" y="28"/>
                    </a:cubicBezTo>
                    <a:cubicBezTo>
                      <a:pt x="4" y="28"/>
                      <a:pt x="4" y="29"/>
                      <a:pt x="4" y="29"/>
                    </a:cubicBezTo>
                    <a:cubicBezTo>
                      <a:pt x="4" y="29"/>
                      <a:pt x="4" y="30"/>
                      <a:pt x="4" y="30"/>
                    </a:cubicBezTo>
                    <a:cubicBezTo>
                      <a:pt x="4" y="30"/>
                      <a:pt x="3" y="30"/>
                      <a:pt x="3" y="30"/>
                    </a:cubicBezTo>
                    <a:cubicBezTo>
                      <a:pt x="3" y="30"/>
                      <a:pt x="3" y="31"/>
                      <a:pt x="3" y="31"/>
                    </a:cubicBezTo>
                    <a:cubicBezTo>
                      <a:pt x="3" y="32"/>
                      <a:pt x="3" y="32"/>
                      <a:pt x="4" y="32"/>
                    </a:cubicBezTo>
                    <a:cubicBezTo>
                      <a:pt x="4" y="33"/>
                      <a:pt x="4" y="33"/>
                      <a:pt x="4" y="33"/>
                    </a:cubicBezTo>
                    <a:cubicBezTo>
                      <a:pt x="4" y="33"/>
                      <a:pt x="3" y="33"/>
                      <a:pt x="4" y="34"/>
                    </a:cubicBezTo>
                    <a:cubicBezTo>
                      <a:pt x="4" y="34"/>
                      <a:pt x="4" y="34"/>
                      <a:pt x="5" y="34"/>
                    </a:cubicBezTo>
                    <a:cubicBezTo>
                      <a:pt x="5" y="34"/>
                      <a:pt x="5" y="34"/>
                      <a:pt x="6" y="35"/>
                    </a:cubicBezTo>
                    <a:cubicBezTo>
                      <a:pt x="6" y="35"/>
                      <a:pt x="6" y="35"/>
                      <a:pt x="6" y="35"/>
                    </a:cubicBezTo>
                    <a:cubicBezTo>
                      <a:pt x="7" y="36"/>
                      <a:pt x="7" y="36"/>
                      <a:pt x="7" y="36"/>
                    </a:cubicBezTo>
                    <a:cubicBezTo>
                      <a:pt x="8" y="36"/>
                      <a:pt x="8" y="36"/>
                      <a:pt x="8" y="36"/>
                    </a:cubicBezTo>
                    <a:cubicBezTo>
                      <a:pt x="8" y="35"/>
                      <a:pt x="9" y="35"/>
                      <a:pt x="9" y="35"/>
                    </a:cubicBezTo>
                    <a:cubicBezTo>
                      <a:pt x="10" y="35"/>
                      <a:pt x="10" y="35"/>
                      <a:pt x="10" y="35"/>
                    </a:cubicBezTo>
                    <a:cubicBezTo>
                      <a:pt x="11" y="35"/>
                      <a:pt x="11" y="35"/>
                      <a:pt x="11" y="35"/>
                    </a:cubicBezTo>
                    <a:cubicBezTo>
                      <a:pt x="12" y="35"/>
                      <a:pt x="12" y="35"/>
                      <a:pt x="12" y="35"/>
                    </a:cubicBezTo>
                    <a:cubicBezTo>
                      <a:pt x="13" y="34"/>
                      <a:pt x="13" y="34"/>
                      <a:pt x="13" y="34"/>
                    </a:cubicBezTo>
                    <a:cubicBezTo>
                      <a:pt x="13" y="34"/>
                      <a:pt x="14" y="34"/>
                      <a:pt x="14" y="34"/>
                    </a:cubicBezTo>
                    <a:cubicBezTo>
                      <a:pt x="14" y="34"/>
                      <a:pt x="14" y="34"/>
                      <a:pt x="15" y="34"/>
                    </a:cubicBezTo>
                    <a:cubicBezTo>
                      <a:pt x="15" y="34"/>
                      <a:pt x="15" y="34"/>
                      <a:pt x="16" y="34"/>
                    </a:cubicBezTo>
                    <a:cubicBezTo>
                      <a:pt x="16" y="34"/>
                      <a:pt x="16" y="34"/>
                      <a:pt x="16" y="34"/>
                    </a:cubicBezTo>
                    <a:cubicBezTo>
                      <a:pt x="17" y="34"/>
                      <a:pt x="17" y="34"/>
                      <a:pt x="17" y="34"/>
                    </a:cubicBezTo>
                    <a:cubicBezTo>
                      <a:pt x="18" y="34"/>
                      <a:pt x="18" y="34"/>
                      <a:pt x="18" y="34"/>
                    </a:cubicBezTo>
                    <a:cubicBezTo>
                      <a:pt x="19" y="34"/>
                      <a:pt x="19" y="34"/>
                      <a:pt x="19" y="34"/>
                    </a:cubicBezTo>
                    <a:cubicBezTo>
                      <a:pt x="20" y="34"/>
                      <a:pt x="20" y="34"/>
                      <a:pt x="20" y="34"/>
                    </a:cubicBezTo>
                    <a:cubicBezTo>
                      <a:pt x="21" y="34"/>
                      <a:pt x="21" y="34"/>
                      <a:pt x="21" y="33"/>
                    </a:cubicBezTo>
                    <a:cubicBezTo>
                      <a:pt x="22" y="33"/>
                      <a:pt x="22" y="33"/>
                      <a:pt x="22" y="33"/>
                    </a:cubicBezTo>
                    <a:cubicBezTo>
                      <a:pt x="23" y="33"/>
                      <a:pt x="23" y="33"/>
                      <a:pt x="24" y="33"/>
                    </a:cubicBezTo>
                    <a:cubicBezTo>
                      <a:pt x="24" y="33"/>
                      <a:pt x="24" y="32"/>
                      <a:pt x="25" y="32"/>
                    </a:cubicBezTo>
                    <a:cubicBezTo>
                      <a:pt x="25" y="32"/>
                      <a:pt x="25" y="32"/>
                      <a:pt x="26" y="32"/>
                    </a:cubicBezTo>
                    <a:cubicBezTo>
                      <a:pt x="26" y="32"/>
                      <a:pt x="26" y="32"/>
                      <a:pt x="27" y="31"/>
                    </a:cubicBezTo>
                    <a:cubicBezTo>
                      <a:pt x="27" y="31"/>
                      <a:pt x="27" y="31"/>
                      <a:pt x="28" y="31"/>
                    </a:cubicBezTo>
                    <a:cubicBezTo>
                      <a:pt x="28" y="30"/>
                      <a:pt x="29" y="30"/>
                      <a:pt x="29" y="30"/>
                    </a:cubicBezTo>
                    <a:cubicBezTo>
                      <a:pt x="30" y="29"/>
                      <a:pt x="30" y="29"/>
                      <a:pt x="31" y="28"/>
                    </a:cubicBezTo>
                    <a:cubicBezTo>
                      <a:pt x="31" y="27"/>
                      <a:pt x="31" y="27"/>
                      <a:pt x="31" y="27"/>
                    </a:cubicBezTo>
                    <a:cubicBezTo>
                      <a:pt x="32" y="26"/>
                      <a:pt x="32" y="27"/>
                      <a:pt x="33" y="26"/>
                    </a:cubicBezTo>
                    <a:cubicBezTo>
                      <a:pt x="33" y="26"/>
                      <a:pt x="33" y="26"/>
                      <a:pt x="34" y="25"/>
                    </a:cubicBezTo>
                    <a:cubicBezTo>
                      <a:pt x="34" y="25"/>
                      <a:pt x="34" y="25"/>
                      <a:pt x="34" y="24"/>
                    </a:cubicBezTo>
                    <a:cubicBezTo>
                      <a:pt x="35" y="24"/>
                      <a:pt x="35" y="23"/>
                      <a:pt x="35" y="23"/>
                    </a:cubicBezTo>
                    <a:cubicBezTo>
                      <a:pt x="36" y="22"/>
                      <a:pt x="36" y="22"/>
                      <a:pt x="36" y="21"/>
                    </a:cubicBezTo>
                    <a:cubicBezTo>
                      <a:pt x="36" y="21"/>
                      <a:pt x="37" y="21"/>
                      <a:pt x="37" y="20"/>
                    </a:cubicBezTo>
                    <a:cubicBezTo>
                      <a:pt x="37" y="19"/>
                      <a:pt x="37" y="19"/>
                      <a:pt x="38" y="19"/>
                    </a:cubicBezTo>
                    <a:cubicBezTo>
                      <a:pt x="38" y="18"/>
                      <a:pt x="39" y="19"/>
                      <a:pt x="39" y="18"/>
                    </a:cubicBezTo>
                    <a:cubicBezTo>
                      <a:pt x="39" y="18"/>
                      <a:pt x="39" y="18"/>
                      <a:pt x="39" y="18"/>
                    </a:cubicBezTo>
                    <a:cubicBezTo>
                      <a:pt x="39" y="18"/>
                      <a:pt x="39" y="18"/>
                      <a:pt x="39" y="17"/>
                    </a:cubicBezTo>
                    <a:cubicBezTo>
                      <a:pt x="39" y="16"/>
                      <a:pt x="40" y="16"/>
                      <a:pt x="40" y="15"/>
                    </a:cubicBezTo>
                    <a:cubicBezTo>
                      <a:pt x="40" y="15"/>
                      <a:pt x="40" y="15"/>
                      <a:pt x="40" y="14"/>
                    </a:cubicBezTo>
                    <a:cubicBezTo>
                      <a:pt x="40" y="14"/>
                      <a:pt x="41" y="13"/>
                      <a:pt x="41" y="13"/>
                    </a:cubicBezTo>
                    <a:cubicBezTo>
                      <a:pt x="38" y="12"/>
                      <a:pt x="38" y="12"/>
                      <a:pt x="38" y="12"/>
                    </a:cubicBezTo>
                    <a:cubicBezTo>
                      <a:pt x="38" y="12"/>
                      <a:pt x="38" y="12"/>
                      <a:pt x="38" y="1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56" name="Freeform 249"/>
              <p:cNvSpPr>
                <a:spLocks/>
              </p:cNvSpPr>
              <p:nvPr/>
            </p:nvSpPr>
            <p:spPr bwMode="auto">
              <a:xfrm>
                <a:off x="5154614" y="2362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57" name="Freeform 250"/>
              <p:cNvSpPr>
                <a:spLocks/>
              </p:cNvSpPr>
              <p:nvPr/>
            </p:nvSpPr>
            <p:spPr bwMode="auto">
              <a:xfrm>
                <a:off x="4799014" y="2362201"/>
                <a:ext cx="452438" cy="604838"/>
              </a:xfrm>
              <a:custGeom>
                <a:avLst/>
                <a:gdLst>
                  <a:gd name="T0" fmla="*/ 40 w 42"/>
                  <a:gd name="T1" fmla="*/ 13 h 56"/>
                  <a:gd name="T2" fmla="*/ 38 w 42"/>
                  <a:gd name="T3" fmla="*/ 11 h 56"/>
                  <a:gd name="T4" fmla="*/ 37 w 42"/>
                  <a:gd name="T5" fmla="*/ 5 h 56"/>
                  <a:gd name="T6" fmla="*/ 35 w 42"/>
                  <a:gd name="T7" fmla="*/ 1 h 56"/>
                  <a:gd name="T8" fmla="*/ 32 w 42"/>
                  <a:gd name="T9" fmla="*/ 1 h 56"/>
                  <a:gd name="T10" fmla="*/ 30 w 42"/>
                  <a:gd name="T11" fmla="*/ 3 h 56"/>
                  <a:gd name="T12" fmla="*/ 29 w 42"/>
                  <a:gd name="T13" fmla="*/ 5 h 56"/>
                  <a:gd name="T14" fmla="*/ 27 w 42"/>
                  <a:gd name="T15" fmla="*/ 4 h 56"/>
                  <a:gd name="T16" fmla="*/ 7 w 42"/>
                  <a:gd name="T17" fmla="*/ 9 h 56"/>
                  <a:gd name="T18" fmla="*/ 4 w 42"/>
                  <a:gd name="T19" fmla="*/ 11 h 56"/>
                  <a:gd name="T20" fmla="*/ 2 w 42"/>
                  <a:gd name="T21" fmla="*/ 22 h 56"/>
                  <a:gd name="T22" fmla="*/ 1 w 42"/>
                  <a:gd name="T23" fmla="*/ 25 h 56"/>
                  <a:gd name="T24" fmla="*/ 1 w 42"/>
                  <a:gd name="T25" fmla="*/ 28 h 56"/>
                  <a:gd name="T26" fmla="*/ 1 w 42"/>
                  <a:gd name="T27" fmla="*/ 30 h 56"/>
                  <a:gd name="T28" fmla="*/ 1 w 42"/>
                  <a:gd name="T29" fmla="*/ 33 h 56"/>
                  <a:gd name="T30" fmla="*/ 2 w 42"/>
                  <a:gd name="T31" fmla="*/ 35 h 56"/>
                  <a:gd name="T32" fmla="*/ 3 w 42"/>
                  <a:gd name="T33" fmla="*/ 37 h 56"/>
                  <a:gd name="T34" fmla="*/ 4 w 42"/>
                  <a:gd name="T35" fmla="*/ 41 h 56"/>
                  <a:gd name="T36" fmla="*/ 8 w 42"/>
                  <a:gd name="T37" fmla="*/ 44 h 56"/>
                  <a:gd name="T38" fmla="*/ 10 w 42"/>
                  <a:gd name="T39" fmla="*/ 47 h 56"/>
                  <a:gd name="T40" fmla="*/ 12 w 42"/>
                  <a:gd name="T41" fmla="*/ 50 h 56"/>
                  <a:gd name="T42" fmla="*/ 13 w 42"/>
                  <a:gd name="T43" fmla="*/ 52 h 56"/>
                  <a:gd name="T44" fmla="*/ 16 w 42"/>
                  <a:gd name="T45" fmla="*/ 54 h 56"/>
                  <a:gd name="T46" fmla="*/ 18 w 42"/>
                  <a:gd name="T47" fmla="*/ 54 h 56"/>
                  <a:gd name="T48" fmla="*/ 20 w 42"/>
                  <a:gd name="T49" fmla="*/ 55 h 56"/>
                  <a:gd name="T50" fmla="*/ 22 w 42"/>
                  <a:gd name="T51" fmla="*/ 56 h 56"/>
                  <a:gd name="T52" fmla="*/ 26 w 42"/>
                  <a:gd name="T53" fmla="*/ 56 h 56"/>
                  <a:gd name="T54" fmla="*/ 28 w 42"/>
                  <a:gd name="T55" fmla="*/ 56 h 56"/>
                  <a:gd name="T56" fmla="*/ 30 w 42"/>
                  <a:gd name="T57" fmla="*/ 55 h 56"/>
                  <a:gd name="T58" fmla="*/ 34 w 42"/>
                  <a:gd name="T59" fmla="*/ 53 h 56"/>
                  <a:gd name="T60" fmla="*/ 35 w 42"/>
                  <a:gd name="T61" fmla="*/ 52 h 56"/>
                  <a:gd name="T62" fmla="*/ 33 w 42"/>
                  <a:gd name="T63" fmla="*/ 50 h 56"/>
                  <a:gd name="T64" fmla="*/ 32 w 42"/>
                  <a:gd name="T65" fmla="*/ 47 h 56"/>
                  <a:gd name="T66" fmla="*/ 29 w 42"/>
                  <a:gd name="T67" fmla="*/ 45 h 56"/>
                  <a:gd name="T68" fmla="*/ 28 w 42"/>
                  <a:gd name="T69" fmla="*/ 42 h 56"/>
                  <a:gd name="T70" fmla="*/ 30 w 42"/>
                  <a:gd name="T71" fmla="*/ 42 h 56"/>
                  <a:gd name="T72" fmla="*/ 30 w 42"/>
                  <a:gd name="T73" fmla="*/ 38 h 56"/>
                  <a:gd name="T74" fmla="*/ 32 w 42"/>
                  <a:gd name="T75" fmla="*/ 35 h 56"/>
                  <a:gd name="T76" fmla="*/ 33 w 42"/>
                  <a:gd name="T77" fmla="*/ 33 h 56"/>
                  <a:gd name="T78" fmla="*/ 34 w 42"/>
                  <a:gd name="T79" fmla="*/ 31 h 56"/>
                  <a:gd name="T80" fmla="*/ 36 w 42"/>
                  <a:gd name="T81" fmla="*/ 29 h 56"/>
                  <a:gd name="T82" fmla="*/ 36 w 42"/>
                  <a:gd name="T83" fmla="*/ 27 h 56"/>
                  <a:gd name="T84" fmla="*/ 36 w 42"/>
                  <a:gd name="T85" fmla="*/ 24 h 56"/>
                  <a:gd name="T86" fmla="*/ 37 w 42"/>
                  <a:gd name="T87" fmla="*/ 20 h 56"/>
                  <a:gd name="T88" fmla="*/ 37 w 42"/>
                  <a:gd name="T89" fmla="*/ 18 h 56"/>
                  <a:gd name="T90" fmla="*/ 39 w 42"/>
                  <a:gd name="T91" fmla="*/ 17 h 56"/>
                  <a:gd name="T92" fmla="*/ 41 w 42"/>
                  <a:gd name="T93" fmla="*/ 15 h 56"/>
                  <a:gd name="T94" fmla="*/ 41 w 42"/>
                  <a:gd name="T95"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56">
                    <a:moveTo>
                      <a:pt x="41" y="14"/>
                    </a:moveTo>
                    <a:cubicBezTo>
                      <a:pt x="41" y="14"/>
                      <a:pt x="40" y="14"/>
                      <a:pt x="40" y="14"/>
                    </a:cubicBezTo>
                    <a:cubicBezTo>
                      <a:pt x="40" y="13"/>
                      <a:pt x="40" y="13"/>
                      <a:pt x="40" y="13"/>
                    </a:cubicBezTo>
                    <a:cubicBezTo>
                      <a:pt x="39" y="12"/>
                      <a:pt x="39" y="13"/>
                      <a:pt x="39" y="12"/>
                    </a:cubicBezTo>
                    <a:cubicBezTo>
                      <a:pt x="38" y="12"/>
                      <a:pt x="38" y="12"/>
                      <a:pt x="38" y="12"/>
                    </a:cubicBezTo>
                    <a:cubicBezTo>
                      <a:pt x="38" y="11"/>
                      <a:pt x="38" y="11"/>
                      <a:pt x="38" y="11"/>
                    </a:cubicBezTo>
                    <a:cubicBezTo>
                      <a:pt x="37" y="10"/>
                      <a:pt x="38" y="9"/>
                      <a:pt x="38" y="9"/>
                    </a:cubicBezTo>
                    <a:cubicBezTo>
                      <a:pt x="37" y="8"/>
                      <a:pt x="38" y="8"/>
                      <a:pt x="38" y="7"/>
                    </a:cubicBezTo>
                    <a:cubicBezTo>
                      <a:pt x="37" y="6"/>
                      <a:pt x="37" y="6"/>
                      <a:pt x="37" y="5"/>
                    </a:cubicBezTo>
                    <a:cubicBezTo>
                      <a:pt x="37" y="5"/>
                      <a:pt x="37" y="5"/>
                      <a:pt x="37" y="4"/>
                    </a:cubicBezTo>
                    <a:cubicBezTo>
                      <a:pt x="36" y="4"/>
                      <a:pt x="36" y="3"/>
                      <a:pt x="36" y="3"/>
                    </a:cubicBezTo>
                    <a:cubicBezTo>
                      <a:pt x="35" y="1"/>
                      <a:pt x="35" y="1"/>
                      <a:pt x="35" y="1"/>
                    </a:cubicBezTo>
                    <a:cubicBezTo>
                      <a:pt x="35" y="1"/>
                      <a:pt x="34" y="1"/>
                      <a:pt x="34" y="1"/>
                    </a:cubicBezTo>
                    <a:cubicBezTo>
                      <a:pt x="34" y="1"/>
                      <a:pt x="33" y="1"/>
                      <a:pt x="33" y="0"/>
                    </a:cubicBezTo>
                    <a:cubicBezTo>
                      <a:pt x="33" y="1"/>
                      <a:pt x="33" y="1"/>
                      <a:pt x="32" y="1"/>
                    </a:cubicBezTo>
                    <a:cubicBezTo>
                      <a:pt x="32" y="1"/>
                      <a:pt x="32" y="1"/>
                      <a:pt x="32" y="1"/>
                    </a:cubicBezTo>
                    <a:cubicBezTo>
                      <a:pt x="31" y="1"/>
                      <a:pt x="31" y="1"/>
                      <a:pt x="31" y="2"/>
                    </a:cubicBezTo>
                    <a:cubicBezTo>
                      <a:pt x="30" y="2"/>
                      <a:pt x="31" y="2"/>
                      <a:pt x="30" y="3"/>
                    </a:cubicBezTo>
                    <a:cubicBezTo>
                      <a:pt x="30" y="3"/>
                      <a:pt x="30" y="3"/>
                      <a:pt x="30" y="3"/>
                    </a:cubicBezTo>
                    <a:cubicBezTo>
                      <a:pt x="30" y="3"/>
                      <a:pt x="30" y="3"/>
                      <a:pt x="29" y="3"/>
                    </a:cubicBezTo>
                    <a:cubicBezTo>
                      <a:pt x="29" y="4"/>
                      <a:pt x="29" y="4"/>
                      <a:pt x="29" y="5"/>
                    </a:cubicBezTo>
                    <a:cubicBezTo>
                      <a:pt x="28" y="5"/>
                      <a:pt x="28" y="5"/>
                      <a:pt x="28" y="5"/>
                    </a:cubicBezTo>
                    <a:cubicBezTo>
                      <a:pt x="28" y="5"/>
                      <a:pt x="28" y="5"/>
                      <a:pt x="28" y="4"/>
                    </a:cubicBezTo>
                    <a:cubicBezTo>
                      <a:pt x="28" y="4"/>
                      <a:pt x="27" y="4"/>
                      <a:pt x="27" y="4"/>
                    </a:cubicBezTo>
                    <a:cubicBezTo>
                      <a:pt x="7" y="4"/>
                      <a:pt x="7" y="4"/>
                      <a:pt x="7" y="4"/>
                    </a:cubicBezTo>
                    <a:cubicBezTo>
                      <a:pt x="7" y="3"/>
                      <a:pt x="7" y="3"/>
                      <a:pt x="7" y="3"/>
                    </a:cubicBezTo>
                    <a:cubicBezTo>
                      <a:pt x="7" y="9"/>
                      <a:pt x="7" y="9"/>
                      <a:pt x="7" y="9"/>
                    </a:cubicBezTo>
                    <a:cubicBezTo>
                      <a:pt x="4" y="9"/>
                      <a:pt x="4" y="9"/>
                      <a:pt x="4" y="9"/>
                    </a:cubicBezTo>
                    <a:cubicBezTo>
                      <a:pt x="4" y="12"/>
                      <a:pt x="4" y="12"/>
                      <a:pt x="4" y="12"/>
                    </a:cubicBezTo>
                    <a:cubicBezTo>
                      <a:pt x="4" y="11"/>
                      <a:pt x="4" y="11"/>
                      <a:pt x="4" y="11"/>
                    </a:cubicBezTo>
                    <a:cubicBezTo>
                      <a:pt x="5" y="22"/>
                      <a:pt x="5" y="22"/>
                      <a:pt x="5" y="22"/>
                    </a:cubicBezTo>
                    <a:cubicBezTo>
                      <a:pt x="3" y="22"/>
                      <a:pt x="3" y="22"/>
                      <a:pt x="3" y="22"/>
                    </a:cubicBezTo>
                    <a:cubicBezTo>
                      <a:pt x="2" y="22"/>
                      <a:pt x="2" y="22"/>
                      <a:pt x="2" y="22"/>
                    </a:cubicBezTo>
                    <a:cubicBezTo>
                      <a:pt x="2" y="22"/>
                      <a:pt x="2" y="23"/>
                      <a:pt x="2" y="23"/>
                    </a:cubicBezTo>
                    <a:cubicBezTo>
                      <a:pt x="2" y="24"/>
                      <a:pt x="2" y="24"/>
                      <a:pt x="2" y="24"/>
                    </a:cubicBezTo>
                    <a:cubicBezTo>
                      <a:pt x="1" y="24"/>
                      <a:pt x="1" y="24"/>
                      <a:pt x="1" y="25"/>
                    </a:cubicBezTo>
                    <a:cubicBezTo>
                      <a:pt x="1" y="25"/>
                      <a:pt x="0" y="25"/>
                      <a:pt x="0" y="26"/>
                    </a:cubicBezTo>
                    <a:cubicBezTo>
                      <a:pt x="0" y="26"/>
                      <a:pt x="1" y="26"/>
                      <a:pt x="1" y="26"/>
                    </a:cubicBezTo>
                    <a:cubicBezTo>
                      <a:pt x="1" y="27"/>
                      <a:pt x="1" y="27"/>
                      <a:pt x="1" y="28"/>
                    </a:cubicBezTo>
                    <a:cubicBezTo>
                      <a:pt x="1" y="28"/>
                      <a:pt x="1" y="28"/>
                      <a:pt x="1" y="28"/>
                    </a:cubicBezTo>
                    <a:cubicBezTo>
                      <a:pt x="1" y="28"/>
                      <a:pt x="1" y="29"/>
                      <a:pt x="1" y="29"/>
                    </a:cubicBezTo>
                    <a:cubicBezTo>
                      <a:pt x="1" y="29"/>
                      <a:pt x="1" y="30"/>
                      <a:pt x="1" y="30"/>
                    </a:cubicBezTo>
                    <a:cubicBezTo>
                      <a:pt x="1" y="31"/>
                      <a:pt x="1" y="31"/>
                      <a:pt x="1" y="32"/>
                    </a:cubicBezTo>
                    <a:cubicBezTo>
                      <a:pt x="1" y="32"/>
                      <a:pt x="1" y="32"/>
                      <a:pt x="1" y="32"/>
                    </a:cubicBezTo>
                    <a:cubicBezTo>
                      <a:pt x="1" y="33"/>
                      <a:pt x="1" y="33"/>
                      <a:pt x="1" y="33"/>
                    </a:cubicBezTo>
                    <a:cubicBezTo>
                      <a:pt x="1" y="33"/>
                      <a:pt x="1" y="33"/>
                      <a:pt x="1" y="34"/>
                    </a:cubicBezTo>
                    <a:cubicBezTo>
                      <a:pt x="1" y="34"/>
                      <a:pt x="2" y="34"/>
                      <a:pt x="2" y="34"/>
                    </a:cubicBezTo>
                    <a:cubicBezTo>
                      <a:pt x="2" y="34"/>
                      <a:pt x="2" y="34"/>
                      <a:pt x="2" y="35"/>
                    </a:cubicBezTo>
                    <a:cubicBezTo>
                      <a:pt x="2" y="35"/>
                      <a:pt x="2" y="35"/>
                      <a:pt x="2" y="35"/>
                    </a:cubicBezTo>
                    <a:cubicBezTo>
                      <a:pt x="2" y="35"/>
                      <a:pt x="2" y="35"/>
                      <a:pt x="2" y="35"/>
                    </a:cubicBezTo>
                    <a:cubicBezTo>
                      <a:pt x="2" y="36"/>
                      <a:pt x="3" y="36"/>
                      <a:pt x="3" y="37"/>
                    </a:cubicBezTo>
                    <a:cubicBezTo>
                      <a:pt x="3" y="37"/>
                      <a:pt x="4" y="37"/>
                      <a:pt x="4" y="38"/>
                    </a:cubicBezTo>
                    <a:cubicBezTo>
                      <a:pt x="4" y="38"/>
                      <a:pt x="4" y="39"/>
                      <a:pt x="4" y="39"/>
                    </a:cubicBezTo>
                    <a:cubicBezTo>
                      <a:pt x="4" y="40"/>
                      <a:pt x="3" y="40"/>
                      <a:pt x="4" y="41"/>
                    </a:cubicBezTo>
                    <a:cubicBezTo>
                      <a:pt x="4" y="41"/>
                      <a:pt x="4" y="41"/>
                      <a:pt x="4" y="41"/>
                    </a:cubicBezTo>
                    <a:cubicBezTo>
                      <a:pt x="5" y="42"/>
                      <a:pt x="5" y="42"/>
                      <a:pt x="6" y="42"/>
                    </a:cubicBezTo>
                    <a:cubicBezTo>
                      <a:pt x="7" y="43"/>
                      <a:pt x="7" y="43"/>
                      <a:pt x="8" y="44"/>
                    </a:cubicBezTo>
                    <a:cubicBezTo>
                      <a:pt x="8" y="44"/>
                      <a:pt x="8" y="44"/>
                      <a:pt x="8" y="44"/>
                    </a:cubicBezTo>
                    <a:cubicBezTo>
                      <a:pt x="9" y="45"/>
                      <a:pt x="8" y="45"/>
                      <a:pt x="8" y="46"/>
                    </a:cubicBezTo>
                    <a:cubicBezTo>
                      <a:pt x="8" y="47"/>
                      <a:pt x="9" y="46"/>
                      <a:pt x="10" y="47"/>
                    </a:cubicBezTo>
                    <a:cubicBezTo>
                      <a:pt x="10" y="47"/>
                      <a:pt x="10" y="47"/>
                      <a:pt x="10" y="48"/>
                    </a:cubicBezTo>
                    <a:cubicBezTo>
                      <a:pt x="11" y="49"/>
                      <a:pt x="11" y="49"/>
                      <a:pt x="11" y="49"/>
                    </a:cubicBezTo>
                    <a:cubicBezTo>
                      <a:pt x="12" y="49"/>
                      <a:pt x="12" y="49"/>
                      <a:pt x="12" y="50"/>
                    </a:cubicBezTo>
                    <a:cubicBezTo>
                      <a:pt x="13" y="50"/>
                      <a:pt x="13" y="50"/>
                      <a:pt x="13" y="50"/>
                    </a:cubicBezTo>
                    <a:cubicBezTo>
                      <a:pt x="13" y="51"/>
                      <a:pt x="13" y="51"/>
                      <a:pt x="13" y="51"/>
                    </a:cubicBezTo>
                    <a:cubicBezTo>
                      <a:pt x="13" y="52"/>
                      <a:pt x="13" y="52"/>
                      <a:pt x="13" y="52"/>
                    </a:cubicBezTo>
                    <a:cubicBezTo>
                      <a:pt x="13" y="52"/>
                      <a:pt x="14" y="52"/>
                      <a:pt x="14" y="52"/>
                    </a:cubicBezTo>
                    <a:cubicBezTo>
                      <a:pt x="14" y="53"/>
                      <a:pt x="14" y="53"/>
                      <a:pt x="15" y="53"/>
                    </a:cubicBezTo>
                    <a:cubicBezTo>
                      <a:pt x="15" y="54"/>
                      <a:pt x="15" y="54"/>
                      <a:pt x="16" y="54"/>
                    </a:cubicBezTo>
                    <a:cubicBezTo>
                      <a:pt x="16" y="54"/>
                      <a:pt x="16" y="54"/>
                      <a:pt x="16" y="54"/>
                    </a:cubicBezTo>
                    <a:cubicBezTo>
                      <a:pt x="17" y="54"/>
                      <a:pt x="17" y="54"/>
                      <a:pt x="18" y="54"/>
                    </a:cubicBezTo>
                    <a:cubicBezTo>
                      <a:pt x="18" y="54"/>
                      <a:pt x="18" y="54"/>
                      <a:pt x="18" y="54"/>
                    </a:cubicBezTo>
                    <a:cubicBezTo>
                      <a:pt x="19" y="54"/>
                      <a:pt x="19" y="53"/>
                      <a:pt x="19" y="53"/>
                    </a:cubicBezTo>
                    <a:cubicBezTo>
                      <a:pt x="20" y="54"/>
                      <a:pt x="20" y="54"/>
                      <a:pt x="20" y="54"/>
                    </a:cubicBezTo>
                    <a:cubicBezTo>
                      <a:pt x="20" y="54"/>
                      <a:pt x="20" y="55"/>
                      <a:pt x="20" y="55"/>
                    </a:cubicBezTo>
                    <a:cubicBezTo>
                      <a:pt x="21" y="55"/>
                      <a:pt x="21" y="55"/>
                      <a:pt x="21" y="55"/>
                    </a:cubicBezTo>
                    <a:cubicBezTo>
                      <a:pt x="21" y="56"/>
                      <a:pt x="21" y="56"/>
                      <a:pt x="22" y="56"/>
                    </a:cubicBezTo>
                    <a:cubicBezTo>
                      <a:pt x="22" y="56"/>
                      <a:pt x="22" y="56"/>
                      <a:pt x="22" y="56"/>
                    </a:cubicBezTo>
                    <a:cubicBezTo>
                      <a:pt x="22" y="56"/>
                      <a:pt x="23" y="56"/>
                      <a:pt x="23" y="56"/>
                    </a:cubicBezTo>
                    <a:cubicBezTo>
                      <a:pt x="23" y="56"/>
                      <a:pt x="24" y="56"/>
                      <a:pt x="24" y="56"/>
                    </a:cubicBezTo>
                    <a:cubicBezTo>
                      <a:pt x="25" y="56"/>
                      <a:pt x="25" y="56"/>
                      <a:pt x="26" y="56"/>
                    </a:cubicBezTo>
                    <a:cubicBezTo>
                      <a:pt x="26" y="56"/>
                      <a:pt x="26" y="56"/>
                      <a:pt x="26" y="56"/>
                    </a:cubicBezTo>
                    <a:cubicBezTo>
                      <a:pt x="27" y="56"/>
                      <a:pt x="27" y="56"/>
                      <a:pt x="27" y="56"/>
                    </a:cubicBezTo>
                    <a:cubicBezTo>
                      <a:pt x="28" y="56"/>
                      <a:pt x="28" y="56"/>
                      <a:pt x="28" y="56"/>
                    </a:cubicBezTo>
                    <a:cubicBezTo>
                      <a:pt x="29" y="56"/>
                      <a:pt x="29" y="55"/>
                      <a:pt x="29" y="55"/>
                    </a:cubicBezTo>
                    <a:cubicBezTo>
                      <a:pt x="30" y="55"/>
                      <a:pt x="30" y="55"/>
                      <a:pt x="30" y="55"/>
                    </a:cubicBezTo>
                    <a:cubicBezTo>
                      <a:pt x="30" y="55"/>
                      <a:pt x="30" y="55"/>
                      <a:pt x="30" y="55"/>
                    </a:cubicBezTo>
                    <a:cubicBezTo>
                      <a:pt x="30" y="55"/>
                      <a:pt x="31" y="54"/>
                      <a:pt x="31" y="53"/>
                    </a:cubicBezTo>
                    <a:cubicBezTo>
                      <a:pt x="31" y="53"/>
                      <a:pt x="33" y="53"/>
                      <a:pt x="33" y="53"/>
                    </a:cubicBezTo>
                    <a:cubicBezTo>
                      <a:pt x="34" y="53"/>
                      <a:pt x="34" y="53"/>
                      <a:pt x="34" y="53"/>
                    </a:cubicBezTo>
                    <a:cubicBezTo>
                      <a:pt x="35" y="53"/>
                      <a:pt x="35" y="53"/>
                      <a:pt x="35" y="53"/>
                    </a:cubicBezTo>
                    <a:cubicBezTo>
                      <a:pt x="35" y="53"/>
                      <a:pt x="35" y="53"/>
                      <a:pt x="35" y="52"/>
                    </a:cubicBezTo>
                    <a:cubicBezTo>
                      <a:pt x="35" y="52"/>
                      <a:pt x="35" y="52"/>
                      <a:pt x="35" y="52"/>
                    </a:cubicBezTo>
                    <a:cubicBezTo>
                      <a:pt x="35" y="51"/>
                      <a:pt x="35" y="51"/>
                      <a:pt x="34" y="51"/>
                    </a:cubicBezTo>
                    <a:cubicBezTo>
                      <a:pt x="34" y="51"/>
                      <a:pt x="34" y="51"/>
                      <a:pt x="34" y="51"/>
                    </a:cubicBezTo>
                    <a:cubicBezTo>
                      <a:pt x="33" y="51"/>
                      <a:pt x="33" y="50"/>
                      <a:pt x="33" y="50"/>
                    </a:cubicBezTo>
                    <a:cubicBezTo>
                      <a:pt x="33" y="50"/>
                      <a:pt x="33" y="49"/>
                      <a:pt x="33" y="49"/>
                    </a:cubicBezTo>
                    <a:cubicBezTo>
                      <a:pt x="32" y="48"/>
                      <a:pt x="33" y="48"/>
                      <a:pt x="32" y="48"/>
                    </a:cubicBezTo>
                    <a:cubicBezTo>
                      <a:pt x="32" y="47"/>
                      <a:pt x="32" y="47"/>
                      <a:pt x="32" y="47"/>
                    </a:cubicBezTo>
                    <a:cubicBezTo>
                      <a:pt x="31" y="47"/>
                      <a:pt x="31" y="47"/>
                      <a:pt x="31" y="46"/>
                    </a:cubicBezTo>
                    <a:cubicBezTo>
                      <a:pt x="31" y="46"/>
                      <a:pt x="30" y="46"/>
                      <a:pt x="30" y="45"/>
                    </a:cubicBezTo>
                    <a:cubicBezTo>
                      <a:pt x="30" y="45"/>
                      <a:pt x="29" y="45"/>
                      <a:pt x="29" y="45"/>
                    </a:cubicBezTo>
                    <a:cubicBezTo>
                      <a:pt x="29" y="44"/>
                      <a:pt x="28" y="45"/>
                      <a:pt x="28" y="44"/>
                    </a:cubicBezTo>
                    <a:cubicBezTo>
                      <a:pt x="28" y="44"/>
                      <a:pt x="28" y="44"/>
                      <a:pt x="28" y="44"/>
                    </a:cubicBezTo>
                    <a:cubicBezTo>
                      <a:pt x="28" y="43"/>
                      <a:pt x="28" y="43"/>
                      <a:pt x="28" y="42"/>
                    </a:cubicBezTo>
                    <a:cubicBezTo>
                      <a:pt x="28" y="42"/>
                      <a:pt x="29" y="42"/>
                      <a:pt x="29" y="42"/>
                    </a:cubicBezTo>
                    <a:cubicBezTo>
                      <a:pt x="29" y="42"/>
                      <a:pt x="29" y="43"/>
                      <a:pt x="30" y="43"/>
                    </a:cubicBezTo>
                    <a:cubicBezTo>
                      <a:pt x="30" y="43"/>
                      <a:pt x="30" y="43"/>
                      <a:pt x="30" y="42"/>
                    </a:cubicBezTo>
                    <a:cubicBezTo>
                      <a:pt x="31" y="42"/>
                      <a:pt x="30" y="42"/>
                      <a:pt x="30" y="41"/>
                    </a:cubicBezTo>
                    <a:cubicBezTo>
                      <a:pt x="30" y="41"/>
                      <a:pt x="30" y="40"/>
                      <a:pt x="30" y="40"/>
                    </a:cubicBezTo>
                    <a:cubicBezTo>
                      <a:pt x="30" y="39"/>
                      <a:pt x="30" y="39"/>
                      <a:pt x="30" y="38"/>
                    </a:cubicBezTo>
                    <a:cubicBezTo>
                      <a:pt x="30" y="38"/>
                      <a:pt x="30" y="37"/>
                      <a:pt x="31" y="37"/>
                    </a:cubicBezTo>
                    <a:cubicBezTo>
                      <a:pt x="31" y="37"/>
                      <a:pt x="31" y="36"/>
                      <a:pt x="31" y="36"/>
                    </a:cubicBezTo>
                    <a:cubicBezTo>
                      <a:pt x="31" y="36"/>
                      <a:pt x="32" y="36"/>
                      <a:pt x="32" y="35"/>
                    </a:cubicBezTo>
                    <a:cubicBezTo>
                      <a:pt x="32" y="35"/>
                      <a:pt x="32" y="35"/>
                      <a:pt x="33" y="35"/>
                    </a:cubicBezTo>
                    <a:cubicBezTo>
                      <a:pt x="33" y="34"/>
                      <a:pt x="33" y="34"/>
                      <a:pt x="33" y="34"/>
                    </a:cubicBezTo>
                    <a:cubicBezTo>
                      <a:pt x="33" y="33"/>
                      <a:pt x="32" y="33"/>
                      <a:pt x="33" y="33"/>
                    </a:cubicBezTo>
                    <a:cubicBezTo>
                      <a:pt x="33" y="32"/>
                      <a:pt x="33" y="33"/>
                      <a:pt x="33" y="32"/>
                    </a:cubicBezTo>
                    <a:cubicBezTo>
                      <a:pt x="33" y="32"/>
                      <a:pt x="33" y="32"/>
                      <a:pt x="33" y="32"/>
                    </a:cubicBezTo>
                    <a:cubicBezTo>
                      <a:pt x="33" y="31"/>
                      <a:pt x="34" y="31"/>
                      <a:pt x="34" y="31"/>
                    </a:cubicBezTo>
                    <a:cubicBezTo>
                      <a:pt x="34" y="31"/>
                      <a:pt x="34" y="30"/>
                      <a:pt x="34" y="30"/>
                    </a:cubicBezTo>
                    <a:cubicBezTo>
                      <a:pt x="35" y="30"/>
                      <a:pt x="35" y="30"/>
                      <a:pt x="35" y="30"/>
                    </a:cubicBezTo>
                    <a:cubicBezTo>
                      <a:pt x="36" y="30"/>
                      <a:pt x="36" y="29"/>
                      <a:pt x="36" y="29"/>
                    </a:cubicBezTo>
                    <a:cubicBezTo>
                      <a:pt x="36" y="29"/>
                      <a:pt x="36" y="28"/>
                      <a:pt x="36" y="28"/>
                    </a:cubicBezTo>
                    <a:cubicBezTo>
                      <a:pt x="36" y="28"/>
                      <a:pt x="36" y="28"/>
                      <a:pt x="36" y="27"/>
                    </a:cubicBezTo>
                    <a:cubicBezTo>
                      <a:pt x="36" y="27"/>
                      <a:pt x="36" y="27"/>
                      <a:pt x="36" y="27"/>
                    </a:cubicBezTo>
                    <a:cubicBezTo>
                      <a:pt x="36" y="26"/>
                      <a:pt x="36" y="26"/>
                      <a:pt x="36" y="26"/>
                    </a:cubicBezTo>
                    <a:cubicBezTo>
                      <a:pt x="36" y="25"/>
                      <a:pt x="36" y="25"/>
                      <a:pt x="36" y="25"/>
                    </a:cubicBezTo>
                    <a:cubicBezTo>
                      <a:pt x="36" y="24"/>
                      <a:pt x="36" y="24"/>
                      <a:pt x="36" y="24"/>
                    </a:cubicBezTo>
                    <a:cubicBezTo>
                      <a:pt x="36" y="24"/>
                      <a:pt x="36" y="23"/>
                      <a:pt x="36" y="23"/>
                    </a:cubicBezTo>
                    <a:cubicBezTo>
                      <a:pt x="36" y="22"/>
                      <a:pt x="36" y="22"/>
                      <a:pt x="37" y="21"/>
                    </a:cubicBezTo>
                    <a:cubicBezTo>
                      <a:pt x="37" y="21"/>
                      <a:pt x="37" y="21"/>
                      <a:pt x="37" y="20"/>
                    </a:cubicBezTo>
                    <a:cubicBezTo>
                      <a:pt x="37" y="20"/>
                      <a:pt x="36" y="19"/>
                      <a:pt x="37" y="19"/>
                    </a:cubicBezTo>
                    <a:cubicBezTo>
                      <a:pt x="37" y="19"/>
                      <a:pt x="37" y="19"/>
                      <a:pt x="37" y="19"/>
                    </a:cubicBezTo>
                    <a:cubicBezTo>
                      <a:pt x="37" y="18"/>
                      <a:pt x="37" y="18"/>
                      <a:pt x="37" y="18"/>
                    </a:cubicBezTo>
                    <a:cubicBezTo>
                      <a:pt x="37" y="18"/>
                      <a:pt x="38" y="18"/>
                      <a:pt x="38" y="18"/>
                    </a:cubicBezTo>
                    <a:cubicBezTo>
                      <a:pt x="38" y="18"/>
                      <a:pt x="38" y="17"/>
                      <a:pt x="38" y="17"/>
                    </a:cubicBezTo>
                    <a:cubicBezTo>
                      <a:pt x="39" y="17"/>
                      <a:pt x="39" y="17"/>
                      <a:pt x="39" y="17"/>
                    </a:cubicBezTo>
                    <a:cubicBezTo>
                      <a:pt x="39" y="17"/>
                      <a:pt x="39" y="17"/>
                      <a:pt x="40" y="17"/>
                    </a:cubicBezTo>
                    <a:cubicBezTo>
                      <a:pt x="40" y="16"/>
                      <a:pt x="40" y="16"/>
                      <a:pt x="41" y="16"/>
                    </a:cubicBezTo>
                    <a:cubicBezTo>
                      <a:pt x="41" y="16"/>
                      <a:pt x="41" y="16"/>
                      <a:pt x="41" y="15"/>
                    </a:cubicBezTo>
                    <a:cubicBezTo>
                      <a:pt x="41" y="15"/>
                      <a:pt x="41" y="15"/>
                      <a:pt x="41" y="15"/>
                    </a:cubicBezTo>
                    <a:cubicBezTo>
                      <a:pt x="42" y="15"/>
                      <a:pt x="42" y="15"/>
                      <a:pt x="42" y="15"/>
                    </a:cubicBezTo>
                    <a:cubicBezTo>
                      <a:pt x="41" y="14"/>
                      <a:pt x="41" y="14"/>
                      <a:pt x="41" y="14"/>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58" name="Freeform 251"/>
              <p:cNvSpPr>
                <a:spLocks/>
              </p:cNvSpPr>
              <p:nvPr/>
            </p:nvSpPr>
            <p:spPr bwMode="auto">
              <a:xfrm>
                <a:off x="5370514" y="3443289"/>
                <a:ext cx="0" cy="11113"/>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59" name="Freeform 252"/>
              <p:cNvSpPr>
                <a:spLocks/>
              </p:cNvSpPr>
              <p:nvPr/>
            </p:nvSpPr>
            <p:spPr bwMode="auto">
              <a:xfrm>
                <a:off x="5726114" y="3713164"/>
                <a:ext cx="22225" cy="22225"/>
              </a:xfrm>
              <a:custGeom>
                <a:avLst/>
                <a:gdLst>
                  <a:gd name="T0" fmla="*/ 1 w 2"/>
                  <a:gd name="T1" fmla="*/ 0 h 2"/>
                  <a:gd name="T2" fmla="*/ 0 w 2"/>
                  <a:gd name="T3" fmla="*/ 0 h 2"/>
                  <a:gd name="T4" fmla="*/ 0 w 2"/>
                  <a:gd name="T5" fmla="*/ 1 h 2"/>
                  <a:gd name="T6" fmla="*/ 0 w 2"/>
                  <a:gd name="T7" fmla="*/ 2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0" y="0"/>
                    </a:cubicBezTo>
                    <a:cubicBezTo>
                      <a:pt x="0" y="1"/>
                      <a:pt x="0" y="1"/>
                      <a:pt x="0" y="1"/>
                    </a:cubicBezTo>
                    <a:cubicBezTo>
                      <a:pt x="0" y="1"/>
                      <a:pt x="0" y="1"/>
                      <a:pt x="0" y="2"/>
                    </a:cubicBezTo>
                    <a:cubicBezTo>
                      <a:pt x="0" y="2"/>
                      <a:pt x="1" y="2"/>
                      <a:pt x="1" y="1"/>
                    </a:cubicBezTo>
                    <a:cubicBezTo>
                      <a:pt x="1" y="1"/>
                      <a:pt x="1" y="1"/>
                      <a:pt x="2" y="1"/>
                    </a:cubicBezTo>
                    <a:cubicBezTo>
                      <a:pt x="2" y="0"/>
                      <a:pt x="2" y="0"/>
                      <a:pt x="2" y="0"/>
                    </a:cubicBezTo>
                    <a:cubicBezTo>
                      <a:pt x="2" y="0"/>
                      <a:pt x="2"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60" name="Freeform 253"/>
              <p:cNvSpPr>
                <a:spLocks/>
              </p:cNvSpPr>
              <p:nvPr/>
            </p:nvSpPr>
            <p:spPr bwMode="auto">
              <a:xfrm>
                <a:off x="5672139" y="3735389"/>
                <a:ext cx="11113" cy="22225"/>
              </a:xfrm>
              <a:custGeom>
                <a:avLst/>
                <a:gdLst>
                  <a:gd name="T0" fmla="*/ 0 w 1"/>
                  <a:gd name="T1" fmla="*/ 1 h 2"/>
                  <a:gd name="T2" fmla="*/ 0 w 1"/>
                  <a:gd name="T3" fmla="*/ 1 h 2"/>
                  <a:gd name="T4" fmla="*/ 1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2"/>
                      <a:pt x="0" y="2"/>
                      <a:pt x="1" y="1"/>
                    </a:cubicBezTo>
                    <a:cubicBezTo>
                      <a:pt x="1" y="1"/>
                      <a:pt x="1" y="1"/>
                      <a:pt x="1" y="1"/>
                    </a:cubicBezTo>
                    <a:cubicBezTo>
                      <a:pt x="1" y="1"/>
                      <a:pt x="1" y="1"/>
                      <a:pt x="1" y="1"/>
                    </a:cubicBezTo>
                    <a:cubicBezTo>
                      <a:pt x="1" y="0"/>
                      <a:pt x="1" y="0"/>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61" name="Freeform 254"/>
              <p:cNvSpPr>
                <a:spLocks/>
              </p:cNvSpPr>
              <p:nvPr/>
            </p:nvSpPr>
            <p:spPr bwMode="auto">
              <a:xfrm>
                <a:off x="5219701" y="2081214"/>
                <a:ext cx="1111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62" name="Freeform 255"/>
              <p:cNvSpPr>
                <a:spLocks/>
              </p:cNvSpPr>
              <p:nvPr/>
            </p:nvSpPr>
            <p:spPr bwMode="auto">
              <a:xfrm>
                <a:off x="5111751" y="2081214"/>
                <a:ext cx="560388" cy="508000"/>
              </a:xfrm>
              <a:custGeom>
                <a:avLst/>
                <a:gdLst>
                  <a:gd name="T0" fmla="*/ 50 w 52"/>
                  <a:gd name="T1" fmla="*/ 27 h 47"/>
                  <a:gd name="T2" fmla="*/ 45 w 52"/>
                  <a:gd name="T3" fmla="*/ 26 h 47"/>
                  <a:gd name="T4" fmla="*/ 42 w 52"/>
                  <a:gd name="T5" fmla="*/ 23 h 47"/>
                  <a:gd name="T6" fmla="*/ 41 w 52"/>
                  <a:gd name="T7" fmla="*/ 21 h 47"/>
                  <a:gd name="T8" fmla="*/ 40 w 52"/>
                  <a:gd name="T9" fmla="*/ 19 h 47"/>
                  <a:gd name="T10" fmla="*/ 39 w 52"/>
                  <a:gd name="T11" fmla="*/ 17 h 47"/>
                  <a:gd name="T12" fmla="*/ 38 w 52"/>
                  <a:gd name="T13" fmla="*/ 15 h 47"/>
                  <a:gd name="T14" fmla="*/ 37 w 52"/>
                  <a:gd name="T15" fmla="*/ 14 h 47"/>
                  <a:gd name="T16" fmla="*/ 35 w 52"/>
                  <a:gd name="T17" fmla="*/ 11 h 47"/>
                  <a:gd name="T18" fmla="*/ 34 w 52"/>
                  <a:gd name="T19" fmla="*/ 10 h 47"/>
                  <a:gd name="T20" fmla="*/ 32 w 52"/>
                  <a:gd name="T21" fmla="*/ 10 h 47"/>
                  <a:gd name="T22" fmla="*/ 30 w 52"/>
                  <a:gd name="T23" fmla="*/ 9 h 47"/>
                  <a:gd name="T24" fmla="*/ 29 w 52"/>
                  <a:gd name="T25" fmla="*/ 9 h 47"/>
                  <a:gd name="T26" fmla="*/ 23 w 52"/>
                  <a:gd name="T27" fmla="*/ 8 h 47"/>
                  <a:gd name="T28" fmla="*/ 21 w 52"/>
                  <a:gd name="T29" fmla="*/ 4 h 47"/>
                  <a:gd name="T30" fmla="*/ 15 w 52"/>
                  <a:gd name="T31" fmla="*/ 2 h 47"/>
                  <a:gd name="T32" fmla="*/ 11 w 52"/>
                  <a:gd name="T33" fmla="*/ 0 h 47"/>
                  <a:gd name="T34" fmla="*/ 9 w 52"/>
                  <a:gd name="T35" fmla="*/ 1 h 47"/>
                  <a:gd name="T36" fmla="*/ 5 w 52"/>
                  <a:gd name="T37" fmla="*/ 3 h 47"/>
                  <a:gd name="T38" fmla="*/ 7 w 52"/>
                  <a:gd name="T39" fmla="*/ 5 h 47"/>
                  <a:gd name="T40" fmla="*/ 5 w 52"/>
                  <a:gd name="T41" fmla="*/ 7 h 47"/>
                  <a:gd name="T42" fmla="*/ 2 w 52"/>
                  <a:gd name="T43" fmla="*/ 8 h 47"/>
                  <a:gd name="T44" fmla="*/ 1 w 52"/>
                  <a:gd name="T45" fmla="*/ 9 h 47"/>
                  <a:gd name="T46" fmla="*/ 1 w 52"/>
                  <a:gd name="T47" fmla="*/ 13 h 47"/>
                  <a:gd name="T48" fmla="*/ 5 w 52"/>
                  <a:gd name="T49" fmla="*/ 16 h 47"/>
                  <a:gd name="T50" fmla="*/ 7 w 52"/>
                  <a:gd name="T51" fmla="*/ 19 h 47"/>
                  <a:gd name="T52" fmla="*/ 9 w 52"/>
                  <a:gd name="T53" fmla="*/ 23 h 47"/>
                  <a:gd name="T54" fmla="*/ 12 w 52"/>
                  <a:gd name="T55" fmla="*/ 25 h 47"/>
                  <a:gd name="T56" fmla="*/ 13 w 52"/>
                  <a:gd name="T57" fmla="*/ 29 h 47"/>
                  <a:gd name="T58" fmla="*/ 13 w 52"/>
                  <a:gd name="T59" fmla="*/ 32 h 47"/>
                  <a:gd name="T60" fmla="*/ 16 w 52"/>
                  <a:gd name="T61" fmla="*/ 35 h 47"/>
                  <a:gd name="T62" fmla="*/ 18 w 52"/>
                  <a:gd name="T63" fmla="*/ 37 h 47"/>
                  <a:gd name="T64" fmla="*/ 18 w 52"/>
                  <a:gd name="T65" fmla="*/ 39 h 47"/>
                  <a:gd name="T66" fmla="*/ 20 w 52"/>
                  <a:gd name="T67" fmla="*/ 41 h 47"/>
                  <a:gd name="T68" fmla="*/ 22 w 52"/>
                  <a:gd name="T69" fmla="*/ 43 h 47"/>
                  <a:gd name="T70" fmla="*/ 26 w 52"/>
                  <a:gd name="T71" fmla="*/ 43 h 47"/>
                  <a:gd name="T72" fmla="*/ 29 w 52"/>
                  <a:gd name="T73" fmla="*/ 45 h 47"/>
                  <a:gd name="T74" fmla="*/ 31 w 52"/>
                  <a:gd name="T75" fmla="*/ 46 h 47"/>
                  <a:gd name="T76" fmla="*/ 33 w 52"/>
                  <a:gd name="T77" fmla="*/ 42 h 47"/>
                  <a:gd name="T78" fmla="*/ 40 w 52"/>
                  <a:gd name="T79" fmla="*/ 40 h 47"/>
                  <a:gd name="T80" fmla="*/ 44 w 52"/>
                  <a:gd name="T81" fmla="*/ 38 h 47"/>
                  <a:gd name="T82" fmla="*/ 50 w 52"/>
                  <a:gd name="T83" fmla="*/ 34 h 47"/>
                  <a:gd name="T84" fmla="*/ 52 w 52"/>
                  <a:gd name="T85"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47">
                    <a:moveTo>
                      <a:pt x="52" y="28"/>
                    </a:moveTo>
                    <a:cubicBezTo>
                      <a:pt x="52" y="28"/>
                      <a:pt x="52" y="28"/>
                      <a:pt x="52" y="28"/>
                    </a:cubicBezTo>
                    <a:cubicBezTo>
                      <a:pt x="51" y="27"/>
                      <a:pt x="51" y="27"/>
                      <a:pt x="50" y="27"/>
                    </a:cubicBezTo>
                    <a:cubicBezTo>
                      <a:pt x="50" y="26"/>
                      <a:pt x="49" y="26"/>
                      <a:pt x="48" y="26"/>
                    </a:cubicBezTo>
                    <a:cubicBezTo>
                      <a:pt x="47" y="26"/>
                      <a:pt x="47" y="26"/>
                      <a:pt x="46" y="26"/>
                    </a:cubicBezTo>
                    <a:cubicBezTo>
                      <a:pt x="46" y="26"/>
                      <a:pt x="45" y="26"/>
                      <a:pt x="45" y="26"/>
                    </a:cubicBezTo>
                    <a:cubicBezTo>
                      <a:pt x="44" y="26"/>
                      <a:pt x="44" y="26"/>
                      <a:pt x="44" y="25"/>
                    </a:cubicBezTo>
                    <a:cubicBezTo>
                      <a:pt x="43" y="25"/>
                      <a:pt x="43" y="25"/>
                      <a:pt x="43" y="25"/>
                    </a:cubicBezTo>
                    <a:cubicBezTo>
                      <a:pt x="42" y="24"/>
                      <a:pt x="42" y="24"/>
                      <a:pt x="42" y="23"/>
                    </a:cubicBezTo>
                    <a:cubicBezTo>
                      <a:pt x="42" y="23"/>
                      <a:pt x="42" y="23"/>
                      <a:pt x="42" y="23"/>
                    </a:cubicBezTo>
                    <a:cubicBezTo>
                      <a:pt x="41" y="22"/>
                      <a:pt x="41" y="22"/>
                      <a:pt x="41" y="22"/>
                    </a:cubicBezTo>
                    <a:cubicBezTo>
                      <a:pt x="41" y="21"/>
                      <a:pt x="41" y="21"/>
                      <a:pt x="41" y="21"/>
                    </a:cubicBezTo>
                    <a:cubicBezTo>
                      <a:pt x="40" y="21"/>
                      <a:pt x="40" y="21"/>
                      <a:pt x="40" y="21"/>
                    </a:cubicBezTo>
                    <a:cubicBezTo>
                      <a:pt x="40" y="20"/>
                      <a:pt x="40" y="20"/>
                      <a:pt x="40" y="20"/>
                    </a:cubicBezTo>
                    <a:cubicBezTo>
                      <a:pt x="40" y="20"/>
                      <a:pt x="40" y="20"/>
                      <a:pt x="40" y="19"/>
                    </a:cubicBezTo>
                    <a:cubicBezTo>
                      <a:pt x="40" y="19"/>
                      <a:pt x="40" y="19"/>
                      <a:pt x="39" y="19"/>
                    </a:cubicBezTo>
                    <a:cubicBezTo>
                      <a:pt x="39" y="18"/>
                      <a:pt x="39" y="18"/>
                      <a:pt x="39" y="18"/>
                    </a:cubicBezTo>
                    <a:cubicBezTo>
                      <a:pt x="39" y="18"/>
                      <a:pt x="39" y="18"/>
                      <a:pt x="39" y="17"/>
                    </a:cubicBezTo>
                    <a:cubicBezTo>
                      <a:pt x="39" y="17"/>
                      <a:pt x="39" y="17"/>
                      <a:pt x="39" y="17"/>
                    </a:cubicBezTo>
                    <a:cubicBezTo>
                      <a:pt x="38" y="16"/>
                      <a:pt x="39" y="16"/>
                      <a:pt x="39" y="16"/>
                    </a:cubicBezTo>
                    <a:cubicBezTo>
                      <a:pt x="39" y="16"/>
                      <a:pt x="38" y="16"/>
                      <a:pt x="38" y="15"/>
                    </a:cubicBezTo>
                    <a:cubicBezTo>
                      <a:pt x="38" y="15"/>
                      <a:pt x="38" y="15"/>
                      <a:pt x="38" y="15"/>
                    </a:cubicBezTo>
                    <a:cubicBezTo>
                      <a:pt x="37" y="15"/>
                      <a:pt x="37" y="15"/>
                      <a:pt x="37" y="14"/>
                    </a:cubicBezTo>
                    <a:cubicBezTo>
                      <a:pt x="37" y="14"/>
                      <a:pt x="37" y="14"/>
                      <a:pt x="37" y="14"/>
                    </a:cubicBezTo>
                    <a:cubicBezTo>
                      <a:pt x="36" y="13"/>
                      <a:pt x="36" y="13"/>
                      <a:pt x="36" y="13"/>
                    </a:cubicBezTo>
                    <a:cubicBezTo>
                      <a:pt x="36" y="13"/>
                      <a:pt x="36" y="13"/>
                      <a:pt x="35" y="12"/>
                    </a:cubicBezTo>
                    <a:cubicBezTo>
                      <a:pt x="35" y="12"/>
                      <a:pt x="35" y="12"/>
                      <a:pt x="35" y="11"/>
                    </a:cubicBezTo>
                    <a:cubicBezTo>
                      <a:pt x="35" y="11"/>
                      <a:pt x="35" y="11"/>
                      <a:pt x="35" y="11"/>
                    </a:cubicBezTo>
                    <a:cubicBezTo>
                      <a:pt x="34" y="11"/>
                      <a:pt x="34" y="11"/>
                      <a:pt x="34" y="10"/>
                    </a:cubicBezTo>
                    <a:cubicBezTo>
                      <a:pt x="34" y="10"/>
                      <a:pt x="34" y="10"/>
                      <a:pt x="34" y="10"/>
                    </a:cubicBezTo>
                    <a:cubicBezTo>
                      <a:pt x="34" y="10"/>
                      <a:pt x="34" y="10"/>
                      <a:pt x="34" y="10"/>
                    </a:cubicBezTo>
                    <a:cubicBezTo>
                      <a:pt x="33" y="10"/>
                      <a:pt x="33" y="10"/>
                      <a:pt x="33" y="10"/>
                    </a:cubicBezTo>
                    <a:cubicBezTo>
                      <a:pt x="33" y="10"/>
                      <a:pt x="32" y="10"/>
                      <a:pt x="32" y="10"/>
                    </a:cubicBezTo>
                    <a:cubicBezTo>
                      <a:pt x="32" y="10"/>
                      <a:pt x="32" y="10"/>
                      <a:pt x="31" y="10"/>
                    </a:cubicBezTo>
                    <a:cubicBezTo>
                      <a:pt x="31" y="9"/>
                      <a:pt x="31" y="9"/>
                      <a:pt x="31" y="9"/>
                    </a:cubicBezTo>
                    <a:cubicBezTo>
                      <a:pt x="31" y="8"/>
                      <a:pt x="30" y="9"/>
                      <a:pt x="30" y="9"/>
                    </a:cubicBezTo>
                    <a:cubicBezTo>
                      <a:pt x="30" y="9"/>
                      <a:pt x="30" y="9"/>
                      <a:pt x="29" y="8"/>
                    </a:cubicBezTo>
                    <a:cubicBezTo>
                      <a:pt x="29" y="9"/>
                      <a:pt x="29" y="9"/>
                      <a:pt x="29" y="9"/>
                    </a:cubicBezTo>
                    <a:cubicBezTo>
                      <a:pt x="29" y="9"/>
                      <a:pt x="29" y="9"/>
                      <a:pt x="29" y="9"/>
                    </a:cubicBezTo>
                    <a:cubicBezTo>
                      <a:pt x="28" y="9"/>
                      <a:pt x="28" y="9"/>
                      <a:pt x="28" y="9"/>
                    </a:cubicBezTo>
                    <a:cubicBezTo>
                      <a:pt x="27" y="9"/>
                      <a:pt x="27" y="8"/>
                      <a:pt x="27" y="8"/>
                    </a:cubicBezTo>
                    <a:cubicBezTo>
                      <a:pt x="25" y="8"/>
                      <a:pt x="24" y="8"/>
                      <a:pt x="23" y="8"/>
                    </a:cubicBezTo>
                    <a:cubicBezTo>
                      <a:pt x="22" y="7"/>
                      <a:pt x="22" y="7"/>
                      <a:pt x="22" y="7"/>
                    </a:cubicBezTo>
                    <a:cubicBezTo>
                      <a:pt x="21" y="6"/>
                      <a:pt x="22" y="6"/>
                      <a:pt x="22" y="6"/>
                    </a:cubicBezTo>
                    <a:cubicBezTo>
                      <a:pt x="22" y="5"/>
                      <a:pt x="21" y="5"/>
                      <a:pt x="21" y="4"/>
                    </a:cubicBezTo>
                    <a:cubicBezTo>
                      <a:pt x="20" y="4"/>
                      <a:pt x="20" y="4"/>
                      <a:pt x="19" y="4"/>
                    </a:cubicBezTo>
                    <a:cubicBezTo>
                      <a:pt x="18" y="3"/>
                      <a:pt x="18" y="3"/>
                      <a:pt x="17" y="3"/>
                    </a:cubicBezTo>
                    <a:cubicBezTo>
                      <a:pt x="16" y="3"/>
                      <a:pt x="16" y="3"/>
                      <a:pt x="15" y="2"/>
                    </a:cubicBezTo>
                    <a:cubicBezTo>
                      <a:pt x="14" y="2"/>
                      <a:pt x="14" y="2"/>
                      <a:pt x="13" y="1"/>
                    </a:cubicBezTo>
                    <a:cubicBezTo>
                      <a:pt x="13" y="1"/>
                      <a:pt x="12" y="1"/>
                      <a:pt x="12" y="1"/>
                    </a:cubicBezTo>
                    <a:cubicBezTo>
                      <a:pt x="12" y="0"/>
                      <a:pt x="12" y="0"/>
                      <a:pt x="11" y="0"/>
                    </a:cubicBezTo>
                    <a:cubicBezTo>
                      <a:pt x="11" y="0"/>
                      <a:pt x="11" y="0"/>
                      <a:pt x="10" y="0"/>
                    </a:cubicBezTo>
                    <a:cubicBezTo>
                      <a:pt x="10" y="0"/>
                      <a:pt x="10" y="0"/>
                      <a:pt x="10" y="0"/>
                    </a:cubicBezTo>
                    <a:cubicBezTo>
                      <a:pt x="10" y="1"/>
                      <a:pt x="9" y="1"/>
                      <a:pt x="9" y="1"/>
                    </a:cubicBezTo>
                    <a:cubicBezTo>
                      <a:pt x="9" y="1"/>
                      <a:pt x="8" y="1"/>
                      <a:pt x="8" y="1"/>
                    </a:cubicBezTo>
                    <a:cubicBezTo>
                      <a:pt x="7" y="1"/>
                      <a:pt x="7" y="1"/>
                      <a:pt x="6" y="2"/>
                    </a:cubicBezTo>
                    <a:cubicBezTo>
                      <a:pt x="6" y="2"/>
                      <a:pt x="5" y="2"/>
                      <a:pt x="5" y="3"/>
                    </a:cubicBezTo>
                    <a:cubicBezTo>
                      <a:pt x="5" y="3"/>
                      <a:pt x="6" y="3"/>
                      <a:pt x="6" y="4"/>
                    </a:cubicBezTo>
                    <a:cubicBezTo>
                      <a:pt x="6" y="4"/>
                      <a:pt x="7" y="3"/>
                      <a:pt x="7" y="4"/>
                    </a:cubicBezTo>
                    <a:cubicBezTo>
                      <a:pt x="7" y="4"/>
                      <a:pt x="7" y="4"/>
                      <a:pt x="7" y="5"/>
                    </a:cubicBezTo>
                    <a:cubicBezTo>
                      <a:pt x="7" y="5"/>
                      <a:pt x="8" y="6"/>
                      <a:pt x="7" y="6"/>
                    </a:cubicBezTo>
                    <a:cubicBezTo>
                      <a:pt x="7" y="7"/>
                      <a:pt x="6" y="6"/>
                      <a:pt x="5" y="6"/>
                    </a:cubicBezTo>
                    <a:cubicBezTo>
                      <a:pt x="5" y="7"/>
                      <a:pt x="5" y="7"/>
                      <a:pt x="5" y="7"/>
                    </a:cubicBezTo>
                    <a:cubicBezTo>
                      <a:pt x="4" y="7"/>
                      <a:pt x="4" y="8"/>
                      <a:pt x="4" y="8"/>
                    </a:cubicBezTo>
                    <a:cubicBezTo>
                      <a:pt x="4" y="8"/>
                      <a:pt x="4" y="8"/>
                      <a:pt x="3" y="8"/>
                    </a:cubicBezTo>
                    <a:cubicBezTo>
                      <a:pt x="3" y="8"/>
                      <a:pt x="2" y="8"/>
                      <a:pt x="2" y="8"/>
                    </a:cubicBezTo>
                    <a:cubicBezTo>
                      <a:pt x="1" y="8"/>
                      <a:pt x="1" y="8"/>
                      <a:pt x="1" y="8"/>
                    </a:cubicBezTo>
                    <a:cubicBezTo>
                      <a:pt x="1" y="8"/>
                      <a:pt x="1" y="8"/>
                      <a:pt x="1" y="8"/>
                    </a:cubicBezTo>
                    <a:cubicBezTo>
                      <a:pt x="1" y="8"/>
                      <a:pt x="1" y="9"/>
                      <a:pt x="1" y="9"/>
                    </a:cubicBezTo>
                    <a:cubicBezTo>
                      <a:pt x="1" y="9"/>
                      <a:pt x="1" y="10"/>
                      <a:pt x="1" y="10"/>
                    </a:cubicBezTo>
                    <a:cubicBezTo>
                      <a:pt x="1" y="11"/>
                      <a:pt x="0" y="11"/>
                      <a:pt x="1" y="12"/>
                    </a:cubicBezTo>
                    <a:cubicBezTo>
                      <a:pt x="1" y="12"/>
                      <a:pt x="1" y="13"/>
                      <a:pt x="1" y="13"/>
                    </a:cubicBezTo>
                    <a:cubicBezTo>
                      <a:pt x="1" y="13"/>
                      <a:pt x="2" y="13"/>
                      <a:pt x="2" y="13"/>
                    </a:cubicBezTo>
                    <a:cubicBezTo>
                      <a:pt x="3" y="13"/>
                      <a:pt x="3" y="14"/>
                      <a:pt x="4" y="14"/>
                    </a:cubicBezTo>
                    <a:cubicBezTo>
                      <a:pt x="4" y="15"/>
                      <a:pt x="4" y="15"/>
                      <a:pt x="5" y="16"/>
                    </a:cubicBezTo>
                    <a:cubicBezTo>
                      <a:pt x="5" y="16"/>
                      <a:pt x="5" y="16"/>
                      <a:pt x="5" y="17"/>
                    </a:cubicBezTo>
                    <a:cubicBezTo>
                      <a:pt x="6" y="17"/>
                      <a:pt x="6" y="18"/>
                      <a:pt x="6" y="18"/>
                    </a:cubicBezTo>
                    <a:cubicBezTo>
                      <a:pt x="7" y="19"/>
                      <a:pt x="7" y="19"/>
                      <a:pt x="7" y="19"/>
                    </a:cubicBezTo>
                    <a:cubicBezTo>
                      <a:pt x="8" y="20"/>
                      <a:pt x="7" y="21"/>
                      <a:pt x="8" y="21"/>
                    </a:cubicBezTo>
                    <a:cubicBezTo>
                      <a:pt x="8" y="22"/>
                      <a:pt x="8" y="22"/>
                      <a:pt x="8" y="22"/>
                    </a:cubicBezTo>
                    <a:cubicBezTo>
                      <a:pt x="9" y="22"/>
                      <a:pt x="8" y="23"/>
                      <a:pt x="9" y="23"/>
                    </a:cubicBezTo>
                    <a:cubicBezTo>
                      <a:pt x="9" y="23"/>
                      <a:pt x="9" y="23"/>
                      <a:pt x="10" y="23"/>
                    </a:cubicBezTo>
                    <a:cubicBezTo>
                      <a:pt x="10" y="24"/>
                      <a:pt x="10" y="24"/>
                      <a:pt x="11" y="24"/>
                    </a:cubicBezTo>
                    <a:cubicBezTo>
                      <a:pt x="11" y="25"/>
                      <a:pt x="11" y="25"/>
                      <a:pt x="12" y="25"/>
                    </a:cubicBezTo>
                    <a:cubicBezTo>
                      <a:pt x="12" y="26"/>
                      <a:pt x="12" y="26"/>
                      <a:pt x="12" y="26"/>
                    </a:cubicBezTo>
                    <a:cubicBezTo>
                      <a:pt x="13" y="27"/>
                      <a:pt x="13" y="27"/>
                      <a:pt x="13" y="28"/>
                    </a:cubicBezTo>
                    <a:cubicBezTo>
                      <a:pt x="13" y="28"/>
                      <a:pt x="12" y="28"/>
                      <a:pt x="13" y="29"/>
                    </a:cubicBezTo>
                    <a:cubicBezTo>
                      <a:pt x="13" y="29"/>
                      <a:pt x="13" y="30"/>
                      <a:pt x="13" y="30"/>
                    </a:cubicBezTo>
                    <a:cubicBezTo>
                      <a:pt x="13" y="31"/>
                      <a:pt x="13" y="31"/>
                      <a:pt x="13" y="32"/>
                    </a:cubicBezTo>
                    <a:cubicBezTo>
                      <a:pt x="13" y="32"/>
                      <a:pt x="13" y="32"/>
                      <a:pt x="13" y="32"/>
                    </a:cubicBezTo>
                    <a:cubicBezTo>
                      <a:pt x="14" y="33"/>
                      <a:pt x="14" y="33"/>
                      <a:pt x="14" y="34"/>
                    </a:cubicBezTo>
                    <a:cubicBezTo>
                      <a:pt x="15" y="34"/>
                      <a:pt x="15" y="34"/>
                      <a:pt x="15" y="35"/>
                    </a:cubicBezTo>
                    <a:cubicBezTo>
                      <a:pt x="16" y="35"/>
                      <a:pt x="16" y="34"/>
                      <a:pt x="16" y="35"/>
                    </a:cubicBezTo>
                    <a:cubicBezTo>
                      <a:pt x="17" y="35"/>
                      <a:pt x="17" y="35"/>
                      <a:pt x="17" y="35"/>
                    </a:cubicBezTo>
                    <a:cubicBezTo>
                      <a:pt x="17" y="36"/>
                      <a:pt x="18" y="36"/>
                      <a:pt x="18" y="36"/>
                    </a:cubicBezTo>
                    <a:cubicBezTo>
                      <a:pt x="18" y="36"/>
                      <a:pt x="18" y="37"/>
                      <a:pt x="18" y="37"/>
                    </a:cubicBezTo>
                    <a:cubicBezTo>
                      <a:pt x="18" y="37"/>
                      <a:pt x="18" y="37"/>
                      <a:pt x="18" y="37"/>
                    </a:cubicBezTo>
                    <a:cubicBezTo>
                      <a:pt x="18" y="38"/>
                      <a:pt x="18" y="38"/>
                      <a:pt x="18" y="38"/>
                    </a:cubicBezTo>
                    <a:cubicBezTo>
                      <a:pt x="18" y="38"/>
                      <a:pt x="18" y="39"/>
                      <a:pt x="18" y="39"/>
                    </a:cubicBezTo>
                    <a:cubicBezTo>
                      <a:pt x="19" y="39"/>
                      <a:pt x="19" y="39"/>
                      <a:pt x="19" y="40"/>
                    </a:cubicBezTo>
                    <a:cubicBezTo>
                      <a:pt x="20" y="40"/>
                      <a:pt x="20" y="40"/>
                      <a:pt x="20" y="41"/>
                    </a:cubicBezTo>
                    <a:cubicBezTo>
                      <a:pt x="20" y="41"/>
                      <a:pt x="20" y="41"/>
                      <a:pt x="20" y="41"/>
                    </a:cubicBezTo>
                    <a:cubicBezTo>
                      <a:pt x="21" y="42"/>
                      <a:pt x="21" y="42"/>
                      <a:pt x="21" y="42"/>
                    </a:cubicBezTo>
                    <a:cubicBezTo>
                      <a:pt x="21" y="42"/>
                      <a:pt x="21" y="43"/>
                      <a:pt x="22" y="43"/>
                    </a:cubicBezTo>
                    <a:cubicBezTo>
                      <a:pt x="22" y="43"/>
                      <a:pt x="22" y="43"/>
                      <a:pt x="22" y="43"/>
                    </a:cubicBezTo>
                    <a:cubicBezTo>
                      <a:pt x="22" y="43"/>
                      <a:pt x="22" y="43"/>
                      <a:pt x="22" y="43"/>
                    </a:cubicBezTo>
                    <a:cubicBezTo>
                      <a:pt x="23" y="43"/>
                      <a:pt x="23" y="43"/>
                      <a:pt x="24" y="43"/>
                    </a:cubicBezTo>
                    <a:cubicBezTo>
                      <a:pt x="25" y="43"/>
                      <a:pt x="26" y="43"/>
                      <a:pt x="26" y="43"/>
                    </a:cubicBezTo>
                    <a:cubicBezTo>
                      <a:pt x="27" y="43"/>
                      <a:pt x="27" y="44"/>
                      <a:pt x="27" y="44"/>
                    </a:cubicBezTo>
                    <a:cubicBezTo>
                      <a:pt x="28" y="44"/>
                      <a:pt x="28" y="44"/>
                      <a:pt x="28" y="44"/>
                    </a:cubicBezTo>
                    <a:cubicBezTo>
                      <a:pt x="29" y="44"/>
                      <a:pt x="29" y="45"/>
                      <a:pt x="29" y="45"/>
                    </a:cubicBezTo>
                    <a:cubicBezTo>
                      <a:pt x="30" y="46"/>
                      <a:pt x="30" y="46"/>
                      <a:pt x="30" y="47"/>
                    </a:cubicBezTo>
                    <a:cubicBezTo>
                      <a:pt x="30" y="47"/>
                      <a:pt x="30" y="47"/>
                      <a:pt x="30" y="47"/>
                    </a:cubicBezTo>
                    <a:cubicBezTo>
                      <a:pt x="31" y="47"/>
                      <a:pt x="31" y="47"/>
                      <a:pt x="31" y="46"/>
                    </a:cubicBezTo>
                    <a:cubicBezTo>
                      <a:pt x="32" y="46"/>
                      <a:pt x="32" y="45"/>
                      <a:pt x="32" y="45"/>
                    </a:cubicBezTo>
                    <a:cubicBezTo>
                      <a:pt x="32" y="44"/>
                      <a:pt x="32" y="44"/>
                      <a:pt x="33" y="43"/>
                    </a:cubicBezTo>
                    <a:cubicBezTo>
                      <a:pt x="33" y="43"/>
                      <a:pt x="33" y="42"/>
                      <a:pt x="33" y="42"/>
                    </a:cubicBezTo>
                    <a:cubicBezTo>
                      <a:pt x="34" y="41"/>
                      <a:pt x="34" y="42"/>
                      <a:pt x="35" y="41"/>
                    </a:cubicBezTo>
                    <a:cubicBezTo>
                      <a:pt x="36" y="41"/>
                      <a:pt x="37" y="41"/>
                      <a:pt x="38" y="40"/>
                    </a:cubicBezTo>
                    <a:cubicBezTo>
                      <a:pt x="39" y="40"/>
                      <a:pt x="39" y="40"/>
                      <a:pt x="40" y="40"/>
                    </a:cubicBezTo>
                    <a:cubicBezTo>
                      <a:pt x="41" y="39"/>
                      <a:pt x="42" y="39"/>
                      <a:pt x="43" y="39"/>
                    </a:cubicBezTo>
                    <a:cubicBezTo>
                      <a:pt x="43" y="39"/>
                      <a:pt x="43" y="39"/>
                      <a:pt x="44" y="38"/>
                    </a:cubicBezTo>
                    <a:cubicBezTo>
                      <a:pt x="44" y="38"/>
                      <a:pt x="44" y="38"/>
                      <a:pt x="44" y="38"/>
                    </a:cubicBezTo>
                    <a:cubicBezTo>
                      <a:pt x="45" y="38"/>
                      <a:pt x="45" y="38"/>
                      <a:pt x="45" y="38"/>
                    </a:cubicBezTo>
                    <a:cubicBezTo>
                      <a:pt x="47" y="37"/>
                      <a:pt x="47" y="37"/>
                      <a:pt x="49" y="36"/>
                    </a:cubicBezTo>
                    <a:cubicBezTo>
                      <a:pt x="50" y="36"/>
                      <a:pt x="50" y="35"/>
                      <a:pt x="50" y="34"/>
                    </a:cubicBezTo>
                    <a:cubicBezTo>
                      <a:pt x="51" y="33"/>
                      <a:pt x="51" y="33"/>
                      <a:pt x="51" y="32"/>
                    </a:cubicBezTo>
                    <a:cubicBezTo>
                      <a:pt x="52" y="31"/>
                      <a:pt x="52" y="31"/>
                      <a:pt x="52" y="30"/>
                    </a:cubicBezTo>
                    <a:cubicBezTo>
                      <a:pt x="52" y="29"/>
                      <a:pt x="52" y="29"/>
                      <a:pt x="52" y="28"/>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63" name="Freeform 256"/>
              <p:cNvSpPr>
                <a:spLocks/>
              </p:cNvSpPr>
              <p:nvPr/>
            </p:nvSpPr>
            <p:spPr bwMode="auto">
              <a:xfrm>
                <a:off x="5165726" y="977901"/>
                <a:ext cx="42863" cy="22225"/>
              </a:xfrm>
              <a:custGeom>
                <a:avLst/>
                <a:gdLst>
                  <a:gd name="T0" fmla="*/ 1 w 4"/>
                  <a:gd name="T1" fmla="*/ 0 h 2"/>
                  <a:gd name="T2" fmla="*/ 1 w 4"/>
                  <a:gd name="T3" fmla="*/ 1 h 2"/>
                  <a:gd name="T4" fmla="*/ 1 w 4"/>
                  <a:gd name="T5" fmla="*/ 2 h 2"/>
                  <a:gd name="T6" fmla="*/ 3 w 4"/>
                  <a:gd name="T7" fmla="*/ 2 h 2"/>
                  <a:gd name="T8" fmla="*/ 4 w 4"/>
                  <a:gd name="T9" fmla="*/ 1 h 2"/>
                  <a:gd name="T10" fmla="*/ 4 w 4"/>
                  <a:gd name="T11" fmla="*/ 1 h 2"/>
                  <a:gd name="T12" fmla="*/ 4 w 4"/>
                  <a:gd name="T13" fmla="*/ 1 h 2"/>
                  <a:gd name="T14" fmla="*/ 3 w 4"/>
                  <a:gd name="T15" fmla="*/ 0 h 2"/>
                  <a:gd name="T16" fmla="*/ 2 w 4"/>
                  <a:gd name="T17" fmla="*/ 0 h 2"/>
                  <a:gd name="T18" fmla="*/ 1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1" y="0"/>
                    </a:moveTo>
                    <a:cubicBezTo>
                      <a:pt x="1" y="0"/>
                      <a:pt x="0" y="1"/>
                      <a:pt x="1" y="1"/>
                    </a:cubicBezTo>
                    <a:cubicBezTo>
                      <a:pt x="1" y="1"/>
                      <a:pt x="1" y="1"/>
                      <a:pt x="1" y="2"/>
                    </a:cubicBezTo>
                    <a:cubicBezTo>
                      <a:pt x="2" y="2"/>
                      <a:pt x="2" y="2"/>
                      <a:pt x="3" y="2"/>
                    </a:cubicBezTo>
                    <a:cubicBezTo>
                      <a:pt x="3" y="2"/>
                      <a:pt x="3" y="2"/>
                      <a:pt x="4" y="1"/>
                    </a:cubicBezTo>
                    <a:cubicBezTo>
                      <a:pt x="4" y="1"/>
                      <a:pt x="4" y="1"/>
                      <a:pt x="4" y="1"/>
                    </a:cubicBezTo>
                    <a:cubicBezTo>
                      <a:pt x="4" y="1"/>
                      <a:pt x="4" y="1"/>
                      <a:pt x="4" y="1"/>
                    </a:cubicBezTo>
                    <a:cubicBezTo>
                      <a:pt x="4" y="0"/>
                      <a:pt x="3" y="0"/>
                      <a:pt x="3" y="0"/>
                    </a:cubicBezTo>
                    <a:cubicBezTo>
                      <a:pt x="2" y="0"/>
                      <a:pt x="2" y="0"/>
                      <a:pt x="2" y="0"/>
                    </a:cubicBezTo>
                    <a:cubicBezTo>
                      <a:pt x="2" y="0"/>
                      <a:pt x="1"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64" name="Freeform 257"/>
              <p:cNvSpPr>
                <a:spLocks/>
              </p:cNvSpPr>
              <p:nvPr/>
            </p:nvSpPr>
            <p:spPr bwMode="auto">
              <a:xfrm>
                <a:off x="5359401" y="957264"/>
                <a:ext cx="42863" cy="20638"/>
              </a:xfrm>
              <a:custGeom>
                <a:avLst/>
                <a:gdLst>
                  <a:gd name="T0" fmla="*/ 2 w 4"/>
                  <a:gd name="T1" fmla="*/ 1 h 2"/>
                  <a:gd name="T2" fmla="*/ 2 w 4"/>
                  <a:gd name="T3" fmla="*/ 0 h 2"/>
                  <a:gd name="T4" fmla="*/ 1 w 4"/>
                  <a:gd name="T5" fmla="*/ 0 h 2"/>
                  <a:gd name="T6" fmla="*/ 0 w 4"/>
                  <a:gd name="T7" fmla="*/ 0 h 2"/>
                  <a:gd name="T8" fmla="*/ 0 w 4"/>
                  <a:gd name="T9" fmla="*/ 1 h 2"/>
                  <a:gd name="T10" fmla="*/ 1 w 4"/>
                  <a:gd name="T11" fmla="*/ 1 h 2"/>
                  <a:gd name="T12" fmla="*/ 2 w 4"/>
                  <a:gd name="T13" fmla="*/ 1 h 2"/>
                  <a:gd name="T14" fmla="*/ 3 w 4"/>
                  <a:gd name="T15" fmla="*/ 1 h 2"/>
                  <a:gd name="T16" fmla="*/ 3 w 4"/>
                  <a:gd name="T17" fmla="*/ 1 h 2"/>
                  <a:gd name="T18" fmla="*/ 2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1"/>
                    </a:moveTo>
                    <a:cubicBezTo>
                      <a:pt x="2" y="0"/>
                      <a:pt x="2" y="0"/>
                      <a:pt x="2" y="0"/>
                    </a:cubicBezTo>
                    <a:cubicBezTo>
                      <a:pt x="1" y="0"/>
                      <a:pt x="1" y="0"/>
                      <a:pt x="1" y="0"/>
                    </a:cubicBezTo>
                    <a:cubicBezTo>
                      <a:pt x="0" y="0"/>
                      <a:pt x="0" y="0"/>
                      <a:pt x="0" y="0"/>
                    </a:cubicBezTo>
                    <a:cubicBezTo>
                      <a:pt x="0" y="0"/>
                      <a:pt x="0" y="0"/>
                      <a:pt x="0" y="1"/>
                    </a:cubicBezTo>
                    <a:cubicBezTo>
                      <a:pt x="0" y="1"/>
                      <a:pt x="1" y="1"/>
                      <a:pt x="1" y="1"/>
                    </a:cubicBezTo>
                    <a:cubicBezTo>
                      <a:pt x="1" y="1"/>
                      <a:pt x="2" y="1"/>
                      <a:pt x="2" y="1"/>
                    </a:cubicBezTo>
                    <a:cubicBezTo>
                      <a:pt x="3" y="1"/>
                      <a:pt x="3" y="2"/>
                      <a:pt x="3" y="1"/>
                    </a:cubicBezTo>
                    <a:cubicBezTo>
                      <a:pt x="4" y="1"/>
                      <a:pt x="3" y="1"/>
                      <a:pt x="3" y="1"/>
                    </a:cubicBezTo>
                    <a:cubicBezTo>
                      <a:pt x="3" y="0"/>
                      <a:pt x="3" y="1"/>
                      <a:pt x="2"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65" name="Freeform 258"/>
              <p:cNvSpPr>
                <a:spLocks/>
              </p:cNvSpPr>
              <p:nvPr/>
            </p:nvSpPr>
            <p:spPr bwMode="auto">
              <a:xfrm>
                <a:off x="5197476" y="784226"/>
                <a:ext cx="249238" cy="173038"/>
              </a:xfrm>
              <a:custGeom>
                <a:avLst/>
                <a:gdLst>
                  <a:gd name="T0" fmla="*/ 2 w 23"/>
                  <a:gd name="T1" fmla="*/ 13 h 16"/>
                  <a:gd name="T2" fmla="*/ 4 w 23"/>
                  <a:gd name="T3" fmla="*/ 14 h 16"/>
                  <a:gd name="T4" fmla="*/ 5 w 23"/>
                  <a:gd name="T5" fmla="*/ 14 h 16"/>
                  <a:gd name="T6" fmla="*/ 6 w 23"/>
                  <a:gd name="T7" fmla="*/ 15 h 16"/>
                  <a:gd name="T8" fmla="*/ 8 w 23"/>
                  <a:gd name="T9" fmla="*/ 15 h 16"/>
                  <a:gd name="T10" fmla="*/ 10 w 23"/>
                  <a:gd name="T11" fmla="*/ 15 h 16"/>
                  <a:gd name="T12" fmla="*/ 12 w 23"/>
                  <a:gd name="T13" fmla="*/ 15 h 16"/>
                  <a:gd name="T14" fmla="*/ 11 w 23"/>
                  <a:gd name="T15" fmla="*/ 14 h 16"/>
                  <a:gd name="T16" fmla="*/ 9 w 23"/>
                  <a:gd name="T17" fmla="*/ 13 h 16"/>
                  <a:gd name="T18" fmla="*/ 7 w 23"/>
                  <a:gd name="T19" fmla="*/ 12 h 16"/>
                  <a:gd name="T20" fmla="*/ 7 w 23"/>
                  <a:gd name="T21" fmla="*/ 10 h 16"/>
                  <a:gd name="T22" fmla="*/ 7 w 23"/>
                  <a:gd name="T23" fmla="*/ 9 h 16"/>
                  <a:gd name="T24" fmla="*/ 8 w 23"/>
                  <a:gd name="T25" fmla="*/ 9 h 16"/>
                  <a:gd name="T26" fmla="*/ 9 w 23"/>
                  <a:gd name="T27" fmla="*/ 7 h 16"/>
                  <a:gd name="T28" fmla="*/ 11 w 23"/>
                  <a:gd name="T29" fmla="*/ 6 h 16"/>
                  <a:gd name="T30" fmla="*/ 12 w 23"/>
                  <a:gd name="T31" fmla="*/ 5 h 16"/>
                  <a:gd name="T32" fmla="*/ 15 w 23"/>
                  <a:gd name="T33" fmla="*/ 4 h 16"/>
                  <a:gd name="T34" fmla="*/ 17 w 23"/>
                  <a:gd name="T35" fmla="*/ 4 h 16"/>
                  <a:gd name="T36" fmla="*/ 20 w 23"/>
                  <a:gd name="T37" fmla="*/ 3 h 16"/>
                  <a:gd name="T38" fmla="*/ 23 w 23"/>
                  <a:gd name="T39" fmla="*/ 2 h 16"/>
                  <a:gd name="T40" fmla="*/ 23 w 23"/>
                  <a:gd name="T41" fmla="*/ 1 h 16"/>
                  <a:gd name="T42" fmla="*/ 21 w 23"/>
                  <a:gd name="T43" fmla="*/ 0 h 16"/>
                  <a:gd name="T44" fmla="*/ 19 w 23"/>
                  <a:gd name="T45" fmla="*/ 1 h 16"/>
                  <a:gd name="T46" fmla="*/ 18 w 23"/>
                  <a:gd name="T47" fmla="*/ 2 h 16"/>
                  <a:gd name="T48" fmla="*/ 15 w 23"/>
                  <a:gd name="T49" fmla="*/ 2 h 16"/>
                  <a:gd name="T50" fmla="*/ 13 w 23"/>
                  <a:gd name="T51" fmla="*/ 2 h 16"/>
                  <a:gd name="T52" fmla="*/ 11 w 23"/>
                  <a:gd name="T53" fmla="*/ 3 h 16"/>
                  <a:gd name="T54" fmla="*/ 9 w 23"/>
                  <a:gd name="T55" fmla="*/ 3 h 16"/>
                  <a:gd name="T56" fmla="*/ 7 w 23"/>
                  <a:gd name="T57" fmla="*/ 4 h 16"/>
                  <a:gd name="T58" fmla="*/ 6 w 23"/>
                  <a:gd name="T59" fmla="*/ 5 h 16"/>
                  <a:gd name="T60" fmla="*/ 4 w 23"/>
                  <a:gd name="T61" fmla="*/ 6 h 16"/>
                  <a:gd name="T62" fmla="*/ 4 w 23"/>
                  <a:gd name="T63" fmla="*/ 7 h 16"/>
                  <a:gd name="T64" fmla="*/ 3 w 23"/>
                  <a:gd name="T65" fmla="*/ 8 h 16"/>
                  <a:gd name="T66" fmla="*/ 3 w 23"/>
                  <a:gd name="T67" fmla="*/ 9 h 16"/>
                  <a:gd name="T68" fmla="*/ 1 w 23"/>
                  <a:gd name="T69" fmla="*/ 10 h 16"/>
                  <a:gd name="T70" fmla="*/ 2 w 23"/>
                  <a:gd name="T71" fmla="*/ 11 h 16"/>
                  <a:gd name="T72" fmla="*/ 0 w 23"/>
                  <a:gd name="T73" fmla="*/ 11 h 16"/>
                  <a:gd name="T74" fmla="*/ 0 w 23"/>
                  <a:gd name="T7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16">
                    <a:moveTo>
                      <a:pt x="1" y="13"/>
                    </a:moveTo>
                    <a:cubicBezTo>
                      <a:pt x="2" y="13"/>
                      <a:pt x="2" y="13"/>
                      <a:pt x="2" y="13"/>
                    </a:cubicBezTo>
                    <a:cubicBezTo>
                      <a:pt x="3" y="13"/>
                      <a:pt x="3" y="14"/>
                      <a:pt x="3" y="14"/>
                    </a:cubicBezTo>
                    <a:cubicBezTo>
                      <a:pt x="3" y="14"/>
                      <a:pt x="4" y="14"/>
                      <a:pt x="4" y="14"/>
                    </a:cubicBezTo>
                    <a:cubicBezTo>
                      <a:pt x="4" y="14"/>
                      <a:pt x="4" y="13"/>
                      <a:pt x="4" y="13"/>
                    </a:cubicBezTo>
                    <a:cubicBezTo>
                      <a:pt x="5" y="13"/>
                      <a:pt x="5" y="14"/>
                      <a:pt x="5" y="14"/>
                    </a:cubicBezTo>
                    <a:cubicBezTo>
                      <a:pt x="5" y="14"/>
                      <a:pt x="5" y="14"/>
                      <a:pt x="5" y="15"/>
                    </a:cubicBezTo>
                    <a:cubicBezTo>
                      <a:pt x="6" y="15"/>
                      <a:pt x="6" y="15"/>
                      <a:pt x="6" y="15"/>
                    </a:cubicBezTo>
                    <a:cubicBezTo>
                      <a:pt x="7" y="15"/>
                      <a:pt x="7" y="15"/>
                      <a:pt x="8" y="15"/>
                    </a:cubicBezTo>
                    <a:cubicBezTo>
                      <a:pt x="8" y="15"/>
                      <a:pt x="8" y="15"/>
                      <a:pt x="8" y="15"/>
                    </a:cubicBezTo>
                    <a:cubicBezTo>
                      <a:pt x="9" y="15"/>
                      <a:pt x="9" y="15"/>
                      <a:pt x="9" y="15"/>
                    </a:cubicBezTo>
                    <a:cubicBezTo>
                      <a:pt x="10" y="15"/>
                      <a:pt x="10" y="15"/>
                      <a:pt x="10" y="15"/>
                    </a:cubicBezTo>
                    <a:cubicBezTo>
                      <a:pt x="10" y="15"/>
                      <a:pt x="11" y="15"/>
                      <a:pt x="11" y="15"/>
                    </a:cubicBezTo>
                    <a:cubicBezTo>
                      <a:pt x="11" y="15"/>
                      <a:pt x="12" y="16"/>
                      <a:pt x="12" y="15"/>
                    </a:cubicBezTo>
                    <a:cubicBezTo>
                      <a:pt x="12" y="15"/>
                      <a:pt x="12" y="15"/>
                      <a:pt x="12" y="14"/>
                    </a:cubicBezTo>
                    <a:cubicBezTo>
                      <a:pt x="11" y="14"/>
                      <a:pt x="11" y="14"/>
                      <a:pt x="11" y="14"/>
                    </a:cubicBezTo>
                    <a:cubicBezTo>
                      <a:pt x="10" y="14"/>
                      <a:pt x="10" y="14"/>
                      <a:pt x="9" y="14"/>
                    </a:cubicBezTo>
                    <a:cubicBezTo>
                      <a:pt x="9" y="14"/>
                      <a:pt x="9" y="14"/>
                      <a:pt x="9" y="13"/>
                    </a:cubicBezTo>
                    <a:cubicBezTo>
                      <a:pt x="9" y="13"/>
                      <a:pt x="8" y="13"/>
                      <a:pt x="8" y="13"/>
                    </a:cubicBezTo>
                    <a:cubicBezTo>
                      <a:pt x="8" y="13"/>
                      <a:pt x="8" y="12"/>
                      <a:pt x="7" y="12"/>
                    </a:cubicBezTo>
                    <a:cubicBezTo>
                      <a:pt x="7" y="12"/>
                      <a:pt x="7" y="12"/>
                      <a:pt x="7" y="11"/>
                    </a:cubicBezTo>
                    <a:cubicBezTo>
                      <a:pt x="6" y="11"/>
                      <a:pt x="6" y="11"/>
                      <a:pt x="7" y="10"/>
                    </a:cubicBezTo>
                    <a:cubicBezTo>
                      <a:pt x="7" y="10"/>
                      <a:pt x="7" y="10"/>
                      <a:pt x="7" y="10"/>
                    </a:cubicBezTo>
                    <a:cubicBezTo>
                      <a:pt x="7" y="9"/>
                      <a:pt x="7" y="10"/>
                      <a:pt x="7" y="9"/>
                    </a:cubicBezTo>
                    <a:cubicBezTo>
                      <a:pt x="7" y="9"/>
                      <a:pt x="7" y="9"/>
                      <a:pt x="7" y="9"/>
                    </a:cubicBezTo>
                    <a:cubicBezTo>
                      <a:pt x="7" y="8"/>
                      <a:pt x="8" y="9"/>
                      <a:pt x="8" y="9"/>
                    </a:cubicBezTo>
                    <a:cubicBezTo>
                      <a:pt x="8" y="9"/>
                      <a:pt x="8" y="8"/>
                      <a:pt x="9" y="8"/>
                    </a:cubicBezTo>
                    <a:cubicBezTo>
                      <a:pt x="9" y="8"/>
                      <a:pt x="9" y="7"/>
                      <a:pt x="9" y="7"/>
                    </a:cubicBezTo>
                    <a:cubicBezTo>
                      <a:pt x="10" y="7"/>
                      <a:pt x="10" y="6"/>
                      <a:pt x="10" y="6"/>
                    </a:cubicBezTo>
                    <a:cubicBezTo>
                      <a:pt x="10" y="6"/>
                      <a:pt x="11" y="6"/>
                      <a:pt x="11" y="6"/>
                    </a:cubicBezTo>
                    <a:cubicBezTo>
                      <a:pt x="11" y="6"/>
                      <a:pt x="11" y="6"/>
                      <a:pt x="12" y="6"/>
                    </a:cubicBezTo>
                    <a:cubicBezTo>
                      <a:pt x="12" y="6"/>
                      <a:pt x="12" y="5"/>
                      <a:pt x="12" y="5"/>
                    </a:cubicBezTo>
                    <a:cubicBezTo>
                      <a:pt x="13" y="5"/>
                      <a:pt x="13" y="5"/>
                      <a:pt x="13" y="5"/>
                    </a:cubicBezTo>
                    <a:cubicBezTo>
                      <a:pt x="14" y="4"/>
                      <a:pt x="14" y="4"/>
                      <a:pt x="15" y="4"/>
                    </a:cubicBezTo>
                    <a:cubicBezTo>
                      <a:pt x="15" y="4"/>
                      <a:pt x="16" y="4"/>
                      <a:pt x="16" y="4"/>
                    </a:cubicBezTo>
                    <a:cubicBezTo>
                      <a:pt x="17" y="4"/>
                      <a:pt x="17" y="4"/>
                      <a:pt x="17" y="4"/>
                    </a:cubicBezTo>
                    <a:cubicBezTo>
                      <a:pt x="18" y="3"/>
                      <a:pt x="18" y="3"/>
                      <a:pt x="19" y="3"/>
                    </a:cubicBezTo>
                    <a:cubicBezTo>
                      <a:pt x="19" y="3"/>
                      <a:pt x="19" y="3"/>
                      <a:pt x="20" y="3"/>
                    </a:cubicBezTo>
                    <a:cubicBezTo>
                      <a:pt x="20" y="3"/>
                      <a:pt x="21" y="3"/>
                      <a:pt x="21" y="3"/>
                    </a:cubicBezTo>
                    <a:cubicBezTo>
                      <a:pt x="22" y="3"/>
                      <a:pt x="22" y="3"/>
                      <a:pt x="23" y="2"/>
                    </a:cubicBezTo>
                    <a:cubicBezTo>
                      <a:pt x="23" y="2"/>
                      <a:pt x="23" y="2"/>
                      <a:pt x="23" y="2"/>
                    </a:cubicBezTo>
                    <a:cubicBezTo>
                      <a:pt x="23" y="1"/>
                      <a:pt x="23" y="1"/>
                      <a:pt x="23" y="1"/>
                    </a:cubicBezTo>
                    <a:cubicBezTo>
                      <a:pt x="23" y="1"/>
                      <a:pt x="22" y="1"/>
                      <a:pt x="22" y="1"/>
                    </a:cubicBezTo>
                    <a:cubicBezTo>
                      <a:pt x="22" y="1"/>
                      <a:pt x="21" y="0"/>
                      <a:pt x="21" y="0"/>
                    </a:cubicBezTo>
                    <a:cubicBezTo>
                      <a:pt x="21" y="0"/>
                      <a:pt x="21" y="1"/>
                      <a:pt x="20" y="1"/>
                    </a:cubicBezTo>
                    <a:cubicBezTo>
                      <a:pt x="20" y="1"/>
                      <a:pt x="20" y="0"/>
                      <a:pt x="19" y="1"/>
                    </a:cubicBezTo>
                    <a:cubicBezTo>
                      <a:pt x="19" y="1"/>
                      <a:pt x="19" y="1"/>
                      <a:pt x="19" y="1"/>
                    </a:cubicBezTo>
                    <a:cubicBezTo>
                      <a:pt x="19" y="1"/>
                      <a:pt x="19" y="2"/>
                      <a:pt x="18" y="2"/>
                    </a:cubicBezTo>
                    <a:cubicBezTo>
                      <a:pt x="18" y="2"/>
                      <a:pt x="17" y="2"/>
                      <a:pt x="16" y="2"/>
                    </a:cubicBezTo>
                    <a:cubicBezTo>
                      <a:pt x="16" y="2"/>
                      <a:pt x="15" y="2"/>
                      <a:pt x="15" y="2"/>
                    </a:cubicBezTo>
                    <a:cubicBezTo>
                      <a:pt x="14" y="2"/>
                      <a:pt x="14" y="2"/>
                      <a:pt x="14" y="2"/>
                    </a:cubicBezTo>
                    <a:cubicBezTo>
                      <a:pt x="13" y="2"/>
                      <a:pt x="13" y="2"/>
                      <a:pt x="13" y="2"/>
                    </a:cubicBezTo>
                    <a:cubicBezTo>
                      <a:pt x="12" y="2"/>
                      <a:pt x="12" y="2"/>
                      <a:pt x="12" y="2"/>
                    </a:cubicBezTo>
                    <a:cubicBezTo>
                      <a:pt x="11" y="2"/>
                      <a:pt x="11" y="3"/>
                      <a:pt x="11" y="3"/>
                    </a:cubicBezTo>
                    <a:cubicBezTo>
                      <a:pt x="10" y="3"/>
                      <a:pt x="10" y="3"/>
                      <a:pt x="10" y="3"/>
                    </a:cubicBezTo>
                    <a:cubicBezTo>
                      <a:pt x="9" y="3"/>
                      <a:pt x="9" y="3"/>
                      <a:pt x="9" y="3"/>
                    </a:cubicBezTo>
                    <a:cubicBezTo>
                      <a:pt x="8" y="3"/>
                      <a:pt x="8" y="3"/>
                      <a:pt x="7" y="3"/>
                    </a:cubicBezTo>
                    <a:cubicBezTo>
                      <a:pt x="7" y="3"/>
                      <a:pt x="7" y="4"/>
                      <a:pt x="7" y="4"/>
                    </a:cubicBezTo>
                    <a:cubicBezTo>
                      <a:pt x="7" y="4"/>
                      <a:pt x="7" y="5"/>
                      <a:pt x="6" y="5"/>
                    </a:cubicBezTo>
                    <a:cubicBezTo>
                      <a:pt x="6" y="5"/>
                      <a:pt x="6" y="5"/>
                      <a:pt x="6" y="5"/>
                    </a:cubicBezTo>
                    <a:cubicBezTo>
                      <a:pt x="5" y="5"/>
                      <a:pt x="5" y="5"/>
                      <a:pt x="5" y="5"/>
                    </a:cubicBezTo>
                    <a:cubicBezTo>
                      <a:pt x="4" y="5"/>
                      <a:pt x="4" y="5"/>
                      <a:pt x="4" y="6"/>
                    </a:cubicBezTo>
                    <a:cubicBezTo>
                      <a:pt x="4" y="6"/>
                      <a:pt x="4" y="6"/>
                      <a:pt x="4" y="7"/>
                    </a:cubicBezTo>
                    <a:cubicBezTo>
                      <a:pt x="4" y="7"/>
                      <a:pt x="4" y="7"/>
                      <a:pt x="4" y="7"/>
                    </a:cubicBezTo>
                    <a:cubicBezTo>
                      <a:pt x="3" y="7"/>
                      <a:pt x="3" y="7"/>
                      <a:pt x="3" y="8"/>
                    </a:cubicBezTo>
                    <a:cubicBezTo>
                      <a:pt x="2" y="8"/>
                      <a:pt x="2" y="8"/>
                      <a:pt x="3" y="8"/>
                    </a:cubicBezTo>
                    <a:cubicBezTo>
                      <a:pt x="3" y="9"/>
                      <a:pt x="4" y="8"/>
                      <a:pt x="4" y="8"/>
                    </a:cubicBezTo>
                    <a:cubicBezTo>
                      <a:pt x="4" y="9"/>
                      <a:pt x="3" y="9"/>
                      <a:pt x="3" y="9"/>
                    </a:cubicBezTo>
                    <a:cubicBezTo>
                      <a:pt x="3" y="9"/>
                      <a:pt x="2" y="9"/>
                      <a:pt x="2" y="9"/>
                    </a:cubicBezTo>
                    <a:cubicBezTo>
                      <a:pt x="2" y="9"/>
                      <a:pt x="2" y="9"/>
                      <a:pt x="1" y="10"/>
                    </a:cubicBezTo>
                    <a:cubicBezTo>
                      <a:pt x="1" y="10"/>
                      <a:pt x="1" y="10"/>
                      <a:pt x="1" y="10"/>
                    </a:cubicBezTo>
                    <a:cubicBezTo>
                      <a:pt x="2" y="11"/>
                      <a:pt x="2" y="11"/>
                      <a:pt x="2" y="11"/>
                    </a:cubicBezTo>
                    <a:cubicBezTo>
                      <a:pt x="2" y="11"/>
                      <a:pt x="2" y="11"/>
                      <a:pt x="1" y="12"/>
                    </a:cubicBezTo>
                    <a:cubicBezTo>
                      <a:pt x="1" y="12"/>
                      <a:pt x="1" y="11"/>
                      <a:pt x="0" y="11"/>
                    </a:cubicBezTo>
                    <a:cubicBezTo>
                      <a:pt x="0" y="12"/>
                      <a:pt x="0" y="12"/>
                      <a:pt x="0" y="12"/>
                    </a:cubicBezTo>
                    <a:cubicBezTo>
                      <a:pt x="0" y="12"/>
                      <a:pt x="0" y="12"/>
                      <a:pt x="0" y="13"/>
                    </a:cubicBezTo>
                    <a:cubicBezTo>
                      <a:pt x="0" y="13"/>
                      <a:pt x="1" y="13"/>
                      <a:pt x="1" y="1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66" name="Freeform 259"/>
              <p:cNvSpPr>
                <a:spLocks/>
              </p:cNvSpPr>
              <p:nvPr/>
            </p:nvSpPr>
            <p:spPr bwMode="auto">
              <a:xfrm>
                <a:off x="4711701" y="1573214"/>
                <a:ext cx="227013" cy="150813"/>
              </a:xfrm>
              <a:custGeom>
                <a:avLst/>
                <a:gdLst>
                  <a:gd name="T0" fmla="*/ 1 w 21"/>
                  <a:gd name="T1" fmla="*/ 7 h 14"/>
                  <a:gd name="T2" fmla="*/ 0 w 21"/>
                  <a:gd name="T3" fmla="*/ 8 h 14"/>
                  <a:gd name="T4" fmla="*/ 0 w 21"/>
                  <a:gd name="T5" fmla="*/ 8 h 14"/>
                  <a:gd name="T6" fmla="*/ 1 w 21"/>
                  <a:gd name="T7" fmla="*/ 8 h 14"/>
                  <a:gd name="T8" fmla="*/ 2 w 21"/>
                  <a:gd name="T9" fmla="*/ 9 h 14"/>
                  <a:gd name="T10" fmla="*/ 2 w 21"/>
                  <a:gd name="T11" fmla="*/ 10 h 14"/>
                  <a:gd name="T12" fmla="*/ 2 w 21"/>
                  <a:gd name="T13" fmla="*/ 11 h 14"/>
                  <a:gd name="T14" fmla="*/ 3 w 21"/>
                  <a:gd name="T15" fmla="*/ 11 h 14"/>
                  <a:gd name="T16" fmla="*/ 4 w 21"/>
                  <a:gd name="T17" fmla="*/ 11 h 14"/>
                  <a:gd name="T18" fmla="*/ 5 w 21"/>
                  <a:gd name="T19" fmla="*/ 11 h 14"/>
                  <a:gd name="T20" fmla="*/ 5 w 21"/>
                  <a:gd name="T21" fmla="*/ 12 h 14"/>
                  <a:gd name="T22" fmla="*/ 5 w 21"/>
                  <a:gd name="T23" fmla="*/ 13 h 14"/>
                  <a:gd name="T24" fmla="*/ 7 w 21"/>
                  <a:gd name="T25" fmla="*/ 13 h 14"/>
                  <a:gd name="T26" fmla="*/ 8 w 21"/>
                  <a:gd name="T27" fmla="*/ 14 h 14"/>
                  <a:gd name="T28" fmla="*/ 9 w 21"/>
                  <a:gd name="T29" fmla="*/ 14 h 14"/>
                  <a:gd name="T30" fmla="*/ 9 w 21"/>
                  <a:gd name="T31" fmla="*/ 14 h 14"/>
                  <a:gd name="T32" fmla="*/ 11 w 21"/>
                  <a:gd name="T33" fmla="*/ 14 h 14"/>
                  <a:gd name="T34" fmla="*/ 11 w 21"/>
                  <a:gd name="T35" fmla="*/ 14 h 14"/>
                  <a:gd name="T36" fmla="*/ 12 w 21"/>
                  <a:gd name="T37" fmla="*/ 13 h 14"/>
                  <a:gd name="T38" fmla="*/ 13 w 21"/>
                  <a:gd name="T39" fmla="*/ 13 h 14"/>
                  <a:gd name="T40" fmla="*/ 15 w 21"/>
                  <a:gd name="T41" fmla="*/ 13 h 14"/>
                  <a:gd name="T42" fmla="*/ 16 w 21"/>
                  <a:gd name="T43" fmla="*/ 13 h 14"/>
                  <a:gd name="T44" fmla="*/ 17 w 21"/>
                  <a:gd name="T45" fmla="*/ 13 h 14"/>
                  <a:gd name="T46" fmla="*/ 18 w 21"/>
                  <a:gd name="T47" fmla="*/ 14 h 14"/>
                  <a:gd name="T48" fmla="*/ 18 w 21"/>
                  <a:gd name="T49" fmla="*/ 13 h 14"/>
                  <a:gd name="T50" fmla="*/ 19 w 21"/>
                  <a:gd name="T51" fmla="*/ 13 h 14"/>
                  <a:gd name="T52" fmla="*/ 19 w 21"/>
                  <a:gd name="T53" fmla="*/ 12 h 14"/>
                  <a:gd name="T54" fmla="*/ 19 w 21"/>
                  <a:gd name="T55" fmla="*/ 11 h 14"/>
                  <a:gd name="T56" fmla="*/ 20 w 21"/>
                  <a:gd name="T57" fmla="*/ 10 h 14"/>
                  <a:gd name="T58" fmla="*/ 21 w 21"/>
                  <a:gd name="T59" fmla="*/ 10 h 14"/>
                  <a:gd name="T60" fmla="*/ 21 w 21"/>
                  <a:gd name="T61" fmla="*/ 9 h 14"/>
                  <a:gd name="T62" fmla="*/ 20 w 21"/>
                  <a:gd name="T63" fmla="*/ 9 h 14"/>
                  <a:gd name="T64" fmla="*/ 20 w 21"/>
                  <a:gd name="T65" fmla="*/ 8 h 14"/>
                  <a:gd name="T66" fmla="*/ 19 w 21"/>
                  <a:gd name="T67" fmla="*/ 9 h 14"/>
                  <a:gd name="T68" fmla="*/ 18 w 21"/>
                  <a:gd name="T69" fmla="*/ 9 h 14"/>
                  <a:gd name="T70" fmla="*/ 17 w 21"/>
                  <a:gd name="T71" fmla="*/ 9 h 14"/>
                  <a:gd name="T72" fmla="*/ 17 w 21"/>
                  <a:gd name="T73" fmla="*/ 8 h 14"/>
                  <a:gd name="T74" fmla="*/ 17 w 21"/>
                  <a:gd name="T75" fmla="*/ 7 h 14"/>
                  <a:gd name="T76" fmla="*/ 16 w 21"/>
                  <a:gd name="T77" fmla="*/ 5 h 14"/>
                  <a:gd name="T78" fmla="*/ 15 w 21"/>
                  <a:gd name="T79" fmla="*/ 4 h 14"/>
                  <a:gd name="T80" fmla="*/ 14 w 21"/>
                  <a:gd name="T81" fmla="*/ 3 h 14"/>
                  <a:gd name="T82" fmla="*/ 14 w 21"/>
                  <a:gd name="T83" fmla="*/ 2 h 14"/>
                  <a:gd name="T84" fmla="*/ 12 w 21"/>
                  <a:gd name="T85" fmla="*/ 0 h 14"/>
                  <a:gd name="T86" fmla="*/ 13 w 21"/>
                  <a:gd name="T87" fmla="*/ 1 h 14"/>
                  <a:gd name="T88" fmla="*/ 12 w 21"/>
                  <a:gd name="T89" fmla="*/ 1 h 14"/>
                  <a:gd name="T90" fmla="*/ 12 w 21"/>
                  <a:gd name="T91" fmla="*/ 1 h 14"/>
                  <a:gd name="T92" fmla="*/ 11 w 21"/>
                  <a:gd name="T93" fmla="*/ 2 h 14"/>
                  <a:gd name="T94" fmla="*/ 10 w 21"/>
                  <a:gd name="T95" fmla="*/ 1 h 14"/>
                  <a:gd name="T96" fmla="*/ 9 w 21"/>
                  <a:gd name="T97" fmla="*/ 2 h 14"/>
                  <a:gd name="T98" fmla="*/ 8 w 21"/>
                  <a:gd name="T99" fmla="*/ 2 h 14"/>
                  <a:gd name="T100" fmla="*/ 7 w 21"/>
                  <a:gd name="T101" fmla="*/ 2 h 14"/>
                  <a:gd name="T102" fmla="*/ 6 w 21"/>
                  <a:gd name="T103" fmla="*/ 2 h 14"/>
                  <a:gd name="T104" fmla="*/ 6 w 21"/>
                  <a:gd name="T105" fmla="*/ 1 h 14"/>
                  <a:gd name="T106" fmla="*/ 5 w 21"/>
                  <a:gd name="T107" fmla="*/ 1 h 14"/>
                  <a:gd name="T108" fmla="*/ 4 w 21"/>
                  <a:gd name="T109" fmla="*/ 2 h 14"/>
                  <a:gd name="T110" fmla="*/ 4 w 21"/>
                  <a:gd name="T111" fmla="*/ 2 h 14"/>
                  <a:gd name="T112" fmla="*/ 3 w 21"/>
                  <a:gd name="T113" fmla="*/ 2 h 14"/>
                  <a:gd name="T114" fmla="*/ 3 w 21"/>
                  <a:gd name="T115" fmla="*/ 3 h 14"/>
                  <a:gd name="T116" fmla="*/ 2 w 21"/>
                  <a:gd name="T117" fmla="*/ 4 h 14"/>
                  <a:gd name="T118" fmla="*/ 1 w 21"/>
                  <a:gd name="T119" fmla="*/ 4 h 14"/>
                  <a:gd name="T120" fmla="*/ 1 w 21"/>
                  <a:gd name="T121" fmla="*/ 6 h 14"/>
                  <a:gd name="T122" fmla="*/ 1 w 21"/>
                  <a:gd name="T12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14">
                    <a:moveTo>
                      <a:pt x="1" y="7"/>
                    </a:moveTo>
                    <a:cubicBezTo>
                      <a:pt x="1" y="7"/>
                      <a:pt x="1" y="8"/>
                      <a:pt x="0" y="8"/>
                    </a:cubicBezTo>
                    <a:cubicBezTo>
                      <a:pt x="0" y="8"/>
                      <a:pt x="0" y="8"/>
                      <a:pt x="0" y="8"/>
                    </a:cubicBezTo>
                    <a:cubicBezTo>
                      <a:pt x="0" y="8"/>
                      <a:pt x="1" y="8"/>
                      <a:pt x="1" y="8"/>
                    </a:cubicBezTo>
                    <a:cubicBezTo>
                      <a:pt x="1" y="9"/>
                      <a:pt x="1" y="9"/>
                      <a:pt x="2" y="9"/>
                    </a:cubicBezTo>
                    <a:cubicBezTo>
                      <a:pt x="2" y="9"/>
                      <a:pt x="2" y="10"/>
                      <a:pt x="2" y="10"/>
                    </a:cubicBezTo>
                    <a:cubicBezTo>
                      <a:pt x="2" y="10"/>
                      <a:pt x="2" y="10"/>
                      <a:pt x="2" y="11"/>
                    </a:cubicBezTo>
                    <a:cubicBezTo>
                      <a:pt x="2" y="11"/>
                      <a:pt x="3" y="11"/>
                      <a:pt x="3" y="11"/>
                    </a:cubicBezTo>
                    <a:cubicBezTo>
                      <a:pt x="3" y="11"/>
                      <a:pt x="3" y="11"/>
                      <a:pt x="4" y="11"/>
                    </a:cubicBezTo>
                    <a:cubicBezTo>
                      <a:pt x="4" y="11"/>
                      <a:pt x="4" y="11"/>
                      <a:pt x="5" y="11"/>
                    </a:cubicBezTo>
                    <a:cubicBezTo>
                      <a:pt x="5" y="11"/>
                      <a:pt x="5" y="12"/>
                      <a:pt x="5" y="12"/>
                    </a:cubicBezTo>
                    <a:cubicBezTo>
                      <a:pt x="5" y="12"/>
                      <a:pt x="5" y="13"/>
                      <a:pt x="5" y="13"/>
                    </a:cubicBezTo>
                    <a:cubicBezTo>
                      <a:pt x="6" y="13"/>
                      <a:pt x="6" y="13"/>
                      <a:pt x="7" y="13"/>
                    </a:cubicBezTo>
                    <a:cubicBezTo>
                      <a:pt x="7" y="13"/>
                      <a:pt x="7" y="13"/>
                      <a:pt x="8" y="14"/>
                    </a:cubicBezTo>
                    <a:cubicBezTo>
                      <a:pt x="8" y="14"/>
                      <a:pt x="8" y="14"/>
                      <a:pt x="9" y="14"/>
                    </a:cubicBezTo>
                    <a:cubicBezTo>
                      <a:pt x="9" y="14"/>
                      <a:pt x="9" y="14"/>
                      <a:pt x="9" y="14"/>
                    </a:cubicBezTo>
                    <a:cubicBezTo>
                      <a:pt x="10" y="14"/>
                      <a:pt x="10" y="14"/>
                      <a:pt x="11" y="14"/>
                    </a:cubicBezTo>
                    <a:cubicBezTo>
                      <a:pt x="11" y="14"/>
                      <a:pt x="11" y="14"/>
                      <a:pt x="11" y="14"/>
                    </a:cubicBezTo>
                    <a:cubicBezTo>
                      <a:pt x="12" y="14"/>
                      <a:pt x="12" y="14"/>
                      <a:pt x="12" y="13"/>
                    </a:cubicBezTo>
                    <a:cubicBezTo>
                      <a:pt x="13" y="13"/>
                      <a:pt x="13" y="13"/>
                      <a:pt x="13" y="13"/>
                    </a:cubicBezTo>
                    <a:cubicBezTo>
                      <a:pt x="14" y="13"/>
                      <a:pt x="14" y="13"/>
                      <a:pt x="15" y="13"/>
                    </a:cubicBezTo>
                    <a:cubicBezTo>
                      <a:pt x="15" y="13"/>
                      <a:pt x="15" y="13"/>
                      <a:pt x="16" y="13"/>
                    </a:cubicBezTo>
                    <a:cubicBezTo>
                      <a:pt x="16" y="13"/>
                      <a:pt x="17" y="13"/>
                      <a:pt x="17" y="13"/>
                    </a:cubicBezTo>
                    <a:cubicBezTo>
                      <a:pt x="17" y="13"/>
                      <a:pt x="17" y="14"/>
                      <a:pt x="18" y="14"/>
                    </a:cubicBezTo>
                    <a:cubicBezTo>
                      <a:pt x="18" y="14"/>
                      <a:pt x="18" y="14"/>
                      <a:pt x="18" y="13"/>
                    </a:cubicBezTo>
                    <a:cubicBezTo>
                      <a:pt x="19" y="13"/>
                      <a:pt x="19" y="13"/>
                      <a:pt x="19" y="13"/>
                    </a:cubicBezTo>
                    <a:cubicBezTo>
                      <a:pt x="19" y="13"/>
                      <a:pt x="19" y="12"/>
                      <a:pt x="19" y="12"/>
                    </a:cubicBezTo>
                    <a:cubicBezTo>
                      <a:pt x="19" y="11"/>
                      <a:pt x="18" y="11"/>
                      <a:pt x="19" y="11"/>
                    </a:cubicBezTo>
                    <a:cubicBezTo>
                      <a:pt x="19" y="10"/>
                      <a:pt x="19" y="11"/>
                      <a:pt x="20" y="10"/>
                    </a:cubicBezTo>
                    <a:cubicBezTo>
                      <a:pt x="20" y="10"/>
                      <a:pt x="21" y="10"/>
                      <a:pt x="21" y="10"/>
                    </a:cubicBezTo>
                    <a:cubicBezTo>
                      <a:pt x="21" y="10"/>
                      <a:pt x="21" y="10"/>
                      <a:pt x="21" y="9"/>
                    </a:cubicBezTo>
                    <a:cubicBezTo>
                      <a:pt x="20" y="9"/>
                      <a:pt x="20" y="9"/>
                      <a:pt x="20" y="9"/>
                    </a:cubicBezTo>
                    <a:cubicBezTo>
                      <a:pt x="20" y="9"/>
                      <a:pt x="20" y="9"/>
                      <a:pt x="20" y="8"/>
                    </a:cubicBezTo>
                    <a:cubicBezTo>
                      <a:pt x="19" y="8"/>
                      <a:pt x="19" y="9"/>
                      <a:pt x="19" y="9"/>
                    </a:cubicBezTo>
                    <a:cubicBezTo>
                      <a:pt x="18" y="9"/>
                      <a:pt x="18" y="9"/>
                      <a:pt x="18" y="9"/>
                    </a:cubicBezTo>
                    <a:cubicBezTo>
                      <a:pt x="18" y="9"/>
                      <a:pt x="17" y="9"/>
                      <a:pt x="17" y="9"/>
                    </a:cubicBezTo>
                    <a:cubicBezTo>
                      <a:pt x="17" y="9"/>
                      <a:pt x="17" y="8"/>
                      <a:pt x="17" y="8"/>
                    </a:cubicBezTo>
                    <a:cubicBezTo>
                      <a:pt x="17" y="7"/>
                      <a:pt x="17" y="7"/>
                      <a:pt x="17" y="7"/>
                    </a:cubicBezTo>
                    <a:cubicBezTo>
                      <a:pt x="17" y="6"/>
                      <a:pt x="17" y="6"/>
                      <a:pt x="16" y="5"/>
                    </a:cubicBezTo>
                    <a:cubicBezTo>
                      <a:pt x="16" y="4"/>
                      <a:pt x="15" y="4"/>
                      <a:pt x="15" y="4"/>
                    </a:cubicBezTo>
                    <a:cubicBezTo>
                      <a:pt x="15" y="3"/>
                      <a:pt x="14" y="3"/>
                      <a:pt x="14" y="3"/>
                    </a:cubicBezTo>
                    <a:cubicBezTo>
                      <a:pt x="14" y="2"/>
                      <a:pt x="14" y="2"/>
                      <a:pt x="14" y="2"/>
                    </a:cubicBezTo>
                    <a:cubicBezTo>
                      <a:pt x="13" y="1"/>
                      <a:pt x="13" y="1"/>
                      <a:pt x="12" y="0"/>
                    </a:cubicBezTo>
                    <a:cubicBezTo>
                      <a:pt x="13" y="1"/>
                      <a:pt x="13" y="1"/>
                      <a:pt x="13" y="1"/>
                    </a:cubicBezTo>
                    <a:cubicBezTo>
                      <a:pt x="12" y="1"/>
                      <a:pt x="12" y="1"/>
                      <a:pt x="12" y="1"/>
                    </a:cubicBezTo>
                    <a:cubicBezTo>
                      <a:pt x="12" y="1"/>
                      <a:pt x="12" y="1"/>
                      <a:pt x="12" y="1"/>
                    </a:cubicBezTo>
                    <a:cubicBezTo>
                      <a:pt x="11" y="2"/>
                      <a:pt x="11" y="2"/>
                      <a:pt x="11" y="2"/>
                    </a:cubicBezTo>
                    <a:cubicBezTo>
                      <a:pt x="11" y="2"/>
                      <a:pt x="10" y="1"/>
                      <a:pt x="10" y="1"/>
                    </a:cubicBezTo>
                    <a:cubicBezTo>
                      <a:pt x="10" y="1"/>
                      <a:pt x="10" y="2"/>
                      <a:pt x="9" y="2"/>
                    </a:cubicBezTo>
                    <a:cubicBezTo>
                      <a:pt x="9" y="2"/>
                      <a:pt x="9" y="2"/>
                      <a:pt x="8" y="2"/>
                    </a:cubicBezTo>
                    <a:cubicBezTo>
                      <a:pt x="8" y="2"/>
                      <a:pt x="7" y="2"/>
                      <a:pt x="7" y="2"/>
                    </a:cubicBezTo>
                    <a:cubicBezTo>
                      <a:pt x="7" y="2"/>
                      <a:pt x="7" y="2"/>
                      <a:pt x="6" y="2"/>
                    </a:cubicBezTo>
                    <a:cubicBezTo>
                      <a:pt x="6" y="2"/>
                      <a:pt x="6" y="2"/>
                      <a:pt x="6" y="1"/>
                    </a:cubicBezTo>
                    <a:cubicBezTo>
                      <a:pt x="5" y="1"/>
                      <a:pt x="5" y="1"/>
                      <a:pt x="5" y="1"/>
                    </a:cubicBezTo>
                    <a:cubicBezTo>
                      <a:pt x="4" y="2"/>
                      <a:pt x="4" y="2"/>
                      <a:pt x="4" y="2"/>
                    </a:cubicBezTo>
                    <a:cubicBezTo>
                      <a:pt x="4" y="2"/>
                      <a:pt x="4" y="2"/>
                      <a:pt x="4" y="2"/>
                    </a:cubicBezTo>
                    <a:cubicBezTo>
                      <a:pt x="3" y="2"/>
                      <a:pt x="3" y="2"/>
                      <a:pt x="3" y="2"/>
                    </a:cubicBezTo>
                    <a:cubicBezTo>
                      <a:pt x="3" y="2"/>
                      <a:pt x="3" y="2"/>
                      <a:pt x="3" y="3"/>
                    </a:cubicBezTo>
                    <a:cubicBezTo>
                      <a:pt x="2" y="3"/>
                      <a:pt x="2" y="4"/>
                      <a:pt x="2" y="4"/>
                    </a:cubicBezTo>
                    <a:cubicBezTo>
                      <a:pt x="2" y="4"/>
                      <a:pt x="2" y="4"/>
                      <a:pt x="1" y="4"/>
                    </a:cubicBezTo>
                    <a:cubicBezTo>
                      <a:pt x="1" y="5"/>
                      <a:pt x="1" y="5"/>
                      <a:pt x="1" y="6"/>
                    </a:cubicBezTo>
                    <a:cubicBezTo>
                      <a:pt x="1" y="6"/>
                      <a:pt x="2" y="6"/>
                      <a:pt x="1" y="7"/>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67" name="Freeform 260"/>
              <p:cNvSpPr>
                <a:spLocks/>
              </p:cNvSpPr>
              <p:nvPr/>
            </p:nvSpPr>
            <p:spPr bwMode="auto">
              <a:xfrm>
                <a:off x="4938714" y="1670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68" name="Freeform 261"/>
              <p:cNvSpPr>
                <a:spLocks/>
              </p:cNvSpPr>
              <p:nvPr/>
            </p:nvSpPr>
            <p:spPr bwMode="auto">
              <a:xfrm>
                <a:off x="4452939" y="1562101"/>
                <a:ext cx="173038" cy="76200"/>
              </a:xfrm>
              <a:custGeom>
                <a:avLst/>
                <a:gdLst>
                  <a:gd name="T0" fmla="*/ 1 w 16"/>
                  <a:gd name="T1" fmla="*/ 6 h 7"/>
                  <a:gd name="T2" fmla="*/ 3 w 16"/>
                  <a:gd name="T3" fmla="*/ 5 h 7"/>
                  <a:gd name="T4" fmla="*/ 4 w 16"/>
                  <a:gd name="T5" fmla="*/ 6 h 7"/>
                  <a:gd name="T6" fmla="*/ 5 w 16"/>
                  <a:gd name="T7" fmla="*/ 6 h 7"/>
                  <a:gd name="T8" fmla="*/ 7 w 16"/>
                  <a:gd name="T9" fmla="*/ 6 h 7"/>
                  <a:gd name="T10" fmla="*/ 7 w 16"/>
                  <a:gd name="T11" fmla="*/ 7 h 7"/>
                  <a:gd name="T12" fmla="*/ 8 w 16"/>
                  <a:gd name="T13" fmla="*/ 7 h 7"/>
                  <a:gd name="T14" fmla="*/ 9 w 16"/>
                  <a:gd name="T15" fmla="*/ 7 h 7"/>
                  <a:gd name="T16" fmla="*/ 9 w 16"/>
                  <a:gd name="T17" fmla="*/ 7 h 7"/>
                  <a:gd name="T18" fmla="*/ 10 w 16"/>
                  <a:gd name="T19" fmla="*/ 7 h 7"/>
                  <a:gd name="T20" fmla="*/ 11 w 16"/>
                  <a:gd name="T21" fmla="*/ 7 h 7"/>
                  <a:gd name="T22" fmla="*/ 12 w 16"/>
                  <a:gd name="T23" fmla="*/ 6 h 7"/>
                  <a:gd name="T24" fmla="*/ 12 w 16"/>
                  <a:gd name="T25" fmla="*/ 6 h 7"/>
                  <a:gd name="T26" fmla="*/ 13 w 16"/>
                  <a:gd name="T27" fmla="*/ 7 h 7"/>
                  <a:gd name="T28" fmla="*/ 13 w 16"/>
                  <a:gd name="T29" fmla="*/ 6 h 7"/>
                  <a:gd name="T30" fmla="*/ 14 w 16"/>
                  <a:gd name="T31" fmla="*/ 6 h 7"/>
                  <a:gd name="T32" fmla="*/ 14 w 16"/>
                  <a:gd name="T33" fmla="*/ 5 h 7"/>
                  <a:gd name="T34" fmla="*/ 14 w 16"/>
                  <a:gd name="T35" fmla="*/ 5 h 7"/>
                  <a:gd name="T36" fmla="*/ 15 w 16"/>
                  <a:gd name="T37" fmla="*/ 3 h 7"/>
                  <a:gd name="T38" fmla="*/ 15 w 16"/>
                  <a:gd name="T39" fmla="*/ 3 h 7"/>
                  <a:gd name="T40" fmla="*/ 15 w 16"/>
                  <a:gd name="T41" fmla="*/ 2 h 7"/>
                  <a:gd name="T42" fmla="*/ 15 w 16"/>
                  <a:gd name="T43" fmla="*/ 1 h 7"/>
                  <a:gd name="T44" fmla="*/ 15 w 16"/>
                  <a:gd name="T45" fmla="*/ 1 h 7"/>
                  <a:gd name="T46" fmla="*/ 16 w 16"/>
                  <a:gd name="T47" fmla="*/ 0 h 7"/>
                  <a:gd name="T48" fmla="*/ 15 w 16"/>
                  <a:gd name="T49" fmla="*/ 0 h 7"/>
                  <a:gd name="T50" fmla="*/ 14 w 16"/>
                  <a:gd name="T51" fmla="*/ 0 h 7"/>
                  <a:gd name="T52" fmla="*/ 13 w 16"/>
                  <a:gd name="T53" fmla="*/ 0 h 7"/>
                  <a:gd name="T54" fmla="*/ 12 w 16"/>
                  <a:gd name="T55" fmla="*/ 0 h 7"/>
                  <a:gd name="T56" fmla="*/ 10 w 16"/>
                  <a:gd name="T57" fmla="*/ 0 h 7"/>
                  <a:gd name="T58" fmla="*/ 9 w 16"/>
                  <a:gd name="T59" fmla="*/ 0 h 7"/>
                  <a:gd name="T60" fmla="*/ 8 w 16"/>
                  <a:gd name="T61" fmla="*/ 0 h 7"/>
                  <a:gd name="T62" fmla="*/ 7 w 16"/>
                  <a:gd name="T63" fmla="*/ 2 h 7"/>
                  <a:gd name="T64" fmla="*/ 6 w 16"/>
                  <a:gd name="T65" fmla="*/ 2 h 7"/>
                  <a:gd name="T66" fmla="*/ 6 w 16"/>
                  <a:gd name="T67" fmla="*/ 3 h 7"/>
                  <a:gd name="T68" fmla="*/ 6 w 16"/>
                  <a:gd name="T69" fmla="*/ 4 h 7"/>
                  <a:gd name="T70" fmla="*/ 5 w 16"/>
                  <a:gd name="T71" fmla="*/ 4 h 7"/>
                  <a:gd name="T72" fmla="*/ 4 w 16"/>
                  <a:gd name="T73" fmla="*/ 3 h 7"/>
                  <a:gd name="T74" fmla="*/ 3 w 16"/>
                  <a:gd name="T75" fmla="*/ 4 h 7"/>
                  <a:gd name="T76" fmla="*/ 2 w 16"/>
                  <a:gd name="T77" fmla="*/ 4 h 7"/>
                  <a:gd name="T78" fmla="*/ 0 w 16"/>
                  <a:gd name="T79" fmla="*/ 5 h 7"/>
                  <a:gd name="T80" fmla="*/ 0 w 16"/>
                  <a:gd name="T81" fmla="*/ 5 h 7"/>
                  <a:gd name="T82" fmla="*/ 1 w 16"/>
                  <a:gd name="T8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7">
                    <a:moveTo>
                      <a:pt x="1" y="6"/>
                    </a:moveTo>
                    <a:cubicBezTo>
                      <a:pt x="2" y="6"/>
                      <a:pt x="2" y="5"/>
                      <a:pt x="3" y="5"/>
                    </a:cubicBezTo>
                    <a:cubicBezTo>
                      <a:pt x="3" y="5"/>
                      <a:pt x="4" y="6"/>
                      <a:pt x="4" y="6"/>
                    </a:cubicBezTo>
                    <a:cubicBezTo>
                      <a:pt x="5" y="6"/>
                      <a:pt x="5" y="6"/>
                      <a:pt x="5" y="6"/>
                    </a:cubicBezTo>
                    <a:cubicBezTo>
                      <a:pt x="6" y="6"/>
                      <a:pt x="6" y="6"/>
                      <a:pt x="7" y="6"/>
                    </a:cubicBezTo>
                    <a:cubicBezTo>
                      <a:pt x="7" y="6"/>
                      <a:pt x="7" y="7"/>
                      <a:pt x="7" y="7"/>
                    </a:cubicBezTo>
                    <a:cubicBezTo>
                      <a:pt x="8" y="7"/>
                      <a:pt x="8" y="7"/>
                      <a:pt x="8" y="7"/>
                    </a:cubicBezTo>
                    <a:cubicBezTo>
                      <a:pt x="8" y="7"/>
                      <a:pt x="8" y="7"/>
                      <a:pt x="9" y="7"/>
                    </a:cubicBezTo>
                    <a:cubicBezTo>
                      <a:pt x="9" y="7"/>
                      <a:pt x="9" y="7"/>
                      <a:pt x="9" y="7"/>
                    </a:cubicBezTo>
                    <a:cubicBezTo>
                      <a:pt x="10" y="7"/>
                      <a:pt x="10" y="7"/>
                      <a:pt x="10" y="7"/>
                    </a:cubicBezTo>
                    <a:cubicBezTo>
                      <a:pt x="10" y="7"/>
                      <a:pt x="11" y="7"/>
                      <a:pt x="11" y="7"/>
                    </a:cubicBezTo>
                    <a:cubicBezTo>
                      <a:pt x="11" y="7"/>
                      <a:pt x="11" y="6"/>
                      <a:pt x="12" y="6"/>
                    </a:cubicBezTo>
                    <a:cubicBezTo>
                      <a:pt x="12" y="6"/>
                      <a:pt x="12" y="6"/>
                      <a:pt x="12" y="6"/>
                    </a:cubicBezTo>
                    <a:cubicBezTo>
                      <a:pt x="13" y="6"/>
                      <a:pt x="13" y="7"/>
                      <a:pt x="13" y="7"/>
                    </a:cubicBezTo>
                    <a:cubicBezTo>
                      <a:pt x="13" y="7"/>
                      <a:pt x="13" y="6"/>
                      <a:pt x="13" y="6"/>
                    </a:cubicBezTo>
                    <a:cubicBezTo>
                      <a:pt x="14" y="6"/>
                      <a:pt x="14" y="6"/>
                      <a:pt x="14" y="6"/>
                    </a:cubicBezTo>
                    <a:cubicBezTo>
                      <a:pt x="14" y="5"/>
                      <a:pt x="14" y="5"/>
                      <a:pt x="14" y="5"/>
                    </a:cubicBezTo>
                    <a:cubicBezTo>
                      <a:pt x="14" y="5"/>
                      <a:pt x="14" y="5"/>
                      <a:pt x="14" y="5"/>
                    </a:cubicBezTo>
                    <a:cubicBezTo>
                      <a:pt x="14" y="4"/>
                      <a:pt x="15" y="4"/>
                      <a:pt x="15" y="3"/>
                    </a:cubicBezTo>
                    <a:cubicBezTo>
                      <a:pt x="15" y="3"/>
                      <a:pt x="15" y="3"/>
                      <a:pt x="15" y="3"/>
                    </a:cubicBezTo>
                    <a:cubicBezTo>
                      <a:pt x="15" y="2"/>
                      <a:pt x="15" y="2"/>
                      <a:pt x="15" y="2"/>
                    </a:cubicBezTo>
                    <a:cubicBezTo>
                      <a:pt x="15" y="2"/>
                      <a:pt x="15" y="2"/>
                      <a:pt x="15" y="1"/>
                    </a:cubicBezTo>
                    <a:cubicBezTo>
                      <a:pt x="15" y="1"/>
                      <a:pt x="15" y="1"/>
                      <a:pt x="15" y="1"/>
                    </a:cubicBezTo>
                    <a:cubicBezTo>
                      <a:pt x="15" y="0"/>
                      <a:pt x="15" y="0"/>
                      <a:pt x="16" y="0"/>
                    </a:cubicBezTo>
                    <a:cubicBezTo>
                      <a:pt x="15" y="0"/>
                      <a:pt x="15" y="0"/>
                      <a:pt x="15" y="0"/>
                    </a:cubicBezTo>
                    <a:cubicBezTo>
                      <a:pt x="15" y="0"/>
                      <a:pt x="14" y="0"/>
                      <a:pt x="14" y="0"/>
                    </a:cubicBezTo>
                    <a:cubicBezTo>
                      <a:pt x="14" y="0"/>
                      <a:pt x="13" y="0"/>
                      <a:pt x="13" y="0"/>
                    </a:cubicBezTo>
                    <a:cubicBezTo>
                      <a:pt x="13" y="0"/>
                      <a:pt x="12" y="0"/>
                      <a:pt x="12" y="0"/>
                    </a:cubicBezTo>
                    <a:cubicBezTo>
                      <a:pt x="11" y="0"/>
                      <a:pt x="11" y="0"/>
                      <a:pt x="10" y="0"/>
                    </a:cubicBezTo>
                    <a:cubicBezTo>
                      <a:pt x="10" y="0"/>
                      <a:pt x="10" y="0"/>
                      <a:pt x="9" y="0"/>
                    </a:cubicBezTo>
                    <a:cubicBezTo>
                      <a:pt x="9" y="0"/>
                      <a:pt x="8" y="0"/>
                      <a:pt x="8" y="0"/>
                    </a:cubicBezTo>
                    <a:cubicBezTo>
                      <a:pt x="7" y="1"/>
                      <a:pt x="8" y="1"/>
                      <a:pt x="7" y="2"/>
                    </a:cubicBezTo>
                    <a:cubicBezTo>
                      <a:pt x="7" y="2"/>
                      <a:pt x="6" y="1"/>
                      <a:pt x="6" y="2"/>
                    </a:cubicBezTo>
                    <a:cubicBezTo>
                      <a:pt x="6" y="2"/>
                      <a:pt x="6" y="2"/>
                      <a:pt x="6" y="3"/>
                    </a:cubicBezTo>
                    <a:cubicBezTo>
                      <a:pt x="6" y="3"/>
                      <a:pt x="6" y="3"/>
                      <a:pt x="6" y="4"/>
                    </a:cubicBezTo>
                    <a:cubicBezTo>
                      <a:pt x="6" y="4"/>
                      <a:pt x="5" y="4"/>
                      <a:pt x="5" y="4"/>
                    </a:cubicBezTo>
                    <a:cubicBezTo>
                      <a:pt x="4" y="4"/>
                      <a:pt x="4" y="3"/>
                      <a:pt x="4" y="3"/>
                    </a:cubicBezTo>
                    <a:cubicBezTo>
                      <a:pt x="3" y="3"/>
                      <a:pt x="3" y="4"/>
                      <a:pt x="3" y="4"/>
                    </a:cubicBezTo>
                    <a:cubicBezTo>
                      <a:pt x="2" y="4"/>
                      <a:pt x="2" y="4"/>
                      <a:pt x="2" y="4"/>
                    </a:cubicBezTo>
                    <a:cubicBezTo>
                      <a:pt x="1" y="5"/>
                      <a:pt x="1" y="5"/>
                      <a:pt x="0" y="5"/>
                    </a:cubicBezTo>
                    <a:cubicBezTo>
                      <a:pt x="0" y="5"/>
                      <a:pt x="0" y="5"/>
                      <a:pt x="0" y="5"/>
                    </a:cubicBezTo>
                    <a:cubicBezTo>
                      <a:pt x="1" y="5"/>
                      <a:pt x="1" y="6"/>
                      <a:pt x="1" y="6"/>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69" name="Freeform 262"/>
              <p:cNvSpPr>
                <a:spLocks/>
              </p:cNvSpPr>
              <p:nvPr/>
            </p:nvSpPr>
            <p:spPr bwMode="auto">
              <a:xfrm>
                <a:off x="4549776" y="1368426"/>
                <a:ext cx="11113" cy="9525"/>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0" y="0"/>
                      <a:pt x="0" y="0"/>
                    </a:cubicBezTo>
                    <a:cubicBezTo>
                      <a:pt x="0" y="0"/>
                      <a:pt x="0" y="1"/>
                      <a:pt x="0" y="1"/>
                    </a:cubicBezTo>
                    <a:cubicBezTo>
                      <a:pt x="0" y="1"/>
                      <a:pt x="0"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70" name="Freeform 263"/>
              <p:cNvSpPr>
                <a:spLocks/>
              </p:cNvSpPr>
              <p:nvPr/>
            </p:nvSpPr>
            <p:spPr bwMode="auto">
              <a:xfrm>
                <a:off x="4421189" y="1746251"/>
                <a:ext cx="20638" cy="42863"/>
              </a:xfrm>
              <a:custGeom>
                <a:avLst/>
                <a:gdLst>
                  <a:gd name="T0" fmla="*/ 1 w 2"/>
                  <a:gd name="T1" fmla="*/ 3 h 4"/>
                  <a:gd name="T2" fmla="*/ 1 w 2"/>
                  <a:gd name="T3" fmla="*/ 4 h 4"/>
                  <a:gd name="T4" fmla="*/ 1 w 2"/>
                  <a:gd name="T5" fmla="*/ 4 h 4"/>
                  <a:gd name="T6" fmla="*/ 2 w 2"/>
                  <a:gd name="T7" fmla="*/ 4 h 4"/>
                  <a:gd name="T8" fmla="*/ 2 w 2"/>
                  <a:gd name="T9" fmla="*/ 3 h 4"/>
                  <a:gd name="T10" fmla="*/ 2 w 2"/>
                  <a:gd name="T11" fmla="*/ 1 h 4"/>
                  <a:gd name="T12" fmla="*/ 2 w 2"/>
                  <a:gd name="T13" fmla="*/ 1 h 4"/>
                  <a:gd name="T14" fmla="*/ 2 w 2"/>
                  <a:gd name="T15" fmla="*/ 0 h 4"/>
                  <a:gd name="T16" fmla="*/ 1 w 2"/>
                  <a:gd name="T17" fmla="*/ 1 h 4"/>
                  <a:gd name="T18" fmla="*/ 0 w 2"/>
                  <a:gd name="T19" fmla="*/ 1 h 4"/>
                  <a:gd name="T20" fmla="*/ 0 w 2"/>
                  <a:gd name="T21" fmla="*/ 2 h 4"/>
                  <a:gd name="T22" fmla="*/ 0 w 2"/>
                  <a:gd name="T23" fmla="*/ 3 h 4"/>
                  <a:gd name="T24" fmla="*/ 1 w 2"/>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1" y="3"/>
                    </a:moveTo>
                    <a:cubicBezTo>
                      <a:pt x="1" y="3"/>
                      <a:pt x="0" y="4"/>
                      <a:pt x="1" y="4"/>
                    </a:cubicBezTo>
                    <a:cubicBezTo>
                      <a:pt x="1" y="4"/>
                      <a:pt x="1" y="4"/>
                      <a:pt x="1" y="4"/>
                    </a:cubicBezTo>
                    <a:cubicBezTo>
                      <a:pt x="1" y="4"/>
                      <a:pt x="2" y="4"/>
                      <a:pt x="2" y="4"/>
                    </a:cubicBezTo>
                    <a:cubicBezTo>
                      <a:pt x="2" y="3"/>
                      <a:pt x="2" y="3"/>
                      <a:pt x="2" y="3"/>
                    </a:cubicBezTo>
                    <a:cubicBezTo>
                      <a:pt x="2" y="2"/>
                      <a:pt x="2" y="2"/>
                      <a:pt x="2" y="1"/>
                    </a:cubicBezTo>
                    <a:cubicBezTo>
                      <a:pt x="2" y="1"/>
                      <a:pt x="2" y="1"/>
                      <a:pt x="2" y="1"/>
                    </a:cubicBezTo>
                    <a:cubicBezTo>
                      <a:pt x="2" y="0"/>
                      <a:pt x="2" y="0"/>
                      <a:pt x="2" y="0"/>
                    </a:cubicBezTo>
                    <a:cubicBezTo>
                      <a:pt x="1" y="0"/>
                      <a:pt x="1" y="0"/>
                      <a:pt x="1" y="1"/>
                    </a:cubicBezTo>
                    <a:cubicBezTo>
                      <a:pt x="1" y="1"/>
                      <a:pt x="1" y="1"/>
                      <a:pt x="0" y="1"/>
                    </a:cubicBezTo>
                    <a:cubicBezTo>
                      <a:pt x="0" y="1"/>
                      <a:pt x="0" y="1"/>
                      <a:pt x="0" y="2"/>
                    </a:cubicBezTo>
                    <a:cubicBezTo>
                      <a:pt x="0" y="2"/>
                      <a:pt x="0" y="2"/>
                      <a:pt x="0" y="3"/>
                    </a:cubicBezTo>
                    <a:cubicBezTo>
                      <a:pt x="0" y="3"/>
                      <a:pt x="0" y="3"/>
                      <a:pt x="1"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71" name="Freeform 264"/>
              <p:cNvSpPr>
                <a:spLocks/>
              </p:cNvSpPr>
              <p:nvPr/>
            </p:nvSpPr>
            <p:spPr bwMode="auto">
              <a:xfrm>
                <a:off x="4657726" y="1368426"/>
                <a:ext cx="65088" cy="53975"/>
              </a:xfrm>
              <a:custGeom>
                <a:avLst/>
                <a:gdLst>
                  <a:gd name="T0" fmla="*/ 2 w 6"/>
                  <a:gd name="T1" fmla="*/ 3 h 5"/>
                  <a:gd name="T2" fmla="*/ 3 w 6"/>
                  <a:gd name="T3" fmla="*/ 3 h 5"/>
                  <a:gd name="T4" fmla="*/ 3 w 6"/>
                  <a:gd name="T5" fmla="*/ 3 h 5"/>
                  <a:gd name="T6" fmla="*/ 4 w 6"/>
                  <a:gd name="T7" fmla="*/ 4 h 5"/>
                  <a:gd name="T8" fmla="*/ 6 w 6"/>
                  <a:gd name="T9" fmla="*/ 4 h 5"/>
                  <a:gd name="T10" fmla="*/ 6 w 6"/>
                  <a:gd name="T11" fmla="*/ 4 h 5"/>
                  <a:gd name="T12" fmla="*/ 5 w 6"/>
                  <a:gd name="T13" fmla="*/ 3 h 5"/>
                  <a:gd name="T14" fmla="*/ 5 w 6"/>
                  <a:gd name="T15" fmla="*/ 2 h 5"/>
                  <a:gd name="T16" fmla="*/ 5 w 6"/>
                  <a:gd name="T17" fmla="*/ 1 h 5"/>
                  <a:gd name="T18" fmla="*/ 4 w 6"/>
                  <a:gd name="T19" fmla="*/ 1 h 5"/>
                  <a:gd name="T20" fmla="*/ 3 w 6"/>
                  <a:gd name="T21" fmla="*/ 0 h 5"/>
                  <a:gd name="T22" fmla="*/ 3 w 6"/>
                  <a:gd name="T23" fmla="*/ 0 h 5"/>
                  <a:gd name="T24" fmla="*/ 2 w 6"/>
                  <a:gd name="T25" fmla="*/ 1 h 5"/>
                  <a:gd name="T26" fmla="*/ 1 w 6"/>
                  <a:gd name="T27" fmla="*/ 1 h 5"/>
                  <a:gd name="T28" fmla="*/ 0 w 6"/>
                  <a:gd name="T29" fmla="*/ 2 h 5"/>
                  <a:gd name="T30" fmla="*/ 0 w 6"/>
                  <a:gd name="T31" fmla="*/ 3 h 5"/>
                  <a:gd name="T32" fmla="*/ 1 w 6"/>
                  <a:gd name="T33" fmla="*/ 3 h 5"/>
                  <a:gd name="T34" fmla="*/ 2 w 6"/>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2" y="3"/>
                    </a:moveTo>
                    <a:cubicBezTo>
                      <a:pt x="2" y="3"/>
                      <a:pt x="3" y="3"/>
                      <a:pt x="3" y="3"/>
                    </a:cubicBezTo>
                    <a:cubicBezTo>
                      <a:pt x="3" y="3"/>
                      <a:pt x="3" y="3"/>
                      <a:pt x="3" y="3"/>
                    </a:cubicBezTo>
                    <a:cubicBezTo>
                      <a:pt x="4" y="4"/>
                      <a:pt x="4" y="4"/>
                      <a:pt x="4" y="4"/>
                    </a:cubicBezTo>
                    <a:cubicBezTo>
                      <a:pt x="4" y="5"/>
                      <a:pt x="5" y="4"/>
                      <a:pt x="6" y="4"/>
                    </a:cubicBezTo>
                    <a:cubicBezTo>
                      <a:pt x="6" y="4"/>
                      <a:pt x="6" y="4"/>
                      <a:pt x="6" y="4"/>
                    </a:cubicBezTo>
                    <a:cubicBezTo>
                      <a:pt x="5" y="4"/>
                      <a:pt x="5" y="4"/>
                      <a:pt x="5" y="3"/>
                    </a:cubicBezTo>
                    <a:cubicBezTo>
                      <a:pt x="5" y="3"/>
                      <a:pt x="5" y="3"/>
                      <a:pt x="5" y="2"/>
                    </a:cubicBezTo>
                    <a:cubicBezTo>
                      <a:pt x="5" y="2"/>
                      <a:pt x="5" y="1"/>
                      <a:pt x="5" y="1"/>
                    </a:cubicBezTo>
                    <a:cubicBezTo>
                      <a:pt x="5" y="1"/>
                      <a:pt x="4" y="1"/>
                      <a:pt x="4" y="1"/>
                    </a:cubicBezTo>
                    <a:cubicBezTo>
                      <a:pt x="3" y="1"/>
                      <a:pt x="3" y="1"/>
                      <a:pt x="3" y="0"/>
                    </a:cubicBezTo>
                    <a:cubicBezTo>
                      <a:pt x="3" y="0"/>
                      <a:pt x="3" y="0"/>
                      <a:pt x="3" y="0"/>
                    </a:cubicBezTo>
                    <a:cubicBezTo>
                      <a:pt x="2" y="1"/>
                      <a:pt x="2" y="1"/>
                      <a:pt x="2" y="1"/>
                    </a:cubicBezTo>
                    <a:cubicBezTo>
                      <a:pt x="1" y="1"/>
                      <a:pt x="1" y="1"/>
                      <a:pt x="1" y="1"/>
                    </a:cubicBezTo>
                    <a:cubicBezTo>
                      <a:pt x="0" y="2"/>
                      <a:pt x="1" y="2"/>
                      <a:pt x="0" y="2"/>
                    </a:cubicBezTo>
                    <a:cubicBezTo>
                      <a:pt x="0" y="3"/>
                      <a:pt x="0" y="3"/>
                      <a:pt x="0" y="3"/>
                    </a:cubicBezTo>
                    <a:cubicBezTo>
                      <a:pt x="1" y="3"/>
                      <a:pt x="1" y="3"/>
                      <a:pt x="1" y="3"/>
                    </a:cubicBezTo>
                    <a:cubicBezTo>
                      <a:pt x="1" y="3"/>
                      <a:pt x="2" y="3"/>
                      <a:pt x="2"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72" name="Freeform 265"/>
              <p:cNvSpPr>
                <a:spLocks/>
              </p:cNvSpPr>
              <p:nvPr/>
            </p:nvSpPr>
            <p:spPr bwMode="auto">
              <a:xfrm>
                <a:off x="4700589" y="1778001"/>
                <a:ext cx="173038" cy="130175"/>
              </a:xfrm>
              <a:custGeom>
                <a:avLst/>
                <a:gdLst>
                  <a:gd name="T0" fmla="*/ 11 w 16"/>
                  <a:gd name="T1" fmla="*/ 12 h 12"/>
                  <a:gd name="T2" fmla="*/ 11 w 16"/>
                  <a:gd name="T3" fmla="*/ 11 h 12"/>
                  <a:gd name="T4" fmla="*/ 9 w 16"/>
                  <a:gd name="T5" fmla="*/ 10 h 12"/>
                  <a:gd name="T6" fmla="*/ 11 w 16"/>
                  <a:gd name="T7" fmla="*/ 10 h 12"/>
                  <a:gd name="T8" fmla="*/ 10 w 16"/>
                  <a:gd name="T9" fmla="*/ 8 h 12"/>
                  <a:gd name="T10" fmla="*/ 9 w 16"/>
                  <a:gd name="T11" fmla="*/ 8 h 12"/>
                  <a:gd name="T12" fmla="*/ 8 w 16"/>
                  <a:gd name="T13" fmla="*/ 7 h 12"/>
                  <a:gd name="T14" fmla="*/ 7 w 16"/>
                  <a:gd name="T15" fmla="*/ 6 h 12"/>
                  <a:gd name="T16" fmla="*/ 7 w 16"/>
                  <a:gd name="T17" fmla="*/ 4 h 12"/>
                  <a:gd name="T18" fmla="*/ 9 w 16"/>
                  <a:gd name="T19" fmla="*/ 5 h 12"/>
                  <a:gd name="T20" fmla="*/ 9 w 16"/>
                  <a:gd name="T21" fmla="*/ 5 h 12"/>
                  <a:gd name="T22" fmla="*/ 10 w 16"/>
                  <a:gd name="T23" fmla="*/ 4 h 12"/>
                  <a:gd name="T24" fmla="*/ 11 w 16"/>
                  <a:gd name="T25" fmla="*/ 3 h 12"/>
                  <a:gd name="T26" fmla="*/ 13 w 16"/>
                  <a:gd name="T27" fmla="*/ 3 h 12"/>
                  <a:gd name="T28" fmla="*/ 15 w 16"/>
                  <a:gd name="T29" fmla="*/ 4 h 12"/>
                  <a:gd name="T30" fmla="*/ 15 w 16"/>
                  <a:gd name="T31" fmla="*/ 2 h 12"/>
                  <a:gd name="T32" fmla="*/ 15 w 16"/>
                  <a:gd name="T33" fmla="*/ 1 h 12"/>
                  <a:gd name="T34" fmla="*/ 15 w 16"/>
                  <a:gd name="T35" fmla="*/ 0 h 12"/>
                  <a:gd name="T36" fmla="*/ 14 w 16"/>
                  <a:gd name="T37" fmla="*/ 1 h 12"/>
                  <a:gd name="T38" fmla="*/ 13 w 16"/>
                  <a:gd name="T39" fmla="*/ 2 h 12"/>
                  <a:gd name="T40" fmla="*/ 11 w 16"/>
                  <a:gd name="T41" fmla="*/ 1 h 12"/>
                  <a:gd name="T42" fmla="*/ 9 w 16"/>
                  <a:gd name="T43" fmla="*/ 1 h 12"/>
                  <a:gd name="T44" fmla="*/ 7 w 16"/>
                  <a:gd name="T45" fmla="*/ 2 h 12"/>
                  <a:gd name="T46" fmla="*/ 6 w 16"/>
                  <a:gd name="T47" fmla="*/ 2 h 12"/>
                  <a:gd name="T48" fmla="*/ 3 w 16"/>
                  <a:gd name="T49" fmla="*/ 3 h 12"/>
                  <a:gd name="T50" fmla="*/ 2 w 16"/>
                  <a:gd name="T51" fmla="*/ 5 h 12"/>
                  <a:gd name="T52" fmla="*/ 0 w 16"/>
                  <a:gd name="T53" fmla="*/ 7 h 12"/>
                  <a:gd name="T54" fmla="*/ 1 w 16"/>
                  <a:gd name="T55" fmla="*/ 7 h 12"/>
                  <a:gd name="T56" fmla="*/ 2 w 16"/>
                  <a:gd name="T57" fmla="*/ 8 h 12"/>
                  <a:gd name="T58" fmla="*/ 4 w 16"/>
                  <a:gd name="T59" fmla="*/ 10 h 12"/>
                  <a:gd name="T60" fmla="*/ 5 w 16"/>
                  <a:gd name="T61" fmla="*/ 10 h 12"/>
                  <a:gd name="T62" fmla="*/ 7 w 16"/>
                  <a:gd name="T63" fmla="*/ 10 h 12"/>
                  <a:gd name="T64" fmla="*/ 8 w 16"/>
                  <a:gd name="T65" fmla="*/ 11 h 12"/>
                  <a:gd name="T66" fmla="*/ 9 w 16"/>
                  <a:gd name="T6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2">
                    <a:moveTo>
                      <a:pt x="10" y="12"/>
                    </a:moveTo>
                    <a:cubicBezTo>
                      <a:pt x="10" y="12"/>
                      <a:pt x="11" y="12"/>
                      <a:pt x="11" y="12"/>
                    </a:cubicBezTo>
                    <a:cubicBezTo>
                      <a:pt x="11" y="12"/>
                      <a:pt x="11" y="12"/>
                      <a:pt x="11" y="11"/>
                    </a:cubicBezTo>
                    <a:cubicBezTo>
                      <a:pt x="11" y="11"/>
                      <a:pt x="11" y="11"/>
                      <a:pt x="11" y="11"/>
                    </a:cubicBezTo>
                    <a:cubicBezTo>
                      <a:pt x="11" y="10"/>
                      <a:pt x="11" y="10"/>
                      <a:pt x="10" y="10"/>
                    </a:cubicBezTo>
                    <a:cubicBezTo>
                      <a:pt x="10" y="10"/>
                      <a:pt x="10" y="10"/>
                      <a:pt x="9" y="10"/>
                    </a:cubicBezTo>
                    <a:cubicBezTo>
                      <a:pt x="11" y="10"/>
                      <a:pt x="11" y="10"/>
                      <a:pt x="11" y="10"/>
                    </a:cubicBezTo>
                    <a:cubicBezTo>
                      <a:pt x="11" y="10"/>
                      <a:pt x="11" y="10"/>
                      <a:pt x="11" y="10"/>
                    </a:cubicBezTo>
                    <a:cubicBezTo>
                      <a:pt x="11" y="9"/>
                      <a:pt x="11" y="9"/>
                      <a:pt x="11" y="9"/>
                    </a:cubicBezTo>
                    <a:cubicBezTo>
                      <a:pt x="11" y="9"/>
                      <a:pt x="10" y="9"/>
                      <a:pt x="10" y="8"/>
                    </a:cubicBezTo>
                    <a:cubicBezTo>
                      <a:pt x="10" y="8"/>
                      <a:pt x="10" y="8"/>
                      <a:pt x="9" y="8"/>
                    </a:cubicBezTo>
                    <a:cubicBezTo>
                      <a:pt x="9" y="8"/>
                      <a:pt x="9" y="8"/>
                      <a:pt x="9" y="8"/>
                    </a:cubicBezTo>
                    <a:cubicBezTo>
                      <a:pt x="8" y="8"/>
                      <a:pt x="8" y="8"/>
                      <a:pt x="8" y="8"/>
                    </a:cubicBezTo>
                    <a:cubicBezTo>
                      <a:pt x="8" y="7"/>
                      <a:pt x="8" y="7"/>
                      <a:pt x="8" y="7"/>
                    </a:cubicBezTo>
                    <a:cubicBezTo>
                      <a:pt x="8" y="7"/>
                      <a:pt x="8" y="6"/>
                      <a:pt x="8" y="6"/>
                    </a:cubicBezTo>
                    <a:cubicBezTo>
                      <a:pt x="7" y="6"/>
                      <a:pt x="7" y="6"/>
                      <a:pt x="7" y="6"/>
                    </a:cubicBezTo>
                    <a:cubicBezTo>
                      <a:pt x="7" y="5"/>
                      <a:pt x="7" y="5"/>
                      <a:pt x="7" y="5"/>
                    </a:cubicBezTo>
                    <a:cubicBezTo>
                      <a:pt x="7" y="4"/>
                      <a:pt x="7" y="4"/>
                      <a:pt x="7" y="4"/>
                    </a:cubicBezTo>
                    <a:cubicBezTo>
                      <a:pt x="8" y="3"/>
                      <a:pt x="8" y="4"/>
                      <a:pt x="8" y="4"/>
                    </a:cubicBezTo>
                    <a:cubicBezTo>
                      <a:pt x="8" y="5"/>
                      <a:pt x="8" y="5"/>
                      <a:pt x="9" y="5"/>
                    </a:cubicBezTo>
                    <a:cubicBezTo>
                      <a:pt x="9" y="5"/>
                      <a:pt x="9" y="5"/>
                      <a:pt x="9" y="5"/>
                    </a:cubicBezTo>
                    <a:cubicBezTo>
                      <a:pt x="9" y="5"/>
                      <a:pt x="9" y="5"/>
                      <a:pt x="9" y="5"/>
                    </a:cubicBezTo>
                    <a:cubicBezTo>
                      <a:pt x="10" y="5"/>
                      <a:pt x="10" y="5"/>
                      <a:pt x="10" y="4"/>
                    </a:cubicBezTo>
                    <a:cubicBezTo>
                      <a:pt x="10" y="4"/>
                      <a:pt x="10" y="4"/>
                      <a:pt x="10" y="4"/>
                    </a:cubicBezTo>
                    <a:cubicBezTo>
                      <a:pt x="10" y="3"/>
                      <a:pt x="10" y="3"/>
                      <a:pt x="10" y="3"/>
                    </a:cubicBezTo>
                    <a:cubicBezTo>
                      <a:pt x="11" y="3"/>
                      <a:pt x="11" y="3"/>
                      <a:pt x="11" y="3"/>
                    </a:cubicBezTo>
                    <a:cubicBezTo>
                      <a:pt x="12" y="3"/>
                      <a:pt x="12" y="3"/>
                      <a:pt x="12" y="3"/>
                    </a:cubicBezTo>
                    <a:cubicBezTo>
                      <a:pt x="13" y="3"/>
                      <a:pt x="13" y="3"/>
                      <a:pt x="13" y="3"/>
                    </a:cubicBezTo>
                    <a:cubicBezTo>
                      <a:pt x="14" y="3"/>
                      <a:pt x="14" y="3"/>
                      <a:pt x="14" y="3"/>
                    </a:cubicBezTo>
                    <a:cubicBezTo>
                      <a:pt x="14" y="3"/>
                      <a:pt x="14" y="4"/>
                      <a:pt x="15" y="4"/>
                    </a:cubicBezTo>
                    <a:cubicBezTo>
                      <a:pt x="15" y="4"/>
                      <a:pt x="15" y="4"/>
                      <a:pt x="15" y="4"/>
                    </a:cubicBezTo>
                    <a:cubicBezTo>
                      <a:pt x="15" y="3"/>
                      <a:pt x="15" y="3"/>
                      <a:pt x="15" y="2"/>
                    </a:cubicBezTo>
                    <a:cubicBezTo>
                      <a:pt x="15" y="2"/>
                      <a:pt x="16" y="2"/>
                      <a:pt x="16" y="1"/>
                    </a:cubicBezTo>
                    <a:cubicBezTo>
                      <a:pt x="16" y="1"/>
                      <a:pt x="15" y="1"/>
                      <a:pt x="15" y="1"/>
                    </a:cubicBezTo>
                    <a:cubicBezTo>
                      <a:pt x="15" y="0"/>
                      <a:pt x="15" y="0"/>
                      <a:pt x="15" y="0"/>
                    </a:cubicBezTo>
                    <a:cubicBezTo>
                      <a:pt x="15" y="0"/>
                      <a:pt x="15" y="0"/>
                      <a:pt x="15" y="0"/>
                    </a:cubicBezTo>
                    <a:cubicBezTo>
                      <a:pt x="15" y="0"/>
                      <a:pt x="15" y="0"/>
                      <a:pt x="14" y="0"/>
                    </a:cubicBezTo>
                    <a:cubicBezTo>
                      <a:pt x="14" y="0"/>
                      <a:pt x="15" y="1"/>
                      <a:pt x="14" y="1"/>
                    </a:cubicBezTo>
                    <a:cubicBezTo>
                      <a:pt x="14" y="1"/>
                      <a:pt x="14" y="1"/>
                      <a:pt x="14" y="2"/>
                    </a:cubicBezTo>
                    <a:cubicBezTo>
                      <a:pt x="14" y="2"/>
                      <a:pt x="13" y="2"/>
                      <a:pt x="13" y="2"/>
                    </a:cubicBezTo>
                    <a:cubicBezTo>
                      <a:pt x="13" y="2"/>
                      <a:pt x="12" y="2"/>
                      <a:pt x="12" y="1"/>
                    </a:cubicBezTo>
                    <a:cubicBezTo>
                      <a:pt x="11" y="1"/>
                      <a:pt x="11" y="1"/>
                      <a:pt x="11" y="1"/>
                    </a:cubicBezTo>
                    <a:cubicBezTo>
                      <a:pt x="11" y="1"/>
                      <a:pt x="10" y="1"/>
                      <a:pt x="10" y="1"/>
                    </a:cubicBezTo>
                    <a:cubicBezTo>
                      <a:pt x="9" y="1"/>
                      <a:pt x="9" y="1"/>
                      <a:pt x="9" y="1"/>
                    </a:cubicBezTo>
                    <a:cubicBezTo>
                      <a:pt x="8" y="1"/>
                      <a:pt x="8" y="2"/>
                      <a:pt x="7" y="2"/>
                    </a:cubicBezTo>
                    <a:cubicBezTo>
                      <a:pt x="7" y="2"/>
                      <a:pt x="7" y="2"/>
                      <a:pt x="7" y="2"/>
                    </a:cubicBezTo>
                    <a:cubicBezTo>
                      <a:pt x="7" y="2"/>
                      <a:pt x="7" y="2"/>
                      <a:pt x="7" y="2"/>
                    </a:cubicBezTo>
                    <a:cubicBezTo>
                      <a:pt x="6" y="2"/>
                      <a:pt x="6" y="2"/>
                      <a:pt x="6" y="2"/>
                    </a:cubicBezTo>
                    <a:cubicBezTo>
                      <a:pt x="5" y="3"/>
                      <a:pt x="5" y="2"/>
                      <a:pt x="4" y="3"/>
                    </a:cubicBezTo>
                    <a:cubicBezTo>
                      <a:pt x="4" y="3"/>
                      <a:pt x="4" y="3"/>
                      <a:pt x="3" y="3"/>
                    </a:cubicBezTo>
                    <a:cubicBezTo>
                      <a:pt x="3" y="3"/>
                      <a:pt x="3" y="3"/>
                      <a:pt x="3" y="4"/>
                    </a:cubicBezTo>
                    <a:cubicBezTo>
                      <a:pt x="3" y="4"/>
                      <a:pt x="3" y="4"/>
                      <a:pt x="2" y="5"/>
                    </a:cubicBezTo>
                    <a:cubicBezTo>
                      <a:pt x="2" y="5"/>
                      <a:pt x="2" y="5"/>
                      <a:pt x="1" y="6"/>
                    </a:cubicBezTo>
                    <a:cubicBezTo>
                      <a:pt x="0" y="7"/>
                      <a:pt x="0" y="7"/>
                      <a:pt x="0" y="7"/>
                    </a:cubicBezTo>
                    <a:cubicBezTo>
                      <a:pt x="0" y="7"/>
                      <a:pt x="0" y="7"/>
                      <a:pt x="0" y="7"/>
                    </a:cubicBezTo>
                    <a:cubicBezTo>
                      <a:pt x="1" y="7"/>
                      <a:pt x="1" y="7"/>
                      <a:pt x="1" y="7"/>
                    </a:cubicBezTo>
                    <a:cubicBezTo>
                      <a:pt x="1" y="7"/>
                      <a:pt x="2" y="8"/>
                      <a:pt x="2" y="8"/>
                    </a:cubicBezTo>
                    <a:cubicBezTo>
                      <a:pt x="2" y="8"/>
                      <a:pt x="2" y="8"/>
                      <a:pt x="2" y="8"/>
                    </a:cubicBezTo>
                    <a:cubicBezTo>
                      <a:pt x="2" y="9"/>
                      <a:pt x="2" y="9"/>
                      <a:pt x="3" y="9"/>
                    </a:cubicBezTo>
                    <a:cubicBezTo>
                      <a:pt x="3" y="10"/>
                      <a:pt x="3" y="10"/>
                      <a:pt x="4" y="10"/>
                    </a:cubicBezTo>
                    <a:cubicBezTo>
                      <a:pt x="4" y="10"/>
                      <a:pt x="4" y="10"/>
                      <a:pt x="4" y="10"/>
                    </a:cubicBezTo>
                    <a:cubicBezTo>
                      <a:pt x="5" y="10"/>
                      <a:pt x="5" y="10"/>
                      <a:pt x="5" y="10"/>
                    </a:cubicBezTo>
                    <a:cubicBezTo>
                      <a:pt x="6" y="10"/>
                      <a:pt x="6" y="10"/>
                      <a:pt x="6" y="10"/>
                    </a:cubicBezTo>
                    <a:cubicBezTo>
                      <a:pt x="7" y="10"/>
                      <a:pt x="7" y="10"/>
                      <a:pt x="7" y="10"/>
                    </a:cubicBezTo>
                    <a:cubicBezTo>
                      <a:pt x="8" y="10"/>
                      <a:pt x="8" y="10"/>
                      <a:pt x="8" y="11"/>
                    </a:cubicBezTo>
                    <a:cubicBezTo>
                      <a:pt x="8" y="11"/>
                      <a:pt x="8" y="11"/>
                      <a:pt x="8" y="11"/>
                    </a:cubicBezTo>
                    <a:cubicBezTo>
                      <a:pt x="9" y="12"/>
                      <a:pt x="9" y="12"/>
                      <a:pt x="9" y="12"/>
                    </a:cubicBezTo>
                    <a:cubicBezTo>
                      <a:pt x="9" y="12"/>
                      <a:pt x="9" y="11"/>
                      <a:pt x="9" y="11"/>
                    </a:cubicBezTo>
                    <a:cubicBezTo>
                      <a:pt x="10" y="11"/>
                      <a:pt x="10" y="12"/>
                      <a:pt x="10" y="1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73" name="Freeform 266"/>
              <p:cNvSpPr>
                <a:spLocks/>
              </p:cNvSpPr>
              <p:nvPr/>
            </p:nvSpPr>
            <p:spPr bwMode="auto">
              <a:xfrm>
                <a:off x="4097339" y="1497014"/>
                <a:ext cx="301625" cy="271463"/>
              </a:xfrm>
              <a:custGeom>
                <a:avLst/>
                <a:gdLst>
                  <a:gd name="T0" fmla="*/ 12 w 28"/>
                  <a:gd name="T1" fmla="*/ 23 h 25"/>
                  <a:gd name="T2" fmla="*/ 14 w 28"/>
                  <a:gd name="T3" fmla="*/ 24 h 25"/>
                  <a:gd name="T4" fmla="*/ 16 w 28"/>
                  <a:gd name="T5" fmla="*/ 25 h 25"/>
                  <a:gd name="T6" fmla="*/ 17 w 28"/>
                  <a:gd name="T7" fmla="*/ 24 h 25"/>
                  <a:gd name="T8" fmla="*/ 17 w 28"/>
                  <a:gd name="T9" fmla="*/ 24 h 25"/>
                  <a:gd name="T10" fmla="*/ 19 w 28"/>
                  <a:gd name="T11" fmla="*/ 22 h 25"/>
                  <a:gd name="T12" fmla="*/ 22 w 28"/>
                  <a:gd name="T13" fmla="*/ 22 h 25"/>
                  <a:gd name="T14" fmla="*/ 23 w 28"/>
                  <a:gd name="T15" fmla="*/ 23 h 25"/>
                  <a:gd name="T16" fmla="*/ 25 w 28"/>
                  <a:gd name="T17" fmla="*/ 22 h 25"/>
                  <a:gd name="T18" fmla="*/ 28 w 28"/>
                  <a:gd name="T19" fmla="*/ 21 h 25"/>
                  <a:gd name="T20" fmla="*/ 28 w 28"/>
                  <a:gd name="T21" fmla="*/ 19 h 25"/>
                  <a:gd name="T22" fmla="*/ 26 w 28"/>
                  <a:gd name="T23" fmla="*/ 19 h 25"/>
                  <a:gd name="T24" fmla="*/ 27 w 28"/>
                  <a:gd name="T25" fmla="*/ 17 h 25"/>
                  <a:gd name="T26" fmla="*/ 27 w 28"/>
                  <a:gd name="T27" fmla="*/ 16 h 25"/>
                  <a:gd name="T28" fmla="*/ 27 w 28"/>
                  <a:gd name="T29" fmla="*/ 15 h 25"/>
                  <a:gd name="T30" fmla="*/ 26 w 28"/>
                  <a:gd name="T31" fmla="*/ 13 h 25"/>
                  <a:gd name="T32" fmla="*/ 26 w 28"/>
                  <a:gd name="T33" fmla="*/ 11 h 25"/>
                  <a:gd name="T34" fmla="*/ 27 w 28"/>
                  <a:gd name="T35" fmla="*/ 9 h 25"/>
                  <a:gd name="T36" fmla="*/ 27 w 28"/>
                  <a:gd name="T37" fmla="*/ 6 h 25"/>
                  <a:gd name="T38" fmla="*/ 27 w 28"/>
                  <a:gd name="T39" fmla="*/ 4 h 25"/>
                  <a:gd name="T40" fmla="*/ 24 w 28"/>
                  <a:gd name="T41" fmla="*/ 3 h 25"/>
                  <a:gd name="T42" fmla="*/ 24 w 28"/>
                  <a:gd name="T43" fmla="*/ 2 h 25"/>
                  <a:gd name="T44" fmla="*/ 22 w 28"/>
                  <a:gd name="T45" fmla="*/ 2 h 25"/>
                  <a:gd name="T46" fmla="*/ 18 w 28"/>
                  <a:gd name="T47" fmla="*/ 2 h 25"/>
                  <a:gd name="T48" fmla="*/ 16 w 28"/>
                  <a:gd name="T49" fmla="*/ 1 h 25"/>
                  <a:gd name="T50" fmla="*/ 16 w 28"/>
                  <a:gd name="T51" fmla="*/ 0 h 25"/>
                  <a:gd name="T52" fmla="*/ 14 w 28"/>
                  <a:gd name="T53" fmla="*/ 0 h 25"/>
                  <a:gd name="T54" fmla="*/ 14 w 28"/>
                  <a:gd name="T55" fmla="*/ 2 h 25"/>
                  <a:gd name="T56" fmla="*/ 12 w 28"/>
                  <a:gd name="T57" fmla="*/ 3 h 25"/>
                  <a:gd name="T58" fmla="*/ 12 w 28"/>
                  <a:gd name="T59" fmla="*/ 4 h 25"/>
                  <a:gd name="T60" fmla="*/ 11 w 28"/>
                  <a:gd name="T61" fmla="*/ 5 h 25"/>
                  <a:gd name="T62" fmla="*/ 9 w 28"/>
                  <a:gd name="T63" fmla="*/ 5 h 25"/>
                  <a:gd name="T64" fmla="*/ 8 w 28"/>
                  <a:gd name="T65" fmla="*/ 4 h 25"/>
                  <a:gd name="T66" fmla="*/ 6 w 28"/>
                  <a:gd name="T67" fmla="*/ 4 h 25"/>
                  <a:gd name="T68" fmla="*/ 6 w 28"/>
                  <a:gd name="T69" fmla="*/ 5 h 25"/>
                  <a:gd name="T70" fmla="*/ 7 w 28"/>
                  <a:gd name="T71" fmla="*/ 7 h 25"/>
                  <a:gd name="T72" fmla="*/ 5 w 28"/>
                  <a:gd name="T73" fmla="*/ 7 h 25"/>
                  <a:gd name="T74" fmla="*/ 4 w 28"/>
                  <a:gd name="T75" fmla="*/ 6 h 25"/>
                  <a:gd name="T76" fmla="*/ 2 w 28"/>
                  <a:gd name="T77" fmla="*/ 7 h 25"/>
                  <a:gd name="T78" fmla="*/ 0 w 28"/>
                  <a:gd name="T79" fmla="*/ 7 h 25"/>
                  <a:gd name="T80" fmla="*/ 0 w 28"/>
                  <a:gd name="T81" fmla="*/ 8 h 25"/>
                  <a:gd name="T82" fmla="*/ 1 w 28"/>
                  <a:gd name="T83" fmla="*/ 9 h 25"/>
                  <a:gd name="T84" fmla="*/ 2 w 28"/>
                  <a:gd name="T85" fmla="*/ 9 h 25"/>
                  <a:gd name="T86" fmla="*/ 4 w 28"/>
                  <a:gd name="T87" fmla="*/ 10 h 25"/>
                  <a:gd name="T88" fmla="*/ 5 w 28"/>
                  <a:gd name="T89" fmla="*/ 11 h 25"/>
                  <a:gd name="T90" fmla="*/ 6 w 28"/>
                  <a:gd name="T91" fmla="*/ 12 h 25"/>
                  <a:gd name="T92" fmla="*/ 7 w 28"/>
                  <a:gd name="T93" fmla="*/ 13 h 25"/>
                  <a:gd name="T94" fmla="*/ 8 w 28"/>
                  <a:gd name="T95" fmla="*/ 15 h 25"/>
                  <a:gd name="T96" fmla="*/ 8 w 28"/>
                  <a:gd name="T97" fmla="*/ 17 h 25"/>
                  <a:gd name="T98" fmla="*/ 7 w 28"/>
                  <a:gd name="T99" fmla="*/ 20 h 25"/>
                  <a:gd name="T100" fmla="*/ 7 w 28"/>
                  <a:gd name="T101" fmla="*/ 21 h 25"/>
                  <a:gd name="T102" fmla="*/ 8 w 28"/>
                  <a:gd name="T103" fmla="*/ 22 h 25"/>
                  <a:gd name="T104" fmla="*/ 9 w 28"/>
                  <a:gd name="T105" fmla="*/ 23 h 25"/>
                  <a:gd name="T106" fmla="*/ 11 w 28"/>
                  <a:gd name="T10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25">
                    <a:moveTo>
                      <a:pt x="11" y="23"/>
                    </a:moveTo>
                    <a:cubicBezTo>
                      <a:pt x="11" y="23"/>
                      <a:pt x="12" y="23"/>
                      <a:pt x="12" y="23"/>
                    </a:cubicBezTo>
                    <a:cubicBezTo>
                      <a:pt x="12" y="23"/>
                      <a:pt x="13" y="23"/>
                      <a:pt x="13" y="23"/>
                    </a:cubicBezTo>
                    <a:cubicBezTo>
                      <a:pt x="13" y="24"/>
                      <a:pt x="13" y="24"/>
                      <a:pt x="14" y="24"/>
                    </a:cubicBezTo>
                    <a:cubicBezTo>
                      <a:pt x="14" y="24"/>
                      <a:pt x="14" y="24"/>
                      <a:pt x="15" y="24"/>
                    </a:cubicBezTo>
                    <a:cubicBezTo>
                      <a:pt x="15" y="25"/>
                      <a:pt x="15" y="24"/>
                      <a:pt x="16" y="25"/>
                    </a:cubicBezTo>
                    <a:cubicBezTo>
                      <a:pt x="16" y="25"/>
                      <a:pt x="16" y="25"/>
                      <a:pt x="16" y="25"/>
                    </a:cubicBezTo>
                    <a:cubicBezTo>
                      <a:pt x="17" y="25"/>
                      <a:pt x="17" y="25"/>
                      <a:pt x="17" y="24"/>
                    </a:cubicBezTo>
                    <a:cubicBezTo>
                      <a:pt x="18" y="24"/>
                      <a:pt x="18" y="24"/>
                      <a:pt x="18" y="24"/>
                    </a:cubicBezTo>
                    <a:cubicBezTo>
                      <a:pt x="18" y="24"/>
                      <a:pt x="17" y="24"/>
                      <a:pt x="17" y="24"/>
                    </a:cubicBezTo>
                    <a:cubicBezTo>
                      <a:pt x="17" y="23"/>
                      <a:pt x="17" y="23"/>
                      <a:pt x="18" y="22"/>
                    </a:cubicBezTo>
                    <a:cubicBezTo>
                      <a:pt x="18" y="22"/>
                      <a:pt x="18" y="22"/>
                      <a:pt x="19" y="22"/>
                    </a:cubicBezTo>
                    <a:cubicBezTo>
                      <a:pt x="19" y="22"/>
                      <a:pt x="20" y="22"/>
                      <a:pt x="20" y="22"/>
                    </a:cubicBezTo>
                    <a:cubicBezTo>
                      <a:pt x="21" y="22"/>
                      <a:pt x="21" y="22"/>
                      <a:pt x="22" y="22"/>
                    </a:cubicBezTo>
                    <a:cubicBezTo>
                      <a:pt x="22" y="22"/>
                      <a:pt x="22" y="22"/>
                      <a:pt x="22" y="22"/>
                    </a:cubicBezTo>
                    <a:cubicBezTo>
                      <a:pt x="23" y="23"/>
                      <a:pt x="23" y="23"/>
                      <a:pt x="23" y="23"/>
                    </a:cubicBezTo>
                    <a:cubicBezTo>
                      <a:pt x="24" y="23"/>
                      <a:pt x="24" y="23"/>
                      <a:pt x="24" y="23"/>
                    </a:cubicBezTo>
                    <a:cubicBezTo>
                      <a:pt x="25" y="23"/>
                      <a:pt x="25" y="23"/>
                      <a:pt x="25" y="22"/>
                    </a:cubicBezTo>
                    <a:cubicBezTo>
                      <a:pt x="26" y="22"/>
                      <a:pt x="26" y="22"/>
                      <a:pt x="26" y="22"/>
                    </a:cubicBezTo>
                    <a:cubicBezTo>
                      <a:pt x="27" y="21"/>
                      <a:pt x="27" y="21"/>
                      <a:pt x="28" y="21"/>
                    </a:cubicBezTo>
                    <a:cubicBezTo>
                      <a:pt x="28" y="21"/>
                      <a:pt x="28" y="21"/>
                      <a:pt x="28" y="21"/>
                    </a:cubicBezTo>
                    <a:cubicBezTo>
                      <a:pt x="28" y="20"/>
                      <a:pt x="28" y="20"/>
                      <a:pt x="28" y="19"/>
                    </a:cubicBezTo>
                    <a:cubicBezTo>
                      <a:pt x="27" y="19"/>
                      <a:pt x="27" y="20"/>
                      <a:pt x="26" y="19"/>
                    </a:cubicBezTo>
                    <a:cubicBezTo>
                      <a:pt x="26" y="19"/>
                      <a:pt x="26" y="19"/>
                      <a:pt x="26" y="19"/>
                    </a:cubicBezTo>
                    <a:cubicBezTo>
                      <a:pt x="26" y="18"/>
                      <a:pt x="26" y="18"/>
                      <a:pt x="27" y="18"/>
                    </a:cubicBezTo>
                    <a:cubicBezTo>
                      <a:pt x="27" y="17"/>
                      <a:pt x="27" y="18"/>
                      <a:pt x="27" y="17"/>
                    </a:cubicBezTo>
                    <a:cubicBezTo>
                      <a:pt x="27" y="17"/>
                      <a:pt x="27" y="17"/>
                      <a:pt x="27" y="16"/>
                    </a:cubicBezTo>
                    <a:cubicBezTo>
                      <a:pt x="27" y="16"/>
                      <a:pt x="27" y="16"/>
                      <a:pt x="27" y="16"/>
                    </a:cubicBezTo>
                    <a:cubicBezTo>
                      <a:pt x="27" y="15"/>
                      <a:pt x="27" y="15"/>
                      <a:pt x="27" y="15"/>
                    </a:cubicBezTo>
                    <a:cubicBezTo>
                      <a:pt x="27" y="15"/>
                      <a:pt x="27" y="15"/>
                      <a:pt x="27" y="15"/>
                    </a:cubicBezTo>
                    <a:cubicBezTo>
                      <a:pt x="27" y="15"/>
                      <a:pt x="27" y="14"/>
                      <a:pt x="27" y="14"/>
                    </a:cubicBezTo>
                    <a:cubicBezTo>
                      <a:pt x="27" y="13"/>
                      <a:pt x="26" y="13"/>
                      <a:pt x="26" y="13"/>
                    </a:cubicBezTo>
                    <a:cubicBezTo>
                      <a:pt x="26" y="13"/>
                      <a:pt x="26" y="13"/>
                      <a:pt x="26" y="12"/>
                    </a:cubicBezTo>
                    <a:cubicBezTo>
                      <a:pt x="25" y="12"/>
                      <a:pt x="25" y="12"/>
                      <a:pt x="26" y="11"/>
                    </a:cubicBezTo>
                    <a:cubicBezTo>
                      <a:pt x="26" y="11"/>
                      <a:pt x="26" y="10"/>
                      <a:pt x="26" y="10"/>
                    </a:cubicBezTo>
                    <a:cubicBezTo>
                      <a:pt x="26" y="10"/>
                      <a:pt x="27" y="10"/>
                      <a:pt x="27" y="9"/>
                    </a:cubicBezTo>
                    <a:cubicBezTo>
                      <a:pt x="27" y="9"/>
                      <a:pt x="27" y="9"/>
                      <a:pt x="27" y="8"/>
                    </a:cubicBezTo>
                    <a:cubicBezTo>
                      <a:pt x="27" y="8"/>
                      <a:pt x="27" y="7"/>
                      <a:pt x="27" y="6"/>
                    </a:cubicBezTo>
                    <a:cubicBezTo>
                      <a:pt x="28" y="6"/>
                      <a:pt x="28" y="5"/>
                      <a:pt x="28" y="5"/>
                    </a:cubicBezTo>
                    <a:cubicBezTo>
                      <a:pt x="28" y="4"/>
                      <a:pt x="27" y="4"/>
                      <a:pt x="27" y="4"/>
                    </a:cubicBezTo>
                    <a:cubicBezTo>
                      <a:pt x="27" y="3"/>
                      <a:pt x="26" y="3"/>
                      <a:pt x="26" y="3"/>
                    </a:cubicBezTo>
                    <a:cubicBezTo>
                      <a:pt x="25" y="3"/>
                      <a:pt x="25" y="3"/>
                      <a:pt x="24" y="3"/>
                    </a:cubicBezTo>
                    <a:cubicBezTo>
                      <a:pt x="24" y="3"/>
                      <a:pt x="24" y="3"/>
                      <a:pt x="24" y="2"/>
                    </a:cubicBezTo>
                    <a:cubicBezTo>
                      <a:pt x="24" y="2"/>
                      <a:pt x="24" y="2"/>
                      <a:pt x="24" y="2"/>
                    </a:cubicBezTo>
                    <a:cubicBezTo>
                      <a:pt x="24" y="2"/>
                      <a:pt x="24" y="2"/>
                      <a:pt x="24" y="2"/>
                    </a:cubicBezTo>
                    <a:cubicBezTo>
                      <a:pt x="23" y="2"/>
                      <a:pt x="23" y="2"/>
                      <a:pt x="22" y="2"/>
                    </a:cubicBezTo>
                    <a:cubicBezTo>
                      <a:pt x="21" y="2"/>
                      <a:pt x="21" y="2"/>
                      <a:pt x="20" y="2"/>
                    </a:cubicBezTo>
                    <a:cubicBezTo>
                      <a:pt x="19" y="2"/>
                      <a:pt x="19" y="2"/>
                      <a:pt x="18" y="2"/>
                    </a:cubicBezTo>
                    <a:cubicBezTo>
                      <a:pt x="18" y="1"/>
                      <a:pt x="18" y="1"/>
                      <a:pt x="17" y="1"/>
                    </a:cubicBezTo>
                    <a:cubicBezTo>
                      <a:pt x="17" y="1"/>
                      <a:pt x="16" y="1"/>
                      <a:pt x="16" y="1"/>
                    </a:cubicBezTo>
                    <a:cubicBezTo>
                      <a:pt x="16" y="1"/>
                      <a:pt x="16" y="0"/>
                      <a:pt x="16" y="0"/>
                    </a:cubicBezTo>
                    <a:cubicBezTo>
                      <a:pt x="16" y="0"/>
                      <a:pt x="16" y="0"/>
                      <a:pt x="16" y="0"/>
                    </a:cubicBezTo>
                    <a:cubicBezTo>
                      <a:pt x="15" y="0"/>
                      <a:pt x="15" y="0"/>
                      <a:pt x="15" y="0"/>
                    </a:cubicBezTo>
                    <a:cubicBezTo>
                      <a:pt x="14" y="0"/>
                      <a:pt x="14" y="0"/>
                      <a:pt x="14" y="0"/>
                    </a:cubicBezTo>
                    <a:cubicBezTo>
                      <a:pt x="14" y="1"/>
                      <a:pt x="14" y="1"/>
                      <a:pt x="14" y="1"/>
                    </a:cubicBezTo>
                    <a:cubicBezTo>
                      <a:pt x="14" y="2"/>
                      <a:pt x="14" y="2"/>
                      <a:pt x="14" y="2"/>
                    </a:cubicBezTo>
                    <a:cubicBezTo>
                      <a:pt x="13" y="3"/>
                      <a:pt x="13" y="3"/>
                      <a:pt x="13" y="3"/>
                    </a:cubicBezTo>
                    <a:cubicBezTo>
                      <a:pt x="13" y="3"/>
                      <a:pt x="13" y="3"/>
                      <a:pt x="12" y="3"/>
                    </a:cubicBezTo>
                    <a:cubicBezTo>
                      <a:pt x="12" y="3"/>
                      <a:pt x="11" y="3"/>
                      <a:pt x="11" y="4"/>
                    </a:cubicBezTo>
                    <a:cubicBezTo>
                      <a:pt x="11" y="4"/>
                      <a:pt x="12" y="4"/>
                      <a:pt x="12" y="4"/>
                    </a:cubicBezTo>
                    <a:cubicBezTo>
                      <a:pt x="12" y="5"/>
                      <a:pt x="12" y="5"/>
                      <a:pt x="11" y="5"/>
                    </a:cubicBezTo>
                    <a:cubicBezTo>
                      <a:pt x="11" y="5"/>
                      <a:pt x="11" y="5"/>
                      <a:pt x="11" y="5"/>
                    </a:cubicBezTo>
                    <a:cubicBezTo>
                      <a:pt x="10" y="5"/>
                      <a:pt x="10" y="5"/>
                      <a:pt x="10" y="5"/>
                    </a:cubicBezTo>
                    <a:cubicBezTo>
                      <a:pt x="9" y="5"/>
                      <a:pt x="9" y="5"/>
                      <a:pt x="9" y="5"/>
                    </a:cubicBezTo>
                    <a:cubicBezTo>
                      <a:pt x="9" y="5"/>
                      <a:pt x="8" y="5"/>
                      <a:pt x="8" y="5"/>
                    </a:cubicBezTo>
                    <a:cubicBezTo>
                      <a:pt x="8" y="4"/>
                      <a:pt x="8" y="4"/>
                      <a:pt x="8" y="4"/>
                    </a:cubicBezTo>
                    <a:cubicBezTo>
                      <a:pt x="7" y="4"/>
                      <a:pt x="7" y="4"/>
                      <a:pt x="7" y="4"/>
                    </a:cubicBezTo>
                    <a:cubicBezTo>
                      <a:pt x="7" y="3"/>
                      <a:pt x="7" y="3"/>
                      <a:pt x="6" y="4"/>
                    </a:cubicBezTo>
                    <a:cubicBezTo>
                      <a:pt x="6" y="4"/>
                      <a:pt x="6" y="4"/>
                      <a:pt x="6" y="4"/>
                    </a:cubicBezTo>
                    <a:cubicBezTo>
                      <a:pt x="6" y="5"/>
                      <a:pt x="6" y="5"/>
                      <a:pt x="6" y="5"/>
                    </a:cubicBezTo>
                    <a:cubicBezTo>
                      <a:pt x="6" y="5"/>
                      <a:pt x="7" y="5"/>
                      <a:pt x="7" y="6"/>
                    </a:cubicBezTo>
                    <a:cubicBezTo>
                      <a:pt x="7" y="6"/>
                      <a:pt x="7" y="6"/>
                      <a:pt x="7" y="7"/>
                    </a:cubicBezTo>
                    <a:cubicBezTo>
                      <a:pt x="6" y="7"/>
                      <a:pt x="6" y="7"/>
                      <a:pt x="6" y="7"/>
                    </a:cubicBezTo>
                    <a:cubicBezTo>
                      <a:pt x="6" y="7"/>
                      <a:pt x="6" y="7"/>
                      <a:pt x="5" y="7"/>
                    </a:cubicBezTo>
                    <a:cubicBezTo>
                      <a:pt x="5" y="7"/>
                      <a:pt x="5" y="7"/>
                      <a:pt x="4" y="7"/>
                    </a:cubicBezTo>
                    <a:cubicBezTo>
                      <a:pt x="4" y="7"/>
                      <a:pt x="4" y="6"/>
                      <a:pt x="4" y="6"/>
                    </a:cubicBezTo>
                    <a:cubicBezTo>
                      <a:pt x="4" y="6"/>
                      <a:pt x="3" y="6"/>
                      <a:pt x="3" y="6"/>
                    </a:cubicBezTo>
                    <a:cubicBezTo>
                      <a:pt x="3" y="6"/>
                      <a:pt x="2" y="7"/>
                      <a:pt x="2" y="7"/>
                    </a:cubicBezTo>
                    <a:cubicBezTo>
                      <a:pt x="1" y="7"/>
                      <a:pt x="1" y="7"/>
                      <a:pt x="0" y="7"/>
                    </a:cubicBezTo>
                    <a:cubicBezTo>
                      <a:pt x="0" y="7"/>
                      <a:pt x="0" y="7"/>
                      <a:pt x="0" y="7"/>
                    </a:cubicBezTo>
                    <a:cubicBezTo>
                      <a:pt x="0" y="7"/>
                      <a:pt x="0" y="7"/>
                      <a:pt x="0" y="8"/>
                    </a:cubicBezTo>
                    <a:cubicBezTo>
                      <a:pt x="0" y="8"/>
                      <a:pt x="0" y="8"/>
                      <a:pt x="0" y="8"/>
                    </a:cubicBezTo>
                    <a:cubicBezTo>
                      <a:pt x="0" y="8"/>
                      <a:pt x="0" y="8"/>
                      <a:pt x="0" y="8"/>
                    </a:cubicBezTo>
                    <a:cubicBezTo>
                      <a:pt x="0" y="9"/>
                      <a:pt x="0" y="9"/>
                      <a:pt x="1" y="9"/>
                    </a:cubicBezTo>
                    <a:cubicBezTo>
                      <a:pt x="1" y="9"/>
                      <a:pt x="1" y="9"/>
                      <a:pt x="1" y="9"/>
                    </a:cubicBezTo>
                    <a:cubicBezTo>
                      <a:pt x="2" y="9"/>
                      <a:pt x="2" y="9"/>
                      <a:pt x="2" y="9"/>
                    </a:cubicBezTo>
                    <a:cubicBezTo>
                      <a:pt x="3" y="9"/>
                      <a:pt x="3" y="9"/>
                      <a:pt x="3" y="9"/>
                    </a:cubicBezTo>
                    <a:cubicBezTo>
                      <a:pt x="3" y="10"/>
                      <a:pt x="4" y="10"/>
                      <a:pt x="4" y="10"/>
                    </a:cubicBezTo>
                    <a:cubicBezTo>
                      <a:pt x="4" y="10"/>
                      <a:pt x="4" y="11"/>
                      <a:pt x="5" y="11"/>
                    </a:cubicBezTo>
                    <a:cubicBezTo>
                      <a:pt x="5" y="11"/>
                      <a:pt x="5" y="11"/>
                      <a:pt x="5" y="11"/>
                    </a:cubicBezTo>
                    <a:cubicBezTo>
                      <a:pt x="6" y="11"/>
                      <a:pt x="5" y="11"/>
                      <a:pt x="5" y="12"/>
                    </a:cubicBezTo>
                    <a:cubicBezTo>
                      <a:pt x="5" y="12"/>
                      <a:pt x="6" y="12"/>
                      <a:pt x="6" y="12"/>
                    </a:cubicBezTo>
                    <a:cubicBezTo>
                      <a:pt x="6" y="12"/>
                      <a:pt x="6" y="12"/>
                      <a:pt x="6" y="13"/>
                    </a:cubicBezTo>
                    <a:cubicBezTo>
                      <a:pt x="6" y="13"/>
                      <a:pt x="6" y="13"/>
                      <a:pt x="7" y="13"/>
                    </a:cubicBezTo>
                    <a:cubicBezTo>
                      <a:pt x="7" y="13"/>
                      <a:pt x="7" y="13"/>
                      <a:pt x="7" y="13"/>
                    </a:cubicBezTo>
                    <a:cubicBezTo>
                      <a:pt x="8" y="14"/>
                      <a:pt x="7" y="14"/>
                      <a:pt x="8" y="15"/>
                    </a:cubicBezTo>
                    <a:cubicBezTo>
                      <a:pt x="8" y="15"/>
                      <a:pt x="8" y="15"/>
                      <a:pt x="8" y="16"/>
                    </a:cubicBezTo>
                    <a:cubicBezTo>
                      <a:pt x="8" y="16"/>
                      <a:pt x="8" y="17"/>
                      <a:pt x="8" y="17"/>
                    </a:cubicBezTo>
                    <a:cubicBezTo>
                      <a:pt x="8" y="18"/>
                      <a:pt x="7" y="18"/>
                      <a:pt x="7" y="19"/>
                    </a:cubicBezTo>
                    <a:cubicBezTo>
                      <a:pt x="7" y="19"/>
                      <a:pt x="7" y="19"/>
                      <a:pt x="7" y="20"/>
                    </a:cubicBezTo>
                    <a:cubicBezTo>
                      <a:pt x="7" y="20"/>
                      <a:pt x="7" y="21"/>
                      <a:pt x="6" y="21"/>
                    </a:cubicBezTo>
                    <a:cubicBezTo>
                      <a:pt x="7" y="21"/>
                      <a:pt x="7" y="21"/>
                      <a:pt x="7" y="21"/>
                    </a:cubicBezTo>
                    <a:cubicBezTo>
                      <a:pt x="7" y="22"/>
                      <a:pt x="7" y="22"/>
                      <a:pt x="7" y="22"/>
                    </a:cubicBezTo>
                    <a:cubicBezTo>
                      <a:pt x="7" y="22"/>
                      <a:pt x="7" y="22"/>
                      <a:pt x="8" y="22"/>
                    </a:cubicBezTo>
                    <a:cubicBezTo>
                      <a:pt x="8" y="22"/>
                      <a:pt x="8" y="22"/>
                      <a:pt x="9" y="23"/>
                    </a:cubicBezTo>
                    <a:cubicBezTo>
                      <a:pt x="9" y="23"/>
                      <a:pt x="9" y="23"/>
                      <a:pt x="9" y="23"/>
                    </a:cubicBezTo>
                    <a:cubicBezTo>
                      <a:pt x="10" y="23"/>
                      <a:pt x="10" y="23"/>
                      <a:pt x="10" y="23"/>
                    </a:cubicBezTo>
                    <a:cubicBezTo>
                      <a:pt x="11" y="23"/>
                      <a:pt x="11" y="23"/>
                      <a:pt x="11" y="2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74" name="Freeform 267"/>
              <p:cNvSpPr>
                <a:spLocks/>
              </p:cNvSpPr>
              <p:nvPr/>
            </p:nvSpPr>
            <p:spPr bwMode="auto">
              <a:xfrm>
                <a:off x="4745039" y="1897064"/>
                <a:ext cx="53975" cy="53975"/>
              </a:xfrm>
              <a:custGeom>
                <a:avLst/>
                <a:gdLst>
                  <a:gd name="T0" fmla="*/ 5 w 5"/>
                  <a:gd name="T1" fmla="*/ 2 h 5"/>
                  <a:gd name="T2" fmla="*/ 5 w 5"/>
                  <a:gd name="T3" fmla="*/ 1 h 5"/>
                  <a:gd name="T4" fmla="*/ 4 w 5"/>
                  <a:gd name="T5" fmla="*/ 0 h 5"/>
                  <a:gd name="T6" fmla="*/ 3 w 5"/>
                  <a:gd name="T7" fmla="*/ 0 h 5"/>
                  <a:gd name="T8" fmla="*/ 2 w 5"/>
                  <a:gd name="T9" fmla="*/ 0 h 5"/>
                  <a:gd name="T10" fmla="*/ 1 w 5"/>
                  <a:gd name="T11" fmla="*/ 0 h 5"/>
                  <a:gd name="T12" fmla="*/ 0 w 5"/>
                  <a:gd name="T13" fmla="*/ 0 h 5"/>
                  <a:gd name="T14" fmla="*/ 0 w 5"/>
                  <a:gd name="T15" fmla="*/ 1 h 5"/>
                  <a:gd name="T16" fmla="*/ 0 w 5"/>
                  <a:gd name="T17" fmla="*/ 1 h 5"/>
                  <a:gd name="T18" fmla="*/ 1 w 5"/>
                  <a:gd name="T19" fmla="*/ 2 h 5"/>
                  <a:gd name="T20" fmla="*/ 1 w 5"/>
                  <a:gd name="T21" fmla="*/ 3 h 5"/>
                  <a:gd name="T22" fmla="*/ 2 w 5"/>
                  <a:gd name="T23" fmla="*/ 4 h 5"/>
                  <a:gd name="T24" fmla="*/ 3 w 5"/>
                  <a:gd name="T25" fmla="*/ 3 h 5"/>
                  <a:gd name="T26" fmla="*/ 3 w 5"/>
                  <a:gd name="T27" fmla="*/ 4 h 5"/>
                  <a:gd name="T28" fmla="*/ 3 w 5"/>
                  <a:gd name="T29" fmla="*/ 5 h 5"/>
                  <a:gd name="T30" fmla="*/ 3 w 5"/>
                  <a:gd name="T31" fmla="*/ 4 h 5"/>
                  <a:gd name="T32" fmla="*/ 4 w 5"/>
                  <a:gd name="T33" fmla="*/ 4 h 5"/>
                  <a:gd name="T34" fmla="*/ 5 w 5"/>
                  <a:gd name="T35" fmla="*/ 5 h 5"/>
                  <a:gd name="T36" fmla="*/ 5 w 5"/>
                  <a:gd name="T37" fmla="*/ 4 h 5"/>
                  <a:gd name="T38" fmla="*/ 5 w 5"/>
                  <a:gd name="T39" fmla="*/ 3 h 5"/>
                  <a:gd name="T40" fmla="*/ 4 w 5"/>
                  <a:gd name="T41" fmla="*/ 2 h 5"/>
                  <a:gd name="T42" fmla="*/ 5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5" y="2"/>
                    </a:moveTo>
                    <a:cubicBezTo>
                      <a:pt x="5" y="2"/>
                      <a:pt x="5" y="1"/>
                      <a:pt x="5" y="1"/>
                    </a:cubicBezTo>
                    <a:cubicBezTo>
                      <a:pt x="4" y="1"/>
                      <a:pt x="4" y="0"/>
                      <a:pt x="4" y="0"/>
                    </a:cubicBezTo>
                    <a:cubicBezTo>
                      <a:pt x="4" y="0"/>
                      <a:pt x="3" y="0"/>
                      <a:pt x="3" y="0"/>
                    </a:cubicBezTo>
                    <a:cubicBezTo>
                      <a:pt x="3" y="0"/>
                      <a:pt x="2" y="0"/>
                      <a:pt x="2" y="0"/>
                    </a:cubicBezTo>
                    <a:cubicBezTo>
                      <a:pt x="1" y="0"/>
                      <a:pt x="1" y="0"/>
                      <a:pt x="1" y="0"/>
                    </a:cubicBezTo>
                    <a:cubicBezTo>
                      <a:pt x="1" y="0"/>
                      <a:pt x="0" y="0"/>
                      <a:pt x="0" y="0"/>
                    </a:cubicBezTo>
                    <a:cubicBezTo>
                      <a:pt x="0" y="0"/>
                      <a:pt x="0" y="1"/>
                      <a:pt x="0" y="1"/>
                    </a:cubicBezTo>
                    <a:cubicBezTo>
                      <a:pt x="0" y="1"/>
                      <a:pt x="0" y="1"/>
                      <a:pt x="0" y="1"/>
                    </a:cubicBezTo>
                    <a:cubicBezTo>
                      <a:pt x="1" y="2"/>
                      <a:pt x="1" y="2"/>
                      <a:pt x="1" y="2"/>
                    </a:cubicBezTo>
                    <a:cubicBezTo>
                      <a:pt x="1" y="2"/>
                      <a:pt x="1" y="3"/>
                      <a:pt x="1" y="3"/>
                    </a:cubicBezTo>
                    <a:cubicBezTo>
                      <a:pt x="1" y="3"/>
                      <a:pt x="1" y="4"/>
                      <a:pt x="2" y="4"/>
                    </a:cubicBezTo>
                    <a:cubicBezTo>
                      <a:pt x="2" y="4"/>
                      <a:pt x="2" y="3"/>
                      <a:pt x="3" y="3"/>
                    </a:cubicBezTo>
                    <a:cubicBezTo>
                      <a:pt x="3" y="4"/>
                      <a:pt x="3" y="4"/>
                      <a:pt x="3" y="4"/>
                    </a:cubicBezTo>
                    <a:cubicBezTo>
                      <a:pt x="3" y="4"/>
                      <a:pt x="3" y="5"/>
                      <a:pt x="3" y="5"/>
                    </a:cubicBezTo>
                    <a:cubicBezTo>
                      <a:pt x="4" y="5"/>
                      <a:pt x="3" y="4"/>
                      <a:pt x="3" y="4"/>
                    </a:cubicBezTo>
                    <a:cubicBezTo>
                      <a:pt x="4" y="4"/>
                      <a:pt x="4" y="4"/>
                      <a:pt x="4" y="4"/>
                    </a:cubicBezTo>
                    <a:cubicBezTo>
                      <a:pt x="4" y="4"/>
                      <a:pt x="4" y="5"/>
                      <a:pt x="5" y="5"/>
                    </a:cubicBezTo>
                    <a:cubicBezTo>
                      <a:pt x="5" y="5"/>
                      <a:pt x="5" y="4"/>
                      <a:pt x="5" y="4"/>
                    </a:cubicBezTo>
                    <a:cubicBezTo>
                      <a:pt x="5" y="3"/>
                      <a:pt x="5" y="3"/>
                      <a:pt x="5" y="3"/>
                    </a:cubicBezTo>
                    <a:cubicBezTo>
                      <a:pt x="4" y="2"/>
                      <a:pt x="4" y="2"/>
                      <a:pt x="4" y="2"/>
                    </a:cubicBezTo>
                    <a:cubicBezTo>
                      <a:pt x="4" y="2"/>
                      <a:pt x="5" y="2"/>
                      <a:pt x="5"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75" name="Freeform 268"/>
              <p:cNvSpPr>
                <a:spLocks/>
              </p:cNvSpPr>
              <p:nvPr/>
            </p:nvSpPr>
            <p:spPr bwMode="auto">
              <a:xfrm>
                <a:off x="4830764" y="1897064"/>
                <a:ext cx="11113" cy="11113"/>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0"/>
                    </a:cubicBezTo>
                    <a:cubicBezTo>
                      <a:pt x="1" y="0"/>
                      <a:pt x="1" y="0"/>
                      <a:pt x="0" y="0"/>
                    </a:cubicBezTo>
                    <a:cubicBezTo>
                      <a:pt x="0" y="0"/>
                      <a:pt x="0" y="0"/>
                      <a:pt x="0" y="0"/>
                    </a:cubicBezTo>
                    <a:cubicBezTo>
                      <a:pt x="0" y="0"/>
                      <a:pt x="0" y="0"/>
                      <a:pt x="0" y="0"/>
                    </a:cubicBezTo>
                    <a:cubicBezTo>
                      <a:pt x="0" y="1"/>
                      <a:pt x="0" y="0"/>
                      <a:pt x="0" y="1"/>
                    </a:cubicBezTo>
                    <a:cubicBezTo>
                      <a:pt x="1" y="1"/>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76" name="Freeform 269"/>
              <p:cNvSpPr>
                <a:spLocks/>
              </p:cNvSpPr>
              <p:nvPr/>
            </p:nvSpPr>
            <p:spPr bwMode="auto">
              <a:xfrm>
                <a:off x="4819651" y="1930401"/>
                <a:ext cx="22225" cy="11113"/>
              </a:xfrm>
              <a:custGeom>
                <a:avLst/>
                <a:gdLst>
                  <a:gd name="T0" fmla="*/ 1 w 2"/>
                  <a:gd name="T1" fmla="*/ 0 h 1"/>
                  <a:gd name="T2" fmla="*/ 1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1" y="1"/>
                    </a:cubicBezTo>
                    <a:cubicBezTo>
                      <a:pt x="1" y="1"/>
                      <a:pt x="1" y="1"/>
                      <a:pt x="1" y="1"/>
                    </a:cubicBezTo>
                    <a:cubicBezTo>
                      <a:pt x="2" y="1"/>
                      <a:pt x="2" y="0"/>
                      <a:pt x="2" y="0"/>
                    </a:cubicBezTo>
                    <a:cubicBezTo>
                      <a:pt x="2" y="0"/>
                      <a:pt x="2"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77" name="Freeform 270"/>
              <p:cNvSpPr>
                <a:spLocks/>
              </p:cNvSpPr>
              <p:nvPr/>
            </p:nvSpPr>
            <p:spPr bwMode="auto">
              <a:xfrm>
                <a:off x="4852989" y="1941514"/>
                <a:ext cx="9525" cy="9525"/>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78" name="Freeform 271"/>
              <p:cNvSpPr>
                <a:spLocks/>
              </p:cNvSpPr>
              <p:nvPr/>
            </p:nvSpPr>
            <p:spPr bwMode="auto">
              <a:xfrm>
                <a:off x="4808539" y="1962151"/>
                <a:ext cx="65088" cy="42863"/>
              </a:xfrm>
              <a:custGeom>
                <a:avLst/>
                <a:gdLst>
                  <a:gd name="T0" fmla="*/ 1 w 6"/>
                  <a:gd name="T1" fmla="*/ 2 h 4"/>
                  <a:gd name="T2" fmla="*/ 2 w 6"/>
                  <a:gd name="T3" fmla="*/ 2 h 4"/>
                  <a:gd name="T4" fmla="*/ 3 w 6"/>
                  <a:gd name="T5" fmla="*/ 3 h 4"/>
                  <a:gd name="T6" fmla="*/ 4 w 6"/>
                  <a:gd name="T7" fmla="*/ 3 h 4"/>
                  <a:gd name="T8" fmla="*/ 5 w 6"/>
                  <a:gd name="T9" fmla="*/ 3 h 4"/>
                  <a:gd name="T10" fmla="*/ 6 w 6"/>
                  <a:gd name="T11" fmla="*/ 3 h 4"/>
                  <a:gd name="T12" fmla="*/ 6 w 6"/>
                  <a:gd name="T13" fmla="*/ 3 h 4"/>
                  <a:gd name="T14" fmla="*/ 6 w 6"/>
                  <a:gd name="T15" fmla="*/ 2 h 4"/>
                  <a:gd name="T16" fmla="*/ 5 w 6"/>
                  <a:gd name="T17" fmla="*/ 1 h 4"/>
                  <a:gd name="T18" fmla="*/ 4 w 6"/>
                  <a:gd name="T19" fmla="*/ 1 h 4"/>
                  <a:gd name="T20" fmla="*/ 3 w 6"/>
                  <a:gd name="T21" fmla="*/ 1 h 4"/>
                  <a:gd name="T22" fmla="*/ 3 w 6"/>
                  <a:gd name="T23" fmla="*/ 2 h 4"/>
                  <a:gd name="T24" fmla="*/ 2 w 6"/>
                  <a:gd name="T25" fmla="*/ 1 h 4"/>
                  <a:gd name="T26" fmla="*/ 1 w 6"/>
                  <a:gd name="T27" fmla="*/ 1 h 4"/>
                  <a:gd name="T28" fmla="*/ 0 w 6"/>
                  <a:gd name="T29" fmla="*/ 1 h 4"/>
                  <a:gd name="T30" fmla="*/ 0 w 6"/>
                  <a:gd name="T31" fmla="*/ 1 h 4"/>
                  <a:gd name="T32" fmla="*/ 0 w 6"/>
                  <a:gd name="T33" fmla="*/ 2 h 4"/>
                  <a:gd name="T34" fmla="*/ 1 w 6"/>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4">
                    <a:moveTo>
                      <a:pt x="1" y="2"/>
                    </a:moveTo>
                    <a:cubicBezTo>
                      <a:pt x="1" y="2"/>
                      <a:pt x="2" y="2"/>
                      <a:pt x="2" y="2"/>
                    </a:cubicBezTo>
                    <a:cubicBezTo>
                      <a:pt x="2" y="2"/>
                      <a:pt x="3" y="2"/>
                      <a:pt x="3" y="3"/>
                    </a:cubicBezTo>
                    <a:cubicBezTo>
                      <a:pt x="3" y="3"/>
                      <a:pt x="3" y="3"/>
                      <a:pt x="4" y="3"/>
                    </a:cubicBezTo>
                    <a:cubicBezTo>
                      <a:pt x="4" y="3"/>
                      <a:pt x="4" y="3"/>
                      <a:pt x="5" y="3"/>
                    </a:cubicBezTo>
                    <a:cubicBezTo>
                      <a:pt x="5" y="3"/>
                      <a:pt x="6" y="4"/>
                      <a:pt x="6" y="3"/>
                    </a:cubicBezTo>
                    <a:cubicBezTo>
                      <a:pt x="6" y="3"/>
                      <a:pt x="6" y="3"/>
                      <a:pt x="6" y="3"/>
                    </a:cubicBezTo>
                    <a:cubicBezTo>
                      <a:pt x="6" y="2"/>
                      <a:pt x="6" y="2"/>
                      <a:pt x="6" y="2"/>
                    </a:cubicBezTo>
                    <a:cubicBezTo>
                      <a:pt x="6" y="2"/>
                      <a:pt x="5" y="2"/>
                      <a:pt x="5" y="1"/>
                    </a:cubicBezTo>
                    <a:cubicBezTo>
                      <a:pt x="5" y="1"/>
                      <a:pt x="4" y="1"/>
                      <a:pt x="4" y="1"/>
                    </a:cubicBezTo>
                    <a:cubicBezTo>
                      <a:pt x="4" y="1"/>
                      <a:pt x="3" y="1"/>
                      <a:pt x="3" y="1"/>
                    </a:cubicBezTo>
                    <a:cubicBezTo>
                      <a:pt x="3" y="1"/>
                      <a:pt x="3" y="2"/>
                      <a:pt x="3" y="2"/>
                    </a:cubicBezTo>
                    <a:cubicBezTo>
                      <a:pt x="2" y="2"/>
                      <a:pt x="2" y="1"/>
                      <a:pt x="2" y="1"/>
                    </a:cubicBezTo>
                    <a:cubicBezTo>
                      <a:pt x="1" y="1"/>
                      <a:pt x="1" y="1"/>
                      <a:pt x="1" y="1"/>
                    </a:cubicBezTo>
                    <a:cubicBezTo>
                      <a:pt x="1" y="1"/>
                      <a:pt x="0" y="0"/>
                      <a:pt x="0" y="1"/>
                    </a:cubicBezTo>
                    <a:cubicBezTo>
                      <a:pt x="0" y="1"/>
                      <a:pt x="0" y="1"/>
                      <a:pt x="0" y="1"/>
                    </a:cubicBezTo>
                    <a:cubicBezTo>
                      <a:pt x="0" y="1"/>
                      <a:pt x="0" y="2"/>
                      <a:pt x="0" y="2"/>
                    </a:cubicBezTo>
                    <a:cubicBezTo>
                      <a:pt x="0" y="2"/>
                      <a:pt x="1"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79" name="Freeform 272"/>
              <p:cNvSpPr>
                <a:spLocks/>
              </p:cNvSpPr>
              <p:nvPr/>
            </p:nvSpPr>
            <p:spPr bwMode="auto">
              <a:xfrm>
                <a:off x="5122864" y="1919289"/>
                <a:ext cx="171450" cy="161925"/>
              </a:xfrm>
              <a:custGeom>
                <a:avLst/>
                <a:gdLst>
                  <a:gd name="T0" fmla="*/ 0 w 16"/>
                  <a:gd name="T1" fmla="*/ 11 h 15"/>
                  <a:gd name="T2" fmla="*/ 0 w 16"/>
                  <a:gd name="T3" fmla="*/ 12 h 15"/>
                  <a:gd name="T4" fmla="*/ 0 w 16"/>
                  <a:gd name="T5" fmla="*/ 12 h 15"/>
                  <a:gd name="T6" fmla="*/ 1 w 16"/>
                  <a:gd name="T7" fmla="*/ 13 h 15"/>
                  <a:gd name="T8" fmla="*/ 1 w 16"/>
                  <a:gd name="T9" fmla="*/ 13 h 15"/>
                  <a:gd name="T10" fmla="*/ 2 w 16"/>
                  <a:gd name="T11" fmla="*/ 13 h 15"/>
                  <a:gd name="T12" fmla="*/ 3 w 16"/>
                  <a:gd name="T13" fmla="*/ 14 h 15"/>
                  <a:gd name="T14" fmla="*/ 4 w 16"/>
                  <a:gd name="T15" fmla="*/ 15 h 15"/>
                  <a:gd name="T16" fmla="*/ 5 w 16"/>
                  <a:gd name="T17" fmla="*/ 14 h 15"/>
                  <a:gd name="T18" fmla="*/ 6 w 16"/>
                  <a:gd name="T19" fmla="*/ 13 h 15"/>
                  <a:gd name="T20" fmla="*/ 8 w 16"/>
                  <a:gd name="T21" fmla="*/ 12 h 15"/>
                  <a:gd name="T22" fmla="*/ 9 w 16"/>
                  <a:gd name="T23" fmla="*/ 11 h 15"/>
                  <a:gd name="T24" fmla="*/ 9 w 16"/>
                  <a:gd name="T25" fmla="*/ 11 h 15"/>
                  <a:gd name="T26" fmla="*/ 10 w 16"/>
                  <a:gd name="T27" fmla="*/ 10 h 15"/>
                  <a:gd name="T28" fmla="*/ 11 w 16"/>
                  <a:gd name="T29" fmla="*/ 10 h 15"/>
                  <a:gd name="T30" fmla="*/ 11 w 16"/>
                  <a:gd name="T31" fmla="*/ 9 h 15"/>
                  <a:gd name="T32" fmla="*/ 13 w 16"/>
                  <a:gd name="T33" fmla="*/ 9 h 15"/>
                  <a:gd name="T34" fmla="*/ 13 w 16"/>
                  <a:gd name="T35" fmla="*/ 8 h 15"/>
                  <a:gd name="T36" fmla="*/ 13 w 16"/>
                  <a:gd name="T37" fmla="*/ 6 h 15"/>
                  <a:gd name="T38" fmla="*/ 13 w 16"/>
                  <a:gd name="T39" fmla="*/ 5 h 15"/>
                  <a:gd name="T40" fmla="*/ 13 w 16"/>
                  <a:gd name="T41" fmla="*/ 3 h 15"/>
                  <a:gd name="T42" fmla="*/ 14 w 16"/>
                  <a:gd name="T43" fmla="*/ 2 h 15"/>
                  <a:gd name="T44" fmla="*/ 15 w 16"/>
                  <a:gd name="T45" fmla="*/ 1 h 15"/>
                  <a:gd name="T46" fmla="*/ 16 w 16"/>
                  <a:gd name="T47" fmla="*/ 1 h 15"/>
                  <a:gd name="T48" fmla="*/ 16 w 16"/>
                  <a:gd name="T49" fmla="*/ 1 h 15"/>
                  <a:gd name="T50" fmla="*/ 16 w 16"/>
                  <a:gd name="T51" fmla="*/ 0 h 15"/>
                  <a:gd name="T52" fmla="*/ 15 w 16"/>
                  <a:gd name="T53" fmla="*/ 0 h 15"/>
                  <a:gd name="T54" fmla="*/ 14 w 16"/>
                  <a:gd name="T55" fmla="*/ 1 h 15"/>
                  <a:gd name="T56" fmla="*/ 13 w 16"/>
                  <a:gd name="T57" fmla="*/ 1 h 15"/>
                  <a:gd name="T58" fmla="*/ 11 w 16"/>
                  <a:gd name="T59" fmla="*/ 1 h 15"/>
                  <a:gd name="T60" fmla="*/ 11 w 16"/>
                  <a:gd name="T61" fmla="*/ 1 h 15"/>
                  <a:gd name="T62" fmla="*/ 10 w 16"/>
                  <a:gd name="T63" fmla="*/ 1 h 15"/>
                  <a:gd name="T64" fmla="*/ 9 w 16"/>
                  <a:gd name="T65" fmla="*/ 2 h 15"/>
                  <a:gd name="T66" fmla="*/ 8 w 16"/>
                  <a:gd name="T67" fmla="*/ 2 h 15"/>
                  <a:gd name="T68" fmla="*/ 7 w 16"/>
                  <a:gd name="T69" fmla="*/ 2 h 15"/>
                  <a:gd name="T70" fmla="*/ 6 w 16"/>
                  <a:gd name="T71" fmla="*/ 1 h 15"/>
                  <a:gd name="T72" fmla="*/ 4 w 16"/>
                  <a:gd name="T73" fmla="*/ 2 h 15"/>
                  <a:gd name="T74" fmla="*/ 3 w 16"/>
                  <a:gd name="T75" fmla="*/ 2 h 15"/>
                  <a:gd name="T76" fmla="*/ 2 w 16"/>
                  <a:gd name="T77" fmla="*/ 1 h 15"/>
                  <a:gd name="T78" fmla="*/ 2 w 16"/>
                  <a:gd name="T79" fmla="*/ 2 h 15"/>
                  <a:gd name="T80" fmla="*/ 2 w 16"/>
                  <a:gd name="T81" fmla="*/ 3 h 15"/>
                  <a:gd name="T82" fmla="*/ 1 w 16"/>
                  <a:gd name="T83" fmla="*/ 4 h 15"/>
                  <a:gd name="T84" fmla="*/ 0 w 16"/>
                  <a:gd name="T85" fmla="*/ 4 h 15"/>
                  <a:gd name="T86" fmla="*/ 0 w 16"/>
                  <a:gd name="T87" fmla="*/ 4 h 15"/>
                  <a:gd name="T88" fmla="*/ 0 w 16"/>
                  <a:gd name="T89" fmla="*/ 5 h 15"/>
                  <a:gd name="T90" fmla="*/ 0 w 16"/>
                  <a:gd name="T91" fmla="*/ 6 h 15"/>
                  <a:gd name="T92" fmla="*/ 0 w 16"/>
                  <a:gd name="T93" fmla="*/ 7 h 15"/>
                  <a:gd name="T94" fmla="*/ 0 w 16"/>
                  <a:gd name="T95" fmla="*/ 8 h 15"/>
                  <a:gd name="T96" fmla="*/ 0 w 16"/>
                  <a:gd name="T97" fmla="*/ 10 h 15"/>
                  <a:gd name="T98" fmla="*/ 0 w 16"/>
                  <a:gd name="T9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5">
                    <a:moveTo>
                      <a:pt x="0" y="11"/>
                    </a:moveTo>
                    <a:cubicBezTo>
                      <a:pt x="0" y="11"/>
                      <a:pt x="0" y="11"/>
                      <a:pt x="0" y="12"/>
                    </a:cubicBezTo>
                    <a:cubicBezTo>
                      <a:pt x="0" y="12"/>
                      <a:pt x="0" y="12"/>
                      <a:pt x="0" y="12"/>
                    </a:cubicBezTo>
                    <a:cubicBezTo>
                      <a:pt x="1" y="12"/>
                      <a:pt x="1" y="12"/>
                      <a:pt x="1" y="13"/>
                    </a:cubicBezTo>
                    <a:cubicBezTo>
                      <a:pt x="1" y="13"/>
                      <a:pt x="1" y="13"/>
                      <a:pt x="1" y="13"/>
                    </a:cubicBezTo>
                    <a:cubicBezTo>
                      <a:pt x="2" y="13"/>
                      <a:pt x="2" y="13"/>
                      <a:pt x="2" y="13"/>
                    </a:cubicBezTo>
                    <a:cubicBezTo>
                      <a:pt x="2" y="13"/>
                      <a:pt x="3" y="14"/>
                      <a:pt x="3" y="14"/>
                    </a:cubicBezTo>
                    <a:cubicBezTo>
                      <a:pt x="3" y="14"/>
                      <a:pt x="4" y="15"/>
                      <a:pt x="4" y="15"/>
                    </a:cubicBezTo>
                    <a:cubicBezTo>
                      <a:pt x="5" y="15"/>
                      <a:pt x="5" y="14"/>
                      <a:pt x="5" y="14"/>
                    </a:cubicBezTo>
                    <a:cubicBezTo>
                      <a:pt x="6" y="13"/>
                      <a:pt x="6" y="13"/>
                      <a:pt x="6" y="13"/>
                    </a:cubicBezTo>
                    <a:cubicBezTo>
                      <a:pt x="7" y="13"/>
                      <a:pt x="7" y="12"/>
                      <a:pt x="8" y="12"/>
                    </a:cubicBezTo>
                    <a:cubicBezTo>
                      <a:pt x="8" y="12"/>
                      <a:pt x="8" y="12"/>
                      <a:pt x="9" y="11"/>
                    </a:cubicBezTo>
                    <a:cubicBezTo>
                      <a:pt x="9" y="11"/>
                      <a:pt x="9" y="11"/>
                      <a:pt x="9" y="11"/>
                    </a:cubicBezTo>
                    <a:cubicBezTo>
                      <a:pt x="9" y="11"/>
                      <a:pt x="9" y="10"/>
                      <a:pt x="10" y="10"/>
                    </a:cubicBezTo>
                    <a:cubicBezTo>
                      <a:pt x="10" y="10"/>
                      <a:pt x="10" y="10"/>
                      <a:pt x="11" y="10"/>
                    </a:cubicBezTo>
                    <a:cubicBezTo>
                      <a:pt x="11" y="10"/>
                      <a:pt x="11" y="10"/>
                      <a:pt x="11" y="9"/>
                    </a:cubicBezTo>
                    <a:cubicBezTo>
                      <a:pt x="12" y="9"/>
                      <a:pt x="12" y="10"/>
                      <a:pt x="13" y="9"/>
                    </a:cubicBezTo>
                    <a:cubicBezTo>
                      <a:pt x="13" y="9"/>
                      <a:pt x="13" y="8"/>
                      <a:pt x="13" y="8"/>
                    </a:cubicBezTo>
                    <a:cubicBezTo>
                      <a:pt x="14" y="7"/>
                      <a:pt x="14" y="6"/>
                      <a:pt x="13" y="6"/>
                    </a:cubicBezTo>
                    <a:cubicBezTo>
                      <a:pt x="13" y="5"/>
                      <a:pt x="13" y="5"/>
                      <a:pt x="13" y="5"/>
                    </a:cubicBezTo>
                    <a:cubicBezTo>
                      <a:pt x="13" y="4"/>
                      <a:pt x="13" y="4"/>
                      <a:pt x="13" y="3"/>
                    </a:cubicBezTo>
                    <a:cubicBezTo>
                      <a:pt x="13" y="2"/>
                      <a:pt x="14" y="2"/>
                      <a:pt x="14" y="2"/>
                    </a:cubicBezTo>
                    <a:cubicBezTo>
                      <a:pt x="15" y="2"/>
                      <a:pt x="15" y="2"/>
                      <a:pt x="15" y="1"/>
                    </a:cubicBezTo>
                    <a:cubicBezTo>
                      <a:pt x="16" y="1"/>
                      <a:pt x="16" y="1"/>
                      <a:pt x="16" y="1"/>
                    </a:cubicBezTo>
                    <a:cubicBezTo>
                      <a:pt x="16" y="1"/>
                      <a:pt x="16" y="1"/>
                      <a:pt x="16" y="1"/>
                    </a:cubicBezTo>
                    <a:cubicBezTo>
                      <a:pt x="16" y="0"/>
                      <a:pt x="16" y="0"/>
                      <a:pt x="16" y="0"/>
                    </a:cubicBezTo>
                    <a:cubicBezTo>
                      <a:pt x="16" y="0"/>
                      <a:pt x="15" y="0"/>
                      <a:pt x="15" y="0"/>
                    </a:cubicBezTo>
                    <a:cubicBezTo>
                      <a:pt x="15" y="0"/>
                      <a:pt x="14" y="1"/>
                      <a:pt x="14" y="1"/>
                    </a:cubicBezTo>
                    <a:cubicBezTo>
                      <a:pt x="14" y="1"/>
                      <a:pt x="13" y="1"/>
                      <a:pt x="13" y="1"/>
                    </a:cubicBezTo>
                    <a:cubicBezTo>
                      <a:pt x="12" y="1"/>
                      <a:pt x="12" y="0"/>
                      <a:pt x="11" y="1"/>
                    </a:cubicBezTo>
                    <a:cubicBezTo>
                      <a:pt x="11" y="1"/>
                      <a:pt x="11" y="1"/>
                      <a:pt x="11" y="1"/>
                    </a:cubicBezTo>
                    <a:cubicBezTo>
                      <a:pt x="11" y="1"/>
                      <a:pt x="11" y="1"/>
                      <a:pt x="10" y="1"/>
                    </a:cubicBezTo>
                    <a:cubicBezTo>
                      <a:pt x="10" y="2"/>
                      <a:pt x="10" y="2"/>
                      <a:pt x="9" y="2"/>
                    </a:cubicBezTo>
                    <a:cubicBezTo>
                      <a:pt x="9" y="2"/>
                      <a:pt x="9" y="2"/>
                      <a:pt x="8" y="2"/>
                    </a:cubicBezTo>
                    <a:cubicBezTo>
                      <a:pt x="8" y="2"/>
                      <a:pt x="7" y="2"/>
                      <a:pt x="7" y="2"/>
                    </a:cubicBezTo>
                    <a:cubicBezTo>
                      <a:pt x="6" y="2"/>
                      <a:pt x="6" y="1"/>
                      <a:pt x="6" y="1"/>
                    </a:cubicBezTo>
                    <a:cubicBezTo>
                      <a:pt x="5" y="1"/>
                      <a:pt x="5" y="2"/>
                      <a:pt x="4" y="2"/>
                    </a:cubicBezTo>
                    <a:cubicBezTo>
                      <a:pt x="4" y="2"/>
                      <a:pt x="4" y="2"/>
                      <a:pt x="3" y="2"/>
                    </a:cubicBezTo>
                    <a:cubicBezTo>
                      <a:pt x="3" y="2"/>
                      <a:pt x="3" y="1"/>
                      <a:pt x="2" y="1"/>
                    </a:cubicBezTo>
                    <a:cubicBezTo>
                      <a:pt x="2" y="1"/>
                      <a:pt x="2" y="2"/>
                      <a:pt x="2" y="2"/>
                    </a:cubicBezTo>
                    <a:cubicBezTo>
                      <a:pt x="2" y="2"/>
                      <a:pt x="2" y="3"/>
                      <a:pt x="2" y="3"/>
                    </a:cubicBezTo>
                    <a:cubicBezTo>
                      <a:pt x="2" y="3"/>
                      <a:pt x="2" y="4"/>
                      <a:pt x="1" y="4"/>
                    </a:cubicBezTo>
                    <a:cubicBezTo>
                      <a:pt x="1" y="4"/>
                      <a:pt x="1" y="4"/>
                      <a:pt x="0" y="4"/>
                    </a:cubicBezTo>
                    <a:cubicBezTo>
                      <a:pt x="0" y="4"/>
                      <a:pt x="0" y="4"/>
                      <a:pt x="0" y="4"/>
                    </a:cubicBezTo>
                    <a:cubicBezTo>
                      <a:pt x="0" y="4"/>
                      <a:pt x="0" y="5"/>
                      <a:pt x="0" y="5"/>
                    </a:cubicBezTo>
                    <a:cubicBezTo>
                      <a:pt x="0" y="5"/>
                      <a:pt x="0" y="5"/>
                      <a:pt x="0" y="6"/>
                    </a:cubicBezTo>
                    <a:cubicBezTo>
                      <a:pt x="0" y="6"/>
                      <a:pt x="0" y="6"/>
                      <a:pt x="0" y="7"/>
                    </a:cubicBezTo>
                    <a:cubicBezTo>
                      <a:pt x="0" y="7"/>
                      <a:pt x="0" y="8"/>
                      <a:pt x="0" y="8"/>
                    </a:cubicBezTo>
                    <a:cubicBezTo>
                      <a:pt x="0" y="9"/>
                      <a:pt x="0" y="9"/>
                      <a:pt x="0" y="10"/>
                    </a:cubicBezTo>
                    <a:cubicBezTo>
                      <a:pt x="0" y="10"/>
                      <a:pt x="0" y="10"/>
                      <a:pt x="0" y="1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80" name="Freeform 273"/>
              <p:cNvSpPr>
                <a:spLocks/>
              </p:cNvSpPr>
              <p:nvPr/>
            </p:nvSpPr>
            <p:spPr bwMode="auto">
              <a:xfrm>
                <a:off x="8824914" y="274002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1" y="0"/>
                      <a:pt x="1" y="0"/>
                    </a:cubicBezTo>
                    <a:cubicBezTo>
                      <a:pt x="1" y="0"/>
                      <a:pt x="0" y="0"/>
                      <a:pt x="0" y="0"/>
                    </a:cubicBezTo>
                    <a:cubicBezTo>
                      <a:pt x="0" y="0"/>
                      <a:pt x="0" y="1"/>
                      <a:pt x="0" y="1"/>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81" name="Freeform 274"/>
              <p:cNvSpPr>
                <a:spLocks/>
              </p:cNvSpPr>
              <p:nvPr/>
            </p:nvSpPr>
            <p:spPr bwMode="auto">
              <a:xfrm>
                <a:off x="8867776" y="2816226"/>
                <a:ext cx="22225" cy="11113"/>
              </a:xfrm>
              <a:custGeom>
                <a:avLst/>
                <a:gdLst>
                  <a:gd name="T0" fmla="*/ 1 w 2"/>
                  <a:gd name="T1" fmla="*/ 1 h 1"/>
                  <a:gd name="T2" fmla="*/ 2 w 2"/>
                  <a:gd name="T3" fmla="*/ 1 h 1"/>
                  <a:gd name="T4" fmla="*/ 1 w 2"/>
                  <a:gd name="T5" fmla="*/ 0 h 1"/>
                  <a:gd name="T6" fmla="*/ 1 w 2"/>
                  <a:gd name="T7" fmla="*/ 0 h 1"/>
                  <a:gd name="T8" fmla="*/ 0 w 2"/>
                  <a:gd name="T9" fmla="*/ 0 h 1"/>
                  <a:gd name="T10" fmla="*/ 0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2" y="1"/>
                      <a:pt x="2" y="1"/>
                    </a:cubicBezTo>
                    <a:cubicBezTo>
                      <a:pt x="2" y="1"/>
                      <a:pt x="1" y="1"/>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82" name="Freeform 275"/>
              <p:cNvSpPr>
                <a:spLocks/>
              </p:cNvSpPr>
              <p:nvPr/>
            </p:nvSpPr>
            <p:spPr bwMode="auto">
              <a:xfrm>
                <a:off x="8836026" y="2795589"/>
                <a:ext cx="22225" cy="9525"/>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2" y="0"/>
                      <a:pt x="2" y="0"/>
                      <a:pt x="1" y="0"/>
                    </a:cubicBezTo>
                    <a:cubicBezTo>
                      <a:pt x="1" y="0"/>
                      <a:pt x="0"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83" name="Freeform 276"/>
              <p:cNvSpPr>
                <a:spLocks/>
              </p:cNvSpPr>
              <p:nvPr/>
            </p:nvSpPr>
            <p:spPr bwMode="auto">
              <a:xfrm>
                <a:off x="7875589" y="2849564"/>
                <a:ext cx="11113" cy="20638"/>
              </a:xfrm>
              <a:custGeom>
                <a:avLst/>
                <a:gdLst>
                  <a:gd name="T0" fmla="*/ 0 w 1"/>
                  <a:gd name="T1" fmla="*/ 0 h 2"/>
                  <a:gd name="T2" fmla="*/ 0 w 1"/>
                  <a:gd name="T3" fmla="*/ 0 h 2"/>
                  <a:gd name="T4" fmla="*/ 0 w 1"/>
                  <a:gd name="T5" fmla="*/ 1 h 2"/>
                  <a:gd name="T6" fmla="*/ 0 w 1"/>
                  <a:gd name="T7" fmla="*/ 2 h 2"/>
                  <a:gd name="T8" fmla="*/ 1 w 1"/>
                  <a:gd name="T9" fmla="*/ 1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1"/>
                      <a:pt x="0" y="2"/>
                      <a:pt x="0" y="2"/>
                    </a:cubicBezTo>
                    <a:cubicBezTo>
                      <a:pt x="0" y="2"/>
                      <a:pt x="0" y="1"/>
                      <a:pt x="1" y="1"/>
                    </a:cubicBezTo>
                    <a:cubicBezTo>
                      <a:pt x="1" y="1"/>
                      <a:pt x="1" y="1"/>
                      <a:pt x="1" y="0"/>
                    </a:cubicBezTo>
                    <a:cubicBezTo>
                      <a:pt x="1" y="0"/>
                      <a:pt x="1"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84" name="Freeform 277"/>
              <p:cNvSpPr>
                <a:spLocks/>
              </p:cNvSpPr>
              <p:nvPr/>
            </p:nvSpPr>
            <p:spPr bwMode="auto">
              <a:xfrm>
                <a:off x="4981576" y="708026"/>
                <a:ext cx="42863" cy="22225"/>
              </a:xfrm>
              <a:custGeom>
                <a:avLst/>
                <a:gdLst>
                  <a:gd name="T0" fmla="*/ 1 w 4"/>
                  <a:gd name="T1" fmla="*/ 1 h 2"/>
                  <a:gd name="T2" fmla="*/ 2 w 4"/>
                  <a:gd name="T3" fmla="*/ 1 h 2"/>
                  <a:gd name="T4" fmla="*/ 2 w 4"/>
                  <a:gd name="T5" fmla="*/ 1 h 2"/>
                  <a:gd name="T6" fmla="*/ 3 w 4"/>
                  <a:gd name="T7" fmla="*/ 1 h 2"/>
                  <a:gd name="T8" fmla="*/ 4 w 4"/>
                  <a:gd name="T9" fmla="*/ 1 h 2"/>
                  <a:gd name="T10" fmla="*/ 4 w 4"/>
                  <a:gd name="T11" fmla="*/ 0 h 2"/>
                  <a:gd name="T12" fmla="*/ 3 w 4"/>
                  <a:gd name="T13" fmla="*/ 0 h 2"/>
                  <a:gd name="T14" fmla="*/ 1 w 4"/>
                  <a:gd name="T15" fmla="*/ 0 h 2"/>
                  <a:gd name="T16" fmla="*/ 0 w 4"/>
                  <a:gd name="T17" fmla="*/ 0 h 2"/>
                  <a:gd name="T18" fmla="*/ 1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cubicBezTo>
                      <a:pt x="1" y="1"/>
                      <a:pt x="1" y="1"/>
                      <a:pt x="2" y="1"/>
                    </a:cubicBezTo>
                    <a:cubicBezTo>
                      <a:pt x="2" y="1"/>
                      <a:pt x="2" y="1"/>
                      <a:pt x="2" y="1"/>
                    </a:cubicBezTo>
                    <a:cubicBezTo>
                      <a:pt x="3" y="2"/>
                      <a:pt x="3" y="1"/>
                      <a:pt x="3" y="1"/>
                    </a:cubicBezTo>
                    <a:cubicBezTo>
                      <a:pt x="4" y="1"/>
                      <a:pt x="4" y="1"/>
                      <a:pt x="4" y="1"/>
                    </a:cubicBezTo>
                    <a:cubicBezTo>
                      <a:pt x="4" y="1"/>
                      <a:pt x="4" y="0"/>
                      <a:pt x="4" y="0"/>
                    </a:cubicBezTo>
                    <a:cubicBezTo>
                      <a:pt x="4" y="0"/>
                      <a:pt x="3" y="0"/>
                      <a:pt x="3" y="0"/>
                    </a:cubicBezTo>
                    <a:cubicBezTo>
                      <a:pt x="2" y="0"/>
                      <a:pt x="2" y="0"/>
                      <a:pt x="1" y="0"/>
                    </a:cubicBezTo>
                    <a:cubicBezTo>
                      <a:pt x="1" y="0"/>
                      <a:pt x="1" y="0"/>
                      <a:pt x="0" y="0"/>
                    </a:cubicBezTo>
                    <a:cubicBezTo>
                      <a:pt x="0" y="0"/>
                      <a:pt x="0" y="1"/>
                      <a:pt x="1" y="1"/>
                    </a:cubicBezTo>
                    <a:cubicBezTo>
                      <a:pt x="1" y="1"/>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85" name="Freeform 278"/>
              <p:cNvSpPr>
                <a:spLocks/>
              </p:cNvSpPr>
              <p:nvPr/>
            </p:nvSpPr>
            <p:spPr bwMode="auto">
              <a:xfrm>
                <a:off x="5046664" y="708026"/>
                <a:ext cx="22225" cy="11113"/>
              </a:xfrm>
              <a:custGeom>
                <a:avLst/>
                <a:gdLst>
                  <a:gd name="T0" fmla="*/ 0 w 2"/>
                  <a:gd name="T1" fmla="*/ 1 h 1"/>
                  <a:gd name="T2" fmla="*/ 1 w 2"/>
                  <a:gd name="T3" fmla="*/ 1 h 1"/>
                  <a:gd name="T4" fmla="*/ 1 w 2"/>
                  <a:gd name="T5" fmla="*/ 1 h 1"/>
                  <a:gd name="T6" fmla="*/ 2 w 2"/>
                  <a:gd name="T7" fmla="*/ 0 h 1"/>
                  <a:gd name="T8" fmla="*/ 2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0" y="1"/>
                      <a:pt x="0" y="1"/>
                      <a:pt x="1" y="1"/>
                    </a:cubicBezTo>
                    <a:cubicBezTo>
                      <a:pt x="1" y="1"/>
                      <a:pt x="1" y="1"/>
                      <a:pt x="1" y="1"/>
                    </a:cubicBezTo>
                    <a:cubicBezTo>
                      <a:pt x="2" y="1"/>
                      <a:pt x="2" y="1"/>
                      <a:pt x="2" y="0"/>
                    </a:cubicBezTo>
                    <a:cubicBezTo>
                      <a:pt x="2" y="0"/>
                      <a:pt x="2" y="0"/>
                      <a:pt x="2" y="0"/>
                    </a:cubicBezTo>
                    <a:cubicBezTo>
                      <a:pt x="1" y="0"/>
                      <a:pt x="1" y="0"/>
                      <a:pt x="1" y="0"/>
                    </a:cubicBezTo>
                    <a:cubicBezTo>
                      <a:pt x="0" y="0"/>
                      <a:pt x="0" y="0"/>
                      <a:pt x="0" y="0"/>
                    </a:cubicBezTo>
                    <a:cubicBezTo>
                      <a:pt x="0" y="0"/>
                      <a:pt x="0" y="0"/>
                      <a:pt x="0" y="1"/>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86" name="Freeform 279"/>
              <p:cNvSpPr>
                <a:spLocks/>
              </p:cNvSpPr>
              <p:nvPr/>
            </p:nvSpPr>
            <p:spPr bwMode="auto">
              <a:xfrm>
                <a:off x="5100639" y="708026"/>
                <a:ext cx="11113" cy="11113"/>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0"/>
                      <a:pt x="0" y="0"/>
                    </a:cubicBezTo>
                    <a:cubicBezTo>
                      <a:pt x="0" y="0"/>
                      <a:pt x="0" y="1"/>
                      <a:pt x="0" y="1"/>
                    </a:cubicBezTo>
                    <a:cubicBezTo>
                      <a:pt x="0" y="1"/>
                      <a:pt x="0"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87" name="Freeform 280"/>
              <p:cNvSpPr>
                <a:spLocks/>
              </p:cNvSpPr>
              <p:nvPr/>
            </p:nvSpPr>
            <p:spPr bwMode="auto">
              <a:xfrm>
                <a:off x="5132389" y="696914"/>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1" y="1"/>
                      <a:pt x="1" y="1"/>
                    </a:cubicBezTo>
                    <a:cubicBezTo>
                      <a:pt x="1" y="0"/>
                      <a:pt x="2" y="1"/>
                      <a:pt x="2" y="0"/>
                    </a:cubicBezTo>
                    <a:cubicBezTo>
                      <a:pt x="2" y="0"/>
                      <a:pt x="1" y="0"/>
                      <a:pt x="1" y="0"/>
                    </a:cubicBezTo>
                    <a:cubicBezTo>
                      <a:pt x="0" y="0"/>
                      <a:pt x="0" y="0"/>
                      <a:pt x="0" y="0"/>
                    </a:cubicBezTo>
                    <a:cubicBezTo>
                      <a:pt x="0" y="0"/>
                      <a:pt x="0" y="0"/>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88" name="Freeform 281"/>
              <p:cNvSpPr>
                <a:spLocks/>
              </p:cNvSpPr>
              <p:nvPr/>
            </p:nvSpPr>
            <p:spPr bwMode="auto">
              <a:xfrm>
                <a:off x="5132389" y="708026"/>
                <a:ext cx="22225" cy="11113"/>
              </a:xfrm>
              <a:custGeom>
                <a:avLst/>
                <a:gdLst>
                  <a:gd name="T0" fmla="*/ 0 w 2"/>
                  <a:gd name="T1" fmla="*/ 1 h 1"/>
                  <a:gd name="T2" fmla="*/ 1 w 2"/>
                  <a:gd name="T3" fmla="*/ 1 h 1"/>
                  <a:gd name="T4" fmla="*/ 1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1" y="1"/>
                      <a:pt x="1" y="1"/>
                    </a:cubicBezTo>
                    <a:cubicBezTo>
                      <a:pt x="1" y="1"/>
                      <a:pt x="2" y="1"/>
                      <a:pt x="2" y="1"/>
                    </a:cubicBezTo>
                    <a:cubicBezTo>
                      <a:pt x="2" y="0"/>
                      <a:pt x="1" y="0"/>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89" name="Freeform 282"/>
              <p:cNvSpPr>
                <a:spLocks/>
              </p:cNvSpPr>
              <p:nvPr/>
            </p:nvSpPr>
            <p:spPr bwMode="auto">
              <a:xfrm>
                <a:off x="5068889" y="719139"/>
                <a:ext cx="20638" cy="11113"/>
              </a:xfrm>
              <a:custGeom>
                <a:avLst/>
                <a:gdLst>
                  <a:gd name="T0" fmla="*/ 1 w 2"/>
                  <a:gd name="T1" fmla="*/ 1 h 1"/>
                  <a:gd name="T2" fmla="*/ 2 w 2"/>
                  <a:gd name="T3" fmla="*/ 1 h 1"/>
                  <a:gd name="T4" fmla="*/ 2 w 2"/>
                  <a:gd name="T5" fmla="*/ 1 h 1"/>
                  <a:gd name="T6" fmla="*/ 1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2" y="1"/>
                      <a:pt x="2" y="1"/>
                      <a:pt x="2" y="1"/>
                    </a:cubicBezTo>
                    <a:cubicBezTo>
                      <a:pt x="2" y="1"/>
                      <a:pt x="2" y="1"/>
                      <a:pt x="2" y="1"/>
                    </a:cubicBezTo>
                    <a:cubicBezTo>
                      <a:pt x="2" y="1"/>
                      <a:pt x="2" y="0"/>
                      <a:pt x="1" y="0"/>
                    </a:cubicBezTo>
                    <a:cubicBezTo>
                      <a:pt x="1" y="0"/>
                      <a:pt x="0" y="0"/>
                      <a:pt x="0" y="1"/>
                    </a:cubicBezTo>
                    <a:cubicBezTo>
                      <a:pt x="0" y="1"/>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90" name="Freeform 283"/>
              <p:cNvSpPr>
                <a:spLocks/>
              </p:cNvSpPr>
              <p:nvPr/>
            </p:nvSpPr>
            <p:spPr bwMode="auto">
              <a:xfrm>
                <a:off x="5154614" y="708026"/>
                <a:ext cx="31750" cy="22225"/>
              </a:xfrm>
              <a:custGeom>
                <a:avLst/>
                <a:gdLst>
                  <a:gd name="T0" fmla="*/ 1 w 3"/>
                  <a:gd name="T1" fmla="*/ 2 h 2"/>
                  <a:gd name="T2" fmla="*/ 2 w 3"/>
                  <a:gd name="T3" fmla="*/ 2 h 2"/>
                  <a:gd name="T4" fmla="*/ 2 w 3"/>
                  <a:gd name="T5" fmla="*/ 2 h 2"/>
                  <a:gd name="T6" fmla="*/ 3 w 3"/>
                  <a:gd name="T7" fmla="*/ 1 h 2"/>
                  <a:gd name="T8" fmla="*/ 3 w 3"/>
                  <a:gd name="T9" fmla="*/ 1 h 2"/>
                  <a:gd name="T10" fmla="*/ 3 w 3"/>
                  <a:gd name="T11" fmla="*/ 1 h 2"/>
                  <a:gd name="T12" fmla="*/ 2 w 3"/>
                  <a:gd name="T13" fmla="*/ 1 h 2"/>
                  <a:gd name="T14" fmla="*/ 1 w 3"/>
                  <a:gd name="T15" fmla="*/ 1 h 2"/>
                  <a:gd name="T16" fmla="*/ 0 w 3"/>
                  <a:gd name="T17" fmla="*/ 1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1" y="2"/>
                      <a:pt x="2" y="2"/>
                      <a:pt x="2" y="2"/>
                    </a:cubicBezTo>
                    <a:cubicBezTo>
                      <a:pt x="2" y="2"/>
                      <a:pt x="2" y="2"/>
                      <a:pt x="2" y="2"/>
                    </a:cubicBezTo>
                    <a:cubicBezTo>
                      <a:pt x="2" y="1"/>
                      <a:pt x="3" y="2"/>
                      <a:pt x="3" y="1"/>
                    </a:cubicBezTo>
                    <a:cubicBezTo>
                      <a:pt x="3" y="1"/>
                      <a:pt x="3" y="1"/>
                      <a:pt x="3" y="1"/>
                    </a:cubicBezTo>
                    <a:cubicBezTo>
                      <a:pt x="3" y="1"/>
                      <a:pt x="3" y="1"/>
                      <a:pt x="3" y="1"/>
                    </a:cubicBezTo>
                    <a:cubicBezTo>
                      <a:pt x="3" y="0"/>
                      <a:pt x="2" y="1"/>
                      <a:pt x="2" y="1"/>
                    </a:cubicBezTo>
                    <a:cubicBezTo>
                      <a:pt x="2" y="1"/>
                      <a:pt x="1" y="1"/>
                      <a:pt x="1" y="1"/>
                    </a:cubicBezTo>
                    <a:cubicBezTo>
                      <a:pt x="1" y="1"/>
                      <a:pt x="0" y="1"/>
                      <a:pt x="0" y="1"/>
                    </a:cubicBezTo>
                    <a:cubicBezTo>
                      <a:pt x="0" y="2"/>
                      <a:pt x="1"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91" name="Freeform 284"/>
              <p:cNvSpPr>
                <a:spLocks/>
              </p:cNvSpPr>
              <p:nvPr/>
            </p:nvSpPr>
            <p:spPr bwMode="auto">
              <a:xfrm>
                <a:off x="5208589" y="708026"/>
                <a:ext cx="42863" cy="11113"/>
              </a:xfrm>
              <a:custGeom>
                <a:avLst/>
                <a:gdLst>
                  <a:gd name="T0" fmla="*/ 1 w 4"/>
                  <a:gd name="T1" fmla="*/ 1 h 1"/>
                  <a:gd name="T2" fmla="*/ 2 w 4"/>
                  <a:gd name="T3" fmla="*/ 1 h 1"/>
                  <a:gd name="T4" fmla="*/ 3 w 4"/>
                  <a:gd name="T5" fmla="*/ 1 h 1"/>
                  <a:gd name="T6" fmla="*/ 4 w 4"/>
                  <a:gd name="T7" fmla="*/ 1 h 1"/>
                  <a:gd name="T8" fmla="*/ 3 w 4"/>
                  <a:gd name="T9" fmla="*/ 0 h 1"/>
                  <a:gd name="T10" fmla="*/ 2 w 4"/>
                  <a:gd name="T11" fmla="*/ 0 h 1"/>
                  <a:gd name="T12" fmla="*/ 0 w 4"/>
                  <a:gd name="T13" fmla="*/ 0 h 1"/>
                  <a:gd name="T14" fmla="*/ 0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1"/>
                      <a:pt x="2" y="1"/>
                      <a:pt x="2" y="1"/>
                    </a:cubicBezTo>
                    <a:cubicBezTo>
                      <a:pt x="2" y="1"/>
                      <a:pt x="3" y="1"/>
                      <a:pt x="3" y="1"/>
                    </a:cubicBezTo>
                    <a:cubicBezTo>
                      <a:pt x="3" y="1"/>
                      <a:pt x="4" y="1"/>
                      <a:pt x="4" y="1"/>
                    </a:cubicBezTo>
                    <a:cubicBezTo>
                      <a:pt x="4" y="0"/>
                      <a:pt x="3" y="0"/>
                      <a:pt x="3" y="0"/>
                    </a:cubicBezTo>
                    <a:cubicBezTo>
                      <a:pt x="2" y="0"/>
                      <a:pt x="2" y="0"/>
                      <a:pt x="2" y="0"/>
                    </a:cubicBezTo>
                    <a:cubicBezTo>
                      <a:pt x="1" y="0"/>
                      <a:pt x="1" y="0"/>
                      <a:pt x="0" y="0"/>
                    </a:cubicBezTo>
                    <a:cubicBezTo>
                      <a:pt x="0" y="0"/>
                      <a:pt x="0" y="1"/>
                      <a:pt x="0" y="1"/>
                    </a:cubicBezTo>
                    <a:cubicBezTo>
                      <a:pt x="1" y="1"/>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92" name="Freeform 285"/>
              <p:cNvSpPr>
                <a:spLocks/>
              </p:cNvSpPr>
              <p:nvPr/>
            </p:nvSpPr>
            <p:spPr bwMode="auto">
              <a:xfrm>
                <a:off x="5262564" y="696914"/>
                <a:ext cx="31750" cy="22225"/>
              </a:xfrm>
              <a:custGeom>
                <a:avLst/>
                <a:gdLst>
                  <a:gd name="T0" fmla="*/ 2 w 3"/>
                  <a:gd name="T1" fmla="*/ 1 h 2"/>
                  <a:gd name="T2" fmla="*/ 3 w 3"/>
                  <a:gd name="T3" fmla="*/ 1 h 2"/>
                  <a:gd name="T4" fmla="*/ 3 w 3"/>
                  <a:gd name="T5" fmla="*/ 1 h 2"/>
                  <a:gd name="T6" fmla="*/ 2 w 3"/>
                  <a:gd name="T7" fmla="*/ 0 h 2"/>
                  <a:gd name="T8" fmla="*/ 1 w 3"/>
                  <a:gd name="T9" fmla="*/ 0 h 2"/>
                  <a:gd name="T10" fmla="*/ 1 w 3"/>
                  <a:gd name="T11" fmla="*/ 1 h 2"/>
                  <a:gd name="T12" fmla="*/ 0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3" y="2"/>
                      <a:pt x="3" y="1"/>
                    </a:cubicBezTo>
                    <a:cubicBezTo>
                      <a:pt x="3" y="1"/>
                      <a:pt x="3" y="1"/>
                      <a:pt x="3" y="1"/>
                    </a:cubicBezTo>
                    <a:cubicBezTo>
                      <a:pt x="3" y="0"/>
                      <a:pt x="3" y="0"/>
                      <a:pt x="2" y="0"/>
                    </a:cubicBezTo>
                    <a:cubicBezTo>
                      <a:pt x="2" y="0"/>
                      <a:pt x="2" y="0"/>
                      <a:pt x="1" y="0"/>
                    </a:cubicBezTo>
                    <a:cubicBezTo>
                      <a:pt x="1" y="0"/>
                      <a:pt x="1" y="0"/>
                      <a:pt x="1" y="1"/>
                    </a:cubicBezTo>
                    <a:cubicBezTo>
                      <a:pt x="0" y="1"/>
                      <a:pt x="0" y="1"/>
                      <a:pt x="0" y="1"/>
                    </a:cubicBezTo>
                    <a:cubicBezTo>
                      <a:pt x="0" y="2"/>
                      <a:pt x="1" y="1"/>
                      <a:pt x="2"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93" name="Freeform 286"/>
              <p:cNvSpPr>
                <a:spLocks/>
              </p:cNvSpPr>
              <p:nvPr/>
            </p:nvSpPr>
            <p:spPr bwMode="auto">
              <a:xfrm>
                <a:off x="5759451" y="696914"/>
                <a:ext cx="96838" cy="33338"/>
              </a:xfrm>
              <a:custGeom>
                <a:avLst/>
                <a:gdLst>
                  <a:gd name="T0" fmla="*/ 2 w 9"/>
                  <a:gd name="T1" fmla="*/ 2 h 3"/>
                  <a:gd name="T2" fmla="*/ 4 w 9"/>
                  <a:gd name="T3" fmla="*/ 2 h 3"/>
                  <a:gd name="T4" fmla="*/ 5 w 9"/>
                  <a:gd name="T5" fmla="*/ 2 h 3"/>
                  <a:gd name="T6" fmla="*/ 6 w 9"/>
                  <a:gd name="T7" fmla="*/ 2 h 3"/>
                  <a:gd name="T8" fmla="*/ 8 w 9"/>
                  <a:gd name="T9" fmla="*/ 2 h 3"/>
                  <a:gd name="T10" fmla="*/ 9 w 9"/>
                  <a:gd name="T11" fmla="*/ 2 h 3"/>
                  <a:gd name="T12" fmla="*/ 9 w 9"/>
                  <a:gd name="T13" fmla="*/ 1 h 3"/>
                  <a:gd name="T14" fmla="*/ 8 w 9"/>
                  <a:gd name="T15" fmla="*/ 0 h 3"/>
                  <a:gd name="T16" fmla="*/ 6 w 9"/>
                  <a:gd name="T17" fmla="*/ 0 h 3"/>
                  <a:gd name="T18" fmla="*/ 5 w 9"/>
                  <a:gd name="T19" fmla="*/ 0 h 3"/>
                  <a:gd name="T20" fmla="*/ 3 w 9"/>
                  <a:gd name="T21" fmla="*/ 0 h 3"/>
                  <a:gd name="T22" fmla="*/ 2 w 9"/>
                  <a:gd name="T23" fmla="*/ 1 h 3"/>
                  <a:gd name="T24" fmla="*/ 1 w 9"/>
                  <a:gd name="T25" fmla="*/ 1 h 3"/>
                  <a:gd name="T26" fmla="*/ 0 w 9"/>
                  <a:gd name="T27" fmla="*/ 1 h 3"/>
                  <a:gd name="T28" fmla="*/ 1 w 9"/>
                  <a:gd name="T29" fmla="*/ 2 h 3"/>
                  <a:gd name="T30" fmla="*/ 2 w 9"/>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
                    <a:moveTo>
                      <a:pt x="2" y="2"/>
                    </a:moveTo>
                    <a:cubicBezTo>
                      <a:pt x="3" y="2"/>
                      <a:pt x="3" y="2"/>
                      <a:pt x="4" y="2"/>
                    </a:cubicBezTo>
                    <a:cubicBezTo>
                      <a:pt x="4" y="2"/>
                      <a:pt x="4" y="2"/>
                      <a:pt x="5" y="2"/>
                    </a:cubicBezTo>
                    <a:cubicBezTo>
                      <a:pt x="5" y="2"/>
                      <a:pt x="6" y="2"/>
                      <a:pt x="6" y="2"/>
                    </a:cubicBezTo>
                    <a:cubicBezTo>
                      <a:pt x="7" y="2"/>
                      <a:pt x="7" y="2"/>
                      <a:pt x="8" y="2"/>
                    </a:cubicBezTo>
                    <a:cubicBezTo>
                      <a:pt x="8" y="2"/>
                      <a:pt x="8" y="2"/>
                      <a:pt x="9" y="2"/>
                    </a:cubicBezTo>
                    <a:cubicBezTo>
                      <a:pt x="9" y="1"/>
                      <a:pt x="9" y="1"/>
                      <a:pt x="9" y="1"/>
                    </a:cubicBezTo>
                    <a:cubicBezTo>
                      <a:pt x="8" y="0"/>
                      <a:pt x="8" y="0"/>
                      <a:pt x="8" y="0"/>
                    </a:cubicBezTo>
                    <a:cubicBezTo>
                      <a:pt x="7" y="0"/>
                      <a:pt x="7" y="0"/>
                      <a:pt x="6" y="0"/>
                    </a:cubicBezTo>
                    <a:cubicBezTo>
                      <a:pt x="5" y="0"/>
                      <a:pt x="5" y="0"/>
                      <a:pt x="5" y="0"/>
                    </a:cubicBezTo>
                    <a:cubicBezTo>
                      <a:pt x="4" y="0"/>
                      <a:pt x="4" y="0"/>
                      <a:pt x="3" y="0"/>
                    </a:cubicBezTo>
                    <a:cubicBezTo>
                      <a:pt x="3" y="0"/>
                      <a:pt x="3" y="1"/>
                      <a:pt x="2" y="1"/>
                    </a:cubicBezTo>
                    <a:cubicBezTo>
                      <a:pt x="2" y="1"/>
                      <a:pt x="1" y="1"/>
                      <a:pt x="1" y="1"/>
                    </a:cubicBezTo>
                    <a:cubicBezTo>
                      <a:pt x="1" y="1"/>
                      <a:pt x="0" y="1"/>
                      <a:pt x="0" y="1"/>
                    </a:cubicBezTo>
                    <a:cubicBezTo>
                      <a:pt x="0" y="1"/>
                      <a:pt x="0" y="2"/>
                      <a:pt x="1" y="2"/>
                    </a:cubicBezTo>
                    <a:cubicBezTo>
                      <a:pt x="1" y="3"/>
                      <a:pt x="1" y="2"/>
                      <a:pt x="2"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94" name="Freeform 287"/>
              <p:cNvSpPr>
                <a:spLocks/>
              </p:cNvSpPr>
              <p:nvPr/>
            </p:nvSpPr>
            <p:spPr bwMode="auto">
              <a:xfrm>
                <a:off x="5802314" y="719139"/>
                <a:ext cx="130175" cy="42863"/>
              </a:xfrm>
              <a:custGeom>
                <a:avLst/>
                <a:gdLst>
                  <a:gd name="T0" fmla="*/ 3 w 12"/>
                  <a:gd name="T1" fmla="*/ 0 h 4"/>
                  <a:gd name="T2" fmla="*/ 1 w 12"/>
                  <a:gd name="T3" fmla="*/ 1 h 4"/>
                  <a:gd name="T4" fmla="*/ 0 w 12"/>
                  <a:gd name="T5" fmla="*/ 1 h 4"/>
                  <a:gd name="T6" fmla="*/ 1 w 12"/>
                  <a:gd name="T7" fmla="*/ 2 h 4"/>
                  <a:gd name="T8" fmla="*/ 2 w 12"/>
                  <a:gd name="T9" fmla="*/ 2 h 4"/>
                  <a:gd name="T10" fmla="*/ 3 w 12"/>
                  <a:gd name="T11" fmla="*/ 2 h 4"/>
                  <a:gd name="T12" fmla="*/ 4 w 12"/>
                  <a:gd name="T13" fmla="*/ 2 h 4"/>
                  <a:gd name="T14" fmla="*/ 5 w 12"/>
                  <a:gd name="T15" fmla="*/ 2 h 4"/>
                  <a:gd name="T16" fmla="*/ 7 w 12"/>
                  <a:gd name="T17" fmla="*/ 3 h 4"/>
                  <a:gd name="T18" fmla="*/ 8 w 12"/>
                  <a:gd name="T19" fmla="*/ 3 h 4"/>
                  <a:gd name="T20" fmla="*/ 10 w 12"/>
                  <a:gd name="T21" fmla="*/ 3 h 4"/>
                  <a:gd name="T22" fmla="*/ 12 w 12"/>
                  <a:gd name="T23" fmla="*/ 3 h 4"/>
                  <a:gd name="T24" fmla="*/ 12 w 12"/>
                  <a:gd name="T25" fmla="*/ 3 h 4"/>
                  <a:gd name="T26" fmla="*/ 12 w 12"/>
                  <a:gd name="T27" fmla="*/ 2 h 4"/>
                  <a:gd name="T28" fmla="*/ 11 w 12"/>
                  <a:gd name="T29" fmla="*/ 2 h 4"/>
                  <a:gd name="T30" fmla="*/ 11 w 12"/>
                  <a:gd name="T31" fmla="*/ 1 h 4"/>
                  <a:gd name="T32" fmla="*/ 10 w 12"/>
                  <a:gd name="T33" fmla="*/ 1 h 4"/>
                  <a:gd name="T34" fmla="*/ 9 w 12"/>
                  <a:gd name="T35" fmla="*/ 1 h 4"/>
                  <a:gd name="T36" fmla="*/ 8 w 12"/>
                  <a:gd name="T37" fmla="*/ 1 h 4"/>
                  <a:gd name="T38" fmla="*/ 7 w 12"/>
                  <a:gd name="T39" fmla="*/ 0 h 4"/>
                  <a:gd name="T40" fmla="*/ 6 w 12"/>
                  <a:gd name="T41" fmla="*/ 0 h 4"/>
                  <a:gd name="T42" fmla="*/ 5 w 12"/>
                  <a:gd name="T43" fmla="*/ 0 h 4"/>
                  <a:gd name="T44" fmla="*/ 3 w 12"/>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
                    <a:moveTo>
                      <a:pt x="3" y="0"/>
                    </a:moveTo>
                    <a:cubicBezTo>
                      <a:pt x="2" y="0"/>
                      <a:pt x="2" y="0"/>
                      <a:pt x="1" y="1"/>
                    </a:cubicBezTo>
                    <a:cubicBezTo>
                      <a:pt x="1" y="1"/>
                      <a:pt x="0" y="1"/>
                      <a:pt x="0" y="1"/>
                    </a:cubicBezTo>
                    <a:cubicBezTo>
                      <a:pt x="0" y="2"/>
                      <a:pt x="1" y="2"/>
                      <a:pt x="1" y="2"/>
                    </a:cubicBezTo>
                    <a:cubicBezTo>
                      <a:pt x="1" y="2"/>
                      <a:pt x="2" y="2"/>
                      <a:pt x="2" y="2"/>
                    </a:cubicBezTo>
                    <a:cubicBezTo>
                      <a:pt x="3" y="2"/>
                      <a:pt x="3" y="2"/>
                      <a:pt x="3" y="2"/>
                    </a:cubicBezTo>
                    <a:cubicBezTo>
                      <a:pt x="3" y="2"/>
                      <a:pt x="4" y="2"/>
                      <a:pt x="4" y="2"/>
                    </a:cubicBezTo>
                    <a:cubicBezTo>
                      <a:pt x="5" y="2"/>
                      <a:pt x="5" y="2"/>
                      <a:pt x="5" y="2"/>
                    </a:cubicBezTo>
                    <a:cubicBezTo>
                      <a:pt x="6" y="2"/>
                      <a:pt x="6" y="3"/>
                      <a:pt x="7" y="3"/>
                    </a:cubicBezTo>
                    <a:cubicBezTo>
                      <a:pt x="7" y="3"/>
                      <a:pt x="8" y="3"/>
                      <a:pt x="8" y="3"/>
                    </a:cubicBezTo>
                    <a:cubicBezTo>
                      <a:pt x="9" y="3"/>
                      <a:pt x="9" y="3"/>
                      <a:pt x="10" y="3"/>
                    </a:cubicBezTo>
                    <a:cubicBezTo>
                      <a:pt x="11" y="3"/>
                      <a:pt x="11" y="4"/>
                      <a:pt x="12" y="3"/>
                    </a:cubicBezTo>
                    <a:cubicBezTo>
                      <a:pt x="12" y="3"/>
                      <a:pt x="12" y="3"/>
                      <a:pt x="12" y="3"/>
                    </a:cubicBezTo>
                    <a:cubicBezTo>
                      <a:pt x="12" y="2"/>
                      <a:pt x="12" y="2"/>
                      <a:pt x="12" y="2"/>
                    </a:cubicBezTo>
                    <a:cubicBezTo>
                      <a:pt x="12" y="2"/>
                      <a:pt x="12" y="2"/>
                      <a:pt x="11" y="2"/>
                    </a:cubicBezTo>
                    <a:cubicBezTo>
                      <a:pt x="11" y="2"/>
                      <a:pt x="11" y="1"/>
                      <a:pt x="11" y="1"/>
                    </a:cubicBezTo>
                    <a:cubicBezTo>
                      <a:pt x="11" y="1"/>
                      <a:pt x="10" y="1"/>
                      <a:pt x="10" y="1"/>
                    </a:cubicBezTo>
                    <a:cubicBezTo>
                      <a:pt x="9" y="1"/>
                      <a:pt x="9" y="1"/>
                      <a:pt x="9" y="1"/>
                    </a:cubicBezTo>
                    <a:cubicBezTo>
                      <a:pt x="8" y="1"/>
                      <a:pt x="8" y="1"/>
                      <a:pt x="8" y="1"/>
                    </a:cubicBezTo>
                    <a:cubicBezTo>
                      <a:pt x="7" y="1"/>
                      <a:pt x="7" y="1"/>
                      <a:pt x="7" y="0"/>
                    </a:cubicBezTo>
                    <a:cubicBezTo>
                      <a:pt x="7" y="0"/>
                      <a:pt x="7" y="0"/>
                      <a:pt x="6" y="0"/>
                    </a:cubicBezTo>
                    <a:cubicBezTo>
                      <a:pt x="6" y="0"/>
                      <a:pt x="5" y="0"/>
                      <a:pt x="5" y="0"/>
                    </a:cubicBezTo>
                    <a:cubicBezTo>
                      <a:pt x="4" y="0"/>
                      <a:pt x="4" y="0"/>
                      <a:pt x="3"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95" name="Freeform 288"/>
              <p:cNvSpPr>
                <a:spLocks/>
              </p:cNvSpPr>
              <p:nvPr/>
            </p:nvSpPr>
            <p:spPr bwMode="auto">
              <a:xfrm>
                <a:off x="5953126" y="730251"/>
                <a:ext cx="87313" cy="42863"/>
              </a:xfrm>
              <a:custGeom>
                <a:avLst/>
                <a:gdLst>
                  <a:gd name="T0" fmla="*/ 1 w 8"/>
                  <a:gd name="T1" fmla="*/ 4 h 4"/>
                  <a:gd name="T2" fmla="*/ 2 w 8"/>
                  <a:gd name="T3" fmla="*/ 4 h 4"/>
                  <a:gd name="T4" fmla="*/ 3 w 8"/>
                  <a:gd name="T5" fmla="*/ 3 h 4"/>
                  <a:gd name="T6" fmla="*/ 5 w 8"/>
                  <a:gd name="T7" fmla="*/ 3 h 4"/>
                  <a:gd name="T8" fmla="*/ 7 w 8"/>
                  <a:gd name="T9" fmla="*/ 3 h 4"/>
                  <a:gd name="T10" fmla="*/ 8 w 8"/>
                  <a:gd name="T11" fmla="*/ 3 h 4"/>
                  <a:gd name="T12" fmla="*/ 8 w 8"/>
                  <a:gd name="T13" fmla="*/ 2 h 4"/>
                  <a:gd name="T14" fmla="*/ 6 w 8"/>
                  <a:gd name="T15" fmla="*/ 2 h 4"/>
                  <a:gd name="T16" fmla="*/ 6 w 8"/>
                  <a:gd name="T17" fmla="*/ 2 h 4"/>
                  <a:gd name="T18" fmla="*/ 4 w 8"/>
                  <a:gd name="T19" fmla="*/ 1 h 4"/>
                  <a:gd name="T20" fmla="*/ 3 w 8"/>
                  <a:gd name="T21" fmla="*/ 1 h 4"/>
                  <a:gd name="T22" fmla="*/ 3 w 8"/>
                  <a:gd name="T23" fmla="*/ 2 h 4"/>
                  <a:gd name="T24" fmla="*/ 3 w 8"/>
                  <a:gd name="T25" fmla="*/ 1 h 4"/>
                  <a:gd name="T26" fmla="*/ 1 w 8"/>
                  <a:gd name="T27" fmla="*/ 1 h 4"/>
                  <a:gd name="T28" fmla="*/ 0 w 8"/>
                  <a:gd name="T29" fmla="*/ 2 h 4"/>
                  <a:gd name="T30" fmla="*/ 0 w 8"/>
                  <a:gd name="T31" fmla="*/ 3 h 4"/>
                  <a:gd name="T32" fmla="*/ 1 w 8"/>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1" y="4"/>
                    </a:moveTo>
                    <a:cubicBezTo>
                      <a:pt x="1" y="4"/>
                      <a:pt x="2" y="4"/>
                      <a:pt x="2" y="4"/>
                    </a:cubicBezTo>
                    <a:cubicBezTo>
                      <a:pt x="2" y="4"/>
                      <a:pt x="3" y="3"/>
                      <a:pt x="3" y="3"/>
                    </a:cubicBezTo>
                    <a:cubicBezTo>
                      <a:pt x="4" y="3"/>
                      <a:pt x="4" y="3"/>
                      <a:pt x="5" y="3"/>
                    </a:cubicBezTo>
                    <a:cubicBezTo>
                      <a:pt x="6" y="3"/>
                      <a:pt x="7" y="4"/>
                      <a:pt x="7" y="3"/>
                    </a:cubicBezTo>
                    <a:cubicBezTo>
                      <a:pt x="8" y="3"/>
                      <a:pt x="8" y="3"/>
                      <a:pt x="8" y="3"/>
                    </a:cubicBezTo>
                    <a:cubicBezTo>
                      <a:pt x="8" y="3"/>
                      <a:pt x="8" y="2"/>
                      <a:pt x="8" y="2"/>
                    </a:cubicBezTo>
                    <a:cubicBezTo>
                      <a:pt x="7" y="2"/>
                      <a:pt x="7" y="2"/>
                      <a:pt x="6" y="2"/>
                    </a:cubicBezTo>
                    <a:cubicBezTo>
                      <a:pt x="6" y="2"/>
                      <a:pt x="6" y="2"/>
                      <a:pt x="6" y="2"/>
                    </a:cubicBezTo>
                    <a:cubicBezTo>
                      <a:pt x="5" y="2"/>
                      <a:pt x="5" y="1"/>
                      <a:pt x="4" y="1"/>
                    </a:cubicBezTo>
                    <a:cubicBezTo>
                      <a:pt x="4" y="1"/>
                      <a:pt x="4" y="1"/>
                      <a:pt x="3" y="1"/>
                    </a:cubicBezTo>
                    <a:cubicBezTo>
                      <a:pt x="3" y="1"/>
                      <a:pt x="3" y="2"/>
                      <a:pt x="3" y="2"/>
                    </a:cubicBezTo>
                    <a:cubicBezTo>
                      <a:pt x="2" y="1"/>
                      <a:pt x="3" y="1"/>
                      <a:pt x="3" y="1"/>
                    </a:cubicBezTo>
                    <a:cubicBezTo>
                      <a:pt x="2" y="0"/>
                      <a:pt x="1" y="1"/>
                      <a:pt x="1" y="1"/>
                    </a:cubicBezTo>
                    <a:cubicBezTo>
                      <a:pt x="1" y="1"/>
                      <a:pt x="0" y="2"/>
                      <a:pt x="0" y="2"/>
                    </a:cubicBezTo>
                    <a:cubicBezTo>
                      <a:pt x="0" y="2"/>
                      <a:pt x="0" y="3"/>
                      <a:pt x="0" y="3"/>
                    </a:cubicBezTo>
                    <a:cubicBezTo>
                      <a:pt x="1" y="4"/>
                      <a:pt x="1" y="4"/>
                      <a:pt x="1" y="4"/>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96" name="Freeform 289"/>
              <p:cNvSpPr>
                <a:spLocks/>
              </p:cNvSpPr>
              <p:nvPr/>
            </p:nvSpPr>
            <p:spPr bwMode="auto">
              <a:xfrm>
                <a:off x="6708776" y="804864"/>
                <a:ext cx="161925" cy="44450"/>
              </a:xfrm>
              <a:custGeom>
                <a:avLst/>
                <a:gdLst>
                  <a:gd name="T0" fmla="*/ 1 w 15"/>
                  <a:gd name="T1" fmla="*/ 2 h 4"/>
                  <a:gd name="T2" fmla="*/ 1 w 15"/>
                  <a:gd name="T3" fmla="*/ 3 h 4"/>
                  <a:gd name="T4" fmla="*/ 2 w 15"/>
                  <a:gd name="T5" fmla="*/ 3 h 4"/>
                  <a:gd name="T6" fmla="*/ 3 w 15"/>
                  <a:gd name="T7" fmla="*/ 3 h 4"/>
                  <a:gd name="T8" fmla="*/ 4 w 15"/>
                  <a:gd name="T9" fmla="*/ 3 h 4"/>
                  <a:gd name="T10" fmla="*/ 5 w 15"/>
                  <a:gd name="T11" fmla="*/ 4 h 4"/>
                  <a:gd name="T12" fmla="*/ 5 w 15"/>
                  <a:gd name="T13" fmla="*/ 4 h 4"/>
                  <a:gd name="T14" fmla="*/ 5 w 15"/>
                  <a:gd name="T15" fmla="*/ 4 h 4"/>
                  <a:gd name="T16" fmla="*/ 7 w 15"/>
                  <a:gd name="T17" fmla="*/ 4 h 4"/>
                  <a:gd name="T18" fmla="*/ 8 w 15"/>
                  <a:gd name="T19" fmla="*/ 4 h 4"/>
                  <a:gd name="T20" fmla="*/ 10 w 15"/>
                  <a:gd name="T21" fmla="*/ 3 h 4"/>
                  <a:gd name="T22" fmla="*/ 11 w 15"/>
                  <a:gd name="T23" fmla="*/ 3 h 4"/>
                  <a:gd name="T24" fmla="*/ 12 w 15"/>
                  <a:gd name="T25" fmla="*/ 3 h 4"/>
                  <a:gd name="T26" fmla="*/ 13 w 15"/>
                  <a:gd name="T27" fmla="*/ 4 h 4"/>
                  <a:gd name="T28" fmla="*/ 14 w 15"/>
                  <a:gd name="T29" fmla="*/ 3 h 4"/>
                  <a:gd name="T30" fmla="*/ 15 w 15"/>
                  <a:gd name="T31" fmla="*/ 3 h 4"/>
                  <a:gd name="T32" fmla="*/ 15 w 15"/>
                  <a:gd name="T33" fmla="*/ 2 h 4"/>
                  <a:gd name="T34" fmla="*/ 14 w 15"/>
                  <a:gd name="T35" fmla="*/ 2 h 4"/>
                  <a:gd name="T36" fmla="*/ 12 w 15"/>
                  <a:gd name="T37" fmla="*/ 2 h 4"/>
                  <a:gd name="T38" fmla="*/ 11 w 15"/>
                  <a:gd name="T39" fmla="*/ 1 h 4"/>
                  <a:gd name="T40" fmla="*/ 9 w 15"/>
                  <a:gd name="T41" fmla="*/ 1 h 4"/>
                  <a:gd name="T42" fmla="*/ 8 w 15"/>
                  <a:gd name="T43" fmla="*/ 1 h 4"/>
                  <a:gd name="T44" fmla="*/ 7 w 15"/>
                  <a:gd name="T45" fmla="*/ 1 h 4"/>
                  <a:gd name="T46" fmla="*/ 6 w 15"/>
                  <a:gd name="T47" fmla="*/ 1 h 4"/>
                  <a:gd name="T48" fmla="*/ 6 w 15"/>
                  <a:gd name="T49" fmla="*/ 1 h 4"/>
                  <a:gd name="T50" fmla="*/ 6 w 15"/>
                  <a:gd name="T51" fmla="*/ 2 h 4"/>
                  <a:gd name="T52" fmla="*/ 5 w 15"/>
                  <a:gd name="T53" fmla="*/ 1 h 4"/>
                  <a:gd name="T54" fmla="*/ 5 w 15"/>
                  <a:gd name="T55" fmla="*/ 1 h 4"/>
                  <a:gd name="T56" fmla="*/ 3 w 15"/>
                  <a:gd name="T57" fmla="*/ 1 h 4"/>
                  <a:gd name="T58" fmla="*/ 2 w 15"/>
                  <a:gd name="T59" fmla="*/ 0 h 4"/>
                  <a:gd name="T60" fmla="*/ 1 w 15"/>
                  <a:gd name="T61" fmla="*/ 0 h 4"/>
                  <a:gd name="T62" fmla="*/ 0 w 15"/>
                  <a:gd name="T63" fmla="*/ 1 h 4"/>
                  <a:gd name="T64" fmla="*/ 1 w 1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4">
                    <a:moveTo>
                      <a:pt x="1" y="2"/>
                    </a:moveTo>
                    <a:cubicBezTo>
                      <a:pt x="1" y="2"/>
                      <a:pt x="1" y="2"/>
                      <a:pt x="1" y="3"/>
                    </a:cubicBezTo>
                    <a:cubicBezTo>
                      <a:pt x="1" y="3"/>
                      <a:pt x="2" y="3"/>
                      <a:pt x="2" y="3"/>
                    </a:cubicBezTo>
                    <a:cubicBezTo>
                      <a:pt x="2" y="3"/>
                      <a:pt x="3" y="3"/>
                      <a:pt x="3" y="3"/>
                    </a:cubicBezTo>
                    <a:cubicBezTo>
                      <a:pt x="3" y="3"/>
                      <a:pt x="3" y="3"/>
                      <a:pt x="4" y="3"/>
                    </a:cubicBezTo>
                    <a:cubicBezTo>
                      <a:pt x="4" y="3"/>
                      <a:pt x="4" y="3"/>
                      <a:pt x="5" y="4"/>
                    </a:cubicBezTo>
                    <a:cubicBezTo>
                      <a:pt x="5" y="4"/>
                      <a:pt x="5" y="4"/>
                      <a:pt x="5" y="4"/>
                    </a:cubicBezTo>
                    <a:cubicBezTo>
                      <a:pt x="5" y="4"/>
                      <a:pt x="5" y="4"/>
                      <a:pt x="5" y="4"/>
                    </a:cubicBezTo>
                    <a:cubicBezTo>
                      <a:pt x="6" y="4"/>
                      <a:pt x="6" y="4"/>
                      <a:pt x="7" y="4"/>
                    </a:cubicBezTo>
                    <a:cubicBezTo>
                      <a:pt x="7" y="4"/>
                      <a:pt x="8" y="4"/>
                      <a:pt x="8" y="4"/>
                    </a:cubicBezTo>
                    <a:cubicBezTo>
                      <a:pt x="9" y="4"/>
                      <a:pt x="9" y="4"/>
                      <a:pt x="10" y="3"/>
                    </a:cubicBezTo>
                    <a:cubicBezTo>
                      <a:pt x="10" y="3"/>
                      <a:pt x="10" y="3"/>
                      <a:pt x="11" y="3"/>
                    </a:cubicBezTo>
                    <a:cubicBezTo>
                      <a:pt x="11" y="3"/>
                      <a:pt x="12" y="3"/>
                      <a:pt x="12" y="3"/>
                    </a:cubicBezTo>
                    <a:cubicBezTo>
                      <a:pt x="12" y="4"/>
                      <a:pt x="13" y="4"/>
                      <a:pt x="13" y="4"/>
                    </a:cubicBezTo>
                    <a:cubicBezTo>
                      <a:pt x="13" y="4"/>
                      <a:pt x="14" y="4"/>
                      <a:pt x="14" y="3"/>
                    </a:cubicBezTo>
                    <a:cubicBezTo>
                      <a:pt x="14" y="3"/>
                      <a:pt x="15" y="3"/>
                      <a:pt x="15" y="3"/>
                    </a:cubicBezTo>
                    <a:cubicBezTo>
                      <a:pt x="15" y="3"/>
                      <a:pt x="15" y="2"/>
                      <a:pt x="15" y="2"/>
                    </a:cubicBezTo>
                    <a:cubicBezTo>
                      <a:pt x="14" y="2"/>
                      <a:pt x="14" y="2"/>
                      <a:pt x="14" y="2"/>
                    </a:cubicBezTo>
                    <a:cubicBezTo>
                      <a:pt x="13" y="2"/>
                      <a:pt x="13" y="2"/>
                      <a:pt x="12" y="2"/>
                    </a:cubicBezTo>
                    <a:cubicBezTo>
                      <a:pt x="12" y="2"/>
                      <a:pt x="11" y="2"/>
                      <a:pt x="11" y="1"/>
                    </a:cubicBezTo>
                    <a:cubicBezTo>
                      <a:pt x="10" y="1"/>
                      <a:pt x="10" y="1"/>
                      <a:pt x="9" y="1"/>
                    </a:cubicBezTo>
                    <a:cubicBezTo>
                      <a:pt x="9" y="1"/>
                      <a:pt x="8" y="1"/>
                      <a:pt x="8" y="1"/>
                    </a:cubicBezTo>
                    <a:cubicBezTo>
                      <a:pt x="7" y="1"/>
                      <a:pt x="7" y="1"/>
                      <a:pt x="7" y="1"/>
                    </a:cubicBezTo>
                    <a:cubicBezTo>
                      <a:pt x="6" y="1"/>
                      <a:pt x="6" y="0"/>
                      <a:pt x="6" y="1"/>
                    </a:cubicBezTo>
                    <a:cubicBezTo>
                      <a:pt x="6" y="1"/>
                      <a:pt x="6" y="1"/>
                      <a:pt x="6" y="1"/>
                    </a:cubicBezTo>
                    <a:cubicBezTo>
                      <a:pt x="6" y="1"/>
                      <a:pt x="6" y="2"/>
                      <a:pt x="6" y="2"/>
                    </a:cubicBezTo>
                    <a:cubicBezTo>
                      <a:pt x="6" y="2"/>
                      <a:pt x="6" y="2"/>
                      <a:pt x="5" y="1"/>
                    </a:cubicBezTo>
                    <a:cubicBezTo>
                      <a:pt x="5" y="1"/>
                      <a:pt x="5" y="1"/>
                      <a:pt x="5" y="1"/>
                    </a:cubicBezTo>
                    <a:cubicBezTo>
                      <a:pt x="4" y="1"/>
                      <a:pt x="4" y="1"/>
                      <a:pt x="3" y="1"/>
                    </a:cubicBezTo>
                    <a:cubicBezTo>
                      <a:pt x="3" y="1"/>
                      <a:pt x="3" y="1"/>
                      <a:pt x="2" y="0"/>
                    </a:cubicBezTo>
                    <a:cubicBezTo>
                      <a:pt x="2" y="0"/>
                      <a:pt x="1" y="0"/>
                      <a:pt x="1" y="0"/>
                    </a:cubicBezTo>
                    <a:cubicBezTo>
                      <a:pt x="1" y="1"/>
                      <a:pt x="0" y="1"/>
                      <a:pt x="0" y="1"/>
                    </a:cubicBezTo>
                    <a:cubicBezTo>
                      <a:pt x="0" y="1"/>
                      <a:pt x="1"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97" name="Freeform 290"/>
              <p:cNvSpPr>
                <a:spLocks/>
              </p:cNvSpPr>
              <p:nvPr/>
            </p:nvSpPr>
            <p:spPr bwMode="auto">
              <a:xfrm>
                <a:off x="6892926" y="827089"/>
                <a:ext cx="96838" cy="33338"/>
              </a:xfrm>
              <a:custGeom>
                <a:avLst/>
                <a:gdLst>
                  <a:gd name="T0" fmla="*/ 0 w 9"/>
                  <a:gd name="T1" fmla="*/ 1 h 3"/>
                  <a:gd name="T2" fmla="*/ 1 w 9"/>
                  <a:gd name="T3" fmla="*/ 1 h 3"/>
                  <a:gd name="T4" fmla="*/ 2 w 9"/>
                  <a:gd name="T5" fmla="*/ 1 h 3"/>
                  <a:gd name="T6" fmla="*/ 4 w 9"/>
                  <a:gd name="T7" fmla="*/ 1 h 3"/>
                  <a:gd name="T8" fmla="*/ 5 w 9"/>
                  <a:gd name="T9" fmla="*/ 2 h 3"/>
                  <a:gd name="T10" fmla="*/ 6 w 9"/>
                  <a:gd name="T11" fmla="*/ 2 h 3"/>
                  <a:gd name="T12" fmla="*/ 7 w 9"/>
                  <a:gd name="T13" fmla="*/ 2 h 3"/>
                  <a:gd name="T14" fmla="*/ 9 w 9"/>
                  <a:gd name="T15" fmla="*/ 2 h 3"/>
                  <a:gd name="T16" fmla="*/ 9 w 9"/>
                  <a:gd name="T17" fmla="*/ 1 h 3"/>
                  <a:gd name="T18" fmla="*/ 8 w 9"/>
                  <a:gd name="T19" fmla="*/ 1 h 3"/>
                  <a:gd name="T20" fmla="*/ 7 w 9"/>
                  <a:gd name="T21" fmla="*/ 1 h 3"/>
                  <a:gd name="T22" fmla="*/ 6 w 9"/>
                  <a:gd name="T23" fmla="*/ 1 h 3"/>
                  <a:gd name="T24" fmla="*/ 4 w 9"/>
                  <a:gd name="T25" fmla="*/ 0 h 3"/>
                  <a:gd name="T26" fmla="*/ 3 w 9"/>
                  <a:gd name="T27" fmla="*/ 0 h 3"/>
                  <a:gd name="T28" fmla="*/ 2 w 9"/>
                  <a:gd name="T29" fmla="*/ 0 h 3"/>
                  <a:gd name="T30" fmla="*/ 1 w 9"/>
                  <a:gd name="T31" fmla="*/ 1 h 3"/>
                  <a:gd name="T32" fmla="*/ 0 w 9"/>
                  <a:gd name="T33" fmla="*/ 0 h 3"/>
                  <a:gd name="T34" fmla="*/ 0 w 9"/>
                  <a:gd name="T35" fmla="*/ 0 h 3"/>
                  <a:gd name="T36" fmla="*/ 0 w 9"/>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3">
                    <a:moveTo>
                      <a:pt x="0" y="1"/>
                    </a:moveTo>
                    <a:cubicBezTo>
                      <a:pt x="0" y="1"/>
                      <a:pt x="1" y="1"/>
                      <a:pt x="1" y="1"/>
                    </a:cubicBezTo>
                    <a:cubicBezTo>
                      <a:pt x="2" y="1"/>
                      <a:pt x="2" y="1"/>
                      <a:pt x="2" y="1"/>
                    </a:cubicBezTo>
                    <a:cubicBezTo>
                      <a:pt x="3" y="1"/>
                      <a:pt x="3" y="1"/>
                      <a:pt x="4" y="1"/>
                    </a:cubicBezTo>
                    <a:cubicBezTo>
                      <a:pt x="4" y="2"/>
                      <a:pt x="5" y="2"/>
                      <a:pt x="5" y="2"/>
                    </a:cubicBezTo>
                    <a:cubicBezTo>
                      <a:pt x="5" y="2"/>
                      <a:pt x="6" y="2"/>
                      <a:pt x="6" y="2"/>
                    </a:cubicBezTo>
                    <a:cubicBezTo>
                      <a:pt x="7" y="2"/>
                      <a:pt x="7" y="2"/>
                      <a:pt x="7" y="2"/>
                    </a:cubicBezTo>
                    <a:cubicBezTo>
                      <a:pt x="8" y="2"/>
                      <a:pt x="9" y="3"/>
                      <a:pt x="9" y="2"/>
                    </a:cubicBezTo>
                    <a:cubicBezTo>
                      <a:pt x="9" y="2"/>
                      <a:pt x="9" y="1"/>
                      <a:pt x="9" y="1"/>
                    </a:cubicBezTo>
                    <a:cubicBezTo>
                      <a:pt x="9" y="1"/>
                      <a:pt x="8" y="1"/>
                      <a:pt x="8" y="1"/>
                    </a:cubicBezTo>
                    <a:cubicBezTo>
                      <a:pt x="7" y="1"/>
                      <a:pt x="7" y="1"/>
                      <a:pt x="7" y="1"/>
                    </a:cubicBezTo>
                    <a:cubicBezTo>
                      <a:pt x="6" y="1"/>
                      <a:pt x="6" y="1"/>
                      <a:pt x="6" y="1"/>
                    </a:cubicBezTo>
                    <a:cubicBezTo>
                      <a:pt x="5" y="1"/>
                      <a:pt x="5" y="0"/>
                      <a:pt x="4" y="0"/>
                    </a:cubicBezTo>
                    <a:cubicBezTo>
                      <a:pt x="4" y="0"/>
                      <a:pt x="4" y="0"/>
                      <a:pt x="3" y="0"/>
                    </a:cubicBezTo>
                    <a:cubicBezTo>
                      <a:pt x="3" y="0"/>
                      <a:pt x="3" y="0"/>
                      <a:pt x="2" y="0"/>
                    </a:cubicBezTo>
                    <a:cubicBezTo>
                      <a:pt x="2" y="0"/>
                      <a:pt x="2" y="1"/>
                      <a:pt x="1" y="1"/>
                    </a:cubicBezTo>
                    <a:cubicBezTo>
                      <a:pt x="1" y="1"/>
                      <a:pt x="1" y="0"/>
                      <a:pt x="0" y="0"/>
                    </a:cubicBezTo>
                    <a:cubicBezTo>
                      <a:pt x="0" y="0"/>
                      <a:pt x="0" y="0"/>
                      <a:pt x="0" y="0"/>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98" name="Freeform 291"/>
              <p:cNvSpPr>
                <a:spLocks/>
              </p:cNvSpPr>
              <p:nvPr/>
            </p:nvSpPr>
            <p:spPr bwMode="auto">
              <a:xfrm>
                <a:off x="5921376" y="7842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1"/>
                      <a:pt x="1" y="1"/>
                      <a:pt x="1" y="0"/>
                    </a:cubicBezTo>
                    <a:cubicBezTo>
                      <a:pt x="1"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99" name="Freeform 292"/>
              <p:cNvSpPr>
                <a:spLocks/>
              </p:cNvSpPr>
              <p:nvPr/>
            </p:nvSpPr>
            <p:spPr bwMode="auto">
              <a:xfrm>
                <a:off x="6688139" y="815976"/>
                <a:ext cx="11113" cy="22225"/>
              </a:xfrm>
              <a:custGeom>
                <a:avLst/>
                <a:gdLst>
                  <a:gd name="T0" fmla="*/ 1 w 1"/>
                  <a:gd name="T1" fmla="*/ 2 h 2"/>
                  <a:gd name="T2" fmla="*/ 1 w 1"/>
                  <a:gd name="T3" fmla="*/ 2 h 2"/>
                  <a:gd name="T4" fmla="*/ 1 w 1"/>
                  <a:gd name="T5" fmla="*/ 1 h 2"/>
                  <a:gd name="T6" fmla="*/ 1 w 1"/>
                  <a:gd name="T7" fmla="*/ 1 h 2"/>
                  <a:gd name="T8" fmla="*/ 1 w 1"/>
                  <a:gd name="T9" fmla="*/ 1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2"/>
                    </a:cubicBezTo>
                    <a:cubicBezTo>
                      <a:pt x="1" y="2"/>
                      <a:pt x="1" y="2"/>
                      <a:pt x="1" y="1"/>
                    </a:cubicBezTo>
                    <a:cubicBezTo>
                      <a:pt x="1" y="1"/>
                      <a:pt x="1" y="1"/>
                      <a:pt x="1" y="1"/>
                    </a:cubicBezTo>
                    <a:cubicBezTo>
                      <a:pt x="1" y="1"/>
                      <a:pt x="1" y="1"/>
                      <a:pt x="1" y="1"/>
                    </a:cubicBezTo>
                    <a:cubicBezTo>
                      <a:pt x="0" y="1"/>
                      <a:pt x="0" y="0"/>
                      <a:pt x="0" y="1"/>
                    </a:cubicBezTo>
                    <a:cubicBezTo>
                      <a:pt x="0" y="1"/>
                      <a:pt x="0" y="1"/>
                      <a:pt x="0" y="1"/>
                    </a:cubicBezTo>
                    <a:cubicBezTo>
                      <a:pt x="0" y="1"/>
                      <a:pt x="0"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00" name="Freeform 293"/>
              <p:cNvSpPr>
                <a:spLocks/>
              </p:cNvSpPr>
              <p:nvPr/>
            </p:nvSpPr>
            <p:spPr bwMode="auto">
              <a:xfrm>
                <a:off x="6827839" y="860426"/>
                <a:ext cx="22225" cy="9525"/>
              </a:xfrm>
              <a:custGeom>
                <a:avLst/>
                <a:gdLst>
                  <a:gd name="T0" fmla="*/ 0 w 2"/>
                  <a:gd name="T1" fmla="*/ 0 h 1"/>
                  <a:gd name="T2" fmla="*/ 0 w 2"/>
                  <a:gd name="T3" fmla="*/ 1 h 1"/>
                  <a:gd name="T4" fmla="*/ 1 w 2"/>
                  <a:gd name="T5" fmla="*/ 1 h 1"/>
                  <a:gd name="T6" fmla="*/ 2 w 2"/>
                  <a:gd name="T7" fmla="*/ 1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1"/>
                    </a:cubicBezTo>
                    <a:cubicBezTo>
                      <a:pt x="1" y="1"/>
                      <a:pt x="1" y="1"/>
                      <a:pt x="1" y="1"/>
                    </a:cubicBezTo>
                    <a:cubicBezTo>
                      <a:pt x="1" y="1"/>
                      <a:pt x="2" y="1"/>
                      <a:pt x="2" y="1"/>
                    </a:cubicBezTo>
                    <a:cubicBezTo>
                      <a:pt x="2" y="0"/>
                      <a:pt x="1" y="0"/>
                      <a:pt x="1" y="0"/>
                    </a:cubicBezTo>
                    <a:cubicBezTo>
                      <a:pt x="1"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01" name="Freeform 294"/>
              <p:cNvSpPr>
                <a:spLocks/>
              </p:cNvSpPr>
              <p:nvPr/>
            </p:nvSpPr>
            <p:spPr bwMode="auto">
              <a:xfrm>
                <a:off x="6850064" y="869951"/>
                <a:ext cx="74613" cy="22225"/>
              </a:xfrm>
              <a:custGeom>
                <a:avLst/>
                <a:gdLst>
                  <a:gd name="T0" fmla="*/ 1 w 7"/>
                  <a:gd name="T1" fmla="*/ 0 h 2"/>
                  <a:gd name="T2" fmla="*/ 1 w 7"/>
                  <a:gd name="T3" fmla="*/ 0 h 2"/>
                  <a:gd name="T4" fmla="*/ 0 w 7"/>
                  <a:gd name="T5" fmla="*/ 1 h 2"/>
                  <a:gd name="T6" fmla="*/ 1 w 7"/>
                  <a:gd name="T7" fmla="*/ 1 h 2"/>
                  <a:gd name="T8" fmla="*/ 2 w 7"/>
                  <a:gd name="T9" fmla="*/ 1 h 2"/>
                  <a:gd name="T10" fmla="*/ 3 w 7"/>
                  <a:gd name="T11" fmla="*/ 1 h 2"/>
                  <a:gd name="T12" fmla="*/ 4 w 7"/>
                  <a:gd name="T13" fmla="*/ 1 h 2"/>
                  <a:gd name="T14" fmla="*/ 5 w 7"/>
                  <a:gd name="T15" fmla="*/ 2 h 2"/>
                  <a:gd name="T16" fmla="*/ 7 w 7"/>
                  <a:gd name="T17" fmla="*/ 1 h 2"/>
                  <a:gd name="T18" fmla="*/ 6 w 7"/>
                  <a:gd name="T19" fmla="*/ 1 h 2"/>
                  <a:gd name="T20" fmla="*/ 5 w 7"/>
                  <a:gd name="T21" fmla="*/ 1 h 2"/>
                  <a:gd name="T22" fmla="*/ 3 w 7"/>
                  <a:gd name="T23" fmla="*/ 0 h 2"/>
                  <a:gd name="T24" fmla="*/ 2 w 7"/>
                  <a:gd name="T25" fmla="*/ 0 h 2"/>
                  <a:gd name="T26" fmla="*/ 1 w 7"/>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
                    <a:moveTo>
                      <a:pt x="1" y="0"/>
                    </a:moveTo>
                    <a:cubicBezTo>
                      <a:pt x="1" y="0"/>
                      <a:pt x="1" y="0"/>
                      <a:pt x="1" y="0"/>
                    </a:cubicBezTo>
                    <a:cubicBezTo>
                      <a:pt x="0" y="0"/>
                      <a:pt x="0" y="1"/>
                      <a:pt x="0" y="1"/>
                    </a:cubicBezTo>
                    <a:cubicBezTo>
                      <a:pt x="0" y="1"/>
                      <a:pt x="1" y="1"/>
                      <a:pt x="1" y="1"/>
                    </a:cubicBezTo>
                    <a:cubicBezTo>
                      <a:pt x="1" y="1"/>
                      <a:pt x="1" y="1"/>
                      <a:pt x="2" y="1"/>
                    </a:cubicBezTo>
                    <a:cubicBezTo>
                      <a:pt x="2" y="1"/>
                      <a:pt x="3" y="1"/>
                      <a:pt x="3" y="1"/>
                    </a:cubicBezTo>
                    <a:cubicBezTo>
                      <a:pt x="3" y="1"/>
                      <a:pt x="4" y="1"/>
                      <a:pt x="4" y="1"/>
                    </a:cubicBezTo>
                    <a:cubicBezTo>
                      <a:pt x="4" y="2"/>
                      <a:pt x="5" y="2"/>
                      <a:pt x="5" y="2"/>
                    </a:cubicBezTo>
                    <a:cubicBezTo>
                      <a:pt x="6" y="2"/>
                      <a:pt x="7" y="2"/>
                      <a:pt x="7" y="1"/>
                    </a:cubicBezTo>
                    <a:cubicBezTo>
                      <a:pt x="7" y="1"/>
                      <a:pt x="6" y="1"/>
                      <a:pt x="6" y="1"/>
                    </a:cubicBezTo>
                    <a:cubicBezTo>
                      <a:pt x="6" y="1"/>
                      <a:pt x="5" y="1"/>
                      <a:pt x="5" y="1"/>
                    </a:cubicBezTo>
                    <a:cubicBezTo>
                      <a:pt x="4" y="1"/>
                      <a:pt x="4" y="0"/>
                      <a:pt x="3" y="0"/>
                    </a:cubicBezTo>
                    <a:cubicBezTo>
                      <a:pt x="3" y="0"/>
                      <a:pt x="3" y="0"/>
                      <a:pt x="2" y="0"/>
                    </a:cubicBezTo>
                    <a:cubicBezTo>
                      <a:pt x="2" y="0"/>
                      <a:pt x="2"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02" name="Freeform 295"/>
              <p:cNvSpPr>
                <a:spLocks/>
              </p:cNvSpPr>
              <p:nvPr/>
            </p:nvSpPr>
            <p:spPr bwMode="auto">
              <a:xfrm>
                <a:off x="7551739" y="96837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03" name="Freeform 296"/>
              <p:cNvSpPr>
                <a:spLocks/>
              </p:cNvSpPr>
              <p:nvPr/>
            </p:nvSpPr>
            <p:spPr bwMode="auto">
              <a:xfrm>
                <a:off x="8004176" y="1377951"/>
                <a:ext cx="22225" cy="33338"/>
              </a:xfrm>
              <a:custGeom>
                <a:avLst/>
                <a:gdLst>
                  <a:gd name="T0" fmla="*/ 0 w 2"/>
                  <a:gd name="T1" fmla="*/ 1 h 3"/>
                  <a:gd name="T2" fmla="*/ 1 w 2"/>
                  <a:gd name="T3" fmla="*/ 1 h 3"/>
                  <a:gd name="T4" fmla="*/ 1 w 2"/>
                  <a:gd name="T5" fmla="*/ 2 h 3"/>
                  <a:gd name="T6" fmla="*/ 2 w 2"/>
                  <a:gd name="T7" fmla="*/ 2 h 3"/>
                  <a:gd name="T8" fmla="*/ 2 w 2"/>
                  <a:gd name="T9" fmla="*/ 1 h 3"/>
                  <a:gd name="T10" fmla="*/ 1 w 2"/>
                  <a:gd name="T11" fmla="*/ 1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0" y="1"/>
                      <a:pt x="0" y="1"/>
                      <a:pt x="1" y="1"/>
                    </a:cubicBezTo>
                    <a:cubicBezTo>
                      <a:pt x="1" y="2"/>
                      <a:pt x="1" y="2"/>
                      <a:pt x="1" y="2"/>
                    </a:cubicBezTo>
                    <a:cubicBezTo>
                      <a:pt x="2" y="2"/>
                      <a:pt x="2" y="3"/>
                      <a:pt x="2" y="2"/>
                    </a:cubicBezTo>
                    <a:cubicBezTo>
                      <a:pt x="2" y="2"/>
                      <a:pt x="2" y="2"/>
                      <a:pt x="2" y="1"/>
                    </a:cubicBezTo>
                    <a:cubicBezTo>
                      <a:pt x="2" y="1"/>
                      <a:pt x="1" y="1"/>
                      <a:pt x="1" y="1"/>
                    </a:cubicBezTo>
                    <a:cubicBezTo>
                      <a:pt x="1" y="1"/>
                      <a:pt x="1" y="0"/>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04" name="Freeform 297"/>
              <p:cNvSpPr>
                <a:spLocks/>
              </p:cNvSpPr>
              <p:nvPr/>
            </p:nvSpPr>
            <p:spPr bwMode="auto">
              <a:xfrm>
                <a:off x="8048626" y="1389064"/>
                <a:ext cx="20638" cy="22225"/>
              </a:xfrm>
              <a:custGeom>
                <a:avLst/>
                <a:gdLst>
                  <a:gd name="T0" fmla="*/ 0 w 2"/>
                  <a:gd name="T1" fmla="*/ 0 h 2"/>
                  <a:gd name="T2" fmla="*/ 0 w 2"/>
                  <a:gd name="T3" fmla="*/ 1 h 2"/>
                  <a:gd name="T4" fmla="*/ 1 w 2"/>
                  <a:gd name="T5" fmla="*/ 1 h 2"/>
                  <a:gd name="T6" fmla="*/ 1 w 2"/>
                  <a:gd name="T7" fmla="*/ 1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1"/>
                      <a:pt x="0" y="1"/>
                    </a:cubicBezTo>
                    <a:cubicBezTo>
                      <a:pt x="1" y="1"/>
                      <a:pt x="1" y="1"/>
                      <a:pt x="1" y="1"/>
                    </a:cubicBezTo>
                    <a:cubicBezTo>
                      <a:pt x="1" y="1"/>
                      <a:pt x="1" y="1"/>
                      <a:pt x="1" y="1"/>
                    </a:cubicBezTo>
                    <a:cubicBezTo>
                      <a:pt x="1" y="2"/>
                      <a:pt x="1" y="2"/>
                      <a:pt x="2" y="2"/>
                    </a:cubicBezTo>
                    <a:cubicBezTo>
                      <a:pt x="2" y="2"/>
                      <a:pt x="1" y="1"/>
                      <a:pt x="1" y="1"/>
                    </a:cubicBezTo>
                    <a:cubicBezTo>
                      <a:pt x="1" y="0"/>
                      <a:pt x="1"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05" name="Freeform 298"/>
              <p:cNvSpPr>
                <a:spLocks/>
              </p:cNvSpPr>
              <p:nvPr/>
            </p:nvSpPr>
            <p:spPr bwMode="auto">
              <a:xfrm>
                <a:off x="8220076" y="1454151"/>
                <a:ext cx="33338" cy="11113"/>
              </a:xfrm>
              <a:custGeom>
                <a:avLst/>
                <a:gdLst>
                  <a:gd name="T0" fmla="*/ 1 w 3"/>
                  <a:gd name="T1" fmla="*/ 1 h 1"/>
                  <a:gd name="T2" fmla="*/ 2 w 3"/>
                  <a:gd name="T3" fmla="*/ 1 h 1"/>
                  <a:gd name="T4" fmla="*/ 2 w 3"/>
                  <a:gd name="T5" fmla="*/ 1 h 1"/>
                  <a:gd name="T6" fmla="*/ 3 w 3"/>
                  <a:gd name="T7" fmla="*/ 0 h 1"/>
                  <a:gd name="T8" fmla="*/ 2 w 3"/>
                  <a:gd name="T9" fmla="*/ 0 h 1"/>
                  <a:gd name="T10" fmla="*/ 1 w 3"/>
                  <a:gd name="T11" fmla="*/ 0 h 1"/>
                  <a:gd name="T12" fmla="*/ 1 w 3"/>
                  <a:gd name="T13" fmla="*/ 0 h 1"/>
                  <a:gd name="T14" fmla="*/ 1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1"/>
                    </a:moveTo>
                    <a:cubicBezTo>
                      <a:pt x="1" y="1"/>
                      <a:pt x="2" y="1"/>
                      <a:pt x="2" y="1"/>
                    </a:cubicBezTo>
                    <a:cubicBezTo>
                      <a:pt x="2" y="1"/>
                      <a:pt x="2" y="1"/>
                      <a:pt x="2" y="1"/>
                    </a:cubicBezTo>
                    <a:cubicBezTo>
                      <a:pt x="2" y="0"/>
                      <a:pt x="3" y="0"/>
                      <a:pt x="3" y="0"/>
                    </a:cubicBezTo>
                    <a:cubicBezTo>
                      <a:pt x="3" y="0"/>
                      <a:pt x="2" y="0"/>
                      <a:pt x="2" y="0"/>
                    </a:cubicBezTo>
                    <a:cubicBezTo>
                      <a:pt x="2" y="0"/>
                      <a:pt x="1" y="0"/>
                      <a:pt x="1" y="0"/>
                    </a:cubicBezTo>
                    <a:cubicBezTo>
                      <a:pt x="1" y="0"/>
                      <a:pt x="1" y="0"/>
                      <a:pt x="1" y="0"/>
                    </a:cubicBezTo>
                    <a:cubicBezTo>
                      <a:pt x="0" y="0"/>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06" name="Freeform 299"/>
              <p:cNvSpPr>
                <a:spLocks/>
              </p:cNvSpPr>
              <p:nvPr/>
            </p:nvSpPr>
            <p:spPr bwMode="auto">
              <a:xfrm>
                <a:off x="8264526" y="1465264"/>
                <a:ext cx="9525" cy="11113"/>
              </a:xfrm>
              <a:custGeom>
                <a:avLst/>
                <a:gdLst>
                  <a:gd name="T0" fmla="*/ 1 w 1"/>
                  <a:gd name="T1" fmla="*/ 1 h 1"/>
                  <a:gd name="T2" fmla="*/ 1 w 1"/>
                  <a:gd name="T3" fmla="*/ 0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0"/>
                      <a:pt x="0" y="0"/>
                    </a:cubicBezTo>
                    <a:cubicBezTo>
                      <a:pt x="0" y="1"/>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07" name="Freeform 300"/>
              <p:cNvSpPr>
                <a:spLocks/>
              </p:cNvSpPr>
              <p:nvPr/>
            </p:nvSpPr>
            <p:spPr bwMode="auto">
              <a:xfrm>
                <a:off x="8372476" y="1476376"/>
                <a:ext cx="9525" cy="1111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1"/>
                      <a:pt x="0" y="1"/>
                    </a:cubicBezTo>
                    <a:cubicBezTo>
                      <a:pt x="0" y="1"/>
                      <a:pt x="0"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08" name="Freeform 301"/>
              <p:cNvSpPr>
                <a:spLocks/>
              </p:cNvSpPr>
              <p:nvPr/>
            </p:nvSpPr>
            <p:spPr bwMode="auto">
              <a:xfrm>
                <a:off x="7886701" y="1508126"/>
                <a:ext cx="9525" cy="11113"/>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0" y="1"/>
                    </a:cubicBezTo>
                    <a:cubicBezTo>
                      <a:pt x="0" y="0"/>
                      <a:pt x="1" y="0"/>
                      <a:pt x="1" y="0"/>
                    </a:cubicBezTo>
                    <a:cubicBezTo>
                      <a:pt x="1"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09" name="Freeform 302"/>
              <p:cNvSpPr>
                <a:spLocks/>
              </p:cNvSpPr>
              <p:nvPr/>
            </p:nvSpPr>
            <p:spPr bwMode="auto">
              <a:xfrm>
                <a:off x="7886701" y="1519239"/>
                <a:ext cx="31750" cy="22225"/>
              </a:xfrm>
              <a:custGeom>
                <a:avLst/>
                <a:gdLst>
                  <a:gd name="T0" fmla="*/ 2 w 3"/>
                  <a:gd name="T1" fmla="*/ 1 h 2"/>
                  <a:gd name="T2" fmla="*/ 2 w 3"/>
                  <a:gd name="T3" fmla="*/ 0 h 2"/>
                  <a:gd name="T4" fmla="*/ 2 w 3"/>
                  <a:gd name="T5" fmla="*/ 0 h 2"/>
                  <a:gd name="T6" fmla="*/ 1 w 3"/>
                  <a:gd name="T7" fmla="*/ 0 h 2"/>
                  <a:gd name="T8" fmla="*/ 1 w 3"/>
                  <a:gd name="T9" fmla="*/ 1 h 2"/>
                  <a:gd name="T10" fmla="*/ 1 w 3"/>
                  <a:gd name="T11" fmla="*/ 2 h 2"/>
                  <a:gd name="T12" fmla="*/ 1 w 3"/>
                  <a:gd name="T13" fmla="*/ 2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3" y="1"/>
                      <a:pt x="2" y="1"/>
                      <a:pt x="2" y="0"/>
                    </a:cubicBezTo>
                    <a:cubicBezTo>
                      <a:pt x="2" y="0"/>
                      <a:pt x="2" y="0"/>
                      <a:pt x="2" y="0"/>
                    </a:cubicBezTo>
                    <a:cubicBezTo>
                      <a:pt x="1" y="0"/>
                      <a:pt x="1" y="0"/>
                      <a:pt x="1" y="0"/>
                    </a:cubicBezTo>
                    <a:cubicBezTo>
                      <a:pt x="1" y="0"/>
                      <a:pt x="1" y="1"/>
                      <a:pt x="1" y="1"/>
                    </a:cubicBezTo>
                    <a:cubicBezTo>
                      <a:pt x="1" y="1"/>
                      <a:pt x="0" y="2"/>
                      <a:pt x="1" y="2"/>
                    </a:cubicBezTo>
                    <a:cubicBezTo>
                      <a:pt x="1" y="2"/>
                      <a:pt x="1" y="2"/>
                      <a:pt x="1" y="2"/>
                    </a:cubicBezTo>
                    <a:cubicBezTo>
                      <a:pt x="2" y="1"/>
                      <a:pt x="2" y="2"/>
                      <a:pt x="2"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10" name="Freeform 303"/>
              <p:cNvSpPr>
                <a:spLocks/>
              </p:cNvSpPr>
              <p:nvPr/>
            </p:nvSpPr>
            <p:spPr bwMode="auto">
              <a:xfrm>
                <a:off x="7896226" y="1550989"/>
                <a:ext cx="11113" cy="11113"/>
              </a:xfrm>
              <a:custGeom>
                <a:avLst/>
                <a:gdLst>
                  <a:gd name="T0" fmla="*/ 0 w 1"/>
                  <a:gd name="T1" fmla="*/ 0 h 1"/>
                  <a:gd name="T2" fmla="*/ 0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0"/>
                      <a:pt x="1" y="0"/>
                      <a:pt x="1" y="0"/>
                    </a:cubicBezTo>
                    <a:cubicBezTo>
                      <a:pt x="1" y="1"/>
                      <a:pt x="1" y="0"/>
                      <a:pt x="1" y="0"/>
                    </a:cubicBezTo>
                    <a:cubicBezTo>
                      <a:pt x="1" y="0"/>
                      <a:pt x="1"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11" name="Freeform 305"/>
              <p:cNvSpPr>
                <a:spLocks/>
              </p:cNvSpPr>
              <p:nvPr/>
            </p:nvSpPr>
            <p:spPr bwMode="auto">
              <a:xfrm>
                <a:off x="5348289" y="1876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12" name="Freeform 306"/>
              <p:cNvSpPr>
                <a:spLocks/>
              </p:cNvSpPr>
              <p:nvPr/>
            </p:nvSpPr>
            <p:spPr bwMode="auto">
              <a:xfrm>
                <a:off x="5284789"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13" name="Freeform 307"/>
              <p:cNvSpPr>
                <a:spLocks/>
              </p:cNvSpPr>
              <p:nvPr/>
            </p:nvSpPr>
            <p:spPr bwMode="auto">
              <a:xfrm>
                <a:off x="6330951" y="1465264"/>
                <a:ext cx="788988" cy="334963"/>
              </a:xfrm>
              <a:custGeom>
                <a:avLst/>
                <a:gdLst>
                  <a:gd name="T0" fmla="*/ 58 w 73"/>
                  <a:gd name="T1" fmla="*/ 27 h 31"/>
                  <a:gd name="T2" fmla="*/ 59 w 73"/>
                  <a:gd name="T3" fmla="*/ 25 h 31"/>
                  <a:gd name="T4" fmla="*/ 58 w 73"/>
                  <a:gd name="T5" fmla="*/ 23 h 31"/>
                  <a:gd name="T6" fmla="*/ 57 w 73"/>
                  <a:gd name="T7" fmla="*/ 21 h 31"/>
                  <a:gd name="T8" fmla="*/ 60 w 73"/>
                  <a:gd name="T9" fmla="*/ 21 h 31"/>
                  <a:gd name="T10" fmla="*/ 62 w 73"/>
                  <a:gd name="T11" fmla="*/ 21 h 31"/>
                  <a:gd name="T12" fmla="*/ 64 w 73"/>
                  <a:gd name="T13" fmla="*/ 20 h 31"/>
                  <a:gd name="T14" fmla="*/ 66 w 73"/>
                  <a:gd name="T15" fmla="*/ 17 h 31"/>
                  <a:gd name="T16" fmla="*/ 69 w 73"/>
                  <a:gd name="T17" fmla="*/ 16 h 31"/>
                  <a:gd name="T18" fmla="*/ 71 w 73"/>
                  <a:gd name="T19" fmla="*/ 16 h 31"/>
                  <a:gd name="T20" fmla="*/ 73 w 73"/>
                  <a:gd name="T21" fmla="*/ 17 h 31"/>
                  <a:gd name="T22" fmla="*/ 72 w 73"/>
                  <a:gd name="T23" fmla="*/ 15 h 31"/>
                  <a:gd name="T24" fmla="*/ 69 w 73"/>
                  <a:gd name="T25" fmla="*/ 13 h 31"/>
                  <a:gd name="T26" fmla="*/ 66 w 73"/>
                  <a:gd name="T27" fmla="*/ 13 h 31"/>
                  <a:gd name="T28" fmla="*/ 64 w 73"/>
                  <a:gd name="T29" fmla="*/ 13 h 31"/>
                  <a:gd name="T30" fmla="*/ 61 w 73"/>
                  <a:gd name="T31" fmla="*/ 12 h 31"/>
                  <a:gd name="T32" fmla="*/ 61 w 73"/>
                  <a:gd name="T33" fmla="*/ 8 h 31"/>
                  <a:gd name="T34" fmla="*/ 59 w 73"/>
                  <a:gd name="T35" fmla="*/ 7 h 31"/>
                  <a:gd name="T36" fmla="*/ 55 w 73"/>
                  <a:gd name="T37" fmla="*/ 6 h 31"/>
                  <a:gd name="T38" fmla="*/ 49 w 73"/>
                  <a:gd name="T39" fmla="*/ 8 h 31"/>
                  <a:gd name="T40" fmla="*/ 43 w 73"/>
                  <a:gd name="T41" fmla="*/ 8 h 31"/>
                  <a:gd name="T42" fmla="*/ 40 w 73"/>
                  <a:gd name="T43" fmla="*/ 7 h 31"/>
                  <a:gd name="T44" fmla="*/ 36 w 73"/>
                  <a:gd name="T45" fmla="*/ 5 h 31"/>
                  <a:gd name="T46" fmla="*/ 30 w 73"/>
                  <a:gd name="T47" fmla="*/ 6 h 31"/>
                  <a:gd name="T48" fmla="*/ 28 w 73"/>
                  <a:gd name="T49" fmla="*/ 5 h 31"/>
                  <a:gd name="T50" fmla="*/ 24 w 73"/>
                  <a:gd name="T51" fmla="*/ 3 h 31"/>
                  <a:gd name="T52" fmla="*/ 20 w 73"/>
                  <a:gd name="T53" fmla="*/ 1 h 31"/>
                  <a:gd name="T54" fmla="*/ 17 w 73"/>
                  <a:gd name="T55" fmla="*/ 2 h 31"/>
                  <a:gd name="T56" fmla="*/ 19 w 73"/>
                  <a:gd name="T57" fmla="*/ 5 h 31"/>
                  <a:gd name="T58" fmla="*/ 18 w 73"/>
                  <a:gd name="T59" fmla="*/ 7 h 31"/>
                  <a:gd name="T60" fmla="*/ 14 w 73"/>
                  <a:gd name="T61" fmla="*/ 6 h 31"/>
                  <a:gd name="T62" fmla="*/ 10 w 73"/>
                  <a:gd name="T63" fmla="*/ 5 h 31"/>
                  <a:gd name="T64" fmla="*/ 7 w 73"/>
                  <a:gd name="T65" fmla="*/ 4 h 31"/>
                  <a:gd name="T66" fmla="*/ 6 w 73"/>
                  <a:gd name="T67" fmla="*/ 4 h 31"/>
                  <a:gd name="T68" fmla="*/ 2 w 73"/>
                  <a:gd name="T69" fmla="*/ 6 h 31"/>
                  <a:gd name="T70" fmla="*/ 0 w 73"/>
                  <a:gd name="T71" fmla="*/ 8 h 31"/>
                  <a:gd name="T72" fmla="*/ 2 w 73"/>
                  <a:gd name="T73" fmla="*/ 11 h 31"/>
                  <a:gd name="T74" fmla="*/ 5 w 73"/>
                  <a:gd name="T75" fmla="*/ 13 h 31"/>
                  <a:gd name="T76" fmla="*/ 8 w 73"/>
                  <a:gd name="T77" fmla="*/ 16 h 31"/>
                  <a:gd name="T78" fmla="*/ 9 w 73"/>
                  <a:gd name="T79" fmla="*/ 18 h 31"/>
                  <a:gd name="T80" fmla="*/ 14 w 73"/>
                  <a:gd name="T81" fmla="*/ 19 h 31"/>
                  <a:gd name="T82" fmla="*/ 18 w 73"/>
                  <a:gd name="T83" fmla="*/ 21 h 31"/>
                  <a:gd name="T84" fmla="*/ 22 w 73"/>
                  <a:gd name="T85" fmla="*/ 24 h 31"/>
                  <a:gd name="T86" fmla="*/ 25 w 73"/>
                  <a:gd name="T87" fmla="*/ 27 h 31"/>
                  <a:gd name="T88" fmla="*/ 31 w 73"/>
                  <a:gd name="T89" fmla="*/ 28 h 31"/>
                  <a:gd name="T90" fmla="*/ 36 w 73"/>
                  <a:gd name="T91" fmla="*/ 28 h 31"/>
                  <a:gd name="T92" fmla="*/ 40 w 73"/>
                  <a:gd name="T93" fmla="*/ 29 h 31"/>
                  <a:gd name="T94" fmla="*/ 43 w 73"/>
                  <a:gd name="T95" fmla="*/ 30 h 31"/>
                  <a:gd name="T96" fmla="*/ 46 w 73"/>
                  <a:gd name="T97" fmla="*/ 30 h 31"/>
                  <a:gd name="T98" fmla="*/ 48 w 73"/>
                  <a:gd name="T99" fmla="*/ 30 h 31"/>
                  <a:gd name="T100" fmla="*/ 51 w 73"/>
                  <a:gd name="T101" fmla="*/ 29 h 31"/>
                  <a:gd name="T102" fmla="*/ 55 w 73"/>
                  <a:gd name="T10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 h="31">
                    <a:moveTo>
                      <a:pt x="56" y="29"/>
                    </a:moveTo>
                    <a:cubicBezTo>
                      <a:pt x="57" y="28"/>
                      <a:pt x="57" y="28"/>
                      <a:pt x="57" y="28"/>
                    </a:cubicBezTo>
                    <a:cubicBezTo>
                      <a:pt x="57" y="27"/>
                      <a:pt x="57" y="27"/>
                      <a:pt x="58" y="27"/>
                    </a:cubicBezTo>
                    <a:cubicBezTo>
                      <a:pt x="58" y="27"/>
                      <a:pt x="58" y="26"/>
                      <a:pt x="58" y="26"/>
                    </a:cubicBezTo>
                    <a:cubicBezTo>
                      <a:pt x="58" y="26"/>
                      <a:pt x="58" y="26"/>
                      <a:pt x="58" y="26"/>
                    </a:cubicBezTo>
                    <a:cubicBezTo>
                      <a:pt x="59" y="25"/>
                      <a:pt x="59" y="25"/>
                      <a:pt x="59" y="25"/>
                    </a:cubicBezTo>
                    <a:cubicBezTo>
                      <a:pt x="60" y="25"/>
                      <a:pt x="60" y="25"/>
                      <a:pt x="60" y="24"/>
                    </a:cubicBezTo>
                    <a:cubicBezTo>
                      <a:pt x="60" y="24"/>
                      <a:pt x="59" y="24"/>
                      <a:pt x="59" y="24"/>
                    </a:cubicBezTo>
                    <a:cubicBezTo>
                      <a:pt x="59" y="23"/>
                      <a:pt x="59" y="23"/>
                      <a:pt x="58" y="23"/>
                    </a:cubicBezTo>
                    <a:cubicBezTo>
                      <a:pt x="58" y="23"/>
                      <a:pt x="58" y="23"/>
                      <a:pt x="57" y="23"/>
                    </a:cubicBezTo>
                    <a:cubicBezTo>
                      <a:pt x="57" y="22"/>
                      <a:pt x="57" y="22"/>
                      <a:pt x="57" y="22"/>
                    </a:cubicBezTo>
                    <a:cubicBezTo>
                      <a:pt x="57" y="22"/>
                      <a:pt x="57" y="21"/>
                      <a:pt x="57" y="21"/>
                    </a:cubicBezTo>
                    <a:cubicBezTo>
                      <a:pt x="57" y="21"/>
                      <a:pt x="58" y="21"/>
                      <a:pt x="58" y="21"/>
                    </a:cubicBezTo>
                    <a:cubicBezTo>
                      <a:pt x="59" y="20"/>
                      <a:pt x="59" y="20"/>
                      <a:pt x="59" y="21"/>
                    </a:cubicBezTo>
                    <a:cubicBezTo>
                      <a:pt x="60" y="21"/>
                      <a:pt x="60" y="21"/>
                      <a:pt x="60" y="21"/>
                    </a:cubicBezTo>
                    <a:cubicBezTo>
                      <a:pt x="60" y="21"/>
                      <a:pt x="61" y="21"/>
                      <a:pt x="61" y="22"/>
                    </a:cubicBezTo>
                    <a:cubicBezTo>
                      <a:pt x="61" y="22"/>
                      <a:pt x="61" y="22"/>
                      <a:pt x="62" y="22"/>
                    </a:cubicBezTo>
                    <a:cubicBezTo>
                      <a:pt x="62" y="22"/>
                      <a:pt x="62" y="21"/>
                      <a:pt x="62" y="21"/>
                    </a:cubicBezTo>
                    <a:cubicBezTo>
                      <a:pt x="63" y="21"/>
                      <a:pt x="63" y="21"/>
                      <a:pt x="63" y="20"/>
                    </a:cubicBezTo>
                    <a:cubicBezTo>
                      <a:pt x="63" y="20"/>
                      <a:pt x="63" y="20"/>
                      <a:pt x="63" y="20"/>
                    </a:cubicBezTo>
                    <a:cubicBezTo>
                      <a:pt x="64" y="19"/>
                      <a:pt x="64" y="20"/>
                      <a:pt x="64" y="20"/>
                    </a:cubicBezTo>
                    <a:cubicBezTo>
                      <a:pt x="65" y="20"/>
                      <a:pt x="65" y="20"/>
                      <a:pt x="66" y="19"/>
                    </a:cubicBezTo>
                    <a:cubicBezTo>
                      <a:pt x="66" y="19"/>
                      <a:pt x="66" y="19"/>
                      <a:pt x="66" y="18"/>
                    </a:cubicBezTo>
                    <a:cubicBezTo>
                      <a:pt x="66" y="18"/>
                      <a:pt x="66" y="18"/>
                      <a:pt x="66" y="17"/>
                    </a:cubicBezTo>
                    <a:cubicBezTo>
                      <a:pt x="67" y="17"/>
                      <a:pt x="67" y="17"/>
                      <a:pt x="67" y="17"/>
                    </a:cubicBezTo>
                    <a:cubicBezTo>
                      <a:pt x="68" y="17"/>
                      <a:pt x="68" y="17"/>
                      <a:pt x="68" y="16"/>
                    </a:cubicBezTo>
                    <a:cubicBezTo>
                      <a:pt x="69" y="16"/>
                      <a:pt x="69" y="16"/>
                      <a:pt x="69" y="16"/>
                    </a:cubicBezTo>
                    <a:cubicBezTo>
                      <a:pt x="69" y="16"/>
                      <a:pt x="69" y="16"/>
                      <a:pt x="69" y="16"/>
                    </a:cubicBezTo>
                    <a:cubicBezTo>
                      <a:pt x="70" y="16"/>
                      <a:pt x="70" y="16"/>
                      <a:pt x="70" y="16"/>
                    </a:cubicBezTo>
                    <a:cubicBezTo>
                      <a:pt x="70" y="16"/>
                      <a:pt x="70" y="16"/>
                      <a:pt x="71" y="16"/>
                    </a:cubicBezTo>
                    <a:cubicBezTo>
                      <a:pt x="71" y="16"/>
                      <a:pt x="71" y="16"/>
                      <a:pt x="72" y="17"/>
                    </a:cubicBezTo>
                    <a:cubicBezTo>
                      <a:pt x="72" y="17"/>
                      <a:pt x="73" y="18"/>
                      <a:pt x="73" y="17"/>
                    </a:cubicBezTo>
                    <a:cubicBezTo>
                      <a:pt x="73" y="17"/>
                      <a:pt x="73" y="17"/>
                      <a:pt x="73" y="17"/>
                    </a:cubicBezTo>
                    <a:cubicBezTo>
                      <a:pt x="73" y="16"/>
                      <a:pt x="73" y="16"/>
                      <a:pt x="72" y="16"/>
                    </a:cubicBezTo>
                    <a:cubicBezTo>
                      <a:pt x="72" y="16"/>
                      <a:pt x="72" y="16"/>
                      <a:pt x="72" y="16"/>
                    </a:cubicBezTo>
                    <a:cubicBezTo>
                      <a:pt x="72" y="15"/>
                      <a:pt x="72" y="15"/>
                      <a:pt x="72" y="15"/>
                    </a:cubicBezTo>
                    <a:cubicBezTo>
                      <a:pt x="72" y="14"/>
                      <a:pt x="72" y="14"/>
                      <a:pt x="71" y="14"/>
                    </a:cubicBezTo>
                    <a:cubicBezTo>
                      <a:pt x="71" y="14"/>
                      <a:pt x="70" y="14"/>
                      <a:pt x="70" y="14"/>
                    </a:cubicBezTo>
                    <a:cubicBezTo>
                      <a:pt x="69" y="14"/>
                      <a:pt x="69" y="13"/>
                      <a:pt x="69" y="13"/>
                    </a:cubicBezTo>
                    <a:cubicBezTo>
                      <a:pt x="68" y="13"/>
                      <a:pt x="68" y="13"/>
                      <a:pt x="68" y="12"/>
                    </a:cubicBezTo>
                    <a:cubicBezTo>
                      <a:pt x="67" y="12"/>
                      <a:pt x="67" y="12"/>
                      <a:pt x="67" y="12"/>
                    </a:cubicBezTo>
                    <a:cubicBezTo>
                      <a:pt x="67" y="13"/>
                      <a:pt x="67" y="13"/>
                      <a:pt x="66" y="13"/>
                    </a:cubicBezTo>
                    <a:cubicBezTo>
                      <a:pt x="66" y="13"/>
                      <a:pt x="66" y="13"/>
                      <a:pt x="66" y="13"/>
                    </a:cubicBezTo>
                    <a:cubicBezTo>
                      <a:pt x="65" y="13"/>
                      <a:pt x="65" y="13"/>
                      <a:pt x="64" y="13"/>
                    </a:cubicBezTo>
                    <a:cubicBezTo>
                      <a:pt x="64" y="13"/>
                      <a:pt x="64" y="13"/>
                      <a:pt x="64" y="13"/>
                    </a:cubicBezTo>
                    <a:cubicBezTo>
                      <a:pt x="63" y="13"/>
                      <a:pt x="63" y="13"/>
                      <a:pt x="63" y="13"/>
                    </a:cubicBezTo>
                    <a:cubicBezTo>
                      <a:pt x="63" y="13"/>
                      <a:pt x="63" y="13"/>
                      <a:pt x="62" y="13"/>
                    </a:cubicBezTo>
                    <a:cubicBezTo>
                      <a:pt x="62" y="13"/>
                      <a:pt x="61" y="13"/>
                      <a:pt x="61" y="12"/>
                    </a:cubicBezTo>
                    <a:cubicBezTo>
                      <a:pt x="61" y="12"/>
                      <a:pt x="61" y="12"/>
                      <a:pt x="61" y="11"/>
                    </a:cubicBezTo>
                    <a:cubicBezTo>
                      <a:pt x="61" y="11"/>
                      <a:pt x="61" y="10"/>
                      <a:pt x="61" y="10"/>
                    </a:cubicBezTo>
                    <a:cubicBezTo>
                      <a:pt x="61" y="9"/>
                      <a:pt x="61" y="9"/>
                      <a:pt x="61" y="8"/>
                    </a:cubicBezTo>
                    <a:cubicBezTo>
                      <a:pt x="61" y="8"/>
                      <a:pt x="61" y="8"/>
                      <a:pt x="61" y="7"/>
                    </a:cubicBezTo>
                    <a:cubicBezTo>
                      <a:pt x="61" y="7"/>
                      <a:pt x="61" y="7"/>
                      <a:pt x="61" y="7"/>
                    </a:cubicBezTo>
                    <a:cubicBezTo>
                      <a:pt x="60" y="7"/>
                      <a:pt x="60" y="7"/>
                      <a:pt x="59" y="7"/>
                    </a:cubicBezTo>
                    <a:cubicBezTo>
                      <a:pt x="59" y="7"/>
                      <a:pt x="58" y="7"/>
                      <a:pt x="58" y="7"/>
                    </a:cubicBezTo>
                    <a:cubicBezTo>
                      <a:pt x="57" y="7"/>
                      <a:pt x="57" y="7"/>
                      <a:pt x="56" y="6"/>
                    </a:cubicBezTo>
                    <a:cubicBezTo>
                      <a:pt x="56" y="6"/>
                      <a:pt x="55" y="6"/>
                      <a:pt x="55" y="6"/>
                    </a:cubicBezTo>
                    <a:cubicBezTo>
                      <a:pt x="54" y="6"/>
                      <a:pt x="54" y="6"/>
                      <a:pt x="53" y="7"/>
                    </a:cubicBezTo>
                    <a:cubicBezTo>
                      <a:pt x="52" y="7"/>
                      <a:pt x="52" y="7"/>
                      <a:pt x="51" y="8"/>
                    </a:cubicBezTo>
                    <a:cubicBezTo>
                      <a:pt x="50" y="8"/>
                      <a:pt x="50" y="8"/>
                      <a:pt x="49" y="8"/>
                    </a:cubicBezTo>
                    <a:cubicBezTo>
                      <a:pt x="48" y="8"/>
                      <a:pt x="48" y="8"/>
                      <a:pt x="47" y="8"/>
                    </a:cubicBezTo>
                    <a:cubicBezTo>
                      <a:pt x="46" y="8"/>
                      <a:pt x="46" y="8"/>
                      <a:pt x="45" y="8"/>
                    </a:cubicBezTo>
                    <a:cubicBezTo>
                      <a:pt x="44" y="8"/>
                      <a:pt x="44" y="9"/>
                      <a:pt x="43" y="8"/>
                    </a:cubicBezTo>
                    <a:cubicBezTo>
                      <a:pt x="42" y="8"/>
                      <a:pt x="42" y="8"/>
                      <a:pt x="42" y="7"/>
                    </a:cubicBezTo>
                    <a:cubicBezTo>
                      <a:pt x="41" y="7"/>
                      <a:pt x="41" y="7"/>
                      <a:pt x="41" y="7"/>
                    </a:cubicBezTo>
                    <a:cubicBezTo>
                      <a:pt x="41" y="6"/>
                      <a:pt x="40" y="7"/>
                      <a:pt x="40" y="7"/>
                    </a:cubicBezTo>
                    <a:cubicBezTo>
                      <a:pt x="39" y="7"/>
                      <a:pt x="39" y="6"/>
                      <a:pt x="38" y="6"/>
                    </a:cubicBezTo>
                    <a:cubicBezTo>
                      <a:pt x="38" y="6"/>
                      <a:pt x="38" y="6"/>
                      <a:pt x="37" y="6"/>
                    </a:cubicBezTo>
                    <a:cubicBezTo>
                      <a:pt x="37" y="6"/>
                      <a:pt x="36" y="5"/>
                      <a:pt x="36" y="5"/>
                    </a:cubicBezTo>
                    <a:cubicBezTo>
                      <a:pt x="35" y="5"/>
                      <a:pt x="35" y="5"/>
                      <a:pt x="34" y="5"/>
                    </a:cubicBezTo>
                    <a:cubicBezTo>
                      <a:pt x="33" y="6"/>
                      <a:pt x="33" y="6"/>
                      <a:pt x="32" y="6"/>
                    </a:cubicBezTo>
                    <a:cubicBezTo>
                      <a:pt x="32" y="6"/>
                      <a:pt x="31" y="7"/>
                      <a:pt x="30" y="6"/>
                    </a:cubicBezTo>
                    <a:cubicBezTo>
                      <a:pt x="30" y="6"/>
                      <a:pt x="30" y="6"/>
                      <a:pt x="30" y="6"/>
                    </a:cubicBezTo>
                    <a:cubicBezTo>
                      <a:pt x="29" y="5"/>
                      <a:pt x="29" y="6"/>
                      <a:pt x="28" y="5"/>
                    </a:cubicBezTo>
                    <a:cubicBezTo>
                      <a:pt x="28" y="5"/>
                      <a:pt x="28" y="5"/>
                      <a:pt x="28" y="5"/>
                    </a:cubicBezTo>
                    <a:cubicBezTo>
                      <a:pt x="28" y="4"/>
                      <a:pt x="27" y="4"/>
                      <a:pt x="27" y="4"/>
                    </a:cubicBezTo>
                    <a:cubicBezTo>
                      <a:pt x="26" y="3"/>
                      <a:pt x="26" y="3"/>
                      <a:pt x="26" y="3"/>
                    </a:cubicBezTo>
                    <a:cubicBezTo>
                      <a:pt x="25" y="3"/>
                      <a:pt x="25" y="3"/>
                      <a:pt x="24" y="3"/>
                    </a:cubicBezTo>
                    <a:cubicBezTo>
                      <a:pt x="24" y="3"/>
                      <a:pt x="23" y="2"/>
                      <a:pt x="22" y="2"/>
                    </a:cubicBezTo>
                    <a:cubicBezTo>
                      <a:pt x="22" y="2"/>
                      <a:pt x="21" y="2"/>
                      <a:pt x="21" y="1"/>
                    </a:cubicBezTo>
                    <a:cubicBezTo>
                      <a:pt x="20" y="1"/>
                      <a:pt x="20" y="1"/>
                      <a:pt x="20" y="1"/>
                    </a:cubicBezTo>
                    <a:cubicBezTo>
                      <a:pt x="20" y="0"/>
                      <a:pt x="19" y="1"/>
                      <a:pt x="19" y="1"/>
                    </a:cubicBezTo>
                    <a:cubicBezTo>
                      <a:pt x="19" y="1"/>
                      <a:pt x="19" y="1"/>
                      <a:pt x="18" y="1"/>
                    </a:cubicBezTo>
                    <a:cubicBezTo>
                      <a:pt x="18" y="1"/>
                      <a:pt x="17" y="2"/>
                      <a:pt x="17" y="2"/>
                    </a:cubicBezTo>
                    <a:cubicBezTo>
                      <a:pt x="17" y="2"/>
                      <a:pt x="17" y="3"/>
                      <a:pt x="17" y="3"/>
                    </a:cubicBezTo>
                    <a:cubicBezTo>
                      <a:pt x="18" y="4"/>
                      <a:pt x="18" y="4"/>
                      <a:pt x="18" y="4"/>
                    </a:cubicBezTo>
                    <a:cubicBezTo>
                      <a:pt x="19" y="5"/>
                      <a:pt x="19" y="5"/>
                      <a:pt x="19" y="5"/>
                    </a:cubicBezTo>
                    <a:cubicBezTo>
                      <a:pt x="19" y="5"/>
                      <a:pt x="19" y="5"/>
                      <a:pt x="19" y="6"/>
                    </a:cubicBezTo>
                    <a:cubicBezTo>
                      <a:pt x="19" y="6"/>
                      <a:pt x="19" y="6"/>
                      <a:pt x="19" y="7"/>
                    </a:cubicBezTo>
                    <a:cubicBezTo>
                      <a:pt x="19" y="7"/>
                      <a:pt x="18" y="7"/>
                      <a:pt x="18" y="7"/>
                    </a:cubicBezTo>
                    <a:cubicBezTo>
                      <a:pt x="17" y="7"/>
                      <a:pt x="17" y="7"/>
                      <a:pt x="17" y="7"/>
                    </a:cubicBezTo>
                    <a:cubicBezTo>
                      <a:pt x="16" y="7"/>
                      <a:pt x="16" y="7"/>
                      <a:pt x="16" y="7"/>
                    </a:cubicBezTo>
                    <a:cubicBezTo>
                      <a:pt x="15" y="7"/>
                      <a:pt x="15" y="6"/>
                      <a:pt x="14" y="6"/>
                    </a:cubicBezTo>
                    <a:cubicBezTo>
                      <a:pt x="13" y="6"/>
                      <a:pt x="13" y="7"/>
                      <a:pt x="12" y="7"/>
                    </a:cubicBezTo>
                    <a:cubicBezTo>
                      <a:pt x="12" y="6"/>
                      <a:pt x="12" y="6"/>
                      <a:pt x="11" y="6"/>
                    </a:cubicBezTo>
                    <a:cubicBezTo>
                      <a:pt x="11" y="6"/>
                      <a:pt x="11" y="5"/>
                      <a:pt x="10" y="5"/>
                    </a:cubicBezTo>
                    <a:cubicBezTo>
                      <a:pt x="10" y="5"/>
                      <a:pt x="9" y="5"/>
                      <a:pt x="9" y="5"/>
                    </a:cubicBezTo>
                    <a:cubicBezTo>
                      <a:pt x="8" y="5"/>
                      <a:pt x="8" y="5"/>
                      <a:pt x="8" y="5"/>
                    </a:cubicBezTo>
                    <a:cubicBezTo>
                      <a:pt x="7" y="5"/>
                      <a:pt x="7" y="5"/>
                      <a:pt x="7" y="4"/>
                    </a:cubicBezTo>
                    <a:cubicBezTo>
                      <a:pt x="8" y="4"/>
                      <a:pt x="8" y="4"/>
                      <a:pt x="8" y="4"/>
                    </a:cubicBezTo>
                    <a:cubicBezTo>
                      <a:pt x="8" y="3"/>
                      <a:pt x="8" y="3"/>
                      <a:pt x="7" y="3"/>
                    </a:cubicBezTo>
                    <a:cubicBezTo>
                      <a:pt x="7" y="3"/>
                      <a:pt x="7" y="4"/>
                      <a:pt x="6" y="4"/>
                    </a:cubicBezTo>
                    <a:cubicBezTo>
                      <a:pt x="6" y="5"/>
                      <a:pt x="5" y="5"/>
                      <a:pt x="5" y="5"/>
                    </a:cubicBezTo>
                    <a:cubicBezTo>
                      <a:pt x="4" y="5"/>
                      <a:pt x="4" y="5"/>
                      <a:pt x="3" y="5"/>
                    </a:cubicBezTo>
                    <a:cubicBezTo>
                      <a:pt x="3" y="6"/>
                      <a:pt x="3" y="6"/>
                      <a:pt x="2" y="6"/>
                    </a:cubicBezTo>
                    <a:cubicBezTo>
                      <a:pt x="2" y="6"/>
                      <a:pt x="2" y="6"/>
                      <a:pt x="1" y="7"/>
                    </a:cubicBezTo>
                    <a:cubicBezTo>
                      <a:pt x="1" y="7"/>
                      <a:pt x="0" y="8"/>
                      <a:pt x="0" y="8"/>
                    </a:cubicBezTo>
                    <a:cubicBezTo>
                      <a:pt x="0" y="8"/>
                      <a:pt x="0" y="8"/>
                      <a:pt x="0" y="8"/>
                    </a:cubicBezTo>
                    <a:cubicBezTo>
                      <a:pt x="0" y="9"/>
                      <a:pt x="0" y="9"/>
                      <a:pt x="0" y="9"/>
                    </a:cubicBezTo>
                    <a:cubicBezTo>
                      <a:pt x="0" y="10"/>
                      <a:pt x="1" y="9"/>
                      <a:pt x="1" y="10"/>
                    </a:cubicBezTo>
                    <a:cubicBezTo>
                      <a:pt x="2" y="10"/>
                      <a:pt x="2" y="11"/>
                      <a:pt x="2" y="11"/>
                    </a:cubicBezTo>
                    <a:cubicBezTo>
                      <a:pt x="2" y="12"/>
                      <a:pt x="2" y="12"/>
                      <a:pt x="3" y="13"/>
                    </a:cubicBezTo>
                    <a:cubicBezTo>
                      <a:pt x="3" y="13"/>
                      <a:pt x="3" y="13"/>
                      <a:pt x="4" y="14"/>
                    </a:cubicBezTo>
                    <a:cubicBezTo>
                      <a:pt x="4" y="14"/>
                      <a:pt x="5" y="13"/>
                      <a:pt x="5" y="13"/>
                    </a:cubicBezTo>
                    <a:cubicBezTo>
                      <a:pt x="6" y="13"/>
                      <a:pt x="6" y="14"/>
                      <a:pt x="7" y="14"/>
                    </a:cubicBezTo>
                    <a:cubicBezTo>
                      <a:pt x="7" y="15"/>
                      <a:pt x="8" y="15"/>
                      <a:pt x="8" y="15"/>
                    </a:cubicBezTo>
                    <a:cubicBezTo>
                      <a:pt x="8" y="16"/>
                      <a:pt x="8" y="16"/>
                      <a:pt x="8" y="16"/>
                    </a:cubicBezTo>
                    <a:cubicBezTo>
                      <a:pt x="8" y="16"/>
                      <a:pt x="8" y="16"/>
                      <a:pt x="8" y="16"/>
                    </a:cubicBezTo>
                    <a:cubicBezTo>
                      <a:pt x="9" y="16"/>
                      <a:pt x="8" y="17"/>
                      <a:pt x="9" y="17"/>
                    </a:cubicBezTo>
                    <a:cubicBezTo>
                      <a:pt x="9" y="18"/>
                      <a:pt x="9" y="18"/>
                      <a:pt x="9" y="18"/>
                    </a:cubicBezTo>
                    <a:cubicBezTo>
                      <a:pt x="10" y="19"/>
                      <a:pt x="10" y="18"/>
                      <a:pt x="11" y="18"/>
                    </a:cubicBezTo>
                    <a:cubicBezTo>
                      <a:pt x="12" y="18"/>
                      <a:pt x="12" y="18"/>
                      <a:pt x="13" y="18"/>
                    </a:cubicBezTo>
                    <a:cubicBezTo>
                      <a:pt x="13" y="18"/>
                      <a:pt x="14" y="18"/>
                      <a:pt x="14" y="19"/>
                    </a:cubicBezTo>
                    <a:cubicBezTo>
                      <a:pt x="15" y="19"/>
                      <a:pt x="15" y="19"/>
                      <a:pt x="15" y="20"/>
                    </a:cubicBezTo>
                    <a:cubicBezTo>
                      <a:pt x="16" y="20"/>
                      <a:pt x="16" y="20"/>
                      <a:pt x="16" y="20"/>
                    </a:cubicBezTo>
                    <a:cubicBezTo>
                      <a:pt x="17" y="21"/>
                      <a:pt x="17" y="21"/>
                      <a:pt x="18" y="21"/>
                    </a:cubicBezTo>
                    <a:cubicBezTo>
                      <a:pt x="18" y="22"/>
                      <a:pt x="18" y="22"/>
                      <a:pt x="19" y="22"/>
                    </a:cubicBezTo>
                    <a:cubicBezTo>
                      <a:pt x="20" y="22"/>
                      <a:pt x="20" y="22"/>
                      <a:pt x="20" y="23"/>
                    </a:cubicBezTo>
                    <a:cubicBezTo>
                      <a:pt x="21" y="23"/>
                      <a:pt x="21" y="23"/>
                      <a:pt x="22" y="24"/>
                    </a:cubicBezTo>
                    <a:cubicBezTo>
                      <a:pt x="22" y="24"/>
                      <a:pt x="22" y="24"/>
                      <a:pt x="22" y="25"/>
                    </a:cubicBezTo>
                    <a:cubicBezTo>
                      <a:pt x="23" y="25"/>
                      <a:pt x="23" y="26"/>
                      <a:pt x="24" y="26"/>
                    </a:cubicBezTo>
                    <a:cubicBezTo>
                      <a:pt x="25" y="27"/>
                      <a:pt x="25" y="27"/>
                      <a:pt x="25" y="27"/>
                    </a:cubicBezTo>
                    <a:cubicBezTo>
                      <a:pt x="26" y="28"/>
                      <a:pt x="26" y="28"/>
                      <a:pt x="26" y="28"/>
                    </a:cubicBezTo>
                    <a:cubicBezTo>
                      <a:pt x="27" y="28"/>
                      <a:pt x="28" y="28"/>
                      <a:pt x="29" y="28"/>
                    </a:cubicBezTo>
                    <a:cubicBezTo>
                      <a:pt x="30" y="28"/>
                      <a:pt x="30" y="28"/>
                      <a:pt x="31" y="28"/>
                    </a:cubicBezTo>
                    <a:cubicBezTo>
                      <a:pt x="32" y="28"/>
                      <a:pt x="32" y="28"/>
                      <a:pt x="33" y="28"/>
                    </a:cubicBezTo>
                    <a:cubicBezTo>
                      <a:pt x="34" y="28"/>
                      <a:pt x="34" y="28"/>
                      <a:pt x="35" y="28"/>
                    </a:cubicBezTo>
                    <a:cubicBezTo>
                      <a:pt x="35" y="28"/>
                      <a:pt x="36" y="28"/>
                      <a:pt x="36" y="28"/>
                    </a:cubicBezTo>
                    <a:cubicBezTo>
                      <a:pt x="37" y="28"/>
                      <a:pt x="37" y="28"/>
                      <a:pt x="37" y="28"/>
                    </a:cubicBezTo>
                    <a:cubicBezTo>
                      <a:pt x="38" y="28"/>
                      <a:pt x="38" y="28"/>
                      <a:pt x="39" y="29"/>
                    </a:cubicBezTo>
                    <a:cubicBezTo>
                      <a:pt x="39" y="29"/>
                      <a:pt x="39" y="29"/>
                      <a:pt x="40" y="29"/>
                    </a:cubicBezTo>
                    <a:cubicBezTo>
                      <a:pt x="40" y="29"/>
                      <a:pt x="40" y="29"/>
                      <a:pt x="41" y="29"/>
                    </a:cubicBezTo>
                    <a:cubicBezTo>
                      <a:pt x="41" y="29"/>
                      <a:pt x="41" y="29"/>
                      <a:pt x="42" y="30"/>
                    </a:cubicBezTo>
                    <a:cubicBezTo>
                      <a:pt x="42" y="30"/>
                      <a:pt x="42" y="30"/>
                      <a:pt x="43" y="30"/>
                    </a:cubicBezTo>
                    <a:cubicBezTo>
                      <a:pt x="43" y="30"/>
                      <a:pt x="44" y="30"/>
                      <a:pt x="44" y="30"/>
                    </a:cubicBezTo>
                    <a:cubicBezTo>
                      <a:pt x="45" y="30"/>
                      <a:pt x="45" y="30"/>
                      <a:pt x="45" y="30"/>
                    </a:cubicBezTo>
                    <a:cubicBezTo>
                      <a:pt x="45" y="30"/>
                      <a:pt x="46" y="30"/>
                      <a:pt x="46" y="30"/>
                    </a:cubicBezTo>
                    <a:cubicBezTo>
                      <a:pt x="46" y="30"/>
                      <a:pt x="46" y="31"/>
                      <a:pt x="46" y="31"/>
                    </a:cubicBezTo>
                    <a:cubicBezTo>
                      <a:pt x="47" y="31"/>
                      <a:pt x="47" y="31"/>
                      <a:pt x="47" y="31"/>
                    </a:cubicBezTo>
                    <a:cubicBezTo>
                      <a:pt x="48" y="31"/>
                      <a:pt x="48" y="30"/>
                      <a:pt x="48" y="30"/>
                    </a:cubicBezTo>
                    <a:cubicBezTo>
                      <a:pt x="49" y="30"/>
                      <a:pt x="49" y="30"/>
                      <a:pt x="49" y="29"/>
                    </a:cubicBezTo>
                    <a:cubicBezTo>
                      <a:pt x="50" y="29"/>
                      <a:pt x="50" y="29"/>
                      <a:pt x="50" y="29"/>
                    </a:cubicBezTo>
                    <a:cubicBezTo>
                      <a:pt x="50" y="29"/>
                      <a:pt x="51" y="29"/>
                      <a:pt x="51" y="29"/>
                    </a:cubicBezTo>
                    <a:cubicBezTo>
                      <a:pt x="51" y="28"/>
                      <a:pt x="52" y="29"/>
                      <a:pt x="52" y="29"/>
                    </a:cubicBezTo>
                    <a:cubicBezTo>
                      <a:pt x="52" y="29"/>
                      <a:pt x="53" y="29"/>
                      <a:pt x="53" y="29"/>
                    </a:cubicBezTo>
                    <a:cubicBezTo>
                      <a:pt x="54" y="28"/>
                      <a:pt x="54" y="28"/>
                      <a:pt x="55" y="28"/>
                    </a:cubicBezTo>
                    <a:cubicBezTo>
                      <a:pt x="55" y="28"/>
                      <a:pt x="56" y="29"/>
                      <a:pt x="56" y="29"/>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14" name="Freeform 308"/>
              <p:cNvSpPr>
                <a:spLocks/>
              </p:cNvSpPr>
              <p:nvPr/>
            </p:nvSpPr>
            <p:spPr bwMode="auto">
              <a:xfrm>
                <a:off x="5921376" y="1811339"/>
                <a:ext cx="204788" cy="139700"/>
              </a:xfrm>
              <a:custGeom>
                <a:avLst/>
                <a:gdLst>
                  <a:gd name="T0" fmla="*/ 18 w 19"/>
                  <a:gd name="T1" fmla="*/ 8 h 13"/>
                  <a:gd name="T2" fmla="*/ 16 w 19"/>
                  <a:gd name="T3" fmla="*/ 8 h 13"/>
                  <a:gd name="T4" fmla="*/ 15 w 19"/>
                  <a:gd name="T5" fmla="*/ 7 h 13"/>
                  <a:gd name="T6" fmla="*/ 15 w 19"/>
                  <a:gd name="T7" fmla="*/ 6 h 13"/>
                  <a:gd name="T8" fmla="*/ 14 w 19"/>
                  <a:gd name="T9" fmla="*/ 4 h 13"/>
                  <a:gd name="T10" fmla="*/ 14 w 19"/>
                  <a:gd name="T11" fmla="*/ 4 h 13"/>
                  <a:gd name="T12" fmla="*/ 13 w 19"/>
                  <a:gd name="T13" fmla="*/ 4 h 13"/>
                  <a:gd name="T14" fmla="*/ 11 w 19"/>
                  <a:gd name="T15" fmla="*/ 4 h 13"/>
                  <a:gd name="T16" fmla="*/ 10 w 19"/>
                  <a:gd name="T17" fmla="*/ 4 h 13"/>
                  <a:gd name="T18" fmla="*/ 8 w 19"/>
                  <a:gd name="T19" fmla="*/ 4 h 13"/>
                  <a:gd name="T20" fmla="*/ 7 w 19"/>
                  <a:gd name="T21" fmla="*/ 4 h 13"/>
                  <a:gd name="T22" fmla="*/ 6 w 19"/>
                  <a:gd name="T23" fmla="*/ 4 h 13"/>
                  <a:gd name="T24" fmla="*/ 5 w 19"/>
                  <a:gd name="T25" fmla="*/ 3 h 13"/>
                  <a:gd name="T26" fmla="*/ 5 w 19"/>
                  <a:gd name="T27" fmla="*/ 3 h 13"/>
                  <a:gd name="T28" fmla="*/ 5 w 19"/>
                  <a:gd name="T29" fmla="*/ 2 h 13"/>
                  <a:gd name="T30" fmla="*/ 6 w 19"/>
                  <a:gd name="T31" fmla="*/ 2 h 13"/>
                  <a:gd name="T32" fmla="*/ 6 w 19"/>
                  <a:gd name="T33" fmla="*/ 1 h 13"/>
                  <a:gd name="T34" fmla="*/ 5 w 19"/>
                  <a:gd name="T35" fmla="*/ 1 h 13"/>
                  <a:gd name="T36" fmla="*/ 4 w 19"/>
                  <a:gd name="T37" fmla="*/ 1 h 13"/>
                  <a:gd name="T38" fmla="*/ 3 w 19"/>
                  <a:gd name="T39" fmla="*/ 2 h 13"/>
                  <a:gd name="T40" fmla="*/ 3 w 19"/>
                  <a:gd name="T41" fmla="*/ 2 h 13"/>
                  <a:gd name="T42" fmla="*/ 3 w 19"/>
                  <a:gd name="T43" fmla="*/ 3 h 13"/>
                  <a:gd name="T44" fmla="*/ 2 w 19"/>
                  <a:gd name="T45" fmla="*/ 4 h 13"/>
                  <a:gd name="T46" fmla="*/ 1 w 19"/>
                  <a:gd name="T47" fmla="*/ 5 h 13"/>
                  <a:gd name="T48" fmla="*/ 0 w 19"/>
                  <a:gd name="T49" fmla="*/ 5 h 13"/>
                  <a:gd name="T50" fmla="*/ 0 w 19"/>
                  <a:gd name="T51" fmla="*/ 7 h 13"/>
                  <a:gd name="T52" fmla="*/ 1 w 19"/>
                  <a:gd name="T53" fmla="*/ 7 h 13"/>
                  <a:gd name="T54" fmla="*/ 2 w 19"/>
                  <a:gd name="T55" fmla="*/ 7 h 13"/>
                  <a:gd name="T56" fmla="*/ 2 w 19"/>
                  <a:gd name="T57" fmla="*/ 8 h 13"/>
                  <a:gd name="T58" fmla="*/ 2 w 19"/>
                  <a:gd name="T59" fmla="*/ 9 h 13"/>
                  <a:gd name="T60" fmla="*/ 2 w 19"/>
                  <a:gd name="T61" fmla="*/ 10 h 13"/>
                  <a:gd name="T62" fmla="*/ 2 w 19"/>
                  <a:gd name="T63" fmla="*/ 11 h 13"/>
                  <a:gd name="T64" fmla="*/ 3 w 19"/>
                  <a:gd name="T65" fmla="*/ 11 h 13"/>
                  <a:gd name="T66" fmla="*/ 3 w 19"/>
                  <a:gd name="T67" fmla="*/ 11 h 13"/>
                  <a:gd name="T68" fmla="*/ 4 w 19"/>
                  <a:gd name="T69" fmla="*/ 11 h 13"/>
                  <a:gd name="T70" fmla="*/ 5 w 19"/>
                  <a:gd name="T71" fmla="*/ 11 h 13"/>
                  <a:gd name="T72" fmla="*/ 6 w 19"/>
                  <a:gd name="T73" fmla="*/ 11 h 13"/>
                  <a:gd name="T74" fmla="*/ 7 w 19"/>
                  <a:gd name="T75" fmla="*/ 9 h 13"/>
                  <a:gd name="T76" fmla="*/ 7 w 19"/>
                  <a:gd name="T77" fmla="*/ 9 h 13"/>
                  <a:gd name="T78" fmla="*/ 7 w 19"/>
                  <a:gd name="T79" fmla="*/ 8 h 13"/>
                  <a:gd name="T80" fmla="*/ 8 w 19"/>
                  <a:gd name="T81" fmla="*/ 8 h 13"/>
                  <a:gd name="T82" fmla="*/ 9 w 19"/>
                  <a:gd name="T83" fmla="*/ 8 h 13"/>
                  <a:gd name="T84" fmla="*/ 9 w 19"/>
                  <a:gd name="T85" fmla="*/ 8 h 13"/>
                  <a:gd name="T86" fmla="*/ 10 w 19"/>
                  <a:gd name="T87" fmla="*/ 9 h 13"/>
                  <a:gd name="T88" fmla="*/ 11 w 19"/>
                  <a:gd name="T89" fmla="*/ 10 h 13"/>
                  <a:gd name="T90" fmla="*/ 11 w 19"/>
                  <a:gd name="T91" fmla="*/ 11 h 13"/>
                  <a:gd name="T92" fmla="*/ 11 w 19"/>
                  <a:gd name="T93" fmla="*/ 12 h 13"/>
                  <a:gd name="T94" fmla="*/ 13 w 19"/>
                  <a:gd name="T95" fmla="*/ 12 h 13"/>
                  <a:gd name="T96" fmla="*/ 14 w 19"/>
                  <a:gd name="T97" fmla="*/ 11 h 13"/>
                  <a:gd name="T98" fmla="*/ 15 w 19"/>
                  <a:gd name="T99" fmla="*/ 10 h 13"/>
                  <a:gd name="T100" fmla="*/ 16 w 19"/>
                  <a:gd name="T101" fmla="*/ 10 h 13"/>
                  <a:gd name="T102" fmla="*/ 16 w 19"/>
                  <a:gd name="T103" fmla="*/ 11 h 13"/>
                  <a:gd name="T104" fmla="*/ 17 w 19"/>
                  <a:gd name="T105" fmla="*/ 11 h 13"/>
                  <a:gd name="T106" fmla="*/ 18 w 19"/>
                  <a:gd name="T107" fmla="*/ 11 h 13"/>
                  <a:gd name="T108" fmla="*/ 19 w 19"/>
                  <a:gd name="T109" fmla="*/ 10 h 13"/>
                  <a:gd name="T110" fmla="*/ 19 w 19"/>
                  <a:gd name="T111" fmla="*/ 9 h 13"/>
                  <a:gd name="T112" fmla="*/ 18 w 19"/>
                  <a:gd name="T11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 h="13">
                    <a:moveTo>
                      <a:pt x="18" y="8"/>
                    </a:moveTo>
                    <a:cubicBezTo>
                      <a:pt x="18" y="7"/>
                      <a:pt x="17" y="8"/>
                      <a:pt x="16" y="8"/>
                    </a:cubicBezTo>
                    <a:cubicBezTo>
                      <a:pt x="16" y="8"/>
                      <a:pt x="15" y="8"/>
                      <a:pt x="15" y="7"/>
                    </a:cubicBezTo>
                    <a:cubicBezTo>
                      <a:pt x="15" y="7"/>
                      <a:pt x="15" y="6"/>
                      <a:pt x="15" y="6"/>
                    </a:cubicBezTo>
                    <a:cubicBezTo>
                      <a:pt x="15" y="5"/>
                      <a:pt x="15" y="5"/>
                      <a:pt x="14" y="4"/>
                    </a:cubicBezTo>
                    <a:cubicBezTo>
                      <a:pt x="14" y="4"/>
                      <a:pt x="14" y="4"/>
                      <a:pt x="14" y="4"/>
                    </a:cubicBezTo>
                    <a:cubicBezTo>
                      <a:pt x="14" y="5"/>
                      <a:pt x="13" y="4"/>
                      <a:pt x="13" y="4"/>
                    </a:cubicBezTo>
                    <a:cubicBezTo>
                      <a:pt x="12" y="4"/>
                      <a:pt x="12" y="4"/>
                      <a:pt x="11" y="4"/>
                    </a:cubicBezTo>
                    <a:cubicBezTo>
                      <a:pt x="11" y="4"/>
                      <a:pt x="10" y="4"/>
                      <a:pt x="10" y="4"/>
                    </a:cubicBezTo>
                    <a:cubicBezTo>
                      <a:pt x="9" y="4"/>
                      <a:pt x="9" y="5"/>
                      <a:pt x="8" y="4"/>
                    </a:cubicBezTo>
                    <a:cubicBezTo>
                      <a:pt x="8" y="4"/>
                      <a:pt x="7" y="4"/>
                      <a:pt x="7" y="4"/>
                    </a:cubicBezTo>
                    <a:cubicBezTo>
                      <a:pt x="6" y="4"/>
                      <a:pt x="6" y="4"/>
                      <a:pt x="6" y="4"/>
                    </a:cubicBezTo>
                    <a:cubicBezTo>
                      <a:pt x="5" y="3"/>
                      <a:pt x="5" y="3"/>
                      <a:pt x="5" y="3"/>
                    </a:cubicBezTo>
                    <a:cubicBezTo>
                      <a:pt x="5" y="3"/>
                      <a:pt x="5" y="3"/>
                      <a:pt x="5" y="3"/>
                    </a:cubicBezTo>
                    <a:cubicBezTo>
                      <a:pt x="5" y="2"/>
                      <a:pt x="5" y="2"/>
                      <a:pt x="5" y="2"/>
                    </a:cubicBezTo>
                    <a:cubicBezTo>
                      <a:pt x="5" y="2"/>
                      <a:pt x="5" y="2"/>
                      <a:pt x="6" y="2"/>
                    </a:cubicBezTo>
                    <a:cubicBezTo>
                      <a:pt x="6" y="1"/>
                      <a:pt x="6" y="1"/>
                      <a:pt x="6" y="1"/>
                    </a:cubicBezTo>
                    <a:cubicBezTo>
                      <a:pt x="5" y="1"/>
                      <a:pt x="5" y="1"/>
                      <a:pt x="5" y="1"/>
                    </a:cubicBezTo>
                    <a:cubicBezTo>
                      <a:pt x="4" y="0"/>
                      <a:pt x="4" y="1"/>
                      <a:pt x="4" y="1"/>
                    </a:cubicBezTo>
                    <a:cubicBezTo>
                      <a:pt x="3" y="1"/>
                      <a:pt x="3" y="1"/>
                      <a:pt x="3" y="2"/>
                    </a:cubicBezTo>
                    <a:cubicBezTo>
                      <a:pt x="3" y="2"/>
                      <a:pt x="3" y="2"/>
                      <a:pt x="3" y="2"/>
                    </a:cubicBezTo>
                    <a:cubicBezTo>
                      <a:pt x="3" y="3"/>
                      <a:pt x="3" y="3"/>
                      <a:pt x="3" y="3"/>
                    </a:cubicBezTo>
                    <a:cubicBezTo>
                      <a:pt x="3" y="3"/>
                      <a:pt x="2" y="3"/>
                      <a:pt x="2" y="4"/>
                    </a:cubicBezTo>
                    <a:cubicBezTo>
                      <a:pt x="1" y="4"/>
                      <a:pt x="1" y="4"/>
                      <a:pt x="1" y="5"/>
                    </a:cubicBezTo>
                    <a:cubicBezTo>
                      <a:pt x="1" y="5"/>
                      <a:pt x="0" y="5"/>
                      <a:pt x="0" y="5"/>
                    </a:cubicBezTo>
                    <a:cubicBezTo>
                      <a:pt x="0" y="6"/>
                      <a:pt x="0" y="6"/>
                      <a:pt x="0" y="7"/>
                    </a:cubicBezTo>
                    <a:cubicBezTo>
                      <a:pt x="1" y="7"/>
                      <a:pt x="1" y="7"/>
                      <a:pt x="1" y="7"/>
                    </a:cubicBezTo>
                    <a:cubicBezTo>
                      <a:pt x="2" y="7"/>
                      <a:pt x="2" y="7"/>
                      <a:pt x="2" y="7"/>
                    </a:cubicBezTo>
                    <a:cubicBezTo>
                      <a:pt x="2" y="7"/>
                      <a:pt x="2" y="8"/>
                      <a:pt x="2" y="8"/>
                    </a:cubicBezTo>
                    <a:cubicBezTo>
                      <a:pt x="3" y="8"/>
                      <a:pt x="3" y="9"/>
                      <a:pt x="2" y="9"/>
                    </a:cubicBezTo>
                    <a:cubicBezTo>
                      <a:pt x="2" y="9"/>
                      <a:pt x="2" y="9"/>
                      <a:pt x="2" y="10"/>
                    </a:cubicBezTo>
                    <a:cubicBezTo>
                      <a:pt x="2" y="10"/>
                      <a:pt x="2" y="10"/>
                      <a:pt x="2" y="11"/>
                    </a:cubicBezTo>
                    <a:cubicBezTo>
                      <a:pt x="2" y="11"/>
                      <a:pt x="2" y="11"/>
                      <a:pt x="3" y="11"/>
                    </a:cubicBezTo>
                    <a:cubicBezTo>
                      <a:pt x="3" y="11"/>
                      <a:pt x="3" y="11"/>
                      <a:pt x="3" y="11"/>
                    </a:cubicBezTo>
                    <a:cubicBezTo>
                      <a:pt x="3" y="11"/>
                      <a:pt x="4" y="11"/>
                      <a:pt x="4" y="11"/>
                    </a:cubicBezTo>
                    <a:cubicBezTo>
                      <a:pt x="4" y="11"/>
                      <a:pt x="4" y="11"/>
                      <a:pt x="5" y="11"/>
                    </a:cubicBezTo>
                    <a:cubicBezTo>
                      <a:pt x="5" y="11"/>
                      <a:pt x="5" y="11"/>
                      <a:pt x="6" y="11"/>
                    </a:cubicBezTo>
                    <a:cubicBezTo>
                      <a:pt x="6" y="10"/>
                      <a:pt x="7" y="10"/>
                      <a:pt x="7" y="9"/>
                    </a:cubicBezTo>
                    <a:cubicBezTo>
                      <a:pt x="7" y="9"/>
                      <a:pt x="7" y="9"/>
                      <a:pt x="7" y="9"/>
                    </a:cubicBezTo>
                    <a:cubicBezTo>
                      <a:pt x="7" y="8"/>
                      <a:pt x="7" y="8"/>
                      <a:pt x="7" y="8"/>
                    </a:cubicBezTo>
                    <a:cubicBezTo>
                      <a:pt x="7" y="8"/>
                      <a:pt x="7" y="8"/>
                      <a:pt x="8" y="8"/>
                    </a:cubicBezTo>
                    <a:cubicBezTo>
                      <a:pt x="8" y="8"/>
                      <a:pt x="8" y="8"/>
                      <a:pt x="9" y="8"/>
                    </a:cubicBezTo>
                    <a:cubicBezTo>
                      <a:pt x="9" y="8"/>
                      <a:pt x="9" y="8"/>
                      <a:pt x="9" y="8"/>
                    </a:cubicBezTo>
                    <a:cubicBezTo>
                      <a:pt x="10" y="9"/>
                      <a:pt x="10" y="9"/>
                      <a:pt x="10" y="9"/>
                    </a:cubicBezTo>
                    <a:cubicBezTo>
                      <a:pt x="10" y="9"/>
                      <a:pt x="10" y="9"/>
                      <a:pt x="11" y="10"/>
                    </a:cubicBezTo>
                    <a:cubicBezTo>
                      <a:pt x="11" y="10"/>
                      <a:pt x="10" y="11"/>
                      <a:pt x="11" y="11"/>
                    </a:cubicBezTo>
                    <a:cubicBezTo>
                      <a:pt x="11" y="12"/>
                      <a:pt x="11" y="12"/>
                      <a:pt x="11" y="12"/>
                    </a:cubicBezTo>
                    <a:cubicBezTo>
                      <a:pt x="12" y="13"/>
                      <a:pt x="12" y="12"/>
                      <a:pt x="13" y="12"/>
                    </a:cubicBezTo>
                    <a:cubicBezTo>
                      <a:pt x="13" y="12"/>
                      <a:pt x="13" y="11"/>
                      <a:pt x="14" y="11"/>
                    </a:cubicBezTo>
                    <a:cubicBezTo>
                      <a:pt x="14" y="11"/>
                      <a:pt x="14" y="10"/>
                      <a:pt x="15" y="10"/>
                    </a:cubicBezTo>
                    <a:cubicBezTo>
                      <a:pt x="15" y="10"/>
                      <a:pt x="15" y="10"/>
                      <a:pt x="16" y="10"/>
                    </a:cubicBezTo>
                    <a:cubicBezTo>
                      <a:pt x="16" y="10"/>
                      <a:pt x="16" y="10"/>
                      <a:pt x="16" y="11"/>
                    </a:cubicBezTo>
                    <a:cubicBezTo>
                      <a:pt x="16" y="11"/>
                      <a:pt x="17" y="11"/>
                      <a:pt x="17" y="11"/>
                    </a:cubicBezTo>
                    <a:cubicBezTo>
                      <a:pt x="18" y="11"/>
                      <a:pt x="18" y="11"/>
                      <a:pt x="18" y="11"/>
                    </a:cubicBezTo>
                    <a:cubicBezTo>
                      <a:pt x="19" y="11"/>
                      <a:pt x="19" y="11"/>
                      <a:pt x="19" y="10"/>
                    </a:cubicBezTo>
                    <a:cubicBezTo>
                      <a:pt x="19" y="10"/>
                      <a:pt x="19" y="9"/>
                      <a:pt x="19" y="9"/>
                    </a:cubicBezTo>
                    <a:cubicBezTo>
                      <a:pt x="19" y="8"/>
                      <a:pt x="19" y="8"/>
                      <a:pt x="18" y="8"/>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15" name="Freeform 309"/>
              <p:cNvSpPr>
                <a:spLocks/>
              </p:cNvSpPr>
              <p:nvPr/>
            </p:nvSpPr>
            <p:spPr bwMode="auto">
              <a:xfrm>
                <a:off x="6546851" y="2265364"/>
                <a:ext cx="141288" cy="184150"/>
              </a:xfrm>
              <a:custGeom>
                <a:avLst/>
                <a:gdLst>
                  <a:gd name="T0" fmla="*/ 12 w 13"/>
                  <a:gd name="T1" fmla="*/ 10 h 17"/>
                  <a:gd name="T2" fmla="*/ 11 w 13"/>
                  <a:gd name="T3" fmla="*/ 8 h 17"/>
                  <a:gd name="T4" fmla="*/ 10 w 13"/>
                  <a:gd name="T5" fmla="*/ 9 h 17"/>
                  <a:gd name="T6" fmla="*/ 9 w 13"/>
                  <a:gd name="T7" fmla="*/ 8 h 17"/>
                  <a:gd name="T8" fmla="*/ 9 w 13"/>
                  <a:gd name="T9" fmla="*/ 7 h 17"/>
                  <a:gd name="T10" fmla="*/ 11 w 13"/>
                  <a:gd name="T11" fmla="*/ 6 h 17"/>
                  <a:gd name="T12" fmla="*/ 11 w 13"/>
                  <a:gd name="T13" fmla="*/ 5 h 17"/>
                  <a:gd name="T14" fmla="*/ 10 w 13"/>
                  <a:gd name="T15" fmla="*/ 4 h 17"/>
                  <a:gd name="T16" fmla="*/ 6 w 13"/>
                  <a:gd name="T17" fmla="*/ 4 h 17"/>
                  <a:gd name="T18" fmla="*/ 4 w 13"/>
                  <a:gd name="T19" fmla="*/ 3 h 17"/>
                  <a:gd name="T20" fmla="*/ 4 w 13"/>
                  <a:gd name="T21" fmla="*/ 1 h 17"/>
                  <a:gd name="T22" fmla="*/ 3 w 13"/>
                  <a:gd name="T23" fmla="*/ 1 h 17"/>
                  <a:gd name="T24" fmla="*/ 1 w 13"/>
                  <a:gd name="T25" fmla="*/ 0 h 17"/>
                  <a:gd name="T26" fmla="*/ 1 w 13"/>
                  <a:gd name="T27" fmla="*/ 2 h 17"/>
                  <a:gd name="T28" fmla="*/ 2 w 13"/>
                  <a:gd name="T29" fmla="*/ 3 h 17"/>
                  <a:gd name="T30" fmla="*/ 2 w 13"/>
                  <a:gd name="T31" fmla="*/ 4 h 17"/>
                  <a:gd name="T32" fmla="*/ 1 w 13"/>
                  <a:gd name="T33" fmla="*/ 5 h 17"/>
                  <a:gd name="T34" fmla="*/ 2 w 13"/>
                  <a:gd name="T35" fmla="*/ 6 h 17"/>
                  <a:gd name="T36" fmla="*/ 2 w 13"/>
                  <a:gd name="T37" fmla="*/ 8 h 17"/>
                  <a:gd name="T38" fmla="*/ 3 w 13"/>
                  <a:gd name="T39" fmla="*/ 9 h 17"/>
                  <a:gd name="T40" fmla="*/ 4 w 13"/>
                  <a:gd name="T41" fmla="*/ 12 h 17"/>
                  <a:gd name="T42" fmla="*/ 3 w 13"/>
                  <a:gd name="T43" fmla="*/ 14 h 17"/>
                  <a:gd name="T44" fmla="*/ 5 w 13"/>
                  <a:gd name="T45" fmla="*/ 13 h 17"/>
                  <a:gd name="T46" fmla="*/ 6 w 13"/>
                  <a:gd name="T47" fmla="*/ 13 h 17"/>
                  <a:gd name="T48" fmla="*/ 8 w 13"/>
                  <a:gd name="T49" fmla="*/ 12 h 17"/>
                  <a:gd name="T50" fmla="*/ 8 w 13"/>
                  <a:gd name="T51" fmla="*/ 11 h 17"/>
                  <a:gd name="T52" fmla="*/ 9 w 13"/>
                  <a:gd name="T53" fmla="*/ 10 h 17"/>
                  <a:gd name="T54" fmla="*/ 10 w 13"/>
                  <a:gd name="T55" fmla="*/ 12 h 17"/>
                  <a:gd name="T56" fmla="*/ 11 w 13"/>
                  <a:gd name="T57" fmla="*/ 15 h 17"/>
                  <a:gd name="T58" fmla="*/ 12 w 13"/>
                  <a:gd name="T59" fmla="*/ 17 h 17"/>
                  <a:gd name="T60" fmla="*/ 13 w 13"/>
                  <a:gd name="T61" fmla="*/ 16 h 17"/>
                  <a:gd name="T62" fmla="*/ 13 w 13"/>
                  <a:gd name="T63" fmla="*/ 13 h 17"/>
                  <a:gd name="T64" fmla="*/ 13 w 13"/>
                  <a:gd name="T6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7">
                    <a:moveTo>
                      <a:pt x="13" y="11"/>
                    </a:moveTo>
                    <a:cubicBezTo>
                      <a:pt x="12" y="10"/>
                      <a:pt x="12" y="11"/>
                      <a:pt x="12" y="10"/>
                    </a:cubicBezTo>
                    <a:cubicBezTo>
                      <a:pt x="11" y="10"/>
                      <a:pt x="12" y="10"/>
                      <a:pt x="12" y="9"/>
                    </a:cubicBezTo>
                    <a:cubicBezTo>
                      <a:pt x="12" y="9"/>
                      <a:pt x="12" y="8"/>
                      <a:pt x="11" y="8"/>
                    </a:cubicBezTo>
                    <a:cubicBezTo>
                      <a:pt x="11" y="8"/>
                      <a:pt x="11" y="8"/>
                      <a:pt x="11" y="8"/>
                    </a:cubicBezTo>
                    <a:cubicBezTo>
                      <a:pt x="10" y="8"/>
                      <a:pt x="11" y="9"/>
                      <a:pt x="10" y="9"/>
                    </a:cubicBezTo>
                    <a:cubicBezTo>
                      <a:pt x="10" y="10"/>
                      <a:pt x="10" y="10"/>
                      <a:pt x="10" y="9"/>
                    </a:cubicBezTo>
                    <a:cubicBezTo>
                      <a:pt x="9" y="9"/>
                      <a:pt x="9" y="9"/>
                      <a:pt x="9" y="8"/>
                    </a:cubicBezTo>
                    <a:cubicBezTo>
                      <a:pt x="9" y="8"/>
                      <a:pt x="9" y="8"/>
                      <a:pt x="9" y="8"/>
                    </a:cubicBezTo>
                    <a:cubicBezTo>
                      <a:pt x="9" y="7"/>
                      <a:pt x="9" y="7"/>
                      <a:pt x="9" y="7"/>
                    </a:cubicBezTo>
                    <a:cubicBezTo>
                      <a:pt x="9" y="7"/>
                      <a:pt x="9" y="7"/>
                      <a:pt x="10" y="6"/>
                    </a:cubicBezTo>
                    <a:cubicBezTo>
                      <a:pt x="10" y="6"/>
                      <a:pt x="10" y="6"/>
                      <a:pt x="11" y="6"/>
                    </a:cubicBezTo>
                    <a:cubicBezTo>
                      <a:pt x="11" y="6"/>
                      <a:pt x="10" y="5"/>
                      <a:pt x="11" y="5"/>
                    </a:cubicBezTo>
                    <a:cubicBezTo>
                      <a:pt x="11" y="5"/>
                      <a:pt x="11" y="5"/>
                      <a:pt x="11" y="5"/>
                    </a:cubicBezTo>
                    <a:cubicBezTo>
                      <a:pt x="11" y="4"/>
                      <a:pt x="11" y="4"/>
                      <a:pt x="11" y="4"/>
                    </a:cubicBezTo>
                    <a:cubicBezTo>
                      <a:pt x="11" y="3"/>
                      <a:pt x="10" y="4"/>
                      <a:pt x="10" y="4"/>
                    </a:cubicBezTo>
                    <a:cubicBezTo>
                      <a:pt x="9" y="4"/>
                      <a:pt x="9" y="4"/>
                      <a:pt x="8" y="4"/>
                    </a:cubicBezTo>
                    <a:cubicBezTo>
                      <a:pt x="7" y="4"/>
                      <a:pt x="7" y="4"/>
                      <a:pt x="6" y="4"/>
                    </a:cubicBezTo>
                    <a:cubicBezTo>
                      <a:pt x="5" y="4"/>
                      <a:pt x="5" y="4"/>
                      <a:pt x="5" y="4"/>
                    </a:cubicBezTo>
                    <a:cubicBezTo>
                      <a:pt x="4" y="3"/>
                      <a:pt x="4" y="3"/>
                      <a:pt x="4" y="3"/>
                    </a:cubicBezTo>
                    <a:cubicBezTo>
                      <a:pt x="4" y="2"/>
                      <a:pt x="5" y="2"/>
                      <a:pt x="4" y="1"/>
                    </a:cubicBezTo>
                    <a:cubicBezTo>
                      <a:pt x="4" y="1"/>
                      <a:pt x="4" y="1"/>
                      <a:pt x="4" y="1"/>
                    </a:cubicBezTo>
                    <a:cubicBezTo>
                      <a:pt x="3" y="1"/>
                      <a:pt x="3" y="1"/>
                      <a:pt x="3" y="1"/>
                    </a:cubicBezTo>
                    <a:cubicBezTo>
                      <a:pt x="3" y="1"/>
                      <a:pt x="3" y="1"/>
                      <a:pt x="3" y="1"/>
                    </a:cubicBezTo>
                    <a:cubicBezTo>
                      <a:pt x="2" y="0"/>
                      <a:pt x="2" y="0"/>
                      <a:pt x="2" y="0"/>
                    </a:cubicBezTo>
                    <a:cubicBezTo>
                      <a:pt x="1" y="0"/>
                      <a:pt x="1" y="0"/>
                      <a:pt x="1" y="0"/>
                    </a:cubicBezTo>
                    <a:cubicBezTo>
                      <a:pt x="1" y="0"/>
                      <a:pt x="0" y="1"/>
                      <a:pt x="0" y="1"/>
                    </a:cubicBezTo>
                    <a:cubicBezTo>
                      <a:pt x="0" y="1"/>
                      <a:pt x="1" y="2"/>
                      <a:pt x="1" y="2"/>
                    </a:cubicBezTo>
                    <a:cubicBezTo>
                      <a:pt x="1" y="2"/>
                      <a:pt x="1" y="2"/>
                      <a:pt x="1" y="2"/>
                    </a:cubicBezTo>
                    <a:cubicBezTo>
                      <a:pt x="2" y="2"/>
                      <a:pt x="2" y="3"/>
                      <a:pt x="2" y="3"/>
                    </a:cubicBezTo>
                    <a:cubicBezTo>
                      <a:pt x="2" y="3"/>
                      <a:pt x="3" y="3"/>
                      <a:pt x="3" y="3"/>
                    </a:cubicBezTo>
                    <a:cubicBezTo>
                      <a:pt x="3" y="3"/>
                      <a:pt x="3" y="4"/>
                      <a:pt x="2" y="4"/>
                    </a:cubicBezTo>
                    <a:cubicBezTo>
                      <a:pt x="2" y="4"/>
                      <a:pt x="2" y="4"/>
                      <a:pt x="1" y="4"/>
                    </a:cubicBezTo>
                    <a:cubicBezTo>
                      <a:pt x="1" y="4"/>
                      <a:pt x="1" y="5"/>
                      <a:pt x="1" y="5"/>
                    </a:cubicBezTo>
                    <a:cubicBezTo>
                      <a:pt x="1" y="5"/>
                      <a:pt x="1" y="6"/>
                      <a:pt x="1" y="6"/>
                    </a:cubicBezTo>
                    <a:cubicBezTo>
                      <a:pt x="1" y="6"/>
                      <a:pt x="2" y="6"/>
                      <a:pt x="2" y="6"/>
                    </a:cubicBezTo>
                    <a:cubicBezTo>
                      <a:pt x="2" y="6"/>
                      <a:pt x="3" y="7"/>
                      <a:pt x="3" y="7"/>
                    </a:cubicBezTo>
                    <a:cubicBezTo>
                      <a:pt x="3" y="7"/>
                      <a:pt x="2" y="7"/>
                      <a:pt x="2" y="8"/>
                    </a:cubicBezTo>
                    <a:cubicBezTo>
                      <a:pt x="2" y="8"/>
                      <a:pt x="2" y="8"/>
                      <a:pt x="3" y="8"/>
                    </a:cubicBezTo>
                    <a:cubicBezTo>
                      <a:pt x="3" y="9"/>
                      <a:pt x="3" y="9"/>
                      <a:pt x="3" y="9"/>
                    </a:cubicBezTo>
                    <a:cubicBezTo>
                      <a:pt x="4" y="10"/>
                      <a:pt x="4" y="10"/>
                      <a:pt x="4" y="11"/>
                    </a:cubicBezTo>
                    <a:cubicBezTo>
                      <a:pt x="4" y="11"/>
                      <a:pt x="4" y="11"/>
                      <a:pt x="4" y="12"/>
                    </a:cubicBezTo>
                    <a:cubicBezTo>
                      <a:pt x="4" y="12"/>
                      <a:pt x="4" y="13"/>
                      <a:pt x="4" y="13"/>
                    </a:cubicBezTo>
                    <a:cubicBezTo>
                      <a:pt x="3" y="14"/>
                      <a:pt x="3" y="14"/>
                      <a:pt x="3" y="14"/>
                    </a:cubicBezTo>
                    <a:cubicBezTo>
                      <a:pt x="4" y="14"/>
                      <a:pt x="4" y="14"/>
                      <a:pt x="4" y="14"/>
                    </a:cubicBezTo>
                    <a:cubicBezTo>
                      <a:pt x="5" y="14"/>
                      <a:pt x="5" y="14"/>
                      <a:pt x="5" y="13"/>
                    </a:cubicBezTo>
                    <a:cubicBezTo>
                      <a:pt x="6" y="13"/>
                      <a:pt x="6" y="13"/>
                      <a:pt x="6" y="13"/>
                    </a:cubicBezTo>
                    <a:cubicBezTo>
                      <a:pt x="6" y="13"/>
                      <a:pt x="6" y="13"/>
                      <a:pt x="6" y="13"/>
                    </a:cubicBezTo>
                    <a:cubicBezTo>
                      <a:pt x="7" y="13"/>
                      <a:pt x="7" y="13"/>
                      <a:pt x="7" y="13"/>
                    </a:cubicBezTo>
                    <a:cubicBezTo>
                      <a:pt x="7" y="13"/>
                      <a:pt x="7" y="12"/>
                      <a:pt x="8" y="12"/>
                    </a:cubicBezTo>
                    <a:cubicBezTo>
                      <a:pt x="8" y="12"/>
                      <a:pt x="8" y="12"/>
                      <a:pt x="8" y="12"/>
                    </a:cubicBezTo>
                    <a:cubicBezTo>
                      <a:pt x="9" y="12"/>
                      <a:pt x="8" y="12"/>
                      <a:pt x="8" y="11"/>
                    </a:cubicBezTo>
                    <a:cubicBezTo>
                      <a:pt x="9" y="11"/>
                      <a:pt x="8" y="11"/>
                      <a:pt x="9" y="10"/>
                    </a:cubicBezTo>
                    <a:cubicBezTo>
                      <a:pt x="9" y="10"/>
                      <a:pt x="9" y="10"/>
                      <a:pt x="9" y="10"/>
                    </a:cubicBezTo>
                    <a:cubicBezTo>
                      <a:pt x="10" y="10"/>
                      <a:pt x="10" y="11"/>
                      <a:pt x="10" y="11"/>
                    </a:cubicBezTo>
                    <a:cubicBezTo>
                      <a:pt x="10" y="11"/>
                      <a:pt x="10" y="12"/>
                      <a:pt x="10" y="12"/>
                    </a:cubicBezTo>
                    <a:cubicBezTo>
                      <a:pt x="11" y="12"/>
                      <a:pt x="11" y="12"/>
                      <a:pt x="11" y="13"/>
                    </a:cubicBezTo>
                    <a:cubicBezTo>
                      <a:pt x="11" y="14"/>
                      <a:pt x="11" y="14"/>
                      <a:pt x="11" y="15"/>
                    </a:cubicBezTo>
                    <a:cubicBezTo>
                      <a:pt x="11" y="16"/>
                      <a:pt x="11" y="16"/>
                      <a:pt x="11" y="17"/>
                    </a:cubicBezTo>
                    <a:cubicBezTo>
                      <a:pt x="11" y="17"/>
                      <a:pt x="12" y="17"/>
                      <a:pt x="12" y="17"/>
                    </a:cubicBezTo>
                    <a:cubicBezTo>
                      <a:pt x="12" y="17"/>
                      <a:pt x="12" y="17"/>
                      <a:pt x="12" y="17"/>
                    </a:cubicBezTo>
                    <a:cubicBezTo>
                      <a:pt x="12" y="17"/>
                      <a:pt x="12" y="16"/>
                      <a:pt x="13" y="16"/>
                    </a:cubicBezTo>
                    <a:cubicBezTo>
                      <a:pt x="13" y="15"/>
                      <a:pt x="13" y="15"/>
                      <a:pt x="13" y="14"/>
                    </a:cubicBezTo>
                    <a:cubicBezTo>
                      <a:pt x="13" y="14"/>
                      <a:pt x="13" y="13"/>
                      <a:pt x="13" y="13"/>
                    </a:cubicBezTo>
                    <a:cubicBezTo>
                      <a:pt x="13" y="12"/>
                      <a:pt x="13" y="12"/>
                      <a:pt x="13" y="12"/>
                    </a:cubicBezTo>
                    <a:cubicBezTo>
                      <a:pt x="13" y="11"/>
                      <a:pt x="13" y="11"/>
                      <a:pt x="13" y="1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16" name="Freeform 310"/>
              <p:cNvSpPr>
                <a:spLocks/>
              </p:cNvSpPr>
              <p:nvPr/>
            </p:nvSpPr>
            <p:spPr bwMode="auto">
              <a:xfrm>
                <a:off x="7486651" y="2038351"/>
                <a:ext cx="22225" cy="11113"/>
              </a:xfrm>
              <a:custGeom>
                <a:avLst/>
                <a:gdLst>
                  <a:gd name="T0" fmla="*/ 2 w 2"/>
                  <a:gd name="T1" fmla="*/ 1 h 1"/>
                  <a:gd name="T2" fmla="*/ 2 w 2"/>
                  <a:gd name="T3" fmla="*/ 0 h 1"/>
                  <a:gd name="T4" fmla="*/ 1 w 2"/>
                  <a:gd name="T5" fmla="*/ 0 h 1"/>
                  <a:gd name="T6" fmla="*/ 1 w 2"/>
                  <a:gd name="T7" fmla="*/ 1 h 1"/>
                  <a:gd name="T8" fmla="*/ 0 w 2"/>
                  <a:gd name="T9" fmla="*/ 1 h 1"/>
                  <a:gd name="T10" fmla="*/ 1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0"/>
                    </a:cubicBezTo>
                    <a:cubicBezTo>
                      <a:pt x="2" y="0"/>
                      <a:pt x="1" y="0"/>
                      <a:pt x="1" y="0"/>
                    </a:cubicBezTo>
                    <a:cubicBezTo>
                      <a:pt x="1" y="0"/>
                      <a:pt x="1" y="0"/>
                      <a:pt x="1" y="1"/>
                    </a:cubicBezTo>
                    <a:cubicBezTo>
                      <a:pt x="0" y="1"/>
                      <a:pt x="0" y="1"/>
                      <a:pt x="0" y="1"/>
                    </a:cubicBezTo>
                    <a:cubicBezTo>
                      <a:pt x="1" y="1"/>
                      <a:pt x="1" y="1"/>
                      <a:pt x="1" y="1"/>
                    </a:cubicBezTo>
                    <a:cubicBezTo>
                      <a:pt x="1" y="1"/>
                      <a:pt x="1" y="1"/>
                      <a:pt x="2" y="1"/>
                    </a:cubicBezTo>
                    <a:cubicBezTo>
                      <a:pt x="2" y="1"/>
                      <a:pt x="2" y="1"/>
                      <a:pt x="2"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17" name="Freeform 311"/>
              <p:cNvSpPr>
                <a:spLocks/>
              </p:cNvSpPr>
              <p:nvPr/>
            </p:nvSpPr>
            <p:spPr bwMode="auto">
              <a:xfrm>
                <a:off x="7432676" y="1876426"/>
                <a:ext cx="119063" cy="161925"/>
              </a:xfrm>
              <a:custGeom>
                <a:avLst/>
                <a:gdLst>
                  <a:gd name="T0" fmla="*/ 1 w 11"/>
                  <a:gd name="T1" fmla="*/ 4 h 15"/>
                  <a:gd name="T2" fmla="*/ 2 w 11"/>
                  <a:gd name="T3" fmla="*/ 5 h 15"/>
                  <a:gd name="T4" fmla="*/ 1 w 11"/>
                  <a:gd name="T5" fmla="*/ 6 h 15"/>
                  <a:gd name="T6" fmla="*/ 1 w 11"/>
                  <a:gd name="T7" fmla="*/ 7 h 15"/>
                  <a:gd name="T8" fmla="*/ 2 w 11"/>
                  <a:gd name="T9" fmla="*/ 8 h 15"/>
                  <a:gd name="T10" fmla="*/ 3 w 11"/>
                  <a:gd name="T11" fmla="*/ 9 h 15"/>
                  <a:gd name="T12" fmla="*/ 3 w 11"/>
                  <a:gd name="T13" fmla="*/ 11 h 15"/>
                  <a:gd name="T14" fmla="*/ 3 w 11"/>
                  <a:gd name="T15" fmla="*/ 12 h 15"/>
                  <a:gd name="T16" fmla="*/ 3 w 11"/>
                  <a:gd name="T17" fmla="*/ 13 h 15"/>
                  <a:gd name="T18" fmla="*/ 4 w 11"/>
                  <a:gd name="T19" fmla="*/ 14 h 15"/>
                  <a:gd name="T20" fmla="*/ 5 w 11"/>
                  <a:gd name="T21" fmla="*/ 15 h 15"/>
                  <a:gd name="T22" fmla="*/ 6 w 11"/>
                  <a:gd name="T23" fmla="*/ 14 h 15"/>
                  <a:gd name="T24" fmla="*/ 5 w 11"/>
                  <a:gd name="T25" fmla="*/ 13 h 15"/>
                  <a:gd name="T26" fmla="*/ 6 w 11"/>
                  <a:gd name="T27" fmla="*/ 12 h 15"/>
                  <a:gd name="T28" fmla="*/ 7 w 11"/>
                  <a:gd name="T29" fmla="*/ 12 h 15"/>
                  <a:gd name="T30" fmla="*/ 9 w 11"/>
                  <a:gd name="T31" fmla="*/ 11 h 15"/>
                  <a:gd name="T32" fmla="*/ 10 w 11"/>
                  <a:gd name="T33" fmla="*/ 11 h 15"/>
                  <a:gd name="T34" fmla="*/ 11 w 11"/>
                  <a:gd name="T35" fmla="*/ 11 h 15"/>
                  <a:gd name="T36" fmla="*/ 11 w 11"/>
                  <a:gd name="T37" fmla="*/ 10 h 15"/>
                  <a:gd name="T38" fmla="*/ 11 w 11"/>
                  <a:gd name="T39" fmla="*/ 8 h 15"/>
                  <a:gd name="T40" fmla="*/ 10 w 11"/>
                  <a:gd name="T41" fmla="*/ 7 h 15"/>
                  <a:gd name="T42" fmla="*/ 9 w 11"/>
                  <a:gd name="T43" fmla="*/ 6 h 15"/>
                  <a:gd name="T44" fmla="*/ 8 w 11"/>
                  <a:gd name="T45" fmla="*/ 4 h 15"/>
                  <a:gd name="T46" fmla="*/ 7 w 11"/>
                  <a:gd name="T47" fmla="*/ 3 h 15"/>
                  <a:gd name="T48" fmla="*/ 6 w 11"/>
                  <a:gd name="T49" fmla="*/ 2 h 15"/>
                  <a:gd name="T50" fmla="*/ 5 w 11"/>
                  <a:gd name="T51" fmla="*/ 2 h 15"/>
                  <a:gd name="T52" fmla="*/ 4 w 11"/>
                  <a:gd name="T53" fmla="*/ 1 h 15"/>
                  <a:gd name="T54" fmla="*/ 3 w 11"/>
                  <a:gd name="T55" fmla="*/ 0 h 15"/>
                  <a:gd name="T56" fmla="*/ 3 w 11"/>
                  <a:gd name="T57" fmla="*/ 0 h 15"/>
                  <a:gd name="T58" fmla="*/ 2 w 11"/>
                  <a:gd name="T59" fmla="*/ 1 h 15"/>
                  <a:gd name="T60" fmla="*/ 1 w 11"/>
                  <a:gd name="T61" fmla="*/ 2 h 15"/>
                  <a:gd name="T62" fmla="*/ 1 w 11"/>
                  <a:gd name="T63" fmla="*/ 3 h 15"/>
                  <a:gd name="T64" fmla="*/ 0 w 11"/>
                  <a:gd name="T65" fmla="*/ 3 h 15"/>
                  <a:gd name="T66" fmla="*/ 1 w 11"/>
                  <a:gd name="T67" fmla="*/ 4 h 15"/>
                  <a:gd name="T68" fmla="*/ 1 w 11"/>
                  <a:gd name="T6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5">
                    <a:moveTo>
                      <a:pt x="1" y="4"/>
                    </a:moveTo>
                    <a:cubicBezTo>
                      <a:pt x="2" y="4"/>
                      <a:pt x="2" y="5"/>
                      <a:pt x="2" y="5"/>
                    </a:cubicBezTo>
                    <a:cubicBezTo>
                      <a:pt x="1" y="6"/>
                      <a:pt x="1" y="6"/>
                      <a:pt x="1" y="6"/>
                    </a:cubicBezTo>
                    <a:cubicBezTo>
                      <a:pt x="1" y="7"/>
                      <a:pt x="1" y="7"/>
                      <a:pt x="1" y="7"/>
                    </a:cubicBezTo>
                    <a:cubicBezTo>
                      <a:pt x="1" y="8"/>
                      <a:pt x="2" y="8"/>
                      <a:pt x="2" y="8"/>
                    </a:cubicBezTo>
                    <a:cubicBezTo>
                      <a:pt x="3" y="8"/>
                      <a:pt x="3" y="8"/>
                      <a:pt x="3" y="9"/>
                    </a:cubicBezTo>
                    <a:cubicBezTo>
                      <a:pt x="3" y="10"/>
                      <a:pt x="3" y="10"/>
                      <a:pt x="3" y="11"/>
                    </a:cubicBezTo>
                    <a:cubicBezTo>
                      <a:pt x="3" y="11"/>
                      <a:pt x="3" y="12"/>
                      <a:pt x="3" y="12"/>
                    </a:cubicBezTo>
                    <a:cubicBezTo>
                      <a:pt x="3" y="13"/>
                      <a:pt x="3" y="13"/>
                      <a:pt x="3" y="13"/>
                    </a:cubicBezTo>
                    <a:cubicBezTo>
                      <a:pt x="3" y="14"/>
                      <a:pt x="4" y="14"/>
                      <a:pt x="4" y="14"/>
                    </a:cubicBezTo>
                    <a:cubicBezTo>
                      <a:pt x="4" y="15"/>
                      <a:pt x="4" y="15"/>
                      <a:pt x="5" y="15"/>
                    </a:cubicBezTo>
                    <a:cubicBezTo>
                      <a:pt x="5" y="15"/>
                      <a:pt x="5" y="15"/>
                      <a:pt x="6" y="14"/>
                    </a:cubicBezTo>
                    <a:cubicBezTo>
                      <a:pt x="6" y="14"/>
                      <a:pt x="5" y="14"/>
                      <a:pt x="5" y="13"/>
                    </a:cubicBezTo>
                    <a:cubicBezTo>
                      <a:pt x="5" y="13"/>
                      <a:pt x="5" y="13"/>
                      <a:pt x="6" y="12"/>
                    </a:cubicBezTo>
                    <a:cubicBezTo>
                      <a:pt x="6" y="12"/>
                      <a:pt x="6" y="12"/>
                      <a:pt x="7" y="12"/>
                    </a:cubicBezTo>
                    <a:cubicBezTo>
                      <a:pt x="8" y="11"/>
                      <a:pt x="8" y="11"/>
                      <a:pt x="9" y="11"/>
                    </a:cubicBezTo>
                    <a:cubicBezTo>
                      <a:pt x="9" y="11"/>
                      <a:pt x="9" y="11"/>
                      <a:pt x="10" y="11"/>
                    </a:cubicBezTo>
                    <a:cubicBezTo>
                      <a:pt x="10" y="11"/>
                      <a:pt x="10" y="11"/>
                      <a:pt x="11" y="11"/>
                    </a:cubicBezTo>
                    <a:cubicBezTo>
                      <a:pt x="11" y="10"/>
                      <a:pt x="11" y="10"/>
                      <a:pt x="11" y="10"/>
                    </a:cubicBezTo>
                    <a:cubicBezTo>
                      <a:pt x="11" y="9"/>
                      <a:pt x="11" y="9"/>
                      <a:pt x="11" y="8"/>
                    </a:cubicBezTo>
                    <a:cubicBezTo>
                      <a:pt x="10" y="7"/>
                      <a:pt x="10" y="7"/>
                      <a:pt x="10" y="7"/>
                    </a:cubicBezTo>
                    <a:cubicBezTo>
                      <a:pt x="9" y="6"/>
                      <a:pt x="9" y="6"/>
                      <a:pt x="9" y="6"/>
                    </a:cubicBezTo>
                    <a:cubicBezTo>
                      <a:pt x="9" y="5"/>
                      <a:pt x="8" y="5"/>
                      <a:pt x="8" y="4"/>
                    </a:cubicBezTo>
                    <a:cubicBezTo>
                      <a:pt x="7" y="4"/>
                      <a:pt x="7" y="4"/>
                      <a:pt x="7" y="3"/>
                    </a:cubicBezTo>
                    <a:cubicBezTo>
                      <a:pt x="6" y="3"/>
                      <a:pt x="6" y="3"/>
                      <a:pt x="6" y="2"/>
                    </a:cubicBezTo>
                    <a:cubicBezTo>
                      <a:pt x="6" y="2"/>
                      <a:pt x="5" y="2"/>
                      <a:pt x="5" y="2"/>
                    </a:cubicBezTo>
                    <a:cubicBezTo>
                      <a:pt x="5" y="1"/>
                      <a:pt x="5" y="1"/>
                      <a:pt x="4" y="1"/>
                    </a:cubicBezTo>
                    <a:cubicBezTo>
                      <a:pt x="4" y="0"/>
                      <a:pt x="4" y="0"/>
                      <a:pt x="3" y="0"/>
                    </a:cubicBezTo>
                    <a:cubicBezTo>
                      <a:pt x="3" y="0"/>
                      <a:pt x="3" y="0"/>
                      <a:pt x="3" y="0"/>
                    </a:cubicBezTo>
                    <a:cubicBezTo>
                      <a:pt x="3" y="1"/>
                      <a:pt x="3" y="1"/>
                      <a:pt x="2" y="1"/>
                    </a:cubicBezTo>
                    <a:cubicBezTo>
                      <a:pt x="2" y="1"/>
                      <a:pt x="2" y="2"/>
                      <a:pt x="1" y="2"/>
                    </a:cubicBezTo>
                    <a:cubicBezTo>
                      <a:pt x="1" y="2"/>
                      <a:pt x="1" y="2"/>
                      <a:pt x="1" y="3"/>
                    </a:cubicBezTo>
                    <a:cubicBezTo>
                      <a:pt x="0" y="3"/>
                      <a:pt x="0" y="3"/>
                      <a:pt x="0" y="3"/>
                    </a:cubicBezTo>
                    <a:cubicBezTo>
                      <a:pt x="0" y="3"/>
                      <a:pt x="0" y="4"/>
                      <a:pt x="1" y="4"/>
                    </a:cubicBezTo>
                    <a:cubicBezTo>
                      <a:pt x="1" y="4"/>
                      <a:pt x="1" y="4"/>
                      <a:pt x="1" y="4"/>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18" name="Freeform 312"/>
              <p:cNvSpPr>
                <a:spLocks/>
              </p:cNvSpPr>
              <p:nvPr/>
            </p:nvSpPr>
            <p:spPr bwMode="auto">
              <a:xfrm>
                <a:off x="7432676" y="19081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19" name="Freeform 313"/>
              <p:cNvSpPr>
                <a:spLocks/>
              </p:cNvSpPr>
              <p:nvPr/>
            </p:nvSpPr>
            <p:spPr bwMode="auto">
              <a:xfrm>
                <a:off x="6375401" y="2784476"/>
                <a:ext cx="63500" cy="119063"/>
              </a:xfrm>
              <a:custGeom>
                <a:avLst/>
                <a:gdLst>
                  <a:gd name="T0" fmla="*/ 5 w 6"/>
                  <a:gd name="T1" fmla="*/ 6 h 11"/>
                  <a:gd name="T2" fmla="*/ 5 w 6"/>
                  <a:gd name="T3" fmla="*/ 6 h 11"/>
                  <a:gd name="T4" fmla="*/ 4 w 6"/>
                  <a:gd name="T5" fmla="*/ 4 h 11"/>
                  <a:gd name="T6" fmla="*/ 3 w 6"/>
                  <a:gd name="T7" fmla="*/ 4 h 11"/>
                  <a:gd name="T8" fmla="*/ 3 w 6"/>
                  <a:gd name="T9" fmla="*/ 2 h 11"/>
                  <a:gd name="T10" fmla="*/ 2 w 6"/>
                  <a:gd name="T11" fmla="*/ 2 h 11"/>
                  <a:gd name="T12" fmla="*/ 2 w 6"/>
                  <a:gd name="T13" fmla="*/ 1 h 11"/>
                  <a:gd name="T14" fmla="*/ 2 w 6"/>
                  <a:gd name="T15" fmla="*/ 0 h 11"/>
                  <a:gd name="T16" fmla="*/ 0 w 6"/>
                  <a:gd name="T17" fmla="*/ 0 h 11"/>
                  <a:gd name="T18" fmla="*/ 1 w 6"/>
                  <a:gd name="T19" fmla="*/ 1 h 11"/>
                  <a:gd name="T20" fmla="*/ 1 w 6"/>
                  <a:gd name="T21" fmla="*/ 2 h 11"/>
                  <a:gd name="T22" fmla="*/ 1 w 6"/>
                  <a:gd name="T23" fmla="*/ 2 h 11"/>
                  <a:gd name="T24" fmla="*/ 1 w 6"/>
                  <a:gd name="T25" fmla="*/ 4 h 11"/>
                  <a:gd name="T26" fmla="*/ 0 w 6"/>
                  <a:gd name="T27" fmla="*/ 5 h 11"/>
                  <a:gd name="T28" fmla="*/ 1 w 6"/>
                  <a:gd name="T29" fmla="*/ 6 h 11"/>
                  <a:gd name="T30" fmla="*/ 0 w 6"/>
                  <a:gd name="T31" fmla="*/ 7 h 11"/>
                  <a:gd name="T32" fmla="*/ 1 w 6"/>
                  <a:gd name="T33" fmla="*/ 8 h 11"/>
                  <a:gd name="T34" fmla="*/ 1 w 6"/>
                  <a:gd name="T35" fmla="*/ 9 h 11"/>
                  <a:gd name="T36" fmla="*/ 1 w 6"/>
                  <a:gd name="T37" fmla="*/ 9 h 11"/>
                  <a:gd name="T38" fmla="*/ 1 w 6"/>
                  <a:gd name="T39" fmla="*/ 10 h 11"/>
                  <a:gd name="T40" fmla="*/ 1 w 6"/>
                  <a:gd name="T41" fmla="*/ 11 h 11"/>
                  <a:gd name="T42" fmla="*/ 2 w 6"/>
                  <a:gd name="T43" fmla="*/ 11 h 11"/>
                  <a:gd name="T44" fmla="*/ 3 w 6"/>
                  <a:gd name="T45" fmla="*/ 11 h 11"/>
                  <a:gd name="T46" fmla="*/ 4 w 6"/>
                  <a:gd name="T47" fmla="*/ 10 h 11"/>
                  <a:gd name="T48" fmla="*/ 5 w 6"/>
                  <a:gd name="T49" fmla="*/ 9 h 11"/>
                  <a:gd name="T50" fmla="*/ 5 w 6"/>
                  <a:gd name="T51" fmla="*/ 9 h 11"/>
                  <a:gd name="T52" fmla="*/ 5 w 6"/>
                  <a:gd name="T53" fmla="*/ 8 h 11"/>
                  <a:gd name="T54" fmla="*/ 5 w 6"/>
                  <a:gd name="T5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1">
                    <a:moveTo>
                      <a:pt x="5" y="6"/>
                    </a:moveTo>
                    <a:cubicBezTo>
                      <a:pt x="5" y="6"/>
                      <a:pt x="5" y="6"/>
                      <a:pt x="5" y="6"/>
                    </a:cubicBezTo>
                    <a:cubicBezTo>
                      <a:pt x="4" y="5"/>
                      <a:pt x="4" y="5"/>
                      <a:pt x="4" y="4"/>
                    </a:cubicBezTo>
                    <a:cubicBezTo>
                      <a:pt x="4" y="4"/>
                      <a:pt x="4" y="4"/>
                      <a:pt x="3" y="4"/>
                    </a:cubicBezTo>
                    <a:cubicBezTo>
                      <a:pt x="3" y="3"/>
                      <a:pt x="4" y="3"/>
                      <a:pt x="3" y="2"/>
                    </a:cubicBezTo>
                    <a:cubicBezTo>
                      <a:pt x="3" y="2"/>
                      <a:pt x="3" y="2"/>
                      <a:pt x="2" y="2"/>
                    </a:cubicBezTo>
                    <a:cubicBezTo>
                      <a:pt x="2" y="1"/>
                      <a:pt x="2" y="1"/>
                      <a:pt x="2" y="1"/>
                    </a:cubicBezTo>
                    <a:cubicBezTo>
                      <a:pt x="2" y="0"/>
                      <a:pt x="2" y="0"/>
                      <a:pt x="2" y="0"/>
                    </a:cubicBezTo>
                    <a:cubicBezTo>
                      <a:pt x="1" y="0"/>
                      <a:pt x="1" y="0"/>
                      <a:pt x="0" y="0"/>
                    </a:cubicBezTo>
                    <a:cubicBezTo>
                      <a:pt x="0" y="0"/>
                      <a:pt x="0" y="1"/>
                      <a:pt x="1" y="1"/>
                    </a:cubicBezTo>
                    <a:cubicBezTo>
                      <a:pt x="1" y="1"/>
                      <a:pt x="1" y="1"/>
                      <a:pt x="1" y="2"/>
                    </a:cubicBezTo>
                    <a:cubicBezTo>
                      <a:pt x="1" y="2"/>
                      <a:pt x="1" y="2"/>
                      <a:pt x="1" y="2"/>
                    </a:cubicBezTo>
                    <a:cubicBezTo>
                      <a:pt x="1" y="3"/>
                      <a:pt x="1" y="3"/>
                      <a:pt x="1" y="4"/>
                    </a:cubicBezTo>
                    <a:cubicBezTo>
                      <a:pt x="1" y="4"/>
                      <a:pt x="0" y="5"/>
                      <a:pt x="0" y="5"/>
                    </a:cubicBezTo>
                    <a:cubicBezTo>
                      <a:pt x="0" y="5"/>
                      <a:pt x="1" y="5"/>
                      <a:pt x="1" y="6"/>
                    </a:cubicBezTo>
                    <a:cubicBezTo>
                      <a:pt x="1" y="6"/>
                      <a:pt x="0" y="6"/>
                      <a:pt x="0" y="7"/>
                    </a:cubicBezTo>
                    <a:cubicBezTo>
                      <a:pt x="0" y="7"/>
                      <a:pt x="1" y="8"/>
                      <a:pt x="1" y="8"/>
                    </a:cubicBezTo>
                    <a:cubicBezTo>
                      <a:pt x="1" y="8"/>
                      <a:pt x="1" y="9"/>
                      <a:pt x="1" y="9"/>
                    </a:cubicBezTo>
                    <a:cubicBezTo>
                      <a:pt x="1" y="9"/>
                      <a:pt x="1" y="9"/>
                      <a:pt x="1" y="9"/>
                    </a:cubicBezTo>
                    <a:cubicBezTo>
                      <a:pt x="1" y="10"/>
                      <a:pt x="1" y="10"/>
                      <a:pt x="1" y="10"/>
                    </a:cubicBezTo>
                    <a:cubicBezTo>
                      <a:pt x="1" y="10"/>
                      <a:pt x="1" y="11"/>
                      <a:pt x="1" y="11"/>
                    </a:cubicBezTo>
                    <a:cubicBezTo>
                      <a:pt x="2" y="11"/>
                      <a:pt x="2" y="11"/>
                      <a:pt x="2" y="11"/>
                    </a:cubicBezTo>
                    <a:cubicBezTo>
                      <a:pt x="3" y="11"/>
                      <a:pt x="3" y="11"/>
                      <a:pt x="3" y="11"/>
                    </a:cubicBezTo>
                    <a:cubicBezTo>
                      <a:pt x="4" y="11"/>
                      <a:pt x="4" y="11"/>
                      <a:pt x="4" y="10"/>
                    </a:cubicBezTo>
                    <a:cubicBezTo>
                      <a:pt x="4" y="10"/>
                      <a:pt x="4" y="10"/>
                      <a:pt x="5" y="9"/>
                    </a:cubicBezTo>
                    <a:cubicBezTo>
                      <a:pt x="5" y="9"/>
                      <a:pt x="5" y="9"/>
                      <a:pt x="5" y="9"/>
                    </a:cubicBezTo>
                    <a:cubicBezTo>
                      <a:pt x="6" y="8"/>
                      <a:pt x="6" y="8"/>
                      <a:pt x="5" y="8"/>
                    </a:cubicBezTo>
                    <a:cubicBezTo>
                      <a:pt x="5" y="7"/>
                      <a:pt x="5" y="7"/>
                      <a:pt x="5" y="6"/>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20" name="Freeform 314"/>
              <p:cNvSpPr>
                <a:spLocks/>
              </p:cNvSpPr>
              <p:nvPr/>
            </p:nvSpPr>
            <p:spPr bwMode="auto">
              <a:xfrm>
                <a:off x="6935789" y="2362201"/>
                <a:ext cx="249238" cy="465138"/>
              </a:xfrm>
              <a:custGeom>
                <a:avLst/>
                <a:gdLst>
                  <a:gd name="T0" fmla="*/ 17 w 23"/>
                  <a:gd name="T1" fmla="*/ 19 h 43"/>
                  <a:gd name="T2" fmla="*/ 15 w 23"/>
                  <a:gd name="T3" fmla="*/ 18 h 43"/>
                  <a:gd name="T4" fmla="*/ 14 w 23"/>
                  <a:gd name="T5" fmla="*/ 17 h 43"/>
                  <a:gd name="T6" fmla="*/ 13 w 23"/>
                  <a:gd name="T7" fmla="*/ 15 h 43"/>
                  <a:gd name="T8" fmla="*/ 12 w 23"/>
                  <a:gd name="T9" fmla="*/ 14 h 43"/>
                  <a:gd name="T10" fmla="*/ 11 w 23"/>
                  <a:gd name="T11" fmla="*/ 13 h 43"/>
                  <a:gd name="T12" fmla="*/ 11 w 23"/>
                  <a:gd name="T13" fmla="*/ 11 h 43"/>
                  <a:gd name="T14" fmla="*/ 12 w 23"/>
                  <a:gd name="T15" fmla="*/ 9 h 43"/>
                  <a:gd name="T16" fmla="*/ 13 w 23"/>
                  <a:gd name="T17" fmla="*/ 7 h 43"/>
                  <a:gd name="T18" fmla="*/ 15 w 23"/>
                  <a:gd name="T19" fmla="*/ 6 h 43"/>
                  <a:gd name="T20" fmla="*/ 16 w 23"/>
                  <a:gd name="T21" fmla="*/ 5 h 43"/>
                  <a:gd name="T22" fmla="*/ 14 w 23"/>
                  <a:gd name="T23" fmla="*/ 5 h 43"/>
                  <a:gd name="T24" fmla="*/ 12 w 23"/>
                  <a:gd name="T25" fmla="*/ 3 h 43"/>
                  <a:gd name="T26" fmla="*/ 12 w 23"/>
                  <a:gd name="T27" fmla="*/ 2 h 43"/>
                  <a:gd name="T28" fmla="*/ 10 w 23"/>
                  <a:gd name="T29" fmla="*/ 1 h 43"/>
                  <a:gd name="T30" fmla="*/ 8 w 23"/>
                  <a:gd name="T31" fmla="*/ 0 h 43"/>
                  <a:gd name="T32" fmla="*/ 6 w 23"/>
                  <a:gd name="T33" fmla="*/ 1 h 43"/>
                  <a:gd name="T34" fmla="*/ 4 w 23"/>
                  <a:gd name="T35" fmla="*/ 2 h 43"/>
                  <a:gd name="T36" fmla="*/ 2 w 23"/>
                  <a:gd name="T37" fmla="*/ 2 h 43"/>
                  <a:gd name="T38" fmla="*/ 1 w 23"/>
                  <a:gd name="T39" fmla="*/ 3 h 43"/>
                  <a:gd name="T40" fmla="*/ 1 w 23"/>
                  <a:gd name="T41" fmla="*/ 3 h 43"/>
                  <a:gd name="T42" fmla="*/ 3 w 23"/>
                  <a:gd name="T43" fmla="*/ 5 h 43"/>
                  <a:gd name="T44" fmla="*/ 4 w 23"/>
                  <a:gd name="T45" fmla="*/ 7 h 43"/>
                  <a:gd name="T46" fmla="*/ 6 w 23"/>
                  <a:gd name="T47" fmla="*/ 7 h 43"/>
                  <a:gd name="T48" fmla="*/ 7 w 23"/>
                  <a:gd name="T49" fmla="*/ 8 h 43"/>
                  <a:gd name="T50" fmla="*/ 9 w 23"/>
                  <a:gd name="T51" fmla="*/ 9 h 43"/>
                  <a:gd name="T52" fmla="*/ 9 w 23"/>
                  <a:gd name="T53" fmla="*/ 13 h 43"/>
                  <a:gd name="T54" fmla="*/ 11 w 23"/>
                  <a:gd name="T55" fmla="*/ 15 h 43"/>
                  <a:gd name="T56" fmla="*/ 12 w 23"/>
                  <a:gd name="T57" fmla="*/ 17 h 43"/>
                  <a:gd name="T58" fmla="*/ 13 w 23"/>
                  <a:gd name="T59" fmla="*/ 18 h 43"/>
                  <a:gd name="T60" fmla="*/ 15 w 23"/>
                  <a:gd name="T61" fmla="*/ 20 h 43"/>
                  <a:gd name="T62" fmla="*/ 16 w 23"/>
                  <a:gd name="T63" fmla="*/ 21 h 43"/>
                  <a:gd name="T64" fmla="*/ 16 w 23"/>
                  <a:gd name="T65" fmla="*/ 22 h 43"/>
                  <a:gd name="T66" fmla="*/ 17 w 23"/>
                  <a:gd name="T67" fmla="*/ 24 h 43"/>
                  <a:gd name="T68" fmla="*/ 16 w 23"/>
                  <a:gd name="T69" fmla="*/ 26 h 43"/>
                  <a:gd name="T70" fmla="*/ 17 w 23"/>
                  <a:gd name="T71" fmla="*/ 27 h 43"/>
                  <a:gd name="T72" fmla="*/ 18 w 23"/>
                  <a:gd name="T73" fmla="*/ 28 h 43"/>
                  <a:gd name="T74" fmla="*/ 18 w 23"/>
                  <a:gd name="T75" fmla="*/ 30 h 43"/>
                  <a:gd name="T76" fmla="*/ 17 w 23"/>
                  <a:gd name="T77" fmla="*/ 32 h 43"/>
                  <a:gd name="T78" fmla="*/ 16 w 23"/>
                  <a:gd name="T79" fmla="*/ 32 h 43"/>
                  <a:gd name="T80" fmla="*/ 15 w 23"/>
                  <a:gd name="T81" fmla="*/ 33 h 43"/>
                  <a:gd name="T82" fmla="*/ 14 w 23"/>
                  <a:gd name="T83" fmla="*/ 34 h 43"/>
                  <a:gd name="T84" fmla="*/ 13 w 23"/>
                  <a:gd name="T85" fmla="*/ 35 h 43"/>
                  <a:gd name="T86" fmla="*/ 12 w 23"/>
                  <a:gd name="T87" fmla="*/ 36 h 43"/>
                  <a:gd name="T88" fmla="*/ 10 w 23"/>
                  <a:gd name="T89" fmla="*/ 37 h 43"/>
                  <a:gd name="T90" fmla="*/ 11 w 23"/>
                  <a:gd name="T91" fmla="*/ 38 h 43"/>
                  <a:gd name="T92" fmla="*/ 12 w 23"/>
                  <a:gd name="T93" fmla="*/ 39 h 43"/>
                  <a:gd name="T94" fmla="*/ 11 w 23"/>
                  <a:gd name="T95" fmla="*/ 40 h 43"/>
                  <a:gd name="T96" fmla="*/ 12 w 23"/>
                  <a:gd name="T97" fmla="*/ 42 h 43"/>
                  <a:gd name="T98" fmla="*/ 14 w 23"/>
                  <a:gd name="T99" fmla="*/ 41 h 43"/>
                  <a:gd name="T100" fmla="*/ 15 w 23"/>
                  <a:gd name="T101" fmla="*/ 41 h 43"/>
                  <a:gd name="T102" fmla="*/ 15 w 23"/>
                  <a:gd name="T103" fmla="*/ 40 h 43"/>
                  <a:gd name="T104" fmla="*/ 17 w 23"/>
                  <a:gd name="T105" fmla="*/ 38 h 43"/>
                  <a:gd name="T106" fmla="*/ 18 w 23"/>
                  <a:gd name="T107" fmla="*/ 37 h 43"/>
                  <a:gd name="T108" fmla="*/ 21 w 23"/>
                  <a:gd name="T109" fmla="*/ 35 h 43"/>
                  <a:gd name="T110" fmla="*/ 23 w 23"/>
                  <a:gd name="T111" fmla="*/ 33 h 43"/>
                  <a:gd name="T112" fmla="*/ 23 w 23"/>
                  <a:gd name="T113" fmla="*/ 31 h 43"/>
                  <a:gd name="T114" fmla="*/ 22 w 23"/>
                  <a:gd name="T115" fmla="*/ 29 h 43"/>
                  <a:gd name="T116" fmla="*/ 21 w 23"/>
                  <a:gd name="T117" fmla="*/ 26 h 43"/>
                  <a:gd name="T118" fmla="*/ 20 w 23"/>
                  <a:gd name="T119" fmla="*/ 23 h 43"/>
                  <a:gd name="T120" fmla="*/ 19 w 23"/>
                  <a:gd name="T121" fmla="*/ 21 h 43"/>
                  <a:gd name="T122" fmla="*/ 18 w 23"/>
                  <a:gd name="T123" fmla="*/ 20 h 43"/>
                  <a:gd name="T124" fmla="*/ 17 w 23"/>
                  <a:gd name="T12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43">
                    <a:moveTo>
                      <a:pt x="17" y="19"/>
                    </a:moveTo>
                    <a:cubicBezTo>
                      <a:pt x="17" y="19"/>
                      <a:pt x="17" y="19"/>
                      <a:pt x="17" y="19"/>
                    </a:cubicBezTo>
                    <a:cubicBezTo>
                      <a:pt x="16" y="19"/>
                      <a:pt x="16" y="19"/>
                      <a:pt x="16" y="19"/>
                    </a:cubicBezTo>
                    <a:cubicBezTo>
                      <a:pt x="15" y="18"/>
                      <a:pt x="15" y="18"/>
                      <a:pt x="15" y="18"/>
                    </a:cubicBezTo>
                    <a:cubicBezTo>
                      <a:pt x="15" y="18"/>
                      <a:pt x="15" y="18"/>
                      <a:pt x="14" y="18"/>
                    </a:cubicBezTo>
                    <a:cubicBezTo>
                      <a:pt x="14" y="17"/>
                      <a:pt x="14" y="17"/>
                      <a:pt x="14" y="17"/>
                    </a:cubicBezTo>
                    <a:cubicBezTo>
                      <a:pt x="14" y="17"/>
                      <a:pt x="13" y="16"/>
                      <a:pt x="13" y="16"/>
                    </a:cubicBezTo>
                    <a:cubicBezTo>
                      <a:pt x="13" y="16"/>
                      <a:pt x="13" y="15"/>
                      <a:pt x="13" y="15"/>
                    </a:cubicBezTo>
                    <a:cubicBezTo>
                      <a:pt x="13" y="15"/>
                      <a:pt x="13" y="15"/>
                      <a:pt x="12" y="15"/>
                    </a:cubicBezTo>
                    <a:cubicBezTo>
                      <a:pt x="12" y="15"/>
                      <a:pt x="12" y="15"/>
                      <a:pt x="12" y="14"/>
                    </a:cubicBezTo>
                    <a:cubicBezTo>
                      <a:pt x="12" y="14"/>
                      <a:pt x="12" y="14"/>
                      <a:pt x="11" y="14"/>
                    </a:cubicBezTo>
                    <a:cubicBezTo>
                      <a:pt x="11" y="14"/>
                      <a:pt x="11" y="13"/>
                      <a:pt x="11" y="13"/>
                    </a:cubicBezTo>
                    <a:cubicBezTo>
                      <a:pt x="11" y="13"/>
                      <a:pt x="11" y="12"/>
                      <a:pt x="11" y="12"/>
                    </a:cubicBezTo>
                    <a:cubicBezTo>
                      <a:pt x="11" y="11"/>
                      <a:pt x="11" y="11"/>
                      <a:pt x="11" y="11"/>
                    </a:cubicBezTo>
                    <a:cubicBezTo>
                      <a:pt x="11" y="10"/>
                      <a:pt x="11" y="10"/>
                      <a:pt x="11" y="10"/>
                    </a:cubicBezTo>
                    <a:cubicBezTo>
                      <a:pt x="12" y="10"/>
                      <a:pt x="12" y="10"/>
                      <a:pt x="12" y="9"/>
                    </a:cubicBezTo>
                    <a:cubicBezTo>
                      <a:pt x="12" y="9"/>
                      <a:pt x="12" y="8"/>
                      <a:pt x="13" y="8"/>
                    </a:cubicBezTo>
                    <a:cubicBezTo>
                      <a:pt x="13" y="8"/>
                      <a:pt x="12" y="7"/>
                      <a:pt x="13" y="7"/>
                    </a:cubicBezTo>
                    <a:cubicBezTo>
                      <a:pt x="13" y="7"/>
                      <a:pt x="13" y="7"/>
                      <a:pt x="14" y="7"/>
                    </a:cubicBezTo>
                    <a:cubicBezTo>
                      <a:pt x="14" y="7"/>
                      <a:pt x="14" y="6"/>
                      <a:pt x="15" y="6"/>
                    </a:cubicBezTo>
                    <a:cubicBezTo>
                      <a:pt x="15" y="6"/>
                      <a:pt x="15" y="6"/>
                      <a:pt x="16" y="6"/>
                    </a:cubicBezTo>
                    <a:cubicBezTo>
                      <a:pt x="16" y="5"/>
                      <a:pt x="16" y="5"/>
                      <a:pt x="16" y="5"/>
                    </a:cubicBezTo>
                    <a:cubicBezTo>
                      <a:pt x="15" y="5"/>
                      <a:pt x="15" y="5"/>
                      <a:pt x="15" y="5"/>
                    </a:cubicBezTo>
                    <a:cubicBezTo>
                      <a:pt x="15" y="5"/>
                      <a:pt x="14" y="5"/>
                      <a:pt x="14" y="5"/>
                    </a:cubicBezTo>
                    <a:cubicBezTo>
                      <a:pt x="13" y="5"/>
                      <a:pt x="13" y="5"/>
                      <a:pt x="13" y="4"/>
                    </a:cubicBezTo>
                    <a:cubicBezTo>
                      <a:pt x="12" y="4"/>
                      <a:pt x="12" y="4"/>
                      <a:pt x="12" y="3"/>
                    </a:cubicBezTo>
                    <a:cubicBezTo>
                      <a:pt x="11" y="3"/>
                      <a:pt x="11" y="3"/>
                      <a:pt x="11" y="3"/>
                    </a:cubicBezTo>
                    <a:cubicBezTo>
                      <a:pt x="11" y="2"/>
                      <a:pt x="11" y="2"/>
                      <a:pt x="12" y="2"/>
                    </a:cubicBezTo>
                    <a:cubicBezTo>
                      <a:pt x="12" y="2"/>
                      <a:pt x="12" y="2"/>
                      <a:pt x="11" y="1"/>
                    </a:cubicBezTo>
                    <a:cubicBezTo>
                      <a:pt x="11" y="1"/>
                      <a:pt x="11" y="1"/>
                      <a:pt x="10" y="1"/>
                    </a:cubicBezTo>
                    <a:cubicBezTo>
                      <a:pt x="10" y="1"/>
                      <a:pt x="9" y="1"/>
                      <a:pt x="9" y="1"/>
                    </a:cubicBezTo>
                    <a:cubicBezTo>
                      <a:pt x="8" y="1"/>
                      <a:pt x="8" y="0"/>
                      <a:pt x="8" y="0"/>
                    </a:cubicBezTo>
                    <a:cubicBezTo>
                      <a:pt x="7" y="0"/>
                      <a:pt x="7" y="0"/>
                      <a:pt x="7" y="1"/>
                    </a:cubicBezTo>
                    <a:cubicBezTo>
                      <a:pt x="7" y="1"/>
                      <a:pt x="7" y="1"/>
                      <a:pt x="6" y="1"/>
                    </a:cubicBezTo>
                    <a:cubicBezTo>
                      <a:pt x="6" y="2"/>
                      <a:pt x="6" y="2"/>
                      <a:pt x="5" y="2"/>
                    </a:cubicBezTo>
                    <a:cubicBezTo>
                      <a:pt x="5" y="2"/>
                      <a:pt x="5" y="2"/>
                      <a:pt x="4" y="2"/>
                    </a:cubicBezTo>
                    <a:cubicBezTo>
                      <a:pt x="4" y="2"/>
                      <a:pt x="4" y="2"/>
                      <a:pt x="3" y="2"/>
                    </a:cubicBezTo>
                    <a:cubicBezTo>
                      <a:pt x="3" y="2"/>
                      <a:pt x="3" y="2"/>
                      <a:pt x="2" y="2"/>
                    </a:cubicBezTo>
                    <a:cubicBezTo>
                      <a:pt x="2" y="2"/>
                      <a:pt x="1" y="2"/>
                      <a:pt x="1" y="2"/>
                    </a:cubicBezTo>
                    <a:cubicBezTo>
                      <a:pt x="1" y="2"/>
                      <a:pt x="1" y="2"/>
                      <a:pt x="1" y="3"/>
                    </a:cubicBezTo>
                    <a:cubicBezTo>
                      <a:pt x="0" y="3"/>
                      <a:pt x="0" y="3"/>
                      <a:pt x="0" y="3"/>
                    </a:cubicBezTo>
                    <a:cubicBezTo>
                      <a:pt x="1" y="3"/>
                      <a:pt x="1" y="3"/>
                      <a:pt x="1" y="3"/>
                    </a:cubicBezTo>
                    <a:cubicBezTo>
                      <a:pt x="2" y="4"/>
                      <a:pt x="2" y="4"/>
                      <a:pt x="2" y="4"/>
                    </a:cubicBezTo>
                    <a:cubicBezTo>
                      <a:pt x="2" y="5"/>
                      <a:pt x="3" y="5"/>
                      <a:pt x="3" y="5"/>
                    </a:cubicBezTo>
                    <a:cubicBezTo>
                      <a:pt x="3" y="5"/>
                      <a:pt x="3" y="6"/>
                      <a:pt x="3" y="6"/>
                    </a:cubicBezTo>
                    <a:cubicBezTo>
                      <a:pt x="3" y="6"/>
                      <a:pt x="3" y="7"/>
                      <a:pt x="4" y="7"/>
                    </a:cubicBezTo>
                    <a:cubicBezTo>
                      <a:pt x="4" y="7"/>
                      <a:pt x="5" y="8"/>
                      <a:pt x="5" y="7"/>
                    </a:cubicBezTo>
                    <a:cubicBezTo>
                      <a:pt x="6" y="7"/>
                      <a:pt x="6" y="7"/>
                      <a:pt x="6" y="7"/>
                    </a:cubicBezTo>
                    <a:cubicBezTo>
                      <a:pt x="6" y="7"/>
                      <a:pt x="7" y="7"/>
                      <a:pt x="7" y="7"/>
                    </a:cubicBezTo>
                    <a:cubicBezTo>
                      <a:pt x="7" y="7"/>
                      <a:pt x="7" y="7"/>
                      <a:pt x="7" y="8"/>
                    </a:cubicBezTo>
                    <a:cubicBezTo>
                      <a:pt x="7" y="8"/>
                      <a:pt x="7" y="8"/>
                      <a:pt x="7" y="8"/>
                    </a:cubicBezTo>
                    <a:cubicBezTo>
                      <a:pt x="7" y="9"/>
                      <a:pt x="8" y="9"/>
                      <a:pt x="9" y="9"/>
                    </a:cubicBezTo>
                    <a:cubicBezTo>
                      <a:pt x="9" y="10"/>
                      <a:pt x="9" y="10"/>
                      <a:pt x="9" y="11"/>
                    </a:cubicBezTo>
                    <a:cubicBezTo>
                      <a:pt x="9" y="12"/>
                      <a:pt x="9" y="12"/>
                      <a:pt x="9" y="13"/>
                    </a:cubicBezTo>
                    <a:cubicBezTo>
                      <a:pt x="9" y="13"/>
                      <a:pt x="9" y="14"/>
                      <a:pt x="10" y="14"/>
                    </a:cubicBezTo>
                    <a:cubicBezTo>
                      <a:pt x="10" y="15"/>
                      <a:pt x="11" y="15"/>
                      <a:pt x="11" y="15"/>
                    </a:cubicBezTo>
                    <a:cubicBezTo>
                      <a:pt x="11" y="15"/>
                      <a:pt x="11" y="16"/>
                      <a:pt x="11" y="16"/>
                    </a:cubicBezTo>
                    <a:cubicBezTo>
                      <a:pt x="11" y="16"/>
                      <a:pt x="11" y="16"/>
                      <a:pt x="12" y="17"/>
                    </a:cubicBezTo>
                    <a:cubicBezTo>
                      <a:pt x="12" y="17"/>
                      <a:pt x="12" y="17"/>
                      <a:pt x="12" y="17"/>
                    </a:cubicBezTo>
                    <a:cubicBezTo>
                      <a:pt x="13" y="17"/>
                      <a:pt x="13" y="18"/>
                      <a:pt x="13" y="18"/>
                    </a:cubicBezTo>
                    <a:cubicBezTo>
                      <a:pt x="13" y="18"/>
                      <a:pt x="14" y="19"/>
                      <a:pt x="14" y="19"/>
                    </a:cubicBezTo>
                    <a:cubicBezTo>
                      <a:pt x="14" y="19"/>
                      <a:pt x="14" y="19"/>
                      <a:pt x="15" y="20"/>
                    </a:cubicBezTo>
                    <a:cubicBezTo>
                      <a:pt x="15" y="20"/>
                      <a:pt x="15" y="20"/>
                      <a:pt x="15" y="20"/>
                    </a:cubicBezTo>
                    <a:cubicBezTo>
                      <a:pt x="16" y="20"/>
                      <a:pt x="16" y="20"/>
                      <a:pt x="16" y="21"/>
                    </a:cubicBezTo>
                    <a:cubicBezTo>
                      <a:pt x="16" y="21"/>
                      <a:pt x="16" y="21"/>
                      <a:pt x="16" y="21"/>
                    </a:cubicBezTo>
                    <a:cubicBezTo>
                      <a:pt x="16" y="21"/>
                      <a:pt x="16" y="22"/>
                      <a:pt x="16" y="22"/>
                    </a:cubicBezTo>
                    <a:cubicBezTo>
                      <a:pt x="16" y="22"/>
                      <a:pt x="17" y="22"/>
                      <a:pt x="17" y="23"/>
                    </a:cubicBezTo>
                    <a:cubicBezTo>
                      <a:pt x="17" y="23"/>
                      <a:pt x="17" y="23"/>
                      <a:pt x="17" y="24"/>
                    </a:cubicBezTo>
                    <a:cubicBezTo>
                      <a:pt x="17" y="24"/>
                      <a:pt x="17" y="25"/>
                      <a:pt x="17" y="25"/>
                    </a:cubicBezTo>
                    <a:cubicBezTo>
                      <a:pt x="16" y="25"/>
                      <a:pt x="16" y="25"/>
                      <a:pt x="16" y="26"/>
                    </a:cubicBezTo>
                    <a:cubicBezTo>
                      <a:pt x="16" y="26"/>
                      <a:pt x="16" y="26"/>
                      <a:pt x="16" y="26"/>
                    </a:cubicBezTo>
                    <a:cubicBezTo>
                      <a:pt x="17" y="26"/>
                      <a:pt x="17" y="26"/>
                      <a:pt x="17" y="27"/>
                    </a:cubicBezTo>
                    <a:cubicBezTo>
                      <a:pt x="17" y="27"/>
                      <a:pt x="17" y="27"/>
                      <a:pt x="17" y="27"/>
                    </a:cubicBezTo>
                    <a:cubicBezTo>
                      <a:pt x="17" y="28"/>
                      <a:pt x="17" y="27"/>
                      <a:pt x="18" y="28"/>
                    </a:cubicBezTo>
                    <a:cubicBezTo>
                      <a:pt x="18" y="28"/>
                      <a:pt x="17" y="28"/>
                      <a:pt x="17" y="29"/>
                    </a:cubicBezTo>
                    <a:cubicBezTo>
                      <a:pt x="17" y="29"/>
                      <a:pt x="17" y="29"/>
                      <a:pt x="18" y="30"/>
                    </a:cubicBezTo>
                    <a:cubicBezTo>
                      <a:pt x="18" y="30"/>
                      <a:pt x="18" y="31"/>
                      <a:pt x="18" y="31"/>
                    </a:cubicBezTo>
                    <a:cubicBezTo>
                      <a:pt x="17" y="31"/>
                      <a:pt x="17" y="32"/>
                      <a:pt x="17" y="32"/>
                    </a:cubicBezTo>
                    <a:cubicBezTo>
                      <a:pt x="17" y="32"/>
                      <a:pt x="17" y="31"/>
                      <a:pt x="17" y="31"/>
                    </a:cubicBezTo>
                    <a:cubicBezTo>
                      <a:pt x="16" y="31"/>
                      <a:pt x="16" y="32"/>
                      <a:pt x="16" y="32"/>
                    </a:cubicBezTo>
                    <a:cubicBezTo>
                      <a:pt x="16" y="32"/>
                      <a:pt x="16" y="32"/>
                      <a:pt x="15" y="32"/>
                    </a:cubicBezTo>
                    <a:cubicBezTo>
                      <a:pt x="15" y="32"/>
                      <a:pt x="15" y="33"/>
                      <a:pt x="15" y="33"/>
                    </a:cubicBezTo>
                    <a:cubicBezTo>
                      <a:pt x="15" y="33"/>
                      <a:pt x="14" y="33"/>
                      <a:pt x="14" y="33"/>
                    </a:cubicBezTo>
                    <a:cubicBezTo>
                      <a:pt x="14" y="33"/>
                      <a:pt x="14" y="34"/>
                      <a:pt x="14" y="34"/>
                    </a:cubicBezTo>
                    <a:cubicBezTo>
                      <a:pt x="14" y="34"/>
                      <a:pt x="14" y="35"/>
                      <a:pt x="14" y="35"/>
                    </a:cubicBezTo>
                    <a:cubicBezTo>
                      <a:pt x="14" y="35"/>
                      <a:pt x="13" y="35"/>
                      <a:pt x="13" y="35"/>
                    </a:cubicBezTo>
                    <a:cubicBezTo>
                      <a:pt x="12" y="35"/>
                      <a:pt x="12" y="35"/>
                      <a:pt x="12" y="36"/>
                    </a:cubicBezTo>
                    <a:cubicBezTo>
                      <a:pt x="12" y="36"/>
                      <a:pt x="12" y="36"/>
                      <a:pt x="12" y="36"/>
                    </a:cubicBezTo>
                    <a:cubicBezTo>
                      <a:pt x="12" y="36"/>
                      <a:pt x="11" y="36"/>
                      <a:pt x="11" y="36"/>
                    </a:cubicBezTo>
                    <a:cubicBezTo>
                      <a:pt x="11" y="36"/>
                      <a:pt x="11" y="37"/>
                      <a:pt x="10" y="37"/>
                    </a:cubicBezTo>
                    <a:cubicBezTo>
                      <a:pt x="10" y="37"/>
                      <a:pt x="10" y="37"/>
                      <a:pt x="10" y="37"/>
                    </a:cubicBezTo>
                    <a:cubicBezTo>
                      <a:pt x="11" y="37"/>
                      <a:pt x="11" y="37"/>
                      <a:pt x="11" y="38"/>
                    </a:cubicBezTo>
                    <a:cubicBezTo>
                      <a:pt x="11" y="38"/>
                      <a:pt x="11" y="38"/>
                      <a:pt x="11" y="38"/>
                    </a:cubicBezTo>
                    <a:cubicBezTo>
                      <a:pt x="12" y="38"/>
                      <a:pt x="12" y="38"/>
                      <a:pt x="12" y="39"/>
                    </a:cubicBezTo>
                    <a:cubicBezTo>
                      <a:pt x="12" y="39"/>
                      <a:pt x="12" y="39"/>
                      <a:pt x="12" y="39"/>
                    </a:cubicBezTo>
                    <a:cubicBezTo>
                      <a:pt x="12" y="40"/>
                      <a:pt x="11" y="40"/>
                      <a:pt x="11" y="40"/>
                    </a:cubicBezTo>
                    <a:cubicBezTo>
                      <a:pt x="11" y="41"/>
                      <a:pt x="12" y="41"/>
                      <a:pt x="12" y="42"/>
                    </a:cubicBezTo>
                    <a:cubicBezTo>
                      <a:pt x="12" y="42"/>
                      <a:pt x="12" y="42"/>
                      <a:pt x="12" y="42"/>
                    </a:cubicBezTo>
                    <a:cubicBezTo>
                      <a:pt x="12" y="43"/>
                      <a:pt x="12" y="42"/>
                      <a:pt x="13" y="42"/>
                    </a:cubicBezTo>
                    <a:cubicBezTo>
                      <a:pt x="13" y="42"/>
                      <a:pt x="13" y="42"/>
                      <a:pt x="14" y="41"/>
                    </a:cubicBezTo>
                    <a:cubicBezTo>
                      <a:pt x="14" y="41"/>
                      <a:pt x="14" y="41"/>
                      <a:pt x="14" y="41"/>
                    </a:cubicBezTo>
                    <a:cubicBezTo>
                      <a:pt x="14" y="41"/>
                      <a:pt x="14" y="41"/>
                      <a:pt x="15" y="41"/>
                    </a:cubicBezTo>
                    <a:cubicBezTo>
                      <a:pt x="15" y="40"/>
                      <a:pt x="15" y="40"/>
                      <a:pt x="15" y="40"/>
                    </a:cubicBezTo>
                    <a:cubicBezTo>
                      <a:pt x="15" y="40"/>
                      <a:pt x="15" y="40"/>
                      <a:pt x="15" y="40"/>
                    </a:cubicBezTo>
                    <a:cubicBezTo>
                      <a:pt x="16" y="39"/>
                      <a:pt x="16" y="39"/>
                      <a:pt x="16" y="39"/>
                    </a:cubicBezTo>
                    <a:cubicBezTo>
                      <a:pt x="17" y="38"/>
                      <a:pt x="16" y="38"/>
                      <a:pt x="17" y="38"/>
                    </a:cubicBezTo>
                    <a:cubicBezTo>
                      <a:pt x="17" y="37"/>
                      <a:pt x="17" y="37"/>
                      <a:pt x="17" y="37"/>
                    </a:cubicBezTo>
                    <a:cubicBezTo>
                      <a:pt x="17" y="36"/>
                      <a:pt x="18" y="37"/>
                      <a:pt x="18" y="37"/>
                    </a:cubicBezTo>
                    <a:cubicBezTo>
                      <a:pt x="19" y="36"/>
                      <a:pt x="20" y="36"/>
                      <a:pt x="20" y="36"/>
                    </a:cubicBezTo>
                    <a:cubicBezTo>
                      <a:pt x="21" y="36"/>
                      <a:pt x="21" y="35"/>
                      <a:pt x="21" y="35"/>
                    </a:cubicBezTo>
                    <a:cubicBezTo>
                      <a:pt x="21" y="35"/>
                      <a:pt x="22" y="34"/>
                      <a:pt x="22" y="34"/>
                    </a:cubicBezTo>
                    <a:cubicBezTo>
                      <a:pt x="22" y="34"/>
                      <a:pt x="23" y="33"/>
                      <a:pt x="23" y="33"/>
                    </a:cubicBezTo>
                    <a:cubicBezTo>
                      <a:pt x="23" y="32"/>
                      <a:pt x="22" y="32"/>
                      <a:pt x="22" y="32"/>
                    </a:cubicBezTo>
                    <a:cubicBezTo>
                      <a:pt x="22" y="31"/>
                      <a:pt x="23" y="31"/>
                      <a:pt x="23" y="31"/>
                    </a:cubicBezTo>
                    <a:cubicBezTo>
                      <a:pt x="23" y="30"/>
                      <a:pt x="23" y="30"/>
                      <a:pt x="23" y="30"/>
                    </a:cubicBezTo>
                    <a:cubicBezTo>
                      <a:pt x="23" y="29"/>
                      <a:pt x="22" y="29"/>
                      <a:pt x="22" y="29"/>
                    </a:cubicBezTo>
                    <a:cubicBezTo>
                      <a:pt x="22" y="28"/>
                      <a:pt x="22" y="27"/>
                      <a:pt x="22" y="27"/>
                    </a:cubicBezTo>
                    <a:cubicBezTo>
                      <a:pt x="22" y="26"/>
                      <a:pt x="22" y="26"/>
                      <a:pt x="21" y="26"/>
                    </a:cubicBezTo>
                    <a:cubicBezTo>
                      <a:pt x="21" y="25"/>
                      <a:pt x="21" y="25"/>
                      <a:pt x="21" y="24"/>
                    </a:cubicBezTo>
                    <a:cubicBezTo>
                      <a:pt x="21" y="24"/>
                      <a:pt x="21" y="23"/>
                      <a:pt x="20" y="23"/>
                    </a:cubicBezTo>
                    <a:cubicBezTo>
                      <a:pt x="20" y="23"/>
                      <a:pt x="20" y="23"/>
                      <a:pt x="20" y="22"/>
                    </a:cubicBezTo>
                    <a:cubicBezTo>
                      <a:pt x="19" y="22"/>
                      <a:pt x="20" y="21"/>
                      <a:pt x="19" y="21"/>
                    </a:cubicBezTo>
                    <a:cubicBezTo>
                      <a:pt x="19" y="21"/>
                      <a:pt x="19" y="21"/>
                      <a:pt x="19" y="21"/>
                    </a:cubicBezTo>
                    <a:cubicBezTo>
                      <a:pt x="19" y="21"/>
                      <a:pt x="19" y="21"/>
                      <a:pt x="18" y="20"/>
                    </a:cubicBezTo>
                    <a:cubicBezTo>
                      <a:pt x="18" y="20"/>
                      <a:pt x="17" y="20"/>
                      <a:pt x="17" y="19"/>
                    </a:cubicBezTo>
                    <a:cubicBezTo>
                      <a:pt x="17" y="19"/>
                      <a:pt x="17" y="19"/>
                      <a:pt x="17" y="19"/>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21" name="Freeform 315"/>
              <p:cNvSpPr>
                <a:spLocks/>
              </p:cNvSpPr>
              <p:nvPr/>
            </p:nvSpPr>
            <p:spPr bwMode="auto">
              <a:xfrm>
                <a:off x="2143126" y="2243139"/>
                <a:ext cx="31750" cy="42863"/>
              </a:xfrm>
              <a:custGeom>
                <a:avLst/>
                <a:gdLst>
                  <a:gd name="T0" fmla="*/ 1 w 3"/>
                  <a:gd name="T1" fmla="*/ 3 h 4"/>
                  <a:gd name="T2" fmla="*/ 2 w 3"/>
                  <a:gd name="T3" fmla="*/ 3 h 4"/>
                  <a:gd name="T4" fmla="*/ 2 w 3"/>
                  <a:gd name="T5" fmla="*/ 2 h 4"/>
                  <a:gd name="T6" fmla="*/ 3 w 3"/>
                  <a:gd name="T7" fmla="*/ 2 h 4"/>
                  <a:gd name="T8" fmla="*/ 2 w 3"/>
                  <a:gd name="T9" fmla="*/ 1 h 4"/>
                  <a:gd name="T10" fmla="*/ 2 w 3"/>
                  <a:gd name="T11" fmla="*/ 0 h 4"/>
                  <a:gd name="T12" fmla="*/ 1 w 3"/>
                  <a:gd name="T13" fmla="*/ 0 h 4"/>
                  <a:gd name="T14" fmla="*/ 1 w 3"/>
                  <a:gd name="T15" fmla="*/ 2 h 4"/>
                  <a:gd name="T16" fmla="*/ 1 w 3"/>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3"/>
                    </a:moveTo>
                    <a:cubicBezTo>
                      <a:pt x="1" y="4"/>
                      <a:pt x="2" y="3"/>
                      <a:pt x="2" y="3"/>
                    </a:cubicBezTo>
                    <a:cubicBezTo>
                      <a:pt x="2" y="3"/>
                      <a:pt x="2" y="3"/>
                      <a:pt x="2" y="2"/>
                    </a:cubicBezTo>
                    <a:cubicBezTo>
                      <a:pt x="2" y="2"/>
                      <a:pt x="3" y="2"/>
                      <a:pt x="3" y="2"/>
                    </a:cubicBezTo>
                    <a:cubicBezTo>
                      <a:pt x="3" y="1"/>
                      <a:pt x="2" y="1"/>
                      <a:pt x="2" y="1"/>
                    </a:cubicBezTo>
                    <a:cubicBezTo>
                      <a:pt x="2" y="1"/>
                      <a:pt x="2" y="1"/>
                      <a:pt x="2" y="0"/>
                    </a:cubicBezTo>
                    <a:cubicBezTo>
                      <a:pt x="1" y="0"/>
                      <a:pt x="1" y="0"/>
                      <a:pt x="1" y="0"/>
                    </a:cubicBezTo>
                    <a:cubicBezTo>
                      <a:pt x="1" y="0"/>
                      <a:pt x="1" y="1"/>
                      <a:pt x="1" y="2"/>
                    </a:cubicBezTo>
                    <a:cubicBezTo>
                      <a:pt x="1" y="2"/>
                      <a:pt x="0" y="3"/>
                      <a:pt x="1"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22" name="Freeform 316"/>
              <p:cNvSpPr>
                <a:spLocks/>
              </p:cNvSpPr>
              <p:nvPr/>
            </p:nvSpPr>
            <p:spPr bwMode="auto">
              <a:xfrm>
                <a:off x="2152651" y="2297114"/>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1"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23" name="Freeform 317"/>
              <p:cNvSpPr>
                <a:spLocks/>
              </p:cNvSpPr>
              <p:nvPr/>
            </p:nvSpPr>
            <p:spPr bwMode="auto">
              <a:xfrm>
                <a:off x="2174876" y="2286001"/>
                <a:ext cx="11113" cy="22225"/>
              </a:xfrm>
              <a:custGeom>
                <a:avLst/>
                <a:gdLst>
                  <a:gd name="T0" fmla="*/ 0 w 1"/>
                  <a:gd name="T1" fmla="*/ 1 h 2"/>
                  <a:gd name="T2" fmla="*/ 0 w 1"/>
                  <a:gd name="T3" fmla="*/ 2 h 2"/>
                  <a:gd name="T4" fmla="*/ 0 w 1"/>
                  <a:gd name="T5" fmla="*/ 2 h 2"/>
                  <a:gd name="T6" fmla="*/ 1 w 1"/>
                  <a:gd name="T7" fmla="*/ 2 h 2"/>
                  <a:gd name="T8" fmla="*/ 1 w 1"/>
                  <a:gd name="T9" fmla="*/ 1 h 2"/>
                  <a:gd name="T10" fmla="*/ 1 w 1"/>
                  <a:gd name="T11" fmla="*/ 1 h 2"/>
                  <a:gd name="T12" fmla="*/ 1 w 1"/>
                  <a:gd name="T13" fmla="*/ 0 h 2"/>
                  <a:gd name="T14" fmla="*/ 0 w 1"/>
                  <a:gd name="T15" fmla="*/ 1 h 2"/>
                  <a:gd name="T16" fmla="*/ 0 w 1"/>
                  <a:gd name="T17" fmla="*/ 1 h 2"/>
                  <a:gd name="T18" fmla="*/ 0 w 1"/>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1"/>
                    </a:move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0"/>
                      <a:pt x="1" y="0"/>
                      <a:pt x="1" y="0"/>
                    </a:cubicBezTo>
                    <a:cubicBezTo>
                      <a:pt x="0" y="0"/>
                      <a:pt x="0" y="0"/>
                      <a:pt x="0" y="1"/>
                    </a:cubicBezTo>
                    <a:cubicBezTo>
                      <a:pt x="0" y="1"/>
                      <a:pt x="0" y="1"/>
                      <a:pt x="0" y="1"/>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24" name="Freeform 318"/>
              <p:cNvSpPr>
                <a:spLocks/>
              </p:cNvSpPr>
              <p:nvPr/>
            </p:nvSpPr>
            <p:spPr bwMode="auto">
              <a:xfrm>
                <a:off x="2132014" y="2330451"/>
                <a:ext cx="11113" cy="9525"/>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1"/>
                      <a:pt x="1"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25" name="Freeform 319"/>
              <p:cNvSpPr>
                <a:spLocks/>
              </p:cNvSpPr>
              <p:nvPr/>
            </p:nvSpPr>
            <p:spPr bwMode="auto">
              <a:xfrm>
                <a:off x="2120901" y="2308226"/>
                <a:ext cx="22225" cy="22225"/>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1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cubicBezTo>
                      <a:pt x="1" y="2"/>
                      <a:pt x="1" y="2"/>
                      <a:pt x="1" y="2"/>
                    </a:cubicBezTo>
                    <a:cubicBezTo>
                      <a:pt x="2" y="2"/>
                      <a:pt x="2" y="1"/>
                      <a:pt x="2" y="1"/>
                    </a:cubicBezTo>
                    <a:cubicBezTo>
                      <a:pt x="2" y="1"/>
                      <a:pt x="2" y="1"/>
                      <a:pt x="2" y="0"/>
                    </a:cubicBezTo>
                    <a:cubicBezTo>
                      <a:pt x="1" y="0"/>
                      <a:pt x="1" y="0"/>
                      <a:pt x="1" y="0"/>
                    </a:cubicBezTo>
                    <a:cubicBezTo>
                      <a:pt x="1" y="0"/>
                      <a:pt x="1" y="0"/>
                      <a:pt x="0" y="0"/>
                    </a:cubicBezTo>
                    <a:cubicBezTo>
                      <a:pt x="0" y="0"/>
                      <a:pt x="0" y="0"/>
                      <a:pt x="0" y="1"/>
                    </a:cubicBezTo>
                    <a:cubicBezTo>
                      <a:pt x="0" y="1"/>
                      <a:pt x="0" y="1"/>
                      <a:pt x="0" y="1"/>
                    </a:cubicBezTo>
                    <a:cubicBezTo>
                      <a:pt x="0" y="1"/>
                      <a:pt x="0" y="2"/>
                      <a:pt x="0"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26" name="Freeform 320"/>
              <p:cNvSpPr>
                <a:spLocks/>
              </p:cNvSpPr>
              <p:nvPr/>
            </p:nvSpPr>
            <p:spPr bwMode="auto">
              <a:xfrm>
                <a:off x="2197101" y="2351089"/>
                <a:ext cx="9525" cy="22225"/>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1" y="1"/>
                      <a:pt x="1" y="2"/>
                      <a:pt x="1" y="2"/>
                    </a:cubicBezTo>
                    <a:cubicBezTo>
                      <a:pt x="1" y="2"/>
                      <a:pt x="1" y="1"/>
                      <a:pt x="1" y="1"/>
                    </a:cubicBezTo>
                    <a:cubicBezTo>
                      <a:pt x="1" y="1"/>
                      <a:pt x="1" y="1"/>
                      <a:pt x="1" y="0"/>
                    </a:cubicBezTo>
                    <a:cubicBezTo>
                      <a:pt x="1" y="0"/>
                      <a:pt x="1" y="0"/>
                      <a:pt x="1" y="0"/>
                    </a:cubicBezTo>
                    <a:cubicBezTo>
                      <a:pt x="0" y="0"/>
                      <a:pt x="0" y="0"/>
                      <a:pt x="0" y="0"/>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27" name="Freeform 321"/>
              <p:cNvSpPr>
                <a:spLocks/>
              </p:cNvSpPr>
              <p:nvPr/>
            </p:nvSpPr>
            <p:spPr bwMode="auto">
              <a:xfrm>
                <a:off x="2217739" y="2373314"/>
                <a:ext cx="22225" cy="22225"/>
              </a:xfrm>
              <a:custGeom>
                <a:avLst/>
                <a:gdLst>
                  <a:gd name="T0" fmla="*/ 1 w 2"/>
                  <a:gd name="T1" fmla="*/ 2 h 2"/>
                  <a:gd name="T2" fmla="*/ 2 w 2"/>
                  <a:gd name="T3" fmla="*/ 1 h 2"/>
                  <a:gd name="T4" fmla="*/ 1 w 2"/>
                  <a:gd name="T5" fmla="*/ 0 h 2"/>
                  <a:gd name="T6" fmla="*/ 0 w 2"/>
                  <a:gd name="T7" fmla="*/ 0 h 2"/>
                  <a:gd name="T8" fmla="*/ 1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2" y="2"/>
                      <a:pt x="2" y="1"/>
                      <a:pt x="2" y="1"/>
                    </a:cubicBezTo>
                    <a:cubicBezTo>
                      <a:pt x="2" y="1"/>
                      <a:pt x="1" y="0"/>
                      <a:pt x="1" y="0"/>
                    </a:cubicBezTo>
                    <a:cubicBezTo>
                      <a:pt x="1" y="0"/>
                      <a:pt x="1" y="0"/>
                      <a:pt x="0" y="0"/>
                    </a:cubicBezTo>
                    <a:cubicBezTo>
                      <a:pt x="0" y="0"/>
                      <a:pt x="1" y="1"/>
                      <a:pt x="1" y="1"/>
                    </a:cubicBezTo>
                    <a:cubicBezTo>
                      <a:pt x="1" y="1"/>
                      <a:pt x="0" y="1"/>
                      <a:pt x="0" y="2"/>
                    </a:cubicBezTo>
                    <a:cubicBezTo>
                      <a:pt x="0" y="2"/>
                      <a:pt x="1"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28" name="Freeform 322"/>
              <p:cNvSpPr>
                <a:spLocks/>
              </p:cNvSpPr>
              <p:nvPr/>
            </p:nvSpPr>
            <p:spPr bwMode="auto">
              <a:xfrm>
                <a:off x="2530476" y="2708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29" name="Freeform 323"/>
              <p:cNvSpPr>
                <a:spLocks/>
              </p:cNvSpPr>
              <p:nvPr/>
            </p:nvSpPr>
            <p:spPr bwMode="auto">
              <a:xfrm>
                <a:off x="2552701" y="2622551"/>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1" y="2"/>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30" name="Freeform 324"/>
              <p:cNvSpPr>
                <a:spLocks/>
              </p:cNvSpPr>
              <p:nvPr/>
            </p:nvSpPr>
            <p:spPr bwMode="auto">
              <a:xfrm>
                <a:off x="2530476" y="2578101"/>
                <a:ext cx="22225" cy="11113"/>
              </a:xfrm>
              <a:custGeom>
                <a:avLst/>
                <a:gdLst>
                  <a:gd name="T0" fmla="*/ 1 w 2"/>
                  <a:gd name="T1" fmla="*/ 1 h 1"/>
                  <a:gd name="T2" fmla="*/ 2 w 2"/>
                  <a:gd name="T3" fmla="*/ 1 h 1"/>
                  <a:gd name="T4" fmla="*/ 2 w 2"/>
                  <a:gd name="T5" fmla="*/ 0 h 1"/>
                  <a:gd name="T6" fmla="*/ 1 w 2"/>
                  <a:gd name="T7" fmla="*/ 0 h 1"/>
                  <a:gd name="T8" fmla="*/ 1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2" y="0"/>
                      <a:pt x="2" y="0"/>
                    </a:cubicBezTo>
                    <a:cubicBezTo>
                      <a:pt x="1" y="0"/>
                      <a:pt x="1" y="0"/>
                      <a:pt x="1" y="0"/>
                    </a:cubicBezTo>
                    <a:cubicBezTo>
                      <a:pt x="1" y="0"/>
                      <a:pt x="0" y="0"/>
                      <a:pt x="1" y="1"/>
                    </a:cubicBezTo>
                    <a:cubicBezTo>
                      <a:pt x="1" y="1"/>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31" name="Freeform 325"/>
              <p:cNvSpPr>
                <a:spLocks/>
              </p:cNvSpPr>
              <p:nvPr/>
            </p:nvSpPr>
            <p:spPr bwMode="auto">
              <a:xfrm>
                <a:off x="2197101" y="2459039"/>
                <a:ext cx="85725" cy="65088"/>
              </a:xfrm>
              <a:custGeom>
                <a:avLst/>
                <a:gdLst>
                  <a:gd name="T0" fmla="*/ 1 w 8"/>
                  <a:gd name="T1" fmla="*/ 5 h 6"/>
                  <a:gd name="T2" fmla="*/ 2 w 8"/>
                  <a:gd name="T3" fmla="*/ 5 h 6"/>
                  <a:gd name="T4" fmla="*/ 4 w 8"/>
                  <a:gd name="T5" fmla="*/ 5 h 6"/>
                  <a:gd name="T6" fmla="*/ 5 w 8"/>
                  <a:gd name="T7" fmla="*/ 6 h 6"/>
                  <a:gd name="T8" fmla="*/ 6 w 8"/>
                  <a:gd name="T9" fmla="*/ 6 h 6"/>
                  <a:gd name="T10" fmla="*/ 7 w 8"/>
                  <a:gd name="T11" fmla="*/ 6 h 6"/>
                  <a:gd name="T12" fmla="*/ 7 w 8"/>
                  <a:gd name="T13" fmla="*/ 5 h 6"/>
                  <a:gd name="T14" fmla="*/ 7 w 8"/>
                  <a:gd name="T15" fmla="*/ 4 h 6"/>
                  <a:gd name="T16" fmla="*/ 7 w 8"/>
                  <a:gd name="T17" fmla="*/ 3 h 6"/>
                  <a:gd name="T18" fmla="*/ 8 w 8"/>
                  <a:gd name="T19" fmla="*/ 2 h 6"/>
                  <a:gd name="T20" fmla="*/ 8 w 8"/>
                  <a:gd name="T21" fmla="*/ 1 h 6"/>
                  <a:gd name="T22" fmla="*/ 8 w 8"/>
                  <a:gd name="T23" fmla="*/ 0 h 6"/>
                  <a:gd name="T24" fmla="*/ 6 w 8"/>
                  <a:gd name="T25" fmla="*/ 0 h 6"/>
                  <a:gd name="T26" fmla="*/ 5 w 8"/>
                  <a:gd name="T27" fmla="*/ 0 h 6"/>
                  <a:gd name="T28" fmla="*/ 3 w 8"/>
                  <a:gd name="T29" fmla="*/ 1 h 6"/>
                  <a:gd name="T30" fmla="*/ 3 w 8"/>
                  <a:gd name="T31" fmla="*/ 1 h 6"/>
                  <a:gd name="T32" fmla="*/ 4 w 8"/>
                  <a:gd name="T33" fmla="*/ 2 h 6"/>
                  <a:gd name="T34" fmla="*/ 5 w 8"/>
                  <a:gd name="T35" fmla="*/ 2 h 6"/>
                  <a:gd name="T36" fmla="*/ 5 w 8"/>
                  <a:gd name="T37" fmla="*/ 3 h 6"/>
                  <a:gd name="T38" fmla="*/ 5 w 8"/>
                  <a:gd name="T39" fmla="*/ 3 h 6"/>
                  <a:gd name="T40" fmla="*/ 6 w 8"/>
                  <a:gd name="T41" fmla="*/ 4 h 6"/>
                  <a:gd name="T42" fmla="*/ 5 w 8"/>
                  <a:gd name="T43" fmla="*/ 4 h 6"/>
                  <a:gd name="T44" fmla="*/ 4 w 8"/>
                  <a:gd name="T45" fmla="*/ 4 h 6"/>
                  <a:gd name="T46" fmla="*/ 3 w 8"/>
                  <a:gd name="T47" fmla="*/ 4 h 6"/>
                  <a:gd name="T48" fmla="*/ 1 w 8"/>
                  <a:gd name="T49" fmla="*/ 4 h 6"/>
                  <a:gd name="T50" fmla="*/ 0 w 8"/>
                  <a:gd name="T51" fmla="*/ 4 h 6"/>
                  <a:gd name="T52" fmla="*/ 0 w 8"/>
                  <a:gd name="T53" fmla="*/ 5 h 6"/>
                  <a:gd name="T54" fmla="*/ 1 w 8"/>
                  <a:gd name="T5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6">
                    <a:moveTo>
                      <a:pt x="1" y="5"/>
                    </a:moveTo>
                    <a:cubicBezTo>
                      <a:pt x="2" y="5"/>
                      <a:pt x="2" y="5"/>
                      <a:pt x="2" y="5"/>
                    </a:cubicBezTo>
                    <a:cubicBezTo>
                      <a:pt x="3" y="5"/>
                      <a:pt x="3" y="5"/>
                      <a:pt x="4" y="5"/>
                    </a:cubicBezTo>
                    <a:cubicBezTo>
                      <a:pt x="4" y="6"/>
                      <a:pt x="4" y="6"/>
                      <a:pt x="5" y="6"/>
                    </a:cubicBezTo>
                    <a:cubicBezTo>
                      <a:pt x="5" y="6"/>
                      <a:pt x="5" y="6"/>
                      <a:pt x="6" y="6"/>
                    </a:cubicBezTo>
                    <a:cubicBezTo>
                      <a:pt x="6" y="6"/>
                      <a:pt x="7" y="6"/>
                      <a:pt x="7" y="6"/>
                    </a:cubicBezTo>
                    <a:cubicBezTo>
                      <a:pt x="7" y="6"/>
                      <a:pt x="7" y="5"/>
                      <a:pt x="7" y="5"/>
                    </a:cubicBezTo>
                    <a:cubicBezTo>
                      <a:pt x="7" y="5"/>
                      <a:pt x="7" y="5"/>
                      <a:pt x="7" y="4"/>
                    </a:cubicBezTo>
                    <a:cubicBezTo>
                      <a:pt x="7" y="4"/>
                      <a:pt x="7" y="3"/>
                      <a:pt x="7" y="3"/>
                    </a:cubicBezTo>
                    <a:cubicBezTo>
                      <a:pt x="7" y="2"/>
                      <a:pt x="8" y="2"/>
                      <a:pt x="8" y="2"/>
                    </a:cubicBezTo>
                    <a:cubicBezTo>
                      <a:pt x="8" y="1"/>
                      <a:pt x="8" y="1"/>
                      <a:pt x="8" y="1"/>
                    </a:cubicBezTo>
                    <a:cubicBezTo>
                      <a:pt x="8" y="0"/>
                      <a:pt x="8" y="0"/>
                      <a:pt x="8" y="0"/>
                    </a:cubicBezTo>
                    <a:cubicBezTo>
                      <a:pt x="7" y="0"/>
                      <a:pt x="7" y="0"/>
                      <a:pt x="6" y="0"/>
                    </a:cubicBezTo>
                    <a:cubicBezTo>
                      <a:pt x="6" y="0"/>
                      <a:pt x="6" y="0"/>
                      <a:pt x="5" y="0"/>
                    </a:cubicBezTo>
                    <a:cubicBezTo>
                      <a:pt x="5" y="0"/>
                      <a:pt x="4" y="0"/>
                      <a:pt x="3" y="1"/>
                    </a:cubicBezTo>
                    <a:cubicBezTo>
                      <a:pt x="3" y="1"/>
                      <a:pt x="3" y="1"/>
                      <a:pt x="3" y="1"/>
                    </a:cubicBezTo>
                    <a:cubicBezTo>
                      <a:pt x="3" y="2"/>
                      <a:pt x="4" y="1"/>
                      <a:pt x="4" y="2"/>
                    </a:cubicBezTo>
                    <a:cubicBezTo>
                      <a:pt x="5" y="2"/>
                      <a:pt x="5" y="2"/>
                      <a:pt x="5" y="2"/>
                    </a:cubicBezTo>
                    <a:cubicBezTo>
                      <a:pt x="5" y="2"/>
                      <a:pt x="5" y="3"/>
                      <a:pt x="5" y="3"/>
                    </a:cubicBezTo>
                    <a:cubicBezTo>
                      <a:pt x="5" y="3"/>
                      <a:pt x="5" y="3"/>
                      <a:pt x="5" y="3"/>
                    </a:cubicBezTo>
                    <a:cubicBezTo>
                      <a:pt x="5" y="4"/>
                      <a:pt x="5" y="3"/>
                      <a:pt x="6" y="4"/>
                    </a:cubicBezTo>
                    <a:cubicBezTo>
                      <a:pt x="6" y="4"/>
                      <a:pt x="5" y="4"/>
                      <a:pt x="5" y="4"/>
                    </a:cubicBezTo>
                    <a:cubicBezTo>
                      <a:pt x="5" y="5"/>
                      <a:pt x="5" y="4"/>
                      <a:pt x="4" y="4"/>
                    </a:cubicBezTo>
                    <a:cubicBezTo>
                      <a:pt x="4" y="4"/>
                      <a:pt x="4" y="4"/>
                      <a:pt x="3" y="4"/>
                    </a:cubicBezTo>
                    <a:cubicBezTo>
                      <a:pt x="2" y="4"/>
                      <a:pt x="2" y="4"/>
                      <a:pt x="1" y="4"/>
                    </a:cubicBezTo>
                    <a:cubicBezTo>
                      <a:pt x="1" y="4"/>
                      <a:pt x="1" y="4"/>
                      <a:pt x="0" y="4"/>
                    </a:cubicBezTo>
                    <a:cubicBezTo>
                      <a:pt x="0" y="4"/>
                      <a:pt x="0" y="5"/>
                      <a:pt x="0" y="5"/>
                    </a:cubicBezTo>
                    <a:cubicBezTo>
                      <a:pt x="1" y="5"/>
                      <a:pt x="1" y="5"/>
                      <a:pt x="1" y="5"/>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32" name="Freeform 326"/>
              <p:cNvSpPr>
                <a:spLocks/>
              </p:cNvSpPr>
              <p:nvPr/>
            </p:nvSpPr>
            <p:spPr bwMode="auto">
              <a:xfrm>
                <a:off x="1785939" y="2513014"/>
                <a:ext cx="53975" cy="76200"/>
              </a:xfrm>
              <a:custGeom>
                <a:avLst/>
                <a:gdLst>
                  <a:gd name="T0" fmla="*/ 4 w 5"/>
                  <a:gd name="T1" fmla="*/ 0 h 7"/>
                  <a:gd name="T2" fmla="*/ 3 w 5"/>
                  <a:gd name="T3" fmla="*/ 0 h 7"/>
                  <a:gd name="T4" fmla="*/ 3 w 5"/>
                  <a:gd name="T5" fmla="*/ 0 h 7"/>
                  <a:gd name="T6" fmla="*/ 2 w 5"/>
                  <a:gd name="T7" fmla="*/ 1 h 7"/>
                  <a:gd name="T8" fmla="*/ 1 w 5"/>
                  <a:gd name="T9" fmla="*/ 1 h 7"/>
                  <a:gd name="T10" fmla="*/ 1 w 5"/>
                  <a:gd name="T11" fmla="*/ 3 h 7"/>
                  <a:gd name="T12" fmla="*/ 1 w 5"/>
                  <a:gd name="T13" fmla="*/ 4 h 7"/>
                  <a:gd name="T14" fmla="*/ 0 w 5"/>
                  <a:gd name="T15" fmla="*/ 5 h 7"/>
                  <a:gd name="T16" fmla="*/ 1 w 5"/>
                  <a:gd name="T17" fmla="*/ 7 h 7"/>
                  <a:gd name="T18" fmla="*/ 2 w 5"/>
                  <a:gd name="T19" fmla="*/ 7 h 7"/>
                  <a:gd name="T20" fmla="*/ 2 w 5"/>
                  <a:gd name="T21" fmla="*/ 7 h 7"/>
                  <a:gd name="T22" fmla="*/ 2 w 5"/>
                  <a:gd name="T23" fmla="*/ 6 h 7"/>
                  <a:gd name="T24" fmla="*/ 2 w 5"/>
                  <a:gd name="T25" fmla="*/ 6 h 7"/>
                  <a:gd name="T26" fmla="*/ 4 w 5"/>
                  <a:gd name="T27" fmla="*/ 4 h 7"/>
                  <a:gd name="T28" fmla="*/ 4 w 5"/>
                  <a:gd name="T29" fmla="*/ 3 h 7"/>
                  <a:gd name="T30" fmla="*/ 4 w 5"/>
                  <a:gd name="T31" fmla="*/ 2 h 7"/>
                  <a:gd name="T32" fmla="*/ 5 w 5"/>
                  <a:gd name="T33" fmla="*/ 1 h 7"/>
                  <a:gd name="T34" fmla="*/ 4 w 5"/>
                  <a:gd name="T35" fmla="*/ 0 h 7"/>
                  <a:gd name="T36" fmla="*/ 4 w 5"/>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4" y="0"/>
                    </a:moveTo>
                    <a:cubicBezTo>
                      <a:pt x="4" y="0"/>
                      <a:pt x="4" y="0"/>
                      <a:pt x="3" y="0"/>
                    </a:cubicBezTo>
                    <a:cubicBezTo>
                      <a:pt x="3" y="0"/>
                      <a:pt x="3" y="0"/>
                      <a:pt x="3" y="0"/>
                    </a:cubicBezTo>
                    <a:cubicBezTo>
                      <a:pt x="2" y="1"/>
                      <a:pt x="2" y="1"/>
                      <a:pt x="2" y="1"/>
                    </a:cubicBezTo>
                    <a:cubicBezTo>
                      <a:pt x="2" y="1"/>
                      <a:pt x="1" y="1"/>
                      <a:pt x="1" y="1"/>
                    </a:cubicBezTo>
                    <a:cubicBezTo>
                      <a:pt x="1" y="2"/>
                      <a:pt x="1" y="2"/>
                      <a:pt x="1" y="3"/>
                    </a:cubicBezTo>
                    <a:cubicBezTo>
                      <a:pt x="1" y="3"/>
                      <a:pt x="1" y="4"/>
                      <a:pt x="1" y="4"/>
                    </a:cubicBezTo>
                    <a:cubicBezTo>
                      <a:pt x="1" y="5"/>
                      <a:pt x="0" y="5"/>
                      <a:pt x="0" y="5"/>
                    </a:cubicBezTo>
                    <a:cubicBezTo>
                      <a:pt x="0" y="6"/>
                      <a:pt x="0" y="7"/>
                      <a:pt x="1" y="7"/>
                    </a:cubicBezTo>
                    <a:cubicBezTo>
                      <a:pt x="1" y="7"/>
                      <a:pt x="1" y="7"/>
                      <a:pt x="2" y="7"/>
                    </a:cubicBezTo>
                    <a:cubicBezTo>
                      <a:pt x="2" y="7"/>
                      <a:pt x="2" y="7"/>
                      <a:pt x="2" y="7"/>
                    </a:cubicBezTo>
                    <a:cubicBezTo>
                      <a:pt x="2" y="7"/>
                      <a:pt x="2" y="7"/>
                      <a:pt x="2" y="6"/>
                    </a:cubicBezTo>
                    <a:cubicBezTo>
                      <a:pt x="2" y="6"/>
                      <a:pt x="2" y="6"/>
                      <a:pt x="2" y="6"/>
                    </a:cubicBezTo>
                    <a:cubicBezTo>
                      <a:pt x="3" y="5"/>
                      <a:pt x="3" y="5"/>
                      <a:pt x="4" y="4"/>
                    </a:cubicBezTo>
                    <a:cubicBezTo>
                      <a:pt x="4" y="4"/>
                      <a:pt x="4" y="4"/>
                      <a:pt x="4" y="3"/>
                    </a:cubicBezTo>
                    <a:cubicBezTo>
                      <a:pt x="4" y="3"/>
                      <a:pt x="4" y="2"/>
                      <a:pt x="4" y="2"/>
                    </a:cubicBezTo>
                    <a:cubicBezTo>
                      <a:pt x="4" y="2"/>
                      <a:pt x="4" y="1"/>
                      <a:pt x="5" y="1"/>
                    </a:cubicBezTo>
                    <a:cubicBezTo>
                      <a:pt x="5" y="1"/>
                      <a:pt x="5" y="0"/>
                      <a:pt x="4" y="0"/>
                    </a:cubicBezTo>
                    <a:cubicBezTo>
                      <a:pt x="4" y="0"/>
                      <a:pt x="4" y="0"/>
                      <a:pt x="4"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33" name="Freeform 327"/>
              <p:cNvSpPr>
                <a:spLocks/>
              </p:cNvSpPr>
              <p:nvPr/>
            </p:nvSpPr>
            <p:spPr bwMode="auto">
              <a:xfrm>
                <a:off x="2671764" y="3022601"/>
                <a:ext cx="0" cy="952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34" name="Freeform 328"/>
              <p:cNvSpPr>
                <a:spLocks/>
              </p:cNvSpPr>
              <p:nvPr/>
            </p:nvSpPr>
            <p:spPr bwMode="auto">
              <a:xfrm>
                <a:off x="2541589" y="2816226"/>
                <a:ext cx="130175" cy="227013"/>
              </a:xfrm>
              <a:custGeom>
                <a:avLst/>
                <a:gdLst>
                  <a:gd name="T0" fmla="*/ 2 w 12"/>
                  <a:gd name="T1" fmla="*/ 3 h 21"/>
                  <a:gd name="T2" fmla="*/ 2 w 12"/>
                  <a:gd name="T3" fmla="*/ 4 h 21"/>
                  <a:gd name="T4" fmla="*/ 2 w 12"/>
                  <a:gd name="T5" fmla="*/ 4 h 21"/>
                  <a:gd name="T6" fmla="*/ 1 w 12"/>
                  <a:gd name="T7" fmla="*/ 5 h 21"/>
                  <a:gd name="T8" fmla="*/ 0 w 12"/>
                  <a:gd name="T9" fmla="*/ 5 h 21"/>
                  <a:gd name="T10" fmla="*/ 0 w 12"/>
                  <a:gd name="T11" fmla="*/ 7 h 21"/>
                  <a:gd name="T12" fmla="*/ 1 w 12"/>
                  <a:gd name="T13" fmla="*/ 9 h 21"/>
                  <a:gd name="T14" fmla="*/ 1 w 12"/>
                  <a:gd name="T15" fmla="*/ 10 h 21"/>
                  <a:gd name="T16" fmla="*/ 1 w 12"/>
                  <a:gd name="T17" fmla="*/ 10 h 21"/>
                  <a:gd name="T18" fmla="*/ 3 w 12"/>
                  <a:gd name="T19" fmla="*/ 10 h 21"/>
                  <a:gd name="T20" fmla="*/ 3 w 12"/>
                  <a:gd name="T21" fmla="*/ 10 h 21"/>
                  <a:gd name="T22" fmla="*/ 3 w 12"/>
                  <a:gd name="T23" fmla="*/ 12 h 21"/>
                  <a:gd name="T24" fmla="*/ 3 w 12"/>
                  <a:gd name="T25" fmla="*/ 13 h 21"/>
                  <a:gd name="T26" fmla="*/ 4 w 12"/>
                  <a:gd name="T27" fmla="*/ 13 h 21"/>
                  <a:gd name="T28" fmla="*/ 4 w 12"/>
                  <a:gd name="T29" fmla="*/ 14 h 21"/>
                  <a:gd name="T30" fmla="*/ 3 w 12"/>
                  <a:gd name="T31" fmla="*/ 15 h 21"/>
                  <a:gd name="T32" fmla="*/ 3 w 12"/>
                  <a:gd name="T33" fmla="*/ 16 h 21"/>
                  <a:gd name="T34" fmla="*/ 3 w 12"/>
                  <a:gd name="T35" fmla="*/ 18 h 21"/>
                  <a:gd name="T36" fmla="*/ 3 w 12"/>
                  <a:gd name="T37" fmla="*/ 18 h 21"/>
                  <a:gd name="T38" fmla="*/ 4 w 12"/>
                  <a:gd name="T39" fmla="*/ 19 h 21"/>
                  <a:gd name="T40" fmla="*/ 4 w 12"/>
                  <a:gd name="T41" fmla="*/ 21 h 21"/>
                  <a:gd name="T42" fmla="*/ 5 w 12"/>
                  <a:gd name="T43" fmla="*/ 21 h 21"/>
                  <a:gd name="T44" fmla="*/ 6 w 12"/>
                  <a:gd name="T45" fmla="*/ 21 h 21"/>
                  <a:gd name="T46" fmla="*/ 7 w 12"/>
                  <a:gd name="T47" fmla="*/ 21 h 21"/>
                  <a:gd name="T48" fmla="*/ 8 w 12"/>
                  <a:gd name="T49" fmla="*/ 20 h 21"/>
                  <a:gd name="T50" fmla="*/ 9 w 12"/>
                  <a:gd name="T51" fmla="*/ 20 h 21"/>
                  <a:gd name="T52" fmla="*/ 10 w 12"/>
                  <a:gd name="T53" fmla="*/ 19 h 21"/>
                  <a:gd name="T54" fmla="*/ 12 w 12"/>
                  <a:gd name="T55" fmla="*/ 19 h 21"/>
                  <a:gd name="T56" fmla="*/ 11 w 12"/>
                  <a:gd name="T57" fmla="*/ 18 h 21"/>
                  <a:gd name="T58" fmla="*/ 10 w 12"/>
                  <a:gd name="T59" fmla="*/ 17 h 21"/>
                  <a:gd name="T60" fmla="*/ 10 w 12"/>
                  <a:gd name="T61" fmla="*/ 16 h 21"/>
                  <a:gd name="T62" fmla="*/ 10 w 12"/>
                  <a:gd name="T63" fmla="*/ 15 h 21"/>
                  <a:gd name="T64" fmla="*/ 9 w 12"/>
                  <a:gd name="T65" fmla="*/ 15 h 21"/>
                  <a:gd name="T66" fmla="*/ 8 w 12"/>
                  <a:gd name="T67" fmla="*/ 14 h 21"/>
                  <a:gd name="T68" fmla="*/ 8 w 12"/>
                  <a:gd name="T69" fmla="*/ 11 h 21"/>
                  <a:gd name="T70" fmla="*/ 9 w 12"/>
                  <a:gd name="T71" fmla="*/ 10 h 21"/>
                  <a:gd name="T72" fmla="*/ 10 w 12"/>
                  <a:gd name="T73" fmla="*/ 11 h 21"/>
                  <a:gd name="T74" fmla="*/ 10 w 12"/>
                  <a:gd name="T75" fmla="*/ 9 h 21"/>
                  <a:gd name="T76" fmla="*/ 10 w 12"/>
                  <a:gd name="T77" fmla="*/ 8 h 21"/>
                  <a:gd name="T78" fmla="*/ 10 w 12"/>
                  <a:gd name="T79" fmla="*/ 7 h 21"/>
                  <a:gd name="T80" fmla="*/ 10 w 12"/>
                  <a:gd name="T81" fmla="*/ 7 h 21"/>
                  <a:gd name="T82" fmla="*/ 10 w 12"/>
                  <a:gd name="T83" fmla="*/ 6 h 21"/>
                  <a:gd name="T84" fmla="*/ 9 w 12"/>
                  <a:gd name="T85" fmla="*/ 6 h 21"/>
                  <a:gd name="T86" fmla="*/ 8 w 12"/>
                  <a:gd name="T87" fmla="*/ 5 h 21"/>
                  <a:gd name="T88" fmla="*/ 8 w 12"/>
                  <a:gd name="T89" fmla="*/ 5 h 21"/>
                  <a:gd name="T90" fmla="*/ 7 w 12"/>
                  <a:gd name="T91" fmla="*/ 4 h 21"/>
                  <a:gd name="T92" fmla="*/ 6 w 12"/>
                  <a:gd name="T93" fmla="*/ 3 h 21"/>
                  <a:gd name="T94" fmla="*/ 6 w 12"/>
                  <a:gd name="T95" fmla="*/ 2 h 21"/>
                  <a:gd name="T96" fmla="*/ 5 w 12"/>
                  <a:gd name="T97" fmla="*/ 1 h 21"/>
                  <a:gd name="T98" fmla="*/ 4 w 12"/>
                  <a:gd name="T99" fmla="*/ 0 h 21"/>
                  <a:gd name="T100" fmla="*/ 4 w 12"/>
                  <a:gd name="T101" fmla="*/ 0 h 21"/>
                  <a:gd name="T102" fmla="*/ 4 w 12"/>
                  <a:gd name="T103" fmla="*/ 1 h 21"/>
                  <a:gd name="T104" fmla="*/ 3 w 12"/>
                  <a:gd name="T105" fmla="*/ 2 h 21"/>
                  <a:gd name="T106" fmla="*/ 2 w 12"/>
                  <a:gd name="T10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21">
                    <a:moveTo>
                      <a:pt x="2" y="3"/>
                    </a:moveTo>
                    <a:cubicBezTo>
                      <a:pt x="2" y="3"/>
                      <a:pt x="1" y="3"/>
                      <a:pt x="2" y="4"/>
                    </a:cubicBezTo>
                    <a:cubicBezTo>
                      <a:pt x="2" y="4"/>
                      <a:pt x="2" y="4"/>
                      <a:pt x="2" y="4"/>
                    </a:cubicBezTo>
                    <a:cubicBezTo>
                      <a:pt x="2" y="5"/>
                      <a:pt x="2" y="5"/>
                      <a:pt x="1" y="5"/>
                    </a:cubicBezTo>
                    <a:cubicBezTo>
                      <a:pt x="1" y="5"/>
                      <a:pt x="0" y="5"/>
                      <a:pt x="0" y="5"/>
                    </a:cubicBezTo>
                    <a:cubicBezTo>
                      <a:pt x="0" y="6"/>
                      <a:pt x="0" y="6"/>
                      <a:pt x="0" y="7"/>
                    </a:cubicBezTo>
                    <a:cubicBezTo>
                      <a:pt x="0" y="8"/>
                      <a:pt x="0" y="8"/>
                      <a:pt x="1" y="9"/>
                    </a:cubicBezTo>
                    <a:cubicBezTo>
                      <a:pt x="1" y="9"/>
                      <a:pt x="1" y="10"/>
                      <a:pt x="1" y="10"/>
                    </a:cubicBezTo>
                    <a:cubicBezTo>
                      <a:pt x="1" y="10"/>
                      <a:pt x="1" y="10"/>
                      <a:pt x="1" y="10"/>
                    </a:cubicBezTo>
                    <a:cubicBezTo>
                      <a:pt x="2" y="10"/>
                      <a:pt x="2" y="9"/>
                      <a:pt x="3" y="10"/>
                    </a:cubicBezTo>
                    <a:cubicBezTo>
                      <a:pt x="3" y="10"/>
                      <a:pt x="3" y="10"/>
                      <a:pt x="3" y="10"/>
                    </a:cubicBezTo>
                    <a:cubicBezTo>
                      <a:pt x="3" y="11"/>
                      <a:pt x="3" y="11"/>
                      <a:pt x="3" y="12"/>
                    </a:cubicBezTo>
                    <a:cubicBezTo>
                      <a:pt x="3" y="12"/>
                      <a:pt x="3" y="12"/>
                      <a:pt x="3" y="13"/>
                    </a:cubicBezTo>
                    <a:cubicBezTo>
                      <a:pt x="4" y="13"/>
                      <a:pt x="4" y="13"/>
                      <a:pt x="4" y="13"/>
                    </a:cubicBezTo>
                    <a:cubicBezTo>
                      <a:pt x="4" y="14"/>
                      <a:pt x="4" y="14"/>
                      <a:pt x="4" y="14"/>
                    </a:cubicBezTo>
                    <a:cubicBezTo>
                      <a:pt x="3" y="14"/>
                      <a:pt x="3" y="15"/>
                      <a:pt x="3" y="15"/>
                    </a:cubicBezTo>
                    <a:cubicBezTo>
                      <a:pt x="3" y="15"/>
                      <a:pt x="3" y="16"/>
                      <a:pt x="3" y="16"/>
                    </a:cubicBezTo>
                    <a:cubicBezTo>
                      <a:pt x="3" y="17"/>
                      <a:pt x="2" y="17"/>
                      <a:pt x="3" y="18"/>
                    </a:cubicBezTo>
                    <a:cubicBezTo>
                      <a:pt x="3" y="18"/>
                      <a:pt x="3" y="18"/>
                      <a:pt x="3" y="18"/>
                    </a:cubicBezTo>
                    <a:cubicBezTo>
                      <a:pt x="4" y="18"/>
                      <a:pt x="3" y="19"/>
                      <a:pt x="4" y="19"/>
                    </a:cubicBezTo>
                    <a:cubicBezTo>
                      <a:pt x="4" y="20"/>
                      <a:pt x="4" y="20"/>
                      <a:pt x="4" y="21"/>
                    </a:cubicBezTo>
                    <a:cubicBezTo>
                      <a:pt x="5" y="21"/>
                      <a:pt x="5" y="21"/>
                      <a:pt x="5" y="21"/>
                    </a:cubicBezTo>
                    <a:cubicBezTo>
                      <a:pt x="6" y="21"/>
                      <a:pt x="6" y="21"/>
                      <a:pt x="6" y="21"/>
                    </a:cubicBezTo>
                    <a:cubicBezTo>
                      <a:pt x="7" y="21"/>
                      <a:pt x="6" y="21"/>
                      <a:pt x="7" y="21"/>
                    </a:cubicBezTo>
                    <a:cubicBezTo>
                      <a:pt x="7" y="20"/>
                      <a:pt x="8" y="21"/>
                      <a:pt x="8" y="20"/>
                    </a:cubicBezTo>
                    <a:cubicBezTo>
                      <a:pt x="9" y="20"/>
                      <a:pt x="9" y="20"/>
                      <a:pt x="9" y="20"/>
                    </a:cubicBezTo>
                    <a:cubicBezTo>
                      <a:pt x="10" y="19"/>
                      <a:pt x="10" y="19"/>
                      <a:pt x="10" y="19"/>
                    </a:cubicBezTo>
                    <a:cubicBezTo>
                      <a:pt x="11" y="19"/>
                      <a:pt x="11" y="19"/>
                      <a:pt x="12" y="19"/>
                    </a:cubicBezTo>
                    <a:cubicBezTo>
                      <a:pt x="12" y="19"/>
                      <a:pt x="11" y="19"/>
                      <a:pt x="11" y="18"/>
                    </a:cubicBezTo>
                    <a:cubicBezTo>
                      <a:pt x="11" y="18"/>
                      <a:pt x="11" y="18"/>
                      <a:pt x="10" y="17"/>
                    </a:cubicBezTo>
                    <a:cubicBezTo>
                      <a:pt x="10" y="17"/>
                      <a:pt x="10" y="17"/>
                      <a:pt x="10" y="16"/>
                    </a:cubicBezTo>
                    <a:cubicBezTo>
                      <a:pt x="10" y="16"/>
                      <a:pt x="10" y="15"/>
                      <a:pt x="10" y="15"/>
                    </a:cubicBezTo>
                    <a:cubicBezTo>
                      <a:pt x="9" y="15"/>
                      <a:pt x="9" y="15"/>
                      <a:pt x="9" y="15"/>
                    </a:cubicBezTo>
                    <a:cubicBezTo>
                      <a:pt x="8" y="15"/>
                      <a:pt x="8" y="14"/>
                      <a:pt x="8" y="14"/>
                    </a:cubicBezTo>
                    <a:cubicBezTo>
                      <a:pt x="8" y="13"/>
                      <a:pt x="8" y="12"/>
                      <a:pt x="8" y="11"/>
                    </a:cubicBezTo>
                    <a:cubicBezTo>
                      <a:pt x="8" y="11"/>
                      <a:pt x="8" y="10"/>
                      <a:pt x="9" y="10"/>
                    </a:cubicBezTo>
                    <a:cubicBezTo>
                      <a:pt x="9" y="10"/>
                      <a:pt x="9" y="11"/>
                      <a:pt x="10" y="11"/>
                    </a:cubicBezTo>
                    <a:cubicBezTo>
                      <a:pt x="10" y="11"/>
                      <a:pt x="10" y="10"/>
                      <a:pt x="10" y="9"/>
                    </a:cubicBezTo>
                    <a:cubicBezTo>
                      <a:pt x="10" y="9"/>
                      <a:pt x="10" y="9"/>
                      <a:pt x="10" y="8"/>
                    </a:cubicBezTo>
                    <a:cubicBezTo>
                      <a:pt x="10" y="8"/>
                      <a:pt x="10" y="8"/>
                      <a:pt x="10" y="7"/>
                    </a:cubicBezTo>
                    <a:cubicBezTo>
                      <a:pt x="10" y="7"/>
                      <a:pt x="10" y="7"/>
                      <a:pt x="10" y="7"/>
                    </a:cubicBezTo>
                    <a:cubicBezTo>
                      <a:pt x="10" y="7"/>
                      <a:pt x="10" y="7"/>
                      <a:pt x="10" y="6"/>
                    </a:cubicBezTo>
                    <a:cubicBezTo>
                      <a:pt x="10" y="6"/>
                      <a:pt x="9" y="6"/>
                      <a:pt x="9" y="6"/>
                    </a:cubicBezTo>
                    <a:cubicBezTo>
                      <a:pt x="9" y="5"/>
                      <a:pt x="9" y="5"/>
                      <a:pt x="8" y="5"/>
                    </a:cubicBezTo>
                    <a:cubicBezTo>
                      <a:pt x="8" y="5"/>
                      <a:pt x="8" y="5"/>
                      <a:pt x="8" y="5"/>
                    </a:cubicBezTo>
                    <a:cubicBezTo>
                      <a:pt x="7" y="5"/>
                      <a:pt x="7" y="5"/>
                      <a:pt x="7" y="4"/>
                    </a:cubicBezTo>
                    <a:cubicBezTo>
                      <a:pt x="6" y="4"/>
                      <a:pt x="7" y="3"/>
                      <a:pt x="6" y="3"/>
                    </a:cubicBezTo>
                    <a:cubicBezTo>
                      <a:pt x="6" y="2"/>
                      <a:pt x="6" y="2"/>
                      <a:pt x="6" y="2"/>
                    </a:cubicBezTo>
                    <a:cubicBezTo>
                      <a:pt x="5" y="1"/>
                      <a:pt x="5" y="1"/>
                      <a:pt x="5" y="1"/>
                    </a:cubicBezTo>
                    <a:cubicBezTo>
                      <a:pt x="4" y="0"/>
                      <a:pt x="4" y="0"/>
                      <a:pt x="4" y="0"/>
                    </a:cubicBezTo>
                    <a:cubicBezTo>
                      <a:pt x="4" y="0"/>
                      <a:pt x="4" y="0"/>
                      <a:pt x="4" y="0"/>
                    </a:cubicBezTo>
                    <a:cubicBezTo>
                      <a:pt x="4" y="1"/>
                      <a:pt x="4" y="1"/>
                      <a:pt x="4" y="1"/>
                    </a:cubicBezTo>
                    <a:cubicBezTo>
                      <a:pt x="3" y="1"/>
                      <a:pt x="3" y="1"/>
                      <a:pt x="3" y="2"/>
                    </a:cubicBezTo>
                    <a:cubicBezTo>
                      <a:pt x="2" y="2"/>
                      <a:pt x="2" y="2"/>
                      <a:pt x="2"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35" name="Freeform 329"/>
              <p:cNvSpPr>
                <a:spLocks/>
              </p:cNvSpPr>
              <p:nvPr/>
            </p:nvSpPr>
            <p:spPr bwMode="auto">
              <a:xfrm>
                <a:off x="1981201" y="3032126"/>
                <a:ext cx="171450" cy="206375"/>
              </a:xfrm>
              <a:custGeom>
                <a:avLst/>
                <a:gdLst>
                  <a:gd name="T0" fmla="*/ 1 w 16"/>
                  <a:gd name="T1" fmla="*/ 11 h 19"/>
                  <a:gd name="T2" fmla="*/ 1 w 16"/>
                  <a:gd name="T3" fmla="*/ 12 h 19"/>
                  <a:gd name="T4" fmla="*/ 2 w 16"/>
                  <a:gd name="T5" fmla="*/ 12 h 19"/>
                  <a:gd name="T6" fmla="*/ 4 w 16"/>
                  <a:gd name="T7" fmla="*/ 13 h 19"/>
                  <a:gd name="T8" fmla="*/ 3 w 16"/>
                  <a:gd name="T9" fmla="*/ 13 h 19"/>
                  <a:gd name="T10" fmla="*/ 3 w 16"/>
                  <a:gd name="T11" fmla="*/ 14 h 19"/>
                  <a:gd name="T12" fmla="*/ 3 w 16"/>
                  <a:gd name="T13" fmla="*/ 14 h 19"/>
                  <a:gd name="T14" fmla="*/ 3 w 16"/>
                  <a:gd name="T15" fmla="*/ 15 h 19"/>
                  <a:gd name="T16" fmla="*/ 4 w 16"/>
                  <a:gd name="T17" fmla="*/ 16 h 19"/>
                  <a:gd name="T18" fmla="*/ 3 w 16"/>
                  <a:gd name="T19" fmla="*/ 16 h 19"/>
                  <a:gd name="T20" fmla="*/ 3 w 16"/>
                  <a:gd name="T21" fmla="*/ 17 h 19"/>
                  <a:gd name="T22" fmla="*/ 4 w 16"/>
                  <a:gd name="T23" fmla="*/ 17 h 19"/>
                  <a:gd name="T24" fmla="*/ 5 w 16"/>
                  <a:gd name="T25" fmla="*/ 18 h 19"/>
                  <a:gd name="T26" fmla="*/ 6 w 16"/>
                  <a:gd name="T27" fmla="*/ 19 h 19"/>
                  <a:gd name="T28" fmla="*/ 7 w 16"/>
                  <a:gd name="T29" fmla="*/ 18 h 19"/>
                  <a:gd name="T30" fmla="*/ 7 w 16"/>
                  <a:gd name="T31" fmla="*/ 17 h 19"/>
                  <a:gd name="T32" fmla="*/ 8 w 16"/>
                  <a:gd name="T33" fmla="*/ 15 h 19"/>
                  <a:gd name="T34" fmla="*/ 9 w 16"/>
                  <a:gd name="T35" fmla="*/ 14 h 19"/>
                  <a:gd name="T36" fmla="*/ 9 w 16"/>
                  <a:gd name="T37" fmla="*/ 13 h 19"/>
                  <a:gd name="T38" fmla="*/ 11 w 16"/>
                  <a:gd name="T39" fmla="*/ 13 h 19"/>
                  <a:gd name="T40" fmla="*/ 12 w 16"/>
                  <a:gd name="T41" fmla="*/ 12 h 19"/>
                  <a:gd name="T42" fmla="*/ 13 w 16"/>
                  <a:gd name="T43" fmla="*/ 12 h 19"/>
                  <a:gd name="T44" fmla="*/ 14 w 16"/>
                  <a:gd name="T45" fmla="*/ 11 h 19"/>
                  <a:gd name="T46" fmla="*/ 15 w 16"/>
                  <a:gd name="T47" fmla="*/ 10 h 19"/>
                  <a:gd name="T48" fmla="*/ 15 w 16"/>
                  <a:gd name="T49" fmla="*/ 9 h 19"/>
                  <a:gd name="T50" fmla="*/ 15 w 16"/>
                  <a:gd name="T51" fmla="*/ 7 h 19"/>
                  <a:gd name="T52" fmla="*/ 16 w 16"/>
                  <a:gd name="T53" fmla="*/ 6 h 19"/>
                  <a:gd name="T54" fmla="*/ 15 w 16"/>
                  <a:gd name="T55" fmla="*/ 5 h 19"/>
                  <a:gd name="T56" fmla="*/ 15 w 16"/>
                  <a:gd name="T57" fmla="*/ 5 h 19"/>
                  <a:gd name="T58" fmla="*/ 14 w 16"/>
                  <a:gd name="T59" fmla="*/ 4 h 19"/>
                  <a:gd name="T60" fmla="*/ 13 w 16"/>
                  <a:gd name="T61" fmla="*/ 3 h 19"/>
                  <a:gd name="T62" fmla="*/ 12 w 16"/>
                  <a:gd name="T63" fmla="*/ 4 h 19"/>
                  <a:gd name="T64" fmla="*/ 11 w 16"/>
                  <a:gd name="T65" fmla="*/ 4 h 19"/>
                  <a:gd name="T66" fmla="*/ 11 w 16"/>
                  <a:gd name="T67" fmla="*/ 3 h 19"/>
                  <a:gd name="T68" fmla="*/ 9 w 16"/>
                  <a:gd name="T69" fmla="*/ 3 h 19"/>
                  <a:gd name="T70" fmla="*/ 8 w 16"/>
                  <a:gd name="T71" fmla="*/ 2 h 19"/>
                  <a:gd name="T72" fmla="*/ 8 w 16"/>
                  <a:gd name="T73" fmla="*/ 1 h 19"/>
                  <a:gd name="T74" fmla="*/ 7 w 16"/>
                  <a:gd name="T75" fmla="*/ 1 h 19"/>
                  <a:gd name="T76" fmla="*/ 7 w 16"/>
                  <a:gd name="T77" fmla="*/ 0 h 19"/>
                  <a:gd name="T78" fmla="*/ 6 w 16"/>
                  <a:gd name="T79" fmla="*/ 2 h 19"/>
                  <a:gd name="T80" fmla="*/ 4 w 16"/>
                  <a:gd name="T81" fmla="*/ 2 h 19"/>
                  <a:gd name="T82" fmla="*/ 4 w 16"/>
                  <a:gd name="T83" fmla="*/ 3 h 19"/>
                  <a:gd name="T84" fmla="*/ 3 w 16"/>
                  <a:gd name="T85" fmla="*/ 5 h 19"/>
                  <a:gd name="T86" fmla="*/ 3 w 16"/>
                  <a:gd name="T87" fmla="*/ 5 h 19"/>
                  <a:gd name="T88" fmla="*/ 2 w 16"/>
                  <a:gd name="T89" fmla="*/ 5 h 19"/>
                  <a:gd name="T90" fmla="*/ 1 w 16"/>
                  <a:gd name="T91" fmla="*/ 7 h 19"/>
                  <a:gd name="T92" fmla="*/ 0 w 16"/>
                  <a:gd name="T93" fmla="*/ 9 h 19"/>
                  <a:gd name="T94" fmla="*/ 0 w 16"/>
                  <a:gd name="T95" fmla="*/ 10 h 19"/>
                  <a:gd name="T96" fmla="*/ 1 w 16"/>
                  <a:gd name="T9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9">
                    <a:moveTo>
                      <a:pt x="1" y="11"/>
                    </a:moveTo>
                    <a:cubicBezTo>
                      <a:pt x="1" y="11"/>
                      <a:pt x="1" y="11"/>
                      <a:pt x="1" y="12"/>
                    </a:cubicBezTo>
                    <a:cubicBezTo>
                      <a:pt x="1" y="12"/>
                      <a:pt x="2" y="12"/>
                      <a:pt x="2" y="12"/>
                    </a:cubicBezTo>
                    <a:cubicBezTo>
                      <a:pt x="3" y="12"/>
                      <a:pt x="4" y="12"/>
                      <a:pt x="4" y="13"/>
                    </a:cubicBezTo>
                    <a:cubicBezTo>
                      <a:pt x="4" y="13"/>
                      <a:pt x="3" y="13"/>
                      <a:pt x="3" y="13"/>
                    </a:cubicBezTo>
                    <a:cubicBezTo>
                      <a:pt x="3" y="14"/>
                      <a:pt x="3" y="14"/>
                      <a:pt x="3" y="14"/>
                    </a:cubicBezTo>
                    <a:cubicBezTo>
                      <a:pt x="3" y="14"/>
                      <a:pt x="3" y="14"/>
                      <a:pt x="3" y="14"/>
                    </a:cubicBezTo>
                    <a:cubicBezTo>
                      <a:pt x="3" y="14"/>
                      <a:pt x="3" y="14"/>
                      <a:pt x="3" y="15"/>
                    </a:cubicBezTo>
                    <a:cubicBezTo>
                      <a:pt x="3" y="15"/>
                      <a:pt x="4" y="15"/>
                      <a:pt x="4" y="16"/>
                    </a:cubicBezTo>
                    <a:cubicBezTo>
                      <a:pt x="3" y="16"/>
                      <a:pt x="3" y="16"/>
                      <a:pt x="3" y="16"/>
                    </a:cubicBezTo>
                    <a:cubicBezTo>
                      <a:pt x="3" y="17"/>
                      <a:pt x="3" y="17"/>
                      <a:pt x="3" y="17"/>
                    </a:cubicBezTo>
                    <a:cubicBezTo>
                      <a:pt x="3" y="18"/>
                      <a:pt x="3" y="17"/>
                      <a:pt x="4" y="17"/>
                    </a:cubicBezTo>
                    <a:cubicBezTo>
                      <a:pt x="4" y="17"/>
                      <a:pt x="5" y="17"/>
                      <a:pt x="5" y="18"/>
                    </a:cubicBezTo>
                    <a:cubicBezTo>
                      <a:pt x="5" y="18"/>
                      <a:pt x="5" y="19"/>
                      <a:pt x="6" y="19"/>
                    </a:cubicBezTo>
                    <a:cubicBezTo>
                      <a:pt x="6" y="19"/>
                      <a:pt x="6" y="19"/>
                      <a:pt x="7" y="18"/>
                    </a:cubicBezTo>
                    <a:cubicBezTo>
                      <a:pt x="7" y="18"/>
                      <a:pt x="7" y="17"/>
                      <a:pt x="7" y="17"/>
                    </a:cubicBezTo>
                    <a:cubicBezTo>
                      <a:pt x="7" y="16"/>
                      <a:pt x="7" y="16"/>
                      <a:pt x="8" y="15"/>
                    </a:cubicBezTo>
                    <a:cubicBezTo>
                      <a:pt x="8" y="15"/>
                      <a:pt x="8" y="14"/>
                      <a:pt x="9" y="14"/>
                    </a:cubicBezTo>
                    <a:cubicBezTo>
                      <a:pt x="9" y="13"/>
                      <a:pt x="9" y="13"/>
                      <a:pt x="9" y="13"/>
                    </a:cubicBezTo>
                    <a:cubicBezTo>
                      <a:pt x="10" y="13"/>
                      <a:pt x="10" y="13"/>
                      <a:pt x="11" y="13"/>
                    </a:cubicBezTo>
                    <a:cubicBezTo>
                      <a:pt x="11" y="12"/>
                      <a:pt x="11" y="12"/>
                      <a:pt x="12" y="12"/>
                    </a:cubicBezTo>
                    <a:cubicBezTo>
                      <a:pt x="12" y="12"/>
                      <a:pt x="12" y="12"/>
                      <a:pt x="13" y="12"/>
                    </a:cubicBezTo>
                    <a:cubicBezTo>
                      <a:pt x="13" y="12"/>
                      <a:pt x="13" y="11"/>
                      <a:pt x="14" y="11"/>
                    </a:cubicBezTo>
                    <a:cubicBezTo>
                      <a:pt x="14" y="11"/>
                      <a:pt x="14" y="10"/>
                      <a:pt x="15" y="10"/>
                    </a:cubicBezTo>
                    <a:cubicBezTo>
                      <a:pt x="15" y="10"/>
                      <a:pt x="15" y="9"/>
                      <a:pt x="15" y="9"/>
                    </a:cubicBezTo>
                    <a:cubicBezTo>
                      <a:pt x="15" y="8"/>
                      <a:pt x="15" y="8"/>
                      <a:pt x="15" y="7"/>
                    </a:cubicBezTo>
                    <a:cubicBezTo>
                      <a:pt x="16" y="7"/>
                      <a:pt x="16" y="7"/>
                      <a:pt x="16" y="6"/>
                    </a:cubicBezTo>
                    <a:cubicBezTo>
                      <a:pt x="16" y="6"/>
                      <a:pt x="15" y="6"/>
                      <a:pt x="15" y="5"/>
                    </a:cubicBezTo>
                    <a:cubicBezTo>
                      <a:pt x="15" y="5"/>
                      <a:pt x="15" y="5"/>
                      <a:pt x="15" y="5"/>
                    </a:cubicBezTo>
                    <a:cubicBezTo>
                      <a:pt x="15" y="5"/>
                      <a:pt x="15" y="5"/>
                      <a:pt x="14" y="4"/>
                    </a:cubicBezTo>
                    <a:cubicBezTo>
                      <a:pt x="14" y="4"/>
                      <a:pt x="14" y="3"/>
                      <a:pt x="13" y="3"/>
                    </a:cubicBezTo>
                    <a:cubicBezTo>
                      <a:pt x="13" y="3"/>
                      <a:pt x="13" y="4"/>
                      <a:pt x="12" y="4"/>
                    </a:cubicBezTo>
                    <a:cubicBezTo>
                      <a:pt x="12" y="4"/>
                      <a:pt x="12" y="4"/>
                      <a:pt x="11" y="4"/>
                    </a:cubicBezTo>
                    <a:cubicBezTo>
                      <a:pt x="11" y="4"/>
                      <a:pt x="11" y="3"/>
                      <a:pt x="11" y="3"/>
                    </a:cubicBezTo>
                    <a:cubicBezTo>
                      <a:pt x="10" y="3"/>
                      <a:pt x="10" y="3"/>
                      <a:pt x="9" y="3"/>
                    </a:cubicBezTo>
                    <a:cubicBezTo>
                      <a:pt x="9" y="3"/>
                      <a:pt x="9" y="3"/>
                      <a:pt x="8" y="2"/>
                    </a:cubicBezTo>
                    <a:cubicBezTo>
                      <a:pt x="8" y="2"/>
                      <a:pt x="8" y="2"/>
                      <a:pt x="8" y="1"/>
                    </a:cubicBezTo>
                    <a:cubicBezTo>
                      <a:pt x="7" y="1"/>
                      <a:pt x="7" y="1"/>
                      <a:pt x="7" y="1"/>
                    </a:cubicBezTo>
                    <a:cubicBezTo>
                      <a:pt x="7" y="0"/>
                      <a:pt x="7" y="0"/>
                      <a:pt x="7" y="0"/>
                    </a:cubicBezTo>
                    <a:cubicBezTo>
                      <a:pt x="7" y="1"/>
                      <a:pt x="6" y="1"/>
                      <a:pt x="6" y="2"/>
                    </a:cubicBezTo>
                    <a:cubicBezTo>
                      <a:pt x="5" y="2"/>
                      <a:pt x="5" y="1"/>
                      <a:pt x="4" y="2"/>
                    </a:cubicBezTo>
                    <a:cubicBezTo>
                      <a:pt x="4" y="2"/>
                      <a:pt x="4" y="3"/>
                      <a:pt x="4" y="3"/>
                    </a:cubicBezTo>
                    <a:cubicBezTo>
                      <a:pt x="4" y="4"/>
                      <a:pt x="4" y="4"/>
                      <a:pt x="3" y="5"/>
                    </a:cubicBezTo>
                    <a:cubicBezTo>
                      <a:pt x="3" y="5"/>
                      <a:pt x="3" y="5"/>
                      <a:pt x="3" y="5"/>
                    </a:cubicBezTo>
                    <a:cubicBezTo>
                      <a:pt x="2" y="5"/>
                      <a:pt x="2" y="5"/>
                      <a:pt x="2" y="5"/>
                    </a:cubicBezTo>
                    <a:cubicBezTo>
                      <a:pt x="1" y="6"/>
                      <a:pt x="1" y="6"/>
                      <a:pt x="1" y="7"/>
                    </a:cubicBezTo>
                    <a:cubicBezTo>
                      <a:pt x="0" y="7"/>
                      <a:pt x="0" y="8"/>
                      <a:pt x="0" y="9"/>
                    </a:cubicBezTo>
                    <a:cubicBezTo>
                      <a:pt x="0" y="9"/>
                      <a:pt x="0" y="9"/>
                      <a:pt x="0" y="10"/>
                    </a:cubicBezTo>
                    <a:cubicBezTo>
                      <a:pt x="0" y="10"/>
                      <a:pt x="1" y="10"/>
                      <a:pt x="1" y="1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36" name="Freeform 330"/>
              <p:cNvSpPr>
                <a:spLocks/>
              </p:cNvSpPr>
              <p:nvPr/>
            </p:nvSpPr>
            <p:spPr bwMode="auto">
              <a:xfrm>
                <a:off x="2305051" y="3594101"/>
                <a:ext cx="301625" cy="1157288"/>
              </a:xfrm>
              <a:custGeom>
                <a:avLst/>
                <a:gdLst>
                  <a:gd name="T0" fmla="*/ 25 w 28"/>
                  <a:gd name="T1" fmla="*/ 104 h 107"/>
                  <a:gd name="T2" fmla="*/ 28 w 28"/>
                  <a:gd name="T3" fmla="*/ 103 h 107"/>
                  <a:gd name="T4" fmla="*/ 23 w 28"/>
                  <a:gd name="T5" fmla="*/ 102 h 107"/>
                  <a:gd name="T6" fmla="*/ 18 w 28"/>
                  <a:gd name="T7" fmla="*/ 100 h 107"/>
                  <a:gd name="T8" fmla="*/ 16 w 28"/>
                  <a:gd name="T9" fmla="*/ 98 h 107"/>
                  <a:gd name="T10" fmla="*/ 14 w 28"/>
                  <a:gd name="T11" fmla="*/ 94 h 107"/>
                  <a:gd name="T12" fmla="*/ 14 w 28"/>
                  <a:gd name="T13" fmla="*/ 90 h 107"/>
                  <a:gd name="T14" fmla="*/ 15 w 28"/>
                  <a:gd name="T15" fmla="*/ 86 h 107"/>
                  <a:gd name="T16" fmla="*/ 14 w 28"/>
                  <a:gd name="T17" fmla="*/ 82 h 107"/>
                  <a:gd name="T18" fmla="*/ 13 w 28"/>
                  <a:gd name="T19" fmla="*/ 80 h 107"/>
                  <a:gd name="T20" fmla="*/ 11 w 28"/>
                  <a:gd name="T21" fmla="*/ 78 h 107"/>
                  <a:gd name="T22" fmla="*/ 9 w 28"/>
                  <a:gd name="T23" fmla="*/ 73 h 107"/>
                  <a:gd name="T24" fmla="*/ 8 w 28"/>
                  <a:gd name="T25" fmla="*/ 68 h 107"/>
                  <a:gd name="T26" fmla="*/ 7 w 28"/>
                  <a:gd name="T27" fmla="*/ 61 h 107"/>
                  <a:gd name="T28" fmla="*/ 8 w 28"/>
                  <a:gd name="T29" fmla="*/ 55 h 107"/>
                  <a:gd name="T30" fmla="*/ 7 w 28"/>
                  <a:gd name="T31" fmla="*/ 47 h 107"/>
                  <a:gd name="T32" fmla="*/ 6 w 28"/>
                  <a:gd name="T33" fmla="*/ 35 h 107"/>
                  <a:gd name="T34" fmla="*/ 10 w 28"/>
                  <a:gd name="T35" fmla="*/ 27 h 107"/>
                  <a:gd name="T36" fmla="*/ 12 w 28"/>
                  <a:gd name="T37" fmla="*/ 21 h 107"/>
                  <a:gd name="T38" fmla="*/ 10 w 28"/>
                  <a:gd name="T39" fmla="*/ 17 h 107"/>
                  <a:gd name="T40" fmla="*/ 11 w 28"/>
                  <a:gd name="T41" fmla="*/ 11 h 107"/>
                  <a:gd name="T42" fmla="*/ 9 w 28"/>
                  <a:gd name="T43" fmla="*/ 5 h 107"/>
                  <a:gd name="T44" fmla="*/ 5 w 28"/>
                  <a:gd name="T45" fmla="*/ 1 h 107"/>
                  <a:gd name="T46" fmla="*/ 3 w 28"/>
                  <a:gd name="T47" fmla="*/ 2 h 107"/>
                  <a:gd name="T48" fmla="*/ 0 w 28"/>
                  <a:gd name="T49" fmla="*/ 5 h 107"/>
                  <a:gd name="T50" fmla="*/ 1 w 28"/>
                  <a:gd name="T51" fmla="*/ 7 h 107"/>
                  <a:gd name="T52" fmla="*/ 3 w 28"/>
                  <a:gd name="T53" fmla="*/ 14 h 107"/>
                  <a:gd name="T54" fmla="*/ 2 w 28"/>
                  <a:gd name="T55" fmla="*/ 21 h 107"/>
                  <a:gd name="T56" fmla="*/ 3 w 28"/>
                  <a:gd name="T57" fmla="*/ 26 h 107"/>
                  <a:gd name="T58" fmla="*/ 3 w 28"/>
                  <a:gd name="T59" fmla="*/ 31 h 107"/>
                  <a:gd name="T60" fmla="*/ 2 w 28"/>
                  <a:gd name="T61" fmla="*/ 36 h 107"/>
                  <a:gd name="T62" fmla="*/ 2 w 28"/>
                  <a:gd name="T63" fmla="*/ 40 h 107"/>
                  <a:gd name="T64" fmla="*/ 3 w 28"/>
                  <a:gd name="T65" fmla="*/ 45 h 107"/>
                  <a:gd name="T66" fmla="*/ 3 w 28"/>
                  <a:gd name="T67" fmla="*/ 50 h 107"/>
                  <a:gd name="T68" fmla="*/ 3 w 28"/>
                  <a:gd name="T69" fmla="*/ 55 h 107"/>
                  <a:gd name="T70" fmla="*/ 3 w 28"/>
                  <a:gd name="T71" fmla="*/ 61 h 107"/>
                  <a:gd name="T72" fmla="*/ 4 w 28"/>
                  <a:gd name="T73" fmla="*/ 67 h 107"/>
                  <a:gd name="T74" fmla="*/ 5 w 28"/>
                  <a:gd name="T75" fmla="*/ 71 h 107"/>
                  <a:gd name="T76" fmla="*/ 8 w 28"/>
                  <a:gd name="T77" fmla="*/ 72 h 107"/>
                  <a:gd name="T78" fmla="*/ 9 w 28"/>
                  <a:gd name="T79" fmla="*/ 75 h 107"/>
                  <a:gd name="T80" fmla="*/ 9 w 28"/>
                  <a:gd name="T81" fmla="*/ 78 h 107"/>
                  <a:gd name="T82" fmla="*/ 10 w 28"/>
                  <a:gd name="T83" fmla="*/ 81 h 107"/>
                  <a:gd name="T84" fmla="*/ 10 w 28"/>
                  <a:gd name="T85" fmla="*/ 84 h 107"/>
                  <a:gd name="T86" fmla="*/ 10 w 28"/>
                  <a:gd name="T87" fmla="*/ 89 h 107"/>
                  <a:gd name="T88" fmla="*/ 13 w 28"/>
                  <a:gd name="T89" fmla="*/ 91 h 107"/>
                  <a:gd name="T90" fmla="*/ 11 w 28"/>
                  <a:gd name="T91" fmla="*/ 94 h 107"/>
                  <a:gd name="T92" fmla="*/ 13 w 28"/>
                  <a:gd name="T93" fmla="*/ 97 h 107"/>
                  <a:gd name="T94" fmla="*/ 16 w 28"/>
                  <a:gd name="T95" fmla="*/ 100 h 107"/>
                  <a:gd name="T96" fmla="*/ 18 w 28"/>
                  <a:gd name="T97" fmla="*/ 103 h 107"/>
                  <a:gd name="T98" fmla="*/ 21 w 28"/>
                  <a:gd name="T99" fmla="*/ 103 h 107"/>
                  <a:gd name="T100" fmla="*/ 22 w 28"/>
                  <a:gd name="T101" fmla="*/ 105 h 107"/>
                  <a:gd name="T102" fmla="*/ 20 w 28"/>
                  <a:gd name="T103" fmla="*/ 105 h 107"/>
                  <a:gd name="T104" fmla="*/ 23 w 28"/>
                  <a:gd name="T10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07">
                    <a:moveTo>
                      <a:pt x="24" y="107"/>
                    </a:moveTo>
                    <a:cubicBezTo>
                      <a:pt x="24" y="107"/>
                      <a:pt x="24" y="106"/>
                      <a:pt x="24" y="106"/>
                    </a:cubicBezTo>
                    <a:cubicBezTo>
                      <a:pt x="24" y="106"/>
                      <a:pt x="24" y="105"/>
                      <a:pt x="25" y="105"/>
                    </a:cubicBezTo>
                    <a:cubicBezTo>
                      <a:pt x="25" y="105"/>
                      <a:pt x="25" y="105"/>
                      <a:pt x="25" y="104"/>
                    </a:cubicBezTo>
                    <a:cubicBezTo>
                      <a:pt x="25" y="104"/>
                      <a:pt x="25" y="104"/>
                      <a:pt x="25" y="104"/>
                    </a:cubicBezTo>
                    <a:cubicBezTo>
                      <a:pt x="26" y="103"/>
                      <a:pt x="26" y="103"/>
                      <a:pt x="26" y="103"/>
                    </a:cubicBezTo>
                    <a:cubicBezTo>
                      <a:pt x="26" y="103"/>
                      <a:pt x="27" y="103"/>
                      <a:pt x="27" y="103"/>
                    </a:cubicBezTo>
                    <a:cubicBezTo>
                      <a:pt x="28" y="103"/>
                      <a:pt x="28" y="103"/>
                      <a:pt x="28" y="103"/>
                    </a:cubicBezTo>
                    <a:cubicBezTo>
                      <a:pt x="27" y="102"/>
                      <a:pt x="27" y="102"/>
                      <a:pt x="27" y="102"/>
                    </a:cubicBezTo>
                    <a:cubicBezTo>
                      <a:pt x="27" y="102"/>
                      <a:pt x="27" y="102"/>
                      <a:pt x="26" y="102"/>
                    </a:cubicBezTo>
                    <a:cubicBezTo>
                      <a:pt x="25" y="102"/>
                      <a:pt x="25" y="101"/>
                      <a:pt x="24" y="101"/>
                    </a:cubicBezTo>
                    <a:cubicBezTo>
                      <a:pt x="24" y="101"/>
                      <a:pt x="24" y="102"/>
                      <a:pt x="23" y="102"/>
                    </a:cubicBezTo>
                    <a:cubicBezTo>
                      <a:pt x="22" y="102"/>
                      <a:pt x="22" y="102"/>
                      <a:pt x="21" y="102"/>
                    </a:cubicBezTo>
                    <a:cubicBezTo>
                      <a:pt x="20" y="101"/>
                      <a:pt x="20" y="101"/>
                      <a:pt x="19" y="101"/>
                    </a:cubicBezTo>
                    <a:cubicBezTo>
                      <a:pt x="19" y="101"/>
                      <a:pt x="19" y="101"/>
                      <a:pt x="19" y="100"/>
                    </a:cubicBezTo>
                    <a:cubicBezTo>
                      <a:pt x="18" y="100"/>
                      <a:pt x="18" y="100"/>
                      <a:pt x="18" y="100"/>
                    </a:cubicBezTo>
                    <a:cubicBezTo>
                      <a:pt x="18" y="99"/>
                      <a:pt x="19" y="99"/>
                      <a:pt x="18" y="98"/>
                    </a:cubicBezTo>
                    <a:cubicBezTo>
                      <a:pt x="18" y="98"/>
                      <a:pt x="18" y="98"/>
                      <a:pt x="18" y="98"/>
                    </a:cubicBezTo>
                    <a:cubicBezTo>
                      <a:pt x="17" y="98"/>
                      <a:pt x="17" y="98"/>
                      <a:pt x="17" y="98"/>
                    </a:cubicBezTo>
                    <a:cubicBezTo>
                      <a:pt x="16" y="98"/>
                      <a:pt x="16" y="98"/>
                      <a:pt x="16" y="98"/>
                    </a:cubicBezTo>
                    <a:cubicBezTo>
                      <a:pt x="15" y="97"/>
                      <a:pt x="16" y="97"/>
                      <a:pt x="16" y="96"/>
                    </a:cubicBezTo>
                    <a:cubicBezTo>
                      <a:pt x="15" y="96"/>
                      <a:pt x="15" y="97"/>
                      <a:pt x="14" y="96"/>
                    </a:cubicBezTo>
                    <a:cubicBezTo>
                      <a:pt x="14" y="96"/>
                      <a:pt x="14" y="96"/>
                      <a:pt x="14" y="95"/>
                    </a:cubicBezTo>
                    <a:cubicBezTo>
                      <a:pt x="14" y="95"/>
                      <a:pt x="13" y="94"/>
                      <a:pt x="14" y="94"/>
                    </a:cubicBezTo>
                    <a:cubicBezTo>
                      <a:pt x="14" y="94"/>
                      <a:pt x="14" y="94"/>
                      <a:pt x="14" y="94"/>
                    </a:cubicBezTo>
                    <a:cubicBezTo>
                      <a:pt x="14" y="93"/>
                      <a:pt x="14" y="94"/>
                      <a:pt x="15" y="93"/>
                    </a:cubicBezTo>
                    <a:cubicBezTo>
                      <a:pt x="15" y="92"/>
                      <a:pt x="15" y="92"/>
                      <a:pt x="15" y="91"/>
                    </a:cubicBezTo>
                    <a:cubicBezTo>
                      <a:pt x="15" y="90"/>
                      <a:pt x="14" y="90"/>
                      <a:pt x="14" y="90"/>
                    </a:cubicBezTo>
                    <a:cubicBezTo>
                      <a:pt x="14" y="89"/>
                      <a:pt x="15" y="89"/>
                      <a:pt x="15" y="89"/>
                    </a:cubicBezTo>
                    <a:cubicBezTo>
                      <a:pt x="15" y="88"/>
                      <a:pt x="15" y="88"/>
                      <a:pt x="15" y="88"/>
                    </a:cubicBezTo>
                    <a:cubicBezTo>
                      <a:pt x="14" y="87"/>
                      <a:pt x="14" y="87"/>
                      <a:pt x="14" y="87"/>
                    </a:cubicBezTo>
                    <a:cubicBezTo>
                      <a:pt x="14" y="87"/>
                      <a:pt x="15" y="87"/>
                      <a:pt x="15" y="86"/>
                    </a:cubicBezTo>
                    <a:cubicBezTo>
                      <a:pt x="15" y="86"/>
                      <a:pt x="15" y="86"/>
                      <a:pt x="15" y="86"/>
                    </a:cubicBezTo>
                    <a:cubicBezTo>
                      <a:pt x="14" y="85"/>
                      <a:pt x="14" y="85"/>
                      <a:pt x="14" y="85"/>
                    </a:cubicBezTo>
                    <a:cubicBezTo>
                      <a:pt x="14" y="84"/>
                      <a:pt x="14" y="84"/>
                      <a:pt x="14" y="83"/>
                    </a:cubicBezTo>
                    <a:cubicBezTo>
                      <a:pt x="14" y="83"/>
                      <a:pt x="14" y="83"/>
                      <a:pt x="14" y="82"/>
                    </a:cubicBezTo>
                    <a:cubicBezTo>
                      <a:pt x="14" y="82"/>
                      <a:pt x="13" y="82"/>
                      <a:pt x="13" y="81"/>
                    </a:cubicBezTo>
                    <a:cubicBezTo>
                      <a:pt x="13" y="81"/>
                      <a:pt x="14" y="81"/>
                      <a:pt x="14" y="81"/>
                    </a:cubicBezTo>
                    <a:cubicBezTo>
                      <a:pt x="14" y="81"/>
                      <a:pt x="14" y="80"/>
                      <a:pt x="14" y="80"/>
                    </a:cubicBezTo>
                    <a:cubicBezTo>
                      <a:pt x="13" y="80"/>
                      <a:pt x="13" y="80"/>
                      <a:pt x="13" y="80"/>
                    </a:cubicBezTo>
                    <a:cubicBezTo>
                      <a:pt x="13" y="81"/>
                      <a:pt x="13" y="81"/>
                      <a:pt x="13" y="80"/>
                    </a:cubicBezTo>
                    <a:cubicBezTo>
                      <a:pt x="13" y="80"/>
                      <a:pt x="13" y="80"/>
                      <a:pt x="13" y="80"/>
                    </a:cubicBezTo>
                    <a:cubicBezTo>
                      <a:pt x="12" y="80"/>
                      <a:pt x="12" y="80"/>
                      <a:pt x="12" y="79"/>
                    </a:cubicBezTo>
                    <a:cubicBezTo>
                      <a:pt x="12" y="79"/>
                      <a:pt x="12" y="79"/>
                      <a:pt x="11" y="78"/>
                    </a:cubicBezTo>
                    <a:cubicBezTo>
                      <a:pt x="11" y="78"/>
                      <a:pt x="11" y="77"/>
                      <a:pt x="11" y="77"/>
                    </a:cubicBezTo>
                    <a:cubicBezTo>
                      <a:pt x="11" y="77"/>
                      <a:pt x="10" y="77"/>
                      <a:pt x="10" y="76"/>
                    </a:cubicBezTo>
                    <a:cubicBezTo>
                      <a:pt x="10" y="76"/>
                      <a:pt x="10" y="75"/>
                      <a:pt x="10" y="74"/>
                    </a:cubicBezTo>
                    <a:cubicBezTo>
                      <a:pt x="10" y="74"/>
                      <a:pt x="10" y="74"/>
                      <a:pt x="9" y="73"/>
                    </a:cubicBezTo>
                    <a:cubicBezTo>
                      <a:pt x="9" y="73"/>
                      <a:pt x="9" y="73"/>
                      <a:pt x="9" y="72"/>
                    </a:cubicBezTo>
                    <a:cubicBezTo>
                      <a:pt x="9" y="72"/>
                      <a:pt x="9" y="72"/>
                      <a:pt x="9" y="71"/>
                    </a:cubicBezTo>
                    <a:cubicBezTo>
                      <a:pt x="9" y="71"/>
                      <a:pt x="8" y="70"/>
                      <a:pt x="8" y="69"/>
                    </a:cubicBezTo>
                    <a:cubicBezTo>
                      <a:pt x="8" y="69"/>
                      <a:pt x="8" y="69"/>
                      <a:pt x="8" y="68"/>
                    </a:cubicBezTo>
                    <a:cubicBezTo>
                      <a:pt x="8" y="67"/>
                      <a:pt x="8" y="66"/>
                      <a:pt x="8" y="65"/>
                    </a:cubicBezTo>
                    <a:cubicBezTo>
                      <a:pt x="9" y="64"/>
                      <a:pt x="9" y="64"/>
                      <a:pt x="9" y="63"/>
                    </a:cubicBezTo>
                    <a:cubicBezTo>
                      <a:pt x="10" y="63"/>
                      <a:pt x="9" y="62"/>
                      <a:pt x="8" y="61"/>
                    </a:cubicBezTo>
                    <a:cubicBezTo>
                      <a:pt x="8" y="61"/>
                      <a:pt x="7" y="61"/>
                      <a:pt x="7" y="61"/>
                    </a:cubicBezTo>
                    <a:cubicBezTo>
                      <a:pt x="7" y="60"/>
                      <a:pt x="7" y="59"/>
                      <a:pt x="7" y="59"/>
                    </a:cubicBezTo>
                    <a:cubicBezTo>
                      <a:pt x="7" y="58"/>
                      <a:pt x="7" y="57"/>
                      <a:pt x="8" y="57"/>
                    </a:cubicBezTo>
                    <a:cubicBezTo>
                      <a:pt x="8" y="56"/>
                      <a:pt x="8" y="57"/>
                      <a:pt x="8" y="56"/>
                    </a:cubicBezTo>
                    <a:cubicBezTo>
                      <a:pt x="9" y="56"/>
                      <a:pt x="8" y="55"/>
                      <a:pt x="8" y="55"/>
                    </a:cubicBezTo>
                    <a:cubicBezTo>
                      <a:pt x="8" y="54"/>
                      <a:pt x="8" y="54"/>
                      <a:pt x="8" y="54"/>
                    </a:cubicBezTo>
                    <a:cubicBezTo>
                      <a:pt x="8" y="53"/>
                      <a:pt x="8" y="53"/>
                      <a:pt x="8" y="53"/>
                    </a:cubicBezTo>
                    <a:cubicBezTo>
                      <a:pt x="8" y="51"/>
                      <a:pt x="7" y="51"/>
                      <a:pt x="7" y="50"/>
                    </a:cubicBezTo>
                    <a:cubicBezTo>
                      <a:pt x="7" y="49"/>
                      <a:pt x="7" y="48"/>
                      <a:pt x="7" y="47"/>
                    </a:cubicBezTo>
                    <a:cubicBezTo>
                      <a:pt x="7" y="46"/>
                      <a:pt x="7" y="45"/>
                      <a:pt x="6" y="44"/>
                    </a:cubicBezTo>
                    <a:cubicBezTo>
                      <a:pt x="6" y="43"/>
                      <a:pt x="6" y="42"/>
                      <a:pt x="6" y="41"/>
                    </a:cubicBezTo>
                    <a:cubicBezTo>
                      <a:pt x="6" y="40"/>
                      <a:pt x="5" y="39"/>
                      <a:pt x="5" y="38"/>
                    </a:cubicBezTo>
                    <a:cubicBezTo>
                      <a:pt x="5" y="37"/>
                      <a:pt x="5" y="36"/>
                      <a:pt x="6" y="35"/>
                    </a:cubicBezTo>
                    <a:cubicBezTo>
                      <a:pt x="6" y="34"/>
                      <a:pt x="7" y="34"/>
                      <a:pt x="7" y="33"/>
                    </a:cubicBezTo>
                    <a:cubicBezTo>
                      <a:pt x="8" y="32"/>
                      <a:pt x="8" y="31"/>
                      <a:pt x="9" y="30"/>
                    </a:cubicBezTo>
                    <a:cubicBezTo>
                      <a:pt x="9" y="30"/>
                      <a:pt x="9" y="29"/>
                      <a:pt x="10" y="29"/>
                    </a:cubicBezTo>
                    <a:cubicBezTo>
                      <a:pt x="10" y="28"/>
                      <a:pt x="10" y="28"/>
                      <a:pt x="10" y="27"/>
                    </a:cubicBezTo>
                    <a:cubicBezTo>
                      <a:pt x="11" y="27"/>
                      <a:pt x="11" y="26"/>
                      <a:pt x="11" y="26"/>
                    </a:cubicBezTo>
                    <a:cubicBezTo>
                      <a:pt x="11" y="25"/>
                      <a:pt x="11" y="25"/>
                      <a:pt x="11" y="24"/>
                    </a:cubicBezTo>
                    <a:cubicBezTo>
                      <a:pt x="11" y="23"/>
                      <a:pt x="11" y="23"/>
                      <a:pt x="11" y="22"/>
                    </a:cubicBezTo>
                    <a:cubicBezTo>
                      <a:pt x="11" y="22"/>
                      <a:pt x="12" y="22"/>
                      <a:pt x="12" y="21"/>
                    </a:cubicBezTo>
                    <a:cubicBezTo>
                      <a:pt x="12" y="21"/>
                      <a:pt x="12" y="21"/>
                      <a:pt x="12" y="20"/>
                    </a:cubicBezTo>
                    <a:cubicBezTo>
                      <a:pt x="12" y="19"/>
                      <a:pt x="12" y="18"/>
                      <a:pt x="12" y="17"/>
                    </a:cubicBezTo>
                    <a:cubicBezTo>
                      <a:pt x="11" y="18"/>
                      <a:pt x="11" y="18"/>
                      <a:pt x="11" y="18"/>
                    </a:cubicBezTo>
                    <a:cubicBezTo>
                      <a:pt x="11" y="17"/>
                      <a:pt x="11" y="17"/>
                      <a:pt x="10" y="17"/>
                    </a:cubicBezTo>
                    <a:cubicBezTo>
                      <a:pt x="10" y="16"/>
                      <a:pt x="10" y="16"/>
                      <a:pt x="10" y="15"/>
                    </a:cubicBezTo>
                    <a:cubicBezTo>
                      <a:pt x="10" y="15"/>
                      <a:pt x="10" y="14"/>
                      <a:pt x="11" y="14"/>
                    </a:cubicBezTo>
                    <a:cubicBezTo>
                      <a:pt x="11" y="13"/>
                      <a:pt x="11" y="13"/>
                      <a:pt x="11" y="13"/>
                    </a:cubicBezTo>
                    <a:cubicBezTo>
                      <a:pt x="11" y="12"/>
                      <a:pt x="11" y="12"/>
                      <a:pt x="11" y="11"/>
                    </a:cubicBezTo>
                    <a:cubicBezTo>
                      <a:pt x="11" y="11"/>
                      <a:pt x="11" y="10"/>
                      <a:pt x="10" y="10"/>
                    </a:cubicBezTo>
                    <a:cubicBezTo>
                      <a:pt x="10" y="9"/>
                      <a:pt x="10" y="9"/>
                      <a:pt x="10" y="9"/>
                    </a:cubicBezTo>
                    <a:cubicBezTo>
                      <a:pt x="9" y="9"/>
                      <a:pt x="10" y="8"/>
                      <a:pt x="10" y="8"/>
                    </a:cubicBezTo>
                    <a:cubicBezTo>
                      <a:pt x="10" y="7"/>
                      <a:pt x="9" y="6"/>
                      <a:pt x="9" y="5"/>
                    </a:cubicBezTo>
                    <a:cubicBezTo>
                      <a:pt x="9" y="4"/>
                      <a:pt x="9" y="3"/>
                      <a:pt x="8" y="3"/>
                    </a:cubicBezTo>
                    <a:cubicBezTo>
                      <a:pt x="8" y="3"/>
                      <a:pt x="7" y="3"/>
                      <a:pt x="7" y="3"/>
                    </a:cubicBezTo>
                    <a:cubicBezTo>
                      <a:pt x="6" y="2"/>
                      <a:pt x="6" y="2"/>
                      <a:pt x="6" y="1"/>
                    </a:cubicBezTo>
                    <a:cubicBezTo>
                      <a:pt x="6" y="1"/>
                      <a:pt x="6" y="1"/>
                      <a:pt x="5" y="1"/>
                    </a:cubicBezTo>
                    <a:cubicBezTo>
                      <a:pt x="5" y="0"/>
                      <a:pt x="4" y="0"/>
                      <a:pt x="4" y="0"/>
                    </a:cubicBezTo>
                    <a:cubicBezTo>
                      <a:pt x="4" y="0"/>
                      <a:pt x="4" y="0"/>
                      <a:pt x="4" y="0"/>
                    </a:cubicBezTo>
                    <a:cubicBezTo>
                      <a:pt x="4" y="0"/>
                      <a:pt x="4" y="0"/>
                      <a:pt x="4" y="1"/>
                    </a:cubicBezTo>
                    <a:cubicBezTo>
                      <a:pt x="4" y="1"/>
                      <a:pt x="3" y="1"/>
                      <a:pt x="3" y="2"/>
                    </a:cubicBezTo>
                    <a:cubicBezTo>
                      <a:pt x="2" y="2"/>
                      <a:pt x="2" y="3"/>
                      <a:pt x="2" y="3"/>
                    </a:cubicBezTo>
                    <a:cubicBezTo>
                      <a:pt x="1" y="3"/>
                      <a:pt x="1" y="3"/>
                      <a:pt x="1" y="4"/>
                    </a:cubicBezTo>
                    <a:cubicBezTo>
                      <a:pt x="1" y="4"/>
                      <a:pt x="1" y="4"/>
                      <a:pt x="0" y="5"/>
                    </a:cubicBezTo>
                    <a:cubicBezTo>
                      <a:pt x="0" y="5"/>
                      <a:pt x="0" y="5"/>
                      <a:pt x="0" y="5"/>
                    </a:cubicBezTo>
                    <a:cubicBezTo>
                      <a:pt x="0" y="5"/>
                      <a:pt x="0" y="5"/>
                      <a:pt x="0" y="5"/>
                    </a:cubicBezTo>
                    <a:cubicBezTo>
                      <a:pt x="0" y="5"/>
                      <a:pt x="0" y="5"/>
                      <a:pt x="0" y="6"/>
                    </a:cubicBezTo>
                    <a:cubicBezTo>
                      <a:pt x="0" y="6"/>
                      <a:pt x="1" y="6"/>
                      <a:pt x="1" y="6"/>
                    </a:cubicBezTo>
                    <a:cubicBezTo>
                      <a:pt x="1" y="6"/>
                      <a:pt x="1" y="7"/>
                      <a:pt x="1" y="7"/>
                    </a:cubicBezTo>
                    <a:cubicBezTo>
                      <a:pt x="1" y="8"/>
                      <a:pt x="2" y="8"/>
                      <a:pt x="2" y="8"/>
                    </a:cubicBezTo>
                    <a:cubicBezTo>
                      <a:pt x="2" y="9"/>
                      <a:pt x="2" y="10"/>
                      <a:pt x="2" y="11"/>
                    </a:cubicBezTo>
                    <a:cubicBezTo>
                      <a:pt x="2" y="12"/>
                      <a:pt x="2" y="12"/>
                      <a:pt x="2" y="13"/>
                    </a:cubicBezTo>
                    <a:cubicBezTo>
                      <a:pt x="2" y="14"/>
                      <a:pt x="3" y="14"/>
                      <a:pt x="3" y="14"/>
                    </a:cubicBezTo>
                    <a:cubicBezTo>
                      <a:pt x="3" y="15"/>
                      <a:pt x="2" y="16"/>
                      <a:pt x="2" y="16"/>
                    </a:cubicBezTo>
                    <a:cubicBezTo>
                      <a:pt x="2" y="17"/>
                      <a:pt x="2" y="18"/>
                      <a:pt x="2" y="18"/>
                    </a:cubicBezTo>
                    <a:cubicBezTo>
                      <a:pt x="2" y="19"/>
                      <a:pt x="1" y="19"/>
                      <a:pt x="1" y="20"/>
                    </a:cubicBezTo>
                    <a:cubicBezTo>
                      <a:pt x="2" y="20"/>
                      <a:pt x="2" y="20"/>
                      <a:pt x="2" y="21"/>
                    </a:cubicBezTo>
                    <a:cubicBezTo>
                      <a:pt x="2" y="21"/>
                      <a:pt x="2" y="21"/>
                      <a:pt x="2" y="22"/>
                    </a:cubicBezTo>
                    <a:cubicBezTo>
                      <a:pt x="2" y="22"/>
                      <a:pt x="2" y="23"/>
                      <a:pt x="2" y="23"/>
                    </a:cubicBezTo>
                    <a:cubicBezTo>
                      <a:pt x="2" y="24"/>
                      <a:pt x="2" y="24"/>
                      <a:pt x="2" y="25"/>
                    </a:cubicBezTo>
                    <a:cubicBezTo>
                      <a:pt x="2" y="25"/>
                      <a:pt x="3" y="25"/>
                      <a:pt x="3" y="26"/>
                    </a:cubicBezTo>
                    <a:cubicBezTo>
                      <a:pt x="3" y="26"/>
                      <a:pt x="3" y="26"/>
                      <a:pt x="3" y="27"/>
                    </a:cubicBezTo>
                    <a:cubicBezTo>
                      <a:pt x="2" y="27"/>
                      <a:pt x="3" y="27"/>
                      <a:pt x="3" y="28"/>
                    </a:cubicBezTo>
                    <a:cubicBezTo>
                      <a:pt x="3" y="28"/>
                      <a:pt x="3" y="29"/>
                      <a:pt x="3" y="29"/>
                    </a:cubicBezTo>
                    <a:cubicBezTo>
                      <a:pt x="3" y="30"/>
                      <a:pt x="3" y="30"/>
                      <a:pt x="3" y="31"/>
                    </a:cubicBezTo>
                    <a:cubicBezTo>
                      <a:pt x="3" y="31"/>
                      <a:pt x="3" y="31"/>
                      <a:pt x="3" y="32"/>
                    </a:cubicBezTo>
                    <a:cubicBezTo>
                      <a:pt x="3" y="32"/>
                      <a:pt x="3" y="33"/>
                      <a:pt x="3" y="33"/>
                    </a:cubicBezTo>
                    <a:cubicBezTo>
                      <a:pt x="3" y="34"/>
                      <a:pt x="3" y="34"/>
                      <a:pt x="3" y="35"/>
                    </a:cubicBezTo>
                    <a:cubicBezTo>
                      <a:pt x="3" y="35"/>
                      <a:pt x="2" y="35"/>
                      <a:pt x="2" y="36"/>
                    </a:cubicBezTo>
                    <a:cubicBezTo>
                      <a:pt x="2" y="36"/>
                      <a:pt x="2" y="36"/>
                      <a:pt x="2" y="37"/>
                    </a:cubicBezTo>
                    <a:cubicBezTo>
                      <a:pt x="2" y="37"/>
                      <a:pt x="2" y="37"/>
                      <a:pt x="3" y="37"/>
                    </a:cubicBezTo>
                    <a:cubicBezTo>
                      <a:pt x="3" y="38"/>
                      <a:pt x="3" y="38"/>
                      <a:pt x="3" y="39"/>
                    </a:cubicBezTo>
                    <a:cubicBezTo>
                      <a:pt x="3" y="39"/>
                      <a:pt x="3" y="39"/>
                      <a:pt x="2" y="40"/>
                    </a:cubicBezTo>
                    <a:cubicBezTo>
                      <a:pt x="2" y="40"/>
                      <a:pt x="2" y="40"/>
                      <a:pt x="2" y="40"/>
                    </a:cubicBezTo>
                    <a:cubicBezTo>
                      <a:pt x="2" y="41"/>
                      <a:pt x="2" y="41"/>
                      <a:pt x="2" y="42"/>
                    </a:cubicBezTo>
                    <a:cubicBezTo>
                      <a:pt x="2" y="43"/>
                      <a:pt x="2" y="43"/>
                      <a:pt x="2" y="44"/>
                    </a:cubicBezTo>
                    <a:cubicBezTo>
                      <a:pt x="3" y="44"/>
                      <a:pt x="3" y="44"/>
                      <a:pt x="3" y="45"/>
                    </a:cubicBezTo>
                    <a:cubicBezTo>
                      <a:pt x="3" y="46"/>
                      <a:pt x="3" y="46"/>
                      <a:pt x="3" y="47"/>
                    </a:cubicBezTo>
                    <a:cubicBezTo>
                      <a:pt x="3" y="47"/>
                      <a:pt x="4" y="47"/>
                      <a:pt x="4" y="48"/>
                    </a:cubicBezTo>
                    <a:cubicBezTo>
                      <a:pt x="4" y="48"/>
                      <a:pt x="4" y="49"/>
                      <a:pt x="4" y="49"/>
                    </a:cubicBezTo>
                    <a:cubicBezTo>
                      <a:pt x="4" y="49"/>
                      <a:pt x="3" y="50"/>
                      <a:pt x="3" y="50"/>
                    </a:cubicBezTo>
                    <a:cubicBezTo>
                      <a:pt x="3" y="51"/>
                      <a:pt x="3" y="51"/>
                      <a:pt x="3" y="52"/>
                    </a:cubicBezTo>
                    <a:cubicBezTo>
                      <a:pt x="3" y="53"/>
                      <a:pt x="3" y="53"/>
                      <a:pt x="3" y="54"/>
                    </a:cubicBezTo>
                    <a:cubicBezTo>
                      <a:pt x="3" y="54"/>
                      <a:pt x="3" y="54"/>
                      <a:pt x="3" y="54"/>
                    </a:cubicBezTo>
                    <a:cubicBezTo>
                      <a:pt x="3" y="54"/>
                      <a:pt x="3" y="54"/>
                      <a:pt x="3" y="55"/>
                    </a:cubicBezTo>
                    <a:cubicBezTo>
                      <a:pt x="3" y="56"/>
                      <a:pt x="3" y="56"/>
                      <a:pt x="3" y="57"/>
                    </a:cubicBezTo>
                    <a:cubicBezTo>
                      <a:pt x="3" y="57"/>
                      <a:pt x="3" y="58"/>
                      <a:pt x="3" y="58"/>
                    </a:cubicBezTo>
                    <a:cubicBezTo>
                      <a:pt x="3" y="59"/>
                      <a:pt x="3" y="59"/>
                      <a:pt x="3" y="59"/>
                    </a:cubicBezTo>
                    <a:cubicBezTo>
                      <a:pt x="3" y="60"/>
                      <a:pt x="2" y="60"/>
                      <a:pt x="3" y="61"/>
                    </a:cubicBezTo>
                    <a:cubicBezTo>
                      <a:pt x="3" y="62"/>
                      <a:pt x="3" y="62"/>
                      <a:pt x="3" y="62"/>
                    </a:cubicBezTo>
                    <a:cubicBezTo>
                      <a:pt x="4" y="63"/>
                      <a:pt x="4" y="63"/>
                      <a:pt x="4" y="64"/>
                    </a:cubicBezTo>
                    <a:cubicBezTo>
                      <a:pt x="4" y="64"/>
                      <a:pt x="4" y="65"/>
                      <a:pt x="4" y="66"/>
                    </a:cubicBezTo>
                    <a:cubicBezTo>
                      <a:pt x="4" y="66"/>
                      <a:pt x="4" y="66"/>
                      <a:pt x="4" y="67"/>
                    </a:cubicBezTo>
                    <a:cubicBezTo>
                      <a:pt x="4" y="67"/>
                      <a:pt x="4" y="67"/>
                      <a:pt x="4" y="68"/>
                    </a:cubicBezTo>
                    <a:cubicBezTo>
                      <a:pt x="4" y="68"/>
                      <a:pt x="4" y="68"/>
                      <a:pt x="4" y="69"/>
                    </a:cubicBezTo>
                    <a:cubicBezTo>
                      <a:pt x="4" y="69"/>
                      <a:pt x="4" y="70"/>
                      <a:pt x="4" y="70"/>
                    </a:cubicBezTo>
                    <a:cubicBezTo>
                      <a:pt x="4" y="70"/>
                      <a:pt x="4" y="71"/>
                      <a:pt x="5" y="71"/>
                    </a:cubicBezTo>
                    <a:cubicBezTo>
                      <a:pt x="5" y="71"/>
                      <a:pt x="5" y="72"/>
                      <a:pt x="5" y="72"/>
                    </a:cubicBezTo>
                    <a:cubicBezTo>
                      <a:pt x="5" y="72"/>
                      <a:pt x="6" y="73"/>
                      <a:pt x="6" y="73"/>
                    </a:cubicBezTo>
                    <a:cubicBezTo>
                      <a:pt x="6" y="73"/>
                      <a:pt x="6" y="72"/>
                      <a:pt x="7" y="72"/>
                    </a:cubicBezTo>
                    <a:cubicBezTo>
                      <a:pt x="7" y="72"/>
                      <a:pt x="7" y="72"/>
                      <a:pt x="8" y="72"/>
                    </a:cubicBezTo>
                    <a:cubicBezTo>
                      <a:pt x="8" y="73"/>
                      <a:pt x="8" y="73"/>
                      <a:pt x="8" y="73"/>
                    </a:cubicBezTo>
                    <a:cubicBezTo>
                      <a:pt x="8" y="74"/>
                      <a:pt x="8" y="74"/>
                      <a:pt x="9" y="74"/>
                    </a:cubicBezTo>
                    <a:cubicBezTo>
                      <a:pt x="9" y="74"/>
                      <a:pt x="9" y="74"/>
                      <a:pt x="9" y="74"/>
                    </a:cubicBezTo>
                    <a:cubicBezTo>
                      <a:pt x="9" y="75"/>
                      <a:pt x="9" y="75"/>
                      <a:pt x="9" y="75"/>
                    </a:cubicBezTo>
                    <a:cubicBezTo>
                      <a:pt x="9" y="76"/>
                      <a:pt x="9" y="76"/>
                      <a:pt x="9" y="76"/>
                    </a:cubicBezTo>
                    <a:cubicBezTo>
                      <a:pt x="9" y="77"/>
                      <a:pt x="9" y="77"/>
                      <a:pt x="9" y="77"/>
                    </a:cubicBezTo>
                    <a:cubicBezTo>
                      <a:pt x="9" y="77"/>
                      <a:pt x="8" y="78"/>
                      <a:pt x="9" y="78"/>
                    </a:cubicBezTo>
                    <a:cubicBezTo>
                      <a:pt x="9" y="78"/>
                      <a:pt x="9" y="78"/>
                      <a:pt x="9" y="78"/>
                    </a:cubicBezTo>
                    <a:cubicBezTo>
                      <a:pt x="10" y="78"/>
                      <a:pt x="9" y="79"/>
                      <a:pt x="9" y="80"/>
                    </a:cubicBezTo>
                    <a:cubicBezTo>
                      <a:pt x="9" y="80"/>
                      <a:pt x="9" y="80"/>
                      <a:pt x="10" y="80"/>
                    </a:cubicBezTo>
                    <a:cubicBezTo>
                      <a:pt x="10" y="80"/>
                      <a:pt x="10" y="80"/>
                      <a:pt x="10" y="80"/>
                    </a:cubicBezTo>
                    <a:cubicBezTo>
                      <a:pt x="10" y="80"/>
                      <a:pt x="10" y="81"/>
                      <a:pt x="10" y="81"/>
                    </a:cubicBezTo>
                    <a:cubicBezTo>
                      <a:pt x="11" y="81"/>
                      <a:pt x="11" y="81"/>
                      <a:pt x="11" y="81"/>
                    </a:cubicBezTo>
                    <a:cubicBezTo>
                      <a:pt x="11" y="82"/>
                      <a:pt x="11" y="82"/>
                      <a:pt x="11" y="82"/>
                    </a:cubicBezTo>
                    <a:cubicBezTo>
                      <a:pt x="10" y="83"/>
                      <a:pt x="10" y="83"/>
                      <a:pt x="10" y="83"/>
                    </a:cubicBezTo>
                    <a:cubicBezTo>
                      <a:pt x="10" y="83"/>
                      <a:pt x="10" y="84"/>
                      <a:pt x="10" y="84"/>
                    </a:cubicBezTo>
                    <a:cubicBezTo>
                      <a:pt x="10" y="84"/>
                      <a:pt x="10" y="85"/>
                      <a:pt x="10" y="85"/>
                    </a:cubicBezTo>
                    <a:cubicBezTo>
                      <a:pt x="10" y="85"/>
                      <a:pt x="10" y="86"/>
                      <a:pt x="10" y="87"/>
                    </a:cubicBezTo>
                    <a:cubicBezTo>
                      <a:pt x="10" y="87"/>
                      <a:pt x="11" y="88"/>
                      <a:pt x="10" y="88"/>
                    </a:cubicBezTo>
                    <a:cubicBezTo>
                      <a:pt x="10" y="89"/>
                      <a:pt x="10" y="89"/>
                      <a:pt x="10" y="89"/>
                    </a:cubicBezTo>
                    <a:cubicBezTo>
                      <a:pt x="10" y="89"/>
                      <a:pt x="10" y="89"/>
                      <a:pt x="10" y="90"/>
                    </a:cubicBezTo>
                    <a:cubicBezTo>
                      <a:pt x="11" y="90"/>
                      <a:pt x="10" y="90"/>
                      <a:pt x="11" y="91"/>
                    </a:cubicBezTo>
                    <a:cubicBezTo>
                      <a:pt x="11" y="91"/>
                      <a:pt x="11" y="90"/>
                      <a:pt x="12" y="91"/>
                    </a:cubicBezTo>
                    <a:cubicBezTo>
                      <a:pt x="12" y="91"/>
                      <a:pt x="13" y="91"/>
                      <a:pt x="13" y="91"/>
                    </a:cubicBezTo>
                    <a:cubicBezTo>
                      <a:pt x="13" y="91"/>
                      <a:pt x="12" y="91"/>
                      <a:pt x="12" y="92"/>
                    </a:cubicBezTo>
                    <a:cubicBezTo>
                      <a:pt x="12" y="92"/>
                      <a:pt x="12" y="92"/>
                      <a:pt x="11" y="93"/>
                    </a:cubicBezTo>
                    <a:cubicBezTo>
                      <a:pt x="11" y="93"/>
                      <a:pt x="11" y="94"/>
                      <a:pt x="11" y="94"/>
                    </a:cubicBezTo>
                    <a:cubicBezTo>
                      <a:pt x="11" y="94"/>
                      <a:pt x="11" y="94"/>
                      <a:pt x="11" y="94"/>
                    </a:cubicBezTo>
                    <a:cubicBezTo>
                      <a:pt x="12" y="94"/>
                      <a:pt x="12" y="94"/>
                      <a:pt x="12" y="95"/>
                    </a:cubicBezTo>
                    <a:cubicBezTo>
                      <a:pt x="12" y="95"/>
                      <a:pt x="13" y="95"/>
                      <a:pt x="13" y="95"/>
                    </a:cubicBezTo>
                    <a:cubicBezTo>
                      <a:pt x="13" y="96"/>
                      <a:pt x="13" y="96"/>
                      <a:pt x="13" y="97"/>
                    </a:cubicBezTo>
                    <a:cubicBezTo>
                      <a:pt x="13" y="97"/>
                      <a:pt x="13" y="97"/>
                      <a:pt x="13" y="97"/>
                    </a:cubicBezTo>
                    <a:cubicBezTo>
                      <a:pt x="13" y="97"/>
                      <a:pt x="14" y="97"/>
                      <a:pt x="14" y="97"/>
                    </a:cubicBezTo>
                    <a:cubicBezTo>
                      <a:pt x="14" y="98"/>
                      <a:pt x="14" y="98"/>
                      <a:pt x="14" y="99"/>
                    </a:cubicBezTo>
                    <a:cubicBezTo>
                      <a:pt x="15" y="99"/>
                      <a:pt x="15" y="99"/>
                      <a:pt x="15" y="100"/>
                    </a:cubicBezTo>
                    <a:cubicBezTo>
                      <a:pt x="15" y="100"/>
                      <a:pt x="15" y="100"/>
                      <a:pt x="16" y="100"/>
                    </a:cubicBezTo>
                    <a:cubicBezTo>
                      <a:pt x="16" y="100"/>
                      <a:pt x="16" y="101"/>
                      <a:pt x="16" y="101"/>
                    </a:cubicBezTo>
                    <a:cubicBezTo>
                      <a:pt x="17" y="101"/>
                      <a:pt x="17" y="101"/>
                      <a:pt x="17" y="102"/>
                    </a:cubicBezTo>
                    <a:cubicBezTo>
                      <a:pt x="17" y="102"/>
                      <a:pt x="17" y="102"/>
                      <a:pt x="17" y="102"/>
                    </a:cubicBezTo>
                    <a:cubicBezTo>
                      <a:pt x="18" y="103"/>
                      <a:pt x="18" y="103"/>
                      <a:pt x="18" y="103"/>
                    </a:cubicBezTo>
                    <a:cubicBezTo>
                      <a:pt x="18" y="104"/>
                      <a:pt x="18" y="104"/>
                      <a:pt x="18" y="104"/>
                    </a:cubicBezTo>
                    <a:cubicBezTo>
                      <a:pt x="19" y="104"/>
                      <a:pt x="19" y="104"/>
                      <a:pt x="19" y="103"/>
                    </a:cubicBezTo>
                    <a:cubicBezTo>
                      <a:pt x="20" y="103"/>
                      <a:pt x="20" y="103"/>
                      <a:pt x="21" y="103"/>
                    </a:cubicBezTo>
                    <a:cubicBezTo>
                      <a:pt x="21" y="103"/>
                      <a:pt x="21" y="103"/>
                      <a:pt x="21" y="103"/>
                    </a:cubicBezTo>
                    <a:cubicBezTo>
                      <a:pt x="22" y="103"/>
                      <a:pt x="22" y="103"/>
                      <a:pt x="22" y="104"/>
                    </a:cubicBezTo>
                    <a:cubicBezTo>
                      <a:pt x="23" y="104"/>
                      <a:pt x="23" y="104"/>
                      <a:pt x="23" y="104"/>
                    </a:cubicBezTo>
                    <a:cubicBezTo>
                      <a:pt x="23" y="105"/>
                      <a:pt x="23" y="105"/>
                      <a:pt x="23" y="105"/>
                    </a:cubicBezTo>
                    <a:cubicBezTo>
                      <a:pt x="22" y="105"/>
                      <a:pt x="22" y="105"/>
                      <a:pt x="22" y="105"/>
                    </a:cubicBezTo>
                    <a:cubicBezTo>
                      <a:pt x="21" y="105"/>
                      <a:pt x="22" y="104"/>
                      <a:pt x="21" y="104"/>
                    </a:cubicBezTo>
                    <a:cubicBezTo>
                      <a:pt x="21" y="104"/>
                      <a:pt x="20" y="104"/>
                      <a:pt x="20" y="104"/>
                    </a:cubicBezTo>
                    <a:cubicBezTo>
                      <a:pt x="20" y="104"/>
                      <a:pt x="20" y="104"/>
                      <a:pt x="20" y="105"/>
                    </a:cubicBezTo>
                    <a:cubicBezTo>
                      <a:pt x="20" y="105"/>
                      <a:pt x="20" y="105"/>
                      <a:pt x="20" y="105"/>
                    </a:cubicBezTo>
                    <a:cubicBezTo>
                      <a:pt x="21" y="106"/>
                      <a:pt x="21" y="105"/>
                      <a:pt x="21" y="106"/>
                    </a:cubicBezTo>
                    <a:cubicBezTo>
                      <a:pt x="21" y="106"/>
                      <a:pt x="20" y="106"/>
                      <a:pt x="20" y="106"/>
                    </a:cubicBezTo>
                    <a:cubicBezTo>
                      <a:pt x="20" y="107"/>
                      <a:pt x="21" y="106"/>
                      <a:pt x="21" y="107"/>
                    </a:cubicBezTo>
                    <a:cubicBezTo>
                      <a:pt x="22" y="107"/>
                      <a:pt x="22" y="107"/>
                      <a:pt x="23" y="107"/>
                    </a:cubicBezTo>
                    <a:cubicBezTo>
                      <a:pt x="23" y="107"/>
                      <a:pt x="23" y="107"/>
                      <a:pt x="23" y="107"/>
                    </a:cubicBezTo>
                    <a:cubicBezTo>
                      <a:pt x="24" y="107"/>
                      <a:pt x="24" y="107"/>
                      <a:pt x="24" y="107"/>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37" name="Freeform 331"/>
              <p:cNvSpPr>
                <a:spLocks/>
              </p:cNvSpPr>
              <p:nvPr/>
            </p:nvSpPr>
            <p:spPr bwMode="auto">
              <a:xfrm>
                <a:off x="1700214" y="3076576"/>
                <a:ext cx="20638" cy="42863"/>
              </a:xfrm>
              <a:custGeom>
                <a:avLst/>
                <a:gdLst>
                  <a:gd name="T0" fmla="*/ 1 w 2"/>
                  <a:gd name="T1" fmla="*/ 1 h 4"/>
                  <a:gd name="T2" fmla="*/ 0 w 2"/>
                  <a:gd name="T3" fmla="*/ 0 h 4"/>
                  <a:gd name="T4" fmla="*/ 0 w 2"/>
                  <a:gd name="T5" fmla="*/ 1 h 4"/>
                  <a:gd name="T6" fmla="*/ 0 w 2"/>
                  <a:gd name="T7" fmla="*/ 2 h 4"/>
                  <a:gd name="T8" fmla="*/ 0 w 2"/>
                  <a:gd name="T9" fmla="*/ 2 h 4"/>
                  <a:gd name="T10" fmla="*/ 0 w 2"/>
                  <a:gd name="T11" fmla="*/ 3 h 4"/>
                  <a:gd name="T12" fmla="*/ 0 w 2"/>
                  <a:gd name="T13" fmla="*/ 4 h 4"/>
                  <a:gd name="T14" fmla="*/ 0 w 2"/>
                  <a:gd name="T15" fmla="*/ 4 h 4"/>
                  <a:gd name="T16" fmla="*/ 1 w 2"/>
                  <a:gd name="T17" fmla="*/ 4 h 4"/>
                  <a:gd name="T18" fmla="*/ 2 w 2"/>
                  <a:gd name="T19" fmla="*/ 3 h 4"/>
                  <a:gd name="T20" fmla="*/ 2 w 2"/>
                  <a:gd name="T21" fmla="*/ 2 h 4"/>
                  <a:gd name="T22" fmla="*/ 1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1" y="1"/>
                    </a:moveTo>
                    <a:cubicBezTo>
                      <a:pt x="1" y="1"/>
                      <a:pt x="1" y="0"/>
                      <a:pt x="0" y="0"/>
                    </a:cubicBezTo>
                    <a:cubicBezTo>
                      <a:pt x="0" y="0"/>
                      <a:pt x="0"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1" y="4"/>
                      <a:pt x="1" y="4"/>
                    </a:cubicBezTo>
                    <a:cubicBezTo>
                      <a:pt x="1" y="4"/>
                      <a:pt x="1" y="4"/>
                      <a:pt x="2" y="3"/>
                    </a:cubicBezTo>
                    <a:cubicBezTo>
                      <a:pt x="2" y="3"/>
                      <a:pt x="2" y="3"/>
                      <a:pt x="2" y="2"/>
                    </a:cubicBezTo>
                    <a:cubicBezTo>
                      <a:pt x="2" y="2"/>
                      <a:pt x="2"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38" name="Freeform 332"/>
              <p:cNvSpPr>
                <a:spLocks/>
              </p:cNvSpPr>
              <p:nvPr/>
            </p:nvSpPr>
            <p:spPr bwMode="auto">
              <a:xfrm>
                <a:off x="1731964" y="3097214"/>
                <a:ext cx="11113" cy="22225"/>
              </a:xfrm>
              <a:custGeom>
                <a:avLst/>
                <a:gdLst>
                  <a:gd name="T0" fmla="*/ 0 w 1"/>
                  <a:gd name="T1" fmla="*/ 1 h 2"/>
                  <a:gd name="T2" fmla="*/ 0 w 1"/>
                  <a:gd name="T3" fmla="*/ 1 h 2"/>
                  <a:gd name="T4" fmla="*/ 1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0" y="1"/>
                      <a:pt x="0" y="1"/>
                    </a:cubicBezTo>
                    <a:cubicBezTo>
                      <a:pt x="0" y="2"/>
                      <a:pt x="0" y="2"/>
                      <a:pt x="1" y="1"/>
                    </a:cubicBezTo>
                    <a:cubicBezTo>
                      <a:pt x="1" y="1"/>
                      <a:pt x="1" y="1"/>
                      <a:pt x="0" y="1"/>
                    </a:cubicBezTo>
                    <a:cubicBezTo>
                      <a:pt x="0" y="0"/>
                      <a:pt x="0" y="0"/>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39" name="Freeform 333"/>
              <p:cNvSpPr>
                <a:spLocks/>
              </p:cNvSpPr>
              <p:nvPr/>
            </p:nvSpPr>
            <p:spPr bwMode="auto">
              <a:xfrm>
                <a:off x="1754189" y="31083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0"/>
                      <a:pt x="1" y="0"/>
                      <a:pt x="1" y="0"/>
                    </a:cubicBezTo>
                    <a:cubicBezTo>
                      <a:pt x="1"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40" name="Freeform 334"/>
              <p:cNvSpPr>
                <a:spLocks/>
              </p:cNvSpPr>
              <p:nvPr/>
            </p:nvSpPr>
            <p:spPr bwMode="auto">
              <a:xfrm>
                <a:off x="2359026" y="4384676"/>
                <a:ext cx="20638" cy="53975"/>
              </a:xfrm>
              <a:custGeom>
                <a:avLst/>
                <a:gdLst>
                  <a:gd name="T0" fmla="*/ 2 w 2"/>
                  <a:gd name="T1" fmla="*/ 5 h 5"/>
                  <a:gd name="T2" fmla="*/ 2 w 2"/>
                  <a:gd name="T3" fmla="*/ 4 h 5"/>
                  <a:gd name="T4" fmla="*/ 2 w 2"/>
                  <a:gd name="T5" fmla="*/ 3 h 5"/>
                  <a:gd name="T6" fmla="*/ 2 w 2"/>
                  <a:gd name="T7" fmla="*/ 2 h 5"/>
                  <a:gd name="T8" fmla="*/ 2 w 2"/>
                  <a:gd name="T9" fmla="*/ 1 h 5"/>
                  <a:gd name="T10" fmla="*/ 1 w 2"/>
                  <a:gd name="T11" fmla="*/ 1 h 5"/>
                  <a:gd name="T12" fmla="*/ 0 w 2"/>
                  <a:gd name="T13" fmla="*/ 1 h 5"/>
                  <a:gd name="T14" fmla="*/ 0 w 2"/>
                  <a:gd name="T15" fmla="*/ 1 h 5"/>
                  <a:gd name="T16" fmla="*/ 0 w 2"/>
                  <a:gd name="T17" fmla="*/ 2 h 5"/>
                  <a:gd name="T18" fmla="*/ 0 w 2"/>
                  <a:gd name="T19" fmla="*/ 3 h 5"/>
                  <a:gd name="T20" fmla="*/ 0 w 2"/>
                  <a:gd name="T21" fmla="*/ 4 h 5"/>
                  <a:gd name="T22" fmla="*/ 0 w 2"/>
                  <a:gd name="T23" fmla="*/ 5 h 5"/>
                  <a:gd name="T24" fmla="*/ 1 w 2"/>
                  <a:gd name="T25" fmla="*/ 5 h 5"/>
                  <a:gd name="T26" fmla="*/ 2 w 2"/>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2" y="5"/>
                    </a:moveTo>
                    <a:cubicBezTo>
                      <a:pt x="2" y="5"/>
                      <a:pt x="2" y="4"/>
                      <a:pt x="2" y="4"/>
                    </a:cubicBezTo>
                    <a:cubicBezTo>
                      <a:pt x="2" y="3"/>
                      <a:pt x="2" y="3"/>
                      <a:pt x="2" y="3"/>
                    </a:cubicBezTo>
                    <a:cubicBezTo>
                      <a:pt x="2" y="3"/>
                      <a:pt x="2" y="2"/>
                      <a:pt x="2" y="2"/>
                    </a:cubicBezTo>
                    <a:cubicBezTo>
                      <a:pt x="2" y="2"/>
                      <a:pt x="2" y="1"/>
                      <a:pt x="2" y="1"/>
                    </a:cubicBezTo>
                    <a:cubicBezTo>
                      <a:pt x="1" y="1"/>
                      <a:pt x="1" y="1"/>
                      <a:pt x="1" y="1"/>
                    </a:cubicBezTo>
                    <a:cubicBezTo>
                      <a:pt x="1" y="0"/>
                      <a:pt x="1" y="0"/>
                      <a:pt x="0" y="1"/>
                    </a:cubicBezTo>
                    <a:cubicBezTo>
                      <a:pt x="0" y="1"/>
                      <a:pt x="0" y="1"/>
                      <a:pt x="0" y="1"/>
                    </a:cubicBezTo>
                    <a:cubicBezTo>
                      <a:pt x="0" y="1"/>
                      <a:pt x="0" y="2"/>
                      <a:pt x="0" y="2"/>
                    </a:cubicBezTo>
                    <a:cubicBezTo>
                      <a:pt x="0" y="2"/>
                      <a:pt x="0" y="2"/>
                      <a:pt x="0" y="3"/>
                    </a:cubicBezTo>
                    <a:cubicBezTo>
                      <a:pt x="0" y="3"/>
                      <a:pt x="0" y="3"/>
                      <a:pt x="0" y="4"/>
                    </a:cubicBezTo>
                    <a:cubicBezTo>
                      <a:pt x="0" y="4"/>
                      <a:pt x="0" y="4"/>
                      <a:pt x="0" y="5"/>
                    </a:cubicBezTo>
                    <a:cubicBezTo>
                      <a:pt x="1" y="5"/>
                      <a:pt x="1" y="5"/>
                      <a:pt x="1" y="5"/>
                    </a:cubicBezTo>
                    <a:cubicBezTo>
                      <a:pt x="1" y="5"/>
                      <a:pt x="2" y="5"/>
                      <a:pt x="2" y="5"/>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41" name="Freeform 335"/>
              <p:cNvSpPr>
                <a:spLocks/>
              </p:cNvSpPr>
              <p:nvPr/>
            </p:nvSpPr>
            <p:spPr bwMode="auto">
              <a:xfrm>
                <a:off x="2401889" y="4470401"/>
                <a:ext cx="11113" cy="11113"/>
              </a:xfrm>
              <a:custGeom>
                <a:avLst/>
                <a:gdLst>
                  <a:gd name="T0" fmla="*/ 1 w 1"/>
                  <a:gd name="T1" fmla="*/ 0 h 1"/>
                  <a:gd name="T2" fmla="*/ 1 w 1"/>
                  <a:gd name="T3" fmla="*/ 0 h 1"/>
                  <a:gd name="T4" fmla="*/ 0 w 1"/>
                  <a:gd name="T5" fmla="*/ 0 h 1"/>
                  <a:gd name="T6" fmla="*/ 0 w 1"/>
                  <a:gd name="T7" fmla="*/ 1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0" y="0"/>
                      <a:pt x="0" y="0"/>
                      <a:pt x="0" y="0"/>
                    </a:cubicBezTo>
                    <a:cubicBezTo>
                      <a:pt x="0" y="0"/>
                      <a:pt x="0" y="0"/>
                      <a:pt x="0" y="1"/>
                    </a:cubicBezTo>
                    <a:cubicBezTo>
                      <a:pt x="0" y="1"/>
                      <a:pt x="1" y="1"/>
                      <a:pt x="1" y="1"/>
                    </a:cubicBezTo>
                    <a:cubicBezTo>
                      <a:pt x="1" y="1"/>
                      <a:pt x="1" y="1"/>
                      <a:pt x="1" y="1"/>
                    </a:cubicBezTo>
                    <a:cubicBezTo>
                      <a:pt x="1" y="1"/>
                      <a:pt x="1" y="1"/>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42" name="Freeform 336"/>
              <p:cNvSpPr>
                <a:spLocks/>
              </p:cNvSpPr>
              <p:nvPr/>
            </p:nvSpPr>
            <p:spPr bwMode="auto">
              <a:xfrm>
                <a:off x="2379664" y="4481514"/>
                <a:ext cx="22225" cy="20638"/>
              </a:xfrm>
              <a:custGeom>
                <a:avLst/>
                <a:gdLst>
                  <a:gd name="T0" fmla="*/ 1 w 2"/>
                  <a:gd name="T1" fmla="*/ 0 h 2"/>
                  <a:gd name="T2" fmla="*/ 0 w 2"/>
                  <a:gd name="T3" fmla="*/ 0 h 2"/>
                  <a:gd name="T4" fmla="*/ 0 w 2"/>
                  <a:gd name="T5" fmla="*/ 1 h 2"/>
                  <a:gd name="T6" fmla="*/ 1 w 2"/>
                  <a:gd name="T7" fmla="*/ 2 h 2"/>
                  <a:gd name="T8" fmla="*/ 2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0"/>
                      <a:pt x="0" y="0"/>
                      <a:pt x="0" y="0"/>
                    </a:cubicBezTo>
                    <a:cubicBezTo>
                      <a:pt x="0" y="1"/>
                      <a:pt x="0" y="1"/>
                      <a:pt x="0" y="1"/>
                    </a:cubicBezTo>
                    <a:cubicBezTo>
                      <a:pt x="0" y="2"/>
                      <a:pt x="1" y="2"/>
                      <a:pt x="1" y="2"/>
                    </a:cubicBezTo>
                    <a:cubicBezTo>
                      <a:pt x="2" y="2"/>
                      <a:pt x="2" y="2"/>
                      <a:pt x="2" y="1"/>
                    </a:cubicBezTo>
                    <a:cubicBezTo>
                      <a:pt x="2" y="1"/>
                      <a:pt x="2" y="1"/>
                      <a:pt x="2" y="1"/>
                    </a:cubicBezTo>
                    <a:cubicBezTo>
                      <a:pt x="2" y="0"/>
                      <a:pt x="1"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43" name="Freeform 337"/>
              <p:cNvSpPr>
                <a:spLocks/>
              </p:cNvSpPr>
              <p:nvPr/>
            </p:nvSpPr>
            <p:spPr bwMode="auto">
              <a:xfrm>
                <a:off x="2368551" y="4513264"/>
                <a:ext cx="44450" cy="22225"/>
              </a:xfrm>
              <a:custGeom>
                <a:avLst/>
                <a:gdLst>
                  <a:gd name="T0" fmla="*/ 3 w 4"/>
                  <a:gd name="T1" fmla="*/ 2 h 2"/>
                  <a:gd name="T2" fmla="*/ 4 w 4"/>
                  <a:gd name="T3" fmla="*/ 2 h 2"/>
                  <a:gd name="T4" fmla="*/ 4 w 4"/>
                  <a:gd name="T5" fmla="*/ 1 h 2"/>
                  <a:gd name="T6" fmla="*/ 3 w 4"/>
                  <a:gd name="T7" fmla="*/ 0 h 2"/>
                  <a:gd name="T8" fmla="*/ 2 w 4"/>
                  <a:gd name="T9" fmla="*/ 0 h 2"/>
                  <a:gd name="T10" fmla="*/ 2 w 4"/>
                  <a:gd name="T11" fmla="*/ 1 h 2"/>
                  <a:gd name="T12" fmla="*/ 1 w 4"/>
                  <a:gd name="T13" fmla="*/ 1 h 2"/>
                  <a:gd name="T14" fmla="*/ 0 w 4"/>
                  <a:gd name="T15" fmla="*/ 2 h 2"/>
                  <a:gd name="T16" fmla="*/ 1 w 4"/>
                  <a:gd name="T17" fmla="*/ 2 h 2"/>
                  <a:gd name="T18" fmla="*/ 2 w 4"/>
                  <a:gd name="T19" fmla="*/ 2 h 2"/>
                  <a:gd name="T20" fmla="*/ 3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3" y="2"/>
                    </a:moveTo>
                    <a:cubicBezTo>
                      <a:pt x="3" y="2"/>
                      <a:pt x="3" y="2"/>
                      <a:pt x="4" y="2"/>
                    </a:cubicBezTo>
                    <a:cubicBezTo>
                      <a:pt x="4" y="2"/>
                      <a:pt x="4" y="1"/>
                      <a:pt x="4" y="1"/>
                    </a:cubicBezTo>
                    <a:cubicBezTo>
                      <a:pt x="3" y="0"/>
                      <a:pt x="3" y="0"/>
                      <a:pt x="3" y="0"/>
                    </a:cubicBezTo>
                    <a:cubicBezTo>
                      <a:pt x="3" y="0"/>
                      <a:pt x="2" y="0"/>
                      <a:pt x="2" y="0"/>
                    </a:cubicBezTo>
                    <a:cubicBezTo>
                      <a:pt x="2" y="0"/>
                      <a:pt x="2" y="1"/>
                      <a:pt x="2" y="1"/>
                    </a:cubicBezTo>
                    <a:cubicBezTo>
                      <a:pt x="2" y="1"/>
                      <a:pt x="1" y="1"/>
                      <a:pt x="1" y="1"/>
                    </a:cubicBezTo>
                    <a:cubicBezTo>
                      <a:pt x="1" y="1"/>
                      <a:pt x="0" y="2"/>
                      <a:pt x="0" y="2"/>
                    </a:cubicBezTo>
                    <a:cubicBezTo>
                      <a:pt x="0" y="2"/>
                      <a:pt x="1" y="2"/>
                      <a:pt x="1" y="2"/>
                    </a:cubicBezTo>
                    <a:cubicBezTo>
                      <a:pt x="1" y="2"/>
                      <a:pt x="1" y="2"/>
                      <a:pt x="2" y="2"/>
                    </a:cubicBezTo>
                    <a:cubicBezTo>
                      <a:pt x="2" y="2"/>
                      <a:pt x="2" y="2"/>
                      <a:pt x="3"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44" name="Freeform 338"/>
              <p:cNvSpPr>
                <a:spLocks/>
              </p:cNvSpPr>
              <p:nvPr/>
            </p:nvSpPr>
            <p:spPr bwMode="auto">
              <a:xfrm>
                <a:off x="2390776" y="4578351"/>
                <a:ext cx="11113" cy="11113"/>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45" name="Freeform 339"/>
              <p:cNvSpPr>
                <a:spLocks/>
              </p:cNvSpPr>
              <p:nvPr/>
            </p:nvSpPr>
            <p:spPr bwMode="auto">
              <a:xfrm>
                <a:off x="2390776" y="4600576"/>
                <a:ext cx="31750" cy="31750"/>
              </a:xfrm>
              <a:custGeom>
                <a:avLst/>
                <a:gdLst>
                  <a:gd name="T0" fmla="*/ 3 w 3"/>
                  <a:gd name="T1" fmla="*/ 0 h 3"/>
                  <a:gd name="T2" fmla="*/ 2 w 3"/>
                  <a:gd name="T3" fmla="*/ 0 h 3"/>
                  <a:gd name="T4" fmla="*/ 0 w 3"/>
                  <a:gd name="T5" fmla="*/ 0 h 3"/>
                  <a:gd name="T6" fmla="*/ 1 w 3"/>
                  <a:gd name="T7" fmla="*/ 2 h 3"/>
                  <a:gd name="T8" fmla="*/ 1 w 3"/>
                  <a:gd name="T9" fmla="*/ 2 h 3"/>
                  <a:gd name="T10" fmla="*/ 2 w 3"/>
                  <a:gd name="T11" fmla="*/ 3 h 3"/>
                  <a:gd name="T12" fmla="*/ 3 w 3"/>
                  <a:gd name="T13" fmla="*/ 3 h 3"/>
                  <a:gd name="T14" fmla="*/ 2 w 3"/>
                  <a:gd name="T15" fmla="*/ 2 h 3"/>
                  <a:gd name="T16" fmla="*/ 2 w 3"/>
                  <a:gd name="T17" fmla="*/ 1 h 3"/>
                  <a:gd name="T18" fmla="*/ 3 w 3"/>
                  <a:gd name="T19" fmla="*/ 1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cubicBezTo>
                      <a:pt x="2" y="0"/>
                      <a:pt x="2" y="0"/>
                      <a:pt x="2" y="0"/>
                    </a:cubicBezTo>
                    <a:cubicBezTo>
                      <a:pt x="1" y="0"/>
                      <a:pt x="1" y="0"/>
                      <a:pt x="0" y="0"/>
                    </a:cubicBezTo>
                    <a:cubicBezTo>
                      <a:pt x="0" y="1"/>
                      <a:pt x="1" y="1"/>
                      <a:pt x="1" y="2"/>
                    </a:cubicBezTo>
                    <a:cubicBezTo>
                      <a:pt x="1" y="2"/>
                      <a:pt x="1" y="2"/>
                      <a:pt x="1" y="2"/>
                    </a:cubicBezTo>
                    <a:cubicBezTo>
                      <a:pt x="1" y="3"/>
                      <a:pt x="1" y="3"/>
                      <a:pt x="2" y="3"/>
                    </a:cubicBezTo>
                    <a:cubicBezTo>
                      <a:pt x="2" y="3"/>
                      <a:pt x="2" y="3"/>
                      <a:pt x="3" y="3"/>
                    </a:cubicBezTo>
                    <a:cubicBezTo>
                      <a:pt x="3" y="2"/>
                      <a:pt x="2" y="2"/>
                      <a:pt x="2" y="2"/>
                    </a:cubicBezTo>
                    <a:cubicBezTo>
                      <a:pt x="2" y="2"/>
                      <a:pt x="2" y="2"/>
                      <a:pt x="2" y="1"/>
                    </a:cubicBezTo>
                    <a:cubicBezTo>
                      <a:pt x="2" y="1"/>
                      <a:pt x="3" y="1"/>
                      <a:pt x="3" y="1"/>
                    </a:cubicBezTo>
                    <a:cubicBezTo>
                      <a:pt x="3" y="1"/>
                      <a:pt x="3" y="0"/>
                      <a:pt x="3"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46" name="Freeform 340"/>
              <p:cNvSpPr>
                <a:spLocks/>
              </p:cNvSpPr>
              <p:nvPr/>
            </p:nvSpPr>
            <p:spPr bwMode="auto">
              <a:xfrm>
                <a:off x="2433639" y="4686301"/>
                <a:ext cx="22225" cy="11113"/>
              </a:xfrm>
              <a:custGeom>
                <a:avLst/>
                <a:gdLst>
                  <a:gd name="T0" fmla="*/ 1 w 2"/>
                  <a:gd name="T1" fmla="*/ 0 h 1"/>
                  <a:gd name="T2" fmla="*/ 1 w 2"/>
                  <a:gd name="T3" fmla="*/ 1 h 1"/>
                  <a:gd name="T4" fmla="*/ 1 w 2"/>
                  <a:gd name="T5" fmla="*/ 1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1"/>
                      <a:pt x="1" y="1"/>
                      <a:pt x="1" y="1"/>
                    </a:cubicBezTo>
                    <a:cubicBezTo>
                      <a:pt x="1" y="1"/>
                      <a:pt x="1" y="1"/>
                      <a:pt x="1" y="1"/>
                    </a:cubicBezTo>
                    <a:cubicBezTo>
                      <a:pt x="1" y="1"/>
                      <a:pt x="2" y="0"/>
                      <a:pt x="1" y="0"/>
                    </a:cubicBezTo>
                    <a:cubicBezTo>
                      <a:pt x="1" y="0"/>
                      <a:pt x="1"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47" name="Freeform 341"/>
              <p:cNvSpPr>
                <a:spLocks/>
              </p:cNvSpPr>
              <p:nvPr/>
            </p:nvSpPr>
            <p:spPr bwMode="auto">
              <a:xfrm>
                <a:off x="2466976" y="4719639"/>
                <a:ext cx="42863" cy="20638"/>
              </a:xfrm>
              <a:custGeom>
                <a:avLst/>
                <a:gdLst>
                  <a:gd name="T0" fmla="*/ 3 w 4"/>
                  <a:gd name="T1" fmla="*/ 1 h 2"/>
                  <a:gd name="T2" fmla="*/ 2 w 4"/>
                  <a:gd name="T3" fmla="*/ 0 h 2"/>
                  <a:gd name="T4" fmla="*/ 1 w 4"/>
                  <a:gd name="T5" fmla="*/ 0 h 2"/>
                  <a:gd name="T6" fmla="*/ 0 w 4"/>
                  <a:gd name="T7" fmla="*/ 0 h 2"/>
                  <a:gd name="T8" fmla="*/ 0 w 4"/>
                  <a:gd name="T9" fmla="*/ 1 h 2"/>
                  <a:gd name="T10" fmla="*/ 1 w 4"/>
                  <a:gd name="T11" fmla="*/ 1 h 2"/>
                  <a:gd name="T12" fmla="*/ 3 w 4"/>
                  <a:gd name="T13" fmla="*/ 1 h 2"/>
                  <a:gd name="T14" fmla="*/ 4 w 4"/>
                  <a:gd name="T15" fmla="*/ 1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cubicBezTo>
                      <a:pt x="2" y="0"/>
                      <a:pt x="2" y="0"/>
                      <a:pt x="2" y="0"/>
                    </a:cubicBezTo>
                    <a:cubicBezTo>
                      <a:pt x="1" y="0"/>
                      <a:pt x="1" y="0"/>
                      <a:pt x="1" y="0"/>
                    </a:cubicBezTo>
                    <a:cubicBezTo>
                      <a:pt x="1" y="0"/>
                      <a:pt x="0" y="0"/>
                      <a:pt x="0" y="0"/>
                    </a:cubicBezTo>
                    <a:cubicBezTo>
                      <a:pt x="0" y="1"/>
                      <a:pt x="0" y="1"/>
                      <a:pt x="0" y="1"/>
                    </a:cubicBezTo>
                    <a:cubicBezTo>
                      <a:pt x="1" y="1"/>
                      <a:pt x="1" y="1"/>
                      <a:pt x="1" y="1"/>
                    </a:cubicBezTo>
                    <a:cubicBezTo>
                      <a:pt x="2" y="2"/>
                      <a:pt x="2" y="1"/>
                      <a:pt x="3" y="1"/>
                    </a:cubicBezTo>
                    <a:cubicBezTo>
                      <a:pt x="3" y="1"/>
                      <a:pt x="3" y="2"/>
                      <a:pt x="4" y="1"/>
                    </a:cubicBezTo>
                    <a:cubicBezTo>
                      <a:pt x="4" y="1"/>
                      <a:pt x="3" y="1"/>
                      <a:pt x="3"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48" name="Freeform 342"/>
              <p:cNvSpPr>
                <a:spLocks/>
              </p:cNvSpPr>
              <p:nvPr/>
            </p:nvSpPr>
            <p:spPr bwMode="auto">
              <a:xfrm>
                <a:off x="2498726" y="4740276"/>
                <a:ext cx="31750" cy="22225"/>
              </a:xfrm>
              <a:custGeom>
                <a:avLst/>
                <a:gdLst>
                  <a:gd name="T0" fmla="*/ 2 w 3"/>
                  <a:gd name="T1" fmla="*/ 1 h 2"/>
                  <a:gd name="T2" fmla="*/ 2 w 3"/>
                  <a:gd name="T3" fmla="*/ 0 h 2"/>
                  <a:gd name="T4" fmla="*/ 1 w 3"/>
                  <a:gd name="T5" fmla="*/ 0 h 2"/>
                  <a:gd name="T6" fmla="*/ 1 w 3"/>
                  <a:gd name="T7" fmla="*/ 1 h 2"/>
                  <a:gd name="T8" fmla="*/ 2 w 3"/>
                  <a:gd name="T9" fmla="*/ 1 h 2"/>
                  <a:gd name="T10" fmla="*/ 2 w 3"/>
                  <a:gd name="T11" fmla="*/ 2 h 2"/>
                  <a:gd name="T12" fmla="*/ 3 w 3"/>
                  <a:gd name="T13" fmla="*/ 2 h 2"/>
                  <a:gd name="T14" fmla="*/ 3 w 3"/>
                  <a:gd name="T15" fmla="*/ 1 h 2"/>
                  <a:gd name="T16" fmla="*/ 2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1"/>
                    </a:moveTo>
                    <a:cubicBezTo>
                      <a:pt x="2" y="1"/>
                      <a:pt x="2" y="1"/>
                      <a:pt x="2" y="0"/>
                    </a:cubicBezTo>
                    <a:cubicBezTo>
                      <a:pt x="1" y="0"/>
                      <a:pt x="1" y="0"/>
                      <a:pt x="1" y="0"/>
                    </a:cubicBezTo>
                    <a:cubicBezTo>
                      <a:pt x="0" y="0"/>
                      <a:pt x="1" y="1"/>
                      <a:pt x="1" y="1"/>
                    </a:cubicBezTo>
                    <a:cubicBezTo>
                      <a:pt x="1" y="1"/>
                      <a:pt x="2" y="1"/>
                      <a:pt x="2" y="1"/>
                    </a:cubicBezTo>
                    <a:cubicBezTo>
                      <a:pt x="2" y="2"/>
                      <a:pt x="2" y="2"/>
                      <a:pt x="2" y="2"/>
                    </a:cubicBezTo>
                    <a:cubicBezTo>
                      <a:pt x="2" y="2"/>
                      <a:pt x="3" y="2"/>
                      <a:pt x="3" y="2"/>
                    </a:cubicBezTo>
                    <a:cubicBezTo>
                      <a:pt x="3" y="2"/>
                      <a:pt x="3" y="2"/>
                      <a:pt x="3" y="1"/>
                    </a:cubicBezTo>
                    <a:cubicBezTo>
                      <a:pt x="3" y="1"/>
                      <a:pt x="2" y="1"/>
                      <a:pt x="2"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49" name="Freeform 343"/>
              <p:cNvSpPr>
                <a:spLocks/>
              </p:cNvSpPr>
              <p:nvPr/>
            </p:nvSpPr>
            <p:spPr bwMode="auto">
              <a:xfrm>
                <a:off x="2563814" y="4729164"/>
                <a:ext cx="20638" cy="22225"/>
              </a:xfrm>
              <a:custGeom>
                <a:avLst/>
                <a:gdLst>
                  <a:gd name="T0" fmla="*/ 1 w 2"/>
                  <a:gd name="T1" fmla="*/ 0 h 2"/>
                  <a:gd name="T2" fmla="*/ 1 w 2"/>
                  <a:gd name="T3" fmla="*/ 1 h 2"/>
                  <a:gd name="T4" fmla="*/ 1 w 2"/>
                  <a:gd name="T5" fmla="*/ 2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1" y="1"/>
                    </a:cubicBezTo>
                    <a:cubicBezTo>
                      <a:pt x="0" y="1"/>
                      <a:pt x="0" y="1"/>
                      <a:pt x="1" y="2"/>
                    </a:cubicBezTo>
                    <a:cubicBezTo>
                      <a:pt x="1" y="2"/>
                      <a:pt x="1" y="2"/>
                      <a:pt x="1" y="2"/>
                    </a:cubicBezTo>
                    <a:cubicBezTo>
                      <a:pt x="2" y="2"/>
                      <a:pt x="2" y="1"/>
                      <a:pt x="2" y="1"/>
                    </a:cubicBezTo>
                    <a:cubicBezTo>
                      <a:pt x="1" y="1"/>
                      <a:pt x="1"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50" name="Freeform 344"/>
              <p:cNvSpPr>
                <a:spLocks/>
              </p:cNvSpPr>
              <p:nvPr/>
            </p:nvSpPr>
            <p:spPr bwMode="auto">
              <a:xfrm>
                <a:off x="2671764" y="4794251"/>
                <a:ext cx="42863" cy="22225"/>
              </a:xfrm>
              <a:custGeom>
                <a:avLst/>
                <a:gdLst>
                  <a:gd name="T0" fmla="*/ 2 w 4"/>
                  <a:gd name="T1" fmla="*/ 0 h 2"/>
                  <a:gd name="T2" fmla="*/ 1 w 4"/>
                  <a:gd name="T3" fmla="*/ 1 h 2"/>
                  <a:gd name="T4" fmla="*/ 0 w 4"/>
                  <a:gd name="T5" fmla="*/ 1 h 2"/>
                  <a:gd name="T6" fmla="*/ 1 w 4"/>
                  <a:gd name="T7" fmla="*/ 1 h 2"/>
                  <a:gd name="T8" fmla="*/ 2 w 4"/>
                  <a:gd name="T9" fmla="*/ 1 h 2"/>
                  <a:gd name="T10" fmla="*/ 3 w 4"/>
                  <a:gd name="T11" fmla="*/ 1 h 2"/>
                  <a:gd name="T12" fmla="*/ 3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cubicBezTo>
                      <a:pt x="2" y="0"/>
                      <a:pt x="2" y="0"/>
                      <a:pt x="1" y="1"/>
                    </a:cubicBezTo>
                    <a:cubicBezTo>
                      <a:pt x="1" y="1"/>
                      <a:pt x="0" y="1"/>
                      <a:pt x="0" y="1"/>
                    </a:cubicBezTo>
                    <a:cubicBezTo>
                      <a:pt x="0" y="2"/>
                      <a:pt x="1" y="1"/>
                      <a:pt x="1" y="1"/>
                    </a:cubicBezTo>
                    <a:cubicBezTo>
                      <a:pt x="2" y="1"/>
                      <a:pt x="2" y="1"/>
                      <a:pt x="2" y="1"/>
                    </a:cubicBezTo>
                    <a:cubicBezTo>
                      <a:pt x="3" y="1"/>
                      <a:pt x="3" y="1"/>
                      <a:pt x="3" y="1"/>
                    </a:cubicBezTo>
                    <a:cubicBezTo>
                      <a:pt x="4" y="1"/>
                      <a:pt x="3" y="1"/>
                      <a:pt x="3" y="0"/>
                    </a:cubicBezTo>
                    <a:cubicBezTo>
                      <a:pt x="3" y="0"/>
                      <a:pt x="3" y="0"/>
                      <a:pt x="2"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51" name="Freeform 345"/>
              <p:cNvSpPr>
                <a:spLocks/>
              </p:cNvSpPr>
              <p:nvPr/>
            </p:nvSpPr>
            <p:spPr bwMode="auto">
              <a:xfrm>
                <a:off x="2628901" y="4784726"/>
                <a:ext cx="53975" cy="20638"/>
              </a:xfrm>
              <a:custGeom>
                <a:avLst/>
                <a:gdLst>
                  <a:gd name="T0" fmla="*/ 4 w 5"/>
                  <a:gd name="T1" fmla="*/ 0 h 2"/>
                  <a:gd name="T2" fmla="*/ 4 w 5"/>
                  <a:gd name="T3" fmla="*/ 0 h 2"/>
                  <a:gd name="T4" fmla="*/ 3 w 5"/>
                  <a:gd name="T5" fmla="*/ 0 h 2"/>
                  <a:gd name="T6" fmla="*/ 1 w 5"/>
                  <a:gd name="T7" fmla="*/ 0 h 2"/>
                  <a:gd name="T8" fmla="*/ 1 w 5"/>
                  <a:gd name="T9" fmla="*/ 1 h 2"/>
                  <a:gd name="T10" fmla="*/ 0 w 5"/>
                  <a:gd name="T11" fmla="*/ 1 h 2"/>
                  <a:gd name="T12" fmla="*/ 0 w 5"/>
                  <a:gd name="T13" fmla="*/ 2 h 2"/>
                  <a:gd name="T14" fmla="*/ 1 w 5"/>
                  <a:gd name="T15" fmla="*/ 2 h 2"/>
                  <a:gd name="T16" fmla="*/ 2 w 5"/>
                  <a:gd name="T17" fmla="*/ 2 h 2"/>
                  <a:gd name="T18" fmla="*/ 3 w 5"/>
                  <a:gd name="T19" fmla="*/ 2 h 2"/>
                  <a:gd name="T20" fmla="*/ 3 w 5"/>
                  <a:gd name="T21" fmla="*/ 1 h 2"/>
                  <a:gd name="T22" fmla="*/ 4 w 5"/>
                  <a:gd name="T23" fmla="*/ 1 h 2"/>
                  <a:gd name="T24" fmla="*/ 5 w 5"/>
                  <a:gd name="T25" fmla="*/ 1 h 2"/>
                  <a:gd name="T26" fmla="*/ 4 w 5"/>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4" y="0"/>
                    </a:moveTo>
                    <a:cubicBezTo>
                      <a:pt x="4" y="0"/>
                      <a:pt x="4" y="0"/>
                      <a:pt x="4" y="0"/>
                    </a:cubicBezTo>
                    <a:cubicBezTo>
                      <a:pt x="3" y="0"/>
                      <a:pt x="3" y="0"/>
                      <a:pt x="3" y="0"/>
                    </a:cubicBezTo>
                    <a:cubicBezTo>
                      <a:pt x="2" y="0"/>
                      <a:pt x="2" y="0"/>
                      <a:pt x="1" y="0"/>
                    </a:cubicBezTo>
                    <a:cubicBezTo>
                      <a:pt x="1" y="0"/>
                      <a:pt x="1" y="1"/>
                      <a:pt x="1" y="1"/>
                    </a:cubicBezTo>
                    <a:cubicBezTo>
                      <a:pt x="0" y="1"/>
                      <a:pt x="0" y="1"/>
                      <a:pt x="0" y="1"/>
                    </a:cubicBezTo>
                    <a:cubicBezTo>
                      <a:pt x="0" y="2"/>
                      <a:pt x="0" y="2"/>
                      <a:pt x="0" y="2"/>
                    </a:cubicBezTo>
                    <a:cubicBezTo>
                      <a:pt x="1" y="2"/>
                      <a:pt x="1" y="2"/>
                      <a:pt x="1" y="2"/>
                    </a:cubicBezTo>
                    <a:cubicBezTo>
                      <a:pt x="2" y="2"/>
                      <a:pt x="2" y="2"/>
                      <a:pt x="2" y="2"/>
                    </a:cubicBezTo>
                    <a:cubicBezTo>
                      <a:pt x="3" y="2"/>
                      <a:pt x="3" y="2"/>
                      <a:pt x="3" y="2"/>
                    </a:cubicBezTo>
                    <a:cubicBezTo>
                      <a:pt x="3" y="2"/>
                      <a:pt x="3" y="1"/>
                      <a:pt x="3" y="1"/>
                    </a:cubicBezTo>
                    <a:cubicBezTo>
                      <a:pt x="3" y="1"/>
                      <a:pt x="4" y="1"/>
                      <a:pt x="4" y="1"/>
                    </a:cubicBezTo>
                    <a:cubicBezTo>
                      <a:pt x="4" y="1"/>
                      <a:pt x="5" y="1"/>
                      <a:pt x="5" y="1"/>
                    </a:cubicBezTo>
                    <a:cubicBezTo>
                      <a:pt x="5" y="1"/>
                      <a:pt x="5" y="0"/>
                      <a:pt x="4"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52" name="Freeform 346"/>
              <p:cNvSpPr>
                <a:spLocks/>
              </p:cNvSpPr>
              <p:nvPr/>
            </p:nvSpPr>
            <p:spPr bwMode="auto">
              <a:xfrm>
                <a:off x="2563814" y="4719639"/>
                <a:ext cx="85725" cy="65088"/>
              </a:xfrm>
              <a:custGeom>
                <a:avLst/>
                <a:gdLst>
                  <a:gd name="T0" fmla="*/ 7 w 8"/>
                  <a:gd name="T1" fmla="*/ 6 h 6"/>
                  <a:gd name="T2" fmla="*/ 8 w 8"/>
                  <a:gd name="T3" fmla="*/ 6 h 6"/>
                  <a:gd name="T4" fmla="*/ 8 w 8"/>
                  <a:gd name="T5" fmla="*/ 6 h 6"/>
                  <a:gd name="T6" fmla="*/ 8 w 8"/>
                  <a:gd name="T7" fmla="*/ 5 h 6"/>
                  <a:gd name="T8" fmla="*/ 7 w 8"/>
                  <a:gd name="T9" fmla="*/ 5 h 6"/>
                  <a:gd name="T10" fmla="*/ 6 w 8"/>
                  <a:gd name="T11" fmla="*/ 3 h 6"/>
                  <a:gd name="T12" fmla="*/ 6 w 8"/>
                  <a:gd name="T13" fmla="*/ 2 h 6"/>
                  <a:gd name="T14" fmla="*/ 5 w 8"/>
                  <a:gd name="T15" fmla="*/ 1 h 6"/>
                  <a:gd name="T16" fmla="*/ 5 w 8"/>
                  <a:gd name="T17" fmla="*/ 0 h 6"/>
                  <a:gd name="T18" fmla="*/ 4 w 8"/>
                  <a:gd name="T19" fmla="*/ 0 h 6"/>
                  <a:gd name="T20" fmla="*/ 4 w 8"/>
                  <a:gd name="T21" fmla="*/ 0 h 6"/>
                  <a:gd name="T22" fmla="*/ 3 w 8"/>
                  <a:gd name="T23" fmla="*/ 0 h 6"/>
                  <a:gd name="T24" fmla="*/ 2 w 8"/>
                  <a:gd name="T25" fmla="*/ 0 h 6"/>
                  <a:gd name="T26" fmla="*/ 2 w 8"/>
                  <a:gd name="T27" fmla="*/ 1 h 6"/>
                  <a:gd name="T28" fmla="*/ 2 w 8"/>
                  <a:gd name="T29" fmla="*/ 2 h 6"/>
                  <a:gd name="T30" fmla="*/ 2 w 8"/>
                  <a:gd name="T31" fmla="*/ 2 h 6"/>
                  <a:gd name="T32" fmla="*/ 3 w 8"/>
                  <a:gd name="T33" fmla="*/ 2 h 6"/>
                  <a:gd name="T34" fmla="*/ 4 w 8"/>
                  <a:gd name="T35" fmla="*/ 2 h 6"/>
                  <a:gd name="T36" fmla="*/ 4 w 8"/>
                  <a:gd name="T37" fmla="*/ 2 h 6"/>
                  <a:gd name="T38" fmla="*/ 3 w 8"/>
                  <a:gd name="T39" fmla="*/ 3 h 6"/>
                  <a:gd name="T40" fmla="*/ 3 w 8"/>
                  <a:gd name="T41" fmla="*/ 4 h 6"/>
                  <a:gd name="T42" fmla="*/ 4 w 8"/>
                  <a:gd name="T43" fmla="*/ 4 h 6"/>
                  <a:gd name="T44" fmla="*/ 5 w 8"/>
                  <a:gd name="T45" fmla="*/ 4 h 6"/>
                  <a:gd name="T46" fmla="*/ 4 w 8"/>
                  <a:gd name="T47" fmla="*/ 5 h 6"/>
                  <a:gd name="T48" fmla="*/ 3 w 8"/>
                  <a:gd name="T49" fmla="*/ 5 h 6"/>
                  <a:gd name="T50" fmla="*/ 3 w 8"/>
                  <a:gd name="T51" fmla="*/ 4 h 6"/>
                  <a:gd name="T52" fmla="*/ 1 w 8"/>
                  <a:gd name="T53" fmla="*/ 4 h 6"/>
                  <a:gd name="T54" fmla="*/ 0 w 8"/>
                  <a:gd name="T55" fmla="*/ 4 h 6"/>
                  <a:gd name="T56" fmla="*/ 0 w 8"/>
                  <a:gd name="T57" fmla="*/ 5 h 6"/>
                  <a:gd name="T58" fmla="*/ 1 w 8"/>
                  <a:gd name="T59" fmla="*/ 5 h 6"/>
                  <a:gd name="T60" fmla="*/ 2 w 8"/>
                  <a:gd name="T61" fmla="*/ 6 h 6"/>
                  <a:gd name="T62" fmla="*/ 4 w 8"/>
                  <a:gd name="T63" fmla="*/ 6 h 6"/>
                  <a:gd name="T64" fmla="*/ 5 w 8"/>
                  <a:gd name="T65" fmla="*/ 6 h 6"/>
                  <a:gd name="T66" fmla="*/ 6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7" y="6"/>
                      <a:pt x="8" y="6"/>
                      <a:pt x="8" y="6"/>
                    </a:cubicBezTo>
                    <a:cubicBezTo>
                      <a:pt x="8" y="6"/>
                      <a:pt x="8" y="6"/>
                      <a:pt x="8" y="6"/>
                    </a:cubicBezTo>
                    <a:cubicBezTo>
                      <a:pt x="8" y="5"/>
                      <a:pt x="8" y="5"/>
                      <a:pt x="8" y="5"/>
                    </a:cubicBezTo>
                    <a:cubicBezTo>
                      <a:pt x="7" y="5"/>
                      <a:pt x="7" y="5"/>
                      <a:pt x="7" y="5"/>
                    </a:cubicBezTo>
                    <a:cubicBezTo>
                      <a:pt x="6" y="4"/>
                      <a:pt x="6" y="4"/>
                      <a:pt x="6" y="3"/>
                    </a:cubicBezTo>
                    <a:cubicBezTo>
                      <a:pt x="6" y="3"/>
                      <a:pt x="6" y="3"/>
                      <a:pt x="6" y="2"/>
                    </a:cubicBezTo>
                    <a:cubicBezTo>
                      <a:pt x="6" y="2"/>
                      <a:pt x="6" y="2"/>
                      <a:pt x="5" y="1"/>
                    </a:cubicBezTo>
                    <a:cubicBezTo>
                      <a:pt x="5" y="1"/>
                      <a:pt x="5" y="0"/>
                      <a:pt x="5" y="0"/>
                    </a:cubicBezTo>
                    <a:cubicBezTo>
                      <a:pt x="4" y="0"/>
                      <a:pt x="4" y="0"/>
                      <a:pt x="4" y="0"/>
                    </a:cubicBezTo>
                    <a:cubicBezTo>
                      <a:pt x="4" y="0"/>
                      <a:pt x="4" y="0"/>
                      <a:pt x="4" y="0"/>
                    </a:cubicBezTo>
                    <a:cubicBezTo>
                      <a:pt x="4" y="0"/>
                      <a:pt x="3" y="0"/>
                      <a:pt x="3" y="0"/>
                    </a:cubicBezTo>
                    <a:cubicBezTo>
                      <a:pt x="3" y="0"/>
                      <a:pt x="3" y="0"/>
                      <a:pt x="2" y="0"/>
                    </a:cubicBezTo>
                    <a:cubicBezTo>
                      <a:pt x="2" y="0"/>
                      <a:pt x="2" y="1"/>
                      <a:pt x="2" y="1"/>
                    </a:cubicBezTo>
                    <a:cubicBezTo>
                      <a:pt x="2" y="1"/>
                      <a:pt x="2" y="2"/>
                      <a:pt x="2" y="2"/>
                    </a:cubicBezTo>
                    <a:cubicBezTo>
                      <a:pt x="2" y="2"/>
                      <a:pt x="2" y="2"/>
                      <a:pt x="2" y="2"/>
                    </a:cubicBezTo>
                    <a:cubicBezTo>
                      <a:pt x="3" y="2"/>
                      <a:pt x="3" y="2"/>
                      <a:pt x="3" y="2"/>
                    </a:cubicBezTo>
                    <a:cubicBezTo>
                      <a:pt x="3" y="2"/>
                      <a:pt x="4" y="2"/>
                      <a:pt x="4" y="2"/>
                    </a:cubicBezTo>
                    <a:cubicBezTo>
                      <a:pt x="4" y="2"/>
                      <a:pt x="4" y="2"/>
                      <a:pt x="4" y="2"/>
                    </a:cubicBezTo>
                    <a:cubicBezTo>
                      <a:pt x="4" y="3"/>
                      <a:pt x="3" y="3"/>
                      <a:pt x="3" y="3"/>
                    </a:cubicBezTo>
                    <a:cubicBezTo>
                      <a:pt x="3" y="3"/>
                      <a:pt x="3" y="3"/>
                      <a:pt x="3" y="4"/>
                    </a:cubicBezTo>
                    <a:cubicBezTo>
                      <a:pt x="3" y="4"/>
                      <a:pt x="4" y="4"/>
                      <a:pt x="4" y="4"/>
                    </a:cubicBezTo>
                    <a:cubicBezTo>
                      <a:pt x="4" y="4"/>
                      <a:pt x="5" y="4"/>
                      <a:pt x="5" y="4"/>
                    </a:cubicBezTo>
                    <a:cubicBezTo>
                      <a:pt x="5" y="5"/>
                      <a:pt x="4" y="5"/>
                      <a:pt x="4" y="5"/>
                    </a:cubicBezTo>
                    <a:cubicBezTo>
                      <a:pt x="4" y="5"/>
                      <a:pt x="3" y="5"/>
                      <a:pt x="3" y="5"/>
                    </a:cubicBezTo>
                    <a:cubicBezTo>
                      <a:pt x="3" y="5"/>
                      <a:pt x="3" y="4"/>
                      <a:pt x="3" y="4"/>
                    </a:cubicBezTo>
                    <a:cubicBezTo>
                      <a:pt x="2" y="4"/>
                      <a:pt x="2" y="4"/>
                      <a:pt x="1" y="4"/>
                    </a:cubicBezTo>
                    <a:cubicBezTo>
                      <a:pt x="1" y="4"/>
                      <a:pt x="0" y="4"/>
                      <a:pt x="0" y="4"/>
                    </a:cubicBezTo>
                    <a:cubicBezTo>
                      <a:pt x="0" y="5"/>
                      <a:pt x="0" y="5"/>
                      <a:pt x="0" y="5"/>
                    </a:cubicBezTo>
                    <a:cubicBezTo>
                      <a:pt x="0" y="5"/>
                      <a:pt x="1" y="5"/>
                      <a:pt x="1" y="5"/>
                    </a:cubicBezTo>
                    <a:cubicBezTo>
                      <a:pt x="1" y="5"/>
                      <a:pt x="2" y="6"/>
                      <a:pt x="2" y="6"/>
                    </a:cubicBezTo>
                    <a:cubicBezTo>
                      <a:pt x="3" y="6"/>
                      <a:pt x="3" y="6"/>
                      <a:pt x="4" y="6"/>
                    </a:cubicBezTo>
                    <a:cubicBezTo>
                      <a:pt x="4" y="6"/>
                      <a:pt x="4" y="6"/>
                      <a:pt x="5" y="6"/>
                    </a:cubicBezTo>
                    <a:cubicBezTo>
                      <a:pt x="5" y="6"/>
                      <a:pt x="5" y="6"/>
                      <a:pt x="6" y="6"/>
                    </a:cubicBezTo>
                    <a:cubicBezTo>
                      <a:pt x="6" y="6"/>
                      <a:pt x="6" y="6"/>
                      <a:pt x="7" y="6"/>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53" name="Freeform 347"/>
              <p:cNvSpPr>
                <a:spLocks/>
              </p:cNvSpPr>
              <p:nvPr/>
            </p:nvSpPr>
            <p:spPr bwMode="auto">
              <a:xfrm>
                <a:off x="44211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54" name="Freeform 348"/>
              <p:cNvSpPr>
                <a:spLocks/>
              </p:cNvSpPr>
              <p:nvPr/>
            </p:nvSpPr>
            <p:spPr bwMode="auto">
              <a:xfrm>
                <a:off x="4398964" y="1908176"/>
                <a:ext cx="107950" cy="238125"/>
              </a:xfrm>
              <a:custGeom>
                <a:avLst/>
                <a:gdLst>
                  <a:gd name="T0" fmla="*/ 9 w 10"/>
                  <a:gd name="T1" fmla="*/ 13 h 22"/>
                  <a:gd name="T2" fmla="*/ 9 w 10"/>
                  <a:gd name="T3" fmla="*/ 12 h 22"/>
                  <a:gd name="T4" fmla="*/ 9 w 10"/>
                  <a:gd name="T5" fmla="*/ 12 h 22"/>
                  <a:gd name="T6" fmla="*/ 8 w 10"/>
                  <a:gd name="T7" fmla="*/ 12 h 22"/>
                  <a:gd name="T8" fmla="*/ 8 w 10"/>
                  <a:gd name="T9" fmla="*/ 12 h 22"/>
                  <a:gd name="T10" fmla="*/ 7 w 10"/>
                  <a:gd name="T11" fmla="*/ 11 h 22"/>
                  <a:gd name="T12" fmla="*/ 6 w 10"/>
                  <a:gd name="T13" fmla="*/ 11 h 22"/>
                  <a:gd name="T14" fmla="*/ 6 w 10"/>
                  <a:gd name="T15" fmla="*/ 10 h 22"/>
                  <a:gd name="T16" fmla="*/ 7 w 10"/>
                  <a:gd name="T17" fmla="*/ 9 h 22"/>
                  <a:gd name="T18" fmla="*/ 7 w 10"/>
                  <a:gd name="T19" fmla="*/ 9 h 22"/>
                  <a:gd name="T20" fmla="*/ 8 w 10"/>
                  <a:gd name="T21" fmla="*/ 8 h 22"/>
                  <a:gd name="T22" fmla="*/ 9 w 10"/>
                  <a:gd name="T23" fmla="*/ 7 h 22"/>
                  <a:gd name="T24" fmla="*/ 9 w 10"/>
                  <a:gd name="T25" fmla="*/ 6 h 22"/>
                  <a:gd name="T26" fmla="*/ 8 w 10"/>
                  <a:gd name="T27" fmla="*/ 6 h 22"/>
                  <a:gd name="T28" fmla="*/ 8 w 10"/>
                  <a:gd name="T29" fmla="*/ 5 h 22"/>
                  <a:gd name="T30" fmla="*/ 7 w 10"/>
                  <a:gd name="T31" fmla="*/ 5 h 22"/>
                  <a:gd name="T32" fmla="*/ 8 w 10"/>
                  <a:gd name="T33" fmla="*/ 3 h 22"/>
                  <a:gd name="T34" fmla="*/ 8 w 10"/>
                  <a:gd name="T35" fmla="*/ 2 h 22"/>
                  <a:gd name="T36" fmla="*/ 8 w 10"/>
                  <a:gd name="T37" fmla="*/ 2 h 22"/>
                  <a:gd name="T38" fmla="*/ 8 w 10"/>
                  <a:gd name="T39" fmla="*/ 2 h 22"/>
                  <a:gd name="T40" fmla="*/ 7 w 10"/>
                  <a:gd name="T41" fmla="*/ 3 h 22"/>
                  <a:gd name="T42" fmla="*/ 7 w 10"/>
                  <a:gd name="T43" fmla="*/ 2 h 22"/>
                  <a:gd name="T44" fmla="*/ 6 w 10"/>
                  <a:gd name="T45" fmla="*/ 2 h 22"/>
                  <a:gd name="T46" fmla="*/ 5 w 10"/>
                  <a:gd name="T47" fmla="*/ 1 h 22"/>
                  <a:gd name="T48" fmla="*/ 4 w 10"/>
                  <a:gd name="T49" fmla="*/ 1 h 22"/>
                  <a:gd name="T50" fmla="*/ 3 w 10"/>
                  <a:gd name="T51" fmla="*/ 1 h 22"/>
                  <a:gd name="T52" fmla="*/ 3 w 10"/>
                  <a:gd name="T53" fmla="*/ 2 h 22"/>
                  <a:gd name="T54" fmla="*/ 2 w 10"/>
                  <a:gd name="T55" fmla="*/ 2 h 22"/>
                  <a:gd name="T56" fmla="*/ 2 w 10"/>
                  <a:gd name="T57" fmla="*/ 3 h 22"/>
                  <a:gd name="T58" fmla="*/ 2 w 10"/>
                  <a:gd name="T59" fmla="*/ 4 h 22"/>
                  <a:gd name="T60" fmla="*/ 1 w 10"/>
                  <a:gd name="T61" fmla="*/ 5 h 22"/>
                  <a:gd name="T62" fmla="*/ 2 w 10"/>
                  <a:gd name="T63" fmla="*/ 7 h 22"/>
                  <a:gd name="T64" fmla="*/ 2 w 10"/>
                  <a:gd name="T65" fmla="*/ 8 h 22"/>
                  <a:gd name="T66" fmla="*/ 1 w 10"/>
                  <a:gd name="T67" fmla="*/ 10 h 22"/>
                  <a:gd name="T68" fmla="*/ 0 w 10"/>
                  <a:gd name="T69" fmla="*/ 11 h 22"/>
                  <a:gd name="T70" fmla="*/ 0 w 10"/>
                  <a:gd name="T71" fmla="*/ 12 h 22"/>
                  <a:gd name="T72" fmla="*/ 0 w 10"/>
                  <a:gd name="T73" fmla="*/ 13 h 22"/>
                  <a:gd name="T74" fmla="*/ 1 w 10"/>
                  <a:gd name="T75" fmla="*/ 13 h 22"/>
                  <a:gd name="T76" fmla="*/ 2 w 10"/>
                  <a:gd name="T77" fmla="*/ 14 h 22"/>
                  <a:gd name="T78" fmla="*/ 2 w 10"/>
                  <a:gd name="T79" fmla="*/ 15 h 22"/>
                  <a:gd name="T80" fmla="*/ 3 w 10"/>
                  <a:gd name="T81" fmla="*/ 16 h 22"/>
                  <a:gd name="T82" fmla="*/ 4 w 10"/>
                  <a:gd name="T83" fmla="*/ 16 h 22"/>
                  <a:gd name="T84" fmla="*/ 4 w 10"/>
                  <a:gd name="T85" fmla="*/ 18 h 22"/>
                  <a:gd name="T86" fmla="*/ 5 w 10"/>
                  <a:gd name="T87" fmla="*/ 19 h 22"/>
                  <a:gd name="T88" fmla="*/ 5 w 10"/>
                  <a:gd name="T89" fmla="*/ 21 h 22"/>
                  <a:gd name="T90" fmla="*/ 5 w 10"/>
                  <a:gd name="T91" fmla="*/ 22 h 22"/>
                  <a:gd name="T92" fmla="*/ 5 w 10"/>
                  <a:gd name="T93" fmla="*/ 22 h 22"/>
                  <a:gd name="T94" fmla="*/ 6 w 10"/>
                  <a:gd name="T95" fmla="*/ 22 h 22"/>
                  <a:gd name="T96" fmla="*/ 7 w 10"/>
                  <a:gd name="T97" fmla="*/ 21 h 22"/>
                  <a:gd name="T98" fmla="*/ 7 w 10"/>
                  <a:gd name="T99" fmla="*/ 19 h 22"/>
                  <a:gd name="T100" fmla="*/ 7 w 10"/>
                  <a:gd name="T101" fmla="*/ 18 h 22"/>
                  <a:gd name="T102" fmla="*/ 7 w 10"/>
                  <a:gd name="T103" fmla="*/ 18 h 22"/>
                  <a:gd name="T104" fmla="*/ 8 w 10"/>
                  <a:gd name="T105" fmla="*/ 17 h 22"/>
                  <a:gd name="T106" fmla="*/ 9 w 10"/>
                  <a:gd name="T107" fmla="*/ 16 h 22"/>
                  <a:gd name="T108" fmla="*/ 9 w 10"/>
                  <a:gd name="T109" fmla="*/ 16 h 22"/>
                  <a:gd name="T110" fmla="*/ 10 w 10"/>
                  <a:gd name="T111" fmla="*/ 16 h 22"/>
                  <a:gd name="T112" fmla="*/ 10 w 10"/>
                  <a:gd name="T113" fmla="*/ 15 h 22"/>
                  <a:gd name="T114" fmla="*/ 10 w 10"/>
                  <a:gd name="T115" fmla="*/ 13 h 22"/>
                  <a:gd name="T116" fmla="*/ 10 w 10"/>
                  <a:gd name="T117" fmla="*/ 13 h 22"/>
                  <a:gd name="T118" fmla="*/ 9 w 10"/>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 h="22">
                    <a:moveTo>
                      <a:pt x="9" y="13"/>
                    </a:moveTo>
                    <a:cubicBezTo>
                      <a:pt x="9" y="13"/>
                      <a:pt x="9" y="13"/>
                      <a:pt x="9" y="12"/>
                    </a:cubicBezTo>
                    <a:cubicBezTo>
                      <a:pt x="9" y="12"/>
                      <a:pt x="9" y="12"/>
                      <a:pt x="9" y="12"/>
                    </a:cubicBezTo>
                    <a:cubicBezTo>
                      <a:pt x="8" y="12"/>
                      <a:pt x="8" y="12"/>
                      <a:pt x="8" y="12"/>
                    </a:cubicBezTo>
                    <a:cubicBezTo>
                      <a:pt x="8" y="12"/>
                      <a:pt x="8" y="12"/>
                      <a:pt x="8" y="12"/>
                    </a:cubicBezTo>
                    <a:cubicBezTo>
                      <a:pt x="7" y="12"/>
                      <a:pt x="7" y="12"/>
                      <a:pt x="7" y="11"/>
                    </a:cubicBezTo>
                    <a:cubicBezTo>
                      <a:pt x="7" y="11"/>
                      <a:pt x="7" y="11"/>
                      <a:pt x="6" y="11"/>
                    </a:cubicBezTo>
                    <a:cubicBezTo>
                      <a:pt x="6" y="11"/>
                      <a:pt x="6" y="10"/>
                      <a:pt x="6" y="10"/>
                    </a:cubicBezTo>
                    <a:cubicBezTo>
                      <a:pt x="6" y="10"/>
                      <a:pt x="6" y="9"/>
                      <a:pt x="7" y="9"/>
                    </a:cubicBezTo>
                    <a:cubicBezTo>
                      <a:pt x="7" y="9"/>
                      <a:pt x="7" y="9"/>
                      <a:pt x="7" y="9"/>
                    </a:cubicBezTo>
                    <a:cubicBezTo>
                      <a:pt x="8" y="9"/>
                      <a:pt x="8" y="8"/>
                      <a:pt x="8" y="8"/>
                    </a:cubicBezTo>
                    <a:cubicBezTo>
                      <a:pt x="8" y="8"/>
                      <a:pt x="8" y="8"/>
                      <a:pt x="9" y="7"/>
                    </a:cubicBezTo>
                    <a:cubicBezTo>
                      <a:pt x="9" y="7"/>
                      <a:pt x="9" y="7"/>
                      <a:pt x="9" y="6"/>
                    </a:cubicBezTo>
                    <a:cubicBezTo>
                      <a:pt x="9" y="6"/>
                      <a:pt x="8" y="6"/>
                      <a:pt x="8" y="6"/>
                    </a:cubicBezTo>
                    <a:cubicBezTo>
                      <a:pt x="8" y="5"/>
                      <a:pt x="8" y="6"/>
                      <a:pt x="8" y="5"/>
                    </a:cubicBezTo>
                    <a:cubicBezTo>
                      <a:pt x="7" y="5"/>
                      <a:pt x="7" y="5"/>
                      <a:pt x="7" y="5"/>
                    </a:cubicBezTo>
                    <a:cubicBezTo>
                      <a:pt x="7" y="4"/>
                      <a:pt x="7" y="4"/>
                      <a:pt x="8" y="3"/>
                    </a:cubicBezTo>
                    <a:cubicBezTo>
                      <a:pt x="8" y="3"/>
                      <a:pt x="8" y="3"/>
                      <a:pt x="8" y="2"/>
                    </a:cubicBezTo>
                    <a:cubicBezTo>
                      <a:pt x="8" y="2"/>
                      <a:pt x="9" y="2"/>
                      <a:pt x="8" y="2"/>
                    </a:cubicBezTo>
                    <a:cubicBezTo>
                      <a:pt x="8" y="2"/>
                      <a:pt x="8" y="2"/>
                      <a:pt x="8" y="2"/>
                    </a:cubicBezTo>
                    <a:cubicBezTo>
                      <a:pt x="7" y="3"/>
                      <a:pt x="7" y="3"/>
                      <a:pt x="7" y="3"/>
                    </a:cubicBezTo>
                    <a:cubicBezTo>
                      <a:pt x="7" y="2"/>
                      <a:pt x="7" y="2"/>
                      <a:pt x="7" y="2"/>
                    </a:cubicBezTo>
                    <a:cubicBezTo>
                      <a:pt x="6" y="2"/>
                      <a:pt x="6" y="2"/>
                      <a:pt x="6" y="2"/>
                    </a:cubicBezTo>
                    <a:cubicBezTo>
                      <a:pt x="6" y="1"/>
                      <a:pt x="6" y="1"/>
                      <a:pt x="5" y="1"/>
                    </a:cubicBezTo>
                    <a:cubicBezTo>
                      <a:pt x="5" y="1"/>
                      <a:pt x="5" y="0"/>
                      <a:pt x="4" y="1"/>
                    </a:cubicBezTo>
                    <a:cubicBezTo>
                      <a:pt x="4" y="1"/>
                      <a:pt x="4" y="1"/>
                      <a:pt x="3" y="1"/>
                    </a:cubicBezTo>
                    <a:cubicBezTo>
                      <a:pt x="3" y="1"/>
                      <a:pt x="3" y="2"/>
                      <a:pt x="3" y="2"/>
                    </a:cubicBezTo>
                    <a:cubicBezTo>
                      <a:pt x="2" y="2"/>
                      <a:pt x="2" y="2"/>
                      <a:pt x="2" y="2"/>
                    </a:cubicBezTo>
                    <a:cubicBezTo>
                      <a:pt x="2" y="3"/>
                      <a:pt x="2" y="3"/>
                      <a:pt x="2" y="3"/>
                    </a:cubicBezTo>
                    <a:cubicBezTo>
                      <a:pt x="2" y="4"/>
                      <a:pt x="2" y="4"/>
                      <a:pt x="2" y="4"/>
                    </a:cubicBezTo>
                    <a:cubicBezTo>
                      <a:pt x="2" y="5"/>
                      <a:pt x="1" y="5"/>
                      <a:pt x="1" y="5"/>
                    </a:cubicBezTo>
                    <a:cubicBezTo>
                      <a:pt x="1" y="6"/>
                      <a:pt x="2" y="6"/>
                      <a:pt x="2" y="7"/>
                    </a:cubicBezTo>
                    <a:cubicBezTo>
                      <a:pt x="2" y="7"/>
                      <a:pt x="2" y="8"/>
                      <a:pt x="2" y="8"/>
                    </a:cubicBezTo>
                    <a:cubicBezTo>
                      <a:pt x="2" y="9"/>
                      <a:pt x="2" y="9"/>
                      <a:pt x="1" y="10"/>
                    </a:cubicBezTo>
                    <a:cubicBezTo>
                      <a:pt x="1" y="10"/>
                      <a:pt x="0" y="10"/>
                      <a:pt x="0" y="11"/>
                    </a:cubicBezTo>
                    <a:cubicBezTo>
                      <a:pt x="0" y="11"/>
                      <a:pt x="0" y="11"/>
                      <a:pt x="0" y="12"/>
                    </a:cubicBezTo>
                    <a:cubicBezTo>
                      <a:pt x="0" y="12"/>
                      <a:pt x="0" y="13"/>
                      <a:pt x="0" y="13"/>
                    </a:cubicBezTo>
                    <a:cubicBezTo>
                      <a:pt x="1" y="13"/>
                      <a:pt x="1" y="13"/>
                      <a:pt x="1" y="13"/>
                    </a:cubicBezTo>
                    <a:cubicBezTo>
                      <a:pt x="2" y="14"/>
                      <a:pt x="2" y="14"/>
                      <a:pt x="2" y="14"/>
                    </a:cubicBezTo>
                    <a:cubicBezTo>
                      <a:pt x="2" y="15"/>
                      <a:pt x="2" y="15"/>
                      <a:pt x="2" y="15"/>
                    </a:cubicBezTo>
                    <a:cubicBezTo>
                      <a:pt x="2" y="16"/>
                      <a:pt x="2" y="16"/>
                      <a:pt x="3" y="16"/>
                    </a:cubicBezTo>
                    <a:cubicBezTo>
                      <a:pt x="3" y="16"/>
                      <a:pt x="3" y="16"/>
                      <a:pt x="4" y="16"/>
                    </a:cubicBezTo>
                    <a:cubicBezTo>
                      <a:pt x="4" y="17"/>
                      <a:pt x="4" y="17"/>
                      <a:pt x="4" y="18"/>
                    </a:cubicBezTo>
                    <a:cubicBezTo>
                      <a:pt x="4" y="18"/>
                      <a:pt x="4" y="19"/>
                      <a:pt x="5" y="19"/>
                    </a:cubicBezTo>
                    <a:cubicBezTo>
                      <a:pt x="5" y="20"/>
                      <a:pt x="5" y="20"/>
                      <a:pt x="5" y="21"/>
                    </a:cubicBezTo>
                    <a:cubicBezTo>
                      <a:pt x="5" y="21"/>
                      <a:pt x="5" y="21"/>
                      <a:pt x="5" y="22"/>
                    </a:cubicBezTo>
                    <a:cubicBezTo>
                      <a:pt x="5" y="22"/>
                      <a:pt x="5" y="22"/>
                      <a:pt x="5" y="22"/>
                    </a:cubicBezTo>
                    <a:cubicBezTo>
                      <a:pt x="6" y="22"/>
                      <a:pt x="6" y="22"/>
                      <a:pt x="6" y="22"/>
                    </a:cubicBezTo>
                    <a:cubicBezTo>
                      <a:pt x="6" y="21"/>
                      <a:pt x="7" y="21"/>
                      <a:pt x="7" y="21"/>
                    </a:cubicBezTo>
                    <a:cubicBezTo>
                      <a:pt x="7" y="20"/>
                      <a:pt x="7" y="20"/>
                      <a:pt x="7" y="19"/>
                    </a:cubicBezTo>
                    <a:cubicBezTo>
                      <a:pt x="7" y="19"/>
                      <a:pt x="6" y="18"/>
                      <a:pt x="7" y="18"/>
                    </a:cubicBezTo>
                    <a:cubicBezTo>
                      <a:pt x="7" y="18"/>
                      <a:pt x="7" y="18"/>
                      <a:pt x="7" y="18"/>
                    </a:cubicBezTo>
                    <a:cubicBezTo>
                      <a:pt x="8" y="17"/>
                      <a:pt x="8" y="17"/>
                      <a:pt x="8" y="17"/>
                    </a:cubicBezTo>
                    <a:cubicBezTo>
                      <a:pt x="8" y="16"/>
                      <a:pt x="8" y="16"/>
                      <a:pt x="9" y="16"/>
                    </a:cubicBezTo>
                    <a:cubicBezTo>
                      <a:pt x="9" y="16"/>
                      <a:pt x="9" y="16"/>
                      <a:pt x="9" y="16"/>
                    </a:cubicBezTo>
                    <a:cubicBezTo>
                      <a:pt x="10" y="16"/>
                      <a:pt x="10" y="16"/>
                      <a:pt x="10" y="16"/>
                    </a:cubicBezTo>
                    <a:cubicBezTo>
                      <a:pt x="10" y="15"/>
                      <a:pt x="10" y="15"/>
                      <a:pt x="10" y="15"/>
                    </a:cubicBezTo>
                    <a:cubicBezTo>
                      <a:pt x="10" y="14"/>
                      <a:pt x="10" y="14"/>
                      <a:pt x="10" y="13"/>
                    </a:cubicBezTo>
                    <a:cubicBezTo>
                      <a:pt x="10" y="13"/>
                      <a:pt x="10" y="13"/>
                      <a:pt x="10" y="13"/>
                    </a:cubicBezTo>
                    <a:cubicBezTo>
                      <a:pt x="10" y="13"/>
                      <a:pt x="10" y="13"/>
                      <a:pt x="9" y="1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55" name="Freeform 349"/>
              <p:cNvSpPr>
                <a:spLocks/>
              </p:cNvSpPr>
              <p:nvPr/>
            </p:nvSpPr>
            <p:spPr bwMode="auto">
              <a:xfrm>
                <a:off x="5554664" y="2276476"/>
                <a:ext cx="20638" cy="42863"/>
              </a:xfrm>
              <a:custGeom>
                <a:avLst/>
                <a:gdLst>
                  <a:gd name="T0" fmla="*/ 2 w 2"/>
                  <a:gd name="T1" fmla="*/ 1 h 4"/>
                  <a:gd name="T2" fmla="*/ 1 w 2"/>
                  <a:gd name="T3" fmla="*/ 0 h 4"/>
                  <a:gd name="T4" fmla="*/ 1 w 2"/>
                  <a:gd name="T5" fmla="*/ 0 h 4"/>
                  <a:gd name="T6" fmla="*/ 0 w 2"/>
                  <a:gd name="T7" fmla="*/ 1 h 4"/>
                  <a:gd name="T8" fmla="*/ 0 w 2"/>
                  <a:gd name="T9" fmla="*/ 2 h 4"/>
                  <a:gd name="T10" fmla="*/ 1 w 2"/>
                  <a:gd name="T11" fmla="*/ 2 h 4"/>
                  <a:gd name="T12" fmla="*/ 0 w 2"/>
                  <a:gd name="T13" fmla="*/ 3 h 4"/>
                  <a:gd name="T14" fmla="*/ 2 w 2"/>
                  <a:gd name="T15" fmla="*/ 4 h 4"/>
                  <a:gd name="T16" fmla="*/ 2 w 2"/>
                  <a:gd name="T17" fmla="*/ 3 h 4"/>
                  <a:gd name="T18" fmla="*/ 2 w 2"/>
                  <a:gd name="T19" fmla="*/ 2 h 4"/>
                  <a:gd name="T20" fmla="*/ 2 w 2"/>
                  <a:gd name="T21" fmla="*/ 2 h 4"/>
                  <a:gd name="T22" fmla="*/ 2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1"/>
                    </a:moveTo>
                    <a:cubicBezTo>
                      <a:pt x="2" y="0"/>
                      <a:pt x="2" y="0"/>
                      <a:pt x="1" y="0"/>
                    </a:cubicBezTo>
                    <a:cubicBezTo>
                      <a:pt x="1" y="0"/>
                      <a:pt x="1" y="0"/>
                      <a:pt x="1" y="0"/>
                    </a:cubicBezTo>
                    <a:cubicBezTo>
                      <a:pt x="0" y="0"/>
                      <a:pt x="0" y="0"/>
                      <a:pt x="0" y="1"/>
                    </a:cubicBezTo>
                    <a:cubicBezTo>
                      <a:pt x="0" y="1"/>
                      <a:pt x="0" y="1"/>
                      <a:pt x="0" y="2"/>
                    </a:cubicBezTo>
                    <a:cubicBezTo>
                      <a:pt x="0" y="2"/>
                      <a:pt x="1" y="2"/>
                      <a:pt x="1" y="2"/>
                    </a:cubicBezTo>
                    <a:cubicBezTo>
                      <a:pt x="1" y="3"/>
                      <a:pt x="1" y="3"/>
                      <a:pt x="0" y="3"/>
                    </a:cubicBezTo>
                    <a:cubicBezTo>
                      <a:pt x="2" y="4"/>
                      <a:pt x="2" y="4"/>
                      <a:pt x="2" y="4"/>
                    </a:cubicBezTo>
                    <a:cubicBezTo>
                      <a:pt x="2" y="3"/>
                      <a:pt x="2" y="3"/>
                      <a:pt x="2" y="3"/>
                    </a:cubicBezTo>
                    <a:cubicBezTo>
                      <a:pt x="2" y="3"/>
                      <a:pt x="2" y="3"/>
                      <a:pt x="2" y="2"/>
                    </a:cubicBezTo>
                    <a:cubicBezTo>
                      <a:pt x="2" y="2"/>
                      <a:pt x="2" y="2"/>
                      <a:pt x="2" y="2"/>
                    </a:cubicBezTo>
                    <a:cubicBezTo>
                      <a:pt x="2" y="1"/>
                      <a:pt x="2" y="1"/>
                      <a:pt x="2"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56" name="Freeform 350"/>
              <p:cNvSpPr>
                <a:spLocks/>
              </p:cNvSpPr>
              <p:nvPr/>
            </p:nvSpPr>
            <p:spPr bwMode="auto">
              <a:xfrm>
                <a:off x="4452939" y="3011489"/>
                <a:ext cx="53975" cy="42863"/>
              </a:xfrm>
              <a:custGeom>
                <a:avLst/>
                <a:gdLst>
                  <a:gd name="T0" fmla="*/ 4 w 5"/>
                  <a:gd name="T1" fmla="*/ 0 h 4"/>
                  <a:gd name="T2" fmla="*/ 2 w 5"/>
                  <a:gd name="T3" fmla="*/ 0 h 4"/>
                  <a:gd name="T4" fmla="*/ 1 w 5"/>
                  <a:gd name="T5" fmla="*/ 0 h 4"/>
                  <a:gd name="T6" fmla="*/ 1 w 5"/>
                  <a:gd name="T7" fmla="*/ 0 h 4"/>
                  <a:gd name="T8" fmla="*/ 1 w 5"/>
                  <a:gd name="T9" fmla="*/ 2 h 4"/>
                  <a:gd name="T10" fmla="*/ 0 w 5"/>
                  <a:gd name="T11" fmla="*/ 3 h 4"/>
                  <a:gd name="T12" fmla="*/ 0 w 5"/>
                  <a:gd name="T13" fmla="*/ 4 h 4"/>
                  <a:gd name="T14" fmla="*/ 1 w 5"/>
                  <a:gd name="T15" fmla="*/ 4 h 4"/>
                  <a:gd name="T16" fmla="*/ 2 w 5"/>
                  <a:gd name="T17" fmla="*/ 3 h 4"/>
                  <a:gd name="T18" fmla="*/ 3 w 5"/>
                  <a:gd name="T19" fmla="*/ 3 h 4"/>
                  <a:gd name="T20" fmla="*/ 4 w 5"/>
                  <a:gd name="T21" fmla="*/ 3 h 4"/>
                  <a:gd name="T22" fmla="*/ 5 w 5"/>
                  <a:gd name="T23" fmla="*/ 3 h 4"/>
                  <a:gd name="T24" fmla="*/ 5 w 5"/>
                  <a:gd name="T25" fmla="*/ 1 h 4"/>
                  <a:gd name="T26" fmla="*/ 5 w 5"/>
                  <a:gd name="T27" fmla="*/ 0 h 4"/>
                  <a:gd name="T28" fmla="*/ 5 w 5"/>
                  <a:gd name="T29" fmla="*/ 0 h 4"/>
                  <a:gd name="T30" fmla="*/ 4 w 5"/>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4">
                    <a:moveTo>
                      <a:pt x="4" y="0"/>
                    </a:moveTo>
                    <a:cubicBezTo>
                      <a:pt x="3" y="0"/>
                      <a:pt x="3" y="0"/>
                      <a:pt x="2" y="0"/>
                    </a:cubicBezTo>
                    <a:cubicBezTo>
                      <a:pt x="2" y="0"/>
                      <a:pt x="2" y="0"/>
                      <a:pt x="1" y="0"/>
                    </a:cubicBezTo>
                    <a:cubicBezTo>
                      <a:pt x="1" y="0"/>
                      <a:pt x="1" y="0"/>
                      <a:pt x="1" y="0"/>
                    </a:cubicBezTo>
                    <a:cubicBezTo>
                      <a:pt x="1" y="1"/>
                      <a:pt x="1" y="1"/>
                      <a:pt x="1" y="2"/>
                    </a:cubicBezTo>
                    <a:cubicBezTo>
                      <a:pt x="0" y="2"/>
                      <a:pt x="0" y="3"/>
                      <a:pt x="0" y="3"/>
                    </a:cubicBezTo>
                    <a:cubicBezTo>
                      <a:pt x="0" y="4"/>
                      <a:pt x="0" y="4"/>
                      <a:pt x="0" y="4"/>
                    </a:cubicBezTo>
                    <a:cubicBezTo>
                      <a:pt x="1" y="4"/>
                      <a:pt x="1" y="4"/>
                      <a:pt x="1" y="4"/>
                    </a:cubicBezTo>
                    <a:cubicBezTo>
                      <a:pt x="1" y="3"/>
                      <a:pt x="2" y="3"/>
                      <a:pt x="2" y="3"/>
                    </a:cubicBezTo>
                    <a:cubicBezTo>
                      <a:pt x="3" y="3"/>
                      <a:pt x="3" y="3"/>
                      <a:pt x="3" y="3"/>
                    </a:cubicBezTo>
                    <a:cubicBezTo>
                      <a:pt x="4" y="3"/>
                      <a:pt x="4" y="3"/>
                      <a:pt x="4" y="3"/>
                    </a:cubicBezTo>
                    <a:cubicBezTo>
                      <a:pt x="5" y="3"/>
                      <a:pt x="4" y="3"/>
                      <a:pt x="5" y="3"/>
                    </a:cubicBezTo>
                    <a:cubicBezTo>
                      <a:pt x="5" y="2"/>
                      <a:pt x="5" y="2"/>
                      <a:pt x="5" y="1"/>
                    </a:cubicBezTo>
                    <a:cubicBezTo>
                      <a:pt x="5" y="1"/>
                      <a:pt x="5" y="1"/>
                      <a:pt x="5" y="0"/>
                    </a:cubicBezTo>
                    <a:cubicBezTo>
                      <a:pt x="5" y="0"/>
                      <a:pt x="5" y="0"/>
                      <a:pt x="5" y="0"/>
                    </a:cubicBezTo>
                    <a:cubicBezTo>
                      <a:pt x="4" y="0"/>
                      <a:pt x="4" y="0"/>
                      <a:pt x="4"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57" name="Freeform 351"/>
              <p:cNvSpPr>
                <a:spLocks/>
              </p:cNvSpPr>
              <p:nvPr/>
            </p:nvSpPr>
            <p:spPr bwMode="auto">
              <a:xfrm>
                <a:off x="3740151" y="2643189"/>
                <a:ext cx="87313" cy="33338"/>
              </a:xfrm>
              <a:custGeom>
                <a:avLst/>
                <a:gdLst>
                  <a:gd name="T0" fmla="*/ 7 w 8"/>
                  <a:gd name="T1" fmla="*/ 1 h 3"/>
                  <a:gd name="T2" fmla="*/ 6 w 8"/>
                  <a:gd name="T3" fmla="*/ 1 h 3"/>
                  <a:gd name="T4" fmla="*/ 5 w 8"/>
                  <a:gd name="T5" fmla="*/ 1 h 3"/>
                  <a:gd name="T6" fmla="*/ 4 w 8"/>
                  <a:gd name="T7" fmla="*/ 1 h 3"/>
                  <a:gd name="T8" fmla="*/ 3 w 8"/>
                  <a:gd name="T9" fmla="*/ 1 h 3"/>
                  <a:gd name="T10" fmla="*/ 2 w 8"/>
                  <a:gd name="T11" fmla="*/ 1 h 3"/>
                  <a:gd name="T12" fmla="*/ 0 w 8"/>
                  <a:gd name="T13" fmla="*/ 1 h 3"/>
                  <a:gd name="T14" fmla="*/ 0 w 8"/>
                  <a:gd name="T15" fmla="*/ 1 h 3"/>
                  <a:gd name="T16" fmla="*/ 0 w 8"/>
                  <a:gd name="T17" fmla="*/ 3 h 3"/>
                  <a:gd name="T18" fmla="*/ 1 w 8"/>
                  <a:gd name="T19" fmla="*/ 2 h 3"/>
                  <a:gd name="T20" fmla="*/ 2 w 8"/>
                  <a:gd name="T21" fmla="*/ 2 h 3"/>
                  <a:gd name="T22" fmla="*/ 3 w 8"/>
                  <a:gd name="T23" fmla="*/ 2 h 3"/>
                  <a:gd name="T24" fmla="*/ 3 w 8"/>
                  <a:gd name="T25" fmla="*/ 2 h 3"/>
                  <a:gd name="T26" fmla="*/ 4 w 8"/>
                  <a:gd name="T27" fmla="*/ 2 h 3"/>
                  <a:gd name="T28" fmla="*/ 5 w 8"/>
                  <a:gd name="T29" fmla="*/ 2 h 3"/>
                  <a:gd name="T30" fmla="*/ 5 w 8"/>
                  <a:gd name="T31" fmla="*/ 2 h 3"/>
                  <a:gd name="T32" fmla="*/ 6 w 8"/>
                  <a:gd name="T33" fmla="*/ 2 h 3"/>
                  <a:gd name="T34" fmla="*/ 7 w 8"/>
                  <a:gd name="T35" fmla="*/ 2 h 3"/>
                  <a:gd name="T36" fmla="*/ 8 w 8"/>
                  <a:gd name="T37" fmla="*/ 2 h 3"/>
                  <a:gd name="T38" fmla="*/ 7 w 8"/>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3">
                    <a:moveTo>
                      <a:pt x="7" y="1"/>
                    </a:moveTo>
                    <a:cubicBezTo>
                      <a:pt x="7" y="1"/>
                      <a:pt x="7" y="1"/>
                      <a:pt x="6" y="1"/>
                    </a:cubicBezTo>
                    <a:cubicBezTo>
                      <a:pt x="6" y="1"/>
                      <a:pt x="6" y="1"/>
                      <a:pt x="5" y="1"/>
                    </a:cubicBezTo>
                    <a:cubicBezTo>
                      <a:pt x="5" y="0"/>
                      <a:pt x="5" y="0"/>
                      <a:pt x="4" y="1"/>
                    </a:cubicBezTo>
                    <a:cubicBezTo>
                      <a:pt x="4" y="1"/>
                      <a:pt x="4" y="1"/>
                      <a:pt x="3" y="1"/>
                    </a:cubicBezTo>
                    <a:cubicBezTo>
                      <a:pt x="3" y="1"/>
                      <a:pt x="2" y="1"/>
                      <a:pt x="2" y="1"/>
                    </a:cubicBezTo>
                    <a:cubicBezTo>
                      <a:pt x="1" y="1"/>
                      <a:pt x="1" y="1"/>
                      <a:pt x="0" y="1"/>
                    </a:cubicBezTo>
                    <a:cubicBezTo>
                      <a:pt x="0" y="1"/>
                      <a:pt x="0" y="1"/>
                      <a:pt x="0" y="1"/>
                    </a:cubicBezTo>
                    <a:cubicBezTo>
                      <a:pt x="0" y="2"/>
                      <a:pt x="0" y="2"/>
                      <a:pt x="0" y="3"/>
                    </a:cubicBezTo>
                    <a:cubicBezTo>
                      <a:pt x="1" y="2"/>
                      <a:pt x="1" y="2"/>
                      <a:pt x="1" y="2"/>
                    </a:cubicBezTo>
                    <a:cubicBezTo>
                      <a:pt x="2" y="2"/>
                      <a:pt x="2" y="2"/>
                      <a:pt x="2" y="2"/>
                    </a:cubicBezTo>
                    <a:cubicBezTo>
                      <a:pt x="2" y="2"/>
                      <a:pt x="3" y="3"/>
                      <a:pt x="3" y="2"/>
                    </a:cubicBezTo>
                    <a:cubicBezTo>
                      <a:pt x="3" y="2"/>
                      <a:pt x="3" y="2"/>
                      <a:pt x="3" y="2"/>
                    </a:cubicBezTo>
                    <a:cubicBezTo>
                      <a:pt x="4" y="2"/>
                      <a:pt x="4" y="2"/>
                      <a:pt x="4" y="2"/>
                    </a:cubicBezTo>
                    <a:cubicBezTo>
                      <a:pt x="4" y="2"/>
                      <a:pt x="4" y="2"/>
                      <a:pt x="5" y="2"/>
                    </a:cubicBezTo>
                    <a:cubicBezTo>
                      <a:pt x="5" y="1"/>
                      <a:pt x="5" y="1"/>
                      <a:pt x="5" y="2"/>
                    </a:cubicBezTo>
                    <a:cubicBezTo>
                      <a:pt x="6" y="2"/>
                      <a:pt x="6" y="2"/>
                      <a:pt x="6" y="2"/>
                    </a:cubicBezTo>
                    <a:cubicBezTo>
                      <a:pt x="6" y="2"/>
                      <a:pt x="7" y="2"/>
                      <a:pt x="7" y="2"/>
                    </a:cubicBezTo>
                    <a:cubicBezTo>
                      <a:pt x="7" y="2"/>
                      <a:pt x="8" y="2"/>
                      <a:pt x="8" y="2"/>
                    </a:cubicBezTo>
                    <a:cubicBezTo>
                      <a:pt x="8" y="1"/>
                      <a:pt x="8" y="1"/>
                      <a:pt x="7"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58" name="Freeform 352"/>
              <p:cNvSpPr>
                <a:spLocks/>
              </p:cNvSpPr>
              <p:nvPr/>
            </p:nvSpPr>
            <p:spPr bwMode="auto">
              <a:xfrm>
                <a:off x="3827464" y="2795589"/>
                <a:ext cx="952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59" name="Freeform 353"/>
              <p:cNvSpPr>
                <a:spLocks/>
              </p:cNvSpPr>
              <p:nvPr/>
            </p:nvSpPr>
            <p:spPr bwMode="auto">
              <a:xfrm>
                <a:off x="3881439" y="2870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60" name="Freeform 354"/>
              <p:cNvSpPr>
                <a:spLocks/>
              </p:cNvSpPr>
              <p:nvPr/>
            </p:nvSpPr>
            <p:spPr bwMode="auto">
              <a:xfrm>
                <a:off x="3827464" y="2773364"/>
                <a:ext cx="85725" cy="96838"/>
              </a:xfrm>
              <a:custGeom>
                <a:avLst/>
                <a:gdLst>
                  <a:gd name="T0" fmla="*/ 8 w 8"/>
                  <a:gd name="T1" fmla="*/ 3 h 9"/>
                  <a:gd name="T2" fmla="*/ 8 w 8"/>
                  <a:gd name="T3" fmla="*/ 3 h 9"/>
                  <a:gd name="T4" fmla="*/ 7 w 8"/>
                  <a:gd name="T5" fmla="*/ 2 h 9"/>
                  <a:gd name="T6" fmla="*/ 7 w 8"/>
                  <a:gd name="T7" fmla="*/ 1 h 9"/>
                  <a:gd name="T8" fmla="*/ 6 w 8"/>
                  <a:gd name="T9" fmla="*/ 0 h 9"/>
                  <a:gd name="T10" fmla="*/ 5 w 8"/>
                  <a:gd name="T11" fmla="*/ 0 h 9"/>
                  <a:gd name="T12" fmla="*/ 4 w 8"/>
                  <a:gd name="T13" fmla="*/ 0 h 9"/>
                  <a:gd name="T14" fmla="*/ 3 w 8"/>
                  <a:gd name="T15" fmla="*/ 0 h 9"/>
                  <a:gd name="T16" fmla="*/ 2 w 8"/>
                  <a:gd name="T17" fmla="*/ 1 h 9"/>
                  <a:gd name="T18" fmla="*/ 2 w 8"/>
                  <a:gd name="T19" fmla="*/ 2 h 9"/>
                  <a:gd name="T20" fmla="*/ 1 w 8"/>
                  <a:gd name="T21" fmla="*/ 2 h 9"/>
                  <a:gd name="T22" fmla="*/ 0 w 8"/>
                  <a:gd name="T23" fmla="*/ 3 h 9"/>
                  <a:gd name="T24" fmla="*/ 1 w 8"/>
                  <a:gd name="T25" fmla="*/ 4 h 9"/>
                  <a:gd name="T26" fmla="*/ 1 w 8"/>
                  <a:gd name="T27" fmla="*/ 5 h 9"/>
                  <a:gd name="T28" fmla="*/ 2 w 8"/>
                  <a:gd name="T29" fmla="*/ 6 h 9"/>
                  <a:gd name="T30" fmla="*/ 3 w 8"/>
                  <a:gd name="T31" fmla="*/ 6 h 9"/>
                  <a:gd name="T32" fmla="*/ 3 w 8"/>
                  <a:gd name="T33" fmla="*/ 7 h 9"/>
                  <a:gd name="T34" fmla="*/ 4 w 8"/>
                  <a:gd name="T35" fmla="*/ 8 h 9"/>
                  <a:gd name="T36" fmla="*/ 5 w 8"/>
                  <a:gd name="T37" fmla="*/ 8 h 9"/>
                  <a:gd name="T38" fmla="*/ 5 w 8"/>
                  <a:gd name="T39" fmla="*/ 9 h 9"/>
                  <a:gd name="T40" fmla="*/ 6 w 8"/>
                  <a:gd name="T41" fmla="*/ 8 h 9"/>
                  <a:gd name="T42" fmla="*/ 6 w 8"/>
                  <a:gd name="T43" fmla="*/ 7 h 9"/>
                  <a:gd name="T44" fmla="*/ 7 w 8"/>
                  <a:gd name="T45" fmla="*/ 6 h 9"/>
                  <a:gd name="T46" fmla="*/ 8 w 8"/>
                  <a:gd name="T47" fmla="*/ 5 h 9"/>
                  <a:gd name="T48" fmla="*/ 8 w 8"/>
                  <a:gd name="T49" fmla="*/ 4 h 9"/>
                  <a:gd name="T50" fmla="*/ 8 w 8"/>
                  <a:gd name="T51" fmla="*/ 4 h 9"/>
                  <a:gd name="T52" fmla="*/ 7 w 8"/>
                  <a:gd name="T53" fmla="*/ 4 h 9"/>
                  <a:gd name="T54" fmla="*/ 8 w 8"/>
                  <a:gd name="T5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8" y="3"/>
                    </a:moveTo>
                    <a:cubicBezTo>
                      <a:pt x="8" y="3"/>
                      <a:pt x="8" y="3"/>
                      <a:pt x="8" y="3"/>
                    </a:cubicBezTo>
                    <a:cubicBezTo>
                      <a:pt x="8" y="2"/>
                      <a:pt x="7" y="2"/>
                      <a:pt x="7" y="2"/>
                    </a:cubicBezTo>
                    <a:cubicBezTo>
                      <a:pt x="7" y="1"/>
                      <a:pt x="7" y="1"/>
                      <a:pt x="7" y="1"/>
                    </a:cubicBezTo>
                    <a:cubicBezTo>
                      <a:pt x="7" y="0"/>
                      <a:pt x="7" y="0"/>
                      <a:pt x="6" y="0"/>
                    </a:cubicBezTo>
                    <a:cubicBezTo>
                      <a:pt x="6" y="0"/>
                      <a:pt x="6" y="0"/>
                      <a:pt x="5" y="0"/>
                    </a:cubicBezTo>
                    <a:cubicBezTo>
                      <a:pt x="5" y="0"/>
                      <a:pt x="5" y="0"/>
                      <a:pt x="4" y="0"/>
                    </a:cubicBezTo>
                    <a:cubicBezTo>
                      <a:pt x="4" y="0"/>
                      <a:pt x="4" y="0"/>
                      <a:pt x="3" y="0"/>
                    </a:cubicBezTo>
                    <a:cubicBezTo>
                      <a:pt x="3" y="0"/>
                      <a:pt x="3" y="1"/>
                      <a:pt x="2" y="1"/>
                    </a:cubicBezTo>
                    <a:cubicBezTo>
                      <a:pt x="2" y="2"/>
                      <a:pt x="2" y="2"/>
                      <a:pt x="2" y="2"/>
                    </a:cubicBezTo>
                    <a:cubicBezTo>
                      <a:pt x="1" y="2"/>
                      <a:pt x="1" y="2"/>
                      <a:pt x="1" y="2"/>
                    </a:cubicBezTo>
                    <a:cubicBezTo>
                      <a:pt x="1" y="2"/>
                      <a:pt x="0" y="3"/>
                      <a:pt x="0" y="3"/>
                    </a:cubicBezTo>
                    <a:cubicBezTo>
                      <a:pt x="0" y="3"/>
                      <a:pt x="0" y="4"/>
                      <a:pt x="1" y="4"/>
                    </a:cubicBezTo>
                    <a:cubicBezTo>
                      <a:pt x="1" y="4"/>
                      <a:pt x="1" y="5"/>
                      <a:pt x="1" y="5"/>
                    </a:cubicBezTo>
                    <a:cubicBezTo>
                      <a:pt x="2" y="5"/>
                      <a:pt x="2" y="5"/>
                      <a:pt x="2" y="6"/>
                    </a:cubicBezTo>
                    <a:cubicBezTo>
                      <a:pt x="2" y="6"/>
                      <a:pt x="3" y="6"/>
                      <a:pt x="3" y="6"/>
                    </a:cubicBezTo>
                    <a:cubicBezTo>
                      <a:pt x="3" y="7"/>
                      <a:pt x="3" y="7"/>
                      <a:pt x="3" y="7"/>
                    </a:cubicBezTo>
                    <a:cubicBezTo>
                      <a:pt x="4" y="7"/>
                      <a:pt x="4" y="7"/>
                      <a:pt x="4" y="8"/>
                    </a:cubicBezTo>
                    <a:cubicBezTo>
                      <a:pt x="5" y="8"/>
                      <a:pt x="4" y="8"/>
                      <a:pt x="5" y="8"/>
                    </a:cubicBezTo>
                    <a:cubicBezTo>
                      <a:pt x="5" y="9"/>
                      <a:pt x="5" y="9"/>
                      <a:pt x="5" y="9"/>
                    </a:cubicBezTo>
                    <a:cubicBezTo>
                      <a:pt x="5" y="8"/>
                      <a:pt x="5" y="8"/>
                      <a:pt x="6" y="8"/>
                    </a:cubicBezTo>
                    <a:cubicBezTo>
                      <a:pt x="6" y="7"/>
                      <a:pt x="6" y="7"/>
                      <a:pt x="6" y="7"/>
                    </a:cubicBezTo>
                    <a:cubicBezTo>
                      <a:pt x="7" y="6"/>
                      <a:pt x="7" y="6"/>
                      <a:pt x="7" y="6"/>
                    </a:cubicBezTo>
                    <a:cubicBezTo>
                      <a:pt x="7" y="6"/>
                      <a:pt x="7" y="6"/>
                      <a:pt x="8" y="5"/>
                    </a:cubicBezTo>
                    <a:cubicBezTo>
                      <a:pt x="8" y="5"/>
                      <a:pt x="8" y="5"/>
                      <a:pt x="8" y="4"/>
                    </a:cubicBezTo>
                    <a:cubicBezTo>
                      <a:pt x="8" y="4"/>
                      <a:pt x="8" y="4"/>
                      <a:pt x="8" y="4"/>
                    </a:cubicBezTo>
                    <a:cubicBezTo>
                      <a:pt x="7" y="4"/>
                      <a:pt x="7" y="4"/>
                      <a:pt x="7" y="4"/>
                    </a:cubicBezTo>
                    <a:cubicBezTo>
                      <a:pt x="7" y="3"/>
                      <a:pt x="8" y="3"/>
                      <a:pt x="8"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61" name="Freeform 355"/>
              <p:cNvSpPr>
                <a:spLocks/>
              </p:cNvSpPr>
              <p:nvPr/>
            </p:nvSpPr>
            <p:spPr bwMode="auto">
              <a:xfrm>
                <a:off x="4214814" y="2740026"/>
                <a:ext cx="33338" cy="152400"/>
              </a:xfrm>
              <a:custGeom>
                <a:avLst/>
                <a:gdLst>
                  <a:gd name="T0" fmla="*/ 3 w 3"/>
                  <a:gd name="T1" fmla="*/ 10 h 14"/>
                  <a:gd name="T2" fmla="*/ 3 w 3"/>
                  <a:gd name="T3" fmla="*/ 8 h 14"/>
                  <a:gd name="T4" fmla="*/ 3 w 3"/>
                  <a:gd name="T5" fmla="*/ 6 h 14"/>
                  <a:gd name="T6" fmla="*/ 3 w 3"/>
                  <a:gd name="T7" fmla="*/ 5 h 14"/>
                  <a:gd name="T8" fmla="*/ 3 w 3"/>
                  <a:gd name="T9" fmla="*/ 3 h 14"/>
                  <a:gd name="T10" fmla="*/ 2 w 3"/>
                  <a:gd name="T11" fmla="*/ 2 h 14"/>
                  <a:gd name="T12" fmla="*/ 1 w 3"/>
                  <a:gd name="T13" fmla="*/ 1 h 14"/>
                  <a:gd name="T14" fmla="*/ 1 w 3"/>
                  <a:gd name="T15" fmla="*/ 0 h 14"/>
                  <a:gd name="T16" fmla="*/ 1 w 3"/>
                  <a:gd name="T17" fmla="*/ 0 h 14"/>
                  <a:gd name="T18" fmla="*/ 0 w 3"/>
                  <a:gd name="T19" fmla="*/ 0 h 14"/>
                  <a:gd name="T20" fmla="*/ 0 w 3"/>
                  <a:gd name="T21" fmla="*/ 0 h 14"/>
                  <a:gd name="T22" fmla="*/ 0 w 3"/>
                  <a:gd name="T23" fmla="*/ 1 h 14"/>
                  <a:gd name="T24" fmla="*/ 0 w 3"/>
                  <a:gd name="T25" fmla="*/ 2 h 14"/>
                  <a:gd name="T26" fmla="*/ 0 w 3"/>
                  <a:gd name="T27" fmla="*/ 4 h 14"/>
                  <a:gd name="T28" fmla="*/ 0 w 3"/>
                  <a:gd name="T29" fmla="*/ 5 h 14"/>
                  <a:gd name="T30" fmla="*/ 1 w 3"/>
                  <a:gd name="T31" fmla="*/ 7 h 14"/>
                  <a:gd name="T32" fmla="*/ 1 w 3"/>
                  <a:gd name="T33" fmla="*/ 9 h 14"/>
                  <a:gd name="T34" fmla="*/ 1 w 3"/>
                  <a:gd name="T35" fmla="*/ 10 h 14"/>
                  <a:gd name="T36" fmla="*/ 1 w 3"/>
                  <a:gd name="T37" fmla="*/ 11 h 14"/>
                  <a:gd name="T38" fmla="*/ 1 w 3"/>
                  <a:gd name="T39" fmla="*/ 13 h 14"/>
                  <a:gd name="T40" fmla="*/ 1 w 3"/>
                  <a:gd name="T41" fmla="*/ 14 h 14"/>
                  <a:gd name="T42" fmla="*/ 1 w 3"/>
                  <a:gd name="T43" fmla="*/ 14 h 14"/>
                  <a:gd name="T44" fmla="*/ 2 w 3"/>
                  <a:gd name="T45" fmla="*/ 14 h 14"/>
                  <a:gd name="T46" fmla="*/ 3 w 3"/>
                  <a:gd name="T47" fmla="*/ 13 h 14"/>
                  <a:gd name="T48" fmla="*/ 3 w 3"/>
                  <a:gd name="T49" fmla="*/ 13 h 14"/>
                  <a:gd name="T50" fmla="*/ 3 w 3"/>
                  <a:gd name="T51" fmla="*/ 12 h 14"/>
                  <a:gd name="T52" fmla="*/ 3 w 3"/>
                  <a:gd name="T5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14">
                    <a:moveTo>
                      <a:pt x="3" y="10"/>
                    </a:moveTo>
                    <a:cubicBezTo>
                      <a:pt x="3" y="9"/>
                      <a:pt x="3" y="9"/>
                      <a:pt x="3" y="8"/>
                    </a:cubicBezTo>
                    <a:cubicBezTo>
                      <a:pt x="3" y="7"/>
                      <a:pt x="3" y="7"/>
                      <a:pt x="3" y="6"/>
                    </a:cubicBezTo>
                    <a:cubicBezTo>
                      <a:pt x="3" y="5"/>
                      <a:pt x="3" y="5"/>
                      <a:pt x="3" y="5"/>
                    </a:cubicBezTo>
                    <a:cubicBezTo>
                      <a:pt x="2" y="4"/>
                      <a:pt x="3" y="4"/>
                      <a:pt x="3" y="3"/>
                    </a:cubicBezTo>
                    <a:cubicBezTo>
                      <a:pt x="3" y="3"/>
                      <a:pt x="2" y="3"/>
                      <a:pt x="2" y="2"/>
                    </a:cubicBezTo>
                    <a:cubicBezTo>
                      <a:pt x="2" y="2"/>
                      <a:pt x="2" y="2"/>
                      <a:pt x="1" y="1"/>
                    </a:cubicBezTo>
                    <a:cubicBezTo>
                      <a:pt x="1" y="1"/>
                      <a:pt x="1" y="1"/>
                      <a:pt x="1" y="0"/>
                    </a:cubicBezTo>
                    <a:cubicBezTo>
                      <a:pt x="1" y="0"/>
                      <a:pt x="1" y="0"/>
                      <a:pt x="1" y="0"/>
                    </a:cubicBezTo>
                    <a:cubicBezTo>
                      <a:pt x="0" y="0"/>
                      <a:pt x="0" y="0"/>
                      <a:pt x="0" y="0"/>
                    </a:cubicBezTo>
                    <a:cubicBezTo>
                      <a:pt x="0" y="0"/>
                      <a:pt x="0" y="0"/>
                      <a:pt x="0" y="0"/>
                    </a:cubicBezTo>
                    <a:cubicBezTo>
                      <a:pt x="0" y="0"/>
                      <a:pt x="0" y="1"/>
                      <a:pt x="0" y="1"/>
                    </a:cubicBezTo>
                    <a:cubicBezTo>
                      <a:pt x="0" y="2"/>
                      <a:pt x="0" y="2"/>
                      <a:pt x="0" y="2"/>
                    </a:cubicBezTo>
                    <a:cubicBezTo>
                      <a:pt x="0" y="3"/>
                      <a:pt x="0" y="3"/>
                      <a:pt x="0" y="4"/>
                    </a:cubicBezTo>
                    <a:cubicBezTo>
                      <a:pt x="0" y="4"/>
                      <a:pt x="0" y="5"/>
                      <a:pt x="0" y="5"/>
                    </a:cubicBezTo>
                    <a:cubicBezTo>
                      <a:pt x="0" y="6"/>
                      <a:pt x="1" y="6"/>
                      <a:pt x="1" y="7"/>
                    </a:cubicBezTo>
                    <a:cubicBezTo>
                      <a:pt x="1" y="8"/>
                      <a:pt x="1" y="8"/>
                      <a:pt x="1" y="9"/>
                    </a:cubicBezTo>
                    <a:cubicBezTo>
                      <a:pt x="1" y="9"/>
                      <a:pt x="1" y="9"/>
                      <a:pt x="1" y="10"/>
                    </a:cubicBezTo>
                    <a:cubicBezTo>
                      <a:pt x="1" y="10"/>
                      <a:pt x="0" y="11"/>
                      <a:pt x="1" y="11"/>
                    </a:cubicBezTo>
                    <a:cubicBezTo>
                      <a:pt x="1" y="12"/>
                      <a:pt x="1" y="12"/>
                      <a:pt x="1" y="13"/>
                    </a:cubicBezTo>
                    <a:cubicBezTo>
                      <a:pt x="1" y="13"/>
                      <a:pt x="1" y="13"/>
                      <a:pt x="1" y="14"/>
                    </a:cubicBezTo>
                    <a:cubicBezTo>
                      <a:pt x="1" y="14"/>
                      <a:pt x="1" y="14"/>
                      <a:pt x="1" y="14"/>
                    </a:cubicBezTo>
                    <a:cubicBezTo>
                      <a:pt x="2" y="13"/>
                      <a:pt x="2" y="14"/>
                      <a:pt x="2" y="14"/>
                    </a:cubicBezTo>
                    <a:cubicBezTo>
                      <a:pt x="3" y="14"/>
                      <a:pt x="3" y="13"/>
                      <a:pt x="3" y="13"/>
                    </a:cubicBezTo>
                    <a:cubicBezTo>
                      <a:pt x="3" y="13"/>
                      <a:pt x="3" y="13"/>
                      <a:pt x="3" y="13"/>
                    </a:cubicBezTo>
                    <a:cubicBezTo>
                      <a:pt x="3" y="13"/>
                      <a:pt x="3" y="12"/>
                      <a:pt x="3" y="12"/>
                    </a:cubicBezTo>
                    <a:cubicBezTo>
                      <a:pt x="3" y="11"/>
                      <a:pt x="3" y="11"/>
                      <a:pt x="3" y="1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62" name="Freeform 356"/>
              <p:cNvSpPr>
                <a:spLocks/>
              </p:cNvSpPr>
              <p:nvPr/>
            </p:nvSpPr>
            <p:spPr bwMode="auto">
              <a:xfrm>
                <a:off x="4981576" y="3119439"/>
                <a:ext cx="65088" cy="53975"/>
              </a:xfrm>
              <a:custGeom>
                <a:avLst/>
                <a:gdLst>
                  <a:gd name="T0" fmla="*/ 5 w 6"/>
                  <a:gd name="T1" fmla="*/ 1 h 5"/>
                  <a:gd name="T2" fmla="*/ 4 w 6"/>
                  <a:gd name="T3" fmla="*/ 1 h 5"/>
                  <a:gd name="T4" fmla="*/ 4 w 6"/>
                  <a:gd name="T5" fmla="*/ 0 h 5"/>
                  <a:gd name="T6" fmla="*/ 3 w 6"/>
                  <a:gd name="T7" fmla="*/ 1 h 5"/>
                  <a:gd name="T8" fmla="*/ 2 w 6"/>
                  <a:gd name="T9" fmla="*/ 0 h 5"/>
                  <a:gd name="T10" fmla="*/ 2 w 6"/>
                  <a:gd name="T11" fmla="*/ 1 h 5"/>
                  <a:gd name="T12" fmla="*/ 1 w 6"/>
                  <a:gd name="T13" fmla="*/ 1 h 5"/>
                  <a:gd name="T14" fmla="*/ 1 w 6"/>
                  <a:gd name="T15" fmla="*/ 2 h 5"/>
                  <a:gd name="T16" fmla="*/ 0 w 6"/>
                  <a:gd name="T17" fmla="*/ 3 h 5"/>
                  <a:gd name="T18" fmla="*/ 0 w 6"/>
                  <a:gd name="T19" fmla="*/ 4 h 5"/>
                  <a:gd name="T20" fmla="*/ 1 w 6"/>
                  <a:gd name="T21" fmla="*/ 5 h 5"/>
                  <a:gd name="T22" fmla="*/ 1 w 6"/>
                  <a:gd name="T23" fmla="*/ 4 h 5"/>
                  <a:gd name="T24" fmla="*/ 2 w 6"/>
                  <a:gd name="T25" fmla="*/ 5 h 5"/>
                  <a:gd name="T26" fmla="*/ 3 w 6"/>
                  <a:gd name="T27" fmla="*/ 4 h 5"/>
                  <a:gd name="T28" fmla="*/ 3 w 6"/>
                  <a:gd name="T29" fmla="*/ 4 h 5"/>
                  <a:gd name="T30" fmla="*/ 4 w 6"/>
                  <a:gd name="T31" fmla="*/ 3 h 5"/>
                  <a:gd name="T32" fmla="*/ 5 w 6"/>
                  <a:gd name="T33" fmla="*/ 4 h 5"/>
                  <a:gd name="T34" fmla="*/ 5 w 6"/>
                  <a:gd name="T35" fmla="*/ 3 h 5"/>
                  <a:gd name="T36" fmla="*/ 5 w 6"/>
                  <a:gd name="T37" fmla="*/ 2 h 5"/>
                  <a:gd name="T38" fmla="*/ 5 w 6"/>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5" y="1"/>
                    </a:moveTo>
                    <a:cubicBezTo>
                      <a:pt x="5" y="1"/>
                      <a:pt x="5" y="1"/>
                      <a:pt x="4" y="1"/>
                    </a:cubicBezTo>
                    <a:cubicBezTo>
                      <a:pt x="4" y="0"/>
                      <a:pt x="4" y="0"/>
                      <a:pt x="4" y="0"/>
                    </a:cubicBezTo>
                    <a:cubicBezTo>
                      <a:pt x="3" y="0"/>
                      <a:pt x="3" y="1"/>
                      <a:pt x="3" y="1"/>
                    </a:cubicBezTo>
                    <a:cubicBezTo>
                      <a:pt x="2" y="1"/>
                      <a:pt x="2" y="1"/>
                      <a:pt x="2" y="0"/>
                    </a:cubicBezTo>
                    <a:cubicBezTo>
                      <a:pt x="2" y="1"/>
                      <a:pt x="2" y="1"/>
                      <a:pt x="2" y="1"/>
                    </a:cubicBezTo>
                    <a:cubicBezTo>
                      <a:pt x="1" y="1"/>
                      <a:pt x="1" y="1"/>
                      <a:pt x="1" y="1"/>
                    </a:cubicBezTo>
                    <a:cubicBezTo>
                      <a:pt x="1" y="2"/>
                      <a:pt x="1" y="2"/>
                      <a:pt x="1" y="2"/>
                    </a:cubicBezTo>
                    <a:cubicBezTo>
                      <a:pt x="1" y="3"/>
                      <a:pt x="1" y="3"/>
                      <a:pt x="0" y="3"/>
                    </a:cubicBezTo>
                    <a:cubicBezTo>
                      <a:pt x="0" y="3"/>
                      <a:pt x="0" y="4"/>
                      <a:pt x="0" y="4"/>
                    </a:cubicBezTo>
                    <a:cubicBezTo>
                      <a:pt x="0" y="4"/>
                      <a:pt x="1" y="4"/>
                      <a:pt x="1" y="5"/>
                    </a:cubicBezTo>
                    <a:cubicBezTo>
                      <a:pt x="1" y="4"/>
                      <a:pt x="1" y="4"/>
                      <a:pt x="1" y="4"/>
                    </a:cubicBezTo>
                    <a:cubicBezTo>
                      <a:pt x="2" y="4"/>
                      <a:pt x="2" y="5"/>
                      <a:pt x="2" y="5"/>
                    </a:cubicBezTo>
                    <a:cubicBezTo>
                      <a:pt x="2" y="5"/>
                      <a:pt x="3" y="4"/>
                      <a:pt x="3" y="4"/>
                    </a:cubicBezTo>
                    <a:cubicBezTo>
                      <a:pt x="3" y="4"/>
                      <a:pt x="3" y="4"/>
                      <a:pt x="3" y="4"/>
                    </a:cubicBezTo>
                    <a:cubicBezTo>
                      <a:pt x="4" y="3"/>
                      <a:pt x="4" y="3"/>
                      <a:pt x="4" y="3"/>
                    </a:cubicBezTo>
                    <a:cubicBezTo>
                      <a:pt x="5" y="3"/>
                      <a:pt x="5" y="4"/>
                      <a:pt x="5" y="4"/>
                    </a:cubicBezTo>
                    <a:cubicBezTo>
                      <a:pt x="5" y="4"/>
                      <a:pt x="5" y="3"/>
                      <a:pt x="5" y="3"/>
                    </a:cubicBezTo>
                    <a:cubicBezTo>
                      <a:pt x="6" y="3"/>
                      <a:pt x="5" y="2"/>
                      <a:pt x="5" y="2"/>
                    </a:cubicBezTo>
                    <a:cubicBezTo>
                      <a:pt x="5" y="2"/>
                      <a:pt x="5" y="2"/>
                      <a:pt x="5"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63" name="Freeform 357"/>
              <p:cNvSpPr>
                <a:spLocks/>
              </p:cNvSpPr>
              <p:nvPr/>
            </p:nvSpPr>
            <p:spPr bwMode="auto">
              <a:xfrm>
                <a:off x="4970464" y="3778251"/>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64" name="Freeform 358"/>
              <p:cNvSpPr>
                <a:spLocks/>
              </p:cNvSpPr>
              <p:nvPr/>
            </p:nvSpPr>
            <p:spPr bwMode="auto">
              <a:xfrm>
                <a:off x="4722814" y="3638551"/>
                <a:ext cx="247650" cy="280988"/>
              </a:xfrm>
              <a:custGeom>
                <a:avLst/>
                <a:gdLst>
                  <a:gd name="T0" fmla="*/ 23 w 23"/>
                  <a:gd name="T1" fmla="*/ 13 h 26"/>
                  <a:gd name="T2" fmla="*/ 22 w 23"/>
                  <a:gd name="T3" fmla="*/ 11 h 26"/>
                  <a:gd name="T4" fmla="*/ 21 w 23"/>
                  <a:gd name="T5" fmla="*/ 11 h 26"/>
                  <a:gd name="T6" fmla="*/ 20 w 23"/>
                  <a:gd name="T7" fmla="*/ 10 h 26"/>
                  <a:gd name="T8" fmla="*/ 19 w 23"/>
                  <a:gd name="T9" fmla="*/ 9 h 26"/>
                  <a:gd name="T10" fmla="*/ 19 w 23"/>
                  <a:gd name="T11" fmla="*/ 8 h 26"/>
                  <a:gd name="T12" fmla="*/ 18 w 23"/>
                  <a:gd name="T13" fmla="*/ 7 h 26"/>
                  <a:gd name="T14" fmla="*/ 17 w 23"/>
                  <a:gd name="T15" fmla="*/ 7 h 26"/>
                  <a:gd name="T16" fmla="*/ 16 w 23"/>
                  <a:gd name="T17" fmla="*/ 6 h 26"/>
                  <a:gd name="T18" fmla="*/ 16 w 23"/>
                  <a:gd name="T19" fmla="*/ 5 h 26"/>
                  <a:gd name="T20" fmla="*/ 15 w 23"/>
                  <a:gd name="T21" fmla="*/ 3 h 26"/>
                  <a:gd name="T22" fmla="*/ 15 w 23"/>
                  <a:gd name="T23" fmla="*/ 2 h 26"/>
                  <a:gd name="T24" fmla="*/ 14 w 23"/>
                  <a:gd name="T25" fmla="*/ 1 h 26"/>
                  <a:gd name="T26" fmla="*/ 14 w 23"/>
                  <a:gd name="T27" fmla="*/ 0 h 26"/>
                  <a:gd name="T28" fmla="*/ 13 w 23"/>
                  <a:gd name="T29" fmla="*/ 0 h 26"/>
                  <a:gd name="T30" fmla="*/ 12 w 23"/>
                  <a:gd name="T31" fmla="*/ 0 h 26"/>
                  <a:gd name="T32" fmla="*/ 12 w 23"/>
                  <a:gd name="T33" fmla="*/ 1 h 26"/>
                  <a:gd name="T34" fmla="*/ 11 w 23"/>
                  <a:gd name="T35" fmla="*/ 1 h 26"/>
                  <a:gd name="T36" fmla="*/ 10 w 23"/>
                  <a:gd name="T37" fmla="*/ 2 h 26"/>
                  <a:gd name="T38" fmla="*/ 9 w 23"/>
                  <a:gd name="T39" fmla="*/ 1 h 26"/>
                  <a:gd name="T40" fmla="*/ 8 w 23"/>
                  <a:gd name="T41" fmla="*/ 0 h 26"/>
                  <a:gd name="T42" fmla="*/ 8 w 23"/>
                  <a:gd name="T43" fmla="*/ 1 h 26"/>
                  <a:gd name="T44" fmla="*/ 6 w 23"/>
                  <a:gd name="T45" fmla="*/ 1 h 26"/>
                  <a:gd name="T46" fmla="*/ 5 w 23"/>
                  <a:gd name="T47" fmla="*/ 1 h 26"/>
                  <a:gd name="T48" fmla="*/ 3 w 23"/>
                  <a:gd name="T49" fmla="*/ 1 h 26"/>
                  <a:gd name="T50" fmla="*/ 3 w 23"/>
                  <a:gd name="T51" fmla="*/ 2 h 26"/>
                  <a:gd name="T52" fmla="*/ 3 w 23"/>
                  <a:gd name="T53" fmla="*/ 2 h 26"/>
                  <a:gd name="T54" fmla="*/ 3 w 23"/>
                  <a:gd name="T55" fmla="*/ 4 h 26"/>
                  <a:gd name="T56" fmla="*/ 3 w 23"/>
                  <a:gd name="T57" fmla="*/ 6 h 26"/>
                  <a:gd name="T58" fmla="*/ 3 w 23"/>
                  <a:gd name="T59" fmla="*/ 12 h 26"/>
                  <a:gd name="T60" fmla="*/ 1 w 23"/>
                  <a:gd name="T61" fmla="*/ 12 h 26"/>
                  <a:gd name="T62" fmla="*/ 0 w 23"/>
                  <a:gd name="T63" fmla="*/ 20 h 26"/>
                  <a:gd name="T64" fmla="*/ 1 w 23"/>
                  <a:gd name="T65" fmla="*/ 20 h 26"/>
                  <a:gd name="T66" fmla="*/ 1 w 23"/>
                  <a:gd name="T67" fmla="*/ 22 h 26"/>
                  <a:gd name="T68" fmla="*/ 2 w 23"/>
                  <a:gd name="T69" fmla="*/ 23 h 26"/>
                  <a:gd name="T70" fmla="*/ 2 w 23"/>
                  <a:gd name="T71" fmla="*/ 24 h 26"/>
                  <a:gd name="T72" fmla="*/ 1 w 23"/>
                  <a:gd name="T73" fmla="*/ 25 h 26"/>
                  <a:gd name="T74" fmla="*/ 1 w 23"/>
                  <a:gd name="T75" fmla="*/ 25 h 26"/>
                  <a:gd name="T76" fmla="*/ 3 w 23"/>
                  <a:gd name="T77" fmla="*/ 26 h 26"/>
                  <a:gd name="T78" fmla="*/ 4 w 23"/>
                  <a:gd name="T79" fmla="*/ 26 h 26"/>
                  <a:gd name="T80" fmla="*/ 5 w 23"/>
                  <a:gd name="T81" fmla="*/ 24 h 26"/>
                  <a:gd name="T82" fmla="*/ 6 w 23"/>
                  <a:gd name="T83" fmla="*/ 24 h 26"/>
                  <a:gd name="T84" fmla="*/ 7 w 23"/>
                  <a:gd name="T85" fmla="*/ 22 h 26"/>
                  <a:gd name="T86" fmla="*/ 7 w 23"/>
                  <a:gd name="T87" fmla="*/ 21 h 26"/>
                  <a:gd name="T88" fmla="*/ 8 w 23"/>
                  <a:gd name="T89" fmla="*/ 22 h 26"/>
                  <a:gd name="T90" fmla="*/ 10 w 23"/>
                  <a:gd name="T91" fmla="*/ 22 h 26"/>
                  <a:gd name="T92" fmla="*/ 11 w 23"/>
                  <a:gd name="T93" fmla="*/ 23 h 26"/>
                  <a:gd name="T94" fmla="*/ 12 w 23"/>
                  <a:gd name="T95" fmla="*/ 23 h 26"/>
                  <a:gd name="T96" fmla="*/ 14 w 23"/>
                  <a:gd name="T97" fmla="*/ 22 h 26"/>
                  <a:gd name="T98" fmla="*/ 14 w 23"/>
                  <a:gd name="T99" fmla="*/ 21 h 26"/>
                  <a:gd name="T100" fmla="*/ 14 w 23"/>
                  <a:gd name="T101" fmla="*/ 20 h 26"/>
                  <a:gd name="T102" fmla="*/ 15 w 23"/>
                  <a:gd name="T103" fmla="*/ 19 h 26"/>
                  <a:gd name="T104" fmla="*/ 16 w 23"/>
                  <a:gd name="T105" fmla="*/ 18 h 26"/>
                  <a:gd name="T106" fmla="*/ 18 w 23"/>
                  <a:gd name="T107" fmla="*/ 18 h 26"/>
                  <a:gd name="T108" fmla="*/ 19 w 23"/>
                  <a:gd name="T109" fmla="*/ 16 h 26"/>
                  <a:gd name="T110" fmla="*/ 21 w 23"/>
                  <a:gd name="T111" fmla="*/ 15 h 26"/>
                  <a:gd name="T112" fmla="*/ 23 w 23"/>
                  <a:gd name="T113" fmla="*/ 14 h 26"/>
                  <a:gd name="T114" fmla="*/ 23 w 23"/>
                  <a:gd name="T115" fmla="*/ 13 h 26"/>
                  <a:gd name="T116" fmla="*/ 23 w 23"/>
                  <a:gd name="T11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26">
                    <a:moveTo>
                      <a:pt x="23" y="13"/>
                    </a:moveTo>
                    <a:cubicBezTo>
                      <a:pt x="23" y="12"/>
                      <a:pt x="23" y="12"/>
                      <a:pt x="22" y="11"/>
                    </a:cubicBezTo>
                    <a:cubicBezTo>
                      <a:pt x="22" y="11"/>
                      <a:pt x="22" y="11"/>
                      <a:pt x="21" y="11"/>
                    </a:cubicBezTo>
                    <a:cubicBezTo>
                      <a:pt x="20" y="11"/>
                      <a:pt x="20" y="11"/>
                      <a:pt x="20" y="10"/>
                    </a:cubicBezTo>
                    <a:cubicBezTo>
                      <a:pt x="19" y="10"/>
                      <a:pt x="19" y="9"/>
                      <a:pt x="19" y="9"/>
                    </a:cubicBezTo>
                    <a:cubicBezTo>
                      <a:pt x="19" y="8"/>
                      <a:pt x="19" y="8"/>
                      <a:pt x="19" y="8"/>
                    </a:cubicBezTo>
                    <a:cubicBezTo>
                      <a:pt x="19" y="8"/>
                      <a:pt x="19" y="8"/>
                      <a:pt x="18" y="7"/>
                    </a:cubicBezTo>
                    <a:cubicBezTo>
                      <a:pt x="18" y="7"/>
                      <a:pt x="18" y="7"/>
                      <a:pt x="17" y="7"/>
                    </a:cubicBezTo>
                    <a:cubicBezTo>
                      <a:pt x="17" y="7"/>
                      <a:pt x="17" y="6"/>
                      <a:pt x="16" y="6"/>
                    </a:cubicBezTo>
                    <a:cubicBezTo>
                      <a:pt x="16" y="6"/>
                      <a:pt x="16" y="5"/>
                      <a:pt x="16" y="5"/>
                    </a:cubicBezTo>
                    <a:cubicBezTo>
                      <a:pt x="15" y="4"/>
                      <a:pt x="15" y="4"/>
                      <a:pt x="15" y="3"/>
                    </a:cubicBezTo>
                    <a:cubicBezTo>
                      <a:pt x="15" y="2"/>
                      <a:pt x="15" y="2"/>
                      <a:pt x="15" y="2"/>
                    </a:cubicBezTo>
                    <a:cubicBezTo>
                      <a:pt x="15" y="1"/>
                      <a:pt x="14" y="1"/>
                      <a:pt x="14" y="1"/>
                    </a:cubicBezTo>
                    <a:cubicBezTo>
                      <a:pt x="14" y="1"/>
                      <a:pt x="14" y="0"/>
                      <a:pt x="14" y="0"/>
                    </a:cubicBezTo>
                    <a:cubicBezTo>
                      <a:pt x="13" y="0"/>
                      <a:pt x="13" y="0"/>
                      <a:pt x="13" y="0"/>
                    </a:cubicBezTo>
                    <a:cubicBezTo>
                      <a:pt x="13" y="0"/>
                      <a:pt x="13" y="0"/>
                      <a:pt x="12" y="0"/>
                    </a:cubicBezTo>
                    <a:cubicBezTo>
                      <a:pt x="12" y="1"/>
                      <a:pt x="12" y="1"/>
                      <a:pt x="12" y="1"/>
                    </a:cubicBezTo>
                    <a:cubicBezTo>
                      <a:pt x="11" y="1"/>
                      <a:pt x="11" y="1"/>
                      <a:pt x="11" y="1"/>
                    </a:cubicBezTo>
                    <a:cubicBezTo>
                      <a:pt x="10" y="1"/>
                      <a:pt x="10" y="2"/>
                      <a:pt x="10" y="2"/>
                    </a:cubicBezTo>
                    <a:cubicBezTo>
                      <a:pt x="9" y="1"/>
                      <a:pt x="9" y="1"/>
                      <a:pt x="9" y="1"/>
                    </a:cubicBezTo>
                    <a:cubicBezTo>
                      <a:pt x="9" y="1"/>
                      <a:pt x="9" y="0"/>
                      <a:pt x="8" y="0"/>
                    </a:cubicBezTo>
                    <a:cubicBezTo>
                      <a:pt x="8" y="0"/>
                      <a:pt x="8" y="1"/>
                      <a:pt x="8" y="1"/>
                    </a:cubicBezTo>
                    <a:cubicBezTo>
                      <a:pt x="7" y="1"/>
                      <a:pt x="7" y="1"/>
                      <a:pt x="6" y="1"/>
                    </a:cubicBezTo>
                    <a:cubicBezTo>
                      <a:pt x="6" y="1"/>
                      <a:pt x="6" y="1"/>
                      <a:pt x="5" y="1"/>
                    </a:cubicBezTo>
                    <a:cubicBezTo>
                      <a:pt x="4" y="1"/>
                      <a:pt x="4" y="1"/>
                      <a:pt x="3" y="1"/>
                    </a:cubicBezTo>
                    <a:cubicBezTo>
                      <a:pt x="3" y="1"/>
                      <a:pt x="3" y="1"/>
                      <a:pt x="3" y="2"/>
                    </a:cubicBezTo>
                    <a:cubicBezTo>
                      <a:pt x="3" y="2"/>
                      <a:pt x="3" y="2"/>
                      <a:pt x="3" y="2"/>
                    </a:cubicBezTo>
                    <a:cubicBezTo>
                      <a:pt x="3" y="3"/>
                      <a:pt x="3" y="3"/>
                      <a:pt x="3" y="4"/>
                    </a:cubicBezTo>
                    <a:cubicBezTo>
                      <a:pt x="3" y="4"/>
                      <a:pt x="3" y="5"/>
                      <a:pt x="3" y="6"/>
                    </a:cubicBezTo>
                    <a:cubicBezTo>
                      <a:pt x="3" y="12"/>
                      <a:pt x="3" y="12"/>
                      <a:pt x="3" y="12"/>
                    </a:cubicBezTo>
                    <a:cubicBezTo>
                      <a:pt x="1" y="12"/>
                      <a:pt x="1" y="12"/>
                      <a:pt x="1" y="12"/>
                    </a:cubicBezTo>
                    <a:cubicBezTo>
                      <a:pt x="0" y="20"/>
                      <a:pt x="0" y="20"/>
                      <a:pt x="0" y="20"/>
                    </a:cubicBezTo>
                    <a:cubicBezTo>
                      <a:pt x="1" y="20"/>
                      <a:pt x="1" y="20"/>
                      <a:pt x="1" y="20"/>
                    </a:cubicBezTo>
                    <a:cubicBezTo>
                      <a:pt x="1" y="21"/>
                      <a:pt x="1" y="21"/>
                      <a:pt x="1" y="22"/>
                    </a:cubicBezTo>
                    <a:cubicBezTo>
                      <a:pt x="1" y="22"/>
                      <a:pt x="2" y="22"/>
                      <a:pt x="2" y="23"/>
                    </a:cubicBezTo>
                    <a:cubicBezTo>
                      <a:pt x="2" y="23"/>
                      <a:pt x="2" y="24"/>
                      <a:pt x="2" y="24"/>
                    </a:cubicBezTo>
                    <a:cubicBezTo>
                      <a:pt x="1" y="24"/>
                      <a:pt x="1" y="24"/>
                      <a:pt x="1" y="25"/>
                    </a:cubicBezTo>
                    <a:cubicBezTo>
                      <a:pt x="1" y="25"/>
                      <a:pt x="1" y="25"/>
                      <a:pt x="1" y="25"/>
                    </a:cubicBezTo>
                    <a:cubicBezTo>
                      <a:pt x="1" y="26"/>
                      <a:pt x="2" y="26"/>
                      <a:pt x="3" y="26"/>
                    </a:cubicBezTo>
                    <a:cubicBezTo>
                      <a:pt x="3" y="26"/>
                      <a:pt x="3" y="26"/>
                      <a:pt x="4" y="26"/>
                    </a:cubicBezTo>
                    <a:cubicBezTo>
                      <a:pt x="4" y="25"/>
                      <a:pt x="4" y="25"/>
                      <a:pt x="5" y="24"/>
                    </a:cubicBezTo>
                    <a:cubicBezTo>
                      <a:pt x="5" y="24"/>
                      <a:pt x="6" y="24"/>
                      <a:pt x="6" y="24"/>
                    </a:cubicBezTo>
                    <a:cubicBezTo>
                      <a:pt x="6" y="23"/>
                      <a:pt x="6" y="23"/>
                      <a:pt x="7" y="22"/>
                    </a:cubicBezTo>
                    <a:cubicBezTo>
                      <a:pt x="7" y="22"/>
                      <a:pt x="7" y="22"/>
                      <a:pt x="7" y="21"/>
                    </a:cubicBezTo>
                    <a:cubicBezTo>
                      <a:pt x="8" y="21"/>
                      <a:pt x="8" y="21"/>
                      <a:pt x="8" y="22"/>
                    </a:cubicBezTo>
                    <a:cubicBezTo>
                      <a:pt x="9" y="22"/>
                      <a:pt x="9" y="22"/>
                      <a:pt x="10" y="22"/>
                    </a:cubicBezTo>
                    <a:cubicBezTo>
                      <a:pt x="10" y="23"/>
                      <a:pt x="10" y="23"/>
                      <a:pt x="11" y="23"/>
                    </a:cubicBezTo>
                    <a:cubicBezTo>
                      <a:pt x="11" y="23"/>
                      <a:pt x="12" y="23"/>
                      <a:pt x="12" y="23"/>
                    </a:cubicBezTo>
                    <a:cubicBezTo>
                      <a:pt x="13" y="23"/>
                      <a:pt x="13" y="23"/>
                      <a:pt x="14" y="22"/>
                    </a:cubicBezTo>
                    <a:cubicBezTo>
                      <a:pt x="14" y="22"/>
                      <a:pt x="14" y="22"/>
                      <a:pt x="14" y="21"/>
                    </a:cubicBezTo>
                    <a:cubicBezTo>
                      <a:pt x="14" y="21"/>
                      <a:pt x="14" y="21"/>
                      <a:pt x="14" y="20"/>
                    </a:cubicBezTo>
                    <a:cubicBezTo>
                      <a:pt x="14" y="20"/>
                      <a:pt x="15" y="20"/>
                      <a:pt x="15" y="19"/>
                    </a:cubicBezTo>
                    <a:cubicBezTo>
                      <a:pt x="16" y="19"/>
                      <a:pt x="16" y="18"/>
                      <a:pt x="16" y="18"/>
                    </a:cubicBezTo>
                    <a:cubicBezTo>
                      <a:pt x="17" y="18"/>
                      <a:pt x="17" y="18"/>
                      <a:pt x="18" y="18"/>
                    </a:cubicBezTo>
                    <a:cubicBezTo>
                      <a:pt x="18" y="17"/>
                      <a:pt x="19" y="17"/>
                      <a:pt x="19" y="16"/>
                    </a:cubicBezTo>
                    <a:cubicBezTo>
                      <a:pt x="20" y="16"/>
                      <a:pt x="21" y="16"/>
                      <a:pt x="21" y="15"/>
                    </a:cubicBezTo>
                    <a:cubicBezTo>
                      <a:pt x="22" y="15"/>
                      <a:pt x="22" y="14"/>
                      <a:pt x="23" y="14"/>
                    </a:cubicBezTo>
                    <a:cubicBezTo>
                      <a:pt x="23" y="14"/>
                      <a:pt x="23" y="14"/>
                      <a:pt x="23" y="13"/>
                    </a:cubicBezTo>
                    <a:cubicBezTo>
                      <a:pt x="23" y="13"/>
                      <a:pt x="23" y="13"/>
                      <a:pt x="23" y="1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65" name="Freeform 359"/>
              <p:cNvSpPr>
                <a:spLocks/>
              </p:cNvSpPr>
              <p:nvPr/>
            </p:nvSpPr>
            <p:spPr bwMode="auto">
              <a:xfrm>
                <a:off x="5186364" y="2524126"/>
                <a:ext cx="184150" cy="173038"/>
              </a:xfrm>
              <a:custGeom>
                <a:avLst/>
                <a:gdLst>
                  <a:gd name="T0" fmla="*/ 16 w 17"/>
                  <a:gd name="T1" fmla="*/ 16 h 16"/>
                  <a:gd name="T2" fmla="*/ 17 w 17"/>
                  <a:gd name="T3" fmla="*/ 15 h 16"/>
                  <a:gd name="T4" fmla="*/ 17 w 17"/>
                  <a:gd name="T5" fmla="*/ 15 h 16"/>
                  <a:gd name="T6" fmla="*/ 16 w 17"/>
                  <a:gd name="T7" fmla="*/ 15 h 16"/>
                  <a:gd name="T8" fmla="*/ 16 w 17"/>
                  <a:gd name="T9" fmla="*/ 14 h 16"/>
                  <a:gd name="T10" fmla="*/ 15 w 17"/>
                  <a:gd name="T11" fmla="*/ 13 h 16"/>
                  <a:gd name="T12" fmla="*/ 15 w 17"/>
                  <a:gd name="T13" fmla="*/ 12 h 16"/>
                  <a:gd name="T14" fmla="*/ 14 w 17"/>
                  <a:gd name="T15" fmla="*/ 12 h 16"/>
                  <a:gd name="T16" fmla="*/ 12 w 17"/>
                  <a:gd name="T17" fmla="*/ 11 h 16"/>
                  <a:gd name="T18" fmla="*/ 12 w 17"/>
                  <a:gd name="T19" fmla="*/ 10 h 16"/>
                  <a:gd name="T20" fmla="*/ 11 w 17"/>
                  <a:gd name="T21" fmla="*/ 9 h 16"/>
                  <a:gd name="T22" fmla="*/ 10 w 17"/>
                  <a:gd name="T23" fmla="*/ 9 h 16"/>
                  <a:gd name="T24" fmla="*/ 9 w 17"/>
                  <a:gd name="T25" fmla="*/ 8 h 16"/>
                  <a:gd name="T26" fmla="*/ 8 w 17"/>
                  <a:gd name="T27" fmla="*/ 7 h 16"/>
                  <a:gd name="T28" fmla="*/ 8 w 17"/>
                  <a:gd name="T29" fmla="*/ 7 h 16"/>
                  <a:gd name="T30" fmla="*/ 7 w 17"/>
                  <a:gd name="T31" fmla="*/ 6 h 16"/>
                  <a:gd name="T32" fmla="*/ 7 w 17"/>
                  <a:gd name="T33" fmla="*/ 5 h 16"/>
                  <a:gd name="T34" fmla="*/ 6 w 17"/>
                  <a:gd name="T35" fmla="*/ 3 h 16"/>
                  <a:gd name="T36" fmla="*/ 6 w 17"/>
                  <a:gd name="T37" fmla="*/ 1 h 16"/>
                  <a:gd name="T38" fmla="*/ 6 w 17"/>
                  <a:gd name="T39" fmla="*/ 0 h 16"/>
                  <a:gd name="T40" fmla="*/ 5 w 17"/>
                  <a:gd name="T41" fmla="*/ 0 h 16"/>
                  <a:gd name="T42" fmla="*/ 5 w 17"/>
                  <a:gd name="T43" fmla="*/ 0 h 16"/>
                  <a:gd name="T44" fmla="*/ 5 w 17"/>
                  <a:gd name="T45" fmla="*/ 1 h 16"/>
                  <a:gd name="T46" fmla="*/ 4 w 17"/>
                  <a:gd name="T47" fmla="*/ 2 h 16"/>
                  <a:gd name="T48" fmla="*/ 3 w 17"/>
                  <a:gd name="T49" fmla="*/ 2 h 16"/>
                  <a:gd name="T50" fmla="*/ 2 w 17"/>
                  <a:gd name="T51" fmla="*/ 2 h 16"/>
                  <a:gd name="T52" fmla="*/ 2 w 17"/>
                  <a:gd name="T53" fmla="*/ 3 h 16"/>
                  <a:gd name="T54" fmla="*/ 1 w 17"/>
                  <a:gd name="T55" fmla="*/ 3 h 16"/>
                  <a:gd name="T56" fmla="*/ 1 w 17"/>
                  <a:gd name="T57" fmla="*/ 4 h 16"/>
                  <a:gd name="T58" fmla="*/ 1 w 17"/>
                  <a:gd name="T59" fmla="*/ 4 h 16"/>
                  <a:gd name="T60" fmla="*/ 1 w 17"/>
                  <a:gd name="T61" fmla="*/ 5 h 16"/>
                  <a:gd name="T62" fmla="*/ 1 w 17"/>
                  <a:gd name="T63" fmla="*/ 6 h 16"/>
                  <a:gd name="T64" fmla="*/ 0 w 17"/>
                  <a:gd name="T65" fmla="*/ 8 h 16"/>
                  <a:gd name="T66" fmla="*/ 0 w 17"/>
                  <a:gd name="T67" fmla="*/ 9 h 16"/>
                  <a:gd name="T68" fmla="*/ 0 w 17"/>
                  <a:gd name="T69" fmla="*/ 10 h 16"/>
                  <a:gd name="T70" fmla="*/ 0 w 17"/>
                  <a:gd name="T71" fmla="*/ 11 h 16"/>
                  <a:gd name="T72" fmla="*/ 0 w 17"/>
                  <a:gd name="T73" fmla="*/ 12 h 16"/>
                  <a:gd name="T74" fmla="*/ 0 w 17"/>
                  <a:gd name="T75" fmla="*/ 12 h 16"/>
                  <a:gd name="T76" fmla="*/ 0 w 17"/>
                  <a:gd name="T77" fmla="*/ 13 h 16"/>
                  <a:gd name="T78" fmla="*/ 1 w 17"/>
                  <a:gd name="T79" fmla="*/ 12 h 16"/>
                  <a:gd name="T80" fmla="*/ 2 w 17"/>
                  <a:gd name="T81" fmla="*/ 12 h 16"/>
                  <a:gd name="T82" fmla="*/ 3 w 17"/>
                  <a:gd name="T83" fmla="*/ 13 h 16"/>
                  <a:gd name="T84" fmla="*/ 3 w 17"/>
                  <a:gd name="T85" fmla="*/ 12 h 16"/>
                  <a:gd name="T86" fmla="*/ 3 w 17"/>
                  <a:gd name="T87" fmla="*/ 11 h 16"/>
                  <a:gd name="T88" fmla="*/ 4 w 17"/>
                  <a:gd name="T89" fmla="*/ 10 h 16"/>
                  <a:gd name="T90" fmla="*/ 5 w 17"/>
                  <a:gd name="T91" fmla="*/ 11 h 16"/>
                  <a:gd name="T92" fmla="*/ 5 w 17"/>
                  <a:gd name="T93" fmla="*/ 11 h 16"/>
                  <a:gd name="T94" fmla="*/ 6 w 17"/>
                  <a:gd name="T95" fmla="*/ 11 h 16"/>
                  <a:gd name="T96" fmla="*/ 7 w 17"/>
                  <a:gd name="T97" fmla="*/ 11 h 16"/>
                  <a:gd name="T98" fmla="*/ 8 w 17"/>
                  <a:gd name="T99" fmla="*/ 10 h 16"/>
                  <a:gd name="T100" fmla="*/ 9 w 17"/>
                  <a:gd name="T101" fmla="*/ 11 h 16"/>
                  <a:gd name="T102" fmla="*/ 9 w 17"/>
                  <a:gd name="T103" fmla="*/ 11 h 16"/>
                  <a:gd name="T104" fmla="*/ 11 w 17"/>
                  <a:gd name="T105" fmla="*/ 12 h 16"/>
                  <a:gd name="T106" fmla="*/ 12 w 17"/>
                  <a:gd name="T107" fmla="*/ 12 h 16"/>
                  <a:gd name="T108" fmla="*/ 13 w 17"/>
                  <a:gd name="T109" fmla="*/ 13 h 16"/>
                  <a:gd name="T110" fmla="*/ 13 w 17"/>
                  <a:gd name="T111" fmla="*/ 14 h 16"/>
                  <a:gd name="T112" fmla="*/ 14 w 17"/>
                  <a:gd name="T113" fmla="*/ 15 h 16"/>
                  <a:gd name="T114" fmla="*/ 15 w 17"/>
                  <a:gd name="T115" fmla="*/ 16 h 16"/>
                  <a:gd name="T116" fmla="*/ 15 w 17"/>
                  <a:gd name="T117" fmla="*/ 16 h 16"/>
                  <a:gd name="T118" fmla="*/ 16 w 17"/>
                  <a:gd name="T1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6">
                    <a:moveTo>
                      <a:pt x="16" y="16"/>
                    </a:moveTo>
                    <a:cubicBezTo>
                      <a:pt x="16" y="16"/>
                      <a:pt x="16" y="16"/>
                      <a:pt x="17" y="15"/>
                    </a:cubicBezTo>
                    <a:cubicBezTo>
                      <a:pt x="17" y="15"/>
                      <a:pt x="17" y="15"/>
                      <a:pt x="17" y="15"/>
                    </a:cubicBezTo>
                    <a:cubicBezTo>
                      <a:pt x="17" y="15"/>
                      <a:pt x="17" y="15"/>
                      <a:pt x="16" y="15"/>
                    </a:cubicBezTo>
                    <a:cubicBezTo>
                      <a:pt x="16" y="15"/>
                      <a:pt x="16" y="14"/>
                      <a:pt x="16" y="14"/>
                    </a:cubicBezTo>
                    <a:cubicBezTo>
                      <a:pt x="16" y="14"/>
                      <a:pt x="15" y="13"/>
                      <a:pt x="15" y="13"/>
                    </a:cubicBezTo>
                    <a:cubicBezTo>
                      <a:pt x="15" y="13"/>
                      <a:pt x="15" y="12"/>
                      <a:pt x="15" y="12"/>
                    </a:cubicBezTo>
                    <a:cubicBezTo>
                      <a:pt x="14" y="12"/>
                      <a:pt x="14" y="12"/>
                      <a:pt x="14" y="12"/>
                    </a:cubicBezTo>
                    <a:cubicBezTo>
                      <a:pt x="13" y="11"/>
                      <a:pt x="13" y="12"/>
                      <a:pt x="12" y="11"/>
                    </a:cubicBezTo>
                    <a:cubicBezTo>
                      <a:pt x="12" y="11"/>
                      <a:pt x="12" y="10"/>
                      <a:pt x="12" y="10"/>
                    </a:cubicBezTo>
                    <a:cubicBezTo>
                      <a:pt x="12" y="10"/>
                      <a:pt x="11" y="10"/>
                      <a:pt x="11" y="9"/>
                    </a:cubicBezTo>
                    <a:cubicBezTo>
                      <a:pt x="11" y="9"/>
                      <a:pt x="11" y="9"/>
                      <a:pt x="10" y="9"/>
                    </a:cubicBezTo>
                    <a:cubicBezTo>
                      <a:pt x="10" y="8"/>
                      <a:pt x="10" y="8"/>
                      <a:pt x="9" y="8"/>
                    </a:cubicBezTo>
                    <a:cubicBezTo>
                      <a:pt x="9" y="8"/>
                      <a:pt x="9" y="7"/>
                      <a:pt x="8" y="7"/>
                    </a:cubicBezTo>
                    <a:cubicBezTo>
                      <a:pt x="8" y="7"/>
                      <a:pt x="8" y="7"/>
                      <a:pt x="8" y="7"/>
                    </a:cubicBezTo>
                    <a:cubicBezTo>
                      <a:pt x="8" y="7"/>
                      <a:pt x="7" y="7"/>
                      <a:pt x="7" y="6"/>
                    </a:cubicBezTo>
                    <a:cubicBezTo>
                      <a:pt x="7" y="6"/>
                      <a:pt x="7" y="6"/>
                      <a:pt x="7" y="5"/>
                    </a:cubicBezTo>
                    <a:cubicBezTo>
                      <a:pt x="7" y="4"/>
                      <a:pt x="7" y="4"/>
                      <a:pt x="6" y="3"/>
                    </a:cubicBezTo>
                    <a:cubicBezTo>
                      <a:pt x="6" y="2"/>
                      <a:pt x="6" y="2"/>
                      <a:pt x="6" y="1"/>
                    </a:cubicBezTo>
                    <a:cubicBezTo>
                      <a:pt x="6" y="1"/>
                      <a:pt x="6" y="0"/>
                      <a:pt x="6" y="0"/>
                    </a:cubicBezTo>
                    <a:cubicBezTo>
                      <a:pt x="5" y="0"/>
                      <a:pt x="5" y="0"/>
                      <a:pt x="5" y="0"/>
                    </a:cubicBezTo>
                    <a:cubicBezTo>
                      <a:pt x="5" y="0"/>
                      <a:pt x="5" y="0"/>
                      <a:pt x="5" y="0"/>
                    </a:cubicBezTo>
                    <a:cubicBezTo>
                      <a:pt x="5" y="1"/>
                      <a:pt x="5" y="1"/>
                      <a:pt x="5" y="1"/>
                    </a:cubicBezTo>
                    <a:cubicBezTo>
                      <a:pt x="4" y="1"/>
                      <a:pt x="4" y="1"/>
                      <a:pt x="4" y="2"/>
                    </a:cubicBezTo>
                    <a:cubicBezTo>
                      <a:pt x="3" y="2"/>
                      <a:pt x="3" y="2"/>
                      <a:pt x="3" y="2"/>
                    </a:cubicBezTo>
                    <a:cubicBezTo>
                      <a:pt x="3" y="2"/>
                      <a:pt x="3" y="2"/>
                      <a:pt x="2" y="2"/>
                    </a:cubicBezTo>
                    <a:cubicBezTo>
                      <a:pt x="2" y="2"/>
                      <a:pt x="2" y="3"/>
                      <a:pt x="2" y="3"/>
                    </a:cubicBezTo>
                    <a:cubicBezTo>
                      <a:pt x="2" y="3"/>
                      <a:pt x="1" y="3"/>
                      <a:pt x="1" y="3"/>
                    </a:cubicBezTo>
                    <a:cubicBezTo>
                      <a:pt x="1" y="3"/>
                      <a:pt x="1" y="3"/>
                      <a:pt x="1" y="4"/>
                    </a:cubicBezTo>
                    <a:cubicBezTo>
                      <a:pt x="1" y="4"/>
                      <a:pt x="1" y="4"/>
                      <a:pt x="1" y="4"/>
                    </a:cubicBezTo>
                    <a:cubicBezTo>
                      <a:pt x="0" y="4"/>
                      <a:pt x="1" y="5"/>
                      <a:pt x="1" y="5"/>
                    </a:cubicBezTo>
                    <a:cubicBezTo>
                      <a:pt x="1" y="6"/>
                      <a:pt x="1" y="6"/>
                      <a:pt x="1" y="6"/>
                    </a:cubicBezTo>
                    <a:cubicBezTo>
                      <a:pt x="0" y="7"/>
                      <a:pt x="0" y="7"/>
                      <a:pt x="0" y="8"/>
                    </a:cubicBezTo>
                    <a:cubicBezTo>
                      <a:pt x="0" y="8"/>
                      <a:pt x="0" y="9"/>
                      <a:pt x="0" y="9"/>
                    </a:cubicBezTo>
                    <a:cubicBezTo>
                      <a:pt x="0" y="9"/>
                      <a:pt x="0" y="9"/>
                      <a:pt x="0" y="10"/>
                    </a:cubicBezTo>
                    <a:cubicBezTo>
                      <a:pt x="0" y="10"/>
                      <a:pt x="0" y="10"/>
                      <a:pt x="0" y="11"/>
                    </a:cubicBezTo>
                    <a:cubicBezTo>
                      <a:pt x="0" y="11"/>
                      <a:pt x="0" y="11"/>
                      <a:pt x="0" y="12"/>
                    </a:cubicBezTo>
                    <a:cubicBezTo>
                      <a:pt x="0" y="12"/>
                      <a:pt x="0" y="12"/>
                      <a:pt x="0" y="12"/>
                    </a:cubicBezTo>
                    <a:cubicBezTo>
                      <a:pt x="0" y="13"/>
                      <a:pt x="0" y="13"/>
                      <a:pt x="0" y="13"/>
                    </a:cubicBezTo>
                    <a:cubicBezTo>
                      <a:pt x="0" y="13"/>
                      <a:pt x="0" y="12"/>
                      <a:pt x="1" y="12"/>
                    </a:cubicBezTo>
                    <a:cubicBezTo>
                      <a:pt x="1" y="12"/>
                      <a:pt x="2" y="12"/>
                      <a:pt x="2" y="12"/>
                    </a:cubicBezTo>
                    <a:cubicBezTo>
                      <a:pt x="2" y="12"/>
                      <a:pt x="2" y="13"/>
                      <a:pt x="3" y="13"/>
                    </a:cubicBezTo>
                    <a:cubicBezTo>
                      <a:pt x="3" y="13"/>
                      <a:pt x="3" y="12"/>
                      <a:pt x="3" y="12"/>
                    </a:cubicBezTo>
                    <a:cubicBezTo>
                      <a:pt x="3" y="12"/>
                      <a:pt x="3" y="11"/>
                      <a:pt x="3" y="11"/>
                    </a:cubicBezTo>
                    <a:cubicBezTo>
                      <a:pt x="3" y="10"/>
                      <a:pt x="4" y="10"/>
                      <a:pt x="4" y="10"/>
                    </a:cubicBezTo>
                    <a:cubicBezTo>
                      <a:pt x="4" y="10"/>
                      <a:pt x="4" y="10"/>
                      <a:pt x="5" y="11"/>
                    </a:cubicBezTo>
                    <a:cubicBezTo>
                      <a:pt x="5" y="11"/>
                      <a:pt x="5" y="11"/>
                      <a:pt x="5" y="11"/>
                    </a:cubicBezTo>
                    <a:cubicBezTo>
                      <a:pt x="6" y="12"/>
                      <a:pt x="6" y="11"/>
                      <a:pt x="6" y="11"/>
                    </a:cubicBezTo>
                    <a:cubicBezTo>
                      <a:pt x="7" y="11"/>
                      <a:pt x="7" y="11"/>
                      <a:pt x="7" y="11"/>
                    </a:cubicBezTo>
                    <a:cubicBezTo>
                      <a:pt x="7" y="11"/>
                      <a:pt x="8" y="10"/>
                      <a:pt x="8" y="10"/>
                    </a:cubicBezTo>
                    <a:cubicBezTo>
                      <a:pt x="8" y="10"/>
                      <a:pt x="8" y="11"/>
                      <a:pt x="9" y="11"/>
                    </a:cubicBezTo>
                    <a:cubicBezTo>
                      <a:pt x="9" y="11"/>
                      <a:pt x="9" y="11"/>
                      <a:pt x="9" y="11"/>
                    </a:cubicBezTo>
                    <a:cubicBezTo>
                      <a:pt x="10" y="11"/>
                      <a:pt x="10" y="11"/>
                      <a:pt x="11" y="12"/>
                    </a:cubicBezTo>
                    <a:cubicBezTo>
                      <a:pt x="11" y="12"/>
                      <a:pt x="11" y="12"/>
                      <a:pt x="12" y="12"/>
                    </a:cubicBezTo>
                    <a:cubicBezTo>
                      <a:pt x="12" y="13"/>
                      <a:pt x="12" y="13"/>
                      <a:pt x="13" y="13"/>
                    </a:cubicBezTo>
                    <a:cubicBezTo>
                      <a:pt x="13" y="14"/>
                      <a:pt x="13" y="14"/>
                      <a:pt x="13" y="14"/>
                    </a:cubicBezTo>
                    <a:cubicBezTo>
                      <a:pt x="14" y="15"/>
                      <a:pt x="14" y="15"/>
                      <a:pt x="14" y="15"/>
                    </a:cubicBezTo>
                    <a:cubicBezTo>
                      <a:pt x="14" y="16"/>
                      <a:pt x="14" y="16"/>
                      <a:pt x="15" y="16"/>
                    </a:cubicBezTo>
                    <a:cubicBezTo>
                      <a:pt x="15" y="16"/>
                      <a:pt x="15" y="16"/>
                      <a:pt x="15" y="16"/>
                    </a:cubicBezTo>
                    <a:cubicBezTo>
                      <a:pt x="15" y="16"/>
                      <a:pt x="16" y="16"/>
                      <a:pt x="16" y="16"/>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66" name="Freeform 360"/>
              <p:cNvSpPr>
                <a:spLocks/>
              </p:cNvSpPr>
              <p:nvPr/>
            </p:nvSpPr>
            <p:spPr bwMode="auto">
              <a:xfrm>
                <a:off x="4421189" y="2957514"/>
                <a:ext cx="20638" cy="20638"/>
              </a:xfrm>
              <a:custGeom>
                <a:avLst/>
                <a:gdLst>
                  <a:gd name="T0" fmla="*/ 1 w 2"/>
                  <a:gd name="T1" fmla="*/ 0 h 2"/>
                  <a:gd name="T2" fmla="*/ 0 w 2"/>
                  <a:gd name="T3" fmla="*/ 1 h 2"/>
                  <a:gd name="T4" fmla="*/ 0 w 2"/>
                  <a:gd name="T5" fmla="*/ 2 h 2"/>
                  <a:gd name="T6" fmla="*/ 1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1"/>
                      <a:pt x="0" y="1"/>
                    </a:cubicBezTo>
                    <a:cubicBezTo>
                      <a:pt x="0" y="1"/>
                      <a:pt x="0" y="2"/>
                      <a:pt x="0" y="2"/>
                    </a:cubicBezTo>
                    <a:cubicBezTo>
                      <a:pt x="0" y="2"/>
                      <a:pt x="1" y="2"/>
                      <a:pt x="1" y="2"/>
                    </a:cubicBezTo>
                    <a:cubicBezTo>
                      <a:pt x="1" y="2"/>
                      <a:pt x="1" y="2"/>
                      <a:pt x="2" y="1"/>
                    </a:cubicBezTo>
                    <a:cubicBezTo>
                      <a:pt x="2" y="1"/>
                      <a:pt x="2" y="1"/>
                      <a:pt x="1" y="0"/>
                    </a:cubicBezTo>
                    <a:cubicBezTo>
                      <a:pt x="1" y="0"/>
                      <a:pt x="1"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67" name="Freeform 361"/>
              <p:cNvSpPr>
                <a:spLocks/>
              </p:cNvSpPr>
              <p:nvPr/>
            </p:nvSpPr>
            <p:spPr bwMode="auto">
              <a:xfrm>
                <a:off x="3546476" y="2600326"/>
                <a:ext cx="20638" cy="22225"/>
              </a:xfrm>
              <a:custGeom>
                <a:avLst/>
                <a:gdLst>
                  <a:gd name="T0" fmla="*/ 2 w 2"/>
                  <a:gd name="T1" fmla="*/ 0 h 2"/>
                  <a:gd name="T2" fmla="*/ 1 w 2"/>
                  <a:gd name="T3" fmla="*/ 1 h 2"/>
                  <a:gd name="T4" fmla="*/ 0 w 2"/>
                  <a:gd name="T5" fmla="*/ 1 h 2"/>
                  <a:gd name="T6" fmla="*/ 1 w 2"/>
                  <a:gd name="T7" fmla="*/ 1 h 2"/>
                  <a:gd name="T8" fmla="*/ 1 w 2"/>
                  <a:gd name="T9" fmla="*/ 2 h 2"/>
                  <a:gd name="T10" fmla="*/ 1 w 2"/>
                  <a:gd name="T11" fmla="*/ 2 h 2"/>
                  <a:gd name="T12" fmla="*/ 2 w 2"/>
                  <a:gd name="T13" fmla="*/ 1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cubicBezTo>
                      <a:pt x="1" y="0"/>
                      <a:pt x="1" y="0"/>
                      <a:pt x="1" y="1"/>
                    </a:cubicBezTo>
                    <a:cubicBezTo>
                      <a:pt x="1" y="1"/>
                      <a:pt x="0" y="1"/>
                      <a:pt x="0" y="1"/>
                    </a:cubicBezTo>
                    <a:cubicBezTo>
                      <a:pt x="0" y="1"/>
                      <a:pt x="1" y="1"/>
                      <a:pt x="1" y="1"/>
                    </a:cubicBezTo>
                    <a:cubicBezTo>
                      <a:pt x="1" y="2"/>
                      <a:pt x="0" y="2"/>
                      <a:pt x="1" y="2"/>
                    </a:cubicBezTo>
                    <a:cubicBezTo>
                      <a:pt x="1" y="2"/>
                      <a:pt x="1" y="2"/>
                      <a:pt x="1" y="2"/>
                    </a:cubicBezTo>
                    <a:cubicBezTo>
                      <a:pt x="2" y="2"/>
                      <a:pt x="2" y="2"/>
                      <a:pt x="2" y="1"/>
                    </a:cubicBezTo>
                    <a:cubicBezTo>
                      <a:pt x="2" y="1"/>
                      <a:pt x="2" y="1"/>
                      <a:pt x="2"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68" name="Freeform 362"/>
              <p:cNvSpPr>
                <a:spLocks/>
              </p:cNvSpPr>
              <p:nvPr/>
            </p:nvSpPr>
            <p:spPr bwMode="auto">
              <a:xfrm>
                <a:off x="3546476" y="2568576"/>
                <a:ext cx="11113" cy="9525"/>
              </a:xfrm>
              <a:custGeom>
                <a:avLst/>
                <a:gdLst>
                  <a:gd name="T0" fmla="*/ 1 w 1"/>
                  <a:gd name="T1" fmla="*/ 1 h 1"/>
                  <a:gd name="T2" fmla="*/ 0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0" y="0"/>
                    </a:cubicBezTo>
                    <a:cubicBezTo>
                      <a:pt x="0" y="0"/>
                      <a:pt x="0" y="0"/>
                      <a:pt x="0" y="0"/>
                    </a:cubicBezTo>
                    <a:cubicBezTo>
                      <a:pt x="0" y="0"/>
                      <a:pt x="0" y="1"/>
                      <a:pt x="0" y="1"/>
                    </a:cubicBezTo>
                    <a:cubicBezTo>
                      <a:pt x="0" y="1"/>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69" name="Oval 363"/>
              <p:cNvSpPr>
                <a:spLocks noChangeArrowheads="1"/>
              </p:cNvSpPr>
              <p:nvPr/>
            </p:nvSpPr>
            <p:spPr bwMode="auto">
              <a:xfrm>
                <a:off x="4225926" y="3184526"/>
                <a:ext cx="22225" cy="9525"/>
              </a:xfrm>
              <a:prstGeom prst="ellipse">
                <a:avLst/>
              </a:pr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70" name="Freeform 364"/>
              <p:cNvSpPr>
                <a:spLocks/>
              </p:cNvSpPr>
              <p:nvPr/>
            </p:nvSpPr>
            <p:spPr bwMode="auto">
              <a:xfrm>
                <a:off x="5348289" y="3465514"/>
                <a:ext cx="215900" cy="420688"/>
              </a:xfrm>
              <a:custGeom>
                <a:avLst/>
                <a:gdLst>
                  <a:gd name="T0" fmla="*/ 19 w 20"/>
                  <a:gd name="T1" fmla="*/ 7 h 39"/>
                  <a:gd name="T2" fmla="*/ 19 w 20"/>
                  <a:gd name="T3" fmla="*/ 3 h 39"/>
                  <a:gd name="T4" fmla="*/ 18 w 20"/>
                  <a:gd name="T5" fmla="*/ 0 h 39"/>
                  <a:gd name="T6" fmla="*/ 16 w 20"/>
                  <a:gd name="T7" fmla="*/ 0 h 39"/>
                  <a:gd name="T8" fmla="*/ 16 w 20"/>
                  <a:gd name="T9" fmla="*/ 2 h 39"/>
                  <a:gd name="T10" fmla="*/ 15 w 20"/>
                  <a:gd name="T11" fmla="*/ 4 h 39"/>
                  <a:gd name="T12" fmla="*/ 13 w 20"/>
                  <a:gd name="T13" fmla="*/ 5 h 39"/>
                  <a:gd name="T14" fmla="*/ 13 w 20"/>
                  <a:gd name="T15" fmla="*/ 7 h 39"/>
                  <a:gd name="T16" fmla="*/ 11 w 20"/>
                  <a:gd name="T17" fmla="*/ 7 h 39"/>
                  <a:gd name="T18" fmla="*/ 10 w 20"/>
                  <a:gd name="T19" fmla="*/ 8 h 39"/>
                  <a:gd name="T20" fmla="*/ 8 w 20"/>
                  <a:gd name="T21" fmla="*/ 10 h 39"/>
                  <a:gd name="T22" fmla="*/ 6 w 20"/>
                  <a:gd name="T23" fmla="*/ 11 h 39"/>
                  <a:gd name="T24" fmla="*/ 5 w 20"/>
                  <a:gd name="T25" fmla="*/ 12 h 39"/>
                  <a:gd name="T26" fmla="*/ 4 w 20"/>
                  <a:gd name="T27" fmla="*/ 13 h 39"/>
                  <a:gd name="T28" fmla="*/ 2 w 20"/>
                  <a:gd name="T29" fmla="*/ 16 h 39"/>
                  <a:gd name="T30" fmla="*/ 3 w 20"/>
                  <a:gd name="T31" fmla="*/ 19 h 39"/>
                  <a:gd name="T32" fmla="*/ 4 w 20"/>
                  <a:gd name="T33" fmla="*/ 21 h 39"/>
                  <a:gd name="T34" fmla="*/ 3 w 20"/>
                  <a:gd name="T35" fmla="*/ 24 h 39"/>
                  <a:gd name="T36" fmla="*/ 1 w 20"/>
                  <a:gd name="T37" fmla="*/ 26 h 39"/>
                  <a:gd name="T38" fmla="*/ 0 w 20"/>
                  <a:gd name="T39" fmla="*/ 30 h 39"/>
                  <a:gd name="T40" fmla="*/ 1 w 20"/>
                  <a:gd name="T41" fmla="*/ 33 h 39"/>
                  <a:gd name="T42" fmla="*/ 1 w 20"/>
                  <a:gd name="T43" fmla="*/ 35 h 39"/>
                  <a:gd name="T44" fmla="*/ 3 w 20"/>
                  <a:gd name="T45" fmla="*/ 38 h 39"/>
                  <a:gd name="T46" fmla="*/ 5 w 20"/>
                  <a:gd name="T47" fmla="*/ 39 h 39"/>
                  <a:gd name="T48" fmla="*/ 9 w 20"/>
                  <a:gd name="T49" fmla="*/ 37 h 39"/>
                  <a:gd name="T50" fmla="*/ 10 w 20"/>
                  <a:gd name="T51" fmla="*/ 34 h 39"/>
                  <a:gd name="T52" fmla="*/ 12 w 20"/>
                  <a:gd name="T53" fmla="*/ 31 h 39"/>
                  <a:gd name="T54" fmla="*/ 12 w 20"/>
                  <a:gd name="T55" fmla="*/ 28 h 39"/>
                  <a:gd name="T56" fmla="*/ 13 w 20"/>
                  <a:gd name="T57" fmla="*/ 25 h 39"/>
                  <a:gd name="T58" fmla="*/ 14 w 20"/>
                  <a:gd name="T59" fmla="*/ 23 h 39"/>
                  <a:gd name="T60" fmla="*/ 15 w 20"/>
                  <a:gd name="T61" fmla="*/ 20 h 39"/>
                  <a:gd name="T62" fmla="*/ 16 w 20"/>
                  <a:gd name="T63" fmla="*/ 18 h 39"/>
                  <a:gd name="T64" fmla="*/ 17 w 20"/>
                  <a:gd name="T65" fmla="*/ 15 h 39"/>
                  <a:gd name="T66" fmla="*/ 18 w 20"/>
                  <a:gd name="T67" fmla="*/ 12 h 39"/>
                  <a:gd name="T68" fmla="*/ 18 w 20"/>
                  <a:gd name="T69" fmla="*/ 11 h 39"/>
                  <a:gd name="T70" fmla="*/ 19 w 20"/>
                  <a:gd name="T7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39">
                    <a:moveTo>
                      <a:pt x="20" y="8"/>
                    </a:moveTo>
                    <a:cubicBezTo>
                      <a:pt x="20" y="7"/>
                      <a:pt x="19" y="7"/>
                      <a:pt x="19" y="7"/>
                    </a:cubicBezTo>
                    <a:cubicBezTo>
                      <a:pt x="19" y="6"/>
                      <a:pt x="19" y="5"/>
                      <a:pt x="19" y="4"/>
                    </a:cubicBezTo>
                    <a:cubicBezTo>
                      <a:pt x="19" y="4"/>
                      <a:pt x="19" y="4"/>
                      <a:pt x="19" y="3"/>
                    </a:cubicBezTo>
                    <a:cubicBezTo>
                      <a:pt x="19" y="2"/>
                      <a:pt x="19" y="2"/>
                      <a:pt x="18" y="2"/>
                    </a:cubicBezTo>
                    <a:cubicBezTo>
                      <a:pt x="18" y="1"/>
                      <a:pt x="18" y="0"/>
                      <a:pt x="18" y="0"/>
                    </a:cubicBezTo>
                    <a:cubicBezTo>
                      <a:pt x="17" y="0"/>
                      <a:pt x="17" y="0"/>
                      <a:pt x="17" y="0"/>
                    </a:cubicBezTo>
                    <a:cubicBezTo>
                      <a:pt x="16" y="0"/>
                      <a:pt x="16" y="0"/>
                      <a:pt x="16" y="0"/>
                    </a:cubicBezTo>
                    <a:cubicBezTo>
                      <a:pt x="16" y="1"/>
                      <a:pt x="15" y="1"/>
                      <a:pt x="16" y="1"/>
                    </a:cubicBezTo>
                    <a:cubicBezTo>
                      <a:pt x="16" y="2"/>
                      <a:pt x="16" y="2"/>
                      <a:pt x="16" y="2"/>
                    </a:cubicBezTo>
                    <a:cubicBezTo>
                      <a:pt x="16" y="2"/>
                      <a:pt x="16" y="3"/>
                      <a:pt x="16" y="3"/>
                    </a:cubicBezTo>
                    <a:cubicBezTo>
                      <a:pt x="15" y="3"/>
                      <a:pt x="15" y="4"/>
                      <a:pt x="15" y="4"/>
                    </a:cubicBezTo>
                    <a:cubicBezTo>
                      <a:pt x="14" y="4"/>
                      <a:pt x="14" y="4"/>
                      <a:pt x="14" y="4"/>
                    </a:cubicBezTo>
                    <a:cubicBezTo>
                      <a:pt x="13" y="4"/>
                      <a:pt x="14" y="5"/>
                      <a:pt x="13" y="5"/>
                    </a:cubicBezTo>
                    <a:cubicBezTo>
                      <a:pt x="13" y="6"/>
                      <a:pt x="13" y="6"/>
                      <a:pt x="13" y="6"/>
                    </a:cubicBezTo>
                    <a:cubicBezTo>
                      <a:pt x="13" y="7"/>
                      <a:pt x="13" y="7"/>
                      <a:pt x="13" y="7"/>
                    </a:cubicBezTo>
                    <a:cubicBezTo>
                      <a:pt x="12" y="7"/>
                      <a:pt x="12" y="7"/>
                      <a:pt x="12" y="7"/>
                    </a:cubicBezTo>
                    <a:cubicBezTo>
                      <a:pt x="12" y="7"/>
                      <a:pt x="12" y="7"/>
                      <a:pt x="11" y="7"/>
                    </a:cubicBezTo>
                    <a:cubicBezTo>
                      <a:pt x="11" y="7"/>
                      <a:pt x="11" y="8"/>
                      <a:pt x="11" y="8"/>
                    </a:cubicBezTo>
                    <a:cubicBezTo>
                      <a:pt x="10" y="8"/>
                      <a:pt x="10" y="8"/>
                      <a:pt x="10" y="8"/>
                    </a:cubicBezTo>
                    <a:cubicBezTo>
                      <a:pt x="10" y="8"/>
                      <a:pt x="10" y="9"/>
                      <a:pt x="10" y="9"/>
                    </a:cubicBezTo>
                    <a:cubicBezTo>
                      <a:pt x="10" y="10"/>
                      <a:pt x="9" y="10"/>
                      <a:pt x="8" y="10"/>
                    </a:cubicBezTo>
                    <a:cubicBezTo>
                      <a:pt x="8" y="10"/>
                      <a:pt x="8" y="10"/>
                      <a:pt x="7" y="10"/>
                    </a:cubicBezTo>
                    <a:cubicBezTo>
                      <a:pt x="7" y="10"/>
                      <a:pt x="7" y="11"/>
                      <a:pt x="6" y="11"/>
                    </a:cubicBezTo>
                    <a:cubicBezTo>
                      <a:pt x="6" y="11"/>
                      <a:pt x="6" y="11"/>
                      <a:pt x="6" y="11"/>
                    </a:cubicBezTo>
                    <a:cubicBezTo>
                      <a:pt x="5" y="11"/>
                      <a:pt x="5" y="12"/>
                      <a:pt x="5" y="12"/>
                    </a:cubicBezTo>
                    <a:cubicBezTo>
                      <a:pt x="4" y="12"/>
                      <a:pt x="4" y="12"/>
                      <a:pt x="4" y="12"/>
                    </a:cubicBezTo>
                    <a:cubicBezTo>
                      <a:pt x="4" y="12"/>
                      <a:pt x="4" y="13"/>
                      <a:pt x="4" y="13"/>
                    </a:cubicBezTo>
                    <a:cubicBezTo>
                      <a:pt x="4" y="14"/>
                      <a:pt x="3" y="14"/>
                      <a:pt x="3" y="14"/>
                    </a:cubicBezTo>
                    <a:cubicBezTo>
                      <a:pt x="3" y="15"/>
                      <a:pt x="2" y="15"/>
                      <a:pt x="2" y="16"/>
                    </a:cubicBezTo>
                    <a:cubicBezTo>
                      <a:pt x="2" y="17"/>
                      <a:pt x="2" y="17"/>
                      <a:pt x="2" y="18"/>
                    </a:cubicBezTo>
                    <a:cubicBezTo>
                      <a:pt x="2" y="18"/>
                      <a:pt x="3" y="18"/>
                      <a:pt x="3" y="19"/>
                    </a:cubicBezTo>
                    <a:cubicBezTo>
                      <a:pt x="3" y="19"/>
                      <a:pt x="3" y="20"/>
                      <a:pt x="3" y="20"/>
                    </a:cubicBezTo>
                    <a:cubicBezTo>
                      <a:pt x="3" y="21"/>
                      <a:pt x="4" y="21"/>
                      <a:pt x="4" y="21"/>
                    </a:cubicBezTo>
                    <a:cubicBezTo>
                      <a:pt x="4" y="22"/>
                      <a:pt x="4" y="22"/>
                      <a:pt x="3" y="23"/>
                    </a:cubicBezTo>
                    <a:cubicBezTo>
                      <a:pt x="3" y="23"/>
                      <a:pt x="3" y="23"/>
                      <a:pt x="3" y="24"/>
                    </a:cubicBezTo>
                    <a:cubicBezTo>
                      <a:pt x="2" y="25"/>
                      <a:pt x="2" y="25"/>
                      <a:pt x="2" y="26"/>
                    </a:cubicBezTo>
                    <a:cubicBezTo>
                      <a:pt x="2" y="26"/>
                      <a:pt x="2" y="26"/>
                      <a:pt x="1" y="26"/>
                    </a:cubicBezTo>
                    <a:cubicBezTo>
                      <a:pt x="1" y="27"/>
                      <a:pt x="0" y="27"/>
                      <a:pt x="0" y="28"/>
                    </a:cubicBezTo>
                    <a:cubicBezTo>
                      <a:pt x="0" y="29"/>
                      <a:pt x="0" y="29"/>
                      <a:pt x="0" y="30"/>
                    </a:cubicBezTo>
                    <a:cubicBezTo>
                      <a:pt x="0" y="31"/>
                      <a:pt x="0" y="31"/>
                      <a:pt x="0" y="31"/>
                    </a:cubicBezTo>
                    <a:cubicBezTo>
                      <a:pt x="1" y="32"/>
                      <a:pt x="1" y="32"/>
                      <a:pt x="1" y="33"/>
                    </a:cubicBezTo>
                    <a:cubicBezTo>
                      <a:pt x="1" y="33"/>
                      <a:pt x="1" y="33"/>
                      <a:pt x="1" y="33"/>
                    </a:cubicBezTo>
                    <a:cubicBezTo>
                      <a:pt x="1" y="34"/>
                      <a:pt x="1" y="35"/>
                      <a:pt x="1" y="35"/>
                    </a:cubicBezTo>
                    <a:cubicBezTo>
                      <a:pt x="2" y="36"/>
                      <a:pt x="2" y="36"/>
                      <a:pt x="2" y="37"/>
                    </a:cubicBezTo>
                    <a:cubicBezTo>
                      <a:pt x="2" y="37"/>
                      <a:pt x="2" y="37"/>
                      <a:pt x="3" y="38"/>
                    </a:cubicBezTo>
                    <a:cubicBezTo>
                      <a:pt x="3" y="38"/>
                      <a:pt x="3" y="38"/>
                      <a:pt x="4" y="39"/>
                    </a:cubicBezTo>
                    <a:cubicBezTo>
                      <a:pt x="4" y="39"/>
                      <a:pt x="5" y="39"/>
                      <a:pt x="5" y="39"/>
                    </a:cubicBezTo>
                    <a:cubicBezTo>
                      <a:pt x="6" y="39"/>
                      <a:pt x="6" y="38"/>
                      <a:pt x="7" y="38"/>
                    </a:cubicBezTo>
                    <a:cubicBezTo>
                      <a:pt x="8" y="38"/>
                      <a:pt x="8" y="37"/>
                      <a:pt x="9" y="37"/>
                    </a:cubicBezTo>
                    <a:cubicBezTo>
                      <a:pt x="9" y="36"/>
                      <a:pt x="10" y="36"/>
                      <a:pt x="10" y="36"/>
                    </a:cubicBezTo>
                    <a:cubicBezTo>
                      <a:pt x="10" y="36"/>
                      <a:pt x="10" y="35"/>
                      <a:pt x="10" y="34"/>
                    </a:cubicBezTo>
                    <a:cubicBezTo>
                      <a:pt x="11" y="33"/>
                      <a:pt x="10" y="33"/>
                      <a:pt x="11" y="32"/>
                    </a:cubicBezTo>
                    <a:cubicBezTo>
                      <a:pt x="11" y="31"/>
                      <a:pt x="11" y="31"/>
                      <a:pt x="12" y="31"/>
                    </a:cubicBezTo>
                    <a:cubicBezTo>
                      <a:pt x="12" y="30"/>
                      <a:pt x="12" y="30"/>
                      <a:pt x="12" y="30"/>
                    </a:cubicBezTo>
                    <a:cubicBezTo>
                      <a:pt x="12" y="29"/>
                      <a:pt x="12" y="28"/>
                      <a:pt x="12" y="28"/>
                    </a:cubicBezTo>
                    <a:cubicBezTo>
                      <a:pt x="13" y="27"/>
                      <a:pt x="13" y="27"/>
                      <a:pt x="13" y="26"/>
                    </a:cubicBezTo>
                    <a:cubicBezTo>
                      <a:pt x="13" y="26"/>
                      <a:pt x="13" y="25"/>
                      <a:pt x="13" y="25"/>
                    </a:cubicBezTo>
                    <a:cubicBezTo>
                      <a:pt x="13" y="24"/>
                      <a:pt x="14" y="24"/>
                      <a:pt x="14" y="23"/>
                    </a:cubicBezTo>
                    <a:cubicBezTo>
                      <a:pt x="14" y="23"/>
                      <a:pt x="14" y="23"/>
                      <a:pt x="14" y="23"/>
                    </a:cubicBezTo>
                    <a:cubicBezTo>
                      <a:pt x="15" y="22"/>
                      <a:pt x="15" y="22"/>
                      <a:pt x="15" y="21"/>
                    </a:cubicBezTo>
                    <a:cubicBezTo>
                      <a:pt x="15" y="21"/>
                      <a:pt x="15" y="21"/>
                      <a:pt x="15" y="20"/>
                    </a:cubicBezTo>
                    <a:cubicBezTo>
                      <a:pt x="15" y="20"/>
                      <a:pt x="16" y="20"/>
                      <a:pt x="16" y="19"/>
                    </a:cubicBezTo>
                    <a:cubicBezTo>
                      <a:pt x="16" y="19"/>
                      <a:pt x="16" y="19"/>
                      <a:pt x="16" y="18"/>
                    </a:cubicBezTo>
                    <a:cubicBezTo>
                      <a:pt x="16" y="18"/>
                      <a:pt x="16" y="17"/>
                      <a:pt x="16" y="17"/>
                    </a:cubicBezTo>
                    <a:cubicBezTo>
                      <a:pt x="16" y="16"/>
                      <a:pt x="17" y="15"/>
                      <a:pt x="17" y="15"/>
                    </a:cubicBezTo>
                    <a:cubicBezTo>
                      <a:pt x="17" y="14"/>
                      <a:pt x="17" y="14"/>
                      <a:pt x="17" y="13"/>
                    </a:cubicBezTo>
                    <a:cubicBezTo>
                      <a:pt x="18" y="13"/>
                      <a:pt x="18" y="13"/>
                      <a:pt x="18" y="12"/>
                    </a:cubicBezTo>
                    <a:cubicBezTo>
                      <a:pt x="18" y="12"/>
                      <a:pt x="18" y="12"/>
                      <a:pt x="18" y="11"/>
                    </a:cubicBezTo>
                    <a:cubicBezTo>
                      <a:pt x="18" y="11"/>
                      <a:pt x="18" y="11"/>
                      <a:pt x="18" y="11"/>
                    </a:cubicBezTo>
                    <a:cubicBezTo>
                      <a:pt x="18" y="10"/>
                      <a:pt x="19" y="11"/>
                      <a:pt x="19" y="11"/>
                    </a:cubicBezTo>
                    <a:cubicBezTo>
                      <a:pt x="20" y="11"/>
                      <a:pt x="19" y="10"/>
                      <a:pt x="19" y="10"/>
                    </a:cubicBezTo>
                    <a:cubicBezTo>
                      <a:pt x="20" y="9"/>
                      <a:pt x="20" y="9"/>
                      <a:pt x="20" y="8"/>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71" name="Freeform 365"/>
              <p:cNvSpPr>
                <a:spLocks/>
              </p:cNvSpPr>
              <p:nvPr/>
            </p:nvSpPr>
            <p:spPr bwMode="auto">
              <a:xfrm>
                <a:off x="5424489" y="2146301"/>
                <a:ext cx="53975" cy="42863"/>
              </a:xfrm>
              <a:custGeom>
                <a:avLst/>
                <a:gdLst>
                  <a:gd name="T0" fmla="*/ 2 w 5"/>
                  <a:gd name="T1" fmla="*/ 4 h 4"/>
                  <a:gd name="T2" fmla="*/ 3 w 5"/>
                  <a:gd name="T3" fmla="*/ 4 h 4"/>
                  <a:gd name="T4" fmla="*/ 4 w 5"/>
                  <a:gd name="T5" fmla="*/ 4 h 4"/>
                  <a:gd name="T6" fmla="*/ 5 w 5"/>
                  <a:gd name="T7" fmla="*/ 4 h 4"/>
                  <a:gd name="T8" fmla="*/ 5 w 5"/>
                  <a:gd name="T9" fmla="*/ 4 h 4"/>
                  <a:gd name="T10" fmla="*/ 5 w 5"/>
                  <a:gd name="T11" fmla="*/ 3 h 4"/>
                  <a:gd name="T12" fmla="*/ 4 w 5"/>
                  <a:gd name="T13" fmla="*/ 3 h 4"/>
                  <a:gd name="T14" fmla="*/ 3 w 5"/>
                  <a:gd name="T15" fmla="*/ 2 h 4"/>
                  <a:gd name="T16" fmla="*/ 3 w 5"/>
                  <a:gd name="T17" fmla="*/ 2 h 4"/>
                  <a:gd name="T18" fmla="*/ 4 w 5"/>
                  <a:gd name="T19" fmla="*/ 1 h 4"/>
                  <a:gd name="T20" fmla="*/ 4 w 5"/>
                  <a:gd name="T21" fmla="*/ 1 h 4"/>
                  <a:gd name="T22" fmla="*/ 3 w 5"/>
                  <a:gd name="T23" fmla="*/ 0 h 4"/>
                  <a:gd name="T24" fmla="*/ 2 w 5"/>
                  <a:gd name="T25" fmla="*/ 0 h 4"/>
                  <a:gd name="T26" fmla="*/ 2 w 5"/>
                  <a:gd name="T27" fmla="*/ 0 h 4"/>
                  <a:gd name="T28" fmla="*/ 2 w 5"/>
                  <a:gd name="T29" fmla="*/ 1 h 4"/>
                  <a:gd name="T30" fmla="*/ 1 w 5"/>
                  <a:gd name="T31" fmla="*/ 1 h 4"/>
                  <a:gd name="T32" fmla="*/ 0 w 5"/>
                  <a:gd name="T33" fmla="*/ 2 h 4"/>
                  <a:gd name="T34" fmla="*/ 0 w 5"/>
                  <a:gd name="T35" fmla="*/ 2 h 4"/>
                  <a:gd name="T36" fmla="*/ 1 w 5"/>
                  <a:gd name="T37" fmla="*/ 3 h 4"/>
                  <a:gd name="T38" fmla="*/ 2 w 5"/>
                  <a:gd name="T39" fmla="*/ 3 h 4"/>
                  <a:gd name="T40" fmla="*/ 2 w 5"/>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2" y="4"/>
                    </a:moveTo>
                    <a:cubicBezTo>
                      <a:pt x="3" y="4"/>
                      <a:pt x="3" y="4"/>
                      <a:pt x="3" y="4"/>
                    </a:cubicBezTo>
                    <a:cubicBezTo>
                      <a:pt x="3" y="4"/>
                      <a:pt x="4" y="4"/>
                      <a:pt x="4" y="4"/>
                    </a:cubicBezTo>
                    <a:cubicBezTo>
                      <a:pt x="4" y="4"/>
                      <a:pt x="4" y="4"/>
                      <a:pt x="5" y="4"/>
                    </a:cubicBezTo>
                    <a:cubicBezTo>
                      <a:pt x="5" y="4"/>
                      <a:pt x="5" y="4"/>
                      <a:pt x="5" y="4"/>
                    </a:cubicBezTo>
                    <a:cubicBezTo>
                      <a:pt x="5" y="3"/>
                      <a:pt x="5" y="3"/>
                      <a:pt x="5" y="3"/>
                    </a:cubicBezTo>
                    <a:cubicBezTo>
                      <a:pt x="5" y="3"/>
                      <a:pt x="5" y="3"/>
                      <a:pt x="4" y="3"/>
                    </a:cubicBezTo>
                    <a:cubicBezTo>
                      <a:pt x="4" y="2"/>
                      <a:pt x="4" y="3"/>
                      <a:pt x="3" y="2"/>
                    </a:cubicBezTo>
                    <a:cubicBezTo>
                      <a:pt x="3" y="2"/>
                      <a:pt x="3" y="2"/>
                      <a:pt x="3" y="2"/>
                    </a:cubicBezTo>
                    <a:cubicBezTo>
                      <a:pt x="4" y="1"/>
                      <a:pt x="4" y="1"/>
                      <a:pt x="4" y="1"/>
                    </a:cubicBezTo>
                    <a:cubicBezTo>
                      <a:pt x="4" y="1"/>
                      <a:pt x="4" y="1"/>
                      <a:pt x="4" y="1"/>
                    </a:cubicBezTo>
                    <a:cubicBezTo>
                      <a:pt x="4" y="1"/>
                      <a:pt x="3" y="1"/>
                      <a:pt x="3" y="0"/>
                    </a:cubicBezTo>
                    <a:cubicBezTo>
                      <a:pt x="3" y="0"/>
                      <a:pt x="3" y="0"/>
                      <a:pt x="2" y="0"/>
                    </a:cubicBezTo>
                    <a:cubicBezTo>
                      <a:pt x="2" y="0"/>
                      <a:pt x="2" y="0"/>
                      <a:pt x="2" y="0"/>
                    </a:cubicBezTo>
                    <a:cubicBezTo>
                      <a:pt x="1" y="1"/>
                      <a:pt x="2" y="1"/>
                      <a:pt x="2" y="1"/>
                    </a:cubicBezTo>
                    <a:cubicBezTo>
                      <a:pt x="2" y="1"/>
                      <a:pt x="1" y="1"/>
                      <a:pt x="1" y="1"/>
                    </a:cubicBezTo>
                    <a:cubicBezTo>
                      <a:pt x="1" y="1"/>
                      <a:pt x="0" y="1"/>
                      <a:pt x="0" y="2"/>
                    </a:cubicBezTo>
                    <a:cubicBezTo>
                      <a:pt x="0" y="2"/>
                      <a:pt x="0" y="2"/>
                      <a:pt x="0" y="2"/>
                    </a:cubicBezTo>
                    <a:cubicBezTo>
                      <a:pt x="1" y="3"/>
                      <a:pt x="1" y="3"/>
                      <a:pt x="1" y="3"/>
                    </a:cubicBezTo>
                    <a:cubicBezTo>
                      <a:pt x="1" y="3"/>
                      <a:pt x="2" y="2"/>
                      <a:pt x="2" y="3"/>
                    </a:cubicBezTo>
                    <a:cubicBezTo>
                      <a:pt x="2" y="3"/>
                      <a:pt x="2" y="3"/>
                      <a:pt x="2" y="4"/>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72" name="Freeform 366"/>
              <p:cNvSpPr>
                <a:spLocks/>
              </p:cNvSpPr>
              <p:nvPr/>
            </p:nvSpPr>
            <p:spPr bwMode="auto">
              <a:xfrm>
                <a:off x="3708401" y="1054101"/>
                <a:ext cx="215900" cy="87313"/>
              </a:xfrm>
              <a:custGeom>
                <a:avLst/>
                <a:gdLst>
                  <a:gd name="T0" fmla="*/ 20 w 20"/>
                  <a:gd name="T1" fmla="*/ 2 h 8"/>
                  <a:gd name="T2" fmla="*/ 19 w 20"/>
                  <a:gd name="T3" fmla="*/ 2 h 8"/>
                  <a:gd name="T4" fmla="*/ 18 w 20"/>
                  <a:gd name="T5" fmla="*/ 1 h 8"/>
                  <a:gd name="T6" fmla="*/ 18 w 20"/>
                  <a:gd name="T7" fmla="*/ 1 h 8"/>
                  <a:gd name="T8" fmla="*/ 16 w 20"/>
                  <a:gd name="T9" fmla="*/ 1 h 8"/>
                  <a:gd name="T10" fmla="*/ 16 w 20"/>
                  <a:gd name="T11" fmla="*/ 0 h 8"/>
                  <a:gd name="T12" fmla="*/ 15 w 20"/>
                  <a:gd name="T13" fmla="*/ 0 h 8"/>
                  <a:gd name="T14" fmla="*/ 15 w 20"/>
                  <a:gd name="T15" fmla="*/ 1 h 8"/>
                  <a:gd name="T16" fmla="*/ 14 w 20"/>
                  <a:gd name="T17" fmla="*/ 1 h 8"/>
                  <a:gd name="T18" fmla="*/ 13 w 20"/>
                  <a:gd name="T19" fmla="*/ 1 h 8"/>
                  <a:gd name="T20" fmla="*/ 12 w 20"/>
                  <a:gd name="T21" fmla="*/ 1 h 8"/>
                  <a:gd name="T22" fmla="*/ 11 w 20"/>
                  <a:gd name="T23" fmla="*/ 1 h 8"/>
                  <a:gd name="T24" fmla="*/ 10 w 20"/>
                  <a:gd name="T25" fmla="*/ 1 h 8"/>
                  <a:gd name="T26" fmla="*/ 9 w 20"/>
                  <a:gd name="T27" fmla="*/ 1 h 8"/>
                  <a:gd name="T28" fmla="*/ 9 w 20"/>
                  <a:gd name="T29" fmla="*/ 2 h 8"/>
                  <a:gd name="T30" fmla="*/ 9 w 20"/>
                  <a:gd name="T31" fmla="*/ 2 h 8"/>
                  <a:gd name="T32" fmla="*/ 8 w 20"/>
                  <a:gd name="T33" fmla="*/ 2 h 8"/>
                  <a:gd name="T34" fmla="*/ 7 w 20"/>
                  <a:gd name="T35" fmla="*/ 1 h 8"/>
                  <a:gd name="T36" fmla="*/ 7 w 20"/>
                  <a:gd name="T37" fmla="*/ 1 h 8"/>
                  <a:gd name="T38" fmla="*/ 7 w 20"/>
                  <a:gd name="T39" fmla="*/ 2 h 8"/>
                  <a:gd name="T40" fmla="*/ 6 w 20"/>
                  <a:gd name="T41" fmla="*/ 3 h 8"/>
                  <a:gd name="T42" fmla="*/ 6 w 20"/>
                  <a:gd name="T43" fmla="*/ 3 h 8"/>
                  <a:gd name="T44" fmla="*/ 5 w 20"/>
                  <a:gd name="T45" fmla="*/ 2 h 8"/>
                  <a:gd name="T46" fmla="*/ 5 w 20"/>
                  <a:gd name="T47" fmla="*/ 1 h 8"/>
                  <a:gd name="T48" fmla="*/ 4 w 20"/>
                  <a:gd name="T49" fmla="*/ 1 h 8"/>
                  <a:gd name="T50" fmla="*/ 3 w 20"/>
                  <a:gd name="T51" fmla="*/ 1 h 8"/>
                  <a:gd name="T52" fmla="*/ 3 w 20"/>
                  <a:gd name="T53" fmla="*/ 1 h 8"/>
                  <a:gd name="T54" fmla="*/ 2 w 20"/>
                  <a:gd name="T55" fmla="*/ 1 h 8"/>
                  <a:gd name="T56" fmla="*/ 2 w 20"/>
                  <a:gd name="T57" fmla="*/ 1 h 8"/>
                  <a:gd name="T58" fmla="*/ 1 w 20"/>
                  <a:gd name="T59" fmla="*/ 2 h 8"/>
                  <a:gd name="T60" fmla="*/ 0 w 20"/>
                  <a:gd name="T61" fmla="*/ 3 h 8"/>
                  <a:gd name="T62" fmla="*/ 0 w 20"/>
                  <a:gd name="T63" fmla="*/ 3 h 8"/>
                  <a:gd name="T64" fmla="*/ 2 w 20"/>
                  <a:gd name="T65" fmla="*/ 3 h 8"/>
                  <a:gd name="T66" fmla="*/ 3 w 20"/>
                  <a:gd name="T67" fmla="*/ 2 h 8"/>
                  <a:gd name="T68" fmla="*/ 4 w 20"/>
                  <a:gd name="T69" fmla="*/ 3 h 8"/>
                  <a:gd name="T70" fmla="*/ 4 w 20"/>
                  <a:gd name="T71" fmla="*/ 3 h 8"/>
                  <a:gd name="T72" fmla="*/ 3 w 20"/>
                  <a:gd name="T73" fmla="*/ 4 h 8"/>
                  <a:gd name="T74" fmla="*/ 2 w 20"/>
                  <a:gd name="T75" fmla="*/ 4 h 8"/>
                  <a:gd name="T76" fmla="*/ 0 w 20"/>
                  <a:gd name="T77" fmla="*/ 4 h 8"/>
                  <a:gd name="T78" fmla="*/ 0 w 20"/>
                  <a:gd name="T79" fmla="*/ 5 h 8"/>
                  <a:gd name="T80" fmla="*/ 1 w 20"/>
                  <a:gd name="T81" fmla="*/ 5 h 8"/>
                  <a:gd name="T82" fmla="*/ 2 w 20"/>
                  <a:gd name="T83" fmla="*/ 6 h 8"/>
                  <a:gd name="T84" fmla="*/ 3 w 20"/>
                  <a:gd name="T85" fmla="*/ 7 h 8"/>
                  <a:gd name="T86" fmla="*/ 4 w 20"/>
                  <a:gd name="T87" fmla="*/ 7 h 8"/>
                  <a:gd name="T88" fmla="*/ 6 w 20"/>
                  <a:gd name="T89" fmla="*/ 7 h 8"/>
                  <a:gd name="T90" fmla="*/ 8 w 20"/>
                  <a:gd name="T91" fmla="*/ 8 h 8"/>
                  <a:gd name="T92" fmla="*/ 9 w 20"/>
                  <a:gd name="T93" fmla="*/ 7 h 8"/>
                  <a:gd name="T94" fmla="*/ 12 w 20"/>
                  <a:gd name="T95" fmla="*/ 7 h 8"/>
                  <a:gd name="T96" fmla="*/ 15 w 20"/>
                  <a:gd name="T97" fmla="*/ 7 h 8"/>
                  <a:gd name="T98" fmla="*/ 15 w 20"/>
                  <a:gd name="T99" fmla="*/ 7 h 8"/>
                  <a:gd name="T100" fmla="*/ 16 w 20"/>
                  <a:gd name="T101" fmla="*/ 7 h 8"/>
                  <a:gd name="T102" fmla="*/ 17 w 20"/>
                  <a:gd name="T103" fmla="*/ 7 h 8"/>
                  <a:gd name="T104" fmla="*/ 18 w 20"/>
                  <a:gd name="T105" fmla="*/ 6 h 8"/>
                  <a:gd name="T106" fmla="*/ 18 w 20"/>
                  <a:gd name="T107" fmla="*/ 5 h 8"/>
                  <a:gd name="T108" fmla="*/ 19 w 20"/>
                  <a:gd name="T109" fmla="*/ 4 h 8"/>
                  <a:gd name="T110" fmla="*/ 20 w 20"/>
                  <a:gd name="T111" fmla="*/ 4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20" y="2"/>
                    </a:moveTo>
                    <a:cubicBezTo>
                      <a:pt x="19" y="2"/>
                      <a:pt x="19" y="3"/>
                      <a:pt x="19" y="2"/>
                    </a:cubicBezTo>
                    <a:cubicBezTo>
                      <a:pt x="18" y="2"/>
                      <a:pt x="19" y="2"/>
                      <a:pt x="18" y="1"/>
                    </a:cubicBezTo>
                    <a:cubicBezTo>
                      <a:pt x="18" y="1"/>
                      <a:pt x="18" y="1"/>
                      <a:pt x="18" y="1"/>
                    </a:cubicBezTo>
                    <a:cubicBezTo>
                      <a:pt x="17" y="1"/>
                      <a:pt x="17" y="1"/>
                      <a:pt x="16" y="1"/>
                    </a:cubicBezTo>
                    <a:cubicBezTo>
                      <a:pt x="16" y="1"/>
                      <a:pt x="16" y="0"/>
                      <a:pt x="16" y="0"/>
                    </a:cubicBezTo>
                    <a:cubicBezTo>
                      <a:pt x="16" y="0"/>
                      <a:pt x="15" y="0"/>
                      <a:pt x="15" y="0"/>
                    </a:cubicBezTo>
                    <a:cubicBezTo>
                      <a:pt x="15" y="0"/>
                      <a:pt x="15" y="1"/>
                      <a:pt x="15" y="1"/>
                    </a:cubicBezTo>
                    <a:cubicBezTo>
                      <a:pt x="15" y="1"/>
                      <a:pt x="14" y="1"/>
                      <a:pt x="14" y="1"/>
                    </a:cubicBezTo>
                    <a:cubicBezTo>
                      <a:pt x="13" y="1"/>
                      <a:pt x="13" y="1"/>
                      <a:pt x="13" y="1"/>
                    </a:cubicBezTo>
                    <a:cubicBezTo>
                      <a:pt x="13" y="1"/>
                      <a:pt x="13" y="1"/>
                      <a:pt x="12" y="1"/>
                    </a:cubicBezTo>
                    <a:cubicBezTo>
                      <a:pt x="12" y="1"/>
                      <a:pt x="12" y="1"/>
                      <a:pt x="11" y="1"/>
                    </a:cubicBezTo>
                    <a:cubicBezTo>
                      <a:pt x="11" y="1"/>
                      <a:pt x="11" y="1"/>
                      <a:pt x="10" y="1"/>
                    </a:cubicBezTo>
                    <a:cubicBezTo>
                      <a:pt x="10" y="1"/>
                      <a:pt x="10" y="1"/>
                      <a:pt x="9" y="1"/>
                    </a:cubicBezTo>
                    <a:cubicBezTo>
                      <a:pt x="9" y="1"/>
                      <a:pt x="10" y="1"/>
                      <a:pt x="9" y="2"/>
                    </a:cubicBezTo>
                    <a:cubicBezTo>
                      <a:pt x="9" y="2"/>
                      <a:pt x="9" y="2"/>
                      <a:pt x="9" y="2"/>
                    </a:cubicBezTo>
                    <a:cubicBezTo>
                      <a:pt x="9" y="2"/>
                      <a:pt x="9" y="2"/>
                      <a:pt x="8" y="2"/>
                    </a:cubicBezTo>
                    <a:cubicBezTo>
                      <a:pt x="8" y="1"/>
                      <a:pt x="8" y="1"/>
                      <a:pt x="7" y="1"/>
                    </a:cubicBezTo>
                    <a:cubicBezTo>
                      <a:pt x="7" y="1"/>
                      <a:pt x="7" y="1"/>
                      <a:pt x="7" y="1"/>
                    </a:cubicBezTo>
                    <a:cubicBezTo>
                      <a:pt x="7" y="1"/>
                      <a:pt x="7" y="2"/>
                      <a:pt x="7" y="2"/>
                    </a:cubicBezTo>
                    <a:cubicBezTo>
                      <a:pt x="7" y="3"/>
                      <a:pt x="6" y="2"/>
                      <a:pt x="6" y="3"/>
                    </a:cubicBezTo>
                    <a:cubicBezTo>
                      <a:pt x="6" y="3"/>
                      <a:pt x="6" y="3"/>
                      <a:pt x="6" y="3"/>
                    </a:cubicBezTo>
                    <a:cubicBezTo>
                      <a:pt x="5" y="3"/>
                      <a:pt x="6" y="2"/>
                      <a:pt x="5" y="2"/>
                    </a:cubicBezTo>
                    <a:cubicBezTo>
                      <a:pt x="5" y="2"/>
                      <a:pt x="5" y="1"/>
                      <a:pt x="5" y="1"/>
                    </a:cubicBezTo>
                    <a:cubicBezTo>
                      <a:pt x="5" y="1"/>
                      <a:pt x="4" y="1"/>
                      <a:pt x="4" y="1"/>
                    </a:cubicBezTo>
                    <a:cubicBezTo>
                      <a:pt x="4" y="1"/>
                      <a:pt x="4" y="1"/>
                      <a:pt x="3" y="1"/>
                    </a:cubicBezTo>
                    <a:cubicBezTo>
                      <a:pt x="3" y="1"/>
                      <a:pt x="3" y="1"/>
                      <a:pt x="3" y="1"/>
                    </a:cubicBezTo>
                    <a:cubicBezTo>
                      <a:pt x="3" y="1"/>
                      <a:pt x="2" y="1"/>
                      <a:pt x="2" y="1"/>
                    </a:cubicBezTo>
                    <a:cubicBezTo>
                      <a:pt x="2" y="1"/>
                      <a:pt x="2" y="1"/>
                      <a:pt x="2" y="1"/>
                    </a:cubicBezTo>
                    <a:cubicBezTo>
                      <a:pt x="1" y="1"/>
                      <a:pt x="1" y="2"/>
                      <a:pt x="1" y="2"/>
                    </a:cubicBezTo>
                    <a:cubicBezTo>
                      <a:pt x="0" y="2"/>
                      <a:pt x="0" y="2"/>
                      <a:pt x="0" y="3"/>
                    </a:cubicBezTo>
                    <a:cubicBezTo>
                      <a:pt x="0" y="3"/>
                      <a:pt x="0" y="3"/>
                      <a:pt x="0" y="3"/>
                    </a:cubicBezTo>
                    <a:cubicBezTo>
                      <a:pt x="1" y="3"/>
                      <a:pt x="1" y="3"/>
                      <a:pt x="2" y="3"/>
                    </a:cubicBezTo>
                    <a:cubicBezTo>
                      <a:pt x="2" y="2"/>
                      <a:pt x="2" y="2"/>
                      <a:pt x="3" y="2"/>
                    </a:cubicBezTo>
                    <a:cubicBezTo>
                      <a:pt x="3" y="2"/>
                      <a:pt x="3" y="2"/>
                      <a:pt x="4" y="3"/>
                    </a:cubicBezTo>
                    <a:cubicBezTo>
                      <a:pt x="4" y="3"/>
                      <a:pt x="4" y="3"/>
                      <a:pt x="4" y="3"/>
                    </a:cubicBezTo>
                    <a:cubicBezTo>
                      <a:pt x="4" y="4"/>
                      <a:pt x="3" y="4"/>
                      <a:pt x="3" y="4"/>
                    </a:cubicBezTo>
                    <a:cubicBezTo>
                      <a:pt x="3" y="4"/>
                      <a:pt x="2" y="4"/>
                      <a:pt x="2" y="4"/>
                    </a:cubicBezTo>
                    <a:cubicBezTo>
                      <a:pt x="1" y="4"/>
                      <a:pt x="1" y="3"/>
                      <a:pt x="0" y="4"/>
                    </a:cubicBezTo>
                    <a:cubicBezTo>
                      <a:pt x="0" y="4"/>
                      <a:pt x="0" y="4"/>
                      <a:pt x="0" y="5"/>
                    </a:cubicBezTo>
                    <a:cubicBezTo>
                      <a:pt x="1" y="5"/>
                      <a:pt x="1" y="5"/>
                      <a:pt x="1" y="5"/>
                    </a:cubicBezTo>
                    <a:cubicBezTo>
                      <a:pt x="2" y="5"/>
                      <a:pt x="2" y="5"/>
                      <a:pt x="2" y="6"/>
                    </a:cubicBezTo>
                    <a:cubicBezTo>
                      <a:pt x="3" y="6"/>
                      <a:pt x="2" y="7"/>
                      <a:pt x="3" y="7"/>
                    </a:cubicBezTo>
                    <a:cubicBezTo>
                      <a:pt x="3" y="8"/>
                      <a:pt x="3" y="7"/>
                      <a:pt x="4" y="7"/>
                    </a:cubicBezTo>
                    <a:cubicBezTo>
                      <a:pt x="5" y="8"/>
                      <a:pt x="5" y="7"/>
                      <a:pt x="6" y="7"/>
                    </a:cubicBezTo>
                    <a:cubicBezTo>
                      <a:pt x="6" y="7"/>
                      <a:pt x="7" y="8"/>
                      <a:pt x="8" y="8"/>
                    </a:cubicBezTo>
                    <a:cubicBezTo>
                      <a:pt x="8" y="8"/>
                      <a:pt x="8" y="7"/>
                      <a:pt x="9" y="7"/>
                    </a:cubicBezTo>
                    <a:cubicBezTo>
                      <a:pt x="10" y="7"/>
                      <a:pt x="11" y="7"/>
                      <a:pt x="12" y="7"/>
                    </a:cubicBezTo>
                    <a:cubicBezTo>
                      <a:pt x="13" y="7"/>
                      <a:pt x="13" y="7"/>
                      <a:pt x="15" y="7"/>
                    </a:cubicBezTo>
                    <a:cubicBezTo>
                      <a:pt x="15" y="7"/>
                      <a:pt x="15" y="7"/>
                      <a:pt x="15" y="7"/>
                    </a:cubicBezTo>
                    <a:cubicBezTo>
                      <a:pt x="16" y="7"/>
                      <a:pt x="16" y="7"/>
                      <a:pt x="16" y="7"/>
                    </a:cubicBezTo>
                    <a:cubicBezTo>
                      <a:pt x="17" y="7"/>
                      <a:pt x="17" y="7"/>
                      <a:pt x="17" y="7"/>
                    </a:cubicBezTo>
                    <a:cubicBezTo>
                      <a:pt x="18" y="7"/>
                      <a:pt x="18" y="7"/>
                      <a:pt x="18" y="6"/>
                    </a:cubicBezTo>
                    <a:cubicBezTo>
                      <a:pt x="18" y="6"/>
                      <a:pt x="18" y="6"/>
                      <a:pt x="18" y="5"/>
                    </a:cubicBezTo>
                    <a:cubicBezTo>
                      <a:pt x="18" y="5"/>
                      <a:pt x="19" y="4"/>
                      <a:pt x="19" y="4"/>
                    </a:cubicBezTo>
                    <a:cubicBezTo>
                      <a:pt x="19" y="4"/>
                      <a:pt x="20" y="4"/>
                      <a:pt x="20" y="4"/>
                    </a:cubicBezTo>
                    <a:cubicBezTo>
                      <a:pt x="20" y="3"/>
                      <a:pt x="20" y="3"/>
                      <a:pt x="20"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73" name="Freeform 367"/>
              <p:cNvSpPr>
                <a:spLocks/>
              </p:cNvSpPr>
              <p:nvPr/>
            </p:nvSpPr>
            <p:spPr bwMode="auto">
              <a:xfrm>
                <a:off x="4043364" y="1162051"/>
                <a:ext cx="20638"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1" y="1"/>
                      <a:pt x="1" y="1"/>
                    </a:cubicBezTo>
                    <a:cubicBezTo>
                      <a:pt x="1" y="1"/>
                      <a:pt x="1" y="0"/>
                      <a:pt x="0" y="1"/>
                    </a:cubicBezTo>
                    <a:cubicBezTo>
                      <a:pt x="0" y="1"/>
                      <a:pt x="1" y="1"/>
                      <a:pt x="1" y="1"/>
                    </a:cubicBezTo>
                    <a:cubicBezTo>
                      <a:pt x="1" y="1"/>
                      <a:pt x="1" y="2"/>
                      <a:pt x="1" y="2"/>
                    </a:cubicBezTo>
                    <a:cubicBezTo>
                      <a:pt x="1" y="2"/>
                      <a:pt x="1" y="2"/>
                      <a:pt x="2" y="2"/>
                    </a:cubicBezTo>
                    <a:cubicBezTo>
                      <a:pt x="2" y="2"/>
                      <a:pt x="2" y="1"/>
                      <a:pt x="2" y="1"/>
                    </a:cubicBezTo>
                    <a:cubicBezTo>
                      <a:pt x="2" y="1"/>
                      <a:pt x="2" y="1"/>
                      <a:pt x="2"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74" name="Freeform 368"/>
              <p:cNvSpPr>
                <a:spLocks/>
              </p:cNvSpPr>
              <p:nvPr/>
            </p:nvSpPr>
            <p:spPr bwMode="auto">
              <a:xfrm>
                <a:off x="4538664"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75" name="Freeform 369"/>
              <p:cNvSpPr>
                <a:spLocks/>
              </p:cNvSpPr>
              <p:nvPr/>
            </p:nvSpPr>
            <p:spPr bwMode="auto">
              <a:xfrm>
                <a:off x="4529139" y="1627189"/>
                <a:ext cx="85725" cy="31750"/>
              </a:xfrm>
              <a:custGeom>
                <a:avLst/>
                <a:gdLst>
                  <a:gd name="T0" fmla="*/ 7 w 8"/>
                  <a:gd name="T1" fmla="*/ 0 h 3"/>
                  <a:gd name="T2" fmla="*/ 7 w 8"/>
                  <a:gd name="T3" fmla="*/ 0 h 3"/>
                  <a:gd name="T4" fmla="*/ 6 w 8"/>
                  <a:gd name="T5" fmla="*/ 0 h 3"/>
                  <a:gd name="T6" fmla="*/ 6 w 8"/>
                  <a:gd name="T7" fmla="*/ 1 h 3"/>
                  <a:gd name="T8" fmla="*/ 5 w 8"/>
                  <a:gd name="T9" fmla="*/ 0 h 3"/>
                  <a:gd name="T10" fmla="*/ 5 w 8"/>
                  <a:gd name="T11" fmla="*/ 0 h 3"/>
                  <a:gd name="T12" fmla="*/ 4 w 8"/>
                  <a:gd name="T13" fmla="*/ 1 h 3"/>
                  <a:gd name="T14" fmla="*/ 3 w 8"/>
                  <a:gd name="T15" fmla="*/ 1 h 3"/>
                  <a:gd name="T16" fmla="*/ 2 w 8"/>
                  <a:gd name="T17" fmla="*/ 1 h 3"/>
                  <a:gd name="T18" fmla="*/ 2 w 8"/>
                  <a:gd name="T19" fmla="*/ 1 h 3"/>
                  <a:gd name="T20" fmla="*/ 1 w 8"/>
                  <a:gd name="T21" fmla="*/ 1 h 3"/>
                  <a:gd name="T22" fmla="*/ 0 w 8"/>
                  <a:gd name="T23" fmla="*/ 1 h 3"/>
                  <a:gd name="T24" fmla="*/ 1 w 8"/>
                  <a:gd name="T25" fmla="*/ 2 h 3"/>
                  <a:gd name="T26" fmla="*/ 1 w 8"/>
                  <a:gd name="T27" fmla="*/ 3 h 3"/>
                  <a:gd name="T28" fmla="*/ 2 w 8"/>
                  <a:gd name="T29" fmla="*/ 3 h 3"/>
                  <a:gd name="T30" fmla="*/ 3 w 8"/>
                  <a:gd name="T31" fmla="*/ 3 h 3"/>
                  <a:gd name="T32" fmla="*/ 4 w 8"/>
                  <a:gd name="T33" fmla="*/ 2 h 3"/>
                  <a:gd name="T34" fmla="*/ 5 w 8"/>
                  <a:gd name="T35" fmla="*/ 2 h 3"/>
                  <a:gd name="T36" fmla="*/ 5 w 8"/>
                  <a:gd name="T37" fmla="*/ 2 h 3"/>
                  <a:gd name="T38" fmla="*/ 6 w 8"/>
                  <a:gd name="T39" fmla="*/ 2 h 3"/>
                  <a:gd name="T40" fmla="*/ 7 w 8"/>
                  <a:gd name="T41" fmla="*/ 2 h 3"/>
                  <a:gd name="T42" fmla="*/ 7 w 8"/>
                  <a:gd name="T43" fmla="*/ 1 h 3"/>
                  <a:gd name="T44" fmla="*/ 8 w 8"/>
                  <a:gd name="T45" fmla="*/ 1 h 3"/>
                  <a:gd name="T46" fmla="*/ 7 w 8"/>
                  <a:gd name="T4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3">
                    <a:moveTo>
                      <a:pt x="7" y="0"/>
                    </a:moveTo>
                    <a:cubicBezTo>
                      <a:pt x="7" y="0"/>
                      <a:pt x="7" y="0"/>
                      <a:pt x="7" y="0"/>
                    </a:cubicBezTo>
                    <a:cubicBezTo>
                      <a:pt x="6" y="0"/>
                      <a:pt x="6" y="0"/>
                      <a:pt x="6" y="0"/>
                    </a:cubicBezTo>
                    <a:cubicBezTo>
                      <a:pt x="6" y="0"/>
                      <a:pt x="6" y="1"/>
                      <a:pt x="6" y="1"/>
                    </a:cubicBezTo>
                    <a:cubicBezTo>
                      <a:pt x="6" y="1"/>
                      <a:pt x="6" y="0"/>
                      <a:pt x="5" y="0"/>
                    </a:cubicBezTo>
                    <a:cubicBezTo>
                      <a:pt x="5" y="0"/>
                      <a:pt x="5" y="0"/>
                      <a:pt x="5" y="0"/>
                    </a:cubicBezTo>
                    <a:cubicBezTo>
                      <a:pt x="4" y="0"/>
                      <a:pt x="4" y="1"/>
                      <a:pt x="4" y="1"/>
                    </a:cubicBezTo>
                    <a:cubicBezTo>
                      <a:pt x="4" y="1"/>
                      <a:pt x="3" y="1"/>
                      <a:pt x="3" y="1"/>
                    </a:cubicBezTo>
                    <a:cubicBezTo>
                      <a:pt x="3" y="1"/>
                      <a:pt x="3" y="1"/>
                      <a:pt x="2" y="1"/>
                    </a:cubicBezTo>
                    <a:cubicBezTo>
                      <a:pt x="2" y="1"/>
                      <a:pt x="2" y="1"/>
                      <a:pt x="2" y="1"/>
                    </a:cubicBezTo>
                    <a:cubicBezTo>
                      <a:pt x="1" y="1"/>
                      <a:pt x="1" y="1"/>
                      <a:pt x="1" y="1"/>
                    </a:cubicBezTo>
                    <a:cubicBezTo>
                      <a:pt x="0" y="1"/>
                      <a:pt x="0" y="1"/>
                      <a:pt x="0" y="1"/>
                    </a:cubicBezTo>
                    <a:cubicBezTo>
                      <a:pt x="1" y="1"/>
                      <a:pt x="1" y="1"/>
                      <a:pt x="1" y="2"/>
                    </a:cubicBezTo>
                    <a:cubicBezTo>
                      <a:pt x="2" y="2"/>
                      <a:pt x="1" y="3"/>
                      <a:pt x="1" y="3"/>
                    </a:cubicBezTo>
                    <a:cubicBezTo>
                      <a:pt x="2" y="3"/>
                      <a:pt x="2" y="3"/>
                      <a:pt x="2" y="3"/>
                    </a:cubicBezTo>
                    <a:cubicBezTo>
                      <a:pt x="2" y="3"/>
                      <a:pt x="3" y="3"/>
                      <a:pt x="3" y="3"/>
                    </a:cubicBezTo>
                    <a:cubicBezTo>
                      <a:pt x="3" y="2"/>
                      <a:pt x="4" y="2"/>
                      <a:pt x="4" y="2"/>
                    </a:cubicBezTo>
                    <a:cubicBezTo>
                      <a:pt x="4" y="2"/>
                      <a:pt x="4" y="2"/>
                      <a:pt x="5" y="2"/>
                    </a:cubicBezTo>
                    <a:cubicBezTo>
                      <a:pt x="5" y="2"/>
                      <a:pt x="5" y="2"/>
                      <a:pt x="5" y="2"/>
                    </a:cubicBezTo>
                    <a:cubicBezTo>
                      <a:pt x="6" y="2"/>
                      <a:pt x="6" y="2"/>
                      <a:pt x="6" y="2"/>
                    </a:cubicBezTo>
                    <a:cubicBezTo>
                      <a:pt x="6" y="2"/>
                      <a:pt x="6" y="2"/>
                      <a:pt x="7" y="2"/>
                    </a:cubicBezTo>
                    <a:cubicBezTo>
                      <a:pt x="7" y="2"/>
                      <a:pt x="7" y="2"/>
                      <a:pt x="7" y="1"/>
                    </a:cubicBezTo>
                    <a:cubicBezTo>
                      <a:pt x="8" y="1"/>
                      <a:pt x="8" y="1"/>
                      <a:pt x="8" y="1"/>
                    </a:cubicBezTo>
                    <a:cubicBezTo>
                      <a:pt x="7" y="1"/>
                      <a:pt x="7" y="1"/>
                      <a:pt x="7"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76" name="Freeform 370"/>
              <p:cNvSpPr>
                <a:spLocks/>
              </p:cNvSpPr>
              <p:nvPr/>
            </p:nvSpPr>
            <p:spPr bwMode="auto">
              <a:xfrm>
                <a:off x="4464051" y="1346201"/>
                <a:ext cx="31750" cy="31750"/>
              </a:xfrm>
              <a:custGeom>
                <a:avLst/>
                <a:gdLst>
                  <a:gd name="T0" fmla="*/ 1 w 3"/>
                  <a:gd name="T1" fmla="*/ 2 h 3"/>
                  <a:gd name="T2" fmla="*/ 1 w 3"/>
                  <a:gd name="T3" fmla="*/ 3 h 3"/>
                  <a:gd name="T4" fmla="*/ 2 w 3"/>
                  <a:gd name="T5" fmla="*/ 3 h 3"/>
                  <a:gd name="T6" fmla="*/ 2 w 3"/>
                  <a:gd name="T7" fmla="*/ 2 h 3"/>
                  <a:gd name="T8" fmla="*/ 2 w 3"/>
                  <a:gd name="T9" fmla="*/ 2 h 3"/>
                  <a:gd name="T10" fmla="*/ 3 w 3"/>
                  <a:gd name="T11" fmla="*/ 1 h 3"/>
                  <a:gd name="T12" fmla="*/ 3 w 3"/>
                  <a:gd name="T13" fmla="*/ 0 h 3"/>
                  <a:gd name="T14" fmla="*/ 2 w 3"/>
                  <a:gd name="T15" fmla="*/ 0 h 3"/>
                  <a:gd name="T16" fmla="*/ 2 w 3"/>
                  <a:gd name="T17" fmla="*/ 1 h 3"/>
                  <a:gd name="T18" fmla="*/ 1 w 3"/>
                  <a:gd name="T19" fmla="*/ 1 h 3"/>
                  <a:gd name="T20" fmla="*/ 0 w 3"/>
                  <a:gd name="T21" fmla="*/ 1 h 3"/>
                  <a:gd name="T22" fmla="*/ 0 w 3"/>
                  <a:gd name="T23" fmla="*/ 2 h 3"/>
                  <a:gd name="T24" fmla="*/ 1 w 3"/>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1" y="2"/>
                    </a:moveTo>
                    <a:cubicBezTo>
                      <a:pt x="1" y="3"/>
                      <a:pt x="1" y="3"/>
                      <a:pt x="1" y="3"/>
                    </a:cubicBezTo>
                    <a:cubicBezTo>
                      <a:pt x="2" y="3"/>
                      <a:pt x="2" y="3"/>
                      <a:pt x="2" y="3"/>
                    </a:cubicBezTo>
                    <a:cubicBezTo>
                      <a:pt x="2" y="3"/>
                      <a:pt x="2" y="3"/>
                      <a:pt x="2" y="2"/>
                    </a:cubicBezTo>
                    <a:cubicBezTo>
                      <a:pt x="2" y="2"/>
                      <a:pt x="2" y="2"/>
                      <a:pt x="2" y="2"/>
                    </a:cubicBezTo>
                    <a:cubicBezTo>
                      <a:pt x="3" y="2"/>
                      <a:pt x="3" y="1"/>
                      <a:pt x="3" y="1"/>
                    </a:cubicBezTo>
                    <a:cubicBezTo>
                      <a:pt x="3" y="1"/>
                      <a:pt x="3" y="1"/>
                      <a:pt x="3" y="0"/>
                    </a:cubicBezTo>
                    <a:cubicBezTo>
                      <a:pt x="3" y="0"/>
                      <a:pt x="2" y="0"/>
                      <a:pt x="2" y="0"/>
                    </a:cubicBezTo>
                    <a:cubicBezTo>
                      <a:pt x="2" y="0"/>
                      <a:pt x="2" y="1"/>
                      <a:pt x="2" y="1"/>
                    </a:cubicBezTo>
                    <a:cubicBezTo>
                      <a:pt x="2" y="1"/>
                      <a:pt x="1" y="1"/>
                      <a:pt x="1" y="1"/>
                    </a:cubicBezTo>
                    <a:cubicBezTo>
                      <a:pt x="1" y="1"/>
                      <a:pt x="0" y="1"/>
                      <a:pt x="0" y="1"/>
                    </a:cubicBezTo>
                    <a:cubicBezTo>
                      <a:pt x="0" y="1"/>
                      <a:pt x="0" y="2"/>
                      <a:pt x="0" y="2"/>
                    </a:cubicBezTo>
                    <a:cubicBezTo>
                      <a:pt x="0" y="2"/>
                      <a:pt x="1"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77" name="Freeform 371"/>
              <p:cNvSpPr>
                <a:spLocks/>
              </p:cNvSpPr>
              <p:nvPr/>
            </p:nvSpPr>
            <p:spPr bwMode="auto">
              <a:xfrm>
                <a:off x="4464051" y="1377951"/>
                <a:ext cx="20638" cy="11113"/>
              </a:xfrm>
              <a:custGeom>
                <a:avLst/>
                <a:gdLst>
                  <a:gd name="T0" fmla="*/ 0 w 2"/>
                  <a:gd name="T1" fmla="*/ 1 h 1"/>
                  <a:gd name="T2" fmla="*/ 1 w 2"/>
                  <a:gd name="T3" fmla="*/ 1 h 1"/>
                  <a:gd name="T4" fmla="*/ 1 w 2"/>
                  <a:gd name="T5" fmla="*/ 1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1" y="1"/>
                      <a:pt x="1" y="1"/>
                      <a:pt x="1" y="1"/>
                    </a:cubicBezTo>
                    <a:cubicBezTo>
                      <a:pt x="1" y="1"/>
                      <a:pt x="1" y="1"/>
                      <a:pt x="1" y="1"/>
                    </a:cubicBezTo>
                    <a:cubicBezTo>
                      <a:pt x="2" y="1"/>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78" name="Freeform 372"/>
              <p:cNvSpPr>
                <a:spLocks/>
              </p:cNvSpPr>
              <p:nvPr/>
            </p:nvSpPr>
            <p:spPr bwMode="auto">
              <a:xfrm>
                <a:off x="4679951" y="1292226"/>
                <a:ext cx="128588" cy="76200"/>
              </a:xfrm>
              <a:custGeom>
                <a:avLst/>
                <a:gdLst>
                  <a:gd name="T0" fmla="*/ 1 w 12"/>
                  <a:gd name="T1" fmla="*/ 5 h 7"/>
                  <a:gd name="T2" fmla="*/ 1 w 12"/>
                  <a:gd name="T3" fmla="*/ 5 h 7"/>
                  <a:gd name="T4" fmla="*/ 1 w 12"/>
                  <a:gd name="T5" fmla="*/ 5 h 7"/>
                  <a:gd name="T6" fmla="*/ 2 w 12"/>
                  <a:gd name="T7" fmla="*/ 5 h 7"/>
                  <a:gd name="T8" fmla="*/ 3 w 12"/>
                  <a:gd name="T9" fmla="*/ 5 h 7"/>
                  <a:gd name="T10" fmla="*/ 4 w 12"/>
                  <a:gd name="T11" fmla="*/ 5 h 7"/>
                  <a:gd name="T12" fmla="*/ 5 w 12"/>
                  <a:gd name="T13" fmla="*/ 5 h 7"/>
                  <a:gd name="T14" fmla="*/ 7 w 12"/>
                  <a:gd name="T15" fmla="*/ 6 h 7"/>
                  <a:gd name="T16" fmla="*/ 8 w 12"/>
                  <a:gd name="T17" fmla="*/ 7 h 7"/>
                  <a:gd name="T18" fmla="*/ 10 w 12"/>
                  <a:gd name="T19" fmla="*/ 7 h 7"/>
                  <a:gd name="T20" fmla="*/ 10 w 12"/>
                  <a:gd name="T21" fmla="*/ 7 h 7"/>
                  <a:gd name="T22" fmla="*/ 11 w 12"/>
                  <a:gd name="T23" fmla="*/ 7 h 7"/>
                  <a:gd name="T24" fmla="*/ 12 w 12"/>
                  <a:gd name="T25" fmla="*/ 7 h 7"/>
                  <a:gd name="T26" fmla="*/ 12 w 12"/>
                  <a:gd name="T27" fmla="*/ 7 h 7"/>
                  <a:gd name="T28" fmla="*/ 12 w 12"/>
                  <a:gd name="T29" fmla="*/ 6 h 7"/>
                  <a:gd name="T30" fmla="*/ 12 w 12"/>
                  <a:gd name="T31" fmla="*/ 5 h 7"/>
                  <a:gd name="T32" fmla="*/ 11 w 12"/>
                  <a:gd name="T33" fmla="*/ 4 h 7"/>
                  <a:gd name="T34" fmla="*/ 12 w 12"/>
                  <a:gd name="T35" fmla="*/ 2 h 7"/>
                  <a:gd name="T36" fmla="*/ 11 w 12"/>
                  <a:gd name="T37" fmla="*/ 1 h 7"/>
                  <a:gd name="T38" fmla="*/ 9 w 12"/>
                  <a:gd name="T39" fmla="*/ 2 h 7"/>
                  <a:gd name="T40" fmla="*/ 9 w 12"/>
                  <a:gd name="T41" fmla="*/ 1 h 7"/>
                  <a:gd name="T42" fmla="*/ 8 w 12"/>
                  <a:gd name="T43" fmla="*/ 0 h 7"/>
                  <a:gd name="T44" fmla="*/ 7 w 12"/>
                  <a:gd name="T45" fmla="*/ 0 h 7"/>
                  <a:gd name="T46" fmla="*/ 7 w 12"/>
                  <a:gd name="T47" fmla="*/ 0 h 7"/>
                  <a:gd name="T48" fmla="*/ 7 w 12"/>
                  <a:gd name="T49" fmla="*/ 1 h 7"/>
                  <a:gd name="T50" fmla="*/ 7 w 12"/>
                  <a:gd name="T51" fmla="*/ 2 h 7"/>
                  <a:gd name="T52" fmla="*/ 6 w 12"/>
                  <a:gd name="T53" fmla="*/ 2 h 7"/>
                  <a:gd name="T54" fmla="*/ 5 w 12"/>
                  <a:gd name="T55" fmla="*/ 3 h 7"/>
                  <a:gd name="T56" fmla="*/ 4 w 12"/>
                  <a:gd name="T57" fmla="*/ 2 h 7"/>
                  <a:gd name="T58" fmla="*/ 4 w 12"/>
                  <a:gd name="T59" fmla="*/ 1 h 7"/>
                  <a:gd name="T60" fmla="*/ 3 w 12"/>
                  <a:gd name="T61" fmla="*/ 1 h 7"/>
                  <a:gd name="T62" fmla="*/ 2 w 12"/>
                  <a:gd name="T63" fmla="*/ 1 h 7"/>
                  <a:gd name="T64" fmla="*/ 1 w 12"/>
                  <a:gd name="T65" fmla="*/ 2 h 7"/>
                  <a:gd name="T66" fmla="*/ 0 w 12"/>
                  <a:gd name="T67" fmla="*/ 3 h 7"/>
                  <a:gd name="T68" fmla="*/ 0 w 12"/>
                  <a:gd name="T69" fmla="*/ 4 h 7"/>
                  <a:gd name="T70" fmla="*/ 1 w 12"/>
                  <a:gd name="T7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7">
                    <a:moveTo>
                      <a:pt x="1" y="5"/>
                    </a:moveTo>
                    <a:cubicBezTo>
                      <a:pt x="1" y="5"/>
                      <a:pt x="1" y="5"/>
                      <a:pt x="1" y="5"/>
                    </a:cubicBezTo>
                    <a:cubicBezTo>
                      <a:pt x="1" y="5"/>
                      <a:pt x="1" y="5"/>
                      <a:pt x="1" y="5"/>
                    </a:cubicBezTo>
                    <a:cubicBezTo>
                      <a:pt x="1" y="5"/>
                      <a:pt x="2" y="5"/>
                      <a:pt x="2" y="5"/>
                    </a:cubicBezTo>
                    <a:cubicBezTo>
                      <a:pt x="3" y="5"/>
                      <a:pt x="3" y="5"/>
                      <a:pt x="3" y="5"/>
                    </a:cubicBezTo>
                    <a:cubicBezTo>
                      <a:pt x="4" y="5"/>
                      <a:pt x="4" y="5"/>
                      <a:pt x="4" y="5"/>
                    </a:cubicBezTo>
                    <a:cubicBezTo>
                      <a:pt x="5" y="5"/>
                      <a:pt x="5" y="5"/>
                      <a:pt x="5" y="5"/>
                    </a:cubicBezTo>
                    <a:cubicBezTo>
                      <a:pt x="6" y="5"/>
                      <a:pt x="6" y="5"/>
                      <a:pt x="7" y="6"/>
                    </a:cubicBezTo>
                    <a:cubicBezTo>
                      <a:pt x="7" y="6"/>
                      <a:pt x="7" y="6"/>
                      <a:pt x="8" y="7"/>
                    </a:cubicBezTo>
                    <a:cubicBezTo>
                      <a:pt x="9" y="7"/>
                      <a:pt x="9" y="7"/>
                      <a:pt x="10" y="7"/>
                    </a:cubicBezTo>
                    <a:cubicBezTo>
                      <a:pt x="10" y="7"/>
                      <a:pt x="10" y="7"/>
                      <a:pt x="10" y="7"/>
                    </a:cubicBezTo>
                    <a:cubicBezTo>
                      <a:pt x="11" y="7"/>
                      <a:pt x="10" y="7"/>
                      <a:pt x="11" y="7"/>
                    </a:cubicBezTo>
                    <a:cubicBezTo>
                      <a:pt x="11" y="7"/>
                      <a:pt x="12" y="7"/>
                      <a:pt x="12" y="7"/>
                    </a:cubicBezTo>
                    <a:cubicBezTo>
                      <a:pt x="12" y="7"/>
                      <a:pt x="12" y="7"/>
                      <a:pt x="12" y="7"/>
                    </a:cubicBezTo>
                    <a:cubicBezTo>
                      <a:pt x="12" y="7"/>
                      <a:pt x="12" y="7"/>
                      <a:pt x="12" y="6"/>
                    </a:cubicBezTo>
                    <a:cubicBezTo>
                      <a:pt x="12" y="6"/>
                      <a:pt x="12" y="6"/>
                      <a:pt x="12" y="5"/>
                    </a:cubicBezTo>
                    <a:cubicBezTo>
                      <a:pt x="11" y="5"/>
                      <a:pt x="11" y="4"/>
                      <a:pt x="11" y="4"/>
                    </a:cubicBezTo>
                    <a:cubicBezTo>
                      <a:pt x="11" y="3"/>
                      <a:pt x="12" y="3"/>
                      <a:pt x="12" y="2"/>
                    </a:cubicBezTo>
                    <a:cubicBezTo>
                      <a:pt x="11" y="2"/>
                      <a:pt x="11" y="1"/>
                      <a:pt x="11" y="1"/>
                    </a:cubicBezTo>
                    <a:cubicBezTo>
                      <a:pt x="10" y="1"/>
                      <a:pt x="10" y="2"/>
                      <a:pt x="9" y="2"/>
                    </a:cubicBezTo>
                    <a:cubicBezTo>
                      <a:pt x="9" y="1"/>
                      <a:pt x="9" y="1"/>
                      <a:pt x="9" y="1"/>
                    </a:cubicBezTo>
                    <a:cubicBezTo>
                      <a:pt x="9" y="1"/>
                      <a:pt x="8" y="1"/>
                      <a:pt x="8" y="0"/>
                    </a:cubicBezTo>
                    <a:cubicBezTo>
                      <a:pt x="7" y="0"/>
                      <a:pt x="7" y="0"/>
                      <a:pt x="7" y="0"/>
                    </a:cubicBezTo>
                    <a:cubicBezTo>
                      <a:pt x="7" y="0"/>
                      <a:pt x="7" y="0"/>
                      <a:pt x="7" y="0"/>
                    </a:cubicBezTo>
                    <a:cubicBezTo>
                      <a:pt x="7" y="0"/>
                      <a:pt x="7" y="0"/>
                      <a:pt x="7" y="1"/>
                    </a:cubicBezTo>
                    <a:cubicBezTo>
                      <a:pt x="7" y="1"/>
                      <a:pt x="7" y="1"/>
                      <a:pt x="7" y="2"/>
                    </a:cubicBezTo>
                    <a:cubicBezTo>
                      <a:pt x="7" y="2"/>
                      <a:pt x="7" y="2"/>
                      <a:pt x="6" y="2"/>
                    </a:cubicBezTo>
                    <a:cubicBezTo>
                      <a:pt x="6" y="2"/>
                      <a:pt x="6" y="3"/>
                      <a:pt x="5" y="3"/>
                    </a:cubicBezTo>
                    <a:cubicBezTo>
                      <a:pt x="5" y="2"/>
                      <a:pt x="5" y="2"/>
                      <a:pt x="4" y="2"/>
                    </a:cubicBezTo>
                    <a:cubicBezTo>
                      <a:pt x="4" y="1"/>
                      <a:pt x="4" y="1"/>
                      <a:pt x="4" y="1"/>
                    </a:cubicBezTo>
                    <a:cubicBezTo>
                      <a:pt x="3" y="1"/>
                      <a:pt x="3" y="1"/>
                      <a:pt x="3" y="1"/>
                    </a:cubicBezTo>
                    <a:cubicBezTo>
                      <a:pt x="2" y="1"/>
                      <a:pt x="2" y="1"/>
                      <a:pt x="2" y="1"/>
                    </a:cubicBezTo>
                    <a:cubicBezTo>
                      <a:pt x="2" y="1"/>
                      <a:pt x="1" y="1"/>
                      <a:pt x="1" y="2"/>
                    </a:cubicBezTo>
                    <a:cubicBezTo>
                      <a:pt x="0" y="2"/>
                      <a:pt x="1" y="2"/>
                      <a:pt x="0" y="3"/>
                    </a:cubicBezTo>
                    <a:cubicBezTo>
                      <a:pt x="0" y="3"/>
                      <a:pt x="0" y="4"/>
                      <a:pt x="0" y="4"/>
                    </a:cubicBezTo>
                    <a:cubicBezTo>
                      <a:pt x="0" y="4"/>
                      <a:pt x="1" y="5"/>
                      <a:pt x="1" y="5"/>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79" name="Freeform 373"/>
              <p:cNvSpPr>
                <a:spLocks/>
              </p:cNvSpPr>
              <p:nvPr/>
            </p:nvSpPr>
            <p:spPr bwMode="auto">
              <a:xfrm>
                <a:off x="4538664" y="1389064"/>
                <a:ext cx="238125" cy="173038"/>
              </a:xfrm>
              <a:custGeom>
                <a:avLst/>
                <a:gdLst>
                  <a:gd name="T0" fmla="*/ 20 w 22"/>
                  <a:gd name="T1" fmla="*/ 15 h 16"/>
                  <a:gd name="T2" fmla="*/ 20 w 22"/>
                  <a:gd name="T3" fmla="*/ 15 h 16"/>
                  <a:gd name="T4" fmla="*/ 19 w 22"/>
                  <a:gd name="T5" fmla="*/ 13 h 16"/>
                  <a:gd name="T6" fmla="*/ 20 w 22"/>
                  <a:gd name="T7" fmla="*/ 13 h 16"/>
                  <a:gd name="T8" fmla="*/ 21 w 22"/>
                  <a:gd name="T9" fmla="*/ 12 h 16"/>
                  <a:gd name="T10" fmla="*/ 22 w 22"/>
                  <a:gd name="T11" fmla="*/ 11 h 16"/>
                  <a:gd name="T12" fmla="*/ 21 w 22"/>
                  <a:gd name="T13" fmla="*/ 10 h 16"/>
                  <a:gd name="T14" fmla="*/ 20 w 22"/>
                  <a:gd name="T15" fmla="*/ 9 h 16"/>
                  <a:gd name="T16" fmla="*/ 20 w 22"/>
                  <a:gd name="T17" fmla="*/ 7 h 16"/>
                  <a:gd name="T18" fmla="*/ 20 w 22"/>
                  <a:gd name="T19" fmla="*/ 7 h 16"/>
                  <a:gd name="T20" fmla="*/ 20 w 22"/>
                  <a:gd name="T21" fmla="*/ 6 h 16"/>
                  <a:gd name="T22" fmla="*/ 21 w 22"/>
                  <a:gd name="T23" fmla="*/ 6 h 16"/>
                  <a:gd name="T24" fmla="*/ 21 w 22"/>
                  <a:gd name="T25" fmla="*/ 5 h 16"/>
                  <a:gd name="T26" fmla="*/ 20 w 22"/>
                  <a:gd name="T27" fmla="*/ 4 h 16"/>
                  <a:gd name="T28" fmla="*/ 20 w 22"/>
                  <a:gd name="T29" fmla="*/ 3 h 16"/>
                  <a:gd name="T30" fmla="*/ 20 w 22"/>
                  <a:gd name="T31" fmla="*/ 2 h 16"/>
                  <a:gd name="T32" fmla="*/ 19 w 22"/>
                  <a:gd name="T33" fmla="*/ 2 h 16"/>
                  <a:gd name="T34" fmla="*/ 18 w 22"/>
                  <a:gd name="T35" fmla="*/ 2 h 16"/>
                  <a:gd name="T36" fmla="*/ 17 w 22"/>
                  <a:gd name="T37" fmla="*/ 2 h 16"/>
                  <a:gd name="T38" fmla="*/ 15 w 22"/>
                  <a:gd name="T39" fmla="*/ 2 h 16"/>
                  <a:gd name="T40" fmla="*/ 14 w 22"/>
                  <a:gd name="T41" fmla="*/ 1 h 16"/>
                  <a:gd name="T42" fmla="*/ 14 w 22"/>
                  <a:gd name="T43" fmla="*/ 1 h 16"/>
                  <a:gd name="T44" fmla="*/ 13 w 22"/>
                  <a:gd name="T45" fmla="*/ 1 h 16"/>
                  <a:gd name="T46" fmla="*/ 12 w 22"/>
                  <a:gd name="T47" fmla="*/ 1 h 16"/>
                  <a:gd name="T48" fmla="*/ 11 w 22"/>
                  <a:gd name="T49" fmla="*/ 1 h 16"/>
                  <a:gd name="T50" fmla="*/ 11 w 22"/>
                  <a:gd name="T51" fmla="*/ 0 h 16"/>
                  <a:gd name="T52" fmla="*/ 10 w 22"/>
                  <a:gd name="T53" fmla="*/ 1 h 16"/>
                  <a:gd name="T54" fmla="*/ 9 w 22"/>
                  <a:gd name="T55" fmla="*/ 1 h 16"/>
                  <a:gd name="T56" fmla="*/ 9 w 22"/>
                  <a:gd name="T57" fmla="*/ 1 h 16"/>
                  <a:gd name="T58" fmla="*/ 9 w 22"/>
                  <a:gd name="T59" fmla="*/ 0 h 16"/>
                  <a:gd name="T60" fmla="*/ 8 w 22"/>
                  <a:gd name="T61" fmla="*/ 0 h 16"/>
                  <a:gd name="T62" fmla="*/ 7 w 22"/>
                  <a:gd name="T63" fmla="*/ 0 h 16"/>
                  <a:gd name="T64" fmla="*/ 5 w 22"/>
                  <a:gd name="T65" fmla="*/ 0 h 16"/>
                  <a:gd name="T66" fmla="*/ 5 w 22"/>
                  <a:gd name="T67" fmla="*/ 0 h 16"/>
                  <a:gd name="T68" fmla="*/ 4 w 22"/>
                  <a:gd name="T69" fmla="*/ 1 h 16"/>
                  <a:gd name="T70" fmla="*/ 3 w 22"/>
                  <a:gd name="T71" fmla="*/ 1 h 16"/>
                  <a:gd name="T72" fmla="*/ 1 w 22"/>
                  <a:gd name="T73" fmla="*/ 1 h 16"/>
                  <a:gd name="T74" fmla="*/ 1 w 22"/>
                  <a:gd name="T75" fmla="*/ 2 h 16"/>
                  <a:gd name="T76" fmla="*/ 0 w 22"/>
                  <a:gd name="T77" fmla="*/ 2 h 16"/>
                  <a:gd name="T78" fmla="*/ 0 w 22"/>
                  <a:gd name="T79" fmla="*/ 2 h 16"/>
                  <a:gd name="T80" fmla="*/ 0 w 22"/>
                  <a:gd name="T81" fmla="*/ 3 h 16"/>
                  <a:gd name="T82" fmla="*/ 1 w 22"/>
                  <a:gd name="T83" fmla="*/ 4 h 16"/>
                  <a:gd name="T84" fmla="*/ 0 w 22"/>
                  <a:gd name="T85" fmla="*/ 5 h 16"/>
                  <a:gd name="T86" fmla="*/ 1 w 22"/>
                  <a:gd name="T87" fmla="*/ 6 h 16"/>
                  <a:gd name="T88" fmla="*/ 1 w 22"/>
                  <a:gd name="T89" fmla="*/ 7 h 16"/>
                  <a:gd name="T90" fmla="*/ 1 w 22"/>
                  <a:gd name="T91" fmla="*/ 8 h 16"/>
                  <a:gd name="T92" fmla="*/ 2 w 22"/>
                  <a:gd name="T93" fmla="*/ 9 h 16"/>
                  <a:gd name="T94" fmla="*/ 2 w 22"/>
                  <a:gd name="T95" fmla="*/ 10 h 16"/>
                  <a:gd name="T96" fmla="*/ 2 w 22"/>
                  <a:gd name="T97" fmla="*/ 10 h 16"/>
                  <a:gd name="T98" fmla="*/ 2 w 22"/>
                  <a:gd name="T99" fmla="*/ 10 h 16"/>
                  <a:gd name="T100" fmla="*/ 3 w 22"/>
                  <a:gd name="T101" fmla="*/ 10 h 16"/>
                  <a:gd name="T102" fmla="*/ 4 w 22"/>
                  <a:gd name="T103" fmla="*/ 11 h 16"/>
                  <a:gd name="T104" fmla="*/ 5 w 22"/>
                  <a:gd name="T105" fmla="*/ 12 h 16"/>
                  <a:gd name="T106" fmla="*/ 6 w 22"/>
                  <a:gd name="T107" fmla="*/ 12 h 16"/>
                  <a:gd name="T108" fmla="*/ 7 w 22"/>
                  <a:gd name="T109" fmla="*/ 13 h 16"/>
                  <a:gd name="T110" fmla="*/ 9 w 22"/>
                  <a:gd name="T111" fmla="*/ 14 h 16"/>
                  <a:gd name="T112" fmla="*/ 10 w 22"/>
                  <a:gd name="T113" fmla="*/ 14 h 16"/>
                  <a:gd name="T114" fmla="*/ 19 w 22"/>
                  <a:gd name="T115" fmla="*/ 16 h 16"/>
                  <a:gd name="T116" fmla="*/ 20 w 22"/>
                  <a:gd name="T1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16">
                    <a:moveTo>
                      <a:pt x="20" y="15"/>
                    </a:moveTo>
                    <a:cubicBezTo>
                      <a:pt x="20" y="15"/>
                      <a:pt x="20" y="15"/>
                      <a:pt x="20" y="15"/>
                    </a:cubicBezTo>
                    <a:cubicBezTo>
                      <a:pt x="20" y="14"/>
                      <a:pt x="19" y="14"/>
                      <a:pt x="19" y="13"/>
                    </a:cubicBezTo>
                    <a:cubicBezTo>
                      <a:pt x="20" y="13"/>
                      <a:pt x="20" y="13"/>
                      <a:pt x="20" y="13"/>
                    </a:cubicBezTo>
                    <a:cubicBezTo>
                      <a:pt x="21" y="12"/>
                      <a:pt x="21" y="12"/>
                      <a:pt x="21" y="12"/>
                    </a:cubicBezTo>
                    <a:cubicBezTo>
                      <a:pt x="22" y="12"/>
                      <a:pt x="22" y="11"/>
                      <a:pt x="22" y="11"/>
                    </a:cubicBezTo>
                    <a:cubicBezTo>
                      <a:pt x="22" y="11"/>
                      <a:pt x="22" y="10"/>
                      <a:pt x="21" y="10"/>
                    </a:cubicBezTo>
                    <a:cubicBezTo>
                      <a:pt x="21" y="9"/>
                      <a:pt x="21" y="9"/>
                      <a:pt x="20" y="9"/>
                    </a:cubicBezTo>
                    <a:cubicBezTo>
                      <a:pt x="20" y="8"/>
                      <a:pt x="21" y="8"/>
                      <a:pt x="20" y="7"/>
                    </a:cubicBezTo>
                    <a:cubicBezTo>
                      <a:pt x="20" y="7"/>
                      <a:pt x="20" y="7"/>
                      <a:pt x="20" y="7"/>
                    </a:cubicBezTo>
                    <a:cubicBezTo>
                      <a:pt x="20" y="6"/>
                      <a:pt x="20" y="6"/>
                      <a:pt x="20" y="6"/>
                    </a:cubicBezTo>
                    <a:cubicBezTo>
                      <a:pt x="20" y="6"/>
                      <a:pt x="21" y="6"/>
                      <a:pt x="21" y="6"/>
                    </a:cubicBezTo>
                    <a:cubicBezTo>
                      <a:pt x="21" y="5"/>
                      <a:pt x="21" y="5"/>
                      <a:pt x="21" y="5"/>
                    </a:cubicBezTo>
                    <a:cubicBezTo>
                      <a:pt x="20" y="4"/>
                      <a:pt x="20" y="4"/>
                      <a:pt x="20" y="4"/>
                    </a:cubicBezTo>
                    <a:cubicBezTo>
                      <a:pt x="20" y="3"/>
                      <a:pt x="20" y="3"/>
                      <a:pt x="20" y="3"/>
                    </a:cubicBezTo>
                    <a:cubicBezTo>
                      <a:pt x="20" y="2"/>
                      <a:pt x="20" y="2"/>
                      <a:pt x="20" y="2"/>
                    </a:cubicBezTo>
                    <a:cubicBezTo>
                      <a:pt x="19" y="2"/>
                      <a:pt x="19" y="2"/>
                      <a:pt x="19" y="2"/>
                    </a:cubicBezTo>
                    <a:cubicBezTo>
                      <a:pt x="19" y="2"/>
                      <a:pt x="18" y="2"/>
                      <a:pt x="18" y="2"/>
                    </a:cubicBezTo>
                    <a:cubicBezTo>
                      <a:pt x="17" y="2"/>
                      <a:pt x="17" y="2"/>
                      <a:pt x="17" y="2"/>
                    </a:cubicBezTo>
                    <a:cubicBezTo>
                      <a:pt x="16" y="2"/>
                      <a:pt x="15" y="3"/>
                      <a:pt x="15" y="2"/>
                    </a:cubicBezTo>
                    <a:cubicBezTo>
                      <a:pt x="15" y="2"/>
                      <a:pt x="15" y="2"/>
                      <a:pt x="14" y="1"/>
                    </a:cubicBezTo>
                    <a:cubicBezTo>
                      <a:pt x="14" y="1"/>
                      <a:pt x="14" y="1"/>
                      <a:pt x="14" y="1"/>
                    </a:cubicBezTo>
                    <a:cubicBezTo>
                      <a:pt x="14" y="1"/>
                      <a:pt x="13" y="1"/>
                      <a:pt x="13" y="1"/>
                    </a:cubicBezTo>
                    <a:cubicBezTo>
                      <a:pt x="13" y="1"/>
                      <a:pt x="12" y="1"/>
                      <a:pt x="12" y="1"/>
                    </a:cubicBezTo>
                    <a:cubicBezTo>
                      <a:pt x="12" y="1"/>
                      <a:pt x="12" y="1"/>
                      <a:pt x="11" y="1"/>
                    </a:cubicBezTo>
                    <a:cubicBezTo>
                      <a:pt x="11" y="0"/>
                      <a:pt x="11" y="0"/>
                      <a:pt x="11" y="0"/>
                    </a:cubicBezTo>
                    <a:cubicBezTo>
                      <a:pt x="11" y="1"/>
                      <a:pt x="11" y="1"/>
                      <a:pt x="10" y="1"/>
                    </a:cubicBezTo>
                    <a:cubicBezTo>
                      <a:pt x="10" y="1"/>
                      <a:pt x="10" y="1"/>
                      <a:pt x="9" y="1"/>
                    </a:cubicBezTo>
                    <a:cubicBezTo>
                      <a:pt x="9" y="1"/>
                      <a:pt x="9" y="1"/>
                      <a:pt x="9" y="1"/>
                    </a:cubicBezTo>
                    <a:cubicBezTo>
                      <a:pt x="9" y="1"/>
                      <a:pt x="9" y="0"/>
                      <a:pt x="9" y="0"/>
                    </a:cubicBezTo>
                    <a:cubicBezTo>
                      <a:pt x="9" y="0"/>
                      <a:pt x="8" y="0"/>
                      <a:pt x="8" y="0"/>
                    </a:cubicBezTo>
                    <a:cubicBezTo>
                      <a:pt x="7" y="0"/>
                      <a:pt x="7" y="0"/>
                      <a:pt x="7" y="0"/>
                    </a:cubicBezTo>
                    <a:cubicBezTo>
                      <a:pt x="6" y="0"/>
                      <a:pt x="6" y="0"/>
                      <a:pt x="5" y="0"/>
                    </a:cubicBezTo>
                    <a:cubicBezTo>
                      <a:pt x="5" y="0"/>
                      <a:pt x="5" y="0"/>
                      <a:pt x="5" y="0"/>
                    </a:cubicBezTo>
                    <a:cubicBezTo>
                      <a:pt x="4" y="0"/>
                      <a:pt x="5" y="1"/>
                      <a:pt x="4" y="1"/>
                    </a:cubicBezTo>
                    <a:cubicBezTo>
                      <a:pt x="4" y="1"/>
                      <a:pt x="3" y="1"/>
                      <a:pt x="3" y="1"/>
                    </a:cubicBezTo>
                    <a:cubicBezTo>
                      <a:pt x="2" y="1"/>
                      <a:pt x="2" y="1"/>
                      <a:pt x="1" y="1"/>
                    </a:cubicBezTo>
                    <a:cubicBezTo>
                      <a:pt x="1" y="1"/>
                      <a:pt x="1" y="2"/>
                      <a:pt x="1" y="2"/>
                    </a:cubicBezTo>
                    <a:cubicBezTo>
                      <a:pt x="0" y="2"/>
                      <a:pt x="0" y="2"/>
                      <a:pt x="0" y="2"/>
                    </a:cubicBezTo>
                    <a:cubicBezTo>
                      <a:pt x="0" y="2"/>
                      <a:pt x="0" y="2"/>
                      <a:pt x="0" y="2"/>
                    </a:cubicBezTo>
                    <a:cubicBezTo>
                      <a:pt x="0" y="3"/>
                      <a:pt x="0" y="3"/>
                      <a:pt x="0" y="3"/>
                    </a:cubicBezTo>
                    <a:cubicBezTo>
                      <a:pt x="0" y="4"/>
                      <a:pt x="1" y="4"/>
                      <a:pt x="1" y="4"/>
                    </a:cubicBezTo>
                    <a:cubicBezTo>
                      <a:pt x="0" y="5"/>
                      <a:pt x="0" y="4"/>
                      <a:pt x="0" y="5"/>
                    </a:cubicBezTo>
                    <a:cubicBezTo>
                      <a:pt x="0" y="5"/>
                      <a:pt x="0" y="5"/>
                      <a:pt x="1" y="6"/>
                    </a:cubicBezTo>
                    <a:cubicBezTo>
                      <a:pt x="1" y="6"/>
                      <a:pt x="1" y="6"/>
                      <a:pt x="1" y="7"/>
                    </a:cubicBezTo>
                    <a:cubicBezTo>
                      <a:pt x="1" y="7"/>
                      <a:pt x="1" y="7"/>
                      <a:pt x="1" y="8"/>
                    </a:cubicBezTo>
                    <a:cubicBezTo>
                      <a:pt x="1" y="8"/>
                      <a:pt x="1" y="9"/>
                      <a:pt x="2" y="9"/>
                    </a:cubicBezTo>
                    <a:cubicBezTo>
                      <a:pt x="2" y="9"/>
                      <a:pt x="2" y="10"/>
                      <a:pt x="2" y="10"/>
                    </a:cubicBezTo>
                    <a:cubicBezTo>
                      <a:pt x="2" y="10"/>
                      <a:pt x="2" y="10"/>
                      <a:pt x="2" y="10"/>
                    </a:cubicBezTo>
                    <a:cubicBezTo>
                      <a:pt x="2" y="10"/>
                      <a:pt x="2" y="10"/>
                      <a:pt x="2" y="10"/>
                    </a:cubicBezTo>
                    <a:cubicBezTo>
                      <a:pt x="3" y="10"/>
                      <a:pt x="3" y="10"/>
                      <a:pt x="3" y="10"/>
                    </a:cubicBezTo>
                    <a:cubicBezTo>
                      <a:pt x="3" y="10"/>
                      <a:pt x="4" y="11"/>
                      <a:pt x="4" y="11"/>
                    </a:cubicBezTo>
                    <a:cubicBezTo>
                      <a:pt x="4" y="12"/>
                      <a:pt x="5" y="12"/>
                      <a:pt x="5" y="12"/>
                    </a:cubicBezTo>
                    <a:cubicBezTo>
                      <a:pt x="5" y="12"/>
                      <a:pt x="6" y="12"/>
                      <a:pt x="6" y="12"/>
                    </a:cubicBezTo>
                    <a:cubicBezTo>
                      <a:pt x="7" y="12"/>
                      <a:pt x="7" y="12"/>
                      <a:pt x="7" y="13"/>
                    </a:cubicBezTo>
                    <a:cubicBezTo>
                      <a:pt x="8" y="13"/>
                      <a:pt x="8" y="13"/>
                      <a:pt x="9" y="14"/>
                    </a:cubicBezTo>
                    <a:cubicBezTo>
                      <a:pt x="9" y="14"/>
                      <a:pt x="9" y="14"/>
                      <a:pt x="10" y="14"/>
                    </a:cubicBezTo>
                    <a:cubicBezTo>
                      <a:pt x="19" y="16"/>
                      <a:pt x="19" y="16"/>
                      <a:pt x="19" y="16"/>
                    </a:cubicBezTo>
                    <a:cubicBezTo>
                      <a:pt x="19" y="16"/>
                      <a:pt x="19" y="16"/>
                      <a:pt x="20" y="15"/>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80" name="Freeform 374"/>
              <p:cNvSpPr>
                <a:spLocks/>
              </p:cNvSpPr>
              <p:nvPr/>
            </p:nvSpPr>
            <p:spPr bwMode="auto">
              <a:xfrm>
                <a:off x="4268789" y="1487489"/>
                <a:ext cx="87313" cy="31750"/>
              </a:xfrm>
              <a:custGeom>
                <a:avLst/>
                <a:gdLst>
                  <a:gd name="T0" fmla="*/ 8 w 8"/>
                  <a:gd name="T1" fmla="*/ 2 h 3"/>
                  <a:gd name="T2" fmla="*/ 8 w 8"/>
                  <a:gd name="T3" fmla="*/ 1 h 3"/>
                  <a:gd name="T4" fmla="*/ 8 w 8"/>
                  <a:gd name="T5" fmla="*/ 1 h 3"/>
                  <a:gd name="T6" fmla="*/ 8 w 8"/>
                  <a:gd name="T7" fmla="*/ 1 h 3"/>
                  <a:gd name="T8" fmla="*/ 6 w 8"/>
                  <a:gd name="T9" fmla="*/ 0 h 3"/>
                  <a:gd name="T10" fmla="*/ 5 w 8"/>
                  <a:gd name="T11" fmla="*/ 0 h 3"/>
                  <a:gd name="T12" fmla="*/ 4 w 8"/>
                  <a:gd name="T13" fmla="*/ 0 h 3"/>
                  <a:gd name="T14" fmla="*/ 3 w 8"/>
                  <a:gd name="T15" fmla="*/ 0 h 3"/>
                  <a:gd name="T16" fmla="*/ 3 w 8"/>
                  <a:gd name="T17" fmla="*/ 0 h 3"/>
                  <a:gd name="T18" fmla="*/ 2 w 8"/>
                  <a:gd name="T19" fmla="*/ 0 h 3"/>
                  <a:gd name="T20" fmla="*/ 1 w 8"/>
                  <a:gd name="T21" fmla="*/ 0 h 3"/>
                  <a:gd name="T22" fmla="*/ 0 w 8"/>
                  <a:gd name="T23" fmla="*/ 1 h 3"/>
                  <a:gd name="T24" fmla="*/ 0 w 8"/>
                  <a:gd name="T25" fmla="*/ 1 h 3"/>
                  <a:gd name="T26" fmla="*/ 0 w 8"/>
                  <a:gd name="T27" fmla="*/ 2 h 3"/>
                  <a:gd name="T28" fmla="*/ 1 w 8"/>
                  <a:gd name="T29" fmla="*/ 2 h 3"/>
                  <a:gd name="T30" fmla="*/ 2 w 8"/>
                  <a:gd name="T31" fmla="*/ 3 h 3"/>
                  <a:gd name="T32" fmla="*/ 4 w 8"/>
                  <a:gd name="T33" fmla="*/ 3 h 3"/>
                  <a:gd name="T34" fmla="*/ 6 w 8"/>
                  <a:gd name="T35" fmla="*/ 3 h 3"/>
                  <a:gd name="T36" fmla="*/ 8 w 8"/>
                  <a:gd name="T37" fmla="*/ 3 h 3"/>
                  <a:gd name="T38" fmla="*/ 8 w 8"/>
                  <a:gd name="T39" fmla="*/ 3 h 3"/>
                  <a:gd name="T40" fmla="*/ 8 w 8"/>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
                    <a:moveTo>
                      <a:pt x="8" y="2"/>
                    </a:moveTo>
                    <a:cubicBezTo>
                      <a:pt x="8" y="2"/>
                      <a:pt x="8" y="2"/>
                      <a:pt x="8" y="1"/>
                    </a:cubicBezTo>
                    <a:cubicBezTo>
                      <a:pt x="8" y="1"/>
                      <a:pt x="8" y="1"/>
                      <a:pt x="8" y="1"/>
                    </a:cubicBezTo>
                    <a:cubicBezTo>
                      <a:pt x="8" y="1"/>
                      <a:pt x="8" y="1"/>
                      <a:pt x="8" y="1"/>
                    </a:cubicBezTo>
                    <a:cubicBezTo>
                      <a:pt x="7" y="1"/>
                      <a:pt x="7" y="0"/>
                      <a:pt x="6" y="0"/>
                    </a:cubicBezTo>
                    <a:cubicBezTo>
                      <a:pt x="6" y="0"/>
                      <a:pt x="6" y="0"/>
                      <a:pt x="5" y="0"/>
                    </a:cubicBezTo>
                    <a:cubicBezTo>
                      <a:pt x="5" y="0"/>
                      <a:pt x="5" y="0"/>
                      <a:pt x="4" y="0"/>
                    </a:cubicBezTo>
                    <a:cubicBezTo>
                      <a:pt x="4" y="0"/>
                      <a:pt x="4" y="0"/>
                      <a:pt x="3" y="0"/>
                    </a:cubicBezTo>
                    <a:cubicBezTo>
                      <a:pt x="3" y="0"/>
                      <a:pt x="3" y="0"/>
                      <a:pt x="3" y="0"/>
                    </a:cubicBezTo>
                    <a:cubicBezTo>
                      <a:pt x="3" y="1"/>
                      <a:pt x="2" y="0"/>
                      <a:pt x="2" y="0"/>
                    </a:cubicBezTo>
                    <a:cubicBezTo>
                      <a:pt x="1" y="0"/>
                      <a:pt x="1" y="0"/>
                      <a:pt x="1" y="0"/>
                    </a:cubicBezTo>
                    <a:cubicBezTo>
                      <a:pt x="0" y="0"/>
                      <a:pt x="0" y="1"/>
                      <a:pt x="0" y="1"/>
                    </a:cubicBezTo>
                    <a:cubicBezTo>
                      <a:pt x="0" y="1"/>
                      <a:pt x="0" y="1"/>
                      <a:pt x="0" y="1"/>
                    </a:cubicBezTo>
                    <a:cubicBezTo>
                      <a:pt x="0" y="1"/>
                      <a:pt x="0" y="2"/>
                      <a:pt x="0" y="2"/>
                    </a:cubicBezTo>
                    <a:cubicBezTo>
                      <a:pt x="0" y="2"/>
                      <a:pt x="1" y="2"/>
                      <a:pt x="1" y="2"/>
                    </a:cubicBezTo>
                    <a:cubicBezTo>
                      <a:pt x="2" y="2"/>
                      <a:pt x="2" y="2"/>
                      <a:pt x="2" y="3"/>
                    </a:cubicBezTo>
                    <a:cubicBezTo>
                      <a:pt x="3" y="3"/>
                      <a:pt x="3" y="3"/>
                      <a:pt x="4" y="3"/>
                    </a:cubicBezTo>
                    <a:cubicBezTo>
                      <a:pt x="5" y="3"/>
                      <a:pt x="5" y="3"/>
                      <a:pt x="6" y="3"/>
                    </a:cubicBezTo>
                    <a:cubicBezTo>
                      <a:pt x="7" y="3"/>
                      <a:pt x="7" y="3"/>
                      <a:pt x="8" y="3"/>
                    </a:cubicBezTo>
                    <a:cubicBezTo>
                      <a:pt x="8" y="3"/>
                      <a:pt x="8" y="3"/>
                      <a:pt x="8" y="3"/>
                    </a:cubicBezTo>
                    <a:cubicBezTo>
                      <a:pt x="8" y="3"/>
                      <a:pt x="8" y="3"/>
                      <a:pt x="8"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81" name="Freeform 375"/>
              <p:cNvSpPr>
                <a:spLocks/>
              </p:cNvSpPr>
              <p:nvPr/>
            </p:nvSpPr>
            <p:spPr bwMode="auto">
              <a:xfrm>
                <a:off x="4387851" y="1303339"/>
                <a:ext cx="65088" cy="85725"/>
              </a:xfrm>
              <a:custGeom>
                <a:avLst/>
                <a:gdLst>
                  <a:gd name="T0" fmla="*/ 2 w 6"/>
                  <a:gd name="T1" fmla="*/ 8 h 8"/>
                  <a:gd name="T2" fmla="*/ 2 w 6"/>
                  <a:gd name="T3" fmla="*/ 8 h 8"/>
                  <a:gd name="T4" fmla="*/ 3 w 6"/>
                  <a:gd name="T5" fmla="*/ 8 h 8"/>
                  <a:gd name="T6" fmla="*/ 3 w 6"/>
                  <a:gd name="T7" fmla="*/ 8 h 8"/>
                  <a:gd name="T8" fmla="*/ 4 w 6"/>
                  <a:gd name="T9" fmla="*/ 7 h 8"/>
                  <a:gd name="T10" fmla="*/ 4 w 6"/>
                  <a:gd name="T11" fmla="*/ 7 h 8"/>
                  <a:gd name="T12" fmla="*/ 4 w 6"/>
                  <a:gd name="T13" fmla="*/ 6 h 8"/>
                  <a:gd name="T14" fmla="*/ 4 w 6"/>
                  <a:gd name="T15" fmla="*/ 6 h 8"/>
                  <a:gd name="T16" fmla="*/ 4 w 6"/>
                  <a:gd name="T17" fmla="*/ 5 h 8"/>
                  <a:gd name="T18" fmla="*/ 4 w 6"/>
                  <a:gd name="T19" fmla="*/ 5 h 8"/>
                  <a:gd name="T20" fmla="*/ 5 w 6"/>
                  <a:gd name="T21" fmla="*/ 4 h 8"/>
                  <a:gd name="T22" fmla="*/ 6 w 6"/>
                  <a:gd name="T23" fmla="*/ 4 h 8"/>
                  <a:gd name="T24" fmla="*/ 6 w 6"/>
                  <a:gd name="T25" fmla="*/ 3 h 8"/>
                  <a:gd name="T26" fmla="*/ 5 w 6"/>
                  <a:gd name="T27" fmla="*/ 3 h 8"/>
                  <a:gd name="T28" fmla="*/ 5 w 6"/>
                  <a:gd name="T29" fmla="*/ 2 h 8"/>
                  <a:gd name="T30" fmla="*/ 5 w 6"/>
                  <a:gd name="T31" fmla="*/ 1 h 8"/>
                  <a:gd name="T32" fmla="*/ 5 w 6"/>
                  <a:gd name="T33" fmla="*/ 0 h 8"/>
                  <a:gd name="T34" fmla="*/ 5 w 6"/>
                  <a:gd name="T35" fmla="*/ 0 h 8"/>
                  <a:gd name="T36" fmla="*/ 4 w 6"/>
                  <a:gd name="T37" fmla="*/ 1 h 8"/>
                  <a:gd name="T38" fmla="*/ 3 w 6"/>
                  <a:gd name="T39" fmla="*/ 1 h 8"/>
                  <a:gd name="T40" fmla="*/ 2 w 6"/>
                  <a:gd name="T41" fmla="*/ 1 h 8"/>
                  <a:gd name="T42" fmla="*/ 1 w 6"/>
                  <a:gd name="T43" fmla="*/ 2 h 8"/>
                  <a:gd name="T44" fmla="*/ 0 w 6"/>
                  <a:gd name="T45" fmla="*/ 3 h 8"/>
                  <a:gd name="T46" fmla="*/ 0 w 6"/>
                  <a:gd name="T47" fmla="*/ 4 h 8"/>
                  <a:gd name="T48" fmla="*/ 0 w 6"/>
                  <a:gd name="T49" fmla="*/ 5 h 8"/>
                  <a:gd name="T50" fmla="*/ 1 w 6"/>
                  <a:gd name="T51" fmla="*/ 6 h 8"/>
                  <a:gd name="T52" fmla="*/ 1 w 6"/>
                  <a:gd name="T53" fmla="*/ 7 h 8"/>
                  <a:gd name="T54" fmla="*/ 2 w 6"/>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8">
                    <a:moveTo>
                      <a:pt x="2" y="8"/>
                    </a:moveTo>
                    <a:cubicBezTo>
                      <a:pt x="2" y="8"/>
                      <a:pt x="2" y="8"/>
                      <a:pt x="2" y="8"/>
                    </a:cubicBezTo>
                    <a:cubicBezTo>
                      <a:pt x="3" y="8"/>
                      <a:pt x="3" y="8"/>
                      <a:pt x="3" y="8"/>
                    </a:cubicBezTo>
                    <a:cubicBezTo>
                      <a:pt x="3" y="8"/>
                      <a:pt x="3" y="8"/>
                      <a:pt x="3" y="8"/>
                    </a:cubicBezTo>
                    <a:cubicBezTo>
                      <a:pt x="4" y="8"/>
                      <a:pt x="4" y="7"/>
                      <a:pt x="4" y="7"/>
                    </a:cubicBezTo>
                    <a:cubicBezTo>
                      <a:pt x="4" y="7"/>
                      <a:pt x="4" y="7"/>
                      <a:pt x="4" y="7"/>
                    </a:cubicBezTo>
                    <a:cubicBezTo>
                      <a:pt x="4" y="7"/>
                      <a:pt x="4" y="7"/>
                      <a:pt x="4" y="6"/>
                    </a:cubicBezTo>
                    <a:cubicBezTo>
                      <a:pt x="4" y="6"/>
                      <a:pt x="3" y="6"/>
                      <a:pt x="4" y="6"/>
                    </a:cubicBezTo>
                    <a:cubicBezTo>
                      <a:pt x="4" y="5"/>
                      <a:pt x="4" y="6"/>
                      <a:pt x="4" y="5"/>
                    </a:cubicBezTo>
                    <a:cubicBezTo>
                      <a:pt x="4" y="5"/>
                      <a:pt x="4" y="5"/>
                      <a:pt x="4" y="5"/>
                    </a:cubicBezTo>
                    <a:cubicBezTo>
                      <a:pt x="4" y="4"/>
                      <a:pt x="5" y="4"/>
                      <a:pt x="5" y="4"/>
                    </a:cubicBezTo>
                    <a:cubicBezTo>
                      <a:pt x="5" y="4"/>
                      <a:pt x="5" y="4"/>
                      <a:pt x="6" y="4"/>
                    </a:cubicBezTo>
                    <a:cubicBezTo>
                      <a:pt x="6" y="4"/>
                      <a:pt x="6" y="3"/>
                      <a:pt x="6" y="3"/>
                    </a:cubicBezTo>
                    <a:cubicBezTo>
                      <a:pt x="6" y="3"/>
                      <a:pt x="5" y="3"/>
                      <a:pt x="5" y="3"/>
                    </a:cubicBezTo>
                    <a:cubicBezTo>
                      <a:pt x="5" y="3"/>
                      <a:pt x="5" y="3"/>
                      <a:pt x="5" y="2"/>
                    </a:cubicBezTo>
                    <a:cubicBezTo>
                      <a:pt x="5" y="2"/>
                      <a:pt x="5" y="2"/>
                      <a:pt x="5" y="1"/>
                    </a:cubicBezTo>
                    <a:cubicBezTo>
                      <a:pt x="5" y="1"/>
                      <a:pt x="5" y="1"/>
                      <a:pt x="5" y="0"/>
                    </a:cubicBezTo>
                    <a:cubicBezTo>
                      <a:pt x="5" y="0"/>
                      <a:pt x="5" y="0"/>
                      <a:pt x="5" y="0"/>
                    </a:cubicBezTo>
                    <a:cubicBezTo>
                      <a:pt x="4" y="0"/>
                      <a:pt x="4" y="0"/>
                      <a:pt x="4" y="1"/>
                    </a:cubicBezTo>
                    <a:cubicBezTo>
                      <a:pt x="4" y="1"/>
                      <a:pt x="4" y="1"/>
                      <a:pt x="3" y="1"/>
                    </a:cubicBezTo>
                    <a:cubicBezTo>
                      <a:pt x="3" y="1"/>
                      <a:pt x="3" y="1"/>
                      <a:pt x="2" y="1"/>
                    </a:cubicBezTo>
                    <a:cubicBezTo>
                      <a:pt x="2" y="1"/>
                      <a:pt x="1" y="1"/>
                      <a:pt x="1" y="2"/>
                    </a:cubicBezTo>
                    <a:cubicBezTo>
                      <a:pt x="1" y="2"/>
                      <a:pt x="0" y="2"/>
                      <a:pt x="0" y="3"/>
                    </a:cubicBezTo>
                    <a:cubicBezTo>
                      <a:pt x="0" y="3"/>
                      <a:pt x="0" y="4"/>
                      <a:pt x="0" y="4"/>
                    </a:cubicBezTo>
                    <a:cubicBezTo>
                      <a:pt x="0" y="5"/>
                      <a:pt x="0" y="5"/>
                      <a:pt x="0" y="5"/>
                    </a:cubicBezTo>
                    <a:cubicBezTo>
                      <a:pt x="1" y="5"/>
                      <a:pt x="1" y="5"/>
                      <a:pt x="1" y="6"/>
                    </a:cubicBezTo>
                    <a:cubicBezTo>
                      <a:pt x="1" y="6"/>
                      <a:pt x="1" y="7"/>
                      <a:pt x="1" y="7"/>
                    </a:cubicBezTo>
                    <a:cubicBezTo>
                      <a:pt x="1" y="7"/>
                      <a:pt x="2" y="7"/>
                      <a:pt x="2" y="8"/>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82" name="Freeform 376"/>
              <p:cNvSpPr>
                <a:spLocks/>
              </p:cNvSpPr>
              <p:nvPr/>
            </p:nvSpPr>
            <p:spPr bwMode="auto">
              <a:xfrm>
                <a:off x="4646614" y="1724026"/>
                <a:ext cx="53975" cy="53975"/>
              </a:xfrm>
              <a:custGeom>
                <a:avLst/>
                <a:gdLst>
                  <a:gd name="T0" fmla="*/ 5 w 5"/>
                  <a:gd name="T1" fmla="*/ 2 h 5"/>
                  <a:gd name="T2" fmla="*/ 4 w 5"/>
                  <a:gd name="T3" fmla="*/ 1 h 5"/>
                  <a:gd name="T4" fmla="*/ 4 w 5"/>
                  <a:gd name="T5" fmla="*/ 0 h 5"/>
                  <a:gd name="T6" fmla="*/ 4 w 5"/>
                  <a:gd name="T7" fmla="*/ 0 h 5"/>
                  <a:gd name="T8" fmla="*/ 3 w 5"/>
                  <a:gd name="T9" fmla="*/ 1 h 5"/>
                  <a:gd name="T10" fmla="*/ 2 w 5"/>
                  <a:gd name="T11" fmla="*/ 1 h 5"/>
                  <a:gd name="T12" fmla="*/ 1 w 5"/>
                  <a:gd name="T13" fmla="*/ 2 h 5"/>
                  <a:gd name="T14" fmla="*/ 0 w 5"/>
                  <a:gd name="T15" fmla="*/ 3 h 5"/>
                  <a:gd name="T16" fmla="*/ 0 w 5"/>
                  <a:gd name="T17" fmla="*/ 3 h 5"/>
                  <a:gd name="T18" fmla="*/ 1 w 5"/>
                  <a:gd name="T19" fmla="*/ 4 h 5"/>
                  <a:gd name="T20" fmla="*/ 3 w 5"/>
                  <a:gd name="T21" fmla="*/ 4 h 5"/>
                  <a:gd name="T22" fmla="*/ 3 w 5"/>
                  <a:gd name="T23" fmla="*/ 5 h 5"/>
                  <a:gd name="T24" fmla="*/ 4 w 5"/>
                  <a:gd name="T25" fmla="*/ 5 h 5"/>
                  <a:gd name="T26" fmla="*/ 4 w 5"/>
                  <a:gd name="T27" fmla="*/ 5 h 5"/>
                  <a:gd name="T28" fmla="*/ 4 w 5"/>
                  <a:gd name="T29" fmla="*/ 4 h 5"/>
                  <a:gd name="T30" fmla="*/ 4 w 5"/>
                  <a:gd name="T31" fmla="*/ 3 h 5"/>
                  <a:gd name="T32" fmla="*/ 5 w 5"/>
                  <a:gd name="T33" fmla="*/ 3 h 5"/>
                  <a:gd name="T34" fmla="*/ 5 w 5"/>
                  <a:gd name="T35" fmla="*/ 3 h 5"/>
                  <a:gd name="T36" fmla="*/ 5 w 5"/>
                  <a:gd name="T37" fmla="*/ 2 h 5"/>
                  <a:gd name="T38" fmla="*/ 5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2"/>
                    </a:moveTo>
                    <a:cubicBezTo>
                      <a:pt x="5" y="1"/>
                      <a:pt x="4" y="1"/>
                      <a:pt x="4" y="1"/>
                    </a:cubicBezTo>
                    <a:cubicBezTo>
                      <a:pt x="4" y="0"/>
                      <a:pt x="4" y="0"/>
                      <a:pt x="4" y="0"/>
                    </a:cubicBezTo>
                    <a:cubicBezTo>
                      <a:pt x="4" y="0"/>
                      <a:pt x="4" y="0"/>
                      <a:pt x="4" y="0"/>
                    </a:cubicBezTo>
                    <a:cubicBezTo>
                      <a:pt x="4" y="1"/>
                      <a:pt x="3" y="1"/>
                      <a:pt x="3" y="1"/>
                    </a:cubicBezTo>
                    <a:cubicBezTo>
                      <a:pt x="2" y="1"/>
                      <a:pt x="2" y="1"/>
                      <a:pt x="2" y="1"/>
                    </a:cubicBezTo>
                    <a:cubicBezTo>
                      <a:pt x="2" y="2"/>
                      <a:pt x="2" y="2"/>
                      <a:pt x="1" y="2"/>
                    </a:cubicBezTo>
                    <a:cubicBezTo>
                      <a:pt x="1" y="2"/>
                      <a:pt x="1" y="3"/>
                      <a:pt x="0" y="3"/>
                    </a:cubicBezTo>
                    <a:cubicBezTo>
                      <a:pt x="0" y="3"/>
                      <a:pt x="0" y="3"/>
                      <a:pt x="0" y="3"/>
                    </a:cubicBezTo>
                    <a:cubicBezTo>
                      <a:pt x="1" y="4"/>
                      <a:pt x="1" y="4"/>
                      <a:pt x="1" y="4"/>
                    </a:cubicBezTo>
                    <a:cubicBezTo>
                      <a:pt x="2" y="4"/>
                      <a:pt x="2" y="4"/>
                      <a:pt x="3" y="4"/>
                    </a:cubicBezTo>
                    <a:cubicBezTo>
                      <a:pt x="3" y="5"/>
                      <a:pt x="3" y="5"/>
                      <a:pt x="3" y="5"/>
                    </a:cubicBezTo>
                    <a:cubicBezTo>
                      <a:pt x="4" y="5"/>
                      <a:pt x="4" y="5"/>
                      <a:pt x="4" y="5"/>
                    </a:cubicBezTo>
                    <a:cubicBezTo>
                      <a:pt x="4" y="5"/>
                      <a:pt x="4" y="5"/>
                      <a:pt x="4" y="5"/>
                    </a:cubicBezTo>
                    <a:cubicBezTo>
                      <a:pt x="4" y="4"/>
                      <a:pt x="4" y="4"/>
                      <a:pt x="4" y="4"/>
                    </a:cubicBezTo>
                    <a:cubicBezTo>
                      <a:pt x="4" y="4"/>
                      <a:pt x="4" y="3"/>
                      <a:pt x="4" y="3"/>
                    </a:cubicBezTo>
                    <a:cubicBezTo>
                      <a:pt x="4" y="3"/>
                      <a:pt x="4" y="3"/>
                      <a:pt x="5" y="3"/>
                    </a:cubicBezTo>
                    <a:cubicBezTo>
                      <a:pt x="5" y="3"/>
                      <a:pt x="5" y="3"/>
                      <a:pt x="5" y="3"/>
                    </a:cubicBezTo>
                    <a:cubicBezTo>
                      <a:pt x="5" y="3"/>
                      <a:pt x="5" y="3"/>
                      <a:pt x="5" y="2"/>
                    </a:cubicBezTo>
                    <a:cubicBezTo>
                      <a:pt x="5" y="2"/>
                      <a:pt x="4" y="2"/>
                      <a:pt x="5"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83" name="Freeform 377"/>
              <p:cNvSpPr>
                <a:spLocks/>
              </p:cNvSpPr>
              <p:nvPr/>
            </p:nvSpPr>
            <p:spPr bwMode="auto">
              <a:xfrm>
                <a:off x="5111751" y="2058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84" name="Freeform 378"/>
              <p:cNvSpPr>
                <a:spLocks/>
              </p:cNvSpPr>
              <p:nvPr/>
            </p:nvSpPr>
            <p:spPr bwMode="auto">
              <a:xfrm>
                <a:off x="5111751" y="1984376"/>
                <a:ext cx="20638" cy="74613"/>
              </a:xfrm>
              <a:custGeom>
                <a:avLst/>
                <a:gdLst>
                  <a:gd name="T0" fmla="*/ 2 w 2"/>
                  <a:gd name="T1" fmla="*/ 3 h 7"/>
                  <a:gd name="T2" fmla="*/ 2 w 2"/>
                  <a:gd name="T3" fmla="*/ 2 h 7"/>
                  <a:gd name="T4" fmla="*/ 2 w 2"/>
                  <a:gd name="T5" fmla="*/ 1 h 7"/>
                  <a:gd name="T6" fmla="*/ 2 w 2"/>
                  <a:gd name="T7" fmla="*/ 0 h 7"/>
                  <a:gd name="T8" fmla="*/ 1 w 2"/>
                  <a:gd name="T9" fmla="*/ 0 h 7"/>
                  <a:gd name="T10" fmla="*/ 1 w 2"/>
                  <a:gd name="T11" fmla="*/ 1 h 7"/>
                  <a:gd name="T12" fmla="*/ 1 w 2"/>
                  <a:gd name="T13" fmla="*/ 2 h 7"/>
                  <a:gd name="T14" fmla="*/ 1 w 2"/>
                  <a:gd name="T15" fmla="*/ 4 h 7"/>
                  <a:gd name="T16" fmla="*/ 1 w 2"/>
                  <a:gd name="T17" fmla="*/ 5 h 7"/>
                  <a:gd name="T18" fmla="*/ 1 w 2"/>
                  <a:gd name="T19" fmla="*/ 6 h 7"/>
                  <a:gd name="T20" fmla="*/ 0 w 2"/>
                  <a:gd name="T21" fmla="*/ 7 h 7"/>
                  <a:gd name="T22" fmla="*/ 2 w 2"/>
                  <a:gd name="T23" fmla="*/ 7 h 7"/>
                  <a:gd name="T24" fmla="*/ 2 w 2"/>
                  <a:gd name="T25" fmla="*/ 6 h 7"/>
                  <a:gd name="T26" fmla="*/ 2 w 2"/>
                  <a:gd name="T27" fmla="*/ 5 h 7"/>
                  <a:gd name="T28" fmla="*/ 2 w 2"/>
                  <a:gd name="T29" fmla="*/ 4 h 7"/>
                  <a:gd name="T30" fmla="*/ 2 w 2"/>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7">
                    <a:moveTo>
                      <a:pt x="2" y="3"/>
                    </a:moveTo>
                    <a:cubicBezTo>
                      <a:pt x="2" y="3"/>
                      <a:pt x="2" y="3"/>
                      <a:pt x="2" y="2"/>
                    </a:cubicBezTo>
                    <a:cubicBezTo>
                      <a:pt x="2" y="2"/>
                      <a:pt x="2" y="2"/>
                      <a:pt x="2" y="1"/>
                    </a:cubicBezTo>
                    <a:cubicBezTo>
                      <a:pt x="2" y="1"/>
                      <a:pt x="2" y="1"/>
                      <a:pt x="2" y="0"/>
                    </a:cubicBezTo>
                    <a:cubicBezTo>
                      <a:pt x="2" y="0"/>
                      <a:pt x="1" y="0"/>
                      <a:pt x="1" y="0"/>
                    </a:cubicBezTo>
                    <a:cubicBezTo>
                      <a:pt x="1" y="1"/>
                      <a:pt x="1" y="1"/>
                      <a:pt x="1" y="1"/>
                    </a:cubicBezTo>
                    <a:cubicBezTo>
                      <a:pt x="1" y="1"/>
                      <a:pt x="1" y="2"/>
                      <a:pt x="1" y="2"/>
                    </a:cubicBezTo>
                    <a:cubicBezTo>
                      <a:pt x="1" y="4"/>
                      <a:pt x="1" y="4"/>
                      <a:pt x="1" y="4"/>
                    </a:cubicBezTo>
                    <a:cubicBezTo>
                      <a:pt x="1" y="4"/>
                      <a:pt x="1" y="4"/>
                      <a:pt x="1" y="5"/>
                    </a:cubicBezTo>
                    <a:cubicBezTo>
                      <a:pt x="1" y="5"/>
                      <a:pt x="1" y="5"/>
                      <a:pt x="1" y="6"/>
                    </a:cubicBezTo>
                    <a:cubicBezTo>
                      <a:pt x="1" y="6"/>
                      <a:pt x="1" y="7"/>
                      <a:pt x="0" y="7"/>
                    </a:cubicBezTo>
                    <a:cubicBezTo>
                      <a:pt x="1" y="7"/>
                      <a:pt x="1" y="7"/>
                      <a:pt x="2" y="7"/>
                    </a:cubicBezTo>
                    <a:cubicBezTo>
                      <a:pt x="2" y="7"/>
                      <a:pt x="2" y="6"/>
                      <a:pt x="2" y="6"/>
                    </a:cubicBezTo>
                    <a:cubicBezTo>
                      <a:pt x="2" y="6"/>
                      <a:pt x="2" y="6"/>
                      <a:pt x="2" y="5"/>
                    </a:cubicBezTo>
                    <a:cubicBezTo>
                      <a:pt x="2" y="5"/>
                      <a:pt x="2" y="5"/>
                      <a:pt x="2" y="4"/>
                    </a:cubicBezTo>
                    <a:cubicBezTo>
                      <a:pt x="2" y="4"/>
                      <a:pt x="2" y="4"/>
                      <a:pt x="2"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85" name="Freeform 379"/>
              <p:cNvSpPr>
                <a:spLocks/>
              </p:cNvSpPr>
              <p:nvPr/>
            </p:nvSpPr>
            <p:spPr bwMode="auto">
              <a:xfrm>
                <a:off x="8220076" y="3140076"/>
                <a:ext cx="33338" cy="22225"/>
              </a:xfrm>
              <a:custGeom>
                <a:avLst/>
                <a:gdLst>
                  <a:gd name="T0" fmla="*/ 1 w 3"/>
                  <a:gd name="T1" fmla="*/ 2 h 2"/>
                  <a:gd name="T2" fmla="*/ 2 w 3"/>
                  <a:gd name="T3" fmla="*/ 2 h 2"/>
                  <a:gd name="T4" fmla="*/ 3 w 3"/>
                  <a:gd name="T5" fmla="*/ 1 h 2"/>
                  <a:gd name="T6" fmla="*/ 2 w 3"/>
                  <a:gd name="T7" fmla="*/ 0 h 2"/>
                  <a:gd name="T8" fmla="*/ 1 w 3"/>
                  <a:gd name="T9" fmla="*/ 0 h 2"/>
                  <a:gd name="T10" fmla="*/ 0 w 3"/>
                  <a:gd name="T11" fmla="*/ 1 h 2"/>
                  <a:gd name="T12" fmla="*/ 0 w 3"/>
                  <a:gd name="T13" fmla="*/ 2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2"/>
                      <a:pt x="2" y="2"/>
                    </a:cubicBezTo>
                    <a:cubicBezTo>
                      <a:pt x="2" y="2"/>
                      <a:pt x="2" y="2"/>
                      <a:pt x="3" y="1"/>
                    </a:cubicBezTo>
                    <a:cubicBezTo>
                      <a:pt x="3" y="1"/>
                      <a:pt x="2" y="1"/>
                      <a:pt x="2" y="0"/>
                    </a:cubicBezTo>
                    <a:cubicBezTo>
                      <a:pt x="1" y="0"/>
                      <a:pt x="1" y="0"/>
                      <a:pt x="1" y="0"/>
                    </a:cubicBezTo>
                    <a:cubicBezTo>
                      <a:pt x="0" y="0"/>
                      <a:pt x="0" y="1"/>
                      <a:pt x="0" y="1"/>
                    </a:cubicBezTo>
                    <a:cubicBezTo>
                      <a:pt x="0" y="1"/>
                      <a:pt x="0" y="2"/>
                      <a:pt x="0" y="2"/>
                    </a:cubicBezTo>
                    <a:cubicBezTo>
                      <a:pt x="0" y="2"/>
                      <a:pt x="0"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86" name="Freeform 380"/>
              <p:cNvSpPr>
                <a:spLocks/>
              </p:cNvSpPr>
              <p:nvPr/>
            </p:nvSpPr>
            <p:spPr bwMode="auto">
              <a:xfrm>
                <a:off x="8307389" y="3162301"/>
                <a:ext cx="20638" cy="11113"/>
              </a:xfrm>
              <a:custGeom>
                <a:avLst/>
                <a:gdLst>
                  <a:gd name="T0" fmla="*/ 1 w 2"/>
                  <a:gd name="T1" fmla="*/ 1 h 1"/>
                  <a:gd name="T2" fmla="*/ 2 w 2"/>
                  <a:gd name="T3" fmla="*/ 1 h 1"/>
                  <a:gd name="T4" fmla="*/ 2 w 2"/>
                  <a:gd name="T5" fmla="*/ 1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2" y="1"/>
                      <a:pt x="2" y="1"/>
                    </a:cubicBezTo>
                    <a:cubicBezTo>
                      <a:pt x="2"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87" name="Freeform 381"/>
              <p:cNvSpPr>
                <a:spLocks/>
              </p:cNvSpPr>
              <p:nvPr/>
            </p:nvSpPr>
            <p:spPr bwMode="auto">
              <a:xfrm>
                <a:off x="8339139" y="3173414"/>
                <a:ext cx="33338" cy="31750"/>
              </a:xfrm>
              <a:custGeom>
                <a:avLst/>
                <a:gdLst>
                  <a:gd name="T0" fmla="*/ 0 w 3"/>
                  <a:gd name="T1" fmla="*/ 2 h 3"/>
                  <a:gd name="T2" fmla="*/ 1 w 3"/>
                  <a:gd name="T3" fmla="*/ 2 h 3"/>
                  <a:gd name="T4" fmla="*/ 2 w 3"/>
                  <a:gd name="T5" fmla="*/ 3 h 3"/>
                  <a:gd name="T6" fmla="*/ 3 w 3"/>
                  <a:gd name="T7" fmla="*/ 3 h 3"/>
                  <a:gd name="T8" fmla="*/ 3 w 3"/>
                  <a:gd name="T9" fmla="*/ 2 h 3"/>
                  <a:gd name="T10" fmla="*/ 2 w 3"/>
                  <a:gd name="T11" fmla="*/ 1 h 3"/>
                  <a:gd name="T12" fmla="*/ 1 w 3"/>
                  <a:gd name="T13" fmla="*/ 1 h 3"/>
                  <a:gd name="T14" fmla="*/ 0 w 3"/>
                  <a:gd name="T15" fmla="*/ 0 h 3"/>
                  <a:gd name="T16" fmla="*/ 0 w 3"/>
                  <a:gd name="T17" fmla="*/ 1 h 3"/>
                  <a:gd name="T18" fmla="*/ 0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2"/>
                    </a:moveTo>
                    <a:cubicBezTo>
                      <a:pt x="0" y="2"/>
                      <a:pt x="1" y="2"/>
                      <a:pt x="1" y="2"/>
                    </a:cubicBezTo>
                    <a:cubicBezTo>
                      <a:pt x="2" y="2"/>
                      <a:pt x="1" y="3"/>
                      <a:pt x="2" y="3"/>
                    </a:cubicBezTo>
                    <a:cubicBezTo>
                      <a:pt x="2" y="3"/>
                      <a:pt x="2" y="3"/>
                      <a:pt x="3" y="3"/>
                    </a:cubicBezTo>
                    <a:cubicBezTo>
                      <a:pt x="3" y="3"/>
                      <a:pt x="3" y="2"/>
                      <a:pt x="3" y="2"/>
                    </a:cubicBezTo>
                    <a:cubicBezTo>
                      <a:pt x="3" y="2"/>
                      <a:pt x="2" y="2"/>
                      <a:pt x="2" y="1"/>
                    </a:cubicBezTo>
                    <a:cubicBezTo>
                      <a:pt x="2" y="1"/>
                      <a:pt x="2" y="1"/>
                      <a:pt x="1" y="1"/>
                    </a:cubicBezTo>
                    <a:cubicBezTo>
                      <a:pt x="1" y="0"/>
                      <a:pt x="0" y="0"/>
                      <a:pt x="0" y="0"/>
                    </a:cubicBezTo>
                    <a:cubicBezTo>
                      <a:pt x="0" y="1"/>
                      <a:pt x="0" y="1"/>
                      <a:pt x="0" y="1"/>
                    </a:cubicBezTo>
                    <a:cubicBezTo>
                      <a:pt x="0" y="1"/>
                      <a:pt x="0" y="1"/>
                      <a:pt x="0"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88" name="Freeform 382"/>
              <p:cNvSpPr>
                <a:spLocks/>
              </p:cNvSpPr>
              <p:nvPr/>
            </p:nvSpPr>
            <p:spPr bwMode="auto">
              <a:xfrm>
                <a:off x="8220076" y="3249614"/>
                <a:ext cx="22225" cy="20638"/>
              </a:xfrm>
              <a:custGeom>
                <a:avLst/>
                <a:gdLst>
                  <a:gd name="T0" fmla="*/ 1 w 2"/>
                  <a:gd name="T1" fmla="*/ 1 h 2"/>
                  <a:gd name="T2" fmla="*/ 2 w 2"/>
                  <a:gd name="T3" fmla="*/ 1 h 2"/>
                  <a:gd name="T4" fmla="*/ 1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2" y="2"/>
                      <a:pt x="2" y="1"/>
                    </a:cubicBezTo>
                    <a:cubicBezTo>
                      <a:pt x="2" y="1"/>
                      <a:pt x="2" y="1"/>
                      <a:pt x="1" y="1"/>
                    </a:cubicBezTo>
                    <a:cubicBezTo>
                      <a:pt x="1" y="0"/>
                      <a:pt x="1" y="0"/>
                      <a:pt x="1" y="0"/>
                    </a:cubicBezTo>
                    <a:cubicBezTo>
                      <a:pt x="1" y="0"/>
                      <a:pt x="0"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89" name="Freeform 383"/>
              <p:cNvSpPr>
                <a:spLocks/>
              </p:cNvSpPr>
              <p:nvPr/>
            </p:nvSpPr>
            <p:spPr bwMode="auto">
              <a:xfrm>
                <a:off x="8242301" y="3259139"/>
                <a:ext cx="11113" cy="11113"/>
              </a:xfrm>
              <a:custGeom>
                <a:avLst/>
                <a:gdLst>
                  <a:gd name="T0" fmla="*/ 0 w 1"/>
                  <a:gd name="T1" fmla="*/ 1 h 1"/>
                  <a:gd name="T2" fmla="*/ 1 w 1"/>
                  <a:gd name="T3" fmla="*/ 1 h 1"/>
                  <a:gd name="T4" fmla="*/ 1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0"/>
                      <a:pt x="0" y="0"/>
                      <a:pt x="0" y="1"/>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90" name="Freeform 384"/>
              <p:cNvSpPr>
                <a:spLocks/>
              </p:cNvSpPr>
              <p:nvPr/>
            </p:nvSpPr>
            <p:spPr bwMode="auto">
              <a:xfrm>
                <a:off x="8318501" y="3357564"/>
                <a:ext cx="9525" cy="9525"/>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1"/>
                    </a:cubicBezTo>
                    <a:cubicBezTo>
                      <a:pt x="0" y="1"/>
                      <a:pt x="0"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91" name="Freeform 385"/>
              <p:cNvSpPr>
                <a:spLocks/>
              </p:cNvSpPr>
              <p:nvPr/>
            </p:nvSpPr>
            <p:spPr bwMode="auto">
              <a:xfrm>
                <a:off x="8307389" y="3378201"/>
                <a:ext cx="20638" cy="22225"/>
              </a:xfrm>
              <a:custGeom>
                <a:avLst/>
                <a:gdLst>
                  <a:gd name="T0" fmla="*/ 2 w 2"/>
                  <a:gd name="T1" fmla="*/ 2 h 2"/>
                  <a:gd name="T2" fmla="*/ 1 w 2"/>
                  <a:gd name="T3" fmla="*/ 1 h 2"/>
                  <a:gd name="T4" fmla="*/ 1 w 2"/>
                  <a:gd name="T5" fmla="*/ 1 h 2"/>
                  <a:gd name="T6" fmla="*/ 0 w 2"/>
                  <a:gd name="T7" fmla="*/ 0 h 2"/>
                  <a:gd name="T8" fmla="*/ 0 w 2"/>
                  <a:gd name="T9" fmla="*/ 1 h 2"/>
                  <a:gd name="T10" fmla="*/ 0 w 2"/>
                  <a:gd name="T11" fmla="*/ 2 h 2"/>
                  <a:gd name="T12" fmla="*/ 1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cubicBezTo>
                      <a:pt x="2" y="1"/>
                      <a:pt x="1" y="1"/>
                      <a:pt x="1" y="1"/>
                    </a:cubicBezTo>
                    <a:cubicBezTo>
                      <a:pt x="1" y="1"/>
                      <a:pt x="1" y="1"/>
                      <a:pt x="1" y="1"/>
                    </a:cubicBezTo>
                    <a:cubicBezTo>
                      <a:pt x="0" y="1"/>
                      <a:pt x="0" y="0"/>
                      <a:pt x="0" y="0"/>
                    </a:cubicBezTo>
                    <a:cubicBezTo>
                      <a:pt x="0" y="1"/>
                      <a:pt x="0" y="1"/>
                      <a:pt x="0" y="1"/>
                    </a:cubicBezTo>
                    <a:cubicBezTo>
                      <a:pt x="0" y="1"/>
                      <a:pt x="0" y="2"/>
                      <a:pt x="0" y="2"/>
                    </a:cubicBezTo>
                    <a:cubicBezTo>
                      <a:pt x="0" y="2"/>
                      <a:pt x="1" y="2"/>
                      <a:pt x="1" y="2"/>
                    </a:cubicBezTo>
                    <a:cubicBezTo>
                      <a:pt x="1" y="2"/>
                      <a:pt x="2" y="2"/>
                      <a:pt x="2"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92" name="Freeform 386"/>
              <p:cNvSpPr>
                <a:spLocks/>
              </p:cNvSpPr>
              <p:nvPr/>
            </p:nvSpPr>
            <p:spPr bwMode="auto">
              <a:xfrm>
                <a:off x="8318501" y="3400426"/>
                <a:ext cx="20638" cy="11113"/>
              </a:xfrm>
              <a:custGeom>
                <a:avLst/>
                <a:gdLst>
                  <a:gd name="T0" fmla="*/ 1 w 2"/>
                  <a:gd name="T1" fmla="*/ 1 h 1"/>
                  <a:gd name="T2" fmla="*/ 2 w 2"/>
                  <a:gd name="T3" fmla="*/ 1 h 1"/>
                  <a:gd name="T4" fmla="*/ 1 w 2"/>
                  <a:gd name="T5" fmla="*/ 0 h 1"/>
                  <a:gd name="T6" fmla="*/ 0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93" name="Freeform 387"/>
              <p:cNvSpPr>
                <a:spLocks/>
              </p:cNvSpPr>
              <p:nvPr/>
            </p:nvSpPr>
            <p:spPr bwMode="auto">
              <a:xfrm>
                <a:off x="8361364" y="3367089"/>
                <a:ext cx="20638" cy="22225"/>
              </a:xfrm>
              <a:custGeom>
                <a:avLst/>
                <a:gdLst>
                  <a:gd name="T0" fmla="*/ 1 w 2"/>
                  <a:gd name="T1" fmla="*/ 1 h 2"/>
                  <a:gd name="T2" fmla="*/ 2 w 2"/>
                  <a:gd name="T3" fmla="*/ 1 h 2"/>
                  <a:gd name="T4" fmla="*/ 2 w 2"/>
                  <a:gd name="T5" fmla="*/ 1 h 2"/>
                  <a:gd name="T6" fmla="*/ 1 w 2"/>
                  <a:gd name="T7" fmla="*/ 0 h 2"/>
                  <a:gd name="T8" fmla="*/ 1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2" y="1"/>
                      <a:pt x="2" y="1"/>
                    </a:cubicBezTo>
                    <a:cubicBezTo>
                      <a:pt x="2" y="1"/>
                      <a:pt x="2" y="1"/>
                      <a:pt x="2" y="1"/>
                    </a:cubicBezTo>
                    <a:cubicBezTo>
                      <a:pt x="2" y="0"/>
                      <a:pt x="1" y="0"/>
                      <a:pt x="1" y="0"/>
                    </a:cubicBezTo>
                    <a:cubicBezTo>
                      <a:pt x="0" y="1"/>
                      <a:pt x="0" y="1"/>
                      <a:pt x="1" y="1"/>
                    </a:cubicBezTo>
                    <a:cubicBezTo>
                      <a:pt x="1" y="2"/>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94" name="Freeform 388"/>
              <p:cNvSpPr>
                <a:spLocks/>
              </p:cNvSpPr>
              <p:nvPr/>
            </p:nvSpPr>
            <p:spPr bwMode="auto">
              <a:xfrm>
                <a:off x="8264526" y="3216276"/>
                <a:ext cx="117475" cy="76200"/>
              </a:xfrm>
              <a:custGeom>
                <a:avLst/>
                <a:gdLst>
                  <a:gd name="T0" fmla="*/ 10 w 11"/>
                  <a:gd name="T1" fmla="*/ 3 h 7"/>
                  <a:gd name="T2" fmla="*/ 11 w 11"/>
                  <a:gd name="T3" fmla="*/ 2 h 7"/>
                  <a:gd name="T4" fmla="*/ 11 w 11"/>
                  <a:gd name="T5" fmla="*/ 1 h 7"/>
                  <a:gd name="T6" fmla="*/ 10 w 11"/>
                  <a:gd name="T7" fmla="*/ 1 h 7"/>
                  <a:gd name="T8" fmla="*/ 9 w 11"/>
                  <a:gd name="T9" fmla="*/ 0 h 7"/>
                  <a:gd name="T10" fmla="*/ 8 w 11"/>
                  <a:gd name="T11" fmla="*/ 1 h 7"/>
                  <a:gd name="T12" fmla="*/ 8 w 11"/>
                  <a:gd name="T13" fmla="*/ 2 h 7"/>
                  <a:gd name="T14" fmla="*/ 8 w 11"/>
                  <a:gd name="T15" fmla="*/ 3 h 7"/>
                  <a:gd name="T16" fmla="*/ 7 w 11"/>
                  <a:gd name="T17" fmla="*/ 3 h 7"/>
                  <a:gd name="T18" fmla="*/ 7 w 11"/>
                  <a:gd name="T19" fmla="*/ 4 h 7"/>
                  <a:gd name="T20" fmla="*/ 6 w 11"/>
                  <a:gd name="T21" fmla="*/ 4 h 7"/>
                  <a:gd name="T22" fmla="*/ 5 w 11"/>
                  <a:gd name="T23" fmla="*/ 4 h 7"/>
                  <a:gd name="T24" fmla="*/ 4 w 11"/>
                  <a:gd name="T25" fmla="*/ 4 h 7"/>
                  <a:gd name="T26" fmla="*/ 4 w 11"/>
                  <a:gd name="T27" fmla="*/ 4 h 7"/>
                  <a:gd name="T28" fmla="*/ 2 w 11"/>
                  <a:gd name="T29" fmla="*/ 4 h 7"/>
                  <a:gd name="T30" fmla="*/ 1 w 11"/>
                  <a:gd name="T31" fmla="*/ 4 h 7"/>
                  <a:gd name="T32" fmla="*/ 0 w 11"/>
                  <a:gd name="T33" fmla="*/ 4 h 7"/>
                  <a:gd name="T34" fmla="*/ 0 w 11"/>
                  <a:gd name="T35" fmla="*/ 5 h 7"/>
                  <a:gd name="T36" fmla="*/ 1 w 11"/>
                  <a:gd name="T37" fmla="*/ 6 h 7"/>
                  <a:gd name="T38" fmla="*/ 2 w 11"/>
                  <a:gd name="T39" fmla="*/ 6 h 7"/>
                  <a:gd name="T40" fmla="*/ 3 w 11"/>
                  <a:gd name="T41" fmla="*/ 6 h 7"/>
                  <a:gd name="T42" fmla="*/ 4 w 11"/>
                  <a:gd name="T43" fmla="*/ 7 h 7"/>
                  <a:gd name="T44" fmla="*/ 6 w 11"/>
                  <a:gd name="T45" fmla="*/ 6 h 7"/>
                  <a:gd name="T46" fmla="*/ 7 w 11"/>
                  <a:gd name="T47" fmla="*/ 6 h 7"/>
                  <a:gd name="T48" fmla="*/ 8 w 11"/>
                  <a:gd name="T49" fmla="*/ 5 h 7"/>
                  <a:gd name="T50" fmla="*/ 9 w 11"/>
                  <a:gd name="T51" fmla="*/ 4 h 7"/>
                  <a:gd name="T52" fmla="*/ 10 w 11"/>
                  <a:gd name="T53" fmla="*/ 4 h 7"/>
                  <a:gd name="T54" fmla="*/ 10 w 11"/>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7">
                    <a:moveTo>
                      <a:pt x="10" y="3"/>
                    </a:moveTo>
                    <a:cubicBezTo>
                      <a:pt x="11" y="3"/>
                      <a:pt x="11" y="2"/>
                      <a:pt x="11" y="2"/>
                    </a:cubicBezTo>
                    <a:cubicBezTo>
                      <a:pt x="11" y="2"/>
                      <a:pt x="11" y="1"/>
                      <a:pt x="11" y="1"/>
                    </a:cubicBezTo>
                    <a:cubicBezTo>
                      <a:pt x="10" y="1"/>
                      <a:pt x="10" y="1"/>
                      <a:pt x="10" y="1"/>
                    </a:cubicBezTo>
                    <a:cubicBezTo>
                      <a:pt x="9" y="1"/>
                      <a:pt x="9" y="0"/>
                      <a:pt x="9" y="0"/>
                    </a:cubicBezTo>
                    <a:cubicBezTo>
                      <a:pt x="8" y="0"/>
                      <a:pt x="8" y="0"/>
                      <a:pt x="8" y="1"/>
                    </a:cubicBezTo>
                    <a:cubicBezTo>
                      <a:pt x="8" y="1"/>
                      <a:pt x="8" y="1"/>
                      <a:pt x="8" y="2"/>
                    </a:cubicBezTo>
                    <a:cubicBezTo>
                      <a:pt x="8" y="2"/>
                      <a:pt x="8" y="2"/>
                      <a:pt x="8" y="3"/>
                    </a:cubicBezTo>
                    <a:cubicBezTo>
                      <a:pt x="8" y="3"/>
                      <a:pt x="8" y="2"/>
                      <a:pt x="7" y="3"/>
                    </a:cubicBezTo>
                    <a:cubicBezTo>
                      <a:pt x="7" y="3"/>
                      <a:pt x="7" y="3"/>
                      <a:pt x="7" y="4"/>
                    </a:cubicBezTo>
                    <a:cubicBezTo>
                      <a:pt x="6" y="4"/>
                      <a:pt x="6" y="4"/>
                      <a:pt x="6" y="4"/>
                    </a:cubicBezTo>
                    <a:cubicBezTo>
                      <a:pt x="6" y="4"/>
                      <a:pt x="5" y="4"/>
                      <a:pt x="5" y="4"/>
                    </a:cubicBezTo>
                    <a:cubicBezTo>
                      <a:pt x="5" y="4"/>
                      <a:pt x="5" y="4"/>
                      <a:pt x="4" y="4"/>
                    </a:cubicBezTo>
                    <a:cubicBezTo>
                      <a:pt x="4" y="4"/>
                      <a:pt x="4" y="4"/>
                      <a:pt x="4" y="4"/>
                    </a:cubicBezTo>
                    <a:cubicBezTo>
                      <a:pt x="3" y="4"/>
                      <a:pt x="3" y="4"/>
                      <a:pt x="2" y="4"/>
                    </a:cubicBezTo>
                    <a:cubicBezTo>
                      <a:pt x="2" y="4"/>
                      <a:pt x="2" y="4"/>
                      <a:pt x="1" y="4"/>
                    </a:cubicBezTo>
                    <a:cubicBezTo>
                      <a:pt x="1" y="4"/>
                      <a:pt x="1" y="4"/>
                      <a:pt x="0" y="4"/>
                    </a:cubicBezTo>
                    <a:cubicBezTo>
                      <a:pt x="0" y="4"/>
                      <a:pt x="0" y="5"/>
                      <a:pt x="0" y="5"/>
                    </a:cubicBezTo>
                    <a:cubicBezTo>
                      <a:pt x="0" y="5"/>
                      <a:pt x="0" y="5"/>
                      <a:pt x="1" y="6"/>
                    </a:cubicBezTo>
                    <a:cubicBezTo>
                      <a:pt x="1" y="6"/>
                      <a:pt x="2" y="6"/>
                      <a:pt x="2" y="6"/>
                    </a:cubicBezTo>
                    <a:cubicBezTo>
                      <a:pt x="3" y="6"/>
                      <a:pt x="3" y="6"/>
                      <a:pt x="3" y="6"/>
                    </a:cubicBezTo>
                    <a:cubicBezTo>
                      <a:pt x="4" y="6"/>
                      <a:pt x="4" y="7"/>
                      <a:pt x="4" y="7"/>
                    </a:cubicBezTo>
                    <a:cubicBezTo>
                      <a:pt x="5" y="7"/>
                      <a:pt x="5" y="6"/>
                      <a:pt x="6" y="6"/>
                    </a:cubicBezTo>
                    <a:cubicBezTo>
                      <a:pt x="7" y="6"/>
                      <a:pt x="7" y="6"/>
                      <a:pt x="7" y="6"/>
                    </a:cubicBezTo>
                    <a:cubicBezTo>
                      <a:pt x="8" y="5"/>
                      <a:pt x="8" y="5"/>
                      <a:pt x="8" y="5"/>
                    </a:cubicBezTo>
                    <a:cubicBezTo>
                      <a:pt x="9" y="5"/>
                      <a:pt x="9" y="5"/>
                      <a:pt x="9" y="4"/>
                    </a:cubicBezTo>
                    <a:cubicBezTo>
                      <a:pt x="9" y="4"/>
                      <a:pt x="10" y="4"/>
                      <a:pt x="10" y="4"/>
                    </a:cubicBezTo>
                    <a:cubicBezTo>
                      <a:pt x="10" y="4"/>
                      <a:pt x="10" y="3"/>
                      <a:pt x="10"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95" name="Freeform 389"/>
              <p:cNvSpPr>
                <a:spLocks/>
              </p:cNvSpPr>
              <p:nvPr/>
            </p:nvSpPr>
            <p:spPr bwMode="auto">
              <a:xfrm>
                <a:off x="8048626" y="3173414"/>
                <a:ext cx="269875" cy="247650"/>
              </a:xfrm>
              <a:custGeom>
                <a:avLst/>
                <a:gdLst>
                  <a:gd name="T0" fmla="*/ 23 w 25"/>
                  <a:gd name="T1" fmla="*/ 22 h 23"/>
                  <a:gd name="T2" fmla="*/ 23 w 25"/>
                  <a:gd name="T3" fmla="*/ 20 h 23"/>
                  <a:gd name="T4" fmla="*/ 21 w 25"/>
                  <a:gd name="T5" fmla="*/ 19 h 23"/>
                  <a:gd name="T6" fmla="*/ 20 w 25"/>
                  <a:gd name="T7" fmla="*/ 18 h 23"/>
                  <a:gd name="T8" fmla="*/ 19 w 25"/>
                  <a:gd name="T9" fmla="*/ 16 h 23"/>
                  <a:gd name="T10" fmla="*/ 17 w 25"/>
                  <a:gd name="T11" fmla="*/ 15 h 23"/>
                  <a:gd name="T12" fmla="*/ 17 w 25"/>
                  <a:gd name="T13" fmla="*/ 12 h 23"/>
                  <a:gd name="T14" fmla="*/ 18 w 25"/>
                  <a:gd name="T15" fmla="*/ 11 h 23"/>
                  <a:gd name="T16" fmla="*/ 16 w 25"/>
                  <a:gd name="T17" fmla="*/ 10 h 23"/>
                  <a:gd name="T18" fmla="*/ 14 w 25"/>
                  <a:gd name="T19" fmla="*/ 9 h 23"/>
                  <a:gd name="T20" fmla="*/ 14 w 25"/>
                  <a:gd name="T21" fmla="*/ 7 h 23"/>
                  <a:gd name="T22" fmla="*/ 12 w 25"/>
                  <a:gd name="T23" fmla="*/ 5 h 23"/>
                  <a:gd name="T24" fmla="*/ 10 w 25"/>
                  <a:gd name="T25" fmla="*/ 4 h 23"/>
                  <a:gd name="T26" fmla="*/ 8 w 25"/>
                  <a:gd name="T27" fmla="*/ 2 h 23"/>
                  <a:gd name="T28" fmla="*/ 5 w 25"/>
                  <a:gd name="T29" fmla="*/ 2 h 23"/>
                  <a:gd name="T30" fmla="*/ 2 w 25"/>
                  <a:gd name="T31" fmla="*/ 0 h 23"/>
                  <a:gd name="T32" fmla="*/ 1 w 25"/>
                  <a:gd name="T33" fmla="*/ 0 h 23"/>
                  <a:gd name="T34" fmla="*/ 1 w 25"/>
                  <a:gd name="T35" fmla="*/ 9 h 23"/>
                  <a:gd name="T36" fmla="*/ 0 w 25"/>
                  <a:gd name="T37" fmla="*/ 18 h 23"/>
                  <a:gd name="T38" fmla="*/ 0 w 25"/>
                  <a:gd name="T39" fmla="*/ 19 h 23"/>
                  <a:gd name="T40" fmla="*/ 3 w 25"/>
                  <a:gd name="T41" fmla="*/ 19 h 23"/>
                  <a:gd name="T42" fmla="*/ 5 w 25"/>
                  <a:gd name="T43" fmla="*/ 19 h 23"/>
                  <a:gd name="T44" fmla="*/ 6 w 25"/>
                  <a:gd name="T45" fmla="*/ 18 h 23"/>
                  <a:gd name="T46" fmla="*/ 7 w 25"/>
                  <a:gd name="T47" fmla="*/ 17 h 23"/>
                  <a:gd name="T48" fmla="*/ 8 w 25"/>
                  <a:gd name="T49" fmla="*/ 15 h 23"/>
                  <a:gd name="T50" fmla="*/ 9 w 25"/>
                  <a:gd name="T51" fmla="*/ 15 h 23"/>
                  <a:gd name="T52" fmla="*/ 10 w 25"/>
                  <a:gd name="T53" fmla="*/ 15 h 23"/>
                  <a:gd name="T54" fmla="*/ 12 w 25"/>
                  <a:gd name="T55" fmla="*/ 15 h 23"/>
                  <a:gd name="T56" fmla="*/ 14 w 25"/>
                  <a:gd name="T57" fmla="*/ 16 h 23"/>
                  <a:gd name="T58" fmla="*/ 15 w 25"/>
                  <a:gd name="T59" fmla="*/ 18 h 23"/>
                  <a:gd name="T60" fmla="*/ 15 w 25"/>
                  <a:gd name="T61" fmla="*/ 19 h 23"/>
                  <a:gd name="T62" fmla="*/ 17 w 25"/>
                  <a:gd name="T63" fmla="*/ 20 h 23"/>
                  <a:gd name="T64" fmla="*/ 19 w 25"/>
                  <a:gd name="T65" fmla="*/ 22 h 23"/>
                  <a:gd name="T66" fmla="*/ 20 w 25"/>
                  <a:gd name="T67" fmla="*/ 22 h 23"/>
                  <a:gd name="T68" fmla="*/ 22 w 25"/>
                  <a:gd name="T69" fmla="*/ 23 h 23"/>
                  <a:gd name="T70" fmla="*/ 24 w 25"/>
                  <a:gd name="T71" fmla="*/ 23 h 23"/>
                  <a:gd name="T72" fmla="*/ 24 w 25"/>
                  <a:gd name="T7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23">
                    <a:moveTo>
                      <a:pt x="24" y="22"/>
                    </a:moveTo>
                    <a:cubicBezTo>
                      <a:pt x="23" y="22"/>
                      <a:pt x="23" y="22"/>
                      <a:pt x="23" y="22"/>
                    </a:cubicBezTo>
                    <a:cubicBezTo>
                      <a:pt x="23" y="21"/>
                      <a:pt x="23" y="21"/>
                      <a:pt x="23" y="21"/>
                    </a:cubicBezTo>
                    <a:cubicBezTo>
                      <a:pt x="23" y="20"/>
                      <a:pt x="23" y="20"/>
                      <a:pt x="23" y="20"/>
                    </a:cubicBezTo>
                    <a:cubicBezTo>
                      <a:pt x="22" y="20"/>
                      <a:pt x="22" y="20"/>
                      <a:pt x="22" y="20"/>
                    </a:cubicBezTo>
                    <a:cubicBezTo>
                      <a:pt x="21" y="19"/>
                      <a:pt x="21" y="19"/>
                      <a:pt x="21" y="19"/>
                    </a:cubicBezTo>
                    <a:cubicBezTo>
                      <a:pt x="21" y="19"/>
                      <a:pt x="21" y="19"/>
                      <a:pt x="21" y="18"/>
                    </a:cubicBezTo>
                    <a:cubicBezTo>
                      <a:pt x="20" y="18"/>
                      <a:pt x="20" y="19"/>
                      <a:pt x="20" y="18"/>
                    </a:cubicBezTo>
                    <a:cubicBezTo>
                      <a:pt x="19" y="18"/>
                      <a:pt x="20" y="18"/>
                      <a:pt x="20" y="18"/>
                    </a:cubicBezTo>
                    <a:cubicBezTo>
                      <a:pt x="19" y="17"/>
                      <a:pt x="19" y="16"/>
                      <a:pt x="19" y="16"/>
                    </a:cubicBezTo>
                    <a:cubicBezTo>
                      <a:pt x="18" y="16"/>
                      <a:pt x="18" y="16"/>
                      <a:pt x="18" y="15"/>
                    </a:cubicBezTo>
                    <a:cubicBezTo>
                      <a:pt x="18" y="15"/>
                      <a:pt x="17" y="15"/>
                      <a:pt x="17" y="15"/>
                    </a:cubicBezTo>
                    <a:cubicBezTo>
                      <a:pt x="17" y="14"/>
                      <a:pt x="17" y="14"/>
                      <a:pt x="17" y="13"/>
                    </a:cubicBezTo>
                    <a:cubicBezTo>
                      <a:pt x="17" y="13"/>
                      <a:pt x="17" y="13"/>
                      <a:pt x="17" y="12"/>
                    </a:cubicBezTo>
                    <a:cubicBezTo>
                      <a:pt x="17" y="12"/>
                      <a:pt x="17" y="12"/>
                      <a:pt x="18" y="12"/>
                    </a:cubicBezTo>
                    <a:cubicBezTo>
                      <a:pt x="18" y="11"/>
                      <a:pt x="18" y="11"/>
                      <a:pt x="18" y="11"/>
                    </a:cubicBezTo>
                    <a:cubicBezTo>
                      <a:pt x="18" y="10"/>
                      <a:pt x="17" y="10"/>
                      <a:pt x="17" y="10"/>
                    </a:cubicBezTo>
                    <a:cubicBezTo>
                      <a:pt x="17" y="10"/>
                      <a:pt x="17" y="10"/>
                      <a:pt x="16" y="10"/>
                    </a:cubicBezTo>
                    <a:cubicBezTo>
                      <a:pt x="16" y="9"/>
                      <a:pt x="16" y="9"/>
                      <a:pt x="16" y="9"/>
                    </a:cubicBezTo>
                    <a:cubicBezTo>
                      <a:pt x="15" y="9"/>
                      <a:pt x="15" y="9"/>
                      <a:pt x="14" y="9"/>
                    </a:cubicBezTo>
                    <a:cubicBezTo>
                      <a:pt x="14" y="8"/>
                      <a:pt x="14" y="8"/>
                      <a:pt x="14" y="8"/>
                    </a:cubicBezTo>
                    <a:cubicBezTo>
                      <a:pt x="14" y="7"/>
                      <a:pt x="14" y="7"/>
                      <a:pt x="14" y="7"/>
                    </a:cubicBezTo>
                    <a:cubicBezTo>
                      <a:pt x="13" y="6"/>
                      <a:pt x="13" y="6"/>
                      <a:pt x="13" y="5"/>
                    </a:cubicBezTo>
                    <a:cubicBezTo>
                      <a:pt x="12" y="5"/>
                      <a:pt x="12" y="5"/>
                      <a:pt x="12" y="5"/>
                    </a:cubicBezTo>
                    <a:cubicBezTo>
                      <a:pt x="11" y="5"/>
                      <a:pt x="11" y="5"/>
                      <a:pt x="11" y="5"/>
                    </a:cubicBezTo>
                    <a:cubicBezTo>
                      <a:pt x="10" y="4"/>
                      <a:pt x="10" y="4"/>
                      <a:pt x="10" y="4"/>
                    </a:cubicBezTo>
                    <a:cubicBezTo>
                      <a:pt x="9" y="3"/>
                      <a:pt x="9" y="3"/>
                      <a:pt x="9" y="2"/>
                    </a:cubicBezTo>
                    <a:cubicBezTo>
                      <a:pt x="8" y="2"/>
                      <a:pt x="8" y="2"/>
                      <a:pt x="8" y="2"/>
                    </a:cubicBezTo>
                    <a:cubicBezTo>
                      <a:pt x="7" y="1"/>
                      <a:pt x="7" y="2"/>
                      <a:pt x="7" y="2"/>
                    </a:cubicBezTo>
                    <a:cubicBezTo>
                      <a:pt x="6" y="2"/>
                      <a:pt x="5" y="2"/>
                      <a:pt x="5" y="2"/>
                    </a:cubicBezTo>
                    <a:cubicBezTo>
                      <a:pt x="4" y="1"/>
                      <a:pt x="4" y="1"/>
                      <a:pt x="4" y="1"/>
                    </a:cubicBezTo>
                    <a:cubicBezTo>
                      <a:pt x="3" y="1"/>
                      <a:pt x="3" y="1"/>
                      <a:pt x="2" y="0"/>
                    </a:cubicBezTo>
                    <a:cubicBezTo>
                      <a:pt x="1" y="0"/>
                      <a:pt x="1" y="0"/>
                      <a:pt x="1" y="0"/>
                    </a:cubicBezTo>
                    <a:cubicBezTo>
                      <a:pt x="1" y="0"/>
                      <a:pt x="1" y="0"/>
                      <a:pt x="1" y="0"/>
                    </a:cubicBezTo>
                    <a:cubicBezTo>
                      <a:pt x="1" y="4"/>
                      <a:pt x="1" y="4"/>
                      <a:pt x="1" y="4"/>
                    </a:cubicBezTo>
                    <a:cubicBezTo>
                      <a:pt x="1" y="9"/>
                      <a:pt x="1" y="9"/>
                      <a:pt x="1" y="9"/>
                    </a:cubicBezTo>
                    <a:cubicBezTo>
                      <a:pt x="0" y="14"/>
                      <a:pt x="0" y="14"/>
                      <a:pt x="0" y="14"/>
                    </a:cubicBezTo>
                    <a:cubicBezTo>
                      <a:pt x="0" y="18"/>
                      <a:pt x="0" y="18"/>
                      <a:pt x="0" y="18"/>
                    </a:cubicBezTo>
                    <a:cubicBezTo>
                      <a:pt x="0" y="18"/>
                      <a:pt x="0" y="18"/>
                      <a:pt x="0" y="18"/>
                    </a:cubicBezTo>
                    <a:cubicBezTo>
                      <a:pt x="0" y="19"/>
                      <a:pt x="0" y="19"/>
                      <a:pt x="0" y="19"/>
                    </a:cubicBezTo>
                    <a:cubicBezTo>
                      <a:pt x="0" y="20"/>
                      <a:pt x="1" y="19"/>
                      <a:pt x="1" y="19"/>
                    </a:cubicBezTo>
                    <a:cubicBezTo>
                      <a:pt x="2" y="19"/>
                      <a:pt x="2" y="19"/>
                      <a:pt x="3" y="19"/>
                    </a:cubicBezTo>
                    <a:cubicBezTo>
                      <a:pt x="3" y="19"/>
                      <a:pt x="4" y="19"/>
                      <a:pt x="4" y="19"/>
                    </a:cubicBezTo>
                    <a:cubicBezTo>
                      <a:pt x="5" y="19"/>
                      <a:pt x="5" y="19"/>
                      <a:pt x="5" y="19"/>
                    </a:cubicBezTo>
                    <a:cubicBezTo>
                      <a:pt x="6" y="19"/>
                      <a:pt x="6" y="19"/>
                      <a:pt x="6" y="18"/>
                    </a:cubicBezTo>
                    <a:cubicBezTo>
                      <a:pt x="6" y="18"/>
                      <a:pt x="6" y="18"/>
                      <a:pt x="6" y="18"/>
                    </a:cubicBezTo>
                    <a:cubicBezTo>
                      <a:pt x="6" y="17"/>
                      <a:pt x="6" y="17"/>
                      <a:pt x="6" y="17"/>
                    </a:cubicBezTo>
                    <a:cubicBezTo>
                      <a:pt x="6" y="17"/>
                      <a:pt x="7" y="17"/>
                      <a:pt x="7" y="17"/>
                    </a:cubicBezTo>
                    <a:cubicBezTo>
                      <a:pt x="7" y="17"/>
                      <a:pt x="7" y="17"/>
                      <a:pt x="7" y="16"/>
                    </a:cubicBezTo>
                    <a:cubicBezTo>
                      <a:pt x="8" y="16"/>
                      <a:pt x="7" y="16"/>
                      <a:pt x="8" y="15"/>
                    </a:cubicBezTo>
                    <a:cubicBezTo>
                      <a:pt x="8" y="15"/>
                      <a:pt x="8" y="15"/>
                      <a:pt x="8" y="15"/>
                    </a:cubicBezTo>
                    <a:cubicBezTo>
                      <a:pt x="9" y="15"/>
                      <a:pt x="9" y="15"/>
                      <a:pt x="9" y="15"/>
                    </a:cubicBezTo>
                    <a:cubicBezTo>
                      <a:pt x="9" y="15"/>
                      <a:pt x="9" y="15"/>
                      <a:pt x="10" y="15"/>
                    </a:cubicBezTo>
                    <a:cubicBezTo>
                      <a:pt x="10" y="15"/>
                      <a:pt x="10" y="15"/>
                      <a:pt x="10" y="15"/>
                    </a:cubicBezTo>
                    <a:cubicBezTo>
                      <a:pt x="11" y="15"/>
                      <a:pt x="11" y="15"/>
                      <a:pt x="11" y="15"/>
                    </a:cubicBezTo>
                    <a:cubicBezTo>
                      <a:pt x="12" y="15"/>
                      <a:pt x="12" y="15"/>
                      <a:pt x="12" y="15"/>
                    </a:cubicBezTo>
                    <a:cubicBezTo>
                      <a:pt x="13" y="16"/>
                      <a:pt x="13" y="15"/>
                      <a:pt x="13" y="16"/>
                    </a:cubicBezTo>
                    <a:cubicBezTo>
                      <a:pt x="13" y="16"/>
                      <a:pt x="14" y="16"/>
                      <a:pt x="14" y="16"/>
                    </a:cubicBezTo>
                    <a:cubicBezTo>
                      <a:pt x="14" y="16"/>
                      <a:pt x="14" y="17"/>
                      <a:pt x="14" y="17"/>
                    </a:cubicBezTo>
                    <a:cubicBezTo>
                      <a:pt x="14" y="17"/>
                      <a:pt x="14" y="18"/>
                      <a:pt x="15" y="18"/>
                    </a:cubicBezTo>
                    <a:cubicBezTo>
                      <a:pt x="15" y="18"/>
                      <a:pt x="15" y="18"/>
                      <a:pt x="15" y="18"/>
                    </a:cubicBezTo>
                    <a:cubicBezTo>
                      <a:pt x="16" y="19"/>
                      <a:pt x="15" y="19"/>
                      <a:pt x="15" y="19"/>
                    </a:cubicBezTo>
                    <a:cubicBezTo>
                      <a:pt x="16" y="20"/>
                      <a:pt x="16" y="20"/>
                      <a:pt x="16" y="20"/>
                    </a:cubicBezTo>
                    <a:cubicBezTo>
                      <a:pt x="17" y="20"/>
                      <a:pt x="17" y="20"/>
                      <a:pt x="17" y="20"/>
                    </a:cubicBezTo>
                    <a:cubicBezTo>
                      <a:pt x="17" y="21"/>
                      <a:pt x="17" y="21"/>
                      <a:pt x="17" y="21"/>
                    </a:cubicBezTo>
                    <a:cubicBezTo>
                      <a:pt x="18" y="22"/>
                      <a:pt x="18" y="21"/>
                      <a:pt x="19" y="22"/>
                    </a:cubicBezTo>
                    <a:cubicBezTo>
                      <a:pt x="19" y="22"/>
                      <a:pt x="19" y="22"/>
                      <a:pt x="20" y="22"/>
                    </a:cubicBezTo>
                    <a:cubicBezTo>
                      <a:pt x="20" y="22"/>
                      <a:pt x="20" y="22"/>
                      <a:pt x="20" y="22"/>
                    </a:cubicBezTo>
                    <a:cubicBezTo>
                      <a:pt x="21" y="22"/>
                      <a:pt x="21" y="22"/>
                      <a:pt x="21" y="22"/>
                    </a:cubicBezTo>
                    <a:cubicBezTo>
                      <a:pt x="22" y="22"/>
                      <a:pt x="22" y="22"/>
                      <a:pt x="22" y="23"/>
                    </a:cubicBezTo>
                    <a:cubicBezTo>
                      <a:pt x="22" y="23"/>
                      <a:pt x="23" y="23"/>
                      <a:pt x="23" y="23"/>
                    </a:cubicBezTo>
                    <a:cubicBezTo>
                      <a:pt x="23" y="23"/>
                      <a:pt x="24" y="23"/>
                      <a:pt x="24" y="23"/>
                    </a:cubicBezTo>
                    <a:cubicBezTo>
                      <a:pt x="24" y="23"/>
                      <a:pt x="24" y="23"/>
                      <a:pt x="24" y="23"/>
                    </a:cubicBezTo>
                    <a:cubicBezTo>
                      <a:pt x="25" y="22"/>
                      <a:pt x="24" y="22"/>
                      <a:pt x="24" y="2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96" name="Freeform 390"/>
              <p:cNvSpPr>
                <a:spLocks/>
              </p:cNvSpPr>
              <p:nvPr/>
            </p:nvSpPr>
            <p:spPr bwMode="auto">
              <a:xfrm>
                <a:off x="8382001" y="3205164"/>
                <a:ext cx="22225" cy="33338"/>
              </a:xfrm>
              <a:custGeom>
                <a:avLst/>
                <a:gdLst>
                  <a:gd name="T0" fmla="*/ 1 w 2"/>
                  <a:gd name="T1" fmla="*/ 0 h 3"/>
                  <a:gd name="T2" fmla="*/ 0 w 2"/>
                  <a:gd name="T3" fmla="*/ 2 h 3"/>
                  <a:gd name="T4" fmla="*/ 1 w 2"/>
                  <a:gd name="T5" fmla="*/ 3 h 3"/>
                  <a:gd name="T6" fmla="*/ 1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2"/>
                      <a:pt x="0" y="3"/>
                      <a:pt x="1" y="3"/>
                    </a:cubicBezTo>
                    <a:cubicBezTo>
                      <a:pt x="1" y="3"/>
                      <a:pt x="1" y="3"/>
                      <a:pt x="1" y="3"/>
                    </a:cubicBezTo>
                    <a:cubicBezTo>
                      <a:pt x="2" y="3"/>
                      <a:pt x="2" y="2"/>
                      <a:pt x="2" y="1"/>
                    </a:cubicBezTo>
                    <a:cubicBezTo>
                      <a:pt x="1" y="1"/>
                      <a:pt x="1" y="1"/>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97" name="Freeform 391"/>
              <p:cNvSpPr>
                <a:spLocks/>
              </p:cNvSpPr>
              <p:nvPr/>
            </p:nvSpPr>
            <p:spPr bwMode="auto">
              <a:xfrm>
                <a:off x="8328026" y="3432176"/>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1" y="0"/>
                      <a:pt x="1"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98" name="Freeform 392"/>
              <p:cNvSpPr>
                <a:spLocks/>
              </p:cNvSpPr>
              <p:nvPr/>
            </p:nvSpPr>
            <p:spPr bwMode="auto">
              <a:xfrm>
                <a:off x="8350251" y="3421064"/>
                <a:ext cx="11113" cy="22225"/>
              </a:xfrm>
              <a:custGeom>
                <a:avLst/>
                <a:gdLst>
                  <a:gd name="T0" fmla="*/ 0 w 1"/>
                  <a:gd name="T1" fmla="*/ 0 h 2"/>
                  <a:gd name="T2" fmla="*/ 0 w 1"/>
                  <a:gd name="T3" fmla="*/ 1 h 2"/>
                  <a:gd name="T4" fmla="*/ 0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1"/>
                      <a:pt x="0" y="1"/>
                    </a:cubicBezTo>
                    <a:cubicBezTo>
                      <a:pt x="0" y="2"/>
                      <a:pt x="0" y="2"/>
                      <a:pt x="1" y="2"/>
                    </a:cubicBezTo>
                    <a:cubicBezTo>
                      <a:pt x="1" y="2"/>
                      <a:pt x="1" y="1"/>
                      <a:pt x="1" y="1"/>
                    </a:cubicBezTo>
                    <a:cubicBezTo>
                      <a:pt x="1" y="1"/>
                      <a:pt x="1"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99" name="Freeform 393"/>
              <p:cNvSpPr>
                <a:spLocks/>
              </p:cNvSpPr>
              <p:nvPr/>
            </p:nvSpPr>
            <p:spPr bwMode="auto">
              <a:xfrm>
                <a:off x="8372476" y="3443289"/>
                <a:ext cx="20638" cy="22225"/>
              </a:xfrm>
              <a:custGeom>
                <a:avLst/>
                <a:gdLst>
                  <a:gd name="T0" fmla="*/ 1 w 2"/>
                  <a:gd name="T1" fmla="*/ 0 h 2"/>
                  <a:gd name="T2" fmla="*/ 0 w 2"/>
                  <a:gd name="T3" fmla="*/ 1 h 2"/>
                  <a:gd name="T4" fmla="*/ 0 w 2"/>
                  <a:gd name="T5" fmla="*/ 1 h 2"/>
                  <a:gd name="T6" fmla="*/ 0 w 2"/>
                  <a:gd name="T7" fmla="*/ 1 h 2"/>
                  <a:gd name="T8" fmla="*/ 1 w 2"/>
                  <a:gd name="T9" fmla="*/ 2 h 2"/>
                  <a:gd name="T10" fmla="*/ 1 w 2"/>
                  <a:gd name="T11" fmla="*/ 1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0" y="0"/>
                      <a:pt x="0" y="1"/>
                    </a:cubicBezTo>
                    <a:cubicBezTo>
                      <a:pt x="0" y="1"/>
                      <a:pt x="0" y="1"/>
                      <a:pt x="0" y="1"/>
                    </a:cubicBezTo>
                    <a:cubicBezTo>
                      <a:pt x="0" y="1"/>
                      <a:pt x="0" y="1"/>
                      <a:pt x="0" y="1"/>
                    </a:cubicBezTo>
                    <a:cubicBezTo>
                      <a:pt x="0" y="2"/>
                      <a:pt x="0" y="2"/>
                      <a:pt x="1" y="2"/>
                    </a:cubicBezTo>
                    <a:cubicBezTo>
                      <a:pt x="1" y="2"/>
                      <a:pt x="1" y="2"/>
                      <a:pt x="1" y="1"/>
                    </a:cubicBezTo>
                    <a:cubicBezTo>
                      <a:pt x="2" y="1"/>
                      <a:pt x="2" y="1"/>
                      <a:pt x="2" y="1"/>
                    </a:cubicBezTo>
                    <a:cubicBezTo>
                      <a:pt x="2" y="0"/>
                      <a:pt x="1"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00" name="Freeform 394"/>
              <p:cNvSpPr>
                <a:spLocks/>
              </p:cNvSpPr>
              <p:nvPr/>
            </p:nvSpPr>
            <p:spPr bwMode="auto">
              <a:xfrm>
                <a:off x="8426451" y="3259139"/>
                <a:ext cx="42863" cy="53975"/>
              </a:xfrm>
              <a:custGeom>
                <a:avLst/>
                <a:gdLst>
                  <a:gd name="T0" fmla="*/ 4 w 4"/>
                  <a:gd name="T1" fmla="*/ 2 h 5"/>
                  <a:gd name="T2" fmla="*/ 3 w 4"/>
                  <a:gd name="T3" fmla="*/ 2 h 5"/>
                  <a:gd name="T4" fmla="*/ 3 w 4"/>
                  <a:gd name="T5" fmla="*/ 1 h 5"/>
                  <a:gd name="T6" fmla="*/ 2 w 4"/>
                  <a:gd name="T7" fmla="*/ 0 h 5"/>
                  <a:gd name="T8" fmla="*/ 1 w 4"/>
                  <a:gd name="T9" fmla="*/ 0 h 5"/>
                  <a:gd name="T10" fmla="*/ 1 w 4"/>
                  <a:gd name="T11" fmla="*/ 1 h 5"/>
                  <a:gd name="T12" fmla="*/ 1 w 4"/>
                  <a:gd name="T13" fmla="*/ 1 h 5"/>
                  <a:gd name="T14" fmla="*/ 1 w 4"/>
                  <a:gd name="T15" fmla="*/ 2 h 5"/>
                  <a:gd name="T16" fmla="*/ 1 w 4"/>
                  <a:gd name="T17" fmla="*/ 2 h 5"/>
                  <a:gd name="T18" fmla="*/ 2 w 4"/>
                  <a:gd name="T19" fmla="*/ 3 h 5"/>
                  <a:gd name="T20" fmla="*/ 2 w 4"/>
                  <a:gd name="T21" fmla="*/ 4 h 5"/>
                  <a:gd name="T22" fmla="*/ 3 w 4"/>
                  <a:gd name="T23" fmla="*/ 5 h 5"/>
                  <a:gd name="T24" fmla="*/ 4 w 4"/>
                  <a:gd name="T25" fmla="*/ 4 h 5"/>
                  <a:gd name="T26" fmla="*/ 4 w 4"/>
                  <a:gd name="T27" fmla="*/ 3 h 5"/>
                  <a:gd name="T28" fmla="*/ 4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2"/>
                    </a:moveTo>
                    <a:cubicBezTo>
                      <a:pt x="3" y="2"/>
                      <a:pt x="3" y="2"/>
                      <a:pt x="3" y="2"/>
                    </a:cubicBezTo>
                    <a:cubicBezTo>
                      <a:pt x="3" y="1"/>
                      <a:pt x="3" y="1"/>
                      <a:pt x="3" y="1"/>
                    </a:cubicBezTo>
                    <a:cubicBezTo>
                      <a:pt x="2" y="0"/>
                      <a:pt x="2" y="0"/>
                      <a:pt x="2" y="0"/>
                    </a:cubicBezTo>
                    <a:cubicBezTo>
                      <a:pt x="2" y="0"/>
                      <a:pt x="1" y="0"/>
                      <a:pt x="1" y="0"/>
                    </a:cubicBezTo>
                    <a:cubicBezTo>
                      <a:pt x="1" y="0"/>
                      <a:pt x="1" y="0"/>
                      <a:pt x="1" y="1"/>
                    </a:cubicBezTo>
                    <a:cubicBezTo>
                      <a:pt x="1" y="1"/>
                      <a:pt x="1" y="1"/>
                      <a:pt x="1" y="1"/>
                    </a:cubicBezTo>
                    <a:cubicBezTo>
                      <a:pt x="0" y="2"/>
                      <a:pt x="0" y="2"/>
                      <a:pt x="1" y="2"/>
                    </a:cubicBezTo>
                    <a:cubicBezTo>
                      <a:pt x="1" y="2"/>
                      <a:pt x="1" y="2"/>
                      <a:pt x="1" y="2"/>
                    </a:cubicBezTo>
                    <a:cubicBezTo>
                      <a:pt x="1" y="3"/>
                      <a:pt x="1" y="3"/>
                      <a:pt x="2" y="3"/>
                    </a:cubicBezTo>
                    <a:cubicBezTo>
                      <a:pt x="2" y="4"/>
                      <a:pt x="1" y="4"/>
                      <a:pt x="2" y="4"/>
                    </a:cubicBezTo>
                    <a:cubicBezTo>
                      <a:pt x="2" y="5"/>
                      <a:pt x="2" y="5"/>
                      <a:pt x="3" y="5"/>
                    </a:cubicBezTo>
                    <a:cubicBezTo>
                      <a:pt x="3" y="5"/>
                      <a:pt x="4" y="5"/>
                      <a:pt x="4" y="4"/>
                    </a:cubicBezTo>
                    <a:cubicBezTo>
                      <a:pt x="4" y="4"/>
                      <a:pt x="4" y="3"/>
                      <a:pt x="4" y="3"/>
                    </a:cubicBezTo>
                    <a:cubicBezTo>
                      <a:pt x="4" y="3"/>
                      <a:pt x="4" y="2"/>
                      <a:pt x="4"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01" name="Freeform 395"/>
              <p:cNvSpPr>
                <a:spLocks/>
              </p:cNvSpPr>
              <p:nvPr/>
            </p:nvSpPr>
            <p:spPr bwMode="auto">
              <a:xfrm>
                <a:off x="8480426" y="3303589"/>
                <a:ext cx="42863" cy="31750"/>
              </a:xfrm>
              <a:custGeom>
                <a:avLst/>
                <a:gdLst>
                  <a:gd name="T0" fmla="*/ 3 w 4"/>
                  <a:gd name="T1" fmla="*/ 1 h 3"/>
                  <a:gd name="T2" fmla="*/ 2 w 4"/>
                  <a:gd name="T3" fmla="*/ 1 h 3"/>
                  <a:gd name="T4" fmla="*/ 2 w 4"/>
                  <a:gd name="T5" fmla="*/ 0 h 3"/>
                  <a:gd name="T6" fmla="*/ 1 w 4"/>
                  <a:gd name="T7" fmla="*/ 0 h 3"/>
                  <a:gd name="T8" fmla="*/ 0 w 4"/>
                  <a:gd name="T9" fmla="*/ 0 h 3"/>
                  <a:gd name="T10" fmla="*/ 1 w 4"/>
                  <a:gd name="T11" fmla="*/ 1 h 3"/>
                  <a:gd name="T12" fmla="*/ 1 w 4"/>
                  <a:gd name="T13" fmla="*/ 1 h 3"/>
                  <a:gd name="T14" fmla="*/ 1 w 4"/>
                  <a:gd name="T15" fmla="*/ 2 h 3"/>
                  <a:gd name="T16" fmla="*/ 2 w 4"/>
                  <a:gd name="T17" fmla="*/ 3 h 3"/>
                  <a:gd name="T18" fmla="*/ 4 w 4"/>
                  <a:gd name="T19" fmla="*/ 2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3" y="1"/>
                      <a:pt x="3" y="1"/>
                      <a:pt x="2" y="1"/>
                    </a:cubicBezTo>
                    <a:cubicBezTo>
                      <a:pt x="2" y="1"/>
                      <a:pt x="2" y="1"/>
                      <a:pt x="2" y="0"/>
                    </a:cubicBezTo>
                    <a:cubicBezTo>
                      <a:pt x="2" y="0"/>
                      <a:pt x="2" y="0"/>
                      <a:pt x="1" y="0"/>
                    </a:cubicBezTo>
                    <a:cubicBezTo>
                      <a:pt x="1" y="0"/>
                      <a:pt x="1" y="0"/>
                      <a:pt x="0" y="0"/>
                    </a:cubicBezTo>
                    <a:cubicBezTo>
                      <a:pt x="0" y="0"/>
                      <a:pt x="0" y="0"/>
                      <a:pt x="1" y="1"/>
                    </a:cubicBezTo>
                    <a:cubicBezTo>
                      <a:pt x="1" y="1"/>
                      <a:pt x="1" y="1"/>
                      <a:pt x="1" y="1"/>
                    </a:cubicBezTo>
                    <a:cubicBezTo>
                      <a:pt x="1" y="2"/>
                      <a:pt x="1" y="2"/>
                      <a:pt x="1" y="2"/>
                    </a:cubicBezTo>
                    <a:cubicBezTo>
                      <a:pt x="1" y="2"/>
                      <a:pt x="2" y="3"/>
                      <a:pt x="2" y="3"/>
                    </a:cubicBezTo>
                    <a:cubicBezTo>
                      <a:pt x="3" y="3"/>
                      <a:pt x="3" y="3"/>
                      <a:pt x="4" y="2"/>
                    </a:cubicBezTo>
                    <a:cubicBezTo>
                      <a:pt x="4" y="2"/>
                      <a:pt x="4" y="2"/>
                      <a:pt x="3"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02" name="Freeform 396"/>
              <p:cNvSpPr>
                <a:spLocks/>
              </p:cNvSpPr>
              <p:nvPr/>
            </p:nvSpPr>
            <p:spPr bwMode="auto">
              <a:xfrm>
                <a:off x="8489951" y="3346451"/>
                <a:ext cx="33338" cy="20638"/>
              </a:xfrm>
              <a:custGeom>
                <a:avLst/>
                <a:gdLst>
                  <a:gd name="T0" fmla="*/ 2 w 3"/>
                  <a:gd name="T1" fmla="*/ 0 h 2"/>
                  <a:gd name="T2" fmla="*/ 1 w 3"/>
                  <a:gd name="T3" fmla="*/ 0 h 2"/>
                  <a:gd name="T4" fmla="*/ 1 w 3"/>
                  <a:gd name="T5" fmla="*/ 1 h 2"/>
                  <a:gd name="T6" fmla="*/ 1 w 3"/>
                  <a:gd name="T7" fmla="*/ 2 h 2"/>
                  <a:gd name="T8" fmla="*/ 1 w 3"/>
                  <a:gd name="T9" fmla="*/ 2 h 2"/>
                  <a:gd name="T10" fmla="*/ 2 w 3"/>
                  <a:gd name="T11" fmla="*/ 1 h 2"/>
                  <a:gd name="T12" fmla="*/ 2 w 3"/>
                  <a:gd name="T13" fmla="*/ 1 h 2"/>
                  <a:gd name="T14" fmla="*/ 2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2" y="0"/>
                      <a:pt x="1" y="0"/>
                      <a:pt x="1" y="0"/>
                    </a:cubicBezTo>
                    <a:cubicBezTo>
                      <a:pt x="1" y="0"/>
                      <a:pt x="1" y="0"/>
                      <a:pt x="1" y="1"/>
                    </a:cubicBezTo>
                    <a:cubicBezTo>
                      <a:pt x="1" y="1"/>
                      <a:pt x="0" y="1"/>
                      <a:pt x="1" y="2"/>
                    </a:cubicBezTo>
                    <a:cubicBezTo>
                      <a:pt x="1" y="2"/>
                      <a:pt x="1" y="2"/>
                      <a:pt x="1" y="2"/>
                    </a:cubicBezTo>
                    <a:cubicBezTo>
                      <a:pt x="2" y="2"/>
                      <a:pt x="2" y="2"/>
                      <a:pt x="2" y="1"/>
                    </a:cubicBezTo>
                    <a:cubicBezTo>
                      <a:pt x="2" y="1"/>
                      <a:pt x="2" y="1"/>
                      <a:pt x="2" y="1"/>
                    </a:cubicBezTo>
                    <a:cubicBezTo>
                      <a:pt x="3" y="0"/>
                      <a:pt x="2" y="0"/>
                      <a:pt x="2"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03" name="Freeform 397"/>
              <p:cNvSpPr>
                <a:spLocks/>
              </p:cNvSpPr>
              <p:nvPr/>
            </p:nvSpPr>
            <p:spPr bwMode="auto">
              <a:xfrm>
                <a:off x="8523289" y="3324226"/>
                <a:ext cx="42863" cy="42863"/>
              </a:xfrm>
              <a:custGeom>
                <a:avLst/>
                <a:gdLst>
                  <a:gd name="T0" fmla="*/ 4 w 4"/>
                  <a:gd name="T1" fmla="*/ 3 h 4"/>
                  <a:gd name="T2" fmla="*/ 4 w 4"/>
                  <a:gd name="T3" fmla="*/ 3 h 4"/>
                  <a:gd name="T4" fmla="*/ 4 w 4"/>
                  <a:gd name="T5" fmla="*/ 2 h 4"/>
                  <a:gd name="T6" fmla="*/ 3 w 4"/>
                  <a:gd name="T7" fmla="*/ 1 h 4"/>
                  <a:gd name="T8" fmla="*/ 2 w 4"/>
                  <a:gd name="T9" fmla="*/ 0 h 4"/>
                  <a:gd name="T10" fmla="*/ 1 w 4"/>
                  <a:gd name="T11" fmla="*/ 0 h 4"/>
                  <a:gd name="T12" fmla="*/ 0 w 4"/>
                  <a:gd name="T13" fmla="*/ 1 h 4"/>
                  <a:gd name="T14" fmla="*/ 2 w 4"/>
                  <a:gd name="T15" fmla="*/ 2 h 4"/>
                  <a:gd name="T16" fmla="*/ 3 w 4"/>
                  <a:gd name="T17" fmla="*/ 3 h 4"/>
                  <a:gd name="T18" fmla="*/ 4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3"/>
                    </a:moveTo>
                    <a:cubicBezTo>
                      <a:pt x="4" y="3"/>
                      <a:pt x="4" y="3"/>
                      <a:pt x="4" y="3"/>
                    </a:cubicBezTo>
                    <a:cubicBezTo>
                      <a:pt x="4" y="2"/>
                      <a:pt x="4" y="2"/>
                      <a:pt x="4" y="2"/>
                    </a:cubicBezTo>
                    <a:cubicBezTo>
                      <a:pt x="3" y="2"/>
                      <a:pt x="3" y="1"/>
                      <a:pt x="3" y="1"/>
                    </a:cubicBezTo>
                    <a:cubicBezTo>
                      <a:pt x="2" y="1"/>
                      <a:pt x="2" y="1"/>
                      <a:pt x="2" y="0"/>
                    </a:cubicBezTo>
                    <a:cubicBezTo>
                      <a:pt x="2" y="0"/>
                      <a:pt x="1" y="0"/>
                      <a:pt x="1" y="0"/>
                    </a:cubicBezTo>
                    <a:cubicBezTo>
                      <a:pt x="0" y="0"/>
                      <a:pt x="0" y="1"/>
                      <a:pt x="0" y="1"/>
                    </a:cubicBezTo>
                    <a:cubicBezTo>
                      <a:pt x="1" y="2"/>
                      <a:pt x="1" y="2"/>
                      <a:pt x="2" y="2"/>
                    </a:cubicBezTo>
                    <a:cubicBezTo>
                      <a:pt x="2" y="3"/>
                      <a:pt x="2" y="3"/>
                      <a:pt x="3" y="3"/>
                    </a:cubicBezTo>
                    <a:cubicBezTo>
                      <a:pt x="3" y="3"/>
                      <a:pt x="4" y="4"/>
                      <a:pt x="4"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04" name="Freeform 398"/>
              <p:cNvSpPr>
                <a:spLocks/>
              </p:cNvSpPr>
              <p:nvPr/>
            </p:nvSpPr>
            <p:spPr bwMode="auto">
              <a:xfrm>
                <a:off x="8588376" y="3357564"/>
                <a:ext cx="20638" cy="42863"/>
              </a:xfrm>
              <a:custGeom>
                <a:avLst/>
                <a:gdLst>
                  <a:gd name="T0" fmla="*/ 2 w 2"/>
                  <a:gd name="T1" fmla="*/ 3 h 4"/>
                  <a:gd name="T2" fmla="*/ 1 w 2"/>
                  <a:gd name="T3" fmla="*/ 2 h 4"/>
                  <a:gd name="T4" fmla="*/ 1 w 2"/>
                  <a:gd name="T5" fmla="*/ 1 h 4"/>
                  <a:gd name="T6" fmla="*/ 0 w 2"/>
                  <a:gd name="T7" fmla="*/ 1 h 4"/>
                  <a:gd name="T8" fmla="*/ 0 w 2"/>
                  <a:gd name="T9" fmla="*/ 2 h 4"/>
                  <a:gd name="T10" fmla="*/ 0 w 2"/>
                  <a:gd name="T11" fmla="*/ 3 h 4"/>
                  <a:gd name="T12" fmla="*/ 1 w 2"/>
                  <a:gd name="T13" fmla="*/ 3 h 4"/>
                  <a:gd name="T14" fmla="*/ 2 w 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3"/>
                    </a:moveTo>
                    <a:cubicBezTo>
                      <a:pt x="2" y="2"/>
                      <a:pt x="1" y="2"/>
                      <a:pt x="1" y="2"/>
                    </a:cubicBezTo>
                    <a:cubicBezTo>
                      <a:pt x="1" y="1"/>
                      <a:pt x="1" y="1"/>
                      <a:pt x="1" y="1"/>
                    </a:cubicBezTo>
                    <a:cubicBezTo>
                      <a:pt x="1" y="0"/>
                      <a:pt x="0" y="0"/>
                      <a:pt x="0" y="1"/>
                    </a:cubicBezTo>
                    <a:cubicBezTo>
                      <a:pt x="0" y="1"/>
                      <a:pt x="0" y="1"/>
                      <a:pt x="0" y="2"/>
                    </a:cubicBezTo>
                    <a:cubicBezTo>
                      <a:pt x="0" y="2"/>
                      <a:pt x="0" y="2"/>
                      <a:pt x="0" y="3"/>
                    </a:cubicBezTo>
                    <a:cubicBezTo>
                      <a:pt x="1" y="3"/>
                      <a:pt x="1" y="4"/>
                      <a:pt x="1" y="3"/>
                    </a:cubicBezTo>
                    <a:cubicBezTo>
                      <a:pt x="2" y="3"/>
                      <a:pt x="2" y="3"/>
                      <a:pt x="2"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05" name="Freeform 399"/>
              <p:cNvSpPr>
                <a:spLocks/>
              </p:cNvSpPr>
              <p:nvPr/>
            </p:nvSpPr>
            <p:spPr bwMode="auto">
              <a:xfrm>
                <a:off x="8555039" y="3378201"/>
                <a:ext cx="33338" cy="33338"/>
              </a:xfrm>
              <a:custGeom>
                <a:avLst/>
                <a:gdLst>
                  <a:gd name="T0" fmla="*/ 2 w 3"/>
                  <a:gd name="T1" fmla="*/ 1 h 3"/>
                  <a:gd name="T2" fmla="*/ 1 w 3"/>
                  <a:gd name="T3" fmla="*/ 1 h 3"/>
                  <a:gd name="T4" fmla="*/ 0 w 3"/>
                  <a:gd name="T5" fmla="*/ 0 h 3"/>
                  <a:gd name="T6" fmla="*/ 0 w 3"/>
                  <a:gd name="T7" fmla="*/ 1 h 3"/>
                  <a:gd name="T8" fmla="*/ 0 w 3"/>
                  <a:gd name="T9" fmla="*/ 1 h 3"/>
                  <a:gd name="T10" fmla="*/ 1 w 3"/>
                  <a:gd name="T11" fmla="*/ 2 h 3"/>
                  <a:gd name="T12" fmla="*/ 3 w 3"/>
                  <a:gd name="T13" fmla="*/ 2 h 3"/>
                  <a:gd name="T14" fmla="*/ 3 w 3"/>
                  <a:gd name="T15" fmla="*/ 2 h 3"/>
                  <a:gd name="T16" fmla="*/ 3 w 3"/>
                  <a:gd name="T17" fmla="*/ 1 h 3"/>
                  <a:gd name="T18" fmla="*/ 2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1"/>
                    </a:moveTo>
                    <a:cubicBezTo>
                      <a:pt x="2" y="1"/>
                      <a:pt x="1" y="1"/>
                      <a:pt x="1" y="1"/>
                    </a:cubicBezTo>
                    <a:cubicBezTo>
                      <a:pt x="1" y="1"/>
                      <a:pt x="0" y="0"/>
                      <a:pt x="0" y="0"/>
                    </a:cubicBezTo>
                    <a:cubicBezTo>
                      <a:pt x="0" y="0"/>
                      <a:pt x="0" y="0"/>
                      <a:pt x="0" y="1"/>
                    </a:cubicBezTo>
                    <a:cubicBezTo>
                      <a:pt x="0" y="1"/>
                      <a:pt x="0" y="1"/>
                      <a:pt x="0" y="1"/>
                    </a:cubicBezTo>
                    <a:cubicBezTo>
                      <a:pt x="0" y="2"/>
                      <a:pt x="1" y="2"/>
                      <a:pt x="1" y="2"/>
                    </a:cubicBezTo>
                    <a:cubicBezTo>
                      <a:pt x="2" y="3"/>
                      <a:pt x="2" y="3"/>
                      <a:pt x="3" y="2"/>
                    </a:cubicBezTo>
                    <a:cubicBezTo>
                      <a:pt x="3" y="2"/>
                      <a:pt x="3" y="2"/>
                      <a:pt x="3" y="2"/>
                    </a:cubicBezTo>
                    <a:cubicBezTo>
                      <a:pt x="3" y="1"/>
                      <a:pt x="3" y="1"/>
                      <a:pt x="3" y="1"/>
                    </a:cubicBezTo>
                    <a:cubicBezTo>
                      <a:pt x="3" y="1"/>
                      <a:pt x="2" y="1"/>
                      <a:pt x="2"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06" name="Freeform 400"/>
              <p:cNvSpPr>
                <a:spLocks/>
              </p:cNvSpPr>
              <p:nvPr/>
            </p:nvSpPr>
            <p:spPr bwMode="auto">
              <a:xfrm>
                <a:off x="8566151" y="34655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07" name="Freeform 401"/>
              <p:cNvSpPr>
                <a:spLocks/>
              </p:cNvSpPr>
              <p:nvPr/>
            </p:nvSpPr>
            <p:spPr bwMode="auto">
              <a:xfrm>
                <a:off x="8555039" y="3454401"/>
                <a:ext cx="22225" cy="11113"/>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1" y="1"/>
                      <a:pt x="1" y="1"/>
                    </a:cubicBezTo>
                    <a:cubicBezTo>
                      <a:pt x="2" y="1"/>
                      <a:pt x="2" y="1"/>
                      <a:pt x="2" y="1"/>
                    </a:cubicBezTo>
                    <a:cubicBezTo>
                      <a:pt x="2" y="0"/>
                      <a:pt x="2"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08" name="Freeform 402"/>
              <p:cNvSpPr>
                <a:spLocks/>
              </p:cNvSpPr>
              <p:nvPr/>
            </p:nvSpPr>
            <p:spPr bwMode="auto">
              <a:xfrm>
                <a:off x="8609014" y="3411539"/>
                <a:ext cx="22225" cy="20638"/>
              </a:xfrm>
              <a:custGeom>
                <a:avLst/>
                <a:gdLst>
                  <a:gd name="T0" fmla="*/ 1 w 2"/>
                  <a:gd name="T1" fmla="*/ 1 h 2"/>
                  <a:gd name="T2" fmla="*/ 1 w 2"/>
                  <a:gd name="T3" fmla="*/ 1 h 2"/>
                  <a:gd name="T4" fmla="*/ 0 w 2"/>
                  <a:gd name="T5" fmla="*/ 0 h 2"/>
                  <a:gd name="T6" fmla="*/ 0 w 2"/>
                  <a:gd name="T7" fmla="*/ 1 h 2"/>
                  <a:gd name="T8" fmla="*/ 0 w 2"/>
                  <a:gd name="T9" fmla="*/ 2 h 2"/>
                  <a:gd name="T10" fmla="*/ 0 w 2"/>
                  <a:gd name="T11" fmla="*/ 2 h 2"/>
                  <a:gd name="T12" fmla="*/ 1 w 2"/>
                  <a:gd name="T13" fmla="*/ 2 h 2"/>
                  <a:gd name="T14" fmla="*/ 2 w 2"/>
                  <a:gd name="T15" fmla="*/ 2 h 2"/>
                  <a:gd name="T16" fmla="*/ 2 w 2"/>
                  <a:gd name="T17" fmla="*/ 1 h 2"/>
                  <a:gd name="T18" fmla="*/ 1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1"/>
                    </a:moveTo>
                    <a:cubicBezTo>
                      <a:pt x="1" y="1"/>
                      <a:pt x="1" y="1"/>
                      <a:pt x="1" y="1"/>
                    </a:cubicBezTo>
                    <a:cubicBezTo>
                      <a:pt x="0" y="1"/>
                      <a:pt x="0" y="0"/>
                      <a:pt x="0" y="0"/>
                    </a:cubicBezTo>
                    <a:cubicBezTo>
                      <a:pt x="0" y="0"/>
                      <a:pt x="0" y="1"/>
                      <a:pt x="0" y="1"/>
                    </a:cubicBezTo>
                    <a:cubicBezTo>
                      <a:pt x="0" y="1"/>
                      <a:pt x="0" y="1"/>
                      <a:pt x="0" y="2"/>
                    </a:cubicBezTo>
                    <a:cubicBezTo>
                      <a:pt x="0" y="2"/>
                      <a:pt x="0" y="2"/>
                      <a:pt x="0" y="2"/>
                    </a:cubicBezTo>
                    <a:cubicBezTo>
                      <a:pt x="0" y="2"/>
                      <a:pt x="1" y="2"/>
                      <a:pt x="1" y="2"/>
                    </a:cubicBezTo>
                    <a:cubicBezTo>
                      <a:pt x="1" y="2"/>
                      <a:pt x="2" y="2"/>
                      <a:pt x="2" y="2"/>
                    </a:cubicBezTo>
                    <a:cubicBezTo>
                      <a:pt x="2" y="2"/>
                      <a:pt x="2" y="1"/>
                      <a:pt x="2" y="1"/>
                    </a:cubicBezTo>
                    <a:cubicBezTo>
                      <a:pt x="2" y="1"/>
                      <a:pt x="2"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09" name="Freeform 403"/>
              <p:cNvSpPr>
                <a:spLocks/>
              </p:cNvSpPr>
              <p:nvPr/>
            </p:nvSpPr>
            <p:spPr bwMode="auto">
              <a:xfrm>
                <a:off x="8555039" y="3486151"/>
                <a:ext cx="22225" cy="11113"/>
              </a:xfrm>
              <a:custGeom>
                <a:avLst/>
                <a:gdLst>
                  <a:gd name="T0" fmla="*/ 1 w 2"/>
                  <a:gd name="T1" fmla="*/ 0 h 1"/>
                  <a:gd name="T2" fmla="*/ 0 w 2"/>
                  <a:gd name="T3" fmla="*/ 0 h 1"/>
                  <a:gd name="T4" fmla="*/ 0 w 2"/>
                  <a:gd name="T5" fmla="*/ 0 h 1"/>
                  <a:gd name="T6" fmla="*/ 1 w 2"/>
                  <a:gd name="T7" fmla="*/ 1 h 1"/>
                  <a:gd name="T8" fmla="*/ 1 w 2"/>
                  <a:gd name="T9" fmla="*/ 0 h 1"/>
                  <a:gd name="T10" fmla="*/ 1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0" y="0"/>
                      <a:pt x="0" y="0"/>
                    </a:cubicBezTo>
                    <a:cubicBezTo>
                      <a:pt x="0" y="0"/>
                      <a:pt x="0" y="0"/>
                      <a:pt x="0" y="0"/>
                    </a:cubicBezTo>
                    <a:cubicBezTo>
                      <a:pt x="0" y="1"/>
                      <a:pt x="0" y="1"/>
                      <a:pt x="1" y="1"/>
                    </a:cubicBezTo>
                    <a:cubicBezTo>
                      <a:pt x="1" y="1"/>
                      <a:pt x="1" y="1"/>
                      <a:pt x="1" y="0"/>
                    </a:cubicBezTo>
                    <a:cubicBezTo>
                      <a:pt x="1" y="0"/>
                      <a:pt x="2" y="0"/>
                      <a:pt x="1" y="0"/>
                    </a:cubicBezTo>
                    <a:cubicBezTo>
                      <a:pt x="1" y="0"/>
                      <a:pt x="1"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10" name="Freeform 404"/>
              <p:cNvSpPr>
                <a:spLocks/>
              </p:cNvSpPr>
              <p:nvPr/>
            </p:nvSpPr>
            <p:spPr bwMode="auto">
              <a:xfrm>
                <a:off x="2941639" y="654051"/>
                <a:ext cx="1068388" cy="584200"/>
              </a:xfrm>
              <a:custGeom>
                <a:avLst/>
                <a:gdLst>
                  <a:gd name="T0" fmla="*/ 92 w 99"/>
                  <a:gd name="T1" fmla="*/ 3 h 54"/>
                  <a:gd name="T2" fmla="*/ 86 w 99"/>
                  <a:gd name="T3" fmla="*/ 4 h 54"/>
                  <a:gd name="T4" fmla="*/ 84 w 99"/>
                  <a:gd name="T5" fmla="*/ 3 h 54"/>
                  <a:gd name="T6" fmla="*/ 79 w 99"/>
                  <a:gd name="T7" fmla="*/ 3 h 54"/>
                  <a:gd name="T8" fmla="*/ 85 w 99"/>
                  <a:gd name="T9" fmla="*/ 2 h 54"/>
                  <a:gd name="T10" fmla="*/ 76 w 99"/>
                  <a:gd name="T11" fmla="*/ 0 h 54"/>
                  <a:gd name="T12" fmla="*/ 64 w 99"/>
                  <a:gd name="T13" fmla="*/ 0 h 54"/>
                  <a:gd name="T14" fmla="*/ 55 w 99"/>
                  <a:gd name="T15" fmla="*/ 1 h 54"/>
                  <a:gd name="T16" fmla="*/ 48 w 99"/>
                  <a:gd name="T17" fmla="*/ 1 h 54"/>
                  <a:gd name="T18" fmla="*/ 42 w 99"/>
                  <a:gd name="T19" fmla="*/ 2 h 54"/>
                  <a:gd name="T20" fmla="*/ 38 w 99"/>
                  <a:gd name="T21" fmla="*/ 3 h 54"/>
                  <a:gd name="T22" fmla="*/ 29 w 99"/>
                  <a:gd name="T23" fmla="*/ 2 h 54"/>
                  <a:gd name="T24" fmla="*/ 21 w 99"/>
                  <a:gd name="T25" fmla="*/ 4 h 54"/>
                  <a:gd name="T26" fmla="*/ 14 w 99"/>
                  <a:gd name="T27" fmla="*/ 6 h 54"/>
                  <a:gd name="T28" fmla="*/ 4 w 99"/>
                  <a:gd name="T29" fmla="*/ 9 h 54"/>
                  <a:gd name="T30" fmla="*/ 5 w 99"/>
                  <a:gd name="T31" fmla="*/ 10 h 54"/>
                  <a:gd name="T32" fmla="*/ 6 w 99"/>
                  <a:gd name="T33" fmla="*/ 12 h 54"/>
                  <a:gd name="T34" fmla="*/ 2 w 99"/>
                  <a:gd name="T35" fmla="*/ 13 h 54"/>
                  <a:gd name="T36" fmla="*/ 6 w 99"/>
                  <a:gd name="T37" fmla="*/ 15 h 54"/>
                  <a:gd name="T38" fmla="*/ 10 w 99"/>
                  <a:gd name="T39" fmla="*/ 13 h 54"/>
                  <a:gd name="T40" fmla="*/ 14 w 99"/>
                  <a:gd name="T41" fmla="*/ 13 h 54"/>
                  <a:gd name="T42" fmla="*/ 18 w 99"/>
                  <a:gd name="T43" fmla="*/ 15 h 54"/>
                  <a:gd name="T44" fmla="*/ 21 w 99"/>
                  <a:gd name="T45" fmla="*/ 18 h 54"/>
                  <a:gd name="T46" fmla="*/ 20 w 99"/>
                  <a:gd name="T47" fmla="*/ 25 h 54"/>
                  <a:gd name="T48" fmla="*/ 24 w 99"/>
                  <a:gd name="T49" fmla="*/ 26 h 54"/>
                  <a:gd name="T50" fmla="*/ 22 w 99"/>
                  <a:gd name="T51" fmla="*/ 27 h 54"/>
                  <a:gd name="T52" fmla="*/ 24 w 99"/>
                  <a:gd name="T53" fmla="*/ 29 h 54"/>
                  <a:gd name="T54" fmla="*/ 21 w 99"/>
                  <a:gd name="T55" fmla="*/ 32 h 54"/>
                  <a:gd name="T56" fmla="*/ 18 w 99"/>
                  <a:gd name="T57" fmla="*/ 37 h 54"/>
                  <a:gd name="T58" fmla="*/ 18 w 99"/>
                  <a:gd name="T59" fmla="*/ 41 h 54"/>
                  <a:gd name="T60" fmla="*/ 19 w 99"/>
                  <a:gd name="T61" fmla="*/ 47 h 54"/>
                  <a:gd name="T62" fmla="*/ 22 w 99"/>
                  <a:gd name="T63" fmla="*/ 51 h 54"/>
                  <a:gd name="T64" fmla="*/ 27 w 99"/>
                  <a:gd name="T65" fmla="*/ 53 h 54"/>
                  <a:gd name="T66" fmla="*/ 32 w 99"/>
                  <a:gd name="T67" fmla="*/ 52 h 54"/>
                  <a:gd name="T68" fmla="*/ 34 w 99"/>
                  <a:gd name="T69" fmla="*/ 47 h 54"/>
                  <a:gd name="T70" fmla="*/ 39 w 99"/>
                  <a:gd name="T71" fmla="*/ 44 h 54"/>
                  <a:gd name="T72" fmla="*/ 39 w 99"/>
                  <a:gd name="T73" fmla="*/ 41 h 54"/>
                  <a:gd name="T74" fmla="*/ 45 w 99"/>
                  <a:gd name="T75" fmla="*/ 40 h 54"/>
                  <a:gd name="T76" fmla="*/ 49 w 99"/>
                  <a:gd name="T77" fmla="*/ 39 h 54"/>
                  <a:gd name="T78" fmla="*/ 54 w 99"/>
                  <a:gd name="T79" fmla="*/ 36 h 54"/>
                  <a:gd name="T80" fmla="*/ 59 w 99"/>
                  <a:gd name="T81" fmla="*/ 33 h 54"/>
                  <a:gd name="T82" fmla="*/ 67 w 99"/>
                  <a:gd name="T83" fmla="*/ 32 h 54"/>
                  <a:gd name="T84" fmla="*/ 76 w 99"/>
                  <a:gd name="T85" fmla="*/ 29 h 54"/>
                  <a:gd name="T86" fmla="*/ 69 w 99"/>
                  <a:gd name="T87" fmla="*/ 28 h 54"/>
                  <a:gd name="T88" fmla="*/ 70 w 99"/>
                  <a:gd name="T89" fmla="*/ 27 h 54"/>
                  <a:gd name="T90" fmla="*/ 73 w 99"/>
                  <a:gd name="T91" fmla="*/ 25 h 54"/>
                  <a:gd name="T92" fmla="*/ 76 w 99"/>
                  <a:gd name="T93" fmla="*/ 27 h 54"/>
                  <a:gd name="T94" fmla="*/ 78 w 99"/>
                  <a:gd name="T95" fmla="*/ 26 h 54"/>
                  <a:gd name="T96" fmla="*/ 75 w 99"/>
                  <a:gd name="T97" fmla="*/ 24 h 54"/>
                  <a:gd name="T98" fmla="*/ 76 w 99"/>
                  <a:gd name="T99" fmla="*/ 21 h 54"/>
                  <a:gd name="T100" fmla="*/ 83 w 99"/>
                  <a:gd name="T101" fmla="*/ 19 h 54"/>
                  <a:gd name="T102" fmla="*/ 85 w 99"/>
                  <a:gd name="T103" fmla="*/ 17 h 54"/>
                  <a:gd name="T104" fmla="*/ 86 w 99"/>
                  <a:gd name="T105" fmla="*/ 16 h 54"/>
                  <a:gd name="T106" fmla="*/ 88 w 99"/>
                  <a:gd name="T107" fmla="*/ 13 h 54"/>
                  <a:gd name="T108" fmla="*/ 88 w 99"/>
                  <a:gd name="T109" fmla="*/ 9 h 54"/>
                  <a:gd name="T110" fmla="*/ 89 w 99"/>
                  <a:gd name="T111" fmla="*/ 7 h 54"/>
                  <a:gd name="T112" fmla="*/ 94 w 99"/>
                  <a:gd name="T113"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54">
                    <a:moveTo>
                      <a:pt x="98" y="3"/>
                    </a:moveTo>
                    <a:cubicBezTo>
                      <a:pt x="97" y="3"/>
                      <a:pt x="97" y="3"/>
                      <a:pt x="96" y="3"/>
                    </a:cubicBezTo>
                    <a:cubicBezTo>
                      <a:pt x="96" y="3"/>
                      <a:pt x="96" y="3"/>
                      <a:pt x="96" y="3"/>
                    </a:cubicBezTo>
                    <a:cubicBezTo>
                      <a:pt x="96" y="3"/>
                      <a:pt x="95" y="3"/>
                      <a:pt x="95" y="3"/>
                    </a:cubicBezTo>
                    <a:cubicBezTo>
                      <a:pt x="94" y="3"/>
                      <a:pt x="94" y="3"/>
                      <a:pt x="93" y="3"/>
                    </a:cubicBezTo>
                    <a:cubicBezTo>
                      <a:pt x="93" y="3"/>
                      <a:pt x="92" y="3"/>
                      <a:pt x="92" y="3"/>
                    </a:cubicBezTo>
                    <a:cubicBezTo>
                      <a:pt x="92" y="3"/>
                      <a:pt x="91" y="3"/>
                      <a:pt x="91" y="3"/>
                    </a:cubicBezTo>
                    <a:cubicBezTo>
                      <a:pt x="91" y="3"/>
                      <a:pt x="91" y="3"/>
                      <a:pt x="90" y="3"/>
                    </a:cubicBezTo>
                    <a:cubicBezTo>
                      <a:pt x="90" y="4"/>
                      <a:pt x="89" y="3"/>
                      <a:pt x="89" y="3"/>
                    </a:cubicBezTo>
                    <a:cubicBezTo>
                      <a:pt x="88" y="4"/>
                      <a:pt x="88" y="4"/>
                      <a:pt x="88" y="4"/>
                    </a:cubicBezTo>
                    <a:cubicBezTo>
                      <a:pt x="87" y="4"/>
                      <a:pt x="87" y="3"/>
                      <a:pt x="87" y="4"/>
                    </a:cubicBezTo>
                    <a:cubicBezTo>
                      <a:pt x="86" y="4"/>
                      <a:pt x="86" y="4"/>
                      <a:pt x="86" y="4"/>
                    </a:cubicBezTo>
                    <a:cubicBezTo>
                      <a:pt x="86" y="5"/>
                      <a:pt x="85" y="4"/>
                      <a:pt x="84" y="5"/>
                    </a:cubicBezTo>
                    <a:cubicBezTo>
                      <a:pt x="83" y="5"/>
                      <a:pt x="83" y="5"/>
                      <a:pt x="83" y="5"/>
                    </a:cubicBezTo>
                    <a:cubicBezTo>
                      <a:pt x="82" y="5"/>
                      <a:pt x="82" y="6"/>
                      <a:pt x="81" y="5"/>
                    </a:cubicBezTo>
                    <a:cubicBezTo>
                      <a:pt x="81" y="5"/>
                      <a:pt x="82" y="5"/>
                      <a:pt x="82" y="4"/>
                    </a:cubicBezTo>
                    <a:cubicBezTo>
                      <a:pt x="83" y="4"/>
                      <a:pt x="83" y="4"/>
                      <a:pt x="83" y="4"/>
                    </a:cubicBezTo>
                    <a:cubicBezTo>
                      <a:pt x="84" y="4"/>
                      <a:pt x="84" y="3"/>
                      <a:pt x="84" y="3"/>
                    </a:cubicBezTo>
                    <a:cubicBezTo>
                      <a:pt x="84" y="3"/>
                      <a:pt x="84" y="3"/>
                      <a:pt x="84" y="3"/>
                    </a:cubicBezTo>
                    <a:cubicBezTo>
                      <a:pt x="84" y="3"/>
                      <a:pt x="83" y="3"/>
                      <a:pt x="83" y="3"/>
                    </a:cubicBezTo>
                    <a:cubicBezTo>
                      <a:pt x="83" y="3"/>
                      <a:pt x="83" y="3"/>
                      <a:pt x="83" y="3"/>
                    </a:cubicBezTo>
                    <a:cubicBezTo>
                      <a:pt x="82" y="3"/>
                      <a:pt x="82" y="3"/>
                      <a:pt x="81" y="3"/>
                    </a:cubicBezTo>
                    <a:cubicBezTo>
                      <a:pt x="80" y="3"/>
                      <a:pt x="80" y="3"/>
                      <a:pt x="80" y="3"/>
                    </a:cubicBezTo>
                    <a:cubicBezTo>
                      <a:pt x="79" y="3"/>
                      <a:pt x="79" y="3"/>
                      <a:pt x="79" y="3"/>
                    </a:cubicBezTo>
                    <a:cubicBezTo>
                      <a:pt x="79" y="3"/>
                      <a:pt x="79" y="3"/>
                      <a:pt x="79" y="3"/>
                    </a:cubicBezTo>
                    <a:cubicBezTo>
                      <a:pt x="79" y="3"/>
                      <a:pt x="79" y="3"/>
                      <a:pt x="79" y="2"/>
                    </a:cubicBezTo>
                    <a:cubicBezTo>
                      <a:pt x="80" y="2"/>
                      <a:pt x="80" y="2"/>
                      <a:pt x="81" y="2"/>
                    </a:cubicBezTo>
                    <a:cubicBezTo>
                      <a:pt x="82" y="2"/>
                      <a:pt x="82" y="2"/>
                      <a:pt x="83" y="2"/>
                    </a:cubicBezTo>
                    <a:cubicBezTo>
                      <a:pt x="83" y="2"/>
                      <a:pt x="84" y="2"/>
                      <a:pt x="84" y="2"/>
                    </a:cubicBezTo>
                    <a:cubicBezTo>
                      <a:pt x="85" y="2"/>
                      <a:pt x="85" y="2"/>
                      <a:pt x="85" y="2"/>
                    </a:cubicBezTo>
                    <a:cubicBezTo>
                      <a:pt x="85" y="1"/>
                      <a:pt x="84" y="1"/>
                      <a:pt x="84" y="1"/>
                    </a:cubicBezTo>
                    <a:cubicBezTo>
                      <a:pt x="83" y="1"/>
                      <a:pt x="83" y="1"/>
                      <a:pt x="82" y="1"/>
                    </a:cubicBezTo>
                    <a:cubicBezTo>
                      <a:pt x="81" y="1"/>
                      <a:pt x="81" y="1"/>
                      <a:pt x="80" y="1"/>
                    </a:cubicBezTo>
                    <a:cubicBezTo>
                      <a:pt x="80" y="1"/>
                      <a:pt x="79" y="1"/>
                      <a:pt x="79" y="0"/>
                    </a:cubicBezTo>
                    <a:cubicBezTo>
                      <a:pt x="78" y="0"/>
                      <a:pt x="78" y="0"/>
                      <a:pt x="77" y="0"/>
                    </a:cubicBezTo>
                    <a:cubicBezTo>
                      <a:pt x="77" y="0"/>
                      <a:pt x="77" y="0"/>
                      <a:pt x="76" y="0"/>
                    </a:cubicBezTo>
                    <a:cubicBezTo>
                      <a:pt x="75" y="0"/>
                      <a:pt x="75" y="0"/>
                      <a:pt x="74" y="0"/>
                    </a:cubicBezTo>
                    <a:cubicBezTo>
                      <a:pt x="73" y="0"/>
                      <a:pt x="73" y="0"/>
                      <a:pt x="72" y="0"/>
                    </a:cubicBezTo>
                    <a:cubicBezTo>
                      <a:pt x="71" y="0"/>
                      <a:pt x="71" y="0"/>
                      <a:pt x="70" y="0"/>
                    </a:cubicBezTo>
                    <a:cubicBezTo>
                      <a:pt x="69" y="0"/>
                      <a:pt x="68" y="0"/>
                      <a:pt x="68" y="0"/>
                    </a:cubicBezTo>
                    <a:cubicBezTo>
                      <a:pt x="67" y="0"/>
                      <a:pt x="67" y="1"/>
                      <a:pt x="66" y="1"/>
                    </a:cubicBezTo>
                    <a:cubicBezTo>
                      <a:pt x="65" y="1"/>
                      <a:pt x="65" y="0"/>
                      <a:pt x="64" y="0"/>
                    </a:cubicBezTo>
                    <a:cubicBezTo>
                      <a:pt x="63" y="0"/>
                      <a:pt x="63" y="0"/>
                      <a:pt x="62" y="0"/>
                    </a:cubicBezTo>
                    <a:cubicBezTo>
                      <a:pt x="61" y="0"/>
                      <a:pt x="61" y="1"/>
                      <a:pt x="60" y="1"/>
                    </a:cubicBezTo>
                    <a:cubicBezTo>
                      <a:pt x="59" y="1"/>
                      <a:pt x="59" y="0"/>
                      <a:pt x="58" y="0"/>
                    </a:cubicBezTo>
                    <a:cubicBezTo>
                      <a:pt x="58" y="1"/>
                      <a:pt x="58" y="1"/>
                      <a:pt x="57" y="1"/>
                    </a:cubicBezTo>
                    <a:cubicBezTo>
                      <a:pt x="57" y="1"/>
                      <a:pt x="57" y="1"/>
                      <a:pt x="56" y="1"/>
                    </a:cubicBezTo>
                    <a:cubicBezTo>
                      <a:pt x="56" y="1"/>
                      <a:pt x="56" y="1"/>
                      <a:pt x="55" y="1"/>
                    </a:cubicBezTo>
                    <a:cubicBezTo>
                      <a:pt x="55" y="1"/>
                      <a:pt x="55" y="1"/>
                      <a:pt x="54" y="1"/>
                    </a:cubicBezTo>
                    <a:cubicBezTo>
                      <a:pt x="54" y="1"/>
                      <a:pt x="53" y="1"/>
                      <a:pt x="53" y="1"/>
                    </a:cubicBezTo>
                    <a:cubicBezTo>
                      <a:pt x="52" y="1"/>
                      <a:pt x="52" y="1"/>
                      <a:pt x="51" y="1"/>
                    </a:cubicBezTo>
                    <a:cubicBezTo>
                      <a:pt x="51" y="2"/>
                      <a:pt x="51" y="2"/>
                      <a:pt x="50" y="2"/>
                    </a:cubicBezTo>
                    <a:cubicBezTo>
                      <a:pt x="50" y="2"/>
                      <a:pt x="50" y="2"/>
                      <a:pt x="49" y="1"/>
                    </a:cubicBezTo>
                    <a:cubicBezTo>
                      <a:pt x="49" y="1"/>
                      <a:pt x="48" y="1"/>
                      <a:pt x="48" y="1"/>
                    </a:cubicBezTo>
                    <a:cubicBezTo>
                      <a:pt x="47" y="1"/>
                      <a:pt x="47" y="2"/>
                      <a:pt x="47" y="2"/>
                    </a:cubicBezTo>
                    <a:cubicBezTo>
                      <a:pt x="46" y="2"/>
                      <a:pt x="46" y="3"/>
                      <a:pt x="46" y="3"/>
                    </a:cubicBezTo>
                    <a:cubicBezTo>
                      <a:pt x="45" y="3"/>
                      <a:pt x="45" y="3"/>
                      <a:pt x="45" y="2"/>
                    </a:cubicBezTo>
                    <a:cubicBezTo>
                      <a:pt x="44" y="2"/>
                      <a:pt x="44" y="2"/>
                      <a:pt x="43" y="2"/>
                    </a:cubicBezTo>
                    <a:cubicBezTo>
                      <a:pt x="43" y="2"/>
                      <a:pt x="42" y="1"/>
                      <a:pt x="42" y="2"/>
                    </a:cubicBezTo>
                    <a:cubicBezTo>
                      <a:pt x="42" y="2"/>
                      <a:pt x="42" y="2"/>
                      <a:pt x="42" y="2"/>
                    </a:cubicBezTo>
                    <a:cubicBezTo>
                      <a:pt x="41" y="3"/>
                      <a:pt x="41" y="3"/>
                      <a:pt x="41" y="3"/>
                    </a:cubicBezTo>
                    <a:cubicBezTo>
                      <a:pt x="41" y="3"/>
                      <a:pt x="41" y="3"/>
                      <a:pt x="41" y="3"/>
                    </a:cubicBezTo>
                    <a:cubicBezTo>
                      <a:pt x="40" y="4"/>
                      <a:pt x="40" y="3"/>
                      <a:pt x="39" y="3"/>
                    </a:cubicBezTo>
                    <a:cubicBezTo>
                      <a:pt x="39" y="3"/>
                      <a:pt x="39" y="3"/>
                      <a:pt x="39" y="3"/>
                    </a:cubicBezTo>
                    <a:cubicBezTo>
                      <a:pt x="39" y="3"/>
                      <a:pt x="39" y="2"/>
                      <a:pt x="38" y="2"/>
                    </a:cubicBezTo>
                    <a:cubicBezTo>
                      <a:pt x="38" y="2"/>
                      <a:pt x="38" y="3"/>
                      <a:pt x="38" y="3"/>
                    </a:cubicBezTo>
                    <a:cubicBezTo>
                      <a:pt x="37" y="3"/>
                      <a:pt x="37" y="2"/>
                      <a:pt x="37" y="2"/>
                    </a:cubicBezTo>
                    <a:cubicBezTo>
                      <a:pt x="36" y="2"/>
                      <a:pt x="36" y="2"/>
                      <a:pt x="36" y="2"/>
                    </a:cubicBezTo>
                    <a:cubicBezTo>
                      <a:pt x="35" y="2"/>
                      <a:pt x="35" y="2"/>
                      <a:pt x="35" y="2"/>
                    </a:cubicBezTo>
                    <a:cubicBezTo>
                      <a:pt x="34" y="2"/>
                      <a:pt x="34" y="2"/>
                      <a:pt x="33" y="2"/>
                    </a:cubicBezTo>
                    <a:cubicBezTo>
                      <a:pt x="32" y="2"/>
                      <a:pt x="32" y="2"/>
                      <a:pt x="31" y="2"/>
                    </a:cubicBezTo>
                    <a:cubicBezTo>
                      <a:pt x="30" y="2"/>
                      <a:pt x="29" y="2"/>
                      <a:pt x="29" y="2"/>
                    </a:cubicBezTo>
                    <a:cubicBezTo>
                      <a:pt x="28" y="2"/>
                      <a:pt x="28" y="3"/>
                      <a:pt x="27" y="3"/>
                    </a:cubicBezTo>
                    <a:cubicBezTo>
                      <a:pt x="27" y="3"/>
                      <a:pt x="27" y="3"/>
                      <a:pt x="27" y="3"/>
                    </a:cubicBezTo>
                    <a:cubicBezTo>
                      <a:pt x="26" y="3"/>
                      <a:pt x="26" y="3"/>
                      <a:pt x="26" y="3"/>
                    </a:cubicBezTo>
                    <a:cubicBezTo>
                      <a:pt x="25" y="4"/>
                      <a:pt x="25" y="4"/>
                      <a:pt x="24" y="4"/>
                    </a:cubicBezTo>
                    <a:cubicBezTo>
                      <a:pt x="24" y="4"/>
                      <a:pt x="24" y="4"/>
                      <a:pt x="23" y="4"/>
                    </a:cubicBezTo>
                    <a:cubicBezTo>
                      <a:pt x="22" y="5"/>
                      <a:pt x="22" y="4"/>
                      <a:pt x="21" y="4"/>
                    </a:cubicBezTo>
                    <a:cubicBezTo>
                      <a:pt x="20" y="4"/>
                      <a:pt x="20" y="4"/>
                      <a:pt x="19" y="4"/>
                    </a:cubicBezTo>
                    <a:cubicBezTo>
                      <a:pt x="18" y="4"/>
                      <a:pt x="18" y="4"/>
                      <a:pt x="17" y="4"/>
                    </a:cubicBezTo>
                    <a:cubicBezTo>
                      <a:pt x="16" y="5"/>
                      <a:pt x="16" y="5"/>
                      <a:pt x="15" y="5"/>
                    </a:cubicBezTo>
                    <a:cubicBezTo>
                      <a:pt x="14" y="5"/>
                      <a:pt x="14" y="5"/>
                      <a:pt x="13" y="6"/>
                    </a:cubicBezTo>
                    <a:cubicBezTo>
                      <a:pt x="13" y="6"/>
                      <a:pt x="13" y="6"/>
                      <a:pt x="13" y="6"/>
                    </a:cubicBezTo>
                    <a:cubicBezTo>
                      <a:pt x="13" y="6"/>
                      <a:pt x="14" y="6"/>
                      <a:pt x="14" y="6"/>
                    </a:cubicBezTo>
                    <a:cubicBezTo>
                      <a:pt x="14" y="7"/>
                      <a:pt x="14" y="7"/>
                      <a:pt x="14" y="7"/>
                    </a:cubicBezTo>
                    <a:cubicBezTo>
                      <a:pt x="14" y="8"/>
                      <a:pt x="14" y="7"/>
                      <a:pt x="13" y="8"/>
                    </a:cubicBezTo>
                    <a:cubicBezTo>
                      <a:pt x="12" y="8"/>
                      <a:pt x="11" y="8"/>
                      <a:pt x="10" y="8"/>
                    </a:cubicBezTo>
                    <a:cubicBezTo>
                      <a:pt x="10" y="8"/>
                      <a:pt x="9" y="8"/>
                      <a:pt x="9" y="8"/>
                    </a:cubicBezTo>
                    <a:cubicBezTo>
                      <a:pt x="8" y="8"/>
                      <a:pt x="7" y="8"/>
                      <a:pt x="7" y="8"/>
                    </a:cubicBezTo>
                    <a:cubicBezTo>
                      <a:pt x="6" y="8"/>
                      <a:pt x="5" y="9"/>
                      <a:pt x="4" y="9"/>
                    </a:cubicBezTo>
                    <a:cubicBezTo>
                      <a:pt x="3" y="9"/>
                      <a:pt x="3" y="9"/>
                      <a:pt x="2" y="9"/>
                    </a:cubicBezTo>
                    <a:cubicBezTo>
                      <a:pt x="1" y="9"/>
                      <a:pt x="1" y="9"/>
                      <a:pt x="0" y="10"/>
                    </a:cubicBezTo>
                    <a:cubicBezTo>
                      <a:pt x="0" y="10"/>
                      <a:pt x="0" y="10"/>
                      <a:pt x="1" y="11"/>
                    </a:cubicBezTo>
                    <a:cubicBezTo>
                      <a:pt x="1" y="11"/>
                      <a:pt x="2" y="11"/>
                      <a:pt x="2" y="11"/>
                    </a:cubicBezTo>
                    <a:cubicBezTo>
                      <a:pt x="3" y="11"/>
                      <a:pt x="3" y="11"/>
                      <a:pt x="4" y="11"/>
                    </a:cubicBezTo>
                    <a:cubicBezTo>
                      <a:pt x="4" y="11"/>
                      <a:pt x="4" y="11"/>
                      <a:pt x="5" y="10"/>
                    </a:cubicBezTo>
                    <a:cubicBezTo>
                      <a:pt x="5" y="10"/>
                      <a:pt x="6" y="10"/>
                      <a:pt x="6" y="10"/>
                    </a:cubicBezTo>
                    <a:cubicBezTo>
                      <a:pt x="7" y="11"/>
                      <a:pt x="7" y="11"/>
                      <a:pt x="7" y="11"/>
                    </a:cubicBezTo>
                    <a:cubicBezTo>
                      <a:pt x="8" y="11"/>
                      <a:pt x="8" y="11"/>
                      <a:pt x="9" y="11"/>
                    </a:cubicBezTo>
                    <a:cubicBezTo>
                      <a:pt x="9" y="11"/>
                      <a:pt x="9" y="11"/>
                      <a:pt x="9" y="11"/>
                    </a:cubicBezTo>
                    <a:cubicBezTo>
                      <a:pt x="10" y="11"/>
                      <a:pt x="8" y="11"/>
                      <a:pt x="8" y="11"/>
                    </a:cubicBezTo>
                    <a:cubicBezTo>
                      <a:pt x="7" y="12"/>
                      <a:pt x="7" y="12"/>
                      <a:pt x="6" y="12"/>
                    </a:cubicBezTo>
                    <a:cubicBezTo>
                      <a:pt x="6" y="12"/>
                      <a:pt x="6" y="12"/>
                      <a:pt x="5" y="12"/>
                    </a:cubicBezTo>
                    <a:cubicBezTo>
                      <a:pt x="4" y="12"/>
                      <a:pt x="4" y="12"/>
                      <a:pt x="4" y="12"/>
                    </a:cubicBezTo>
                    <a:cubicBezTo>
                      <a:pt x="3" y="12"/>
                      <a:pt x="3" y="11"/>
                      <a:pt x="2" y="12"/>
                    </a:cubicBezTo>
                    <a:cubicBezTo>
                      <a:pt x="2" y="12"/>
                      <a:pt x="1" y="12"/>
                      <a:pt x="1" y="12"/>
                    </a:cubicBezTo>
                    <a:cubicBezTo>
                      <a:pt x="1" y="13"/>
                      <a:pt x="1" y="13"/>
                      <a:pt x="1" y="13"/>
                    </a:cubicBezTo>
                    <a:cubicBezTo>
                      <a:pt x="1" y="13"/>
                      <a:pt x="2" y="13"/>
                      <a:pt x="2" y="13"/>
                    </a:cubicBezTo>
                    <a:cubicBezTo>
                      <a:pt x="2" y="13"/>
                      <a:pt x="3" y="12"/>
                      <a:pt x="3" y="13"/>
                    </a:cubicBezTo>
                    <a:cubicBezTo>
                      <a:pt x="3" y="13"/>
                      <a:pt x="3" y="13"/>
                      <a:pt x="3" y="13"/>
                    </a:cubicBezTo>
                    <a:cubicBezTo>
                      <a:pt x="3" y="13"/>
                      <a:pt x="3" y="13"/>
                      <a:pt x="3" y="14"/>
                    </a:cubicBezTo>
                    <a:cubicBezTo>
                      <a:pt x="3" y="14"/>
                      <a:pt x="3" y="14"/>
                      <a:pt x="3" y="14"/>
                    </a:cubicBezTo>
                    <a:cubicBezTo>
                      <a:pt x="3" y="15"/>
                      <a:pt x="4" y="14"/>
                      <a:pt x="4" y="14"/>
                    </a:cubicBezTo>
                    <a:cubicBezTo>
                      <a:pt x="5" y="15"/>
                      <a:pt x="5" y="15"/>
                      <a:pt x="6" y="15"/>
                    </a:cubicBezTo>
                    <a:cubicBezTo>
                      <a:pt x="6" y="14"/>
                      <a:pt x="6" y="14"/>
                      <a:pt x="7" y="14"/>
                    </a:cubicBezTo>
                    <a:cubicBezTo>
                      <a:pt x="7" y="14"/>
                      <a:pt x="7" y="14"/>
                      <a:pt x="8" y="14"/>
                    </a:cubicBezTo>
                    <a:cubicBezTo>
                      <a:pt x="8" y="14"/>
                      <a:pt x="8" y="14"/>
                      <a:pt x="8" y="14"/>
                    </a:cubicBezTo>
                    <a:cubicBezTo>
                      <a:pt x="8" y="14"/>
                      <a:pt x="8" y="14"/>
                      <a:pt x="9" y="15"/>
                    </a:cubicBezTo>
                    <a:cubicBezTo>
                      <a:pt x="9" y="15"/>
                      <a:pt x="9" y="15"/>
                      <a:pt x="9" y="14"/>
                    </a:cubicBezTo>
                    <a:cubicBezTo>
                      <a:pt x="9" y="14"/>
                      <a:pt x="10" y="13"/>
                      <a:pt x="10" y="13"/>
                    </a:cubicBezTo>
                    <a:cubicBezTo>
                      <a:pt x="10" y="14"/>
                      <a:pt x="10" y="14"/>
                      <a:pt x="10" y="14"/>
                    </a:cubicBezTo>
                    <a:cubicBezTo>
                      <a:pt x="11" y="14"/>
                      <a:pt x="11" y="14"/>
                      <a:pt x="11" y="14"/>
                    </a:cubicBezTo>
                    <a:cubicBezTo>
                      <a:pt x="12" y="14"/>
                      <a:pt x="12" y="14"/>
                      <a:pt x="12" y="14"/>
                    </a:cubicBezTo>
                    <a:cubicBezTo>
                      <a:pt x="12" y="14"/>
                      <a:pt x="13" y="13"/>
                      <a:pt x="13" y="13"/>
                    </a:cubicBezTo>
                    <a:cubicBezTo>
                      <a:pt x="13" y="13"/>
                      <a:pt x="13" y="13"/>
                      <a:pt x="13" y="13"/>
                    </a:cubicBezTo>
                    <a:cubicBezTo>
                      <a:pt x="13" y="13"/>
                      <a:pt x="13" y="13"/>
                      <a:pt x="14" y="13"/>
                    </a:cubicBezTo>
                    <a:cubicBezTo>
                      <a:pt x="14" y="13"/>
                      <a:pt x="14" y="13"/>
                      <a:pt x="14" y="13"/>
                    </a:cubicBezTo>
                    <a:cubicBezTo>
                      <a:pt x="14" y="13"/>
                      <a:pt x="13" y="14"/>
                      <a:pt x="13" y="14"/>
                    </a:cubicBezTo>
                    <a:cubicBezTo>
                      <a:pt x="14" y="14"/>
                      <a:pt x="14" y="14"/>
                      <a:pt x="15" y="14"/>
                    </a:cubicBezTo>
                    <a:cubicBezTo>
                      <a:pt x="15" y="14"/>
                      <a:pt x="15" y="14"/>
                      <a:pt x="16" y="14"/>
                    </a:cubicBezTo>
                    <a:cubicBezTo>
                      <a:pt x="16" y="14"/>
                      <a:pt x="17" y="14"/>
                      <a:pt x="17" y="14"/>
                    </a:cubicBezTo>
                    <a:cubicBezTo>
                      <a:pt x="17" y="14"/>
                      <a:pt x="18" y="15"/>
                      <a:pt x="18" y="15"/>
                    </a:cubicBezTo>
                    <a:cubicBezTo>
                      <a:pt x="18" y="15"/>
                      <a:pt x="18" y="15"/>
                      <a:pt x="19" y="15"/>
                    </a:cubicBezTo>
                    <a:cubicBezTo>
                      <a:pt x="19" y="15"/>
                      <a:pt x="19" y="15"/>
                      <a:pt x="19" y="15"/>
                    </a:cubicBezTo>
                    <a:cubicBezTo>
                      <a:pt x="20" y="16"/>
                      <a:pt x="19" y="16"/>
                      <a:pt x="19" y="16"/>
                    </a:cubicBezTo>
                    <a:cubicBezTo>
                      <a:pt x="20" y="17"/>
                      <a:pt x="20" y="16"/>
                      <a:pt x="20" y="17"/>
                    </a:cubicBezTo>
                    <a:cubicBezTo>
                      <a:pt x="20" y="17"/>
                      <a:pt x="21" y="17"/>
                      <a:pt x="21" y="17"/>
                    </a:cubicBezTo>
                    <a:cubicBezTo>
                      <a:pt x="21" y="17"/>
                      <a:pt x="21" y="17"/>
                      <a:pt x="21" y="18"/>
                    </a:cubicBezTo>
                    <a:cubicBezTo>
                      <a:pt x="21" y="18"/>
                      <a:pt x="21" y="19"/>
                      <a:pt x="21" y="19"/>
                    </a:cubicBezTo>
                    <a:cubicBezTo>
                      <a:pt x="21" y="19"/>
                      <a:pt x="21" y="20"/>
                      <a:pt x="21" y="20"/>
                    </a:cubicBezTo>
                    <a:cubicBezTo>
                      <a:pt x="21" y="21"/>
                      <a:pt x="21" y="21"/>
                      <a:pt x="21" y="22"/>
                    </a:cubicBezTo>
                    <a:cubicBezTo>
                      <a:pt x="21" y="22"/>
                      <a:pt x="21" y="22"/>
                      <a:pt x="21" y="23"/>
                    </a:cubicBezTo>
                    <a:cubicBezTo>
                      <a:pt x="20" y="23"/>
                      <a:pt x="20" y="23"/>
                      <a:pt x="20" y="24"/>
                    </a:cubicBezTo>
                    <a:cubicBezTo>
                      <a:pt x="20" y="24"/>
                      <a:pt x="20" y="24"/>
                      <a:pt x="20" y="25"/>
                    </a:cubicBezTo>
                    <a:cubicBezTo>
                      <a:pt x="19" y="25"/>
                      <a:pt x="19" y="25"/>
                      <a:pt x="20" y="25"/>
                    </a:cubicBezTo>
                    <a:cubicBezTo>
                      <a:pt x="20" y="26"/>
                      <a:pt x="20" y="25"/>
                      <a:pt x="21" y="25"/>
                    </a:cubicBezTo>
                    <a:cubicBezTo>
                      <a:pt x="21" y="25"/>
                      <a:pt x="21" y="25"/>
                      <a:pt x="22" y="25"/>
                    </a:cubicBezTo>
                    <a:cubicBezTo>
                      <a:pt x="22" y="25"/>
                      <a:pt x="22" y="24"/>
                      <a:pt x="23" y="25"/>
                    </a:cubicBezTo>
                    <a:cubicBezTo>
                      <a:pt x="23" y="25"/>
                      <a:pt x="23" y="25"/>
                      <a:pt x="23" y="25"/>
                    </a:cubicBezTo>
                    <a:cubicBezTo>
                      <a:pt x="24" y="25"/>
                      <a:pt x="24" y="25"/>
                      <a:pt x="24" y="26"/>
                    </a:cubicBezTo>
                    <a:cubicBezTo>
                      <a:pt x="25" y="26"/>
                      <a:pt x="25" y="26"/>
                      <a:pt x="25" y="26"/>
                    </a:cubicBezTo>
                    <a:cubicBezTo>
                      <a:pt x="25" y="27"/>
                      <a:pt x="25" y="27"/>
                      <a:pt x="25" y="27"/>
                    </a:cubicBezTo>
                    <a:cubicBezTo>
                      <a:pt x="25" y="27"/>
                      <a:pt x="25" y="27"/>
                      <a:pt x="25" y="27"/>
                    </a:cubicBezTo>
                    <a:cubicBezTo>
                      <a:pt x="25" y="27"/>
                      <a:pt x="25" y="28"/>
                      <a:pt x="24" y="28"/>
                    </a:cubicBezTo>
                    <a:cubicBezTo>
                      <a:pt x="24" y="28"/>
                      <a:pt x="24" y="27"/>
                      <a:pt x="24" y="27"/>
                    </a:cubicBezTo>
                    <a:cubicBezTo>
                      <a:pt x="23" y="27"/>
                      <a:pt x="23" y="27"/>
                      <a:pt x="22" y="27"/>
                    </a:cubicBezTo>
                    <a:cubicBezTo>
                      <a:pt x="22" y="27"/>
                      <a:pt x="22" y="27"/>
                      <a:pt x="21" y="27"/>
                    </a:cubicBezTo>
                    <a:cubicBezTo>
                      <a:pt x="21" y="27"/>
                      <a:pt x="20" y="26"/>
                      <a:pt x="20" y="27"/>
                    </a:cubicBezTo>
                    <a:cubicBezTo>
                      <a:pt x="20" y="27"/>
                      <a:pt x="20" y="27"/>
                      <a:pt x="20" y="27"/>
                    </a:cubicBezTo>
                    <a:cubicBezTo>
                      <a:pt x="20" y="28"/>
                      <a:pt x="21" y="27"/>
                      <a:pt x="21" y="28"/>
                    </a:cubicBezTo>
                    <a:cubicBezTo>
                      <a:pt x="22" y="28"/>
                      <a:pt x="22" y="28"/>
                      <a:pt x="22" y="28"/>
                    </a:cubicBezTo>
                    <a:cubicBezTo>
                      <a:pt x="23" y="28"/>
                      <a:pt x="24" y="28"/>
                      <a:pt x="24" y="29"/>
                    </a:cubicBezTo>
                    <a:cubicBezTo>
                      <a:pt x="24" y="29"/>
                      <a:pt x="25" y="29"/>
                      <a:pt x="25" y="29"/>
                    </a:cubicBezTo>
                    <a:cubicBezTo>
                      <a:pt x="25" y="30"/>
                      <a:pt x="25" y="30"/>
                      <a:pt x="25" y="31"/>
                    </a:cubicBezTo>
                    <a:cubicBezTo>
                      <a:pt x="25" y="31"/>
                      <a:pt x="24" y="32"/>
                      <a:pt x="24" y="32"/>
                    </a:cubicBezTo>
                    <a:cubicBezTo>
                      <a:pt x="23" y="32"/>
                      <a:pt x="23" y="32"/>
                      <a:pt x="22" y="32"/>
                    </a:cubicBezTo>
                    <a:cubicBezTo>
                      <a:pt x="22" y="32"/>
                      <a:pt x="22" y="32"/>
                      <a:pt x="21" y="32"/>
                    </a:cubicBezTo>
                    <a:cubicBezTo>
                      <a:pt x="21" y="32"/>
                      <a:pt x="21" y="32"/>
                      <a:pt x="21" y="32"/>
                    </a:cubicBezTo>
                    <a:cubicBezTo>
                      <a:pt x="20" y="32"/>
                      <a:pt x="20" y="33"/>
                      <a:pt x="20" y="33"/>
                    </a:cubicBezTo>
                    <a:cubicBezTo>
                      <a:pt x="19" y="33"/>
                      <a:pt x="19" y="33"/>
                      <a:pt x="19" y="33"/>
                    </a:cubicBezTo>
                    <a:cubicBezTo>
                      <a:pt x="19" y="33"/>
                      <a:pt x="18" y="34"/>
                      <a:pt x="18" y="34"/>
                    </a:cubicBezTo>
                    <a:cubicBezTo>
                      <a:pt x="18" y="34"/>
                      <a:pt x="17" y="35"/>
                      <a:pt x="17" y="35"/>
                    </a:cubicBezTo>
                    <a:cubicBezTo>
                      <a:pt x="17" y="36"/>
                      <a:pt x="17" y="36"/>
                      <a:pt x="18" y="36"/>
                    </a:cubicBezTo>
                    <a:cubicBezTo>
                      <a:pt x="18" y="37"/>
                      <a:pt x="18" y="36"/>
                      <a:pt x="18" y="37"/>
                    </a:cubicBezTo>
                    <a:cubicBezTo>
                      <a:pt x="19" y="37"/>
                      <a:pt x="18" y="37"/>
                      <a:pt x="17" y="37"/>
                    </a:cubicBezTo>
                    <a:cubicBezTo>
                      <a:pt x="17" y="38"/>
                      <a:pt x="17" y="38"/>
                      <a:pt x="17" y="39"/>
                    </a:cubicBezTo>
                    <a:cubicBezTo>
                      <a:pt x="17" y="39"/>
                      <a:pt x="17" y="39"/>
                      <a:pt x="17" y="39"/>
                    </a:cubicBezTo>
                    <a:cubicBezTo>
                      <a:pt x="17" y="40"/>
                      <a:pt x="18" y="40"/>
                      <a:pt x="18" y="40"/>
                    </a:cubicBezTo>
                    <a:cubicBezTo>
                      <a:pt x="18" y="40"/>
                      <a:pt x="18" y="40"/>
                      <a:pt x="18" y="40"/>
                    </a:cubicBezTo>
                    <a:cubicBezTo>
                      <a:pt x="18" y="41"/>
                      <a:pt x="18" y="41"/>
                      <a:pt x="18" y="41"/>
                    </a:cubicBezTo>
                    <a:cubicBezTo>
                      <a:pt x="18" y="42"/>
                      <a:pt x="18" y="42"/>
                      <a:pt x="18" y="43"/>
                    </a:cubicBezTo>
                    <a:cubicBezTo>
                      <a:pt x="18" y="43"/>
                      <a:pt x="18" y="44"/>
                      <a:pt x="18" y="44"/>
                    </a:cubicBezTo>
                    <a:cubicBezTo>
                      <a:pt x="18" y="45"/>
                      <a:pt x="18" y="45"/>
                      <a:pt x="18" y="45"/>
                    </a:cubicBezTo>
                    <a:cubicBezTo>
                      <a:pt x="19" y="46"/>
                      <a:pt x="19" y="46"/>
                      <a:pt x="19" y="46"/>
                    </a:cubicBezTo>
                    <a:cubicBezTo>
                      <a:pt x="19" y="46"/>
                      <a:pt x="20" y="46"/>
                      <a:pt x="20" y="46"/>
                    </a:cubicBezTo>
                    <a:cubicBezTo>
                      <a:pt x="20" y="47"/>
                      <a:pt x="19" y="47"/>
                      <a:pt x="19" y="47"/>
                    </a:cubicBezTo>
                    <a:cubicBezTo>
                      <a:pt x="19" y="47"/>
                      <a:pt x="19" y="48"/>
                      <a:pt x="19" y="48"/>
                    </a:cubicBezTo>
                    <a:cubicBezTo>
                      <a:pt x="20" y="48"/>
                      <a:pt x="20" y="49"/>
                      <a:pt x="20" y="49"/>
                    </a:cubicBezTo>
                    <a:cubicBezTo>
                      <a:pt x="20" y="49"/>
                      <a:pt x="20" y="49"/>
                      <a:pt x="20" y="49"/>
                    </a:cubicBezTo>
                    <a:cubicBezTo>
                      <a:pt x="20" y="49"/>
                      <a:pt x="20" y="50"/>
                      <a:pt x="21" y="50"/>
                    </a:cubicBezTo>
                    <a:cubicBezTo>
                      <a:pt x="21" y="50"/>
                      <a:pt x="21" y="51"/>
                      <a:pt x="21" y="51"/>
                    </a:cubicBezTo>
                    <a:cubicBezTo>
                      <a:pt x="21" y="51"/>
                      <a:pt x="21" y="51"/>
                      <a:pt x="22" y="51"/>
                    </a:cubicBezTo>
                    <a:cubicBezTo>
                      <a:pt x="22" y="52"/>
                      <a:pt x="23" y="51"/>
                      <a:pt x="23" y="51"/>
                    </a:cubicBezTo>
                    <a:cubicBezTo>
                      <a:pt x="24" y="51"/>
                      <a:pt x="24" y="52"/>
                      <a:pt x="25" y="51"/>
                    </a:cubicBezTo>
                    <a:cubicBezTo>
                      <a:pt x="25" y="51"/>
                      <a:pt x="25" y="51"/>
                      <a:pt x="25" y="51"/>
                    </a:cubicBezTo>
                    <a:cubicBezTo>
                      <a:pt x="26" y="51"/>
                      <a:pt x="26" y="51"/>
                      <a:pt x="26" y="51"/>
                    </a:cubicBezTo>
                    <a:cubicBezTo>
                      <a:pt x="26" y="52"/>
                      <a:pt x="27" y="52"/>
                      <a:pt x="27" y="52"/>
                    </a:cubicBezTo>
                    <a:cubicBezTo>
                      <a:pt x="27" y="52"/>
                      <a:pt x="27" y="53"/>
                      <a:pt x="27" y="53"/>
                    </a:cubicBezTo>
                    <a:cubicBezTo>
                      <a:pt x="28" y="53"/>
                      <a:pt x="27" y="54"/>
                      <a:pt x="28" y="54"/>
                    </a:cubicBezTo>
                    <a:cubicBezTo>
                      <a:pt x="28" y="54"/>
                      <a:pt x="28" y="53"/>
                      <a:pt x="28" y="53"/>
                    </a:cubicBezTo>
                    <a:cubicBezTo>
                      <a:pt x="29" y="53"/>
                      <a:pt x="29" y="53"/>
                      <a:pt x="29" y="53"/>
                    </a:cubicBezTo>
                    <a:cubicBezTo>
                      <a:pt x="30" y="53"/>
                      <a:pt x="30" y="53"/>
                      <a:pt x="30" y="53"/>
                    </a:cubicBezTo>
                    <a:cubicBezTo>
                      <a:pt x="31" y="53"/>
                      <a:pt x="31" y="53"/>
                      <a:pt x="31" y="53"/>
                    </a:cubicBezTo>
                    <a:cubicBezTo>
                      <a:pt x="31" y="53"/>
                      <a:pt x="31" y="52"/>
                      <a:pt x="32" y="52"/>
                    </a:cubicBezTo>
                    <a:cubicBezTo>
                      <a:pt x="32" y="52"/>
                      <a:pt x="32" y="52"/>
                      <a:pt x="33" y="51"/>
                    </a:cubicBezTo>
                    <a:cubicBezTo>
                      <a:pt x="33" y="51"/>
                      <a:pt x="33" y="51"/>
                      <a:pt x="33" y="51"/>
                    </a:cubicBezTo>
                    <a:cubicBezTo>
                      <a:pt x="33" y="50"/>
                      <a:pt x="33" y="50"/>
                      <a:pt x="34" y="50"/>
                    </a:cubicBezTo>
                    <a:cubicBezTo>
                      <a:pt x="34" y="49"/>
                      <a:pt x="34" y="49"/>
                      <a:pt x="34" y="49"/>
                    </a:cubicBezTo>
                    <a:cubicBezTo>
                      <a:pt x="35" y="49"/>
                      <a:pt x="35" y="48"/>
                      <a:pt x="34" y="48"/>
                    </a:cubicBezTo>
                    <a:cubicBezTo>
                      <a:pt x="34" y="48"/>
                      <a:pt x="34" y="47"/>
                      <a:pt x="34" y="47"/>
                    </a:cubicBezTo>
                    <a:cubicBezTo>
                      <a:pt x="34" y="47"/>
                      <a:pt x="35" y="46"/>
                      <a:pt x="35" y="46"/>
                    </a:cubicBezTo>
                    <a:cubicBezTo>
                      <a:pt x="35" y="46"/>
                      <a:pt x="35" y="47"/>
                      <a:pt x="36" y="47"/>
                    </a:cubicBezTo>
                    <a:cubicBezTo>
                      <a:pt x="36" y="47"/>
                      <a:pt x="36" y="46"/>
                      <a:pt x="36" y="46"/>
                    </a:cubicBezTo>
                    <a:cubicBezTo>
                      <a:pt x="36" y="46"/>
                      <a:pt x="36" y="46"/>
                      <a:pt x="36" y="46"/>
                    </a:cubicBezTo>
                    <a:cubicBezTo>
                      <a:pt x="37" y="45"/>
                      <a:pt x="38" y="45"/>
                      <a:pt x="38" y="45"/>
                    </a:cubicBezTo>
                    <a:cubicBezTo>
                      <a:pt x="38" y="45"/>
                      <a:pt x="39" y="45"/>
                      <a:pt x="39" y="44"/>
                    </a:cubicBezTo>
                    <a:cubicBezTo>
                      <a:pt x="39" y="44"/>
                      <a:pt x="39" y="43"/>
                      <a:pt x="38" y="43"/>
                    </a:cubicBezTo>
                    <a:cubicBezTo>
                      <a:pt x="38" y="43"/>
                      <a:pt x="38" y="44"/>
                      <a:pt x="38" y="43"/>
                    </a:cubicBezTo>
                    <a:cubicBezTo>
                      <a:pt x="38" y="43"/>
                      <a:pt x="38" y="43"/>
                      <a:pt x="38" y="43"/>
                    </a:cubicBezTo>
                    <a:cubicBezTo>
                      <a:pt x="39" y="43"/>
                      <a:pt x="39" y="43"/>
                      <a:pt x="39" y="43"/>
                    </a:cubicBezTo>
                    <a:cubicBezTo>
                      <a:pt x="39" y="42"/>
                      <a:pt x="39" y="42"/>
                      <a:pt x="39" y="42"/>
                    </a:cubicBezTo>
                    <a:cubicBezTo>
                      <a:pt x="39" y="42"/>
                      <a:pt x="39" y="41"/>
                      <a:pt x="39" y="41"/>
                    </a:cubicBezTo>
                    <a:cubicBezTo>
                      <a:pt x="39" y="41"/>
                      <a:pt x="40" y="41"/>
                      <a:pt x="40" y="41"/>
                    </a:cubicBezTo>
                    <a:cubicBezTo>
                      <a:pt x="41" y="41"/>
                      <a:pt x="41" y="41"/>
                      <a:pt x="41" y="41"/>
                    </a:cubicBezTo>
                    <a:cubicBezTo>
                      <a:pt x="41" y="41"/>
                      <a:pt x="41" y="40"/>
                      <a:pt x="41" y="40"/>
                    </a:cubicBezTo>
                    <a:cubicBezTo>
                      <a:pt x="41" y="40"/>
                      <a:pt x="41" y="40"/>
                      <a:pt x="41" y="40"/>
                    </a:cubicBezTo>
                    <a:cubicBezTo>
                      <a:pt x="42" y="40"/>
                      <a:pt x="42" y="40"/>
                      <a:pt x="43" y="40"/>
                    </a:cubicBezTo>
                    <a:cubicBezTo>
                      <a:pt x="44" y="40"/>
                      <a:pt x="44" y="40"/>
                      <a:pt x="45" y="40"/>
                    </a:cubicBezTo>
                    <a:cubicBezTo>
                      <a:pt x="45" y="39"/>
                      <a:pt x="45" y="39"/>
                      <a:pt x="46" y="39"/>
                    </a:cubicBezTo>
                    <a:cubicBezTo>
                      <a:pt x="46" y="39"/>
                      <a:pt x="45" y="38"/>
                      <a:pt x="46" y="38"/>
                    </a:cubicBezTo>
                    <a:cubicBezTo>
                      <a:pt x="46" y="38"/>
                      <a:pt x="46" y="38"/>
                      <a:pt x="47" y="38"/>
                    </a:cubicBezTo>
                    <a:cubicBezTo>
                      <a:pt x="47" y="38"/>
                      <a:pt x="46" y="39"/>
                      <a:pt x="47" y="39"/>
                    </a:cubicBezTo>
                    <a:cubicBezTo>
                      <a:pt x="47" y="39"/>
                      <a:pt x="47" y="39"/>
                      <a:pt x="47" y="39"/>
                    </a:cubicBezTo>
                    <a:cubicBezTo>
                      <a:pt x="48" y="39"/>
                      <a:pt x="48" y="39"/>
                      <a:pt x="49" y="39"/>
                    </a:cubicBezTo>
                    <a:cubicBezTo>
                      <a:pt x="49" y="39"/>
                      <a:pt x="49" y="39"/>
                      <a:pt x="49" y="39"/>
                    </a:cubicBezTo>
                    <a:cubicBezTo>
                      <a:pt x="50" y="39"/>
                      <a:pt x="49" y="38"/>
                      <a:pt x="49" y="38"/>
                    </a:cubicBezTo>
                    <a:cubicBezTo>
                      <a:pt x="50" y="38"/>
                      <a:pt x="50" y="38"/>
                      <a:pt x="51" y="38"/>
                    </a:cubicBezTo>
                    <a:cubicBezTo>
                      <a:pt x="51" y="38"/>
                      <a:pt x="52" y="38"/>
                      <a:pt x="52" y="38"/>
                    </a:cubicBezTo>
                    <a:cubicBezTo>
                      <a:pt x="53" y="37"/>
                      <a:pt x="53" y="37"/>
                      <a:pt x="53" y="37"/>
                    </a:cubicBezTo>
                    <a:cubicBezTo>
                      <a:pt x="54" y="36"/>
                      <a:pt x="54" y="36"/>
                      <a:pt x="54" y="36"/>
                    </a:cubicBezTo>
                    <a:cubicBezTo>
                      <a:pt x="55" y="35"/>
                      <a:pt x="55" y="35"/>
                      <a:pt x="55" y="35"/>
                    </a:cubicBezTo>
                    <a:cubicBezTo>
                      <a:pt x="56" y="34"/>
                      <a:pt x="56" y="34"/>
                      <a:pt x="56" y="34"/>
                    </a:cubicBezTo>
                    <a:cubicBezTo>
                      <a:pt x="57" y="34"/>
                      <a:pt x="57" y="34"/>
                      <a:pt x="58" y="34"/>
                    </a:cubicBezTo>
                    <a:cubicBezTo>
                      <a:pt x="58" y="33"/>
                      <a:pt x="57" y="33"/>
                      <a:pt x="58" y="33"/>
                    </a:cubicBezTo>
                    <a:cubicBezTo>
                      <a:pt x="58" y="32"/>
                      <a:pt x="58" y="32"/>
                      <a:pt x="58" y="32"/>
                    </a:cubicBezTo>
                    <a:cubicBezTo>
                      <a:pt x="58" y="32"/>
                      <a:pt x="58" y="33"/>
                      <a:pt x="59" y="33"/>
                    </a:cubicBezTo>
                    <a:cubicBezTo>
                      <a:pt x="59" y="33"/>
                      <a:pt x="59" y="33"/>
                      <a:pt x="60" y="33"/>
                    </a:cubicBezTo>
                    <a:cubicBezTo>
                      <a:pt x="60" y="34"/>
                      <a:pt x="60" y="33"/>
                      <a:pt x="61" y="33"/>
                    </a:cubicBezTo>
                    <a:cubicBezTo>
                      <a:pt x="61" y="33"/>
                      <a:pt x="62" y="33"/>
                      <a:pt x="62" y="33"/>
                    </a:cubicBezTo>
                    <a:cubicBezTo>
                      <a:pt x="63" y="33"/>
                      <a:pt x="63" y="33"/>
                      <a:pt x="63" y="33"/>
                    </a:cubicBezTo>
                    <a:cubicBezTo>
                      <a:pt x="64" y="33"/>
                      <a:pt x="64" y="33"/>
                      <a:pt x="65" y="32"/>
                    </a:cubicBezTo>
                    <a:cubicBezTo>
                      <a:pt x="65" y="32"/>
                      <a:pt x="66" y="32"/>
                      <a:pt x="67" y="32"/>
                    </a:cubicBezTo>
                    <a:cubicBezTo>
                      <a:pt x="67" y="32"/>
                      <a:pt x="68" y="32"/>
                      <a:pt x="69" y="31"/>
                    </a:cubicBezTo>
                    <a:cubicBezTo>
                      <a:pt x="69" y="31"/>
                      <a:pt x="69" y="31"/>
                      <a:pt x="70" y="31"/>
                    </a:cubicBezTo>
                    <a:cubicBezTo>
                      <a:pt x="70" y="30"/>
                      <a:pt x="71" y="30"/>
                      <a:pt x="72" y="30"/>
                    </a:cubicBezTo>
                    <a:cubicBezTo>
                      <a:pt x="72" y="30"/>
                      <a:pt x="73" y="30"/>
                      <a:pt x="73" y="29"/>
                    </a:cubicBezTo>
                    <a:cubicBezTo>
                      <a:pt x="74" y="29"/>
                      <a:pt x="74" y="29"/>
                      <a:pt x="75" y="29"/>
                    </a:cubicBezTo>
                    <a:cubicBezTo>
                      <a:pt x="75" y="29"/>
                      <a:pt x="76" y="29"/>
                      <a:pt x="76" y="29"/>
                    </a:cubicBezTo>
                    <a:cubicBezTo>
                      <a:pt x="76" y="28"/>
                      <a:pt x="76" y="28"/>
                      <a:pt x="76" y="28"/>
                    </a:cubicBezTo>
                    <a:cubicBezTo>
                      <a:pt x="76" y="28"/>
                      <a:pt x="76" y="28"/>
                      <a:pt x="76" y="28"/>
                    </a:cubicBezTo>
                    <a:cubicBezTo>
                      <a:pt x="75" y="27"/>
                      <a:pt x="75" y="28"/>
                      <a:pt x="74" y="28"/>
                    </a:cubicBezTo>
                    <a:cubicBezTo>
                      <a:pt x="73" y="28"/>
                      <a:pt x="73" y="28"/>
                      <a:pt x="72" y="28"/>
                    </a:cubicBezTo>
                    <a:cubicBezTo>
                      <a:pt x="72" y="28"/>
                      <a:pt x="71" y="28"/>
                      <a:pt x="70" y="28"/>
                    </a:cubicBezTo>
                    <a:cubicBezTo>
                      <a:pt x="70" y="28"/>
                      <a:pt x="70" y="28"/>
                      <a:pt x="69" y="28"/>
                    </a:cubicBezTo>
                    <a:cubicBezTo>
                      <a:pt x="69" y="28"/>
                      <a:pt x="69" y="28"/>
                      <a:pt x="69" y="28"/>
                    </a:cubicBezTo>
                    <a:cubicBezTo>
                      <a:pt x="68" y="28"/>
                      <a:pt x="68" y="29"/>
                      <a:pt x="68" y="29"/>
                    </a:cubicBezTo>
                    <a:cubicBezTo>
                      <a:pt x="68" y="29"/>
                      <a:pt x="67" y="29"/>
                      <a:pt x="67" y="28"/>
                    </a:cubicBezTo>
                    <a:cubicBezTo>
                      <a:pt x="67" y="28"/>
                      <a:pt x="68" y="28"/>
                      <a:pt x="68" y="28"/>
                    </a:cubicBezTo>
                    <a:cubicBezTo>
                      <a:pt x="68" y="27"/>
                      <a:pt x="68" y="27"/>
                      <a:pt x="69" y="27"/>
                    </a:cubicBezTo>
                    <a:cubicBezTo>
                      <a:pt x="69" y="27"/>
                      <a:pt x="69" y="27"/>
                      <a:pt x="70" y="27"/>
                    </a:cubicBezTo>
                    <a:cubicBezTo>
                      <a:pt x="70" y="27"/>
                      <a:pt x="71" y="27"/>
                      <a:pt x="71" y="27"/>
                    </a:cubicBezTo>
                    <a:cubicBezTo>
                      <a:pt x="71" y="27"/>
                      <a:pt x="71" y="27"/>
                      <a:pt x="71" y="27"/>
                    </a:cubicBezTo>
                    <a:cubicBezTo>
                      <a:pt x="71" y="26"/>
                      <a:pt x="71" y="26"/>
                      <a:pt x="71" y="26"/>
                    </a:cubicBezTo>
                    <a:cubicBezTo>
                      <a:pt x="71" y="25"/>
                      <a:pt x="71" y="25"/>
                      <a:pt x="71" y="25"/>
                    </a:cubicBezTo>
                    <a:cubicBezTo>
                      <a:pt x="72" y="25"/>
                      <a:pt x="72" y="25"/>
                      <a:pt x="72" y="25"/>
                    </a:cubicBezTo>
                    <a:cubicBezTo>
                      <a:pt x="73" y="25"/>
                      <a:pt x="73" y="25"/>
                      <a:pt x="73" y="25"/>
                    </a:cubicBezTo>
                    <a:cubicBezTo>
                      <a:pt x="74" y="25"/>
                      <a:pt x="74" y="26"/>
                      <a:pt x="74" y="26"/>
                    </a:cubicBezTo>
                    <a:cubicBezTo>
                      <a:pt x="74" y="26"/>
                      <a:pt x="74" y="26"/>
                      <a:pt x="74" y="27"/>
                    </a:cubicBezTo>
                    <a:cubicBezTo>
                      <a:pt x="74" y="27"/>
                      <a:pt x="74" y="27"/>
                      <a:pt x="74" y="27"/>
                    </a:cubicBezTo>
                    <a:cubicBezTo>
                      <a:pt x="75" y="27"/>
                      <a:pt x="75" y="27"/>
                      <a:pt x="75" y="27"/>
                    </a:cubicBezTo>
                    <a:cubicBezTo>
                      <a:pt x="76" y="27"/>
                      <a:pt x="76" y="27"/>
                      <a:pt x="76" y="27"/>
                    </a:cubicBezTo>
                    <a:cubicBezTo>
                      <a:pt x="76" y="27"/>
                      <a:pt x="76" y="27"/>
                      <a:pt x="76" y="27"/>
                    </a:cubicBezTo>
                    <a:cubicBezTo>
                      <a:pt x="76" y="27"/>
                      <a:pt x="76" y="27"/>
                      <a:pt x="76" y="27"/>
                    </a:cubicBezTo>
                    <a:cubicBezTo>
                      <a:pt x="76" y="27"/>
                      <a:pt x="77" y="27"/>
                      <a:pt x="77" y="27"/>
                    </a:cubicBezTo>
                    <a:cubicBezTo>
                      <a:pt x="77" y="27"/>
                      <a:pt x="78" y="27"/>
                      <a:pt x="78" y="27"/>
                    </a:cubicBezTo>
                    <a:cubicBezTo>
                      <a:pt x="78" y="27"/>
                      <a:pt x="78" y="27"/>
                      <a:pt x="78" y="27"/>
                    </a:cubicBezTo>
                    <a:cubicBezTo>
                      <a:pt x="78" y="27"/>
                      <a:pt x="78" y="27"/>
                      <a:pt x="78" y="27"/>
                    </a:cubicBezTo>
                    <a:cubicBezTo>
                      <a:pt x="78" y="26"/>
                      <a:pt x="78" y="26"/>
                      <a:pt x="78" y="26"/>
                    </a:cubicBezTo>
                    <a:cubicBezTo>
                      <a:pt x="78" y="26"/>
                      <a:pt x="78" y="26"/>
                      <a:pt x="78" y="25"/>
                    </a:cubicBezTo>
                    <a:cubicBezTo>
                      <a:pt x="78" y="25"/>
                      <a:pt x="78" y="25"/>
                      <a:pt x="78" y="25"/>
                    </a:cubicBezTo>
                    <a:cubicBezTo>
                      <a:pt x="78" y="24"/>
                      <a:pt x="77" y="25"/>
                      <a:pt x="77" y="25"/>
                    </a:cubicBezTo>
                    <a:cubicBezTo>
                      <a:pt x="77" y="25"/>
                      <a:pt x="77" y="24"/>
                      <a:pt x="77" y="24"/>
                    </a:cubicBezTo>
                    <a:cubicBezTo>
                      <a:pt x="77" y="24"/>
                      <a:pt x="77" y="24"/>
                      <a:pt x="76" y="23"/>
                    </a:cubicBezTo>
                    <a:cubicBezTo>
                      <a:pt x="76" y="23"/>
                      <a:pt x="76" y="24"/>
                      <a:pt x="75" y="24"/>
                    </a:cubicBezTo>
                    <a:cubicBezTo>
                      <a:pt x="75" y="23"/>
                      <a:pt x="75" y="23"/>
                      <a:pt x="74" y="23"/>
                    </a:cubicBezTo>
                    <a:cubicBezTo>
                      <a:pt x="74" y="23"/>
                      <a:pt x="74" y="23"/>
                      <a:pt x="74" y="23"/>
                    </a:cubicBezTo>
                    <a:cubicBezTo>
                      <a:pt x="74" y="22"/>
                      <a:pt x="74" y="22"/>
                      <a:pt x="74" y="22"/>
                    </a:cubicBezTo>
                    <a:cubicBezTo>
                      <a:pt x="73" y="21"/>
                      <a:pt x="73" y="21"/>
                      <a:pt x="73" y="21"/>
                    </a:cubicBezTo>
                    <a:cubicBezTo>
                      <a:pt x="74" y="20"/>
                      <a:pt x="74" y="21"/>
                      <a:pt x="74" y="21"/>
                    </a:cubicBezTo>
                    <a:cubicBezTo>
                      <a:pt x="75" y="21"/>
                      <a:pt x="75" y="21"/>
                      <a:pt x="76" y="21"/>
                    </a:cubicBezTo>
                    <a:cubicBezTo>
                      <a:pt x="76" y="21"/>
                      <a:pt x="76" y="22"/>
                      <a:pt x="77" y="22"/>
                    </a:cubicBezTo>
                    <a:cubicBezTo>
                      <a:pt x="78" y="22"/>
                      <a:pt x="79" y="22"/>
                      <a:pt x="79" y="22"/>
                    </a:cubicBezTo>
                    <a:cubicBezTo>
                      <a:pt x="79" y="21"/>
                      <a:pt x="78" y="21"/>
                      <a:pt x="78" y="21"/>
                    </a:cubicBezTo>
                    <a:cubicBezTo>
                      <a:pt x="78" y="21"/>
                      <a:pt x="79" y="20"/>
                      <a:pt x="79" y="20"/>
                    </a:cubicBezTo>
                    <a:cubicBezTo>
                      <a:pt x="80" y="20"/>
                      <a:pt x="80" y="20"/>
                      <a:pt x="81" y="19"/>
                    </a:cubicBezTo>
                    <a:cubicBezTo>
                      <a:pt x="82" y="19"/>
                      <a:pt x="82" y="20"/>
                      <a:pt x="83" y="19"/>
                    </a:cubicBezTo>
                    <a:cubicBezTo>
                      <a:pt x="83" y="19"/>
                      <a:pt x="83" y="19"/>
                      <a:pt x="83" y="19"/>
                    </a:cubicBezTo>
                    <a:cubicBezTo>
                      <a:pt x="84" y="19"/>
                      <a:pt x="85" y="19"/>
                      <a:pt x="85" y="18"/>
                    </a:cubicBezTo>
                    <a:cubicBezTo>
                      <a:pt x="85" y="18"/>
                      <a:pt x="84" y="18"/>
                      <a:pt x="84" y="18"/>
                    </a:cubicBezTo>
                    <a:cubicBezTo>
                      <a:pt x="84" y="18"/>
                      <a:pt x="84" y="18"/>
                      <a:pt x="84" y="18"/>
                    </a:cubicBezTo>
                    <a:cubicBezTo>
                      <a:pt x="84" y="18"/>
                      <a:pt x="84" y="17"/>
                      <a:pt x="84" y="17"/>
                    </a:cubicBezTo>
                    <a:cubicBezTo>
                      <a:pt x="84" y="17"/>
                      <a:pt x="84" y="17"/>
                      <a:pt x="85" y="17"/>
                    </a:cubicBezTo>
                    <a:cubicBezTo>
                      <a:pt x="85" y="17"/>
                      <a:pt x="85" y="17"/>
                      <a:pt x="85" y="17"/>
                    </a:cubicBezTo>
                    <a:cubicBezTo>
                      <a:pt x="86" y="17"/>
                      <a:pt x="86" y="17"/>
                      <a:pt x="86" y="17"/>
                    </a:cubicBezTo>
                    <a:cubicBezTo>
                      <a:pt x="87" y="17"/>
                      <a:pt x="87" y="17"/>
                      <a:pt x="87" y="17"/>
                    </a:cubicBezTo>
                    <a:cubicBezTo>
                      <a:pt x="87" y="17"/>
                      <a:pt x="88" y="17"/>
                      <a:pt x="88" y="16"/>
                    </a:cubicBezTo>
                    <a:cubicBezTo>
                      <a:pt x="88" y="16"/>
                      <a:pt x="87" y="16"/>
                      <a:pt x="86" y="16"/>
                    </a:cubicBezTo>
                    <a:cubicBezTo>
                      <a:pt x="86" y="16"/>
                      <a:pt x="86" y="16"/>
                      <a:pt x="86" y="16"/>
                    </a:cubicBezTo>
                    <a:cubicBezTo>
                      <a:pt x="86" y="16"/>
                      <a:pt x="85" y="15"/>
                      <a:pt x="86" y="15"/>
                    </a:cubicBezTo>
                    <a:cubicBezTo>
                      <a:pt x="86" y="15"/>
                      <a:pt x="86" y="15"/>
                      <a:pt x="86" y="15"/>
                    </a:cubicBezTo>
                    <a:cubicBezTo>
                      <a:pt x="87" y="15"/>
                      <a:pt x="86" y="14"/>
                      <a:pt x="86" y="14"/>
                    </a:cubicBezTo>
                    <a:cubicBezTo>
                      <a:pt x="86" y="14"/>
                      <a:pt x="86" y="13"/>
                      <a:pt x="86" y="13"/>
                    </a:cubicBezTo>
                    <a:cubicBezTo>
                      <a:pt x="86" y="13"/>
                      <a:pt x="86" y="13"/>
                      <a:pt x="86" y="13"/>
                    </a:cubicBezTo>
                    <a:cubicBezTo>
                      <a:pt x="87" y="13"/>
                      <a:pt x="87" y="13"/>
                      <a:pt x="88" y="13"/>
                    </a:cubicBezTo>
                    <a:cubicBezTo>
                      <a:pt x="88" y="12"/>
                      <a:pt x="88" y="12"/>
                      <a:pt x="88" y="12"/>
                    </a:cubicBezTo>
                    <a:cubicBezTo>
                      <a:pt x="87" y="11"/>
                      <a:pt x="87" y="12"/>
                      <a:pt x="86" y="12"/>
                    </a:cubicBezTo>
                    <a:cubicBezTo>
                      <a:pt x="86" y="12"/>
                      <a:pt x="85" y="12"/>
                      <a:pt x="85" y="12"/>
                    </a:cubicBezTo>
                    <a:cubicBezTo>
                      <a:pt x="85" y="11"/>
                      <a:pt x="86" y="11"/>
                      <a:pt x="86" y="11"/>
                    </a:cubicBezTo>
                    <a:cubicBezTo>
                      <a:pt x="86" y="11"/>
                      <a:pt x="87" y="10"/>
                      <a:pt x="87" y="10"/>
                    </a:cubicBezTo>
                    <a:cubicBezTo>
                      <a:pt x="87" y="10"/>
                      <a:pt x="87" y="10"/>
                      <a:pt x="88" y="9"/>
                    </a:cubicBezTo>
                    <a:cubicBezTo>
                      <a:pt x="88" y="9"/>
                      <a:pt x="89" y="9"/>
                      <a:pt x="89" y="9"/>
                    </a:cubicBezTo>
                    <a:cubicBezTo>
                      <a:pt x="89" y="8"/>
                      <a:pt x="89" y="8"/>
                      <a:pt x="88" y="8"/>
                    </a:cubicBezTo>
                    <a:cubicBezTo>
                      <a:pt x="88" y="8"/>
                      <a:pt x="88" y="8"/>
                      <a:pt x="88" y="7"/>
                    </a:cubicBezTo>
                    <a:cubicBezTo>
                      <a:pt x="88" y="7"/>
                      <a:pt x="88" y="7"/>
                      <a:pt x="88" y="7"/>
                    </a:cubicBezTo>
                    <a:cubicBezTo>
                      <a:pt x="88" y="7"/>
                      <a:pt x="88" y="7"/>
                      <a:pt x="89" y="7"/>
                    </a:cubicBezTo>
                    <a:cubicBezTo>
                      <a:pt x="89" y="7"/>
                      <a:pt x="89" y="7"/>
                      <a:pt x="89" y="7"/>
                    </a:cubicBezTo>
                    <a:cubicBezTo>
                      <a:pt x="89" y="7"/>
                      <a:pt x="89" y="7"/>
                      <a:pt x="90" y="6"/>
                    </a:cubicBezTo>
                    <a:cubicBezTo>
                      <a:pt x="90" y="6"/>
                      <a:pt x="90" y="6"/>
                      <a:pt x="90" y="6"/>
                    </a:cubicBezTo>
                    <a:cubicBezTo>
                      <a:pt x="90" y="6"/>
                      <a:pt x="91" y="6"/>
                      <a:pt x="91" y="6"/>
                    </a:cubicBezTo>
                    <a:cubicBezTo>
                      <a:pt x="92" y="6"/>
                      <a:pt x="92" y="5"/>
                      <a:pt x="92" y="5"/>
                    </a:cubicBezTo>
                    <a:cubicBezTo>
                      <a:pt x="92" y="5"/>
                      <a:pt x="93" y="5"/>
                      <a:pt x="93" y="6"/>
                    </a:cubicBezTo>
                    <a:cubicBezTo>
                      <a:pt x="93" y="6"/>
                      <a:pt x="94" y="5"/>
                      <a:pt x="94" y="5"/>
                    </a:cubicBezTo>
                    <a:cubicBezTo>
                      <a:pt x="94" y="5"/>
                      <a:pt x="94" y="5"/>
                      <a:pt x="95" y="4"/>
                    </a:cubicBezTo>
                    <a:cubicBezTo>
                      <a:pt x="95" y="4"/>
                      <a:pt x="95" y="4"/>
                      <a:pt x="96" y="4"/>
                    </a:cubicBezTo>
                    <a:cubicBezTo>
                      <a:pt x="96" y="4"/>
                      <a:pt x="97" y="4"/>
                      <a:pt x="97" y="4"/>
                    </a:cubicBezTo>
                    <a:cubicBezTo>
                      <a:pt x="98" y="4"/>
                      <a:pt x="99" y="4"/>
                      <a:pt x="99" y="3"/>
                    </a:cubicBezTo>
                    <a:cubicBezTo>
                      <a:pt x="98" y="3"/>
                      <a:pt x="98" y="3"/>
                      <a:pt x="98"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11" name="Freeform 405"/>
              <p:cNvSpPr>
                <a:spLocks/>
              </p:cNvSpPr>
              <p:nvPr/>
            </p:nvSpPr>
            <p:spPr bwMode="auto">
              <a:xfrm>
                <a:off x="3135314" y="957264"/>
                <a:ext cx="53975" cy="20638"/>
              </a:xfrm>
              <a:custGeom>
                <a:avLst/>
                <a:gdLst>
                  <a:gd name="T0" fmla="*/ 0 w 5"/>
                  <a:gd name="T1" fmla="*/ 2 h 2"/>
                  <a:gd name="T2" fmla="*/ 2 w 5"/>
                  <a:gd name="T3" fmla="*/ 2 h 2"/>
                  <a:gd name="T4" fmla="*/ 3 w 5"/>
                  <a:gd name="T5" fmla="*/ 2 h 2"/>
                  <a:gd name="T6" fmla="*/ 4 w 5"/>
                  <a:gd name="T7" fmla="*/ 2 h 2"/>
                  <a:gd name="T8" fmla="*/ 5 w 5"/>
                  <a:gd name="T9" fmla="*/ 2 h 2"/>
                  <a:gd name="T10" fmla="*/ 5 w 5"/>
                  <a:gd name="T11" fmla="*/ 1 h 2"/>
                  <a:gd name="T12" fmla="*/ 4 w 5"/>
                  <a:gd name="T13" fmla="*/ 1 h 2"/>
                  <a:gd name="T14" fmla="*/ 3 w 5"/>
                  <a:gd name="T15" fmla="*/ 0 h 2"/>
                  <a:gd name="T16" fmla="*/ 2 w 5"/>
                  <a:gd name="T17" fmla="*/ 0 h 2"/>
                  <a:gd name="T18" fmla="*/ 1 w 5"/>
                  <a:gd name="T19" fmla="*/ 0 h 2"/>
                  <a:gd name="T20" fmla="*/ 0 w 5"/>
                  <a:gd name="T21" fmla="*/ 1 h 2"/>
                  <a:gd name="T22" fmla="*/ 0 w 5"/>
                  <a:gd name="T23" fmla="*/ 1 h 2"/>
                  <a:gd name="T24" fmla="*/ 0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0" y="2"/>
                    </a:moveTo>
                    <a:cubicBezTo>
                      <a:pt x="1" y="2"/>
                      <a:pt x="1" y="2"/>
                      <a:pt x="2" y="2"/>
                    </a:cubicBezTo>
                    <a:cubicBezTo>
                      <a:pt x="2" y="2"/>
                      <a:pt x="2" y="2"/>
                      <a:pt x="3" y="2"/>
                    </a:cubicBezTo>
                    <a:cubicBezTo>
                      <a:pt x="3" y="2"/>
                      <a:pt x="3" y="2"/>
                      <a:pt x="4" y="2"/>
                    </a:cubicBezTo>
                    <a:cubicBezTo>
                      <a:pt x="4" y="2"/>
                      <a:pt x="5" y="2"/>
                      <a:pt x="5" y="2"/>
                    </a:cubicBezTo>
                    <a:cubicBezTo>
                      <a:pt x="5" y="2"/>
                      <a:pt x="5" y="1"/>
                      <a:pt x="5" y="1"/>
                    </a:cubicBezTo>
                    <a:cubicBezTo>
                      <a:pt x="5" y="1"/>
                      <a:pt x="5" y="1"/>
                      <a:pt x="4" y="1"/>
                    </a:cubicBezTo>
                    <a:cubicBezTo>
                      <a:pt x="4" y="0"/>
                      <a:pt x="3" y="0"/>
                      <a:pt x="3" y="0"/>
                    </a:cubicBezTo>
                    <a:cubicBezTo>
                      <a:pt x="2" y="0"/>
                      <a:pt x="2" y="0"/>
                      <a:pt x="2" y="0"/>
                    </a:cubicBezTo>
                    <a:cubicBezTo>
                      <a:pt x="2" y="0"/>
                      <a:pt x="2" y="0"/>
                      <a:pt x="1" y="0"/>
                    </a:cubicBezTo>
                    <a:cubicBezTo>
                      <a:pt x="1" y="0"/>
                      <a:pt x="0" y="0"/>
                      <a:pt x="0" y="1"/>
                    </a:cubicBezTo>
                    <a:cubicBezTo>
                      <a:pt x="0" y="1"/>
                      <a:pt x="0" y="1"/>
                      <a:pt x="0" y="1"/>
                    </a:cubicBezTo>
                    <a:cubicBezTo>
                      <a:pt x="0" y="2"/>
                      <a:pt x="0" y="2"/>
                      <a:pt x="0"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12" name="Freeform 408"/>
              <p:cNvSpPr>
                <a:spLocks/>
              </p:cNvSpPr>
              <p:nvPr/>
            </p:nvSpPr>
            <p:spPr bwMode="auto">
              <a:xfrm>
                <a:off x="5316539" y="1865314"/>
                <a:ext cx="1111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13" name="Freeform 410"/>
              <p:cNvSpPr>
                <a:spLocks/>
              </p:cNvSpPr>
              <p:nvPr/>
            </p:nvSpPr>
            <p:spPr bwMode="auto">
              <a:xfrm>
                <a:off x="7313614" y="2924176"/>
                <a:ext cx="42863" cy="33338"/>
              </a:xfrm>
              <a:custGeom>
                <a:avLst/>
                <a:gdLst>
                  <a:gd name="T0" fmla="*/ 1 w 4"/>
                  <a:gd name="T1" fmla="*/ 3 h 3"/>
                  <a:gd name="T2" fmla="*/ 2 w 4"/>
                  <a:gd name="T3" fmla="*/ 3 h 3"/>
                  <a:gd name="T4" fmla="*/ 3 w 4"/>
                  <a:gd name="T5" fmla="*/ 2 h 3"/>
                  <a:gd name="T6" fmla="*/ 3 w 4"/>
                  <a:gd name="T7" fmla="*/ 2 h 3"/>
                  <a:gd name="T8" fmla="*/ 4 w 4"/>
                  <a:gd name="T9" fmla="*/ 2 h 3"/>
                  <a:gd name="T10" fmla="*/ 4 w 4"/>
                  <a:gd name="T11" fmla="*/ 1 h 3"/>
                  <a:gd name="T12" fmla="*/ 4 w 4"/>
                  <a:gd name="T13" fmla="*/ 0 h 3"/>
                  <a:gd name="T14" fmla="*/ 3 w 4"/>
                  <a:gd name="T15" fmla="*/ 1 h 3"/>
                  <a:gd name="T16" fmla="*/ 2 w 4"/>
                  <a:gd name="T17" fmla="*/ 1 h 3"/>
                  <a:gd name="T18" fmla="*/ 2 w 4"/>
                  <a:gd name="T19" fmla="*/ 2 h 3"/>
                  <a:gd name="T20" fmla="*/ 1 w 4"/>
                  <a:gd name="T21" fmla="*/ 2 h 3"/>
                  <a:gd name="T22" fmla="*/ 1 w 4"/>
                  <a:gd name="T23" fmla="*/ 2 h 3"/>
                  <a:gd name="T24" fmla="*/ 0 w 4"/>
                  <a:gd name="T25" fmla="*/ 2 h 3"/>
                  <a:gd name="T26" fmla="*/ 0 w 4"/>
                  <a:gd name="T27" fmla="*/ 2 h 3"/>
                  <a:gd name="T28" fmla="*/ 1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1" y="3"/>
                    </a:moveTo>
                    <a:cubicBezTo>
                      <a:pt x="2" y="3"/>
                      <a:pt x="2" y="3"/>
                      <a:pt x="2" y="3"/>
                    </a:cubicBezTo>
                    <a:cubicBezTo>
                      <a:pt x="2" y="3"/>
                      <a:pt x="3" y="3"/>
                      <a:pt x="3" y="2"/>
                    </a:cubicBezTo>
                    <a:cubicBezTo>
                      <a:pt x="2" y="2"/>
                      <a:pt x="3" y="2"/>
                      <a:pt x="3" y="2"/>
                    </a:cubicBezTo>
                    <a:cubicBezTo>
                      <a:pt x="3" y="2"/>
                      <a:pt x="3" y="2"/>
                      <a:pt x="4" y="2"/>
                    </a:cubicBezTo>
                    <a:cubicBezTo>
                      <a:pt x="4" y="1"/>
                      <a:pt x="4" y="1"/>
                      <a:pt x="4" y="1"/>
                    </a:cubicBezTo>
                    <a:cubicBezTo>
                      <a:pt x="4" y="0"/>
                      <a:pt x="4" y="0"/>
                      <a:pt x="4" y="0"/>
                    </a:cubicBezTo>
                    <a:cubicBezTo>
                      <a:pt x="4" y="1"/>
                      <a:pt x="4" y="1"/>
                      <a:pt x="3" y="1"/>
                    </a:cubicBezTo>
                    <a:cubicBezTo>
                      <a:pt x="3" y="1"/>
                      <a:pt x="2" y="0"/>
                      <a:pt x="2" y="1"/>
                    </a:cubicBezTo>
                    <a:cubicBezTo>
                      <a:pt x="2" y="1"/>
                      <a:pt x="2" y="1"/>
                      <a:pt x="2" y="2"/>
                    </a:cubicBezTo>
                    <a:cubicBezTo>
                      <a:pt x="1" y="2"/>
                      <a:pt x="1" y="2"/>
                      <a:pt x="1" y="2"/>
                    </a:cubicBezTo>
                    <a:cubicBezTo>
                      <a:pt x="1" y="2"/>
                      <a:pt x="1" y="2"/>
                      <a:pt x="1" y="2"/>
                    </a:cubicBezTo>
                    <a:cubicBezTo>
                      <a:pt x="0" y="2"/>
                      <a:pt x="0" y="2"/>
                      <a:pt x="0" y="2"/>
                    </a:cubicBezTo>
                    <a:cubicBezTo>
                      <a:pt x="0" y="2"/>
                      <a:pt x="0" y="2"/>
                      <a:pt x="0" y="2"/>
                    </a:cubicBezTo>
                    <a:cubicBezTo>
                      <a:pt x="1" y="2"/>
                      <a:pt x="1" y="3"/>
                      <a:pt x="1"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14" name="Freeform 411"/>
              <p:cNvSpPr>
                <a:spLocks/>
              </p:cNvSpPr>
              <p:nvPr/>
            </p:nvSpPr>
            <p:spPr bwMode="auto">
              <a:xfrm>
                <a:off x="7313614" y="2946401"/>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15" name="Freeform 412"/>
              <p:cNvSpPr>
                <a:spLocks/>
              </p:cNvSpPr>
              <p:nvPr/>
            </p:nvSpPr>
            <p:spPr bwMode="auto">
              <a:xfrm>
                <a:off x="7680326" y="1670051"/>
                <a:ext cx="141288" cy="130175"/>
              </a:xfrm>
              <a:custGeom>
                <a:avLst/>
                <a:gdLst>
                  <a:gd name="T0" fmla="*/ 2 w 13"/>
                  <a:gd name="T1" fmla="*/ 3 h 12"/>
                  <a:gd name="T2" fmla="*/ 2 w 13"/>
                  <a:gd name="T3" fmla="*/ 4 h 12"/>
                  <a:gd name="T4" fmla="*/ 2 w 13"/>
                  <a:gd name="T5" fmla="*/ 5 h 12"/>
                  <a:gd name="T6" fmla="*/ 3 w 13"/>
                  <a:gd name="T7" fmla="*/ 6 h 12"/>
                  <a:gd name="T8" fmla="*/ 3 w 13"/>
                  <a:gd name="T9" fmla="*/ 7 h 12"/>
                  <a:gd name="T10" fmla="*/ 2 w 13"/>
                  <a:gd name="T11" fmla="*/ 7 h 12"/>
                  <a:gd name="T12" fmla="*/ 1 w 13"/>
                  <a:gd name="T13" fmla="*/ 7 h 12"/>
                  <a:gd name="T14" fmla="*/ 2 w 13"/>
                  <a:gd name="T15" fmla="*/ 8 h 12"/>
                  <a:gd name="T16" fmla="*/ 1 w 13"/>
                  <a:gd name="T17" fmla="*/ 9 h 12"/>
                  <a:gd name="T18" fmla="*/ 1 w 13"/>
                  <a:gd name="T19" fmla="*/ 10 h 12"/>
                  <a:gd name="T20" fmla="*/ 1 w 13"/>
                  <a:gd name="T21" fmla="*/ 11 h 12"/>
                  <a:gd name="T22" fmla="*/ 2 w 13"/>
                  <a:gd name="T23" fmla="*/ 11 h 12"/>
                  <a:gd name="T24" fmla="*/ 3 w 13"/>
                  <a:gd name="T25" fmla="*/ 11 h 12"/>
                  <a:gd name="T26" fmla="*/ 3 w 13"/>
                  <a:gd name="T27" fmla="*/ 12 h 12"/>
                  <a:gd name="T28" fmla="*/ 4 w 13"/>
                  <a:gd name="T29" fmla="*/ 12 h 12"/>
                  <a:gd name="T30" fmla="*/ 6 w 13"/>
                  <a:gd name="T31" fmla="*/ 11 h 12"/>
                  <a:gd name="T32" fmla="*/ 5 w 13"/>
                  <a:gd name="T33" fmla="*/ 11 h 12"/>
                  <a:gd name="T34" fmla="*/ 4 w 13"/>
                  <a:gd name="T35" fmla="*/ 10 h 12"/>
                  <a:gd name="T36" fmla="*/ 3 w 13"/>
                  <a:gd name="T37" fmla="*/ 10 h 12"/>
                  <a:gd name="T38" fmla="*/ 3 w 13"/>
                  <a:gd name="T39" fmla="*/ 9 h 12"/>
                  <a:gd name="T40" fmla="*/ 4 w 13"/>
                  <a:gd name="T41" fmla="*/ 9 h 12"/>
                  <a:gd name="T42" fmla="*/ 5 w 13"/>
                  <a:gd name="T43" fmla="*/ 9 h 12"/>
                  <a:gd name="T44" fmla="*/ 5 w 13"/>
                  <a:gd name="T45" fmla="*/ 9 h 12"/>
                  <a:gd name="T46" fmla="*/ 6 w 13"/>
                  <a:gd name="T47" fmla="*/ 9 h 12"/>
                  <a:gd name="T48" fmla="*/ 7 w 13"/>
                  <a:gd name="T49" fmla="*/ 9 h 12"/>
                  <a:gd name="T50" fmla="*/ 8 w 13"/>
                  <a:gd name="T51" fmla="*/ 10 h 12"/>
                  <a:gd name="T52" fmla="*/ 9 w 13"/>
                  <a:gd name="T53" fmla="*/ 11 h 12"/>
                  <a:gd name="T54" fmla="*/ 10 w 13"/>
                  <a:gd name="T55" fmla="*/ 11 h 12"/>
                  <a:gd name="T56" fmla="*/ 10 w 13"/>
                  <a:gd name="T57" fmla="*/ 9 h 12"/>
                  <a:gd name="T58" fmla="*/ 10 w 13"/>
                  <a:gd name="T59" fmla="*/ 8 h 12"/>
                  <a:gd name="T60" fmla="*/ 11 w 13"/>
                  <a:gd name="T61" fmla="*/ 8 h 12"/>
                  <a:gd name="T62" fmla="*/ 12 w 13"/>
                  <a:gd name="T63" fmla="*/ 8 h 12"/>
                  <a:gd name="T64" fmla="*/ 13 w 13"/>
                  <a:gd name="T65" fmla="*/ 7 h 12"/>
                  <a:gd name="T66" fmla="*/ 12 w 13"/>
                  <a:gd name="T67" fmla="*/ 6 h 12"/>
                  <a:gd name="T68" fmla="*/ 12 w 13"/>
                  <a:gd name="T69" fmla="*/ 5 h 12"/>
                  <a:gd name="T70" fmla="*/ 12 w 13"/>
                  <a:gd name="T71" fmla="*/ 4 h 12"/>
                  <a:gd name="T72" fmla="*/ 11 w 13"/>
                  <a:gd name="T73" fmla="*/ 4 h 12"/>
                  <a:gd name="T74" fmla="*/ 10 w 13"/>
                  <a:gd name="T75" fmla="*/ 4 h 12"/>
                  <a:gd name="T76" fmla="*/ 9 w 13"/>
                  <a:gd name="T77" fmla="*/ 4 h 12"/>
                  <a:gd name="T78" fmla="*/ 8 w 13"/>
                  <a:gd name="T79" fmla="*/ 4 h 12"/>
                  <a:gd name="T80" fmla="*/ 6 w 13"/>
                  <a:gd name="T81" fmla="*/ 4 h 12"/>
                  <a:gd name="T82" fmla="*/ 5 w 13"/>
                  <a:gd name="T83" fmla="*/ 3 h 12"/>
                  <a:gd name="T84" fmla="*/ 3 w 13"/>
                  <a:gd name="T85" fmla="*/ 2 h 12"/>
                  <a:gd name="T86" fmla="*/ 1 w 13"/>
                  <a:gd name="T87" fmla="*/ 1 h 12"/>
                  <a:gd name="T88" fmla="*/ 0 w 13"/>
                  <a:gd name="T89" fmla="*/ 1 h 12"/>
                  <a:gd name="T90" fmla="*/ 1 w 13"/>
                  <a:gd name="T91" fmla="*/ 2 h 12"/>
                  <a:gd name="T92" fmla="*/ 2 w 13"/>
                  <a:gd name="T9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12">
                    <a:moveTo>
                      <a:pt x="2" y="3"/>
                    </a:moveTo>
                    <a:cubicBezTo>
                      <a:pt x="2" y="4"/>
                      <a:pt x="1" y="4"/>
                      <a:pt x="2" y="4"/>
                    </a:cubicBezTo>
                    <a:cubicBezTo>
                      <a:pt x="2" y="5"/>
                      <a:pt x="2" y="5"/>
                      <a:pt x="2" y="5"/>
                    </a:cubicBezTo>
                    <a:cubicBezTo>
                      <a:pt x="3" y="5"/>
                      <a:pt x="3" y="5"/>
                      <a:pt x="3" y="6"/>
                    </a:cubicBezTo>
                    <a:cubicBezTo>
                      <a:pt x="3" y="6"/>
                      <a:pt x="3" y="6"/>
                      <a:pt x="3" y="7"/>
                    </a:cubicBezTo>
                    <a:cubicBezTo>
                      <a:pt x="3" y="7"/>
                      <a:pt x="2" y="7"/>
                      <a:pt x="2" y="7"/>
                    </a:cubicBezTo>
                    <a:cubicBezTo>
                      <a:pt x="2" y="7"/>
                      <a:pt x="2" y="7"/>
                      <a:pt x="1" y="7"/>
                    </a:cubicBezTo>
                    <a:cubicBezTo>
                      <a:pt x="1" y="7"/>
                      <a:pt x="2" y="8"/>
                      <a:pt x="2" y="8"/>
                    </a:cubicBezTo>
                    <a:cubicBezTo>
                      <a:pt x="1" y="9"/>
                      <a:pt x="1" y="9"/>
                      <a:pt x="1" y="9"/>
                    </a:cubicBezTo>
                    <a:cubicBezTo>
                      <a:pt x="1" y="9"/>
                      <a:pt x="1" y="9"/>
                      <a:pt x="1" y="10"/>
                    </a:cubicBezTo>
                    <a:cubicBezTo>
                      <a:pt x="1" y="10"/>
                      <a:pt x="1" y="10"/>
                      <a:pt x="1" y="11"/>
                    </a:cubicBezTo>
                    <a:cubicBezTo>
                      <a:pt x="1" y="11"/>
                      <a:pt x="2" y="11"/>
                      <a:pt x="2" y="11"/>
                    </a:cubicBezTo>
                    <a:cubicBezTo>
                      <a:pt x="2" y="11"/>
                      <a:pt x="2" y="11"/>
                      <a:pt x="3" y="11"/>
                    </a:cubicBezTo>
                    <a:cubicBezTo>
                      <a:pt x="3" y="12"/>
                      <a:pt x="3" y="12"/>
                      <a:pt x="3" y="12"/>
                    </a:cubicBezTo>
                    <a:cubicBezTo>
                      <a:pt x="4" y="12"/>
                      <a:pt x="4" y="12"/>
                      <a:pt x="4" y="12"/>
                    </a:cubicBezTo>
                    <a:cubicBezTo>
                      <a:pt x="5" y="12"/>
                      <a:pt x="6" y="12"/>
                      <a:pt x="6" y="11"/>
                    </a:cubicBezTo>
                    <a:cubicBezTo>
                      <a:pt x="6" y="11"/>
                      <a:pt x="5" y="11"/>
                      <a:pt x="5" y="11"/>
                    </a:cubicBezTo>
                    <a:cubicBezTo>
                      <a:pt x="5" y="10"/>
                      <a:pt x="5" y="10"/>
                      <a:pt x="4" y="10"/>
                    </a:cubicBezTo>
                    <a:cubicBezTo>
                      <a:pt x="4" y="10"/>
                      <a:pt x="3" y="10"/>
                      <a:pt x="3" y="10"/>
                    </a:cubicBezTo>
                    <a:cubicBezTo>
                      <a:pt x="3" y="9"/>
                      <a:pt x="3" y="9"/>
                      <a:pt x="3" y="9"/>
                    </a:cubicBezTo>
                    <a:cubicBezTo>
                      <a:pt x="3" y="9"/>
                      <a:pt x="4" y="9"/>
                      <a:pt x="4" y="9"/>
                    </a:cubicBezTo>
                    <a:cubicBezTo>
                      <a:pt x="4" y="9"/>
                      <a:pt x="4" y="9"/>
                      <a:pt x="5" y="9"/>
                    </a:cubicBezTo>
                    <a:cubicBezTo>
                      <a:pt x="5" y="9"/>
                      <a:pt x="5" y="9"/>
                      <a:pt x="5" y="9"/>
                    </a:cubicBezTo>
                    <a:cubicBezTo>
                      <a:pt x="6" y="8"/>
                      <a:pt x="6" y="9"/>
                      <a:pt x="6" y="9"/>
                    </a:cubicBezTo>
                    <a:cubicBezTo>
                      <a:pt x="7" y="9"/>
                      <a:pt x="7" y="9"/>
                      <a:pt x="7" y="9"/>
                    </a:cubicBezTo>
                    <a:cubicBezTo>
                      <a:pt x="7" y="10"/>
                      <a:pt x="8" y="10"/>
                      <a:pt x="8" y="10"/>
                    </a:cubicBezTo>
                    <a:cubicBezTo>
                      <a:pt x="8" y="10"/>
                      <a:pt x="8" y="10"/>
                      <a:pt x="9" y="11"/>
                    </a:cubicBezTo>
                    <a:cubicBezTo>
                      <a:pt x="9" y="11"/>
                      <a:pt x="10" y="11"/>
                      <a:pt x="10" y="11"/>
                    </a:cubicBezTo>
                    <a:cubicBezTo>
                      <a:pt x="10" y="10"/>
                      <a:pt x="10" y="10"/>
                      <a:pt x="10" y="9"/>
                    </a:cubicBezTo>
                    <a:cubicBezTo>
                      <a:pt x="10" y="9"/>
                      <a:pt x="10" y="9"/>
                      <a:pt x="10" y="8"/>
                    </a:cubicBezTo>
                    <a:cubicBezTo>
                      <a:pt x="10" y="8"/>
                      <a:pt x="11" y="8"/>
                      <a:pt x="11" y="8"/>
                    </a:cubicBezTo>
                    <a:cubicBezTo>
                      <a:pt x="12" y="8"/>
                      <a:pt x="12" y="8"/>
                      <a:pt x="12" y="8"/>
                    </a:cubicBezTo>
                    <a:cubicBezTo>
                      <a:pt x="13" y="7"/>
                      <a:pt x="13" y="7"/>
                      <a:pt x="13" y="7"/>
                    </a:cubicBezTo>
                    <a:cubicBezTo>
                      <a:pt x="12" y="6"/>
                      <a:pt x="12" y="6"/>
                      <a:pt x="12" y="6"/>
                    </a:cubicBezTo>
                    <a:cubicBezTo>
                      <a:pt x="12" y="5"/>
                      <a:pt x="12" y="5"/>
                      <a:pt x="12" y="5"/>
                    </a:cubicBezTo>
                    <a:cubicBezTo>
                      <a:pt x="12" y="4"/>
                      <a:pt x="12" y="4"/>
                      <a:pt x="12" y="4"/>
                    </a:cubicBezTo>
                    <a:cubicBezTo>
                      <a:pt x="12" y="3"/>
                      <a:pt x="11" y="4"/>
                      <a:pt x="11" y="4"/>
                    </a:cubicBezTo>
                    <a:cubicBezTo>
                      <a:pt x="11" y="4"/>
                      <a:pt x="11" y="4"/>
                      <a:pt x="10" y="4"/>
                    </a:cubicBezTo>
                    <a:cubicBezTo>
                      <a:pt x="10" y="4"/>
                      <a:pt x="10" y="4"/>
                      <a:pt x="9" y="4"/>
                    </a:cubicBezTo>
                    <a:cubicBezTo>
                      <a:pt x="9" y="4"/>
                      <a:pt x="9" y="4"/>
                      <a:pt x="8" y="4"/>
                    </a:cubicBezTo>
                    <a:cubicBezTo>
                      <a:pt x="8" y="4"/>
                      <a:pt x="7" y="4"/>
                      <a:pt x="6" y="4"/>
                    </a:cubicBezTo>
                    <a:cubicBezTo>
                      <a:pt x="6" y="3"/>
                      <a:pt x="5" y="3"/>
                      <a:pt x="5" y="3"/>
                    </a:cubicBezTo>
                    <a:cubicBezTo>
                      <a:pt x="4" y="2"/>
                      <a:pt x="4" y="2"/>
                      <a:pt x="3" y="2"/>
                    </a:cubicBezTo>
                    <a:cubicBezTo>
                      <a:pt x="2" y="1"/>
                      <a:pt x="1" y="0"/>
                      <a:pt x="1" y="1"/>
                    </a:cubicBezTo>
                    <a:cubicBezTo>
                      <a:pt x="0" y="1"/>
                      <a:pt x="0" y="1"/>
                      <a:pt x="0" y="1"/>
                    </a:cubicBezTo>
                    <a:cubicBezTo>
                      <a:pt x="0" y="2"/>
                      <a:pt x="0" y="2"/>
                      <a:pt x="1" y="2"/>
                    </a:cubicBezTo>
                    <a:cubicBezTo>
                      <a:pt x="1" y="3"/>
                      <a:pt x="2" y="3"/>
                      <a:pt x="2"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16" name="Freeform 413"/>
              <p:cNvSpPr>
                <a:spLocks/>
              </p:cNvSpPr>
              <p:nvPr/>
            </p:nvSpPr>
            <p:spPr bwMode="auto">
              <a:xfrm>
                <a:off x="7594601" y="1800226"/>
                <a:ext cx="238125" cy="249238"/>
              </a:xfrm>
              <a:custGeom>
                <a:avLst/>
                <a:gdLst>
                  <a:gd name="T0" fmla="*/ 2 w 22"/>
                  <a:gd name="T1" fmla="*/ 21 h 23"/>
                  <a:gd name="T2" fmla="*/ 4 w 22"/>
                  <a:gd name="T3" fmla="*/ 21 h 23"/>
                  <a:gd name="T4" fmla="*/ 6 w 22"/>
                  <a:gd name="T5" fmla="*/ 21 h 23"/>
                  <a:gd name="T6" fmla="*/ 8 w 22"/>
                  <a:gd name="T7" fmla="*/ 19 h 23"/>
                  <a:gd name="T8" fmla="*/ 10 w 22"/>
                  <a:gd name="T9" fmla="*/ 20 h 23"/>
                  <a:gd name="T10" fmla="*/ 11 w 22"/>
                  <a:gd name="T11" fmla="*/ 20 h 23"/>
                  <a:gd name="T12" fmla="*/ 12 w 22"/>
                  <a:gd name="T13" fmla="*/ 22 h 23"/>
                  <a:gd name="T14" fmla="*/ 14 w 22"/>
                  <a:gd name="T15" fmla="*/ 22 h 23"/>
                  <a:gd name="T16" fmla="*/ 15 w 22"/>
                  <a:gd name="T17" fmla="*/ 21 h 23"/>
                  <a:gd name="T18" fmla="*/ 14 w 22"/>
                  <a:gd name="T19" fmla="*/ 20 h 23"/>
                  <a:gd name="T20" fmla="*/ 14 w 22"/>
                  <a:gd name="T21" fmla="*/ 19 h 23"/>
                  <a:gd name="T22" fmla="*/ 16 w 22"/>
                  <a:gd name="T23" fmla="*/ 20 h 23"/>
                  <a:gd name="T24" fmla="*/ 18 w 22"/>
                  <a:gd name="T25" fmla="*/ 19 h 23"/>
                  <a:gd name="T26" fmla="*/ 20 w 22"/>
                  <a:gd name="T27" fmla="*/ 19 h 23"/>
                  <a:gd name="T28" fmla="*/ 20 w 22"/>
                  <a:gd name="T29" fmla="*/ 18 h 23"/>
                  <a:gd name="T30" fmla="*/ 21 w 22"/>
                  <a:gd name="T31" fmla="*/ 18 h 23"/>
                  <a:gd name="T32" fmla="*/ 22 w 22"/>
                  <a:gd name="T33" fmla="*/ 18 h 23"/>
                  <a:gd name="T34" fmla="*/ 22 w 22"/>
                  <a:gd name="T35" fmla="*/ 16 h 23"/>
                  <a:gd name="T36" fmla="*/ 21 w 22"/>
                  <a:gd name="T37" fmla="*/ 14 h 23"/>
                  <a:gd name="T38" fmla="*/ 20 w 22"/>
                  <a:gd name="T39" fmla="*/ 11 h 23"/>
                  <a:gd name="T40" fmla="*/ 20 w 22"/>
                  <a:gd name="T41" fmla="*/ 10 h 23"/>
                  <a:gd name="T42" fmla="*/ 20 w 22"/>
                  <a:gd name="T43" fmla="*/ 8 h 23"/>
                  <a:gd name="T44" fmla="*/ 19 w 22"/>
                  <a:gd name="T45" fmla="*/ 5 h 23"/>
                  <a:gd name="T46" fmla="*/ 17 w 22"/>
                  <a:gd name="T47" fmla="*/ 3 h 23"/>
                  <a:gd name="T48" fmla="*/ 16 w 22"/>
                  <a:gd name="T49" fmla="*/ 2 h 23"/>
                  <a:gd name="T50" fmla="*/ 15 w 22"/>
                  <a:gd name="T51" fmla="*/ 0 h 23"/>
                  <a:gd name="T52" fmla="*/ 14 w 22"/>
                  <a:gd name="T53" fmla="*/ 1 h 23"/>
                  <a:gd name="T54" fmla="*/ 13 w 22"/>
                  <a:gd name="T55" fmla="*/ 2 h 23"/>
                  <a:gd name="T56" fmla="*/ 13 w 22"/>
                  <a:gd name="T57" fmla="*/ 3 h 23"/>
                  <a:gd name="T58" fmla="*/ 13 w 22"/>
                  <a:gd name="T59" fmla="*/ 4 h 23"/>
                  <a:gd name="T60" fmla="*/ 14 w 22"/>
                  <a:gd name="T61" fmla="*/ 6 h 23"/>
                  <a:gd name="T62" fmla="*/ 15 w 22"/>
                  <a:gd name="T63" fmla="*/ 8 h 23"/>
                  <a:gd name="T64" fmla="*/ 15 w 22"/>
                  <a:gd name="T65" fmla="*/ 10 h 23"/>
                  <a:gd name="T66" fmla="*/ 14 w 22"/>
                  <a:gd name="T67" fmla="*/ 12 h 23"/>
                  <a:gd name="T68" fmla="*/ 12 w 22"/>
                  <a:gd name="T69" fmla="*/ 13 h 23"/>
                  <a:gd name="T70" fmla="*/ 12 w 22"/>
                  <a:gd name="T71" fmla="*/ 12 h 23"/>
                  <a:gd name="T72" fmla="*/ 11 w 22"/>
                  <a:gd name="T73" fmla="*/ 12 h 23"/>
                  <a:gd name="T74" fmla="*/ 10 w 22"/>
                  <a:gd name="T75" fmla="*/ 15 h 23"/>
                  <a:gd name="T76" fmla="*/ 10 w 22"/>
                  <a:gd name="T77" fmla="*/ 17 h 23"/>
                  <a:gd name="T78" fmla="*/ 9 w 22"/>
                  <a:gd name="T79" fmla="*/ 16 h 23"/>
                  <a:gd name="T80" fmla="*/ 5 w 22"/>
                  <a:gd name="T81" fmla="*/ 17 h 23"/>
                  <a:gd name="T82" fmla="*/ 3 w 22"/>
                  <a:gd name="T83" fmla="*/ 18 h 23"/>
                  <a:gd name="T84" fmla="*/ 2 w 22"/>
                  <a:gd name="T85" fmla="*/ 20 h 23"/>
                  <a:gd name="T86" fmla="*/ 1 w 22"/>
                  <a:gd name="T87" fmla="*/ 20 h 23"/>
                  <a:gd name="T88" fmla="*/ 2 w 22"/>
                  <a:gd name="T8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3">
                    <a:moveTo>
                      <a:pt x="2" y="21"/>
                    </a:moveTo>
                    <a:cubicBezTo>
                      <a:pt x="2" y="22"/>
                      <a:pt x="2" y="21"/>
                      <a:pt x="2" y="21"/>
                    </a:cubicBezTo>
                    <a:cubicBezTo>
                      <a:pt x="3" y="21"/>
                      <a:pt x="3" y="22"/>
                      <a:pt x="4" y="22"/>
                    </a:cubicBezTo>
                    <a:cubicBezTo>
                      <a:pt x="4" y="22"/>
                      <a:pt x="4" y="21"/>
                      <a:pt x="4" y="21"/>
                    </a:cubicBezTo>
                    <a:cubicBezTo>
                      <a:pt x="5" y="21"/>
                      <a:pt x="5" y="21"/>
                      <a:pt x="5" y="21"/>
                    </a:cubicBezTo>
                    <a:cubicBezTo>
                      <a:pt x="5" y="20"/>
                      <a:pt x="6" y="21"/>
                      <a:pt x="6" y="21"/>
                    </a:cubicBezTo>
                    <a:cubicBezTo>
                      <a:pt x="6" y="20"/>
                      <a:pt x="7" y="20"/>
                      <a:pt x="7" y="20"/>
                    </a:cubicBezTo>
                    <a:cubicBezTo>
                      <a:pt x="7" y="20"/>
                      <a:pt x="7" y="20"/>
                      <a:pt x="8" y="19"/>
                    </a:cubicBezTo>
                    <a:cubicBezTo>
                      <a:pt x="8" y="19"/>
                      <a:pt x="8" y="19"/>
                      <a:pt x="8" y="19"/>
                    </a:cubicBezTo>
                    <a:cubicBezTo>
                      <a:pt x="9" y="19"/>
                      <a:pt x="9" y="20"/>
                      <a:pt x="10" y="20"/>
                    </a:cubicBezTo>
                    <a:cubicBezTo>
                      <a:pt x="10" y="20"/>
                      <a:pt x="11" y="19"/>
                      <a:pt x="11" y="20"/>
                    </a:cubicBezTo>
                    <a:cubicBezTo>
                      <a:pt x="11" y="20"/>
                      <a:pt x="11" y="20"/>
                      <a:pt x="11" y="20"/>
                    </a:cubicBezTo>
                    <a:cubicBezTo>
                      <a:pt x="11" y="21"/>
                      <a:pt x="11" y="21"/>
                      <a:pt x="11" y="21"/>
                    </a:cubicBezTo>
                    <a:cubicBezTo>
                      <a:pt x="11" y="22"/>
                      <a:pt x="11" y="22"/>
                      <a:pt x="12" y="22"/>
                    </a:cubicBezTo>
                    <a:cubicBezTo>
                      <a:pt x="12" y="22"/>
                      <a:pt x="12" y="22"/>
                      <a:pt x="12" y="22"/>
                    </a:cubicBezTo>
                    <a:cubicBezTo>
                      <a:pt x="13" y="22"/>
                      <a:pt x="13" y="23"/>
                      <a:pt x="14" y="22"/>
                    </a:cubicBezTo>
                    <a:cubicBezTo>
                      <a:pt x="14" y="22"/>
                      <a:pt x="14" y="22"/>
                      <a:pt x="14" y="22"/>
                    </a:cubicBezTo>
                    <a:cubicBezTo>
                      <a:pt x="14" y="22"/>
                      <a:pt x="14" y="21"/>
                      <a:pt x="15" y="21"/>
                    </a:cubicBezTo>
                    <a:cubicBezTo>
                      <a:pt x="15" y="20"/>
                      <a:pt x="15" y="20"/>
                      <a:pt x="15" y="20"/>
                    </a:cubicBezTo>
                    <a:cubicBezTo>
                      <a:pt x="15" y="20"/>
                      <a:pt x="15" y="20"/>
                      <a:pt x="14" y="20"/>
                    </a:cubicBezTo>
                    <a:cubicBezTo>
                      <a:pt x="14" y="20"/>
                      <a:pt x="14" y="20"/>
                      <a:pt x="14" y="19"/>
                    </a:cubicBezTo>
                    <a:cubicBezTo>
                      <a:pt x="14" y="19"/>
                      <a:pt x="14" y="19"/>
                      <a:pt x="14" y="19"/>
                    </a:cubicBezTo>
                    <a:cubicBezTo>
                      <a:pt x="14" y="18"/>
                      <a:pt x="15" y="18"/>
                      <a:pt x="15" y="19"/>
                    </a:cubicBezTo>
                    <a:cubicBezTo>
                      <a:pt x="15" y="19"/>
                      <a:pt x="15" y="19"/>
                      <a:pt x="16" y="20"/>
                    </a:cubicBezTo>
                    <a:cubicBezTo>
                      <a:pt x="16" y="20"/>
                      <a:pt x="16" y="20"/>
                      <a:pt x="17" y="20"/>
                    </a:cubicBezTo>
                    <a:cubicBezTo>
                      <a:pt x="17" y="20"/>
                      <a:pt x="18" y="20"/>
                      <a:pt x="18" y="19"/>
                    </a:cubicBezTo>
                    <a:cubicBezTo>
                      <a:pt x="19" y="19"/>
                      <a:pt x="19" y="20"/>
                      <a:pt x="19" y="19"/>
                    </a:cubicBezTo>
                    <a:cubicBezTo>
                      <a:pt x="20" y="19"/>
                      <a:pt x="20" y="19"/>
                      <a:pt x="20" y="19"/>
                    </a:cubicBezTo>
                    <a:cubicBezTo>
                      <a:pt x="20" y="19"/>
                      <a:pt x="20" y="19"/>
                      <a:pt x="20" y="19"/>
                    </a:cubicBezTo>
                    <a:cubicBezTo>
                      <a:pt x="20" y="18"/>
                      <a:pt x="20" y="18"/>
                      <a:pt x="20" y="18"/>
                    </a:cubicBezTo>
                    <a:cubicBezTo>
                      <a:pt x="20" y="18"/>
                      <a:pt x="20" y="18"/>
                      <a:pt x="20" y="17"/>
                    </a:cubicBezTo>
                    <a:cubicBezTo>
                      <a:pt x="20" y="17"/>
                      <a:pt x="21" y="18"/>
                      <a:pt x="21" y="18"/>
                    </a:cubicBezTo>
                    <a:cubicBezTo>
                      <a:pt x="21" y="18"/>
                      <a:pt x="21" y="18"/>
                      <a:pt x="21" y="18"/>
                    </a:cubicBezTo>
                    <a:cubicBezTo>
                      <a:pt x="21" y="18"/>
                      <a:pt x="22" y="18"/>
                      <a:pt x="22" y="18"/>
                    </a:cubicBezTo>
                    <a:cubicBezTo>
                      <a:pt x="22" y="18"/>
                      <a:pt x="22" y="17"/>
                      <a:pt x="22" y="17"/>
                    </a:cubicBezTo>
                    <a:cubicBezTo>
                      <a:pt x="22" y="16"/>
                      <a:pt x="22" y="16"/>
                      <a:pt x="22" y="16"/>
                    </a:cubicBezTo>
                    <a:cubicBezTo>
                      <a:pt x="22" y="16"/>
                      <a:pt x="22" y="16"/>
                      <a:pt x="22" y="15"/>
                    </a:cubicBezTo>
                    <a:cubicBezTo>
                      <a:pt x="21" y="15"/>
                      <a:pt x="21" y="15"/>
                      <a:pt x="21" y="14"/>
                    </a:cubicBezTo>
                    <a:cubicBezTo>
                      <a:pt x="21" y="13"/>
                      <a:pt x="21" y="13"/>
                      <a:pt x="21" y="12"/>
                    </a:cubicBezTo>
                    <a:cubicBezTo>
                      <a:pt x="21" y="12"/>
                      <a:pt x="21" y="12"/>
                      <a:pt x="20" y="11"/>
                    </a:cubicBezTo>
                    <a:cubicBezTo>
                      <a:pt x="20" y="11"/>
                      <a:pt x="20" y="11"/>
                      <a:pt x="20" y="11"/>
                    </a:cubicBezTo>
                    <a:cubicBezTo>
                      <a:pt x="20" y="11"/>
                      <a:pt x="20" y="10"/>
                      <a:pt x="20" y="10"/>
                    </a:cubicBezTo>
                    <a:cubicBezTo>
                      <a:pt x="20" y="9"/>
                      <a:pt x="21" y="9"/>
                      <a:pt x="21" y="9"/>
                    </a:cubicBezTo>
                    <a:cubicBezTo>
                      <a:pt x="21" y="9"/>
                      <a:pt x="21" y="9"/>
                      <a:pt x="20" y="8"/>
                    </a:cubicBezTo>
                    <a:cubicBezTo>
                      <a:pt x="20" y="8"/>
                      <a:pt x="20" y="7"/>
                      <a:pt x="20" y="7"/>
                    </a:cubicBezTo>
                    <a:cubicBezTo>
                      <a:pt x="20" y="6"/>
                      <a:pt x="19" y="6"/>
                      <a:pt x="19" y="5"/>
                    </a:cubicBezTo>
                    <a:cubicBezTo>
                      <a:pt x="19" y="4"/>
                      <a:pt x="19" y="4"/>
                      <a:pt x="18" y="3"/>
                    </a:cubicBezTo>
                    <a:cubicBezTo>
                      <a:pt x="18" y="3"/>
                      <a:pt x="17" y="3"/>
                      <a:pt x="17" y="3"/>
                    </a:cubicBezTo>
                    <a:cubicBezTo>
                      <a:pt x="17" y="3"/>
                      <a:pt x="17" y="2"/>
                      <a:pt x="16" y="2"/>
                    </a:cubicBezTo>
                    <a:cubicBezTo>
                      <a:pt x="16" y="2"/>
                      <a:pt x="16" y="2"/>
                      <a:pt x="16" y="2"/>
                    </a:cubicBezTo>
                    <a:cubicBezTo>
                      <a:pt x="15" y="2"/>
                      <a:pt x="15" y="2"/>
                      <a:pt x="15" y="2"/>
                    </a:cubicBezTo>
                    <a:cubicBezTo>
                      <a:pt x="15" y="1"/>
                      <a:pt x="16" y="1"/>
                      <a:pt x="15" y="0"/>
                    </a:cubicBezTo>
                    <a:cubicBezTo>
                      <a:pt x="15" y="0"/>
                      <a:pt x="15" y="0"/>
                      <a:pt x="14" y="0"/>
                    </a:cubicBezTo>
                    <a:cubicBezTo>
                      <a:pt x="14" y="0"/>
                      <a:pt x="14" y="0"/>
                      <a:pt x="14" y="1"/>
                    </a:cubicBezTo>
                    <a:cubicBezTo>
                      <a:pt x="13" y="1"/>
                      <a:pt x="13" y="0"/>
                      <a:pt x="13" y="1"/>
                    </a:cubicBezTo>
                    <a:cubicBezTo>
                      <a:pt x="13" y="1"/>
                      <a:pt x="13" y="1"/>
                      <a:pt x="13" y="2"/>
                    </a:cubicBezTo>
                    <a:cubicBezTo>
                      <a:pt x="13" y="2"/>
                      <a:pt x="12" y="2"/>
                      <a:pt x="12" y="2"/>
                    </a:cubicBezTo>
                    <a:cubicBezTo>
                      <a:pt x="12" y="2"/>
                      <a:pt x="13" y="2"/>
                      <a:pt x="13" y="3"/>
                    </a:cubicBezTo>
                    <a:cubicBezTo>
                      <a:pt x="13" y="3"/>
                      <a:pt x="13" y="3"/>
                      <a:pt x="13" y="3"/>
                    </a:cubicBezTo>
                    <a:cubicBezTo>
                      <a:pt x="13" y="4"/>
                      <a:pt x="13" y="4"/>
                      <a:pt x="13" y="4"/>
                    </a:cubicBezTo>
                    <a:cubicBezTo>
                      <a:pt x="13" y="5"/>
                      <a:pt x="13" y="5"/>
                      <a:pt x="13" y="5"/>
                    </a:cubicBezTo>
                    <a:cubicBezTo>
                      <a:pt x="14" y="5"/>
                      <a:pt x="14" y="5"/>
                      <a:pt x="14" y="6"/>
                    </a:cubicBezTo>
                    <a:cubicBezTo>
                      <a:pt x="15" y="6"/>
                      <a:pt x="14" y="6"/>
                      <a:pt x="14" y="7"/>
                    </a:cubicBezTo>
                    <a:cubicBezTo>
                      <a:pt x="14" y="7"/>
                      <a:pt x="15" y="8"/>
                      <a:pt x="15" y="8"/>
                    </a:cubicBezTo>
                    <a:cubicBezTo>
                      <a:pt x="15" y="9"/>
                      <a:pt x="15" y="9"/>
                      <a:pt x="15" y="10"/>
                    </a:cubicBezTo>
                    <a:cubicBezTo>
                      <a:pt x="15" y="10"/>
                      <a:pt x="15" y="10"/>
                      <a:pt x="15" y="10"/>
                    </a:cubicBezTo>
                    <a:cubicBezTo>
                      <a:pt x="15" y="11"/>
                      <a:pt x="14" y="11"/>
                      <a:pt x="14" y="11"/>
                    </a:cubicBezTo>
                    <a:cubicBezTo>
                      <a:pt x="14" y="11"/>
                      <a:pt x="14" y="12"/>
                      <a:pt x="14" y="12"/>
                    </a:cubicBezTo>
                    <a:cubicBezTo>
                      <a:pt x="14" y="12"/>
                      <a:pt x="14" y="12"/>
                      <a:pt x="13" y="13"/>
                    </a:cubicBezTo>
                    <a:cubicBezTo>
                      <a:pt x="13" y="13"/>
                      <a:pt x="13" y="13"/>
                      <a:pt x="12" y="13"/>
                    </a:cubicBezTo>
                    <a:cubicBezTo>
                      <a:pt x="12" y="13"/>
                      <a:pt x="12" y="13"/>
                      <a:pt x="12" y="13"/>
                    </a:cubicBezTo>
                    <a:cubicBezTo>
                      <a:pt x="12" y="12"/>
                      <a:pt x="12" y="12"/>
                      <a:pt x="12" y="12"/>
                    </a:cubicBezTo>
                    <a:cubicBezTo>
                      <a:pt x="12" y="11"/>
                      <a:pt x="12" y="11"/>
                      <a:pt x="11" y="12"/>
                    </a:cubicBezTo>
                    <a:cubicBezTo>
                      <a:pt x="11" y="12"/>
                      <a:pt x="11" y="12"/>
                      <a:pt x="11" y="12"/>
                    </a:cubicBezTo>
                    <a:cubicBezTo>
                      <a:pt x="11" y="13"/>
                      <a:pt x="11" y="13"/>
                      <a:pt x="11" y="13"/>
                    </a:cubicBezTo>
                    <a:cubicBezTo>
                      <a:pt x="11" y="14"/>
                      <a:pt x="11" y="14"/>
                      <a:pt x="10" y="15"/>
                    </a:cubicBezTo>
                    <a:cubicBezTo>
                      <a:pt x="10" y="15"/>
                      <a:pt x="10" y="15"/>
                      <a:pt x="10" y="16"/>
                    </a:cubicBezTo>
                    <a:cubicBezTo>
                      <a:pt x="10" y="16"/>
                      <a:pt x="10" y="17"/>
                      <a:pt x="10" y="17"/>
                    </a:cubicBezTo>
                    <a:cubicBezTo>
                      <a:pt x="10" y="17"/>
                      <a:pt x="10" y="17"/>
                      <a:pt x="9" y="17"/>
                    </a:cubicBezTo>
                    <a:cubicBezTo>
                      <a:pt x="9" y="17"/>
                      <a:pt x="9" y="16"/>
                      <a:pt x="9" y="16"/>
                    </a:cubicBezTo>
                    <a:cubicBezTo>
                      <a:pt x="8" y="16"/>
                      <a:pt x="7" y="16"/>
                      <a:pt x="6" y="16"/>
                    </a:cubicBezTo>
                    <a:cubicBezTo>
                      <a:pt x="6" y="17"/>
                      <a:pt x="6" y="17"/>
                      <a:pt x="5" y="17"/>
                    </a:cubicBezTo>
                    <a:cubicBezTo>
                      <a:pt x="5" y="17"/>
                      <a:pt x="5" y="17"/>
                      <a:pt x="4" y="17"/>
                    </a:cubicBezTo>
                    <a:cubicBezTo>
                      <a:pt x="4" y="17"/>
                      <a:pt x="3" y="18"/>
                      <a:pt x="3" y="18"/>
                    </a:cubicBezTo>
                    <a:cubicBezTo>
                      <a:pt x="3" y="18"/>
                      <a:pt x="3" y="18"/>
                      <a:pt x="2" y="19"/>
                    </a:cubicBezTo>
                    <a:cubicBezTo>
                      <a:pt x="2" y="19"/>
                      <a:pt x="2" y="19"/>
                      <a:pt x="2" y="20"/>
                    </a:cubicBezTo>
                    <a:cubicBezTo>
                      <a:pt x="1" y="20"/>
                      <a:pt x="1" y="20"/>
                      <a:pt x="1" y="20"/>
                    </a:cubicBezTo>
                    <a:cubicBezTo>
                      <a:pt x="1" y="20"/>
                      <a:pt x="1" y="20"/>
                      <a:pt x="1" y="20"/>
                    </a:cubicBezTo>
                    <a:cubicBezTo>
                      <a:pt x="0" y="20"/>
                      <a:pt x="0" y="21"/>
                      <a:pt x="1" y="21"/>
                    </a:cubicBezTo>
                    <a:cubicBezTo>
                      <a:pt x="1" y="21"/>
                      <a:pt x="1" y="21"/>
                      <a:pt x="2" y="2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17" name="Freeform 414"/>
              <p:cNvSpPr>
                <a:spLocks/>
              </p:cNvSpPr>
              <p:nvPr/>
            </p:nvSpPr>
            <p:spPr bwMode="auto">
              <a:xfrm>
                <a:off x="5975351" y="1724026"/>
                <a:ext cx="227013" cy="141288"/>
              </a:xfrm>
              <a:custGeom>
                <a:avLst/>
                <a:gdLst>
                  <a:gd name="T0" fmla="*/ 1 w 21"/>
                  <a:gd name="T1" fmla="*/ 12 h 13"/>
                  <a:gd name="T2" fmla="*/ 2 w 21"/>
                  <a:gd name="T3" fmla="*/ 12 h 13"/>
                  <a:gd name="T4" fmla="*/ 3 w 21"/>
                  <a:gd name="T5" fmla="*/ 12 h 13"/>
                  <a:gd name="T6" fmla="*/ 5 w 21"/>
                  <a:gd name="T7" fmla="*/ 12 h 13"/>
                  <a:gd name="T8" fmla="*/ 6 w 21"/>
                  <a:gd name="T9" fmla="*/ 12 h 13"/>
                  <a:gd name="T10" fmla="*/ 8 w 21"/>
                  <a:gd name="T11" fmla="*/ 12 h 13"/>
                  <a:gd name="T12" fmla="*/ 9 w 21"/>
                  <a:gd name="T13" fmla="*/ 12 h 13"/>
                  <a:gd name="T14" fmla="*/ 10 w 21"/>
                  <a:gd name="T15" fmla="*/ 12 h 13"/>
                  <a:gd name="T16" fmla="*/ 10 w 21"/>
                  <a:gd name="T17" fmla="*/ 11 h 13"/>
                  <a:gd name="T18" fmla="*/ 11 w 21"/>
                  <a:gd name="T19" fmla="*/ 10 h 13"/>
                  <a:gd name="T20" fmla="*/ 12 w 21"/>
                  <a:gd name="T21" fmla="*/ 9 h 13"/>
                  <a:gd name="T22" fmla="*/ 14 w 21"/>
                  <a:gd name="T23" fmla="*/ 8 h 13"/>
                  <a:gd name="T24" fmla="*/ 15 w 21"/>
                  <a:gd name="T25" fmla="*/ 8 h 13"/>
                  <a:gd name="T26" fmla="*/ 16 w 21"/>
                  <a:gd name="T27" fmla="*/ 8 h 13"/>
                  <a:gd name="T28" fmla="*/ 18 w 21"/>
                  <a:gd name="T29" fmla="*/ 8 h 13"/>
                  <a:gd name="T30" fmla="*/ 18 w 21"/>
                  <a:gd name="T31" fmla="*/ 7 h 13"/>
                  <a:gd name="T32" fmla="*/ 19 w 21"/>
                  <a:gd name="T33" fmla="*/ 6 h 13"/>
                  <a:gd name="T34" fmla="*/ 21 w 21"/>
                  <a:gd name="T35" fmla="*/ 6 h 13"/>
                  <a:gd name="T36" fmla="*/ 21 w 21"/>
                  <a:gd name="T37" fmla="*/ 5 h 13"/>
                  <a:gd name="T38" fmla="*/ 21 w 21"/>
                  <a:gd name="T39" fmla="*/ 3 h 13"/>
                  <a:gd name="T40" fmla="*/ 21 w 21"/>
                  <a:gd name="T41" fmla="*/ 3 h 13"/>
                  <a:gd name="T42" fmla="*/ 20 w 21"/>
                  <a:gd name="T43" fmla="*/ 3 h 13"/>
                  <a:gd name="T44" fmla="*/ 19 w 21"/>
                  <a:gd name="T45" fmla="*/ 3 h 13"/>
                  <a:gd name="T46" fmla="*/ 17 w 21"/>
                  <a:gd name="T47" fmla="*/ 3 h 13"/>
                  <a:gd name="T48" fmla="*/ 16 w 21"/>
                  <a:gd name="T49" fmla="*/ 2 h 13"/>
                  <a:gd name="T50" fmla="*/ 14 w 21"/>
                  <a:gd name="T51" fmla="*/ 2 h 13"/>
                  <a:gd name="T52" fmla="*/ 13 w 21"/>
                  <a:gd name="T53" fmla="*/ 2 h 13"/>
                  <a:gd name="T54" fmla="*/ 12 w 21"/>
                  <a:gd name="T55" fmla="*/ 2 h 13"/>
                  <a:gd name="T56" fmla="*/ 10 w 21"/>
                  <a:gd name="T57" fmla="*/ 1 h 13"/>
                  <a:gd name="T58" fmla="*/ 8 w 21"/>
                  <a:gd name="T59" fmla="*/ 1 h 13"/>
                  <a:gd name="T60" fmla="*/ 7 w 21"/>
                  <a:gd name="T61" fmla="*/ 1 h 13"/>
                  <a:gd name="T62" fmla="*/ 6 w 21"/>
                  <a:gd name="T63" fmla="*/ 2 h 13"/>
                  <a:gd name="T64" fmla="*/ 5 w 21"/>
                  <a:gd name="T65" fmla="*/ 2 h 13"/>
                  <a:gd name="T66" fmla="*/ 4 w 21"/>
                  <a:gd name="T67" fmla="*/ 2 h 13"/>
                  <a:gd name="T68" fmla="*/ 3 w 21"/>
                  <a:gd name="T69" fmla="*/ 3 h 13"/>
                  <a:gd name="T70" fmla="*/ 2 w 21"/>
                  <a:gd name="T71" fmla="*/ 4 h 13"/>
                  <a:gd name="T72" fmla="*/ 1 w 21"/>
                  <a:gd name="T73" fmla="*/ 5 h 13"/>
                  <a:gd name="T74" fmla="*/ 1 w 21"/>
                  <a:gd name="T75" fmla="*/ 5 h 13"/>
                  <a:gd name="T76" fmla="*/ 1 w 21"/>
                  <a:gd name="T77" fmla="*/ 6 h 13"/>
                  <a:gd name="T78" fmla="*/ 1 w 21"/>
                  <a:gd name="T79" fmla="*/ 6 h 13"/>
                  <a:gd name="T80" fmla="*/ 3 w 21"/>
                  <a:gd name="T81" fmla="*/ 6 h 13"/>
                  <a:gd name="T82" fmla="*/ 4 w 21"/>
                  <a:gd name="T83" fmla="*/ 6 h 13"/>
                  <a:gd name="T84" fmla="*/ 4 w 21"/>
                  <a:gd name="T85" fmla="*/ 8 h 13"/>
                  <a:gd name="T86" fmla="*/ 5 w 21"/>
                  <a:gd name="T87" fmla="*/ 8 h 13"/>
                  <a:gd name="T88" fmla="*/ 6 w 21"/>
                  <a:gd name="T89" fmla="*/ 7 h 13"/>
                  <a:gd name="T90" fmla="*/ 5 w 21"/>
                  <a:gd name="T91" fmla="*/ 9 h 13"/>
                  <a:gd name="T92" fmla="*/ 4 w 21"/>
                  <a:gd name="T93" fmla="*/ 9 h 13"/>
                  <a:gd name="T94" fmla="*/ 3 w 21"/>
                  <a:gd name="T95" fmla="*/ 9 h 13"/>
                  <a:gd name="T96" fmla="*/ 1 w 21"/>
                  <a:gd name="T97" fmla="*/ 10 h 13"/>
                  <a:gd name="T98" fmla="*/ 1 w 21"/>
                  <a:gd name="T99" fmla="*/ 9 h 13"/>
                  <a:gd name="T100" fmla="*/ 1 w 21"/>
                  <a:gd name="T101" fmla="*/ 10 h 13"/>
                  <a:gd name="T102" fmla="*/ 0 w 21"/>
                  <a:gd name="T103" fmla="*/ 10 h 13"/>
                  <a:gd name="T104" fmla="*/ 0 w 21"/>
                  <a:gd name="T105" fmla="*/ 11 h 13"/>
                  <a:gd name="T106" fmla="*/ 0 w 21"/>
                  <a:gd name="T107" fmla="*/ 11 h 13"/>
                  <a:gd name="T108" fmla="*/ 1 w 21"/>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3">
                    <a:moveTo>
                      <a:pt x="1" y="12"/>
                    </a:moveTo>
                    <a:cubicBezTo>
                      <a:pt x="1" y="12"/>
                      <a:pt x="1" y="12"/>
                      <a:pt x="2" y="12"/>
                    </a:cubicBezTo>
                    <a:cubicBezTo>
                      <a:pt x="2" y="12"/>
                      <a:pt x="3" y="12"/>
                      <a:pt x="3" y="12"/>
                    </a:cubicBezTo>
                    <a:cubicBezTo>
                      <a:pt x="4" y="13"/>
                      <a:pt x="4" y="12"/>
                      <a:pt x="5" y="12"/>
                    </a:cubicBezTo>
                    <a:cubicBezTo>
                      <a:pt x="5" y="12"/>
                      <a:pt x="6" y="12"/>
                      <a:pt x="6" y="12"/>
                    </a:cubicBezTo>
                    <a:cubicBezTo>
                      <a:pt x="7" y="12"/>
                      <a:pt x="7" y="12"/>
                      <a:pt x="8" y="12"/>
                    </a:cubicBezTo>
                    <a:cubicBezTo>
                      <a:pt x="9" y="12"/>
                      <a:pt x="9" y="13"/>
                      <a:pt x="9" y="12"/>
                    </a:cubicBezTo>
                    <a:cubicBezTo>
                      <a:pt x="10" y="12"/>
                      <a:pt x="9" y="12"/>
                      <a:pt x="10" y="12"/>
                    </a:cubicBezTo>
                    <a:cubicBezTo>
                      <a:pt x="10" y="11"/>
                      <a:pt x="10" y="11"/>
                      <a:pt x="10" y="11"/>
                    </a:cubicBezTo>
                    <a:cubicBezTo>
                      <a:pt x="11" y="10"/>
                      <a:pt x="11" y="10"/>
                      <a:pt x="11" y="10"/>
                    </a:cubicBezTo>
                    <a:cubicBezTo>
                      <a:pt x="12" y="10"/>
                      <a:pt x="12" y="10"/>
                      <a:pt x="12" y="9"/>
                    </a:cubicBezTo>
                    <a:cubicBezTo>
                      <a:pt x="13" y="9"/>
                      <a:pt x="13" y="8"/>
                      <a:pt x="14" y="8"/>
                    </a:cubicBezTo>
                    <a:cubicBezTo>
                      <a:pt x="14" y="8"/>
                      <a:pt x="14" y="8"/>
                      <a:pt x="15" y="8"/>
                    </a:cubicBezTo>
                    <a:cubicBezTo>
                      <a:pt x="15" y="8"/>
                      <a:pt x="15" y="8"/>
                      <a:pt x="16" y="8"/>
                    </a:cubicBezTo>
                    <a:cubicBezTo>
                      <a:pt x="17" y="8"/>
                      <a:pt x="17" y="8"/>
                      <a:pt x="18" y="8"/>
                    </a:cubicBezTo>
                    <a:cubicBezTo>
                      <a:pt x="18" y="7"/>
                      <a:pt x="18" y="8"/>
                      <a:pt x="18" y="7"/>
                    </a:cubicBezTo>
                    <a:cubicBezTo>
                      <a:pt x="19" y="7"/>
                      <a:pt x="19" y="6"/>
                      <a:pt x="19" y="6"/>
                    </a:cubicBezTo>
                    <a:cubicBezTo>
                      <a:pt x="20" y="6"/>
                      <a:pt x="20" y="6"/>
                      <a:pt x="21" y="6"/>
                    </a:cubicBezTo>
                    <a:cubicBezTo>
                      <a:pt x="21" y="6"/>
                      <a:pt x="21" y="5"/>
                      <a:pt x="21" y="5"/>
                    </a:cubicBezTo>
                    <a:cubicBezTo>
                      <a:pt x="21" y="4"/>
                      <a:pt x="21" y="4"/>
                      <a:pt x="21" y="3"/>
                    </a:cubicBezTo>
                    <a:cubicBezTo>
                      <a:pt x="21" y="3"/>
                      <a:pt x="21" y="3"/>
                      <a:pt x="21" y="3"/>
                    </a:cubicBezTo>
                    <a:cubicBezTo>
                      <a:pt x="21" y="3"/>
                      <a:pt x="21" y="3"/>
                      <a:pt x="20" y="3"/>
                    </a:cubicBezTo>
                    <a:cubicBezTo>
                      <a:pt x="20" y="3"/>
                      <a:pt x="19" y="3"/>
                      <a:pt x="19" y="3"/>
                    </a:cubicBezTo>
                    <a:cubicBezTo>
                      <a:pt x="18" y="3"/>
                      <a:pt x="18" y="3"/>
                      <a:pt x="17" y="3"/>
                    </a:cubicBezTo>
                    <a:cubicBezTo>
                      <a:pt x="16" y="3"/>
                      <a:pt x="16" y="2"/>
                      <a:pt x="16" y="2"/>
                    </a:cubicBezTo>
                    <a:cubicBezTo>
                      <a:pt x="15" y="2"/>
                      <a:pt x="15" y="2"/>
                      <a:pt x="14" y="2"/>
                    </a:cubicBezTo>
                    <a:cubicBezTo>
                      <a:pt x="14" y="2"/>
                      <a:pt x="14" y="2"/>
                      <a:pt x="13" y="2"/>
                    </a:cubicBezTo>
                    <a:cubicBezTo>
                      <a:pt x="13" y="2"/>
                      <a:pt x="13" y="2"/>
                      <a:pt x="12" y="2"/>
                    </a:cubicBezTo>
                    <a:cubicBezTo>
                      <a:pt x="11" y="2"/>
                      <a:pt x="11" y="1"/>
                      <a:pt x="10" y="1"/>
                    </a:cubicBezTo>
                    <a:cubicBezTo>
                      <a:pt x="9" y="1"/>
                      <a:pt x="9" y="0"/>
                      <a:pt x="8" y="1"/>
                    </a:cubicBezTo>
                    <a:cubicBezTo>
                      <a:pt x="8" y="1"/>
                      <a:pt x="8" y="1"/>
                      <a:pt x="7" y="1"/>
                    </a:cubicBezTo>
                    <a:cubicBezTo>
                      <a:pt x="7" y="1"/>
                      <a:pt x="7" y="2"/>
                      <a:pt x="6" y="2"/>
                    </a:cubicBezTo>
                    <a:cubicBezTo>
                      <a:pt x="6" y="2"/>
                      <a:pt x="5" y="2"/>
                      <a:pt x="5" y="2"/>
                    </a:cubicBezTo>
                    <a:cubicBezTo>
                      <a:pt x="5" y="2"/>
                      <a:pt x="4" y="2"/>
                      <a:pt x="4" y="2"/>
                    </a:cubicBezTo>
                    <a:cubicBezTo>
                      <a:pt x="3" y="2"/>
                      <a:pt x="3" y="2"/>
                      <a:pt x="3" y="3"/>
                    </a:cubicBezTo>
                    <a:cubicBezTo>
                      <a:pt x="2" y="3"/>
                      <a:pt x="2" y="4"/>
                      <a:pt x="2" y="4"/>
                    </a:cubicBezTo>
                    <a:cubicBezTo>
                      <a:pt x="1" y="4"/>
                      <a:pt x="1" y="4"/>
                      <a:pt x="1" y="5"/>
                    </a:cubicBezTo>
                    <a:cubicBezTo>
                      <a:pt x="1" y="5"/>
                      <a:pt x="1" y="5"/>
                      <a:pt x="1" y="5"/>
                    </a:cubicBezTo>
                    <a:cubicBezTo>
                      <a:pt x="1" y="5"/>
                      <a:pt x="0" y="6"/>
                      <a:pt x="1" y="6"/>
                    </a:cubicBezTo>
                    <a:cubicBezTo>
                      <a:pt x="1" y="6"/>
                      <a:pt x="1" y="6"/>
                      <a:pt x="1" y="6"/>
                    </a:cubicBezTo>
                    <a:cubicBezTo>
                      <a:pt x="2" y="6"/>
                      <a:pt x="2" y="6"/>
                      <a:pt x="3" y="6"/>
                    </a:cubicBezTo>
                    <a:cubicBezTo>
                      <a:pt x="3" y="6"/>
                      <a:pt x="4" y="6"/>
                      <a:pt x="4" y="6"/>
                    </a:cubicBezTo>
                    <a:cubicBezTo>
                      <a:pt x="4" y="7"/>
                      <a:pt x="3" y="7"/>
                      <a:pt x="4" y="8"/>
                    </a:cubicBezTo>
                    <a:cubicBezTo>
                      <a:pt x="4" y="8"/>
                      <a:pt x="4" y="8"/>
                      <a:pt x="5" y="8"/>
                    </a:cubicBezTo>
                    <a:cubicBezTo>
                      <a:pt x="5" y="8"/>
                      <a:pt x="5" y="7"/>
                      <a:pt x="6" y="7"/>
                    </a:cubicBezTo>
                    <a:cubicBezTo>
                      <a:pt x="6" y="8"/>
                      <a:pt x="6" y="8"/>
                      <a:pt x="5" y="9"/>
                    </a:cubicBezTo>
                    <a:cubicBezTo>
                      <a:pt x="5" y="9"/>
                      <a:pt x="4" y="9"/>
                      <a:pt x="4" y="9"/>
                    </a:cubicBezTo>
                    <a:cubicBezTo>
                      <a:pt x="3" y="9"/>
                      <a:pt x="3" y="9"/>
                      <a:pt x="3" y="9"/>
                    </a:cubicBezTo>
                    <a:cubicBezTo>
                      <a:pt x="2" y="10"/>
                      <a:pt x="2" y="10"/>
                      <a:pt x="1" y="10"/>
                    </a:cubicBezTo>
                    <a:cubicBezTo>
                      <a:pt x="1" y="10"/>
                      <a:pt x="1" y="10"/>
                      <a:pt x="1" y="9"/>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1" y="1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18" name="Freeform 415"/>
              <p:cNvSpPr>
                <a:spLocks/>
              </p:cNvSpPr>
              <p:nvPr/>
            </p:nvSpPr>
            <p:spPr bwMode="auto">
              <a:xfrm>
                <a:off x="7648576" y="2016126"/>
                <a:ext cx="53975" cy="53975"/>
              </a:xfrm>
              <a:custGeom>
                <a:avLst/>
                <a:gdLst>
                  <a:gd name="T0" fmla="*/ 4 w 5"/>
                  <a:gd name="T1" fmla="*/ 3 h 5"/>
                  <a:gd name="T2" fmla="*/ 4 w 5"/>
                  <a:gd name="T3" fmla="*/ 4 h 5"/>
                  <a:gd name="T4" fmla="*/ 5 w 5"/>
                  <a:gd name="T5" fmla="*/ 3 h 5"/>
                  <a:gd name="T6" fmla="*/ 5 w 5"/>
                  <a:gd name="T7" fmla="*/ 2 h 5"/>
                  <a:gd name="T8" fmla="*/ 5 w 5"/>
                  <a:gd name="T9" fmla="*/ 1 h 5"/>
                  <a:gd name="T10" fmla="*/ 4 w 5"/>
                  <a:gd name="T11" fmla="*/ 1 h 5"/>
                  <a:gd name="T12" fmla="*/ 3 w 5"/>
                  <a:gd name="T13" fmla="*/ 1 h 5"/>
                  <a:gd name="T14" fmla="*/ 2 w 5"/>
                  <a:gd name="T15" fmla="*/ 1 h 5"/>
                  <a:gd name="T16" fmla="*/ 2 w 5"/>
                  <a:gd name="T17" fmla="*/ 1 h 5"/>
                  <a:gd name="T18" fmla="*/ 1 w 5"/>
                  <a:gd name="T19" fmla="*/ 1 h 5"/>
                  <a:gd name="T20" fmla="*/ 1 w 5"/>
                  <a:gd name="T21" fmla="*/ 2 h 5"/>
                  <a:gd name="T22" fmla="*/ 0 w 5"/>
                  <a:gd name="T23" fmla="*/ 3 h 5"/>
                  <a:gd name="T24" fmla="*/ 0 w 5"/>
                  <a:gd name="T25" fmla="*/ 4 h 5"/>
                  <a:gd name="T26" fmla="*/ 0 w 5"/>
                  <a:gd name="T27" fmla="*/ 5 h 5"/>
                  <a:gd name="T28" fmla="*/ 1 w 5"/>
                  <a:gd name="T29" fmla="*/ 5 h 5"/>
                  <a:gd name="T30" fmla="*/ 2 w 5"/>
                  <a:gd name="T31" fmla="*/ 5 h 5"/>
                  <a:gd name="T32" fmla="*/ 2 w 5"/>
                  <a:gd name="T33" fmla="*/ 4 h 5"/>
                  <a:gd name="T34" fmla="*/ 2 w 5"/>
                  <a:gd name="T35" fmla="*/ 3 h 5"/>
                  <a:gd name="T36" fmla="*/ 4 w 5"/>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5">
                    <a:moveTo>
                      <a:pt x="4" y="3"/>
                    </a:moveTo>
                    <a:cubicBezTo>
                      <a:pt x="4" y="3"/>
                      <a:pt x="4" y="4"/>
                      <a:pt x="4" y="4"/>
                    </a:cubicBezTo>
                    <a:cubicBezTo>
                      <a:pt x="5" y="4"/>
                      <a:pt x="5" y="3"/>
                      <a:pt x="5" y="3"/>
                    </a:cubicBezTo>
                    <a:cubicBezTo>
                      <a:pt x="5" y="2"/>
                      <a:pt x="5" y="2"/>
                      <a:pt x="5" y="2"/>
                    </a:cubicBezTo>
                    <a:cubicBezTo>
                      <a:pt x="5" y="1"/>
                      <a:pt x="5" y="1"/>
                      <a:pt x="5" y="1"/>
                    </a:cubicBezTo>
                    <a:cubicBezTo>
                      <a:pt x="4" y="1"/>
                      <a:pt x="4" y="1"/>
                      <a:pt x="4" y="1"/>
                    </a:cubicBezTo>
                    <a:cubicBezTo>
                      <a:pt x="3" y="1"/>
                      <a:pt x="3" y="0"/>
                      <a:pt x="3" y="1"/>
                    </a:cubicBezTo>
                    <a:cubicBezTo>
                      <a:pt x="2" y="1"/>
                      <a:pt x="3" y="1"/>
                      <a:pt x="2" y="1"/>
                    </a:cubicBezTo>
                    <a:cubicBezTo>
                      <a:pt x="2" y="1"/>
                      <a:pt x="2" y="1"/>
                      <a:pt x="2" y="1"/>
                    </a:cubicBezTo>
                    <a:cubicBezTo>
                      <a:pt x="1" y="1"/>
                      <a:pt x="1" y="1"/>
                      <a:pt x="1" y="1"/>
                    </a:cubicBezTo>
                    <a:cubicBezTo>
                      <a:pt x="0" y="2"/>
                      <a:pt x="1" y="2"/>
                      <a:pt x="1" y="2"/>
                    </a:cubicBezTo>
                    <a:cubicBezTo>
                      <a:pt x="0" y="3"/>
                      <a:pt x="0" y="3"/>
                      <a:pt x="0" y="3"/>
                    </a:cubicBezTo>
                    <a:cubicBezTo>
                      <a:pt x="0" y="3"/>
                      <a:pt x="0" y="4"/>
                      <a:pt x="0" y="4"/>
                    </a:cubicBezTo>
                    <a:cubicBezTo>
                      <a:pt x="0" y="4"/>
                      <a:pt x="0" y="4"/>
                      <a:pt x="0" y="5"/>
                    </a:cubicBezTo>
                    <a:cubicBezTo>
                      <a:pt x="0" y="5"/>
                      <a:pt x="1" y="5"/>
                      <a:pt x="1" y="5"/>
                    </a:cubicBezTo>
                    <a:cubicBezTo>
                      <a:pt x="1" y="5"/>
                      <a:pt x="2" y="5"/>
                      <a:pt x="2" y="5"/>
                    </a:cubicBezTo>
                    <a:cubicBezTo>
                      <a:pt x="2" y="4"/>
                      <a:pt x="2" y="4"/>
                      <a:pt x="2" y="4"/>
                    </a:cubicBezTo>
                    <a:cubicBezTo>
                      <a:pt x="2" y="4"/>
                      <a:pt x="2" y="3"/>
                      <a:pt x="2" y="3"/>
                    </a:cubicBezTo>
                    <a:cubicBezTo>
                      <a:pt x="3" y="3"/>
                      <a:pt x="3" y="3"/>
                      <a:pt x="4"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19" name="Freeform 416"/>
              <p:cNvSpPr>
                <a:spLocks/>
              </p:cNvSpPr>
              <p:nvPr/>
            </p:nvSpPr>
            <p:spPr bwMode="auto">
              <a:xfrm>
                <a:off x="7572376" y="2038351"/>
                <a:ext cx="76200" cy="85725"/>
              </a:xfrm>
              <a:custGeom>
                <a:avLst/>
                <a:gdLst>
                  <a:gd name="T0" fmla="*/ 1 w 7"/>
                  <a:gd name="T1" fmla="*/ 2 h 8"/>
                  <a:gd name="T2" fmla="*/ 1 w 7"/>
                  <a:gd name="T3" fmla="*/ 3 h 8"/>
                  <a:gd name="T4" fmla="*/ 2 w 7"/>
                  <a:gd name="T5" fmla="*/ 3 h 8"/>
                  <a:gd name="T6" fmla="*/ 2 w 7"/>
                  <a:gd name="T7" fmla="*/ 2 h 8"/>
                  <a:gd name="T8" fmla="*/ 3 w 7"/>
                  <a:gd name="T9" fmla="*/ 2 h 8"/>
                  <a:gd name="T10" fmla="*/ 4 w 7"/>
                  <a:gd name="T11" fmla="*/ 3 h 8"/>
                  <a:gd name="T12" fmla="*/ 4 w 7"/>
                  <a:gd name="T13" fmla="*/ 3 h 8"/>
                  <a:gd name="T14" fmla="*/ 4 w 7"/>
                  <a:gd name="T15" fmla="*/ 4 h 8"/>
                  <a:gd name="T16" fmla="*/ 4 w 7"/>
                  <a:gd name="T17" fmla="*/ 5 h 8"/>
                  <a:gd name="T18" fmla="*/ 4 w 7"/>
                  <a:gd name="T19" fmla="*/ 6 h 8"/>
                  <a:gd name="T20" fmla="*/ 4 w 7"/>
                  <a:gd name="T21" fmla="*/ 7 h 8"/>
                  <a:gd name="T22" fmla="*/ 5 w 7"/>
                  <a:gd name="T23" fmla="*/ 8 h 8"/>
                  <a:gd name="T24" fmla="*/ 6 w 7"/>
                  <a:gd name="T25" fmla="*/ 8 h 8"/>
                  <a:gd name="T26" fmla="*/ 6 w 7"/>
                  <a:gd name="T27" fmla="*/ 7 h 8"/>
                  <a:gd name="T28" fmla="*/ 7 w 7"/>
                  <a:gd name="T29" fmla="*/ 6 h 8"/>
                  <a:gd name="T30" fmla="*/ 7 w 7"/>
                  <a:gd name="T31" fmla="*/ 5 h 8"/>
                  <a:gd name="T32" fmla="*/ 7 w 7"/>
                  <a:gd name="T33" fmla="*/ 3 h 8"/>
                  <a:gd name="T34" fmla="*/ 7 w 7"/>
                  <a:gd name="T35" fmla="*/ 3 h 8"/>
                  <a:gd name="T36" fmla="*/ 6 w 7"/>
                  <a:gd name="T37" fmla="*/ 2 h 8"/>
                  <a:gd name="T38" fmla="*/ 6 w 7"/>
                  <a:gd name="T39" fmla="*/ 1 h 8"/>
                  <a:gd name="T40" fmla="*/ 5 w 7"/>
                  <a:gd name="T41" fmla="*/ 0 h 8"/>
                  <a:gd name="T42" fmla="*/ 4 w 7"/>
                  <a:gd name="T43" fmla="*/ 0 h 8"/>
                  <a:gd name="T44" fmla="*/ 4 w 7"/>
                  <a:gd name="T45" fmla="*/ 0 h 8"/>
                  <a:gd name="T46" fmla="*/ 3 w 7"/>
                  <a:gd name="T47" fmla="*/ 0 h 8"/>
                  <a:gd name="T48" fmla="*/ 2 w 7"/>
                  <a:gd name="T49" fmla="*/ 0 h 8"/>
                  <a:gd name="T50" fmla="*/ 2 w 7"/>
                  <a:gd name="T51" fmla="*/ 0 h 8"/>
                  <a:gd name="T52" fmla="*/ 1 w 7"/>
                  <a:gd name="T53" fmla="*/ 1 h 8"/>
                  <a:gd name="T54" fmla="*/ 0 w 7"/>
                  <a:gd name="T55" fmla="*/ 1 h 8"/>
                  <a:gd name="T56" fmla="*/ 1 w 7"/>
                  <a:gd name="T5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1" y="2"/>
                    </a:moveTo>
                    <a:cubicBezTo>
                      <a:pt x="1" y="2"/>
                      <a:pt x="1" y="2"/>
                      <a:pt x="1" y="3"/>
                    </a:cubicBezTo>
                    <a:cubicBezTo>
                      <a:pt x="1" y="3"/>
                      <a:pt x="2" y="3"/>
                      <a:pt x="2" y="3"/>
                    </a:cubicBezTo>
                    <a:cubicBezTo>
                      <a:pt x="2" y="3"/>
                      <a:pt x="2" y="2"/>
                      <a:pt x="2" y="2"/>
                    </a:cubicBezTo>
                    <a:cubicBezTo>
                      <a:pt x="3" y="2"/>
                      <a:pt x="3" y="2"/>
                      <a:pt x="3" y="2"/>
                    </a:cubicBezTo>
                    <a:cubicBezTo>
                      <a:pt x="4" y="1"/>
                      <a:pt x="4" y="2"/>
                      <a:pt x="4" y="3"/>
                    </a:cubicBezTo>
                    <a:cubicBezTo>
                      <a:pt x="4" y="3"/>
                      <a:pt x="4" y="3"/>
                      <a:pt x="4" y="3"/>
                    </a:cubicBezTo>
                    <a:cubicBezTo>
                      <a:pt x="4" y="4"/>
                      <a:pt x="4" y="4"/>
                      <a:pt x="4" y="4"/>
                    </a:cubicBezTo>
                    <a:cubicBezTo>
                      <a:pt x="4" y="5"/>
                      <a:pt x="3" y="5"/>
                      <a:pt x="4" y="5"/>
                    </a:cubicBezTo>
                    <a:cubicBezTo>
                      <a:pt x="4" y="6"/>
                      <a:pt x="4" y="6"/>
                      <a:pt x="4" y="6"/>
                    </a:cubicBezTo>
                    <a:cubicBezTo>
                      <a:pt x="4" y="6"/>
                      <a:pt x="4" y="7"/>
                      <a:pt x="4" y="7"/>
                    </a:cubicBezTo>
                    <a:cubicBezTo>
                      <a:pt x="5" y="7"/>
                      <a:pt x="5" y="7"/>
                      <a:pt x="5" y="8"/>
                    </a:cubicBezTo>
                    <a:cubicBezTo>
                      <a:pt x="5" y="8"/>
                      <a:pt x="6" y="8"/>
                      <a:pt x="6" y="8"/>
                    </a:cubicBezTo>
                    <a:cubicBezTo>
                      <a:pt x="6" y="8"/>
                      <a:pt x="6" y="7"/>
                      <a:pt x="6" y="7"/>
                    </a:cubicBezTo>
                    <a:cubicBezTo>
                      <a:pt x="7" y="7"/>
                      <a:pt x="7" y="7"/>
                      <a:pt x="7" y="6"/>
                    </a:cubicBezTo>
                    <a:cubicBezTo>
                      <a:pt x="7" y="6"/>
                      <a:pt x="7" y="5"/>
                      <a:pt x="7" y="5"/>
                    </a:cubicBezTo>
                    <a:cubicBezTo>
                      <a:pt x="7" y="4"/>
                      <a:pt x="6" y="4"/>
                      <a:pt x="7" y="3"/>
                    </a:cubicBezTo>
                    <a:cubicBezTo>
                      <a:pt x="7" y="3"/>
                      <a:pt x="7" y="3"/>
                      <a:pt x="7" y="3"/>
                    </a:cubicBezTo>
                    <a:cubicBezTo>
                      <a:pt x="7" y="2"/>
                      <a:pt x="7" y="2"/>
                      <a:pt x="6" y="2"/>
                    </a:cubicBezTo>
                    <a:cubicBezTo>
                      <a:pt x="6" y="1"/>
                      <a:pt x="6" y="1"/>
                      <a:pt x="6" y="1"/>
                    </a:cubicBezTo>
                    <a:cubicBezTo>
                      <a:pt x="5" y="1"/>
                      <a:pt x="5" y="0"/>
                      <a:pt x="5" y="0"/>
                    </a:cubicBezTo>
                    <a:cubicBezTo>
                      <a:pt x="5" y="0"/>
                      <a:pt x="5" y="0"/>
                      <a:pt x="4" y="0"/>
                    </a:cubicBezTo>
                    <a:cubicBezTo>
                      <a:pt x="4" y="0"/>
                      <a:pt x="4" y="1"/>
                      <a:pt x="4" y="0"/>
                    </a:cubicBezTo>
                    <a:cubicBezTo>
                      <a:pt x="3" y="0"/>
                      <a:pt x="3" y="0"/>
                      <a:pt x="3" y="0"/>
                    </a:cubicBezTo>
                    <a:cubicBezTo>
                      <a:pt x="3" y="0"/>
                      <a:pt x="3" y="0"/>
                      <a:pt x="2" y="0"/>
                    </a:cubicBezTo>
                    <a:cubicBezTo>
                      <a:pt x="2" y="0"/>
                      <a:pt x="2" y="0"/>
                      <a:pt x="2" y="0"/>
                    </a:cubicBezTo>
                    <a:cubicBezTo>
                      <a:pt x="1" y="0"/>
                      <a:pt x="1" y="0"/>
                      <a:pt x="1" y="1"/>
                    </a:cubicBezTo>
                    <a:cubicBezTo>
                      <a:pt x="1" y="1"/>
                      <a:pt x="1" y="1"/>
                      <a:pt x="0" y="1"/>
                    </a:cubicBezTo>
                    <a:cubicBezTo>
                      <a:pt x="0" y="1"/>
                      <a:pt x="1" y="1"/>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20" name="Freeform 417"/>
              <p:cNvSpPr>
                <a:spLocks/>
              </p:cNvSpPr>
              <p:nvPr/>
            </p:nvSpPr>
            <p:spPr bwMode="auto">
              <a:xfrm>
                <a:off x="7637464" y="2135189"/>
                <a:ext cx="11113" cy="11113"/>
              </a:xfrm>
              <a:custGeom>
                <a:avLst/>
                <a:gdLst>
                  <a:gd name="T0" fmla="*/ 1 w 1"/>
                  <a:gd name="T1" fmla="*/ 0 h 1"/>
                  <a:gd name="T2" fmla="*/ 0 w 1"/>
                  <a:gd name="T3" fmla="*/ 0 h 1"/>
                  <a:gd name="T4" fmla="*/ 0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0"/>
                    </a:cubicBezTo>
                    <a:cubicBezTo>
                      <a:pt x="0" y="1"/>
                      <a:pt x="0" y="1"/>
                      <a:pt x="0" y="1"/>
                    </a:cubicBezTo>
                    <a:cubicBezTo>
                      <a:pt x="0" y="1"/>
                      <a:pt x="0" y="1"/>
                      <a:pt x="1" y="1"/>
                    </a:cubicBezTo>
                    <a:cubicBezTo>
                      <a:pt x="1" y="1"/>
                      <a:pt x="1" y="1"/>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21" name="Freeform 418"/>
              <p:cNvSpPr>
                <a:spLocks/>
              </p:cNvSpPr>
              <p:nvPr/>
            </p:nvSpPr>
            <p:spPr bwMode="auto">
              <a:xfrm>
                <a:off x="7616826" y="2200276"/>
                <a:ext cx="20638" cy="22225"/>
              </a:xfrm>
              <a:custGeom>
                <a:avLst/>
                <a:gdLst>
                  <a:gd name="T0" fmla="*/ 1 w 2"/>
                  <a:gd name="T1" fmla="*/ 2 h 2"/>
                  <a:gd name="T2" fmla="*/ 2 w 2"/>
                  <a:gd name="T3" fmla="*/ 1 h 2"/>
                  <a:gd name="T4" fmla="*/ 2 w 2"/>
                  <a:gd name="T5" fmla="*/ 0 h 2"/>
                  <a:gd name="T6" fmla="*/ 1 w 2"/>
                  <a:gd name="T7" fmla="*/ 0 h 2"/>
                  <a:gd name="T8" fmla="*/ 0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1"/>
                      <a:pt x="2" y="1"/>
                      <a:pt x="2" y="1"/>
                    </a:cubicBezTo>
                    <a:cubicBezTo>
                      <a:pt x="2" y="1"/>
                      <a:pt x="2" y="1"/>
                      <a:pt x="2" y="0"/>
                    </a:cubicBezTo>
                    <a:cubicBezTo>
                      <a:pt x="1" y="0"/>
                      <a:pt x="1" y="0"/>
                      <a:pt x="1" y="0"/>
                    </a:cubicBezTo>
                    <a:cubicBezTo>
                      <a:pt x="0" y="0"/>
                      <a:pt x="0" y="1"/>
                      <a:pt x="0" y="1"/>
                    </a:cubicBezTo>
                    <a:cubicBezTo>
                      <a:pt x="0" y="1"/>
                      <a:pt x="0" y="1"/>
                      <a:pt x="0" y="2"/>
                    </a:cubicBezTo>
                    <a:cubicBezTo>
                      <a:pt x="0" y="2"/>
                      <a:pt x="1"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22" name="Freeform 419"/>
              <p:cNvSpPr>
                <a:spLocks/>
              </p:cNvSpPr>
              <p:nvPr/>
            </p:nvSpPr>
            <p:spPr bwMode="auto">
              <a:xfrm>
                <a:off x="7594601" y="2254251"/>
                <a:ext cx="22225" cy="22225"/>
              </a:xfrm>
              <a:custGeom>
                <a:avLst/>
                <a:gdLst>
                  <a:gd name="T0" fmla="*/ 1 w 2"/>
                  <a:gd name="T1" fmla="*/ 2 h 2"/>
                  <a:gd name="T2" fmla="*/ 1 w 2"/>
                  <a:gd name="T3" fmla="*/ 1 h 2"/>
                  <a:gd name="T4" fmla="*/ 2 w 2"/>
                  <a:gd name="T5" fmla="*/ 0 h 2"/>
                  <a:gd name="T6" fmla="*/ 1 w 2"/>
                  <a:gd name="T7" fmla="*/ 0 h 2"/>
                  <a:gd name="T8" fmla="*/ 1 w 2"/>
                  <a:gd name="T9" fmla="*/ 0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1"/>
                      <a:pt x="1" y="1"/>
                    </a:cubicBezTo>
                    <a:cubicBezTo>
                      <a:pt x="2" y="1"/>
                      <a:pt x="2" y="1"/>
                      <a:pt x="2" y="0"/>
                    </a:cubicBezTo>
                    <a:cubicBezTo>
                      <a:pt x="2" y="0"/>
                      <a:pt x="2" y="0"/>
                      <a:pt x="1" y="0"/>
                    </a:cubicBezTo>
                    <a:cubicBezTo>
                      <a:pt x="1" y="0"/>
                      <a:pt x="1" y="0"/>
                      <a:pt x="1" y="0"/>
                    </a:cubicBezTo>
                    <a:cubicBezTo>
                      <a:pt x="0" y="1"/>
                      <a:pt x="0" y="1"/>
                      <a:pt x="0" y="1"/>
                    </a:cubicBezTo>
                    <a:cubicBezTo>
                      <a:pt x="1" y="2"/>
                      <a:pt x="1"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23" name="Freeform 420"/>
              <p:cNvSpPr>
                <a:spLocks/>
              </p:cNvSpPr>
              <p:nvPr/>
            </p:nvSpPr>
            <p:spPr bwMode="auto">
              <a:xfrm>
                <a:off x="7400926" y="2740026"/>
                <a:ext cx="63500" cy="87313"/>
              </a:xfrm>
              <a:custGeom>
                <a:avLst/>
                <a:gdLst>
                  <a:gd name="T0" fmla="*/ 0 w 6"/>
                  <a:gd name="T1" fmla="*/ 8 h 8"/>
                  <a:gd name="T2" fmla="*/ 1 w 6"/>
                  <a:gd name="T3" fmla="*/ 8 h 8"/>
                  <a:gd name="T4" fmla="*/ 2 w 6"/>
                  <a:gd name="T5" fmla="*/ 7 h 8"/>
                  <a:gd name="T6" fmla="*/ 2 w 6"/>
                  <a:gd name="T7" fmla="*/ 6 h 8"/>
                  <a:gd name="T8" fmla="*/ 3 w 6"/>
                  <a:gd name="T9" fmla="*/ 6 h 8"/>
                  <a:gd name="T10" fmla="*/ 4 w 6"/>
                  <a:gd name="T11" fmla="*/ 6 h 8"/>
                  <a:gd name="T12" fmla="*/ 4 w 6"/>
                  <a:gd name="T13" fmla="*/ 5 h 8"/>
                  <a:gd name="T14" fmla="*/ 4 w 6"/>
                  <a:gd name="T15" fmla="*/ 4 h 8"/>
                  <a:gd name="T16" fmla="*/ 5 w 6"/>
                  <a:gd name="T17" fmla="*/ 3 h 8"/>
                  <a:gd name="T18" fmla="*/ 5 w 6"/>
                  <a:gd name="T19" fmla="*/ 3 h 8"/>
                  <a:gd name="T20" fmla="*/ 6 w 6"/>
                  <a:gd name="T21" fmla="*/ 2 h 8"/>
                  <a:gd name="T22" fmla="*/ 5 w 6"/>
                  <a:gd name="T23" fmla="*/ 1 h 8"/>
                  <a:gd name="T24" fmla="*/ 5 w 6"/>
                  <a:gd name="T25" fmla="*/ 0 h 8"/>
                  <a:gd name="T26" fmla="*/ 4 w 6"/>
                  <a:gd name="T27" fmla="*/ 2 h 8"/>
                  <a:gd name="T28" fmla="*/ 4 w 6"/>
                  <a:gd name="T29" fmla="*/ 2 h 8"/>
                  <a:gd name="T30" fmla="*/ 3 w 6"/>
                  <a:gd name="T31" fmla="*/ 3 h 8"/>
                  <a:gd name="T32" fmla="*/ 3 w 6"/>
                  <a:gd name="T33" fmla="*/ 4 h 8"/>
                  <a:gd name="T34" fmla="*/ 1 w 6"/>
                  <a:gd name="T35" fmla="*/ 5 h 8"/>
                  <a:gd name="T36" fmla="*/ 1 w 6"/>
                  <a:gd name="T37" fmla="*/ 6 h 8"/>
                  <a:gd name="T38" fmla="*/ 0 w 6"/>
                  <a:gd name="T39" fmla="*/ 7 h 8"/>
                  <a:gd name="T40" fmla="*/ 0 w 6"/>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8">
                    <a:moveTo>
                      <a:pt x="0" y="8"/>
                    </a:moveTo>
                    <a:cubicBezTo>
                      <a:pt x="0" y="8"/>
                      <a:pt x="1" y="8"/>
                      <a:pt x="1" y="8"/>
                    </a:cubicBezTo>
                    <a:cubicBezTo>
                      <a:pt x="1" y="8"/>
                      <a:pt x="2" y="8"/>
                      <a:pt x="2" y="7"/>
                    </a:cubicBezTo>
                    <a:cubicBezTo>
                      <a:pt x="2" y="7"/>
                      <a:pt x="2" y="7"/>
                      <a:pt x="2" y="6"/>
                    </a:cubicBezTo>
                    <a:cubicBezTo>
                      <a:pt x="2" y="6"/>
                      <a:pt x="3" y="6"/>
                      <a:pt x="3" y="6"/>
                    </a:cubicBezTo>
                    <a:cubicBezTo>
                      <a:pt x="3" y="6"/>
                      <a:pt x="3" y="6"/>
                      <a:pt x="4" y="6"/>
                    </a:cubicBezTo>
                    <a:cubicBezTo>
                      <a:pt x="4" y="5"/>
                      <a:pt x="4" y="5"/>
                      <a:pt x="4" y="5"/>
                    </a:cubicBezTo>
                    <a:cubicBezTo>
                      <a:pt x="4" y="4"/>
                      <a:pt x="4" y="4"/>
                      <a:pt x="4" y="4"/>
                    </a:cubicBezTo>
                    <a:cubicBezTo>
                      <a:pt x="4" y="3"/>
                      <a:pt x="5" y="4"/>
                      <a:pt x="5" y="3"/>
                    </a:cubicBezTo>
                    <a:cubicBezTo>
                      <a:pt x="5" y="3"/>
                      <a:pt x="5" y="3"/>
                      <a:pt x="5" y="3"/>
                    </a:cubicBezTo>
                    <a:cubicBezTo>
                      <a:pt x="5" y="2"/>
                      <a:pt x="6" y="2"/>
                      <a:pt x="6" y="2"/>
                    </a:cubicBezTo>
                    <a:cubicBezTo>
                      <a:pt x="6" y="1"/>
                      <a:pt x="6" y="1"/>
                      <a:pt x="5" y="1"/>
                    </a:cubicBezTo>
                    <a:cubicBezTo>
                      <a:pt x="5" y="0"/>
                      <a:pt x="5" y="0"/>
                      <a:pt x="5" y="0"/>
                    </a:cubicBezTo>
                    <a:cubicBezTo>
                      <a:pt x="4" y="0"/>
                      <a:pt x="5" y="1"/>
                      <a:pt x="4" y="2"/>
                    </a:cubicBezTo>
                    <a:cubicBezTo>
                      <a:pt x="4" y="2"/>
                      <a:pt x="4" y="2"/>
                      <a:pt x="4" y="2"/>
                    </a:cubicBezTo>
                    <a:cubicBezTo>
                      <a:pt x="3" y="3"/>
                      <a:pt x="3" y="3"/>
                      <a:pt x="3" y="3"/>
                    </a:cubicBezTo>
                    <a:cubicBezTo>
                      <a:pt x="3" y="4"/>
                      <a:pt x="3" y="4"/>
                      <a:pt x="3" y="4"/>
                    </a:cubicBezTo>
                    <a:cubicBezTo>
                      <a:pt x="2" y="5"/>
                      <a:pt x="2" y="5"/>
                      <a:pt x="1" y="5"/>
                    </a:cubicBezTo>
                    <a:cubicBezTo>
                      <a:pt x="1" y="6"/>
                      <a:pt x="1" y="6"/>
                      <a:pt x="1" y="6"/>
                    </a:cubicBezTo>
                    <a:cubicBezTo>
                      <a:pt x="0" y="7"/>
                      <a:pt x="0" y="7"/>
                      <a:pt x="0" y="7"/>
                    </a:cubicBezTo>
                    <a:cubicBezTo>
                      <a:pt x="0" y="8"/>
                      <a:pt x="0" y="8"/>
                      <a:pt x="0" y="8"/>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24" name="Freeform 421"/>
              <p:cNvSpPr>
                <a:spLocks/>
              </p:cNvSpPr>
              <p:nvPr/>
            </p:nvSpPr>
            <p:spPr bwMode="auto">
              <a:xfrm>
                <a:off x="7464426" y="2708276"/>
                <a:ext cx="11113" cy="11113"/>
              </a:xfrm>
              <a:custGeom>
                <a:avLst/>
                <a:gdLst>
                  <a:gd name="T0" fmla="*/ 0 w 1"/>
                  <a:gd name="T1" fmla="*/ 0 h 1"/>
                  <a:gd name="T2" fmla="*/ 0 w 1"/>
                  <a:gd name="T3" fmla="*/ 0 h 1"/>
                  <a:gd name="T4" fmla="*/ 0 w 1"/>
                  <a:gd name="T5" fmla="*/ 1 h 1"/>
                  <a:gd name="T6" fmla="*/ 0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1"/>
                      <a:pt x="0" y="1"/>
                      <a:pt x="0" y="1"/>
                    </a:cubicBezTo>
                    <a:cubicBezTo>
                      <a:pt x="0" y="1"/>
                      <a:pt x="0" y="1"/>
                      <a:pt x="0" y="1"/>
                    </a:cubicBezTo>
                    <a:cubicBezTo>
                      <a:pt x="1" y="1"/>
                      <a:pt x="1" y="1"/>
                      <a:pt x="1" y="1"/>
                    </a:cubicBezTo>
                    <a:cubicBezTo>
                      <a:pt x="1" y="0"/>
                      <a:pt x="1" y="0"/>
                      <a:pt x="1" y="0"/>
                    </a:cubicBezTo>
                    <a:cubicBezTo>
                      <a:pt x="1"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25" name="Freeform 422"/>
              <p:cNvSpPr>
                <a:spLocks/>
              </p:cNvSpPr>
              <p:nvPr/>
            </p:nvSpPr>
            <p:spPr bwMode="auto">
              <a:xfrm>
                <a:off x="7475539" y="2665414"/>
                <a:ext cx="33338" cy="42863"/>
              </a:xfrm>
              <a:custGeom>
                <a:avLst/>
                <a:gdLst>
                  <a:gd name="T0" fmla="*/ 3 w 3"/>
                  <a:gd name="T1" fmla="*/ 2 h 4"/>
                  <a:gd name="T2" fmla="*/ 3 w 3"/>
                  <a:gd name="T3" fmla="*/ 1 h 4"/>
                  <a:gd name="T4" fmla="*/ 2 w 3"/>
                  <a:gd name="T5" fmla="*/ 1 h 4"/>
                  <a:gd name="T6" fmla="*/ 1 w 3"/>
                  <a:gd name="T7" fmla="*/ 0 h 4"/>
                  <a:gd name="T8" fmla="*/ 0 w 3"/>
                  <a:gd name="T9" fmla="*/ 1 h 4"/>
                  <a:gd name="T10" fmla="*/ 0 w 3"/>
                  <a:gd name="T11" fmla="*/ 1 h 4"/>
                  <a:gd name="T12" fmla="*/ 1 w 3"/>
                  <a:gd name="T13" fmla="*/ 2 h 4"/>
                  <a:gd name="T14" fmla="*/ 1 w 3"/>
                  <a:gd name="T15" fmla="*/ 2 h 4"/>
                  <a:gd name="T16" fmla="*/ 2 w 3"/>
                  <a:gd name="T17" fmla="*/ 3 h 4"/>
                  <a:gd name="T18" fmla="*/ 1 w 3"/>
                  <a:gd name="T19" fmla="*/ 4 h 4"/>
                  <a:gd name="T20" fmla="*/ 2 w 3"/>
                  <a:gd name="T21" fmla="*/ 4 h 4"/>
                  <a:gd name="T22" fmla="*/ 3 w 3"/>
                  <a:gd name="T23" fmla="*/ 4 h 4"/>
                  <a:gd name="T24" fmla="*/ 3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3" y="2"/>
                    </a:moveTo>
                    <a:cubicBezTo>
                      <a:pt x="3" y="2"/>
                      <a:pt x="3" y="2"/>
                      <a:pt x="3" y="1"/>
                    </a:cubicBezTo>
                    <a:cubicBezTo>
                      <a:pt x="3" y="1"/>
                      <a:pt x="3" y="1"/>
                      <a:pt x="2" y="1"/>
                    </a:cubicBezTo>
                    <a:cubicBezTo>
                      <a:pt x="2" y="0"/>
                      <a:pt x="1" y="0"/>
                      <a:pt x="1" y="0"/>
                    </a:cubicBezTo>
                    <a:cubicBezTo>
                      <a:pt x="1" y="0"/>
                      <a:pt x="0" y="0"/>
                      <a:pt x="0" y="1"/>
                    </a:cubicBezTo>
                    <a:cubicBezTo>
                      <a:pt x="0" y="1"/>
                      <a:pt x="0" y="1"/>
                      <a:pt x="0" y="1"/>
                    </a:cubicBezTo>
                    <a:cubicBezTo>
                      <a:pt x="1" y="1"/>
                      <a:pt x="1" y="1"/>
                      <a:pt x="1" y="2"/>
                    </a:cubicBezTo>
                    <a:cubicBezTo>
                      <a:pt x="1" y="2"/>
                      <a:pt x="1" y="2"/>
                      <a:pt x="1" y="2"/>
                    </a:cubicBezTo>
                    <a:cubicBezTo>
                      <a:pt x="1" y="2"/>
                      <a:pt x="2" y="3"/>
                      <a:pt x="2" y="3"/>
                    </a:cubicBezTo>
                    <a:cubicBezTo>
                      <a:pt x="2" y="3"/>
                      <a:pt x="1" y="4"/>
                      <a:pt x="1" y="4"/>
                    </a:cubicBezTo>
                    <a:cubicBezTo>
                      <a:pt x="1" y="4"/>
                      <a:pt x="2" y="4"/>
                      <a:pt x="2" y="4"/>
                    </a:cubicBezTo>
                    <a:cubicBezTo>
                      <a:pt x="2" y="4"/>
                      <a:pt x="3" y="4"/>
                      <a:pt x="3" y="4"/>
                    </a:cubicBezTo>
                    <a:cubicBezTo>
                      <a:pt x="3" y="3"/>
                      <a:pt x="3" y="3"/>
                      <a:pt x="3"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26" name="Freeform 423"/>
              <p:cNvSpPr>
                <a:spLocks/>
              </p:cNvSpPr>
              <p:nvPr/>
            </p:nvSpPr>
            <p:spPr bwMode="auto">
              <a:xfrm>
                <a:off x="7432676" y="2513014"/>
                <a:ext cx="150813" cy="206375"/>
              </a:xfrm>
              <a:custGeom>
                <a:avLst/>
                <a:gdLst>
                  <a:gd name="T0" fmla="*/ 2 w 14"/>
                  <a:gd name="T1" fmla="*/ 9 h 19"/>
                  <a:gd name="T2" fmla="*/ 2 w 14"/>
                  <a:gd name="T3" fmla="*/ 11 h 19"/>
                  <a:gd name="T4" fmla="*/ 4 w 14"/>
                  <a:gd name="T5" fmla="*/ 11 h 19"/>
                  <a:gd name="T6" fmla="*/ 5 w 14"/>
                  <a:gd name="T7" fmla="*/ 11 h 19"/>
                  <a:gd name="T8" fmla="*/ 5 w 14"/>
                  <a:gd name="T9" fmla="*/ 12 h 19"/>
                  <a:gd name="T10" fmla="*/ 5 w 14"/>
                  <a:gd name="T11" fmla="*/ 13 h 19"/>
                  <a:gd name="T12" fmla="*/ 5 w 14"/>
                  <a:gd name="T13" fmla="*/ 13 h 19"/>
                  <a:gd name="T14" fmla="*/ 6 w 14"/>
                  <a:gd name="T15" fmla="*/ 13 h 19"/>
                  <a:gd name="T16" fmla="*/ 7 w 14"/>
                  <a:gd name="T17" fmla="*/ 13 h 19"/>
                  <a:gd name="T18" fmla="*/ 8 w 14"/>
                  <a:gd name="T19" fmla="*/ 14 h 19"/>
                  <a:gd name="T20" fmla="*/ 9 w 14"/>
                  <a:gd name="T21" fmla="*/ 14 h 19"/>
                  <a:gd name="T22" fmla="*/ 9 w 14"/>
                  <a:gd name="T23" fmla="*/ 15 h 19"/>
                  <a:gd name="T24" fmla="*/ 10 w 14"/>
                  <a:gd name="T25" fmla="*/ 15 h 19"/>
                  <a:gd name="T26" fmla="*/ 10 w 14"/>
                  <a:gd name="T27" fmla="*/ 14 h 19"/>
                  <a:gd name="T28" fmla="*/ 11 w 14"/>
                  <a:gd name="T29" fmla="*/ 14 h 19"/>
                  <a:gd name="T30" fmla="*/ 11 w 14"/>
                  <a:gd name="T31" fmla="*/ 15 h 19"/>
                  <a:gd name="T32" fmla="*/ 11 w 14"/>
                  <a:gd name="T33" fmla="*/ 16 h 19"/>
                  <a:gd name="T34" fmla="*/ 11 w 14"/>
                  <a:gd name="T35" fmla="*/ 16 h 19"/>
                  <a:gd name="T36" fmla="*/ 12 w 14"/>
                  <a:gd name="T37" fmla="*/ 17 h 19"/>
                  <a:gd name="T38" fmla="*/ 11 w 14"/>
                  <a:gd name="T39" fmla="*/ 18 h 19"/>
                  <a:gd name="T40" fmla="*/ 11 w 14"/>
                  <a:gd name="T41" fmla="*/ 19 h 19"/>
                  <a:gd name="T42" fmla="*/ 11 w 14"/>
                  <a:gd name="T43" fmla="*/ 19 h 19"/>
                  <a:gd name="T44" fmla="*/ 12 w 14"/>
                  <a:gd name="T45" fmla="*/ 19 h 19"/>
                  <a:gd name="T46" fmla="*/ 13 w 14"/>
                  <a:gd name="T47" fmla="*/ 19 h 19"/>
                  <a:gd name="T48" fmla="*/ 13 w 14"/>
                  <a:gd name="T49" fmla="*/ 18 h 19"/>
                  <a:gd name="T50" fmla="*/ 13 w 14"/>
                  <a:gd name="T51" fmla="*/ 17 h 19"/>
                  <a:gd name="T52" fmla="*/ 14 w 14"/>
                  <a:gd name="T53" fmla="*/ 16 h 19"/>
                  <a:gd name="T54" fmla="*/ 13 w 14"/>
                  <a:gd name="T55" fmla="*/ 16 h 19"/>
                  <a:gd name="T56" fmla="*/ 13 w 14"/>
                  <a:gd name="T57" fmla="*/ 15 h 19"/>
                  <a:gd name="T58" fmla="*/ 13 w 14"/>
                  <a:gd name="T59" fmla="*/ 14 h 19"/>
                  <a:gd name="T60" fmla="*/ 12 w 14"/>
                  <a:gd name="T61" fmla="*/ 13 h 19"/>
                  <a:gd name="T62" fmla="*/ 11 w 14"/>
                  <a:gd name="T63" fmla="*/ 13 h 19"/>
                  <a:gd name="T64" fmla="*/ 11 w 14"/>
                  <a:gd name="T65" fmla="*/ 13 h 19"/>
                  <a:gd name="T66" fmla="*/ 10 w 14"/>
                  <a:gd name="T67" fmla="*/ 12 h 19"/>
                  <a:gd name="T68" fmla="*/ 9 w 14"/>
                  <a:gd name="T69" fmla="*/ 12 h 19"/>
                  <a:gd name="T70" fmla="*/ 7 w 14"/>
                  <a:gd name="T71" fmla="*/ 12 h 19"/>
                  <a:gd name="T72" fmla="*/ 7 w 14"/>
                  <a:gd name="T73" fmla="*/ 11 h 19"/>
                  <a:gd name="T74" fmla="*/ 6 w 14"/>
                  <a:gd name="T75" fmla="*/ 11 h 19"/>
                  <a:gd name="T76" fmla="*/ 6 w 14"/>
                  <a:gd name="T77" fmla="*/ 9 h 19"/>
                  <a:gd name="T78" fmla="*/ 6 w 14"/>
                  <a:gd name="T79" fmla="*/ 8 h 19"/>
                  <a:gd name="T80" fmla="*/ 6 w 14"/>
                  <a:gd name="T81" fmla="*/ 8 h 19"/>
                  <a:gd name="T82" fmla="*/ 7 w 14"/>
                  <a:gd name="T83" fmla="*/ 7 h 19"/>
                  <a:gd name="T84" fmla="*/ 8 w 14"/>
                  <a:gd name="T85" fmla="*/ 6 h 19"/>
                  <a:gd name="T86" fmla="*/ 8 w 14"/>
                  <a:gd name="T87" fmla="*/ 4 h 19"/>
                  <a:gd name="T88" fmla="*/ 8 w 14"/>
                  <a:gd name="T89" fmla="*/ 3 h 19"/>
                  <a:gd name="T90" fmla="*/ 7 w 14"/>
                  <a:gd name="T91" fmla="*/ 3 h 19"/>
                  <a:gd name="T92" fmla="*/ 7 w 14"/>
                  <a:gd name="T93" fmla="*/ 2 h 19"/>
                  <a:gd name="T94" fmla="*/ 6 w 14"/>
                  <a:gd name="T95" fmla="*/ 0 h 19"/>
                  <a:gd name="T96" fmla="*/ 5 w 14"/>
                  <a:gd name="T97" fmla="*/ 0 h 19"/>
                  <a:gd name="T98" fmla="*/ 4 w 14"/>
                  <a:gd name="T99" fmla="*/ 0 h 19"/>
                  <a:gd name="T100" fmla="*/ 2 w 14"/>
                  <a:gd name="T101" fmla="*/ 0 h 19"/>
                  <a:gd name="T102" fmla="*/ 2 w 14"/>
                  <a:gd name="T103" fmla="*/ 2 h 19"/>
                  <a:gd name="T104" fmla="*/ 2 w 14"/>
                  <a:gd name="T105" fmla="*/ 3 h 19"/>
                  <a:gd name="T106" fmla="*/ 2 w 14"/>
                  <a:gd name="T107" fmla="*/ 5 h 19"/>
                  <a:gd name="T108" fmla="*/ 2 w 14"/>
                  <a:gd name="T109" fmla="*/ 6 h 19"/>
                  <a:gd name="T110" fmla="*/ 2 w 14"/>
                  <a:gd name="T111" fmla="*/ 7 h 19"/>
                  <a:gd name="T112" fmla="*/ 2 w 14"/>
                  <a:gd name="T113" fmla="*/ 6 h 19"/>
                  <a:gd name="T114" fmla="*/ 1 w 14"/>
                  <a:gd name="T115" fmla="*/ 7 h 19"/>
                  <a:gd name="T116" fmla="*/ 1 w 14"/>
                  <a:gd name="T117" fmla="*/ 8 h 19"/>
                  <a:gd name="T118" fmla="*/ 2 w 14"/>
                  <a:gd name="T1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19">
                    <a:moveTo>
                      <a:pt x="2" y="9"/>
                    </a:moveTo>
                    <a:cubicBezTo>
                      <a:pt x="2" y="10"/>
                      <a:pt x="2" y="10"/>
                      <a:pt x="2" y="11"/>
                    </a:cubicBezTo>
                    <a:cubicBezTo>
                      <a:pt x="3" y="11"/>
                      <a:pt x="3" y="11"/>
                      <a:pt x="4" y="11"/>
                    </a:cubicBezTo>
                    <a:cubicBezTo>
                      <a:pt x="4" y="11"/>
                      <a:pt x="5" y="11"/>
                      <a:pt x="5" y="11"/>
                    </a:cubicBezTo>
                    <a:cubicBezTo>
                      <a:pt x="5" y="12"/>
                      <a:pt x="5" y="12"/>
                      <a:pt x="5" y="12"/>
                    </a:cubicBezTo>
                    <a:cubicBezTo>
                      <a:pt x="5" y="12"/>
                      <a:pt x="5" y="13"/>
                      <a:pt x="5" y="13"/>
                    </a:cubicBezTo>
                    <a:cubicBezTo>
                      <a:pt x="5" y="13"/>
                      <a:pt x="5" y="13"/>
                      <a:pt x="5" y="13"/>
                    </a:cubicBezTo>
                    <a:cubicBezTo>
                      <a:pt x="5" y="14"/>
                      <a:pt x="6" y="13"/>
                      <a:pt x="6" y="13"/>
                    </a:cubicBezTo>
                    <a:cubicBezTo>
                      <a:pt x="7" y="13"/>
                      <a:pt x="7" y="13"/>
                      <a:pt x="7" y="13"/>
                    </a:cubicBezTo>
                    <a:cubicBezTo>
                      <a:pt x="7" y="13"/>
                      <a:pt x="8" y="13"/>
                      <a:pt x="8" y="14"/>
                    </a:cubicBezTo>
                    <a:cubicBezTo>
                      <a:pt x="8" y="14"/>
                      <a:pt x="8" y="14"/>
                      <a:pt x="9" y="14"/>
                    </a:cubicBezTo>
                    <a:cubicBezTo>
                      <a:pt x="9" y="14"/>
                      <a:pt x="9" y="15"/>
                      <a:pt x="9" y="15"/>
                    </a:cubicBezTo>
                    <a:cubicBezTo>
                      <a:pt x="9" y="15"/>
                      <a:pt x="10" y="15"/>
                      <a:pt x="10" y="15"/>
                    </a:cubicBezTo>
                    <a:cubicBezTo>
                      <a:pt x="10" y="15"/>
                      <a:pt x="10" y="14"/>
                      <a:pt x="10" y="14"/>
                    </a:cubicBezTo>
                    <a:cubicBezTo>
                      <a:pt x="10" y="14"/>
                      <a:pt x="11" y="14"/>
                      <a:pt x="11" y="14"/>
                    </a:cubicBezTo>
                    <a:cubicBezTo>
                      <a:pt x="11" y="15"/>
                      <a:pt x="11" y="15"/>
                      <a:pt x="11" y="15"/>
                    </a:cubicBezTo>
                    <a:cubicBezTo>
                      <a:pt x="11" y="16"/>
                      <a:pt x="11" y="15"/>
                      <a:pt x="11" y="16"/>
                    </a:cubicBezTo>
                    <a:cubicBezTo>
                      <a:pt x="11" y="16"/>
                      <a:pt x="11" y="16"/>
                      <a:pt x="11" y="16"/>
                    </a:cubicBezTo>
                    <a:cubicBezTo>
                      <a:pt x="11" y="17"/>
                      <a:pt x="12" y="16"/>
                      <a:pt x="12" y="17"/>
                    </a:cubicBezTo>
                    <a:cubicBezTo>
                      <a:pt x="12" y="17"/>
                      <a:pt x="11" y="17"/>
                      <a:pt x="11" y="18"/>
                    </a:cubicBezTo>
                    <a:cubicBezTo>
                      <a:pt x="11" y="18"/>
                      <a:pt x="10" y="18"/>
                      <a:pt x="11" y="19"/>
                    </a:cubicBezTo>
                    <a:cubicBezTo>
                      <a:pt x="11" y="19"/>
                      <a:pt x="11" y="19"/>
                      <a:pt x="11" y="19"/>
                    </a:cubicBezTo>
                    <a:cubicBezTo>
                      <a:pt x="12" y="19"/>
                      <a:pt x="12" y="19"/>
                      <a:pt x="12" y="19"/>
                    </a:cubicBezTo>
                    <a:cubicBezTo>
                      <a:pt x="13" y="19"/>
                      <a:pt x="13" y="19"/>
                      <a:pt x="13" y="19"/>
                    </a:cubicBezTo>
                    <a:cubicBezTo>
                      <a:pt x="13" y="19"/>
                      <a:pt x="13" y="19"/>
                      <a:pt x="13" y="18"/>
                    </a:cubicBezTo>
                    <a:cubicBezTo>
                      <a:pt x="13" y="18"/>
                      <a:pt x="13" y="18"/>
                      <a:pt x="13" y="17"/>
                    </a:cubicBezTo>
                    <a:cubicBezTo>
                      <a:pt x="13" y="17"/>
                      <a:pt x="14" y="17"/>
                      <a:pt x="14" y="16"/>
                    </a:cubicBezTo>
                    <a:cubicBezTo>
                      <a:pt x="14" y="16"/>
                      <a:pt x="13" y="16"/>
                      <a:pt x="13" y="16"/>
                    </a:cubicBezTo>
                    <a:cubicBezTo>
                      <a:pt x="13" y="15"/>
                      <a:pt x="13" y="15"/>
                      <a:pt x="13" y="15"/>
                    </a:cubicBezTo>
                    <a:cubicBezTo>
                      <a:pt x="13" y="14"/>
                      <a:pt x="13" y="14"/>
                      <a:pt x="13" y="14"/>
                    </a:cubicBezTo>
                    <a:cubicBezTo>
                      <a:pt x="12" y="13"/>
                      <a:pt x="12" y="13"/>
                      <a:pt x="12" y="13"/>
                    </a:cubicBezTo>
                    <a:cubicBezTo>
                      <a:pt x="12" y="13"/>
                      <a:pt x="12" y="13"/>
                      <a:pt x="11" y="13"/>
                    </a:cubicBezTo>
                    <a:cubicBezTo>
                      <a:pt x="11" y="13"/>
                      <a:pt x="11" y="13"/>
                      <a:pt x="11" y="13"/>
                    </a:cubicBezTo>
                    <a:cubicBezTo>
                      <a:pt x="10" y="13"/>
                      <a:pt x="10" y="12"/>
                      <a:pt x="10" y="12"/>
                    </a:cubicBezTo>
                    <a:cubicBezTo>
                      <a:pt x="10" y="12"/>
                      <a:pt x="9" y="12"/>
                      <a:pt x="9" y="12"/>
                    </a:cubicBezTo>
                    <a:cubicBezTo>
                      <a:pt x="8" y="12"/>
                      <a:pt x="8" y="12"/>
                      <a:pt x="7" y="12"/>
                    </a:cubicBezTo>
                    <a:cubicBezTo>
                      <a:pt x="7" y="12"/>
                      <a:pt x="7" y="11"/>
                      <a:pt x="7" y="11"/>
                    </a:cubicBezTo>
                    <a:cubicBezTo>
                      <a:pt x="7" y="11"/>
                      <a:pt x="7" y="11"/>
                      <a:pt x="6" y="11"/>
                    </a:cubicBezTo>
                    <a:cubicBezTo>
                      <a:pt x="6" y="10"/>
                      <a:pt x="6" y="10"/>
                      <a:pt x="6" y="9"/>
                    </a:cubicBezTo>
                    <a:cubicBezTo>
                      <a:pt x="6" y="9"/>
                      <a:pt x="6" y="9"/>
                      <a:pt x="6" y="8"/>
                    </a:cubicBezTo>
                    <a:cubicBezTo>
                      <a:pt x="6" y="8"/>
                      <a:pt x="6" y="8"/>
                      <a:pt x="6" y="8"/>
                    </a:cubicBezTo>
                    <a:cubicBezTo>
                      <a:pt x="7" y="8"/>
                      <a:pt x="7" y="7"/>
                      <a:pt x="7" y="7"/>
                    </a:cubicBezTo>
                    <a:cubicBezTo>
                      <a:pt x="7" y="6"/>
                      <a:pt x="7" y="6"/>
                      <a:pt x="8" y="6"/>
                    </a:cubicBezTo>
                    <a:cubicBezTo>
                      <a:pt x="8" y="5"/>
                      <a:pt x="8" y="5"/>
                      <a:pt x="8" y="4"/>
                    </a:cubicBezTo>
                    <a:cubicBezTo>
                      <a:pt x="8" y="4"/>
                      <a:pt x="8" y="4"/>
                      <a:pt x="8" y="3"/>
                    </a:cubicBezTo>
                    <a:cubicBezTo>
                      <a:pt x="7" y="3"/>
                      <a:pt x="7" y="3"/>
                      <a:pt x="7" y="3"/>
                    </a:cubicBezTo>
                    <a:cubicBezTo>
                      <a:pt x="7" y="2"/>
                      <a:pt x="7" y="2"/>
                      <a:pt x="7" y="2"/>
                    </a:cubicBezTo>
                    <a:cubicBezTo>
                      <a:pt x="6" y="1"/>
                      <a:pt x="7" y="0"/>
                      <a:pt x="6" y="0"/>
                    </a:cubicBezTo>
                    <a:cubicBezTo>
                      <a:pt x="6" y="0"/>
                      <a:pt x="5" y="0"/>
                      <a:pt x="5" y="0"/>
                    </a:cubicBezTo>
                    <a:cubicBezTo>
                      <a:pt x="4" y="0"/>
                      <a:pt x="4" y="0"/>
                      <a:pt x="4" y="0"/>
                    </a:cubicBezTo>
                    <a:cubicBezTo>
                      <a:pt x="3" y="0"/>
                      <a:pt x="3" y="0"/>
                      <a:pt x="2" y="0"/>
                    </a:cubicBezTo>
                    <a:cubicBezTo>
                      <a:pt x="2" y="0"/>
                      <a:pt x="2" y="1"/>
                      <a:pt x="2" y="2"/>
                    </a:cubicBezTo>
                    <a:cubicBezTo>
                      <a:pt x="2" y="2"/>
                      <a:pt x="2" y="3"/>
                      <a:pt x="2" y="3"/>
                    </a:cubicBezTo>
                    <a:cubicBezTo>
                      <a:pt x="2" y="4"/>
                      <a:pt x="2" y="4"/>
                      <a:pt x="2" y="5"/>
                    </a:cubicBezTo>
                    <a:cubicBezTo>
                      <a:pt x="2" y="5"/>
                      <a:pt x="2" y="5"/>
                      <a:pt x="2" y="6"/>
                    </a:cubicBezTo>
                    <a:cubicBezTo>
                      <a:pt x="2" y="6"/>
                      <a:pt x="3" y="7"/>
                      <a:pt x="2" y="7"/>
                    </a:cubicBezTo>
                    <a:cubicBezTo>
                      <a:pt x="2" y="7"/>
                      <a:pt x="2" y="6"/>
                      <a:pt x="2" y="6"/>
                    </a:cubicBezTo>
                    <a:cubicBezTo>
                      <a:pt x="1" y="6"/>
                      <a:pt x="1" y="6"/>
                      <a:pt x="1" y="7"/>
                    </a:cubicBezTo>
                    <a:cubicBezTo>
                      <a:pt x="0" y="7"/>
                      <a:pt x="1" y="8"/>
                      <a:pt x="1" y="8"/>
                    </a:cubicBezTo>
                    <a:cubicBezTo>
                      <a:pt x="1" y="9"/>
                      <a:pt x="1" y="9"/>
                      <a:pt x="2" y="9"/>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27" name="Freeform 424"/>
              <p:cNvSpPr>
                <a:spLocks/>
              </p:cNvSpPr>
              <p:nvPr/>
            </p:nvSpPr>
            <p:spPr bwMode="auto">
              <a:xfrm>
                <a:off x="7518401" y="2697164"/>
                <a:ext cx="33338" cy="65088"/>
              </a:xfrm>
              <a:custGeom>
                <a:avLst/>
                <a:gdLst>
                  <a:gd name="T0" fmla="*/ 3 w 3"/>
                  <a:gd name="T1" fmla="*/ 4 h 6"/>
                  <a:gd name="T2" fmla="*/ 3 w 3"/>
                  <a:gd name="T3" fmla="*/ 3 h 6"/>
                  <a:gd name="T4" fmla="*/ 3 w 3"/>
                  <a:gd name="T5" fmla="*/ 3 h 6"/>
                  <a:gd name="T6" fmla="*/ 1 w 3"/>
                  <a:gd name="T7" fmla="*/ 3 h 6"/>
                  <a:gd name="T8" fmla="*/ 1 w 3"/>
                  <a:gd name="T9" fmla="*/ 2 h 6"/>
                  <a:gd name="T10" fmla="*/ 0 w 3"/>
                  <a:gd name="T11" fmla="*/ 0 h 6"/>
                  <a:gd name="T12" fmla="*/ 0 w 3"/>
                  <a:gd name="T13" fmla="*/ 1 h 6"/>
                  <a:gd name="T14" fmla="*/ 1 w 3"/>
                  <a:gd name="T15" fmla="*/ 3 h 6"/>
                  <a:gd name="T16" fmla="*/ 0 w 3"/>
                  <a:gd name="T17" fmla="*/ 4 h 6"/>
                  <a:gd name="T18" fmla="*/ 0 w 3"/>
                  <a:gd name="T19" fmla="*/ 6 h 6"/>
                  <a:gd name="T20" fmla="*/ 1 w 3"/>
                  <a:gd name="T21" fmla="*/ 6 h 6"/>
                  <a:gd name="T22" fmla="*/ 2 w 3"/>
                  <a:gd name="T23" fmla="*/ 5 h 6"/>
                  <a:gd name="T24" fmla="*/ 3 w 3"/>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4"/>
                    </a:moveTo>
                    <a:cubicBezTo>
                      <a:pt x="3" y="4"/>
                      <a:pt x="3" y="4"/>
                      <a:pt x="3" y="3"/>
                    </a:cubicBezTo>
                    <a:cubicBezTo>
                      <a:pt x="3" y="3"/>
                      <a:pt x="3" y="3"/>
                      <a:pt x="3" y="3"/>
                    </a:cubicBezTo>
                    <a:cubicBezTo>
                      <a:pt x="2" y="2"/>
                      <a:pt x="2" y="3"/>
                      <a:pt x="1" y="3"/>
                    </a:cubicBezTo>
                    <a:cubicBezTo>
                      <a:pt x="1" y="2"/>
                      <a:pt x="1" y="2"/>
                      <a:pt x="1" y="2"/>
                    </a:cubicBezTo>
                    <a:cubicBezTo>
                      <a:pt x="1" y="1"/>
                      <a:pt x="1" y="0"/>
                      <a:pt x="0" y="0"/>
                    </a:cubicBezTo>
                    <a:cubicBezTo>
                      <a:pt x="0" y="1"/>
                      <a:pt x="0" y="1"/>
                      <a:pt x="0" y="1"/>
                    </a:cubicBezTo>
                    <a:cubicBezTo>
                      <a:pt x="0" y="2"/>
                      <a:pt x="0" y="2"/>
                      <a:pt x="1" y="3"/>
                    </a:cubicBezTo>
                    <a:cubicBezTo>
                      <a:pt x="1" y="3"/>
                      <a:pt x="0" y="4"/>
                      <a:pt x="0" y="4"/>
                    </a:cubicBezTo>
                    <a:cubicBezTo>
                      <a:pt x="0" y="5"/>
                      <a:pt x="0" y="5"/>
                      <a:pt x="0" y="6"/>
                    </a:cubicBezTo>
                    <a:cubicBezTo>
                      <a:pt x="0" y="6"/>
                      <a:pt x="1" y="6"/>
                      <a:pt x="1" y="6"/>
                    </a:cubicBezTo>
                    <a:cubicBezTo>
                      <a:pt x="2" y="6"/>
                      <a:pt x="2" y="5"/>
                      <a:pt x="2" y="5"/>
                    </a:cubicBezTo>
                    <a:cubicBezTo>
                      <a:pt x="3" y="5"/>
                      <a:pt x="3" y="5"/>
                      <a:pt x="3" y="4"/>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28" name="Freeform 425"/>
              <p:cNvSpPr>
                <a:spLocks/>
              </p:cNvSpPr>
              <p:nvPr/>
            </p:nvSpPr>
            <p:spPr bwMode="auto">
              <a:xfrm>
                <a:off x="7540626" y="2697164"/>
                <a:ext cx="76200" cy="119063"/>
              </a:xfrm>
              <a:custGeom>
                <a:avLst/>
                <a:gdLst>
                  <a:gd name="T0" fmla="*/ 7 w 7"/>
                  <a:gd name="T1" fmla="*/ 4 h 11"/>
                  <a:gd name="T2" fmla="*/ 7 w 7"/>
                  <a:gd name="T3" fmla="*/ 2 h 11"/>
                  <a:gd name="T4" fmla="*/ 7 w 7"/>
                  <a:gd name="T5" fmla="*/ 1 h 11"/>
                  <a:gd name="T6" fmla="*/ 6 w 7"/>
                  <a:gd name="T7" fmla="*/ 0 h 11"/>
                  <a:gd name="T8" fmla="*/ 5 w 7"/>
                  <a:gd name="T9" fmla="*/ 0 h 11"/>
                  <a:gd name="T10" fmla="*/ 5 w 7"/>
                  <a:gd name="T11" fmla="*/ 0 h 11"/>
                  <a:gd name="T12" fmla="*/ 4 w 7"/>
                  <a:gd name="T13" fmla="*/ 2 h 11"/>
                  <a:gd name="T14" fmla="*/ 4 w 7"/>
                  <a:gd name="T15" fmla="*/ 4 h 11"/>
                  <a:gd name="T16" fmla="*/ 4 w 7"/>
                  <a:gd name="T17" fmla="*/ 5 h 11"/>
                  <a:gd name="T18" fmla="*/ 3 w 7"/>
                  <a:gd name="T19" fmla="*/ 5 h 11"/>
                  <a:gd name="T20" fmla="*/ 2 w 7"/>
                  <a:gd name="T21" fmla="*/ 5 h 11"/>
                  <a:gd name="T22" fmla="*/ 1 w 7"/>
                  <a:gd name="T23" fmla="*/ 5 h 11"/>
                  <a:gd name="T24" fmla="*/ 1 w 7"/>
                  <a:gd name="T25" fmla="*/ 6 h 11"/>
                  <a:gd name="T26" fmla="*/ 0 w 7"/>
                  <a:gd name="T27" fmla="*/ 8 h 11"/>
                  <a:gd name="T28" fmla="*/ 0 w 7"/>
                  <a:gd name="T29" fmla="*/ 8 h 11"/>
                  <a:gd name="T30" fmla="*/ 0 w 7"/>
                  <a:gd name="T31" fmla="*/ 9 h 11"/>
                  <a:gd name="T32" fmla="*/ 1 w 7"/>
                  <a:gd name="T33" fmla="*/ 10 h 11"/>
                  <a:gd name="T34" fmla="*/ 1 w 7"/>
                  <a:gd name="T35" fmla="*/ 11 h 11"/>
                  <a:gd name="T36" fmla="*/ 2 w 7"/>
                  <a:gd name="T37" fmla="*/ 10 h 11"/>
                  <a:gd name="T38" fmla="*/ 3 w 7"/>
                  <a:gd name="T39" fmla="*/ 9 h 11"/>
                  <a:gd name="T40" fmla="*/ 3 w 7"/>
                  <a:gd name="T41" fmla="*/ 9 h 11"/>
                  <a:gd name="T42" fmla="*/ 4 w 7"/>
                  <a:gd name="T43" fmla="*/ 7 h 11"/>
                  <a:gd name="T44" fmla="*/ 4 w 7"/>
                  <a:gd name="T45" fmla="*/ 6 h 11"/>
                  <a:gd name="T46" fmla="*/ 5 w 7"/>
                  <a:gd name="T47" fmla="*/ 5 h 11"/>
                  <a:gd name="T48" fmla="*/ 5 w 7"/>
                  <a:gd name="T49" fmla="*/ 6 h 11"/>
                  <a:gd name="T50" fmla="*/ 6 w 7"/>
                  <a:gd name="T51" fmla="*/ 7 h 11"/>
                  <a:gd name="T52" fmla="*/ 7 w 7"/>
                  <a:gd name="T53" fmla="*/ 7 h 11"/>
                  <a:gd name="T54" fmla="*/ 7 w 7"/>
                  <a:gd name="T55" fmla="*/ 6 h 11"/>
                  <a:gd name="T56" fmla="*/ 7 w 7"/>
                  <a:gd name="T57" fmla="*/ 5 h 11"/>
                  <a:gd name="T58" fmla="*/ 7 w 7"/>
                  <a:gd name="T5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1">
                    <a:moveTo>
                      <a:pt x="7" y="4"/>
                    </a:moveTo>
                    <a:cubicBezTo>
                      <a:pt x="7" y="4"/>
                      <a:pt x="7" y="3"/>
                      <a:pt x="7" y="2"/>
                    </a:cubicBezTo>
                    <a:cubicBezTo>
                      <a:pt x="7" y="2"/>
                      <a:pt x="7" y="1"/>
                      <a:pt x="7" y="1"/>
                    </a:cubicBezTo>
                    <a:cubicBezTo>
                      <a:pt x="7" y="1"/>
                      <a:pt x="7" y="0"/>
                      <a:pt x="6" y="0"/>
                    </a:cubicBezTo>
                    <a:cubicBezTo>
                      <a:pt x="6" y="0"/>
                      <a:pt x="6" y="0"/>
                      <a:pt x="5" y="0"/>
                    </a:cubicBezTo>
                    <a:cubicBezTo>
                      <a:pt x="5" y="0"/>
                      <a:pt x="5" y="0"/>
                      <a:pt x="5" y="0"/>
                    </a:cubicBezTo>
                    <a:cubicBezTo>
                      <a:pt x="4" y="1"/>
                      <a:pt x="4" y="2"/>
                      <a:pt x="4" y="2"/>
                    </a:cubicBezTo>
                    <a:cubicBezTo>
                      <a:pt x="4" y="3"/>
                      <a:pt x="4" y="3"/>
                      <a:pt x="4" y="4"/>
                    </a:cubicBezTo>
                    <a:cubicBezTo>
                      <a:pt x="4" y="4"/>
                      <a:pt x="4" y="4"/>
                      <a:pt x="4" y="5"/>
                    </a:cubicBezTo>
                    <a:cubicBezTo>
                      <a:pt x="3" y="5"/>
                      <a:pt x="3" y="5"/>
                      <a:pt x="3" y="5"/>
                    </a:cubicBezTo>
                    <a:cubicBezTo>
                      <a:pt x="2" y="5"/>
                      <a:pt x="2" y="5"/>
                      <a:pt x="2" y="5"/>
                    </a:cubicBezTo>
                    <a:cubicBezTo>
                      <a:pt x="1" y="5"/>
                      <a:pt x="1" y="5"/>
                      <a:pt x="1" y="5"/>
                    </a:cubicBezTo>
                    <a:cubicBezTo>
                      <a:pt x="0" y="6"/>
                      <a:pt x="1" y="6"/>
                      <a:pt x="1" y="6"/>
                    </a:cubicBezTo>
                    <a:cubicBezTo>
                      <a:pt x="1" y="7"/>
                      <a:pt x="0" y="7"/>
                      <a:pt x="0" y="8"/>
                    </a:cubicBezTo>
                    <a:cubicBezTo>
                      <a:pt x="0" y="8"/>
                      <a:pt x="0" y="8"/>
                      <a:pt x="0" y="8"/>
                    </a:cubicBezTo>
                    <a:cubicBezTo>
                      <a:pt x="0" y="9"/>
                      <a:pt x="0" y="9"/>
                      <a:pt x="0" y="9"/>
                    </a:cubicBezTo>
                    <a:cubicBezTo>
                      <a:pt x="0" y="9"/>
                      <a:pt x="0" y="10"/>
                      <a:pt x="1" y="10"/>
                    </a:cubicBezTo>
                    <a:cubicBezTo>
                      <a:pt x="1" y="10"/>
                      <a:pt x="1" y="10"/>
                      <a:pt x="1" y="11"/>
                    </a:cubicBezTo>
                    <a:cubicBezTo>
                      <a:pt x="2" y="11"/>
                      <a:pt x="2" y="11"/>
                      <a:pt x="2" y="10"/>
                    </a:cubicBezTo>
                    <a:cubicBezTo>
                      <a:pt x="3" y="10"/>
                      <a:pt x="2" y="10"/>
                      <a:pt x="3" y="9"/>
                    </a:cubicBezTo>
                    <a:cubicBezTo>
                      <a:pt x="3" y="9"/>
                      <a:pt x="3" y="9"/>
                      <a:pt x="3" y="9"/>
                    </a:cubicBezTo>
                    <a:cubicBezTo>
                      <a:pt x="3" y="8"/>
                      <a:pt x="3" y="8"/>
                      <a:pt x="4" y="7"/>
                    </a:cubicBezTo>
                    <a:cubicBezTo>
                      <a:pt x="4" y="7"/>
                      <a:pt x="4" y="6"/>
                      <a:pt x="4" y="6"/>
                    </a:cubicBezTo>
                    <a:cubicBezTo>
                      <a:pt x="4" y="5"/>
                      <a:pt x="4" y="5"/>
                      <a:pt x="5" y="5"/>
                    </a:cubicBezTo>
                    <a:cubicBezTo>
                      <a:pt x="5" y="5"/>
                      <a:pt x="5" y="5"/>
                      <a:pt x="5" y="6"/>
                    </a:cubicBezTo>
                    <a:cubicBezTo>
                      <a:pt x="6" y="6"/>
                      <a:pt x="5" y="7"/>
                      <a:pt x="6" y="7"/>
                    </a:cubicBezTo>
                    <a:cubicBezTo>
                      <a:pt x="6" y="7"/>
                      <a:pt x="7" y="7"/>
                      <a:pt x="7" y="7"/>
                    </a:cubicBezTo>
                    <a:cubicBezTo>
                      <a:pt x="7" y="6"/>
                      <a:pt x="7" y="6"/>
                      <a:pt x="7" y="6"/>
                    </a:cubicBezTo>
                    <a:cubicBezTo>
                      <a:pt x="7" y="5"/>
                      <a:pt x="7" y="5"/>
                      <a:pt x="7" y="5"/>
                    </a:cubicBezTo>
                    <a:cubicBezTo>
                      <a:pt x="7" y="5"/>
                      <a:pt x="7" y="5"/>
                      <a:pt x="7" y="4"/>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29" name="Freeform 426"/>
              <p:cNvSpPr>
                <a:spLocks/>
              </p:cNvSpPr>
              <p:nvPr/>
            </p:nvSpPr>
            <p:spPr bwMode="auto">
              <a:xfrm>
                <a:off x="7583489" y="2773364"/>
                <a:ext cx="22225" cy="22225"/>
              </a:xfrm>
              <a:custGeom>
                <a:avLst/>
                <a:gdLst>
                  <a:gd name="T0" fmla="*/ 0 w 2"/>
                  <a:gd name="T1" fmla="*/ 0 h 2"/>
                  <a:gd name="T2" fmla="*/ 0 w 2"/>
                  <a:gd name="T3" fmla="*/ 1 h 2"/>
                  <a:gd name="T4" fmla="*/ 0 w 2"/>
                  <a:gd name="T5" fmla="*/ 2 h 2"/>
                  <a:gd name="T6" fmla="*/ 0 w 2"/>
                  <a:gd name="T7" fmla="*/ 2 h 2"/>
                  <a:gd name="T8" fmla="*/ 1 w 2"/>
                  <a:gd name="T9" fmla="*/ 2 h 2"/>
                  <a:gd name="T10" fmla="*/ 2 w 2"/>
                  <a:gd name="T11" fmla="*/ 1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1"/>
                      <a:pt x="0" y="1"/>
                      <a:pt x="0" y="1"/>
                    </a:cubicBezTo>
                    <a:cubicBezTo>
                      <a:pt x="0" y="1"/>
                      <a:pt x="0" y="2"/>
                      <a:pt x="0" y="2"/>
                    </a:cubicBezTo>
                    <a:cubicBezTo>
                      <a:pt x="0" y="2"/>
                      <a:pt x="0" y="2"/>
                      <a:pt x="0" y="2"/>
                    </a:cubicBezTo>
                    <a:cubicBezTo>
                      <a:pt x="1" y="2"/>
                      <a:pt x="1" y="2"/>
                      <a:pt x="1" y="2"/>
                    </a:cubicBezTo>
                    <a:cubicBezTo>
                      <a:pt x="1" y="2"/>
                      <a:pt x="2" y="2"/>
                      <a:pt x="2" y="1"/>
                    </a:cubicBezTo>
                    <a:cubicBezTo>
                      <a:pt x="2" y="1"/>
                      <a:pt x="2" y="1"/>
                      <a:pt x="2" y="0"/>
                    </a:cubicBezTo>
                    <a:cubicBezTo>
                      <a:pt x="1" y="0"/>
                      <a:pt x="1"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30" name="Freeform 427"/>
              <p:cNvSpPr>
                <a:spLocks/>
              </p:cNvSpPr>
              <p:nvPr/>
            </p:nvSpPr>
            <p:spPr bwMode="auto">
              <a:xfrm>
                <a:off x="7529514" y="2881314"/>
                <a:ext cx="22225" cy="11113"/>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1" y="1"/>
                      <a:pt x="1" y="1"/>
                    </a:cubicBezTo>
                    <a:cubicBezTo>
                      <a:pt x="1" y="1"/>
                      <a:pt x="2" y="1"/>
                      <a:pt x="2" y="0"/>
                    </a:cubicBezTo>
                    <a:cubicBezTo>
                      <a:pt x="1" y="0"/>
                      <a:pt x="1"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31" name="Freeform 428"/>
              <p:cNvSpPr>
                <a:spLocks/>
              </p:cNvSpPr>
              <p:nvPr/>
            </p:nvSpPr>
            <p:spPr bwMode="auto">
              <a:xfrm>
                <a:off x="7508876" y="2892426"/>
                <a:ext cx="9525" cy="20638"/>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2"/>
                      <a:pt x="1" y="2"/>
                      <a:pt x="1" y="1"/>
                    </a:cubicBezTo>
                    <a:cubicBezTo>
                      <a:pt x="1" y="1"/>
                      <a:pt x="1" y="1"/>
                      <a:pt x="1" y="1"/>
                    </a:cubicBezTo>
                    <a:cubicBezTo>
                      <a:pt x="1" y="0"/>
                      <a:pt x="1"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32" name="Freeform 429"/>
              <p:cNvSpPr>
                <a:spLocks/>
              </p:cNvSpPr>
              <p:nvPr/>
            </p:nvSpPr>
            <p:spPr bwMode="auto">
              <a:xfrm>
                <a:off x="7659689" y="2946401"/>
                <a:ext cx="11113" cy="20638"/>
              </a:xfrm>
              <a:custGeom>
                <a:avLst/>
                <a:gdLst>
                  <a:gd name="T0" fmla="*/ 1 w 1"/>
                  <a:gd name="T1" fmla="*/ 1 h 2"/>
                  <a:gd name="T2" fmla="*/ 1 w 1"/>
                  <a:gd name="T3" fmla="*/ 2 h 2"/>
                  <a:gd name="T4" fmla="*/ 1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1" y="2"/>
                      <a:pt x="1" y="2"/>
                    </a:cubicBezTo>
                    <a:cubicBezTo>
                      <a:pt x="1" y="1"/>
                      <a:pt x="1" y="1"/>
                      <a:pt x="1" y="1"/>
                    </a:cubicBezTo>
                    <a:cubicBezTo>
                      <a:pt x="1" y="1"/>
                      <a:pt x="1" y="0"/>
                      <a:pt x="1" y="0"/>
                    </a:cubicBezTo>
                    <a:cubicBezTo>
                      <a:pt x="1" y="0"/>
                      <a:pt x="1" y="0"/>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33" name="Freeform 430"/>
              <p:cNvSpPr>
                <a:spLocks/>
              </p:cNvSpPr>
              <p:nvPr/>
            </p:nvSpPr>
            <p:spPr bwMode="auto">
              <a:xfrm>
                <a:off x="7529514" y="2784476"/>
                <a:ext cx="130175" cy="128588"/>
              </a:xfrm>
              <a:custGeom>
                <a:avLst/>
                <a:gdLst>
                  <a:gd name="T0" fmla="*/ 12 w 12"/>
                  <a:gd name="T1" fmla="*/ 10 h 12"/>
                  <a:gd name="T2" fmla="*/ 12 w 12"/>
                  <a:gd name="T3" fmla="*/ 8 h 12"/>
                  <a:gd name="T4" fmla="*/ 12 w 12"/>
                  <a:gd name="T5" fmla="*/ 7 h 12"/>
                  <a:gd name="T6" fmla="*/ 12 w 12"/>
                  <a:gd name="T7" fmla="*/ 6 h 12"/>
                  <a:gd name="T8" fmla="*/ 12 w 12"/>
                  <a:gd name="T9" fmla="*/ 5 h 12"/>
                  <a:gd name="T10" fmla="*/ 11 w 12"/>
                  <a:gd name="T11" fmla="*/ 4 h 12"/>
                  <a:gd name="T12" fmla="*/ 11 w 12"/>
                  <a:gd name="T13" fmla="*/ 3 h 12"/>
                  <a:gd name="T14" fmla="*/ 11 w 12"/>
                  <a:gd name="T15" fmla="*/ 2 h 12"/>
                  <a:gd name="T16" fmla="*/ 10 w 12"/>
                  <a:gd name="T17" fmla="*/ 1 h 12"/>
                  <a:gd name="T18" fmla="*/ 9 w 12"/>
                  <a:gd name="T19" fmla="*/ 0 h 12"/>
                  <a:gd name="T20" fmla="*/ 8 w 12"/>
                  <a:gd name="T21" fmla="*/ 0 h 12"/>
                  <a:gd name="T22" fmla="*/ 8 w 12"/>
                  <a:gd name="T23" fmla="*/ 2 h 12"/>
                  <a:gd name="T24" fmla="*/ 8 w 12"/>
                  <a:gd name="T25" fmla="*/ 3 h 12"/>
                  <a:gd name="T26" fmla="*/ 7 w 12"/>
                  <a:gd name="T27" fmla="*/ 3 h 12"/>
                  <a:gd name="T28" fmla="*/ 6 w 12"/>
                  <a:gd name="T29" fmla="*/ 4 h 12"/>
                  <a:gd name="T30" fmla="*/ 5 w 12"/>
                  <a:gd name="T31" fmla="*/ 4 h 12"/>
                  <a:gd name="T32" fmla="*/ 5 w 12"/>
                  <a:gd name="T33" fmla="*/ 3 h 12"/>
                  <a:gd name="T34" fmla="*/ 4 w 12"/>
                  <a:gd name="T35" fmla="*/ 3 h 12"/>
                  <a:gd name="T36" fmla="*/ 3 w 12"/>
                  <a:gd name="T37" fmla="*/ 4 h 12"/>
                  <a:gd name="T38" fmla="*/ 2 w 12"/>
                  <a:gd name="T39" fmla="*/ 5 h 12"/>
                  <a:gd name="T40" fmla="*/ 1 w 12"/>
                  <a:gd name="T41" fmla="*/ 5 h 12"/>
                  <a:gd name="T42" fmla="*/ 0 w 12"/>
                  <a:gd name="T43" fmla="*/ 6 h 12"/>
                  <a:gd name="T44" fmla="*/ 0 w 12"/>
                  <a:gd name="T45" fmla="*/ 7 h 12"/>
                  <a:gd name="T46" fmla="*/ 0 w 12"/>
                  <a:gd name="T47" fmla="*/ 7 h 12"/>
                  <a:gd name="T48" fmla="*/ 0 w 12"/>
                  <a:gd name="T49" fmla="*/ 8 h 12"/>
                  <a:gd name="T50" fmla="*/ 1 w 12"/>
                  <a:gd name="T51" fmla="*/ 9 h 12"/>
                  <a:gd name="T52" fmla="*/ 2 w 12"/>
                  <a:gd name="T53" fmla="*/ 8 h 12"/>
                  <a:gd name="T54" fmla="*/ 2 w 12"/>
                  <a:gd name="T55" fmla="*/ 6 h 12"/>
                  <a:gd name="T56" fmla="*/ 3 w 12"/>
                  <a:gd name="T57" fmla="*/ 6 h 12"/>
                  <a:gd name="T58" fmla="*/ 4 w 12"/>
                  <a:gd name="T59" fmla="*/ 7 h 12"/>
                  <a:gd name="T60" fmla="*/ 4 w 12"/>
                  <a:gd name="T61" fmla="*/ 6 h 12"/>
                  <a:gd name="T62" fmla="*/ 5 w 12"/>
                  <a:gd name="T63" fmla="*/ 6 h 12"/>
                  <a:gd name="T64" fmla="*/ 7 w 12"/>
                  <a:gd name="T65" fmla="*/ 6 h 12"/>
                  <a:gd name="T66" fmla="*/ 8 w 12"/>
                  <a:gd name="T67" fmla="*/ 6 h 12"/>
                  <a:gd name="T68" fmla="*/ 7 w 12"/>
                  <a:gd name="T69" fmla="*/ 7 h 12"/>
                  <a:gd name="T70" fmla="*/ 6 w 12"/>
                  <a:gd name="T71" fmla="*/ 7 h 12"/>
                  <a:gd name="T72" fmla="*/ 6 w 12"/>
                  <a:gd name="T73" fmla="*/ 9 h 12"/>
                  <a:gd name="T74" fmla="*/ 7 w 12"/>
                  <a:gd name="T75" fmla="*/ 10 h 12"/>
                  <a:gd name="T76" fmla="*/ 8 w 12"/>
                  <a:gd name="T77" fmla="*/ 11 h 12"/>
                  <a:gd name="T78" fmla="*/ 9 w 12"/>
                  <a:gd name="T79" fmla="*/ 12 h 12"/>
                  <a:gd name="T80" fmla="*/ 10 w 12"/>
                  <a:gd name="T81" fmla="*/ 12 h 12"/>
                  <a:gd name="T82" fmla="*/ 10 w 12"/>
                  <a:gd name="T83" fmla="*/ 10 h 12"/>
                  <a:gd name="T84" fmla="*/ 10 w 12"/>
                  <a:gd name="T85" fmla="*/ 10 h 12"/>
                  <a:gd name="T86" fmla="*/ 9 w 12"/>
                  <a:gd name="T87" fmla="*/ 8 h 12"/>
                  <a:gd name="T88" fmla="*/ 10 w 12"/>
                  <a:gd name="T89" fmla="*/ 8 h 12"/>
                  <a:gd name="T90" fmla="*/ 11 w 12"/>
                  <a:gd name="T91" fmla="*/ 8 h 12"/>
                  <a:gd name="T92" fmla="*/ 11 w 12"/>
                  <a:gd name="T93" fmla="*/ 9 h 12"/>
                  <a:gd name="T94" fmla="*/ 12 w 12"/>
                  <a:gd name="T9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2">
                    <a:moveTo>
                      <a:pt x="12" y="10"/>
                    </a:moveTo>
                    <a:cubicBezTo>
                      <a:pt x="12" y="10"/>
                      <a:pt x="12" y="9"/>
                      <a:pt x="12" y="8"/>
                    </a:cubicBezTo>
                    <a:cubicBezTo>
                      <a:pt x="12" y="8"/>
                      <a:pt x="12" y="8"/>
                      <a:pt x="12" y="7"/>
                    </a:cubicBezTo>
                    <a:cubicBezTo>
                      <a:pt x="12" y="7"/>
                      <a:pt x="12" y="6"/>
                      <a:pt x="12" y="6"/>
                    </a:cubicBezTo>
                    <a:cubicBezTo>
                      <a:pt x="12" y="5"/>
                      <a:pt x="12" y="5"/>
                      <a:pt x="12" y="5"/>
                    </a:cubicBezTo>
                    <a:cubicBezTo>
                      <a:pt x="11" y="5"/>
                      <a:pt x="11" y="5"/>
                      <a:pt x="11" y="4"/>
                    </a:cubicBezTo>
                    <a:cubicBezTo>
                      <a:pt x="11" y="4"/>
                      <a:pt x="11" y="4"/>
                      <a:pt x="11" y="3"/>
                    </a:cubicBezTo>
                    <a:cubicBezTo>
                      <a:pt x="11" y="3"/>
                      <a:pt x="11" y="2"/>
                      <a:pt x="11" y="2"/>
                    </a:cubicBezTo>
                    <a:cubicBezTo>
                      <a:pt x="10" y="2"/>
                      <a:pt x="10" y="1"/>
                      <a:pt x="10" y="1"/>
                    </a:cubicBezTo>
                    <a:cubicBezTo>
                      <a:pt x="10" y="1"/>
                      <a:pt x="10" y="0"/>
                      <a:pt x="9" y="0"/>
                    </a:cubicBezTo>
                    <a:cubicBezTo>
                      <a:pt x="9" y="0"/>
                      <a:pt x="9" y="0"/>
                      <a:pt x="8" y="0"/>
                    </a:cubicBezTo>
                    <a:cubicBezTo>
                      <a:pt x="8" y="1"/>
                      <a:pt x="8" y="1"/>
                      <a:pt x="8" y="2"/>
                    </a:cubicBezTo>
                    <a:cubicBezTo>
                      <a:pt x="8" y="2"/>
                      <a:pt x="8" y="2"/>
                      <a:pt x="8" y="3"/>
                    </a:cubicBezTo>
                    <a:cubicBezTo>
                      <a:pt x="7" y="3"/>
                      <a:pt x="7" y="3"/>
                      <a:pt x="7" y="3"/>
                    </a:cubicBezTo>
                    <a:cubicBezTo>
                      <a:pt x="6" y="4"/>
                      <a:pt x="6" y="4"/>
                      <a:pt x="6" y="4"/>
                    </a:cubicBezTo>
                    <a:cubicBezTo>
                      <a:pt x="6" y="4"/>
                      <a:pt x="6" y="4"/>
                      <a:pt x="5" y="4"/>
                    </a:cubicBezTo>
                    <a:cubicBezTo>
                      <a:pt x="5" y="4"/>
                      <a:pt x="5" y="3"/>
                      <a:pt x="5" y="3"/>
                    </a:cubicBezTo>
                    <a:cubicBezTo>
                      <a:pt x="5" y="3"/>
                      <a:pt x="4" y="3"/>
                      <a:pt x="4" y="3"/>
                    </a:cubicBezTo>
                    <a:cubicBezTo>
                      <a:pt x="3" y="3"/>
                      <a:pt x="3" y="3"/>
                      <a:pt x="3" y="4"/>
                    </a:cubicBezTo>
                    <a:cubicBezTo>
                      <a:pt x="2" y="4"/>
                      <a:pt x="3" y="5"/>
                      <a:pt x="2" y="5"/>
                    </a:cubicBezTo>
                    <a:cubicBezTo>
                      <a:pt x="2" y="5"/>
                      <a:pt x="2" y="5"/>
                      <a:pt x="1" y="5"/>
                    </a:cubicBezTo>
                    <a:cubicBezTo>
                      <a:pt x="1" y="5"/>
                      <a:pt x="1" y="6"/>
                      <a:pt x="0" y="6"/>
                    </a:cubicBezTo>
                    <a:cubicBezTo>
                      <a:pt x="0" y="6"/>
                      <a:pt x="0" y="7"/>
                      <a:pt x="0" y="7"/>
                    </a:cubicBezTo>
                    <a:cubicBezTo>
                      <a:pt x="0" y="7"/>
                      <a:pt x="0" y="7"/>
                      <a:pt x="0" y="7"/>
                    </a:cubicBezTo>
                    <a:cubicBezTo>
                      <a:pt x="0" y="7"/>
                      <a:pt x="0" y="8"/>
                      <a:pt x="0" y="8"/>
                    </a:cubicBezTo>
                    <a:cubicBezTo>
                      <a:pt x="0" y="8"/>
                      <a:pt x="1" y="9"/>
                      <a:pt x="1" y="9"/>
                    </a:cubicBezTo>
                    <a:cubicBezTo>
                      <a:pt x="1" y="8"/>
                      <a:pt x="1" y="8"/>
                      <a:pt x="2" y="8"/>
                    </a:cubicBezTo>
                    <a:cubicBezTo>
                      <a:pt x="2" y="7"/>
                      <a:pt x="2" y="7"/>
                      <a:pt x="2" y="6"/>
                    </a:cubicBezTo>
                    <a:cubicBezTo>
                      <a:pt x="2" y="6"/>
                      <a:pt x="3" y="6"/>
                      <a:pt x="3" y="6"/>
                    </a:cubicBezTo>
                    <a:cubicBezTo>
                      <a:pt x="3" y="7"/>
                      <a:pt x="3" y="7"/>
                      <a:pt x="4" y="7"/>
                    </a:cubicBezTo>
                    <a:cubicBezTo>
                      <a:pt x="4" y="7"/>
                      <a:pt x="4" y="6"/>
                      <a:pt x="4" y="6"/>
                    </a:cubicBezTo>
                    <a:cubicBezTo>
                      <a:pt x="5" y="6"/>
                      <a:pt x="5" y="6"/>
                      <a:pt x="5" y="6"/>
                    </a:cubicBezTo>
                    <a:cubicBezTo>
                      <a:pt x="6" y="6"/>
                      <a:pt x="6" y="6"/>
                      <a:pt x="7" y="6"/>
                    </a:cubicBezTo>
                    <a:cubicBezTo>
                      <a:pt x="7" y="6"/>
                      <a:pt x="8" y="6"/>
                      <a:pt x="8" y="6"/>
                    </a:cubicBezTo>
                    <a:cubicBezTo>
                      <a:pt x="8" y="7"/>
                      <a:pt x="7" y="7"/>
                      <a:pt x="7" y="7"/>
                    </a:cubicBezTo>
                    <a:cubicBezTo>
                      <a:pt x="6" y="7"/>
                      <a:pt x="6" y="7"/>
                      <a:pt x="6" y="7"/>
                    </a:cubicBezTo>
                    <a:cubicBezTo>
                      <a:pt x="6" y="8"/>
                      <a:pt x="6" y="8"/>
                      <a:pt x="6" y="9"/>
                    </a:cubicBezTo>
                    <a:cubicBezTo>
                      <a:pt x="6" y="9"/>
                      <a:pt x="6" y="10"/>
                      <a:pt x="7" y="10"/>
                    </a:cubicBezTo>
                    <a:cubicBezTo>
                      <a:pt x="7" y="11"/>
                      <a:pt x="7" y="11"/>
                      <a:pt x="8" y="11"/>
                    </a:cubicBezTo>
                    <a:cubicBezTo>
                      <a:pt x="8" y="11"/>
                      <a:pt x="9" y="11"/>
                      <a:pt x="9" y="12"/>
                    </a:cubicBezTo>
                    <a:cubicBezTo>
                      <a:pt x="9" y="12"/>
                      <a:pt x="10" y="12"/>
                      <a:pt x="10" y="12"/>
                    </a:cubicBezTo>
                    <a:cubicBezTo>
                      <a:pt x="10" y="12"/>
                      <a:pt x="10" y="11"/>
                      <a:pt x="10" y="10"/>
                    </a:cubicBezTo>
                    <a:cubicBezTo>
                      <a:pt x="10" y="10"/>
                      <a:pt x="10" y="10"/>
                      <a:pt x="10" y="10"/>
                    </a:cubicBezTo>
                    <a:cubicBezTo>
                      <a:pt x="9" y="9"/>
                      <a:pt x="9" y="9"/>
                      <a:pt x="9" y="8"/>
                    </a:cubicBezTo>
                    <a:cubicBezTo>
                      <a:pt x="10" y="8"/>
                      <a:pt x="10" y="8"/>
                      <a:pt x="10" y="8"/>
                    </a:cubicBezTo>
                    <a:cubicBezTo>
                      <a:pt x="10" y="8"/>
                      <a:pt x="11" y="8"/>
                      <a:pt x="11" y="8"/>
                    </a:cubicBezTo>
                    <a:cubicBezTo>
                      <a:pt x="11" y="9"/>
                      <a:pt x="10" y="9"/>
                      <a:pt x="11" y="9"/>
                    </a:cubicBezTo>
                    <a:cubicBezTo>
                      <a:pt x="11" y="10"/>
                      <a:pt x="11" y="10"/>
                      <a:pt x="12" y="1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34" name="Freeform 431"/>
              <p:cNvSpPr>
                <a:spLocks/>
              </p:cNvSpPr>
              <p:nvPr/>
            </p:nvSpPr>
            <p:spPr bwMode="auto">
              <a:xfrm>
                <a:off x="6708776" y="2665414"/>
                <a:ext cx="22225" cy="74613"/>
              </a:xfrm>
              <a:custGeom>
                <a:avLst/>
                <a:gdLst>
                  <a:gd name="T0" fmla="*/ 2 w 2"/>
                  <a:gd name="T1" fmla="*/ 1 h 7"/>
                  <a:gd name="T2" fmla="*/ 2 w 2"/>
                  <a:gd name="T3" fmla="*/ 0 h 7"/>
                  <a:gd name="T4" fmla="*/ 1 w 2"/>
                  <a:gd name="T5" fmla="*/ 1 h 7"/>
                  <a:gd name="T6" fmla="*/ 0 w 2"/>
                  <a:gd name="T7" fmla="*/ 2 h 7"/>
                  <a:gd name="T8" fmla="*/ 0 w 2"/>
                  <a:gd name="T9" fmla="*/ 3 h 7"/>
                  <a:gd name="T10" fmla="*/ 0 w 2"/>
                  <a:gd name="T11" fmla="*/ 4 h 7"/>
                  <a:gd name="T12" fmla="*/ 0 w 2"/>
                  <a:gd name="T13" fmla="*/ 5 h 7"/>
                  <a:gd name="T14" fmla="*/ 1 w 2"/>
                  <a:gd name="T15" fmla="*/ 6 h 7"/>
                  <a:gd name="T16" fmla="*/ 2 w 2"/>
                  <a:gd name="T17" fmla="*/ 6 h 7"/>
                  <a:gd name="T18" fmla="*/ 2 w 2"/>
                  <a:gd name="T19" fmla="*/ 5 h 7"/>
                  <a:gd name="T20" fmla="*/ 2 w 2"/>
                  <a:gd name="T21" fmla="*/ 4 h 7"/>
                  <a:gd name="T22" fmla="*/ 2 w 2"/>
                  <a:gd name="T23" fmla="*/ 2 h 7"/>
                  <a:gd name="T24" fmla="*/ 2 w 2"/>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7">
                    <a:moveTo>
                      <a:pt x="2" y="1"/>
                    </a:moveTo>
                    <a:cubicBezTo>
                      <a:pt x="2" y="1"/>
                      <a:pt x="2" y="0"/>
                      <a:pt x="2" y="0"/>
                    </a:cubicBezTo>
                    <a:cubicBezTo>
                      <a:pt x="1" y="0"/>
                      <a:pt x="1" y="0"/>
                      <a:pt x="1" y="1"/>
                    </a:cubicBezTo>
                    <a:cubicBezTo>
                      <a:pt x="0" y="1"/>
                      <a:pt x="1" y="1"/>
                      <a:pt x="0" y="2"/>
                    </a:cubicBezTo>
                    <a:cubicBezTo>
                      <a:pt x="0" y="2"/>
                      <a:pt x="0" y="2"/>
                      <a:pt x="0" y="3"/>
                    </a:cubicBezTo>
                    <a:cubicBezTo>
                      <a:pt x="0" y="3"/>
                      <a:pt x="0" y="3"/>
                      <a:pt x="0" y="4"/>
                    </a:cubicBezTo>
                    <a:cubicBezTo>
                      <a:pt x="0" y="4"/>
                      <a:pt x="0" y="5"/>
                      <a:pt x="0" y="5"/>
                    </a:cubicBezTo>
                    <a:cubicBezTo>
                      <a:pt x="0" y="6"/>
                      <a:pt x="1" y="6"/>
                      <a:pt x="1" y="6"/>
                    </a:cubicBezTo>
                    <a:cubicBezTo>
                      <a:pt x="1" y="7"/>
                      <a:pt x="1" y="7"/>
                      <a:pt x="2" y="6"/>
                    </a:cubicBezTo>
                    <a:cubicBezTo>
                      <a:pt x="2" y="6"/>
                      <a:pt x="2" y="6"/>
                      <a:pt x="2" y="5"/>
                    </a:cubicBezTo>
                    <a:cubicBezTo>
                      <a:pt x="2" y="5"/>
                      <a:pt x="2" y="4"/>
                      <a:pt x="2" y="4"/>
                    </a:cubicBezTo>
                    <a:cubicBezTo>
                      <a:pt x="2" y="3"/>
                      <a:pt x="2" y="3"/>
                      <a:pt x="2" y="2"/>
                    </a:cubicBezTo>
                    <a:cubicBezTo>
                      <a:pt x="2" y="2"/>
                      <a:pt x="2" y="1"/>
                      <a:pt x="2"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35" name="Oval 434"/>
              <p:cNvSpPr>
                <a:spLocks noChangeArrowheads="1"/>
              </p:cNvSpPr>
              <p:nvPr/>
            </p:nvSpPr>
            <p:spPr bwMode="auto">
              <a:xfrm>
                <a:off x="6708776" y="2751139"/>
                <a:ext cx="11113" cy="1588"/>
              </a:xfrm>
              <a:prstGeom prst="ellipse">
                <a:avLst/>
              </a:pr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36" name="Freeform 433"/>
              <p:cNvSpPr>
                <a:spLocks/>
              </p:cNvSpPr>
              <p:nvPr/>
            </p:nvSpPr>
            <p:spPr bwMode="auto">
              <a:xfrm>
                <a:off x="6753226" y="2859089"/>
                <a:ext cx="9525" cy="22225"/>
              </a:xfrm>
              <a:custGeom>
                <a:avLst/>
                <a:gdLst>
                  <a:gd name="T0" fmla="*/ 1 w 1"/>
                  <a:gd name="T1" fmla="*/ 1 h 2"/>
                  <a:gd name="T2" fmla="*/ 1 w 1"/>
                  <a:gd name="T3" fmla="*/ 0 h 2"/>
                  <a:gd name="T4" fmla="*/ 0 w 1"/>
                  <a:gd name="T5" fmla="*/ 1 h 2"/>
                  <a:gd name="T6" fmla="*/ 1 w 1"/>
                  <a:gd name="T7" fmla="*/ 1 h 2"/>
                  <a:gd name="T8" fmla="*/ 1 w 1"/>
                  <a:gd name="T9" fmla="*/ 2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0" y="0"/>
                      <a:pt x="0" y="1"/>
                      <a:pt x="0" y="1"/>
                    </a:cubicBezTo>
                    <a:cubicBezTo>
                      <a:pt x="0" y="1"/>
                      <a:pt x="0" y="1"/>
                      <a:pt x="1" y="1"/>
                    </a:cubicBezTo>
                    <a:cubicBezTo>
                      <a:pt x="1" y="2"/>
                      <a:pt x="1" y="2"/>
                      <a:pt x="1" y="2"/>
                    </a:cubicBezTo>
                    <a:cubicBezTo>
                      <a:pt x="1" y="2"/>
                      <a:pt x="1" y="1"/>
                      <a:pt x="1" y="1"/>
                    </a:cubicBezTo>
                    <a:cubicBezTo>
                      <a:pt x="1" y="1"/>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37" name="Freeform 434"/>
              <p:cNvSpPr>
                <a:spLocks/>
              </p:cNvSpPr>
              <p:nvPr/>
            </p:nvSpPr>
            <p:spPr bwMode="auto">
              <a:xfrm>
                <a:off x="479426" y="935039"/>
                <a:ext cx="928688" cy="454025"/>
              </a:xfrm>
              <a:custGeom>
                <a:avLst/>
                <a:gdLst>
                  <a:gd name="T0" fmla="*/ 62 w 86"/>
                  <a:gd name="T1" fmla="*/ 30 h 42"/>
                  <a:gd name="T2" fmla="*/ 64 w 86"/>
                  <a:gd name="T3" fmla="*/ 33 h 42"/>
                  <a:gd name="T4" fmla="*/ 63 w 86"/>
                  <a:gd name="T5" fmla="*/ 38 h 42"/>
                  <a:gd name="T6" fmla="*/ 68 w 86"/>
                  <a:gd name="T7" fmla="*/ 34 h 42"/>
                  <a:gd name="T8" fmla="*/ 68 w 86"/>
                  <a:gd name="T9" fmla="*/ 36 h 42"/>
                  <a:gd name="T10" fmla="*/ 68 w 86"/>
                  <a:gd name="T11" fmla="*/ 42 h 42"/>
                  <a:gd name="T12" fmla="*/ 72 w 86"/>
                  <a:gd name="T13" fmla="*/ 38 h 42"/>
                  <a:gd name="T14" fmla="*/ 71 w 86"/>
                  <a:gd name="T15" fmla="*/ 33 h 42"/>
                  <a:gd name="T16" fmla="*/ 69 w 86"/>
                  <a:gd name="T17" fmla="*/ 29 h 42"/>
                  <a:gd name="T18" fmla="*/ 65 w 86"/>
                  <a:gd name="T19" fmla="*/ 29 h 42"/>
                  <a:gd name="T20" fmla="*/ 65 w 86"/>
                  <a:gd name="T21" fmla="*/ 23 h 42"/>
                  <a:gd name="T22" fmla="*/ 82 w 86"/>
                  <a:gd name="T23" fmla="*/ 7 h 42"/>
                  <a:gd name="T24" fmla="*/ 84 w 86"/>
                  <a:gd name="T25" fmla="*/ 3 h 42"/>
                  <a:gd name="T26" fmla="*/ 77 w 86"/>
                  <a:gd name="T27" fmla="*/ 2 h 42"/>
                  <a:gd name="T28" fmla="*/ 70 w 86"/>
                  <a:gd name="T29" fmla="*/ 1 h 42"/>
                  <a:gd name="T30" fmla="*/ 63 w 86"/>
                  <a:gd name="T31" fmla="*/ 0 h 42"/>
                  <a:gd name="T32" fmla="*/ 54 w 86"/>
                  <a:gd name="T33" fmla="*/ 2 h 42"/>
                  <a:gd name="T34" fmla="*/ 46 w 86"/>
                  <a:gd name="T35" fmla="*/ 3 h 42"/>
                  <a:gd name="T36" fmla="*/ 40 w 86"/>
                  <a:gd name="T37" fmla="*/ 6 h 42"/>
                  <a:gd name="T38" fmla="*/ 37 w 86"/>
                  <a:gd name="T39" fmla="*/ 8 h 42"/>
                  <a:gd name="T40" fmla="*/ 38 w 86"/>
                  <a:gd name="T41" fmla="*/ 10 h 42"/>
                  <a:gd name="T42" fmla="*/ 35 w 86"/>
                  <a:gd name="T43" fmla="*/ 12 h 42"/>
                  <a:gd name="T44" fmla="*/ 33 w 86"/>
                  <a:gd name="T45" fmla="*/ 11 h 42"/>
                  <a:gd name="T46" fmla="*/ 27 w 86"/>
                  <a:gd name="T47" fmla="*/ 13 h 42"/>
                  <a:gd name="T48" fmla="*/ 25 w 86"/>
                  <a:gd name="T49" fmla="*/ 15 h 42"/>
                  <a:gd name="T50" fmla="*/ 27 w 86"/>
                  <a:gd name="T51" fmla="*/ 16 h 42"/>
                  <a:gd name="T52" fmla="*/ 31 w 86"/>
                  <a:gd name="T53" fmla="*/ 18 h 42"/>
                  <a:gd name="T54" fmla="*/ 25 w 86"/>
                  <a:gd name="T55" fmla="*/ 20 h 42"/>
                  <a:gd name="T56" fmla="*/ 21 w 86"/>
                  <a:gd name="T57" fmla="*/ 21 h 42"/>
                  <a:gd name="T58" fmla="*/ 14 w 86"/>
                  <a:gd name="T59" fmla="*/ 24 h 42"/>
                  <a:gd name="T60" fmla="*/ 13 w 86"/>
                  <a:gd name="T61" fmla="*/ 27 h 42"/>
                  <a:gd name="T62" fmla="*/ 17 w 86"/>
                  <a:gd name="T63" fmla="*/ 28 h 42"/>
                  <a:gd name="T64" fmla="*/ 13 w 86"/>
                  <a:gd name="T65" fmla="*/ 32 h 42"/>
                  <a:gd name="T66" fmla="*/ 17 w 86"/>
                  <a:gd name="T67" fmla="*/ 31 h 42"/>
                  <a:gd name="T68" fmla="*/ 20 w 86"/>
                  <a:gd name="T69" fmla="*/ 32 h 42"/>
                  <a:gd name="T70" fmla="*/ 22 w 86"/>
                  <a:gd name="T71" fmla="*/ 32 h 42"/>
                  <a:gd name="T72" fmla="*/ 20 w 86"/>
                  <a:gd name="T73" fmla="*/ 33 h 42"/>
                  <a:gd name="T74" fmla="*/ 14 w 86"/>
                  <a:gd name="T75" fmla="*/ 36 h 42"/>
                  <a:gd name="T76" fmla="*/ 6 w 86"/>
                  <a:gd name="T77" fmla="*/ 39 h 42"/>
                  <a:gd name="T78" fmla="*/ 0 w 86"/>
                  <a:gd name="T79" fmla="*/ 41 h 42"/>
                  <a:gd name="T80" fmla="*/ 7 w 86"/>
                  <a:gd name="T81" fmla="*/ 40 h 42"/>
                  <a:gd name="T82" fmla="*/ 13 w 86"/>
                  <a:gd name="T83" fmla="*/ 39 h 42"/>
                  <a:gd name="T84" fmla="*/ 20 w 86"/>
                  <a:gd name="T85" fmla="*/ 35 h 42"/>
                  <a:gd name="T86" fmla="*/ 27 w 86"/>
                  <a:gd name="T87" fmla="*/ 33 h 42"/>
                  <a:gd name="T88" fmla="*/ 31 w 86"/>
                  <a:gd name="T89" fmla="*/ 31 h 42"/>
                  <a:gd name="T90" fmla="*/ 37 w 86"/>
                  <a:gd name="T91" fmla="*/ 28 h 42"/>
                  <a:gd name="T92" fmla="*/ 42 w 86"/>
                  <a:gd name="T93" fmla="*/ 25 h 42"/>
                  <a:gd name="T94" fmla="*/ 42 w 86"/>
                  <a:gd name="T95" fmla="*/ 26 h 42"/>
                  <a:gd name="T96" fmla="*/ 37 w 86"/>
                  <a:gd name="T97" fmla="*/ 28 h 42"/>
                  <a:gd name="T98" fmla="*/ 39 w 86"/>
                  <a:gd name="T99" fmla="*/ 30 h 42"/>
                  <a:gd name="T100" fmla="*/ 45 w 86"/>
                  <a:gd name="T101" fmla="*/ 28 h 42"/>
                  <a:gd name="T102" fmla="*/ 48 w 86"/>
                  <a:gd name="T103" fmla="*/ 25 h 42"/>
                  <a:gd name="T104" fmla="*/ 54 w 86"/>
                  <a:gd name="T10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 h="42">
                    <a:moveTo>
                      <a:pt x="57" y="28"/>
                    </a:moveTo>
                    <a:cubicBezTo>
                      <a:pt x="57" y="28"/>
                      <a:pt x="57" y="28"/>
                      <a:pt x="58" y="28"/>
                    </a:cubicBezTo>
                    <a:cubicBezTo>
                      <a:pt x="58" y="28"/>
                      <a:pt x="58" y="29"/>
                      <a:pt x="59" y="29"/>
                    </a:cubicBezTo>
                    <a:cubicBezTo>
                      <a:pt x="59" y="29"/>
                      <a:pt x="60" y="29"/>
                      <a:pt x="60" y="29"/>
                    </a:cubicBezTo>
                    <a:cubicBezTo>
                      <a:pt x="61" y="29"/>
                      <a:pt x="61" y="29"/>
                      <a:pt x="61" y="30"/>
                    </a:cubicBezTo>
                    <a:cubicBezTo>
                      <a:pt x="61" y="30"/>
                      <a:pt x="61" y="30"/>
                      <a:pt x="62" y="30"/>
                    </a:cubicBezTo>
                    <a:cubicBezTo>
                      <a:pt x="62" y="31"/>
                      <a:pt x="62" y="30"/>
                      <a:pt x="62" y="30"/>
                    </a:cubicBezTo>
                    <a:cubicBezTo>
                      <a:pt x="63" y="31"/>
                      <a:pt x="62" y="31"/>
                      <a:pt x="63" y="31"/>
                    </a:cubicBezTo>
                    <a:cubicBezTo>
                      <a:pt x="63" y="31"/>
                      <a:pt x="63" y="31"/>
                      <a:pt x="63" y="32"/>
                    </a:cubicBezTo>
                    <a:cubicBezTo>
                      <a:pt x="63" y="32"/>
                      <a:pt x="63" y="32"/>
                      <a:pt x="63" y="32"/>
                    </a:cubicBezTo>
                    <a:cubicBezTo>
                      <a:pt x="63" y="32"/>
                      <a:pt x="63" y="32"/>
                      <a:pt x="64" y="32"/>
                    </a:cubicBezTo>
                    <a:cubicBezTo>
                      <a:pt x="64" y="33"/>
                      <a:pt x="64" y="33"/>
                      <a:pt x="64" y="33"/>
                    </a:cubicBezTo>
                    <a:cubicBezTo>
                      <a:pt x="64" y="33"/>
                      <a:pt x="65" y="33"/>
                      <a:pt x="65" y="33"/>
                    </a:cubicBezTo>
                    <a:cubicBezTo>
                      <a:pt x="65" y="33"/>
                      <a:pt x="65" y="33"/>
                      <a:pt x="64" y="33"/>
                    </a:cubicBezTo>
                    <a:cubicBezTo>
                      <a:pt x="64" y="33"/>
                      <a:pt x="63" y="33"/>
                      <a:pt x="63" y="33"/>
                    </a:cubicBezTo>
                    <a:cubicBezTo>
                      <a:pt x="63" y="34"/>
                      <a:pt x="64" y="34"/>
                      <a:pt x="63" y="35"/>
                    </a:cubicBezTo>
                    <a:cubicBezTo>
                      <a:pt x="63" y="35"/>
                      <a:pt x="63" y="36"/>
                      <a:pt x="63" y="36"/>
                    </a:cubicBezTo>
                    <a:cubicBezTo>
                      <a:pt x="63" y="37"/>
                      <a:pt x="62" y="38"/>
                      <a:pt x="63" y="38"/>
                    </a:cubicBezTo>
                    <a:cubicBezTo>
                      <a:pt x="63" y="38"/>
                      <a:pt x="63" y="38"/>
                      <a:pt x="64" y="38"/>
                    </a:cubicBezTo>
                    <a:cubicBezTo>
                      <a:pt x="64" y="38"/>
                      <a:pt x="64" y="37"/>
                      <a:pt x="65" y="37"/>
                    </a:cubicBezTo>
                    <a:cubicBezTo>
                      <a:pt x="65" y="37"/>
                      <a:pt x="65" y="36"/>
                      <a:pt x="65" y="36"/>
                    </a:cubicBezTo>
                    <a:cubicBezTo>
                      <a:pt x="66" y="36"/>
                      <a:pt x="66" y="35"/>
                      <a:pt x="66" y="35"/>
                    </a:cubicBezTo>
                    <a:cubicBezTo>
                      <a:pt x="66" y="35"/>
                      <a:pt x="67" y="35"/>
                      <a:pt x="67" y="35"/>
                    </a:cubicBezTo>
                    <a:cubicBezTo>
                      <a:pt x="67" y="35"/>
                      <a:pt x="67" y="35"/>
                      <a:pt x="68" y="34"/>
                    </a:cubicBezTo>
                    <a:cubicBezTo>
                      <a:pt x="68" y="34"/>
                      <a:pt x="68" y="34"/>
                      <a:pt x="68" y="33"/>
                    </a:cubicBezTo>
                    <a:cubicBezTo>
                      <a:pt x="68" y="33"/>
                      <a:pt x="67" y="33"/>
                      <a:pt x="67" y="33"/>
                    </a:cubicBezTo>
                    <a:cubicBezTo>
                      <a:pt x="67" y="32"/>
                      <a:pt x="68" y="32"/>
                      <a:pt x="68" y="33"/>
                    </a:cubicBezTo>
                    <a:cubicBezTo>
                      <a:pt x="68" y="33"/>
                      <a:pt x="68" y="33"/>
                      <a:pt x="68" y="33"/>
                    </a:cubicBezTo>
                    <a:cubicBezTo>
                      <a:pt x="68" y="34"/>
                      <a:pt x="68" y="34"/>
                      <a:pt x="68" y="35"/>
                    </a:cubicBezTo>
                    <a:cubicBezTo>
                      <a:pt x="68" y="35"/>
                      <a:pt x="68" y="35"/>
                      <a:pt x="68" y="36"/>
                    </a:cubicBezTo>
                    <a:cubicBezTo>
                      <a:pt x="69" y="36"/>
                      <a:pt x="69" y="36"/>
                      <a:pt x="69" y="37"/>
                    </a:cubicBezTo>
                    <a:cubicBezTo>
                      <a:pt x="69" y="37"/>
                      <a:pt x="69" y="37"/>
                      <a:pt x="69" y="38"/>
                    </a:cubicBezTo>
                    <a:cubicBezTo>
                      <a:pt x="69" y="38"/>
                      <a:pt x="68" y="39"/>
                      <a:pt x="68" y="39"/>
                    </a:cubicBezTo>
                    <a:cubicBezTo>
                      <a:pt x="68" y="40"/>
                      <a:pt x="67" y="40"/>
                      <a:pt x="67" y="40"/>
                    </a:cubicBezTo>
                    <a:cubicBezTo>
                      <a:pt x="67" y="40"/>
                      <a:pt x="68" y="40"/>
                      <a:pt x="68" y="41"/>
                    </a:cubicBezTo>
                    <a:cubicBezTo>
                      <a:pt x="68" y="41"/>
                      <a:pt x="68" y="41"/>
                      <a:pt x="68" y="42"/>
                    </a:cubicBezTo>
                    <a:cubicBezTo>
                      <a:pt x="68" y="42"/>
                      <a:pt x="68" y="42"/>
                      <a:pt x="68" y="42"/>
                    </a:cubicBezTo>
                    <a:cubicBezTo>
                      <a:pt x="68" y="42"/>
                      <a:pt x="68" y="42"/>
                      <a:pt x="68" y="42"/>
                    </a:cubicBezTo>
                    <a:cubicBezTo>
                      <a:pt x="68" y="42"/>
                      <a:pt x="69" y="42"/>
                      <a:pt x="69" y="42"/>
                    </a:cubicBezTo>
                    <a:cubicBezTo>
                      <a:pt x="69" y="41"/>
                      <a:pt x="70" y="41"/>
                      <a:pt x="71" y="41"/>
                    </a:cubicBezTo>
                    <a:cubicBezTo>
                      <a:pt x="71" y="41"/>
                      <a:pt x="71" y="40"/>
                      <a:pt x="71" y="40"/>
                    </a:cubicBezTo>
                    <a:cubicBezTo>
                      <a:pt x="72" y="39"/>
                      <a:pt x="72" y="39"/>
                      <a:pt x="72" y="38"/>
                    </a:cubicBezTo>
                    <a:cubicBezTo>
                      <a:pt x="72" y="38"/>
                      <a:pt x="71" y="38"/>
                      <a:pt x="71" y="38"/>
                    </a:cubicBezTo>
                    <a:cubicBezTo>
                      <a:pt x="71" y="37"/>
                      <a:pt x="71" y="37"/>
                      <a:pt x="70" y="37"/>
                    </a:cubicBezTo>
                    <a:cubicBezTo>
                      <a:pt x="70" y="37"/>
                      <a:pt x="70" y="36"/>
                      <a:pt x="70" y="36"/>
                    </a:cubicBezTo>
                    <a:cubicBezTo>
                      <a:pt x="70" y="35"/>
                      <a:pt x="70" y="35"/>
                      <a:pt x="71" y="35"/>
                    </a:cubicBezTo>
                    <a:cubicBezTo>
                      <a:pt x="71" y="35"/>
                      <a:pt x="71" y="34"/>
                      <a:pt x="71" y="34"/>
                    </a:cubicBezTo>
                    <a:cubicBezTo>
                      <a:pt x="71" y="34"/>
                      <a:pt x="71" y="33"/>
                      <a:pt x="71" y="33"/>
                    </a:cubicBezTo>
                    <a:cubicBezTo>
                      <a:pt x="71" y="32"/>
                      <a:pt x="71" y="32"/>
                      <a:pt x="70" y="32"/>
                    </a:cubicBezTo>
                    <a:cubicBezTo>
                      <a:pt x="70" y="32"/>
                      <a:pt x="70" y="31"/>
                      <a:pt x="70" y="31"/>
                    </a:cubicBezTo>
                    <a:cubicBezTo>
                      <a:pt x="70" y="31"/>
                      <a:pt x="70" y="30"/>
                      <a:pt x="71" y="30"/>
                    </a:cubicBezTo>
                    <a:cubicBezTo>
                      <a:pt x="71" y="30"/>
                      <a:pt x="71" y="29"/>
                      <a:pt x="71" y="29"/>
                    </a:cubicBezTo>
                    <a:cubicBezTo>
                      <a:pt x="70" y="29"/>
                      <a:pt x="70" y="29"/>
                      <a:pt x="70" y="29"/>
                    </a:cubicBezTo>
                    <a:cubicBezTo>
                      <a:pt x="69" y="29"/>
                      <a:pt x="69" y="29"/>
                      <a:pt x="69" y="29"/>
                    </a:cubicBezTo>
                    <a:cubicBezTo>
                      <a:pt x="68" y="29"/>
                      <a:pt x="68" y="29"/>
                      <a:pt x="68" y="29"/>
                    </a:cubicBezTo>
                    <a:cubicBezTo>
                      <a:pt x="68" y="30"/>
                      <a:pt x="67" y="30"/>
                      <a:pt x="67" y="30"/>
                    </a:cubicBezTo>
                    <a:cubicBezTo>
                      <a:pt x="66" y="30"/>
                      <a:pt x="66" y="30"/>
                      <a:pt x="66" y="30"/>
                    </a:cubicBezTo>
                    <a:cubicBezTo>
                      <a:pt x="65" y="31"/>
                      <a:pt x="65" y="31"/>
                      <a:pt x="64" y="31"/>
                    </a:cubicBezTo>
                    <a:cubicBezTo>
                      <a:pt x="64" y="31"/>
                      <a:pt x="65" y="30"/>
                      <a:pt x="65" y="30"/>
                    </a:cubicBezTo>
                    <a:cubicBezTo>
                      <a:pt x="65" y="30"/>
                      <a:pt x="65" y="29"/>
                      <a:pt x="65" y="29"/>
                    </a:cubicBezTo>
                    <a:cubicBezTo>
                      <a:pt x="65" y="28"/>
                      <a:pt x="65" y="28"/>
                      <a:pt x="65" y="27"/>
                    </a:cubicBezTo>
                    <a:cubicBezTo>
                      <a:pt x="65" y="27"/>
                      <a:pt x="65" y="27"/>
                      <a:pt x="65" y="26"/>
                    </a:cubicBezTo>
                    <a:cubicBezTo>
                      <a:pt x="65" y="26"/>
                      <a:pt x="65" y="26"/>
                      <a:pt x="65" y="26"/>
                    </a:cubicBezTo>
                    <a:cubicBezTo>
                      <a:pt x="65" y="26"/>
                      <a:pt x="65" y="26"/>
                      <a:pt x="64" y="25"/>
                    </a:cubicBezTo>
                    <a:cubicBezTo>
                      <a:pt x="64" y="24"/>
                      <a:pt x="64" y="24"/>
                      <a:pt x="64" y="24"/>
                    </a:cubicBezTo>
                    <a:cubicBezTo>
                      <a:pt x="64" y="24"/>
                      <a:pt x="64" y="23"/>
                      <a:pt x="65" y="23"/>
                    </a:cubicBezTo>
                    <a:cubicBezTo>
                      <a:pt x="66" y="22"/>
                      <a:pt x="66" y="22"/>
                      <a:pt x="67" y="21"/>
                    </a:cubicBezTo>
                    <a:cubicBezTo>
                      <a:pt x="67" y="20"/>
                      <a:pt x="68" y="20"/>
                      <a:pt x="69" y="19"/>
                    </a:cubicBezTo>
                    <a:cubicBezTo>
                      <a:pt x="70" y="17"/>
                      <a:pt x="71" y="17"/>
                      <a:pt x="72" y="15"/>
                    </a:cubicBezTo>
                    <a:cubicBezTo>
                      <a:pt x="74" y="14"/>
                      <a:pt x="75" y="13"/>
                      <a:pt x="77" y="11"/>
                    </a:cubicBezTo>
                    <a:cubicBezTo>
                      <a:pt x="77" y="11"/>
                      <a:pt x="78" y="11"/>
                      <a:pt x="78" y="10"/>
                    </a:cubicBezTo>
                    <a:cubicBezTo>
                      <a:pt x="79" y="9"/>
                      <a:pt x="80" y="8"/>
                      <a:pt x="82" y="7"/>
                    </a:cubicBezTo>
                    <a:cubicBezTo>
                      <a:pt x="84" y="6"/>
                      <a:pt x="84" y="5"/>
                      <a:pt x="86" y="4"/>
                    </a:cubicBezTo>
                    <a:cubicBezTo>
                      <a:pt x="86" y="3"/>
                      <a:pt x="86" y="3"/>
                      <a:pt x="86" y="3"/>
                    </a:cubicBezTo>
                    <a:cubicBezTo>
                      <a:pt x="86" y="3"/>
                      <a:pt x="86" y="3"/>
                      <a:pt x="86" y="3"/>
                    </a:cubicBezTo>
                    <a:cubicBezTo>
                      <a:pt x="85" y="3"/>
                      <a:pt x="85" y="2"/>
                      <a:pt x="85" y="2"/>
                    </a:cubicBezTo>
                    <a:cubicBezTo>
                      <a:pt x="85" y="2"/>
                      <a:pt x="84" y="2"/>
                      <a:pt x="84" y="2"/>
                    </a:cubicBezTo>
                    <a:cubicBezTo>
                      <a:pt x="84" y="3"/>
                      <a:pt x="84" y="3"/>
                      <a:pt x="84" y="3"/>
                    </a:cubicBezTo>
                    <a:cubicBezTo>
                      <a:pt x="83" y="3"/>
                      <a:pt x="83" y="3"/>
                      <a:pt x="82" y="3"/>
                    </a:cubicBezTo>
                    <a:cubicBezTo>
                      <a:pt x="82" y="3"/>
                      <a:pt x="82" y="3"/>
                      <a:pt x="81" y="3"/>
                    </a:cubicBezTo>
                    <a:cubicBezTo>
                      <a:pt x="81" y="3"/>
                      <a:pt x="81" y="2"/>
                      <a:pt x="80" y="2"/>
                    </a:cubicBezTo>
                    <a:cubicBezTo>
                      <a:pt x="80" y="2"/>
                      <a:pt x="80" y="2"/>
                      <a:pt x="79" y="2"/>
                    </a:cubicBezTo>
                    <a:cubicBezTo>
                      <a:pt x="79" y="2"/>
                      <a:pt x="79" y="2"/>
                      <a:pt x="78" y="2"/>
                    </a:cubicBezTo>
                    <a:cubicBezTo>
                      <a:pt x="78" y="2"/>
                      <a:pt x="78" y="2"/>
                      <a:pt x="77" y="2"/>
                    </a:cubicBezTo>
                    <a:cubicBezTo>
                      <a:pt x="77" y="2"/>
                      <a:pt x="76" y="2"/>
                      <a:pt x="76" y="2"/>
                    </a:cubicBezTo>
                    <a:cubicBezTo>
                      <a:pt x="75" y="2"/>
                      <a:pt x="75" y="2"/>
                      <a:pt x="75" y="2"/>
                    </a:cubicBezTo>
                    <a:cubicBezTo>
                      <a:pt x="74" y="1"/>
                      <a:pt x="74" y="2"/>
                      <a:pt x="73" y="2"/>
                    </a:cubicBezTo>
                    <a:cubicBezTo>
                      <a:pt x="73" y="2"/>
                      <a:pt x="72" y="2"/>
                      <a:pt x="72" y="2"/>
                    </a:cubicBezTo>
                    <a:cubicBezTo>
                      <a:pt x="72" y="2"/>
                      <a:pt x="71" y="2"/>
                      <a:pt x="71" y="2"/>
                    </a:cubicBezTo>
                    <a:cubicBezTo>
                      <a:pt x="70" y="2"/>
                      <a:pt x="70" y="1"/>
                      <a:pt x="70" y="1"/>
                    </a:cubicBezTo>
                    <a:cubicBezTo>
                      <a:pt x="69" y="1"/>
                      <a:pt x="69" y="1"/>
                      <a:pt x="68" y="1"/>
                    </a:cubicBezTo>
                    <a:cubicBezTo>
                      <a:pt x="68" y="1"/>
                      <a:pt x="68" y="1"/>
                      <a:pt x="67" y="1"/>
                    </a:cubicBezTo>
                    <a:cubicBezTo>
                      <a:pt x="67" y="1"/>
                      <a:pt x="67" y="0"/>
                      <a:pt x="66" y="0"/>
                    </a:cubicBezTo>
                    <a:cubicBezTo>
                      <a:pt x="66" y="0"/>
                      <a:pt x="66" y="0"/>
                      <a:pt x="65" y="0"/>
                    </a:cubicBezTo>
                    <a:cubicBezTo>
                      <a:pt x="65" y="0"/>
                      <a:pt x="64" y="0"/>
                      <a:pt x="64" y="0"/>
                    </a:cubicBezTo>
                    <a:cubicBezTo>
                      <a:pt x="64" y="0"/>
                      <a:pt x="63" y="0"/>
                      <a:pt x="63" y="0"/>
                    </a:cubicBezTo>
                    <a:cubicBezTo>
                      <a:pt x="63" y="0"/>
                      <a:pt x="63" y="1"/>
                      <a:pt x="62" y="1"/>
                    </a:cubicBezTo>
                    <a:cubicBezTo>
                      <a:pt x="61" y="1"/>
                      <a:pt x="61" y="1"/>
                      <a:pt x="60" y="1"/>
                    </a:cubicBezTo>
                    <a:cubicBezTo>
                      <a:pt x="60" y="1"/>
                      <a:pt x="60" y="1"/>
                      <a:pt x="59" y="1"/>
                    </a:cubicBezTo>
                    <a:cubicBezTo>
                      <a:pt x="58" y="1"/>
                      <a:pt x="58" y="1"/>
                      <a:pt x="58" y="1"/>
                    </a:cubicBezTo>
                    <a:cubicBezTo>
                      <a:pt x="57" y="1"/>
                      <a:pt x="56" y="1"/>
                      <a:pt x="56" y="1"/>
                    </a:cubicBezTo>
                    <a:cubicBezTo>
                      <a:pt x="55" y="2"/>
                      <a:pt x="55" y="2"/>
                      <a:pt x="54" y="2"/>
                    </a:cubicBezTo>
                    <a:cubicBezTo>
                      <a:pt x="54" y="2"/>
                      <a:pt x="53" y="2"/>
                      <a:pt x="53" y="2"/>
                    </a:cubicBezTo>
                    <a:cubicBezTo>
                      <a:pt x="53" y="1"/>
                      <a:pt x="52" y="2"/>
                      <a:pt x="52" y="2"/>
                    </a:cubicBezTo>
                    <a:cubicBezTo>
                      <a:pt x="51" y="2"/>
                      <a:pt x="51" y="2"/>
                      <a:pt x="50" y="2"/>
                    </a:cubicBezTo>
                    <a:cubicBezTo>
                      <a:pt x="50" y="3"/>
                      <a:pt x="49" y="3"/>
                      <a:pt x="48" y="3"/>
                    </a:cubicBezTo>
                    <a:cubicBezTo>
                      <a:pt x="48" y="3"/>
                      <a:pt x="47" y="3"/>
                      <a:pt x="47" y="3"/>
                    </a:cubicBezTo>
                    <a:cubicBezTo>
                      <a:pt x="47" y="3"/>
                      <a:pt x="46" y="3"/>
                      <a:pt x="46" y="3"/>
                    </a:cubicBezTo>
                    <a:cubicBezTo>
                      <a:pt x="46" y="3"/>
                      <a:pt x="46" y="4"/>
                      <a:pt x="45" y="4"/>
                    </a:cubicBezTo>
                    <a:cubicBezTo>
                      <a:pt x="45" y="4"/>
                      <a:pt x="45" y="5"/>
                      <a:pt x="44" y="5"/>
                    </a:cubicBezTo>
                    <a:cubicBezTo>
                      <a:pt x="44" y="5"/>
                      <a:pt x="42" y="6"/>
                      <a:pt x="42" y="6"/>
                    </a:cubicBezTo>
                    <a:cubicBezTo>
                      <a:pt x="42" y="6"/>
                      <a:pt x="42" y="5"/>
                      <a:pt x="42" y="5"/>
                    </a:cubicBezTo>
                    <a:cubicBezTo>
                      <a:pt x="41" y="5"/>
                      <a:pt x="41" y="6"/>
                      <a:pt x="41" y="6"/>
                    </a:cubicBezTo>
                    <a:cubicBezTo>
                      <a:pt x="41" y="6"/>
                      <a:pt x="40" y="6"/>
                      <a:pt x="40" y="6"/>
                    </a:cubicBezTo>
                    <a:cubicBezTo>
                      <a:pt x="40" y="6"/>
                      <a:pt x="39" y="6"/>
                      <a:pt x="39" y="6"/>
                    </a:cubicBezTo>
                    <a:cubicBezTo>
                      <a:pt x="38" y="6"/>
                      <a:pt x="38" y="6"/>
                      <a:pt x="38" y="6"/>
                    </a:cubicBezTo>
                    <a:cubicBezTo>
                      <a:pt x="37" y="6"/>
                      <a:pt x="37" y="6"/>
                      <a:pt x="37" y="7"/>
                    </a:cubicBezTo>
                    <a:cubicBezTo>
                      <a:pt x="36" y="7"/>
                      <a:pt x="35" y="7"/>
                      <a:pt x="36" y="7"/>
                    </a:cubicBezTo>
                    <a:cubicBezTo>
                      <a:pt x="36" y="7"/>
                      <a:pt x="36" y="7"/>
                      <a:pt x="36" y="7"/>
                    </a:cubicBezTo>
                    <a:cubicBezTo>
                      <a:pt x="36" y="8"/>
                      <a:pt x="37" y="8"/>
                      <a:pt x="37" y="8"/>
                    </a:cubicBezTo>
                    <a:cubicBezTo>
                      <a:pt x="37" y="8"/>
                      <a:pt x="37" y="8"/>
                      <a:pt x="37" y="8"/>
                    </a:cubicBezTo>
                    <a:cubicBezTo>
                      <a:pt x="37" y="9"/>
                      <a:pt x="38" y="9"/>
                      <a:pt x="38" y="9"/>
                    </a:cubicBezTo>
                    <a:cubicBezTo>
                      <a:pt x="38" y="9"/>
                      <a:pt x="37" y="9"/>
                      <a:pt x="37" y="10"/>
                    </a:cubicBezTo>
                    <a:cubicBezTo>
                      <a:pt x="37" y="10"/>
                      <a:pt x="37" y="10"/>
                      <a:pt x="37" y="10"/>
                    </a:cubicBezTo>
                    <a:cubicBezTo>
                      <a:pt x="37" y="10"/>
                      <a:pt x="37" y="10"/>
                      <a:pt x="38" y="10"/>
                    </a:cubicBezTo>
                    <a:cubicBezTo>
                      <a:pt x="38" y="10"/>
                      <a:pt x="38" y="10"/>
                      <a:pt x="38" y="10"/>
                    </a:cubicBezTo>
                    <a:cubicBezTo>
                      <a:pt x="38" y="10"/>
                      <a:pt x="39" y="10"/>
                      <a:pt x="39" y="10"/>
                    </a:cubicBezTo>
                    <a:cubicBezTo>
                      <a:pt x="39" y="11"/>
                      <a:pt x="39" y="11"/>
                      <a:pt x="38" y="11"/>
                    </a:cubicBezTo>
                    <a:cubicBezTo>
                      <a:pt x="38" y="11"/>
                      <a:pt x="38" y="11"/>
                      <a:pt x="38" y="12"/>
                    </a:cubicBezTo>
                    <a:cubicBezTo>
                      <a:pt x="38" y="12"/>
                      <a:pt x="38" y="12"/>
                      <a:pt x="38" y="12"/>
                    </a:cubicBezTo>
                    <a:cubicBezTo>
                      <a:pt x="37" y="13"/>
                      <a:pt x="37" y="12"/>
                      <a:pt x="37" y="12"/>
                    </a:cubicBezTo>
                    <a:cubicBezTo>
                      <a:pt x="36" y="12"/>
                      <a:pt x="36" y="12"/>
                      <a:pt x="35" y="12"/>
                    </a:cubicBezTo>
                    <a:cubicBezTo>
                      <a:pt x="35" y="13"/>
                      <a:pt x="35" y="13"/>
                      <a:pt x="34" y="13"/>
                    </a:cubicBezTo>
                    <a:cubicBezTo>
                      <a:pt x="34" y="13"/>
                      <a:pt x="34" y="13"/>
                      <a:pt x="34" y="12"/>
                    </a:cubicBezTo>
                    <a:cubicBezTo>
                      <a:pt x="34" y="12"/>
                      <a:pt x="35" y="12"/>
                      <a:pt x="35" y="12"/>
                    </a:cubicBezTo>
                    <a:cubicBezTo>
                      <a:pt x="35" y="12"/>
                      <a:pt x="36" y="12"/>
                      <a:pt x="35" y="11"/>
                    </a:cubicBezTo>
                    <a:cubicBezTo>
                      <a:pt x="35" y="11"/>
                      <a:pt x="35" y="11"/>
                      <a:pt x="35" y="11"/>
                    </a:cubicBezTo>
                    <a:cubicBezTo>
                      <a:pt x="34" y="11"/>
                      <a:pt x="34" y="11"/>
                      <a:pt x="33" y="11"/>
                    </a:cubicBezTo>
                    <a:cubicBezTo>
                      <a:pt x="33" y="11"/>
                      <a:pt x="33" y="11"/>
                      <a:pt x="32" y="11"/>
                    </a:cubicBezTo>
                    <a:cubicBezTo>
                      <a:pt x="32" y="11"/>
                      <a:pt x="31" y="11"/>
                      <a:pt x="31" y="12"/>
                    </a:cubicBezTo>
                    <a:cubicBezTo>
                      <a:pt x="31" y="12"/>
                      <a:pt x="30" y="12"/>
                      <a:pt x="30" y="12"/>
                    </a:cubicBezTo>
                    <a:cubicBezTo>
                      <a:pt x="30" y="12"/>
                      <a:pt x="30" y="12"/>
                      <a:pt x="29" y="13"/>
                    </a:cubicBezTo>
                    <a:cubicBezTo>
                      <a:pt x="29" y="13"/>
                      <a:pt x="28" y="12"/>
                      <a:pt x="28" y="12"/>
                    </a:cubicBezTo>
                    <a:cubicBezTo>
                      <a:pt x="27" y="13"/>
                      <a:pt x="27" y="13"/>
                      <a:pt x="27" y="13"/>
                    </a:cubicBezTo>
                    <a:cubicBezTo>
                      <a:pt x="27" y="13"/>
                      <a:pt x="26" y="13"/>
                      <a:pt x="26" y="13"/>
                    </a:cubicBezTo>
                    <a:cubicBezTo>
                      <a:pt x="25" y="13"/>
                      <a:pt x="25" y="13"/>
                      <a:pt x="25" y="14"/>
                    </a:cubicBezTo>
                    <a:cubicBezTo>
                      <a:pt x="24" y="14"/>
                      <a:pt x="24" y="14"/>
                      <a:pt x="24" y="14"/>
                    </a:cubicBezTo>
                    <a:cubicBezTo>
                      <a:pt x="24" y="15"/>
                      <a:pt x="24" y="15"/>
                      <a:pt x="24" y="15"/>
                    </a:cubicBezTo>
                    <a:cubicBezTo>
                      <a:pt x="25" y="15"/>
                      <a:pt x="26" y="14"/>
                      <a:pt x="26" y="15"/>
                    </a:cubicBezTo>
                    <a:cubicBezTo>
                      <a:pt x="26" y="15"/>
                      <a:pt x="25" y="15"/>
                      <a:pt x="25" y="15"/>
                    </a:cubicBezTo>
                    <a:cubicBezTo>
                      <a:pt x="25" y="15"/>
                      <a:pt x="25" y="15"/>
                      <a:pt x="24" y="16"/>
                    </a:cubicBezTo>
                    <a:cubicBezTo>
                      <a:pt x="24" y="16"/>
                      <a:pt x="24" y="16"/>
                      <a:pt x="24" y="16"/>
                    </a:cubicBezTo>
                    <a:cubicBezTo>
                      <a:pt x="24" y="16"/>
                      <a:pt x="24" y="16"/>
                      <a:pt x="24" y="16"/>
                    </a:cubicBezTo>
                    <a:cubicBezTo>
                      <a:pt x="25" y="17"/>
                      <a:pt x="25" y="17"/>
                      <a:pt x="25" y="17"/>
                    </a:cubicBezTo>
                    <a:cubicBezTo>
                      <a:pt x="25" y="17"/>
                      <a:pt x="26" y="16"/>
                      <a:pt x="26" y="16"/>
                    </a:cubicBezTo>
                    <a:cubicBezTo>
                      <a:pt x="27" y="16"/>
                      <a:pt x="27" y="16"/>
                      <a:pt x="27" y="16"/>
                    </a:cubicBezTo>
                    <a:cubicBezTo>
                      <a:pt x="28" y="16"/>
                      <a:pt x="28" y="16"/>
                      <a:pt x="28" y="16"/>
                    </a:cubicBezTo>
                    <a:cubicBezTo>
                      <a:pt x="28" y="16"/>
                      <a:pt x="29" y="16"/>
                      <a:pt x="29" y="16"/>
                    </a:cubicBezTo>
                    <a:cubicBezTo>
                      <a:pt x="29" y="16"/>
                      <a:pt x="29" y="16"/>
                      <a:pt x="30" y="16"/>
                    </a:cubicBezTo>
                    <a:cubicBezTo>
                      <a:pt x="31" y="17"/>
                      <a:pt x="32" y="15"/>
                      <a:pt x="32" y="16"/>
                    </a:cubicBezTo>
                    <a:cubicBezTo>
                      <a:pt x="32" y="16"/>
                      <a:pt x="31" y="16"/>
                      <a:pt x="31" y="16"/>
                    </a:cubicBezTo>
                    <a:cubicBezTo>
                      <a:pt x="31" y="17"/>
                      <a:pt x="32" y="17"/>
                      <a:pt x="31" y="18"/>
                    </a:cubicBezTo>
                    <a:cubicBezTo>
                      <a:pt x="31" y="18"/>
                      <a:pt x="31" y="18"/>
                      <a:pt x="31" y="18"/>
                    </a:cubicBezTo>
                    <a:cubicBezTo>
                      <a:pt x="30" y="18"/>
                      <a:pt x="30" y="17"/>
                      <a:pt x="29" y="17"/>
                    </a:cubicBezTo>
                    <a:cubicBezTo>
                      <a:pt x="29" y="18"/>
                      <a:pt x="29" y="18"/>
                      <a:pt x="29" y="18"/>
                    </a:cubicBezTo>
                    <a:cubicBezTo>
                      <a:pt x="28" y="18"/>
                      <a:pt x="29" y="19"/>
                      <a:pt x="28" y="19"/>
                    </a:cubicBezTo>
                    <a:cubicBezTo>
                      <a:pt x="28" y="19"/>
                      <a:pt x="27" y="19"/>
                      <a:pt x="27" y="19"/>
                    </a:cubicBezTo>
                    <a:cubicBezTo>
                      <a:pt x="26" y="20"/>
                      <a:pt x="26" y="20"/>
                      <a:pt x="25" y="20"/>
                    </a:cubicBezTo>
                    <a:cubicBezTo>
                      <a:pt x="25" y="20"/>
                      <a:pt x="25" y="21"/>
                      <a:pt x="24" y="20"/>
                    </a:cubicBezTo>
                    <a:cubicBezTo>
                      <a:pt x="24" y="20"/>
                      <a:pt x="24" y="20"/>
                      <a:pt x="24" y="20"/>
                    </a:cubicBezTo>
                    <a:cubicBezTo>
                      <a:pt x="23" y="20"/>
                      <a:pt x="23" y="20"/>
                      <a:pt x="23" y="20"/>
                    </a:cubicBezTo>
                    <a:cubicBezTo>
                      <a:pt x="22" y="20"/>
                      <a:pt x="22" y="20"/>
                      <a:pt x="22" y="20"/>
                    </a:cubicBezTo>
                    <a:cubicBezTo>
                      <a:pt x="21" y="20"/>
                      <a:pt x="21" y="20"/>
                      <a:pt x="21" y="21"/>
                    </a:cubicBezTo>
                    <a:cubicBezTo>
                      <a:pt x="21" y="21"/>
                      <a:pt x="21" y="21"/>
                      <a:pt x="21" y="21"/>
                    </a:cubicBezTo>
                    <a:cubicBezTo>
                      <a:pt x="20" y="21"/>
                      <a:pt x="20" y="21"/>
                      <a:pt x="20" y="21"/>
                    </a:cubicBezTo>
                    <a:cubicBezTo>
                      <a:pt x="20" y="22"/>
                      <a:pt x="20" y="22"/>
                      <a:pt x="19" y="22"/>
                    </a:cubicBezTo>
                    <a:cubicBezTo>
                      <a:pt x="19" y="22"/>
                      <a:pt x="18" y="22"/>
                      <a:pt x="18" y="22"/>
                    </a:cubicBezTo>
                    <a:cubicBezTo>
                      <a:pt x="17" y="22"/>
                      <a:pt x="17" y="23"/>
                      <a:pt x="16" y="23"/>
                    </a:cubicBezTo>
                    <a:cubicBezTo>
                      <a:pt x="16" y="23"/>
                      <a:pt x="16" y="23"/>
                      <a:pt x="16" y="24"/>
                    </a:cubicBezTo>
                    <a:cubicBezTo>
                      <a:pt x="15" y="24"/>
                      <a:pt x="15" y="23"/>
                      <a:pt x="14" y="24"/>
                    </a:cubicBezTo>
                    <a:cubicBezTo>
                      <a:pt x="14" y="24"/>
                      <a:pt x="14" y="24"/>
                      <a:pt x="14" y="24"/>
                    </a:cubicBezTo>
                    <a:cubicBezTo>
                      <a:pt x="14" y="24"/>
                      <a:pt x="14" y="25"/>
                      <a:pt x="14" y="25"/>
                    </a:cubicBezTo>
                    <a:cubicBezTo>
                      <a:pt x="14" y="25"/>
                      <a:pt x="14" y="25"/>
                      <a:pt x="14" y="26"/>
                    </a:cubicBezTo>
                    <a:cubicBezTo>
                      <a:pt x="14" y="26"/>
                      <a:pt x="14" y="26"/>
                      <a:pt x="13" y="26"/>
                    </a:cubicBezTo>
                    <a:cubicBezTo>
                      <a:pt x="13" y="26"/>
                      <a:pt x="13" y="26"/>
                      <a:pt x="13" y="26"/>
                    </a:cubicBezTo>
                    <a:cubicBezTo>
                      <a:pt x="13" y="26"/>
                      <a:pt x="13" y="26"/>
                      <a:pt x="13" y="27"/>
                    </a:cubicBezTo>
                    <a:cubicBezTo>
                      <a:pt x="12" y="27"/>
                      <a:pt x="13" y="27"/>
                      <a:pt x="13" y="28"/>
                    </a:cubicBezTo>
                    <a:cubicBezTo>
                      <a:pt x="13" y="28"/>
                      <a:pt x="13" y="28"/>
                      <a:pt x="13" y="29"/>
                    </a:cubicBezTo>
                    <a:cubicBezTo>
                      <a:pt x="13" y="29"/>
                      <a:pt x="13" y="29"/>
                      <a:pt x="14" y="29"/>
                    </a:cubicBezTo>
                    <a:cubicBezTo>
                      <a:pt x="14" y="29"/>
                      <a:pt x="14" y="28"/>
                      <a:pt x="15" y="28"/>
                    </a:cubicBezTo>
                    <a:cubicBezTo>
                      <a:pt x="15" y="28"/>
                      <a:pt x="16" y="28"/>
                      <a:pt x="16" y="28"/>
                    </a:cubicBezTo>
                    <a:cubicBezTo>
                      <a:pt x="16" y="28"/>
                      <a:pt x="17" y="28"/>
                      <a:pt x="17" y="28"/>
                    </a:cubicBezTo>
                    <a:cubicBezTo>
                      <a:pt x="17" y="28"/>
                      <a:pt x="17" y="29"/>
                      <a:pt x="17" y="29"/>
                    </a:cubicBezTo>
                    <a:cubicBezTo>
                      <a:pt x="16" y="29"/>
                      <a:pt x="16" y="29"/>
                      <a:pt x="16" y="29"/>
                    </a:cubicBezTo>
                    <a:cubicBezTo>
                      <a:pt x="16" y="30"/>
                      <a:pt x="15" y="29"/>
                      <a:pt x="15" y="30"/>
                    </a:cubicBezTo>
                    <a:cubicBezTo>
                      <a:pt x="15" y="30"/>
                      <a:pt x="15" y="30"/>
                      <a:pt x="15" y="31"/>
                    </a:cubicBezTo>
                    <a:cubicBezTo>
                      <a:pt x="15" y="31"/>
                      <a:pt x="14" y="31"/>
                      <a:pt x="14" y="31"/>
                    </a:cubicBezTo>
                    <a:cubicBezTo>
                      <a:pt x="14" y="31"/>
                      <a:pt x="14" y="31"/>
                      <a:pt x="13" y="32"/>
                    </a:cubicBezTo>
                    <a:cubicBezTo>
                      <a:pt x="13" y="32"/>
                      <a:pt x="13" y="32"/>
                      <a:pt x="13" y="32"/>
                    </a:cubicBezTo>
                    <a:cubicBezTo>
                      <a:pt x="13" y="32"/>
                      <a:pt x="14" y="32"/>
                      <a:pt x="14" y="32"/>
                    </a:cubicBezTo>
                    <a:cubicBezTo>
                      <a:pt x="15" y="32"/>
                      <a:pt x="15" y="32"/>
                      <a:pt x="15" y="32"/>
                    </a:cubicBezTo>
                    <a:cubicBezTo>
                      <a:pt x="16" y="32"/>
                      <a:pt x="16" y="32"/>
                      <a:pt x="16" y="32"/>
                    </a:cubicBezTo>
                    <a:cubicBezTo>
                      <a:pt x="16" y="32"/>
                      <a:pt x="16" y="32"/>
                      <a:pt x="16" y="32"/>
                    </a:cubicBezTo>
                    <a:cubicBezTo>
                      <a:pt x="17" y="31"/>
                      <a:pt x="17" y="31"/>
                      <a:pt x="17" y="31"/>
                    </a:cubicBezTo>
                    <a:cubicBezTo>
                      <a:pt x="17" y="31"/>
                      <a:pt x="18" y="31"/>
                      <a:pt x="18" y="31"/>
                    </a:cubicBezTo>
                    <a:cubicBezTo>
                      <a:pt x="18" y="31"/>
                      <a:pt x="19" y="31"/>
                      <a:pt x="19" y="32"/>
                    </a:cubicBezTo>
                    <a:cubicBezTo>
                      <a:pt x="19" y="32"/>
                      <a:pt x="19" y="32"/>
                      <a:pt x="19" y="32"/>
                    </a:cubicBezTo>
                    <a:cubicBezTo>
                      <a:pt x="19" y="32"/>
                      <a:pt x="18" y="32"/>
                      <a:pt x="19" y="33"/>
                    </a:cubicBezTo>
                    <a:cubicBezTo>
                      <a:pt x="19" y="33"/>
                      <a:pt x="19" y="33"/>
                      <a:pt x="19" y="32"/>
                    </a:cubicBezTo>
                    <a:cubicBezTo>
                      <a:pt x="20" y="32"/>
                      <a:pt x="20" y="32"/>
                      <a:pt x="20" y="32"/>
                    </a:cubicBezTo>
                    <a:cubicBezTo>
                      <a:pt x="20" y="32"/>
                      <a:pt x="20" y="32"/>
                      <a:pt x="20" y="32"/>
                    </a:cubicBezTo>
                    <a:cubicBezTo>
                      <a:pt x="20" y="31"/>
                      <a:pt x="20" y="31"/>
                      <a:pt x="21" y="31"/>
                    </a:cubicBezTo>
                    <a:cubicBezTo>
                      <a:pt x="21" y="31"/>
                      <a:pt x="21" y="31"/>
                      <a:pt x="21" y="31"/>
                    </a:cubicBezTo>
                    <a:cubicBezTo>
                      <a:pt x="21" y="31"/>
                      <a:pt x="22" y="31"/>
                      <a:pt x="22" y="32"/>
                    </a:cubicBezTo>
                    <a:cubicBezTo>
                      <a:pt x="22" y="32"/>
                      <a:pt x="22" y="32"/>
                      <a:pt x="22" y="32"/>
                    </a:cubicBezTo>
                    <a:cubicBezTo>
                      <a:pt x="22" y="32"/>
                      <a:pt x="22" y="32"/>
                      <a:pt x="22" y="32"/>
                    </a:cubicBezTo>
                    <a:cubicBezTo>
                      <a:pt x="23" y="31"/>
                      <a:pt x="24" y="31"/>
                      <a:pt x="24" y="31"/>
                    </a:cubicBezTo>
                    <a:cubicBezTo>
                      <a:pt x="24" y="31"/>
                      <a:pt x="24" y="31"/>
                      <a:pt x="24" y="32"/>
                    </a:cubicBezTo>
                    <a:cubicBezTo>
                      <a:pt x="24" y="32"/>
                      <a:pt x="24" y="32"/>
                      <a:pt x="23" y="32"/>
                    </a:cubicBezTo>
                    <a:cubicBezTo>
                      <a:pt x="23" y="32"/>
                      <a:pt x="22" y="32"/>
                      <a:pt x="22" y="32"/>
                    </a:cubicBezTo>
                    <a:cubicBezTo>
                      <a:pt x="21" y="32"/>
                      <a:pt x="22" y="33"/>
                      <a:pt x="21" y="33"/>
                    </a:cubicBezTo>
                    <a:cubicBezTo>
                      <a:pt x="21" y="33"/>
                      <a:pt x="21" y="33"/>
                      <a:pt x="20" y="33"/>
                    </a:cubicBezTo>
                    <a:cubicBezTo>
                      <a:pt x="20" y="33"/>
                      <a:pt x="20" y="34"/>
                      <a:pt x="20" y="34"/>
                    </a:cubicBezTo>
                    <a:cubicBezTo>
                      <a:pt x="19" y="34"/>
                      <a:pt x="19" y="35"/>
                      <a:pt x="19" y="35"/>
                    </a:cubicBezTo>
                    <a:cubicBezTo>
                      <a:pt x="19" y="35"/>
                      <a:pt x="19" y="35"/>
                      <a:pt x="18" y="35"/>
                    </a:cubicBezTo>
                    <a:cubicBezTo>
                      <a:pt x="18" y="35"/>
                      <a:pt x="17" y="35"/>
                      <a:pt x="17" y="35"/>
                    </a:cubicBezTo>
                    <a:cubicBezTo>
                      <a:pt x="16" y="35"/>
                      <a:pt x="16" y="35"/>
                      <a:pt x="15" y="35"/>
                    </a:cubicBezTo>
                    <a:cubicBezTo>
                      <a:pt x="15" y="36"/>
                      <a:pt x="15" y="36"/>
                      <a:pt x="14" y="36"/>
                    </a:cubicBezTo>
                    <a:cubicBezTo>
                      <a:pt x="14" y="37"/>
                      <a:pt x="14" y="36"/>
                      <a:pt x="13" y="36"/>
                    </a:cubicBezTo>
                    <a:cubicBezTo>
                      <a:pt x="13" y="37"/>
                      <a:pt x="12" y="37"/>
                      <a:pt x="12" y="37"/>
                    </a:cubicBezTo>
                    <a:cubicBezTo>
                      <a:pt x="11" y="37"/>
                      <a:pt x="11" y="37"/>
                      <a:pt x="11" y="38"/>
                    </a:cubicBezTo>
                    <a:cubicBezTo>
                      <a:pt x="10" y="38"/>
                      <a:pt x="10" y="38"/>
                      <a:pt x="9" y="38"/>
                    </a:cubicBezTo>
                    <a:cubicBezTo>
                      <a:pt x="8" y="38"/>
                      <a:pt x="8" y="39"/>
                      <a:pt x="7" y="39"/>
                    </a:cubicBezTo>
                    <a:cubicBezTo>
                      <a:pt x="7" y="39"/>
                      <a:pt x="6" y="38"/>
                      <a:pt x="6" y="39"/>
                    </a:cubicBezTo>
                    <a:cubicBezTo>
                      <a:pt x="6" y="39"/>
                      <a:pt x="5" y="39"/>
                      <a:pt x="5" y="39"/>
                    </a:cubicBezTo>
                    <a:cubicBezTo>
                      <a:pt x="5" y="39"/>
                      <a:pt x="5" y="39"/>
                      <a:pt x="4" y="39"/>
                    </a:cubicBezTo>
                    <a:cubicBezTo>
                      <a:pt x="3" y="40"/>
                      <a:pt x="3" y="39"/>
                      <a:pt x="2" y="40"/>
                    </a:cubicBezTo>
                    <a:cubicBezTo>
                      <a:pt x="2" y="40"/>
                      <a:pt x="2" y="40"/>
                      <a:pt x="1" y="40"/>
                    </a:cubicBezTo>
                    <a:cubicBezTo>
                      <a:pt x="1" y="40"/>
                      <a:pt x="1" y="40"/>
                      <a:pt x="1" y="41"/>
                    </a:cubicBezTo>
                    <a:cubicBezTo>
                      <a:pt x="0" y="41"/>
                      <a:pt x="0" y="41"/>
                      <a:pt x="0" y="41"/>
                    </a:cubicBezTo>
                    <a:cubicBezTo>
                      <a:pt x="0" y="42"/>
                      <a:pt x="0" y="42"/>
                      <a:pt x="1" y="42"/>
                    </a:cubicBezTo>
                    <a:cubicBezTo>
                      <a:pt x="1" y="42"/>
                      <a:pt x="2" y="42"/>
                      <a:pt x="2" y="41"/>
                    </a:cubicBezTo>
                    <a:cubicBezTo>
                      <a:pt x="3" y="41"/>
                      <a:pt x="3" y="41"/>
                      <a:pt x="3" y="41"/>
                    </a:cubicBezTo>
                    <a:cubicBezTo>
                      <a:pt x="4" y="41"/>
                      <a:pt x="4" y="41"/>
                      <a:pt x="5" y="40"/>
                    </a:cubicBezTo>
                    <a:cubicBezTo>
                      <a:pt x="5" y="40"/>
                      <a:pt x="5" y="40"/>
                      <a:pt x="6" y="40"/>
                    </a:cubicBezTo>
                    <a:cubicBezTo>
                      <a:pt x="6" y="40"/>
                      <a:pt x="6" y="40"/>
                      <a:pt x="7" y="40"/>
                    </a:cubicBezTo>
                    <a:cubicBezTo>
                      <a:pt x="7" y="40"/>
                      <a:pt x="7" y="40"/>
                      <a:pt x="8" y="40"/>
                    </a:cubicBezTo>
                    <a:cubicBezTo>
                      <a:pt x="8" y="40"/>
                      <a:pt x="8" y="40"/>
                      <a:pt x="9" y="40"/>
                    </a:cubicBezTo>
                    <a:cubicBezTo>
                      <a:pt x="9" y="40"/>
                      <a:pt x="10" y="40"/>
                      <a:pt x="10" y="40"/>
                    </a:cubicBezTo>
                    <a:cubicBezTo>
                      <a:pt x="11" y="39"/>
                      <a:pt x="11" y="39"/>
                      <a:pt x="11" y="39"/>
                    </a:cubicBezTo>
                    <a:cubicBezTo>
                      <a:pt x="11" y="39"/>
                      <a:pt x="12" y="39"/>
                      <a:pt x="12" y="39"/>
                    </a:cubicBezTo>
                    <a:cubicBezTo>
                      <a:pt x="13" y="39"/>
                      <a:pt x="13" y="39"/>
                      <a:pt x="13" y="39"/>
                    </a:cubicBezTo>
                    <a:cubicBezTo>
                      <a:pt x="14" y="38"/>
                      <a:pt x="14" y="38"/>
                      <a:pt x="14" y="38"/>
                    </a:cubicBezTo>
                    <a:cubicBezTo>
                      <a:pt x="15" y="37"/>
                      <a:pt x="15" y="37"/>
                      <a:pt x="16" y="37"/>
                    </a:cubicBezTo>
                    <a:cubicBezTo>
                      <a:pt x="16" y="37"/>
                      <a:pt x="17" y="37"/>
                      <a:pt x="17" y="37"/>
                    </a:cubicBezTo>
                    <a:cubicBezTo>
                      <a:pt x="18" y="37"/>
                      <a:pt x="18" y="37"/>
                      <a:pt x="19" y="37"/>
                    </a:cubicBezTo>
                    <a:cubicBezTo>
                      <a:pt x="19" y="37"/>
                      <a:pt x="19" y="36"/>
                      <a:pt x="20" y="36"/>
                    </a:cubicBezTo>
                    <a:cubicBezTo>
                      <a:pt x="20" y="36"/>
                      <a:pt x="20" y="36"/>
                      <a:pt x="20" y="35"/>
                    </a:cubicBezTo>
                    <a:cubicBezTo>
                      <a:pt x="20" y="35"/>
                      <a:pt x="21" y="35"/>
                      <a:pt x="21" y="35"/>
                    </a:cubicBezTo>
                    <a:cubicBezTo>
                      <a:pt x="22" y="35"/>
                      <a:pt x="22" y="35"/>
                      <a:pt x="22" y="34"/>
                    </a:cubicBezTo>
                    <a:cubicBezTo>
                      <a:pt x="23" y="34"/>
                      <a:pt x="23" y="34"/>
                      <a:pt x="23" y="34"/>
                    </a:cubicBezTo>
                    <a:cubicBezTo>
                      <a:pt x="24" y="34"/>
                      <a:pt x="24" y="34"/>
                      <a:pt x="24" y="34"/>
                    </a:cubicBezTo>
                    <a:cubicBezTo>
                      <a:pt x="25" y="34"/>
                      <a:pt x="25" y="34"/>
                      <a:pt x="25" y="33"/>
                    </a:cubicBezTo>
                    <a:cubicBezTo>
                      <a:pt x="26" y="33"/>
                      <a:pt x="26" y="33"/>
                      <a:pt x="27" y="33"/>
                    </a:cubicBezTo>
                    <a:cubicBezTo>
                      <a:pt x="27" y="33"/>
                      <a:pt x="28" y="33"/>
                      <a:pt x="28" y="33"/>
                    </a:cubicBezTo>
                    <a:cubicBezTo>
                      <a:pt x="28" y="33"/>
                      <a:pt x="28" y="33"/>
                      <a:pt x="29" y="32"/>
                    </a:cubicBezTo>
                    <a:cubicBezTo>
                      <a:pt x="29" y="32"/>
                      <a:pt x="29" y="32"/>
                      <a:pt x="29" y="32"/>
                    </a:cubicBezTo>
                    <a:cubicBezTo>
                      <a:pt x="30" y="32"/>
                      <a:pt x="30" y="32"/>
                      <a:pt x="30" y="32"/>
                    </a:cubicBezTo>
                    <a:cubicBezTo>
                      <a:pt x="30" y="32"/>
                      <a:pt x="30" y="31"/>
                      <a:pt x="30" y="31"/>
                    </a:cubicBezTo>
                    <a:cubicBezTo>
                      <a:pt x="31" y="31"/>
                      <a:pt x="31" y="32"/>
                      <a:pt x="31" y="31"/>
                    </a:cubicBezTo>
                    <a:cubicBezTo>
                      <a:pt x="32" y="31"/>
                      <a:pt x="31" y="31"/>
                      <a:pt x="31" y="30"/>
                    </a:cubicBezTo>
                    <a:cubicBezTo>
                      <a:pt x="31" y="30"/>
                      <a:pt x="31" y="30"/>
                      <a:pt x="32" y="30"/>
                    </a:cubicBezTo>
                    <a:cubicBezTo>
                      <a:pt x="32" y="29"/>
                      <a:pt x="33" y="29"/>
                      <a:pt x="33" y="29"/>
                    </a:cubicBezTo>
                    <a:cubicBezTo>
                      <a:pt x="34" y="29"/>
                      <a:pt x="34" y="29"/>
                      <a:pt x="34" y="29"/>
                    </a:cubicBezTo>
                    <a:cubicBezTo>
                      <a:pt x="35" y="29"/>
                      <a:pt x="35" y="29"/>
                      <a:pt x="35" y="29"/>
                    </a:cubicBezTo>
                    <a:cubicBezTo>
                      <a:pt x="36" y="29"/>
                      <a:pt x="36" y="29"/>
                      <a:pt x="37" y="28"/>
                    </a:cubicBezTo>
                    <a:cubicBezTo>
                      <a:pt x="37" y="28"/>
                      <a:pt x="37" y="28"/>
                      <a:pt x="37" y="27"/>
                    </a:cubicBezTo>
                    <a:cubicBezTo>
                      <a:pt x="38" y="27"/>
                      <a:pt x="38" y="27"/>
                      <a:pt x="38" y="27"/>
                    </a:cubicBezTo>
                    <a:cubicBezTo>
                      <a:pt x="39" y="27"/>
                      <a:pt x="39" y="26"/>
                      <a:pt x="39" y="26"/>
                    </a:cubicBezTo>
                    <a:cubicBezTo>
                      <a:pt x="40" y="26"/>
                      <a:pt x="40" y="26"/>
                      <a:pt x="41" y="26"/>
                    </a:cubicBezTo>
                    <a:cubicBezTo>
                      <a:pt x="41" y="26"/>
                      <a:pt x="41" y="26"/>
                      <a:pt x="41" y="26"/>
                    </a:cubicBezTo>
                    <a:cubicBezTo>
                      <a:pt x="41" y="26"/>
                      <a:pt x="41" y="26"/>
                      <a:pt x="42" y="25"/>
                    </a:cubicBezTo>
                    <a:cubicBezTo>
                      <a:pt x="42" y="25"/>
                      <a:pt x="42" y="25"/>
                      <a:pt x="43" y="25"/>
                    </a:cubicBezTo>
                    <a:cubicBezTo>
                      <a:pt x="43" y="25"/>
                      <a:pt x="43" y="25"/>
                      <a:pt x="43" y="25"/>
                    </a:cubicBezTo>
                    <a:cubicBezTo>
                      <a:pt x="44" y="25"/>
                      <a:pt x="44" y="24"/>
                      <a:pt x="44" y="25"/>
                    </a:cubicBezTo>
                    <a:cubicBezTo>
                      <a:pt x="45" y="25"/>
                      <a:pt x="44" y="25"/>
                      <a:pt x="44" y="25"/>
                    </a:cubicBezTo>
                    <a:cubicBezTo>
                      <a:pt x="44" y="26"/>
                      <a:pt x="44" y="26"/>
                      <a:pt x="43" y="26"/>
                    </a:cubicBezTo>
                    <a:cubicBezTo>
                      <a:pt x="43" y="26"/>
                      <a:pt x="42" y="26"/>
                      <a:pt x="42" y="26"/>
                    </a:cubicBezTo>
                    <a:cubicBezTo>
                      <a:pt x="42" y="26"/>
                      <a:pt x="42" y="26"/>
                      <a:pt x="41" y="26"/>
                    </a:cubicBezTo>
                    <a:cubicBezTo>
                      <a:pt x="41" y="26"/>
                      <a:pt x="41" y="26"/>
                      <a:pt x="41" y="26"/>
                    </a:cubicBezTo>
                    <a:cubicBezTo>
                      <a:pt x="40" y="27"/>
                      <a:pt x="40" y="27"/>
                      <a:pt x="40" y="27"/>
                    </a:cubicBezTo>
                    <a:cubicBezTo>
                      <a:pt x="39" y="28"/>
                      <a:pt x="39" y="28"/>
                      <a:pt x="39" y="28"/>
                    </a:cubicBezTo>
                    <a:cubicBezTo>
                      <a:pt x="38" y="28"/>
                      <a:pt x="38" y="28"/>
                      <a:pt x="38" y="28"/>
                    </a:cubicBezTo>
                    <a:cubicBezTo>
                      <a:pt x="37" y="28"/>
                      <a:pt x="37" y="28"/>
                      <a:pt x="37" y="28"/>
                    </a:cubicBezTo>
                    <a:cubicBezTo>
                      <a:pt x="37" y="29"/>
                      <a:pt x="37" y="29"/>
                      <a:pt x="37" y="29"/>
                    </a:cubicBezTo>
                    <a:cubicBezTo>
                      <a:pt x="36" y="29"/>
                      <a:pt x="36" y="29"/>
                      <a:pt x="36" y="29"/>
                    </a:cubicBezTo>
                    <a:cubicBezTo>
                      <a:pt x="35" y="30"/>
                      <a:pt x="35" y="30"/>
                      <a:pt x="35" y="30"/>
                    </a:cubicBezTo>
                    <a:cubicBezTo>
                      <a:pt x="35" y="31"/>
                      <a:pt x="36" y="30"/>
                      <a:pt x="36" y="30"/>
                    </a:cubicBezTo>
                    <a:cubicBezTo>
                      <a:pt x="37" y="31"/>
                      <a:pt x="37" y="31"/>
                      <a:pt x="38" y="30"/>
                    </a:cubicBezTo>
                    <a:cubicBezTo>
                      <a:pt x="38" y="30"/>
                      <a:pt x="38" y="30"/>
                      <a:pt x="39" y="30"/>
                    </a:cubicBezTo>
                    <a:cubicBezTo>
                      <a:pt x="39" y="30"/>
                      <a:pt x="39" y="29"/>
                      <a:pt x="40" y="29"/>
                    </a:cubicBezTo>
                    <a:cubicBezTo>
                      <a:pt x="40" y="29"/>
                      <a:pt x="41" y="29"/>
                      <a:pt x="41" y="29"/>
                    </a:cubicBezTo>
                    <a:cubicBezTo>
                      <a:pt x="41" y="29"/>
                      <a:pt x="42" y="29"/>
                      <a:pt x="42" y="29"/>
                    </a:cubicBezTo>
                    <a:cubicBezTo>
                      <a:pt x="43" y="29"/>
                      <a:pt x="43" y="29"/>
                      <a:pt x="43" y="28"/>
                    </a:cubicBezTo>
                    <a:cubicBezTo>
                      <a:pt x="43" y="28"/>
                      <a:pt x="44" y="28"/>
                      <a:pt x="44" y="28"/>
                    </a:cubicBezTo>
                    <a:cubicBezTo>
                      <a:pt x="44" y="28"/>
                      <a:pt x="44" y="28"/>
                      <a:pt x="45" y="28"/>
                    </a:cubicBezTo>
                    <a:cubicBezTo>
                      <a:pt x="45" y="28"/>
                      <a:pt x="46" y="28"/>
                      <a:pt x="46" y="28"/>
                    </a:cubicBezTo>
                    <a:cubicBezTo>
                      <a:pt x="47" y="28"/>
                      <a:pt x="47" y="28"/>
                      <a:pt x="47" y="28"/>
                    </a:cubicBezTo>
                    <a:cubicBezTo>
                      <a:pt x="47" y="27"/>
                      <a:pt x="47" y="27"/>
                      <a:pt x="47" y="27"/>
                    </a:cubicBezTo>
                    <a:cubicBezTo>
                      <a:pt x="47" y="26"/>
                      <a:pt x="47" y="26"/>
                      <a:pt x="47" y="26"/>
                    </a:cubicBezTo>
                    <a:cubicBezTo>
                      <a:pt x="47" y="26"/>
                      <a:pt x="47" y="26"/>
                      <a:pt x="47" y="26"/>
                    </a:cubicBezTo>
                    <a:cubicBezTo>
                      <a:pt x="47" y="25"/>
                      <a:pt x="48" y="25"/>
                      <a:pt x="48" y="25"/>
                    </a:cubicBezTo>
                    <a:cubicBezTo>
                      <a:pt x="49" y="25"/>
                      <a:pt x="49" y="25"/>
                      <a:pt x="50" y="26"/>
                    </a:cubicBezTo>
                    <a:cubicBezTo>
                      <a:pt x="50" y="26"/>
                      <a:pt x="50" y="26"/>
                      <a:pt x="50" y="26"/>
                    </a:cubicBezTo>
                    <a:cubicBezTo>
                      <a:pt x="50" y="26"/>
                      <a:pt x="50" y="26"/>
                      <a:pt x="50" y="26"/>
                    </a:cubicBezTo>
                    <a:cubicBezTo>
                      <a:pt x="51" y="27"/>
                      <a:pt x="51" y="27"/>
                      <a:pt x="51" y="27"/>
                    </a:cubicBezTo>
                    <a:cubicBezTo>
                      <a:pt x="52" y="28"/>
                      <a:pt x="52" y="28"/>
                      <a:pt x="53" y="28"/>
                    </a:cubicBezTo>
                    <a:cubicBezTo>
                      <a:pt x="54" y="28"/>
                      <a:pt x="54" y="28"/>
                      <a:pt x="54" y="28"/>
                    </a:cubicBezTo>
                    <a:cubicBezTo>
                      <a:pt x="55" y="28"/>
                      <a:pt x="55" y="28"/>
                      <a:pt x="55" y="28"/>
                    </a:cubicBezTo>
                    <a:cubicBezTo>
                      <a:pt x="56" y="28"/>
                      <a:pt x="56" y="28"/>
                      <a:pt x="57" y="28"/>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38" name="Freeform 435"/>
              <p:cNvSpPr>
                <a:spLocks/>
              </p:cNvSpPr>
              <p:nvPr/>
            </p:nvSpPr>
            <p:spPr bwMode="auto">
              <a:xfrm>
                <a:off x="1073151" y="1550989"/>
                <a:ext cx="1501775" cy="757238"/>
              </a:xfrm>
              <a:custGeom>
                <a:avLst/>
                <a:gdLst>
                  <a:gd name="T0" fmla="*/ 34 w 139"/>
                  <a:gd name="T1" fmla="*/ 52 h 70"/>
                  <a:gd name="T2" fmla="*/ 37 w 139"/>
                  <a:gd name="T3" fmla="*/ 58 h 70"/>
                  <a:gd name="T4" fmla="*/ 44 w 139"/>
                  <a:gd name="T5" fmla="*/ 56 h 70"/>
                  <a:gd name="T6" fmla="*/ 46 w 139"/>
                  <a:gd name="T7" fmla="*/ 62 h 70"/>
                  <a:gd name="T8" fmla="*/ 51 w 139"/>
                  <a:gd name="T9" fmla="*/ 67 h 70"/>
                  <a:gd name="T10" fmla="*/ 52 w 139"/>
                  <a:gd name="T11" fmla="*/ 63 h 70"/>
                  <a:gd name="T12" fmla="*/ 57 w 139"/>
                  <a:gd name="T13" fmla="*/ 59 h 70"/>
                  <a:gd name="T14" fmla="*/ 63 w 139"/>
                  <a:gd name="T15" fmla="*/ 56 h 70"/>
                  <a:gd name="T16" fmla="*/ 68 w 139"/>
                  <a:gd name="T17" fmla="*/ 58 h 70"/>
                  <a:gd name="T18" fmla="*/ 73 w 139"/>
                  <a:gd name="T19" fmla="*/ 58 h 70"/>
                  <a:gd name="T20" fmla="*/ 75 w 139"/>
                  <a:gd name="T21" fmla="*/ 54 h 70"/>
                  <a:gd name="T22" fmla="*/ 82 w 139"/>
                  <a:gd name="T23" fmla="*/ 55 h 70"/>
                  <a:gd name="T24" fmla="*/ 87 w 139"/>
                  <a:gd name="T25" fmla="*/ 56 h 70"/>
                  <a:gd name="T26" fmla="*/ 89 w 139"/>
                  <a:gd name="T27" fmla="*/ 62 h 70"/>
                  <a:gd name="T28" fmla="*/ 91 w 139"/>
                  <a:gd name="T29" fmla="*/ 69 h 70"/>
                  <a:gd name="T30" fmla="*/ 94 w 139"/>
                  <a:gd name="T31" fmla="*/ 64 h 70"/>
                  <a:gd name="T32" fmla="*/ 93 w 139"/>
                  <a:gd name="T33" fmla="*/ 56 h 70"/>
                  <a:gd name="T34" fmla="*/ 96 w 139"/>
                  <a:gd name="T35" fmla="*/ 48 h 70"/>
                  <a:gd name="T36" fmla="*/ 102 w 139"/>
                  <a:gd name="T37" fmla="*/ 44 h 70"/>
                  <a:gd name="T38" fmla="*/ 108 w 139"/>
                  <a:gd name="T39" fmla="*/ 40 h 70"/>
                  <a:gd name="T40" fmla="*/ 110 w 139"/>
                  <a:gd name="T41" fmla="*/ 36 h 70"/>
                  <a:gd name="T42" fmla="*/ 110 w 139"/>
                  <a:gd name="T43" fmla="*/ 31 h 70"/>
                  <a:gd name="T44" fmla="*/ 111 w 139"/>
                  <a:gd name="T45" fmla="*/ 33 h 70"/>
                  <a:gd name="T46" fmla="*/ 114 w 139"/>
                  <a:gd name="T47" fmla="*/ 31 h 70"/>
                  <a:gd name="T48" fmla="*/ 118 w 139"/>
                  <a:gd name="T49" fmla="*/ 26 h 70"/>
                  <a:gd name="T50" fmla="*/ 122 w 139"/>
                  <a:gd name="T51" fmla="*/ 24 h 70"/>
                  <a:gd name="T52" fmla="*/ 129 w 139"/>
                  <a:gd name="T53" fmla="*/ 22 h 70"/>
                  <a:gd name="T54" fmla="*/ 128 w 139"/>
                  <a:gd name="T55" fmla="*/ 18 h 70"/>
                  <a:gd name="T56" fmla="*/ 133 w 139"/>
                  <a:gd name="T57" fmla="*/ 15 h 70"/>
                  <a:gd name="T58" fmla="*/ 138 w 139"/>
                  <a:gd name="T59" fmla="*/ 13 h 70"/>
                  <a:gd name="T60" fmla="*/ 137 w 139"/>
                  <a:gd name="T61" fmla="*/ 6 h 70"/>
                  <a:gd name="T62" fmla="*/ 131 w 139"/>
                  <a:gd name="T63" fmla="*/ 11 h 70"/>
                  <a:gd name="T64" fmla="*/ 124 w 139"/>
                  <a:gd name="T65" fmla="*/ 13 h 70"/>
                  <a:gd name="T66" fmla="*/ 116 w 139"/>
                  <a:gd name="T67" fmla="*/ 14 h 70"/>
                  <a:gd name="T68" fmla="*/ 110 w 139"/>
                  <a:gd name="T69" fmla="*/ 16 h 70"/>
                  <a:gd name="T70" fmla="*/ 107 w 139"/>
                  <a:gd name="T71" fmla="*/ 18 h 70"/>
                  <a:gd name="T72" fmla="*/ 101 w 139"/>
                  <a:gd name="T73" fmla="*/ 20 h 70"/>
                  <a:gd name="T74" fmla="*/ 98 w 139"/>
                  <a:gd name="T75" fmla="*/ 21 h 70"/>
                  <a:gd name="T76" fmla="*/ 102 w 139"/>
                  <a:gd name="T77" fmla="*/ 17 h 70"/>
                  <a:gd name="T78" fmla="*/ 105 w 139"/>
                  <a:gd name="T79" fmla="*/ 13 h 70"/>
                  <a:gd name="T80" fmla="*/ 109 w 139"/>
                  <a:gd name="T81" fmla="*/ 12 h 70"/>
                  <a:gd name="T82" fmla="*/ 102 w 139"/>
                  <a:gd name="T83" fmla="*/ 8 h 70"/>
                  <a:gd name="T84" fmla="*/ 101 w 139"/>
                  <a:gd name="T85" fmla="*/ 6 h 70"/>
                  <a:gd name="T86" fmla="*/ 99 w 139"/>
                  <a:gd name="T87" fmla="*/ 2 h 70"/>
                  <a:gd name="T88" fmla="*/ 94 w 139"/>
                  <a:gd name="T89" fmla="*/ 2 h 70"/>
                  <a:gd name="T90" fmla="*/ 90 w 139"/>
                  <a:gd name="T91" fmla="*/ 4 h 70"/>
                  <a:gd name="T92" fmla="*/ 85 w 139"/>
                  <a:gd name="T93" fmla="*/ 3 h 70"/>
                  <a:gd name="T94" fmla="*/ 81 w 139"/>
                  <a:gd name="T95" fmla="*/ 1 h 70"/>
                  <a:gd name="T96" fmla="*/ 18 w 139"/>
                  <a:gd name="T97" fmla="*/ 1 h 70"/>
                  <a:gd name="T98" fmla="*/ 15 w 139"/>
                  <a:gd name="T99" fmla="*/ 3 h 70"/>
                  <a:gd name="T100" fmla="*/ 12 w 139"/>
                  <a:gd name="T101" fmla="*/ 6 h 70"/>
                  <a:gd name="T102" fmla="*/ 7 w 139"/>
                  <a:gd name="T103" fmla="*/ 14 h 70"/>
                  <a:gd name="T104" fmla="*/ 3 w 139"/>
                  <a:gd name="T105" fmla="*/ 19 h 70"/>
                  <a:gd name="T106" fmla="*/ 0 w 139"/>
                  <a:gd name="T107" fmla="*/ 28 h 70"/>
                  <a:gd name="T108" fmla="*/ 0 w 139"/>
                  <a:gd name="T109" fmla="*/ 34 h 70"/>
                  <a:gd name="T110" fmla="*/ 0 w 139"/>
                  <a:gd name="T111" fmla="*/ 37 h 70"/>
                  <a:gd name="T112" fmla="*/ 4 w 139"/>
                  <a:gd name="T113" fmla="*/ 43 h 70"/>
                  <a:gd name="T114" fmla="*/ 8 w 139"/>
                  <a:gd name="T115" fmla="*/ 47 h 70"/>
                  <a:gd name="T116" fmla="*/ 13 w 139"/>
                  <a:gd name="T117" fmla="*/ 49 h 70"/>
                  <a:gd name="T118" fmla="*/ 18 w 139"/>
                  <a:gd name="T119"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70">
                    <a:moveTo>
                      <a:pt x="21" y="52"/>
                    </a:moveTo>
                    <a:cubicBezTo>
                      <a:pt x="28" y="52"/>
                      <a:pt x="28" y="52"/>
                      <a:pt x="28" y="52"/>
                    </a:cubicBezTo>
                    <a:cubicBezTo>
                      <a:pt x="28" y="51"/>
                      <a:pt x="28" y="51"/>
                      <a:pt x="28" y="51"/>
                    </a:cubicBezTo>
                    <a:cubicBezTo>
                      <a:pt x="33" y="50"/>
                      <a:pt x="33" y="50"/>
                      <a:pt x="33" y="50"/>
                    </a:cubicBezTo>
                    <a:cubicBezTo>
                      <a:pt x="33" y="51"/>
                      <a:pt x="33" y="51"/>
                      <a:pt x="33" y="51"/>
                    </a:cubicBezTo>
                    <a:cubicBezTo>
                      <a:pt x="33" y="51"/>
                      <a:pt x="33" y="51"/>
                      <a:pt x="34" y="52"/>
                    </a:cubicBezTo>
                    <a:cubicBezTo>
                      <a:pt x="34" y="52"/>
                      <a:pt x="34" y="52"/>
                      <a:pt x="34" y="52"/>
                    </a:cubicBezTo>
                    <a:cubicBezTo>
                      <a:pt x="34" y="52"/>
                      <a:pt x="34" y="52"/>
                      <a:pt x="34" y="52"/>
                    </a:cubicBezTo>
                    <a:cubicBezTo>
                      <a:pt x="35" y="53"/>
                      <a:pt x="35" y="53"/>
                      <a:pt x="35" y="53"/>
                    </a:cubicBezTo>
                    <a:cubicBezTo>
                      <a:pt x="35" y="54"/>
                      <a:pt x="35" y="54"/>
                      <a:pt x="35" y="54"/>
                    </a:cubicBezTo>
                    <a:cubicBezTo>
                      <a:pt x="36" y="55"/>
                      <a:pt x="35" y="55"/>
                      <a:pt x="35" y="55"/>
                    </a:cubicBezTo>
                    <a:cubicBezTo>
                      <a:pt x="35" y="56"/>
                      <a:pt x="35" y="56"/>
                      <a:pt x="35" y="56"/>
                    </a:cubicBezTo>
                    <a:cubicBezTo>
                      <a:pt x="36" y="57"/>
                      <a:pt x="36" y="57"/>
                      <a:pt x="36" y="57"/>
                    </a:cubicBezTo>
                    <a:cubicBezTo>
                      <a:pt x="37" y="57"/>
                      <a:pt x="37" y="58"/>
                      <a:pt x="37" y="58"/>
                    </a:cubicBezTo>
                    <a:cubicBezTo>
                      <a:pt x="38" y="58"/>
                      <a:pt x="38" y="58"/>
                      <a:pt x="39" y="58"/>
                    </a:cubicBezTo>
                    <a:cubicBezTo>
                      <a:pt x="39" y="58"/>
                      <a:pt x="39" y="58"/>
                      <a:pt x="39" y="57"/>
                    </a:cubicBezTo>
                    <a:cubicBezTo>
                      <a:pt x="40" y="57"/>
                      <a:pt x="39" y="57"/>
                      <a:pt x="40" y="56"/>
                    </a:cubicBezTo>
                    <a:cubicBezTo>
                      <a:pt x="40" y="56"/>
                      <a:pt x="40" y="56"/>
                      <a:pt x="40" y="56"/>
                    </a:cubicBezTo>
                    <a:cubicBezTo>
                      <a:pt x="41" y="56"/>
                      <a:pt x="41" y="56"/>
                      <a:pt x="41" y="56"/>
                    </a:cubicBezTo>
                    <a:cubicBezTo>
                      <a:pt x="42" y="56"/>
                      <a:pt x="42" y="56"/>
                      <a:pt x="43" y="56"/>
                    </a:cubicBezTo>
                    <a:cubicBezTo>
                      <a:pt x="43" y="56"/>
                      <a:pt x="44" y="56"/>
                      <a:pt x="44" y="56"/>
                    </a:cubicBezTo>
                    <a:cubicBezTo>
                      <a:pt x="44" y="57"/>
                      <a:pt x="44" y="57"/>
                      <a:pt x="44" y="57"/>
                    </a:cubicBezTo>
                    <a:cubicBezTo>
                      <a:pt x="45" y="58"/>
                      <a:pt x="44" y="58"/>
                      <a:pt x="45" y="58"/>
                    </a:cubicBezTo>
                    <a:cubicBezTo>
                      <a:pt x="45" y="59"/>
                      <a:pt x="45" y="59"/>
                      <a:pt x="45" y="59"/>
                    </a:cubicBezTo>
                    <a:cubicBezTo>
                      <a:pt x="45" y="60"/>
                      <a:pt x="45" y="60"/>
                      <a:pt x="45" y="61"/>
                    </a:cubicBezTo>
                    <a:cubicBezTo>
                      <a:pt x="46" y="61"/>
                      <a:pt x="46" y="61"/>
                      <a:pt x="46" y="61"/>
                    </a:cubicBezTo>
                    <a:cubicBezTo>
                      <a:pt x="46" y="61"/>
                      <a:pt x="46" y="61"/>
                      <a:pt x="46" y="61"/>
                    </a:cubicBezTo>
                    <a:cubicBezTo>
                      <a:pt x="46" y="62"/>
                      <a:pt x="46" y="62"/>
                      <a:pt x="46" y="62"/>
                    </a:cubicBezTo>
                    <a:cubicBezTo>
                      <a:pt x="46" y="63"/>
                      <a:pt x="46" y="63"/>
                      <a:pt x="46" y="63"/>
                    </a:cubicBezTo>
                    <a:cubicBezTo>
                      <a:pt x="46" y="64"/>
                      <a:pt x="47" y="64"/>
                      <a:pt x="47" y="64"/>
                    </a:cubicBezTo>
                    <a:cubicBezTo>
                      <a:pt x="47" y="65"/>
                      <a:pt x="46" y="65"/>
                      <a:pt x="46" y="65"/>
                    </a:cubicBezTo>
                    <a:cubicBezTo>
                      <a:pt x="46" y="65"/>
                      <a:pt x="47" y="66"/>
                      <a:pt x="47" y="66"/>
                    </a:cubicBezTo>
                    <a:cubicBezTo>
                      <a:pt x="48" y="66"/>
                      <a:pt x="48" y="66"/>
                      <a:pt x="49" y="67"/>
                    </a:cubicBezTo>
                    <a:cubicBezTo>
                      <a:pt x="50" y="67"/>
                      <a:pt x="50" y="67"/>
                      <a:pt x="50" y="67"/>
                    </a:cubicBezTo>
                    <a:cubicBezTo>
                      <a:pt x="51" y="67"/>
                      <a:pt x="51" y="67"/>
                      <a:pt x="51" y="67"/>
                    </a:cubicBezTo>
                    <a:cubicBezTo>
                      <a:pt x="51" y="67"/>
                      <a:pt x="51" y="67"/>
                      <a:pt x="52" y="67"/>
                    </a:cubicBezTo>
                    <a:cubicBezTo>
                      <a:pt x="52" y="67"/>
                      <a:pt x="52" y="67"/>
                      <a:pt x="52" y="67"/>
                    </a:cubicBezTo>
                    <a:cubicBezTo>
                      <a:pt x="52" y="67"/>
                      <a:pt x="52" y="67"/>
                      <a:pt x="52" y="66"/>
                    </a:cubicBezTo>
                    <a:cubicBezTo>
                      <a:pt x="52" y="66"/>
                      <a:pt x="52" y="65"/>
                      <a:pt x="52" y="64"/>
                    </a:cubicBezTo>
                    <a:cubicBezTo>
                      <a:pt x="52" y="64"/>
                      <a:pt x="52" y="64"/>
                      <a:pt x="51" y="64"/>
                    </a:cubicBezTo>
                    <a:cubicBezTo>
                      <a:pt x="51" y="63"/>
                      <a:pt x="51" y="63"/>
                      <a:pt x="51" y="63"/>
                    </a:cubicBezTo>
                    <a:cubicBezTo>
                      <a:pt x="52" y="63"/>
                      <a:pt x="52" y="63"/>
                      <a:pt x="52" y="63"/>
                    </a:cubicBezTo>
                    <a:cubicBezTo>
                      <a:pt x="52" y="63"/>
                      <a:pt x="52" y="62"/>
                      <a:pt x="52" y="62"/>
                    </a:cubicBezTo>
                    <a:cubicBezTo>
                      <a:pt x="53" y="62"/>
                      <a:pt x="53" y="62"/>
                      <a:pt x="53" y="61"/>
                    </a:cubicBezTo>
                    <a:cubicBezTo>
                      <a:pt x="54" y="61"/>
                      <a:pt x="54" y="61"/>
                      <a:pt x="54" y="61"/>
                    </a:cubicBezTo>
                    <a:cubicBezTo>
                      <a:pt x="54" y="61"/>
                      <a:pt x="55" y="61"/>
                      <a:pt x="55" y="61"/>
                    </a:cubicBezTo>
                    <a:cubicBezTo>
                      <a:pt x="55" y="60"/>
                      <a:pt x="55" y="60"/>
                      <a:pt x="55" y="60"/>
                    </a:cubicBezTo>
                    <a:cubicBezTo>
                      <a:pt x="55" y="60"/>
                      <a:pt x="55" y="60"/>
                      <a:pt x="56" y="60"/>
                    </a:cubicBezTo>
                    <a:cubicBezTo>
                      <a:pt x="56" y="60"/>
                      <a:pt x="56" y="60"/>
                      <a:pt x="57" y="59"/>
                    </a:cubicBezTo>
                    <a:cubicBezTo>
                      <a:pt x="57" y="59"/>
                      <a:pt x="57" y="59"/>
                      <a:pt x="57" y="59"/>
                    </a:cubicBezTo>
                    <a:cubicBezTo>
                      <a:pt x="58" y="58"/>
                      <a:pt x="58" y="58"/>
                      <a:pt x="59" y="58"/>
                    </a:cubicBezTo>
                    <a:cubicBezTo>
                      <a:pt x="59" y="58"/>
                      <a:pt x="60" y="58"/>
                      <a:pt x="60" y="57"/>
                    </a:cubicBezTo>
                    <a:cubicBezTo>
                      <a:pt x="60" y="57"/>
                      <a:pt x="60" y="57"/>
                      <a:pt x="60" y="57"/>
                    </a:cubicBezTo>
                    <a:cubicBezTo>
                      <a:pt x="61" y="57"/>
                      <a:pt x="61" y="57"/>
                      <a:pt x="61" y="57"/>
                    </a:cubicBezTo>
                    <a:cubicBezTo>
                      <a:pt x="61" y="57"/>
                      <a:pt x="61" y="57"/>
                      <a:pt x="61" y="56"/>
                    </a:cubicBezTo>
                    <a:cubicBezTo>
                      <a:pt x="62" y="56"/>
                      <a:pt x="62" y="56"/>
                      <a:pt x="63" y="56"/>
                    </a:cubicBezTo>
                    <a:cubicBezTo>
                      <a:pt x="63" y="56"/>
                      <a:pt x="63" y="56"/>
                      <a:pt x="64" y="56"/>
                    </a:cubicBezTo>
                    <a:cubicBezTo>
                      <a:pt x="64" y="56"/>
                      <a:pt x="64" y="56"/>
                      <a:pt x="64" y="57"/>
                    </a:cubicBezTo>
                    <a:cubicBezTo>
                      <a:pt x="65" y="57"/>
                      <a:pt x="65" y="57"/>
                      <a:pt x="65" y="57"/>
                    </a:cubicBezTo>
                    <a:cubicBezTo>
                      <a:pt x="66" y="57"/>
                      <a:pt x="66" y="57"/>
                      <a:pt x="66" y="56"/>
                    </a:cubicBezTo>
                    <a:cubicBezTo>
                      <a:pt x="66" y="56"/>
                      <a:pt x="67" y="56"/>
                      <a:pt x="67" y="56"/>
                    </a:cubicBezTo>
                    <a:cubicBezTo>
                      <a:pt x="67" y="56"/>
                      <a:pt x="67" y="57"/>
                      <a:pt x="68" y="57"/>
                    </a:cubicBezTo>
                    <a:cubicBezTo>
                      <a:pt x="68" y="57"/>
                      <a:pt x="67" y="58"/>
                      <a:pt x="68" y="58"/>
                    </a:cubicBezTo>
                    <a:cubicBezTo>
                      <a:pt x="68" y="58"/>
                      <a:pt x="69" y="58"/>
                      <a:pt x="69" y="58"/>
                    </a:cubicBezTo>
                    <a:cubicBezTo>
                      <a:pt x="69" y="58"/>
                      <a:pt x="70" y="58"/>
                      <a:pt x="70" y="58"/>
                    </a:cubicBezTo>
                    <a:cubicBezTo>
                      <a:pt x="70" y="58"/>
                      <a:pt x="70" y="58"/>
                      <a:pt x="71" y="58"/>
                    </a:cubicBezTo>
                    <a:cubicBezTo>
                      <a:pt x="71" y="58"/>
                      <a:pt x="71" y="58"/>
                      <a:pt x="71" y="58"/>
                    </a:cubicBezTo>
                    <a:cubicBezTo>
                      <a:pt x="72" y="58"/>
                      <a:pt x="72" y="58"/>
                      <a:pt x="72" y="59"/>
                    </a:cubicBezTo>
                    <a:cubicBezTo>
                      <a:pt x="73" y="59"/>
                      <a:pt x="73" y="59"/>
                      <a:pt x="74" y="58"/>
                    </a:cubicBezTo>
                    <a:cubicBezTo>
                      <a:pt x="74" y="58"/>
                      <a:pt x="74" y="58"/>
                      <a:pt x="73" y="58"/>
                    </a:cubicBezTo>
                    <a:cubicBezTo>
                      <a:pt x="73" y="57"/>
                      <a:pt x="73" y="57"/>
                      <a:pt x="73" y="57"/>
                    </a:cubicBezTo>
                    <a:cubicBezTo>
                      <a:pt x="73" y="56"/>
                      <a:pt x="73" y="56"/>
                      <a:pt x="73" y="56"/>
                    </a:cubicBezTo>
                    <a:cubicBezTo>
                      <a:pt x="73" y="56"/>
                      <a:pt x="73" y="56"/>
                      <a:pt x="72" y="56"/>
                    </a:cubicBezTo>
                    <a:cubicBezTo>
                      <a:pt x="72" y="55"/>
                      <a:pt x="72" y="55"/>
                      <a:pt x="72" y="55"/>
                    </a:cubicBezTo>
                    <a:cubicBezTo>
                      <a:pt x="72" y="55"/>
                      <a:pt x="72" y="55"/>
                      <a:pt x="73" y="55"/>
                    </a:cubicBezTo>
                    <a:cubicBezTo>
                      <a:pt x="73" y="54"/>
                      <a:pt x="73" y="54"/>
                      <a:pt x="74" y="54"/>
                    </a:cubicBezTo>
                    <a:cubicBezTo>
                      <a:pt x="74" y="54"/>
                      <a:pt x="74" y="54"/>
                      <a:pt x="75" y="54"/>
                    </a:cubicBezTo>
                    <a:cubicBezTo>
                      <a:pt x="76" y="54"/>
                      <a:pt x="76" y="54"/>
                      <a:pt x="77" y="54"/>
                    </a:cubicBezTo>
                    <a:cubicBezTo>
                      <a:pt x="77" y="55"/>
                      <a:pt x="77" y="55"/>
                      <a:pt x="77" y="55"/>
                    </a:cubicBezTo>
                    <a:cubicBezTo>
                      <a:pt x="77" y="55"/>
                      <a:pt x="77" y="55"/>
                      <a:pt x="78" y="55"/>
                    </a:cubicBezTo>
                    <a:cubicBezTo>
                      <a:pt x="78" y="55"/>
                      <a:pt x="78" y="55"/>
                      <a:pt x="79" y="55"/>
                    </a:cubicBezTo>
                    <a:cubicBezTo>
                      <a:pt x="79" y="54"/>
                      <a:pt x="80" y="54"/>
                      <a:pt x="80" y="54"/>
                    </a:cubicBezTo>
                    <a:cubicBezTo>
                      <a:pt x="81" y="54"/>
                      <a:pt x="81" y="55"/>
                      <a:pt x="81" y="55"/>
                    </a:cubicBezTo>
                    <a:cubicBezTo>
                      <a:pt x="82" y="55"/>
                      <a:pt x="82" y="55"/>
                      <a:pt x="82" y="55"/>
                    </a:cubicBezTo>
                    <a:cubicBezTo>
                      <a:pt x="82" y="55"/>
                      <a:pt x="82" y="56"/>
                      <a:pt x="82" y="56"/>
                    </a:cubicBezTo>
                    <a:cubicBezTo>
                      <a:pt x="83" y="57"/>
                      <a:pt x="83" y="56"/>
                      <a:pt x="84" y="56"/>
                    </a:cubicBezTo>
                    <a:cubicBezTo>
                      <a:pt x="84" y="56"/>
                      <a:pt x="84" y="56"/>
                      <a:pt x="85" y="56"/>
                    </a:cubicBezTo>
                    <a:cubicBezTo>
                      <a:pt x="85" y="56"/>
                      <a:pt x="85" y="56"/>
                      <a:pt x="85" y="55"/>
                    </a:cubicBezTo>
                    <a:cubicBezTo>
                      <a:pt x="86" y="55"/>
                      <a:pt x="86" y="55"/>
                      <a:pt x="86" y="55"/>
                    </a:cubicBezTo>
                    <a:cubicBezTo>
                      <a:pt x="87" y="55"/>
                      <a:pt x="87" y="56"/>
                      <a:pt x="87" y="56"/>
                    </a:cubicBezTo>
                    <a:cubicBezTo>
                      <a:pt x="87" y="56"/>
                      <a:pt x="87" y="56"/>
                      <a:pt x="87" y="56"/>
                    </a:cubicBezTo>
                    <a:cubicBezTo>
                      <a:pt x="87" y="57"/>
                      <a:pt x="87" y="57"/>
                      <a:pt x="88" y="57"/>
                    </a:cubicBezTo>
                    <a:cubicBezTo>
                      <a:pt x="88" y="57"/>
                      <a:pt x="88" y="57"/>
                      <a:pt x="88" y="58"/>
                    </a:cubicBezTo>
                    <a:cubicBezTo>
                      <a:pt x="88" y="58"/>
                      <a:pt x="89" y="58"/>
                      <a:pt x="89" y="59"/>
                    </a:cubicBezTo>
                    <a:cubicBezTo>
                      <a:pt x="89" y="59"/>
                      <a:pt x="89" y="59"/>
                      <a:pt x="89" y="60"/>
                    </a:cubicBezTo>
                    <a:cubicBezTo>
                      <a:pt x="89" y="60"/>
                      <a:pt x="89" y="61"/>
                      <a:pt x="89" y="61"/>
                    </a:cubicBezTo>
                    <a:cubicBezTo>
                      <a:pt x="89" y="61"/>
                      <a:pt x="89" y="61"/>
                      <a:pt x="89" y="61"/>
                    </a:cubicBezTo>
                    <a:cubicBezTo>
                      <a:pt x="89" y="62"/>
                      <a:pt x="89" y="62"/>
                      <a:pt x="89" y="62"/>
                    </a:cubicBezTo>
                    <a:cubicBezTo>
                      <a:pt x="89" y="63"/>
                      <a:pt x="88" y="63"/>
                      <a:pt x="88" y="64"/>
                    </a:cubicBezTo>
                    <a:cubicBezTo>
                      <a:pt x="88" y="64"/>
                      <a:pt x="89" y="64"/>
                      <a:pt x="89" y="65"/>
                    </a:cubicBezTo>
                    <a:cubicBezTo>
                      <a:pt x="89" y="65"/>
                      <a:pt x="89" y="65"/>
                      <a:pt x="89" y="65"/>
                    </a:cubicBezTo>
                    <a:cubicBezTo>
                      <a:pt x="89" y="66"/>
                      <a:pt x="89" y="66"/>
                      <a:pt x="90" y="66"/>
                    </a:cubicBezTo>
                    <a:cubicBezTo>
                      <a:pt x="90" y="67"/>
                      <a:pt x="90" y="67"/>
                      <a:pt x="90" y="67"/>
                    </a:cubicBezTo>
                    <a:cubicBezTo>
                      <a:pt x="90" y="68"/>
                      <a:pt x="91" y="68"/>
                      <a:pt x="91" y="68"/>
                    </a:cubicBezTo>
                    <a:cubicBezTo>
                      <a:pt x="91" y="69"/>
                      <a:pt x="91" y="69"/>
                      <a:pt x="91" y="69"/>
                    </a:cubicBezTo>
                    <a:cubicBezTo>
                      <a:pt x="91" y="70"/>
                      <a:pt x="92" y="70"/>
                      <a:pt x="92" y="70"/>
                    </a:cubicBezTo>
                    <a:cubicBezTo>
                      <a:pt x="93" y="70"/>
                      <a:pt x="93" y="70"/>
                      <a:pt x="93" y="69"/>
                    </a:cubicBezTo>
                    <a:cubicBezTo>
                      <a:pt x="93" y="69"/>
                      <a:pt x="93" y="68"/>
                      <a:pt x="93" y="68"/>
                    </a:cubicBezTo>
                    <a:cubicBezTo>
                      <a:pt x="93" y="68"/>
                      <a:pt x="94" y="68"/>
                      <a:pt x="94" y="67"/>
                    </a:cubicBezTo>
                    <a:cubicBezTo>
                      <a:pt x="94" y="67"/>
                      <a:pt x="94" y="66"/>
                      <a:pt x="94" y="66"/>
                    </a:cubicBezTo>
                    <a:cubicBezTo>
                      <a:pt x="94" y="66"/>
                      <a:pt x="94" y="65"/>
                      <a:pt x="94" y="65"/>
                    </a:cubicBezTo>
                    <a:cubicBezTo>
                      <a:pt x="94" y="65"/>
                      <a:pt x="94" y="64"/>
                      <a:pt x="94" y="64"/>
                    </a:cubicBezTo>
                    <a:cubicBezTo>
                      <a:pt x="94" y="64"/>
                      <a:pt x="94" y="63"/>
                      <a:pt x="94" y="63"/>
                    </a:cubicBezTo>
                    <a:cubicBezTo>
                      <a:pt x="94" y="63"/>
                      <a:pt x="94" y="63"/>
                      <a:pt x="94" y="62"/>
                    </a:cubicBezTo>
                    <a:cubicBezTo>
                      <a:pt x="94" y="62"/>
                      <a:pt x="94" y="61"/>
                      <a:pt x="94" y="61"/>
                    </a:cubicBezTo>
                    <a:cubicBezTo>
                      <a:pt x="94" y="61"/>
                      <a:pt x="94" y="61"/>
                      <a:pt x="94" y="60"/>
                    </a:cubicBezTo>
                    <a:cubicBezTo>
                      <a:pt x="94" y="60"/>
                      <a:pt x="94" y="60"/>
                      <a:pt x="94" y="60"/>
                    </a:cubicBezTo>
                    <a:cubicBezTo>
                      <a:pt x="94" y="59"/>
                      <a:pt x="94" y="59"/>
                      <a:pt x="94" y="58"/>
                    </a:cubicBezTo>
                    <a:cubicBezTo>
                      <a:pt x="93" y="57"/>
                      <a:pt x="93" y="57"/>
                      <a:pt x="93" y="56"/>
                    </a:cubicBezTo>
                    <a:cubicBezTo>
                      <a:pt x="93" y="55"/>
                      <a:pt x="93" y="54"/>
                      <a:pt x="93" y="54"/>
                    </a:cubicBezTo>
                    <a:cubicBezTo>
                      <a:pt x="93" y="53"/>
                      <a:pt x="93" y="53"/>
                      <a:pt x="93" y="52"/>
                    </a:cubicBezTo>
                    <a:cubicBezTo>
                      <a:pt x="93" y="52"/>
                      <a:pt x="94" y="52"/>
                      <a:pt x="94" y="52"/>
                    </a:cubicBezTo>
                    <a:cubicBezTo>
                      <a:pt x="94" y="52"/>
                      <a:pt x="94" y="51"/>
                      <a:pt x="95" y="51"/>
                    </a:cubicBezTo>
                    <a:cubicBezTo>
                      <a:pt x="95" y="50"/>
                      <a:pt x="95" y="50"/>
                      <a:pt x="95" y="50"/>
                    </a:cubicBezTo>
                    <a:cubicBezTo>
                      <a:pt x="96" y="49"/>
                      <a:pt x="96" y="49"/>
                      <a:pt x="96" y="49"/>
                    </a:cubicBezTo>
                    <a:cubicBezTo>
                      <a:pt x="96" y="49"/>
                      <a:pt x="96" y="49"/>
                      <a:pt x="96" y="48"/>
                    </a:cubicBezTo>
                    <a:cubicBezTo>
                      <a:pt x="97" y="48"/>
                      <a:pt x="97" y="48"/>
                      <a:pt x="97" y="48"/>
                    </a:cubicBezTo>
                    <a:cubicBezTo>
                      <a:pt x="98" y="48"/>
                      <a:pt x="98" y="48"/>
                      <a:pt x="99" y="47"/>
                    </a:cubicBezTo>
                    <a:cubicBezTo>
                      <a:pt x="99" y="47"/>
                      <a:pt x="99" y="47"/>
                      <a:pt x="99" y="47"/>
                    </a:cubicBezTo>
                    <a:cubicBezTo>
                      <a:pt x="100" y="46"/>
                      <a:pt x="100" y="47"/>
                      <a:pt x="101" y="47"/>
                    </a:cubicBezTo>
                    <a:cubicBezTo>
                      <a:pt x="101" y="46"/>
                      <a:pt x="100" y="46"/>
                      <a:pt x="101" y="45"/>
                    </a:cubicBezTo>
                    <a:cubicBezTo>
                      <a:pt x="101" y="45"/>
                      <a:pt x="101" y="45"/>
                      <a:pt x="102" y="45"/>
                    </a:cubicBezTo>
                    <a:cubicBezTo>
                      <a:pt x="102" y="45"/>
                      <a:pt x="102" y="44"/>
                      <a:pt x="102" y="44"/>
                    </a:cubicBezTo>
                    <a:cubicBezTo>
                      <a:pt x="102" y="44"/>
                      <a:pt x="103" y="44"/>
                      <a:pt x="103" y="44"/>
                    </a:cubicBezTo>
                    <a:cubicBezTo>
                      <a:pt x="104" y="44"/>
                      <a:pt x="104" y="44"/>
                      <a:pt x="104" y="44"/>
                    </a:cubicBezTo>
                    <a:cubicBezTo>
                      <a:pt x="104" y="43"/>
                      <a:pt x="105" y="43"/>
                      <a:pt x="105" y="43"/>
                    </a:cubicBezTo>
                    <a:cubicBezTo>
                      <a:pt x="105" y="42"/>
                      <a:pt x="105" y="42"/>
                      <a:pt x="106" y="42"/>
                    </a:cubicBezTo>
                    <a:cubicBezTo>
                      <a:pt x="106" y="42"/>
                      <a:pt x="107" y="42"/>
                      <a:pt x="107" y="42"/>
                    </a:cubicBezTo>
                    <a:cubicBezTo>
                      <a:pt x="107" y="41"/>
                      <a:pt x="107" y="41"/>
                      <a:pt x="107" y="41"/>
                    </a:cubicBezTo>
                    <a:cubicBezTo>
                      <a:pt x="107" y="41"/>
                      <a:pt x="108" y="41"/>
                      <a:pt x="108" y="40"/>
                    </a:cubicBezTo>
                    <a:cubicBezTo>
                      <a:pt x="108" y="40"/>
                      <a:pt x="108" y="40"/>
                      <a:pt x="108" y="39"/>
                    </a:cubicBezTo>
                    <a:cubicBezTo>
                      <a:pt x="108" y="39"/>
                      <a:pt x="109" y="40"/>
                      <a:pt x="109" y="39"/>
                    </a:cubicBezTo>
                    <a:cubicBezTo>
                      <a:pt x="110" y="39"/>
                      <a:pt x="110" y="39"/>
                      <a:pt x="110" y="39"/>
                    </a:cubicBezTo>
                    <a:cubicBezTo>
                      <a:pt x="110" y="39"/>
                      <a:pt x="110" y="39"/>
                      <a:pt x="110" y="38"/>
                    </a:cubicBezTo>
                    <a:cubicBezTo>
                      <a:pt x="110" y="38"/>
                      <a:pt x="110" y="38"/>
                      <a:pt x="110" y="38"/>
                    </a:cubicBezTo>
                    <a:cubicBezTo>
                      <a:pt x="110" y="37"/>
                      <a:pt x="110" y="37"/>
                      <a:pt x="110" y="37"/>
                    </a:cubicBezTo>
                    <a:cubicBezTo>
                      <a:pt x="110" y="37"/>
                      <a:pt x="110" y="37"/>
                      <a:pt x="110" y="36"/>
                    </a:cubicBezTo>
                    <a:cubicBezTo>
                      <a:pt x="111" y="36"/>
                      <a:pt x="111" y="36"/>
                      <a:pt x="110" y="35"/>
                    </a:cubicBezTo>
                    <a:cubicBezTo>
                      <a:pt x="110" y="35"/>
                      <a:pt x="110" y="35"/>
                      <a:pt x="110" y="35"/>
                    </a:cubicBezTo>
                    <a:cubicBezTo>
                      <a:pt x="110" y="35"/>
                      <a:pt x="110" y="35"/>
                      <a:pt x="110" y="35"/>
                    </a:cubicBezTo>
                    <a:cubicBezTo>
                      <a:pt x="110" y="35"/>
                      <a:pt x="110" y="34"/>
                      <a:pt x="110" y="34"/>
                    </a:cubicBezTo>
                    <a:cubicBezTo>
                      <a:pt x="110" y="34"/>
                      <a:pt x="110" y="34"/>
                      <a:pt x="110" y="33"/>
                    </a:cubicBezTo>
                    <a:cubicBezTo>
                      <a:pt x="110" y="33"/>
                      <a:pt x="110" y="33"/>
                      <a:pt x="110" y="32"/>
                    </a:cubicBezTo>
                    <a:cubicBezTo>
                      <a:pt x="111" y="32"/>
                      <a:pt x="110" y="31"/>
                      <a:pt x="110" y="31"/>
                    </a:cubicBezTo>
                    <a:cubicBezTo>
                      <a:pt x="111" y="30"/>
                      <a:pt x="111" y="30"/>
                      <a:pt x="111" y="30"/>
                    </a:cubicBezTo>
                    <a:cubicBezTo>
                      <a:pt x="111" y="29"/>
                      <a:pt x="111" y="29"/>
                      <a:pt x="111" y="29"/>
                    </a:cubicBezTo>
                    <a:cubicBezTo>
                      <a:pt x="112" y="28"/>
                      <a:pt x="112" y="28"/>
                      <a:pt x="112" y="28"/>
                    </a:cubicBezTo>
                    <a:cubicBezTo>
                      <a:pt x="113" y="29"/>
                      <a:pt x="112" y="29"/>
                      <a:pt x="112" y="30"/>
                    </a:cubicBezTo>
                    <a:cubicBezTo>
                      <a:pt x="112" y="30"/>
                      <a:pt x="111" y="31"/>
                      <a:pt x="111" y="31"/>
                    </a:cubicBezTo>
                    <a:cubicBezTo>
                      <a:pt x="111" y="31"/>
                      <a:pt x="112" y="32"/>
                      <a:pt x="112" y="32"/>
                    </a:cubicBezTo>
                    <a:cubicBezTo>
                      <a:pt x="112" y="32"/>
                      <a:pt x="111" y="33"/>
                      <a:pt x="111" y="33"/>
                    </a:cubicBezTo>
                    <a:cubicBezTo>
                      <a:pt x="111" y="34"/>
                      <a:pt x="111" y="34"/>
                      <a:pt x="111" y="34"/>
                    </a:cubicBezTo>
                    <a:cubicBezTo>
                      <a:pt x="111" y="34"/>
                      <a:pt x="111" y="35"/>
                      <a:pt x="111" y="35"/>
                    </a:cubicBezTo>
                    <a:cubicBezTo>
                      <a:pt x="111" y="35"/>
                      <a:pt x="111" y="35"/>
                      <a:pt x="111" y="35"/>
                    </a:cubicBezTo>
                    <a:cubicBezTo>
                      <a:pt x="111" y="35"/>
                      <a:pt x="111" y="35"/>
                      <a:pt x="111" y="35"/>
                    </a:cubicBezTo>
                    <a:cubicBezTo>
                      <a:pt x="112" y="35"/>
                      <a:pt x="112" y="34"/>
                      <a:pt x="112" y="34"/>
                    </a:cubicBezTo>
                    <a:cubicBezTo>
                      <a:pt x="113" y="33"/>
                      <a:pt x="113" y="33"/>
                      <a:pt x="114" y="32"/>
                    </a:cubicBezTo>
                    <a:cubicBezTo>
                      <a:pt x="114" y="32"/>
                      <a:pt x="114" y="32"/>
                      <a:pt x="114" y="31"/>
                    </a:cubicBezTo>
                    <a:cubicBezTo>
                      <a:pt x="115" y="31"/>
                      <a:pt x="115" y="31"/>
                      <a:pt x="114" y="30"/>
                    </a:cubicBezTo>
                    <a:cubicBezTo>
                      <a:pt x="114" y="29"/>
                      <a:pt x="114" y="29"/>
                      <a:pt x="114" y="29"/>
                    </a:cubicBezTo>
                    <a:cubicBezTo>
                      <a:pt x="115" y="28"/>
                      <a:pt x="115" y="29"/>
                      <a:pt x="115" y="29"/>
                    </a:cubicBezTo>
                    <a:cubicBezTo>
                      <a:pt x="116" y="29"/>
                      <a:pt x="116" y="29"/>
                      <a:pt x="116" y="28"/>
                    </a:cubicBezTo>
                    <a:cubicBezTo>
                      <a:pt x="117" y="28"/>
                      <a:pt x="117" y="28"/>
                      <a:pt x="117" y="28"/>
                    </a:cubicBezTo>
                    <a:cubicBezTo>
                      <a:pt x="117" y="28"/>
                      <a:pt x="118" y="27"/>
                      <a:pt x="118" y="27"/>
                    </a:cubicBezTo>
                    <a:cubicBezTo>
                      <a:pt x="118" y="27"/>
                      <a:pt x="118" y="27"/>
                      <a:pt x="118" y="26"/>
                    </a:cubicBezTo>
                    <a:cubicBezTo>
                      <a:pt x="118" y="26"/>
                      <a:pt x="118" y="26"/>
                      <a:pt x="118" y="26"/>
                    </a:cubicBezTo>
                    <a:cubicBezTo>
                      <a:pt x="118" y="26"/>
                      <a:pt x="118" y="26"/>
                      <a:pt x="118" y="26"/>
                    </a:cubicBezTo>
                    <a:cubicBezTo>
                      <a:pt x="119" y="25"/>
                      <a:pt x="118" y="25"/>
                      <a:pt x="119" y="25"/>
                    </a:cubicBezTo>
                    <a:cubicBezTo>
                      <a:pt x="119" y="25"/>
                      <a:pt x="119" y="25"/>
                      <a:pt x="119" y="25"/>
                    </a:cubicBezTo>
                    <a:cubicBezTo>
                      <a:pt x="120" y="25"/>
                      <a:pt x="120" y="25"/>
                      <a:pt x="120" y="25"/>
                    </a:cubicBezTo>
                    <a:cubicBezTo>
                      <a:pt x="121" y="25"/>
                      <a:pt x="121" y="25"/>
                      <a:pt x="122" y="25"/>
                    </a:cubicBezTo>
                    <a:cubicBezTo>
                      <a:pt x="122" y="25"/>
                      <a:pt x="122" y="24"/>
                      <a:pt x="122" y="24"/>
                    </a:cubicBezTo>
                    <a:cubicBezTo>
                      <a:pt x="123" y="24"/>
                      <a:pt x="123" y="23"/>
                      <a:pt x="123" y="23"/>
                    </a:cubicBezTo>
                    <a:cubicBezTo>
                      <a:pt x="124" y="23"/>
                      <a:pt x="124" y="22"/>
                      <a:pt x="125" y="22"/>
                    </a:cubicBezTo>
                    <a:cubicBezTo>
                      <a:pt x="125" y="22"/>
                      <a:pt x="125" y="22"/>
                      <a:pt x="126" y="22"/>
                    </a:cubicBezTo>
                    <a:cubicBezTo>
                      <a:pt x="126" y="22"/>
                      <a:pt x="126" y="22"/>
                      <a:pt x="127" y="22"/>
                    </a:cubicBezTo>
                    <a:cubicBezTo>
                      <a:pt x="127" y="22"/>
                      <a:pt x="127" y="22"/>
                      <a:pt x="127" y="22"/>
                    </a:cubicBezTo>
                    <a:cubicBezTo>
                      <a:pt x="128" y="22"/>
                      <a:pt x="128" y="23"/>
                      <a:pt x="129" y="22"/>
                    </a:cubicBezTo>
                    <a:cubicBezTo>
                      <a:pt x="129" y="22"/>
                      <a:pt x="129" y="22"/>
                      <a:pt x="129" y="22"/>
                    </a:cubicBezTo>
                    <a:cubicBezTo>
                      <a:pt x="130" y="21"/>
                      <a:pt x="130" y="21"/>
                      <a:pt x="129" y="21"/>
                    </a:cubicBezTo>
                    <a:cubicBezTo>
                      <a:pt x="129" y="20"/>
                      <a:pt x="129" y="20"/>
                      <a:pt x="129" y="20"/>
                    </a:cubicBezTo>
                    <a:cubicBezTo>
                      <a:pt x="128" y="20"/>
                      <a:pt x="129" y="21"/>
                      <a:pt x="128" y="21"/>
                    </a:cubicBezTo>
                    <a:cubicBezTo>
                      <a:pt x="128" y="21"/>
                      <a:pt x="128" y="21"/>
                      <a:pt x="128" y="20"/>
                    </a:cubicBezTo>
                    <a:cubicBezTo>
                      <a:pt x="127" y="20"/>
                      <a:pt x="127" y="20"/>
                      <a:pt x="127" y="19"/>
                    </a:cubicBezTo>
                    <a:cubicBezTo>
                      <a:pt x="128" y="19"/>
                      <a:pt x="128" y="19"/>
                      <a:pt x="128" y="19"/>
                    </a:cubicBezTo>
                    <a:cubicBezTo>
                      <a:pt x="128" y="19"/>
                      <a:pt x="128" y="19"/>
                      <a:pt x="128" y="18"/>
                    </a:cubicBezTo>
                    <a:cubicBezTo>
                      <a:pt x="128" y="18"/>
                      <a:pt x="128" y="18"/>
                      <a:pt x="129" y="18"/>
                    </a:cubicBezTo>
                    <a:cubicBezTo>
                      <a:pt x="129" y="18"/>
                      <a:pt x="129" y="17"/>
                      <a:pt x="129" y="17"/>
                    </a:cubicBezTo>
                    <a:cubicBezTo>
                      <a:pt x="129" y="17"/>
                      <a:pt x="129" y="17"/>
                      <a:pt x="129" y="17"/>
                    </a:cubicBezTo>
                    <a:cubicBezTo>
                      <a:pt x="130" y="17"/>
                      <a:pt x="130" y="16"/>
                      <a:pt x="130" y="16"/>
                    </a:cubicBezTo>
                    <a:cubicBezTo>
                      <a:pt x="130" y="16"/>
                      <a:pt x="130" y="16"/>
                      <a:pt x="131" y="16"/>
                    </a:cubicBezTo>
                    <a:cubicBezTo>
                      <a:pt x="131" y="15"/>
                      <a:pt x="131" y="16"/>
                      <a:pt x="132" y="15"/>
                    </a:cubicBezTo>
                    <a:cubicBezTo>
                      <a:pt x="132" y="15"/>
                      <a:pt x="133" y="15"/>
                      <a:pt x="133" y="15"/>
                    </a:cubicBezTo>
                    <a:cubicBezTo>
                      <a:pt x="133" y="15"/>
                      <a:pt x="134" y="15"/>
                      <a:pt x="134" y="15"/>
                    </a:cubicBezTo>
                    <a:cubicBezTo>
                      <a:pt x="134" y="15"/>
                      <a:pt x="134" y="14"/>
                      <a:pt x="134" y="14"/>
                    </a:cubicBezTo>
                    <a:cubicBezTo>
                      <a:pt x="134" y="14"/>
                      <a:pt x="135" y="14"/>
                      <a:pt x="135" y="14"/>
                    </a:cubicBezTo>
                    <a:cubicBezTo>
                      <a:pt x="136" y="14"/>
                      <a:pt x="136" y="14"/>
                      <a:pt x="136" y="14"/>
                    </a:cubicBezTo>
                    <a:cubicBezTo>
                      <a:pt x="137" y="14"/>
                      <a:pt x="137" y="14"/>
                      <a:pt x="137" y="13"/>
                    </a:cubicBezTo>
                    <a:cubicBezTo>
                      <a:pt x="137" y="13"/>
                      <a:pt x="138" y="13"/>
                      <a:pt x="138" y="13"/>
                    </a:cubicBezTo>
                    <a:cubicBezTo>
                      <a:pt x="138" y="13"/>
                      <a:pt x="138" y="13"/>
                      <a:pt x="138" y="13"/>
                    </a:cubicBezTo>
                    <a:cubicBezTo>
                      <a:pt x="138" y="13"/>
                      <a:pt x="138" y="13"/>
                      <a:pt x="138" y="13"/>
                    </a:cubicBezTo>
                    <a:cubicBezTo>
                      <a:pt x="138" y="12"/>
                      <a:pt x="138" y="12"/>
                      <a:pt x="138" y="11"/>
                    </a:cubicBezTo>
                    <a:cubicBezTo>
                      <a:pt x="138" y="11"/>
                      <a:pt x="137" y="11"/>
                      <a:pt x="137" y="10"/>
                    </a:cubicBezTo>
                    <a:cubicBezTo>
                      <a:pt x="137" y="10"/>
                      <a:pt x="137" y="10"/>
                      <a:pt x="137" y="9"/>
                    </a:cubicBezTo>
                    <a:cubicBezTo>
                      <a:pt x="138" y="9"/>
                      <a:pt x="138" y="8"/>
                      <a:pt x="138" y="8"/>
                    </a:cubicBezTo>
                    <a:cubicBezTo>
                      <a:pt x="138" y="7"/>
                      <a:pt x="139" y="7"/>
                      <a:pt x="138" y="6"/>
                    </a:cubicBezTo>
                    <a:cubicBezTo>
                      <a:pt x="138" y="6"/>
                      <a:pt x="138" y="6"/>
                      <a:pt x="137" y="6"/>
                    </a:cubicBezTo>
                    <a:cubicBezTo>
                      <a:pt x="137" y="6"/>
                      <a:pt x="137" y="6"/>
                      <a:pt x="136" y="6"/>
                    </a:cubicBezTo>
                    <a:cubicBezTo>
                      <a:pt x="136" y="6"/>
                      <a:pt x="136" y="6"/>
                      <a:pt x="136" y="6"/>
                    </a:cubicBezTo>
                    <a:cubicBezTo>
                      <a:pt x="135" y="6"/>
                      <a:pt x="135" y="6"/>
                      <a:pt x="135" y="6"/>
                    </a:cubicBezTo>
                    <a:cubicBezTo>
                      <a:pt x="134" y="6"/>
                      <a:pt x="134" y="7"/>
                      <a:pt x="133" y="7"/>
                    </a:cubicBezTo>
                    <a:cubicBezTo>
                      <a:pt x="133" y="8"/>
                      <a:pt x="133" y="8"/>
                      <a:pt x="132" y="8"/>
                    </a:cubicBezTo>
                    <a:cubicBezTo>
                      <a:pt x="132" y="9"/>
                      <a:pt x="132" y="9"/>
                      <a:pt x="132" y="9"/>
                    </a:cubicBezTo>
                    <a:cubicBezTo>
                      <a:pt x="132" y="10"/>
                      <a:pt x="131" y="10"/>
                      <a:pt x="131" y="11"/>
                    </a:cubicBezTo>
                    <a:cubicBezTo>
                      <a:pt x="131" y="11"/>
                      <a:pt x="130" y="11"/>
                      <a:pt x="130" y="11"/>
                    </a:cubicBezTo>
                    <a:cubicBezTo>
                      <a:pt x="130" y="12"/>
                      <a:pt x="129" y="11"/>
                      <a:pt x="129" y="11"/>
                    </a:cubicBezTo>
                    <a:cubicBezTo>
                      <a:pt x="129" y="11"/>
                      <a:pt x="129" y="12"/>
                      <a:pt x="128" y="12"/>
                    </a:cubicBezTo>
                    <a:cubicBezTo>
                      <a:pt x="128" y="12"/>
                      <a:pt x="128" y="13"/>
                      <a:pt x="127" y="13"/>
                    </a:cubicBezTo>
                    <a:cubicBezTo>
                      <a:pt x="127" y="13"/>
                      <a:pt x="127" y="12"/>
                      <a:pt x="126" y="12"/>
                    </a:cubicBezTo>
                    <a:cubicBezTo>
                      <a:pt x="126" y="12"/>
                      <a:pt x="125" y="13"/>
                      <a:pt x="125" y="13"/>
                    </a:cubicBezTo>
                    <a:cubicBezTo>
                      <a:pt x="124" y="13"/>
                      <a:pt x="124" y="13"/>
                      <a:pt x="124" y="13"/>
                    </a:cubicBezTo>
                    <a:cubicBezTo>
                      <a:pt x="123" y="13"/>
                      <a:pt x="123" y="13"/>
                      <a:pt x="122" y="13"/>
                    </a:cubicBezTo>
                    <a:cubicBezTo>
                      <a:pt x="121" y="13"/>
                      <a:pt x="121" y="13"/>
                      <a:pt x="120" y="13"/>
                    </a:cubicBezTo>
                    <a:cubicBezTo>
                      <a:pt x="120" y="13"/>
                      <a:pt x="120" y="13"/>
                      <a:pt x="119" y="13"/>
                    </a:cubicBezTo>
                    <a:cubicBezTo>
                      <a:pt x="119" y="13"/>
                      <a:pt x="119" y="13"/>
                      <a:pt x="118" y="13"/>
                    </a:cubicBezTo>
                    <a:cubicBezTo>
                      <a:pt x="118" y="14"/>
                      <a:pt x="117" y="14"/>
                      <a:pt x="117" y="14"/>
                    </a:cubicBezTo>
                    <a:cubicBezTo>
                      <a:pt x="117" y="14"/>
                      <a:pt x="117" y="14"/>
                      <a:pt x="117" y="14"/>
                    </a:cubicBezTo>
                    <a:cubicBezTo>
                      <a:pt x="117" y="14"/>
                      <a:pt x="116" y="14"/>
                      <a:pt x="116" y="14"/>
                    </a:cubicBezTo>
                    <a:cubicBezTo>
                      <a:pt x="116" y="15"/>
                      <a:pt x="116" y="15"/>
                      <a:pt x="115" y="15"/>
                    </a:cubicBezTo>
                    <a:cubicBezTo>
                      <a:pt x="115" y="15"/>
                      <a:pt x="115" y="15"/>
                      <a:pt x="115" y="15"/>
                    </a:cubicBezTo>
                    <a:cubicBezTo>
                      <a:pt x="114" y="15"/>
                      <a:pt x="114" y="15"/>
                      <a:pt x="114" y="15"/>
                    </a:cubicBezTo>
                    <a:cubicBezTo>
                      <a:pt x="114" y="15"/>
                      <a:pt x="114" y="15"/>
                      <a:pt x="113" y="15"/>
                    </a:cubicBezTo>
                    <a:cubicBezTo>
                      <a:pt x="113" y="15"/>
                      <a:pt x="113" y="15"/>
                      <a:pt x="113" y="15"/>
                    </a:cubicBezTo>
                    <a:cubicBezTo>
                      <a:pt x="112" y="15"/>
                      <a:pt x="112" y="15"/>
                      <a:pt x="111" y="15"/>
                    </a:cubicBezTo>
                    <a:cubicBezTo>
                      <a:pt x="111" y="15"/>
                      <a:pt x="111" y="16"/>
                      <a:pt x="110" y="16"/>
                    </a:cubicBezTo>
                    <a:cubicBezTo>
                      <a:pt x="110" y="16"/>
                      <a:pt x="109" y="16"/>
                      <a:pt x="109" y="16"/>
                    </a:cubicBezTo>
                    <a:cubicBezTo>
                      <a:pt x="109" y="16"/>
                      <a:pt x="108" y="16"/>
                      <a:pt x="108" y="16"/>
                    </a:cubicBezTo>
                    <a:cubicBezTo>
                      <a:pt x="108" y="17"/>
                      <a:pt x="108" y="17"/>
                      <a:pt x="108" y="17"/>
                    </a:cubicBezTo>
                    <a:cubicBezTo>
                      <a:pt x="108" y="17"/>
                      <a:pt x="108" y="17"/>
                      <a:pt x="108" y="18"/>
                    </a:cubicBezTo>
                    <a:cubicBezTo>
                      <a:pt x="108" y="18"/>
                      <a:pt x="108" y="18"/>
                      <a:pt x="108" y="18"/>
                    </a:cubicBezTo>
                    <a:cubicBezTo>
                      <a:pt x="108" y="18"/>
                      <a:pt x="108" y="18"/>
                      <a:pt x="108" y="18"/>
                    </a:cubicBezTo>
                    <a:cubicBezTo>
                      <a:pt x="107" y="18"/>
                      <a:pt x="107" y="18"/>
                      <a:pt x="107" y="18"/>
                    </a:cubicBezTo>
                    <a:cubicBezTo>
                      <a:pt x="107" y="19"/>
                      <a:pt x="106" y="19"/>
                      <a:pt x="106" y="19"/>
                    </a:cubicBezTo>
                    <a:cubicBezTo>
                      <a:pt x="106" y="19"/>
                      <a:pt x="106" y="19"/>
                      <a:pt x="105" y="19"/>
                    </a:cubicBezTo>
                    <a:cubicBezTo>
                      <a:pt x="105" y="19"/>
                      <a:pt x="105" y="19"/>
                      <a:pt x="104" y="19"/>
                    </a:cubicBezTo>
                    <a:cubicBezTo>
                      <a:pt x="104" y="19"/>
                      <a:pt x="104" y="19"/>
                      <a:pt x="103" y="19"/>
                    </a:cubicBezTo>
                    <a:cubicBezTo>
                      <a:pt x="103" y="19"/>
                      <a:pt x="103" y="19"/>
                      <a:pt x="103" y="19"/>
                    </a:cubicBezTo>
                    <a:cubicBezTo>
                      <a:pt x="102" y="19"/>
                      <a:pt x="102" y="20"/>
                      <a:pt x="102" y="20"/>
                    </a:cubicBezTo>
                    <a:cubicBezTo>
                      <a:pt x="102" y="20"/>
                      <a:pt x="102" y="20"/>
                      <a:pt x="101" y="20"/>
                    </a:cubicBezTo>
                    <a:cubicBezTo>
                      <a:pt x="101" y="20"/>
                      <a:pt x="101" y="20"/>
                      <a:pt x="101" y="20"/>
                    </a:cubicBezTo>
                    <a:cubicBezTo>
                      <a:pt x="100" y="20"/>
                      <a:pt x="100" y="21"/>
                      <a:pt x="100" y="21"/>
                    </a:cubicBezTo>
                    <a:cubicBezTo>
                      <a:pt x="100" y="21"/>
                      <a:pt x="100" y="21"/>
                      <a:pt x="99" y="21"/>
                    </a:cubicBezTo>
                    <a:cubicBezTo>
                      <a:pt x="99" y="21"/>
                      <a:pt x="99" y="21"/>
                      <a:pt x="99" y="21"/>
                    </a:cubicBezTo>
                    <a:cubicBezTo>
                      <a:pt x="98" y="21"/>
                      <a:pt x="98" y="22"/>
                      <a:pt x="98" y="22"/>
                    </a:cubicBezTo>
                    <a:cubicBezTo>
                      <a:pt x="98" y="22"/>
                      <a:pt x="98" y="22"/>
                      <a:pt x="98" y="22"/>
                    </a:cubicBezTo>
                    <a:cubicBezTo>
                      <a:pt x="98" y="21"/>
                      <a:pt x="98" y="21"/>
                      <a:pt x="98" y="21"/>
                    </a:cubicBezTo>
                    <a:cubicBezTo>
                      <a:pt x="98" y="20"/>
                      <a:pt x="98" y="20"/>
                      <a:pt x="98" y="20"/>
                    </a:cubicBezTo>
                    <a:cubicBezTo>
                      <a:pt x="99" y="20"/>
                      <a:pt x="99" y="20"/>
                      <a:pt x="99" y="20"/>
                    </a:cubicBezTo>
                    <a:cubicBezTo>
                      <a:pt x="99" y="19"/>
                      <a:pt x="100" y="20"/>
                      <a:pt x="100" y="20"/>
                    </a:cubicBezTo>
                    <a:cubicBezTo>
                      <a:pt x="100" y="19"/>
                      <a:pt x="100" y="19"/>
                      <a:pt x="101" y="19"/>
                    </a:cubicBezTo>
                    <a:cubicBezTo>
                      <a:pt x="101" y="18"/>
                      <a:pt x="101" y="18"/>
                      <a:pt x="101" y="18"/>
                    </a:cubicBezTo>
                    <a:cubicBezTo>
                      <a:pt x="102" y="17"/>
                      <a:pt x="102" y="17"/>
                      <a:pt x="102" y="17"/>
                    </a:cubicBezTo>
                    <a:cubicBezTo>
                      <a:pt x="102" y="17"/>
                      <a:pt x="102" y="17"/>
                      <a:pt x="102" y="17"/>
                    </a:cubicBezTo>
                    <a:cubicBezTo>
                      <a:pt x="102" y="17"/>
                      <a:pt x="102" y="17"/>
                      <a:pt x="102" y="17"/>
                    </a:cubicBezTo>
                    <a:cubicBezTo>
                      <a:pt x="102" y="17"/>
                      <a:pt x="102" y="17"/>
                      <a:pt x="103" y="17"/>
                    </a:cubicBezTo>
                    <a:cubicBezTo>
                      <a:pt x="103" y="17"/>
                      <a:pt x="103" y="16"/>
                      <a:pt x="103" y="16"/>
                    </a:cubicBezTo>
                    <a:cubicBezTo>
                      <a:pt x="104" y="16"/>
                      <a:pt x="104" y="16"/>
                      <a:pt x="104" y="15"/>
                    </a:cubicBezTo>
                    <a:cubicBezTo>
                      <a:pt x="104" y="15"/>
                      <a:pt x="104" y="15"/>
                      <a:pt x="104" y="15"/>
                    </a:cubicBezTo>
                    <a:cubicBezTo>
                      <a:pt x="104" y="14"/>
                      <a:pt x="104" y="14"/>
                      <a:pt x="105" y="14"/>
                    </a:cubicBezTo>
                    <a:cubicBezTo>
                      <a:pt x="105" y="14"/>
                      <a:pt x="105" y="14"/>
                      <a:pt x="105" y="13"/>
                    </a:cubicBezTo>
                    <a:cubicBezTo>
                      <a:pt x="106" y="13"/>
                      <a:pt x="105" y="13"/>
                      <a:pt x="105" y="13"/>
                    </a:cubicBezTo>
                    <a:cubicBezTo>
                      <a:pt x="105" y="12"/>
                      <a:pt x="105" y="12"/>
                      <a:pt x="105" y="12"/>
                    </a:cubicBezTo>
                    <a:cubicBezTo>
                      <a:pt x="106" y="11"/>
                      <a:pt x="106" y="11"/>
                      <a:pt x="106" y="12"/>
                    </a:cubicBezTo>
                    <a:cubicBezTo>
                      <a:pt x="107" y="12"/>
                      <a:pt x="107" y="12"/>
                      <a:pt x="107" y="13"/>
                    </a:cubicBezTo>
                    <a:cubicBezTo>
                      <a:pt x="107" y="13"/>
                      <a:pt x="107" y="13"/>
                      <a:pt x="108" y="13"/>
                    </a:cubicBezTo>
                    <a:cubicBezTo>
                      <a:pt x="108" y="13"/>
                      <a:pt x="108" y="13"/>
                      <a:pt x="109" y="13"/>
                    </a:cubicBezTo>
                    <a:cubicBezTo>
                      <a:pt x="109" y="13"/>
                      <a:pt x="109" y="13"/>
                      <a:pt x="109" y="12"/>
                    </a:cubicBezTo>
                    <a:cubicBezTo>
                      <a:pt x="109" y="12"/>
                      <a:pt x="109" y="11"/>
                      <a:pt x="109" y="11"/>
                    </a:cubicBezTo>
                    <a:cubicBezTo>
                      <a:pt x="109" y="10"/>
                      <a:pt x="108" y="10"/>
                      <a:pt x="108" y="10"/>
                    </a:cubicBezTo>
                    <a:cubicBezTo>
                      <a:pt x="108" y="10"/>
                      <a:pt x="107" y="9"/>
                      <a:pt x="107" y="9"/>
                    </a:cubicBezTo>
                    <a:cubicBezTo>
                      <a:pt x="106" y="9"/>
                      <a:pt x="106" y="9"/>
                      <a:pt x="106" y="9"/>
                    </a:cubicBezTo>
                    <a:cubicBezTo>
                      <a:pt x="105" y="9"/>
                      <a:pt x="105" y="9"/>
                      <a:pt x="104" y="9"/>
                    </a:cubicBezTo>
                    <a:cubicBezTo>
                      <a:pt x="104" y="9"/>
                      <a:pt x="103" y="9"/>
                      <a:pt x="103" y="9"/>
                    </a:cubicBezTo>
                    <a:cubicBezTo>
                      <a:pt x="102" y="9"/>
                      <a:pt x="102" y="8"/>
                      <a:pt x="102" y="8"/>
                    </a:cubicBezTo>
                    <a:cubicBezTo>
                      <a:pt x="101" y="9"/>
                      <a:pt x="102" y="9"/>
                      <a:pt x="101" y="9"/>
                    </a:cubicBezTo>
                    <a:cubicBezTo>
                      <a:pt x="101" y="9"/>
                      <a:pt x="101" y="9"/>
                      <a:pt x="101" y="9"/>
                    </a:cubicBezTo>
                    <a:cubicBezTo>
                      <a:pt x="101" y="9"/>
                      <a:pt x="101" y="9"/>
                      <a:pt x="101" y="8"/>
                    </a:cubicBezTo>
                    <a:cubicBezTo>
                      <a:pt x="101" y="8"/>
                      <a:pt x="101" y="8"/>
                      <a:pt x="101" y="8"/>
                    </a:cubicBezTo>
                    <a:cubicBezTo>
                      <a:pt x="101" y="8"/>
                      <a:pt x="101" y="8"/>
                      <a:pt x="101" y="8"/>
                    </a:cubicBezTo>
                    <a:cubicBezTo>
                      <a:pt x="101" y="7"/>
                      <a:pt x="101" y="7"/>
                      <a:pt x="101" y="7"/>
                    </a:cubicBezTo>
                    <a:cubicBezTo>
                      <a:pt x="101" y="6"/>
                      <a:pt x="100" y="6"/>
                      <a:pt x="101" y="6"/>
                    </a:cubicBezTo>
                    <a:cubicBezTo>
                      <a:pt x="101" y="6"/>
                      <a:pt x="101" y="6"/>
                      <a:pt x="101" y="6"/>
                    </a:cubicBezTo>
                    <a:cubicBezTo>
                      <a:pt x="101" y="5"/>
                      <a:pt x="101" y="5"/>
                      <a:pt x="101" y="5"/>
                    </a:cubicBezTo>
                    <a:cubicBezTo>
                      <a:pt x="101" y="5"/>
                      <a:pt x="101" y="4"/>
                      <a:pt x="101" y="4"/>
                    </a:cubicBezTo>
                    <a:cubicBezTo>
                      <a:pt x="101" y="4"/>
                      <a:pt x="100" y="4"/>
                      <a:pt x="100" y="4"/>
                    </a:cubicBezTo>
                    <a:cubicBezTo>
                      <a:pt x="100" y="4"/>
                      <a:pt x="100" y="4"/>
                      <a:pt x="100" y="4"/>
                    </a:cubicBezTo>
                    <a:cubicBezTo>
                      <a:pt x="99" y="3"/>
                      <a:pt x="99" y="4"/>
                      <a:pt x="99" y="3"/>
                    </a:cubicBezTo>
                    <a:cubicBezTo>
                      <a:pt x="98" y="3"/>
                      <a:pt x="99" y="3"/>
                      <a:pt x="99" y="2"/>
                    </a:cubicBezTo>
                    <a:cubicBezTo>
                      <a:pt x="99" y="2"/>
                      <a:pt x="99" y="2"/>
                      <a:pt x="98" y="2"/>
                    </a:cubicBezTo>
                    <a:cubicBezTo>
                      <a:pt x="98" y="1"/>
                      <a:pt x="98" y="2"/>
                      <a:pt x="97" y="2"/>
                    </a:cubicBezTo>
                    <a:cubicBezTo>
                      <a:pt x="97" y="2"/>
                      <a:pt x="97" y="2"/>
                      <a:pt x="97" y="2"/>
                    </a:cubicBezTo>
                    <a:cubicBezTo>
                      <a:pt x="96" y="1"/>
                      <a:pt x="96" y="1"/>
                      <a:pt x="96" y="1"/>
                    </a:cubicBezTo>
                    <a:cubicBezTo>
                      <a:pt x="96" y="1"/>
                      <a:pt x="95" y="1"/>
                      <a:pt x="95" y="2"/>
                    </a:cubicBezTo>
                    <a:cubicBezTo>
                      <a:pt x="95" y="2"/>
                      <a:pt x="95" y="2"/>
                      <a:pt x="95" y="2"/>
                    </a:cubicBezTo>
                    <a:cubicBezTo>
                      <a:pt x="95" y="2"/>
                      <a:pt x="95" y="2"/>
                      <a:pt x="94" y="2"/>
                    </a:cubicBezTo>
                    <a:cubicBezTo>
                      <a:pt x="94" y="2"/>
                      <a:pt x="94" y="3"/>
                      <a:pt x="94" y="3"/>
                    </a:cubicBezTo>
                    <a:cubicBezTo>
                      <a:pt x="93" y="3"/>
                      <a:pt x="93" y="2"/>
                      <a:pt x="93" y="2"/>
                    </a:cubicBezTo>
                    <a:cubicBezTo>
                      <a:pt x="93" y="3"/>
                      <a:pt x="93" y="3"/>
                      <a:pt x="92" y="3"/>
                    </a:cubicBezTo>
                    <a:cubicBezTo>
                      <a:pt x="92" y="3"/>
                      <a:pt x="92" y="3"/>
                      <a:pt x="92" y="3"/>
                    </a:cubicBezTo>
                    <a:cubicBezTo>
                      <a:pt x="91" y="4"/>
                      <a:pt x="91" y="4"/>
                      <a:pt x="91" y="4"/>
                    </a:cubicBezTo>
                    <a:cubicBezTo>
                      <a:pt x="91" y="4"/>
                      <a:pt x="90" y="4"/>
                      <a:pt x="90" y="4"/>
                    </a:cubicBezTo>
                    <a:cubicBezTo>
                      <a:pt x="90" y="4"/>
                      <a:pt x="90" y="4"/>
                      <a:pt x="90" y="4"/>
                    </a:cubicBezTo>
                    <a:cubicBezTo>
                      <a:pt x="90" y="4"/>
                      <a:pt x="90" y="4"/>
                      <a:pt x="89" y="3"/>
                    </a:cubicBezTo>
                    <a:cubicBezTo>
                      <a:pt x="89" y="3"/>
                      <a:pt x="89" y="3"/>
                      <a:pt x="88" y="3"/>
                    </a:cubicBezTo>
                    <a:cubicBezTo>
                      <a:pt x="88" y="3"/>
                      <a:pt x="88" y="3"/>
                      <a:pt x="88" y="3"/>
                    </a:cubicBezTo>
                    <a:cubicBezTo>
                      <a:pt x="87" y="3"/>
                      <a:pt x="87" y="4"/>
                      <a:pt x="87" y="4"/>
                    </a:cubicBezTo>
                    <a:cubicBezTo>
                      <a:pt x="87" y="4"/>
                      <a:pt x="87" y="4"/>
                      <a:pt x="86" y="4"/>
                    </a:cubicBezTo>
                    <a:cubicBezTo>
                      <a:pt x="86" y="4"/>
                      <a:pt x="86" y="3"/>
                      <a:pt x="85" y="3"/>
                    </a:cubicBezTo>
                    <a:cubicBezTo>
                      <a:pt x="85" y="3"/>
                      <a:pt x="85" y="3"/>
                      <a:pt x="85" y="3"/>
                    </a:cubicBezTo>
                    <a:cubicBezTo>
                      <a:pt x="84" y="2"/>
                      <a:pt x="84" y="2"/>
                      <a:pt x="84" y="2"/>
                    </a:cubicBezTo>
                    <a:cubicBezTo>
                      <a:pt x="83" y="2"/>
                      <a:pt x="83" y="2"/>
                      <a:pt x="83" y="2"/>
                    </a:cubicBezTo>
                    <a:cubicBezTo>
                      <a:pt x="82" y="2"/>
                      <a:pt x="82" y="2"/>
                      <a:pt x="82" y="2"/>
                    </a:cubicBezTo>
                    <a:cubicBezTo>
                      <a:pt x="82" y="2"/>
                      <a:pt x="82" y="2"/>
                      <a:pt x="81" y="2"/>
                    </a:cubicBezTo>
                    <a:cubicBezTo>
                      <a:pt x="81" y="2"/>
                      <a:pt x="81" y="3"/>
                      <a:pt x="81" y="2"/>
                    </a:cubicBezTo>
                    <a:cubicBezTo>
                      <a:pt x="80" y="2"/>
                      <a:pt x="80" y="2"/>
                      <a:pt x="80" y="2"/>
                    </a:cubicBezTo>
                    <a:cubicBezTo>
                      <a:pt x="80" y="2"/>
                      <a:pt x="81" y="2"/>
                      <a:pt x="81" y="1"/>
                    </a:cubicBezTo>
                    <a:cubicBezTo>
                      <a:pt x="81" y="1"/>
                      <a:pt x="81" y="0"/>
                      <a:pt x="81" y="0"/>
                    </a:cubicBezTo>
                    <a:cubicBezTo>
                      <a:pt x="80" y="0"/>
                      <a:pt x="80" y="0"/>
                      <a:pt x="80" y="0"/>
                    </a:cubicBezTo>
                    <a:cubicBezTo>
                      <a:pt x="80" y="0"/>
                      <a:pt x="79" y="1"/>
                      <a:pt x="79" y="1"/>
                    </a:cubicBezTo>
                    <a:cubicBezTo>
                      <a:pt x="79" y="1"/>
                      <a:pt x="79" y="1"/>
                      <a:pt x="79" y="1"/>
                    </a:cubicBezTo>
                    <a:cubicBezTo>
                      <a:pt x="57" y="1"/>
                      <a:pt x="57" y="1"/>
                      <a:pt x="57" y="1"/>
                    </a:cubicBezTo>
                    <a:cubicBezTo>
                      <a:pt x="18" y="1"/>
                      <a:pt x="18" y="1"/>
                      <a:pt x="18" y="1"/>
                    </a:cubicBezTo>
                    <a:cubicBezTo>
                      <a:pt x="18" y="1"/>
                      <a:pt x="18" y="1"/>
                      <a:pt x="18" y="1"/>
                    </a:cubicBezTo>
                    <a:cubicBezTo>
                      <a:pt x="18" y="1"/>
                      <a:pt x="18" y="2"/>
                      <a:pt x="18" y="2"/>
                    </a:cubicBezTo>
                    <a:cubicBezTo>
                      <a:pt x="18" y="2"/>
                      <a:pt x="18" y="2"/>
                      <a:pt x="18" y="2"/>
                    </a:cubicBezTo>
                    <a:cubicBezTo>
                      <a:pt x="18" y="2"/>
                      <a:pt x="18" y="3"/>
                      <a:pt x="18" y="3"/>
                    </a:cubicBezTo>
                    <a:cubicBezTo>
                      <a:pt x="18" y="3"/>
                      <a:pt x="17" y="3"/>
                      <a:pt x="17" y="3"/>
                    </a:cubicBezTo>
                    <a:cubicBezTo>
                      <a:pt x="17" y="4"/>
                      <a:pt x="17" y="4"/>
                      <a:pt x="17" y="4"/>
                    </a:cubicBezTo>
                    <a:cubicBezTo>
                      <a:pt x="16" y="4"/>
                      <a:pt x="16" y="4"/>
                      <a:pt x="16" y="4"/>
                    </a:cubicBezTo>
                    <a:cubicBezTo>
                      <a:pt x="15" y="3"/>
                      <a:pt x="15" y="3"/>
                      <a:pt x="15" y="3"/>
                    </a:cubicBezTo>
                    <a:cubicBezTo>
                      <a:pt x="14" y="3"/>
                      <a:pt x="14" y="4"/>
                      <a:pt x="14" y="4"/>
                    </a:cubicBezTo>
                    <a:cubicBezTo>
                      <a:pt x="13" y="4"/>
                      <a:pt x="13" y="4"/>
                      <a:pt x="13" y="4"/>
                    </a:cubicBezTo>
                    <a:cubicBezTo>
                      <a:pt x="13" y="4"/>
                      <a:pt x="13" y="3"/>
                      <a:pt x="12" y="3"/>
                    </a:cubicBezTo>
                    <a:cubicBezTo>
                      <a:pt x="12" y="3"/>
                      <a:pt x="12" y="3"/>
                      <a:pt x="12" y="3"/>
                    </a:cubicBezTo>
                    <a:cubicBezTo>
                      <a:pt x="11" y="3"/>
                      <a:pt x="12" y="4"/>
                      <a:pt x="12" y="4"/>
                    </a:cubicBezTo>
                    <a:cubicBezTo>
                      <a:pt x="11" y="5"/>
                      <a:pt x="11" y="5"/>
                      <a:pt x="11" y="5"/>
                    </a:cubicBezTo>
                    <a:cubicBezTo>
                      <a:pt x="11" y="6"/>
                      <a:pt x="12" y="6"/>
                      <a:pt x="12" y="6"/>
                    </a:cubicBezTo>
                    <a:cubicBezTo>
                      <a:pt x="12" y="7"/>
                      <a:pt x="12" y="7"/>
                      <a:pt x="11" y="8"/>
                    </a:cubicBezTo>
                    <a:cubicBezTo>
                      <a:pt x="11" y="8"/>
                      <a:pt x="11" y="8"/>
                      <a:pt x="11" y="8"/>
                    </a:cubicBezTo>
                    <a:cubicBezTo>
                      <a:pt x="10" y="8"/>
                      <a:pt x="10" y="9"/>
                      <a:pt x="10" y="9"/>
                    </a:cubicBezTo>
                    <a:cubicBezTo>
                      <a:pt x="10" y="10"/>
                      <a:pt x="10" y="10"/>
                      <a:pt x="10" y="10"/>
                    </a:cubicBezTo>
                    <a:cubicBezTo>
                      <a:pt x="10" y="11"/>
                      <a:pt x="10" y="11"/>
                      <a:pt x="9" y="11"/>
                    </a:cubicBezTo>
                    <a:cubicBezTo>
                      <a:pt x="9" y="12"/>
                      <a:pt x="9" y="12"/>
                      <a:pt x="8" y="12"/>
                    </a:cubicBezTo>
                    <a:cubicBezTo>
                      <a:pt x="8" y="13"/>
                      <a:pt x="8" y="14"/>
                      <a:pt x="7" y="14"/>
                    </a:cubicBezTo>
                    <a:cubicBezTo>
                      <a:pt x="7" y="15"/>
                      <a:pt x="6" y="15"/>
                      <a:pt x="6" y="15"/>
                    </a:cubicBezTo>
                    <a:cubicBezTo>
                      <a:pt x="6" y="15"/>
                      <a:pt x="6" y="16"/>
                      <a:pt x="5" y="16"/>
                    </a:cubicBezTo>
                    <a:cubicBezTo>
                      <a:pt x="5" y="17"/>
                      <a:pt x="5" y="17"/>
                      <a:pt x="4" y="17"/>
                    </a:cubicBezTo>
                    <a:cubicBezTo>
                      <a:pt x="4" y="17"/>
                      <a:pt x="4" y="17"/>
                      <a:pt x="4" y="18"/>
                    </a:cubicBezTo>
                    <a:cubicBezTo>
                      <a:pt x="4" y="18"/>
                      <a:pt x="4" y="18"/>
                      <a:pt x="4" y="18"/>
                    </a:cubicBezTo>
                    <a:cubicBezTo>
                      <a:pt x="4" y="18"/>
                      <a:pt x="4" y="18"/>
                      <a:pt x="3" y="18"/>
                    </a:cubicBezTo>
                    <a:cubicBezTo>
                      <a:pt x="3" y="18"/>
                      <a:pt x="3" y="19"/>
                      <a:pt x="3" y="19"/>
                    </a:cubicBezTo>
                    <a:cubicBezTo>
                      <a:pt x="3" y="19"/>
                      <a:pt x="3" y="20"/>
                      <a:pt x="3" y="20"/>
                    </a:cubicBezTo>
                    <a:cubicBezTo>
                      <a:pt x="2" y="21"/>
                      <a:pt x="2" y="21"/>
                      <a:pt x="2" y="22"/>
                    </a:cubicBezTo>
                    <a:cubicBezTo>
                      <a:pt x="2" y="22"/>
                      <a:pt x="2" y="23"/>
                      <a:pt x="2" y="23"/>
                    </a:cubicBezTo>
                    <a:cubicBezTo>
                      <a:pt x="1" y="24"/>
                      <a:pt x="1" y="24"/>
                      <a:pt x="1" y="25"/>
                    </a:cubicBezTo>
                    <a:cubicBezTo>
                      <a:pt x="0" y="25"/>
                      <a:pt x="0" y="25"/>
                      <a:pt x="0" y="25"/>
                    </a:cubicBezTo>
                    <a:cubicBezTo>
                      <a:pt x="0" y="26"/>
                      <a:pt x="0" y="26"/>
                      <a:pt x="0" y="26"/>
                    </a:cubicBezTo>
                    <a:cubicBezTo>
                      <a:pt x="0" y="27"/>
                      <a:pt x="0" y="27"/>
                      <a:pt x="0" y="28"/>
                    </a:cubicBezTo>
                    <a:cubicBezTo>
                      <a:pt x="0" y="28"/>
                      <a:pt x="0" y="28"/>
                      <a:pt x="0" y="29"/>
                    </a:cubicBezTo>
                    <a:cubicBezTo>
                      <a:pt x="0" y="29"/>
                      <a:pt x="0" y="29"/>
                      <a:pt x="0" y="29"/>
                    </a:cubicBezTo>
                    <a:cubicBezTo>
                      <a:pt x="0" y="30"/>
                      <a:pt x="0" y="30"/>
                      <a:pt x="0" y="31"/>
                    </a:cubicBezTo>
                    <a:cubicBezTo>
                      <a:pt x="0" y="31"/>
                      <a:pt x="0" y="31"/>
                      <a:pt x="1" y="31"/>
                    </a:cubicBezTo>
                    <a:cubicBezTo>
                      <a:pt x="1" y="31"/>
                      <a:pt x="1" y="32"/>
                      <a:pt x="1" y="32"/>
                    </a:cubicBezTo>
                    <a:cubicBezTo>
                      <a:pt x="1" y="33"/>
                      <a:pt x="1" y="33"/>
                      <a:pt x="1" y="33"/>
                    </a:cubicBezTo>
                    <a:cubicBezTo>
                      <a:pt x="1" y="34"/>
                      <a:pt x="0" y="34"/>
                      <a:pt x="0" y="34"/>
                    </a:cubicBezTo>
                    <a:cubicBezTo>
                      <a:pt x="0" y="34"/>
                      <a:pt x="0" y="35"/>
                      <a:pt x="0" y="35"/>
                    </a:cubicBezTo>
                    <a:cubicBezTo>
                      <a:pt x="0" y="35"/>
                      <a:pt x="0" y="35"/>
                      <a:pt x="1" y="35"/>
                    </a:cubicBezTo>
                    <a:cubicBezTo>
                      <a:pt x="1" y="36"/>
                      <a:pt x="1" y="35"/>
                      <a:pt x="1" y="36"/>
                    </a:cubicBezTo>
                    <a:cubicBezTo>
                      <a:pt x="2" y="36"/>
                      <a:pt x="1" y="36"/>
                      <a:pt x="1" y="36"/>
                    </a:cubicBezTo>
                    <a:cubicBezTo>
                      <a:pt x="1" y="37"/>
                      <a:pt x="1" y="37"/>
                      <a:pt x="1" y="37"/>
                    </a:cubicBezTo>
                    <a:cubicBezTo>
                      <a:pt x="1" y="37"/>
                      <a:pt x="0" y="37"/>
                      <a:pt x="0" y="37"/>
                    </a:cubicBezTo>
                    <a:cubicBezTo>
                      <a:pt x="0" y="37"/>
                      <a:pt x="0" y="37"/>
                      <a:pt x="0" y="37"/>
                    </a:cubicBezTo>
                    <a:cubicBezTo>
                      <a:pt x="0" y="38"/>
                      <a:pt x="0" y="38"/>
                      <a:pt x="1" y="39"/>
                    </a:cubicBezTo>
                    <a:cubicBezTo>
                      <a:pt x="1" y="39"/>
                      <a:pt x="1" y="39"/>
                      <a:pt x="1" y="40"/>
                    </a:cubicBezTo>
                    <a:cubicBezTo>
                      <a:pt x="1" y="40"/>
                      <a:pt x="2" y="41"/>
                      <a:pt x="2" y="41"/>
                    </a:cubicBezTo>
                    <a:cubicBezTo>
                      <a:pt x="2" y="42"/>
                      <a:pt x="2" y="42"/>
                      <a:pt x="2" y="42"/>
                    </a:cubicBezTo>
                    <a:cubicBezTo>
                      <a:pt x="2" y="43"/>
                      <a:pt x="2" y="43"/>
                      <a:pt x="2" y="43"/>
                    </a:cubicBezTo>
                    <a:cubicBezTo>
                      <a:pt x="3" y="43"/>
                      <a:pt x="3" y="43"/>
                      <a:pt x="4" y="43"/>
                    </a:cubicBezTo>
                    <a:cubicBezTo>
                      <a:pt x="4" y="43"/>
                      <a:pt x="4" y="43"/>
                      <a:pt x="4" y="43"/>
                    </a:cubicBezTo>
                    <a:cubicBezTo>
                      <a:pt x="5" y="43"/>
                      <a:pt x="4" y="43"/>
                      <a:pt x="4" y="44"/>
                    </a:cubicBezTo>
                    <a:cubicBezTo>
                      <a:pt x="5" y="44"/>
                      <a:pt x="5" y="44"/>
                      <a:pt x="5" y="44"/>
                    </a:cubicBezTo>
                    <a:cubicBezTo>
                      <a:pt x="6" y="44"/>
                      <a:pt x="6" y="44"/>
                      <a:pt x="6" y="44"/>
                    </a:cubicBezTo>
                    <a:cubicBezTo>
                      <a:pt x="6" y="45"/>
                      <a:pt x="6" y="45"/>
                      <a:pt x="7" y="45"/>
                    </a:cubicBezTo>
                    <a:cubicBezTo>
                      <a:pt x="7" y="46"/>
                      <a:pt x="7" y="46"/>
                      <a:pt x="7" y="46"/>
                    </a:cubicBezTo>
                    <a:cubicBezTo>
                      <a:pt x="8" y="46"/>
                      <a:pt x="8" y="46"/>
                      <a:pt x="8" y="46"/>
                    </a:cubicBezTo>
                    <a:cubicBezTo>
                      <a:pt x="8" y="47"/>
                      <a:pt x="8" y="47"/>
                      <a:pt x="8" y="47"/>
                    </a:cubicBezTo>
                    <a:cubicBezTo>
                      <a:pt x="8" y="48"/>
                      <a:pt x="8" y="48"/>
                      <a:pt x="8" y="48"/>
                    </a:cubicBezTo>
                    <a:cubicBezTo>
                      <a:pt x="8" y="48"/>
                      <a:pt x="8" y="48"/>
                      <a:pt x="8" y="48"/>
                    </a:cubicBezTo>
                    <a:cubicBezTo>
                      <a:pt x="10" y="48"/>
                      <a:pt x="10" y="48"/>
                      <a:pt x="10" y="48"/>
                    </a:cubicBezTo>
                    <a:cubicBezTo>
                      <a:pt x="10" y="48"/>
                      <a:pt x="11" y="48"/>
                      <a:pt x="12" y="48"/>
                    </a:cubicBezTo>
                    <a:cubicBezTo>
                      <a:pt x="12" y="48"/>
                      <a:pt x="13" y="48"/>
                      <a:pt x="13" y="48"/>
                    </a:cubicBezTo>
                    <a:cubicBezTo>
                      <a:pt x="13" y="48"/>
                      <a:pt x="13" y="48"/>
                      <a:pt x="14" y="48"/>
                    </a:cubicBezTo>
                    <a:cubicBezTo>
                      <a:pt x="13" y="49"/>
                      <a:pt x="13" y="49"/>
                      <a:pt x="13" y="49"/>
                    </a:cubicBezTo>
                    <a:cubicBezTo>
                      <a:pt x="14" y="49"/>
                      <a:pt x="14" y="49"/>
                      <a:pt x="14" y="49"/>
                    </a:cubicBezTo>
                    <a:cubicBezTo>
                      <a:pt x="15" y="49"/>
                      <a:pt x="15" y="49"/>
                      <a:pt x="15" y="49"/>
                    </a:cubicBezTo>
                    <a:cubicBezTo>
                      <a:pt x="15" y="49"/>
                      <a:pt x="15" y="49"/>
                      <a:pt x="15" y="49"/>
                    </a:cubicBezTo>
                    <a:cubicBezTo>
                      <a:pt x="15" y="50"/>
                      <a:pt x="16" y="49"/>
                      <a:pt x="16" y="50"/>
                    </a:cubicBezTo>
                    <a:cubicBezTo>
                      <a:pt x="16" y="50"/>
                      <a:pt x="16" y="50"/>
                      <a:pt x="16" y="50"/>
                    </a:cubicBezTo>
                    <a:cubicBezTo>
                      <a:pt x="17" y="50"/>
                      <a:pt x="17" y="50"/>
                      <a:pt x="17" y="50"/>
                    </a:cubicBezTo>
                    <a:cubicBezTo>
                      <a:pt x="18" y="50"/>
                      <a:pt x="18" y="51"/>
                      <a:pt x="18" y="51"/>
                    </a:cubicBezTo>
                    <a:cubicBezTo>
                      <a:pt x="18" y="51"/>
                      <a:pt x="19" y="51"/>
                      <a:pt x="19" y="51"/>
                    </a:cubicBezTo>
                    <a:cubicBezTo>
                      <a:pt x="20" y="51"/>
                      <a:pt x="20" y="52"/>
                      <a:pt x="20" y="52"/>
                    </a:cubicBezTo>
                    <a:cubicBezTo>
                      <a:pt x="21" y="52"/>
                      <a:pt x="21" y="52"/>
                      <a:pt x="21" y="5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39" name="Freeform 436"/>
              <p:cNvSpPr>
                <a:spLocks/>
              </p:cNvSpPr>
              <p:nvPr/>
            </p:nvSpPr>
            <p:spPr bwMode="auto">
              <a:xfrm>
                <a:off x="555626" y="1227139"/>
                <a:ext cx="31750" cy="22225"/>
              </a:xfrm>
              <a:custGeom>
                <a:avLst/>
                <a:gdLst>
                  <a:gd name="T0" fmla="*/ 0 w 3"/>
                  <a:gd name="T1" fmla="*/ 1 h 2"/>
                  <a:gd name="T2" fmla="*/ 1 w 3"/>
                  <a:gd name="T3" fmla="*/ 2 h 2"/>
                  <a:gd name="T4" fmla="*/ 2 w 3"/>
                  <a:gd name="T5" fmla="*/ 1 h 2"/>
                  <a:gd name="T6" fmla="*/ 3 w 3"/>
                  <a:gd name="T7" fmla="*/ 1 h 2"/>
                  <a:gd name="T8" fmla="*/ 3 w 3"/>
                  <a:gd name="T9" fmla="*/ 0 h 2"/>
                  <a:gd name="T10" fmla="*/ 2 w 3"/>
                  <a:gd name="T11" fmla="*/ 0 h 2"/>
                  <a:gd name="T12" fmla="*/ 2 w 3"/>
                  <a:gd name="T13" fmla="*/ 0 h 2"/>
                  <a:gd name="T14" fmla="*/ 1 w 3"/>
                  <a:gd name="T15" fmla="*/ 0 h 2"/>
                  <a:gd name="T16" fmla="*/ 0 w 3"/>
                  <a:gd name="T17" fmla="*/ 0 h 2"/>
                  <a:gd name="T18" fmla="*/ 0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2"/>
                      <a:pt x="1" y="2"/>
                      <a:pt x="1" y="2"/>
                    </a:cubicBezTo>
                    <a:cubicBezTo>
                      <a:pt x="1" y="2"/>
                      <a:pt x="2" y="2"/>
                      <a:pt x="2" y="1"/>
                    </a:cubicBezTo>
                    <a:cubicBezTo>
                      <a:pt x="2" y="1"/>
                      <a:pt x="2" y="1"/>
                      <a:pt x="3" y="1"/>
                    </a:cubicBezTo>
                    <a:cubicBezTo>
                      <a:pt x="3" y="1"/>
                      <a:pt x="3" y="1"/>
                      <a:pt x="3" y="0"/>
                    </a:cubicBezTo>
                    <a:cubicBezTo>
                      <a:pt x="3" y="0"/>
                      <a:pt x="3" y="0"/>
                      <a:pt x="2" y="0"/>
                    </a:cubicBezTo>
                    <a:cubicBezTo>
                      <a:pt x="2" y="0"/>
                      <a:pt x="2" y="0"/>
                      <a:pt x="2" y="0"/>
                    </a:cubicBezTo>
                    <a:cubicBezTo>
                      <a:pt x="1" y="0"/>
                      <a:pt x="1" y="0"/>
                      <a:pt x="1" y="0"/>
                    </a:cubicBezTo>
                    <a:cubicBezTo>
                      <a:pt x="1" y="0"/>
                      <a:pt x="1" y="0"/>
                      <a:pt x="0" y="0"/>
                    </a:cubicBezTo>
                    <a:cubicBezTo>
                      <a:pt x="0" y="0"/>
                      <a:pt x="0" y="0"/>
                      <a:pt x="0" y="1"/>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40" name="Freeform 437"/>
              <p:cNvSpPr>
                <a:spLocks/>
              </p:cNvSpPr>
              <p:nvPr/>
            </p:nvSpPr>
            <p:spPr bwMode="auto">
              <a:xfrm>
                <a:off x="415926" y="1377951"/>
                <a:ext cx="53975" cy="33338"/>
              </a:xfrm>
              <a:custGeom>
                <a:avLst/>
                <a:gdLst>
                  <a:gd name="T0" fmla="*/ 3 w 5"/>
                  <a:gd name="T1" fmla="*/ 0 h 3"/>
                  <a:gd name="T2" fmla="*/ 2 w 5"/>
                  <a:gd name="T3" fmla="*/ 0 h 3"/>
                  <a:gd name="T4" fmla="*/ 1 w 5"/>
                  <a:gd name="T5" fmla="*/ 1 h 3"/>
                  <a:gd name="T6" fmla="*/ 0 w 5"/>
                  <a:gd name="T7" fmla="*/ 1 h 3"/>
                  <a:gd name="T8" fmla="*/ 1 w 5"/>
                  <a:gd name="T9" fmla="*/ 2 h 3"/>
                  <a:gd name="T10" fmla="*/ 1 w 5"/>
                  <a:gd name="T11" fmla="*/ 3 h 3"/>
                  <a:gd name="T12" fmla="*/ 2 w 5"/>
                  <a:gd name="T13" fmla="*/ 2 h 3"/>
                  <a:gd name="T14" fmla="*/ 3 w 5"/>
                  <a:gd name="T15" fmla="*/ 2 h 3"/>
                  <a:gd name="T16" fmla="*/ 4 w 5"/>
                  <a:gd name="T17" fmla="*/ 1 h 3"/>
                  <a:gd name="T18" fmla="*/ 5 w 5"/>
                  <a:gd name="T19" fmla="*/ 1 h 3"/>
                  <a:gd name="T20" fmla="*/ 5 w 5"/>
                  <a:gd name="T21" fmla="*/ 0 h 3"/>
                  <a:gd name="T22" fmla="*/ 3 w 5"/>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0"/>
                    </a:moveTo>
                    <a:cubicBezTo>
                      <a:pt x="3" y="0"/>
                      <a:pt x="3" y="0"/>
                      <a:pt x="2" y="0"/>
                    </a:cubicBezTo>
                    <a:cubicBezTo>
                      <a:pt x="2" y="1"/>
                      <a:pt x="2" y="1"/>
                      <a:pt x="1" y="1"/>
                    </a:cubicBezTo>
                    <a:cubicBezTo>
                      <a:pt x="1" y="1"/>
                      <a:pt x="1" y="1"/>
                      <a:pt x="0" y="1"/>
                    </a:cubicBezTo>
                    <a:cubicBezTo>
                      <a:pt x="0" y="2"/>
                      <a:pt x="1" y="2"/>
                      <a:pt x="1" y="2"/>
                    </a:cubicBezTo>
                    <a:cubicBezTo>
                      <a:pt x="1" y="2"/>
                      <a:pt x="1" y="3"/>
                      <a:pt x="1" y="3"/>
                    </a:cubicBezTo>
                    <a:cubicBezTo>
                      <a:pt x="2" y="3"/>
                      <a:pt x="2" y="2"/>
                      <a:pt x="2" y="2"/>
                    </a:cubicBezTo>
                    <a:cubicBezTo>
                      <a:pt x="2" y="2"/>
                      <a:pt x="3" y="2"/>
                      <a:pt x="3" y="2"/>
                    </a:cubicBezTo>
                    <a:cubicBezTo>
                      <a:pt x="3" y="1"/>
                      <a:pt x="3" y="1"/>
                      <a:pt x="4" y="1"/>
                    </a:cubicBezTo>
                    <a:cubicBezTo>
                      <a:pt x="4" y="1"/>
                      <a:pt x="5" y="1"/>
                      <a:pt x="5" y="1"/>
                    </a:cubicBezTo>
                    <a:cubicBezTo>
                      <a:pt x="5" y="1"/>
                      <a:pt x="5" y="1"/>
                      <a:pt x="5" y="0"/>
                    </a:cubicBezTo>
                    <a:cubicBezTo>
                      <a:pt x="4" y="0"/>
                      <a:pt x="4" y="0"/>
                      <a:pt x="3"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41" name="Freeform 438"/>
              <p:cNvSpPr>
                <a:spLocks/>
              </p:cNvSpPr>
              <p:nvPr/>
            </p:nvSpPr>
            <p:spPr bwMode="auto">
              <a:xfrm>
                <a:off x="1171576" y="1346201"/>
                <a:ext cx="31750" cy="53975"/>
              </a:xfrm>
              <a:custGeom>
                <a:avLst/>
                <a:gdLst>
                  <a:gd name="T0" fmla="*/ 1 w 3"/>
                  <a:gd name="T1" fmla="*/ 5 h 5"/>
                  <a:gd name="T2" fmla="*/ 2 w 3"/>
                  <a:gd name="T3" fmla="*/ 3 h 5"/>
                  <a:gd name="T4" fmla="*/ 2 w 3"/>
                  <a:gd name="T5" fmla="*/ 3 h 5"/>
                  <a:gd name="T6" fmla="*/ 3 w 3"/>
                  <a:gd name="T7" fmla="*/ 2 h 5"/>
                  <a:gd name="T8" fmla="*/ 3 w 3"/>
                  <a:gd name="T9" fmla="*/ 1 h 5"/>
                  <a:gd name="T10" fmla="*/ 3 w 3"/>
                  <a:gd name="T11" fmla="*/ 1 h 5"/>
                  <a:gd name="T12" fmla="*/ 2 w 3"/>
                  <a:gd name="T13" fmla="*/ 0 h 5"/>
                  <a:gd name="T14" fmla="*/ 2 w 3"/>
                  <a:gd name="T15" fmla="*/ 0 h 5"/>
                  <a:gd name="T16" fmla="*/ 1 w 3"/>
                  <a:gd name="T17" fmla="*/ 1 h 5"/>
                  <a:gd name="T18" fmla="*/ 1 w 3"/>
                  <a:gd name="T19" fmla="*/ 2 h 5"/>
                  <a:gd name="T20" fmla="*/ 0 w 3"/>
                  <a:gd name="T21" fmla="*/ 2 h 5"/>
                  <a:gd name="T22" fmla="*/ 1 w 3"/>
                  <a:gd name="T23" fmla="*/ 3 h 5"/>
                  <a:gd name="T24" fmla="*/ 1 w 3"/>
                  <a:gd name="T25" fmla="*/ 4 h 5"/>
                  <a:gd name="T26" fmla="*/ 1 w 3"/>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5">
                    <a:moveTo>
                      <a:pt x="1" y="5"/>
                    </a:moveTo>
                    <a:cubicBezTo>
                      <a:pt x="1" y="5"/>
                      <a:pt x="2" y="4"/>
                      <a:pt x="2" y="3"/>
                    </a:cubicBezTo>
                    <a:cubicBezTo>
                      <a:pt x="2" y="3"/>
                      <a:pt x="2" y="3"/>
                      <a:pt x="2" y="3"/>
                    </a:cubicBezTo>
                    <a:cubicBezTo>
                      <a:pt x="2" y="2"/>
                      <a:pt x="2" y="2"/>
                      <a:pt x="3" y="2"/>
                    </a:cubicBezTo>
                    <a:cubicBezTo>
                      <a:pt x="3" y="2"/>
                      <a:pt x="3" y="2"/>
                      <a:pt x="3" y="1"/>
                    </a:cubicBezTo>
                    <a:cubicBezTo>
                      <a:pt x="3" y="1"/>
                      <a:pt x="3" y="1"/>
                      <a:pt x="3" y="1"/>
                    </a:cubicBezTo>
                    <a:cubicBezTo>
                      <a:pt x="3" y="1"/>
                      <a:pt x="3" y="0"/>
                      <a:pt x="2" y="0"/>
                    </a:cubicBezTo>
                    <a:cubicBezTo>
                      <a:pt x="2" y="0"/>
                      <a:pt x="2" y="0"/>
                      <a:pt x="2" y="0"/>
                    </a:cubicBezTo>
                    <a:cubicBezTo>
                      <a:pt x="1" y="0"/>
                      <a:pt x="1" y="1"/>
                      <a:pt x="1" y="1"/>
                    </a:cubicBezTo>
                    <a:cubicBezTo>
                      <a:pt x="1" y="1"/>
                      <a:pt x="1" y="2"/>
                      <a:pt x="1" y="2"/>
                    </a:cubicBezTo>
                    <a:cubicBezTo>
                      <a:pt x="1" y="2"/>
                      <a:pt x="0" y="2"/>
                      <a:pt x="0" y="2"/>
                    </a:cubicBezTo>
                    <a:cubicBezTo>
                      <a:pt x="0" y="3"/>
                      <a:pt x="0" y="3"/>
                      <a:pt x="1" y="3"/>
                    </a:cubicBezTo>
                    <a:cubicBezTo>
                      <a:pt x="1" y="3"/>
                      <a:pt x="1" y="4"/>
                      <a:pt x="1" y="4"/>
                    </a:cubicBezTo>
                    <a:cubicBezTo>
                      <a:pt x="1" y="4"/>
                      <a:pt x="1" y="4"/>
                      <a:pt x="1" y="5"/>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42" name="Freeform 439"/>
              <p:cNvSpPr>
                <a:spLocks/>
              </p:cNvSpPr>
              <p:nvPr/>
            </p:nvSpPr>
            <p:spPr bwMode="auto">
              <a:xfrm>
                <a:off x="1181101" y="1323976"/>
                <a:ext cx="33338" cy="22225"/>
              </a:xfrm>
              <a:custGeom>
                <a:avLst/>
                <a:gdLst>
                  <a:gd name="T0" fmla="*/ 3 w 3"/>
                  <a:gd name="T1" fmla="*/ 1 h 2"/>
                  <a:gd name="T2" fmla="*/ 3 w 3"/>
                  <a:gd name="T3" fmla="*/ 0 h 2"/>
                  <a:gd name="T4" fmla="*/ 3 w 3"/>
                  <a:gd name="T5" fmla="*/ 0 h 2"/>
                  <a:gd name="T6" fmla="*/ 2 w 3"/>
                  <a:gd name="T7" fmla="*/ 0 h 2"/>
                  <a:gd name="T8" fmla="*/ 1 w 3"/>
                  <a:gd name="T9" fmla="*/ 0 h 2"/>
                  <a:gd name="T10" fmla="*/ 0 w 3"/>
                  <a:gd name="T11" fmla="*/ 1 h 2"/>
                  <a:gd name="T12" fmla="*/ 0 w 3"/>
                  <a:gd name="T13" fmla="*/ 2 h 2"/>
                  <a:gd name="T14" fmla="*/ 0 w 3"/>
                  <a:gd name="T15" fmla="*/ 2 h 2"/>
                  <a:gd name="T16" fmla="*/ 1 w 3"/>
                  <a:gd name="T17" fmla="*/ 2 h 2"/>
                  <a:gd name="T18" fmla="*/ 2 w 3"/>
                  <a:gd name="T19" fmla="*/ 2 h 2"/>
                  <a:gd name="T20" fmla="*/ 3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3" y="1"/>
                    </a:moveTo>
                    <a:cubicBezTo>
                      <a:pt x="3" y="1"/>
                      <a:pt x="3" y="1"/>
                      <a:pt x="3" y="0"/>
                    </a:cubicBezTo>
                    <a:cubicBezTo>
                      <a:pt x="3" y="0"/>
                      <a:pt x="3" y="0"/>
                      <a:pt x="3" y="0"/>
                    </a:cubicBezTo>
                    <a:cubicBezTo>
                      <a:pt x="2" y="0"/>
                      <a:pt x="2" y="0"/>
                      <a:pt x="2" y="0"/>
                    </a:cubicBezTo>
                    <a:cubicBezTo>
                      <a:pt x="1" y="0"/>
                      <a:pt x="1" y="0"/>
                      <a:pt x="1" y="0"/>
                    </a:cubicBezTo>
                    <a:cubicBezTo>
                      <a:pt x="1" y="1"/>
                      <a:pt x="0" y="1"/>
                      <a:pt x="0" y="1"/>
                    </a:cubicBezTo>
                    <a:cubicBezTo>
                      <a:pt x="0" y="1"/>
                      <a:pt x="0" y="2"/>
                      <a:pt x="0" y="2"/>
                    </a:cubicBezTo>
                    <a:cubicBezTo>
                      <a:pt x="0" y="2"/>
                      <a:pt x="0" y="2"/>
                      <a:pt x="0" y="2"/>
                    </a:cubicBezTo>
                    <a:cubicBezTo>
                      <a:pt x="1" y="2"/>
                      <a:pt x="1" y="2"/>
                      <a:pt x="1" y="2"/>
                    </a:cubicBezTo>
                    <a:cubicBezTo>
                      <a:pt x="2" y="1"/>
                      <a:pt x="2" y="2"/>
                      <a:pt x="2" y="2"/>
                    </a:cubicBezTo>
                    <a:cubicBezTo>
                      <a:pt x="3" y="2"/>
                      <a:pt x="3" y="2"/>
                      <a:pt x="3"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43" name="Freeform 440"/>
              <p:cNvSpPr>
                <a:spLocks/>
              </p:cNvSpPr>
              <p:nvPr/>
            </p:nvSpPr>
            <p:spPr bwMode="auto">
              <a:xfrm>
                <a:off x="771526" y="1292226"/>
                <a:ext cx="31750" cy="31750"/>
              </a:xfrm>
              <a:custGeom>
                <a:avLst/>
                <a:gdLst>
                  <a:gd name="T0" fmla="*/ 2 w 3"/>
                  <a:gd name="T1" fmla="*/ 0 h 3"/>
                  <a:gd name="T2" fmla="*/ 1 w 3"/>
                  <a:gd name="T3" fmla="*/ 1 h 3"/>
                  <a:gd name="T4" fmla="*/ 0 w 3"/>
                  <a:gd name="T5" fmla="*/ 1 h 3"/>
                  <a:gd name="T6" fmla="*/ 0 w 3"/>
                  <a:gd name="T7" fmla="*/ 3 h 3"/>
                  <a:gd name="T8" fmla="*/ 1 w 3"/>
                  <a:gd name="T9" fmla="*/ 2 h 3"/>
                  <a:gd name="T10" fmla="*/ 2 w 3"/>
                  <a:gd name="T11" fmla="*/ 2 h 3"/>
                  <a:gd name="T12" fmla="*/ 2 w 3"/>
                  <a:gd name="T13" fmla="*/ 2 h 3"/>
                  <a:gd name="T14" fmla="*/ 3 w 3"/>
                  <a:gd name="T15" fmla="*/ 1 h 3"/>
                  <a:gd name="T16" fmla="*/ 3 w 3"/>
                  <a:gd name="T17" fmla="*/ 1 h 3"/>
                  <a:gd name="T18" fmla="*/ 2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0"/>
                    </a:moveTo>
                    <a:cubicBezTo>
                      <a:pt x="2" y="0"/>
                      <a:pt x="1" y="0"/>
                      <a:pt x="1" y="1"/>
                    </a:cubicBezTo>
                    <a:cubicBezTo>
                      <a:pt x="1" y="1"/>
                      <a:pt x="0" y="1"/>
                      <a:pt x="0" y="1"/>
                    </a:cubicBezTo>
                    <a:cubicBezTo>
                      <a:pt x="0" y="2"/>
                      <a:pt x="0" y="2"/>
                      <a:pt x="0" y="3"/>
                    </a:cubicBezTo>
                    <a:cubicBezTo>
                      <a:pt x="1" y="3"/>
                      <a:pt x="1" y="2"/>
                      <a:pt x="1" y="2"/>
                    </a:cubicBezTo>
                    <a:cubicBezTo>
                      <a:pt x="1" y="2"/>
                      <a:pt x="1" y="2"/>
                      <a:pt x="2" y="2"/>
                    </a:cubicBezTo>
                    <a:cubicBezTo>
                      <a:pt x="2" y="2"/>
                      <a:pt x="2" y="2"/>
                      <a:pt x="2" y="2"/>
                    </a:cubicBezTo>
                    <a:cubicBezTo>
                      <a:pt x="3" y="2"/>
                      <a:pt x="3" y="2"/>
                      <a:pt x="3" y="1"/>
                    </a:cubicBezTo>
                    <a:cubicBezTo>
                      <a:pt x="3" y="1"/>
                      <a:pt x="3" y="1"/>
                      <a:pt x="3" y="1"/>
                    </a:cubicBezTo>
                    <a:cubicBezTo>
                      <a:pt x="3" y="0"/>
                      <a:pt x="2" y="0"/>
                      <a:pt x="2"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44" name="Freeform 441"/>
              <p:cNvSpPr>
                <a:spLocks/>
              </p:cNvSpPr>
              <p:nvPr/>
            </p:nvSpPr>
            <p:spPr bwMode="auto">
              <a:xfrm>
                <a:off x="803276" y="1281114"/>
                <a:ext cx="33338" cy="11113"/>
              </a:xfrm>
              <a:custGeom>
                <a:avLst/>
                <a:gdLst>
                  <a:gd name="T0" fmla="*/ 2 w 3"/>
                  <a:gd name="T1" fmla="*/ 0 h 1"/>
                  <a:gd name="T2" fmla="*/ 1 w 3"/>
                  <a:gd name="T3" fmla="*/ 0 h 1"/>
                  <a:gd name="T4" fmla="*/ 1 w 3"/>
                  <a:gd name="T5" fmla="*/ 0 h 1"/>
                  <a:gd name="T6" fmla="*/ 0 w 3"/>
                  <a:gd name="T7" fmla="*/ 0 h 1"/>
                  <a:gd name="T8" fmla="*/ 0 w 3"/>
                  <a:gd name="T9" fmla="*/ 1 h 1"/>
                  <a:gd name="T10" fmla="*/ 1 w 3"/>
                  <a:gd name="T11" fmla="*/ 1 h 1"/>
                  <a:gd name="T12" fmla="*/ 2 w 3"/>
                  <a:gd name="T13" fmla="*/ 1 h 1"/>
                  <a:gd name="T14" fmla="*/ 2 w 3"/>
                  <a:gd name="T15" fmla="*/ 1 h 1"/>
                  <a:gd name="T16" fmla="*/ 2 w 3"/>
                  <a:gd name="T17" fmla="*/ 0 h 1"/>
                  <a:gd name="T18" fmla="*/ 2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0"/>
                    </a:moveTo>
                    <a:cubicBezTo>
                      <a:pt x="2" y="0"/>
                      <a:pt x="1" y="0"/>
                      <a:pt x="1" y="0"/>
                    </a:cubicBezTo>
                    <a:cubicBezTo>
                      <a:pt x="1" y="0"/>
                      <a:pt x="1" y="0"/>
                      <a:pt x="1" y="0"/>
                    </a:cubicBezTo>
                    <a:cubicBezTo>
                      <a:pt x="0" y="0"/>
                      <a:pt x="0" y="0"/>
                      <a:pt x="0" y="0"/>
                    </a:cubicBezTo>
                    <a:cubicBezTo>
                      <a:pt x="0" y="1"/>
                      <a:pt x="0" y="1"/>
                      <a:pt x="0" y="1"/>
                    </a:cubicBezTo>
                    <a:cubicBezTo>
                      <a:pt x="0" y="1"/>
                      <a:pt x="0" y="1"/>
                      <a:pt x="1" y="1"/>
                    </a:cubicBezTo>
                    <a:cubicBezTo>
                      <a:pt x="1" y="1"/>
                      <a:pt x="1" y="1"/>
                      <a:pt x="2" y="1"/>
                    </a:cubicBezTo>
                    <a:cubicBezTo>
                      <a:pt x="2" y="1"/>
                      <a:pt x="2" y="1"/>
                      <a:pt x="2" y="1"/>
                    </a:cubicBezTo>
                    <a:cubicBezTo>
                      <a:pt x="3" y="1"/>
                      <a:pt x="3" y="0"/>
                      <a:pt x="2" y="0"/>
                    </a:cubicBezTo>
                    <a:cubicBezTo>
                      <a:pt x="2" y="0"/>
                      <a:pt x="2" y="0"/>
                      <a:pt x="2"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45" name="Freeform 442"/>
              <p:cNvSpPr>
                <a:spLocks/>
              </p:cNvSpPr>
              <p:nvPr/>
            </p:nvSpPr>
            <p:spPr bwMode="auto">
              <a:xfrm>
                <a:off x="2422526" y="252412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46" name="Freeform 443"/>
              <p:cNvSpPr>
                <a:spLocks/>
              </p:cNvSpPr>
              <p:nvPr/>
            </p:nvSpPr>
            <p:spPr bwMode="auto">
              <a:xfrm>
                <a:off x="2390776" y="2503489"/>
                <a:ext cx="53975" cy="20638"/>
              </a:xfrm>
              <a:custGeom>
                <a:avLst/>
                <a:gdLst>
                  <a:gd name="T0" fmla="*/ 5 w 5"/>
                  <a:gd name="T1" fmla="*/ 1 h 2"/>
                  <a:gd name="T2" fmla="*/ 5 w 5"/>
                  <a:gd name="T3" fmla="*/ 1 h 2"/>
                  <a:gd name="T4" fmla="*/ 3 w 5"/>
                  <a:gd name="T5" fmla="*/ 0 h 2"/>
                  <a:gd name="T6" fmla="*/ 2 w 5"/>
                  <a:gd name="T7" fmla="*/ 0 h 2"/>
                  <a:gd name="T8" fmla="*/ 1 w 5"/>
                  <a:gd name="T9" fmla="*/ 0 h 2"/>
                  <a:gd name="T10" fmla="*/ 0 w 5"/>
                  <a:gd name="T11" fmla="*/ 1 h 2"/>
                  <a:gd name="T12" fmla="*/ 1 w 5"/>
                  <a:gd name="T13" fmla="*/ 2 h 2"/>
                  <a:gd name="T14" fmla="*/ 2 w 5"/>
                  <a:gd name="T15" fmla="*/ 2 h 2"/>
                  <a:gd name="T16" fmla="*/ 2 w 5"/>
                  <a:gd name="T17" fmla="*/ 2 h 2"/>
                  <a:gd name="T18" fmla="*/ 3 w 5"/>
                  <a:gd name="T19" fmla="*/ 2 h 2"/>
                  <a:gd name="T20" fmla="*/ 4 w 5"/>
                  <a:gd name="T21" fmla="*/ 2 h 2"/>
                  <a:gd name="T22" fmla="*/ 5 w 5"/>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
                    <a:moveTo>
                      <a:pt x="5" y="1"/>
                    </a:moveTo>
                    <a:cubicBezTo>
                      <a:pt x="5" y="1"/>
                      <a:pt x="5" y="1"/>
                      <a:pt x="5" y="1"/>
                    </a:cubicBezTo>
                    <a:cubicBezTo>
                      <a:pt x="4" y="0"/>
                      <a:pt x="4" y="1"/>
                      <a:pt x="3" y="0"/>
                    </a:cubicBezTo>
                    <a:cubicBezTo>
                      <a:pt x="3" y="0"/>
                      <a:pt x="2" y="0"/>
                      <a:pt x="2" y="0"/>
                    </a:cubicBezTo>
                    <a:cubicBezTo>
                      <a:pt x="2" y="0"/>
                      <a:pt x="1" y="0"/>
                      <a:pt x="1" y="0"/>
                    </a:cubicBezTo>
                    <a:cubicBezTo>
                      <a:pt x="0" y="0"/>
                      <a:pt x="0" y="1"/>
                      <a:pt x="0" y="1"/>
                    </a:cubicBezTo>
                    <a:cubicBezTo>
                      <a:pt x="1" y="1"/>
                      <a:pt x="1" y="2"/>
                      <a:pt x="1" y="2"/>
                    </a:cubicBezTo>
                    <a:cubicBezTo>
                      <a:pt x="1" y="2"/>
                      <a:pt x="1" y="2"/>
                      <a:pt x="2" y="2"/>
                    </a:cubicBezTo>
                    <a:cubicBezTo>
                      <a:pt x="2" y="2"/>
                      <a:pt x="2" y="2"/>
                      <a:pt x="2" y="2"/>
                    </a:cubicBezTo>
                    <a:cubicBezTo>
                      <a:pt x="3" y="2"/>
                      <a:pt x="3" y="2"/>
                      <a:pt x="3" y="2"/>
                    </a:cubicBezTo>
                    <a:cubicBezTo>
                      <a:pt x="4" y="2"/>
                      <a:pt x="4" y="2"/>
                      <a:pt x="4" y="2"/>
                    </a:cubicBezTo>
                    <a:cubicBezTo>
                      <a:pt x="4" y="2"/>
                      <a:pt x="5" y="2"/>
                      <a:pt x="5"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47" name="Freeform 444"/>
              <p:cNvSpPr>
                <a:spLocks/>
              </p:cNvSpPr>
              <p:nvPr/>
            </p:nvSpPr>
            <p:spPr bwMode="auto">
              <a:xfrm>
                <a:off x="1785939" y="2578101"/>
                <a:ext cx="173038" cy="98425"/>
              </a:xfrm>
              <a:custGeom>
                <a:avLst/>
                <a:gdLst>
                  <a:gd name="T0" fmla="*/ 10 w 16"/>
                  <a:gd name="T1" fmla="*/ 5 h 9"/>
                  <a:gd name="T2" fmla="*/ 11 w 16"/>
                  <a:gd name="T3" fmla="*/ 4 h 9"/>
                  <a:gd name="T4" fmla="*/ 11 w 16"/>
                  <a:gd name="T5" fmla="*/ 5 h 9"/>
                  <a:gd name="T6" fmla="*/ 12 w 16"/>
                  <a:gd name="T7" fmla="*/ 5 h 9"/>
                  <a:gd name="T8" fmla="*/ 13 w 16"/>
                  <a:gd name="T9" fmla="*/ 4 h 9"/>
                  <a:gd name="T10" fmla="*/ 13 w 16"/>
                  <a:gd name="T11" fmla="*/ 4 h 9"/>
                  <a:gd name="T12" fmla="*/ 14 w 16"/>
                  <a:gd name="T13" fmla="*/ 4 h 9"/>
                  <a:gd name="T14" fmla="*/ 15 w 16"/>
                  <a:gd name="T15" fmla="*/ 3 h 9"/>
                  <a:gd name="T16" fmla="*/ 16 w 16"/>
                  <a:gd name="T17" fmla="*/ 3 h 9"/>
                  <a:gd name="T18" fmla="*/ 15 w 16"/>
                  <a:gd name="T19" fmla="*/ 3 h 9"/>
                  <a:gd name="T20" fmla="*/ 13 w 16"/>
                  <a:gd name="T21" fmla="*/ 2 h 9"/>
                  <a:gd name="T22" fmla="*/ 13 w 16"/>
                  <a:gd name="T23" fmla="*/ 1 h 9"/>
                  <a:gd name="T24" fmla="*/ 13 w 16"/>
                  <a:gd name="T25" fmla="*/ 1 h 9"/>
                  <a:gd name="T26" fmla="*/ 12 w 16"/>
                  <a:gd name="T27" fmla="*/ 0 h 9"/>
                  <a:gd name="T28" fmla="*/ 10 w 16"/>
                  <a:gd name="T29" fmla="*/ 1 h 9"/>
                  <a:gd name="T30" fmla="*/ 10 w 16"/>
                  <a:gd name="T31" fmla="*/ 0 h 9"/>
                  <a:gd name="T32" fmla="*/ 8 w 16"/>
                  <a:gd name="T33" fmla="*/ 1 h 9"/>
                  <a:gd name="T34" fmla="*/ 7 w 16"/>
                  <a:gd name="T35" fmla="*/ 1 h 9"/>
                  <a:gd name="T36" fmla="*/ 6 w 16"/>
                  <a:gd name="T37" fmla="*/ 1 h 9"/>
                  <a:gd name="T38" fmla="*/ 4 w 16"/>
                  <a:gd name="T39" fmla="*/ 1 h 9"/>
                  <a:gd name="T40" fmla="*/ 3 w 16"/>
                  <a:gd name="T41" fmla="*/ 1 h 9"/>
                  <a:gd name="T42" fmla="*/ 3 w 16"/>
                  <a:gd name="T43" fmla="*/ 1 h 9"/>
                  <a:gd name="T44" fmla="*/ 1 w 16"/>
                  <a:gd name="T45" fmla="*/ 2 h 9"/>
                  <a:gd name="T46" fmla="*/ 0 w 16"/>
                  <a:gd name="T47" fmla="*/ 3 h 9"/>
                  <a:gd name="T48" fmla="*/ 0 w 16"/>
                  <a:gd name="T49" fmla="*/ 4 h 9"/>
                  <a:gd name="T50" fmla="*/ 0 w 16"/>
                  <a:gd name="T51" fmla="*/ 5 h 9"/>
                  <a:gd name="T52" fmla="*/ 0 w 16"/>
                  <a:gd name="T53" fmla="*/ 5 h 9"/>
                  <a:gd name="T54" fmla="*/ 1 w 16"/>
                  <a:gd name="T55" fmla="*/ 6 h 9"/>
                  <a:gd name="T56" fmla="*/ 2 w 16"/>
                  <a:gd name="T57" fmla="*/ 7 h 9"/>
                  <a:gd name="T58" fmla="*/ 2 w 16"/>
                  <a:gd name="T59" fmla="*/ 7 h 9"/>
                  <a:gd name="T60" fmla="*/ 3 w 16"/>
                  <a:gd name="T61" fmla="*/ 7 h 9"/>
                  <a:gd name="T62" fmla="*/ 3 w 16"/>
                  <a:gd name="T63" fmla="*/ 7 h 9"/>
                  <a:gd name="T64" fmla="*/ 3 w 16"/>
                  <a:gd name="T65" fmla="*/ 8 h 9"/>
                  <a:gd name="T66" fmla="*/ 3 w 16"/>
                  <a:gd name="T67" fmla="*/ 9 h 9"/>
                  <a:gd name="T68" fmla="*/ 3 w 16"/>
                  <a:gd name="T69" fmla="*/ 9 h 9"/>
                  <a:gd name="T70" fmla="*/ 4 w 16"/>
                  <a:gd name="T71" fmla="*/ 9 h 9"/>
                  <a:gd name="T72" fmla="*/ 4 w 16"/>
                  <a:gd name="T73" fmla="*/ 9 h 9"/>
                  <a:gd name="T74" fmla="*/ 4 w 16"/>
                  <a:gd name="T75" fmla="*/ 9 h 9"/>
                  <a:gd name="T76" fmla="*/ 5 w 16"/>
                  <a:gd name="T77" fmla="*/ 9 h 9"/>
                  <a:gd name="T78" fmla="*/ 6 w 16"/>
                  <a:gd name="T79" fmla="*/ 8 h 9"/>
                  <a:gd name="T80" fmla="*/ 6 w 16"/>
                  <a:gd name="T81" fmla="*/ 7 h 9"/>
                  <a:gd name="T82" fmla="*/ 7 w 16"/>
                  <a:gd name="T83" fmla="*/ 7 h 9"/>
                  <a:gd name="T84" fmla="*/ 7 w 16"/>
                  <a:gd name="T85" fmla="*/ 6 h 9"/>
                  <a:gd name="T86" fmla="*/ 9 w 16"/>
                  <a:gd name="T87" fmla="*/ 7 h 9"/>
                  <a:gd name="T88" fmla="*/ 9 w 16"/>
                  <a:gd name="T89" fmla="*/ 6 h 9"/>
                  <a:gd name="T90" fmla="*/ 10 w 16"/>
                  <a:gd name="T9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9">
                    <a:moveTo>
                      <a:pt x="10" y="5"/>
                    </a:moveTo>
                    <a:cubicBezTo>
                      <a:pt x="10" y="4"/>
                      <a:pt x="10" y="4"/>
                      <a:pt x="11" y="4"/>
                    </a:cubicBezTo>
                    <a:cubicBezTo>
                      <a:pt x="11" y="4"/>
                      <a:pt x="11" y="4"/>
                      <a:pt x="11" y="5"/>
                    </a:cubicBezTo>
                    <a:cubicBezTo>
                      <a:pt x="12" y="5"/>
                      <a:pt x="12" y="5"/>
                      <a:pt x="12" y="5"/>
                    </a:cubicBezTo>
                    <a:cubicBezTo>
                      <a:pt x="12" y="4"/>
                      <a:pt x="13" y="4"/>
                      <a:pt x="13" y="4"/>
                    </a:cubicBezTo>
                    <a:cubicBezTo>
                      <a:pt x="13" y="4"/>
                      <a:pt x="13" y="4"/>
                      <a:pt x="13" y="4"/>
                    </a:cubicBezTo>
                    <a:cubicBezTo>
                      <a:pt x="14" y="4"/>
                      <a:pt x="14" y="4"/>
                      <a:pt x="14" y="4"/>
                    </a:cubicBezTo>
                    <a:cubicBezTo>
                      <a:pt x="14" y="3"/>
                      <a:pt x="15" y="3"/>
                      <a:pt x="15" y="3"/>
                    </a:cubicBezTo>
                    <a:cubicBezTo>
                      <a:pt x="16" y="3"/>
                      <a:pt x="16" y="3"/>
                      <a:pt x="16" y="3"/>
                    </a:cubicBezTo>
                    <a:cubicBezTo>
                      <a:pt x="15" y="3"/>
                      <a:pt x="15" y="3"/>
                      <a:pt x="15" y="3"/>
                    </a:cubicBezTo>
                    <a:cubicBezTo>
                      <a:pt x="14" y="2"/>
                      <a:pt x="14" y="3"/>
                      <a:pt x="13" y="2"/>
                    </a:cubicBezTo>
                    <a:cubicBezTo>
                      <a:pt x="13" y="2"/>
                      <a:pt x="14" y="2"/>
                      <a:pt x="13" y="1"/>
                    </a:cubicBezTo>
                    <a:cubicBezTo>
                      <a:pt x="13" y="1"/>
                      <a:pt x="13" y="1"/>
                      <a:pt x="13" y="1"/>
                    </a:cubicBezTo>
                    <a:cubicBezTo>
                      <a:pt x="12" y="1"/>
                      <a:pt x="12" y="0"/>
                      <a:pt x="12" y="0"/>
                    </a:cubicBezTo>
                    <a:cubicBezTo>
                      <a:pt x="11" y="0"/>
                      <a:pt x="11" y="1"/>
                      <a:pt x="10" y="1"/>
                    </a:cubicBezTo>
                    <a:cubicBezTo>
                      <a:pt x="10" y="1"/>
                      <a:pt x="10" y="0"/>
                      <a:pt x="10" y="0"/>
                    </a:cubicBezTo>
                    <a:cubicBezTo>
                      <a:pt x="9" y="0"/>
                      <a:pt x="9" y="1"/>
                      <a:pt x="8" y="1"/>
                    </a:cubicBezTo>
                    <a:cubicBezTo>
                      <a:pt x="8" y="1"/>
                      <a:pt x="7" y="1"/>
                      <a:pt x="7" y="1"/>
                    </a:cubicBezTo>
                    <a:cubicBezTo>
                      <a:pt x="6" y="1"/>
                      <a:pt x="6" y="1"/>
                      <a:pt x="6" y="1"/>
                    </a:cubicBezTo>
                    <a:cubicBezTo>
                      <a:pt x="5" y="0"/>
                      <a:pt x="5" y="0"/>
                      <a:pt x="4" y="1"/>
                    </a:cubicBezTo>
                    <a:cubicBezTo>
                      <a:pt x="4" y="1"/>
                      <a:pt x="3" y="1"/>
                      <a:pt x="3" y="1"/>
                    </a:cubicBezTo>
                    <a:cubicBezTo>
                      <a:pt x="3" y="1"/>
                      <a:pt x="3" y="1"/>
                      <a:pt x="3" y="1"/>
                    </a:cubicBezTo>
                    <a:cubicBezTo>
                      <a:pt x="2" y="2"/>
                      <a:pt x="2" y="2"/>
                      <a:pt x="1" y="2"/>
                    </a:cubicBezTo>
                    <a:cubicBezTo>
                      <a:pt x="1" y="3"/>
                      <a:pt x="0" y="3"/>
                      <a:pt x="0" y="3"/>
                    </a:cubicBezTo>
                    <a:cubicBezTo>
                      <a:pt x="0" y="3"/>
                      <a:pt x="0" y="4"/>
                      <a:pt x="0" y="4"/>
                    </a:cubicBezTo>
                    <a:cubicBezTo>
                      <a:pt x="0" y="5"/>
                      <a:pt x="0" y="5"/>
                      <a:pt x="0" y="5"/>
                    </a:cubicBezTo>
                    <a:cubicBezTo>
                      <a:pt x="0" y="5"/>
                      <a:pt x="0" y="5"/>
                      <a:pt x="0" y="5"/>
                    </a:cubicBezTo>
                    <a:cubicBezTo>
                      <a:pt x="0" y="6"/>
                      <a:pt x="0" y="6"/>
                      <a:pt x="1" y="6"/>
                    </a:cubicBezTo>
                    <a:cubicBezTo>
                      <a:pt x="1" y="6"/>
                      <a:pt x="1" y="6"/>
                      <a:pt x="2" y="7"/>
                    </a:cubicBezTo>
                    <a:cubicBezTo>
                      <a:pt x="2" y="7"/>
                      <a:pt x="2" y="7"/>
                      <a:pt x="2" y="7"/>
                    </a:cubicBezTo>
                    <a:cubicBezTo>
                      <a:pt x="2" y="7"/>
                      <a:pt x="2" y="7"/>
                      <a:pt x="3" y="7"/>
                    </a:cubicBezTo>
                    <a:cubicBezTo>
                      <a:pt x="3" y="7"/>
                      <a:pt x="3" y="7"/>
                      <a:pt x="3" y="7"/>
                    </a:cubicBezTo>
                    <a:cubicBezTo>
                      <a:pt x="4" y="7"/>
                      <a:pt x="3" y="8"/>
                      <a:pt x="3" y="8"/>
                    </a:cubicBezTo>
                    <a:cubicBezTo>
                      <a:pt x="3" y="8"/>
                      <a:pt x="3" y="9"/>
                      <a:pt x="3" y="9"/>
                    </a:cubicBezTo>
                    <a:cubicBezTo>
                      <a:pt x="3" y="9"/>
                      <a:pt x="3" y="9"/>
                      <a:pt x="3" y="9"/>
                    </a:cubicBezTo>
                    <a:cubicBezTo>
                      <a:pt x="4" y="9"/>
                      <a:pt x="4" y="8"/>
                      <a:pt x="4" y="9"/>
                    </a:cubicBezTo>
                    <a:cubicBezTo>
                      <a:pt x="5" y="9"/>
                      <a:pt x="4" y="9"/>
                      <a:pt x="4" y="9"/>
                    </a:cubicBezTo>
                    <a:cubicBezTo>
                      <a:pt x="4" y="9"/>
                      <a:pt x="4" y="9"/>
                      <a:pt x="4" y="9"/>
                    </a:cubicBezTo>
                    <a:cubicBezTo>
                      <a:pt x="5" y="9"/>
                      <a:pt x="5" y="9"/>
                      <a:pt x="5" y="9"/>
                    </a:cubicBezTo>
                    <a:cubicBezTo>
                      <a:pt x="6" y="8"/>
                      <a:pt x="6" y="8"/>
                      <a:pt x="6" y="8"/>
                    </a:cubicBezTo>
                    <a:cubicBezTo>
                      <a:pt x="6" y="8"/>
                      <a:pt x="6" y="7"/>
                      <a:pt x="6" y="7"/>
                    </a:cubicBezTo>
                    <a:cubicBezTo>
                      <a:pt x="6" y="7"/>
                      <a:pt x="6" y="7"/>
                      <a:pt x="7" y="7"/>
                    </a:cubicBezTo>
                    <a:cubicBezTo>
                      <a:pt x="7" y="7"/>
                      <a:pt x="7" y="6"/>
                      <a:pt x="7" y="6"/>
                    </a:cubicBezTo>
                    <a:cubicBezTo>
                      <a:pt x="8" y="6"/>
                      <a:pt x="8" y="7"/>
                      <a:pt x="9" y="7"/>
                    </a:cubicBezTo>
                    <a:cubicBezTo>
                      <a:pt x="9" y="6"/>
                      <a:pt x="9" y="6"/>
                      <a:pt x="9" y="6"/>
                    </a:cubicBezTo>
                    <a:cubicBezTo>
                      <a:pt x="9" y="5"/>
                      <a:pt x="10" y="5"/>
                      <a:pt x="10" y="5"/>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48" name="Freeform 445"/>
              <p:cNvSpPr>
                <a:spLocks/>
              </p:cNvSpPr>
              <p:nvPr/>
            </p:nvSpPr>
            <p:spPr bwMode="auto">
              <a:xfrm>
                <a:off x="2671764" y="30321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49" name="Freeform 446"/>
              <p:cNvSpPr>
                <a:spLocks/>
              </p:cNvSpPr>
              <p:nvPr/>
            </p:nvSpPr>
            <p:spPr bwMode="auto">
              <a:xfrm>
                <a:off x="2628901" y="2892426"/>
                <a:ext cx="107950" cy="139700"/>
              </a:xfrm>
              <a:custGeom>
                <a:avLst/>
                <a:gdLst>
                  <a:gd name="T0" fmla="*/ 1 w 10"/>
                  <a:gd name="T1" fmla="*/ 8 h 13"/>
                  <a:gd name="T2" fmla="*/ 2 w 10"/>
                  <a:gd name="T3" fmla="*/ 8 h 13"/>
                  <a:gd name="T4" fmla="*/ 2 w 10"/>
                  <a:gd name="T5" fmla="*/ 9 h 13"/>
                  <a:gd name="T6" fmla="*/ 2 w 10"/>
                  <a:gd name="T7" fmla="*/ 10 h 13"/>
                  <a:gd name="T8" fmla="*/ 3 w 10"/>
                  <a:gd name="T9" fmla="*/ 11 h 13"/>
                  <a:gd name="T10" fmla="*/ 4 w 10"/>
                  <a:gd name="T11" fmla="*/ 13 h 13"/>
                  <a:gd name="T12" fmla="*/ 5 w 10"/>
                  <a:gd name="T13" fmla="*/ 12 h 13"/>
                  <a:gd name="T14" fmla="*/ 5 w 10"/>
                  <a:gd name="T15" fmla="*/ 11 h 13"/>
                  <a:gd name="T16" fmla="*/ 6 w 10"/>
                  <a:gd name="T17" fmla="*/ 11 h 13"/>
                  <a:gd name="T18" fmla="*/ 6 w 10"/>
                  <a:gd name="T19" fmla="*/ 11 h 13"/>
                  <a:gd name="T20" fmla="*/ 8 w 10"/>
                  <a:gd name="T21" fmla="*/ 11 h 13"/>
                  <a:gd name="T22" fmla="*/ 8 w 10"/>
                  <a:gd name="T23" fmla="*/ 11 h 13"/>
                  <a:gd name="T24" fmla="*/ 8 w 10"/>
                  <a:gd name="T25" fmla="*/ 11 h 13"/>
                  <a:gd name="T26" fmla="*/ 9 w 10"/>
                  <a:gd name="T27" fmla="*/ 10 h 13"/>
                  <a:gd name="T28" fmla="*/ 10 w 10"/>
                  <a:gd name="T29" fmla="*/ 9 h 13"/>
                  <a:gd name="T30" fmla="*/ 10 w 10"/>
                  <a:gd name="T31" fmla="*/ 8 h 13"/>
                  <a:gd name="T32" fmla="*/ 9 w 10"/>
                  <a:gd name="T33" fmla="*/ 6 h 13"/>
                  <a:gd name="T34" fmla="*/ 9 w 10"/>
                  <a:gd name="T35" fmla="*/ 3 h 13"/>
                  <a:gd name="T36" fmla="*/ 10 w 10"/>
                  <a:gd name="T37" fmla="*/ 2 h 13"/>
                  <a:gd name="T38" fmla="*/ 10 w 10"/>
                  <a:gd name="T39" fmla="*/ 1 h 13"/>
                  <a:gd name="T40" fmla="*/ 10 w 10"/>
                  <a:gd name="T41" fmla="*/ 1 h 13"/>
                  <a:gd name="T42" fmla="*/ 10 w 10"/>
                  <a:gd name="T43" fmla="*/ 1 h 13"/>
                  <a:gd name="T44" fmla="*/ 8 w 10"/>
                  <a:gd name="T45" fmla="*/ 1 h 13"/>
                  <a:gd name="T46" fmla="*/ 7 w 10"/>
                  <a:gd name="T47" fmla="*/ 1 h 13"/>
                  <a:gd name="T48" fmla="*/ 6 w 10"/>
                  <a:gd name="T49" fmla="*/ 0 h 13"/>
                  <a:gd name="T50" fmla="*/ 5 w 10"/>
                  <a:gd name="T51" fmla="*/ 1 h 13"/>
                  <a:gd name="T52" fmla="*/ 4 w 10"/>
                  <a:gd name="T53" fmla="*/ 1 h 13"/>
                  <a:gd name="T54" fmla="*/ 2 w 10"/>
                  <a:gd name="T55" fmla="*/ 0 h 13"/>
                  <a:gd name="T56" fmla="*/ 2 w 10"/>
                  <a:gd name="T57" fmla="*/ 0 h 13"/>
                  <a:gd name="T58" fmla="*/ 2 w 10"/>
                  <a:gd name="T59" fmla="*/ 1 h 13"/>
                  <a:gd name="T60" fmla="*/ 2 w 10"/>
                  <a:gd name="T61" fmla="*/ 2 h 13"/>
                  <a:gd name="T62" fmla="*/ 2 w 10"/>
                  <a:gd name="T63" fmla="*/ 4 h 13"/>
                  <a:gd name="T64" fmla="*/ 1 w 10"/>
                  <a:gd name="T65" fmla="*/ 3 h 13"/>
                  <a:gd name="T66" fmla="*/ 0 w 10"/>
                  <a:gd name="T67" fmla="*/ 4 h 13"/>
                  <a:gd name="T68" fmla="*/ 0 w 10"/>
                  <a:gd name="T69" fmla="*/ 7 h 13"/>
                  <a:gd name="T70" fmla="*/ 1 w 10"/>
                  <a:gd name="T7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3">
                    <a:moveTo>
                      <a:pt x="1" y="8"/>
                    </a:moveTo>
                    <a:cubicBezTo>
                      <a:pt x="1" y="8"/>
                      <a:pt x="1" y="8"/>
                      <a:pt x="2" y="8"/>
                    </a:cubicBezTo>
                    <a:cubicBezTo>
                      <a:pt x="2" y="8"/>
                      <a:pt x="2" y="9"/>
                      <a:pt x="2" y="9"/>
                    </a:cubicBezTo>
                    <a:cubicBezTo>
                      <a:pt x="2" y="10"/>
                      <a:pt x="2" y="10"/>
                      <a:pt x="2" y="10"/>
                    </a:cubicBezTo>
                    <a:cubicBezTo>
                      <a:pt x="3" y="11"/>
                      <a:pt x="3" y="11"/>
                      <a:pt x="3" y="11"/>
                    </a:cubicBezTo>
                    <a:cubicBezTo>
                      <a:pt x="4" y="12"/>
                      <a:pt x="4" y="12"/>
                      <a:pt x="4" y="13"/>
                    </a:cubicBezTo>
                    <a:cubicBezTo>
                      <a:pt x="4" y="13"/>
                      <a:pt x="4" y="13"/>
                      <a:pt x="5" y="12"/>
                    </a:cubicBezTo>
                    <a:cubicBezTo>
                      <a:pt x="5" y="12"/>
                      <a:pt x="5" y="12"/>
                      <a:pt x="5" y="11"/>
                    </a:cubicBezTo>
                    <a:cubicBezTo>
                      <a:pt x="5" y="11"/>
                      <a:pt x="5" y="11"/>
                      <a:pt x="6" y="11"/>
                    </a:cubicBezTo>
                    <a:cubicBezTo>
                      <a:pt x="6" y="11"/>
                      <a:pt x="6" y="11"/>
                      <a:pt x="6" y="11"/>
                    </a:cubicBezTo>
                    <a:cubicBezTo>
                      <a:pt x="7" y="10"/>
                      <a:pt x="7" y="11"/>
                      <a:pt x="8" y="11"/>
                    </a:cubicBezTo>
                    <a:cubicBezTo>
                      <a:pt x="8" y="11"/>
                      <a:pt x="8" y="11"/>
                      <a:pt x="8" y="11"/>
                    </a:cubicBezTo>
                    <a:cubicBezTo>
                      <a:pt x="8" y="11"/>
                      <a:pt x="8" y="11"/>
                      <a:pt x="8" y="11"/>
                    </a:cubicBezTo>
                    <a:cubicBezTo>
                      <a:pt x="9" y="11"/>
                      <a:pt x="9" y="10"/>
                      <a:pt x="9" y="10"/>
                    </a:cubicBezTo>
                    <a:cubicBezTo>
                      <a:pt x="9" y="10"/>
                      <a:pt x="10" y="9"/>
                      <a:pt x="10" y="9"/>
                    </a:cubicBezTo>
                    <a:cubicBezTo>
                      <a:pt x="10" y="8"/>
                      <a:pt x="10" y="8"/>
                      <a:pt x="10" y="8"/>
                    </a:cubicBezTo>
                    <a:cubicBezTo>
                      <a:pt x="10" y="7"/>
                      <a:pt x="9" y="7"/>
                      <a:pt x="9" y="6"/>
                    </a:cubicBezTo>
                    <a:cubicBezTo>
                      <a:pt x="9" y="5"/>
                      <a:pt x="9" y="4"/>
                      <a:pt x="9" y="3"/>
                    </a:cubicBezTo>
                    <a:cubicBezTo>
                      <a:pt x="9" y="3"/>
                      <a:pt x="10" y="3"/>
                      <a:pt x="10" y="2"/>
                    </a:cubicBezTo>
                    <a:cubicBezTo>
                      <a:pt x="10" y="2"/>
                      <a:pt x="10" y="2"/>
                      <a:pt x="10" y="1"/>
                    </a:cubicBezTo>
                    <a:cubicBezTo>
                      <a:pt x="10" y="1"/>
                      <a:pt x="10" y="1"/>
                      <a:pt x="10" y="1"/>
                    </a:cubicBezTo>
                    <a:cubicBezTo>
                      <a:pt x="10" y="1"/>
                      <a:pt x="10" y="1"/>
                      <a:pt x="10" y="1"/>
                    </a:cubicBezTo>
                    <a:cubicBezTo>
                      <a:pt x="9" y="1"/>
                      <a:pt x="9" y="1"/>
                      <a:pt x="8" y="1"/>
                    </a:cubicBezTo>
                    <a:cubicBezTo>
                      <a:pt x="8" y="1"/>
                      <a:pt x="7" y="1"/>
                      <a:pt x="7" y="1"/>
                    </a:cubicBezTo>
                    <a:cubicBezTo>
                      <a:pt x="6" y="0"/>
                      <a:pt x="6" y="0"/>
                      <a:pt x="6" y="0"/>
                    </a:cubicBezTo>
                    <a:cubicBezTo>
                      <a:pt x="5" y="0"/>
                      <a:pt x="5" y="1"/>
                      <a:pt x="5" y="1"/>
                    </a:cubicBezTo>
                    <a:cubicBezTo>
                      <a:pt x="4" y="1"/>
                      <a:pt x="4" y="1"/>
                      <a:pt x="4" y="1"/>
                    </a:cubicBezTo>
                    <a:cubicBezTo>
                      <a:pt x="3" y="1"/>
                      <a:pt x="3" y="1"/>
                      <a:pt x="2" y="0"/>
                    </a:cubicBezTo>
                    <a:cubicBezTo>
                      <a:pt x="2" y="0"/>
                      <a:pt x="2" y="0"/>
                      <a:pt x="2" y="0"/>
                    </a:cubicBezTo>
                    <a:cubicBezTo>
                      <a:pt x="2" y="1"/>
                      <a:pt x="2" y="1"/>
                      <a:pt x="2" y="1"/>
                    </a:cubicBezTo>
                    <a:cubicBezTo>
                      <a:pt x="2" y="2"/>
                      <a:pt x="2" y="2"/>
                      <a:pt x="2" y="2"/>
                    </a:cubicBezTo>
                    <a:cubicBezTo>
                      <a:pt x="2" y="3"/>
                      <a:pt x="2" y="4"/>
                      <a:pt x="2" y="4"/>
                    </a:cubicBezTo>
                    <a:cubicBezTo>
                      <a:pt x="1" y="4"/>
                      <a:pt x="1" y="3"/>
                      <a:pt x="1" y="3"/>
                    </a:cubicBezTo>
                    <a:cubicBezTo>
                      <a:pt x="0" y="3"/>
                      <a:pt x="0" y="4"/>
                      <a:pt x="0" y="4"/>
                    </a:cubicBezTo>
                    <a:cubicBezTo>
                      <a:pt x="0" y="5"/>
                      <a:pt x="0" y="6"/>
                      <a:pt x="0" y="7"/>
                    </a:cubicBezTo>
                    <a:cubicBezTo>
                      <a:pt x="0" y="7"/>
                      <a:pt x="0" y="8"/>
                      <a:pt x="1" y="8"/>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50" name="Freeform 447"/>
              <p:cNvSpPr>
                <a:spLocks/>
              </p:cNvSpPr>
              <p:nvPr/>
            </p:nvSpPr>
            <p:spPr bwMode="auto">
              <a:xfrm>
                <a:off x="1981201" y="3086101"/>
                <a:ext cx="366713" cy="561975"/>
              </a:xfrm>
              <a:custGeom>
                <a:avLst/>
                <a:gdLst>
                  <a:gd name="T0" fmla="*/ 27 w 34"/>
                  <a:gd name="T1" fmla="*/ 50 h 52"/>
                  <a:gd name="T2" fmla="*/ 30 w 34"/>
                  <a:gd name="T3" fmla="*/ 52 h 52"/>
                  <a:gd name="T4" fmla="*/ 31 w 34"/>
                  <a:gd name="T5" fmla="*/ 51 h 52"/>
                  <a:gd name="T6" fmla="*/ 34 w 34"/>
                  <a:gd name="T7" fmla="*/ 48 h 52"/>
                  <a:gd name="T8" fmla="*/ 33 w 34"/>
                  <a:gd name="T9" fmla="*/ 44 h 52"/>
                  <a:gd name="T10" fmla="*/ 34 w 34"/>
                  <a:gd name="T11" fmla="*/ 41 h 52"/>
                  <a:gd name="T12" fmla="*/ 33 w 34"/>
                  <a:gd name="T13" fmla="*/ 36 h 52"/>
                  <a:gd name="T14" fmla="*/ 32 w 34"/>
                  <a:gd name="T15" fmla="*/ 33 h 52"/>
                  <a:gd name="T16" fmla="*/ 30 w 34"/>
                  <a:gd name="T17" fmla="*/ 31 h 52"/>
                  <a:gd name="T18" fmla="*/ 28 w 34"/>
                  <a:gd name="T19" fmla="*/ 30 h 52"/>
                  <a:gd name="T20" fmla="*/ 27 w 34"/>
                  <a:gd name="T21" fmla="*/ 28 h 52"/>
                  <a:gd name="T22" fmla="*/ 24 w 34"/>
                  <a:gd name="T23" fmla="*/ 27 h 52"/>
                  <a:gd name="T24" fmla="*/ 22 w 34"/>
                  <a:gd name="T25" fmla="*/ 26 h 52"/>
                  <a:gd name="T26" fmla="*/ 21 w 34"/>
                  <a:gd name="T27" fmla="*/ 24 h 52"/>
                  <a:gd name="T28" fmla="*/ 20 w 34"/>
                  <a:gd name="T29" fmla="*/ 22 h 52"/>
                  <a:gd name="T30" fmla="*/ 21 w 34"/>
                  <a:gd name="T31" fmla="*/ 18 h 52"/>
                  <a:gd name="T32" fmla="*/ 22 w 34"/>
                  <a:gd name="T33" fmla="*/ 14 h 52"/>
                  <a:gd name="T34" fmla="*/ 25 w 34"/>
                  <a:gd name="T35" fmla="*/ 12 h 52"/>
                  <a:gd name="T36" fmla="*/ 28 w 34"/>
                  <a:gd name="T37" fmla="*/ 12 h 52"/>
                  <a:gd name="T38" fmla="*/ 28 w 34"/>
                  <a:gd name="T39" fmla="*/ 9 h 52"/>
                  <a:gd name="T40" fmla="*/ 29 w 34"/>
                  <a:gd name="T41" fmla="*/ 7 h 52"/>
                  <a:gd name="T42" fmla="*/ 27 w 34"/>
                  <a:gd name="T43" fmla="*/ 6 h 52"/>
                  <a:gd name="T44" fmla="*/ 24 w 34"/>
                  <a:gd name="T45" fmla="*/ 7 h 52"/>
                  <a:gd name="T46" fmla="*/ 21 w 34"/>
                  <a:gd name="T47" fmla="*/ 6 h 52"/>
                  <a:gd name="T48" fmla="*/ 20 w 34"/>
                  <a:gd name="T49" fmla="*/ 3 h 52"/>
                  <a:gd name="T50" fmla="*/ 17 w 34"/>
                  <a:gd name="T51" fmla="*/ 1 h 52"/>
                  <a:gd name="T52" fmla="*/ 15 w 34"/>
                  <a:gd name="T53" fmla="*/ 0 h 52"/>
                  <a:gd name="T54" fmla="*/ 15 w 34"/>
                  <a:gd name="T55" fmla="*/ 4 h 52"/>
                  <a:gd name="T56" fmla="*/ 13 w 34"/>
                  <a:gd name="T57" fmla="*/ 7 h 52"/>
                  <a:gd name="T58" fmla="*/ 9 w 34"/>
                  <a:gd name="T59" fmla="*/ 8 h 52"/>
                  <a:gd name="T60" fmla="*/ 7 w 34"/>
                  <a:gd name="T61" fmla="*/ 12 h 52"/>
                  <a:gd name="T62" fmla="*/ 5 w 34"/>
                  <a:gd name="T63" fmla="*/ 13 h 52"/>
                  <a:gd name="T64" fmla="*/ 3 w 34"/>
                  <a:gd name="T65" fmla="*/ 11 h 52"/>
                  <a:gd name="T66" fmla="*/ 3 w 34"/>
                  <a:gd name="T67" fmla="*/ 9 h 52"/>
                  <a:gd name="T68" fmla="*/ 1 w 34"/>
                  <a:gd name="T69" fmla="*/ 10 h 52"/>
                  <a:gd name="T70" fmla="*/ 0 w 34"/>
                  <a:gd name="T71" fmla="*/ 13 h 52"/>
                  <a:gd name="T72" fmla="*/ 1 w 34"/>
                  <a:gd name="T73" fmla="*/ 16 h 52"/>
                  <a:gd name="T74" fmla="*/ 3 w 34"/>
                  <a:gd name="T75" fmla="*/ 18 h 52"/>
                  <a:gd name="T76" fmla="*/ 6 w 34"/>
                  <a:gd name="T77" fmla="*/ 23 h 52"/>
                  <a:gd name="T78" fmla="*/ 8 w 34"/>
                  <a:gd name="T79" fmla="*/ 26 h 52"/>
                  <a:gd name="T80" fmla="*/ 11 w 34"/>
                  <a:gd name="T81" fmla="*/ 31 h 52"/>
                  <a:gd name="T82" fmla="*/ 14 w 34"/>
                  <a:gd name="T83" fmla="*/ 37 h 52"/>
                  <a:gd name="T84" fmla="*/ 15 w 34"/>
                  <a:gd name="T85" fmla="*/ 41 h 52"/>
                  <a:gd name="T86" fmla="*/ 19 w 34"/>
                  <a:gd name="T87" fmla="*/ 45 h 52"/>
                  <a:gd name="T88" fmla="*/ 22 w 34"/>
                  <a:gd name="T89"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52">
                    <a:moveTo>
                      <a:pt x="24" y="48"/>
                    </a:moveTo>
                    <a:cubicBezTo>
                      <a:pt x="25" y="48"/>
                      <a:pt x="25" y="48"/>
                      <a:pt x="26" y="49"/>
                    </a:cubicBezTo>
                    <a:cubicBezTo>
                      <a:pt x="26" y="49"/>
                      <a:pt x="26" y="49"/>
                      <a:pt x="27" y="50"/>
                    </a:cubicBezTo>
                    <a:cubicBezTo>
                      <a:pt x="27" y="50"/>
                      <a:pt x="28" y="50"/>
                      <a:pt x="28" y="50"/>
                    </a:cubicBezTo>
                    <a:cubicBezTo>
                      <a:pt x="28" y="50"/>
                      <a:pt x="28" y="51"/>
                      <a:pt x="28" y="52"/>
                    </a:cubicBezTo>
                    <a:cubicBezTo>
                      <a:pt x="29" y="52"/>
                      <a:pt x="29" y="52"/>
                      <a:pt x="30" y="52"/>
                    </a:cubicBezTo>
                    <a:cubicBezTo>
                      <a:pt x="30" y="52"/>
                      <a:pt x="30" y="52"/>
                      <a:pt x="30" y="52"/>
                    </a:cubicBezTo>
                    <a:cubicBezTo>
                      <a:pt x="30" y="52"/>
                      <a:pt x="30" y="52"/>
                      <a:pt x="30" y="52"/>
                    </a:cubicBezTo>
                    <a:cubicBezTo>
                      <a:pt x="31" y="51"/>
                      <a:pt x="31" y="51"/>
                      <a:pt x="31" y="51"/>
                    </a:cubicBezTo>
                    <a:cubicBezTo>
                      <a:pt x="31" y="50"/>
                      <a:pt x="31" y="50"/>
                      <a:pt x="32" y="50"/>
                    </a:cubicBezTo>
                    <a:cubicBezTo>
                      <a:pt x="32" y="50"/>
                      <a:pt x="32" y="49"/>
                      <a:pt x="33" y="49"/>
                    </a:cubicBezTo>
                    <a:cubicBezTo>
                      <a:pt x="33" y="48"/>
                      <a:pt x="34" y="48"/>
                      <a:pt x="34" y="48"/>
                    </a:cubicBezTo>
                    <a:cubicBezTo>
                      <a:pt x="34" y="47"/>
                      <a:pt x="34" y="47"/>
                      <a:pt x="34" y="46"/>
                    </a:cubicBezTo>
                    <a:cubicBezTo>
                      <a:pt x="34" y="45"/>
                      <a:pt x="34" y="45"/>
                      <a:pt x="33" y="45"/>
                    </a:cubicBezTo>
                    <a:cubicBezTo>
                      <a:pt x="33" y="44"/>
                      <a:pt x="33" y="44"/>
                      <a:pt x="33" y="44"/>
                    </a:cubicBezTo>
                    <a:cubicBezTo>
                      <a:pt x="33" y="43"/>
                      <a:pt x="33" y="43"/>
                      <a:pt x="33" y="42"/>
                    </a:cubicBezTo>
                    <a:cubicBezTo>
                      <a:pt x="34" y="42"/>
                      <a:pt x="34" y="42"/>
                      <a:pt x="34" y="42"/>
                    </a:cubicBezTo>
                    <a:cubicBezTo>
                      <a:pt x="34" y="41"/>
                      <a:pt x="34" y="41"/>
                      <a:pt x="34" y="41"/>
                    </a:cubicBezTo>
                    <a:cubicBezTo>
                      <a:pt x="33" y="40"/>
                      <a:pt x="33" y="40"/>
                      <a:pt x="33" y="39"/>
                    </a:cubicBezTo>
                    <a:cubicBezTo>
                      <a:pt x="33" y="39"/>
                      <a:pt x="33" y="39"/>
                      <a:pt x="34" y="38"/>
                    </a:cubicBezTo>
                    <a:cubicBezTo>
                      <a:pt x="34" y="37"/>
                      <a:pt x="33" y="37"/>
                      <a:pt x="33" y="36"/>
                    </a:cubicBezTo>
                    <a:cubicBezTo>
                      <a:pt x="33" y="36"/>
                      <a:pt x="33" y="36"/>
                      <a:pt x="33" y="35"/>
                    </a:cubicBezTo>
                    <a:cubicBezTo>
                      <a:pt x="33" y="34"/>
                      <a:pt x="33" y="34"/>
                      <a:pt x="32" y="34"/>
                    </a:cubicBezTo>
                    <a:cubicBezTo>
                      <a:pt x="32" y="33"/>
                      <a:pt x="32" y="33"/>
                      <a:pt x="32" y="33"/>
                    </a:cubicBezTo>
                    <a:cubicBezTo>
                      <a:pt x="32" y="32"/>
                      <a:pt x="32" y="32"/>
                      <a:pt x="31" y="31"/>
                    </a:cubicBezTo>
                    <a:cubicBezTo>
                      <a:pt x="31" y="31"/>
                      <a:pt x="31" y="31"/>
                      <a:pt x="31" y="31"/>
                    </a:cubicBezTo>
                    <a:cubicBezTo>
                      <a:pt x="31" y="31"/>
                      <a:pt x="31" y="31"/>
                      <a:pt x="30" y="31"/>
                    </a:cubicBezTo>
                    <a:cubicBezTo>
                      <a:pt x="30" y="31"/>
                      <a:pt x="30" y="31"/>
                      <a:pt x="29" y="31"/>
                    </a:cubicBezTo>
                    <a:cubicBezTo>
                      <a:pt x="29" y="31"/>
                      <a:pt x="28" y="32"/>
                      <a:pt x="28" y="31"/>
                    </a:cubicBezTo>
                    <a:cubicBezTo>
                      <a:pt x="28" y="31"/>
                      <a:pt x="28" y="31"/>
                      <a:pt x="28" y="30"/>
                    </a:cubicBezTo>
                    <a:cubicBezTo>
                      <a:pt x="28" y="30"/>
                      <a:pt x="28" y="29"/>
                      <a:pt x="28" y="29"/>
                    </a:cubicBezTo>
                    <a:cubicBezTo>
                      <a:pt x="28" y="27"/>
                      <a:pt x="28" y="28"/>
                      <a:pt x="28" y="28"/>
                    </a:cubicBezTo>
                    <a:cubicBezTo>
                      <a:pt x="27" y="28"/>
                      <a:pt x="27" y="28"/>
                      <a:pt x="27" y="28"/>
                    </a:cubicBezTo>
                    <a:cubicBezTo>
                      <a:pt x="26" y="28"/>
                      <a:pt x="26" y="28"/>
                      <a:pt x="26" y="28"/>
                    </a:cubicBezTo>
                    <a:cubicBezTo>
                      <a:pt x="25" y="28"/>
                      <a:pt x="25" y="28"/>
                      <a:pt x="24" y="28"/>
                    </a:cubicBezTo>
                    <a:cubicBezTo>
                      <a:pt x="24" y="28"/>
                      <a:pt x="24" y="27"/>
                      <a:pt x="24" y="27"/>
                    </a:cubicBezTo>
                    <a:cubicBezTo>
                      <a:pt x="23" y="27"/>
                      <a:pt x="23" y="27"/>
                      <a:pt x="23" y="27"/>
                    </a:cubicBezTo>
                    <a:cubicBezTo>
                      <a:pt x="22" y="27"/>
                      <a:pt x="22" y="27"/>
                      <a:pt x="22" y="27"/>
                    </a:cubicBezTo>
                    <a:cubicBezTo>
                      <a:pt x="22" y="26"/>
                      <a:pt x="22" y="26"/>
                      <a:pt x="22" y="26"/>
                    </a:cubicBezTo>
                    <a:cubicBezTo>
                      <a:pt x="22" y="26"/>
                      <a:pt x="22" y="26"/>
                      <a:pt x="22" y="26"/>
                    </a:cubicBezTo>
                    <a:cubicBezTo>
                      <a:pt x="22" y="26"/>
                      <a:pt x="22" y="25"/>
                      <a:pt x="22" y="25"/>
                    </a:cubicBezTo>
                    <a:cubicBezTo>
                      <a:pt x="22" y="25"/>
                      <a:pt x="22" y="25"/>
                      <a:pt x="21" y="24"/>
                    </a:cubicBezTo>
                    <a:cubicBezTo>
                      <a:pt x="21" y="24"/>
                      <a:pt x="21" y="24"/>
                      <a:pt x="21" y="23"/>
                    </a:cubicBezTo>
                    <a:cubicBezTo>
                      <a:pt x="21" y="23"/>
                      <a:pt x="21" y="23"/>
                      <a:pt x="21" y="23"/>
                    </a:cubicBezTo>
                    <a:cubicBezTo>
                      <a:pt x="20" y="22"/>
                      <a:pt x="20" y="22"/>
                      <a:pt x="20" y="22"/>
                    </a:cubicBezTo>
                    <a:cubicBezTo>
                      <a:pt x="20" y="21"/>
                      <a:pt x="20" y="21"/>
                      <a:pt x="20" y="21"/>
                    </a:cubicBezTo>
                    <a:cubicBezTo>
                      <a:pt x="20" y="20"/>
                      <a:pt x="20" y="19"/>
                      <a:pt x="20" y="19"/>
                    </a:cubicBezTo>
                    <a:cubicBezTo>
                      <a:pt x="21" y="18"/>
                      <a:pt x="21" y="18"/>
                      <a:pt x="21" y="18"/>
                    </a:cubicBezTo>
                    <a:cubicBezTo>
                      <a:pt x="22" y="17"/>
                      <a:pt x="22" y="17"/>
                      <a:pt x="22" y="16"/>
                    </a:cubicBezTo>
                    <a:cubicBezTo>
                      <a:pt x="22" y="16"/>
                      <a:pt x="22" y="15"/>
                      <a:pt x="22" y="15"/>
                    </a:cubicBezTo>
                    <a:cubicBezTo>
                      <a:pt x="22" y="14"/>
                      <a:pt x="22" y="14"/>
                      <a:pt x="22" y="14"/>
                    </a:cubicBezTo>
                    <a:cubicBezTo>
                      <a:pt x="23" y="14"/>
                      <a:pt x="23" y="14"/>
                      <a:pt x="23" y="14"/>
                    </a:cubicBezTo>
                    <a:cubicBezTo>
                      <a:pt x="24" y="14"/>
                      <a:pt x="24" y="13"/>
                      <a:pt x="24" y="13"/>
                    </a:cubicBezTo>
                    <a:cubicBezTo>
                      <a:pt x="24" y="13"/>
                      <a:pt x="25" y="12"/>
                      <a:pt x="25" y="12"/>
                    </a:cubicBezTo>
                    <a:cubicBezTo>
                      <a:pt x="25" y="12"/>
                      <a:pt x="26" y="12"/>
                      <a:pt x="26" y="12"/>
                    </a:cubicBezTo>
                    <a:cubicBezTo>
                      <a:pt x="26" y="12"/>
                      <a:pt x="27" y="13"/>
                      <a:pt x="27" y="12"/>
                    </a:cubicBezTo>
                    <a:cubicBezTo>
                      <a:pt x="27" y="12"/>
                      <a:pt x="27" y="12"/>
                      <a:pt x="28" y="12"/>
                    </a:cubicBezTo>
                    <a:cubicBezTo>
                      <a:pt x="28" y="12"/>
                      <a:pt x="28" y="12"/>
                      <a:pt x="28" y="12"/>
                    </a:cubicBezTo>
                    <a:cubicBezTo>
                      <a:pt x="28" y="11"/>
                      <a:pt x="27" y="11"/>
                      <a:pt x="27" y="10"/>
                    </a:cubicBezTo>
                    <a:cubicBezTo>
                      <a:pt x="27" y="10"/>
                      <a:pt x="28" y="10"/>
                      <a:pt x="28" y="9"/>
                    </a:cubicBezTo>
                    <a:cubicBezTo>
                      <a:pt x="28" y="9"/>
                      <a:pt x="28" y="9"/>
                      <a:pt x="28" y="9"/>
                    </a:cubicBezTo>
                    <a:cubicBezTo>
                      <a:pt x="28" y="9"/>
                      <a:pt x="29" y="8"/>
                      <a:pt x="29" y="8"/>
                    </a:cubicBezTo>
                    <a:cubicBezTo>
                      <a:pt x="29" y="7"/>
                      <a:pt x="29" y="7"/>
                      <a:pt x="29" y="7"/>
                    </a:cubicBezTo>
                    <a:cubicBezTo>
                      <a:pt x="29" y="6"/>
                      <a:pt x="29" y="7"/>
                      <a:pt x="28" y="7"/>
                    </a:cubicBezTo>
                    <a:cubicBezTo>
                      <a:pt x="28" y="7"/>
                      <a:pt x="27" y="7"/>
                      <a:pt x="27" y="7"/>
                    </a:cubicBezTo>
                    <a:cubicBezTo>
                      <a:pt x="27" y="7"/>
                      <a:pt x="27" y="6"/>
                      <a:pt x="27" y="6"/>
                    </a:cubicBezTo>
                    <a:cubicBezTo>
                      <a:pt x="27" y="6"/>
                      <a:pt x="26" y="7"/>
                      <a:pt x="26" y="6"/>
                    </a:cubicBezTo>
                    <a:cubicBezTo>
                      <a:pt x="25" y="6"/>
                      <a:pt x="25" y="6"/>
                      <a:pt x="25" y="6"/>
                    </a:cubicBezTo>
                    <a:cubicBezTo>
                      <a:pt x="24" y="6"/>
                      <a:pt x="24" y="7"/>
                      <a:pt x="24" y="7"/>
                    </a:cubicBezTo>
                    <a:cubicBezTo>
                      <a:pt x="24" y="7"/>
                      <a:pt x="23" y="7"/>
                      <a:pt x="23" y="7"/>
                    </a:cubicBezTo>
                    <a:cubicBezTo>
                      <a:pt x="23" y="7"/>
                      <a:pt x="22" y="7"/>
                      <a:pt x="22" y="7"/>
                    </a:cubicBezTo>
                    <a:cubicBezTo>
                      <a:pt x="22" y="7"/>
                      <a:pt x="22" y="6"/>
                      <a:pt x="21" y="6"/>
                    </a:cubicBezTo>
                    <a:cubicBezTo>
                      <a:pt x="21" y="6"/>
                      <a:pt x="21" y="5"/>
                      <a:pt x="21" y="5"/>
                    </a:cubicBezTo>
                    <a:cubicBezTo>
                      <a:pt x="21" y="5"/>
                      <a:pt x="20" y="4"/>
                      <a:pt x="20" y="4"/>
                    </a:cubicBezTo>
                    <a:cubicBezTo>
                      <a:pt x="20" y="4"/>
                      <a:pt x="20" y="4"/>
                      <a:pt x="20" y="3"/>
                    </a:cubicBezTo>
                    <a:cubicBezTo>
                      <a:pt x="20" y="3"/>
                      <a:pt x="19" y="3"/>
                      <a:pt x="18" y="2"/>
                    </a:cubicBezTo>
                    <a:cubicBezTo>
                      <a:pt x="18" y="2"/>
                      <a:pt x="18" y="2"/>
                      <a:pt x="18" y="1"/>
                    </a:cubicBezTo>
                    <a:cubicBezTo>
                      <a:pt x="17" y="1"/>
                      <a:pt x="17" y="1"/>
                      <a:pt x="17" y="1"/>
                    </a:cubicBezTo>
                    <a:cubicBezTo>
                      <a:pt x="17" y="1"/>
                      <a:pt x="17" y="0"/>
                      <a:pt x="16" y="0"/>
                    </a:cubicBezTo>
                    <a:cubicBezTo>
                      <a:pt x="16" y="0"/>
                      <a:pt x="16" y="0"/>
                      <a:pt x="15" y="0"/>
                    </a:cubicBezTo>
                    <a:cubicBezTo>
                      <a:pt x="15" y="0"/>
                      <a:pt x="15" y="0"/>
                      <a:pt x="15" y="0"/>
                    </a:cubicBezTo>
                    <a:cubicBezTo>
                      <a:pt x="15" y="1"/>
                      <a:pt x="16" y="1"/>
                      <a:pt x="16" y="1"/>
                    </a:cubicBezTo>
                    <a:cubicBezTo>
                      <a:pt x="16" y="2"/>
                      <a:pt x="16" y="2"/>
                      <a:pt x="15" y="2"/>
                    </a:cubicBezTo>
                    <a:cubicBezTo>
                      <a:pt x="15" y="3"/>
                      <a:pt x="15" y="3"/>
                      <a:pt x="15" y="4"/>
                    </a:cubicBezTo>
                    <a:cubicBezTo>
                      <a:pt x="15" y="4"/>
                      <a:pt x="15" y="5"/>
                      <a:pt x="15" y="5"/>
                    </a:cubicBezTo>
                    <a:cubicBezTo>
                      <a:pt x="14" y="5"/>
                      <a:pt x="14" y="6"/>
                      <a:pt x="14" y="6"/>
                    </a:cubicBezTo>
                    <a:cubicBezTo>
                      <a:pt x="13" y="6"/>
                      <a:pt x="13" y="7"/>
                      <a:pt x="13" y="7"/>
                    </a:cubicBezTo>
                    <a:cubicBezTo>
                      <a:pt x="12" y="7"/>
                      <a:pt x="12" y="7"/>
                      <a:pt x="12" y="7"/>
                    </a:cubicBezTo>
                    <a:cubicBezTo>
                      <a:pt x="11" y="7"/>
                      <a:pt x="11" y="7"/>
                      <a:pt x="11" y="8"/>
                    </a:cubicBezTo>
                    <a:cubicBezTo>
                      <a:pt x="10" y="8"/>
                      <a:pt x="10" y="8"/>
                      <a:pt x="9" y="8"/>
                    </a:cubicBezTo>
                    <a:cubicBezTo>
                      <a:pt x="9" y="8"/>
                      <a:pt x="9" y="8"/>
                      <a:pt x="9" y="9"/>
                    </a:cubicBezTo>
                    <a:cubicBezTo>
                      <a:pt x="8" y="9"/>
                      <a:pt x="8" y="10"/>
                      <a:pt x="8" y="10"/>
                    </a:cubicBezTo>
                    <a:cubicBezTo>
                      <a:pt x="7" y="11"/>
                      <a:pt x="7" y="11"/>
                      <a:pt x="7" y="12"/>
                    </a:cubicBezTo>
                    <a:cubicBezTo>
                      <a:pt x="7" y="12"/>
                      <a:pt x="7" y="13"/>
                      <a:pt x="7" y="13"/>
                    </a:cubicBezTo>
                    <a:cubicBezTo>
                      <a:pt x="6" y="14"/>
                      <a:pt x="6" y="14"/>
                      <a:pt x="6" y="14"/>
                    </a:cubicBezTo>
                    <a:cubicBezTo>
                      <a:pt x="5" y="14"/>
                      <a:pt x="5" y="13"/>
                      <a:pt x="5" y="13"/>
                    </a:cubicBezTo>
                    <a:cubicBezTo>
                      <a:pt x="5" y="12"/>
                      <a:pt x="4" y="12"/>
                      <a:pt x="4" y="12"/>
                    </a:cubicBezTo>
                    <a:cubicBezTo>
                      <a:pt x="3" y="12"/>
                      <a:pt x="3" y="13"/>
                      <a:pt x="3" y="12"/>
                    </a:cubicBezTo>
                    <a:cubicBezTo>
                      <a:pt x="3" y="12"/>
                      <a:pt x="3" y="12"/>
                      <a:pt x="3" y="11"/>
                    </a:cubicBezTo>
                    <a:cubicBezTo>
                      <a:pt x="3" y="11"/>
                      <a:pt x="3" y="11"/>
                      <a:pt x="4" y="11"/>
                    </a:cubicBezTo>
                    <a:cubicBezTo>
                      <a:pt x="4" y="10"/>
                      <a:pt x="3" y="10"/>
                      <a:pt x="3" y="10"/>
                    </a:cubicBezTo>
                    <a:cubicBezTo>
                      <a:pt x="3" y="9"/>
                      <a:pt x="3" y="9"/>
                      <a:pt x="3" y="9"/>
                    </a:cubicBezTo>
                    <a:cubicBezTo>
                      <a:pt x="3" y="9"/>
                      <a:pt x="3" y="9"/>
                      <a:pt x="3" y="9"/>
                    </a:cubicBezTo>
                    <a:cubicBezTo>
                      <a:pt x="2" y="9"/>
                      <a:pt x="2" y="9"/>
                      <a:pt x="2" y="9"/>
                    </a:cubicBezTo>
                    <a:cubicBezTo>
                      <a:pt x="2" y="10"/>
                      <a:pt x="1" y="10"/>
                      <a:pt x="1" y="10"/>
                    </a:cubicBezTo>
                    <a:cubicBezTo>
                      <a:pt x="1" y="11"/>
                      <a:pt x="1" y="11"/>
                      <a:pt x="1" y="11"/>
                    </a:cubicBezTo>
                    <a:cubicBezTo>
                      <a:pt x="1" y="12"/>
                      <a:pt x="0" y="12"/>
                      <a:pt x="0" y="12"/>
                    </a:cubicBezTo>
                    <a:cubicBezTo>
                      <a:pt x="0" y="12"/>
                      <a:pt x="0" y="13"/>
                      <a:pt x="0" y="13"/>
                    </a:cubicBezTo>
                    <a:cubicBezTo>
                      <a:pt x="0" y="13"/>
                      <a:pt x="0" y="13"/>
                      <a:pt x="1" y="14"/>
                    </a:cubicBezTo>
                    <a:cubicBezTo>
                      <a:pt x="1" y="14"/>
                      <a:pt x="0" y="14"/>
                      <a:pt x="0" y="15"/>
                    </a:cubicBezTo>
                    <a:cubicBezTo>
                      <a:pt x="1" y="15"/>
                      <a:pt x="1" y="15"/>
                      <a:pt x="1" y="16"/>
                    </a:cubicBezTo>
                    <a:cubicBezTo>
                      <a:pt x="1" y="16"/>
                      <a:pt x="0" y="17"/>
                      <a:pt x="1" y="17"/>
                    </a:cubicBezTo>
                    <a:cubicBezTo>
                      <a:pt x="1" y="18"/>
                      <a:pt x="1" y="18"/>
                      <a:pt x="2" y="18"/>
                    </a:cubicBezTo>
                    <a:cubicBezTo>
                      <a:pt x="2" y="18"/>
                      <a:pt x="2" y="18"/>
                      <a:pt x="3" y="18"/>
                    </a:cubicBezTo>
                    <a:cubicBezTo>
                      <a:pt x="3" y="19"/>
                      <a:pt x="4" y="18"/>
                      <a:pt x="4" y="19"/>
                    </a:cubicBezTo>
                    <a:cubicBezTo>
                      <a:pt x="5" y="19"/>
                      <a:pt x="4" y="20"/>
                      <a:pt x="5" y="20"/>
                    </a:cubicBezTo>
                    <a:cubicBezTo>
                      <a:pt x="5" y="21"/>
                      <a:pt x="5" y="22"/>
                      <a:pt x="6" y="23"/>
                    </a:cubicBezTo>
                    <a:cubicBezTo>
                      <a:pt x="7" y="24"/>
                      <a:pt x="7" y="24"/>
                      <a:pt x="7" y="24"/>
                    </a:cubicBezTo>
                    <a:cubicBezTo>
                      <a:pt x="8" y="25"/>
                      <a:pt x="8" y="25"/>
                      <a:pt x="8" y="26"/>
                    </a:cubicBezTo>
                    <a:cubicBezTo>
                      <a:pt x="8" y="26"/>
                      <a:pt x="8" y="26"/>
                      <a:pt x="8" y="26"/>
                    </a:cubicBezTo>
                    <a:cubicBezTo>
                      <a:pt x="9" y="27"/>
                      <a:pt x="9" y="27"/>
                      <a:pt x="9" y="27"/>
                    </a:cubicBezTo>
                    <a:cubicBezTo>
                      <a:pt x="10" y="28"/>
                      <a:pt x="9" y="29"/>
                      <a:pt x="10" y="30"/>
                    </a:cubicBezTo>
                    <a:cubicBezTo>
                      <a:pt x="10" y="30"/>
                      <a:pt x="10" y="31"/>
                      <a:pt x="11" y="31"/>
                    </a:cubicBezTo>
                    <a:cubicBezTo>
                      <a:pt x="11" y="32"/>
                      <a:pt x="11" y="33"/>
                      <a:pt x="11" y="33"/>
                    </a:cubicBezTo>
                    <a:cubicBezTo>
                      <a:pt x="12" y="34"/>
                      <a:pt x="12" y="34"/>
                      <a:pt x="13" y="35"/>
                    </a:cubicBezTo>
                    <a:cubicBezTo>
                      <a:pt x="13" y="36"/>
                      <a:pt x="13" y="36"/>
                      <a:pt x="14" y="37"/>
                    </a:cubicBezTo>
                    <a:cubicBezTo>
                      <a:pt x="14" y="37"/>
                      <a:pt x="14" y="37"/>
                      <a:pt x="14" y="38"/>
                    </a:cubicBezTo>
                    <a:cubicBezTo>
                      <a:pt x="14" y="38"/>
                      <a:pt x="15" y="39"/>
                      <a:pt x="15" y="39"/>
                    </a:cubicBezTo>
                    <a:cubicBezTo>
                      <a:pt x="15" y="40"/>
                      <a:pt x="15" y="40"/>
                      <a:pt x="15" y="41"/>
                    </a:cubicBezTo>
                    <a:cubicBezTo>
                      <a:pt x="15" y="41"/>
                      <a:pt x="16" y="42"/>
                      <a:pt x="16" y="42"/>
                    </a:cubicBezTo>
                    <a:cubicBezTo>
                      <a:pt x="17" y="43"/>
                      <a:pt x="17" y="43"/>
                      <a:pt x="17" y="43"/>
                    </a:cubicBezTo>
                    <a:cubicBezTo>
                      <a:pt x="18" y="44"/>
                      <a:pt x="18" y="44"/>
                      <a:pt x="19" y="45"/>
                    </a:cubicBezTo>
                    <a:cubicBezTo>
                      <a:pt x="19" y="45"/>
                      <a:pt x="19" y="45"/>
                      <a:pt x="20" y="46"/>
                    </a:cubicBezTo>
                    <a:cubicBezTo>
                      <a:pt x="20" y="46"/>
                      <a:pt x="21" y="46"/>
                      <a:pt x="21" y="47"/>
                    </a:cubicBezTo>
                    <a:cubicBezTo>
                      <a:pt x="22" y="47"/>
                      <a:pt x="22" y="47"/>
                      <a:pt x="22" y="47"/>
                    </a:cubicBezTo>
                    <a:cubicBezTo>
                      <a:pt x="23" y="47"/>
                      <a:pt x="23" y="48"/>
                      <a:pt x="24" y="48"/>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51" name="Freeform 448"/>
              <p:cNvSpPr>
                <a:spLocks/>
              </p:cNvSpPr>
              <p:nvPr/>
            </p:nvSpPr>
            <p:spPr bwMode="auto">
              <a:xfrm>
                <a:off x="2530476" y="3681414"/>
                <a:ext cx="227013" cy="258763"/>
              </a:xfrm>
              <a:custGeom>
                <a:avLst/>
                <a:gdLst>
                  <a:gd name="T0" fmla="*/ 1 w 21"/>
                  <a:gd name="T1" fmla="*/ 3 h 24"/>
                  <a:gd name="T2" fmla="*/ 0 w 21"/>
                  <a:gd name="T3" fmla="*/ 7 h 24"/>
                  <a:gd name="T4" fmla="*/ 0 w 21"/>
                  <a:gd name="T5" fmla="*/ 9 h 24"/>
                  <a:gd name="T6" fmla="*/ 0 w 21"/>
                  <a:gd name="T7" fmla="*/ 10 h 24"/>
                  <a:gd name="T8" fmla="*/ 1 w 21"/>
                  <a:gd name="T9" fmla="*/ 11 h 24"/>
                  <a:gd name="T10" fmla="*/ 6 w 21"/>
                  <a:gd name="T11" fmla="*/ 13 h 24"/>
                  <a:gd name="T12" fmla="*/ 8 w 21"/>
                  <a:gd name="T13" fmla="*/ 15 h 24"/>
                  <a:gd name="T14" fmla="*/ 11 w 21"/>
                  <a:gd name="T15" fmla="*/ 16 h 24"/>
                  <a:gd name="T16" fmla="*/ 13 w 21"/>
                  <a:gd name="T17" fmla="*/ 17 h 24"/>
                  <a:gd name="T18" fmla="*/ 13 w 21"/>
                  <a:gd name="T19" fmla="*/ 19 h 24"/>
                  <a:gd name="T20" fmla="*/ 13 w 21"/>
                  <a:gd name="T21" fmla="*/ 22 h 24"/>
                  <a:gd name="T22" fmla="*/ 12 w 21"/>
                  <a:gd name="T23" fmla="*/ 23 h 24"/>
                  <a:gd name="T24" fmla="*/ 12 w 21"/>
                  <a:gd name="T25" fmla="*/ 24 h 24"/>
                  <a:gd name="T26" fmla="*/ 14 w 21"/>
                  <a:gd name="T27" fmla="*/ 24 h 24"/>
                  <a:gd name="T28" fmla="*/ 16 w 21"/>
                  <a:gd name="T29" fmla="*/ 24 h 24"/>
                  <a:gd name="T30" fmla="*/ 19 w 21"/>
                  <a:gd name="T31" fmla="*/ 23 h 24"/>
                  <a:gd name="T32" fmla="*/ 21 w 21"/>
                  <a:gd name="T33" fmla="*/ 22 h 24"/>
                  <a:gd name="T34" fmla="*/ 21 w 21"/>
                  <a:gd name="T35" fmla="*/ 19 h 24"/>
                  <a:gd name="T36" fmla="*/ 21 w 21"/>
                  <a:gd name="T37" fmla="*/ 17 h 24"/>
                  <a:gd name="T38" fmla="*/ 21 w 21"/>
                  <a:gd name="T39" fmla="*/ 15 h 24"/>
                  <a:gd name="T40" fmla="*/ 20 w 21"/>
                  <a:gd name="T41" fmla="*/ 13 h 24"/>
                  <a:gd name="T42" fmla="*/ 18 w 21"/>
                  <a:gd name="T43" fmla="*/ 13 h 24"/>
                  <a:gd name="T44" fmla="*/ 18 w 21"/>
                  <a:gd name="T45" fmla="*/ 10 h 24"/>
                  <a:gd name="T46" fmla="*/ 16 w 21"/>
                  <a:gd name="T47" fmla="*/ 9 h 24"/>
                  <a:gd name="T48" fmla="*/ 14 w 21"/>
                  <a:gd name="T49" fmla="*/ 8 h 24"/>
                  <a:gd name="T50" fmla="*/ 12 w 21"/>
                  <a:gd name="T51" fmla="*/ 8 h 24"/>
                  <a:gd name="T52" fmla="*/ 11 w 21"/>
                  <a:gd name="T53" fmla="*/ 7 h 24"/>
                  <a:gd name="T54" fmla="*/ 11 w 21"/>
                  <a:gd name="T55" fmla="*/ 5 h 24"/>
                  <a:gd name="T56" fmla="*/ 11 w 21"/>
                  <a:gd name="T57" fmla="*/ 2 h 24"/>
                  <a:gd name="T58" fmla="*/ 8 w 21"/>
                  <a:gd name="T59" fmla="*/ 1 h 24"/>
                  <a:gd name="T60" fmla="*/ 5 w 21"/>
                  <a:gd name="T61" fmla="*/ 1 h 24"/>
                  <a:gd name="T62" fmla="*/ 2 w 21"/>
                  <a:gd name="T6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4">
                    <a:moveTo>
                      <a:pt x="2" y="2"/>
                    </a:moveTo>
                    <a:cubicBezTo>
                      <a:pt x="1" y="2"/>
                      <a:pt x="1" y="2"/>
                      <a:pt x="1" y="3"/>
                    </a:cubicBezTo>
                    <a:cubicBezTo>
                      <a:pt x="0" y="4"/>
                      <a:pt x="0" y="4"/>
                      <a:pt x="0" y="5"/>
                    </a:cubicBezTo>
                    <a:cubicBezTo>
                      <a:pt x="0" y="6"/>
                      <a:pt x="0" y="6"/>
                      <a:pt x="0" y="7"/>
                    </a:cubicBezTo>
                    <a:cubicBezTo>
                      <a:pt x="0" y="7"/>
                      <a:pt x="0" y="8"/>
                      <a:pt x="0" y="8"/>
                    </a:cubicBezTo>
                    <a:cubicBezTo>
                      <a:pt x="0" y="8"/>
                      <a:pt x="0" y="8"/>
                      <a:pt x="0" y="9"/>
                    </a:cubicBezTo>
                    <a:cubicBezTo>
                      <a:pt x="0" y="9"/>
                      <a:pt x="0" y="9"/>
                      <a:pt x="0" y="9"/>
                    </a:cubicBezTo>
                    <a:cubicBezTo>
                      <a:pt x="0" y="9"/>
                      <a:pt x="0" y="9"/>
                      <a:pt x="0" y="10"/>
                    </a:cubicBezTo>
                    <a:cubicBezTo>
                      <a:pt x="1" y="10"/>
                      <a:pt x="1" y="10"/>
                      <a:pt x="1" y="10"/>
                    </a:cubicBezTo>
                    <a:cubicBezTo>
                      <a:pt x="1" y="11"/>
                      <a:pt x="1" y="11"/>
                      <a:pt x="1" y="11"/>
                    </a:cubicBezTo>
                    <a:cubicBezTo>
                      <a:pt x="2" y="12"/>
                      <a:pt x="3" y="11"/>
                      <a:pt x="5" y="12"/>
                    </a:cubicBezTo>
                    <a:cubicBezTo>
                      <a:pt x="5" y="13"/>
                      <a:pt x="5" y="13"/>
                      <a:pt x="6" y="13"/>
                    </a:cubicBezTo>
                    <a:cubicBezTo>
                      <a:pt x="6" y="14"/>
                      <a:pt x="7" y="14"/>
                      <a:pt x="7" y="14"/>
                    </a:cubicBezTo>
                    <a:cubicBezTo>
                      <a:pt x="8" y="15"/>
                      <a:pt x="8" y="15"/>
                      <a:pt x="8" y="15"/>
                    </a:cubicBezTo>
                    <a:cubicBezTo>
                      <a:pt x="8" y="15"/>
                      <a:pt x="9" y="15"/>
                      <a:pt x="9" y="15"/>
                    </a:cubicBezTo>
                    <a:cubicBezTo>
                      <a:pt x="10" y="16"/>
                      <a:pt x="10" y="16"/>
                      <a:pt x="11" y="16"/>
                    </a:cubicBezTo>
                    <a:cubicBezTo>
                      <a:pt x="11" y="16"/>
                      <a:pt x="12" y="17"/>
                      <a:pt x="12" y="17"/>
                    </a:cubicBezTo>
                    <a:cubicBezTo>
                      <a:pt x="12" y="17"/>
                      <a:pt x="13" y="17"/>
                      <a:pt x="13" y="17"/>
                    </a:cubicBezTo>
                    <a:cubicBezTo>
                      <a:pt x="13" y="17"/>
                      <a:pt x="14" y="18"/>
                      <a:pt x="13" y="18"/>
                    </a:cubicBezTo>
                    <a:cubicBezTo>
                      <a:pt x="13" y="18"/>
                      <a:pt x="13" y="19"/>
                      <a:pt x="13" y="19"/>
                    </a:cubicBezTo>
                    <a:cubicBezTo>
                      <a:pt x="13" y="19"/>
                      <a:pt x="13" y="19"/>
                      <a:pt x="13" y="20"/>
                    </a:cubicBezTo>
                    <a:cubicBezTo>
                      <a:pt x="13" y="20"/>
                      <a:pt x="13" y="21"/>
                      <a:pt x="13" y="22"/>
                    </a:cubicBezTo>
                    <a:cubicBezTo>
                      <a:pt x="12" y="22"/>
                      <a:pt x="12" y="22"/>
                      <a:pt x="12" y="22"/>
                    </a:cubicBezTo>
                    <a:cubicBezTo>
                      <a:pt x="12" y="23"/>
                      <a:pt x="12" y="23"/>
                      <a:pt x="12" y="23"/>
                    </a:cubicBezTo>
                    <a:cubicBezTo>
                      <a:pt x="12" y="24"/>
                      <a:pt x="12" y="24"/>
                      <a:pt x="12" y="24"/>
                    </a:cubicBezTo>
                    <a:cubicBezTo>
                      <a:pt x="12" y="24"/>
                      <a:pt x="12" y="24"/>
                      <a:pt x="12" y="24"/>
                    </a:cubicBezTo>
                    <a:cubicBezTo>
                      <a:pt x="12" y="24"/>
                      <a:pt x="12" y="24"/>
                      <a:pt x="13" y="24"/>
                    </a:cubicBezTo>
                    <a:cubicBezTo>
                      <a:pt x="13" y="24"/>
                      <a:pt x="13" y="24"/>
                      <a:pt x="14" y="24"/>
                    </a:cubicBezTo>
                    <a:cubicBezTo>
                      <a:pt x="14" y="24"/>
                      <a:pt x="15" y="24"/>
                      <a:pt x="15" y="24"/>
                    </a:cubicBezTo>
                    <a:cubicBezTo>
                      <a:pt x="16" y="24"/>
                      <a:pt x="16" y="24"/>
                      <a:pt x="16" y="24"/>
                    </a:cubicBezTo>
                    <a:cubicBezTo>
                      <a:pt x="17" y="24"/>
                      <a:pt x="17" y="24"/>
                      <a:pt x="18" y="24"/>
                    </a:cubicBezTo>
                    <a:cubicBezTo>
                      <a:pt x="18" y="24"/>
                      <a:pt x="18" y="24"/>
                      <a:pt x="19" y="23"/>
                    </a:cubicBezTo>
                    <a:cubicBezTo>
                      <a:pt x="19" y="23"/>
                      <a:pt x="19" y="23"/>
                      <a:pt x="20" y="23"/>
                    </a:cubicBezTo>
                    <a:cubicBezTo>
                      <a:pt x="20" y="22"/>
                      <a:pt x="21" y="22"/>
                      <a:pt x="21" y="22"/>
                    </a:cubicBezTo>
                    <a:cubicBezTo>
                      <a:pt x="21" y="21"/>
                      <a:pt x="21" y="21"/>
                      <a:pt x="21" y="20"/>
                    </a:cubicBezTo>
                    <a:cubicBezTo>
                      <a:pt x="21" y="20"/>
                      <a:pt x="21" y="20"/>
                      <a:pt x="21" y="19"/>
                    </a:cubicBezTo>
                    <a:cubicBezTo>
                      <a:pt x="21" y="19"/>
                      <a:pt x="21" y="19"/>
                      <a:pt x="21" y="19"/>
                    </a:cubicBezTo>
                    <a:cubicBezTo>
                      <a:pt x="21" y="18"/>
                      <a:pt x="21" y="18"/>
                      <a:pt x="21" y="17"/>
                    </a:cubicBezTo>
                    <a:cubicBezTo>
                      <a:pt x="21" y="17"/>
                      <a:pt x="21" y="17"/>
                      <a:pt x="21" y="16"/>
                    </a:cubicBezTo>
                    <a:cubicBezTo>
                      <a:pt x="21" y="16"/>
                      <a:pt x="21" y="15"/>
                      <a:pt x="21" y="15"/>
                    </a:cubicBezTo>
                    <a:cubicBezTo>
                      <a:pt x="21" y="14"/>
                      <a:pt x="21" y="14"/>
                      <a:pt x="21" y="13"/>
                    </a:cubicBezTo>
                    <a:cubicBezTo>
                      <a:pt x="21" y="13"/>
                      <a:pt x="20" y="13"/>
                      <a:pt x="20" y="13"/>
                    </a:cubicBezTo>
                    <a:cubicBezTo>
                      <a:pt x="20" y="13"/>
                      <a:pt x="19" y="14"/>
                      <a:pt x="19" y="14"/>
                    </a:cubicBezTo>
                    <a:cubicBezTo>
                      <a:pt x="19" y="14"/>
                      <a:pt x="18" y="14"/>
                      <a:pt x="18" y="13"/>
                    </a:cubicBezTo>
                    <a:cubicBezTo>
                      <a:pt x="17" y="13"/>
                      <a:pt x="18" y="12"/>
                      <a:pt x="18" y="12"/>
                    </a:cubicBezTo>
                    <a:cubicBezTo>
                      <a:pt x="18" y="11"/>
                      <a:pt x="18" y="11"/>
                      <a:pt x="18" y="10"/>
                    </a:cubicBezTo>
                    <a:cubicBezTo>
                      <a:pt x="18" y="10"/>
                      <a:pt x="18" y="9"/>
                      <a:pt x="17" y="9"/>
                    </a:cubicBezTo>
                    <a:cubicBezTo>
                      <a:pt x="17" y="8"/>
                      <a:pt x="17" y="9"/>
                      <a:pt x="16" y="9"/>
                    </a:cubicBezTo>
                    <a:cubicBezTo>
                      <a:pt x="16" y="8"/>
                      <a:pt x="16" y="8"/>
                      <a:pt x="15" y="8"/>
                    </a:cubicBezTo>
                    <a:cubicBezTo>
                      <a:pt x="15" y="8"/>
                      <a:pt x="14" y="8"/>
                      <a:pt x="14" y="8"/>
                    </a:cubicBezTo>
                    <a:cubicBezTo>
                      <a:pt x="14" y="8"/>
                      <a:pt x="13" y="8"/>
                      <a:pt x="13" y="8"/>
                    </a:cubicBezTo>
                    <a:cubicBezTo>
                      <a:pt x="12" y="8"/>
                      <a:pt x="12" y="9"/>
                      <a:pt x="12" y="8"/>
                    </a:cubicBezTo>
                    <a:cubicBezTo>
                      <a:pt x="11" y="8"/>
                      <a:pt x="12" y="8"/>
                      <a:pt x="12" y="7"/>
                    </a:cubicBezTo>
                    <a:cubicBezTo>
                      <a:pt x="12" y="7"/>
                      <a:pt x="11" y="7"/>
                      <a:pt x="11" y="7"/>
                    </a:cubicBezTo>
                    <a:cubicBezTo>
                      <a:pt x="11" y="6"/>
                      <a:pt x="11" y="6"/>
                      <a:pt x="11" y="6"/>
                    </a:cubicBezTo>
                    <a:cubicBezTo>
                      <a:pt x="11" y="5"/>
                      <a:pt x="11" y="5"/>
                      <a:pt x="11" y="5"/>
                    </a:cubicBezTo>
                    <a:cubicBezTo>
                      <a:pt x="11" y="4"/>
                      <a:pt x="11" y="4"/>
                      <a:pt x="11" y="3"/>
                    </a:cubicBezTo>
                    <a:cubicBezTo>
                      <a:pt x="11" y="2"/>
                      <a:pt x="11" y="2"/>
                      <a:pt x="11" y="2"/>
                    </a:cubicBezTo>
                    <a:cubicBezTo>
                      <a:pt x="10" y="2"/>
                      <a:pt x="10" y="2"/>
                      <a:pt x="10" y="1"/>
                    </a:cubicBezTo>
                    <a:cubicBezTo>
                      <a:pt x="9" y="1"/>
                      <a:pt x="9" y="1"/>
                      <a:pt x="8" y="1"/>
                    </a:cubicBezTo>
                    <a:cubicBezTo>
                      <a:pt x="8" y="0"/>
                      <a:pt x="7" y="0"/>
                      <a:pt x="6" y="0"/>
                    </a:cubicBezTo>
                    <a:cubicBezTo>
                      <a:pt x="6" y="0"/>
                      <a:pt x="5" y="1"/>
                      <a:pt x="5" y="1"/>
                    </a:cubicBezTo>
                    <a:cubicBezTo>
                      <a:pt x="4" y="1"/>
                      <a:pt x="4" y="1"/>
                      <a:pt x="3" y="1"/>
                    </a:cubicBezTo>
                    <a:cubicBezTo>
                      <a:pt x="3" y="1"/>
                      <a:pt x="2" y="1"/>
                      <a:pt x="2"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52" name="Freeform 449"/>
              <p:cNvSpPr>
                <a:spLocks/>
              </p:cNvSpPr>
              <p:nvPr/>
            </p:nvSpPr>
            <p:spPr bwMode="auto">
              <a:xfrm>
                <a:off x="2790826" y="4675189"/>
                <a:ext cx="20638" cy="22225"/>
              </a:xfrm>
              <a:custGeom>
                <a:avLst/>
                <a:gdLst>
                  <a:gd name="T0" fmla="*/ 1 w 2"/>
                  <a:gd name="T1" fmla="*/ 2 h 2"/>
                  <a:gd name="T2" fmla="*/ 1 w 2"/>
                  <a:gd name="T3" fmla="*/ 2 h 2"/>
                  <a:gd name="T4" fmla="*/ 2 w 2"/>
                  <a:gd name="T5" fmla="*/ 1 h 2"/>
                  <a:gd name="T6" fmla="*/ 2 w 2"/>
                  <a:gd name="T7" fmla="*/ 1 h 2"/>
                  <a:gd name="T8" fmla="*/ 2 w 2"/>
                  <a:gd name="T9" fmla="*/ 0 h 2"/>
                  <a:gd name="T10" fmla="*/ 1 w 2"/>
                  <a:gd name="T11" fmla="*/ 0 h 2"/>
                  <a:gd name="T12" fmla="*/ 0 w 2"/>
                  <a:gd name="T13" fmla="*/ 1 h 2"/>
                  <a:gd name="T14" fmla="*/ 1 w 2"/>
                  <a:gd name="T15" fmla="*/ 1 h 2"/>
                  <a:gd name="T16" fmla="*/ 0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1" y="1"/>
                      <a:pt x="2" y="1"/>
                      <a:pt x="2" y="1"/>
                    </a:cubicBezTo>
                    <a:cubicBezTo>
                      <a:pt x="2" y="1"/>
                      <a:pt x="2" y="1"/>
                      <a:pt x="2" y="1"/>
                    </a:cubicBezTo>
                    <a:cubicBezTo>
                      <a:pt x="2" y="0"/>
                      <a:pt x="2" y="0"/>
                      <a:pt x="2" y="0"/>
                    </a:cubicBezTo>
                    <a:cubicBezTo>
                      <a:pt x="1" y="0"/>
                      <a:pt x="1" y="0"/>
                      <a:pt x="1" y="0"/>
                    </a:cubicBezTo>
                    <a:cubicBezTo>
                      <a:pt x="1" y="0"/>
                      <a:pt x="0" y="0"/>
                      <a:pt x="0" y="1"/>
                    </a:cubicBezTo>
                    <a:cubicBezTo>
                      <a:pt x="0" y="1"/>
                      <a:pt x="1" y="1"/>
                      <a:pt x="1" y="1"/>
                    </a:cubicBezTo>
                    <a:cubicBezTo>
                      <a:pt x="1" y="2"/>
                      <a:pt x="0" y="2"/>
                      <a:pt x="0" y="2"/>
                    </a:cubicBezTo>
                    <a:cubicBezTo>
                      <a:pt x="0" y="2"/>
                      <a:pt x="1"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53" name="Freeform 450"/>
              <p:cNvSpPr>
                <a:spLocks/>
              </p:cNvSpPr>
              <p:nvPr/>
            </p:nvSpPr>
            <p:spPr bwMode="auto">
              <a:xfrm>
                <a:off x="2811464" y="4675189"/>
                <a:ext cx="33338" cy="22225"/>
              </a:xfrm>
              <a:custGeom>
                <a:avLst/>
                <a:gdLst>
                  <a:gd name="T0" fmla="*/ 1 w 3"/>
                  <a:gd name="T1" fmla="*/ 2 h 2"/>
                  <a:gd name="T2" fmla="*/ 2 w 3"/>
                  <a:gd name="T3" fmla="*/ 2 h 2"/>
                  <a:gd name="T4" fmla="*/ 2 w 3"/>
                  <a:gd name="T5" fmla="*/ 1 h 2"/>
                  <a:gd name="T6" fmla="*/ 3 w 3"/>
                  <a:gd name="T7" fmla="*/ 1 h 2"/>
                  <a:gd name="T8" fmla="*/ 3 w 3"/>
                  <a:gd name="T9" fmla="*/ 1 h 2"/>
                  <a:gd name="T10" fmla="*/ 3 w 3"/>
                  <a:gd name="T11" fmla="*/ 1 h 2"/>
                  <a:gd name="T12" fmla="*/ 2 w 3"/>
                  <a:gd name="T13" fmla="*/ 1 h 2"/>
                  <a:gd name="T14" fmla="*/ 1 w 3"/>
                  <a:gd name="T15" fmla="*/ 1 h 2"/>
                  <a:gd name="T16" fmla="*/ 1 w 3"/>
                  <a:gd name="T17" fmla="*/ 2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2" y="2"/>
                      <a:pt x="2" y="2"/>
                      <a:pt x="2" y="2"/>
                    </a:cubicBezTo>
                    <a:cubicBezTo>
                      <a:pt x="2" y="2"/>
                      <a:pt x="2" y="2"/>
                      <a:pt x="2" y="1"/>
                    </a:cubicBezTo>
                    <a:cubicBezTo>
                      <a:pt x="2" y="1"/>
                      <a:pt x="3" y="1"/>
                      <a:pt x="3" y="1"/>
                    </a:cubicBezTo>
                    <a:cubicBezTo>
                      <a:pt x="3" y="1"/>
                      <a:pt x="3" y="1"/>
                      <a:pt x="3" y="1"/>
                    </a:cubicBezTo>
                    <a:cubicBezTo>
                      <a:pt x="3" y="1"/>
                      <a:pt x="3" y="1"/>
                      <a:pt x="3" y="1"/>
                    </a:cubicBezTo>
                    <a:cubicBezTo>
                      <a:pt x="2" y="1"/>
                      <a:pt x="2" y="0"/>
                      <a:pt x="2" y="1"/>
                    </a:cubicBezTo>
                    <a:cubicBezTo>
                      <a:pt x="1" y="1"/>
                      <a:pt x="1" y="1"/>
                      <a:pt x="1" y="1"/>
                    </a:cubicBezTo>
                    <a:cubicBezTo>
                      <a:pt x="1" y="1"/>
                      <a:pt x="0" y="2"/>
                      <a:pt x="1" y="2"/>
                    </a:cubicBezTo>
                    <a:cubicBezTo>
                      <a:pt x="1" y="2"/>
                      <a:pt x="1"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54" name="Freeform 451"/>
              <p:cNvSpPr>
                <a:spLocks/>
              </p:cNvSpPr>
              <p:nvPr/>
            </p:nvSpPr>
            <p:spPr bwMode="auto">
              <a:xfrm>
                <a:off x="3848101" y="1962151"/>
                <a:ext cx="323850" cy="260350"/>
              </a:xfrm>
              <a:custGeom>
                <a:avLst/>
                <a:gdLst>
                  <a:gd name="T0" fmla="*/ 12 w 30"/>
                  <a:gd name="T1" fmla="*/ 24 h 24"/>
                  <a:gd name="T2" fmla="*/ 12 w 30"/>
                  <a:gd name="T3" fmla="*/ 21 h 24"/>
                  <a:gd name="T4" fmla="*/ 14 w 30"/>
                  <a:gd name="T5" fmla="*/ 20 h 24"/>
                  <a:gd name="T6" fmla="*/ 16 w 30"/>
                  <a:gd name="T7" fmla="*/ 19 h 24"/>
                  <a:gd name="T8" fmla="*/ 19 w 30"/>
                  <a:gd name="T9" fmla="*/ 18 h 24"/>
                  <a:gd name="T10" fmla="*/ 21 w 30"/>
                  <a:gd name="T11" fmla="*/ 16 h 24"/>
                  <a:gd name="T12" fmla="*/ 23 w 30"/>
                  <a:gd name="T13" fmla="*/ 16 h 24"/>
                  <a:gd name="T14" fmla="*/ 24 w 30"/>
                  <a:gd name="T15" fmla="*/ 14 h 24"/>
                  <a:gd name="T16" fmla="*/ 27 w 30"/>
                  <a:gd name="T17" fmla="*/ 12 h 24"/>
                  <a:gd name="T18" fmla="*/ 29 w 30"/>
                  <a:gd name="T19" fmla="*/ 12 h 24"/>
                  <a:gd name="T20" fmla="*/ 30 w 30"/>
                  <a:gd name="T21" fmla="*/ 10 h 24"/>
                  <a:gd name="T22" fmla="*/ 29 w 30"/>
                  <a:gd name="T23" fmla="*/ 8 h 24"/>
                  <a:gd name="T24" fmla="*/ 29 w 30"/>
                  <a:gd name="T25" fmla="*/ 6 h 24"/>
                  <a:gd name="T26" fmla="*/ 28 w 30"/>
                  <a:gd name="T27" fmla="*/ 3 h 24"/>
                  <a:gd name="T28" fmla="*/ 28 w 30"/>
                  <a:gd name="T29" fmla="*/ 2 h 24"/>
                  <a:gd name="T30" fmla="*/ 26 w 30"/>
                  <a:gd name="T31" fmla="*/ 2 h 24"/>
                  <a:gd name="T32" fmla="*/ 23 w 30"/>
                  <a:gd name="T33" fmla="*/ 2 h 24"/>
                  <a:gd name="T34" fmla="*/ 21 w 30"/>
                  <a:gd name="T35" fmla="*/ 1 h 24"/>
                  <a:gd name="T36" fmla="*/ 19 w 30"/>
                  <a:gd name="T37" fmla="*/ 0 h 24"/>
                  <a:gd name="T38" fmla="*/ 18 w 30"/>
                  <a:gd name="T39" fmla="*/ 2 h 24"/>
                  <a:gd name="T40" fmla="*/ 16 w 30"/>
                  <a:gd name="T41" fmla="*/ 5 h 24"/>
                  <a:gd name="T42" fmla="*/ 15 w 30"/>
                  <a:gd name="T43" fmla="*/ 6 h 24"/>
                  <a:gd name="T44" fmla="*/ 12 w 30"/>
                  <a:gd name="T45" fmla="*/ 8 h 24"/>
                  <a:gd name="T46" fmla="*/ 9 w 30"/>
                  <a:gd name="T47" fmla="*/ 9 h 24"/>
                  <a:gd name="T48" fmla="*/ 9 w 30"/>
                  <a:gd name="T49" fmla="*/ 12 h 24"/>
                  <a:gd name="T50" fmla="*/ 8 w 30"/>
                  <a:gd name="T51" fmla="*/ 13 h 24"/>
                  <a:gd name="T52" fmla="*/ 9 w 30"/>
                  <a:gd name="T53" fmla="*/ 15 h 24"/>
                  <a:gd name="T54" fmla="*/ 9 w 30"/>
                  <a:gd name="T55" fmla="*/ 17 h 24"/>
                  <a:gd name="T56" fmla="*/ 7 w 30"/>
                  <a:gd name="T57" fmla="*/ 20 h 24"/>
                  <a:gd name="T58" fmla="*/ 5 w 30"/>
                  <a:gd name="T59" fmla="*/ 21 h 24"/>
                  <a:gd name="T60" fmla="*/ 3 w 30"/>
                  <a:gd name="T61" fmla="*/ 22 h 24"/>
                  <a:gd name="T62" fmla="*/ 1 w 30"/>
                  <a:gd name="T63" fmla="*/ 23 h 24"/>
                  <a:gd name="T64" fmla="*/ 0 w 30"/>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4">
                    <a:moveTo>
                      <a:pt x="11" y="24"/>
                    </a:moveTo>
                    <a:cubicBezTo>
                      <a:pt x="12" y="24"/>
                      <a:pt x="12" y="24"/>
                      <a:pt x="12" y="24"/>
                    </a:cubicBezTo>
                    <a:cubicBezTo>
                      <a:pt x="12" y="21"/>
                      <a:pt x="12" y="21"/>
                      <a:pt x="12" y="21"/>
                    </a:cubicBezTo>
                    <a:cubicBezTo>
                      <a:pt x="12" y="21"/>
                      <a:pt x="12" y="21"/>
                      <a:pt x="12" y="21"/>
                    </a:cubicBezTo>
                    <a:cubicBezTo>
                      <a:pt x="13" y="21"/>
                      <a:pt x="13" y="20"/>
                      <a:pt x="13" y="20"/>
                    </a:cubicBezTo>
                    <a:cubicBezTo>
                      <a:pt x="13" y="20"/>
                      <a:pt x="14" y="20"/>
                      <a:pt x="14" y="20"/>
                    </a:cubicBezTo>
                    <a:cubicBezTo>
                      <a:pt x="14" y="20"/>
                      <a:pt x="14" y="20"/>
                      <a:pt x="15" y="19"/>
                    </a:cubicBezTo>
                    <a:cubicBezTo>
                      <a:pt x="15" y="19"/>
                      <a:pt x="16" y="19"/>
                      <a:pt x="16" y="19"/>
                    </a:cubicBezTo>
                    <a:cubicBezTo>
                      <a:pt x="17" y="18"/>
                      <a:pt x="17" y="18"/>
                      <a:pt x="18" y="18"/>
                    </a:cubicBezTo>
                    <a:cubicBezTo>
                      <a:pt x="18" y="18"/>
                      <a:pt x="18" y="18"/>
                      <a:pt x="19" y="18"/>
                    </a:cubicBezTo>
                    <a:cubicBezTo>
                      <a:pt x="19" y="18"/>
                      <a:pt x="20" y="17"/>
                      <a:pt x="20" y="17"/>
                    </a:cubicBezTo>
                    <a:cubicBezTo>
                      <a:pt x="21" y="17"/>
                      <a:pt x="21" y="16"/>
                      <a:pt x="21" y="16"/>
                    </a:cubicBezTo>
                    <a:cubicBezTo>
                      <a:pt x="22" y="16"/>
                      <a:pt x="22" y="16"/>
                      <a:pt x="22" y="16"/>
                    </a:cubicBezTo>
                    <a:cubicBezTo>
                      <a:pt x="23" y="16"/>
                      <a:pt x="23" y="16"/>
                      <a:pt x="23" y="16"/>
                    </a:cubicBezTo>
                    <a:cubicBezTo>
                      <a:pt x="24" y="16"/>
                      <a:pt x="25" y="16"/>
                      <a:pt x="25" y="15"/>
                    </a:cubicBezTo>
                    <a:cubicBezTo>
                      <a:pt x="25" y="15"/>
                      <a:pt x="24" y="14"/>
                      <a:pt x="24" y="14"/>
                    </a:cubicBezTo>
                    <a:cubicBezTo>
                      <a:pt x="24" y="13"/>
                      <a:pt x="25" y="13"/>
                      <a:pt x="25" y="12"/>
                    </a:cubicBezTo>
                    <a:cubicBezTo>
                      <a:pt x="25" y="12"/>
                      <a:pt x="26" y="12"/>
                      <a:pt x="27" y="12"/>
                    </a:cubicBezTo>
                    <a:cubicBezTo>
                      <a:pt x="27" y="11"/>
                      <a:pt x="28" y="11"/>
                      <a:pt x="28" y="12"/>
                    </a:cubicBezTo>
                    <a:cubicBezTo>
                      <a:pt x="28" y="12"/>
                      <a:pt x="29" y="12"/>
                      <a:pt x="29" y="12"/>
                    </a:cubicBezTo>
                    <a:cubicBezTo>
                      <a:pt x="30" y="12"/>
                      <a:pt x="30" y="12"/>
                      <a:pt x="30" y="11"/>
                    </a:cubicBezTo>
                    <a:cubicBezTo>
                      <a:pt x="30" y="11"/>
                      <a:pt x="30" y="11"/>
                      <a:pt x="30" y="10"/>
                    </a:cubicBezTo>
                    <a:cubicBezTo>
                      <a:pt x="30" y="10"/>
                      <a:pt x="30" y="10"/>
                      <a:pt x="29" y="10"/>
                    </a:cubicBezTo>
                    <a:cubicBezTo>
                      <a:pt x="29" y="9"/>
                      <a:pt x="29" y="9"/>
                      <a:pt x="29" y="8"/>
                    </a:cubicBezTo>
                    <a:cubicBezTo>
                      <a:pt x="29" y="8"/>
                      <a:pt x="29" y="7"/>
                      <a:pt x="29" y="7"/>
                    </a:cubicBezTo>
                    <a:cubicBezTo>
                      <a:pt x="29" y="7"/>
                      <a:pt x="29" y="6"/>
                      <a:pt x="29" y="6"/>
                    </a:cubicBezTo>
                    <a:cubicBezTo>
                      <a:pt x="29" y="6"/>
                      <a:pt x="29" y="5"/>
                      <a:pt x="29" y="5"/>
                    </a:cubicBezTo>
                    <a:cubicBezTo>
                      <a:pt x="29" y="4"/>
                      <a:pt x="29" y="4"/>
                      <a:pt x="28" y="3"/>
                    </a:cubicBezTo>
                    <a:cubicBezTo>
                      <a:pt x="28" y="3"/>
                      <a:pt x="28" y="3"/>
                      <a:pt x="28" y="2"/>
                    </a:cubicBezTo>
                    <a:cubicBezTo>
                      <a:pt x="28" y="2"/>
                      <a:pt x="28" y="2"/>
                      <a:pt x="28" y="2"/>
                    </a:cubicBezTo>
                    <a:cubicBezTo>
                      <a:pt x="28" y="2"/>
                      <a:pt x="27" y="2"/>
                      <a:pt x="27" y="2"/>
                    </a:cubicBezTo>
                    <a:cubicBezTo>
                      <a:pt x="26" y="2"/>
                      <a:pt x="26" y="2"/>
                      <a:pt x="26" y="2"/>
                    </a:cubicBezTo>
                    <a:cubicBezTo>
                      <a:pt x="25" y="2"/>
                      <a:pt x="25" y="2"/>
                      <a:pt x="24" y="2"/>
                    </a:cubicBezTo>
                    <a:cubicBezTo>
                      <a:pt x="24" y="2"/>
                      <a:pt x="24" y="2"/>
                      <a:pt x="23" y="2"/>
                    </a:cubicBezTo>
                    <a:cubicBezTo>
                      <a:pt x="23" y="2"/>
                      <a:pt x="23" y="2"/>
                      <a:pt x="22" y="2"/>
                    </a:cubicBezTo>
                    <a:cubicBezTo>
                      <a:pt x="21" y="2"/>
                      <a:pt x="21" y="2"/>
                      <a:pt x="21" y="1"/>
                    </a:cubicBezTo>
                    <a:cubicBezTo>
                      <a:pt x="20" y="1"/>
                      <a:pt x="20" y="1"/>
                      <a:pt x="20" y="0"/>
                    </a:cubicBezTo>
                    <a:cubicBezTo>
                      <a:pt x="19" y="0"/>
                      <a:pt x="19" y="0"/>
                      <a:pt x="19" y="0"/>
                    </a:cubicBezTo>
                    <a:cubicBezTo>
                      <a:pt x="19" y="0"/>
                      <a:pt x="19" y="0"/>
                      <a:pt x="18" y="1"/>
                    </a:cubicBezTo>
                    <a:cubicBezTo>
                      <a:pt x="18" y="1"/>
                      <a:pt x="18" y="2"/>
                      <a:pt x="18" y="2"/>
                    </a:cubicBezTo>
                    <a:cubicBezTo>
                      <a:pt x="18" y="3"/>
                      <a:pt x="18" y="3"/>
                      <a:pt x="17" y="3"/>
                    </a:cubicBezTo>
                    <a:cubicBezTo>
                      <a:pt x="17" y="4"/>
                      <a:pt x="17" y="4"/>
                      <a:pt x="16" y="5"/>
                    </a:cubicBezTo>
                    <a:cubicBezTo>
                      <a:pt x="16" y="5"/>
                      <a:pt x="16" y="5"/>
                      <a:pt x="16" y="6"/>
                    </a:cubicBezTo>
                    <a:cubicBezTo>
                      <a:pt x="16" y="6"/>
                      <a:pt x="15" y="6"/>
                      <a:pt x="15" y="6"/>
                    </a:cubicBezTo>
                    <a:cubicBezTo>
                      <a:pt x="14" y="7"/>
                      <a:pt x="14" y="7"/>
                      <a:pt x="14" y="7"/>
                    </a:cubicBezTo>
                    <a:cubicBezTo>
                      <a:pt x="13" y="7"/>
                      <a:pt x="13" y="7"/>
                      <a:pt x="12" y="8"/>
                    </a:cubicBezTo>
                    <a:cubicBezTo>
                      <a:pt x="11" y="8"/>
                      <a:pt x="11" y="8"/>
                      <a:pt x="10" y="8"/>
                    </a:cubicBezTo>
                    <a:cubicBezTo>
                      <a:pt x="10" y="8"/>
                      <a:pt x="9" y="9"/>
                      <a:pt x="9" y="9"/>
                    </a:cubicBezTo>
                    <a:cubicBezTo>
                      <a:pt x="9" y="10"/>
                      <a:pt x="9" y="10"/>
                      <a:pt x="9" y="11"/>
                    </a:cubicBezTo>
                    <a:cubicBezTo>
                      <a:pt x="9" y="11"/>
                      <a:pt x="9" y="11"/>
                      <a:pt x="9" y="12"/>
                    </a:cubicBezTo>
                    <a:cubicBezTo>
                      <a:pt x="9" y="12"/>
                      <a:pt x="9" y="12"/>
                      <a:pt x="9" y="12"/>
                    </a:cubicBezTo>
                    <a:cubicBezTo>
                      <a:pt x="9" y="13"/>
                      <a:pt x="9" y="13"/>
                      <a:pt x="8" y="13"/>
                    </a:cubicBezTo>
                    <a:cubicBezTo>
                      <a:pt x="8" y="14"/>
                      <a:pt x="8" y="14"/>
                      <a:pt x="8" y="14"/>
                    </a:cubicBezTo>
                    <a:cubicBezTo>
                      <a:pt x="8" y="14"/>
                      <a:pt x="8" y="15"/>
                      <a:pt x="9" y="15"/>
                    </a:cubicBezTo>
                    <a:cubicBezTo>
                      <a:pt x="9" y="15"/>
                      <a:pt x="9" y="15"/>
                      <a:pt x="9" y="16"/>
                    </a:cubicBezTo>
                    <a:cubicBezTo>
                      <a:pt x="9" y="16"/>
                      <a:pt x="9" y="17"/>
                      <a:pt x="9" y="17"/>
                    </a:cubicBezTo>
                    <a:cubicBezTo>
                      <a:pt x="9" y="18"/>
                      <a:pt x="8" y="18"/>
                      <a:pt x="8" y="18"/>
                    </a:cubicBezTo>
                    <a:cubicBezTo>
                      <a:pt x="8" y="19"/>
                      <a:pt x="8" y="19"/>
                      <a:pt x="7" y="20"/>
                    </a:cubicBezTo>
                    <a:cubicBezTo>
                      <a:pt x="7" y="20"/>
                      <a:pt x="7" y="20"/>
                      <a:pt x="6" y="20"/>
                    </a:cubicBezTo>
                    <a:cubicBezTo>
                      <a:pt x="6" y="21"/>
                      <a:pt x="6" y="21"/>
                      <a:pt x="5" y="21"/>
                    </a:cubicBezTo>
                    <a:cubicBezTo>
                      <a:pt x="5" y="21"/>
                      <a:pt x="5" y="22"/>
                      <a:pt x="5" y="22"/>
                    </a:cubicBezTo>
                    <a:cubicBezTo>
                      <a:pt x="4" y="22"/>
                      <a:pt x="4" y="22"/>
                      <a:pt x="3" y="22"/>
                    </a:cubicBezTo>
                    <a:cubicBezTo>
                      <a:pt x="3" y="22"/>
                      <a:pt x="3" y="22"/>
                      <a:pt x="2" y="22"/>
                    </a:cubicBezTo>
                    <a:cubicBezTo>
                      <a:pt x="2" y="23"/>
                      <a:pt x="1" y="23"/>
                      <a:pt x="1" y="23"/>
                    </a:cubicBezTo>
                    <a:cubicBezTo>
                      <a:pt x="1" y="23"/>
                      <a:pt x="1" y="24"/>
                      <a:pt x="0" y="24"/>
                    </a:cubicBezTo>
                    <a:cubicBezTo>
                      <a:pt x="0" y="24"/>
                      <a:pt x="0" y="24"/>
                      <a:pt x="0" y="24"/>
                    </a:cubicBezTo>
                    <a:cubicBezTo>
                      <a:pt x="11" y="24"/>
                      <a:pt x="11" y="24"/>
                      <a:pt x="11" y="24"/>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55" name="Freeform 452"/>
              <p:cNvSpPr>
                <a:spLocks/>
              </p:cNvSpPr>
              <p:nvPr/>
            </p:nvSpPr>
            <p:spPr bwMode="auto">
              <a:xfrm>
                <a:off x="5100639" y="2049464"/>
                <a:ext cx="31750" cy="119063"/>
              </a:xfrm>
              <a:custGeom>
                <a:avLst/>
                <a:gdLst>
                  <a:gd name="T0" fmla="*/ 0 w 3"/>
                  <a:gd name="T1" fmla="*/ 6 h 11"/>
                  <a:gd name="T2" fmla="*/ 1 w 3"/>
                  <a:gd name="T3" fmla="*/ 7 h 11"/>
                  <a:gd name="T4" fmla="*/ 1 w 3"/>
                  <a:gd name="T5" fmla="*/ 8 h 11"/>
                  <a:gd name="T6" fmla="*/ 2 w 3"/>
                  <a:gd name="T7" fmla="*/ 9 h 11"/>
                  <a:gd name="T8" fmla="*/ 2 w 3"/>
                  <a:gd name="T9" fmla="*/ 10 h 11"/>
                  <a:gd name="T10" fmla="*/ 2 w 3"/>
                  <a:gd name="T11" fmla="*/ 11 h 11"/>
                  <a:gd name="T12" fmla="*/ 2 w 3"/>
                  <a:gd name="T13" fmla="*/ 11 h 11"/>
                  <a:gd name="T14" fmla="*/ 2 w 3"/>
                  <a:gd name="T15" fmla="*/ 9 h 11"/>
                  <a:gd name="T16" fmla="*/ 3 w 3"/>
                  <a:gd name="T17" fmla="*/ 7 h 11"/>
                  <a:gd name="T18" fmla="*/ 3 w 3"/>
                  <a:gd name="T19" fmla="*/ 5 h 11"/>
                  <a:gd name="T20" fmla="*/ 2 w 3"/>
                  <a:gd name="T21" fmla="*/ 3 h 11"/>
                  <a:gd name="T22" fmla="*/ 3 w 3"/>
                  <a:gd name="T23" fmla="*/ 2 h 11"/>
                  <a:gd name="T24" fmla="*/ 3 w 3"/>
                  <a:gd name="T25" fmla="*/ 1 h 11"/>
                  <a:gd name="T26" fmla="*/ 3 w 3"/>
                  <a:gd name="T27" fmla="*/ 1 h 11"/>
                  <a:gd name="T28" fmla="*/ 3 w 3"/>
                  <a:gd name="T29" fmla="*/ 1 h 11"/>
                  <a:gd name="T30" fmla="*/ 2 w 3"/>
                  <a:gd name="T31" fmla="*/ 0 h 11"/>
                  <a:gd name="T32" fmla="*/ 2 w 3"/>
                  <a:gd name="T33" fmla="*/ 0 h 11"/>
                  <a:gd name="T34" fmla="*/ 1 w 3"/>
                  <a:gd name="T35" fmla="*/ 1 h 11"/>
                  <a:gd name="T36" fmla="*/ 1 w 3"/>
                  <a:gd name="T37" fmla="*/ 3 h 11"/>
                  <a:gd name="T38" fmla="*/ 0 w 3"/>
                  <a:gd name="T39" fmla="*/ 4 h 11"/>
                  <a:gd name="T40" fmla="*/ 0 w 3"/>
                  <a:gd name="T41" fmla="*/ 5 h 11"/>
                  <a:gd name="T42" fmla="*/ 0 w 3"/>
                  <a:gd name="T43" fmla="*/ 6 h 11"/>
                  <a:gd name="T44" fmla="*/ 0 w 3"/>
                  <a:gd name="T45" fmla="*/ 6 h 11"/>
                  <a:gd name="T46" fmla="*/ 0 w 3"/>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1">
                    <a:moveTo>
                      <a:pt x="0" y="6"/>
                    </a:moveTo>
                    <a:cubicBezTo>
                      <a:pt x="1" y="7"/>
                      <a:pt x="1" y="7"/>
                      <a:pt x="1" y="7"/>
                    </a:cubicBezTo>
                    <a:cubicBezTo>
                      <a:pt x="1" y="8"/>
                      <a:pt x="1" y="8"/>
                      <a:pt x="1" y="8"/>
                    </a:cubicBezTo>
                    <a:cubicBezTo>
                      <a:pt x="1" y="9"/>
                      <a:pt x="2" y="9"/>
                      <a:pt x="2" y="9"/>
                    </a:cubicBezTo>
                    <a:cubicBezTo>
                      <a:pt x="2" y="9"/>
                      <a:pt x="2" y="10"/>
                      <a:pt x="2" y="10"/>
                    </a:cubicBezTo>
                    <a:cubicBezTo>
                      <a:pt x="2" y="10"/>
                      <a:pt x="2" y="11"/>
                      <a:pt x="2" y="11"/>
                    </a:cubicBezTo>
                    <a:cubicBezTo>
                      <a:pt x="2" y="11"/>
                      <a:pt x="2" y="11"/>
                      <a:pt x="2" y="11"/>
                    </a:cubicBezTo>
                    <a:cubicBezTo>
                      <a:pt x="2" y="10"/>
                      <a:pt x="2" y="9"/>
                      <a:pt x="2" y="9"/>
                    </a:cubicBezTo>
                    <a:cubicBezTo>
                      <a:pt x="3" y="8"/>
                      <a:pt x="3" y="8"/>
                      <a:pt x="3" y="7"/>
                    </a:cubicBezTo>
                    <a:cubicBezTo>
                      <a:pt x="3" y="6"/>
                      <a:pt x="3" y="6"/>
                      <a:pt x="3" y="5"/>
                    </a:cubicBezTo>
                    <a:cubicBezTo>
                      <a:pt x="3" y="5"/>
                      <a:pt x="2" y="4"/>
                      <a:pt x="2" y="3"/>
                    </a:cubicBezTo>
                    <a:cubicBezTo>
                      <a:pt x="2" y="3"/>
                      <a:pt x="2" y="2"/>
                      <a:pt x="3" y="2"/>
                    </a:cubicBezTo>
                    <a:cubicBezTo>
                      <a:pt x="3" y="1"/>
                      <a:pt x="3" y="1"/>
                      <a:pt x="3" y="1"/>
                    </a:cubicBezTo>
                    <a:cubicBezTo>
                      <a:pt x="3" y="1"/>
                      <a:pt x="3" y="1"/>
                      <a:pt x="3" y="1"/>
                    </a:cubicBezTo>
                    <a:cubicBezTo>
                      <a:pt x="3" y="1"/>
                      <a:pt x="3" y="1"/>
                      <a:pt x="3" y="1"/>
                    </a:cubicBezTo>
                    <a:cubicBezTo>
                      <a:pt x="3" y="0"/>
                      <a:pt x="3" y="0"/>
                      <a:pt x="2" y="0"/>
                    </a:cubicBezTo>
                    <a:cubicBezTo>
                      <a:pt x="2" y="0"/>
                      <a:pt x="2" y="0"/>
                      <a:pt x="2" y="0"/>
                    </a:cubicBezTo>
                    <a:cubicBezTo>
                      <a:pt x="2" y="0"/>
                      <a:pt x="1" y="1"/>
                      <a:pt x="1" y="1"/>
                    </a:cubicBezTo>
                    <a:cubicBezTo>
                      <a:pt x="1" y="2"/>
                      <a:pt x="1" y="2"/>
                      <a:pt x="1" y="3"/>
                    </a:cubicBezTo>
                    <a:cubicBezTo>
                      <a:pt x="1" y="3"/>
                      <a:pt x="1" y="4"/>
                      <a:pt x="0" y="4"/>
                    </a:cubicBezTo>
                    <a:cubicBezTo>
                      <a:pt x="0" y="5"/>
                      <a:pt x="0" y="5"/>
                      <a:pt x="0" y="5"/>
                    </a:cubicBezTo>
                    <a:cubicBezTo>
                      <a:pt x="0" y="6"/>
                      <a:pt x="0" y="5"/>
                      <a:pt x="0" y="6"/>
                    </a:cubicBezTo>
                    <a:cubicBezTo>
                      <a:pt x="0" y="6"/>
                      <a:pt x="0" y="6"/>
                      <a:pt x="0" y="6"/>
                    </a:cubicBezTo>
                    <a:cubicBezTo>
                      <a:pt x="0" y="6"/>
                      <a:pt x="0" y="6"/>
                      <a:pt x="0" y="6"/>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56" name="Freeform 453"/>
              <p:cNvSpPr>
                <a:spLocks/>
              </p:cNvSpPr>
              <p:nvPr/>
            </p:nvSpPr>
            <p:spPr bwMode="auto">
              <a:xfrm>
                <a:off x="5586414" y="2297114"/>
                <a:ext cx="215900" cy="271463"/>
              </a:xfrm>
              <a:custGeom>
                <a:avLst/>
                <a:gdLst>
                  <a:gd name="T0" fmla="*/ 17 w 20"/>
                  <a:gd name="T1" fmla="*/ 14 h 25"/>
                  <a:gd name="T2" fmla="*/ 18 w 20"/>
                  <a:gd name="T3" fmla="*/ 13 h 25"/>
                  <a:gd name="T4" fmla="*/ 18 w 20"/>
                  <a:gd name="T5" fmla="*/ 12 h 25"/>
                  <a:gd name="T6" fmla="*/ 19 w 20"/>
                  <a:gd name="T7" fmla="*/ 12 h 25"/>
                  <a:gd name="T8" fmla="*/ 19 w 20"/>
                  <a:gd name="T9" fmla="*/ 11 h 25"/>
                  <a:gd name="T10" fmla="*/ 20 w 20"/>
                  <a:gd name="T11" fmla="*/ 10 h 25"/>
                  <a:gd name="T12" fmla="*/ 20 w 20"/>
                  <a:gd name="T13" fmla="*/ 9 h 25"/>
                  <a:gd name="T14" fmla="*/ 20 w 20"/>
                  <a:gd name="T15" fmla="*/ 8 h 25"/>
                  <a:gd name="T16" fmla="*/ 19 w 20"/>
                  <a:gd name="T17" fmla="*/ 8 h 25"/>
                  <a:gd name="T18" fmla="*/ 19 w 20"/>
                  <a:gd name="T19" fmla="*/ 7 h 25"/>
                  <a:gd name="T20" fmla="*/ 18 w 20"/>
                  <a:gd name="T21" fmla="*/ 7 h 25"/>
                  <a:gd name="T22" fmla="*/ 18 w 20"/>
                  <a:gd name="T23" fmla="*/ 6 h 25"/>
                  <a:gd name="T24" fmla="*/ 17 w 20"/>
                  <a:gd name="T25" fmla="*/ 5 h 25"/>
                  <a:gd name="T26" fmla="*/ 16 w 20"/>
                  <a:gd name="T27" fmla="*/ 5 h 25"/>
                  <a:gd name="T28" fmla="*/ 15 w 20"/>
                  <a:gd name="T29" fmla="*/ 5 h 25"/>
                  <a:gd name="T30" fmla="*/ 14 w 20"/>
                  <a:gd name="T31" fmla="*/ 5 h 25"/>
                  <a:gd name="T32" fmla="*/ 14 w 20"/>
                  <a:gd name="T33" fmla="*/ 4 h 25"/>
                  <a:gd name="T34" fmla="*/ 13 w 20"/>
                  <a:gd name="T35" fmla="*/ 3 h 25"/>
                  <a:gd name="T36" fmla="*/ 12 w 20"/>
                  <a:gd name="T37" fmla="*/ 3 h 25"/>
                  <a:gd name="T38" fmla="*/ 11 w 20"/>
                  <a:gd name="T39" fmla="*/ 2 h 25"/>
                  <a:gd name="T40" fmla="*/ 11 w 20"/>
                  <a:gd name="T41" fmla="*/ 2 h 25"/>
                  <a:gd name="T42" fmla="*/ 11 w 20"/>
                  <a:gd name="T43" fmla="*/ 1 h 25"/>
                  <a:gd name="T44" fmla="*/ 11 w 20"/>
                  <a:gd name="T45" fmla="*/ 0 h 25"/>
                  <a:gd name="T46" fmla="*/ 10 w 20"/>
                  <a:gd name="T47" fmla="*/ 0 h 25"/>
                  <a:gd name="T48" fmla="*/ 9 w 20"/>
                  <a:gd name="T49" fmla="*/ 1 h 25"/>
                  <a:gd name="T50" fmla="*/ 9 w 20"/>
                  <a:gd name="T51" fmla="*/ 3 h 25"/>
                  <a:gd name="T52" fmla="*/ 8 w 20"/>
                  <a:gd name="T53" fmla="*/ 5 h 25"/>
                  <a:gd name="T54" fmla="*/ 8 w 20"/>
                  <a:gd name="T55" fmla="*/ 7 h 25"/>
                  <a:gd name="T56" fmla="*/ 8 w 20"/>
                  <a:gd name="T57" fmla="*/ 8 h 25"/>
                  <a:gd name="T58" fmla="*/ 8 w 20"/>
                  <a:gd name="T59" fmla="*/ 10 h 25"/>
                  <a:gd name="T60" fmla="*/ 7 w 20"/>
                  <a:gd name="T61" fmla="*/ 12 h 25"/>
                  <a:gd name="T62" fmla="*/ 6 w 20"/>
                  <a:gd name="T63" fmla="*/ 14 h 25"/>
                  <a:gd name="T64" fmla="*/ 5 w 20"/>
                  <a:gd name="T65" fmla="*/ 16 h 25"/>
                  <a:gd name="T66" fmla="*/ 1 w 20"/>
                  <a:gd name="T67" fmla="*/ 18 h 25"/>
                  <a:gd name="T68" fmla="*/ 0 w 20"/>
                  <a:gd name="T69" fmla="*/ 18 h 25"/>
                  <a:gd name="T70" fmla="*/ 0 w 20"/>
                  <a:gd name="T71" fmla="*/ 18 h 25"/>
                  <a:gd name="T72" fmla="*/ 1 w 20"/>
                  <a:gd name="T73" fmla="*/ 20 h 25"/>
                  <a:gd name="T74" fmla="*/ 2 w 20"/>
                  <a:gd name="T75" fmla="*/ 22 h 25"/>
                  <a:gd name="T76" fmla="*/ 4 w 20"/>
                  <a:gd name="T77" fmla="*/ 25 h 25"/>
                  <a:gd name="T78" fmla="*/ 5 w 20"/>
                  <a:gd name="T79" fmla="*/ 25 h 25"/>
                  <a:gd name="T80" fmla="*/ 6 w 20"/>
                  <a:gd name="T81" fmla="*/ 24 h 25"/>
                  <a:gd name="T82" fmla="*/ 7 w 20"/>
                  <a:gd name="T83" fmla="*/ 24 h 25"/>
                  <a:gd name="T84" fmla="*/ 8 w 20"/>
                  <a:gd name="T85" fmla="*/ 24 h 25"/>
                  <a:gd name="T86" fmla="*/ 9 w 20"/>
                  <a:gd name="T87" fmla="*/ 24 h 25"/>
                  <a:gd name="T88" fmla="*/ 10 w 20"/>
                  <a:gd name="T89" fmla="*/ 24 h 25"/>
                  <a:gd name="T90" fmla="*/ 11 w 20"/>
                  <a:gd name="T91" fmla="*/ 23 h 25"/>
                  <a:gd name="T92" fmla="*/ 10 w 20"/>
                  <a:gd name="T93" fmla="*/ 23 h 25"/>
                  <a:gd name="T94" fmla="*/ 10 w 20"/>
                  <a:gd name="T95" fmla="*/ 22 h 25"/>
                  <a:gd name="T96" fmla="*/ 11 w 20"/>
                  <a:gd name="T97" fmla="*/ 21 h 25"/>
                  <a:gd name="T98" fmla="*/ 13 w 20"/>
                  <a:gd name="T99" fmla="*/ 21 h 25"/>
                  <a:gd name="T100" fmla="*/ 13 w 20"/>
                  <a:gd name="T101" fmla="*/ 21 h 25"/>
                  <a:gd name="T102" fmla="*/ 13 w 20"/>
                  <a:gd name="T103" fmla="*/ 20 h 25"/>
                  <a:gd name="T104" fmla="*/ 14 w 20"/>
                  <a:gd name="T105" fmla="*/ 19 h 25"/>
                  <a:gd name="T106" fmla="*/ 15 w 20"/>
                  <a:gd name="T107" fmla="*/ 18 h 25"/>
                  <a:gd name="T108" fmla="*/ 15 w 20"/>
                  <a:gd name="T109" fmla="*/ 17 h 25"/>
                  <a:gd name="T110" fmla="*/ 16 w 20"/>
                  <a:gd name="T111" fmla="*/ 16 h 25"/>
                  <a:gd name="T112" fmla="*/ 16 w 20"/>
                  <a:gd name="T113" fmla="*/ 15 h 25"/>
                  <a:gd name="T114" fmla="*/ 16 w 20"/>
                  <a:gd name="T115" fmla="*/ 14 h 25"/>
                  <a:gd name="T116" fmla="*/ 17 w 20"/>
                  <a:gd name="T1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25">
                    <a:moveTo>
                      <a:pt x="17" y="14"/>
                    </a:moveTo>
                    <a:cubicBezTo>
                      <a:pt x="17" y="14"/>
                      <a:pt x="18" y="14"/>
                      <a:pt x="18" y="13"/>
                    </a:cubicBezTo>
                    <a:cubicBezTo>
                      <a:pt x="18" y="13"/>
                      <a:pt x="18" y="13"/>
                      <a:pt x="18" y="12"/>
                    </a:cubicBezTo>
                    <a:cubicBezTo>
                      <a:pt x="18" y="12"/>
                      <a:pt x="18" y="12"/>
                      <a:pt x="19" y="12"/>
                    </a:cubicBezTo>
                    <a:cubicBezTo>
                      <a:pt x="19" y="12"/>
                      <a:pt x="19" y="11"/>
                      <a:pt x="19" y="11"/>
                    </a:cubicBezTo>
                    <a:cubicBezTo>
                      <a:pt x="20" y="11"/>
                      <a:pt x="20" y="11"/>
                      <a:pt x="20" y="10"/>
                    </a:cubicBezTo>
                    <a:cubicBezTo>
                      <a:pt x="20" y="10"/>
                      <a:pt x="20" y="9"/>
                      <a:pt x="20" y="9"/>
                    </a:cubicBezTo>
                    <a:cubicBezTo>
                      <a:pt x="20" y="9"/>
                      <a:pt x="20" y="8"/>
                      <a:pt x="20" y="8"/>
                    </a:cubicBezTo>
                    <a:cubicBezTo>
                      <a:pt x="20" y="8"/>
                      <a:pt x="19" y="8"/>
                      <a:pt x="19" y="8"/>
                    </a:cubicBezTo>
                    <a:cubicBezTo>
                      <a:pt x="19" y="8"/>
                      <a:pt x="19" y="7"/>
                      <a:pt x="19" y="7"/>
                    </a:cubicBezTo>
                    <a:cubicBezTo>
                      <a:pt x="18" y="7"/>
                      <a:pt x="18" y="7"/>
                      <a:pt x="18" y="7"/>
                    </a:cubicBezTo>
                    <a:cubicBezTo>
                      <a:pt x="18" y="6"/>
                      <a:pt x="18" y="6"/>
                      <a:pt x="18" y="6"/>
                    </a:cubicBezTo>
                    <a:cubicBezTo>
                      <a:pt x="18" y="5"/>
                      <a:pt x="17" y="5"/>
                      <a:pt x="17" y="5"/>
                    </a:cubicBezTo>
                    <a:cubicBezTo>
                      <a:pt x="17" y="5"/>
                      <a:pt x="17" y="5"/>
                      <a:pt x="16" y="5"/>
                    </a:cubicBezTo>
                    <a:cubicBezTo>
                      <a:pt x="16" y="5"/>
                      <a:pt x="16" y="5"/>
                      <a:pt x="15" y="5"/>
                    </a:cubicBezTo>
                    <a:cubicBezTo>
                      <a:pt x="15" y="5"/>
                      <a:pt x="15" y="5"/>
                      <a:pt x="14" y="5"/>
                    </a:cubicBezTo>
                    <a:cubicBezTo>
                      <a:pt x="14" y="5"/>
                      <a:pt x="14" y="5"/>
                      <a:pt x="14" y="4"/>
                    </a:cubicBezTo>
                    <a:cubicBezTo>
                      <a:pt x="13" y="4"/>
                      <a:pt x="13" y="4"/>
                      <a:pt x="13" y="3"/>
                    </a:cubicBezTo>
                    <a:cubicBezTo>
                      <a:pt x="12" y="3"/>
                      <a:pt x="12" y="3"/>
                      <a:pt x="12" y="3"/>
                    </a:cubicBezTo>
                    <a:cubicBezTo>
                      <a:pt x="12" y="3"/>
                      <a:pt x="12" y="3"/>
                      <a:pt x="11" y="2"/>
                    </a:cubicBezTo>
                    <a:cubicBezTo>
                      <a:pt x="11" y="2"/>
                      <a:pt x="11" y="2"/>
                      <a:pt x="11" y="2"/>
                    </a:cubicBezTo>
                    <a:cubicBezTo>
                      <a:pt x="11" y="1"/>
                      <a:pt x="11" y="1"/>
                      <a:pt x="11" y="1"/>
                    </a:cubicBezTo>
                    <a:cubicBezTo>
                      <a:pt x="11" y="0"/>
                      <a:pt x="11" y="0"/>
                      <a:pt x="11" y="0"/>
                    </a:cubicBezTo>
                    <a:cubicBezTo>
                      <a:pt x="10" y="0"/>
                      <a:pt x="10" y="0"/>
                      <a:pt x="10" y="0"/>
                    </a:cubicBezTo>
                    <a:cubicBezTo>
                      <a:pt x="10" y="1"/>
                      <a:pt x="10" y="1"/>
                      <a:pt x="9" y="1"/>
                    </a:cubicBezTo>
                    <a:cubicBezTo>
                      <a:pt x="9" y="2"/>
                      <a:pt x="9" y="3"/>
                      <a:pt x="9" y="3"/>
                    </a:cubicBezTo>
                    <a:cubicBezTo>
                      <a:pt x="9" y="4"/>
                      <a:pt x="9" y="5"/>
                      <a:pt x="8" y="5"/>
                    </a:cubicBezTo>
                    <a:cubicBezTo>
                      <a:pt x="8" y="6"/>
                      <a:pt x="8" y="7"/>
                      <a:pt x="8" y="7"/>
                    </a:cubicBezTo>
                    <a:cubicBezTo>
                      <a:pt x="8" y="8"/>
                      <a:pt x="8" y="8"/>
                      <a:pt x="8" y="8"/>
                    </a:cubicBezTo>
                    <a:cubicBezTo>
                      <a:pt x="8" y="9"/>
                      <a:pt x="8" y="9"/>
                      <a:pt x="8" y="10"/>
                    </a:cubicBezTo>
                    <a:cubicBezTo>
                      <a:pt x="8" y="11"/>
                      <a:pt x="8" y="11"/>
                      <a:pt x="7" y="12"/>
                    </a:cubicBezTo>
                    <a:cubicBezTo>
                      <a:pt x="7" y="13"/>
                      <a:pt x="7" y="13"/>
                      <a:pt x="6" y="14"/>
                    </a:cubicBezTo>
                    <a:cubicBezTo>
                      <a:pt x="6" y="15"/>
                      <a:pt x="6" y="16"/>
                      <a:pt x="5" y="16"/>
                    </a:cubicBezTo>
                    <a:cubicBezTo>
                      <a:pt x="3" y="17"/>
                      <a:pt x="3" y="17"/>
                      <a:pt x="1" y="18"/>
                    </a:cubicBezTo>
                    <a:cubicBezTo>
                      <a:pt x="1" y="18"/>
                      <a:pt x="1" y="18"/>
                      <a:pt x="0" y="18"/>
                    </a:cubicBezTo>
                    <a:cubicBezTo>
                      <a:pt x="0" y="18"/>
                      <a:pt x="0" y="18"/>
                      <a:pt x="0" y="18"/>
                    </a:cubicBezTo>
                    <a:cubicBezTo>
                      <a:pt x="0" y="19"/>
                      <a:pt x="1" y="19"/>
                      <a:pt x="1" y="20"/>
                    </a:cubicBezTo>
                    <a:cubicBezTo>
                      <a:pt x="2" y="21"/>
                      <a:pt x="2" y="21"/>
                      <a:pt x="2" y="22"/>
                    </a:cubicBezTo>
                    <a:cubicBezTo>
                      <a:pt x="3" y="23"/>
                      <a:pt x="4" y="24"/>
                      <a:pt x="4" y="25"/>
                    </a:cubicBezTo>
                    <a:cubicBezTo>
                      <a:pt x="5" y="25"/>
                      <a:pt x="5" y="25"/>
                      <a:pt x="5" y="25"/>
                    </a:cubicBezTo>
                    <a:cubicBezTo>
                      <a:pt x="6" y="25"/>
                      <a:pt x="6" y="25"/>
                      <a:pt x="6" y="24"/>
                    </a:cubicBezTo>
                    <a:cubicBezTo>
                      <a:pt x="7" y="24"/>
                      <a:pt x="7" y="24"/>
                      <a:pt x="7" y="24"/>
                    </a:cubicBezTo>
                    <a:cubicBezTo>
                      <a:pt x="8" y="24"/>
                      <a:pt x="8" y="24"/>
                      <a:pt x="8" y="24"/>
                    </a:cubicBezTo>
                    <a:cubicBezTo>
                      <a:pt x="9" y="24"/>
                      <a:pt x="9" y="24"/>
                      <a:pt x="9" y="24"/>
                    </a:cubicBezTo>
                    <a:cubicBezTo>
                      <a:pt x="10" y="24"/>
                      <a:pt x="10" y="24"/>
                      <a:pt x="10" y="24"/>
                    </a:cubicBezTo>
                    <a:cubicBezTo>
                      <a:pt x="11" y="24"/>
                      <a:pt x="11" y="24"/>
                      <a:pt x="11" y="23"/>
                    </a:cubicBezTo>
                    <a:cubicBezTo>
                      <a:pt x="11" y="23"/>
                      <a:pt x="10" y="23"/>
                      <a:pt x="10" y="23"/>
                    </a:cubicBezTo>
                    <a:cubicBezTo>
                      <a:pt x="10" y="23"/>
                      <a:pt x="10" y="22"/>
                      <a:pt x="10" y="22"/>
                    </a:cubicBezTo>
                    <a:cubicBezTo>
                      <a:pt x="10" y="21"/>
                      <a:pt x="11" y="22"/>
                      <a:pt x="11" y="21"/>
                    </a:cubicBezTo>
                    <a:cubicBezTo>
                      <a:pt x="12" y="21"/>
                      <a:pt x="12" y="21"/>
                      <a:pt x="13" y="21"/>
                    </a:cubicBezTo>
                    <a:cubicBezTo>
                      <a:pt x="13" y="21"/>
                      <a:pt x="13" y="21"/>
                      <a:pt x="13" y="21"/>
                    </a:cubicBezTo>
                    <a:cubicBezTo>
                      <a:pt x="13" y="20"/>
                      <a:pt x="13" y="20"/>
                      <a:pt x="13" y="20"/>
                    </a:cubicBezTo>
                    <a:cubicBezTo>
                      <a:pt x="13" y="19"/>
                      <a:pt x="13" y="19"/>
                      <a:pt x="14" y="19"/>
                    </a:cubicBezTo>
                    <a:cubicBezTo>
                      <a:pt x="14" y="18"/>
                      <a:pt x="14" y="18"/>
                      <a:pt x="15" y="18"/>
                    </a:cubicBezTo>
                    <a:cubicBezTo>
                      <a:pt x="15" y="18"/>
                      <a:pt x="15" y="17"/>
                      <a:pt x="15" y="17"/>
                    </a:cubicBezTo>
                    <a:cubicBezTo>
                      <a:pt x="16" y="17"/>
                      <a:pt x="16" y="16"/>
                      <a:pt x="16" y="16"/>
                    </a:cubicBezTo>
                    <a:cubicBezTo>
                      <a:pt x="16" y="16"/>
                      <a:pt x="16" y="15"/>
                      <a:pt x="16" y="15"/>
                    </a:cubicBezTo>
                    <a:cubicBezTo>
                      <a:pt x="16" y="15"/>
                      <a:pt x="16" y="14"/>
                      <a:pt x="16" y="14"/>
                    </a:cubicBezTo>
                    <a:cubicBezTo>
                      <a:pt x="16" y="14"/>
                      <a:pt x="17" y="14"/>
                      <a:pt x="17" y="14"/>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57" name="Freeform 454"/>
              <p:cNvSpPr>
                <a:spLocks/>
              </p:cNvSpPr>
              <p:nvPr/>
            </p:nvSpPr>
            <p:spPr bwMode="auto">
              <a:xfrm>
                <a:off x="5629276" y="25685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58" name="Freeform 455"/>
              <p:cNvSpPr>
                <a:spLocks/>
              </p:cNvSpPr>
              <p:nvPr/>
            </p:nvSpPr>
            <p:spPr bwMode="auto">
              <a:xfrm>
                <a:off x="6202364" y="19843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59" name="Freeform 456"/>
              <p:cNvSpPr>
                <a:spLocks/>
              </p:cNvSpPr>
              <p:nvPr/>
            </p:nvSpPr>
            <p:spPr bwMode="auto">
              <a:xfrm>
                <a:off x="6018214" y="1984376"/>
                <a:ext cx="766763" cy="854075"/>
              </a:xfrm>
              <a:custGeom>
                <a:avLst/>
                <a:gdLst>
                  <a:gd name="T0" fmla="*/ 11 w 71"/>
                  <a:gd name="T1" fmla="*/ 2 h 79"/>
                  <a:gd name="T2" fmla="*/ 13 w 71"/>
                  <a:gd name="T3" fmla="*/ 8 h 79"/>
                  <a:gd name="T4" fmla="*/ 13 w 71"/>
                  <a:gd name="T5" fmla="*/ 11 h 79"/>
                  <a:gd name="T6" fmla="*/ 12 w 71"/>
                  <a:gd name="T7" fmla="*/ 15 h 79"/>
                  <a:gd name="T8" fmla="*/ 9 w 71"/>
                  <a:gd name="T9" fmla="*/ 19 h 79"/>
                  <a:gd name="T10" fmla="*/ 7 w 71"/>
                  <a:gd name="T11" fmla="*/ 21 h 79"/>
                  <a:gd name="T12" fmla="*/ 4 w 71"/>
                  <a:gd name="T13" fmla="*/ 22 h 79"/>
                  <a:gd name="T14" fmla="*/ 4 w 71"/>
                  <a:gd name="T15" fmla="*/ 25 h 79"/>
                  <a:gd name="T16" fmla="*/ 7 w 71"/>
                  <a:gd name="T17" fmla="*/ 29 h 79"/>
                  <a:gd name="T18" fmla="*/ 6 w 71"/>
                  <a:gd name="T19" fmla="*/ 31 h 79"/>
                  <a:gd name="T20" fmla="*/ 2 w 71"/>
                  <a:gd name="T21" fmla="*/ 33 h 79"/>
                  <a:gd name="T22" fmla="*/ 3 w 71"/>
                  <a:gd name="T23" fmla="*/ 36 h 79"/>
                  <a:gd name="T24" fmla="*/ 6 w 71"/>
                  <a:gd name="T25" fmla="*/ 37 h 79"/>
                  <a:gd name="T26" fmla="*/ 4 w 71"/>
                  <a:gd name="T27" fmla="*/ 39 h 79"/>
                  <a:gd name="T28" fmla="*/ 8 w 71"/>
                  <a:gd name="T29" fmla="*/ 42 h 79"/>
                  <a:gd name="T30" fmla="*/ 11 w 71"/>
                  <a:gd name="T31" fmla="*/ 40 h 79"/>
                  <a:gd name="T32" fmla="*/ 12 w 71"/>
                  <a:gd name="T33" fmla="*/ 39 h 79"/>
                  <a:gd name="T34" fmla="*/ 13 w 71"/>
                  <a:gd name="T35" fmla="*/ 44 h 79"/>
                  <a:gd name="T36" fmla="*/ 15 w 71"/>
                  <a:gd name="T37" fmla="*/ 51 h 79"/>
                  <a:gd name="T38" fmla="*/ 17 w 71"/>
                  <a:gd name="T39" fmla="*/ 57 h 79"/>
                  <a:gd name="T40" fmla="*/ 20 w 71"/>
                  <a:gd name="T41" fmla="*/ 63 h 79"/>
                  <a:gd name="T42" fmla="*/ 23 w 71"/>
                  <a:gd name="T43" fmla="*/ 69 h 79"/>
                  <a:gd name="T44" fmla="*/ 26 w 71"/>
                  <a:gd name="T45" fmla="*/ 77 h 79"/>
                  <a:gd name="T46" fmla="*/ 30 w 71"/>
                  <a:gd name="T47" fmla="*/ 76 h 79"/>
                  <a:gd name="T48" fmla="*/ 31 w 71"/>
                  <a:gd name="T49" fmla="*/ 73 h 79"/>
                  <a:gd name="T50" fmla="*/ 33 w 71"/>
                  <a:gd name="T51" fmla="*/ 68 h 79"/>
                  <a:gd name="T52" fmla="*/ 33 w 71"/>
                  <a:gd name="T53" fmla="*/ 63 h 79"/>
                  <a:gd name="T54" fmla="*/ 34 w 71"/>
                  <a:gd name="T55" fmla="*/ 57 h 79"/>
                  <a:gd name="T56" fmla="*/ 37 w 71"/>
                  <a:gd name="T57" fmla="*/ 55 h 79"/>
                  <a:gd name="T58" fmla="*/ 40 w 71"/>
                  <a:gd name="T59" fmla="*/ 52 h 79"/>
                  <a:gd name="T60" fmla="*/ 42 w 71"/>
                  <a:gd name="T61" fmla="*/ 49 h 79"/>
                  <a:gd name="T62" fmla="*/ 45 w 71"/>
                  <a:gd name="T63" fmla="*/ 46 h 79"/>
                  <a:gd name="T64" fmla="*/ 48 w 71"/>
                  <a:gd name="T65" fmla="*/ 41 h 79"/>
                  <a:gd name="T66" fmla="*/ 51 w 71"/>
                  <a:gd name="T67" fmla="*/ 39 h 79"/>
                  <a:gd name="T68" fmla="*/ 53 w 71"/>
                  <a:gd name="T69" fmla="*/ 39 h 79"/>
                  <a:gd name="T70" fmla="*/ 51 w 71"/>
                  <a:gd name="T71" fmla="*/ 34 h 79"/>
                  <a:gd name="T72" fmla="*/ 50 w 71"/>
                  <a:gd name="T73" fmla="*/ 30 h 79"/>
                  <a:gd name="T74" fmla="*/ 50 w 71"/>
                  <a:gd name="T75" fmla="*/ 28 h 79"/>
                  <a:gd name="T76" fmla="*/ 52 w 71"/>
                  <a:gd name="T77" fmla="*/ 27 h 79"/>
                  <a:gd name="T78" fmla="*/ 53 w 71"/>
                  <a:gd name="T79" fmla="*/ 29 h 79"/>
                  <a:gd name="T80" fmla="*/ 60 w 71"/>
                  <a:gd name="T81" fmla="*/ 30 h 79"/>
                  <a:gd name="T82" fmla="*/ 58 w 71"/>
                  <a:gd name="T83" fmla="*/ 33 h 79"/>
                  <a:gd name="T84" fmla="*/ 60 w 71"/>
                  <a:gd name="T85" fmla="*/ 34 h 79"/>
                  <a:gd name="T86" fmla="*/ 62 w 71"/>
                  <a:gd name="T87" fmla="*/ 38 h 79"/>
                  <a:gd name="T88" fmla="*/ 63 w 71"/>
                  <a:gd name="T89" fmla="*/ 37 h 79"/>
                  <a:gd name="T90" fmla="*/ 64 w 71"/>
                  <a:gd name="T91" fmla="*/ 33 h 79"/>
                  <a:gd name="T92" fmla="*/ 66 w 71"/>
                  <a:gd name="T93" fmla="*/ 29 h 79"/>
                  <a:gd name="T94" fmla="*/ 67 w 71"/>
                  <a:gd name="T95" fmla="*/ 25 h 79"/>
                  <a:gd name="T96" fmla="*/ 70 w 71"/>
                  <a:gd name="T97" fmla="*/ 20 h 79"/>
                  <a:gd name="T98" fmla="*/ 64 w 71"/>
                  <a:gd name="T99" fmla="*/ 18 h 79"/>
                  <a:gd name="T100" fmla="*/ 58 w 71"/>
                  <a:gd name="T101" fmla="*/ 19 h 79"/>
                  <a:gd name="T102" fmla="*/ 53 w 71"/>
                  <a:gd name="T103" fmla="*/ 20 h 79"/>
                  <a:gd name="T104" fmla="*/ 48 w 71"/>
                  <a:gd name="T105" fmla="*/ 20 h 79"/>
                  <a:gd name="T106" fmla="*/ 48 w 71"/>
                  <a:gd name="T107" fmla="*/ 24 h 79"/>
                  <a:gd name="T108" fmla="*/ 44 w 71"/>
                  <a:gd name="T109" fmla="*/ 25 h 79"/>
                  <a:gd name="T110" fmla="*/ 39 w 71"/>
                  <a:gd name="T111" fmla="*/ 23 h 79"/>
                  <a:gd name="T112" fmla="*/ 34 w 71"/>
                  <a:gd name="T113" fmla="*/ 22 h 79"/>
                  <a:gd name="T114" fmla="*/ 30 w 71"/>
                  <a:gd name="T115" fmla="*/ 20 h 79"/>
                  <a:gd name="T116" fmla="*/ 26 w 71"/>
                  <a:gd name="T117" fmla="*/ 17 h 79"/>
                  <a:gd name="T118" fmla="*/ 21 w 71"/>
                  <a:gd name="T119" fmla="*/ 15 h 79"/>
                  <a:gd name="T120" fmla="*/ 23 w 71"/>
                  <a:gd name="T121" fmla="*/ 11 h 79"/>
                  <a:gd name="T122" fmla="*/ 22 w 71"/>
                  <a:gd name="T123" fmla="*/ 4 h 79"/>
                  <a:gd name="T124" fmla="*/ 17 w 71"/>
                  <a:gd name="T12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79">
                    <a:moveTo>
                      <a:pt x="16" y="1"/>
                    </a:moveTo>
                    <a:cubicBezTo>
                      <a:pt x="16" y="2"/>
                      <a:pt x="16" y="2"/>
                      <a:pt x="15" y="2"/>
                    </a:cubicBezTo>
                    <a:cubicBezTo>
                      <a:pt x="15" y="2"/>
                      <a:pt x="15" y="2"/>
                      <a:pt x="15" y="3"/>
                    </a:cubicBezTo>
                    <a:cubicBezTo>
                      <a:pt x="14" y="3"/>
                      <a:pt x="14" y="3"/>
                      <a:pt x="13" y="2"/>
                    </a:cubicBezTo>
                    <a:cubicBezTo>
                      <a:pt x="12" y="2"/>
                      <a:pt x="12" y="2"/>
                      <a:pt x="11" y="2"/>
                    </a:cubicBezTo>
                    <a:cubicBezTo>
                      <a:pt x="11" y="2"/>
                      <a:pt x="11" y="3"/>
                      <a:pt x="11" y="3"/>
                    </a:cubicBezTo>
                    <a:cubicBezTo>
                      <a:pt x="11" y="4"/>
                      <a:pt x="11" y="4"/>
                      <a:pt x="11" y="5"/>
                    </a:cubicBezTo>
                    <a:cubicBezTo>
                      <a:pt x="11" y="5"/>
                      <a:pt x="11" y="6"/>
                      <a:pt x="11" y="6"/>
                    </a:cubicBezTo>
                    <a:cubicBezTo>
                      <a:pt x="11" y="7"/>
                      <a:pt x="11" y="7"/>
                      <a:pt x="12" y="7"/>
                    </a:cubicBezTo>
                    <a:cubicBezTo>
                      <a:pt x="12" y="8"/>
                      <a:pt x="12" y="8"/>
                      <a:pt x="13" y="8"/>
                    </a:cubicBezTo>
                    <a:cubicBezTo>
                      <a:pt x="13" y="8"/>
                      <a:pt x="13" y="8"/>
                      <a:pt x="14" y="8"/>
                    </a:cubicBezTo>
                    <a:cubicBezTo>
                      <a:pt x="14" y="9"/>
                      <a:pt x="14" y="8"/>
                      <a:pt x="14" y="9"/>
                    </a:cubicBezTo>
                    <a:cubicBezTo>
                      <a:pt x="15" y="9"/>
                      <a:pt x="14" y="10"/>
                      <a:pt x="14" y="10"/>
                    </a:cubicBezTo>
                    <a:cubicBezTo>
                      <a:pt x="13" y="10"/>
                      <a:pt x="13" y="10"/>
                      <a:pt x="13" y="10"/>
                    </a:cubicBezTo>
                    <a:cubicBezTo>
                      <a:pt x="13" y="10"/>
                      <a:pt x="13" y="11"/>
                      <a:pt x="13" y="11"/>
                    </a:cubicBezTo>
                    <a:cubicBezTo>
                      <a:pt x="13" y="11"/>
                      <a:pt x="13" y="12"/>
                      <a:pt x="13" y="12"/>
                    </a:cubicBezTo>
                    <a:cubicBezTo>
                      <a:pt x="13" y="12"/>
                      <a:pt x="14" y="12"/>
                      <a:pt x="13" y="13"/>
                    </a:cubicBezTo>
                    <a:cubicBezTo>
                      <a:pt x="13" y="13"/>
                      <a:pt x="13" y="13"/>
                      <a:pt x="13" y="13"/>
                    </a:cubicBezTo>
                    <a:cubicBezTo>
                      <a:pt x="13" y="14"/>
                      <a:pt x="13" y="14"/>
                      <a:pt x="12" y="14"/>
                    </a:cubicBezTo>
                    <a:cubicBezTo>
                      <a:pt x="12" y="14"/>
                      <a:pt x="13" y="15"/>
                      <a:pt x="12" y="15"/>
                    </a:cubicBezTo>
                    <a:cubicBezTo>
                      <a:pt x="12" y="15"/>
                      <a:pt x="12" y="15"/>
                      <a:pt x="12" y="15"/>
                    </a:cubicBezTo>
                    <a:cubicBezTo>
                      <a:pt x="11" y="15"/>
                      <a:pt x="11" y="16"/>
                      <a:pt x="11" y="16"/>
                    </a:cubicBezTo>
                    <a:cubicBezTo>
                      <a:pt x="11" y="17"/>
                      <a:pt x="11" y="17"/>
                      <a:pt x="11" y="17"/>
                    </a:cubicBezTo>
                    <a:cubicBezTo>
                      <a:pt x="11" y="18"/>
                      <a:pt x="11" y="18"/>
                      <a:pt x="10" y="18"/>
                    </a:cubicBezTo>
                    <a:cubicBezTo>
                      <a:pt x="10" y="18"/>
                      <a:pt x="10" y="18"/>
                      <a:pt x="9" y="19"/>
                    </a:cubicBezTo>
                    <a:cubicBezTo>
                      <a:pt x="9" y="19"/>
                      <a:pt x="9" y="19"/>
                      <a:pt x="9" y="20"/>
                    </a:cubicBezTo>
                    <a:cubicBezTo>
                      <a:pt x="9" y="20"/>
                      <a:pt x="9" y="20"/>
                      <a:pt x="9" y="20"/>
                    </a:cubicBezTo>
                    <a:cubicBezTo>
                      <a:pt x="9" y="20"/>
                      <a:pt x="9" y="21"/>
                      <a:pt x="8" y="21"/>
                    </a:cubicBezTo>
                    <a:cubicBezTo>
                      <a:pt x="8" y="21"/>
                      <a:pt x="8" y="21"/>
                      <a:pt x="8" y="21"/>
                    </a:cubicBezTo>
                    <a:cubicBezTo>
                      <a:pt x="7" y="21"/>
                      <a:pt x="7" y="21"/>
                      <a:pt x="7" y="21"/>
                    </a:cubicBezTo>
                    <a:cubicBezTo>
                      <a:pt x="6" y="22"/>
                      <a:pt x="6" y="22"/>
                      <a:pt x="6" y="22"/>
                    </a:cubicBezTo>
                    <a:cubicBezTo>
                      <a:pt x="6" y="22"/>
                      <a:pt x="5" y="22"/>
                      <a:pt x="5" y="22"/>
                    </a:cubicBezTo>
                    <a:cubicBezTo>
                      <a:pt x="5" y="22"/>
                      <a:pt x="5" y="21"/>
                      <a:pt x="5" y="21"/>
                    </a:cubicBezTo>
                    <a:cubicBezTo>
                      <a:pt x="5" y="21"/>
                      <a:pt x="5" y="21"/>
                      <a:pt x="5" y="21"/>
                    </a:cubicBezTo>
                    <a:cubicBezTo>
                      <a:pt x="4" y="21"/>
                      <a:pt x="4" y="21"/>
                      <a:pt x="4" y="22"/>
                    </a:cubicBezTo>
                    <a:cubicBezTo>
                      <a:pt x="4" y="22"/>
                      <a:pt x="5" y="22"/>
                      <a:pt x="4" y="23"/>
                    </a:cubicBezTo>
                    <a:cubicBezTo>
                      <a:pt x="4" y="23"/>
                      <a:pt x="4" y="23"/>
                      <a:pt x="3" y="23"/>
                    </a:cubicBezTo>
                    <a:cubicBezTo>
                      <a:pt x="3" y="23"/>
                      <a:pt x="3" y="24"/>
                      <a:pt x="3" y="24"/>
                    </a:cubicBezTo>
                    <a:cubicBezTo>
                      <a:pt x="3" y="25"/>
                      <a:pt x="3" y="25"/>
                      <a:pt x="3" y="26"/>
                    </a:cubicBezTo>
                    <a:cubicBezTo>
                      <a:pt x="4" y="26"/>
                      <a:pt x="4" y="25"/>
                      <a:pt x="4" y="25"/>
                    </a:cubicBezTo>
                    <a:cubicBezTo>
                      <a:pt x="5" y="25"/>
                      <a:pt x="5" y="25"/>
                      <a:pt x="5" y="26"/>
                    </a:cubicBezTo>
                    <a:cubicBezTo>
                      <a:pt x="5" y="26"/>
                      <a:pt x="5" y="26"/>
                      <a:pt x="5" y="27"/>
                    </a:cubicBezTo>
                    <a:cubicBezTo>
                      <a:pt x="5" y="27"/>
                      <a:pt x="5" y="27"/>
                      <a:pt x="5" y="27"/>
                    </a:cubicBezTo>
                    <a:cubicBezTo>
                      <a:pt x="6" y="28"/>
                      <a:pt x="6" y="28"/>
                      <a:pt x="6" y="28"/>
                    </a:cubicBezTo>
                    <a:cubicBezTo>
                      <a:pt x="7" y="28"/>
                      <a:pt x="7" y="29"/>
                      <a:pt x="7" y="29"/>
                    </a:cubicBezTo>
                    <a:cubicBezTo>
                      <a:pt x="7" y="29"/>
                      <a:pt x="7" y="29"/>
                      <a:pt x="7" y="29"/>
                    </a:cubicBezTo>
                    <a:cubicBezTo>
                      <a:pt x="7" y="30"/>
                      <a:pt x="7" y="30"/>
                      <a:pt x="7" y="30"/>
                    </a:cubicBezTo>
                    <a:cubicBezTo>
                      <a:pt x="8" y="31"/>
                      <a:pt x="8" y="31"/>
                      <a:pt x="8" y="31"/>
                    </a:cubicBezTo>
                    <a:cubicBezTo>
                      <a:pt x="8" y="32"/>
                      <a:pt x="7" y="32"/>
                      <a:pt x="7" y="32"/>
                    </a:cubicBezTo>
                    <a:cubicBezTo>
                      <a:pt x="7" y="32"/>
                      <a:pt x="7" y="31"/>
                      <a:pt x="6" y="31"/>
                    </a:cubicBezTo>
                    <a:cubicBezTo>
                      <a:pt x="6" y="31"/>
                      <a:pt x="6" y="32"/>
                      <a:pt x="5" y="32"/>
                    </a:cubicBezTo>
                    <a:cubicBezTo>
                      <a:pt x="5" y="32"/>
                      <a:pt x="5" y="32"/>
                      <a:pt x="4" y="32"/>
                    </a:cubicBezTo>
                    <a:cubicBezTo>
                      <a:pt x="4" y="32"/>
                      <a:pt x="4" y="32"/>
                      <a:pt x="3" y="32"/>
                    </a:cubicBezTo>
                    <a:cubicBezTo>
                      <a:pt x="3" y="32"/>
                      <a:pt x="3" y="32"/>
                      <a:pt x="3" y="32"/>
                    </a:cubicBezTo>
                    <a:cubicBezTo>
                      <a:pt x="2" y="32"/>
                      <a:pt x="2" y="32"/>
                      <a:pt x="2" y="33"/>
                    </a:cubicBezTo>
                    <a:cubicBezTo>
                      <a:pt x="2" y="33"/>
                      <a:pt x="1" y="33"/>
                      <a:pt x="1" y="34"/>
                    </a:cubicBezTo>
                    <a:cubicBezTo>
                      <a:pt x="0" y="34"/>
                      <a:pt x="0" y="34"/>
                      <a:pt x="0" y="34"/>
                    </a:cubicBezTo>
                    <a:cubicBezTo>
                      <a:pt x="1" y="34"/>
                      <a:pt x="1" y="34"/>
                      <a:pt x="1" y="34"/>
                    </a:cubicBezTo>
                    <a:cubicBezTo>
                      <a:pt x="2" y="35"/>
                      <a:pt x="2" y="35"/>
                      <a:pt x="2" y="35"/>
                    </a:cubicBezTo>
                    <a:cubicBezTo>
                      <a:pt x="2" y="35"/>
                      <a:pt x="2" y="36"/>
                      <a:pt x="3" y="36"/>
                    </a:cubicBezTo>
                    <a:cubicBezTo>
                      <a:pt x="3" y="36"/>
                      <a:pt x="3" y="36"/>
                      <a:pt x="3" y="36"/>
                    </a:cubicBezTo>
                    <a:cubicBezTo>
                      <a:pt x="3" y="36"/>
                      <a:pt x="4" y="36"/>
                      <a:pt x="4" y="36"/>
                    </a:cubicBezTo>
                    <a:cubicBezTo>
                      <a:pt x="4" y="36"/>
                      <a:pt x="5" y="36"/>
                      <a:pt x="5" y="36"/>
                    </a:cubicBezTo>
                    <a:cubicBezTo>
                      <a:pt x="6" y="36"/>
                      <a:pt x="6" y="36"/>
                      <a:pt x="6" y="36"/>
                    </a:cubicBezTo>
                    <a:cubicBezTo>
                      <a:pt x="6" y="37"/>
                      <a:pt x="6" y="37"/>
                      <a:pt x="6" y="37"/>
                    </a:cubicBezTo>
                    <a:cubicBezTo>
                      <a:pt x="6" y="37"/>
                      <a:pt x="5" y="37"/>
                      <a:pt x="5" y="37"/>
                    </a:cubicBezTo>
                    <a:cubicBezTo>
                      <a:pt x="4" y="37"/>
                      <a:pt x="4" y="37"/>
                      <a:pt x="4" y="37"/>
                    </a:cubicBezTo>
                    <a:cubicBezTo>
                      <a:pt x="3" y="37"/>
                      <a:pt x="3" y="37"/>
                      <a:pt x="3" y="38"/>
                    </a:cubicBezTo>
                    <a:cubicBezTo>
                      <a:pt x="3" y="38"/>
                      <a:pt x="3" y="38"/>
                      <a:pt x="4" y="38"/>
                    </a:cubicBezTo>
                    <a:cubicBezTo>
                      <a:pt x="4" y="39"/>
                      <a:pt x="4" y="39"/>
                      <a:pt x="4" y="39"/>
                    </a:cubicBezTo>
                    <a:cubicBezTo>
                      <a:pt x="4" y="39"/>
                      <a:pt x="4" y="39"/>
                      <a:pt x="4" y="39"/>
                    </a:cubicBezTo>
                    <a:cubicBezTo>
                      <a:pt x="4" y="39"/>
                      <a:pt x="5" y="40"/>
                      <a:pt x="5" y="40"/>
                    </a:cubicBezTo>
                    <a:cubicBezTo>
                      <a:pt x="5" y="40"/>
                      <a:pt x="5" y="40"/>
                      <a:pt x="6" y="41"/>
                    </a:cubicBezTo>
                    <a:cubicBezTo>
                      <a:pt x="6" y="41"/>
                      <a:pt x="7" y="41"/>
                      <a:pt x="7" y="42"/>
                    </a:cubicBezTo>
                    <a:cubicBezTo>
                      <a:pt x="7" y="42"/>
                      <a:pt x="7" y="42"/>
                      <a:pt x="8" y="42"/>
                    </a:cubicBezTo>
                    <a:cubicBezTo>
                      <a:pt x="8" y="43"/>
                      <a:pt x="8" y="42"/>
                      <a:pt x="9" y="42"/>
                    </a:cubicBezTo>
                    <a:cubicBezTo>
                      <a:pt x="9" y="42"/>
                      <a:pt x="9" y="42"/>
                      <a:pt x="10" y="42"/>
                    </a:cubicBezTo>
                    <a:cubicBezTo>
                      <a:pt x="10" y="42"/>
                      <a:pt x="11" y="42"/>
                      <a:pt x="11" y="41"/>
                    </a:cubicBezTo>
                    <a:cubicBezTo>
                      <a:pt x="11" y="41"/>
                      <a:pt x="11" y="41"/>
                      <a:pt x="11" y="41"/>
                    </a:cubicBezTo>
                    <a:cubicBezTo>
                      <a:pt x="11" y="40"/>
                      <a:pt x="11" y="40"/>
                      <a:pt x="11" y="40"/>
                    </a:cubicBezTo>
                    <a:cubicBezTo>
                      <a:pt x="11" y="40"/>
                      <a:pt x="11" y="40"/>
                      <a:pt x="11" y="39"/>
                    </a:cubicBezTo>
                    <a:cubicBezTo>
                      <a:pt x="11" y="39"/>
                      <a:pt x="11" y="38"/>
                      <a:pt x="11" y="38"/>
                    </a:cubicBezTo>
                    <a:cubicBezTo>
                      <a:pt x="11" y="38"/>
                      <a:pt x="11" y="38"/>
                      <a:pt x="12" y="38"/>
                    </a:cubicBezTo>
                    <a:cubicBezTo>
                      <a:pt x="12" y="38"/>
                      <a:pt x="12" y="38"/>
                      <a:pt x="12" y="39"/>
                    </a:cubicBezTo>
                    <a:cubicBezTo>
                      <a:pt x="12" y="39"/>
                      <a:pt x="12" y="39"/>
                      <a:pt x="12" y="39"/>
                    </a:cubicBezTo>
                    <a:cubicBezTo>
                      <a:pt x="12" y="39"/>
                      <a:pt x="12" y="39"/>
                      <a:pt x="12" y="39"/>
                    </a:cubicBezTo>
                    <a:cubicBezTo>
                      <a:pt x="13" y="40"/>
                      <a:pt x="12" y="40"/>
                      <a:pt x="12" y="41"/>
                    </a:cubicBezTo>
                    <a:cubicBezTo>
                      <a:pt x="13" y="41"/>
                      <a:pt x="13" y="41"/>
                      <a:pt x="13" y="42"/>
                    </a:cubicBezTo>
                    <a:cubicBezTo>
                      <a:pt x="13" y="42"/>
                      <a:pt x="14" y="43"/>
                      <a:pt x="13" y="43"/>
                    </a:cubicBezTo>
                    <a:cubicBezTo>
                      <a:pt x="13" y="44"/>
                      <a:pt x="13" y="44"/>
                      <a:pt x="13" y="44"/>
                    </a:cubicBezTo>
                    <a:cubicBezTo>
                      <a:pt x="13" y="44"/>
                      <a:pt x="13" y="45"/>
                      <a:pt x="13" y="45"/>
                    </a:cubicBezTo>
                    <a:cubicBezTo>
                      <a:pt x="13" y="46"/>
                      <a:pt x="13" y="46"/>
                      <a:pt x="13" y="47"/>
                    </a:cubicBezTo>
                    <a:cubicBezTo>
                      <a:pt x="13" y="47"/>
                      <a:pt x="14" y="47"/>
                      <a:pt x="14" y="48"/>
                    </a:cubicBezTo>
                    <a:cubicBezTo>
                      <a:pt x="14" y="49"/>
                      <a:pt x="14" y="49"/>
                      <a:pt x="14" y="50"/>
                    </a:cubicBezTo>
                    <a:cubicBezTo>
                      <a:pt x="14" y="50"/>
                      <a:pt x="14" y="50"/>
                      <a:pt x="15" y="51"/>
                    </a:cubicBezTo>
                    <a:cubicBezTo>
                      <a:pt x="15" y="51"/>
                      <a:pt x="15" y="52"/>
                      <a:pt x="15" y="53"/>
                    </a:cubicBezTo>
                    <a:cubicBezTo>
                      <a:pt x="15" y="53"/>
                      <a:pt x="15" y="54"/>
                      <a:pt x="15" y="54"/>
                    </a:cubicBezTo>
                    <a:cubicBezTo>
                      <a:pt x="15" y="55"/>
                      <a:pt x="16" y="55"/>
                      <a:pt x="16" y="56"/>
                    </a:cubicBezTo>
                    <a:cubicBezTo>
                      <a:pt x="16" y="56"/>
                      <a:pt x="16" y="56"/>
                      <a:pt x="16" y="56"/>
                    </a:cubicBezTo>
                    <a:cubicBezTo>
                      <a:pt x="16" y="56"/>
                      <a:pt x="17" y="57"/>
                      <a:pt x="17" y="57"/>
                    </a:cubicBezTo>
                    <a:cubicBezTo>
                      <a:pt x="17" y="58"/>
                      <a:pt x="17" y="58"/>
                      <a:pt x="18" y="59"/>
                    </a:cubicBezTo>
                    <a:cubicBezTo>
                      <a:pt x="18" y="59"/>
                      <a:pt x="18" y="59"/>
                      <a:pt x="18" y="60"/>
                    </a:cubicBezTo>
                    <a:cubicBezTo>
                      <a:pt x="19" y="60"/>
                      <a:pt x="19" y="60"/>
                      <a:pt x="19" y="61"/>
                    </a:cubicBezTo>
                    <a:cubicBezTo>
                      <a:pt x="20" y="61"/>
                      <a:pt x="20" y="62"/>
                      <a:pt x="20" y="62"/>
                    </a:cubicBezTo>
                    <a:cubicBezTo>
                      <a:pt x="20" y="63"/>
                      <a:pt x="20" y="63"/>
                      <a:pt x="20" y="63"/>
                    </a:cubicBezTo>
                    <a:cubicBezTo>
                      <a:pt x="20" y="64"/>
                      <a:pt x="20" y="64"/>
                      <a:pt x="20" y="64"/>
                    </a:cubicBezTo>
                    <a:cubicBezTo>
                      <a:pt x="20" y="65"/>
                      <a:pt x="20" y="65"/>
                      <a:pt x="20" y="65"/>
                    </a:cubicBezTo>
                    <a:cubicBezTo>
                      <a:pt x="20" y="66"/>
                      <a:pt x="20" y="67"/>
                      <a:pt x="21" y="67"/>
                    </a:cubicBezTo>
                    <a:cubicBezTo>
                      <a:pt x="21" y="67"/>
                      <a:pt x="21" y="67"/>
                      <a:pt x="22" y="68"/>
                    </a:cubicBezTo>
                    <a:cubicBezTo>
                      <a:pt x="22" y="68"/>
                      <a:pt x="22" y="69"/>
                      <a:pt x="23" y="69"/>
                    </a:cubicBezTo>
                    <a:cubicBezTo>
                      <a:pt x="23" y="70"/>
                      <a:pt x="23" y="70"/>
                      <a:pt x="23" y="71"/>
                    </a:cubicBezTo>
                    <a:cubicBezTo>
                      <a:pt x="23" y="71"/>
                      <a:pt x="24" y="72"/>
                      <a:pt x="24" y="72"/>
                    </a:cubicBezTo>
                    <a:cubicBezTo>
                      <a:pt x="24" y="73"/>
                      <a:pt x="24" y="73"/>
                      <a:pt x="24" y="74"/>
                    </a:cubicBezTo>
                    <a:cubicBezTo>
                      <a:pt x="25" y="75"/>
                      <a:pt x="24" y="76"/>
                      <a:pt x="25" y="76"/>
                    </a:cubicBezTo>
                    <a:cubicBezTo>
                      <a:pt x="25" y="77"/>
                      <a:pt x="25" y="77"/>
                      <a:pt x="26" y="77"/>
                    </a:cubicBezTo>
                    <a:cubicBezTo>
                      <a:pt x="26" y="77"/>
                      <a:pt x="26" y="78"/>
                      <a:pt x="26" y="78"/>
                    </a:cubicBezTo>
                    <a:cubicBezTo>
                      <a:pt x="26" y="79"/>
                      <a:pt x="27" y="78"/>
                      <a:pt x="27" y="79"/>
                    </a:cubicBezTo>
                    <a:cubicBezTo>
                      <a:pt x="28" y="79"/>
                      <a:pt x="28" y="79"/>
                      <a:pt x="28" y="79"/>
                    </a:cubicBezTo>
                    <a:cubicBezTo>
                      <a:pt x="29" y="78"/>
                      <a:pt x="29" y="78"/>
                      <a:pt x="29" y="77"/>
                    </a:cubicBezTo>
                    <a:cubicBezTo>
                      <a:pt x="29" y="76"/>
                      <a:pt x="30" y="76"/>
                      <a:pt x="30" y="76"/>
                    </a:cubicBezTo>
                    <a:cubicBezTo>
                      <a:pt x="30" y="76"/>
                      <a:pt x="30" y="75"/>
                      <a:pt x="31" y="75"/>
                    </a:cubicBezTo>
                    <a:cubicBezTo>
                      <a:pt x="31" y="75"/>
                      <a:pt x="31" y="75"/>
                      <a:pt x="31" y="75"/>
                    </a:cubicBezTo>
                    <a:cubicBezTo>
                      <a:pt x="31" y="74"/>
                      <a:pt x="31" y="74"/>
                      <a:pt x="31" y="74"/>
                    </a:cubicBezTo>
                    <a:cubicBezTo>
                      <a:pt x="31" y="74"/>
                      <a:pt x="32" y="74"/>
                      <a:pt x="32" y="73"/>
                    </a:cubicBezTo>
                    <a:cubicBezTo>
                      <a:pt x="32" y="73"/>
                      <a:pt x="31" y="73"/>
                      <a:pt x="31" y="73"/>
                    </a:cubicBezTo>
                    <a:cubicBezTo>
                      <a:pt x="32" y="72"/>
                      <a:pt x="32" y="73"/>
                      <a:pt x="32" y="72"/>
                    </a:cubicBezTo>
                    <a:cubicBezTo>
                      <a:pt x="33" y="72"/>
                      <a:pt x="33" y="72"/>
                      <a:pt x="33" y="72"/>
                    </a:cubicBezTo>
                    <a:cubicBezTo>
                      <a:pt x="33" y="72"/>
                      <a:pt x="33" y="72"/>
                      <a:pt x="33" y="71"/>
                    </a:cubicBezTo>
                    <a:cubicBezTo>
                      <a:pt x="33" y="71"/>
                      <a:pt x="33" y="70"/>
                      <a:pt x="33" y="70"/>
                    </a:cubicBezTo>
                    <a:cubicBezTo>
                      <a:pt x="33" y="69"/>
                      <a:pt x="33" y="69"/>
                      <a:pt x="33" y="68"/>
                    </a:cubicBezTo>
                    <a:cubicBezTo>
                      <a:pt x="33" y="68"/>
                      <a:pt x="33" y="67"/>
                      <a:pt x="33" y="67"/>
                    </a:cubicBezTo>
                    <a:cubicBezTo>
                      <a:pt x="33" y="66"/>
                      <a:pt x="33" y="66"/>
                      <a:pt x="33" y="66"/>
                    </a:cubicBezTo>
                    <a:cubicBezTo>
                      <a:pt x="34" y="65"/>
                      <a:pt x="34" y="65"/>
                      <a:pt x="34" y="64"/>
                    </a:cubicBezTo>
                    <a:cubicBezTo>
                      <a:pt x="34" y="64"/>
                      <a:pt x="33" y="64"/>
                      <a:pt x="33" y="63"/>
                    </a:cubicBezTo>
                    <a:cubicBezTo>
                      <a:pt x="33" y="63"/>
                      <a:pt x="33" y="63"/>
                      <a:pt x="33" y="63"/>
                    </a:cubicBezTo>
                    <a:cubicBezTo>
                      <a:pt x="33" y="62"/>
                      <a:pt x="33" y="62"/>
                      <a:pt x="33" y="61"/>
                    </a:cubicBezTo>
                    <a:cubicBezTo>
                      <a:pt x="33" y="61"/>
                      <a:pt x="33" y="60"/>
                      <a:pt x="33" y="60"/>
                    </a:cubicBezTo>
                    <a:cubicBezTo>
                      <a:pt x="33" y="59"/>
                      <a:pt x="33" y="59"/>
                      <a:pt x="33" y="58"/>
                    </a:cubicBezTo>
                    <a:cubicBezTo>
                      <a:pt x="33" y="58"/>
                      <a:pt x="33" y="57"/>
                      <a:pt x="33" y="57"/>
                    </a:cubicBezTo>
                    <a:cubicBezTo>
                      <a:pt x="34" y="57"/>
                      <a:pt x="34" y="57"/>
                      <a:pt x="34" y="57"/>
                    </a:cubicBezTo>
                    <a:cubicBezTo>
                      <a:pt x="35" y="57"/>
                      <a:pt x="35" y="57"/>
                      <a:pt x="35" y="57"/>
                    </a:cubicBezTo>
                    <a:cubicBezTo>
                      <a:pt x="35" y="56"/>
                      <a:pt x="35" y="56"/>
                      <a:pt x="35" y="56"/>
                    </a:cubicBezTo>
                    <a:cubicBezTo>
                      <a:pt x="35" y="55"/>
                      <a:pt x="35" y="55"/>
                      <a:pt x="36" y="55"/>
                    </a:cubicBezTo>
                    <a:cubicBezTo>
                      <a:pt x="36" y="55"/>
                      <a:pt x="36" y="55"/>
                      <a:pt x="37" y="55"/>
                    </a:cubicBezTo>
                    <a:cubicBezTo>
                      <a:pt x="37" y="55"/>
                      <a:pt x="37" y="55"/>
                      <a:pt x="37" y="55"/>
                    </a:cubicBezTo>
                    <a:cubicBezTo>
                      <a:pt x="38" y="55"/>
                      <a:pt x="38" y="55"/>
                      <a:pt x="38" y="54"/>
                    </a:cubicBezTo>
                    <a:cubicBezTo>
                      <a:pt x="38" y="54"/>
                      <a:pt x="38" y="53"/>
                      <a:pt x="38" y="53"/>
                    </a:cubicBezTo>
                    <a:cubicBezTo>
                      <a:pt x="39" y="53"/>
                      <a:pt x="39" y="53"/>
                      <a:pt x="39" y="52"/>
                    </a:cubicBezTo>
                    <a:cubicBezTo>
                      <a:pt x="39" y="52"/>
                      <a:pt x="39" y="52"/>
                      <a:pt x="40" y="52"/>
                    </a:cubicBezTo>
                    <a:cubicBezTo>
                      <a:pt x="40" y="52"/>
                      <a:pt x="40" y="52"/>
                      <a:pt x="40" y="52"/>
                    </a:cubicBezTo>
                    <a:cubicBezTo>
                      <a:pt x="40" y="51"/>
                      <a:pt x="40" y="51"/>
                      <a:pt x="40" y="51"/>
                    </a:cubicBezTo>
                    <a:cubicBezTo>
                      <a:pt x="40" y="51"/>
                      <a:pt x="40" y="50"/>
                      <a:pt x="41" y="50"/>
                    </a:cubicBezTo>
                    <a:cubicBezTo>
                      <a:pt x="41" y="50"/>
                      <a:pt x="41" y="50"/>
                      <a:pt x="42" y="50"/>
                    </a:cubicBezTo>
                    <a:cubicBezTo>
                      <a:pt x="42" y="50"/>
                      <a:pt x="42" y="50"/>
                      <a:pt x="42" y="50"/>
                    </a:cubicBezTo>
                    <a:cubicBezTo>
                      <a:pt x="42" y="49"/>
                      <a:pt x="42" y="49"/>
                      <a:pt x="42" y="49"/>
                    </a:cubicBezTo>
                    <a:cubicBezTo>
                      <a:pt x="42" y="49"/>
                      <a:pt x="42" y="49"/>
                      <a:pt x="42" y="49"/>
                    </a:cubicBezTo>
                    <a:cubicBezTo>
                      <a:pt x="43" y="48"/>
                      <a:pt x="43" y="48"/>
                      <a:pt x="43" y="48"/>
                    </a:cubicBezTo>
                    <a:cubicBezTo>
                      <a:pt x="43" y="47"/>
                      <a:pt x="43" y="47"/>
                      <a:pt x="44" y="47"/>
                    </a:cubicBezTo>
                    <a:cubicBezTo>
                      <a:pt x="44" y="47"/>
                      <a:pt x="44" y="47"/>
                      <a:pt x="44" y="46"/>
                    </a:cubicBezTo>
                    <a:cubicBezTo>
                      <a:pt x="45" y="46"/>
                      <a:pt x="45" y="46"/>
                      <a:pt x="45" y="46"/>
                    </a:cubicBezTo>
                    <a:cubicBezTo>
                      <a:pt x="45" y="46"/>
                      <a:pt x="46" y="45"/>
                      <a:pt x="46" y="45"/>
                    </a:cubicBezTo>
                    <a:cubicBezTo>
                      <a:pt x="46" y="45"/>
                      <a:pt x="47" y="45"/>
                      <a:pt x="47" y="44"/>
                    </a:cubicBezTo>
                    <a:cubicBezTo>
                      <a:pt x="48" y="44"/>
                      <a:pt x="48" y="44"/>
                      <a:pt x="48" y="43"/>
                    </a:cubicBezTo>
                    <a:cubicBezTo>
                      <a:pt x="48" y="43"/>
                      <a:pt x="48" y="43"/>
                      <a:pt x="48" y="42"/>
                    </a:cubicBezTo>
                    <a:cubicBezTo>
                      <a:pt x="48" y="42"/>
                      <a:pt x="48" y="41"/>
                      <a:pt x="48" y="41"/>
                    </a:cubicBezTo>
                    <a:cubicBezTo>
                      <a:pt x="48" y="40"/>
                      <a:pt x="49" y="40"/>
                      <a:pt x="49" y="40"/>
                    </a:cubicBezTo>
                    <a:cubicBezTo>
                      <a:pt x="49" y="40"/>
                      <a:pt x="49" y="40"/>
                      <a:pt x="50" y="40"/>
                    </a:cubicBezTo>
                    <a:cubicBezTo>
                      <a:pt x="50" y="40"/>
                      <a:pt x="50" y="39"/>
                      <a:pt x="50" y="39"/>
                    </a:cubicBezTo>
                    <a:cubicBezTo>
                      <a:pt x="51" y="39"/>
                      <a:pt x="51" y="40"/>
                      <a:pt x="51" y="40"/>
                    </a:cubicBezTo>
                    <a:cubicBezTo>
                      <a:pt x="51" y="40"/>
                      <a:pt x="51" y="40"/>
                      <a:pt x="51" y="39"/>
                    </a:cubicBezTo>
                    <a:cubicBezTo>
                      <a:pt x="52" y="39"/>
                      <a:pt x="52" y="39"/>
                      <a:pt x="52" y="39"/>
                    </a:cubicBezTo>
                    <a:cubicBezTo>
                      <a:pt x="52" y="39"/>
                      <a:pt x="52" y="39"/>
                      <a:pt x="52" y="39"/>
                    </a:cubicBezTo>
                    <a:cubicBezTo>
                      <a:pt x="52" y="39"/>
                      <a:pt x="52" y="40"/>
                      <a:pt x="52" y="40"/>
                    </a:cubicBezTo>
                    <a:cubicBezTo>
                      <a:pt x="52" y="40"/>
                      <a:pt x="53" y="39"/>
                      <a:pt x="53" y="39"/>
                    </a:cubicBezTo>
                    <a:cubicBezTo>
                      <a:pt x="53" y="39"/>
                      <a:pt x="53" y="39"/>
                      <a:pt x="53" y="39"/>
                    </a:cubicBezTo>
                    <a:cubicBezTo>
                      <a:pt x="53" y="39"/>
                      <a:pt x="53" y="38"/>
                      <a:pt x="53" y="38"/>
                    </a:cubicBezTo>
                    <a:cubicBezTo>
                      <a:pt x="53" y="37"/>
                      <a:pt x="53" y="37"/>
                      <a:pt x="53" y="37"/>
                    </a:cubicBezTo>
                    <a:cubicBezTo>
                      <a:pt x="53" y="36"/>
                      <a:pt x="53" y="36"/>
                      <a:pt x="52" y="35"/>
                    </a:cubicBezTo>
                    <a:cubicBezTo>
                      <a:pt x="52" y="35"/>
                      <a:pt x="52" y="35"/>
                      <a:pt x="52" y="34"/>
                    </a:cubicBezTo>
                    <a:cubicBezTo>
                      <a:pt x="51" y="34"/>
                      <a:pt x="51" y="34"/>
                      <a:pt x="51" y="34"/>
                    </a:cubicBezTo>
                    <a:cubicBezTo>
                      <a:pt x="51" y="33"/>
                      <a:pt x="52" y="33"/>
                      <a:pt x="52" y="33"/>
                    </a:cubicBezTo>
                    <a:cubicBezTo>
                      <a:pt x="52" y="33"/>
                      <a:pt x="51" y="32"/>
                      <a:pt x="51" y="32"/>
                    </a:cubicBezTo>
                    <a:cubicBezTo>
                      <a:pt x="51" y="32"/>
                      <a:pt x="50" y="32"/>
                      <a:pt x="50" y="32"/>
                    </a:cubicBezTo>
                    <a:cubicBezTo>
                      <a:pt x="50" y="32"/>
                      <a:pt x="50" y="31"/>
                      <a:pt x="50" y="31"/>
                    </a:cubicBezTo>
                    <a:cubicBezTo>
                      <a:pt x="50" y="31"/>
                      <a:pt x="50" y="30"/>
                      <a:pt x="50" y="30"/>
                    </a:cubicBezTo>
                    <a:cubicBezTo>
                      <a:pt x="51" y="30"/>
                      <a:pt x="51" y="30"/>
                      <a:pt x="51" y="30"/>
                    </a:cubicBezTo>
                    <a:cubicBezTo>
                      <a:pt x="52" y="30"/>
                      <a:pt x="52" y="30"/>
                      <a:pt x="52" y="29"/>
                    </a:cubicBezTo>
                    <a:cubicBezTo>
                      <a:pt x="52" y="29"/>
                      <a:pt x="52" y="29"/>
                      <a:pt x="52" y="29"/>
                    </a:cubicBezTo>
                    <a:cubicBezTo>
                      <a:pt x="52" y="29"/>
                      <a:pt x="51" y="29"/>
                      <a:pt x="51" y="29"/>
                    </a:cubicBezTo>
                    <a:cubicBezTo>
                      <a:pt x="51" y="29"/>
                      <a:pt x="51" y="28"/>
                      <a:pt x="50" y="28"/>
                    </a:cubicBezTo>
                    <a:cubicBezTo>
                      <a:pt x="50" y="28"/>
                      <a:pt x="50" y="28"/>
                      <a:pt x="50" y="28"/>
                    </a:cubicBezTo>
                    <a:cubicBezTo>
                      <a:pt x="50" y="28"/>
                      <a:pt x="49" y="27"/>
                      <a:pt x="49" y="27"/>
                    </a:cubicBezTo>
                    <a:cubicBezTo>
                      <a:pt x="49" y="27"/>
                      <a:pt x="50" y="26"/>
                      <a:pt x="50" y="26"/>
                    </a:cubicBezTo>
                    <a:cubicBezTo>
                      <a:pt x="50" y="26"/>
                      <a:pt x="50" y="26"/>
                      <a:pt x="51" y="26"/>
                    </a:cubicBezTo>
                    <a:cubicBezTo>
                      <a:pt x="51" y="26"/>
                      <a:pt x="51" y="26"/>
                      <a:pt x="52" y="27"/>
                    </a:cubicBezTo>
                    <a:cubicBezTo>
                      <a:pt x="52" y="27"/>
                      <a:pt x="52" y="27"/>
                      <a:pt x="52" y="27"/>
                    </a:cubicBezTo>
                    <a:cubicBezTo>
                      <a:pt x="52" y="27"/>
                      <a:pt x="52" y="27"/>
                      <a:pt x="53" y="27"/>
                    </a:cubicBezTo>
                    <a:cubicBezTo>
                      <a:pt x="53" y="27"/>
                      <a:pt x="53" y="27"/>
                      <a:pt x="53" y="27"/>
                    </a:cubicBezTo>
                    <a:cubicBezTo>
                      <a:pt x="54" y="28"/>
                      <a:pt x="53" y="28"/>
                      <a:pt x="53" y="29"/>
                    </a:cubicBezTo>
                    <a:cubicBezTo>
                      <a:pt x="53" y="29"/>
                      <a:pt x="53" y="29"/>
                      <a:pt x="53" y="29"/>
                    </a:cubicBezTo>
                    <a:cubicBezTo>
                      <a:pt x="54" y="29"/>
                      <a:pt x="54" y="30"/>
                      <a:pt x="54" y="30"/>
                    </a:cubicBezTo>
                    <a:cubicBezTo>
                      <a:pt x="54" y="30"/>
                      <a:pt x="54" y="30"/>
                      <a:pt x="55" y="30"/>
                    </a:cubicBezTo>
                    <a:cubicBezTo>
                      <a:pt x="56" y="30"/>
                      <a:pt x="56" y="30"/>
                      <a:pt x="57" y="30"/>
                    </a:cubicBezTo>
                    <a:cubicBezTo>
                      <a:pt x="58" y="30"/>
                      <a:pt x="58" y="30"/>
                      <a:pt x="59" y="30"/>
                    </a:cubicBezTo>
                    <a:cubicBezTo>
                      <a:pt x="59" y="30"/>
                      <a:pt x="60" y="29"/>
                      <a:pt x="60" y="30"/>
                    </a:cubicBezTo>
                    <a:cubicBezTo>
                      <a:pt x="60" y="30"/>
                      <a:pt x="60" y="30"/>
                      <a:pt x="60" y="31"/>
                    </a:cubicBezTo>
                    <a:cubicBezTo>
                      <a:pt x="60" y="31"/>
                      <a:pt x="60" y="31"/>
                      <a:pt x="60" y="31"/>
                    </a:cubicBezTo>
                    <a:cubicBezTo>
                      <a:pt x="59" y="31"/>
                      <a:pt x="60" y="32"/>
                      <a:pt x="60" y="32"/>
                    </a:cubicBezTo>
                    <a:cubicBezTo>
                      <a:pt x="59" y="32"/>
                      <a:pt x="59" y="32"/>
                      <a:pt x="59" y="32"/>
                    </a:cubicBezTo>
                    <a:cubicBezTo>
                      <a:pt x="58" y="33"/>
                      <a:pt x="58" y="33"/>
                      <a:pt x="58" y="33"/>
                    </a:cubicBezTo>
                    <a:cubicBezTo>
                      <a:pt x="58" y="33"/>
                      <a:pt x="58" y="33"/>
                      <a:pt x="58" y="34"/>
                    </a:cubicBezTo>
                    <a:cubicBezTo>
                      <a:pt x="58" y="34"/>
                      <a:pt x="58" y="34"/>
                      <a:pt x="58" y="34"/>
                    </a:cubicBezTo>
                    <a:cubicBezTo>
                      <a:pt x="58" y="35"/>
                      <a:pt x="58" y="35"/>
                      <a:pt x="59" y="35"/>
                    </a:cubicBezTo>
                    <a:cubicBezTo>
                      <a:pt x="59" y="36"/>
                      <a:pt x="59" y="36"/>
                      <a:pt x="59" y="35"/>
                    </a:cubicBezTo>
                    <a:cubicBezTo>
                      <a:pt x="60" y="35"/>
                      <a:pt x="59" y="34"/>
                      <a:pt x="60" y="34"/>
                    </a:cubicBezTo>
                    <a:cubicBezTo>
                      <a:pt x="60" y="34"/>
                      <a:pt x="60" y="34"/>
                      <a:pt x="60" y="34"/>
                    </a:cubicBezTo>
                    <a:cubicBezTo>
                      <a:pt x="61" y="34"/>
                      <a:pt x="61" y="35"/>
                      <a:pt x="61" y="35"/>
                    </a:cubicBezTo>
                    <a:cubicBezTo>
                      <a:pt x="61" y="36"/>
                      <a:pt x="60" y="36"/>
                      <a:pt x="61" y="36"/>
                    </a:cubicBezTo>
                    <a:cubicBezTo>
                      <a:pt x="61" y="37"/>
                      <a:pt x="61" y="36"/>
                      <a:pt x="62" y="37"/>
                    </a:cubicBezTo>
                    <a:cubicBezTo>
                      <a:pt x="62" y="37"/>
                      <a:pt x="62" y="37"/>
                      <a:pt x="62" y="38"/>
                    </a:cubicBezTo>
                    <a:cubicBezTo>
                      <a:pt x="62" y="38"/>
                      <a:pt x="62" y="38"/>
                      <a:pt x="62" y="39"/>
                    </a:cubicBezTo>
                    <a:cubicBezTo>
                      <a:pt x="62" y="38"/>
                      <a:pt x="62" y="38"/>
                      <a:pt x="62" y="38"/>
                    </a:cubicBezTo>
                    <a:cubicBezTo>
                      <a:pt x="63" y="38"/>
                      <a:pt x="63" y="39"/>
                      <a:pt x="63" y="38"/>
                    </a:cubicBezTo>
                    <a:cubicBezTo>
                      <a:pt x="63" y="38"/>
                      <a:pt x="64" y="38"/>
                      <a:pt x="64" y="38"/>
                    </a:cubicBezTo>
                    <a:cubicBezTo>
                      <a:pt x="64" y="37"/>
                      <a:pt x="63" y="37"/>
                      <a:pt x="63" y="37"/>
                    </a:cubicBezTo>
                    <a:cubicBezTo>
                      <a:pt x="63" y="37"/>
                      <a:pt x="63" y="37"/>
                      <a:pt x="63" y="36"/>
                    </a:cubicBezTo>
                    <a:cubicBezTo>
                      <a:pt x="63" y="36"/>
                      <a:pt x="64" y="36"/>
                      <a:pt x="64" y="36"/>
                    </a:cubicBezTo>
                    <a:cubicBezTo>
                      <a:pt x="64" y="35"/>
                      <a:pt x="64" y="35"/>
                      <a:pt x="64" y="35"/>
                    </a:cubicBezTo>
                    <a:cubicBezTo>
                      <a:pt x="63" y="34"/>
                      <a:pt x="63" y="33"/>
                      <a:pt x="64" y="33"/>
                    </a:cubicBezTo>
                    <a:cubicBezTo>
                      <a:pt x="64" y="33"/>
                      <a:pt x="64" y="33"/>
                      <a:pt x="64" y="33"/>
                    </a:cubicBezTo>
                    <a:cubicBezTo>
                      <a:pt x="65" y="33"/>
                      <a:pt x="65" y="34"/>
                      <a:pt x="65" y="34"/>
                    </a:cubicBezTo>
                    <a:cubicBezTo>
                      <a:pt x="66" y="33"/>
                      <a:pt x="65" y="33"/>
                      <a:pt x="65" y="32"/>
                    </a:cubicBezTo>
                    <a:cubicBezTo>
                      <a:pt x="66" y="32"/>
                      <a:pt x="66" y="32"/>
                      <a:pt x="66" y="31"/>
                    </a:cubicBezTo>
                    <a:cubicBezTo>
                      <a:pt x="66" y="31"/>
                      <a:pt x="66" y="31"/>
                      <a:pt x="66" y="30"/>
                    </a:cubicBezTo>
                    <a:cubicBezTo>
                      <a:pt x="66" y="30"/>
                      <a:pt x="66" y="30"/>
                      <a:pt x="66" y="29"/>
                    </a:cubicBezTo>
                    <a:cubicBezTo>
                      <a:pt x="65" y="29"/>
                      <a:pt x="65" y="29"/>
                      <a:pt x="65" y="29"/>
                    </a:cubicBezTo>
                    <a:cubicBezTo>
                      <a:pt x="66" y="29"/>
                      <a:pt x="66" y="29"/>
                      <a:pt x="66" y="28"/>
                    </a:cubicBezTo>
                    <a:cubicBezTo>
                      <a:pt x="66" y="28"/>
                      <a:pt x="66" y="28"/>
                      <a:pt x="66" y="27"/>
                    </a:cubicBezTo>
                    <a:cubicBezTo>
                      <a:pt x="66" y="27"/>
                      <a:pt x="66" y="27"/>
                      <a:pt x="66" y="26"/>
                    </a:cubicBezTo>
                    <a:cubicBezTo>
                      <a:pt x="66" y="26"/>
                      <a:pt x="66" y="25"/>
                      <a:pt x="67" y="25"/>
                    </a:cubicBezTo>
                    <a:cubicBezTo>
                      <a:pt x="67" y="24"/>
                      <a:pt x="68" y="25"/>
                      <a:pt x="68" y="24"/>
                    </a:cubicBezTo>
                    <a:cubicBezTo>
                      <a:pt x="68" y="24"/>
                      <a:pt x="69" y="24"/>
                      <a:pt x="69" y="23"/>
                    </a:cubicBezTo>
                    <a:cubicBezTo>
                      <a:pt x="70" y="23"/>
                      <a:pt x="70" y="23"/>
                      <a:pt x="71" y="22"/>
                    </a:cubicBezTo>
                    <a:cubicBezTo>
                      <a:pt x="71" y="21"/>
                      <a:pt x="70" y="21"/>
                      <a:pt x="70" y="20"/>
                    </a:cubicBezTo>
                    <a:cubicBezTo>
                      <a:pt x="70" y="20"/>
                      <a:pt x="70" y="20"/>
                      <a:pt x="70" y="20"/>
                    </a:cubicBezTo>
                    <a:cubicBezTo>
                      <a:pt x="70" y="19"/>
                      <a:pt x="69" y="19"/>
                      <a:pt x="69" y="19"/>
                    </a:cubicBezTo>
                    <a:cubicBezTo>
                      <a:pt x="69" y="19"/>
                      <a:pt x="69" y="18"/>
                      <a:pt x="68" y="18"/>
                    </a:cubicBezTo>
                    <a:cubicBezTo>
                      <a:pt x="68" y="18"/>
                      <a:pt x="68" y="18"/>
                      <a:pt x="67" y="18"/>
                    </a:cubicBezTo>
                    <a:cubicBezTo>
                      <a:pt x="66" y="18"/>
                      <a:pt x="66" y="19"/>
                      <a:pt x="65" y="19"/>
                    </a:cubicBezTo>
                    <a:cubicBezTo>
                      <a:pt x="65" y="19"/>
                      <a:pt x="64" y="18"/>
                      <a:pt x="64" y="18"/>
                    </a:cubicBezTo>
                    <a:cubicBezTo>
                      <a:pt x="64" y="18"/>
                      <a:pt x="63" y="19"/>
                      <a:pt x="63" y="19"/>
                    </a:cubicBezTo>
                    <a:cubicBezTo>
                      <a:pt x="62" y="19"/>
                      <a:pt x="62" y="19"/>
                      <a:pt x="61" y="19"/>
                    </a:cubicBezTo>
                    <a:cubicBezTo>
                      <a:pt x="61" y="19"/>
                      <a:pt x="60" y="19"/>
                      <a:pt x="60" y="19"/>
                    </a:cubicBezTo>
                    <a:cubicBezTo>
                      <a:pt x="59" y="19"/>
                      <a:pt x="59" y="19"/>
                      <a:pt x="59" y="19"/>
                    </a:cubicBezTo>
                    <a:cubicBezTo>
                      <a:pt x="58" y="19"/>
                      <a:pt x="58" y="19"/>
                      <a:pt x="58" y="19"/>
                    </a:cubicBezTo>
                    <a:cubicBezTo>
                      <a:pt x="58" y="19"/>
                      <a:pt x="57" y="19"/>
                      <a:pt x="57" y="19"/>
                    </a:cubicBezTo>
                    <a:cubicBezTo>
                      <a:pt x="56" y="19"/>
                      <a:pt x="56" y="19"/>
                      <a:pt x="55" y="20"/>
                    </a:cubicBezTo>
                    <a:cubicBezTo>
                      <a:pt x="55" y="20"/>
                      <a:pt x="55" y="20"/>
                      <a:pt x="55" y="20"/>
                    </a:cubicBezTo>
                    <a:cubicBezTo>
                      <a:pt x="54" y="21"/>
                      <a:pt x="54" y="21"/>
                      <a:pt x="54" y="21"/>
                    </a:cubicBezTo>
                    <a:cubicBezTo>
                      <a:pt x="53" y="21"/>
                      <a:pt x="53" y="20"/>
                      <a:pt x="53" y="20"/>
                    </a:cubicBezTo>
                    <a:cubicBezTo>
                      <a:pt x="53" y="20"/>
                      <a:pt x="53" y="20"/>
                      <a:pt x="53" y="20"/>
                    </a:cubicBezTo>
                    <a:cubicBezTo>
                      <a:pt x="52" y="21"/>
                      <a:pt x="52" y="21"/>
                      <a:pt x="51" y="21"/>
                    </a:cubicBezTo>
                    <a:cubicBezTo>
                      <a:pt x="51" y="21"/>
                      <a:pt x="51" y="22"/>
                      <a:pt x="50" y="21"/>
                    </a:cubicBezTo>
                    <a:cubicBezTo>
                      <a:pt x="50" y="21"/>
                      <a:pt x="50" y="21"/>
                      <a:pt x="50" y="20"/>
                    </a:cubicBezTo>
                    <a:cubicBezTo>
                      <a:pt x="49" y="20"/>
                      <a:pt x="49" y="20"/>
                      <a:pt x="48" y="20"/>
                    </a:cubicBezTo>
                    <a:cubicBezTo>
                      <a:pt x="48" y="20"/>
                      <a:pt x="47" y="20"/>
                      <a:pt x="47" y="21"/>
                    </a:cubicBezTo>
                    <a:cubicBezTo>
                      <a:pt x="47" y="21"/>
                      <a:pt x="47" y="21"/>
                      <a:pt x="47" y="21"/>
                    </a:cubicBezTo>
                    <a:cubicBezTo>
                      <a:pt x="47" y="22"/>
                      <a:pt x="47" y="22"/>
                      <a:pt x="47" y="23"/>
                    </a:cubicBezTo>
                    <a:cubicBezTo>
                      <a:pt x="47" y="23"/>
                      <a:pt x="47" y="23"/>
                      <a:pt x="48" y="24"/>
                    </a:cubicBezTo>
                    <a:cubicBezTo>
                      <a:pt x="48" y="24"/>
                      <a:pt x="48" y="24"/>
                      <a:pt x="48" y="24"/>
                    </a:cubicBezTo>
                    <a:cubicBezTo>
                      <a:pt x="48" y="25"/>
                      <a:pt x="49" y="25"/>
                      <a:pt x="48" y="26"/>
                    </a:cubicBezTo>
                    <a:cubicBezTo>
                      <a:pt x="48" y="26"/>
                      <a:pt x="48" y="26"/>
                      <a:pt x="47" y="26"/>
                    </a:cubicBezTo>
                    <a:cubicBezTo>
                      <a:pt x="47" y="26"/>
                      <a:pt x="46" y="26"/>
                      <a:pt x="46" y="26"/>
                    </a:cubicBezTo>
                    <a:cubicBezTo>
                      <a:pt x="46" y="25"/>
                      <a:pt x="45" y="25"/>
                      <a:pt x="45" y="25"/>
                    </a:cubicBezTo>
                    <a:cubicBezTo>
                      <a:pt x="44" y="25"/>
                      <a:pt x="44" y="25"/>
                      <a:pt x="44" y="25"/>
                    </a:cubicBezTo>
                    <a:cubicBezTo>
                      <a:pt x="43" y="25"/>
                      <a:pt x="43" y="25"/>
                      <a:pt x="43" y="25"/>
                    </a:cubicBezTo>
                    <a:cubicBezTo>
                      <a:pt x="42" y="25"/>
                      <a:pt x="42" y="25"/>
                      <a:pt x="42" y="25"/>
                    </a:cubicBezTo>
                    <a:cubicBezTo>
                      <a:pt x="41" y="25"/>
                      <a:pt x="41" y="25"/>
                      <a:pt x="41" y="24"/>
                    </a:cubicBezTo>
                    <a:cubicBezTo>
                      <a:pt x="40" y="24"/>
                      <a:pt x="40" y="24"/>
                      <a:pt x="40" y="23"/>
                    </a:cubicBezTo>
                    <a:cubicBezTo>
                      <a:pt x="40" y="23"/>
                      <a:pt x="39" y="23"/>
                      <a:pt x="39" y="23"/>
                    </a:cubicBezTo>
                    <a:cubicBezTo>
                      <a:pt x="39" y="23"/>
                      <a:pt x="38" y="24"/>
                      <a:pt x="38" y="24"/>
                    </a:cubicBezTo>
                    <a:cubicBezTo>
                      <a:pt x="38" y="24"/>
                      <a:pt x="37" y="24"/>
                      <a:pt x="37" y="24"/>
                    </a:cubicBezTo>
                    <a:cubicBezTo>
                      <a:pt x="36" y="24"/>
                      <a:pt x="36" y="24"/>
                      <a:pt x="35" y="24"/>
                    </a:cubicBezTo>
                    <a:cubicBezTo>
                      <a:pt x="35" y="23"/>
                      <a:pt x="35" y="23"/>
                      <a:pt x="35" y="22"/>
                    </a:cubicBezTo>
                    <a:cubicBezTo>
                      <a:pt x="34" y="22"/>
                      <a:pt x="34" y="22"/>
                      <a:pt x="34" y="22"/>
                    </a:cubicBezTo>
                    <a:cubicBezTo>
                      <a:pt x="33" y="22"/>
                      <a:pt x="33" y="22"/>
                      <a:pt x="33" y="22"/>
                    </a:cubicBezTo>
                    <a:cubicBezTo>
                      <a:pt x="32" y="22"/>
                      <a:pt x="32" y="22"/>
                      <a:pt x="32" y="22"/>
                    </a:cubicBezTo>
                    <a:cubicBezTo>
                      <a:pt x="32" y="22"/>
                      <a:pt x="32" y="21"/>
                      <a:pt x="32" y="21"/>
                    </a:cubicBezTo>
                    <a:cubicBezTo>
                      <a:pt x="31" y="21"/>
                      <a:pt x="31" y="21"/>
                      <a:pt x="31" y="20"/>
                    </a:cubicBezTo>
                    <a:cubicBezTo>
                      <a:pt x="30" y="20"/>
                      <a:pt x="30" y="20"/>
                      <a:pt x="30" y="20"/>
                    </a:cubicBezTo>
                    <a:cubicBezTo>
                      <a:pt x="29" y="20"/>
                      <a:pt x="29" y="20"/>
                      <a:pt x="29" y="20"/>
                    </a:cubicBezTo>
                    <a:cubicBezTo>
                      <a:pt x="29" y="20"/>
                      <a:pt x="28" y="20"/>
                      <a:pt x="28" y="20"/>
                    </a:cubicBezTo>
                    <a:cubicBezTo>
                      <a:pt x="28" y="20"/>
                      <a:pt x="28" y="19"/>
                      <a:pt x="28" y="19"/>
                    </a:cubicBezTo>
                    <a:cubicBezTo>
                      <a:pt x="28" y="19"/>
                      <a:pt x="28" y="18"/>
                      <a:pt x="27" y="18"/>
                    </a:cubicBezTo>
                    <a:cubicBezTo>
                      <a:pt x="27" y="18"/>
                      <a:pt x="26" y="17"/>
                      <a:pt x="26" y="17"/>
                    </a:cubicBezTo>
                    <a:cubicBezTo>
                      <a:pt x="25" y="17"/>
                      <a:pt x="25" y="17"/>
                      <a:pt x="25" y="17"/>
                    </a:cubicBezTo>
                    <a:cubicBezTo>
                      <a:pt x="24" y="17"/>
                      <a:pt x="24" y="17"/>
                      <a:pt x="24" y="17"/>
                    </a:cubicBezTo>
                    <a:cubicBezTo>
                      <a:pt x="23" y="16"/>
                      <a:pt x="23" y="16"/>
                      <a:pt x="23" y="16"/>
                    </a:cubicBezTo>
                    <a:cubicBezTo>
                      <a:pt x="23" y="15"/>
                      <a:pt x="23" y="15"/>
                      <a:pt x="22" y="15"/>
                    </a:cubicBezTo>
                    <a:cubicBezTo>
                      <a:pt x="22" y="15"/>
                      <a:pt x="21" y="15"/>
                      <a:pt x="21" y="15"/>
                    </a:cubicBezTo>
                    <a:cubicBezTo>
                      <a:pt x="21" y="15"/>
                      <a:pt x="21" y="14"/>
                      <a:pt x="21" y="14"/>
                    </a:cubicBezTo>
                    <a:cubicBezTo>
                      <a:pt x="20" y="14"/>
                      <a:pt x="21" y="13"/>
                      <a:pt x="22" y="13"/>
                    </a:cubicBezTo>
                    <a:cubicBezTo>
                      <a:pt x="22" y="13"/>
                      <a:pt x="22" y="12"/>
                      <a:pt x="23" y="12"/>
                    </a:cubicBezTo>
                    <a:cubicBezTo>
                      <a:pt x="23" y="12"/>
                      <a:pt x="23" y="12"/>
                      <a:pt x="23" y="11"/>
                    </a:cubicBezTo>
                    <a:cubicBezTo>
                      <a:pt x="23" y="11"/>
                      <a:pt x="23" y="11"/>
                      <a:pt x="23" y="11"/>
                    </a:cubicBezTo>
                    <a:cubicBezTo>
                      <a:pt x="22" y="11"/>
                      <a:pt x="22" y="10"/>
                      <a:pt x="23" y="9"/>
                    </a:cubicBezTo>
                    <a:cubicBezTo>
                      <a:pt x="23" y="9"/>
                      <a:pt x="24" y="9"/>
                      <a:pt x="24" y="8"/>
                    </a:cubicBezTo>
                    <a:cubicBezTo>
                      <a:pt x="24" y="8"/>
                      <a:pt x="24" y="7"/>
                      <a:pt x="24" y="7"/>
                    </a:cubicBezTo>
                    <a:cubicBezTo>
                      <a:pt x="24" y="6"/>
                      <a:pt x="23" y="6"/>
                      <a:pt x="23" y="6"/>
                    </a:cubicBezTo>
                    <a:cubicBezTo>
                      <a:pt x="23" y="5"/>
                      <a:pt x="23" y="5"/>
                      <a:pt x="22" y="4"/>
                    </a:cubicBezTo>
                    <a:cubicBezTo>
                      <a:pt x="22" y="4"/>
                      <a:pt x="22" y="3"/>
                      <a:pt x="22" y="3"/>
                    </a:cubicBezTo>
                    <a:cubicBezTo>
                      <a:pt x="21" y="2"/>
                      <a:pt x="21" y="2"/>
                      <a:pt x="20" y="2"/>
                    </a:cubicBezTo>
                    <a:cubicBezTo>
                      <a:pt x="20" y="1"/>
                      <a:pt x="19" y="1"/>
                      <a:pt x="19" y="1"/>
                    </a:cubicBezTo>
                    <a:cubicBezTo>
                      <a:pt x="18" y="0"/>
                      <a:pt x="18" y="1"/>
                      <a:pt x="17" y="0"/>
                    </a:cubicBezTo>
                    <a:cubicBezTo>
                      <a:pt x="17" y="1"/>
                      <a:pt x="17" y="1"/>
                      <a:pt x="17" y="1"/>
                    </a:cubicBezTo>
                    <a:cubicBezTo>
                      <a:pt x="17" y="1"/>
                      <a:pt x="17" y="1"/>
                      <a:pt x="16"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60" name="Freeform 457"/>
              <p:cNvSpPr>
                <a:spLocks/>
              </p:cNvSpPr>
              <p:nvPr/>
            </p:nvSpPr>
            <p:spPr bwMode="auto">
              <a:xfrm>
                <a:off x="3870326" y="2308226"/>
                <a:ext cx="442913" cy="454025"/>
              </a:xfrm>
              <a:custGeom>
                <a:avLst/>
                <a:gdLst>
                  <a:gd name="T0" fmla="*/ 34 w 41"/>
                  <a:gd name="T1" fmla="*/ 12 h 42"/>
                  <a:gd name="T2" fmla="*/ 19 w 41"/>
                  <a:gd name="T3" fmla="*/ 0 h 42"/>
                  <a:gd name="T4" fmla="*/ 15 w 41"/>
                  <a:gd name="T5" fmla="*/ 0 h 42"/>
                  <a:gd name="T6" fmla="*/ 16 w 41"/>
                  <a:gd name="T7" fmla="*/ 16 h 42"/>
                  <a:gd name="T8" fmla="*/ 16 w 41"/>
                  <a:gd name="T9" fmla="*/ 24 h 42"/>
                  <a:gd name="T10" fmla="*/ 18 w 41"/>
                  <a:gd name="T11" fmla="*/ 25 h 42"/>
                  <a:gd name="T12" fmla="*/ 17 w 41"/>
                  <a:gd name="T13" fmla="*/ 27 h 42"/>
                  <a:gd name="T14" fmla="*/ 16 w 41"/>
                  <a:gd name="T15" fmla="*/ 27 h 42"/>
                  <a:gd name="T16" fmla="*/ 7 w 41"/>
                  <a:gd name="T17" fmla="*/ 26 h 42"/>
                  <a:gd name="T18" fmla="*/ 6 w 41"/>
                  <a:gd name="T19" fmla="*/ 27 h 42"/>
                  <a:gd name="T20" fmla="*/ 4 w 41"/>
                  <a:gd name="T21" fmla="*/ 27 h 42"/>
                  <a:gd name="T22" fmla="*/ 3 w 41"/>
                  <a:gd name="T23" fmla="*/ 28 h 42"/>
                  <a:gd name="T24" fmla="*/ 1 w 41"/>
                  <a:gd name="T25" fmla="*/ 27 h 42"/>
                  <a:gd name="T26" fmla="*/ 1 w 41"/>
                  <a:gd name="T27" fmla="*/ 28 h 42"/>
                  <a:gd name="T28" fmla="*/ 0 w 41"/>
                  <a:gd name="T29" fmla="*/ 29 h 42"/>
                  <a:gd name="T30" fmla="*/ 0 w 41"/>
                  <a:gd name="T31" fmla="*/ 30 h 42"/>
                  <a:gd name="T32" fmla="*/ 0 w 41"/>
                  <a:gd name="T33" fmla="*/ 32 h 42"/>
                  <a:gd name="T34" fmla="*/ 1 w 41"/>
                  <a:gd name="T35" fmla="*/ 33 h 42"/>
                  <a:gd name="T36" fmla="*/ 2 w 41"/>
                  <a:gd name="T37" fmla="*/ 35 h 42"/>
                  <a:gd name="T38" fmla="*/ 0 w 41"/>
                  <a:gd name="T39" fmla="*/ 36 h 42"/>
                  <a:gd name="T40" fmla="*/ 2 w 41"/>
                  <a:gd name="T41" fmla="*/ 36 h 42"/>
                  <a:gd name="T42" fmla="*/ 3 w 41"/>
                  <a:gd name="T43" fmla="*/ 37 h 42"/>
                  <a:gd name="T44" fmla="*/ 5 w 41"/>
                  <a:gd name="T45" fmla="*/ 37 h 42"/>
                  <a:gd name="T46" fmla="*/ 7 w 41"/>
                  <a:gd name="T47" fmla="*/ 36 h 42"/>
                  <a:gd name="T48" fmla="*/ 8 w 41"/>
                  <a:gd name="T49" fmla="*/ 37 h 42"/>
                  <a:gd name="T50" fmla="*/ 9 w 41"/>
                  <a:gd name="T51" fmla="*/ 39 h 42"/>
                  <a:gd name="T52" fmla="*/ 9 w 41"/>
                  <a:gd name="T53" fmla="*/ 41 h 42"/>
                  <a:gd name="T54" fmla="*/ 10 w 41"/>
                  <a:gd name="T55" fmla="*/ 42 h 42"/>
                  <a:gd name="T56" fmla="*/ 12 w 41"/>
                  <a:gd name="T57" fmla="*/ 42 h 42"/>
                  <a:gd name="T58" fmla="*/ 13 w 41"/>
                  <a:gd name="T59" fmla="*/ 41 h 42"/>
                  <a:gd name="T60" fmla="*/ 14 w 41"/>
                  <a:gd name="T61" fmla="*/ 41 h 42"/>
                  <a:gd name="T62" fmla="*/ 15 w 41"/>
                  <a:gd name="T63" fmla="*/ 42 h 42"/>
                  <a:gd name="T64" fmla="*/ 16 w 41"/>
                  <a:gd name="T65" fmla="*/ 42 h 42"/>
                  <a:gd name="T66" fmla="*/ 17 w 41"/>
                  <a:gd name="T67" fmla="*/ 39 h 42"/>
                  <a:gd name="T68" fmla="*/ 18 w 41"/>
                  <a:gd name="T69" fmla="*/ 37 h 42"/>
                  <a:gd name="T70" fmla="*/ 19 w 41"/>
                  <a:gd name="T71" fmla="*/ 36 h 42"/>
                  <a:gd name="T72" fmla="*/ 20 w 41"/>
                  <a:gd name="T73" fmla="*/ 33 h 42"/>
                  <a:gd name="T74" fmla="*/ 23 w 41"/>
                  <a:gd name="T75" fmla="*/ 32 h 42"/>
                  <a:gd name="T76" fmla="*/ 25 w 41"/>
                  <a:gd name="T77" fmla="*/ 31 h 42"/>
                  <a:gd name="T78" fmla="*/ 27 w 41"/>
                  <a:gd name="T79" fmla="*/ 30 h 42"/>
                  <a:gd name="T80" fmla="*/ 28 w 41"/>
                  <a:gd name="T81" fmla="*/ 29 h 42"/>
                  <a:gd name="T82" fmla="*/ 30 w 41"/>
                  <a:gd name="T83" fmla="*/ 28 h 42"/>
                  <a:gd name="T84" fmla="*/ 31 w 41"/>
                  <a:gd name="T85" fmla="*/ 29 h 42"/>
                  <a:gd name="T86" fmla="*/ 33 w 41"/>
                  <a:gd name="T87" fmla="*/ 28 h 42"/>
                  <a:gd name="T88" fmla="*/ 35 w 41"/>
                  <a:gd name="T89" fmla="*/ 28 h 42"/>
                  <a:gd name="T90" fmla="*/ 38 w 41"/>
                  <a:gd name="T91" fmla="*/ 27 h 42"/>
                  <a:gd name="T92" fmla="*/ 40 w 41"/>
                  <a:gd name="T93" fmla="*/ 27 h 42"/>
                  <a:gd name="T94" fmla="*/ 41 w 41"/>
                  <a:gd name="T95" fmla="*/ 25 h 42"/>
                  <a:gd name="T96" fmla="*/ 41 w 41"/>
                  <a:gd name="T97" fmla="*/ 21 h 42"/>
                  <a:gd name="T98" fmla="*/ 41 w 41"/>
                  <a:gd name="T99" fmla="*/ 18 h 42"/>
                  <a:gd name="T100" fmla="*/ 41 w 41"/>
                  <a:gd name="T101" fmla="*/ 17 h 42"/>
                  <a:gd name="T102" fmla="*/ 39 w 41"/>
                  <a:gd name="T103" fmla="*/ 17 h 42"/>
                  <a:gd name="T104" fmla="*/ 38 w 41"/>
                  <a:gd name="T105" fmla="*/ 15 h 42"/>
                  <a:gd name="T106" fmla="*/ 37 w 41"/>
                  <a:gd name="T107" fmla="*/ 14 h 42"/>
                  <a:gd name="T108" fmla="*/ 35 w 41"/>
                  <a:gd name="T109"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 h="42">
                    <a:moveTo>
                      <a:pt x="34" y="12"/>
                    </a:moveTo>
                    <a:cubicBezTo>
                      <a:pt x="34" y="12"/>
                      <a:pt x="34" y="12"/>
                      <a:pt x="34" y="12"/>
                    </a:cubicBezTo>
                    <a:cubicBezTo>
                      <a:pt x="34" y="12"/>
                      <a:pt x="34" y="11"/>
                      <a:pt x="34" y="11"/>
                    </a:cubicBezTo>
                    <a:cubicBezTo>
                      <a:pt x="19" y="0"/>
                      <a:pt x="19" y="0"/>
                      <a:pt x="19" y="0"/>
                    </a:cubicBezTo>
                    <a:cubicBezTo>
                      <a:pt x="19" y="0"/>
                      <a:pt x="19" y="0"/>
                      <a:pt x="19" y="0"/>
                    </a:cubicBezTo>
                    <a:cubicBezTo>
                      <a:pt x="15" y="0"/>
                      <a:pt x="15" y="0"/>
                      <a:pt x="15" y="0"/>
                    </a:cubicBezTo>
                    <a:cubicBezTo>
                      <a:pt x="15" y="7"/>
                      <a:pt x="15" y="7"/>
                      <a:pt x="15" y="7"/>
                    </a:cubicBezTo>
                    <a:cubicBezTo>
                      <a:pt x="16" y="16"/>
                      <a:pt x="16" y="16"/>
                      <a:pt x="16" y="16"/>
                    </a:cubicBezTo>
                    <a:cubicBezTo>
                      <a:pt x="16" y="16"/>
                      <a:pt x="16" y="19"/>
                      <a:pt x="16" y="21"/>
                    </a:cubicBezTo>
                    <a:cubicBezTo>
                      <a:pt x="16" y="23"/>
                      <a:pt x="16" y="24"/>
                      <a:pt x="16" y="24"/>
                    </a:cubicBezTo>
                    <a:cubicBezTo>
                      <a:pt x="17" y="24"/>
                      <a:pt x="17" y="24"/>
                      <a:pt x="17" y="24"/>
                    </a:cubicBezTo>
                    <a:cubicBezTo>
                      <a:pt x="17" y="25"/>
                      <a:pt x="18" y="25"/>
                      <a:pt x="18" y="25"/>
                    </a:cubicBezTo>
                    <a:cubicBezTo>
                      <a:pt x="18" y="26"/>
                      <a:pt x="17" y="26"/>
                      <a:pt x="17" y="26"/>
                    </a:cubicBezTo>
                    <a:cubicBezTo>
                      <a:pt x="17" y="26"/>
                      <a:pt x="17" y="27"/>
                      <a:pt x="17" y="27"/>
                    </a:cubicBezTo>
                    <a:cubicBezTo>
                      <a:pt x="17" y="27"/>
                      <a:pt x="17" y="27"/>
                      <a:pt x="17" y="27"/>
                    </a:cubicBezTo>
                    <a:cubicBezTo>
                      <a:pt x="16" y="27"/>
                      <a:pt x="16" y="27"/>
                      <a:pt x="16" y="27"/>
                    </a:cubicBezTo>
                    <a:cubicBezTo>
                      <a:pt x="8" y="27"/>
                      <a:pt x="8" y="27"/>
                      <a:pt x="8" y="27"/>
                    </a:cubicBezTo>
                    <a:cubicBezTo>
                      <a:pt x="8" y="27"/>
                      <a:pt x="7" y="26"/>
                      <a:pt x="7" y="26"/>
                    </a:cubicBezTo>
                    <a:cubicBezTo>
                      <a:pt x="7" y="26"/>
                      <a:pt x="7" y="27"/>
                      <a:pt x="6" y="27"/>
                    </a:cubicBezTo>
                    <a:cubicBezTo>
                      <a:pt x="6" y="27"/>
                      <a:pt x="6" y="27"/>
                      <a:pt x="6" y="27"/>
                    </a:cubicBezTo>
                    <a:cubicBezTo>
                      <a:pt x="5" y="27"/>
                      <a:pt x="5" y="27"/>
                      <a:pt x="5" y="27"/>
                    </a:cubicBezTo>
                    <a:cubicBezTo>
                      <a:pt x="5" y="27"/>
                      <a:pt x="4" y="27"/>
                      <a:pt x="4" y="27"/>
                    </a:cubicBezTo>
                    <a:cubicBezTo>
                      <a:pt x="4" y="27"/>
                      <a:pt x="4" y="27"/>
                      <a:pt x="3" y="27"/>
                    </a:cubicBezTo>
                    <a:cubicBezTo>
                      <a:pt x="3" y="28"/>
                      <a:pt x="3" y="28"/>
                      <a:pt x="3" y="28"/>
                    </a:cubicBezTo>
                    <a:cubicBezTo>
                      <a:pt x="2" y="28"/>
                      <a:pt x="3" y="27"/>
                      <a:pt x="2" y="27"/>
                    </a:cubicBezTo>
                    <a:cubicBezTo>
                      <a:pt x="2" y="27"/>
                      <a:pt x="2" y="27"/>
                      <a:pt x="1" y="27"/>
                    </a:cubicBezTo>
                    <a:cubicBezTo>
                      <a:pt x="1" y="27"/>
                      <a:pt x="1" y="27"/>
                      <a:pt x="1" y="27"/>
                    </a:cubicBezTo>
                    <a:cubicBezTo>
                      <a:pt x="1" y="27"/>
                      <a:pt x="1" y="27"/>
                      <a:pt x="1" y="28"/>
                    </a:cubicBezTo>
                    <a:cubicBezTo>
                      <a:pt x="1" y="28"/>
                      <a:pt x="1" y="28"/>
                      <a:pt x="1" y="29"/>
                    </a:cubicBezTo>
                    <a:cubicBezTo>
                      <a:pt x="1" y="29"/>
                      <a:pt x="0" y="29"/>
                      <a:pt x="0" y="29"/>
                    </a:cubicBezTo>
                    <a:cubicBezTo>
                      <a:pt x="0" y="29"/>
                      <a:pt x="0" y="29"/>
                      <a:pt x="0" y="29"/>
                    </a:cubicBezTo>
                    <a:cubicBezTo>
                      <a:pt x="0" y="29"/>
                      <a:pt x="0" y="29"/>
                      <a:pt x="0" y="30"/>
                    </a:cubicBezTo>
                    <a:cubicBezTo>
                      <a:pt x="0" y="30"/>
                      <a:pt x="0" y="30"/>
                      <a:pt x="0" y="31"/>
                    </a:cubicBezTo>
                    <a:cubicBezTo>
                      <a:pt x="0" y="31"/>
                      <a:pt x="0" y="31"/>
                      <a:pt x="0" y="32"/>
                    </a:cubicBezTo>
                    <a:cubicBezTo>
                      <a:pt x="0" y="32"/>
                      <a:pt x="0" y="32"/>
                      <a:pt x="0" y="33"/>
                    </a:cubicBezTo>
                    <a:cubicBezTo>
                      <a:pt x="1" y="33"/>
                      <a:pt x="1" y="33"/>
                      <a:pt x="1" y="33"/>
                    </a:cubicBezTo>
                    <a:cubicBezTo>
                      <a:pt x="2" y="34"/>
                      <a:pt x="2" y="34"/>
                      <a:pt x="2" y="34"/>
                    </a:cubicBezTo>
                    <a:cubicBezTo>
                      <a:pt x="2" y="35"/>
                      <a:pt x="2" y="35"/>
                      <a:pt x="2" y="35"/>
                    </a:cubicBezTo>
                    <a:cubicBezTo>
                      <a:pt x="1" y="36"/>
                      <a:pt x="1" y="36"/>
                      <a:pt x="1" y="36"/>
                    </a:cubicBezTo>
                    <a:cubicBezTo>
                      <a:pt x="0" y="36"/>
                      <a:pt x="0" y="36"/>
                      <a:pt x="0" y="36"/>
                    </a:cubicBezTo>
                    <a:cubicBezTo>
                      <a:pt x="1" y="36"/>
                      <a:pt x="1" y="36"/>
                      <a:pt x="1" y="36"/>
                    </a:cubicBezTo>
                    <a:cubicBezTo>
                      <a:pt x="2" y="36"/>
                      <a:pt x="2" y="36"/>
                      <a:pt x="2" y="36"/>
                    </a:cubicBezTo>
                    <a:cubicBezTo>
                      <a:pt x="2" y="36"/>
                      <a:pt x="3" y="36"/>
                      <a:pt x="3" y="37"/>
                    </a:cubicBezTo>
                    <a:cubicBezTo>
                      <a:pt x="3" y="37"/>
                      <a:pt x="3" y="37"/>
                      <a:pt x="3" y="37"/>
                    </a:cubicBezTo>
                    <a:cubicBezTo>
                      <a:pt x="4" y="37"/>
                      <a:pt x="4" y="37"/>
                      <a:pt x="4" y="36"/>
                    </a:cubicBezTo>
                    <a:cubicBezTo>
                      <a:pt x="4" y="36"/>
                      <a:pt x="5" y="37"/>
                      <a:pt x="5" y="37"/>
                    </a:cubicBezTo>
                    <a:cubicBezTo>
                      <a:pt x="6" y="37"/>
                      <a:pt x="6" y="36"/>
                      <a:pt x="6" y="36"/>
                    </a:cubicBezTo>
                    <a:cubicBezTo>
                      <a:pt x="7" y="36"/>
                      <a:pt x="7" y="35"/>
                      <a:pt x="7" y="36"/>
                    </a:cubicBezTo>
                    <a:cubicBezTo>
                      <a:pt x="7" y="36"/>
                      <a:pt x="8" y="36"/>
                      <a:pt x="8" y="36"/>
                    </a:cubicBezTo>
                    <a:cubicBezTo>
                      <a:pt x="8" y="37"/>
                      <a:pt x="8" y="37"/>
                      <a:pt x="8" y="37"/>
                    </a:cubicBezTo>
                    <a:cubicBezTo>
                      <a:pt x="8" y="38"/>
                      <a:pt x="8" y="38"/>
                      <a:pt x="9" y="38"/>
                    </a:cubicBezTo>
                    <a:cubicBezTo>
                      <a:pt x="9" y="39"/>
                      <a:pt x="8" y="39"/>
                      <a:pt x="9" y="39"/>
                    </a:cubicBezTo>
                    <a:cubicBezTo>
                      <a:pt x="9" y="40"/>
                      <a:pt x="9" y="40"/>
                      <a:pt x="9" y="40"/>
                    </a:cubicBezTo>
                    <a:cubicBezTo>
                      <a:pt x="10" y="40"/>
                      <a:pt x="9" y="40"/>
                      <a:pt x="9" y="41"/>
                    </a:cubicBezTo>
                    <a:cubicBezTo>
                      <a:pt x="9" y="41"/>
                      <a:pt x="10" y="41"/>
                      <a:pt x="10" y="42"/>
                    </a:cubicBezTo>
                    <a:cubicBezTo>
                      <a:pt x="10" y="42"/>
                      <a:pt x="10" y="42"/>
                      <a:pt x="10" y="42"/>
                    </a:cubicBezTo>
                    <a:cubicBezTo>
                      <a:pt x="10" y="42"/>
                      <a:pt x="11" y="41"/>
                      <a:pt x="11" y="41"/>
                    </a:cubicBezTo>
                    <a:cubicBezTo>
                      <a:pt x="11" y="41"/>
                      <a:pt x="11" y="42"/>
                      <a:pt x="12" y="42"/>
                    </a:cubicBezTo>
                    <a:cubicBezTo>
                      <a:pt x="12" y="42"/>
                      <a:pt x="12" y="42"/>
                      <a:pt x="13" y="42"/>
                    </a:cubicBezTo>
                    <a:cubicBezTo>
                      <a:pt x="13" y="42"/>
                      <a:pt x="13" y="41"/>
                      <a:pt x="13" y="41"/>
                    </a:cubicBezTo>
                    <a:cubicBezTo>
                      <a:pt x="14" y="41"/>
                      <a:pt x="14" y="41"/>
                      <a:pt x="14" y="41"/>
                    </a:cubicBezTo>
                    <a:cubicBezTo>
                      <a:pt x="14" y="41"/>
                      <a:pt x="14" y="41"/>
                      <a:pt x="14" y="41"/>
                    </a:cubicBezTo>
                    <a:cubicBezTo>
                      <a:pt x="15" y="41"/>
                      <a:pt x="14" y="41"/>
                      <a:pt x="14" y="42"/>
                    </a:cubicBezTo>
                    <a:cubicBezTo>
                      <a:pt x="15" y="42"/>
                      <a:pt x="15" y="42"/>
                      <a:pt x="15" y="42"/>
                    </a:cubicBezTo>
                    <a:cubicBezTo>
                      <a:pt x="16" y="42"/>
                      <a:pt x="16" y="42"/>
                      <a:pt x="16" y="41"/>
                    </a:cubicBezTo>
                    <a:cubicBezTo>
                      <a:pt x="16" y="42"/>
                      <a:pt x="16" y="42"/>
                      <a:pt x="16" y="42"/>
                    </a:cubicBezTo>
                    <a:cubicBezTo>
                      <a:pt x="16" y="41"/>
                      <a:pt x="16" y="40"/>
                      <a:pt x="17" y="40"/>
                    </a:cubicBezTo>
                    <a:cubicBezTo>
                      <a:pt x="17" y="39"/>
                      <a:pt x="17" y="39"/>
                      <a:pt x="17" y="39"/>
                    </a:cubicBezTo>
                    <a:cubicBezTo>
                      <a:pt x="17" y="39"/>
                      <a:pt x="17" y="38"/>
                      <a:pt x="17" y="38"/>
                    </a:cubicBezTo>
                    <a:cubicBezTo>
                      <a:pt x="17" y="37"/>
                      <a:pt x="17" y="37"/>
                      <a:pt x="18" y="37"/>
                    </a:cubicBezTo>
                    <a:cubicBezTo>
                      <a:pt x="18" y="37"/>
                      <a:pt x="18" y="37"/>
                      <a:pt x="19" y="37"/>
                    </a:cubicBezTo>
                    <a:cubicBezTo>
                      <a:pt x="19" y="37"/>
                      <a:pt x="19" y="36"/>
                      <a:pt x="19" y="36"/>
                    </a:cubicBezTo>
                    <a:cubicBezTo>
                      <a:pt x="19" y="35"/>
                      <a:pt x="19" y="35"/>
                      <a:pt x="19" y="34"/>
                    </a:cubicBezTo>
                    <a:cubicBezTo>
                      <a:pt x="19" y="34"/>
                      <a:pt x="20" y="34"/>
                      <a:pt x="20" y="33"/>
                    </a:cubicBezTo>
                    <a:cubicBezTo>
                      <a:pt x="20" y="33"/>
                      <a:pt x="20" y="32"/>
                      <a:pt x="21" y="32"/>
                    </a:cubicBezTo>
                    <a:cubicBezTo>
                      <a:pt x="22" y="32"/>
                      <a:pt x="22" y="32"/>
                      <a:pt x="23" y="32"/>
                    </a:cubicBezTo>
                    <a:cubicBezTo>
                      <a:pt x="23" y="32"/>
                      <a:pt x="24" y="32"/>
                      <a:pt x="24" y="32"/>
                    </a:cubicBezTo>
                    <a:cubicBezTo>
                      <a:pt x="24" y="32"/>
                      <a:pt x="24" y="32"/>
                      <a:pt x="25" y="31"/>
                    </a:cubicBezTo>
                    <a:cubicBezTo>
                      <a:pt x="26" y="30"/>
                      <a:pt x="26" y="30"/>
                      <a:pt x="26" y="30"/>
                    </a:cubicBezTo>
                    <a:cubicBezTo>
                      <a:pt x="26" y="30"/>
                      <a:pt x="26" y="30"/>
                      <a:pt x="27" y="30"/>
                    </a:cubicBezTo>
                    <a:cubicBezTo>
                      <a:pt x="27" y="29"/>
                      <a:pt x="27" y="29"/>
                      <a:pt x="27" y="29"/>
                    </a:cubicBezTo>
                    <a:cubicBezTo>
                      <a:pt x="28" y="29"/>
                      <a:pt x="28" y="29"/>
                      <a:pt x="28" y="29"/>
                    </a:cubicBezTo>
                    <a:cubicBezTo>
                      <a:pt x="28" y="29"/>
                      <a:pt x="28" y="28"/>
                      <a:pt x="29" y="28"/>
                    </a:cubicBezTo>
                    <a:cubicBezTo>
                      <a:pt x="29" y="28"/>
                      <a:pt x="29" y="28"/>
                      <a:pt x="30" y="28"/>
                    </a:cubicBezTo>
                    <a:cubicBezTo>
                      <a:pt x="30" y="29"/>
                      <a:pt x="31" y="29"/>
                      <a:pt x="31" y="29"/>
                    </a:cubicBezTo>
                    <a:cubicBezTo>
                      <a:pt x="31" y="29"/>
                      <a:pt x="31" y="29"/>
                      <a:pt x="31" y="29"/>
                    </a:cubicBezTo>
                    <a:cubicBezTo>
                      <a:pt x="32" y="29"/>
                      <a:pt x="32" y="29"/>
                      <a:pt x="32" y="29"/>
                    </a:cubicBezTo>
                    <a:cubicBezTo>
                      <a:pt x="33" y="29"/>
                      <a:pt x="33" y="29"/>
                      <a:pt x="33" y="28"/>
                    </a:cubicBezTo>
                    <a:cubicBezTo>
                      <a:pt x="34" y="28"/>
                      <a:pt x="34" y="28"/>
                      <a:pt x="34" y="28"/>
                    </a:cubicBezTo>
                    <a:cubicBezTo>
                      <a:pt x="34" y="28"/>
                      <a:pt x="35" y="28"/>
                      <a:pt x="35" y="28"/>
                    </a:cubicBezTo>
                    <a:cubicBezTo>
                      <a:pt x="36" y="28"/>
                      <a:pt x="36" y="28"/>
                      <a:pt x="37" y="28"/>
                    </a:cubicBezTo>
                    <a:cubicBezTo>
                      <a:pt x="37" y="28"/>
                      <a:pt x="37" y="27"/>
                      <a:pt x="38" y="27"/>
                    </a:cubicBezTo>
                    <a:cubicBezTo>
                      <a:pt x="38" y="27"/>
                      <a:pt x="39" y="28"/>
                      <a:pt x="39" y="28"/>
                    </a:cubicBezTo>
                    <a:cubicBezTo>
                      <a:pt x="39" y="27"/>
                      <a:pt x="40" y="27"/>
                      <a:pt x="40" y="27"/>
                    </a:cubicBezTo>
                    <a:cubicBezTo>
                      <a:pt x="40" y="27"/>
                      <a:pt x="40" y="27"/>
                      <a:pt x="40" y="26"/>
                    </a:cubicBezTo>
                    <a:cubicBezTo>
                      <a:pt x="41" y="26"/>
                      <a:pt x="41" y="26"/>
                      <a:pt x="41" y="25"/>
                    </a:cubicBezTo>
                    <a:cubicBezTo>
                      <a:pt x="41" y="25"/>
                      <a:pt x="41" y="24"/>
                      <a:pt x="41" y="24"/>
                    </a:cubicBezTo>
                    <a:cubicBezTo>
                      <a:pt x="41" y="23"/>
                      <a:pt x="41" y="22"/>
                      <a:pt x="41" y="21"/>
                    </a:cubicBezTo>
                    <a:cubicBezTo>
                      <a:pt x="41" y="21"/>
                      <a:pt x="41" y="21"/>
                      <a:pt x="41" y="21"/>
                    </a:cubicBezTo>
                    <a:cubicBezTo>
                      <a:pt x="41" y="20"/>
                      <a:pt x="41" y="19"/>
                      <a:pt x="41" y="18"/>
                    </a:cubicBezTo>
                    <a:cubicBezTo>
                      <a:pt x="41" y="18"/>
                      <a:pt x="41" y="18"/>
                      <a:pt x="41" y="17"/>
                    </a:cubicBezTo>
                    <a:cubicBezTo>
                      <a:pt x="41" y="17"/>
                      <a:pt x="41" y="17"/>
                      <a:pt x="41" y="17"/>
                    </a:cubicBezTo>
                    <a:cubicBezTo>
                      <a:pt x="40" y="17"/>
                      <a:pt x="40" y="17"/>
                      <a:pt x="39" y="17"/>
                    </a:cubicBezTo>
                    <a:cubicBezTo>
                      <a:pt x="39" y="17"/>
                      <a:pt x="39" y="17"/>
                      <a:pt x="39" y="17"/>
                    </a:cubicBezTo>
                    <a:cubicBezTo>
                      <a:pt x="38" y="17"/>
                      <a:pt x="39" y="16"/>
                      <a:pt x="39" y="16"/>
                    </a:cubicBezTo>
                    <a:cubicBezTo>
                      <a:pt x="39" y="16"/>
                      <a:pt x="39" y="15"/>
                      <a:pt x="38" y="15"/>
                    </a:cubicBezTo>
                    <a:cubicBezTo>
                      <a:pt x="38" y="14"/>
                      <a:pt x="38" y="14"/>
                      <a:pt x="37" y="14"/>
                    </a:cubicBezTo>
                    <a:cubicBezTo>
                      <a:pt x="37" y="14"/>
                      <a:pt x="37" y="15"/>
                      <a:pt x="37" y="14"/>
                    </a:cubicBezTo>
                    <a:cubicBezTo>
                      <a:pt x="36" y="14"/>
                      <a:pt x="36" y="14"/>
                      <a:pt x="36" y="13"/>
                    </a:cubicBezTo>
                    <a:cubicBezTo>
                      <a:pt x="35" y="13"/>
                      <a:pt x="35" y="13"/>
                      <a:pt x="35" y="13"/>
                    </a:cubicBezTo>
                    <a:cubicBezTo>
                      <a:pt x="35" y="13"/>
                      <a:pt x="35" y="13"/>
                      <a:pt x="34" y="1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61" name="Freeform 458"/>
              <p:cNvSpPr>
                <a:spLocks/>
              </p:cNvSpPr>
              <p:nvPr/>
            </p:nvSpPr>
            <p:spPr bwMode="auto">
              <a:xfrm>
                <a:off x="3740151" y="2686051"/>
                <a:ext cx="87313" cy="53975"/>
              </a:xfrm>
              <a:custGeom>
                <a:avLst/>
                <a:gdLst>
                  <a:gd name="T0" fmla="*/ 1 w 8"/>
                  <a:gd name="T1" fmla="*/ 2 h 5"/>
                  <a:gd name="T2" fmla="*/ 2 w 8"/>
                  <a:gd name="T3" fmla="*/ 2 h 5"/>
                  <a:gd name="T4" fmla="*/ 3 w 8"/>
                  <a:gd name="T5" fmla="*/ 3 h 5"/>
                  <a:gd name="T6" fmla="*/ 4 w 8"/>
                  <a:gd name="T7" fmla="*/ 4 h 5"/>
                  <a:gd name="T8" fmla="*/ 4 w 8"/>
                  <a:gd name="T9" fmla="*/ 5 h 5"/>
                  <a:gd name="T10" fmla="*/ 4 w 8"/>
                  <a:gd name="T11" fmla="*/ 5 h 5"/>
                  <a:gd name="T12" fmla="*/ 5 w 8"/>
                  <a:gd name="T13" fmla="*/ 4 h 5"/>
                  <a:gd name="T14" fmla="*/ 6 w 8"/>
                  <a:gd name="T15" fmla="*/ 3 h 5"/>
                  <a:gd name="T16" fmla="*/ 6 w 8"/>
                  <a:gd name="T17" fmla="*/ 3 h 5"/>
                  <a:gd name="T18" fmla="*/ 7 w 8"/>
                  <a:gd name="T19" fmla="*/ 3 h 5"/>
                  <a:gd name="T20" fmla="*/ 8 w 8"/>
                  <a:gd name="T21" fmla="*/ 2 h 5"/>
                  <a:gd name="T22" fmla="*/ 8 w 8"/>
                  <a:gd name="T23" fmla="*/ 1 h 5"/>
                  <a:gd name="T24" fmla="*/ 8 w 8"/>
                  <a:gd name="T25" fmla="*/ 0 h 5"/>
                  <a:gd name="T26" fmla="*/ 8 w 8"/>
                  <a:gd name="T27" fmla="*/ 0 h 5"/>
                  <a:gd name="T28" fmla="*/ 8 w 8"/>
                  <a:gd name="T29" fmla="*/ 0 h 5"/>
                  <a:gd name="T30" fmla="*/ 6 w 8"/>
                  <a:gd name="T31" fmla="*/ 0 h 5"/>
                  <a:gd name="T32" fmla="*/ 4 w 8"/>
                  <a:gd name="T33" fmla="*/ 0 h 5"/>
                  <a:gd name="T34" fmla="*/ 4 w 8"/>
                  <a:gd name="T35" fmla="*/ 0 h 5"/>
                  <a:gd name="T36" fmla="*/ 3 w 8"/>
                  <a:gd name="T37" fmla="*/ 1 h 5"/>
                  <a:gd name="T38" fmla="*/ 2 w 8"/>
                  <a:gd name="T39" fmla="*/ 1 h 5"/>
                  <a:gd name="T40" fmla="*/ 0 w 8"/>
                  <a:gd name="T41" fmla="*/ 1 h 5"/>
                  <a:gd name="T42" fmla="*/ 0 w 8"/>
                  <a:gd name="T43" fmla="*/ 1 h 5"/>
                  <a:gd name="T44" fmla="*/ 1 w 8"/>
                  <a:gd name="T4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5">
                    <a:moveTo>
                      <a:pt x="1" y="2"/>
                    </a:moveTo>
                    <a:cubicBezTo>
                      <a:pt x="2" y="2"/>
                      <a:pt x="2" y="2"/>
                      <a:pt x="2" y="2"/>
                    </a:cubicBezTo>
                    <a:cubicBezTo>
                      <a:pt x="3" y="2"/>
                      <a:pt x="3" y="2"/>
                      <a:pt x="3" y="3"/>
                    </a:cubicBezTo>
                    <a:cubicBezTo>
                      <a:pt x="4" y="4"/>
                      <a:pt x="4" y="4"/>
                      <a:pt x="4" y="4"/>
                    </a:cubicBezTo>
                    <a:cubicBezTo>
                      <a:pt x="4" y="5"/>
                      <a:pt x="4" y="5"/>
                      <a:pt x="4" y="5"/>
                    </a:cubicBezTo>
                    <a:cubicBezTo>
                      <a:pt x="4" y="5"/>
                      <a:pt x="4" y="5"/>
                      <a:pt x="4" y="5"/>
                    </a:cubicBezTo>
                    <a:cubicBezTo>
                      <a:pt x="4" y="4"/>
                      <a:pt x="4" y="4"/>
                      <a:pt x="5" y="4"/>
                    </a:cubicBezTo>
                    <a:cubicBezTo>
                      <a:pt x="5" y="3"/>
                      <a:pt x="5" y="3"/>
                      <a:pt x="6" y="3"/>
                    </a:cubicBezTo>
                    <a:cubicBezTo>
                      <a:pt x="6" y="3"/>
                      <a:pt x="6" y="3"/>
                      <a:pt x="6" y="3"/>
                    </a:cubicBezTo>
                    <a:cubicBezTo>
                      <a:pt x="7" y="3"/>
                      <a:pt x="7" y="3"/>
                      <a:pt x="7" y="3"/>
                    </a:cubicBezTo>
                    <a:cubicBezTo>
                      <a:pt x="8" y="2"/>
                      <a:pt x="8" y="2"/>
                      <a:pt x="8" y="2"/>
                    </a:cubicBezTo>
                    <a:cubicBezTo>
                      <a:pt x="8" y="2"/>
                      <a:pt x="7" y="1"/>
                      <a:pt x="8" y="1"/>
                    </a:cubicBezTo>
                    <a:cubicBezTo>
                      <a:pt x="8" y="1"/>
                      <a:pt x="8" y="1"/>
                      <a:pt x="8" y="0"/>
                    </a:cubicBezTo>
                    <a:cubicBezTo>
                      <a:pt x="8" y="0"/>
                      <a:pt x="8" y="0"/>
                      <a:pt x="8" y="0"/>
                    </a:cubicBezTo>
                    <a:cubicBezTo>
                      <a:pt x="8" y="0"/>
                      <a:pt x="8" y="0"/>
                      <a:pt x="8" y="0"/>
                    </a:cubicBezTo>
                    <a:cubicBezTo>
                      <a:pt x="7" y="0"/>
                      <a:pt x="7" y="0"/>
                      <a:pt x="6" y="0"/>
                    </a:cubicBezTo>
                    <a:cubicBezTo>
                      <a:pt x="6" y="0"/>
                      <a:pt x="5" y="0"/>
                      <a:pt x="4" y="0"/>
                    </a:cubicBezTo>
                    <a:cubicBezTo>
                      <a:pt x="4" y="0"/>
                      <a:pt x="4" y="0"/>
                      <a:pt x="4" y="0"/>
                    </a:cubicBezTo>
                    <a:cubicBezTo>
                      <a:pt x="3" y="0"/>
                      <a:pt x="3" y="1"/>
                      <a:pt x="3" y="1"/>
                    </a:cubicBezTo>
                    <a:cubicBezTo>
                      <a:pt x="2" y="1"/>
                      <a:pt x="2" y="1"/>
                      <a:pt x="2" y="1"/>
                    </a:cubicBezTo>
                    <a:cubicBezTo>
                      <a:pt x="1" y="1"/>
                      <a:pt x="1" y="1"/>
                      <a:pt x="0" y="1"/>
                    </a:cubicBezTo>
                    <a:cubicBezTo>
                      <a:pt x="0" y="1"/>
                      <a:pt x="0" y="1"/>
                      <a:pt x="0" y="1"/>
                    </a:cubicBezTo>
                    <a:cubicBezTo>
                      <a:pt x="1" y="1"/>
                      <a:pt x="1" y="2"/>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62" name="Freeform 459"/>
              <p:cNvSpPr>
                <a:spLocks/>
              </p:cNvSpPr>
              <p:nvPr/>
            </p:nvSpPr>
            <p:spPr bwMode="auto">
              <a:xfrm>
                <a:off x="4225926" y="2697164"/>
                <a:ext cx="76200" cy="184150"/>
              </a:xfrm>
              <a:custGeom>
                <a:avLst/>
                <a:gdLst>
                  <a:gd name="T0" fmla="*/ 6 w 7"/>
                  <a:gd name="T1" fmla="*/ 7 h 17"/>
                  <a:gd name="T2" fmla="*/ 6 w 7"/>
                  <a:gd name="T3" fmla="*/ 7 h 17"/>
                  <a:gd name="T4" fmla="*/ 6 w 7"/>
                  <a:gd name="T5" fmla="*/ 6 h 17"/>
                  <a:gd name="T6" fmla="*/ 7 w 7"/>
                  <a:gd name="T7" fmla="*/ 5 h 17"/>
                  <a:gd name="T8" fmla="*/ 6 w 7"/>
                  <a:gd name="T9" fmla="*/ 4 h 17"/>
                  <a:gd name="T10" fmla="*/ 6 w 7"/>
                  <a:gd name="T11" fmla="*/ 2 h 17"/>
                  <a:gd name="T12" fmla="*/ 6 w 7"/>
                  <a:gd name="T13" fmla="*/ 1 h 17"/>
                  <a:gd name="T14" fmla="*/ 6 w 7"/>
                  <a:gd name="T15" fmla="*/ 1 h 17"/>
                  <a:gd name="T16" fmla="*/ 5 w 7"/>
                  <a:gd name="T17" fmla="*/ 1 h 17"/>
                  <a:gd name="T18" fmla="*/ 5 w 7"/>
                  <a:gd name="T19" fmla="*/ 0 h 17"/>
                  <a:gd name="T20" fmla="*/ 4 w 7"/>
                  <a:gd name="T21" fmla="*/ 0 h 17"/>
                  <a:gd name="T22" fmla="*/ 3 w 7"/>
                  <a:gd name="T23" fmla="*/ 1 h 17"/>
                  <a:gd name="T24" fmla="*/ 3 w 7"/>
                  <a:gd name="T25" fmla="*/ 0 h 17"/>
                  <a:gd name="T26" fmla="*/ 3 w 7"/>
                  <a:gd name="T27" fmla="*/ 2 h 17"/>
                  <a:gd name="T28" fmla="*/ 2 w 7"/>
                  <a:gd name="T29" fmla="*/ 3 h 17"/>
                  <a:gd name="T30" fmla="*/ 1 w 7"/>
                  <a:gd name="T31" fmla="*/ 3 h 17"/>
                  <a:gd name="T32" fmla="*/ 0 w 7"/>
                  <a:gd name="T33" fmla="*/ 3 h 17"/>
                  <a:gd name="T34" fmla="*/ 0 w 7"/>
                  <a:gd name="T35" fmla="*/ 4 h 17"/>
                  <a:gd name="T36" fmla="*/ 0 w 7"/>
                  <a:gd name="T37" fmla="*/ 4 h 17"/>
                  <a:gd name="T38" fmla="*/ 0 w 7"/>
                  <a:gd name="T39" fmla="*/ 4 h 17"/>
                  <a:gd name="T40" fmla="*/ 0 w 7"/>
                  <a:gd name="T41" fmla="*/ 5 h 17"/>
                  <a:gd name="T42" fmla="*/ 1 w 7"/>
                  <a:gd name="T43" fmla="*/ 6 h 17"/>
                  <a:gd name="T44" fmla="*/ 2 w 7"/>
                  <a:gd name="T45" fmla="*/ 7 h 17"/>
                  <a:gd name="T46" fmla="*/ 2 w 7"/>
                  <a:gd name="T47" fmla="*/ 9 h 17"/>
                  <a:gd name="T48" fmla="*/ 2 w 7"/>
                  <a:gd name="T49" fmla="*/ 10 h 17"/>
                  <a:gd name="T50" fmla="*/ 2 w 7"/>
                  <a:gd name="T51" fmla="*/ 12 h 17"/>
                  <a:gd name="T52" fmla="*/ 2 w 7"/>
                  <a:gd name="T53" fmla="*/ 14 h 17"/>
                  <a:gd name="T54" fmla="*/ 2 w 7"/>
                  <a:gd name="T55" fmla="*/ 16 h 17"/>
                  <a:gd name="T56" fmla="*/ 2 w 7"/>
                  <a:gd name="T57" fmla="*/ 17 h 17"/>
                  <a:gd name="T58" fmla="*/ 2 w 7"/>
                  <a:gd name="T59" fmla="*/ 17 h 17"/>
                  <a:gd name="T60" fmla="*/ 3 w 7"/>
                  <a:gd name="T61" fmla="*/ 17 h 17"/>
                  <a:gd name="T62" fmla="*/ 4 w 7"/>
                  <a:gd name="T63" fmla="*/ 17 h 17"/>
                  <a:gd name="T64" fmla="*/ 4 w 7"/>
                  <a:gd name="T65" fmla="*/ 17 h 17"/>
                  <a:gd name="T66" fmla="*/ 4 w 7"/>
                  <a:gd name="T67" fmla="*/ 15 h 17"/>
                  <a:gd name="T68" fmla="*/ 4 w 7"/>
                  <a:gd name="T69" fmla="*/ 14 h 17"/>
                  <a:gd name="T70" fmla="*/ 4 w 7"/>
                  <a:gd name="T71" fmla="*/ 12 h 17"/>
                  <a:gd name="T72" fmla="*/ 4 w 7"/>
                  <a:gd name="T73" fmla="*/ 10 h 17"/>
                  <a:gd name="T74" fmla="*/ 5 w 7"/>
                  <a:gd name="T75" fmla="*/ 9 h 17"/>
                  <a:gd name="T76" fmla="*/ 5 w 7"/>
                  <a:gd name="T77" fmla="*/ 8 h 17"/>
                  <a:gd name="T78" fmla="*/ 6 w 7"/>
                  <a:gd name="T7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7">
                    <a:moveTo>
                      <a:pt x="6" y="7"/>
                    </a:moveTo>
                    <a:cubicBezTo>
                      <a:pt x="6" y="7"/>
                      <a:pt x="6" y="7"/>
                      <a:pt x="6" y="7"/>
                    </a:cubicBezTo>
                    <a:cubicBezTo>
                      <a:pt x="6" y="6"/>
                      <a:pt x="6" y="6"/>
                      <a:pt x="6" y="6"/>
                    </a:cubicBezTo>
                    <a:cubicBezTo>
                      <a:pt x="7" y="5"/>
                      <a:pt x="7" y="5"/>
                      <a:pt x="7" y="5"/>
                    </a:cubicBezTo>
                    <a:cubicBezTo>
                      <a:pt x="7" y="4"/>
                      <a:pt x="7" y="4"/>
                      <a:pt x="6" y="4"/>
                    </a:cubicBezTo>
                    <a:cubicBezTo>
                      <a:pt x="6" y="3"/>
                      <a:pt x="6" y="3"/>
                      <a:pt x="6" y="2"/>
                    </a:cubicBezTo>
                    <a:cubicBezTo>
                      <a:pt x="6" y="2"/>
                      <a:pt x="6" y="2"/>
                      <a:pt x="6" y="1"/>
                    </a:cubicBezTo>
                    <a:cubicBezTo>
                      <a:pt x="6" y="1"/>
                      <a:pt x="6" y="1"/>
                      <a:pt x="6" y="1"/>
                    </a:cubicBezTo>
                    <a:cubicBezTo>
                      <a:pt x="6" y="1"/>
                      <a:pt x="6" y="1"/>
                      <a:pt x="5" y="1"/>
                    </a:cubicBezTo>
                    <a:cubicBezTo>
                      <a:pt x="5" y="1"/>
                      <a:pt x="5" y="0"/>
                      <a:pt x="5" y="0"/>
                    </a:cubicBezTo>
                    <a:cubicBezTo>
                      <a:pt x="4" y="0"/>
                      <a:pt x="4" y="0"/>
                      <a:pt x="4" y="0"/>
                    </a:cubicBezTo>
                    <a:cubicBezTo>
                      <a:pt x="4" y="0"/>
                      <a:pt x="3" y="0"/>
                      <a:pt x="3" y="1"/>
                    </a:cubicBezTo>
                    <a:cubicBezTo>
                      <a:pt x="3" y="0"/>
                      <a:pt x="3" y="0"/>
                      <a:pt x="3" y="0"/>
                    </a:cubicBezTo>
                    <a:cubicBezTo>
                      <a:pt x="3" y="1"/>
                      <a:pt x="3" y="1"/>
                      <a:pt x="3" y="2"/>
                    </a:cubicBezTo>
                    <a:cubicBezTo>
                      <a:pt x="3" y="2"/>
                      <a:pt x="3" y="2"/>
                      <a:pt x="2" y="3"/>
                    </a:cubicBezTo>
                    <a:cubicBezTo>
                      <a:pt x="2" y="3"/>
                      <a:pt x="2" y="3"/>
                      <a:pt x="1" y="3"/>
                    </a:cubicBezTo>
                    <a:cubicBezTo>
                      <a:pt x="1" y="3"/>
                      <a:pt x="1" y="3"/>
                      <a:pt x="0" y="3"/>
                    </a:cubicBezTo>
                    <a:cubicBezTo>
                      <a:pt x="0" y="3"/>
                      <a:pt x="0" y="3"/>
                      <a:pt x="0" y="4"/>
                    </a:cubicBezTo>
                    <a:cubicBezTo>
                      <a:pt x="0" y="4"/>
                      <a:pt x="0" y="4"/>
                      <a:pt x="0" y="4"/>
                    </a:cubicBezTo>
                    <a:cubicBezTo>
                      <a:pt x="0" y="4"/>
                      <a:pt x="0" y="4"/>
                      <a:pt x="0" y="4"/>
                    </a:cubicBezTo>
                    <a:cubicBezTo>
                      <a:pt x="0" y="5"/>
                      <a:pt x="0" y="5"/>
                      <a:pt x="0" y="5"/>
                    </a:cubicBezTo>
                    <a:cubicBezTo>
                      <a:pt x="1" y="6"/>
                      <a:pt x="1" y="6"/>
                      <a:pt x="1" y="6"/>
                    </a:cubicBezTo>
                    <a:cubicBezTo>
                      <a:pt x="1" y="7"/>
                      <a:pt x="2" y="7"/>
                      <a:pt x="2" y="7"/>
                    </a:cubicBezTo>
                    <a:cubicBezTo>
                      <a:pt x="2" y="8"/>
                      <a:pt x="1" y="8"/>
                      <a:pt x="2" y="9"/>
                    </a:cubicBezTo>
                    <a:cubicBezTo>
                      <a:pt x="2" y="9"/>
                      <a:pt x="2" y="9"/>
                      <a:pt x="2" y="10"/>
                    </a:cubicBezTo>
                    <a:cubicBezTo>
                      <a:pt x="2" y="11"/>
                      <a:pt x="2" y="11"/>
                      <a:pt x="2" y="12"/>
                    </a:cubicBezTo>
                    <a:cubicBezTo>
                      <a:pt x="2" y="13"/>
                      <a:pt x="2" y="13"/>
                      <a:pt x="2" y="14"/>
                    </a:cubicBezTo>
                    <a:cubicBezTo>
                      <a:pt x="2" y="15"/>
                      <a:pt x="2" y="15"/>
                      <a:pt x="2" y="16"/>
                    </a:cubicBezTo>
                    <a:cubicBezTo>
                      <a:pt x="2" y="16"/>
                      <a:pt x="2" y="17"/>
                      <a:pt x="2" y="17"/>
                    </a:cubicBezTo>
                    <a:cubicBezTo>
                      <a:pt x="2" y="17"/>
                      <a:pt x="2" y="17"/>
                      <a:pt x="2" y="17"/>
                    </a:cubicBezTo>
                    <a:cubicBezTo>
                      <a:pt x="2" y="17"/>
                      <a:pt x="3" y="17"/>
                      <a:pt x="3" y="17"/>
                    </a:cubicBezTo>
                    <a:cubicBezTo>
                      <a:pt x="3" y="17"/>
                      <a:pt x="4" y="17"/>
                      <a:pt x="4" y="17"/>
                    </a:cubicBezTo>
                    <a:cubicBezTo>
                      <a:pt x="4" y="17"/>
                      <a:pt x="4" y="17"/>
                      <a:pt x="4" y="17"/>
                    </a:cubicBezTo>
                    <a:cubicBezTo>
                      <a:pt x="4" y="16"/>
                      <a:pt x="4" y="16"/>
                      <a:pt x="4" y="15"/>
                    </a:cubicBezTo>
                    <a:cubicBezTo>
                      <a:pt x="4" y="15"/>
                      <a:pt x="4" y="14"/>
                      <a:pt x="4" y="14"/>
                    </a:cubicBezTo>
                    <a:cubicBezTo>
                      <a:pt x="4" y="13"/>
                      <a:pt x="4" y="12"/>
                      <a:pt x="4" y="12"/>
                    </a:cubicBezTo>
                    <a:cubicBezTo>
                      <a:pt x="4" y="11"/>
                      <a:pt x="4" y="10"/>
                      <a:pt x="4" y="10"/>
                    </a:cubicBezTo>
                    <a:cubicBezTo>
                      <a:pt x="4" y="9"/>
                      <a:pt x="5" y="9"/>
                      <a:pt x="5" y="9"/>
                    </a:cubicBezTo>
                    <a:cubicBezTo>
                      <a:pt x="5" y="9"/>
                      <a:pt x="5" y="9"/>
                      <a:pt x="5" y="8"/>
                    </a:cubicBezTo>
                    <a:cubicBezTo>
                      <a:pt x="5" y="8"/>
                      <a:pt x="5" y="8"/>
                      <a:pt x="6" y="7"/>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63" name="Freeform 460"/>
              <p:cNvSpPr>
                <a:spLocks/>
              </p:cNvSpPr>
              <p:nvPr/>
            </p:nvSpPr>
            <p:spPr bwMode="auto">
              <a:xfrm>
                <a:off x="4529139" y="2913064"/>
                <a:ext cx="517525" cy="573088"/>
              </a:xfrm>
              <a:custGeom>
                <a:avLst/>
                <a:gdLst>
                  <a:gd name="T0" fmla="*/ 1 w 48"/>
                  <a:gd name="T1" fmla="*/ 33 h 53"/>
                  <a:gd name="T2" fmla="*/ 3 w 48"/>
                  <a:gd name="T3" fmla="*/ 32 h 53"/>
                  <a:gd name="T4" fmla="*/ 8 w 48"/>
                  <a:gd name="T5" fmla="*/ 32 h 53"/>
                  <a:gd name="T6" fmla="*/ 11 w 48"/>
                  <a:gd name="T7" fmla="*/ 33 h 53"/>
                  <a:gd name="T8" fmla="*/ 12 w 48"/>
                  <a:gd name="T9" fmla="*/ 36 h 53"/>
                  <a:gd name="T10" fmla="*/ 14 w 48"/>
                  <a:gd name="T11" fmla="*/ 39 h 53"/>
                  <a:gd name="T12" fmla="*/ 17 w 48"/>
                  <a:gd name="T13" fmla="*/ 38 h 53"/>
                  <a:gd name="T14" fmla="*/ 18 w 48"/>
                  <a:gd name="T15" fmla="*/ 36 h 53"/>
                  <a:gd name="T16" fmla="*/ 21 w 48"/>
                  <a:gd name="T17" fmla="*/ 36 h 53"/>
                  <a:gd name="T18" fmla="*/ 24 w 48"/>
                  <a:gd name="T19" fmla="*/ 36 h 53"/>
                  <a:gd name="T20" fmla="*/ 24 w 48"/>
                  <a:gd name="T21" fmla="*/ 39 h 53"/>
                  <a:gd name="T22" fmla="*/ 24 w 48"/>
                  <a:gd name="T23" fmla="*/ 43 h 53"/>
                  <a:gd name="T24" fmla="*/ 25 w 48"/>
                  <a:gd name="T25" fmla="*/ 47 h 53"/>
                  <a:gd name="T26" fmla="*/ 27 w 48"/>
                  <a:gd name="T27" fmla="*/ 47 h 53"/>
                  <a:gd name="T28" fmla="*/ 30 w 48"/>
                  <a:gd name="T29" fmla="*/ 47 h 53"/>
                  <a:gd name="T30" fmla="*/ 32 w 48"/>
                  <a:gd name="T31" fmla="*/ 48 h 53"/>
                  <a:gd name="T32" fmla="*/ 34 w 48"/>
                  <a:gd name="T33" fmla="*/ 49 h 53"/>
                  <a:gd name="T34" fmla="*/ 37 w 48"/>
                  <a:gd name="T35" fmla="*/ 49 h 53"/>
                  <a:gd name="T36" fmla="*/ 39 w 48"/>
                  <a:gd name="T37" fmla="*/ 51 h 53"/>
                  <a:gd name="T38" fmla="*/ 42 w 48"/>
                  <a:gd name="T39" fmla="*/ 52 h 53"/>
                  <a:gd name="T40" fmla="*/ 40 w 48"/>
                  <a:gd name="T41" fmla="*/ 47 h 53"/>
                  <a:gd name="T42" fmla="*/ 41 w 48"/>
                  <a:gd name="T43" fmla="*/ 44 h 53"/>
                  <a:gd name="T44" fmla="*/ 41 w 48"/>
                  <a:gd name="T45" fmla="*/ 41 h 53"/>
                  <a:gd name="T46" fmla="*/ 43 w 48"/>
                  <a:gd name="T47" fmla="*/ 39 h 53"/>
                  <a:gd name="T48" fmla="*/ 46 w 48"/>
                  <a:gd name="T49" fmla="*/ 39 h 53"/>
                  <a:gd name="T50" fmla="*/ 45 w 48"/>
                  <a:gd name="T51" fmla="*/ 37 h 53"/>
                  <a:gd name="T52" fmla="*/ 44 w 48"/>
                  <a:gd name="T53" fmla="*/ 34 h 53"/>
                  <a:gd name="T54" fmla="*/ 43 w 48"/>
                  <a:gd name="T55" fmla="*/ 30 h 53"/>
                  <a:gd name="T56" fmla="*/ 43 w 48"/>
                  <a:gd name="T57" fmla="*/ 26 h 53"/>
                  <a:gd name="T58" fmla="*/ 43 w 48"/>
                  <a:gd name="T59" fmla="*/ 25 h 53"/>
                  <a:gd name="T60" fmla="*/ 42 w 48"/>
                  <a:gd name="T61" fmla="*/ 23 h 53"/>
                  <a:gd name="T62" fmla="*/ 43 w 48"/>
                  <a:gd name="T63" fmla="*/ 20 h 53"/>
                  <a:gd name="T64" fmla="*/ 44 w 48"/>
                  <a:gd name="T65" fmla="*/ 17 h 53"/>
                  <a:gd name="T66" fmla="*/ 46 w 48"/>
                  <a:gd name="T67" fmla="*/ 12 h 53"/>
                  <a:gd name="T68" fmla="*/ 47 w 48"/>
                  <a:gd name="T69" fmla="*/ 8 h 53"/>
                  <a:gd name="T70" fmla="*/ 47 w 48"/>
                  <a:gd name="T71" fmla="*/ 5 h 53"/>
                  <a:gd name="T72" fmla="*/ 45 w 48"/>
                  <a:gd name="T73" fmla="*/ 3 h 53"/>
                  <a:gd name="T74" fmla="*/ 43 w 48"/>
                  <a:gd name="T75" fmla="*/ 3 h 53"/>
                  <a:gd name="T76" fmla="*/ 40 w 48"/>
                  <a:gd name="T77" fmla="*/ 2 h 53"/>
                  <a:gd name="T78" fmla="*/ 38 w 48"/>
                  <a:gd name="T79" fmla="*/ 1 h 53"/>
                  <a:gd name="T80" fmla="*/ 36 w 48"/>
                  <a:gd name="T81" fmla="*/ 1 h 53"/>
                  <a:gd name="T82" fmla="*/ 33 w 48"/>
                  <a:gd name="T83" fmla="*/ 1 h 53"/>
                  <a:gd name="T84" fmla="*/ 31 w 48"/>
                  <a:gd name="T85" fmla="*/ 1 h 53"/>
                  <a:gd name="T86" fmla="*/ 28 w 48"/>
                  <a:gd name="T87" fmla="*/ 2 h 53"/>
                  <a:gd name="T88" fmla="*/ 27 w 48"/>
                  <a:gd name="T89" fmla="*/ 4 h 53"/>
                  <a:gd name="T90" fmla="*/ 23 w 48"/>
                  <a:gd name="T91" fmla="*/ 3 h 53"/>
                  <a:gd name="T92" fmla="*/ 21 w 48"/>
                  <a:gd name="T93" fmla="*/ 2 h 53"/>
                  <a:gd name="T94" fmla="*/ 18 w 48"/>
                  <a:gd name="T95" fmla="*/ 1 h 53"/>
                  <a:gd name="T96" fmla="*/ 17 w 48"/>
                  <a:gd name="T97" fmla="*/ 5 h 53"/>
                  <a:gd name="T98" fmla="*/ 16 w 48"/>
                  <a:gd name="T99" fmla="*/ 6 h 53"/>
                  <a:gd name="T100" fmla="*/ 14 w 48"/>
                  <a:gd name="T101" fmla="*/ 10 h 53"/>
                  <a:gd name="T102" fmla="*/ 14 w 48"/>
                  <a:gd name="T103" fmla="*/ 14 h 53"/>
                  <a:gd name="T104" fmla="*/ 13 w 48"/>
                  <a:gd name="T105" fmla="*/ 18 h 53"/>
                  <a:gd name="T106" fmla="*/ 11 w 48"/>
                  <a:gd name="T107" fmla="*/ 20 h 53"/>
                  <a:gd name="T108" fmla="*/ 10 w 48"/>
                  <a:gd name="T109" fmla="*/ 22 h 53"/>
                  <a:gd name="T110" fmla="*/ 10 w 48"/>
                  <a:gd name="T111" fmla="*/ 25 h 53"/>
                  <a:gd name="T112" fmla="*/ 8 w 48"/>
                  <a:gd name="T113" fmla="*/ 27 h 53"/>
                  <a:gd name="T114" fmla="*/ 6 w 48"/>
                  <a:gd name="T115" fmla="*/ 29 h 53"/>
                  <a:gd name="T116" fmla="*/ 4 w 48"/>
                  <a:gd name="T117" fmla="*/ 28 h 53"/>
                  <a:gd name="T118" fmla="*/ 2 w 48"/>
                  <a:gd name="T119" fmla="*/ 29 h 53"/>
                  <a:gd name="T120" fmla="*/ 0 w 48"/>
                  <a:gd name="T121" fmla="*/ 31 h 53"/>
                  <a:gd name="T122" fmla="*/ 0 w 48"/>
                  <a:gd name="T123"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53">
                    <a:moveTo>
                      <a:pt x="0" y="33"/>
                    </a:moveTo>
                    <a:cubicBezTo>
                      <a:pt x="1" y="33"/>
                      <a:pt x="0" y="33"/>
                      <a:pt x="0" y="33"/>
                    </a:cubicBezTo>
                    <a:cubicBezTo>
                      <a:pt x="1" y="33"/>
                      <a:pt x="1" y="33"/>
                      <a:pt x="1" y="33"/>
                    </a:cubicBezTo>
                    <a:cubicBezTo>
                      <a:pt x="1" y="33"/>
                      <a:pt x="1" y="33"/>
                      <a:pt x="1" y="33"/>
                    </a:cubicBezTo>
                    <a:cubicBezTo>
                      <a:pt x="2" y="33"/>
                      <a:pt x="2" y="32"/>
                      <a:pt x="2" y="32"/>
                    </a:cubicBezTo>
                    <a:cubicBezTo>
                      <a:pt x="2" y="32"/>
                      <a:pt x="3" y="32"/>
                      <a:pt x="3" y="32"/>
                    </a:cubicBezTo>
                    <a:cubicBezTo>
                      <a:pt x="4" y="32"/>
                      <a:pt x="4" y="32"/>
                      <a:pt x="5" y="32"/>
                    </a:cubicBezTo>
                    <a:cubicBezTo>
                      <a:pt x="6" y="32"/>
                      <a:pt x="6" y="32"/>
                      <a:pt x="6" y="32"/>
                    </a:cubicBezTo>
                    <a:cubicBezTo>
                      <a:pt x="7" y="32"/>
                      <a:pt x="7" y="32"/>
                      <a:pt x="8" y="32"/>
                    </a:cubicBezTo>
                    <a:cubicBezTo>
                      <a:pt x="9" y="32"/>
                      <a:pt x="9" y="32"/>
                      <a:pt x="10" y="32"/>
                    </a:cubicBezTo>
                    <a:cubicBezTo>
                      <a:pt x="10" y="32"/>
                      <a:pt x="11" y="32"/>
                      <a:pt x="11" y="32"/>
                    </a:cubicBezTo>
                    <a:cubicBezTo>
                      <a:pt x="11" y="33"/>
                      <a:pt x="11" y="33"/>
                      <a:pt x="11" y="33"/>
                    </a:cubicBezTo>
                    <a:cubicBezTo>
                      <a:pt x="11" y="33"/>
                      <a:pt x="11" y="33"/>
                      <a:pt x="11" y="34"/>
                    </a:cubicBezTo>
                    <a:cubicBezTo>
                      <a:pt x="11" y="34"/>
                      <a:pt x="11" y="34"/>
                      <a:pt x="11" y="35"/>
                    </a:cubicBezTo>
                    <a:cubicBezTo>
                      <a:pt x="11" y="35"/>
                      <a:pt x="11" y="36"/>
                      <a:pt x="12" y="36"/>
                    </a:cubicBezTo>
                    <a:cubicBezTo>
                      <a:pt x="12" y="36"/>
                      <a:pt x="12" y="37"/>
                      <a:pt x="12" y="37"/>
                    </a:cubicBezTo>
                    <a:cubicBezTo>
                      <a:pt x="12" y="37"/>
                      <a:pt x="12" y="38"/>
                      <a:pt x="13" y="38"/>
                    </a:cubicBezTo>
                    <a:cubicBezTo>
                      <a:pt x="13" y="38"/>
                      <a:pt x="13" y="39"/>
                      <a:pt x="14" y="39"/>
                    </a:cubicBezTo>
                    <a:cubicBezTo>
                      <a:pt x="14" y="39"/>
                      <a:pt x="14" y="38"/>
                      <a:pt x="15" y="38"/>
                    </a:cubicBezTo>
                    <a:cubicBezTo>
                      <a:pt x="15" y="38"/>
                      <a:pt x="15" y="38"/>
                      <a:pt x="16" y="38"/>
                    </a:cubicBezTo>
                    <a:cubicBezTo>
                      <a:pt x="16" y="38"/>
                      <a:pt x="17" y="38"/>
                      <a:pt x="17" y="38"/>
                    </a:cubicBezTo>
                    <a:cubicBezTo>
                      <a:pt x="17" y="38"/>
                      <a:pt x="18" y="38"/>
                      <a:pt x="18" y="38"/>
                    </a:cubicBezTo>
                    <a:cubicBezTo>
                      <a:pt x="18" y="38"/>
                      <a:pt x="18" y="38"/>
                      <a:pt x="18" y="37"/>
                    </a:cubicBezTo>
                    <a:cubicBezTo>
                      <a:pt x="18" y="37"/>
                      <a:pt x="18" y="37"/>
                      <a:pt x="18" y="36"/>
                    </a:cubicBezTo>
                    <a:cubicBezTo>
                      <a:pt x="18" y="36"/>
                      <a:pt x="18" y="36"/>
                      <a:pt x="19" y="36"/>
                    </a:cubicBezTo>
                    <a:cubicBezTo>
                      <a:pt x="19" y="35"/>
                      <a:pt x="19" y="35"/>
                      <a:pt x="20" y="35"/>
                    </a:cubicBezTo>
                    <a:cubicBezTo>
                      <a:pt x="20" y="36"/>
                      <a:pt x="21" y="35"/>
                      <a:pt x="21" y="36"/>
                    </a:cubicBezTo>
                    <a:cubicBezTo>
                      <a:pt x="21" y="36"/>
                      <a:pt x="21" y="36"/>
                      <a:pt x="21" y="36"/>
                    </a:cubicBezTo>
                    <a:cubicBezTo>
                      <a:pt x="21" y="37"/>
                      <a:pt x="22" y="36"/>
                      <a:pt x="23" y="36"/>
                    </a:cubicBezTo>
                    <a:cubicBezTo>
                      <a:pt x="23" y="36"/>
                      <a:pt x="24" y="36"/>
                      <a:pt x="24" y="36"/>
                    </a:cubicBezTo>
                    <a:cubicBezTo>
                      <a:pt x="24" y="37"/>
                      <a:pt x="24" y="37"/>
                      <a:pt x="24" y="37"/>
                    </a:cubicBezTo>
                    <a:cubicBezTo>
                      <a:pt x="24" y="38"/>
                      <a:pt x="24" y="38"/>
                      <a:pt x="24" y="38"/>
                    </a:cubicBezTo>
                    <a:cubicBezTo>
                      <a:pt x="24" y="39"/>
                      <a:pt x="24" y="39"/>
                      <a:pt x="24" y="39"/>
                    </a:cubicBezTo>
                    <a:cubicBezTo>
                      <a:pt x="24" y="39"/>
                      <a:pt x="24" y="39"/>
                      <a:pt x="24" y="40"/>
                    </a:cubicBezTo>
                    <a:cubicBezTo>
                      <a:pt x="24" y="40"/>
                      <a:pt x="24" y="41"/>
                      <a:pt x="24" y="41"/>
                    </a:cubicBezTo>
                    <a:cubicBezTo>
                      <a:pt x="24" y="42"/>
                      <a:pt x="24" y="42"/>
                      <a:pt x="24" y="43"/>
                    </a:cubicBezTo>
                    <a:cubicBezTo>
                      <a:pt x="24" y="43"/>
                      <a:pt x="25" y="44"/>
                      <a:pt x="25" y="44"/>
                    </a:cubicBezTo>
                    <a:cubicBezTo>
                      <a:pt x="25" y="45"/>
                      <a:pt x="25" y="45"/>
                      <a:pt x="25" y="46"/>
                    </a:cubicBezTo>
                    <a:cubicBezTo>
                      <a:pt x="25" y="46"/>
                      <a:pt x="25" y="46"/>
                      <a:pt x="25" y="47"/>
                    </a:cubicBezTo>
                    <a:cubicBezTo>
                      <a:pt x="25" y="47"/>
                      <a:pt x="25" y="47"/>
                      <a:pt x="25" y="47"/>
                    </a:cubicBezTo>
                    <a:cubicBezTo>
                      <a:pt x="25" y="48"/>
                      <a:pt x="26" y="47"/>
                      <a:pt x="26" y="47"/>
                    </a:cubicBezTo>
                    <a:cubicBezTo>
                      <a:pt x="26" y="47"/>
                      <a:pt x="27" y="47"/>
                      <a:pt x="27" y="47"/>
                    </a:cubicBezTo>
                    <a:cubicBezTo>
                      <a:pt x="27" y="47"/>
                      <a:pt x="28" y="47"/>
                      <a:pt x="28" y="47"/>
                    </a:cubicBezTo>
                    <a:cubicBezTo>
                      <a:pt x="29" y="47"/>
                      <a:pt x="29" y="47"/>
                      <a:pt x="29" y="47"/>
                    </a:cubicBezTo>
                    <a:cubicBezTo>
                      <a:pt x="30" y="47"/>
                      <a:pt x="30" y="47"/>
                      <a:pt x="30" y="47"/>
                    </a:cubicBezTo>
                    <a:cubicBezTo>
                      <a:pt x="30" y="47"/>
                      <a:pt x="30" y="47"/>
                      <a:pt x="30" y="48"/>
                    </a:cubicBezTo>
                    <a:cubicBezTo>
                      <a:pt x="30" y="48"/>
                      <a:pt x="30" y="48"/>
                      <a:pt x="31" y="48"/>
                    </a:cubicBezTo>
                    <a:cubicBezTo>
                      <a:pt x="31" y="48"/>
                      <a:pt x="31" y="48"/>
                      <a:pt x="32" y="48"/>
                    </a:cubicBezTo>
                    <a:cubicBezTo>
                      <a:pt x="32" y="48"/>
                      <a:pt x="32" y="48"/>
                      <a:pt x="32" y="48"/>
                    </a:cubicBezTo>
                    <a:cubicBezTo>
                      <a:pt x="33" y="48"/>
                      <a:pt x="32" y="49"/>
                      <a:pt x="33" y="49"/>
                    </a:cubicBezTo>
                    <a:cubicBezTo>
                      <a:pt x="33" y="50"/>
                      <a:pt x="34" y="49"/>
                      <a:pt x="34" y="49"/>
                    </a:cubicBezTo>
                    <a:cubicBezTo>
                      <a:pt x="35" y="49"/>
                      <a:pt x="35" y="50"/>
                      <a:pt x="35" y="50"/>
                    </a:cubicBezTo>
                    <a:cubicBezTo>
                      <a:pt x="36" y="50"/>
                      <a:pt x="36" y="50"/>
                      <a:pt x="36" y="50"/>
                    </a:cubicBezTo>
                    <a:cubicBezTo>
                      <a:pt x="37" y="50"/>
                      <a:pt x="36" y="49"/>
                      <a:pt x="37" y="49"/>
                    </a:cubicBezTo>
                    <a:cubicBezTo>
                      <a:pt x="37" y="49"/>
                      <a:pt x="37" y="49"/>
                      <a:pt x="37" y="49"/>
                    </a:cubicBezTo>
                    <a:cubicBezTo>
                      <a:pt x="38" y="50"/>
                      <a:pt x="38" y="50"/>
                      <a:pt x="38" y="50"/>
                    </a:cubicBezTo>
                    <a:cubicBezTo>
                      <a:pt x="38" y="51"/>
                      <a:pt x="39" y="51"/>
                      <a:pt x="39" y="51"/>
                    </a:cubicBezTo>
                    <a:cubicBezTo>
                      <a:pt x="40" y="52"/>
                      <a:pt x="40" y="52"/>
                      <a:pt x="40" y="53"/>
                    </a:cubicBezTo>
                    <a:cubicBezTo>
                      <a:pt x="41" y="53"/>
                      <a:pt x="41" y="53"/>
                      <a:pt x="42" y="53"/>
                    </a:cubicBezTo>
                    <a:cubicBezTo>
                      <a:pt x="42" y="53"/>
                      <a:pt x="42" y="52"/>
                      <a:pt x="42" y="52"/>
                    </a:cubicBezTo>
                    <a:cubicBezTo>
                      <a:pt x="42" y="51"/>
                      <a:pt x="43" y="50"/>
                      <a:pt x="42" y="50"/>
                    </a:cubicBezTo>
                    <a:cubicBezTo>
                      <a:pt x="41" y="50"/>
                      <a:pt x="41" y="50"/>
                      <a:pt x="41" y="50"/>
                    </a:cubicBezTo>
                    <a:cubicBezTo>
                      <a:pt x="40" y="49"/>
                      <a:pt x="40" y="48"/>
                      <a:pt x="40" y="47"/>
                    </a:cubicBezTo>
                    <a:cubicBezTo>
                      <a:pt x="40" y="47"/>
                      <a:pt x="41" y="47"/>
                      <a:pt x="41" y="46"/>
                    </a:cubicBezTo>
                    <a:cubicBezTo>
                      <a:pt x="41" y="45"/>
                      <a:pt x="41" y="45"/>
                      <a:pt x="41" y="45"/>
                    </a:cubicBezTo>
                    <a:cubicBezTo>
                      <a:pt x="41" y="44"/>
                      <a:pt x="41" y="44"/>
                      <a:pt x="41" y="44"/>
                    </a:cubicBezTo>
                    <a:cubicBezTo>
                      <a:pt x="41" y="43"/>
                      <a:pt x="40" y="44"/>
                      <a:pt x="40" y="43"/>
                    </a:cubicBezTo>
                    <a:cubicBezTo>
                      <a:pt x="40" y="43"/>
                      <a:pt x="40" y="43"/>
                      <a:pt x="40" y="42"/>
                    </a:cubicBezTo>
                    <a:cubicBezTo>
                      <a:pt x="41" y="42"/>
                      <a:pt x="41" y="42"/>
                      <a:pt x="41" y="41"/>
                    </a:cubicBezTo>
                    <a:cubicBezTo>
                      <a:pt x="42" y="41"/>
                      <a:pt x="42" y="41"/>
                      <a:pt x="42" y="40"/>
                    </a:cubicBezTo>
                    <a:cubicBezTo>
                      <a:pt x="42" y="40"/>
                      <a:pt x="43" y="40"/>
                      <a:pt x="43" y="40"/>
                    </a:cubicBezTo>
                    <a:cubicBezTo>
                      <a:pt x="43" y="40"/>
                      <a:pt x="43" y="39"/>
                      <a:pt x="43" y="39"/>
                    </a:cubicBezTo>
                    <a:cubicBezTo>
                      <a:pt x="44" y="39"/>
                      <a:pt x="44" y="40"/>
                      <a:pt x="45" y="39"/>
                    </a:cubicBezTo>
                    <a:cubicBezTo>
                      <a:pt x="45" y="39"/>
                      <a:pt x="45" y="39"/>
                      <a:pt x="45" y="39"/>
                    </a:cubicBezTo>
                    <a:cubicBezTo>
                      <a:pt x="46" y="39"/>
                      <a:pt x="46" y="39"/>
                      <a:pt x="46" y="39"/>
                    </a:cubicBezTo>
                    <a:cubicBezTo>
                      <a:pt x="46" y="39"/>
                      <a:pt x="46" y="39"/>
                      <a:pt x="46" y="39"/>
                    </a:cubicBezTo>
                    <a:cubicBezTo>
                      <a:pt x="46" y="39"/>
                      <a:pt x="46" y="39"/>
                      <a:pt x="46" y="38"/>
                    </a:cubicBezTo>
                    <a:cubicBezTo>
                      <a:pt x="46" y="38"/>
                      <a:pt x="45" y="38"/>
                      <a:pt x="45" y="37"/>
                    </a:cubicBezTo>
                    <a:cubicBezTo>
                      <a:pt x="45" y="37"/>
                      <a:pt x="45" y="36"/>
                      <a:pt x="45" y="36"/>
                    </a:cubicBezTo>
                    <a:cubicBezTo>
                      <a:pt x="45" y="35"/>
                      <a:pt x="44" y="36"/>
                      <a:pt x="44" y="35"/>
                    </a:cubicBezTo>
                    <a:cubicBezTo>
                      <a:pt x="44" y="35"/>
                      <a:pt x="44" y="35"/>
                      <a:pt x="44" y="34"/>
                    </a:cubicBezTo>
                    <a:cubicBezTo>
                      <a:pt x="44" y="34"/>
                      <a:pt x="44" y="34"/>
                      <a:pt x="44" y="33"/>
                    </a:cubicBezTo>
                    <a:cubicBezTo>
                      <a:pt x="43" y="33"/>
                      <a:pt x="44" y="32"/>
                      <a:pt x="44" y="32"/>
                    </a:cubicBezTo>
                    <a:cubicBezTo>
                      <a:pt x="43" y="31"/>
                      <a:pt x="43" y="31"/>
                      <a:pt x="43" y="30"/>
                    </a:cubicBezTo>
                    <a:cubicBezTo>
                      <a:pt x="43" y="29"/>
                      <a:pt x="43" y="29"/>
                      <a:pt x="43" y="29"/>
                    </a:cubicBezTo>
                    <a:cubicBezTo>
                      <a:pt x="43" y="28"/>
                      <a:pt x="43" y="28"/>
                      <a:pt x="43" y="28"/>
                    </a:cubicBezTo>
                    <a:cubicBezTo>
                      <a:pt x="43" y="27"/>
                      <a:pt x="42" y="27"/>
                      <a:pt x="43" y="26"/>
                    </a:cubicBezTo>
                    <a:cubicBezTo>
                      <a:pt x="43" y="26"/>
                      <a:pt x="43" y="26"/>
                      <a:pt x="43" y="26"/>
                    </a:cubicBezTo>
                    <a:cubicBezTo>
                      <a:pt x="43" y="26"/>
                      <a:pt x="43" y="26"/>
                      <a:pt x="43" y="26"/>
                    </a:cubicBezTo>
                    <a:cubicBezTo>
                      <a:pt x="43" y="25"/>
                      <a:pt x="43" y="25"/>
                      <a:pt x="43" y="25"/>
                    </a:cubicBezTo>
                    <a:cubicBezTo>
                      <a:pt x="43" y="24"/>
                      <a:pt x="43" y="24"/>
                      <a:pt x="43" y="24"/>
                    </a:cubicBezTo>
                    <a:cubicBezTo>
                      <a:pt x="43" y="24"/>
                      <a:pt x="43" y="24"/>
                      <a:pt x="43" y="24"/>
                    </a:cubicBezTo>
                    <a:cubicBezTo>
                      <a:pt x="43" y="23"/>
                      <a:pt x="42" y="23"/>
                      <a:pt x="42" y="23"/>
                    </a:cubicBezTo>
                    <a:cubicBezTo>
                      <a:pt x="42" y="23"/>
                      <a:pt x="42" y="22"/>
                      <a:pt x="42" y="22"/>
                    </a:cubicBezTo>
                    <a:cubicBezTo>
                      <a:pt x="43" y="22"/>
                      <a:pt x="43" y="22"/>
                      <a:pt x="43" y="21"/>
                    </a:cubicBezTo>
                    <a:cubicBezTo>
                      <a:pt x="43" y="21"/>
                      <a:pt x="43" y="21"/>
                      <a:pt x="43" y="20"/>
                    </a:cubicBezTo>
                    <a:cubicBezTo>
                      <a:pt x="43" y="20"/>
                      <a:pt x="43" y="20"/>
                      <a:pt x="44" y="20"/>
                    </a:cubicBezTo>
                    <a:cubicBezTo>
                      <a:pt x="44" y="19"/>
                      <a:pt x="44" y="19"/>
                      <a:pt x="44" y="19"/>
                    </a:cubicBezTo>
                    <a:cubicBezTo>
                      <a:pt x="44" y="18"/>
                      <a:pt x="44" y="18"/>
                      <a:pt x="44" y="17"/>
                    </a:cubicBezTo>
                    <a:cubicBezTo>
                      <a:pt x="45" y="16"/>
                      <a:pt x="44" y="16"/>
                      <a:pt x="45" y="15"/>
                    </a:cubicBezTo>
                    <a:cubicBezTo>
                      <a:pt x="45" y="14"/>
                      <a:pt x="45" y="13"/>
                      <a:pt x="45" y="13"/>
                    </a:cubicBezTo>
                    <a:cubicBezTo>
                      <a:pt x="46" y="12"/>
                      <a:pt x="46" y="12"/>
                      <a:pt x="46" y="12"/>
                    </a:cubicBezTo>
                    <a:cubicBezTo>
                      <a:pt x="48" y="10"/>
                      <a:pt x="48" y="10"/>
                      <a:pt x="48" y="10"/>
                    </a:cubicBezTo>
                    <a:cubicBezTo>
                      <a:pt x="48" y="10"/>
                      <a:pt x="48" y="9"/>
                      <a:pt x="48" y="9"/>
                    </a:cubicBezTo>
                    <a:cubicBezTo>
                      <a:pt x="48" y="9"/>
                      <a:pt x="48" y="9"/>
                      <a:pt x="47" y="8"/>
                    </a:cubicBezTo>
                    <a:cubicBezTo>
                      <a:pt x="47" y="8"/>
                      <a:pt x="47" y="7"/>
                      <a:pt x="47" y="7"/>
                    </a:cubicBezTo>
                    <a:cubicBezTo>
                      <a:pt x="47" y="6"/>
                      <a:pt x="47" y="6"/>
                      <a:pt x="47" y="5"/>
                    </a:cubicBezTo>
                    <a:cubicBezTo>
                      <a:pt x="47" y="5"/>
                      <a:pt x="47" y="5"/>
                      <a:pt x="47" y="5"/>
                    </a:cubicBezTo>
                    <a:cubicBezTo>
                      <a:pt x="46" y="5"/>
                      <a:pt x="46" y="5"/>
                      <a:pt x="46" y="4"/>
                    </a:cubicBezTo>
                    <a:cubicBezTo>
                      <a:pt x="46" y="4"/>
                      <a:pt x="46" y="4"/>
                      <a:pt x="45" y="4"/>
                    </a:cubicBezTo>
                    <a:cubicBezTo>
                      <a:pt x="45" y="4"/>
                      <a:pt x="45" y="3"/>
                      <a:pt x="45" y="3"/>
                    </a:cubicBezTo>
                    <a:cubicBezTo>
                      <a:pt x="45" y="3"/>
                      <a:pt x="45" y="3"/>
                      <a:pt x="44" y="2"/>
                    </a:cubicBezTo>
                    <a:cubicBezTo>
                      <a:pt x="44" y="2"/>
                      <a:pt x="44" y="3"/>
                      <a:pt x="43" y="3"/>
                    </a:cubicBezTo>
                    <a:cubicBezTo>
                      <a:pt x="43" y="3"/>
                      <a:pt x="43" y="3"/>
                      <a:pt x="43" y="3"/>
                    </a:cubicBezTo>
                    <a:cubicBezTo>
                      <a:pt x="42" y="3"/>
                      <a:pt x="42" y="3"/>
                      <a:pt x="41" y="3"/>
                    </a:cubicBezTo>
                    <a:cubicBezTo>
                      <a:pt x="41" y="3"/>
                      <a:pt x="41" y="3"/>
                      <a:pt x="41" y="3"/>
                    </a:cubicBezTo>
                    <a:cubicBezTo>
                      <a:pt x="40" y="3"/>
                      <a:pt x="40" y="3"/>
                      <a:pt x="40" y="2"/>
                    </a:cubicBezTo>
                    <a:cubicBezTo>
                      <a:pt x="39" y="2"/>
                      <a:pt x="39" y="2"/>
                      <a:pt x="39" y="1"/>
                    </a:cubicBezTo>
                    <a:cubicBezTo>
                      <a:pt x="39" y="1"/>
                      <a:pt x="38" y="1"/>
                      <a:pt x="38" y="1"/>
                    </a:cubicBezTo>
                    <a:cubicBezTo>
                      <a:pt x="38" y="1"/>
                      <a:pt x="38" y="1"/>
                      <a:pt x="38" y="1"/>
                    </a:cubicBezTo>
                    <a:cubicBezTo>
                      <a:pt x="38" y="1"/>
                      <a:pt x="38" y="1"/>
                      <a:pt x="38" y="1"/>
                    </a:cubicBezTo>
                    <a:cubicBezTo>
                      <a:pt x="37" y="1"/>
                      <a:pt x="37" y="1"/>
                      <a:pt x="36" y="1"/>
                    </a:cubicBezTo>
                    <a:cubicBezTo>
                      <a:pt x="36" y="1"/>
                      <a:pt x="36" y="1"/>
                      <a:pt x="36" y="1"/>
                    </a:cubicBezTo>
                    <a:cubicBezTo>
                      <a:pt x="35" y="1"/>
                      <a:pt x="35" y="1"/>
                      <a:pt x="35" y="1"/>
                    </a:cubicBezTo>
                    <a:cubicBezTo>
                      <a:pt x="34" y="0"/>
                      <a:pt x="34" y="0"/>
                      <a:pt x="34" y="0"/>
                    </a:cubicBezTo>
                    <a:cubicBezTo>
                      <a:pt x="34" y="0"/>
                      <a:pt x="34" y="0"/>
                      <a:pt x="33" y="1"/>
                    </a:cubicBezTo>
                    <a:cubicBezTo>
                      <a:pt x="33" y="1"/>
                      <a:pt x="33" y="1"/>
                      <a:pt x="32" y="1"/>
                    </a:cubicBezTo>
                    <a:cubicBezTo>
                      <a:pt x="32" y="1"/>
                      <a:pt x="32" y="1"/>
                      <a:pt x="32" y="1"/>
                    </a:cubicBezTo>
                    <a:cubicBezTo>
                      <a:pt x="31" y="1"/>
                      <a:pt x="31" y="1"/>
                      <a:pt x="31" y="1"/>
                    </a:cubicBezTo>
                    <a:cubicBezTo>
                      <a:pt x="31" y="1"/>
                      <a:pt x="30" y="1"/>
                      <a:pt x="30" y="2"/>
                    </a:cubicBezTo>
                    <a:cubicBezTo>
                      <a:pt x="30" y="2"/>
                      <a:pt x="30" y="2"/>
                      <a:pt x="29" y="2"/>
                    </a:cubicBezTo>
                    <a:cubicBezTo>
                      <a:pt x="29" y="2"/>
                      <a:pt x="29" y="2"/>
                      <a:pt x="28" y="2"/>
                    </a:cubicBezTo>
                    <a:cubicBezTo>
                      <a:pt x="28" y="2"/>
                      <a:pt x="28" y="2"/>
                      <a:pt x="27" y="2"/>
                    </a:cubicBezTo>
                    <a:cubicBezTo>
                      <a:pt x="27" y="2"/>
                      <a:pt x="27" y="2"/>
                      <a:pt x="27" y="2"/>
                    </a:cubicBezTo>
                    <a:cubicBezTo>
                      <a:pt x="27" y="4"/>
                      <a:pt x="27" y="4"/>
                      <a:pt x="27" y="4"/>
                    </a:cubicBezTo>
                    <a:cubicBezTo>
                      <a:pt x="26" y="4"/>
                      <a:pt x="26" y="3"/>
                      <a:pt x="25" y="3"/>
                    </a:cubicBezTo>
                    <a:cubicBezTo>
                      <a:pt x="25" y="3"/>
                      <a:pt x="25" y="3"/>
                      <a:pt x="24" y="3"/>
                    </a:cubicBezTo>
                    <a:cubicBezTo>
                      <a:pt x="24" y="3"/>
                      <a:pt x="24" y="3"/>
                      <a:pt x="23" y="3"/>
                    </a:cubicBezTo>
                    <a:cubicBezTo>
                      <a:pt x="23" y="3"/>
                      <a:pt x="22" y="3"/>
                      <a:pt x="22" y="3"/>
                    </a:cubicBezTo>
                    <a:cubicBezTo>
                      <a:pt x="22" y="3"/>
                      <a:pt x="22" y="3"/>
                      <a:pt x="21" y="3"/>
                    </a:cubicBezTo>
                    <a:cubicBezTo>
                      <a:pt x="21" y="2"/>
                      <a:pt x="21" y="2"/>
                      <a:pt x="21" y="2"/>
                    </a:cubicBezTo>
                    <a:cubicBezTo>
                      <a:pt x="20" y="1"/>
                      <a:pt x="20" y="1"/>
                      <a:pt x="20" y="1"/>
                    </a:cubicBezTo>
                    <a:cubicBezTo>
                      <a:pt x="19" y="1"/>
                      <a:pt x="19" y="1"/>
                      <a:pt x="19" y="1"/>
                    </a:cubicBezTo>
                    <a:cubicBezTo>
                      <a:pt x="18" y="1"/>
                      <a:pt x="18" y="1"/>
                      <a:pt x="18" y="1"/>
                    </a:cubicBezTo>
                    <a:cubicBezTo>
                      <a:pt x="17" y="2"/>
                      <a:pt x="17" y="2"/>
                      <a:pt x="17" y="2"/>
                    </a:cubicBezTo>
                    <a:cubicBezTo>
                      <a:pt x="17" y="3"/>
                      <a:pt x="17" y="3"/>
                      <a:pt x="17" y="4"/>
                    </a:cubicBezTo>
                    <a:cubicBezTo>
                      <a:pt x="16" y="4"/>
                      <a:pt x="17" y="4"/>
                      <a:pt x="17" y="5"/>
                    </a:cubicBezTo>
                    <a:cubicBezTo>
                      <a:pt x="16" y="5"/>
                      <a:pt x="16" y="5"/>
                      <a:pt x="16" y="5"/>
                    </a:cubicBezTo>
                    <a:cubicBezTo>
                      <a:pt x="16" y="5"/>
                      <a:pt x="16" y="5"/>
                      <a:pt x="16" y="5"/>
                    </a:cubicBezTo>
                    <a:cubicBezTo>
                      <a:pt x="16" y="6"/>
                      <a:pt x="16" y="6"/>
                      <a:pt x="16" y="6"/>
                    </a:cubicBezTo>
                    <a:cubicBezTo>
                      <a:pt x="16" y="7"/>
                      <a:pt x="16" y="7"/>
                      <a:pt x="16" y="8"/>
                    </a:cubicBezTo>
                    <a:cubicBezTo>
                      <a:pt x="15" y="8"/>
                      <a:pt x="15" y="8"/>
                      <a:pt x="15" y="9"/>
                    </a:cubicBezTo>
                    <a:cubicBezTo>
                      <a:pt x="14" y="9"/>
                      <a:pt x="15" y="10"/>
                      <a:pt x="14" y="10"/>
                    </a:cubicBezTo>
                    <a:cubicBezTo>
                      <a:pt x="14" y="10"/>
                      <a:pt x="14" y="11"/>
                      <a:pt x="14" y="11"/>
                    </a:cubicBezTo>
                    <a:cubicBezTo>
                      <a:pt x="14" y="12"/>
                      <a:pt x="14" y="12"/>
                      <a:pt x="14" y="13"/>
                    </a:cubicBezTo>
                    <a:cubicBezTo>
                      <a:pt x="14" y="13"/>
                      <a:pt x="15" y="13"/>
                      <a:pt x="14" y="14"/>
                    </a:cubicBezTo>
                    <a:cubicBezTo>
                      <a:pt x="14" y="14"/>
                      <a:pt x="14" y="14"/>
                      <a:pt x="14" y="15"/>
                    </a:cubicBezTo>
                    <a:cubicBezTo>
                      <a:pt x="13" y="15"/>
                      <a:pt x="14" y="16"/>
                      <a:pt x="14" y="17"/>
                    </a:cubicBezTo>
                    <a:cubicBezTo>
                      <a:pt x="13" y="17"/>
                      <a:pt x="13" y="17"/>
                      <a:pt x="13" y="18"/>
                    </a:cubicBezTo>
                    <a:cubicBezTo>
                      <a:pt x="13" y="18"/>
                      <a:pt x="12" y="18"/>
                      <a:pt x="12" y="18"/>
                    </a:cubicBezTo>
                    <a:cubicBezTo>
                      <a:pt x="12" y="19"/>
                      <a:pt x="12" y="19"/>
                      <a:pt x="12" y="20"/>
                    </a:cubicBezTo>
                    <a:cubicBezTo>
                      <a:pt x="11" y="20"/>
                      <a:pt x="11" y="20"/>
                      <a:pt x="11" y="20"/>
                    </a:cubicBezTo>
                    <a:cubicBezTo>
                      <a:pt x="11" y="20"/>
                      <a:pt x="11" y="20"/>
                      <a:pt x="10" y="21"/>
                    </a:cubicBezTo>
                    <a:cubicBezTo>
                      <a:pt x="10" y="21"/>
                      <a:pt x="10" y="21"/>
                      <a:pt x="10" y="21"/>
                    </a:cubicBezTo>
                    <a:cubicBezTo>
                      <a:pt x="10" y="22"/>
                      <a:pt x="10" y="22"/>
                      <a:pt x="10" y="22"/>
                    </a:cubicBezTo>
                    <a:cubicBezTo>
                      <a:pt x="10" y="23"/>
                      <a:pt x="10" y="23"/>
                      <a:pt x="10" y="23"/>
                    </a:cubicBezTo>
                    <a:cubicBezTo>
                      <a:pt x="11" y="24"/>
                      <a:pt x="11" y="24"/>
                      <a:pt x="10" y="25"/>
                    </a:cubicBezTo>
                    <a:cubicBezTo>
                      <a:pt x="10" y="25"/>
                      <a:pt x="10" y="25"/>
                      <a:pt x="10" y="25"/>
                    </a:cubicBezTo>
                    <a:cubicBezTo>
                      <a:pt x="10" y="26"/>
                      <a:pt x="10" y="26"/>
                      <a:pt x="10" y="26"/>
                    </a:cubicBezTo>
                    <a:cubicBezTo>
                      <a:pt x="9" y="26"/>
                      <a:pt x="9" y="26"/>
                      <a:pt x="9" y="26"/>
                    </a:cubicBezTo>
                    <a:cubicBezTo>
                      <a:pt x="9" y="27"/>
                      <a:pt x="9" y="27"/>
                      <a:pt x="8" y="27"/>
                    </a:cubicBezTo>
                    <a:cubicBezTo>
                      <a:pt x="8" y="27"/>
                      <a:pt x="8" y="28"/>
                      <a:pt x="7" y="28"/>
                    </a:cubicBezTo>
                    <a:cubicBezTo>
                      <a:pt x="7" y="29"/>
                      <a:pt x="7" y="29"/>
                      <a:pt x="6" y="29"/>
                    </a:cubicBezTo>
                    <a:cubicBezTo>
                      <a:pt x="6" y="29"/>
                      <a:pt x="6" y="29"/>
                      <a:pt x="6" y="29"/>
                    </a:cubicBezTo>
                    <a:cubicBezTo>
                      <a:pt x="5" y="29"/>
                      <a:pt x="6" y="29"/>
                      <a:pt x="6" y="28"/>
                    </a:cubicBezTo>
                    <a:cubicBezTo>
                      <a:pt x="5" y="28"/>
                      <a:pt x="5" y="28"/>
                      <a:pt x="5" y="28"/>
                    </a:cubicBezTo>
                    <a:cubicBezTo>
                      <a:pt x="5" y="28"/>
                      <a:pt x="5" y="28"/>
                      <a:pt x="4" y="28"/>
                    </a:cubicBezTo>
                    <a:cubicBezTo>
                      <a:pt x="4" y="29"/>
                      <a:pt x="4" y="29"/>
                      <a:pt x="4" y="29"/>
                    </a:cubicBezTo>
                    <a:cubicBezTo>
                      <a:pt x="3" y="29"/>
                      <a:pt x="3" y="29"/>
                      <a:pt x="3" y="29"/>
                    </a:cubicBezTo>
                    <a:cubicBezTo>
                      <a:pt x="3" y="29"/>
                      <a:pt x="3" y="29"/>
                      <a:pt x="2" y="29"/>
                    </a:cubicBezTo>
                    <a:cubicBezTo>
                      <a:pt x="2" y="29"/>
                      <a:pt x="2" y="29"/>
                      <a:pt x="1" y="29"/>
                    </a:cubicBezTo>
                    <a:cubicBezTo>
                      <a:pt x="1" y="29"/>
                      <a:pt x="1" y="30"/>
                      <a:pt x="1" y="30"/>
                    </a:cubicBezTo>
                    <a:cubicBezTo>
                      <a:pt x="0" y="31"/>
                      <a:pt x="1" y="31"/>
                      <a:pt x="0" y="31"/>
                    </a:cubicBezTo>
                    <a:cubicBezTo>
                      <a:pt x="0" y="32"/>
                      <a:pt x="0" y="32"/>
                      <a:pt x="0" y="32"/>
                    </a:cubicBezTo>
                    <a:cubicBezTo>
                      <a:pt x="0" y="32"/>
                      <a:pt x="0" y="32"/>
                      <a:pt x="0" y="32"/>
                    </a:cubicBezTo>
                    <a:cubicBezTo>
                      <a:pt x="0" y="32"/>
                      <a:pt x="0" y="32"/>
                      <a:pt x="0" y="32"/>
                    </a:cubicBezTo>
                    <a:cubicBezTo>
                      <a:pt x="0" y="32"/>
                      <a:pt x="0" y="32"/>
                      <a:pt x="0" y="3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64" name="Freeform 461"/>
              <p:cNvSpPr>
                <a:spLocks/>
              </p:cNvSpPr>
              <p:nvPr/>
            </p:nvSpPr>
            <p:spPr bwMode="auto">
              <a:xfrm>
                <a:off x="5143501" y="3443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65" name="Freeform 462"/>
              <p:cNvSpPr>
                <a:spLocks/>
              </p:cNvSpPr>
              <p:nvPr/>
            </p:nvSpPr>
            <p:spPr bwMode="auto">
              <a:xfrm>
                <a:off x="5003801" y="3411539"/>
                <a:ext cx="301625" cy="508000"/>
              </a:xfrm>
              <a:custGeom>
                <a:avLst/>
                <a:gdLst>
                  <a:gd name="T0" fmla="*/ 1 w 28"/>
                  <a:gd name="T1" fmla="*/ 12 h 47"/>
                  <a:gd name="T2" fmla="*/ 1 w 28"/>
                  <a:gd name="T3" fmla="*/ 14 h 47"/>
                  <a:gd name="T4" fmla="*/ 2 w 28"/>
                  <a:gd name="T5" fmla="*/ 16 h 47"/>
                  <a:gd name="T6" fmla="*/ 6 w 28"/>
                  <a:gd name="T7" fmla="*/ 18 h 47"/>
                  <a:gd name="T8" fmla="*/ 7 w 28"/>
                  <a:gd name="T9" fmla="*/ 21 h 47"/>
                  <a:gd name="T10" fmla="*/ 7 w 28"/>
                  <a:gd name="T11" fmla="*/ 25 h 47"/>
                  <a:gd name="T12" fmla="*/ 6 w 28"/>
                  <a:gd name="T13" fmla="*/ 30 h 47"/>
                  <a:gd name="T14" fmla="*/ 4 w 28"/>
                  <a:gd name="T15" fmla="*/ 33 h 47"/>
                  <a:gd name="T16" fmla="*/ 2 w 28"/>
                  <a:gd name="T17" fmla="*/ 36 h 47"/>
                  <a:gd name="T18" fmla="*/ 4 w 28"/>
                  <a:gd name="T19" fmla="*/ 40 h 47"/>
                  <a:gd name="T20" fmla="*/ 3 w 28"/>
                  <a:gd name="T21" fmla="*/ 44 h 47"/>
                  <a:gd name="T22" fmla="*/ 6 w 28"/>
                  <a:gd name="T23" fmla="*/ 47 h 47"/>
                  <a:gd name="T24" fmla="*/ 6 w 28"/>
                  <a:gd name="T25" fmla="*/ 44 h 47"/>
                  <a:gd name="T26" fmla="*/ 9 w 28"/>
                  <a:gd name="T27" fmla="*/ 42 h 47"/>
                  <a:gd name="T28" fmla="*/ 12 w 28"/>
                  <a:gd name="T29" fmla="*/ 40 h 47"/>
                  <a:gd name="T30" fmla="*/ 13 w 28"/>
                  <a:gd name="T31" fmla="*/ 36 h 47"/>
                  <a:gd name="T32" fmla="*/ 13 w 28"/>
                  <a:gd name="T33" fmla="*/ 32 h 47"/>
                  <a:gd name="T34" fmla="*/ 11 w 28"/>
                  <a:gd name="T35" fmla="*/ 29 h 47"/>
                  <a:gd name="T36" fmla="*/ 13 w 28"/>
                  <a:gd name="T37" fmla="*/ 27 h 47"/>
                  <a:gd name="T38" fmla="*/ 16 w 28"/>
                  <a:gd name="T39" fmla="*/ 24 h 47"/>
                  <a:gd name="T40" fmla="*/ 18 w 28"/>
                  <a:gd name="T41" fmla="*/ 22 h 47"/>
                  <a:gd name="T42" fmla="*/ 22 w 28"/>
                  <a:gd name="T43" fmla="*/ 19 h 47"/>
                  <a:gd name="T44" fmla="*/ 25 w 28"/>
                  <a:gd name="T45" fmla="*/ 15 h 47"/>
                  <a:gd name="T46" fmla="*/ 28 w 28"/>
                  <a:gd name="T47" fmla="*/ 12 h 47"/>
                  <a:gd name="T48" fmla="*/ 28 w 28"/>
                  <a:gd name="T49" fmla="*/ 6 h 47"/>
                  <a:gd name="T50" fmla="*/ 28 w 28"/>
                  <a:gd name="T51" fmla="*/ 2 h 47"/>
                  <a:gd name="T52" fmla="*/ 27 w 28"/>
                  <a:gd name="T53" fmla="*/ 0 h 47"/>
                  <a:gd name="T54" fmla="*/ 26 w 28"/>
                  <a:gd name="T55" fmla="*/ 1 h 47"/>
                  <a:gd name="T56" fmla="*/ 24 w 28"/>
                  <a:gd name="T57" fmla="*/ 2 h 47"/>
                  <a:gd name="T58" fmla="*/ 22 w 28"/>
                  <a:gd name="T59" fmla="*/ 3 h 47"/>
                  <a:gd name="T60" fmla="*/ 20 w 28"/>
                  <a:gd name="T61" fmla="*/ 3 h 47"/>
                  <a:gd name="T62" fmla="*/ 18 w 28"/>
                  <a:gd name="T63" fmla="*/ 3 h 47"/>
                  <a:gd name="T64" fmla="*/ 16 w 28"/>
                  <a:gd name="T65" fmla="*/ 3 h 47"/>
                  <a:gd name="T66" fmla="*/ 13 w 28"/>
                  <a:gd name="T67" fmla="*/ 3 h 47"/>
                  <a:gd name="T68" fmla="*/ 12 w 28"/>
                  <a:gd name="T69" fmla="*/ 4 h 47"/>
                  <a:gd name="T70" fmla="*/ 13 w 28"/>
                  <a:gd name="T71" fmla="*/ 8 h 47"/>
                  <a:gd name="T72" fmla="*/ 14 w 28"/>
                  <a:gd name="T73" fmla="*/ 10 h 47"/>
                  <a:gd name="T74" fmla="*/ 15 w 28"/>
                  <a:gd name="T75" fmla="*/ 12 h 47"/>
                  <a:gd name="T76" fmla="*/ 13 w 28"/>
                  <a:gd name="T77" fmla="*/ 16 h 47"/>
                  <a:gd name="T78" fmla="*/ 12 w 28"/>
                  <a:gd name="T79" fmla="*/ 14 h 47"/>
                  <a:gd name="T80" fmla="*/ 10 w 28"/>
                  <a:gd name="T81" fmla="*/ 12 h 47"/>
                  <a:gd name="T82" fmla="*/ 8 w 28"/>
                  <a:gd name="T83" fmla="*/ 10 h 47"/>
                  <a:gd name="T84" fmla="*/ 7 w 28"/>
                  <a:gd name="T85" fmla="*/ 11 h 47"/>
                  <a:gd name="T86" fmla="*/ 4 w 28"/>
                  <a:gd name="T87"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7">
                    <a:moveTo>
                      <a:pt x="3" y="12"/>
                    </a:moveTo>
                    <a:cubicBezTo>
                      <a:pt x="3" y="12"/>
                      <a:pt x="3" y="12"/>
                      <a:pt x="2" y="12"/>
                    </a:cubicBezTo>
                    <a:cubicBezTo>
                      <a:pt x="2" y="12"/>
                      <a:pt x="2" y="12"/>
                      <a:pt x="1" y="12"/>
                    </a:cubicBezTo>
                    <a:cubicBezTo>
                      <a:pt x="1" y="13"/>
                      <a:pt x="1" y="13"/>
                      <a:pt x="1" y="13"/>
                    </a:cubicBezTo>
                    <a:cubicBezTo>
                      <a:pt x="0" y="13"/>
                      <a:pt x="0" y="13"/>
                      <a:pt x="0" y="14"/>
                    </a:cubicBezTo>
                    <a:cubicBezTo>
                      <a:pt x="1" y="14"/>
                      <a:pt x="1" y="14"/>
                      <a:pt x="1" y="14"/>
                    </a:cubicBezTo>
                    <a:cubicBezTo>
                      <a:pt x="1" y="14"/>
                      <a:pt x="1" y="14"/>
                      <a:pt x="1" y="15"/>
                    </a:cubicBezTo>
                    <a:cubicBezTo>
                      <a:pt x="1" y="15"/>
                      <a:pt x="1" y="15"/>
                      <a:pt x="1" y="15"/>
                    </a:cubicBezTo>
                    <a:cubicBezTo>
                      <a:pt x="1" y="15"/>
                      <a:pt x="1" y="15"/>
                      <a:pt x="2" y="16"/>
                    </a:cubicBezTo>
                    <a:cubicBezTo>
                      <a:pt x="2" y="16"/>
                      <a:pt x="3" y="16"/>
                      <a:pt x="3" y="16"/>
                    </a:cubicBezTo>
                    <a:cubicBezTo>
                      <a:pt x="4" y="17"/>
                      <a:pt x="4" y="17"/>
                      <a:pt x="5" y="17"/>
                    </a:cubicBezTo>
                    <a:cubicBezTo>
                      <a:pt x="5" y="17"/>
                      <a:pt x="6" y="17"/>
                      <a:pt x="6" y="18"/>
                    </a:cubicBezTo>
                    <a:cubicBezTo>
                      <a:pt x="6" y="18"/>
                      <a:pt x="7" y="18"/>
                      <a:pt x="7" y="18"/>
                    </a:cubicBezTo>
                    <a:cubicBezTo>
                      <a:pt x="7" y="18"/>
                      <a:pt x="7" y="19"/>
                      <a:pt x="7" y="19"/>
                    </a:cubicBezTo>
                    <a:cubicBezTo>
                      <a:pt x="7" y="20"/>
                      <a:pt x="7" y="20"/>
                      <a:pt x="7" y="21"/>
                    </a:cubicBezTo>
                    <a:cubicBezTo>
                      <a:pt x="7" y="22"/>
                      <a:pt x="7" y="22"/>
                      <a:pt x="7" y="23"/>
                    </a:cubicBezTo>
                    <a:cubicBezTo>
                      <a:pt x="7" y="23"/>
                      <a:pt x="7" y="23"/>
                      <a:pt x="7" y="23"/>
                    </a:cubicBezTo>
                    <a:cubicBezTo>
                      <a:pt x="7" y="24"/>
                      <a:pt x="7" y="24"/>
                      <a:pt x="7" y="25"/>
                    </a:cubicBezTo>
                    <a:cubicBezTo>
                      <a:pt x="7" y="26"/>
                      <a:pt x="7" y="26"/>
                      <a:pt x="7" y="27"/>
                    </a:cubicBezTo>
                    <a:cubicBezTo>
                      <a:pt x="7" y="28"/>
                      <a:pt x="6" y="28"/>
                      <a:pt x="6" y="29"/>
                    </a:cubicBezTo>
                    <a:cubicBezTo>
                      <a:pt x="6" y="29"/>
                      <a:pt x="6" y="30"/>
                      <a:pt x="6" y="30"/>
                    </a:cubicBezTo>
                    <a:cubicBezTo>
                      <a:pt x="6" y="30"/>
                      <a:pt x="5" y="31"/>
                      <a:pt x="5" y="31"/>
                    </a:cubicBezTo>
                    <a:cubicBezTo>
                      <a:pt x="5" y="32"/>
                      <a:pt x="5" y="32"/>
                      <a:pt x="4" y="32"/>
                    </a:cubicBezTo>
                    <a:cubicBezTo>
                      <a:pt x="4" y="32"/>
                      <a:pt x="4" y="33"/>
                      <a:pt x="4" y="33"/>
                    </a:cubicBezTo>
                    <a:cubicBezTo>
                      <a:pt x="4" y="33"/>
                      <a:pt x="3" y="33"/>
                      <a:pt x="3" y="34"/>
                    </a:cubicBezTo>
                    <a:cubicBezTo>
                      <a:pt x="3" y="34"/>
                      <a:pt x="2" y="34"/>
                      <a:pt x="2" y="35"/>
                    </a:cubicBezTo>
                    <a:cubicBezTo>
                      <a:pt x="2" y="35"/>
                      <a:pt x="2" y="35"/>
                      <a:pt x="2" y="36"/>
                    </a:cubicBezTo>
                    <a:cubicBezTo>
                      <a:pt x="3" y="36"/>
                      <a:pt x="2" y="36"/>
                      <a:pt x="2" y="37"/>
                    </a:cubicBezTo>
                    <a:cubicBezTo>
                      <a:pt x="2" y="38"/>
                      <a:pt x="3" y="38"/>
                      <a:pt x="3" y="39"/>
                    </a:cubicBezTo>
                    <a:cubicBezTo>
                      <a:pt x="3" y="39"/>
                      <a:pt x="4" y="39"/>
                      <a:pt x="4" y="40"/>
                    </a:cubicBezTo>
                    <a:cubicBezTo>
                      <a:pt x="4" y="40"/>
                      <a:pt x="4" y="41"/>
                      <a:pt x="4" y="41"/>
                    </a:cubicBezTo>
                    <a:cubicBezTo>
                      <a:pt x="3" y="41"/>
                      <a:pt x="4" y="42"/>
                      <a:pt x="4" y="42"/>
                    </a:cubicBezTo>
                    <a:cubicBezTo>
                      <a:pt x="3" y="43"/>
                      <a:pt x="3" y="43"/>
                      <a:pt x="3" y="44"/>
                    </a:cubicBezTo>
                    <a:cubicBezTo>
                      <a:pt x="3" y="44"/>
                      <a:pt x="3" y="45"/>
                      <a:pt x="3" y="45"/>
                    </a:cubicBezTo>
                    <a:cubicBezTo>
                      <a:pt x="3" y="46"/>
                      <a:pt x="3" y="46"/>
                      <a:pt x="3" y="46"/>
                    </a:cubicBezTo>
                    <a:cubicBezTo>
                      <a:pt x="6" y="47"/>
                      <a:pt x="6" y="47"/>
                      <a:pt x="6" y="47"/>
                    </a:cubicBezTo>
                    <a:cubicBezTo>
                      <a:pt x="6" y="46"/>
                      <a:pt x="6" y="46"/>
                      <a:pt x="6" y="46"/>
                    </a:cubicBezTo>
                    <a:cubicBezTo>
                      <a:pt x="6" y="46"/>
                      <a:pt x="6" y="45"/>
                      <a:pt x="6" y="45"/>
                    </a:cubicBezTo>
                    <a:cubicBezTo>
                      <a:pt x="6" y="44"/>
                      <a:pt x="6" y="44"/>
                      <a:pt x="6" y="44"/>
                    </a:cubicBezTo>
                    <a:cubicBezTo>
                      <a:pt x="6" y="43"/>
                      <a:pt x="7" y="43"/>
                      <a:pt x="7" y="43"/>
                    </a:cubicBezTo>
                    <a:cubicBezTo>
                      <a:pt x="7" y="43"/>
                      <a:pt x="7" y="42"/>
                      <a:pt x="8" y="42"/>
                    </a:cubicBezTo>
                    <a:cubicBezTo>
                      <a:pt x="8" y="42"/>
                      <a:pt x="9" y="42"/>
                      <a:pt x="9" y="42"/>
                    </a:cubicBezTo>
                    <a:cubicBezTo>
                      <a:pt x="10" y="41"/>
                      <a:pt x="10" y="42"/>
                      <a:pt x="11" y="41"/>
                    </a:cubicBezTo>
                    <a:cubicBezTo>
                      <a:pt x="11" y="41"/>
                      <a:pt x="11" y="41"/>
                      <a:pt x="12" y="41"/>
                    </a:cubicBezTo>
                    <a:cubicBezTo>
                      <a:pt x="12" y="40"/>
                      <a:pt x="12" y="40"/>
                      <a:pt x="12" y="40"/>
                    </a:cubicBezTo>
                    <a:cubicBezTo>
                      <a:pt x="13" y="39"/>
                      <a:pt x="13" y="39"/>
                      <a:pt x="13" y="39"/>
                    </a:cubicBezTo>
                    <a:cubicBezTo>
                      <a:pt x="13" y="38"/>
                      <a:pt x="12" y="38"/>
                      <a:pt x="13" y="37"/>
                    </a:cubicBezTo>
                    <a:cubicBezTo>
                      <a:pt x="13" y="37"/>
                      <a:pt x="13" y="36"/>
                      <a:pt x="13" y="36"/>
                    </a:cubicBezTo>
                    <a:cubicBezTo>
                      <a:pt x="13" y="35"/>
                      <a:pt x="13" y="35"/>
                      <a:pt x="13" y="35"/>
                    </a:cubicBezTo>
                    <a:cubicBezTo>
                      <a:pt x="13" y="34"/>
                      <a:pt x="13" y="34"/>
                      <a:pt x="13" y="33"/>
                    </a:cubicBezTo>
                    <a:cubicBezTo>
                      <a:pt x="12" y="33"/>
                      <a:pt x="13" y="33"/>
                      <a:pt x="13" y="32"/>
                    </a:cubicBezTo>
                    <a:cubicBezTo>
                      <a:pt x="12" y="32"/>
                      <a:pt x="12" y="31"/>
                      <a:pt x="12" y="31"/>
                    </a:cubicBezTo>
                    <a:cubicBezTo>
                      <a:pt x="12" y="30"/>
                      <a:pt x="12" y="30"/>
                      <a:pt x="12" y="30"/>
                    </a:cubicBezTo>
                    <a:cubicBezTo>
                      <a:pt x="12" y="29"/>
                      <a:pt x="11" y="29"/>
                      <a:pt x="11" y="29"/>
                    </a:cubicBezTo>
                    <a:cubicBezTo>
                      <a:pt x="11" y="28"/>
                      <a:pt x="11" y="28"/>
                      <a:pt x="11" y="28"/>
                    </a:cubicBezTo>
                    <a:cubicBezTo>
                      <a:pt x="12" y="27"/>
                      <a:pt x="12" y="27"/>
                      <a:pt x="12" y="27"/>
                    </a:cubicBezTo>
                    <a:cubicBezTo>
                      <a:pt x="12" y="27"/>
                      <a:pt x="13" y="27"/>
                      <a:pt x="13" y="27"/>
                    </a:cubicBezTo>
                    <a:cubicBezTo>
                      <a:pt x="13" y="27"/>
                      <a:pt x="14" y="27"/>
                      <a:pt x="14" y="26"/>
                    </a:cubicBezTo>
                    <a:cubicBezTo>
                      <a:pt x="15" y="26"/>
                      <a:pt x="14" y="26"/>
                      <a:pt x="15" y="25"/>
                    </a:cubicBezTo>
                    <a:cubicBezTo>
                      <a:pt x="15" y="24"/>
                      <a:pt x="16" y="24"/>
                      <a:pt x="16" y="24"/>
                    </a:cubicBezTo>
                    <a:cubicBezTo>
                      <a:pt x="16" y="24"/>
                      <a:pt x="16" y="23"/>
                      <a:pt x="17" y="23"/>
                    </a:cubicBezTo>
                    <a:cubicBezTo>
                      <a:pt x="17" y="23"/>
                      <a:pt x="17" y="23"/>
                      <a:pt x="17" y="23"/>
                    </a:cubicBezTo>
                    <a:cubicBezTo>
                      <a:pt x="17" y="23"/>
                      <a:pt x="17" y="23"/>
                      <a:pt x="18" y="22"/>
                    </a:cubicBezTo>
                    <a:cubicBezTo>
                      <a:pt x="18" y="22"/>
                      <a:pt x="18" y="21"/>
                      <a:pt x="19" y="21"/>
                    </a:cubicBezTo>
                    <a:cubicBezTo>
                      <a:pt x="19" y="20"/>
                      <a:pt x="20" y="20"/>
                      <a:pt x="20" y="20"/>
                    </a:cubicBezTo>
                    <a:cubicBezTo>
                      <a:pt x="21" y="20"/>
                      <a:pt x="22" y="20"/>
                      <a:pt x="22" y="19"/>
                    </a:cubicBezTo>
                    <a:cubicBezTo>
                      <a:pt x="23" y="19"/>
                      <a:pt x="23" y="18"/>
                      <a:pt x="24" y="18"/>
                    </a:cubicBezTo>
                    <a:cubicBezTo>
                      <a:pt x="24" y="17"/>
                      <a:pt x="25" y="17"/>
                      <a:pt x="25" y="17"/>
                    </a:cubicBezTo>
                    <a:cubicBezTo>
                      <a:pt x="25" y="16"/>
                      <a:pt x="25" y="16"/>
                      <a:pt x="25" y="15"/>
                    </a:cubicBezTo>
                    <a:cubicBezTo>
                      <a:pt x="25" y="15"/>
                      <a:pt x="26" y="15"/>
                      <a:pt x="26" y="14"/>
                    </a:cubicBezTo>
                    <a:cubicBezTo>
                      <a:pt x="27" y="14"/>
                      <a:pt x="27" y="14"/>
                      <a:pt x="27" y="13"/>
                    </a:cubicBezTo>
                    <a:cubicBezTo>
                      <a:pt x="27" y="13"/>
                      <a:pt x="28" y="12"/>
                      <a:pt x="28" y="12"/>
                    </a:cubicBezTo>
                    <a:cubicBezTo>
                      <a:pt x="28" y="11"/>
                      <a:pt x="28" y="11"/>
                      <a:pt x="28" y="10"/>
                    </a:cubicBezTo>
                    <a:cubicBezTo>
                      <a:pt x="28" y="10"/>
                      <a:pt x="28" y="9"/>
                      <a:pt x="28" y="8"/>
                    </a:cubicBezTo>
                    <a:cubicBezTo>
                      <a:pt x="28" y="8"/>
                      <a:pt x="28" y="7"/>
                      <a:pt x="28" y="6"/>
                    </a:cubicBezTo>
                    <a:cubicBezTo>
                      <a:pt x="28" y="6"/>
                      <a:pt x="28" y="5"/>
                      <a:pt x="28" y="5"/>
                    </a:cubicBezTo>
                    <a:cubicBezTo>
                      <a:pt x="28" y="4"/>
                      <a:pt x="28" y="3"/>
                      <a:pt x="28" y="3"/>
                    </a:cubicBezTo>
                    <a:cubicBezTo>
                      <a:pt x="28" y="2"/>
                      <a:pt x="28" y="2"/>
                      <a:pt x="28" y="2"/>
                    </a:cubicBezTo>
                    <a:cubicBezTo>
                      <a:pt x="28" y="1"/>
                      <a:pt x="28" y="1"/>
                      <a:pt x="28" y="1"/>
                    </a:cubicBezTo>
                    <a:cubicBezTo>
                      <a:pt x="28" y="0"/>
                      <a:pt x="27" y="0"/>
                      <a:pt x="27" y="0"/>
                    </a:cubicBezTo>
                    <a:cubicBezTo>
                      <a:pt x="27" y="0"/>
                      <a:pt x="27" y="0"/>
                      <a:pt x="27" y="0"/>
                    </a:cubicBezTo>
                    <a:cubicBezTo>
                      <a:pt x="27" y="0"/>
                      <a:pt x="27" y="0"/>
                      <a:pt x="27" y="0"/>
                    </a:cubicBezTo>
                    <a:cubicBezTo>
                      <a:pt x="27" y="0"/>
                      <a:pt x="26" y="0"/>
                      <a:pt x="26" y="0"/>
                    </a:cubicBezTo>
                    <a:cubicBezTo>
                      <a:pt x="26" y="1"/>
                      <a:pt x="26" y="1"/>
                      <a:pt x="26" y="1"/>
                    </a:cubicBezTo>
                    <a:cubicBezTo>
                      <a:pt x="26" y="1"/>
                      <a:pt x="25" y="1"/>
                      <a:pt x="25" y="1"/>
                    </a:cubicBezTo>
                    <a:cubicBezTo>
                      <a:pt x="25" y="1"/>
                      <a:pt x="25" y="1"/>
                      <a:pt x="25" y="1"/>
                    </a:cubicBezTo>
                    <a:cubicBezTo>
                      <a:pt x="24" y="1"/>
                      <a:pt x="25" y="2"/>
                      <a:pt x="24" y="2"/>
                    </a:cubicBezTo>
                    <a:cubicBezTo>
                      <a:pt x="24" y="2"/>
                      <a:pt x="24" y="2"/>
                      <a:pt x="24" y="2"/>
                    </a:cubicBezTo>
                    <a:cubicBezTo>
                      <a:pt x="23" y="2"/>
                      <a:pt x="23" y="2"/>
                      <a:pt x="23" y="2"/>
                    </a:cubicBezTo>
                    <a:cubicBezTo>
                      <a:pt x="22" y="2"/>
                      <a:pt x="22" y="3"/>
                      <a:pt x="22" y="3"/>
                    </a:cubicBezTo>
                    <a:cubicBezTo>
                      <a:pt x="22" y="3"/>
                      <a:pt x="22" y="2"/>
                      <a:pt x="21" y="2"/>
                    </a:cubicBezTo>
                    <a:cubicBezTo>
                      <a:pt x="21" y="2"/>
                      <a:pt x="21" y="2"/>
                      <a:pt x="21" y="2"/>
                    </a:cubicBezTo>
                    <a:cubicBezTo>
                      <a:pt x="20" y="2"/>
                      <a:pt x="20" y="3"/>
                      <a:pt x="20" y="3"/>
                    </a:cubicBezTo>
                    <a:cubicBezTo>
                      <a:pt x="20" y="3"/>
                      <a:pt x="20" y="4"/>
                      <a:pt x="19" y="4"/>
                    </a:cubicBezTo>
                    <a:cubicBezTo>
                      <a:pt x="19" y="4"/>
                      <a:pt x="19" y="3"/>
                      <a:pt x="18" y="3"/>
                    </a:cubicBezTo>
                    <a:cubicBezTo>
                      <a:pt x="18" y="3"/>
                      <a:pt x="18" y="3"/>
                      <a:pt x="18" y="3"/>
                    </a:cubicBezTo>
                    <a:cubicBezTo>
                      <a:pt x="17" y="3"/>
                      <a:pt x="17" y="3"/>
                      <a:pt x="17" y="4"/>
                    </a:cubicBezTo>
                    <a:cubicBezTo>
                      <a:pt x="17" y="4"/>
                      <a:pt x="16" y="4"/>
                      <a:pt x="16" y="3"/>
                    </a:cubicBezTo>
                    <a:cubicBezTo>
                      <a:pt x="16" y="3"/>
                      <a:pt x="16" y="3"/>
                      <a:pt x="16" y="3"/>
                    </a:cubicBezTo>
                    <a:cubicBezTo>
                      <a:pt x="15" y="3"/>
                      <a:pt x="15" y="3"/>
                      <a:pt x="15" y="3"/>
                    </a:cubicBezTo>
                    <a:cubicBezTo>
                      <a:pt x="14" y="3"/>
                      <a:pt x="14" y="3"/>
                      <a:pt x="14" y="3"/>
                    </a:cubicBezTo>
                    <a:cubicBezTo>
                      <a:pt x="13" y="3"/>
                      <a:pt x="13" y="3"/>
                      <a:pt x="13" y="3"/>
                    </a:cubicBezTo>
                    <a:cubicBezTo>
                      <a:pt x="13" y="3"/>
                      <a:pt x="13" y="3"/>
                      <a:pt x="13" y="3"/>
                    </a:cubicBezTo>
                    <a:cubicBezTo>
                      <a:pt x="13" y="4"/>
                      <a:pt x="13" y="4"/>
                      <a:pt x="13" y="4"/>
                    </a:cubicBezTo>
                    <a:cubicBezTo>
                      <a:pt x="13" y="4"/>
                      <a:pt x="13" y="4"/>
                      <a:pt x="12" y="4"/>
                    </a:cubicBezTo>
                    <a:cubicBezTo>
                      <a:pt x="12" y="5"/>
                      <a:pt x="12" y="5"/>
                      <a:pt x="12" y="6"/>
                    </a:cubicBezTo>
                    <a:cubicBezTo>
                      <a:pt x="13" y="6"/>
                      <a:pt x="13" y="6"/>
                      <a:pt x="13" y="7"/>
                    </a:cubicBezTo>
                    <a:cubicBezTo>
                      <a:pt x="13" y="7"/>
                      <a:pt x="13" y="7"/>
                      <a:pt x="13" y="8"/>
                    </a:cubicBezTo>
                    <a:cubicBezTo>
                      <a:pt x="13" y="8"/>
                      <a:pt x="13" y="8"/>
                      <a:pt x="13" y="9"/>
                    </a:cubicBezTo>
                    <a:cubicBezTo>
                      <a:pt x="13" y="9"/>
                      <a:pt x="13" y="9"/>
                      <a:pt x="13" y="9"/>
                    </a:cubicBezTo>
                    <a:cubicBezTo>
                      <a:pt x="13" y="9"/>
                      <a:pt x="14" y="9"/>
                      <a:pt x="14" y="10"/>
                    </a:cubicBezTo>
                    <a:cubicBezTo>
                      <a:pt x="14" y="10"/>
                      <a:pt x="14" y="10"/>
                      <a:pt x="14" y="10"/>
                    </a:cubicBezTo>
                    <a:cubicBezTo>
                      <a:pt x="14" y="11"/>
                      <a:pt x="14" y="11"/>
                      <a:pt x="14" y="11"/>
                    </a:cubicBezTo>
                    <a:cubicBezTo>
                      <a:pt x="15" y="12"/>
                      <a:pt x="15" y="12"/>
                      <a:pt x="15" y="12"/>
                    </a:cubicBezTo>
                    <a:cubicBezTo>
                      <a:pt x="15" y="13"/>
                      <a:pt x="15" y="13"/>
                      <a:pt x="15" y="14"/>
                    </a:cubicBezTo>
                    <a:cubicBezTo>
                      <a:pt x="15" y="14"/>
                      <a:pt x="15" y="15"/>
                      <a:pt x="14" y="15"/>
                    </a:cubicBezTo>
                    <a:cubicBezTo>
                      <a:pt x="14" y="15"/>
                      <a:pt x="14" y="16"/>
                      <a:pt x="13" y="16"/>
                    </a:cubicBezTo>
                    <a:cubicBezTo>
                      <a:pt x="13" y="16"/>
                      <a:pt x="13" y="16"/>
                      <a:pt x="12" y="16"/>
                    </a:cubicBezTo>
                    <a:cubicBezTo>
                      <a:pt x="12" y="16"/>
                      <a:pt x="12" y="16"/>
                      <a:pt x="11" y="15"/>
                    </a:cubicBezTo>
                    <a:cubicBezTo>
                      <a:pt x="11" y="15"/>
                      <a:pt x="12" y="15"/>
                      <a:pt x="12" y="14"/>
                    </a:cubicBezTo>
                    <a:cubicBezTo>
                      <a:pt x="12" y="14"/>
                      <a:pt x="12" y="13"/>
                      <a:pt x="12" y="13"/>
                    </a:cubicBezTo>
                    <a:cubicBezTo>
                      <a:pt x="12" y="12"/>
                      <a:pt x="11" y="12"/>
                      <a:pt x="11" y="12"/>
                    </a:cubicBezTo>
                    <a:cubicBezTo>
                      <a:pt x="11" y="12"/>
                      <a:pt x="10" y="12"/>
                      <a:pt x="10" y="12"/>
                    </a:cubicBezTo>
                    <a:cubicBezTo>
                      <a:pt x="10" y="12"/>
                      <a:pt x="9" y="12"/>
                      <a:pt x="9" y="12"/>
                    </a:cubicBezTo>
                    <a:cubicBezTo>
                      <a:pt x="9" y="12"/>
                      <a:pt x="9" y="11"/>
                      <a:pt x="9" y="11"/>
                    </a:cubicBezTo>
                    <a:cubicBezTo>
                      <a:pt x="8" y="11"/>
                      <a:pt x="9" y="10"/>
                      <a:pt x="8" y="10"/>
                    </a:cubicBezTo>
                    <a:cubicBezTo>
                      <a:pt x="8" y="10"/>
                      <a:pt x="8" y="10"/>
                      <a:pt x="8" y="10"/>
                    </a:cubicBezTo>
                    <a:cubicBezTo>
                      <a:pt x="7" y="10"/>
                      <a:pt x="7" y="10"/>
                      <a:pt x="7" y="10"/>
                    </a:cubicBezTo>
                    <a:cubicBezTo>
                      <a:pt x="7" y="10"/>
                      <a:pt x="7" y="11"/>
                      <a:pt x="7" y="11"/>
                    </a:cubicBezTo>
                    <a:cubicBezTo>
                      <a:pt x="7" y="11"/>
                      <a:pt x="7" y="11"/>
                      <a:pt x="6" y="11"/>
                    </a:cubicBezTo>
                    <a:cubicBezTo>
                      <a:pt x="6" y="11"/>
                      <a:pt x="6" y="11"/>
                      <a:pt x="5" y="11"/>
                    </a:cubicBezTo>
                    <a:cubicBezTo>
                      <a:pt x="5" y="11"/>
                      <a:pt x="5" y="11"/>
                      <a:pt x="4" y="11"/>
                    </a:cubicBezTo>
                    <a:cubicBezTo>
                      <a:pt x="4" y="12"/>
                      <a:pt x="4" y="12"/>
                      <a:pt x="3" y="1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66" name="Freeform 463"/>
              <p:cNvSpPr>
                <a:spLocks/>
              </p:cNvSpPr>
              <p:nvPr/>
            </p:nvSpPr>
            <p:spPr bwMode="auto">
              <a:xfrm>
                <a:off x="4560889" y="2351089"/>
                <a:ext cx="292100" cy="498475"/>
              </a:xfrm>
              <a:custGeom>
                <a:avLst/>
                <a:gdLst>
                  <a:gd name="T0" fmla="*/ 2 w 27"/>
                  <a:gd name="T1" fmla="*/ 29 h 46"/>
                  <a:gd name="T2" fmla="*/ 2 w 27"/>
                  <a:gd name="T3" fmla="*/ 30 h 46"/>
                  <a:gd name="T4" fmla="*/ 3 w 27"/>
                  <a:gd name="T5" fmla="*/ 31 h 46"/>
                  <a:gd name="T6" fmla="*/ 4 w 27"/>
                  <a:gd name="T7" fmla="*/ 33 h 46"/>
                  <a:gd name="T8" fmla="*/ 4 w 27"/>
                  <a:gd name="T9" fmla="*/ 34 h 46"/>
                  <a:gd name="T10" fmla="*/ 4 w 27"/>
                  <a:gd name="T11" fmla="*/ 37 h 46"/>
                  <a:gd name="T12" fmla="*/ 5 w 27"/>
                  <a:gd name="T13" fmla="*/ 39 h 46"/>
                  <a:gd name="T14" fmla="*/ 3 w 27"/>
                  <a:gd name="T15" fmla="*/ 39 h 46"/>
                  <a:gd name="T16" fmla="*/ 2 w 27"/>
                  <a:gd name="T17" fmla="*/ 40 h 46"/>
                  <a:gd name="T18" fmla="*/ 3 w 27"/>
                  <a:gd name="T19" fmla="*/ 42 h 46"/>
                  <a:gd name="T20" fmla="*/ 5 w 27"/>
                  <a:gd name="T21" fmla="*/ 43 h 46"/>
                  <a:gd name="T22" fmla="*/ 5 w 27"/>
                  <a:gd name="T23" fmla="*/ 46 h 46"/>
                  <a:gd name="T24" fmla="*/ 7 w 27"/>
                  <a:gd name="T25" fmla="*/ 46 h 46"/>
                  <a:gd name="T26" fmla="*/ 8 w 27"/>
                  <a:gd name="T27" fmla="*/ 45 h 46"/>
                  <a:gd name="T28" fmla="*/ 10 w 27"/>
                  <a:gd name="T29" fmla="*/ 45 h 46"/>
                  <a:gd name="T30" fmla="*/ 11 w 27"/>
                  <a:gd name="T31" fmla="*/ 44 h 46"/>
                  <a:gd name="T32" fmla="*/ 13 w 27"/>
                  <a:gd name="T33" fmla="*/ 42 h 46"/>
                  <a:gd name="T34" fmla="*/ 15 w 27"/>
                  <a:gd name="T35" fmla="*/ 42 h 46"/>
                  <a:gd name="T36" fmla="*/ 17 w 27"/>
                  <a:gd name="T37" fmla="*/ 41 h 46"/>
                  <a:gd name="T38" fmla="*/ 19 w 27"/>
                  <a:gd name="T39" fmla="*/ 40 h 46"/>
                  <a:gd name="T40" fmla="*/ 20 w 27"/>
                  <a:gd name="T41" fmla="*/ 39 h 46"/>
                  <a:gd name="T42" fmla="*/ 21 w 27"/>
                  <a:gd name="T43" fmla="*/ 38 h 46"/>
                  <a:gd name="T44" fmla="*/ 22 w 27"/>
                  <a:gd name="T45" fmla="*/ 37 h 46"/>
                  <a:gd name="T46" fmla="*/ 24 w 27"/>
                  <a:gd name="T47" fmla="*/ 36 h 46"/>
                  <a:gd name="T48" fmla="*/ 24 w 27"/>
                  <a:gd name="T49" fmla="*/ 36 h 46"/>
                  <a:gd name="T50" fmla="*/ 23 w 27"/>
                  <a:gd name="T51" fmla="*/ 35 h 46"/>
                  <a:gd name="T52" fmla="*/ 23 w 27"/>
                  <a:gd name="T53" fmla="*/ 33 h 46"/>
                  <a:gd name="T54" fmla="*/ 23 w 27"/>
                  <a:gd name="T55" fmla="*/ 31 h 46"/>
                  <a:gd name="T56" fmla="*/ 23 w 27"/>
                  <a:gd name="T57" fmla="*/ 29 h 46"/>
                  <a:gd name="T58" fmla="*/ 22 w 27"/>
                  <a:gd name="T59" fmla="*/ 27 h 46"/>
                  <a:gd name="T60" fmla="*/ 24 w 27"/>
                  <a:gd name="T61" fmla="*/ 25 h 46"/>
                  <a:gd name="T62" fmla="*/ 24 w 27"/>
                  <a:gd name="T63" fmla="*/ 23 h 46"/>
                  <a:gd name="T64" fmla="*/ 25 w 27"/>
                  <a:gd name="T65" fmla="*/ 23 h 46"/>
                  <a:gd name="T66" fmla="*/ 26 w 27"/>
                  <a:gd name="T67" fmla="*/ 12 h 46"/>
                  <a:gd name="T68" fmla="*/ 25 w 27"/>
                  <a:gd name="T69" fmla="*/ 11 h 46"/>
                  <a:gd name="T70" fmla="*/ 23 w 27"/>
                  <a:gd name="T71" fmla="*/ 10 h 46"/>
                  <a:gd name="T72" fmla="*/ 20 w 27"/>
                  <a:gd name="T73" fmla="*/ 8 h 46"/>
                  <a:gd name="T74" fmla="*/ 18 w 27"/>
                  <a:gd name="T75" fmla="*/ 7 h 46"/>
                  <a:gd name="T76" fmla="*/ 14 w 27"/>
                  <a:gd name="T77" fmla="*/ 5 h 46"/>
                  <a:gd name="T78" fmla="*/ 13 w 27"/>
                  <a:gd name="T79" fmla="*/ 4 h 46"/>
                  <a:gd name="T80" fmla="*/ 8 w 27"/>
                  <a:gd name="T81" fmla="*/ 2 h 46"/>
                  <a:gd name="T82" fmla="*/ 6 w 27"/>
                  <a:gd name="T83" fmla="*/ 0 h 46"/>
                  <a:gd name="T84" fmla="*/ 5 w 27"/>
                  <a:gd name="T85" fmla="*/ 1 h 46"/>
                  <a:gd name="T86" fmla="*/ 4 w 27"/>
                  <a:gd name="T87" fmla="*/ 2 h 46"/>
                  <a:gd name="T88" fmla="*/ 4 w 27"/>
                  <a:gd name="T89" fmla="*/ 4 h 46"/>
                  <a:gd name="T90" fmla="*/ 4 w 27"/>
                  <a:gd name="T91" fmla="*/ 7 h 46"/>
                  <a:gd name="T92" fmla="*/ 5 w 27"/>
                  <a:gd name="T93" fmla="*/ 8 h 46"/>
                  <a:gd name="T94" fmla="*/ 6 w 27"/>
                  <a:gd name="T95" fmla="*/ 9 h 46"/>
                  <a:gd name="T96" fmla="*/ 5 w 27"/>
                  <a:gd name="T97" fmla="*/ 13 h 46"/>
                  <a:gd name="T98" fmla="*/ 5 w 27"/>
                  <a:gd name="T99" fmla="*/ 20 h 46"/>
                  <a:gd name="T100" fmla="*/ 3 w 27"/>
                  <a:gd name="T101" fmla="*/ 21 h 46"/>
                  <a:gd name="T102" fmla="*/ 2 w 27"/>
                  <a:gd name="T103" fmla="*/ 23 h 46"/>
                  <a:gd name="T104" fmla="*/ 2 w 27"/>
                  <a:gd name="T105" fmla="*/ 23 h 46"/>
                  <a:gd name="T106" fmla="*/ 1 w 27"/>
                  <a:gd name="T107" fmla="*/ 26 h 46"/>
                  <a:gd name="T108" fmla="*/ 0 w 27"/>
                  <a:gd name="T109" fmla="*/ 28 h 46"/>
                  <a:gd name="T110" fmla="*/ 1 w 27"/>
                  <a:gd name="T111"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46">
                    <a:moveTo>
                      <a:pt x="1" y="28"/>
                    </a:moveTo>
                    <a:cubicBezTo>
                      <a:pt x="2" y="28"/>
                      <a:pt x="1" y="29"/>
                      <a:pt x="2" y="29"/>
                    </a:cubicBezTo>
                    <a:cubicBezTo>
                      <a:pt x="2" y="29"/>
                      <a:pt x="2" y="29"/>
                      <a:pt x="2" y="30"/>
                    </a:cubicBezTo>
                    <a:cubicBezTo>
                      <a:pt x="2" y="30"/>
                      <a:pt x="2" y="30"/>
                      <a:pt x="2" y="30"/>
                    </a:cubicBezTo>
                    <a:cubicBezTo>
                      <a:pt x="2" y="30"/>
                      <a:pt x="2" y="30"/>
                      <a:pt x="2" y="30"/>
                    </a:cubicBezTo>
                    <a:cubicBezTo>
                      <a:pt x="3" y="30"/>
                      <a:pt x="3" y="31"/>
                      <a:pt x="3" y="31"/>
                    </a:cubicBezTo>
                    <a:cubicBezTo>
                      <a:pt x="3" y="31"/>
                      <a:pt x="4" y="31"/>
                      <a:pt x="4" y="32"/>
                    </a:cubicBezTo>
                    <a:cubicBezTo>
                      <a:pt x="4" y="32"/>
                      <a:pt x="4" y="33"/>
                      <a:pt x="4" y="33"/>
                    </a:cubicBezTo>
                    <a:cubicBezTo>
                      <a:pt x="4" y="33"/>
                      <a:pt x="4" y="34"/>
                      <a:pt x="4" y="34"/>
                    </a:cubicBezTo>
                    <a:cubicBezTo>
                      <a:pt x="4" y="34"/>
                      <a:pt x="4" y="34"/>
                      <a:pt x="4" y="34"/>
                    </a:cubicBezTo>
                    <a:cubicBezTo>
                      <a:pt x="5" y="35"/>
                      <a:pt x="4" y="36"/>
                      <a:pt x="4" y="36"/>
                    </a:cubicBezTo>
                    <a:cubicBezTo>
                      <a:pt x="4" y="37"/>
                      <a:pt x="4" y="37"/>
                      <a:pt x="4" y="37"/>
                    </a:cubicBezTo>
                    <a:cubicBezTo>
                      <a:pt x="5" y="38"/>
                      <a:pt x="5" y="38"/>
                      <a:pt x="5" y="38"/>
                    </a:cubicBezTo>
                    <a:cubicBezTo>
                      <a:pt x="5" y="38"/>
                      <a:pt x="6" y="38"/>
                      <a:pt x="5" y="39"/>
                    </a:cubicBezTo>
                    <a:cubicBezTo>
                      <a:pt x="5" y="39"/>
                      <a:pt x="5" y="39"/>
                      <a:pt x="4" y="39"/>
                    </a:cubicBezTo>
                    <a:cubicBezTo>
                      <a:pt x="4" y="39"/>
                      <a:pt x="4" y="39"/>
                      <a:pt x="3" y="39"/>
                    </a:cubicBezTo>
                    <a:cubicBezTo>
                      <a:pt x="3" y="39"/>
                      <a:pt x="2" y="39"/>
                      <a:pt x="2" y="39"/>
                    </a:cubicBezTo>
                    <a:cubicBezTo>
                      <a:pt x="2" y="39"/>
                      <a:pt x="2" y="40"/>
                      <a:pt x="2" y="40"/>
                    </a:cubicBezTo>
                    <a:cubicBezTo>
                      <a:pt x="2" y="40"/>
                      <a:pt x="2" y="40"/>
                      <a:pt x="2" y="41"/>
                    </a:cubicBezTo>
                    <a:cubicBezTo>
                      <a:pt x="2" y="41"/>
                      <a:pt x="2" y="41"/>
                      <a:pt x="3" y="42"/>
                    </a:cubicBezTo>
                    <a:cubicBezTo>
                      <a:pt x="3" y="42"/>
                      <a:pt x="3" y="42"/>
                      <a:pt x="3" y="42"/>
                    </a:cubicBezTo>
                    <a:cubicBezTo>
                      <a:pt x="4" y="42"/>
                      <a:pt x="4" y="42"/>
                      <a:pt x="5" y="43"/>
                    </a:cubicBezTo>
                    <a:cubicBezTo>
                      <a:pt x="5" y="43"/>
                      <a:pt x="5" y="44"/>
                      <a:pt x="5" y="44"/>
                    </a:cubicBezTo>
                    <a:cubicBezTo>
                      <a:pt x="5" y="45"/>
                      <a:pt x="5" y="45"/>
                      <a:pt x="5" y="46"/>
                    </a:cubicBezTo>
                    <a:cubicBezTo>
                      <a:pt x="6" y="46"/>
                      <a:pt x="6" y="46"/>
                      <a:pt x="6" y="46"/>
                    </a:cubicBezTo>
                    <a:cubicBezTo>
                      <a:pt x="6" y="46"/>
                      <a:pt x="6" y="46"/>
                      <a:pt x="7" y="46"/>
                    </a:cubicBezTo>
                    <a:cubicBezTo>
                      <a:pt x="7" y="46"/>
                      <a:pt x="7" y="46"/>
                      <a:pt x="8" y="46"/>
                    </a:cubicBezTo>
                    <a:cubicBezTo>
                      <a:pt x="8" y="45"/>
                      <a:pt x="8" y="45"/>
                      <a:pt x="8" y="45"/>
                    </a:cubicBezTo>
                    <a:cubicBezTo>
                      <a:pt x="8" y="45"/>
                      <a:pt x="8" y="46"/>
                      <a:pt x="9" y="46"/>
                    </a:cubicBezTo>
                    <a:cubicBezTo>
                      <a:pt x="9" y="46"/>
                      <a:pt x="9" y="45"/>
                      <a:pt x="10" y="45"/>
                    </a:cubicBezTo>
                    <a:cubicBezTo>
                      <a:pt x="10" y="44"/>
                      <a:pt x="10" y="45"/>
                      <a:pt x="11" y="45"/>
                    </a:cubicBezTo>
                    <a:cubicBezTo>
                      <a:pt x="11" y="44"/>
                      <a:pt x="11" y="44"/>
                      <a:pt x="11" y="44"/>
                    </a:cubicBezTo>
                    <a:cubicBezTo>
                      <a:pt x="11" y="43"/>
                      <a:pt x="11" y="43"/>
                      <a:pt x="12" y="43"/>
                    </a:cubicBezTo>
                    <a:cubicBezTo>
                      <a:pt x="12" y="42"/>
                      <a:pt x="12" y="42"/>
                      <a:pt x="13" y="42"/>
                    </a:cubicBezTo>
                    <a:cubicBezTo>
                      <a:pt x="13" y="42"/>
                      <a:pt x="14" y="42"/>
                      <a:pt x="14" y="42"/>
                    </a:cubicBezTo>
                    <a:cubicBezTo>
                      <a:pt x="15" y="42"/>
                      <a:pt x="15" y="42"/>
                      <a:pt x="15" y="42"/>
                    </a:cubicBezTo>
                    <a:cubicBezTo>
                      <a:pt x="16" y="42"/>
                      <a:pt x="16" y="42"/>
                      <a:pt x="16" y="42"/>
                    </a:cubicBezTo>
                    <a:cubicBezTo>
                      <a:pt x="17" y="41"/>
                      <a:pt x="17" y="41"/>
                      <a:pt x="17" y="41"/>
                    </a:cubicBezTo>
                    <a:cubicBezTo>
                      <a:pt x="18" y="41"/>
                      <a:pt x="18" y="41"/>
                      <a:pt x="18" y="41"/>
                    </a:cubicBezTo>
                    <a:cubicBezTo>
                      <a:pt x="18" y="41"/>
                      <a:pt x="18" y="41"/>
                      <a:pt x="19" y="40"/>
                    </a:cubicBezTo>
                    <a:cubicBezTo>
                      <a:pt x="19" y="40"/>
                      <a:pt x="19" y="40"/>
                      <a:pt x="19" y="40"/>
                    </a:cubicBezTo>
                    <a:cubicBezTo>
                      <a:pt x="20" y="39"/>
                      <a:pt x="20" y="39"/>
                      <a:pt x="20" y="39"/>
                    </a:cubicBezTo>
                    <a:cubicBezTo>
                      <a:pt x="20" y="39"/>
                      <a:pt x="20" y="39"/>
                      <a:pt x="20" y="38"/>
                    </a:cubicBezTo>
                    <a:cubicBezTo>
                      <a:pt x="21" y="38"/>
                      <a:pt x="21" y="38"/>
                      <a:pt x="21" y="38"/>
                    </a:cubicBezTo>
                    <a:cubicBezTo>
                      <a:pt x="21" y="38"/>
                      <a:pt x="21" y="37"/>
                      <a:pt x="21" y="37"/>
                    </a:cubicBezTo>
                    <a:cubicBezTo>
                      <a:pt x="21" y="37"/>
                      <a:pt x="21" y="37"/>
                      <a:pt x="22" y="37"/>
                    </a:cubicBezTo>
                    <a:cubicBezTo>
                      <a:pt x="22" y="36"/>
                      <a:pt x="22" y="36"/>
                      <a:pt x="23" y="36"/>
                    </a:cubicBezTo>
                    <a:cubicBezTo>
                      <a:pt x="23" y="36"/>
                      <a:pt x="23" y="36"/>
                      <a:pt x="24" y="36"/>
                    </a:cubicBezTo>
                    <a:cubicBezTo>
                      <a:pt x="24" y="36"/>
                      <a:pt x="24" y="36"/>
                      <a:pt x="24" y="36"/>
                    </a:cubicBezTo>
                    <a:cubicBezTo>
                      <a:pt x="24" y="36"/>
                      <a:pt x="24" y="36"/>
                      <a:pt x="24" y="36"/>
                    </a:cubicBezTo>
                    <a:cubicBezTo>
                      <a:pt x="24" y="35"/>
                      <a:pt x="24" y="35"/>
                      <a:pt x="24" y="35"/>
                    </a:cubicBezTo>
                    <a:cubicBezTo>
                      <a:pt x="24" y="35"/>
                      <a:pt x="23" y="35"/>
                      <a:pt x="23" y="35"/>
                    </a:cubicBezTo>
                    <a:cubicBezTo>
                      <a:pt x="23" y="34"/>
                      <a:pt x="23" y="34"/>
                      <a:pt x="23" y="34"/>
                    </a:cubicBezTo>
                    <a:cubicBezTo>
                      <a:pt x="23" y="34"/>
                      <a:pt x="23" y="34"/>
                      <a:pt x="23" y="33"/>
                    </a:cubicBezTo>
                    <a:cubicBezTo>
                      <a:pt x="23" y="33"/>
                      <a:pt x="23" y="33"/>
                      <a:pt x="23" y="33"/>
                    </a:cubicBezTo>
                    <a:cubicBezTo>
                      <a:pt x="23" y="32"/>
                      <a:pt x="23" y="32"/>
                      <a:pt x="23" y="31"/>
                    </a:cubicBezTo>
                    <a:cubicBezTo>
                      <a:pt x="23" y="31"/>
                      <a:pt x="23" y="30"/>
                      <a:pt x="23" y="30"/>
                    </a:cubicBezTo>
                    <a:cubicBezTo>
                      <a:pt x="23" y="29"/>
                      <a:pt x="23" y="29"/>
                      <a:pt x="23" y="29"/>
                    </a:cubicBezTo>
                    <a:cubicBezTo>
                      <a:pt x="23" y="28"/>
                      <a:pt x="23" y="28"/>
                      <a:pt x="23" y="27"/>
                    </a:cubicBezTo>
                    <a:cubicBezTo>
                      <a:pt x="23" y="27"/>
                      <a:pt x="22" y="27"/>
                      <a:pt x="22" y="27"/>
                    </a:cubicBezTo>
                    <a:cubicBezTo>
                      <a:pt x="22" y="26"/>
                      <a:pt x="23" y="26"/>
                      <a:pt x="23" y="26"/>
                    </a:cubicBezTo>
                    <a:cubicBezTo>
                      <a:pt x="23" y="25"/>
                      <a:pt x="23" y="25"/>
                      <a:pt x="24" y="25"/>
                    </a:cubicBezTo>
                    <a:cubicBezTo>
                      <a:pt x="24" y="24"/>
                      <a:pt x="24" y="24"/>
                      <a:pt x="24" y="24"/>
                    </a:cubicBezTo>
                    <a:cubicBezTo>
                      <a:pt x="24" y="24"/>
                      <a:pt x="24" y="23"/>
                      <a:pt x="24" y="23"/>
                    </a:cubicBezTo>
                    <a:cubicBezTo>
                      <a:pt x="24" y="23"/>
                      <a:pt x="24" y="23"/>
                      <a:pt x="24" y="23"/>
                    </a:cubicBezTo>
                    <a:cubicBezTo>
                      <a:pt x="24" y="23"/>
                      <a:pt x="24" y="23"/>
                      <a:pt x="25" y="23"/>
                    </a:cubicBezTo>
                    <a:cubicBezTo>
                      <a:pt x="27" y="23"/>
                      <a:pt x="27" y="23"/>
                      <a:pt x="27" y="23"/>
                    </a:cubicBezTo>
                    <a:cubicBezTo>
                      <a:pt x="26" y="12"/>
                      <a:pt x="26" y="12"/>
                      <a:pt x="26" y="12"/>
                    </a:cubicBezTo>
                    <a:cubicBezTo>
                      <a:pt x="26" y="12"/>
                      <a:pt x="26" y="12"/>
                      <a:pt x="26" y="12"/>
                    </a:cubicBezTo>
                    <a:cubicBezTo>
                      <a:pt x="26" y="12"/>
                      <a:pt x="26" y="11"/>
                      <a:pt x="25" y="11"/>
                    </a:cubicBezTo>
                    <a:cubicBezTo>
                      <a:pt x="25" y="11"/>
                      <a:pt x="25" y="11"/>
                      <a:pt x="24" y="10"/>
                    </a:cubicBezTo>
                    <a:cubicBezTo>
                      <a:pt x="24" y="10"/>
                      <a:pt x="23" y="10"/>
                      <a:pt x="23" y="10"/>
                    </a:cubicBezTo>
                    <a:cubicBezTo>
                      <a:pt x="22" y="10"/>
                      <a:pt x="22" y="9"/>
                      <a:pt x="21" y="9"/>
                    </a:cubicBezTo>
                    <a:cubicBezTo>
                      <a:pt x="21" y="9"/>
                      <a:pt x="20" y="9"/>
                      <a:pt x="20" y="8"/>
                    </a:cubicBezTo>
                    <a:cubicBezTo>
                      <a:pt x="20" y="8"/>
                      <a:pt x="19" y="8"/>
                      <a:pt x="19" y="8"/>
                    </a:cubicBezTo>
                    <a:cubicBezTo>
                      <a:pt x="19" y="7"/>
                      <a:pt x="18" y="7"/>
                      <a:pt x="18" y="7"/>
                    </a:cubicBezTo>
                    <a:cubicBezTo>
                      <a:pt x="17" y="7"/>
                      <a:pt x="17" y="6"/>
                      <a:pt x="16" y="6"/>
                    </a:cubicBezTo>
                    <a:cubicBezTo>
                      <a:pt x="15" y="5"/>
                      <a:pt x="15" y="5"/>
                      <a:pt x="14" y="5"/>
                    </a:cubicBezTo>
                    <a:cubicBezTo>
                      <a:pt x="14" y="5"/>
                      <a:pt x="13" y="5"/>
                      <a:pt x="13" y="4"/>
                    </a:cubicBezTo>
                    <a:cubicBezTo>
                      <a:pt x="13" y="4"/>
                      <a:pt x="13" y="4"/>
                      <a:pt x="13" y="4"/>
                    </a:cubicBezTo>
                    <a:cubicBezTo>
                      <a:pt x="12" y="3"/>
                      <a:pt x="11" y="3"/>
                      <a:pt x="11" y="3"/>
                    </a:cubicBezTo>
                    <a:cubicBezTo>
                      <a:pt x="10" y="3"/>
                      <a:pt x="9" y="2"/>
                      <a:pt x="8" y="2"/>
                    </a:cubicBezTo>
                    <a:cubicBezTo>
                      <a:pt x="8" y="1"/>
                      <a:pt x="7" y="1"/>
                      <a:pt x="7" y="1"/>
                    </a:cubicBezTo>
                    <a:cubicBezTo>
                      <a:pt x="6" y="1"/>
                      <a:pt x="6" y="0"/>
                      <a:pt x="6" y="0"/>
                    </a:cubicBezTo>
                    <a:cubicBezTo>
                      <a:pt x="6" y="1"/>
                      <a:pt x="6" y="1"/>
                      <a:pt x="6" y="1"/>
                    </a:cubicBezTo>
                    <a:cubicBezTo>
                      <a:pt x="5" y="1"/>
                      <a:pt x="5" y="1"/>
                      <a:pt x="5" y="1"/>
                    </a:cubicBezTo>
                    <a:cubicBezTo>
                      <a:pt x="4" y="2"/>
                      <a:pt x="4" y="2"/>
                      <a:pt x="4" y="2"/>
                    </a:cubicBezTo>
                    <a:cubicBezTo>
                      <a:pt x="4" y="2"/>
                      <a:pt x="4" y="2"/>
                      <a:pt x="4" y="2"/>
                    </a:cubicBezTo>
                    <a:cubicBezTo>
                      <a:pt x="4" y="3"/>
                      <a:pt x="4" y="3"/>
                      <a:pt x="4" y="3"/>
                    </a:cubicBezTo>
                    <a:cubicBezTo>
                      <a:pt x="4" y="3"/>
                      <a:pt x="4" y="4"/>
                      <a:pt x="4" y="4"/>
                    </a:cubicBezTo>
                    <a:cubicBezTo>
                      <a:pt x="4" y="5"/>
                      <a:pt x="4" y="5"/>
                      <a:pt x="4" y="5"/>
                    </a:cubicBezTo>
                    <a:cubicBezTo>
                      <a:pt x="4" y="6"/>
                      <a:pt x="4" y="6"/>
                      <a:pt x="4" y="7"/>
                    </a:cubicBezTo>
                    <a:cubicBezTo>
                      <a:pt x="5" y="7"/>
                      <a:pt x="5" y="7"/>
                      <a:pt x="5" y="7"/>
                    </a:cubicBezTo>
                    <a:cubicBezTo>
                      <a:pt x="5" y="8"/>
                      <a:pt x="5" y="8"/>
                      <a:pt x="5" y="8"/>
                    </a:cubicBezTo>
                    <a:cubicBezTo>
                      <a:pt x="5" y="8"/>
                      <a:pt x="6" y="8"/>
                      <a:pt x="6" y="9"/>
                    </a:cubicBezTo>
                    <a:cubicBezTo>
                      <a:pt x="6" y="9"/>
                      <a:pt x="6" y="9"/>
                      <a:pt x="6" y="9"/>
                    </a:cubicBezTo>
                    <a:cubicBezTo>
                      <a:pt x="6" y="10"/>
                      <a:pt x="6" y="10"/>
                      <a:pt x="6" y="11"/>
                    </a:cubicBezTo>
                    <a:cubicBezTo>
                      <a:pt x="5" y="12"/>
                      <a:pt x="5" y="12"/>
                      <a:pt x="5" y="13"/>
                    </a:cubicBezTo>
                    <a:cubicBezTo>
                      <a:pt x="5" y="16"/>
                      <a:pt x="7" y="17"/>
                      <a:pt x="5" y="19"/>
                    </a:cubicBezTo>
                    <a:cubicBezTo>
                      <a:pt x="5" y="20"/>
                      <a:pt x="5" y="20"/>
                      <a:pt x="5" y="20"/>
                    </a:cubicBezTo>
                    <a:cubicBezTo>
                      <a:pt x="4" y="20"/>
                      <a:pt x="4" y="20"/>
                      <a:pt x="4" y="21"/>
                    </a:cubicBezTo>
                    <a:cubicBezTo>
                      <a:pt x="4" y="21"/>
                      <a:pt x="3" y="21"/>
                      <a:pt x="3" y="21"/>
                    </a:cubicBezTo>
                    <a:cubicBezTo>
                      <a:pt x="3" y="21"/>
                      <a:pt x="3" y="22"/>
                      <a:pt x="3" y="22"/>
                    </a:cubicBezTo>
                    <a:cubicBezTo>
                      <a:pt x="3" y="22"/>
                      <a:pt x="3" y="23"/>
                      <a:pt x="2" y="23"/>
                    </a:cubicBezTo>
                    <a:cubicBezTo>
                      <a:pt x="2" y="23"/>
                      <a:pt x="2" y="23"/>
                      <a:pt x="2" y="23"/>
                    </a:cubicBezTo>
                    <a:cubicBezTo>
                      <a:pt x="2" y="23"/>
                      <a:pt x="2" y="23"/>
                      <a:pt x="2" y="23"/>
                    </a:cubicBezTo>
                    <a:cubicBezTo>
                      <a:pt x="1" y="24"/>
                      <a:pt x="1" y="24"/>
                      <a:pt x="1" y="25"/>
                    </a:cubicBezTo>
                    <a:cubicBezTo>
                      <a:pt x="1" y="25"/>
                      <a:pt x="1" y="26"/>
                      <a:pt x="1" y="26"/>
                    </a:cubicBezTo>
                    <a:cubicBezTo>
                      <a:pt x="1" y="27"/>
                      <a:pt x="1" y="27"/>
                      <a:pt x="1" y="27"/>
                    </a:cubicBezTo>
                    <a:cubicBezTo>
                      <a:pt x="0" y="28"/>
                      <a:pt x="0" y="28"/>
                      <a:pt x="0" y="28"/>
                    </a:cubicBezTo>
                    <a:cubicBezTo>
                      <a:pt x="1" y="28"/>
                      <a:pt x="1" y="28"/>
                      <a:pt x="1" y="28"/>
                    </a:cubicBezTo>
                    <a:cubicBezTo>
                      <a:pt x="1" y="28"/>
                      <a:pt x="1" y="28"/>
                      <a:pt x="1" y="28"/>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67" name="Freeform 464"/>
              <p:cNvSpPr>
                <a:spLocks/>
              </p:cNvSpPr>
              <p:nvPr/>
            </p:nvSpPr>
            <p:spPr bwMode="auto">
              <a:xfrm>
                <a:off x="5122864" y="2935289"/>
                <a:ext cx="215900" cy="292100"/>
              </a:xfrm>
              <a:custGeom>
                <a:avLst/>
                <a:gdLst>
                  <a:gd name="T0" fmla="*/ 0 w 20"/>
                  <a:gd name="T1" fmla="*/ 2 h 27"/>
                  <a:gd name="T2" fmla="*/ 1 w 20"/>
                  <a:gd name="T3" fmla="*/ 3 h 27"/>
                  <a:gd name="T4" fmla="*/ 3 w 20"/>
                  <a:gd name="T5" fmla="*/ 6 h 27"/>
                  <a:gd name="T6" fmla="*/ 3 w 20"/>
                  <a:gd name="T7" fmla="*/ 8 h 27"/>
                  <a:gd name="T8" fmla="*/ 2 w 20"/>
                  <a:gd name="T9" fmla="*/ 10 h 27"/>
                  <a:gd name="T10" fmla="*/ 0 w 20"/>
                  <a:gd name="T11" fmla="*/ 12 h 27"/>
                  <a:gd name="T12" fmla="*/ 0 w 20"/>
                  <a:gd name="T13" fmla="*/ 14 h 27"/>
                  <a:gd name="T14" fmla="*/ 1 w 20"/>
                  <a:gd name="T15" fmla="*/ 14 h 27"/>
                  <a:gd name="T16" fmla="*/ 0 w 20"/>
                  <a:gd name="T17" fmla="*/ 16 h 27"/>
                  <a:gd name="T18" fmla="*/ 0 w 20"/>
                  <a:gd name="T19" fmla="*/ 17 h 27"/>
                  <a:gd name="T20" fmla="*/ 5 w 20"/>
                  <a:gd name="T21" fmla="*/ 19 h 27"/>
                  <a:gd name="T22" fmla="*/ 8 w 20"/>
                  <a:gd name="T23" fmla="*/ 21 h 27"/>
                  <a:gd name="T24" fmla="*/ 9 w 20"/>
                  <a:gd name="T25" fmla="*/ 24 h 27"/>
                  <a:gd name="T26" fmla="*/ 12 w 20"/>
                  <a:gd name="T27" fmla="*/ 26 h 27"/>
                  <a:gd name="T28" fmla="*/ 14 w 20"/>
                  <a:gd name="T29" fmla="*/ 27 h 27"/>
                  <a:gd name="T30" fmla="*/ 15 w 20"/>
                  <a:gd name="T31" fmla="*/ 27 h 27"/>
                  <a:gd name="T32" fmla="*/ 15 w 20"/>
                  <a:gd name="T33" fmla="*/ 24 h 27"/>
                  <a:gd name="T34" fmla="*/ 16 w 20"/>
                  <a:gd name="T35" fmla="*/ 23 h 27"/>
                  <a:gd name="T36" fmla="*/ 17 w 20"/>
                  <a:gd name="T37" fmla="*/ 21 h 27"/>
                  <a:gd name="T38" fmla="*/ 18 w 20"/>
                  <a:gd name="T39" fmla="*/ 20 h 27"/>
                  <a:gd name="T40" fmla="*/ 19 w 20"/>
                  <a:gd name="T41" fmla="*/ 19 h 27"/>
                  <a:gd name="T42" fmla="*/ 19 w 20"/>
                  <a:gd name="T43" fmla="*/ 18 h 27"/>
                  <a:gd name="T44" fmla="*/ 18 w 20"/>
                  <a:gd name="T45" fmla="*/ 17 h 27"/>
                  <a:gd name="T46" fmla="*/ 18 w 20"/>
                  <a:gd name="T47" fmla="*/ 13 h 27"/>
                  <a:gd name="T48" fmla="*/ 18 w 20"/>
                  <a:gd name="T49" fmla="*/ 10 h 27"/>
                  <a:gd name="T50" fmla="*/ 18 w 20"/>
                  <a:gd name="T51" fmla="*/ 7 h 27"/>
                  <a:gd name="T52" fmla="*/ 19 w 20"/>
                  <a:gd name="T53" fmla="*/ 4 h 27"/>
                  <a:gd name="T54" fmla="*/ 20 w 20"/>
                  <a:gd name="T55" fmla="*/ 3 h 27"/>
                  <a:gd name="T56" fmla="*/ 20 w 20"/>
                  <a:gd name="T57" fmla="*/ 2 h 27"/>
                  <a:gd name="T58" fmla="*/ 18 w 20"/>
                  <a:gd name="T59" fmla="*/ 2 h 27"/>
                  <a:gd name="T60" fmla="*/ 17 w 20"/>
                  <a:gd name="T61" fmla="*/ 2 h 27"/>
                  <a:gd name="T62" fmla="*/ 15 w 20"/>
                  <a:gd name="T63" fmla="*/ 3 h 27"/>
                  <a:gd name="T64" fmla="*/ 14 w 20"/>
                  <a:gd name="T65" fmla="*/ 4 h 27"/>
                  <a:gd name="T66" fmla="*/ 12 w 20"/>
                  <a:gd name="T67" fmla="*/ 3 h 27"/>
                  <a:gd name="T68" fmla="*/ 10 w 20"/>
                  <a:gd name="T69" fmla="*/ 3 h 27"/>
                  <a:gd name="T70" fmla="*/ 8 w 20"/>
                  <a:gd name="T71" fmla="*/ 1 h 27"/>
                  <a:gd name="T72" fmla="*/ 6 w 20"/>
                  <a:gd name="T73" fmla="*/ 1 h 27"/>
                  <a:gd name="T74" fmla="*/ 5 w 20"/>
                  <a:gd name="T75" fmla="*/ 0 h 27"/>
                  <a:gd name="T76" fmla="*/ 3 w 20"/>
                  <a:gd name="T77" fmla="*/ 0 h 27"/>
                  <a:gd name="T78" fmla="*/ 0 w 20"/>
                  <a:gd name="T7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27">
                    <a:moveTo>
                      <a:pt x="0" y="2"/>
                    </a:moveTo>
                    <a:cubicBezTo>
                      <a:pt x="0" y="2"/>
                      <a:pt x="0" y="2"/>
                      <a:pt x="0" y="2"/>
                    </a:cubicBezTo>
                    <a:cubicBezTo>
                      <a:pt x="1" y="2"/>
                      <a:pt x="1" y="2"/>
                      <a:pt x="1" y="3"/>
                    </a:cubicBezTo>
                    <a:cubicBezTo>
                      <a:pt x="1" y="3"/>
                      <a:pt x="1" y="3"/>
                      <a:pt x="1" y="3"/>
                    </a:cubicBezTo>
                    <a:cubicBezTo>
                      <a:pt x="2" y="4"/>
                      <a:pt x="2" y="4"/>
                      <a:pt x="2" y="5"/>
                    </a:cubicBezTo>
                    <a:cubicBezTo>
                      <a:pt x="2" y="5"/>
                      <a:pt x="3" y="5"/>
                      <a:pt x="3" y="6"/>
                    </a:cubicBezTo>
                    <a:cubicBezTo>
                      <a:pt x="3" y="6"/>
                      <a:pt x="3" y="7"/>
                      <a:pt x="3" y="7"/>
                    </a:cubicBezTo>
                    <a:cubicBezTo>
                      <a:pt x="3" y="8"/>
                      <a:pt x="3" y="8"/>
                      <a:pt x="3" y="8"/>
                    </a:cubicBezTo>
                    <a:cubicBezTo>
                      <a:pt x="3" y="9"/>
                      <a:pt x="3" y="9"/>
                      <a:pt x="3" y="10"/>
                    </a:cubicBezTo>
                    <a:cubicBezTo>
                      <a:pt x="2" y="10"/>
                      <a:pt x="2" y="10"/>
                      <a:pt x="2" y="10"/>
                    </a:cubicBezTo>
                    <a:cubicBezTo>
                      <a:pt x="1" y="11"/>
                      <a:pt x="1" y="11"/>
                      <a:pt x="1" y="11"/>
                    </a:cubicBezTo>
                    <a:cubicBezTo>
                      <a:pt x="1" y="12"/>
                      <a:pt x="0" y="12"/>
                      <a:pt x="0" y="12"/>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0" y="15"/>
                      <a:pt x="0" y="16"/>
                    </a:cubicBezTo>
                    <a:cubicBezTo>
                      <a:pt x="0" y="16"/>
                      <a:pt x="1" y="16"/>
                      <a:pt x="0" y="16"/>
                    </a:cubicBezTo>
                    <a:cubicBezTo>
                      <a:pt x="0" y="17"/>
                      <a:pt x="0" y="17"/>
                      <a:pt x="0" y="17"/>
                    </a:cubicBezTo>
                    <a:cubicBezTo>
                      <a:pt x="1" y="17"/>
                      <a:pt x="2" y="18"/>
                      <a:pt x="2" y="18"/>
                    </a:cubicBezTo>
                    <a:cubicBezTo>
                      <a:pt x="3" y="18"/>
                      <a:pt x="4" y="18"/>
                      <a:pt x="5" y="19"/>
                    </a:cubicBezTo>
                    <a:cubicBezTo>
                      <a:pt x="5" y="19"/>
                      <a:pt x="6" y="20"/>
                      <a:pt x="6" y="20"/>
                    </a:cubicBezTo>
                    <a:cubicBezTo>
                      <a:pt x="7" y="21"/>
                      <a:pt x="7" y="21"/>
                      <a:pt x="8" y="21"/>
                    </a:cubicBezTo>
                    <a:cubicBezTo>
                      <a:pt x="8" y="22"/>
                      <a:pt x="9" y="22"/>
                      <a:pt x="9" y="22"/>
                    </a:cubicBezTo>
                    <a:cubicBezTo>
                      <a:pt x="10" y="23"/>
                      <a:pt x="9" y="23"/>
                      <a:pt x="9" y="24"/>
                    </a:cubicBezTo>
                    <a:cubicBezTo>
                      <a:pt x="10" y="25"/>
                      <a:pt x="10" y="25"/>
                      <a:pt x="11" y="26"/>
                    </a:cubicBezTo>
                    <a:cubicBezTo>
                      <a:pt x="11" y="26"/>
                      <a:pt x="11" y="26"/>
                      <a:pt x="12" y="26"/>
                    </a:cubicBezTo>
                    <a:cubicBezTo>
                      <a:pt x="12" y="27"/>
                      <a:pt x="13" y="27"/>
                      <a:pt x="13" y="27"/>
                    </a:cubicBezTo>
                    <a:cubicBezTo>
                      <a:pt x="13" y="27"/>
                      <a:pt x="14" y="27"/>
                      <a:pt x="14" y="27"/>
                    </a:cubicBezTo>
                    <a:cubicBezTo>
                      <a:pt x="14" y="27"/>
                      <a:pt x="14" y="27"/>
                      <a:pt x="14" y="27"/>
                    </a:cubicBezTo>
                    <a:cubicBezTo>
                      <a:pt x="14" y="27"/>
                      <a:pt x="14" y="27"/>
                      <a:pt x="15" y="27"/>
                    </a:cubicBezTo>
                    <a:cubicBezTo>
                      <a:pt x="15" y="26"/>
                      <a:pt x="15" y="26"/>
                      <a:pt x="15" y="26"/>
                    </a:cubicBezTo>
                    <a:cubicBezTo>
                      <a:pt x="15" y="25"/>
                      <a:pt x="15" y="25"/>
                      <a:pt x="15" y="24"/>
                    </a:cubicBezTo>
                    <a:cubicBezTo>
                      <a:pt x="15" y="24"/>
                      <a:pt x="15" y="24"/>
                      <a:pt x="15" y="23"/>
                    </a:cubicBezTo>
                    <a:cubicBezTo>
                      <a:pt x="16" y="23"/>
                      <a:pt x="16" y="23"/>
                      <a:pt x="16" y="23"/>
                    </a:cubicBezTo>
                    <a:cubicBezTo>
                      <a:pt x="16" y="23"/>
                      <a:pt x="16" y="22"/>
                      <a:pt x="17" y="22"/>
                    </a:cubicBezTo>
                    <a:cubicBezTo>
                      <a:pt x="17" y="22"/>
                      <a:pt x="17" y="21"/>
                      <a:pt x="17" y="21"/>
                    </a:cubicBezTo>
                    <a:cubicBezTo>
                      <a:pt x="17" y="21"/>
                      <a:pt x="17" y="21"/>
                      <a:pt x="18" y="21"/>
                    </a:cubicBezTo>
                    <a:cubicBezTo>
                      <a:pt x="18" y="21"/>
                      <a:pt x="18" y="20"/>
                      <a:pt x="18" y="20"/>
                    </a:cubicBezTo>
                    <a:cubicBezTo>
                      <a:pt x="18" y="20"/>
                      <a:pt x="18" y="20"/>
                      <a:pt x="19" y="20"/>
                    </a:cubicBezTo>
                    <a:cubicBezTo>
                      <a:pt x="19" y="19"/>
                      <a:pt x="19" y="19"/>
                      <a:pt x="19" y="19"/>
                    </a:cubicBezTo>
                    <a:cubicBezTo>
                      <a:pt x="19" y="19"/>
                      <a:pt x="19" y="18"/>
                      <a:pt x="19" y="18"/>
                    </a:cubicBezTo>
                    <a:cubicBezTo>
                      <a:pt x="19" y="18"/>
                      <a:pt x="19" y="18"/>
                      <a:pt x="19" y="18"/>
                    </a:cubicBezTo>
                    <a:cubicBezTo>
                      <a:pt x="19" y="18"/>
                      <a:pt x="19" y="18"/>
                      <a:pt x="19" y="17"/>
                    </a:cubicBezTo>
                    <a:cubicBezTo>
                      <a:pt x="18" y="17"/>
                      <a:pt x="18" y="17"/>
                      <a:pt x="18" y="17"/>
                    </a:cubicBezTo>
                    <a:cubicBezTo>
                      <a:pt x="18" y="16"/>
                      <a:pt x="18" y="16"/>
                      <a:pt x="17" y="16"/>
                    </a:cubicBezTo>
                    <a:cubicBezTo>
                      <a:pt x="17" y="15"/>
                      <a:pt x="17" y="14"/>
                      <a:pt x="18" y="13"/>
                    </a:cubicBezTo>
                    <a:cubicBezTo>
                      <a:pt x="18" y="13"/>
                      <a:pt x="18" y="12"/>
                      <a:pt x="18" y="12"/>
                    </a:cubicBezTo>
                    <a:cubicBezTo>
                      <a:pt x="18" y="11"/>
                      <a:pt x="18" y="10"/>
                      <a:pt x="18" y="10"/>
                    </a:cubicBezTo>
                    <a:cubicBezTo>
                      <a:pt x="18" y="9"/>
                      <a:pt x="18" y="9"/>
                      <a:pt x="18" y="8"/>
                    </a:cubicBezTo>
                    <a:cubicBezTo>
                      <a:pt x="18" y="7"/>
                      <a:pt x="18" y="7"/>
                      <a:pt x="18" y="7"/>
                    </a:cubicBezTo>
                    <a:cubicBezTo>
                      <a:pt x="18" y="6"/>
                      <a:pt x="18" y="5"/>
                      <a:pt x="18" y="5"/>
                    </a:cubicBezTo>
                    <a:cubicBezTo>
                      <a:pt x="18" y="5"/>
                      <a:pt x="19" y="5"/>
                      <a:pt x="19" y="4"/>
                    </a:cubicBezTo>
                    <a:cubicBezTo>
                      <a:pt x="19" y="4"/>
                      <a:pt x="19" y="4"/>
                      <a:pt x="19" y="3"/>
                    </a:cubicBezTo>
                    <a:cubicBezTo>
                      <a:pt x="20" y="3"/>
                      <a:pt x="20" y="3"/>
                      <a:pt x="20" y="3"/>
                    </a:cubicBezTo>
                    <a:cubicBezTo>
                      <a:pt x="20" y="3"/>
                      <a:pt x="20" y="2"/>
                      <a:pt x="20" y="2"/>
                    </a:cubicBezTo>
                    <a:cubicBezTo>
                      <a:pt x="20" y="2"/>
                      <a:pt x="20" y="2"/>
                      <a:pt x="20" y="2"/>
                    </a:cubicBezTo>
                    <a:cubicBezTo>
                      <a:pt x="19" y="2"/>
                      <a:pt x="19" y="2"/>
                      <a:pt x="19" y="2"/>
                    </a:cubicBezTo>
                    <a:cubicBezTo>
                      <a:pt x="18" y="2"/>
                      <a:pt x="18" y="2"/>
                      <a:pt x="18" y="2"/>
                    </a:cubicBezTo>
                    <a:cubicBezTo>
                      <a:pt x="17" y="2"/>
                      <a:pt x="17" y="1"/>
                      <a:pt x="17" y="1"/>
                    </a:cubicBezTo>
                    <a:cubicBezTo>
                      <a:pt x="17" y="1"/>
                      <a:pt x="17" y="2"/>
                      <a:pt x="17" y="2"/>
                    </a:cubicBezTo>
                    <a:cubicBezTo>
                      <a:pt x="16" y="2"/>
                      <a:pt x="16" y="2"/>
                      <a:pt x="16" y="2"/>
                    </a:cubicBezTo>
                    <a:cubicBezTo>
                      <a:pt x="15" y="2"/>
                      <a:pt x="15" y="2"/>
                      <a:pt x="15" y="3"/>
                    </a:cubicBezTo>
                    <a:cubicBezTo>
                      <a:pt x="15" y="3"/>
                      <a:pt x="15" y="4"/>
                      <a:pt x="14" y="4"/>
                    </a:cubicBezTo>
                    <a:cubicBezTo>
                      <a:pt x="14" y="4"/>
                      <a:pt x="14" y="4"/>
                      <a:pt x="14" y="4"/>
                    </a:cubicBezTo>
                    <a:cubicBezTo>
                      <a:pt x="13" y="4"/>
                      <a:pt x="13" y="3"/>
                      <a:pt x="13" y="3"/>
                    </a:cubicBezTo>
                    <a:cubicBezTo>
                      <a:pt x="13" y="3"/>
                      <a:pt x="12" y="3"/>
                      <a:pt x="12" y="3"/>
                    </a:cubicBezTo>
                    <a:cubicBezTo>
                      <a:pt x="12" y="3"/>
                      <a:pt x="11" y="3"/>
                      <a:pt x="11" y="3"/>
                    </a:cubicBezTo>
                    <a:cubicBezTo>
                      <a:pt x="11" y="3"/>
                      <a:pt x="11" y="3"/>
                      <a:pt x="10" y="3"/>
                    </a:cubicBezTo>
                    <a:cubicBezTo>
                      <a:pt x="10" y="2"/>
                      <a:pt x="10" y="2"/>
                      <a:pt x="9" y="2"/>
                    </a:cubicBezTo>
                    <a:cubicBezTo>
                      <a:pt x="9" y="1"/>
                      <a:pt x="9" y="1"/>
                      <a:pt x="8" y="1"/>
                    </a:cubicBezTo>
                    <a:cubicBezTo>
                      <a:pt x="8" y="1"/>
                      <a:pt x="8" y="1"/>
                      <a:pt x="8" y="1"/>
                    </a:cubicBezTo>
                    <a:cubicBezTo>
                      <a:pt x="7" y="1"/>
                      <a:pt x="7" y="1"/>
                      <a:pt x="6" y="1"/>
                    </a:cubicBezTo>
                    <a:cubicBezTo>
                      <a:pt x="6" y="1"/>
                      <a:pt x="6" y="1"/>
                      <a:pt x="5" y="1"/>
                    </a:cubicBezTo>
                    <a:cubicBezTo>
                      <a:pt x="5" y="0"/>
                      <a:pt x="5" y="0"/>
                      <a:pt x="5" y="0"/>
                    </a:cubicBezTo>
                    <a:cubicBezTo>
                      <a:pt x="4" y="0"/>
                      <a:pt x="4" y="0"/>
                      <a:pt x="4" y="0"/>
                    </a:cubicBezTo>
                    <a:cubicBezTo>
                      <a:pt x="3" y="0"/>
                      <a:pt x="3" y="0"/>
                      <a:pt x="3" y="0"/>
                    </a:cubicBezTo>
                    <a:cubicBezTo>
                      <a:pt x="3" y="0"/>
                      <a:pt x="1" y="0"/>
                      <a:pt x="1" y="0"/>
                    </a:cubicBezTo>
                    <a:cubicBezTo>
                      <a:pt x="1" y="1"/>
                      <a:pt x="0" y="2"/>
                      <a:pt x="0"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68" name="Freeform 465"/>
              <p:cNvSpPr>
                <a:spLocks/>
              </p:cNvSpPr>
              <p:nvPr/>
            </p:nvSpPr>
            <p:spPr bwMode="auto">
              <a:xfrm>
                <a:off x="5327651" y="2686051"/>
                <a:ext cx="53975" cy="65088"/>
              </a:xfrm>
              <a:custGeom>
                <a:avLst/>
                <a:gdLst>
                  <a:gd name="T0" fmla="*/ 4 w 5"/>
                  <a:gd name="T1" fmla="*/ 0 h 6"/>
                  <a:gd name="T2" fmla="*/ 4 w 5"/>
                  <a:gd name="T3" fmla="*/ 0 h 6"/>
                  <a:gd name="T4" fmla="*/ 3 w 5"/>
                  <a:gd name="T5" fmla="*/ 1 h 6"/>
                  <a:gd name="T6" fmla="*/ 2 w 5"/>
                  <a:gd name="T7" fmla="*/ 1 h 6"/>
                  <a:gd name="T8" fmla="*/ 1 w 5"/>
                  <a:gd name="T9" fmla="*/ 2 h 6"/>
                  <a:gd name="T10" fmla="*/ 1 w 5"/>
                  <a:gd name="T11" fmla="*/ 3 h 6"/>
                  <a:gd name="T12" fmla="*/ 1 w 5"/>
                  <a:gd name="T13" fmla="*/ 5 h 6"/>
                  <a:gd name="T14" fmla="*/ 1 w 5"/>
                  <a:gd name="T15" fmla="*/ 6 h 6"/>
                  <a:gd name="T16" fmla="*/ 2 w 5"/>
                  <a:gd name="T17" fmla="*/ 5 h 6"/>
                  <a:gd name="T18" fmla="*/ 2 w 5"/>
                  <a:gd name="T19" fmla="*/ 5 h 6"/>
                  <a:gd name="T20" fmla="*/ 3 w 5"/>
                  <a:gd name="T21" fmla="*/ 5 h 6"/>
                  <a:gd name="T22" fmla="*/ 3 w 5"/>
                  <a:gd name="T23" fmla="*/ 6 h 6"/>
                  <a:gd name="T24" fmla="*/ 4 w 5"/>
                  <a:gd name="T25" fmla="*/ 5 h 6"/>
                  <a:gd name="T26" fmla="*/ 4 w 5"/>
                  <a:gd name="T27" fmla="*/ 4 h 6"/>
                  <a:gd name="T28" fmla="*/ 5 w 5"/>
                  <a:gd name="T29" fmla="*/ 4 h 6"/>
                  <a:gd name="T30" fmla="*/ 4 w 5"/>
                  <a:gd name="T31" fmla="*/ 4 h 6"/>
                  <a:gd name="T32" fmla="*/ 3 w 5"/>
                  <a:gd name="T33" fmla="*/ 4 h 6"/>
                  <a:gd name="T34" fmla="*/ 3 w 5"/>
                  <a:gd name="T35" fmla="*/ 3 h 6"/>
                  <a:gd name="T36" fmla="*/ 4 w 5"/>
                  <a:gd name="T37" fmla="*/ 3 h 6"/>
                  <a:gd name="T38" fmla="*/ 5 w 5"/>
                  <a:gd name="T39" fmla="*/ 2 h 6"/>
                  <a:gd name="T40" fmla="*/ 4 w 5"/>
                  <a:gd name="T41" fmla="*/ 1 h 6"/>
                  <a:gd name="T42" fmla="*/ 4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4" y="0"/>
                    </a:moveTo>
                    <a:cubicBezTo>
                      <a:pt x="4" y="0"/>
                      <a:pt x="4" y="0"/>
                      <a:pt x="4" y="0"/>
                    </a:cubicBezTo>
                    <a:cubicBezTo>
                      <a:pt x="3" y="1"/>
                      <a:pt x="3" y="1"/>
                      <a:pt x="3" y="1"/>
                    </a:cubicBezTo>
                    <a:cubicBezTo>
                      <a:pt x="3" y="1"/>
                      <a:pt x="2" y="1"/>
                      <a:pt x="2" y="1"/>
                    </a:cubicBezTo>
                    <a:cubicBezTo>
                      <a:pt x="2" y="1"/>
                      <a:pt x="2" y="2"/>
                      <a:pt x="1" y="2"/>
                    </a:cubicBezTo>
                    <a:cubicBezTo>
                      <a:pt x="1" y="3"/>
                      <a:pt x="1" y="3"/>
                      <a:pt x="1" y="3"/>
                    </a:cubicBezTo>
                    <a:cubicBezTo>
                      <a:pt x="1" y="4"/>
                      <a:pt x="0" y="4"/>
                      <a:pt x="1" y="5"/>
                    </a:cubicBezTo>
                    <a:cubicBezTo>
                      <a:pt x="1" y="5"/>
                      <a:pt x="1" y="6"/>
                      <a:pt x="1" y="6"/>
                    </a:cubicBezTo>
                    <a:cubicBezTo>
                      <a:pt x="2" y="6"/>
                      <a:pt x="2" y="5"/>
                      <a:pt x="2" y="5"/>
                    </a:cubicBezTo>
                    <a:cubicBezTo>
                      <a:pt x="2" y="5"/>
                      <a:pt x="2" y="5"/>
                      <a:pt x="2" y="5"/>
                    </a:cubicBezTo>
                    <a:cubicBezTo>
                      <a:pt x="3" y="5"/>
                      <a:pt x="3" y="5"/>
                      <a:pt x="3" y="5"/>
                    </a:cubicBezTo>
                    <a:cubicBezTo>
                      <a:pt x="3" y="5"/>
                      <a:pt x="3" y="6"/>
                      <a:pt x="3" y="6"/>
                    </a:cubicBezTo>
                    <a:cubicBezTo>
                      <a:pt x="4" y="6"/>
                      <a:pt x="4" y="5"/>
                      <a:pt x="4" y="5"/>
                    </a:cubicBezTo>
                    <a:cubicBezTo>
                      <a:pt x="4" y="5"/>
                      <a:pt x="4" y="4"/>
                      <a:pt x="4" y="4"/>
                    </a:cubicBezTo>
                    <a:cubicBezTo>
                      <a:pt x="5" y="4"/>
                      <a:pt x="5" y="4"/>
                      <a:pt x="5" y="4"/>
                    </a:cubicBezTo>
                    <a:cubicBezTo>
                      <a:pt x="5" y="4"/>
                      <a:pt x="4" y="4"/>
                      <a:pt x="4" y="4"/>
                    </a:cubicBezTo>
                    <a:cubicBezTo>
                      <a:pt x="4" y="4"/>
                      <a:pt x="4" y="4"/>
                      <a:pt x="3" y="4"/>
                    </a:cubicBezTo>
                    <a:cubicBezTo>
                      <a:pt x="3" y="4"/>
                      <a:pt x="3" y="3"/>
                      <a:pt x="3" y="3"/>
                    </a:cubicBezTo>
                    <a:cubicBezTo>
                      <a:pt x="3" y="3"/>
                      <a:pt x="4" y="3"/>
                      <a:pt x="4" y="3"/>
                    </a:cubicBezTo>
                    <a:cubicBezTo>
                      <a:pt x="4" y="3"/>
                      <a:pt x="5" y="2"/>
                      <a:pt x="5" y="2"/>
                    </a:cubicBezTo>
                    <a:cubicBezTo>
                      <a:pt x="5" y="2"/>
                      <a:pt x="4" y="2"/>
                      <a:pt x="4" y="1"/>
                    </a:cubicBezTo>
                    <a:cubicBezTo>
                      <a:pt x="4" y="1"/>
                      <a:pt x="4" y="1"/>
                      <a:pt x="4"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69" name="Freeform 466"/>
              <p:cNvSpPr>
                <a:spLocks/>
              </p:cNvSpPr>
              <p:nvPr/>
            </p:nvSpPr>
            <p:spPr bwMode="auto">
              <a:xfrm>
                <a:off x="4852989" y="1573214"/>
                <a:ext cx="63500" cy="96838"/>
              </a:xfrm>
              <a:custGeom>
                <a:avLst/>
                <a:gdLst>
                  <a:gd name="T0" fmla="*/ 2 w 6"/>
                  <a:gd name="T1" fmla="*/ 0 h 9"/>
                  <a:gd name="T2" fmla="*/ 2 w 6"/>
                  <a:gd name="T3" fmla="*/ 0 h 9"/>
                  <a:gd name="T4" fmla="*/ 0 w 6"/>
                  <a:gd name="T5" fmla="*/ 0 h 9"/>
                  <a:gd name="T6" fmla="*/ 0 w 6"/>
                  <a:gd name="T7" fmla="*/ 1 h 9"/>
                  <a:gd name="T8" fmla="*/ 1 w 6"/>
                  <a:gd name="T9" fmla="*/ 2 h 9"/>
                  <a:gd name="T10" fmla="*/ 1 w 6"/>
                  <a:gd name="T11" fmla="*/ 3 h 9"/>
                  <a:gd name="T12" fmla="*/ 2 w 6"/>
                  <a:gd name="T13" fmla="*/ 4 h 9"/>
                  <a:gd name="T14" fmla="*/ 3 w 6"/>
                  <a:gd name="T15" fmla="*/ 5 h 9"/>
                  <a:gd name="T16" fmla="*/ 4 w 6"/>
                  <a:gd name="T17" fmla="*/ 7 h 9"/>
                  <a:gd name="T18" fmla="*/ 4 w 6"/>
                  <a:gd name="T19" fmla="*/ 8 h 9"/>
                  <a:gd name="T20" fmla="*/ 4 w 6"/>
                  <a:gd name="T21" fmla="*/ 9 h 9"/>
                  <a:gd name="T22" fmla="*/ 4 w 6"/>
                  <a:gd name="T23" fmla="*/ 9 h 9"/>
                  <a:gd name="T24" fmla="*/ 5 w 6"/>
                  <a:gd name="T25" fmla="*/ 8 h 9"/>
                  <a:gd name="T26" fmla="*/ 6 w 6"/>
                  <a:gd name="T27" fmla="*/ 7 h 9"/>
                  <a:gd name="T28" fmla="*/ 6 w 6"/>
                  <a:gd name="T29" fmla="*/ 6 h 9"/>
                  <a:gd name="T30" fmla="*/ 6 w 6"/>
                  <a:gd name="T31" fmla="*/ 4 h 9"/>
                  <a:gd name="T32" fmla="*/ 6 w 6"/>
                  <a:gd name="T33" fmla="*/ 3 h 9"/>
                  <a:gd name="T34" fmla="*/ 6 w 6"/>
                  <a:gd name="T35" fmla="*/ 2 h 9"/>
                  <a:gd name="T36" fmla="*/ 5 w 6"/>
                  <a:gd name="T37" fmla="*/ 1 h 9"/>
                  <a:gd name="T38" fmla="*/ 4 w 6"/>
                  <a:gd name="T39" fmla="*/ 1 h 9"/>
                  <a:gd name="T40" fmla="*/ 3 w 6"/>
                  <a:gd name="T41" fmla="*/ 1 h 9"/>
                  <a:gd name="T42" fmla="*/ 3 w 6"/>
                  <a:gd name="T43" fmla="*/ 1 h 9"/>
                  <a:gd name="T44" fmla="*/ 2 w 6"/>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9">
                    <a:moveTo>
                      <a:pt x="2" y="0"/>
                    </a:moveTo>
                    <a:cubicBezTo>
                      <a:pt x="2" y="0"/>
                      <a:pt x="2" y="0"/>
                      <a:pt x="2" y="0"/>
                    </a:cubicBezTo>
                    <a:cubicBezTo>
                      <a:pt x="1" y="0"/>
                      <a:pt x="1" y="0"/>
                      <a:pt x="0" y="0"/>
                    </a:cubicBezTo>
                    <a:cubicBezTo>
                      <a:pt x="0" y="0"/>
                      <a:pt x="0" y="0"/>
                      <a:pt x="0" y="1"/>
                    </a:cubicBezTo>
                    <a:cubicBezTo>
                      <a:pt x="0" y="1"/>
                      <a:pt x="0" y="1"/>
                      <a:pt x="1" y="2"/>
                    </a:cubicBezTo>
                    <a:cubicBezTo>
                      <a:pt x="1" y="2"/>
                      <a:pt x="1" y="2"/>
                      <a:pt x="1" y="3"/>
                    </a:cubicBezTo>
                    <a:cubicBezTo>
                      <a:pt x="1" y="3"/>
                      <a:pt x="2" y="3"/>
                      <a:pt x="2" y="4"/>
                    </a:cubicBezTo>
                    <a:cubicBezTo>
                      <a:pt x="2" y="4"/>
                      <a:pt x="3" y="4"/>
                      <a:pt x="3" y="5"/>
                    </a:cubicBezTo>
                    <a:cubicBezTo>
                      <a:pt x="4" y="6"/>
                      <a:pt x="4" y="6"/>
                      <a:pt x="4" y="7"/>
                    </a:cubicBezTo>
                    <a:cubicBezTo>
                      <a:pt x="4" y="7"/>
                      <a:pt x="4" y="7"/>
                      <a:pt x="4" y="8"/>
                    </a:cubicBezTo>
                    <a:cubicBezTo>
                      <a:pt x="4" y="8"/>
                      <a:pt x="4" y="8"/>
                      <a:pt x="4" y="9"/>
                    </a:cubicBezTo>
                    <a:cubicBezTo>
                      <a:pt x="4" y="9"/>
                      <a:pt x="4" y="9"/>
                      <a:pt x="4" y="9"/>
                    </a:cubicBezTo>
                    <a:cubicBezTo>
                      <a:pt x="4" y="8"/>
                      <a:pt x="6" y="8"/>
                      <a:pt x="5" y="8"/>
                    </a:cubicBezTo>
                    <a:cubicBezTo>
                      <a:pt x="5" y="7"/>
                      <a:pt x="5" y="7"/>
                      <a:pt x="6" y="7"/>
                    </a:cubicBezTo>
                    <a:cubicBezTo>
                      <a:pt x="6" y="6"/>
                      <a:pt x="6" y="6"/>
                      <a:pt x="6" y="6"/>
                    </a:cubicBezTo>
                    <a:cubicBezTo>
                      <a:pt x="6" y="5"/>
                      <a:pt x="6" y="5"/>
                      <a:pt x="6" y="4"/>
                    </a:cubicBezTo>
                    <a:cubicBezTo>
                      <a:pt x="6" y="4"/>
                      <a:pt x="6" y="4"/>
                      <a:pt x="6" y="3"/>
                    </a:cubicBezTo>
                    <a:cubicBezTo>
                      <a:pt x="6" y="3"/>
                      <a:pt x="6" y="3"/>
                      <a:pt x="6" y="2"/>
                    </a:cubicBezTo>
                    <a:cubicBezTo>
                      <a:pt x="5" y="2"/>
                      <a:pt x="5" y="2"/>
                      <a:pt x="5" y="1"/>
                    </a:cubicBezTo>
                    <a:cubicBezTo>
                      <a:pt x="5" y="1"/>
                      <a:pt x="4" y="1"/>
                      <a:pt x="4" y="1"/>
                    </a:cubicBezTo>
                    <a:cubicBezTo>
                      <a:pt x="4" y="1"/>
                      <a:pt x="3" y="1"/>
                      <a:pt x="3" y="1"/>
                    </a:cubicBezTo>
                    <a:cubicBezTo>
                      <a:pt x="3" y="1"/>
                      <a:pt x="3" y="1"/>
                      <a:pt x="3" y="1"/>
                    </a:cubicBezTo>
                    <a:cubicBezTo>
                      <a:pt x="2" y="1"/>
                      <a:pt x="2" y="0"/>
                      <a:pt x="2"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70" name="Freeform 467"/>
              <p:cNvSpPr>
                <a:spLocks/>
              </p:cNvSpPr>
              <p:nvPr/>
            </p:nvSpPr>
            <p:spPr bwMode="auto">
              <a:xfrm>
                <a:off x="4841876" y="1573214"/>
                <a:ext cx="11113" cy="1111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0" y="0"/>
                    </a:cubicBezTo>
                    <a:cubicBezTo>
                      <a:pt x="1" y="1"/>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71" name="Freeform 468"/>
              <p:cNvSpPr>
                <a:spLocks/>
              </p:cNvSpPr>
              <p:nvPr/>
            </p:nvSpPr>
            <p:spPr bwMode="auto">
              <a:xfrm>
                <a:off x="4637089" y="1216026"/>
                <a:ext cx="9525" cy="22225"/>
              </a:xfrm>
              <a:custGeom>
                <a:avLst/>
                <a:gdLst>
                  <a:gd name="T0" fmla="*/ 0 w 1"/>
                  <a:gd name="T1" fmla="*/ 1 h 2"/>
                  <a:gd name="T2" fmla="*/ 1 w 1"/>
                  <a:gd name="T3" fmla="*/ 2 h 2"/>
                  <a:gd name="T4" fmla="*/ 1 w 1"/>
                  <a:gd name="T5" fmla="*/ 1 h 2"/>
                  <a:gd name="T6" fmla="*/ 1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2"/>
                      <a:pt x="1" y="2"/>
                      <a:pt x="1" y="2"/>
                    </a:cubicBezTo>
                    <a:cubicBezTo>
                      <a:pt x="1" y="2"/>
                      <a:pt x="1" y="1"/>
                      <a:pt x="1" y="1"/>
                    </a:cubicBezTo>
                    <a:cubicBezTo>
                      <a:pt x="1" y="1"/>
                      <a:pt x="1" y="1"/>
                      <a:pt x="1" y="1"/>
                    </a:cubicBezTo>
                    <a:cubicBezTo>
                      <a:pt x="1" y="0"/>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72" name="Freeform 469"/>
              <p:cNvSpPr>
                <a:spLocks/>
              </p:cNvSpPr>
              <p:nvPr/>
            </p:nvSpPr>
            <p:spPr bwMode="auto">
              <a:xfrm>
                <a:off x="4171951" y="1216026"/>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1" y="1"/>
                      <a:pt x="1" y="1"/>
                    </a:cubicBezTo>
                    <a:cubicBezTo>
                      <a:pt x="1" y="1"/>
                      <a:pt x="2" y="1"/>
                      <a:pt x="2" y="0"/>
                    </a:cubicBezTo>
                    <a:cubicBezTo>
                      <a:pt x="2" y="0"/>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73" name="Freeform 470"/>
              <p:cNvSpPr>
                <a:spLocks/>
              </p:cNvSpPr>
              <p:nvPr/>
            </p:nvSpPr>
            <p:spPr bwMode="auto">
              <a:xfrm>
                <a:off x="4129089" y="1249364"/>
                <a:ext cx="22225" cy="9525"/>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1"/>
                      <a:pt x="0" y="1"/>
                      <a:pt x="0" y="1"/>
                    </a:cubicBezTo>
                    <a:cubicBezTo>
                      <a:pt x="0" y="1"/>
                      <a:pt x="1" y="1"/>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74" name="Freeform 471"/>
              <p:cNvSpPr>
                <a:spLocks/>
              </p:cNvSpPr>
              <p:nvPr/>
            </p:nvSpPr>
            <p:spPr bwMode="auto">
              <a:xfrm>
                <a:off x="4043364" y="1270001"/>
                <a:ext cx="204788" cy="260350"/>
              </a:xfrm>
              <a:custGeom>
                <a:avLst/>
                <a:gdLst>
                  <a:gd name="T0" fmla="*/ 2 w 19"/>
                  <a:gd name="T1" fmla="*/ 3 h 24"/>
                  <a:gd name="T2" fmla="*/ 2 w 19"/>
                  <a:gd name="T3" fmla="*/ 4 h 24"/>
                  <a:gd name="T4" fmla="*/ 3 w 19"/>
                  <a:gd name="T5" fmla="*/ 5 h 24"/>
                  <a:gd name="T6" fmla="*/ 4 w 19"/>
                  <a:gd name="T7" fmla="*/ 7 h 24"/>
                  <a:gd name="T8" fmla="*/ 4 w 19"/>
                  <a:gd name="T9" fmla="*/ 8 h 24"/>
                  <a:gd name="T10" fmla="*/ 5 w 19"/>
                  <a:gd name="T11" fmla="*/ 9 h 24"/>
                  <a:gd name="T12" fmla="*/ 5 w 19"/>
                  <a:gd name="T13" fmla="*/ 10 h 24"/>
                  <a:gd name="T14" fmla="*/ 6 w 19"/>
                  <a:gd name="T15" fmla="*/ 11 h 24"/>
                  <a:gd name="T16" fmla="*/ 7 w 19"/>
                  <a:gd name="T17" fmla="*/ 10 h 24"/>
                  <a:gd name="T18" fmla="*/ 8 w 19"/>
                  <a:gd name="T19" fmla="*/ 12 h 24"/>
                  <a:gd name="T20" fmla="*/ 9 w 19"/>
                  <a:gd name="T21" fmla="*/ 13 h 24"/>
                  <a:gd name="T22" fmla="*/ 8 w 19"/>
                  <a:gd name="T23" fmla="*/ 14 h 24"/>
                  <a:gd name="T24" fmla="*/ 6 w 19"/>
                  <a:gd name="T25" fmla="*/ 14 h 24"/>
                  <a:gd name="T26" fmla="*/ 6 w 19"/>
                  <a:gd name="T27" fmla="*/ 16 h 24"/>
                  <a:gd name="T28" fmla="*/ 5 w 19"/>
                  <a:gd name="T29" fmla="*/ 18 h 24"/>
                  <a:gd name="T30" fmla="*/ 5 w 19"/>
                  <a:gd name="T31" fmla="*/ 19 h 24"/>
                  <a:gd name="T32" fmla="*/ 7 w 19"/>
                  <a:gd name="T33" fmla="*/ 20 h 24"/>
                  <a:gd name="T34" fmla="*/ 8 w 19"/>
                  <a:gd name="T35" fmla="*/ 20 h 24"/>
                  <a:gd name="T36" fmla="*/ 7 w 19"/>
                  <a:gd name="T37" fmla="*/ 21 h 24"/>
                  <a:gd name="T38" fmla="*/ 6 w 19"/>
                  <a:gd name="T39" fmla="*/ 21 h 24"/>
                  <a:gd name="T40" fmla="*/ 4 w 19"/>
                  <a:gd name="T41" fmla="*/ 22 h 24"/>
                  <a:gd name="T42" fmla="*/ 3 w 19"/>
                  <a:gd name="T43" fmla="*/ 24 h 24"/>
                  <a:gd name="T44" fmla="*/ 5 w 19"/>
                  <a:gd name="T45" fmla="*/ 23 h 24"/>
                  <a:gd name="T46" fmla="*/ 7 w 19"/>
                  <a:gd name="T47" fmla="*/ 23 h 24"/>
                  <a:gd name="T48" fmla="*/ 9 w 19"/>
                  <a:gd name="T49" fmla="*/ 22 h 24"/>
                  <a:gd name="T50" fmla="*/ 11 w 19"/>
                  <a:gd name="T51" fmla="*/ 22 h 24"/>
                  <a:gd name="T52" fmla="*/ 14 w 19"/>
                  <a:gd name="T53" fmla="*/ 21 h 24"/>
                  <a:gd name="T54" fmla="*/ 17 w 19"/>
                  <a:gd name="T55" fmla="*/ 21 h 24"/>
                  <a:gd name="T56" fmla="*/ 18 w 19"/>
                  <a:gd name="T57" fmla="*/ 20 h 24"/>
                  <a:gd name="T58" fmla="*/ 17 w 19"/>
                  <a:gd name="T59" fmla="*/ 19 h 24"/>
                  <a:gd name="T60" fmla="*/ 19 w 19"/>
                  <a:gd name="T61" fmla="*/ 18 h 24"/>
                  <a:gd name="T62" fmla="*/ 19 w 19"/>
                  <a:gd name="T63" fmla="*/ 17 h 24"/>
                  <a:gd name="T64" fmla="*/ 17 w 19"/>
                  <a:gd name="T65" fmla="*/ 16 h 24"/>
                  <a:gd name="T66" fmla="*/ 17 w 19"/>
                  <a:gd name="T67" fmla="*/ 15 h 24"/>
                  <a:gd name="T68" fmla="*/ 16 w 19"/>
                  <a:gd name="T69" fmla="*/ 13 h 24"/>
                  <a:gd name="T70" fmla="*/ 15 w 19"/>
                  <a:gd name="T71" fmla="*/ 12 h 24"/>
                  <a:gd name="T72" fmla="*/ 14 w 19"/>
                  <a:gd name="T73" fmla="*/ 11 h 24"/>
                  <a:gd name="T74" fmla="*/ 13 w 19"/>
                  <a:gd name="T75" fmla="*/ 10 h 24"/>
                  <a:gd name="T76" fmla="*/ 12 w 19"/>
                  <a:gd name="T77" fmla="*/ 8 h 24"/>
                  <a:gd name="T78" fmla="*/ 10 w 19"/>
                  <a:gd name="T79" fmla="*/ 8 h 24"/>
                  <a:gd name="T80" fmla="*/ 8 w 19"/>
                  <a:gd name="T81" fmla="*/ 7 h 24"/>
                  <a:gd name="T82" fmla="*/ 10 w 19"/>
                  <a:gd name="T83" fmla="*/ 6 h 24"/>
                  <a:gd name="T84" fmla="*/ 11 w 19"/>
                  <a:gd name="T85" fmla="*/ 4 h 24"/>
                  <a:gd name="T86" fmla="*/ 9 w 19"/>
                  <a:gd name="T87" fmla="*/ 2 h 24"/>
                  <a:gd name="T88" fmla="*/ 7 w 19"/>
                  <a:gd name="T89" fmla="*/ 3 h 24"/>
                  <a:gd name="T90" fmla="*/ 8 w 19"/>
                  <a:gd name="T91" fmla="*/ 1 h 24"/>
                  <a:gd name="T92" fmla="*/ 8 w 19"/>
                  <a:gd name="T93" fmla="*/ 0 h 24"/>
                  <a:gd name="T94" fmla="*/ 7 w 19"/>
                  <a:gd name="T95" fmla="*/ 0 h 24"/>
                  <a:gd name="T96" fmla="*/ 5 w 19"/>
                  <a:gd name="T97" fmla="*/ 0 h 24"/>
                  <a:gd name="T98" fmla="*/ 4 w 19"/>
                  <a:gd name="T99" fmla="*/ 2 h 24"/>
                  <a:gd name="T100" fmla="*/ 3 w 19"/>
                  <a:gd name="T101" fmla="*/ 2 h 24"/>
                  <a:gd name="T102" fmla="*/ 2 w 19"/>
                  <a:gd name="T103" fmla="*/ 2 h 24"/>
                  <a:gd name="T104" fmla="*/ 3 w 19"/>
                  <a:gd name="T105" fmla="*/ 1 h 24"/>
                  <a:gd name="T106" fmla="*/ 1 w 19"/>
                  <a:gd name="T107" fmla="*/ 1 h 24"/>
                  <a:gd name="T108" fmla="*/ 1 w 19"/>
                  <a:gd name="T109"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24">
                    <a:moveTo>
                      <a:pt x="1" y="3"/>
                    </a:moveTo>
                    <a:cubicBezTo>
                      <a:pt x="1" y="3"/>
                      <a:pt x="1" y="3"/>
                      <a:pt x="2" y="3"/>
                    </a:cubicBezTo>
                    <a:cubicBezTo>
                      <a:pt x="1" y="3"/>
                      <a:pt x="1" y="3"/>
                      <a:pt x="1" y="4"/>
                    </a:cubicBezTo>
                    <a:cubicBezTo>
                      <a:pt x="1" y="4"/>
                      <a:pt x="1" y="4"/>
                      <a:pt x="2" y="4"/>
                    </a:cubicBezTo>
                    <a:cubicBezTo>
                      <a:pt x="2" y="5"/>
                      <a:pt x="2" y="4"/>
                      <a:pt x="3" y="4"/>
                    </a:cubicBezTo>
                    <a:cubicBezTo>
                      <a:pt x="3" y="5"/>
                      <a:pt x="3" y="5"/>
                      <a:pt x="3" y="5"/>
                    </a:cubicBezTo>
                    <a:cubicBezTo>
                      <a:pt x="3" y="6"/>
                      <a:pt x="3" y="6"/>
                      <a:pt x="4" y="6"/>
                    </a:cubicBezTo>
                    <a:cubicBezTo>
                      <a:pt x="4" y="6"/>
                      <a:pt x="4" y="6"/>
                      <a:pt x="4" y="7"/>
                    </a:cubicBezTo>
                    <a:cubicBezTo>
                      <a:pt x="4" y="7"/>
                      <a:pt x="3" y="7"/>
                      <a:pt x="4" y="8"/>
                    </a:cubicBezTo>
                    <a:cubicBezTo>
                      <a:pt x="4" y="8"/>
                      <a:pt x="4" y="8"/>
                      <a:pt x="4" y="8"/>
                    </a:cubicBezTo>
                    <a:cubicBezTo>
                      <a:pt x="5" y="8"/>
                      <a:pt x="5" y="8"/>
                      <a:pt x="5" y="8"/>
                    </a:cubicBezTo>
                    <a:cubicBezTo>
                      <a:pt x="5" y="8"/>
                      <a:pt x="5" y="8"/>
                      <a:pt x="5" y="9"/>
                    </a:cubicBezTo>
                    <a:cubicBezTo>
                      <a:pt x="5" y="9"/>
                      <a:pt x="5" y="9"/>
                      <a:pt x="6" y="9"/>
                    </a:cubicBezTo>
                    <a:cubicBezTo>
                      <a:pt x="6" y="10"/>
                      <a:pt x="5" y="10"/>
                      <a:pt x="5" y="10"/>
                    </a:cubicBezTo>
                    <a:cubicBezTo>
                      <a:pt x="4" y="10"/>
                      <a:pt x="4" y="10"/>
                      <a:pt x="4" y="11"/>
                    </a:cubicBezTo>
                    <a:cubicBezTo>
                      <a:pt x="4" y="11"/>
                      <a:pt x="5" y="11"/>
                      <a:pt x="6" y="11"/>
                    </a:cubicBezTo>
                    <a:cubicBezTo>
                      <a:pt x="6" y="11"/>
                      <a:pt x="6" y="11"/>
                      <a:pt x="7" y="11"/>
                    </a:cubicBezTo>
                    <a:cubicBezTo>
                      <a:pt x="7" y="10"/>
                      <a:pt x="7" y="10"/>
                      <a:pt x="7" y="10"/>
                    </a:cubicBezTo>
                    <a:cubicBezTo>
                      <a:pt x="8" y="10"/>
                      <a:pt x="8" y="10"/>
                      <a:pt x="8" y="11"/>
                    </a:cubicBezTo>
                    <a:cubicBezTo>
                      <a:pt x="8" y="11"/>
                      <a:pt x="8" y="12"/>
                      <a:pt x="8" y="12"/>
                    </a:cubicBezTo>
                    <a:cubicBezTo>
                      <a:pt x="8" y="12"/>
                      <a:pt x="8" y="12"/>
                      <a:pt x="8" y="12"/>
                    </a:cubicBezTo>
                    <a:cubicBezTo>
                      <a:pt x="8" y="12"/>
                      <a:pt x="9" y="12"/>
                      <a:pt x="9" y="13"/>
                    </a:cubicBezTo>
                    <a:cubicBezTo>
                      <a:pt x="9" y="13"/>
                      <a:pt x="9" y="13"/>
                      <a:pt x="9" y="14"/>
                    </a:cubicBezTo>
                    <a:cubicBezTo>
                      <a:pt x="9" y="14"/>
                      <a:pt x="9" y="14"/>
                      <a:pt x="8" y="14"/>
                    </a:cubicBezTo>
                    <a:cubicBezTo>
                      <a:pt x="8" y="15"/>
                      <a:pt x="7" y="15"/>
                      <a:pt x="7" y="15"/>
                    </a:cubicBezTo>
                    <a:cubicBezTo>
                      <a:pt x="6" y="14"/>
                      <a:pt x="6" y="14"/>
                      <a:pt x="6" y="14"/>
                    </a:cubicBezTo>
                    <a:cubicBezTo>
                      <a:pt x="6" y="14"/>
                      <a:pt x="6" y="15"/>
                      <a:pt x="6" y="15"/>
                    </a:cubicBezTo>
                    <a:cubicBezTo>
                      <a:pt x="6" y="16"/>
                      <a:pt x="6" y="16"/>
                      <a:pt x="6" y="16"/>
                    </a:cubicBezTo>
                    <a:cubicBezTo>
                      <a:pt x="6" y="17"/>
                      <a:pt x="6" y="17"/>
                      <a:pt x="6" y="17"/>
                    </a:cubicBezTo>
                    <a:cubicBezTo>
                      <a:pt x="5" y="18"/>
                      <a:pt x="5" y="18"/>
                      <a:pt x="5" y="18"/>
                    </a:cubicBezTo>
                    <a:cubicBezTo>
                      <a:pt x="4" y="18"/>
                      <a:pt x="4" y="19"/>
                      <a:pt x="4" y="19"/>
                    </a:cubicBezTo>
                    <a:cubicBezTo>
                      <a:pt x="4" y="20"/>
                      <a:pt x="5" y="19"/>
                      <a:pt x="5" y="19"/>
                    </a:cubicBezTo>
                    <a:cubicBezTo>
                      <a:pt x="5" y="19"/>
                      <a:pt x="5" y="19"/>
                      <a:pt x="6" y="19"/>
                    </a:cubicBezTo>
                    <a:cubicBezTo>
                      <a:pt x="6" y="19"/>
                      <a:pt x="6" y="19"/>
                      <a:pt x="7" y="20"/>
                    </a:cubicBezTo>
                    <a:cubicBezTo>
                      <a:pt x="7" y="20"/>
                      <a:pt x="7" y="20"/>
                      <a:pt x="7" y="20"/>
                    </a:cubicBezTo>
                    <a:cubicBezTo>
                      <a:pt x="7" y="20"/>
                      <a:pt x="8" y="20"/>
                      <a:pt x="8" y="20"/>
                    </a:cubicBezTo>
                    <a:cubicBezTo>
                      <a:pt x="8" y="20"/>
                      <a:pt x="8" y="20"/>
                      <a:pt x="8" y="21"/>
                    </a:cubicBezTo>
                    <a:cubicBezTo>
                      <a:pt x="8" y="21"/>
                      <a:pt x="8" y="21"/>
                      <a:pt x="7" y="21"/>
                    </a:cubicBezTo>
                    <a:cubicBezTo>
                      <a:pt x="7" y="21"/>
                      <a:pt x="7" y="21"/>
                      <a:pt x="6" y="21"/>
                    </a:cubicBezTo>
                    <a:cubicBezTo>
                      <a:pt x="6" y="21"/>
                      <a:pt x="6" y="21"/>
                      <a:pt x="6" y="21"/>
                    </a:cubicBezTo>
                    <a:cubicBezTo>
                      <a:pt x="5" y="21"/>
                      <a:pt x="5" y="21"/>
                      <a:pt x="5" y="22"/>
                    </a:cubicBezTo>
                    <a:cubicBezTo>
                      <a:pt x="5" y="22"/>
                      <a:pt x="4" y="22"/>
                      <a:pt x="4" y="22"/>
                    </a:cubicBezTo>
                    <a:cubicBezTo>
                      <a:pt x="4" y="22"/>
                      <a:pt x="4" y="23"/>
                      <a:pt x="3" y="23"/>
                    </a:cubicBezTo>
                    <a:cubicBezTo>
                      <a:pt x="3" y="23"/>
                      <a:pt x="3" y="23"/>
                      <a:pt x="3" y="24"/>
                    </a:cubicBezTo>
                    <a:cubicBezTo>
                      <a:pt x="3" y="24"/>
                      <a:pt x="4" y="24"/>
                      <a:pt x="4" y="24"/>
                    </a:cubicBezTo>
                    <a:cubicBezTo>
                      <a:pt x="5" y="24"/>
                      <a:pt x="5" y="23"/>
                      <a:pt x="5" y="23"/>
                    </a:cubicBezTo>
                    <a:cubicBezTo>
                      <a:pt x="6" y="23"/>
                      <a:pt x="6" y="23"/>
                      <a:pt x="7" y="23"/>
                    </a:cubicBezTo>
                    <a:cubicBezTo>
                      <a:pt x="7" y="23"/>
                      <a:pt x="7" y="23"/>
                      <a:pt x="7" y="23"/>
                    </a:cubicBezTo>
                    <a:cubicBezTo>
                      <a:pt x="8" y="23"/>
                      <a:pt x="8" y="23"/>
                      <a:pt x="8" y="22"/>
                    </a:cubicBezTo>
                    <a:cubicBezTo>
                      <a:pt x="8" y="22"/>
                      <a:pt x="8" y="22"/>
                      <a:pt x="9" y="22"/>
                    </a:cubicBezTo>
                    <a:cubicBezTo>
                      <a:pt x="9" y="22"/>
                      <a:pt x="9" y="22"/>
                      <a:pt x="10" y="22"/>
                    </a:cubicBezTo>
                    <a:cubicBezTo>
                      <a:pt x="10" y="22"/>
                      <a:pt x="10" y="22"/>
                      <a:pt x="11" y="22"/>
                    </a:cubicBezTo>
                    <a:cubicBezTo>
                      <a:pt x="11" y="22"/>
                      <a:pt x="11" y="22"/>
                      <a:pt x="12" y="21"/>
                    </a:cubicBezTo>
                    <a:cubicBezTo>
                      <a:pt x="13" y="21"/>
                      <a:pt x="13" y="21"/>
                      <a:pt x="14" y="21"/>
                    </a:cubicBezTo>
                    <a:cubicBezTo>
                      <a:pt x="14" y="21"/>
                      <a:pt x="15" y="21"/>
                      <a:pt x="16" y="21"/>
                    </a:cubicBezTo>
                    <a:cubicBezTo>
                      <a:pt x="16" y="21"/>
                      <a:pt x="16" y="21"/>
                      <a:pt x="17" y="21"/>
                    </a:cubicBezTo>
                    <a:cubicBezTo>
                      <a:pt x="17" y="21"/>
                      <a:pt x="18" y="20"/>
                      <a:pt x="18" y="20"/>
                    </a:cubicBezTo>
                    <a:cubicBezTo>
                      <a:pt x="18" y="20"/>
                      <a:pt x="18" y="20"/>
                      <a:pt x="18" y="20"/>
                    </a:cubicBezTo>
                    <a:cubicBezTo>
                      <a:pt x="19" y="20"/>
                      <a:pt x="18" y="20"/>
                      <a:pt x="17" y="20"/>
                    </a:cubicBezTo>
                    <a:cubicBezTo>
                      <a:pt x="17" y="20"/>
                      <a:pt x="17" y="20"/>
                      <a:pt x="17" y="19"/>
                    </a:cubicBezTo>
                    <a:cubicBezTo>
                      <a:pt x="17" y="19"/>
                      <a:pt x="17" y="19"/>
                      <a:pt x="18" y="19"/>
                    </a:cubicBezTo>
                    <a:cubicBezTo>
                      <a:pt x="18" y="18"/>
                      <a:pt x="18" y="18"/>
                      <a:pt x="19" y="18"/>
                    </a:cubicBezTo>
                    <a:cubicBezTo>
                      <a:pt x="19" y="18"/>
                      <a:pt x="19" y="18"/>
                      <a:pt x="19" y="18"/>
                    </a:cubicBezTo>
                    <a:cubicBezTo>
                      <a:pt x="19" y="17"/>
                      <a:pt x="19" y="17"/>
                      <a:pt x="19" y="17"/>
                    </a:cubicBezTo>
                    <a:cubicBezTo>
                      <a:pt x="19" y="17"/>
                      <a:pt x="19" y="16"/>
                      <a:pt x="19" y="16"/>
                    </a:cubicBezTo>
                    <a:cubicBezTo>
                      <a:pt x="19" y="16"/>
                      <a:pt x="18" y="16"/>
                      <a:pt x="17" y="16"/>
                    </a:cubicBezTo>
                    <a:cubicBezTo>
                      <a:pt x="17" y="16"/>
                      <a:pt x="17" y="16"/>
                      <a:pt x="17" y="15"/>
                    </a:cubicBezTo>
                    <a:cubicBezTo>
                      <a:pt x="17" y="15"/>
                      <a:pt x="17" y="15"/>
                      <a:pt x="17" y="15"/>
                    </a:cubicBezTo>
                    <a:cubicBezTo>
                      <a:pt x="17" y="14"/>
                      <a:pt x="17" y="14"/>
                      <a:pt x="17" y="14"/>
                    </a:cubicBezTo>
                    <a:cubicBezTo>
                      <a:pt x="16" y="14"/>
                      <a:pt x="16" y="13"/>
                      <a:pt x="16" y="13"/>
                    </a:cubicBezTo>
                    <a:cubicBezTo>
                      <a:pt x="16" y="13"/>
                      <a:pt x="15" y="13"/>
                      <a:pt x="15" y="13"/>
                    </a:cubicBezTo>
                    <a:cubicBezTo>
                      <a:pt x="15" y="13"/>
                      <a:pt x="15" y="12"/>
                      <a:pt x="15" y="12"/>
                    </a:cubicBezTo>
                    <a:cubicBezTo>
                      <a:pt x="15" y="12"/>
                      <a:pt x="15" y="12"/>
                      <a:pt x="15" y="12"/>
                    </a:cubicBezTo>
                    <a:cubicBezTo>
                      <a:pt x="15" y="11"/>
                      <a:pt x="14" y="11"/>
                      <a:pt x="14" y="11"/>
                    </a:cubicBezTo>
                    <a:cubicBezTo>
                      <a:pt x="14" y="11"/>
                      <a:pt x="13" y="11"/>
                      <a:pt x="13" y="10"/>
                    </a:cubicBezTo>
                    <a:cubicBezTo>
                      <a:pt x="13" y="10"/>
                      <a:pt x="13" y="10"/>
                      <a:pt x="13" y="10"/>
                    </a:cubicBezTo>
                    <a:cubicBezTo>
                      <a:pt x="12" y="10"/>
                      <a:pt x="13" y="10"/>
                      <a:pt x="13" y="9"/>
                    </a:cubicBezTo>
                    <a:cubicBezTo>
                      <a:pt x="12" y="9"/>
                      <a:pt x="12" y="9"/>
                      <a:pt x="12" y="8"/>
                    </a:cubicBezTo>
                    <a:cubicBezTo>
                      <a:pt x="12" y="8"/>
                      <a:pt x="11" y="8"/>
                      <a:pt x="11" y="7"/>
                    </a:cubicBezTo>
                    <a:cubicBezTo>
                      <a:pt x="11" y="7"/>
                      <a:pt x="10" y="8"/>
                      <a:pt x="10" y="8"/>
                    </a:cubicBezTo>
                    <a:cubicBezTo>
                      <a:pt x="9" y="8"/>
                      <a:pt x="9" y="8"/>
                      <a:pt x="9" y="7"/>
                    </a:cubicBezTo>
                    <a:cubicBezTo>
                      <a:pt x="9" y="7"/>
                      <a:pt x="8" y="7"/>
                      <a:pt x="8" y="7"/>
                    </a:cubicBezTo>
                    <a:cubicBezTo>
                      <a:pt x="8" y="7"/>
                      <a:pt x="9" y="7"/>
                      <a:pt x="9" y="6"/>
                    </a:cubicBezTo>
                    <a:cubicBezTo>
                      <a:pt x="10" y="6"/>
                      <a:pt x="9" y="6"/>
                      <a:pt x="10" y="6"/>
                    </a:cubicBezTo>
                    <a:cubicBezTo>
                      <a:pt x="10" y="5"/>
                      <a:pt x="10" y="6"/>
                      <a:pt x="11" y="5"/>
                    </a:cubicBezTo>
                    <a:cubicBezTo>
                      <a:pt x="11" y="5"/>
                      <a:pt x="11" y="4"/>
                      <a:pt x="11" y="4"/>
                    </a:cubicBezTo>
                    <a:cubicBezTo>
                      <a:pt x="11" y="3"/>
                      <a:pt x="12" y="3"/>
                      <a:pt x="11" y="2"/>
                    </a:cubicBezTo>
                    <a:cubicBezTo>
                      <a:pt x="11" y="2"/>
                      <a:pt x="10" y="2"/>
                      <a:pt x="9" y="2"/>
                    </a:cubicBezTo>
                    <a:cubicBezTo>
                      <a:pt x="9" y="2"/>
                      <a:pt x="9" y="3"/>
                      <a:pt x="8" y="3"/>
                    </a:cubicBezTo>
                    <a:cubicBezTo>
                      <a:pt x="8" y="3"/>
                      <a:pt x="8" y="3"/>
                      <a:pt x="7" y="3"/>
                    </a:cubicBezTo>
                    <a:cubicBezTo>
                      <a:pt x="7" y="2"/>
                      <a:pt x="7" y="2"/>
                      <a:pt x="8" y="2"/>
                    </a:cubicBezTo>
                    <a:cubicBezTo>
                      <a:pt x="8" y="2"/>
                      <a:pt x="8" y="2"/>
                      <a:pt x="8" y="1"/>
                    </a:cubicBezTo>
                    <a:cubicBezTo>
                      <a:pt x="9" y="1"/>
                      <a:pt x="9" y="1"/>
                      <a:pt x="9" y="1"/>
                    </a:cubicBezTo>
                    <a:cubicBezTo>
                      <a:pt x="9" y="1"/>
                      <a:pt x="9" y="0"/>
                      <a:pt x="8" y="0"/>
                    </a:cubicBezTo>
                    <a:cubicBezTo>
                      <a:pt x="8" y="0"/>
                      <a:pt x="8" y="1"/>
                      <a:pt x="8" y="1"/>
                    </a:cubicBezTo>
                    <a:cubicBezTo>
                      <a:pt x="7" y="1"/>
                      <a:pt x="7" y="0"/>
                      <a:pt x="7" y="0"/>
                    </a:cubicBezTo>
                    <a:cubicBezTo>
                      <a:pt x="6" y="0"/>
                      <a:pt x="6" y="0"/>
                      <a:pt x="6" y="0"/>
                    </a:cubicBezTo>
                    <a:cubicBezTo>
                      <a:pt x="5" y="0"/>
                      <a:pt x="5" y="0"/>
                      <a:pt x="5" y="0"/>
                    </a:cubicBezTo>
                    <a:cubicBezTo>
                      <a:pt x="4" y="1"/>
                      <a:pt x="5" y="1"/>
                      <a:pt x="4" y="1"/>
                    </a:cubicBezTo>
                    <a:cubicBezTo>
                      <a:pt x="4" y="2"/>
                      <a:pt x="4" y="2"/>
                      <a:pt x="4" y="2"/>
                    </a:cubicBezTo>
                    <a:cubicBezTo>
                      <a:pt x="4" y="2"/>
                      <a:pt x="4" y="2"/>
                      <a:pt x="3" y="2"/>
                    </a:cubicBezTo>
                    <a:cubicBezTo>
                      <a:pt x="3" y="2"/>
                      <a:pt x="3" y="2"/>
                      <a:pt x="3" y="2"/>
                    </a:cubicBezTo>
                    <a:cubicBezTo>
                      <a:pt x="2" y="2"/>
                      <a:pt x="2" y="2"/>
                      <a:pt x="2" y="3"/>
                    </a:cubicBezTo>
                    <a:cubicBezTo>
                      <a:pt x="2" y="2"/>
                      <a:pt x="2" y="2"/>
                      <a:pt x="2" y="2"/>
                    </a:cubicBezTo>
                    <a:cubicBezTo>
                      <a:pt x="3" y="2"/>
                      <a:pt x="3" y="2"/>
                      <a:pt x="3" y="1"/>
                    </a:cubicBezTo>
                    <a:cubicBezTo>
                      <a:pt x="3" y="1"/>
                      <a:pt x="3" y="1"/>
                      <a:pt x="3" y="1"/>
                    </a:cubicBezTo>
                    <a:cubicBezTo>
                      <a:pt x="3" y="0"/>
                      <a:pt x="2" y="0"/>
                      <a:pt x="2" y="1"/>
                    </a:cubicBezTo>
                    <a:cubicBezTo>
                      <a:pt x="1" y="1"/>
                      <a:pt x="1" y="1"/>
                      <a:pt x="1" y="1"/>
                    </a:cubicBezTo>
                    <a:cubicBezTo>
                      <a:pt x="1" y="1"/>
                      <a:pt x="0" y="2"/>
                      <a:pt x="0" y="2"/>
                    </a:cubicBezTo>
                    <a:cubicBezTo>
                      <a:pt x="0" y="2"/>
                      <a:pt x="0" y="3"/>
                      <a:pt x="1" y="3"/>
                    </a:cubicBezTo>
                    <a:cubicBezTo>
                      <a:pt x="1" y="3"/>
                      <a:pt x="1" y="3"/>
                      <a:pt x="1"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75" name="Freeform 472"/>
              <p:cNvSpPr>
                <a:spLocks/>
              </p:cNvSpPr>
              <p:nvPr/>
            </p:nvSpPr>
            <p:spPr bwMode="auto">
              <a:xfrm>
                <a:off x="4064001" y="1335089"/>
                <a:ext cx="11113" cy="11113"/>
              </a:xfrm>
              <a:custGeom>
                <a:avLst/>
                <a:gdLst>
                  <a:gd name="T0" fmla="*/ 0 w 1"/>
                  <a:gd name="T1" fmla="*/ 0 h 1"/>
                  <a:gd name="T2" fmla="*/ 0 w 1"/>
                  <a:gd name="T3" fmla="*/ 0 h 1"/>
                  <a:gd name="T4" fmla="*/ 0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0" y="0"/>
                    </a:cubicBezTo>
                    <a:cubicBezTo>
                      <a:pt x="0" y="0"/>
                      <a:pt x="0" y="0"/>
                      <a:pt x="0" y="0"/>
                    </a:cubicBezTo>
                    <a:cubicBezTo>
                      <a:pt x="0" y="0"/>
                      <a:pt x="0" y="0"/>
                      <a:pt x="0" y="0"/>
                    </a:cubicBezTo>
                    <a:cubicBezTo>
                      <a:pt x="0" y="1"/>
                      <a:pt x="0" y="1"/>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76" name="Freeform 473"/>
              <p:cNvSpPr>
                <a:spLocks/>
              </p:cNvSpPr>
              <p:nvPr/>
            </p:nvSpPr>
            <p:spPr bwMode="auto">
              <a:xfrm>
                <a:off x="4064001" y="1346201"/>
                <a:ext cx="11113" cy="11113"/>
              </a:xfrm>
              <a:custGeom>
                <a:avLst/>
                <a:gdLst>
                  <a:gd name="T0" fmla="*/ 0 w 1"/>
                  <a:gd name="T1" fmla="*/ 1 h 1"/>
                  <a:gd name="T2" fmla="*/ 1 w 1"/>
                  <a:gd name="T3" fmla="*/ 0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0"/>
                      <a:pt x="1" y="0"/>
                    </a:cubicBezTo>
                    <a:cubicBezTo>
                      <a:pt x="0" y="0"/>
                      <a:pt x="0" y="0"/>
                      <a:pt x="0" y="1"/>
                    </a:cubicBezTo>
                    <a:cubicBezTo>
                      <a:pt x="0" y="1"/>
                      <a:pt x="0" y="1"/>
                      <a:pt x="0" y="1"/>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77" name="Freeform 474"/>
              <p:cNvSpPr>
                <a:spLocks/>
              </p:cNvSpPr>
              <p:nvPr/>
            </p:nvSpPr>
            <p:spPr bwMode="auto">
              <a:xfrm>
                <a:off x="4064001" y="1357314"/>
                <a:ext cx="11113" cy="11113"/>
              </a:xfrm>
              <a:custGeom>
                <a:avLst/>
                <a:gdLst>
                  <a:gd name="T0" fmla="*/ 1 w 1"/>
                  <a:gd name="T1" fmla="*/ 1 h 1"/>
                  <a:gd name="T2" fmla="*/ 1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1"/>
                    </a:cubicBezTo>
                    <a:cubicBezTo>
                      <a:pt x="1" y="1"/>
                      <a:pt x="1" y="1"/>
                      <a:pt x="1" y="1"/>
                    </a:cubicBezTo>
                    <a:cubicBezTo>
                      <a:pt x="1" y="1"/>
                      <a:pt x="1" y="0"/>
                      <a:pt x="1"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78" name="Freeform 475"/>
              <p:cNvSpPr>
                <a:spLocks/>
              </p:cNvSpPr>
              <p:nvPr/>
            </p:nvSpPr>
            <p:spPr bwMode="auto">
              <a:xfrm>
                <a:off x="4021139" y="1368426"/>
                <a:ext cx="65088" cy="42863"/>
              </a:xfrm>
              <a:custGeom>
                <a:avLst/>
                <a:gdLst>
                  <a:gd name="T0" fmla="*/ 1 w 6"/>
                  <a:gd name="T1" fmla="*/ 3 h 4"/>
                  <a:gd name="T2" fmla="*/ 1 w 6"/>
                  <a:gd name="T3" fmla="*/ 4 h 4"/>
                  <a:gd name="T4" fmla="*/ 2 w 6"/>
                  <a:gd name="T5" fmla="*/ 3 h 4"/>
                  <a:gd name="T6" fmla="*/ 3 w 6"/>
                  <a:gd name="T7" fmla="*/ 3 h 4"/>
                  <a:gd name="T8" fmla="*/ 3 w 6"/>
                  <a:gd name="T9" fmla="*/ 3 h 4"/>
                  <a:gd name="T10" fmla="*/ 4 w 6"/>
                  <a:gd name="T11" fmla="*/ 4 h 4"/>
                  <a:gd name="T12" fmla="*/ 4 w 6"/>
                  <a:gd name="T13" fmla="*/ 4 h 4"/>
                  <a:gd name="T14" fmla="*/ 5 w 6"/>
                  <a:gd name="T15" fmla="*/ 3 h 4"/>
                  <a:gd name="T16" fmla="*/ 6 w 6"/>
                  <a:gd name="T17" fmla="*/ 2 h 4"/>
                  <a:gd name="T18" fmla="*/ 5 w 6"/>
                  <a:gd name="T19" fmla="*/ 2 h 4"/>
                  <a:gd name="T20" fmla="*/ 5 w 6"/>
                  <a:gd name="T21" fmla="*/ 1 h 4"/>
                  <a:gd name="T22" fmla="*/ 4 w 6"/>
                  <a:gd name="T23" fmla="*/ 0 h 4"/>
                  <a:gd name="T24" fmla="*/ 3 w 6"/>
                  <a:gd name="T25" fmla="*/ 0 h 4"/>
                  <a:gd name="T26" fmla="*/ 3 w 6"/>
                  <a:gd name="T27" fmla="*/ 0 h 4"/>
                  <a:gd name="T28" fmla="*/ 3 w 6"/>
                  <a:gd name="T29" fmla="*/ 1 h 4"/>
                  <a:gd name="T30" fmla="*/ 2 w 6"/>
                  <a:gd name="T31" fmla="*/ 1 h 4"/>
                  <a:gd name="T32" fmla="*/ 1 w 6"/>
                  <a:gd name="T33" fmla="*/ 1 h 4"/>
                  <a:gd name="T34" fmla="*/ 1 w 6"/>
                  <a:gd name="T35" fmla="*/ 2 h 4"/>
                  <a:gd name="T36" fmla="*/ 0 w 6"/>
                  <a:gd name="T37" fmla="*/ 3 h 4"/>
                  <a:gd name="T38" fmla="*/ 1 w 6"/>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1" y="3"/>
                    </a:moveTo>
                    <a:cubicBezTo>
                      <a:pt x="1" y="3"/>
                      <a:pt x="1" y="4"/>
                      <a:pt x="1" y="4"/>
                    </a:cubicBezTo>
                    <a:cubicBezTo>
                      <a:pt x="2" y="4"/>
                      <a:pt x="2" y="3"/>
                      <a:pt x="2" y="3"/>
                    </a:cubicBezTo>
                    <a:cubicBezTo>
                      <a:pt x="2" y="3"/>
                      <a:pt x="3" y="2"/>
                      <a:pt x="3" y="3"/>
                    </a:cubicBezTo>
                    <a:cubicBezTo>
                      <a:pt x="3" y="3"/>
                      <a:pt x="3" y="3"/>
                      <a:pt x="3" y="3"/>
                    </a:cubicBezTo>
                    <a:cubicBezTo>
                      <a:pt x="4" y="4"/>
                      <a:pt x="4" y="4"/>
                      <a:pt x="4" y="4"/>
                    </a:cubicBezTo>
                    <a:cubicBezTo>
                      <a:pt x="4" y="4"/>
                      <a:pt x="4" y="4"/>
                      <a:pt x="4" y="4"/>
                    </a:cubicBezTo>
                    <a:cubicBezTo>
                      <a:pt x="4" y="3"/>
                      <a:pt x="5" y="3"/>
                      <a:pt x="5" y="3"/>
                    </a:cubicBezTo>
                    <a:cubicBezTo>
                      <a:pt x="5" y="3"/>
                      <a:pt x="6" y="3"/>
                      <a:pt x="6" y="2"/>
                    </a:cubicBezTo>
                    <a:cubicBezTo>
                      <a:pt x="6" y="2"/>
                      <a:pt x="5" y="2"/>
                      <a:pt x="5" y="2"/>
                    </a:cubicBezTo>
                    <a:cubicBezTo>
                      <a:pt x="5" y="1"/>
                      <a:pt x="5" y="1"/>
                      <a:pt x="5" y="1"/>
                    </a:cubicBezTo>
                    <a:cubicBezTo>
                      <a:pt x="4" y="0"/>
                      <a:pt x="4" y="0"/>
                      <a:pt x="4" y="0"/>
                    </a:cubicBezTo>
                    <a:cubicBezTo>
                      <a:pt x="4" y="0"/>
                      <a:pt x="4" y="1"/>
                      <a:pt x="3" y="0"/>
                    </a:cubicBezTo>
                    <a:cubicBezTo>
                      <a:pt x="3" y="0"/>
                      <a:pt x="3" y="0"/>
                      <a:pt x="3" y="0"/>
                    </a:cubicBezTo>
                    <a:cubicBezTo>
                      <a:pt x="3" y="1"/>
                      <a:pt x="3" y="1"/>
                      <a:pt x="3" y="1"/>
                    </a:cubicBezTo>
                    <a:cubicBezTo>
                      <a:pt x="3" y="1"/>
                      <a:pt x="2" y="1"/>
                      <a:pt x="2" y="1"/>
                    </a:cubicBezTo>
                    <a:cubicBezTo>
                      <a:pt x="2" y="1"/>
                      <a:pt x="2" y="1"/>
                      <a:pt x="1" y="1"/>
                    </a:cubicBezTo>
                    <a:cubicBezTo>
                      <a:pt x="1" y="2"/>
                      <a:pt x="1" y="2"/>
                      <a:pt x="1" y="2"/>
                    </a:cubicBezTo>
                    <a:cubicBezTo>
                      <a:pt x="1" y="2"/>
                      <a:pt x="0" y="2"/>
                      <a:pt x="0" y="3"/>
                    </a:cubicBezTo>
                    <a:cubicBezTo>
                      <a:pt x="0" y="3"/>
                      <a:pt x="1" y="3"/>
                      <a:pt x="1"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79" name="Freeform 476"/>
              <p:cNvSpPr>
                <a:spLocks/>
              </p:cNvSpPr>
              <p:nvPr/>
            </p:nvSpPr>
            <p:spPr bwMode="auto">
              <a:xfrm>
                <a:off x="4064001" y="1411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80" name="Freeform 477"/>
              <p:cNvSpPr>
                <a:spLocks/>
              </p:cNvSpPr>
              <p:nvPr/>
            </p:nvSpPr>
            <p:spPr bwMode="auto">
              <a:xfrm>
                <a:off x="4367214" y="1595439"/>
                <a:ext cx="96838" cy="63500"/>
              </a:xfrm>
              <a:custGeom>
                <a:avLst/>
                <a:gdLst>
                  <a:gd name="T0" fmla="*/ 2 w 9"/>
                  <a:gd name="T1" fmla="*/ 5 h 6"/>
                  <a:gd name="T2" fmla="*/ 2 w 9"/>
                  <a:gd name="T3" fmla="*/ 6 h 6"/>
                  <a:gd name="T4" fmla="*/ 3 w 9"/>
                  <a:gd name="T5" fmla="*/ 5 h 6"/>
                  <a:gd name="T6" fmla="*/ 5 w 9"/>
                  <a:gd name="T7" fmla="*/ 5 h 6"/>
                  <a:gd name="T8" fmla="*/ 5 w 9"/>
                  <a:gd name="T9" fmla="*/ 5 h 6"/>
                  <a:gd name="T10" fmla="*/ 7 w 9"/>
                  <a:gd name="T11" fmla="*/ 4 h 6"/>
                  <a:gd name="T12" fmla="*/ 8 w 9"/>
                  <a:gd name="T13" fmla="*/ 4 h 6"/>
                  <a:gd name="T14" fmla="*/ 9 w 9"/>
                  <a:gd name="T15" fmla="*/ 3 h 6"/>
                  <a:gd name="T16" fmla="*/ 9 w 9"/>
                  <a:gd name="T17" fmla="*/ 2 h 6"/>
                  <a:gd name="T18" fmla="*/ 8 w 9"/>
                  <a:gd name="T19" fmla="*/ 2 h 6"/>
                  <a:gd name="T20" fmla="*/ 8 w 9"/>
                  <a:gd name="T21" fmla="*/ 1 h 6"/>
                  <a:gd name="T22" fmla="*/ 7 w 9"/>
                  <a:gd name="T23" fmla="*/ 1 h 6"/>
                  <a:gd name="T24" fmla="*/ 6 w 9"/>
                  <a:gd name="T25" fmla="*/ 1 h 6"/>
                  <a:gd name="T26" fmla="*/ 4 w 9"/>
                  <a:gd name="T27" fmla="*/ 1 h 6"/>
                  <a:gd name="T28" fmla="*/ 3 w 9"/>
                  <a:gd name="T29" fmla="*/ 1 h 6"/>
                  <a:gd name="T30" fmla="*/ 2 w 9"/>
                  <a:gd name="T31" fmla="*/ 1 h 6"/>
                  <a:gd name="T32" fmla="*/ 2 w 9"/>
                  <a:gd name="T33" fmla="*/ 0 h 6"/>
                  <a:gd name="T34" fmla="*/ 1 w 9"/>
                  <a:gd name="T35" fmla="*/ 1 h 6"/>
                  <a:gd name="T36" fmla="*/ 1 w 9"/>
                  <a:gd name="T37" fmla="*/ 2 h 6"/>
                  <a:gd name="T38" fmla="*/ 1 w 9"/>
                  <a:gd name="T39" fmla="*/ 4 h 6"/>
                  <a:gd name="T40" fmla="*/ 2 w 9"/>
                  <a:gd name="T4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6">
                    <a:moveTo>
                      <a:pt x="2" y="5"/>
                    </a:moveTo>
                    <a:cubicBezTo>
                      <a:pt x="2" y="5"/>
                      <a:pt x="2" y="6"/>
                      <a:pt x="2" y="6"/>
                    </a:cubicBezTo>
                    <a:cubicBezTo>
                      <a:pt x="3" y="5"/>
                      <a:pt x="3" y="5"/>
                      <a:pt x="3" y="5"/>
                    </a:cubicBezTo>
                    <a:cubicBezTo>
                      <a:pt x="4" y="5"/>
                      <a:pt x="4" y="4"/>
                      <a:pt x="5" y="5"/>
                    </a:cubicBezTo>
                    <a:cubicBezTo>
                      <a:pt x="5" y="5"/>
                      <a:pt x="5" y="5"/>
                      <a:pt x="5" y="5"/>
                    </a:cubicBezTo>
                    <a:cubicBezTo>
                      <a:pt x="6" y="5"/>
                      <a:pt x="6" y="5"/>
                      <a:pt x="7" y="4"/>
                    </a:cubicBezTo>
                    <a:cubicBezTo>
                      <a:pt x="7" y="4"/>
                      <a:pt x="7" y="5"/>
                      <a:pt x="8" y="4"/>
                    </a:cubicBezTo>
                    <a:cubicBezTo>
                      <a:pt x="8" y="4"/>
                      <a:pt x="8" y="4"/>
                      <a:pt x="9" y="3"/>
                    </a:cubicBezTo>
                    <a:cubicBezTo>
                      <a:pt x="9" y="3"/>
                      <a:pt x="9" y="3"/>
                      <a:pt x="9" y="2"/>
                    </a:cubicBezTo>
                    <a:cubicBezTo>
                      <a:pt x="8" y="2"/>
                      <a:pt x="8" y="2"/>
                      <a:pt x="8" y="2"/>
                    </a:cubicBezTo>
                    <a:cubicBezTo>
                      <a:pt x="8" y="2"/>
                      <a:pt x="8" y="2"/>
                      <a:pt x="8" y="1"/>
                    </a:cubicBezTo>
                    <a:cubicBezTo>
                      <a:pt x="7" y="1"/>
                      <a:pt x="7" y="1"/>
                      <a:pt x="7" y="1"/>
                    </a:cubicBezTo>
                    <a:cubicBezTo>
                      <a:pt x="6" y="0"/>
                      <a:pt x="6" y="0"/>
                      <a:pt x="6" y="1"/>
                    </a:cubicBezTo>
                    <a:cubicBezTo>
                      <a:pt x="5" y="1"/>
                      <a:pt x="5" y="1"/>
                      <a:pt x="4" y="1"/>
                    </a:cubicBezTo>
                    <a:cubicBezTo>
                      <a:pt x="4" y="1"/>
                      <a:pt x="4" y="1"/>
                      <a:pt x="3" y="1"/>
                    </a:cubicBezTo>
                    <a:cubicBezTo>
                      <a:pt x="3" y="1"/>
                      <a:pt x="3" y="1"/>
                      <a:pt x="2" y="1"/>
                    </a:cubicBezTo>
                    <a:cubicBezTo>
                      <a:pt x="2" y="0"/>
                      <a:pt x="2" y="0"/>
                      <a:pt x="2" y="0"/>
                    </a:cubicBezTo>
                    <a:cubicBezTo>
                      <a:pt x="2" y="1"/>
                      <a:pt x="1" y="1"/>
                      <a:pt x="1" y="1"/>
                    </a:cubicBezTo>
                    <a:cubicBezTo>
                      <a:pt x="1" y="1"/>
                      <a:pt x="1" y="2"/>
                      <a:pt x="1" y="2"/>
                    </a:cubicBezTo>
                    <a:cubicBezTo>
                      <a:pt x="0" y="3"/>
                      <a:pt x="1" y="3"/>
                      <a:pt x="1" y="4"/>
                    </a:cubicBezTo>
                    <a:cubicBezTo>
                      <a:pt x="1" y="4"/>
                      <a:pt x="2" y="4"/>
                      <a:pt x="2" y="5"/>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81" name="Freeform 478"/>
              <p:cNvSpPr>
                <a:spLocks/>
              </p:cNvSpPr>
              <p:nvPr/>
            </p:nvSpPr>
            <p:spPr bwMode="auto">
              <a:xfrm>
                <a:off x="4387851"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82" name="Freeform 479"/>
              <p:cNvSpPr>
                <a:spLocks/>
              </p:cNvSpPr>
              <p:nvPr/>
            </p:nvSpPr>
            <p:spPr bwMode="auto">
              <a:xfrm>
                <a:off x="4614864" y="968376"/>
                <a:ext cx="269875" cy="269875"/>
              </a:xfrm>
              <a:custGeom>
                <a:avLst/>
                <a:gdLst>
                  <a:gd name="T0" fmla="*/ 3 w 25"/>
                  <a:gd name="T1" fmla="*/ 4 h 25"/>
                  <a:gd name="T2" fmla="*/ 5 w 25"/>
                  <a:gd name="T3" fmla="*/ 4 h 25"/>
                  <a:gd name="T4" fmla="*/ 6 w 25"/>
                  <a:gd name="T5" fmla="*/ 6 h 25"/>
                  <a:gd name="T6" fmla="*/ 7 w 25"/>
                  <a:gd name="T7" fmla="*/ 7 h 25"/>
                  <a:gd name="T8" fmla="*/ 8 w 25"/>
                  <a:gd name="T9" fmla="*/ 8 h 25"/>
                  <a:gd name="T10" fmla="*/ 7 w 25"/>
                  <a:gd name="T11" fmla="*/ 10 h 25"/>
                  <a:gd name="T12" fmla="*/ 8 w 25"/>
                  <a:gd name="T13" fmla="*/ 10 h 25"/>
                  <a:gd name="T14" fmla="*/ 10 w 25"/>
                  <a:gd name="T15" fmla="*/ 10 h 25"/>
                  <a:gd name="T16" fmla="*/ 11 w 25"/>
                  <a:gd name="T17" fmla="*/ 11 h 25"/>
                  <a:gd name="T18" fmla="*/ 10 w 25"/>
                  <a:gd name="T19" fmla="*/ 12 h 25"/>
                  <a:gd name="T20" fmla="*/ 10 w 25"/>
                  <a:gd name="T21" fmla="*/ 13 h 25"/>
                  <a:gd name="T22" fmla="*/ 8 w 25"/>
                  <a:gd name="T23" fmla="*/ 14 h 25"/>
                  <a:gd name="T24" fmla="*/ 7 w 25"/>
                  <a:gd name="T25" fmla="*/ 15 h 25"/>
                  <a:gd name="T26" fmla="*/ 5 w 25"/>
                  <a:gd name="T27" fmla="*/ 16 h 25"/>
                  <a:gd name="T28" fmla="*/ 4 w 25"/>
                  <a:gd name="T29" fmla="*/ 17 h 25"/>
                  <a:gd name="T30" fmla="*/ 5 w 25"/>
                  <a:gd name="T31" fmla="*/ 19 h 25"/>
                  <a:gd name="T32" fmla="*/ 5 w 25"/>
                  <a:gd name="T33" fmla="*/ 21 h 25"/>
                  <a:gd name="T34" fmla="*/ 6 w 25"/>
                  <a:gd name="T35" fmla="*/ 23 h 25"/>
                  <a:gd name="T36" fmla="*/ 7 w 25"/>
                  <a:gd name="T37" fmla="*/ 24 h 25"/>
                  <a:gd name="T38" fmla="*/ 9 w 25"/>
                  <a:gd name="T39" fmla="*/ 24 h 25"/>
                  <a:gd name="T40" fmla="*/ 10 w 25"/>
                  <a:gd name="T41" fmla="*/ 25 h 25"/>
                  <a:gd name="T42" fmla="*/ 13 w 25"/>
                  <a:gd name="T43" fmla="*/ 24 h 25"/>
                  <a:gd name="T44" fmla="*/ 15 w 25"/>
                  <a:gd name="T45" fmla="*/ 24 h 25"/>
                  <a:gd name="T46" fmla="*/ 17 w 25"/>
                  <a:gd name="T47" fmla="*/ 24 h 25"/>
                  <a:gd name="T48" fmla="*/ 19 w 25"/>
                  <a:gd name="T49" fmla="*/ 24 h 25"/>
                  <a:gd name="T50" fmla="*/ 19 w 25"/>
                  <a:gd name="T51" fmla="*/ 23 h 25"/>
                  <a:gd name="T52" fmla="*/ 20 w 25"/>
                  <a:gd name="T53" fmla="*/ 22 h 25"/>
                  <a:gd name="T54" fmla="*/ 22 w 25"/>
                  <a:gd name="T55" fmla="*/ 20 h 25"/>
                  <a:gd name="T56" fmla="*/ 24 w 25"/>
                  <a:gd name="T57" fmla="*/ 19 h 25"/>
                  <a:gd name="T58" fmla="*/ 23 w 25"/>
                  <a:gd name="T59" fmla="*/ 17 h 25"/>
                  <a:gd name="T60" fmla="*/ 22 w 25"/>
                  <a:gd name="T61" fmla="*/ 16 h 25"/>
                  <a:gd name="T62" fmla="*/ 22 w 25"/>
                  <a:gd name="T63" fmla="*/ 15 h 25"/>
                  <a:gd name="T64" fmla="*/ 20 w 25"/>
                  <a:gd name="T65" fmla="*/ 14 h 25"/>
                  <a:gd name="T66" fmla="*/ 19 w 25"/>
                  <a:gd name="T67" fmla="*/ 13 h 25"/>
                  <a:gd name="T68" fmla="*/ 19 w 25"/>
                  <a:gd name="T69" fmla="*/ 11 h 25"/>
                  <a:gd name="T70" fmla="*/ 18 w 25"/>
                  <a:gd name="T71" fmla="*/ 9 h 25"/>
                  <a:gd name="T72" fmla="*/ 17 w 25"/>
                  <a:gd name="T73" fmla="*/ 7 h 25"/>
                  <a:gd name="T74" fmla="*/ 18 w 25"/>
                  <a:gd name="T75" fmla="*/ 5 h 25"/>
                  <a:gd name="T76" fmla="*/ 16 w 25"/>
                  <a:gd name="T77" fmla="*/ 4 h 25"/>
                  <a:gd name="T78" fmla="*/ 16 w 25"/>
                  <a:gd name="T79" fmla="*/ 3 h 25"/>
                  <a:gd name="T80" fmla="*/ 15 w 25"/>
                  <a:gd name="T81" fmla="*/ 2 h 25"/>
                  <a:gd name="T82" fmla="*/ 14 w 25"/>
                  <a:gd name="T83" fmla="*/ 1 h 25"/>
                  <a:gd name="T84" fmla="*/ 13 w 25"/>
                  <a:gd name="T85" fmla="*/ 0 h 25"/>
                  <a:gd name="T86" fmla="*/ 11 w 25"/>
                  <a:gd name="T87" fmla="*/ 0 h 25"/>
                  <a:gd name="T88" fmla="*/ 10 w 25"/>
                  <a:gd name="T89" fmla="*/ 2 h 25"/>
                  <a:gd name="T90" fmla="*/ 9 w 25"/>
                  <a:gd name="T91" fmla="*/ 3 h 25"/>
                  <a:gd name="T92" fmla="*/ 7 w 25"/>
                  <a:gd name="T93" fmla="*/ 3 h 25"/>
                  <a:gd name="T94" fmla="*/ 4 w 25"/>
                  <a:gd name="T95" fmla="*/ 3 h 25"/>
                  <a:gd name="T96" fmla="*/ 2 w 25"/>
                  <a:gd name="T97" fmla="*/ 2 h 25"/>
                  <a:gd name="T98" fmla="*/ 1 w 25"/>
                  <a:gd name="T99" fmla="*/ 2 h 25"/>
                  <a:gd name="T100" fmla="*/ 1 w 25"/>
                  <a:gd name="T10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5">
                    <a:moveTo>
                      <a:pt x="2" y="3"/>
                    </a:moveTo>
                    <a:cubicBezTo>
                      <a:pt x="2" y="4"/>
                      <a:pt x="3" y="4"/>
                      <a:pt x="3" y="4"/>
                    </a:cubicBezTo>
                    <a:cubicBezTo>
                      <a:pt x="3" y="4"/>
                      <a:pt x="4" y="4"/>
                      <a:pt x="4" y="4"/>
                    </a:cubicBezTo>
                    <a:cubicBezTo>
                      <a:pt x="4" y="4"/>
                      <a:pt x="5" y="4"/>
                      <a:pt x="5" y="4"/>
                    </a:cubicBezTo>
                    <a:cubicBezTo>
                      <a:pt x="5" y="4"/>
                      <a:pt x="6" y="4"/>
                      <a:pt x="6" y="5"/>
                    </a:cubicBezTo>
                    <a:cubicBezTo>
                      <a:pt x="6" y="5"/>
                      <a:pt x="6" y="5"/>
                      <a:pt x="6" y="6"/>
                    </a:cubicBezTo>
                    <a:cubicBezTo>
                      <a:pt x="6" y="6"/>
                      <a:pt x="7" y="6"/>
                      <a:pt x="7" y="7"/>
                    </a:cubicBezTo>
                    <a:cubicBezTo>
                      <a:pt x="7" y="7"/>
                      <a:pt x="7" y="7"/>
                      <a:pt x="7" y="7"/>
                    </a:cubicBezTo>
                    <a:cubicBezTo>
                      <a:pt x="7" y="7"/>
                      <a:pt x="7" y="7"/>
                      <a:pt x="8" y="7"/>
                    </a:cubicBezTo>
                    <a:cubicBezTo>
                      <a:pt x="8" y="8"/>
                      <a:pt x="8" y="8"/>
                      <a:pt x="8" y="8"/>
                    </a:cubicBezTo>
                    <a:cubicBezTo>
                      <a:pt x="8" y="9"/>
                      <a:pt x="8" y="9"/>
                      <a:pt x="8" y="9"/>
                    </a:cubicBezTo>
                    <a:cubicBezTo>
                      <a:pt x="7" y="9"/>
                      <a:pt x="7" y="10"/>
                      <a:pt x="7" y="10"/>
                    </a:cubicBezTo>
                    <a:cubicBezTo>
                      <a:pt x="7" y="10"/>
                      <a:pt x="7" y="10"/>
                      <a:pt x="7" y="10"/>
                    </a:cubicBezTo>
                    <a:cubicBezTo>
                      <a:pt x="8" y="10"/>
                      <a:pt x="8" y="10"/>
                      <a:pt x="8" y="10"/>
                    </a:cubicBezTo>
                    <a:cubicBezTo>
                      <a:pt x="9" y="10"/>
                      <a:pt x="9" y="10"/>
                      <a:pt x="9" y="10"/>
                    </a:cubicBezTo>
                    <a:cubicBezTo>
                      <a:pt x="10" y="10"/>
                      <a:pt x="10" y="10"/>
                      <a:pt x="10" y="10"/>
                    </a:cubicBezTo>
                    <a:cubicBezTo>
                      <a:pt x="11" y="10"/>
                      <a:pt x="11" y="10"/>
                      <a:pt x="11" y="11"/>
                    </a:cubicBezTo>
                    <a:cubicBezTo>
                      <a:pt x="11" y="11"/>
                      <a:pt x="11" y="11"/>
                      <a:pt x="11" y="11"/>
                    </a:cubicBezTo>
                    <a:cubicBezTo>
                      <a:pt x="11" y="12"/>
                      <a:pt x="12" y="12"/>
                      <a:pt x="12" y="12"/>
                    </a:cubicBezTo>
                    <a:cubicBezTo>
                      <a:pt x="11" y="13"/>
                      <a:pt x="11" y="12"/>
                      <a:pt x="10" y="12"/>
                    </a:cubicBezTo>
                    <a:cubicBezTo>
                      <a:pt x="10" y="12"/>
                      <a:pt x="10" y="12"/>
                      <a:pt x="10" y="13"/>
                    </a:cubicBezTo>
                    <a:cubicBezTo>
                      <a:pt x="10" y="13"/>
                      <a:pt x="10" y="13"/>
                      <a:pt x="10" y="13"/>
                    </a:cubicBezTo>
                    <a:cubicBezTo>
                      <a:pt x="10" y="13"/>
                      <a:pt x="10" y="13"/>
                      <a:pt x="9" y="14"/>
                    </a:cubicBezTo>
                    <a:cubicBezTo>
                      <a:pt x="9" y="14"/>
                      <a:pt x="9" y="14"/>
                      <a:pt x="8" y="14"/>
                    </a:cubicBezTo>
                    <a:cubicBezTo>
                      <a:pt x="8" y="14"/>
                      <a:pt x="8" y="15"/>
                      <a:pt x="8" y="15"/>
                    </a:cubicBezTo>
                    <a:cubicBezTo>
                      <a:pt x="8" y="15"/>
                      <a:pt x="7" y="15"/>
                      <a:pt x="7" y="15"/>
                    </a:cubicBezTo>
                    <a:cubicBezTo>
                      <a:pt x="7" y="15"/>
                      <a:pt x="7" y="16"/>
                      <a:pt x="6" y="16"/>
                    </a:cubicBezTo>
                    <a:cubicBezTo>
                      <a:pt x="6" y="16"/>
                      <a:pt x="6" y="16"/>
                      <a:pt x="5" y="16"/>
                    </a:cubicBezTo>
                    <a:cubicBezTo>
                      <a:pt x="5" y="16"/>
                      <a:pt x="5" y="17"/>
                      <a:pt x="5" y="17"/>
                    </a:cubicBezTo>
                    <a:cubicBezTo>
                      <a:pt x="5" y="17"/>
                      <a:pt x="4" y="17"/>
                      <a:pt x="4" y="17"/>
                    </a:cubicBezTo>
                    <a:cubicBezTo>
                      <a:pt x="4" y="18"/>
                      <a:pt x="4" y="18"/>
                      <a:pt x="4" y="19"/>
                    </a:cubicBezTo>
                    <a:cubicBezTo>
                      <a:pt x="4" y="19"/>
                      <a:pt x="5" y="19"/>
                      <a:pt x="5" y="19"/>
                    </a:cubicBezTo>
                    <a:cubicBezTo>
                      <a:pt x="5" y="20"/>
                      <a:pt x="5" y="20"/>
                      <a:pt x="6" y="20"/>
                    </a:cubicBezTo>
                    <a:cubicBezTo>
                      <a:pt x="6" y="20"/>
                      <a:pt x="5" y="21"/>
                      <a:pt x="5" y="21"/>
                    </a:cubicBezTo>
                    <a:cubicBezTo>
                      <a:pt x="5" y="22"/>
                      <a:pt x="5" y="22"/>
                      <a:pt x="6" y="22"/>
                    </a:cubicBezTo>
                    <a:cubicBezTo>
                      <a:pt x="6" y="23"/>
                      <a:pt x="6" y="23"/>
                      <a:pt x="6" y="23"/>
                    </a:cubicBezTo>
                    <a:cubicBezTo>
                      <a:pt x="6" y="23"/>
                      <a:pt x="6" y="23"/>
                      <a:pt x="7" y="23"/>
                    </a:cubicBezTo>
                    <a:cubicBezTo>
                      <a:pt x="7" y="23"/>
                      <a:pt x="7" y="24"/>
                      <a:pt x="7" y="24"/>
                    </a:cubicBezTo>
                    <a:cubicBezTo>
                      <a:pt x="7" y="24"/>
                      <a:pt x="8" y="24"/>
                      <a:pt x="8" y="24"/>
                    </a:cubicBezTo>
                    <a:cubicBezTo>
                      <a:pt x="8" y="24"/>
                      <a:pt x="9" y="24"/>
                      <a:pt x="9" y="24"/>
                    </a:cubicBezTo>
                    <a:cubicBezTo>
                      <a:pt x="9" y="24"/>
                      <a:pt x="9" y="25"/>
                      <a:pt x="9" y="25"/>
                    </a:cubicBezTo>
                    <a:cubicBezTo>
                      <a:pt x="10" y="25"/>
                      <a:pt x="10" y="25"/>
                      <a:pt x="10" y="25"/>
                    </a:cubicBezTo>
                    <a:cubicBezTo>
                      <a:pt x="11" y="25"/>
                      <a:pt x="11" y="25"/>
                      <a:pt x="12" y="25"/>
                    </a:cubicBezTo>
                    <a:cubicBezTo>
                      <a:pt x="12" y="25"/>
                      <a:pt x="12" y="24"/>
                      <a:pt x="13" y="24"/>
                    </a:cubicBezTo>
                    <a:cubicBezTo>
                      <a:pt x="13" y="24"/>
                      <a:pt x="14" y="24"/>
                      <a:pt x="14" y="24"/>
                    </a:cubicBezTo>
                    <a:cubicBezTo>
                      <a:pt x="15" y="24"/>
                      <a:pt x="15" y="24"/>
                      <a:pt x="15" y="24"/>
                    </a:cubicBezTo>
                    <a:cubicBezTo>
                      <a:pt x="16" y="24"/>
                      <a:pt x="16" y="24"/>
                      <a:pt x="16" y="24"/>
                    </a:cubicBezTo>
                    <a:cubicBezTo>
                      <a:pt x="17" y="24"/>
                      <a:pt x="17" y="24"/>
                      <a:pt x="17" y="24"/>
                    </a:cubicBezTo>
                    <a:cubicBezTo>
                      <a:pt x="18" y="24"/>
                      <a:pt x="18" y="24"/>
                      <a:pt x="18" y="24"/>
                    </a:cubicBezTo>
                    <a:cubicBezTo>
                      <a:pt x="18" y="24"/>
                      <a:pt x="19" y="24"/>
                      <a:pt x="19" y="24"/>
                    </a:cubicBezTo>
                    <a:cubicBezTo>
                      <a:pt x="19" y="24"/>
                      <a:pt x="19" y="24"/>
                      <a:pt x="19" y="24"/>
                    </a:cubicBezTo>
                    <a:cubicBezTo>
                      <a:pt x="19" y="23"/>
                      <a:pt x="19" y="23"/>
                      <a:pt x="19" y="23"/>
                    </a:cubicBezTo>
                    <a:cubicBezTo>
                      <a:pt x="19" y="22"/>
                      <a:pt x="19" y="22"/>
                      <a:pt x="19" y="22"/>
                    </a:cubicBezTo>
                    <a:cubicBezTo>
                      <a:pt x="20" y="22"/>
                      <a:pt x="20" y="22"/>
                      <a:pt x="20" y="22"/>
                    </a:cubicBezTo>
                    <a:cubicBezTo>
                      <a:pt x="21" y="22"/>
                      <a:pt x="21" y="21"/>
                      <a:pt x="21" y="21"/>
                    </a:cubicBezTo>
                    <a:cubicBezTo>
                      <a:pt x="22" y="21"/>
                      <a:pt x="22" y="21"/>
                      <a:pt x="22" y="20"/>
                    </a:cubicBezTo>
                    <a:cubicBezTo>
                      <a:pt x="22" y="20"/>
                      <a:pt x="22" y="20"/>
                      <a:pt x="23" y="20"/>
                    </a:cubicBezTo>
                    <a:cubicBezTo>
                      <a:pt x="23" y="19"/>
                      <a:pt x="24" y="19"/>
                      <a:pt x="24" y="19"/>
                    </a:cubicBezTo>
                    <a:cubicBezTo>
                      <a:pt x="24" y="18"/>
                      <a:pt x="25" y="17"/>
                      <a:pt x="24" y="17"/>
                    </a:cubicBezTo>
                    <a:cubicBezTo>
                      <a:pt x="24" y="17"/>
                      <a:pt x="24" y="17"/>
                      <a:pt x="23" y="17"/>
                    </a:cubicBezTo>
                    <a:cubicBezTo>
                      <a:pt x="23" y="17"/>
                      <a:pt x="23" y="16"/>
                      <a:pt x="23" y="16"/>
                    </a:cubicBezTo>
                    <a:cubicBezTo>
                      <a:pt x="22" y="16"/>
                      <a:pt x="22" y="16"/>
                      <a:pt x="22" y="16"/>
                    </a:cubicBezTo>
                    <a:cubicBezTo>
                      <a:pt x="21" y="16"/>
                      <a:pt x="21" y="16"/>
                      <a:pt x="21" y="15"/>
                    </a:cubicBezTo>
                    <a:cubicBezTo>
                      <a:pt x="21" y="15"/>
                      <a:pt x="21" y="15"/>
                      <a:pt x="22" y="15"/>
                    </a:cubicBezTo>
                    <a:cubicBezTo>
                      <a:pt x="22" y="15"/>
                      <a:pt x="22" y="14"/>
                      <a:pt x="21" y="14"/>
                    </a:cubicBezTo>
                    <a:cubicBezTo>
                      <a:pt x="21" y="14"/>
                      <a:pt x="21" y="14"/>
                      <a:pt x="20" y="14"/>
                    </a:cubicBezTo>
                    <a:cubicBezTo>
                      <a:pt x="20" y="14"/>
                      <a:pt x="21" y="13"/>
                      <a:pt x="20" y="13"/>
                    </a:cubicBezTo>
                    <a:cubicBezTo>
                      <a:pt x="20" y="13"/>
                      <a:pt x="20" y="13"/>
                      <a:pt x="19" y="13"/>
                    </a:cubicBezTo>
                    <a:cubicBezTo>
                      <a:pt x="19" y="13"/>
                      <a:pt x="19" y="13"/>
                      <a:pt x="19" y="13"/>
                    </a:cubicBezTo>
                    <a:cubicBezTo>
                      <a:pt x="19" y="12"/>
                      <a:pt x="19" y="12"/>
                      <a:pt x="19" y="11"/>
                    </a:cubicBezTo>
                    <a:cubicBezTo>
                      <a:pt x="19" y="11"/>
                      <a:pt x="18" y="11"/>
                      <a:pt x="18" y="11"/>
                    </a:cubicBezTo>
                    <a:cubicBezTo>
                      <a:pt x="18" y="10"/>
                      <a:pt x="18" y="10"/>
                      <a:pt x="18" y="9"/>
                    </a:cubicBezTo>
                    <a:cubicBezTo>
                      <a:pt x="18" y="9"/>
                      <a:pt x="18" y="8"/>
                      <a:pt x="18" y="8"/>
                    </a:cubicBezTo>
                    <a:cubicBezTo>
                      <a:pt x="17" y="7"/>
                      <a:pt x="17" y="7"/>
                      <a:pt x="17" y="7"/>
                    </a:cubicBezTo>
                    <a:cubicBezTo>
                      <a:pt x="18" y="7"/>
                      <a:pt x="19" y="7"/>
                      <a:pt x="19" y="6"/>
                    </a:cubicBezTo>
                    <a:cubicBezTo>
                      <a:pt x="19" y="6"/>
                      <a:pt x="18" y="5"/>
                      <a:pt x="18" y="5"/>
                    </a:cubicBezTo>
                    <a:cubicBezTo>
                      <a:pt x="18" y="5"/>
                      <a:pt x="17" y="5"/>
                      <a:pt x="17" y="4"/>
                    </a:cubicBezTo>
                    <a:cubicBezTo>
                      <a:pt x="17" y="4"/>
                      <a:pt x="16" y="5"/>
                      <a:pt x="16" y="4"/>
                    </a:cubicBezTo>
                    <a:cubicBezTo>
                      <a:pt x="15" y="4"/>
                      <a:pt x="15" y="3"/>
                      <a:pt x="15" y="3"/>
                    </a:cubicBezTo>
                    <a:cubicBezTo>
                      <a:pt x="16" y="3"/>
                      <a:pt x="16" y="3"/>
                      <a:pt x="16" y="3"/>
                    </a:cubicBezTo>
                    <a:cubicBezTo>
                      <a:pt x="16" y="3"/>
                      <a:pt x="16" y="3"/>
                      <a:pt x="16" y="3"/>
                    </a:cubicBezTo>
                    <a:cubicBezTo>
                      <a:pt x="15" y="2"/>
                      <a:pt x="15" y="2"/>
                      <a:pt x="15" y="2"/>
                    </a:cubicBezTo>
                    <a:cubicBezTo>
                      <a:pt x="15" y="1"/>
                      <a:pt x="16" y="1"/>
                      <a:pt x="16" y="1"/>
                    </a:cubicBezTo>
                    <a:cubicBezTo>
                      <a:pt x="15" y="0"/>
                      <a:pt x="15" y="1"/>
                      <a:pt x="14" y="1"/>
                    </a:cubicBezTo>
                    <a:cubicBezTo>
                      <a:pt x="14" y="1"/>
                      <a:pt x="14" y="0"/>
                      <a:pt x="14" y="0"/>
                    </a:cubicBezTo>
                    <a:cubicBezTo>
                      <a:pt x="13" y="0"/>
                      <a:pt x="13" y="0"/>
                      <a:pt x="13" y="0"/>
                    </a:cubicBezTo>
                    <a:cubicBezTo>
                      <a:pt x="12" y="0"/>
                      <a:pt x="12" y="0"/>
                      <a:pt x="12" y="0"/>
                    </a:cubicBezTo>
                    <a:cubicBezTo>
                      <a:pt x="11" y="0"/>
                      <a:pt x="11" y="0"/>
                      <a:pt x="11" y="0"/>
                    </a:cubicBezTo>
                    <a:cubicBezTo>
                      <a:pt x="11" y="0"/>
                      <a:pt x="10" y="0"/>
                      <a:pt x="10" y="1"/>
                    </a:cubicBezTo>
                    <a:cubicBezTo>
                      <a:pt x="9" y="1"/>
                      <a:pt x="10" y="2"/>
                      <a:pt x="10" y="2"/>
                    </a:cubicBezTo>
                    <a:cubicBezTo>
                      <a:pt x="10" y="2"/>
                      <a:pt x="10" y="3"/>
                      <a:pt x="9" y="3"/>
                    </a:cubicBezTo>
                    <a:cubicBezTo>
                      <a:pt x="9" y="3"/>
                      <a:pt x="9" y="3"/>
                      <a:pt x="9" y="3"/>
                    </a:cubicBezTo>
                    <a:cubicBezTo>
                      <a:pt x="8" y="4"/>
                      <a:pt x="8" y="3"/>
                      <a:pt x="8" y="3"/>
                    </a:cubicBezTo>
                    <a:cubicBezTo>
                      <a:pt x="7" y="3"/>
                      <a:pt x="7" y="3"/>
                      <a:pt x="7" y="3"/>
                    </a:cubicBezTo>
                    <a:cubicBezTo>
                      <a:pt x="6" y="3"/>
                      <a:pt x="6" y="3"/>
                      <a:pt x="6" y="3"/>
                    </a:cubicBezTo>
                    <a:cubicBezTo>
                      <a:pt x="5" y="3"/>
                      <a:pt x="5" y="3"/>
                      <a:pt x="4" y="3"/>
                    </a:cubicBezTo>
                    <a:cubicBezTo>
                      <a:pt x="4" y="3"/>
                      <a:pt x="4" y="3"/>
                      <a:pt x="4" y="3"/>
                    </a:cubicBezTo>
                    <a:cubicBezTo>
                      <a:pt x="3" y="2"/>
                      <a:pt x="3" y="2"/>
                      <a:pt x="2" y="2"/>
                    </a:cubicBezTo>
                    <a:cubicBezTo>
                      <a:pt x="2" y="2"/>
                      <a:pt x="2" y="2"/>
                      <a:pt x="2" y="2"/>
                    </a:cubicBezTo>
                    <a:cubicBezTo>
                      <a:pt x="1" y="2"/>
                      <a:pt x="1" y="2"/>
                      <a:pt x="1" y="2"/>
                    </a:cubicBezTo>
                    <a:cubicBezTo>
                      <a:pt x="0" y="2"/>
                      <a:pt x="0" y="2"/>
                      <a:pt x="0" y="2"/>
                    </a:cubicBezTo>
                    <a:cubicBezTo>
                      <a:pt x="1" y="2"/>
                      <a:pt x="1" y="2"/>
                      <a:pt x="1" y="3"/>
                    </a:cubicBezTo>
                    <a:cubicBezTo>
                      <a:pt x="1" y="3"/>
                      <a:pt x="2" y="3"/>
                      <a:pt x="2"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83" name="Freeform 480"/>
              <p:cNvSpPr>
                <a:spLocks/>
              </p:cNvSpPr>
              <p:nvPr/>
            </p:nvSpPr>
            <p:spPr bwMode="auto">
              <a:xfrm>
                <a:off x="4691064" y="1346201"/>
                <a:ext cx="96838" cy="76200"/>
              </a:xfrm>
              <a:custGeom>
                <a:avLst/>
                <a:gdLst>
                  <a:gd name="T0" fmla="*/ 9 w 9"/>
                  <a:gd name="T1" fmla="*/ 2 h 7"/>
                  <a:gd name="T2" fmla="*/ 7 w 9"/>
                  <a:gd name="T3" fmla="*/ 2 h 7"/>
                  <a:gd name="T4" fmla="*/ 6 w 9"/>
                  <a:gd name="T5" fmla="*/ 1 h 7"/>
                  <a:gd name="T6" fmla="*/ 4 w 9"/>
                  <a:gd name="T7" fmla="*/ 0 h 7"/>
                  <a:gd name="T8" fmla="*/ 3 w 9"/>
                  <a:gd name="T9" fmla="*/ 0 h 7"/>
                  <a:gd name="T10" fmla="*/ 2 w 9"/>
                  <a:gd name="T11" fmla="*/ 0 h 7"/>
                  <a:gd name="T12" fmla="*/ 1 w 9"/>
                  <a:gd name="T13" fmla="*/ 0 h 7"/>
                  <a:gd name="T14" fmla="*/ 0 w 9"/>
                  <a:gd name="T15" fmla="*/ 0 h 7"/>
                  <a:gd name="T16" fmla="*/ 0 w 9"/>
                  <a:gd name="T17" fmla="*/ 0 h 7"/>
                  <a:gd name="T18" fmla="*/ 0 w 9"/>
                  <a:gd name="T19" fmla="*/ 1 h 7"/>
                  <a:gd name="T20" fmla="*/ 0 w 9"/>
                  <a:gd name="T21" fmla="*/ 2 h 7"/>
                  <a:gd name="T22" fmla="*/ 0 w 9"/>
                  <a:gd name="T23" fmla="*/ 2 h 7"/>
                  <a:gd name="T24" fmla="*/ 1 w 9"/>
                  <a:gd name="T25" fmla="*/ 3 h 7"/>
                  <a:gd name="T26" fmla="*/ 2 w 9"/>
                  <a:gd name="T27" fmla="*/ 3 h 7"/>
                  <a:gd name="T28" fmla="*/ 2 w 9"/>
                  <a:gd name="T29" fmla="*/ 4 h 7"/>
                  <a:gd name="T30" fmla="*/ 2 w 9"/>
                  <a:gd name="T31" fmla="*/ 5 h 7"/>
                  <a:gd name="T32" fmla="*/ 3 w 9"/>
                  <a:gd name="T33" fmla="*/ 6 h 7"/>
                  <a:gd name="T34" fmla="*/ 3 w 9"/>
                  <a:gd name="T35" fmla="*/ 6 h 7"/>
                  <a:gd name="T36" fmla="*/ 4 w 9"/>
                  <a:gd name="T37" fmla="*/ 6 h 7"/>
                  <a:gd name="T38" fmla="*/ 5 w 9"/>
                  <a:gd name="T39" fmla="*/ 6 h 7"/>
                  <a:gd name="T40" fmla="*/ 6 w 9"/>
                  <a:gd name="T41" fmla="*/ 6 h 7"/>
                  <a:gd name="T42" fmla="*/ 6 w 9"/>
                  <a:gd name="T43" fmla="*/ 7 h 7"/>
                  <a:gd name="T44" fmla="*/ 6 w 9"/>
                  <a:gd name="T45" fmla="*/ 6 h 7"/>
                  <a:gd name="T46" fmla="*/ 7 w 9"/>
                  <a:gd name="T47" fmla="*/ 5 h 7"/>
                  <a:gd name="T48" fmla="*/ 8 w 9"/>
                  <a:gd name="T49" fmla="*/ 4 h 7"/>
                  <a:gd name="T50" fmla="*/ 9 w 9"/>
                  <a:gd name="T51" fmla="*/ 4 h 7"/>
                  <a:gd name="T52" fmla="*/ 9 w 9"/>
                  <a:gd name="T53" fmla="*/ 2 h 7"/>
                  <a:gd name="T54" fmla="*/ 9 w 9"/>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7">
                    <a:moveTo>
                      <a:pt x="9" y="2"/>
                    </a:moveTo>
                    <a:cubicBezTo>
                      <a:pt x="8" y="2"/>
                      <a:pt x="8" y="2"/>
                      <a:pt x="7" y="2"/>
                    </a:cubicBezTo>
                    <a:cubicBezTo>
                      <a:pt x="6" y="1"/>
                      <a:pt x="6" y="1"/>
                      <a:pt x="6" y="1"/>
                    </a:cubicBezTo>
                    <a:cubicBezTo>
                      <a:pt x="5" y="0"/>
                      <a:pt x="5" y="0"/>
                      <a:pt x="4" y="0"/>
                    </a:cubicBezTo>
                    <a:cubicBezTo>
                      <a:pt x="4" y="0"/>
                      <a:pt x="4" y="0"/>
                      <a:pt x="3" y="0"/>
                    </a:cubicBezTo>
                    <a:cubicBezTo>
                      <a:pt x="3" y="0"/>
                      <a:pt x="3" y="0"/>
                      <a:pt x="2" y="0"/>
                    </a:cubicBezTo>
                    <a:cubicBezTo>
                      <a:pt x="2" y="0"/>
                      <a:pt x="2" y="0"/>
                      <a:pt x="1" y="0"/>
                    </a:cubicBezTo>
                    <a:cubicBezTo>
                      <a:pt x="1" y="0"/>
                      <a:pt x="0" y="0"/>
                      <a:pt x="0" y="0"/>
                    </a:cubicBezTo>
                    <a:cubicBezTo>
                      <a:pt x="0" y="0"/>
                      <a:pt x="0" y="0"/>
                      <a:pt x="0" y="0"/>
                    </a:cubicBezTo>
                    <a:cubicBezTo>
                      <a:pt x="0" y="0"/>
                      <a:pt x="0" y="1"/>
                      <a:pt x="0" y="1"/>
                    </a:cubicBezTo>
                    <a:cubicBezTo>
                      <a:pt x="0" y="1"/>
                      <a:pt x="0" y="2"/>
                      <a:pt x="0" y="2"/>
                    </a:cubicBezTo>
                    <a:cubicBezTo>
                      <a:pt x="0" y="2"/>
                      <a:pt x="0" y="2"/>
                      <a:pt x="0" y="2"/>
                    </a:cubicBezTo>
                    <a:cubicBezTo>
                      <a:pt x="0" y="3"/>
                      <a:pt x="0" y="3"/>
                      <a:pt x="1" y="3"/>
                    </a:cubicBezTo>
                    <a:cubicBezTo>
                      <a:pt x="1" y="3"/>
                      <a:pt x="2" y="3"/>
                      <a:pt x="2" y="3"/>
                    </a:cubicBezTo>
                    <a:cubicBezTo>
                      <a:pt x="2" y="3"/>
                      <a:pt x="2" y="4"/>
                      <a:pt x="2" y="4"/>
                    </a:cubicBezTo>
                    <a:cubicBezTo>
                      <a:pt x="2" y="5"/>
                      <a:pt x="2" y="5"/>
                      <a:pt x="2" y="5"/>
                    </a:cubicBezTo>
                    <a:cubicBezTo>
                      <a:pt x="2" y="6"/>
                      <a:pt x="2" y="6"/>
                      <a:pt x="3" y="6"/>
                    </a:cubicBezTo>
                    <a:cubicBezTo>
                      <a:pt x="3" y="6"/>
                      <a:pt x="3" y="6"/>
                      <a:pt x="3" y="6"/>
                    </a:cubicBezTo>
                    <a:cubicBezTo>
                      <a:pt x="3" y="6"/>
                      <a:pt x="3" y="6"/>
                      <a:pt x="4" y="6"/>
                    </a:cubicBezTo>
                    <a:cubicBezTo>
                      <a:pt x="4" y="6"/>
                      <a:pt x="5" y="6"/>
                      <a:pt x="5" y="6"/>
                    </a:cubicBezTo>
                    <a:cubicBezTo>
                      <a:pt x="5" y="6"/>
                      <a:pt x="5" y="6"/>
                      <a:pt x="6" y="6"/>
                    </a:cubicBezTo>
                    <a:cubicBezTo>
                      <a:pt x="6" y="7"/>
                      <a:pt x="6" y="7"/>
                      <a:pt x="6" y="7"/>
                    </a:cubicBezTo>
                    <a:cubicBezTo>
                      <a:pt x="6" y="6"/>
                      <a:pt x="6" y="6"/>
                      <a:pt x="6" y="6"/>
                    </a:cubicBezTo>
                    <a:cubicBezTo>
                      <a:pt x="7" y="6"/>
                      <a:pt x="7" y="6"/>
                      <a:pt x="7" y="5"/>
                    </a:cubicBezTo>
                    <a:cubicBezTo>
                      <a:pt x="7" y="5"/>
                      <a:pt x="7" y="5"/>
                      <a:pt x="8" y="4"/>
                    </a:cubicBezTo>
                    <a:cubicBezTo>
                      <a:pt x="8" y="4"/>
                      <a:pt x="8" y="4"/>
                      <a:pt x="9" y="4"/>
                    </a:cubicBezTo>
                    <a:cubicBezTo>
                      <a:pt x="9" y="3"/>
                      <a:pt x="8" y="3"/>
                      <a:pt x="9" y="2"/>
                    </a:cubicBezTo>
                    <a:cubicBezTo>
                      <a:pt x="9" y="2"/>
                      <a:pt x="9" y="2"/>
                      <a:pt x="9"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84" name="Freeform 481"/>
              <p:cNvSpPr>
                <a:spLocks/>
              </p:cNvSpPr>
              <p:nvPr/>
            </p:nvSpPr>
            <p:spPr bwMode="auto">
              <a:xfrm>
                <a:off x="5219701" y="1919289"/>
                <a:ext cx="258763" cy="258763"/>
              </a:xfrm>
              <a:custGeom>
                <a:avLst/>
                <a:gdLst>
                  <a:gd name="T0" fmla="*/ 13 w 24"/>
                  <a:gd name="T1" fmla="*/ 2 h 24"/>
                  <a:gd name="T2" fmla="*/ 12 w 24"/>
                  <a:gd name="T3" fmla="*/ 1 h 24"/>
                  <a:gd name="T4" fmla="*/ 11 w 24"/>
                  <a:gd name="T5" fmla="*/ 0 h 24"/>
                  <a:gd name="T6" fmla="*/ 9 w 24"/>
                  <a:gd name="T7" fmla="*/ 1 h 24"/>
                  <a:gd name="T8" fmla="*/ 7 w 24"/>
                  <a:gd name="T9" fmla="*/ 0 h 24"/>
                  <a:gd name="T10" fmla="*/ 6 w 24"/>
                  <a:gd name="T11" fmla="*/ 1 h 24"/>
                  <a:gd name="T12" fmla="*/ 4 w 24"/>
                  <a:gd name="T13" fmla="*/ 3 h 24"/>
                  <a:gd name="T14" fmla="*/ 4 w 24"/>
                  <a:gd name="T15" fmla="*/ 6 h 24"/>
                  <a:gd name="T16" fmla="*/ 4 w 24"/>
                  <a:gd name="T17" fmla="*/ 9 h 24"/>
                  <a:gd name="T18" fmla="*/ 2 w 24"/>
                  <a:gd name="T19" fmla="*/ 10 h 24"/>
                  <a:gd name="T20" fmla="*/ 0 w 24"/>
                  <a:gd name="T21" fmla="*/ 11 h 24"/>
                  <a:gd name="T22" fmla="*/ 0 w 24"/>
                  <a:gd name="T23" fmla="*/ 12 h 24"/>
                  <a:gd name="T24" fmla="*/ 0 w 24"/>
                  <a:gd name="T25" fmla="*/ 15 h 24"/>
                  <a:gd name="T26" fmla="*/ 2 w 24"/>
                  <a:gd name="T27" fmla="*/ 16 h 24"/>
                  <a:gd name="T28" fmla="*/ 5 w 24"/>
                  <a:gd name="T29" fmla="*/ 17 h 24"/>
                  <a:gd name="T30" fmla="*/ 9 w 24"/>
                  <a:gd name="T31" fmla="*/ 19 h 24"/>
                  <a:gd name="T32" fmla="*/ 12 w 24"/>
                  <a:gd name="T33" fmla="*/ 21 h 24"/>
                  <a:gd name="T34" fmla="*/ 13 w 24"/>
                  <a:gd name="T35" fmla="*/ 23 h 24"/>
                  <a:gd name="T36" fmla="*/ 18 w 24"/>
                  <a:gd name="T37" fmla="*/ 24 h 24"/>
                  <a:gd name="T38" fmla="*/ 19 w 24"/>
                  <a:gd name="T39" fmla="*/ 24 h 24"/>
                  <a:gd name="T40" fmla="*/ 19 w 24"/>
                  <a:gd name="T41" fmla="*/ 23 h 24"/>
                  <a:gd name="T42" fmla="*/ 21 w 24"/>
                  <a:gd name="T43" fmla="*/ 22 h 24"/>
                  <a:gd name="T44" fmla="*/ 21 w 24"/>
                  <a:gd name="T45" fmla="*/ 21 h 24"/>
                  <a:gd name="T46" fmla="*/ 23 w 24"/>
                  <a:gd name="T47" fmla="*/ 22 h 24"/>
                  <a:gd name="T48" fmla="*/ 23 w 24"/>
                  <a:gd name="T49" fmla="*/ 22 h 24"/>
                  <a:gd name="T50" fmla="*/ 24 w 24"/>
                  <a:gd name="T51" fmla="*/ 22 h 24"/>
                  <a:gd name="T52" fmla="*/ 23 w 24"/>
                  <a:gd name="T53" fmla="*/ 20 h 24"/>
                  <a:gd name="T54" fmla="*/ 22 w 24"/>
                  <a:gd name="T55" fmla="*/ 19 h 24"/>
                  <a:gd name="T56" fmla="*/ 21 w 24"/>
                  <a:gd name="T57" fmla="*/ 17 h 24"/>
                  <a:gd name="T58" fmla="*/ 20 w 24"/>
                  <a:gd name="T59" fmla="*/ 15 h 24"/>
                  <a:gd name="T60" fmla="*/ 19 w 24"/>
                  <a:gd name="T61" fmla="*/ 14 h 24"/>
                  <a:gd name="T62" fmla="*/ 18 w 24"/>
                  <a:gd name="T63" fmla="*/ 13 h 24"/>
                  <a:gd name="T64" fmla="*/ 17 w 24"/>
                  <a:gd name="T65" fmla="*/ 12 h 24"/>
                  <a:gd name="T66" fmla="*/ 15 w 24"/>
                  <a:gd name="T67" fmla="*/ 10 h 24"/>
                  <a:gd name="T68" fmla="*/ 15 w 24"/>
                  <a:gd name="T69" fmla="*/ 8 h 24"/>
                  <a:gd name="T70" fmla="*/ 16 w 24"/>
                  <a:gd name="T71" fmla="*/ 6 h 24"/>
                  <a:gd name="T72" fmla="*/ 15 w 24"/>
                  <a:gd name="T73" fmla="*/ 4 h 24"/>
                  <a:gd name="T74" fmla="*/ 14 w 24"/>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4">
                    <a:moveTo>
                      <a:pt x="13" y="3"/>
                    </a:moveTo>
                    <a:cubicBezTo>
                      <a:pt x="13" y="2"/>
                      <a:pt x="13" y="2"/>
                      <a:pt x="13" y="2"/>
                    </a:cubicBezTo>
                    <a:cubicBezTo>
                      <a:pt x="13" y="1"/>
                      <a:pt x="12" y="1"/>
                      <a:pt x="12" y="1"/>
                    </a:cubicBezTo>
                    <a:cubicBezTo>
                      <a:pt x="12" y="1"/>
                      <a:pt x="12" y="1"/>
                      <a:pt x="12" y="1"/>
                    </a:cubicBezTo>
                    <a:cubicBezTo>
                      <a:pt x="12" y="1"/>
                      <a:pt x="12" y="1"/>
                      <a:pt x="11" y="1"/>
                    </a:cubicBezTo>
                    <a:cubicBezTo>
                      <a:pt x="11" y="1"/>
                      <a:pt x="11" y="0"/>
                      <a:pt x="11" y="0"/>
                    </a:cubicBezTo>
                    <a:cubicBezTo>
                      <a:pt x="10" y="0"/>
                      <a:pt x="10" y="1"/>
                      <a:pt x="10" y="1"/>
                    </a:cubicBezTo>
                    <a:cubicBezTo>
                      <a:pt x="10" y="1"/>
                      <a:pt x="10" y="1"/>
                      <a:pt x="9" y="1"/>
                    </a:cubicBezTo>
                    <a:cubicBezTo>
                      <a:pt x="9" y="1"/>
                      <a:pt x="9" y="0"/>
                      <a:pt x="8" y="0"/>
                    </a:cubicBezTo>
                    <a:cubicBezTo>
                      <a:pt x="8" y="0"/>
                      <a:pt x="8" y="0"/>
                      <a:pt x="7" y="0"/>
                    </a:cubicBezTo>
                    <a:cubicBezTo>
                      <a:pt x="7" y="1"/>
                      <a:pt x="7" y="1"/>
                      <a:pt x="7" y="1"/>
                    </a:cubicBezTo>
                    <a:cubicBezTo>
                      <a:pt x="7" y="1"/>
                      <a:pt x="7" y="1"/>
                      <a:pt x="6" y="1"/>
                    </a:cubicBezTo>
                    <a:cubicBezTo>
                      <a:pt x="6" y="2"/>
                      <a:pt x="6" y="2"/>
                      <a:pt x="5" y="2"/>
                    </a:cubicBezTo>
                    <a:cubicBezTo>
                      <a:pt x="5" y="2"/>
                      <a:pt x="4" y="2"/>
                      <a:pt x="4" y="3"/>
                    </a:cubicBezTo>
                    <a:cubicBezTo>
                      <a:pt x="4" y="4"/>
                      <a:pt x="4" y="4"/>
                      <a:pt x="4" y="5"/>
                    </a:cubicBezTo>
                    <a:cubicBezTo>
                      <a:pt x="4" y="5"/>
                      <a:pt x="4" y="5"/>
                      <a:pt x="4" y="6"/>
                    </a:cubicBezTo>
                    <a:cubicBezTo>
                      <a:pt x="5" y="6"/>
                      <a:pt x="5" y="7"/>
                      <a:pt x="4" y="8"/>
                    </a:cubicBezTo>
                    <a:cubicBezTo>
                      <a:pt x="4" y="8"/>
                      <a:pt x="4" y="9"/>
                      <a:pt x="4" y="9"/>
                    </a:cubicBezTo>
                    <a:cubicBezTo>
                      <a:pt x="3" y="10"/>
                      <a:pt x="3" y="9"/>
                      <a:pt x="2" y="9"/>
                    </a:cubicBezTo>
                    <a:cubicBezTo>
                      <a:pt x="2" y="10"/>
                      <a:pt x="2" y="10"/>
                      <a:pt x="2" y="10"/>
                    </a:cubicBezTo>
                    <a:cubicBezTo>
                      <a:pt x="1" y="10"/>
                      <a:pt x="1" y="10"/>
                      <a:pt x="1" y="10"/>
                    </a:cubicBezTo>
                    <a:cubicBezTo>
                      <a:pt x="0" y="10"/>
                      <a:pt x="0" y="11"/>
                      <a:pt x="0" y="11"/>
                    </a:cubicBezTo>
                    <a:cubicBezTo>
                      <a:pt x="0" y="11"/>
                      <a:pt x="0" y="11"/>
                      <a:pt x="0" y="11"/>
                    </a:cubicBezTo>
                    <a:cubicBezTo>
                      <a:pt x="0" y="12"/>
                      <a:pt x="0" y="12"/>
                      <a:pt x="0" y="12"/>
                    </a:cubicBezTo>
                    <a:cubicBezTo>
                      <a:pt x="0" y="13"/>
                      <a:pt x="0" y="13"/>
                      <a:pt x="0" y="13"/>
                    </a:cubicBezTo>
                    <a:cubicBezTo>
                      <a:pt x="0" y="14"/>
                      <a:pt x="0" y="14"/>
                      <a:pt x="0" y="15"/>
                    </a:cubicBezTo>
                    <a:cubicBezTo>
                      <a:pt x="1" y="15"/>
                      <a:pt x="1" y="15"/>
                      <a:pt x="1" y="15"/>
                    </a:cubicBezTo>
                    <a:cubicBezTo>
                      <a:pt x="2" y="15"/>
                      <a:pt x="2" y="15"/>
                      <a:pt x="2" y="16"/>
                    </a:cubicBezTo>
                    <a:cubicBezTo>
                      <a:pt x="2" y="16"/>
                      <a:pt x="3" y="16"/>
                      <a:pt x="3" y="16"/>
                    </a:cubicBezTo>
                    <a:cubicBezTo>
                      <a:pt x="4" y="17"/>
                      <a:pt x="4" y="17"/>
                      <a:pt x="5" y="17"/>
                    </a:cubicBezTo>
                    <a:cubicBezTo>
                      <a:pt x="6" y="18"/>
                      <a:pt x="6" y="18"/>
                      <a:pt x="7" y="18"/>
                    </a:cubicBezTo>
                    <a:cubicBezTo>
                      <a:pt x="8" y="18"/>
                      <a:pt x="8" y="18"/>
                      <a:pt x="9" y="19"/>
                    </a:cubicBezTo>
                    <a:cubicBezTo>
                      <a:pt x="10" y="19"/>
                      <a:pt x="10" y="19"/>
                      <a:pt x="11" y="19"/>
                    </a:cubicBezTo>
                    <a:cubicBezTo>
                      <a:pt x="11" y="20"/>
                      <a:pt x="12" y="20"/>
                      <a:pt x="12" y="21"/>
                    </a:cubicBezTo>
                    <a:cubicBezTo>
                      <a:pt x="12" y="21"/>
                      <a:pt x="11" y="21"/>
                      <a:pt x="12" y="22"/>
                    </a:cubicBezTo>
                    <a:cubicBezTo>
                      <a:pt x="12" y="22"/>
                      <a:pt x="12" y="22"/>
                      <a:pt x="13" y="23"/>
                    </a:cubicBezTo>
                    <a:cubicBezTo>
                      <a:pt x="14" y="23"/>
                      <a:pt x="15" y="23"/>
                      <a:pt x="17" y="23"/>
                    </a:cubicBezTo>
                    <a:cubicBezTo>
                      <a:pt x="17" y="23"/>
                      <a:pt x="17" y="24"/>
                      <a:pt x="18" y="24"/>
                    </a:cubicBezTo>
                    <a:cubicBezTo>
                      <a:pt x="18" y="24"/>
                      <a:pt x="18" y="24"/>
                      <a:pt x="19" y="24"/>
                    </a:cubicBezTo>
                    <a:cubicBezTo>
                      <a:pt x="19" y="24"/>
                      <a:pt x="19" y="24"/>
                      <a:pt x="19" y="24"/>
                    </a:cubicBezTo>
                    <a:cubicBezTo>
                      <a:pt x="19" y="23"/>
                      <a:pt x="19" y="23"/>
                      <a:pt x="19" y="23"/>
                    </a:cubicBezTo>
                    <a:cubicBezTo>
                      <a:pt x="19" y="23"/>
                      <a:pt x="19" y="23"/>
                      <a:pt x="19" y="23"/>
                    </a:cubicBezTo>
                    <a:cubicBezTo>
                      <a:pt x="19" y="22"/>
                      <a:pt x="20" y="22"/>
                      <a:pt x="20" y="22"/>
                    </a:cubicBezTo>
                    <a:cubicBezTo>
                      <a:pt x="20" y="22"/>
                      <a:pt x="21" y="22"/>
                      <a:pt x="21" y="22"/>
                    </a:cubicBezTo>
                    <a:cubicBezTo>
                      <a:pt x="21" y="22"/>
                      <a:pt x="20" y="22"/>
                      <a:pt x="21" y="21"/>
                    </a:cubicBezTo>
                    <a:cubicBezTo>
                      <a:pt x="21" y="21"/>
                      <a:pt x="21" y="21"/>
                      <a:pt x="21" y="21"/>
                    </a:cubicBezTo>
                    <a:cubicBezTo>
                      <a:pt x="22" y="21"/>
                      <a:pt x="22" y="21"/>
                      <a:pt x="22" y="21"/>
                    </a:cubicBezTo>
                    <a:cubicBezTo>
                      <a:pt x="22"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1"/>
                      <a:pt x="24" y="21"/>
                      <a:pt x="24" y="21"/>
                    </a:cubicBezTo>
                    <a:cubicBezTo>
                      <a:pt x="23" y="21"/>
                      <a:pt x="23" y="21"/>
                      <a:pt x="23" y="20"/>
                    </a:cubicBezTo>
                    <a:cubicBezTo>
                      <a:pt x="23" y="20"/>
                      <a:pt x="22" y="20"/>
                      <a:pt x="22" y="20"/>
                    </a:cubicBezTo>
                    <a:cubicBezTo>
                      <a:pt x="22" y="19"/>
                      <a:pt x="22" y="19"/>
                      <a:pt x="22" y="19"/>
                    </a:cubicBezTo>
                    <a:cubicBezTo>
                      <a:pt x="22" y="18"/>
                      <a:pt x="22" y="18"/>
                      <a:pt x="22" y="18"/>
                    </a:cubicBezTo>
                    <a:cubicBezTo>
                      <a:pt x="21" y="18"/>
                      <a:pt x="22" y="18"/>
                      <a:pt x="21" y="17"/>
                    </a:cubicBezTo>
                    <a:cubicBezTo>
                      <a:pt x="21" y="17"/>
                      <a:pt x="22" y="17"/>
                      <a:pt x="21" y="16"/>
                    </a:cubicBezTo>
                    <a:cubicBezTo>
                      <a:pt x="21" y="15"/>
                      <a:pt x="21" y="15"/>
                      <a:pt x="20" y="15"/>
                    </a:cubicBezTo>
                    <a:cubicBezTo>
                      <a:pt x="20" y="14"/>
                      <a:pt x="20" y="14"/>
                      <a:pt x="20" y="14"/>
                    </a:cubicBezTo>
                    <a:cubicBezTo>
                      <a:pt x="19" y="14"/>
                      <a:pt x="19" y="14"/>
                      <a:pt x="19" y="14"/>
                    </a:cubicBezTo>
                    <a:cubicBezTo>
                      <a:pt x="19" y="14"/>
                      <a:pt x="19" y="14"/>
                      <a:pt x="18" y="14"/>
                    </a:cubicBezTo>
                    <a:cubicBezTo>
                      <a:pt x="18" y="13"/>
                      <a:pt x="18" y="13"/>
                      <a:pt x="18" y="13"/>
                    </a:cubicBezTo>
                    <a:cubicBezTo>
                      <a:pt x="17" y="13"/>
                      <a:pt x="17" y="13"/>
                      <a:pt x="17" y="13"/>
                    </a:cubicBezTo>
                    <a:cubicBezTo>
                      <a:pt x="17" y="12"/>
                      <a:pt x="17" y="12"/>
                      <a:pt x="17" y="12"/>
                    </a:cubicBezTo>
                    <a:cubicBezTo>
                      <a:pt x="17" y="11"/>
                      <a:pt x="17" y="11"/>
                      <a:pt x="16" y="11"/>
                    </a:cubicBezTo>
                    <a:cubicBezTo>
                      <a:pt x="16" y="11"/>
                      <a:pt x="16" y="11"/>
                      <a:pt x="15" y="10"/>
                    </a:cubicBezTo>
                    <a:cubicBezTo>
                      <a:pt x="15" y="10"/>
                      <a:pt x="15" y="10"/>
                      <a:pt x="15" y="9"/>
                    </a:cubicBezTo>
                    <a:cubicBezTo>
                      <a:pt x="15" y="9"/>
                      <a:pt x="15" y="8"/>
                      <a:pt x="15" y="8"/>
                    </a:cubicBezTo>
                    <a:cubicBezTo>
                      <a:pt x="15" y="7"/>
                      <a:pt x="16" y="7"/>
                      <a:pt x="16" y="7"/>
                    </a:cubicBezTo>
                    <a:cubicBezTo>
                      <a:pt x="16" y="6"/>
                      <a:pt x="16" y="6"/>
                      <a:pt x="16" y="6"/>
                    </a:cubicBezTo>
                    <a:cubicBezTo>
                      <a:pt x="16" y="5"/>
                      <a:pt x="16" y="5"/>
                      <a:pt x="16" y="4"/>
                    </a:cubicBezTo>
                    <a:cubicBezTo>
                      <a:pt x="16" y="4"/>
                      <a:pt x="15" y="4"/>
                      <a:pt x="15" y="4"/>
                    </a:cubicBezTo>
                    <a:cubicBezTo>
                      <a:pt x="15" y="4"/>
                      <a:pt x="14" y="4"/>
                      <a:pt x="14" y="4"/>
                    </a:cubicBezTo>
                    <a:cubicBezTo>
                      <a:pt x="14" y="3"/>
                      <a:pt x="14" y="3"/>
                      <a:pt x="14" y="3"/>
                    </a:cubicBezTo>
                    <a:cubicBezTo>
                      <a:pt x="14" y="3"/>
                      <a:pt x="13" y="3"/>
                      <a:pt x="13"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85" name="Freeform 482"/>
              <p:cNvSpPr>
                <a:spLocks/>
              </p:cNvSpPr>
              <p:nvPr/>
            </p:nvSpPr>
            <p:spPr bwMode="auto">
              <a:xfrm>
                <a:off x="5510214" y="1757364"/>
                <a:ext cx="400050" cy="238125"/>
              </a:xfrm>
              <a:custGeom>
                <a:avLst/>
                <a:gdLst>
                  <a:gd name="T0" fmla="*/ 2 w 37"/>
                  <a:gd name="T1" fmla="*/ 4 h 22"/>
                  <a:gd name="T2" fmla="*/ 2 w 37"/>
                  <a:gd name="T3" fmla="*/ 2 h 22"/>
                  <a:gd name="T4" fmla="*/ 3 w 37"/>
                  <a:gd name="T5" fmla="*/ 1 h 22"/>
                  <a:gd name="T6" fmla="*/ 5 w 37"/>
                  <a:gd name="T7" fmla="*/ 3 h 22"/>
                  <a:gd name="T8" fmla="*/ 6 w 37"/>
                  <a:gd name="T9" fmla="*/ 5 h 22"/>
                  <a:gd name="T10" fmla="*/ 4 w 37"/>
                  <a:gd name="T11" fmla="*/ 5 h 22"/>
                  <a:gd name="T12" fmla="*/ 2 w 37"/>
                  <a:gd name="T13" fmla="*/ 5 h 22"/>
                  <a:gd name="T14" fmla="*/ 2 w 37"/>
                  <a:gd name="T15" fmla="*/ 7 h 22"/>
                  <a:gd name="T16" fmla="*/ 4 w 37"/>
                  <a:gd name="T17" fmla="*/ 8 h 22"/>
                  <a:gd name="T18" fmla="*/ 4 w 37"/>
                  <a:gd name="T19" fmla="*/ 10 h 22"/>
                  <a:gd name="T20" fmla="*/ 5 w 37"/>
                  <a:gd name="T21" fmla="*/ 11 h 22"/>
                  <a:gd name="T22" fmla="*/ 6 w 37"/>
                  <a:gd name="T23" fmla="*/ 12 h 22"/>
                  <a:gd name="T24" fmla="*/ 7 w 37"/>
                  <a:gd name="T25" fmla="*/ 15 h 22"/>
                  <a:gd name="T26" fmla="*/ 8 w 37"/>
                  <a:gd name="T27" fmla="*/ 15 h 22"/>
                  <a:gd name="T28" fmla="*/ 10 w 37"/>
                  <a:gd name="T29" fmla="*/ 13 h 22"/>
                  <a:gd name="T30" fmla="*/ 11 w 37"/>
                  <a:gd name="T31" fmla="*/ 13 h 22"/>
                  <a:gd name="T32" fmla="*/ 12 w 37"/>
                  <a:gd name="T33" fmla="*/ 13 h 22"/>
                  <a:gd name="T34" fmla="*/ 15 w 37"/>
                  <a:gd name="T35" fmla="*/ 13 h 22"/>
                  <a:gd name="T36" fmla="*/ 17 w 37"/>
                  <a:gd name="T37" fmla="*/ 14 h 22"/>
                  <a:gd name="T38" fmla="*/ 19 w 37"/>
                  <a:gd name="T39" fmla="*/ 14 h 22"/>
                  <a:gd name="T40" fmla="*/ 21 w 37"/>
                  <a:gd name="T41" fmla="*/ 16 h 22"/>
                  <a:gd name="T42" fmla="*/ 23 w 37"/>
                  <a:gd name="T43" fmla="*/ 17 h 22"/>
                  <a:gd name="T44" fmla="*/ 24 w 37"/>
                  <a:gd name="T45" fmla="*/ 17 h 22"/>
                  <a:gd name="T46" fmla="*/ 26 w 37"/>
                  <a:gd name="T47" fmla="*/ 20 h 22"/>
                  <a:gd name="T48" fmla="*/ 26 w 37"/>
                  <a:gd name="T49" fmla="*/ 21 h 22"/>
                  <a:gd name="T50" fmla="*/ 28 w 37"/>
                  <a:gd name="T51" fmla="*/ 21 h 22"/>
                  <a:gd name="T52" fmla="*/ 29 w 37"/>
                  <a:gd name="T53" fmla="*/ 21 h 22"/>
                  <a:gd name="T54" fmla="*/ 30 w 37"/>
                  <a:gd name="T55" fmla="*/ 20 h 22"/>
                  <a:gd name="T56" fmla="*/ 32 w 37"/>
                  <a:gd name="T57" fmla="*/ 19 h 22"/>
                  <a:gd name="T58" fmla="*/ 33 w 37"/>
                  <a:gd name="T59" fmla="*/ 18 h 22"/>
                  <a:gd name="T60" fmla="*/ 34 w 37"/>
                  <a:gd name="T61" fmla="*/ 16 h 22"/>
                  <a:gd name="T62" fmla="*/ 35 w 37"/>
                  <a:gd name="T63" fmla="*/ 15 h 22"/>
                  <a:gd name="T64" fmla="*/ 37 w 37"/>
                  <a:gd name="T65" fmla="*/ 15 h 22"/>
                  <a:gd name="T66" fmla="*/ 37 w 37"/>
                  <a:gd name="T67" fmla="*/ 14 h 22"/>
                  <a:gd name="T68" fmla="*/ 36 w 37"/>
                  <a:gd name="T69" fmla="*/ 13 h 22"/>
                  <a:gd name="T70" fmla="*/ 33 w 37"/>
                  <a:gd name="T71" fmla="*/ 13 h 22"/>
                  <a:gd name="T72" fmla="*/ 31 w 37"/>
                  <a:gd name="T73" fmla="*/ 12 h 22"/>
                  <a:gd name="T74" fmla="*/ 29 w 37"/>
                  <a:gd name="T75" fmla="*/ 11 h 22"/>
                  <a:gd name="T76" fmla="*/ 28 w 37"/>
                  <a:gd name="T77" fmla="*/ 9 h 22"/>
                  <a:gd name="T78" fmla="*/ 25 w 37"/>
                  <a:gd name="T79" fmla="*/ 6 h 22"/>
                  <a:gd name="T80" fmla="*/ 21 w 37"/>
                  <a:gd name="T81" fmla="*/ 5 h 22"/>
                  <a:gd name="T82" fmla="*/ 20 w 37"/>
                  <a:gd name="T83" fmla="*/ 3 h 22"/>
                  <a:gd name="T84" fmla="*/ 18 w 37"/>
                  <a:gd name="T85" fmla="*/ 1 h 22"/>
                  <a:gd name="T86" fmla="*/ 14 w 37"/>
                  <a:gd name="T87" fmla="*/ 1 h 22"/>
                  <a:gd name="T88" fmla="*/ 11 w 37"/>
                  <a:gd name="T89" fmla="*/ 4 h 22"/>
                  <a:gd name="T90" fmla="*/ 9 w 37"/>
                  <a:gd name="T91" fmla="*/ 3 h 22"/>
                  <a:gd name="T92" fmla="*/ 7 w 37"/>
                  <a:gd name="T93" fmla="*/ 2 h 22"/>
                  <a:gd name="T94" fmla="*/ 5 w 37"/>
                  <a:gd name="T95" fmla="*/ 1 h 22"/>
                  <a:gd name="T96" fmla="*/ 3 w 37"/>
                  <a:gd name="T97" fmla="*/ 1 h 22"/>
                  <a:gd name="T98" fmla="*/ 1 w 37"/>
                  <a:gd name="T99" fmla="*/ 1 h 22"/>
                  <a:gd name="T100" fmla="*/ 1 w 37"/>
                  <a:gd name="T101"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2">
                    <a:moveTo>
                      <a:pt x="1" y="3"/>
                    </a:moveTo>
                    <a:cubicBezTo>
                      <a:pt x="1" y="3"/>
                      <a:pt x="1" y="4"/>
                      <a:pt x="2" y="4"/>
                    </a:cubicBezTo>
                    <a:cubicBezTo>
                      <a:pt x="2" y="4"/>
                      <a:pt x="2" y="4"/>
                      <a:pt x="2" y="3"/>
                    </a:cubicBezTo>
                    <a:cubicBezTo>
                      <a:pt x="2" y="3"/>
                      <a:pt x="2" y="2"/>
                      <a:pt x="2" y="2"/>
                    </a:cubicBezTo>
                    <a:cubicBezTo>
                      <a:pt x="2" y="2"/>
                      <a:pt x="2" y="2"/>
                      <a:pt x="2" y="1"/>
                    </a:cubicBezTo>
                    <a:cubicBezTo>
                      <a:pt x="3" y="1"/>
                      <a:pt x="3" y="1"/>
                      <a:pt x="3" y="1"/>
                    </a:cubicBezTo>
                    <a:cubicBezTo>
                      <a:pt x="4" y="1"/>
                      <a:pt x="4" y="2"/>
                      <a:pt x="4" y="3"/>
                    </a:cubicBezTo>
                    <a:cubicBezTo>
                      <a:pt x="5" y="3"/>
                      <a:pt x="5" y="3"/>
                      <a:pt x="5" y="3"/>
                    </a:cubicBezTo>
                    <a:cubicBezTo>
                      <a:pt x="6" y="4"/>
                      <a:pt x="7" y="4"/>
                      <a:pt x="7" y="4"/>
                    </a:cubicBezTo>
                    <a:cubicBezTo>
                      <a:pt x="7" y="5"/>
                      <a:pt x="7" y="5"/>
                      <a:pt x="6" y="5"/>
                    </a:cubicBezTo>
                    <a:cubicBezTo>
                      <a:pt x="6" y="6"/>
                      <a:pt x="6" y="6"/>
                      <a:pt x="5" y="6"/>
                    </a:cubicBezTo>
                    <a:cubicBezTo>
                      <a:pt x="5" y="5"/>
                      <a:pt x="5" y="5"/>
                      <a:pt x="4" y="5"/>
                    </a:cubicBezTo>
                    <a:cubicBezTo>
                      <a:pt x="4" y="5"/>
                      <a:pt x="4" y="5"/>
                      <a:pt x="3" y="5"/>
                    </a:cubicBezTo>
                    <a:cubicBezTo>
                      <a:pt x="3" y="5"/>
                      <a:pt x="3" y="5"/>
                      <a:pt x="2" y="5"/>
                    </a:cubicBezTo>
                    <a:cubicBezTo>
                      <a:pt x="2" y="5"/>
                      <a:pt x="2" y="6"/>
                      <a:pt x="2" y="6"/>
                    </a:cubicBezTo>
                    <a:cubicBezTo>
                      <a:pt x="2" y="6"/>
                      <a:pt x="2" y="6"/>
                      <a:pt x="2" y="7"/>
                    </a:cubicBezTo>
                    <a:cubicBezTo>
                      <a:pt x="2" y="7"/>
                      <a:pt x="3" y="7"/>
                      <a:pt x="3" y="7"/>
                    </a:cubicBezTo>
                    <a:cubicBezTo>
                      <a:pt x="3" y="7"/>
                      <a:pt x="4" y="7"/>
                      <a:pt x="4" y="8"/>
                    </a:cubicBezTo>
                    <a:cubicBezTo>
                      <a:pt x="4" y="8"/>
                      <a:pt x="4" y="8"/>
                      <a:pt x="4" y="9"/>
                    </a:cubicBezTo>
                    <a:cubicBezTo>
                      <a:pt x="4" y="9"/>
                      <a:pt x="3" y="9"/>
                      <a:pt x="4" y="10"/>
                    </a:cubicBezTo>
                    <a:cubicBezTo>
                      <a:pt x="4" y="10"/>
                      <a:pt x="4" y="10"/>
                      <a:pt x="4" y="10"/>
                    </a:cubicBezTo>
                    <a:cubicBezTo>
                      <a:pt x="5" y="11"/>
                      <a:pt x="5" y="11"/>
                      <a:pt x="5" y="11"/>
                    </a:cubicBezTo>
                    <a:cubicBezTo>
                      <a:pt x="5" y="11"/>
                      <a:pt x="5" y="11"/>
                      <a:pt x="5" y="11"/>
                    </a:cubicBezTo>
                    <a:cubicBezTo>
                      <a:pt x="6" y="11"/>
                      <a:pt x="6" y="12"/>
                      <a:pt x="6" y="12"/>
                    </a:cubicBezTo>
                    <a:cubicBezTo>
                      <a:pt x="6" y="13"/>
                      <a:pt x="6" y="13"/>
                      <a:pt x="6" y="14"/>
                    </a:cubicBezTo>
                    <a:cubicBezTo>
                      <a:pt x="7" y="14"/>
                      <a:pt x="7" y="15"/>
                      <a:pt x="7" y="15"/>
                    </a:cubicBezTo>
                    <a:cubicBezTo>
                      <a:pt x="7" y="15"/>
                      <a:pt x="7" y="15"/>
                      <a:pt x="7" y="15"/>
                    </a:cubicBezTo>
                    <a:cubicBezTo>
                      <a:pt x="7" y="15"/>
                      <a:pt x="7" y="15"/>
                      <a:pt x="8" y="15"/>
                    </a:cubicBezTo>
                    <a:cubicBezTo>
                      <a:pt x="8" y="15"/>
                      <a:pt x="9" y="15"/>
                      <a:pt x="9" y="14"/>
                    </a:cubicBezTo>
                    <a:cubicBezTo>
                      <a:pt x="9" y="14"/>
                      <a:pt x="9" y="14"/>
                      <a:pt x="10" y="13"/>
                    </a:cubicBezTo>
                    <a:cubicBezTo>
                      <a:pt x="10" y="13"/>
                      <a:pt x="10" y="13"/>
                      <a:pt x="11" y="13"/>
                    </a:cubicBezTo>
                    <a:cubicBezTo>
                      <a:pt x="11" y="13"/>
                      <a:pt x="11" y="13"/>
                      <a:pt x="11" y="13"/>
                    </a:cubicBezTo>
                    <a:cubicBezTo>
                      <a:pt x="12" y="13"/>
                      <a:pt x="12" y="13"/>
                      <a:pt x="12" y="13"/>
                    </a:cubicBezTo>
                    <a:cubicBezTo>
                      <a:pt x="12" y="13"/>
                      <a:pt x="12" y="13"/>
                      <a:pt x="12" y="13"/>
                    </a:cubicBezTo>
                    <a:cubicBezTo>
                      <a:pt x="13" y="12"/>
                      <a:pt x="13" y="13"/>
                      <a:pt x="14" y="13"/>
                    </a:cubicBezTo>
                    <a:cubicBezTo>
                      <a:pt x="14" y="13"/>
                      <a:pt x="15" y="13"/>
                      <a:pt x="15" y="13"/>
                    </a:cubicBezTo>
                    <a:cubicBezTo>
                      <a:pt x="15" y="14"/>
                      <a:pt x="16" y="14"/>
                      <a:pt x="16" y="14"/>
                    </a:cubicBezTo>
                    <a:cubicBezTo>
                      <a:pt x="16" y="14"/>
                      <a:pt x="17" y="14"/>
                      <a:pt x="17" y="14"/>
                    </a:cubicBezTo>
                    <a:cubicBezTo>
                      <a:pt x="18" y="14"/>
                      <a:pt x="18" y="14"/>
                      <a:pt x="18" y="14"/>
                    </a:cubicBezTo>
                    <a:cubicBezTo>
                      <a:pt x="19" y="14"/>
                      <a:pt x="19" y="14"/>
                      <a:pt x="19" y="14"/>
                    </a:cubicBezTo>
                    <a:cubicBezTo>
                      <a:pt x="20" y="15"/>
                      <a:pt x="20" y="15"/>
                      <a:pt x="20" y="15"/>
                    </a:cubicBezTo>
                    <a:cubicBezTo>
                      <a:pt x="20" y="15"/>
                      <a:pt x="20" y="16"/>
                      <a:pt x="21" y="16"/>
                    </a:cubicBezTo>
                    <a:cubicBezTo>
                      <a:pt x="21" y="16"/>
                      <a:pt x="22" y="16"/>
                      <a:pt x="22" y="16"/>
                    </a:cubicBezTo>
                    <a:cubicBezTo>
                      <a:pt x="22" y="16"/>
                      <a:pt x="22" y="17"/>
                      <a:pt x="23" y="17"/>
                    </a:cubicBezTo>
                    <a:cubicBezTo>
                      <a:pt x="23" y="17"/>
                      <a:pt x="23" y="17"/>
                      <a:pt x="24" y="17"/>
                    </a:cubicBezTo>
                    <a:cubicBezTo>
                      <a:pt x="24" y="17"/>
                      <a:pt x="24" y="17"/>
                      <a:pt x="24" y="17"/>
                    </a:cubicBezTo>
                    <a:cubicBezTo>
                      <a:pt x="25" y="18"/>
                      <a:pt x="25" y="18"/>
                      <a:pt x="25" y="19"/>
                    </a:cubicBezTo>
                    <a:cubicBezTo>
                      <a:pt x="25" y="19"/>
                      <a:pt x="25" y="19"/>
                      <a:pt x="26" y="20"/>
                    </a:cubicBezTo>
                    <a:cubicBezTo>
                      <a:pt x="26" y="20"/>
                      <a:pt x="26" y="20"/>
                      <a:pt x="26" y="21"/>
                    </a:cubicBezTo>
                    <a:cubicBezTo>
                      <a:pt x="26" y="21"/>
                      <a:pt x="26" y="21"/>
                      <a:pt x="26" y="21"/>
                    </a:cubicBezTo>
                    <a:cubicBezTo>
                      <a:pt x="26" y="21"/>
                      <a:pt x="26" y="21"/>
                      <a:pt x="27" y="21"/>
                    </a:cubicBezTo>
                    <a:cubicBezTo>
                      <a:pt x="27" y="21"/>
                      <a:pt x="27" y="21"/>
                      <a:pt x="28" y="21"/>
                    </a:cubicBezTo>
                    <a:cubicBezTo>
                      <a:pt x="28" y="21"/>
                      <a:pt x="28" y="22"/>
                      <a:pt x="29" y="21"/>
                    </a:cubicBezTo>
                    <a:cubicBezTo>
                      <a:pt x="29" y="21"/>
                      <a:pt x="29" y="21"/>
                      <a:pt x="29" y="21"/>
                    </a:cubicBezTo>
                    <a:cubicBezTo>
                      <a:pt x="30" y="21"/>
                      <a:pt x="30" y="21"/>
                      <a:pt x="30" y="21"/>
                    </a:cubicBezTo>
                    <a:cubicBezTo>
                      <a:pt x="30" y="21"/>
                      <a:pt x="30" y="20"/>
                      <a:pt x="30" y="20"/>
                    </a:cubicBezTo>
                    <a:cubicBezTo>
                      <a:pt x="30" y="19"/>
                      <a:pt x="31" y="20"/>
                      <a:pt x="31" y="19"/>
                    </a:cubicBezTo>
                    <a:cubicBezTo>
                      <a:pt x="31" y="19"/>
                      <a:pt x="31" y="19"/>
                      <a:pt x="32" y="19"/>
                    </a:cubicBezTo>
                    <a:cubicBezTo>
                      <a:pt x="32" y="19"/>
                      <a:pt x="32" y="19"/>
                      <a:pt x="32" y="19"/>
                    </a:cubicBezTo>
                    <a:cubicBezTo>
                      <a:pt x="33" y="19"/>
                      <a:pt x="33" y="19"/>
                      <a:pt x="33" y="18"/>
                    </a:cubicBezTo>
                    <a:cubicBezTo>
                      <a:pt x="33" y="18"/>
                      <a:pt x="33" y="17"/>
                      <a:pt x="33" y="17"/>
                    </a:cubicBezTo>
                    <a:cubicBezTo>
                      <a:pt x="33" y="16"/>
                      <a:pt x="33" y="16"/>
                      <a:pt x="34" y="16"/>
                    </a:cubicBezTo>
                    <a:cubicBezTo>
                      <a:pt x="34" y="16"/>
                      <a:pt x="34" y="16"/>
                      <a:pt x="35" y="16"/>
                    </a:cubicBezTo>
                    <a:cubicBezTo>
                      <a:pt x="35" y="15"/>
                      <a:pt x="35" y="15"/>
                      <a:pt x="35" y="15"/>
                    </a:cubicBezTo>
                    <a:cubicBezTo>
                      <a:pt x="36" y="15"/>
                      <a:pt x="36" y="15"/>
                      <a:pt x="36" y="15"/>
                    </a:cubicBezTo>
                    <a:cubicBezTo>
                      <a:pt x="36" y="15"/>
                      <a:pt x="36" y="15"/>
                      <a:pt x="37" y="15"/>
                    </a:cubicBezTo>
                    <a:cubicBezTo>
                      <a:pt x="37" y="15"/>
                      <a:pt x="37" y="15"/>
                      <a:pt x="37" y="15"/>
                    </a:cubicBezTo>
                    <a:cubicBezTo>
                      <a:pt x="37" y="15"/>
                      <a:pt x="37" y="15"/>
                      <a:pt x="37" y="14"/>
                    </a:cubicBezTo>
                    <a:cubicBezTo>
                      <a:pt x="37" y="14"/>
                      <a:pt x="37" y="14"/>
                      <a:pt x="37" y="13"/>
                    </a:cubicBezTo>
                    <a:cubicBezTo>
                      <a:pt x="36" y="13"/>
                      <a:pt x="36" y="13"/>
                      <a:pt x="36" y="13"/>
                    </a:cubicBezTo>
                    <a:cubicBezTo>
                      <a:pt x="35" y="13"/>
                      <a:pt x="35" y="13"/>
                      <a:pt x="34" y="13"/>
                    </a:cubicBezTo>
                    <a:cubicBezTo>
                      <a:pt x="34" y="13"/>
                      <a:pt x="34" y="13"/>
                      <a:pt x="33" y="13"/>
                    </a:cubicBezTo>
                    <a:cubicBezTo>
                      <a:pt x="33" y="13"/>
                      <a:pt x="32" y="13"/>
                      <a:pt x="32" y="13"/>
                    </a:cubicBezTo>
                    <a:cubicBezTo>
                      <a:pt x="31" y="13"/>
                      <a:pt x="31" y="12"/>
                      <a:pt x="31" y="12"/>
                    </a:cubicBezTo>
                    <a:cubicBezTo>
                      <a:pt x="30" y="12"/>
                      <a:pt x="30" y="12"/>
                      <a:pt x="30" y="11"/>
                    </a:cubicBezTo>
                    <a:cubicBezTo>
                      <a:pt x="29" y="11"/>
                      <a:pt x="29" y="11"/>
                      <a:pt x="29" y="11"/>
                    </a:cubicBezTo>
                    <a:cubicBezTo>
                      <a:pt x="29" y="11"/>
                      <a:pt x="29" y="10"/>
                      <a:pt x="29" y="10"/>
                    </a:cubicBezTo>
                    <a:cubicBezTo>
                      <a:pt x="28" y="10"/>
                      <a:pt x="28" y="9"/>
                      <a:pt x="28" y="9"/>
                    </a:cubicBezTo>
                    <a:cubicBezTo>
                      <a:pt x="27" y="8"/>
                      <a:pt x="27" y="8"/>
                      <a:pt x="26" y="8"/>
                    </a:cubicBezTo>
                    <a:cubicBezTo>
                      <a:pt x="26" y="7"/>
                      <a:pt x="25" y="7"/>
                      <a:pt x="25" y="6"/>
                    </a:cubicBezTo>
                    <a:cubicBezTo>
                      <a:pt x="24" y="5"/>
                      <a:pt x="24" y="5"/>
                      <a:pt x="23" y="5"/>
                    </a:cubicBezTo>
                    <a:cubicBezTo>
                      <a:pt x="22" y="5"/>
                      <a:pt x="22" y="5"/>
                      <a:pt x="21" y="5"/>
                    </a:cubicBezTo>
                    <a:cubicBezTo>
                      <a:pt x="21" y="5"/>
                      <a:pt x="21" y="4"/>
                      <a:pt x="21" y="3"/>
                    </a:cubicBezTo>
                    <a:cubicBezTo>
                      <a:pt x="20" y="3"/>
                      <a:pt x="20" y="3"/>
                      <a:pt x="20" y="3"/>
                    </a:cubicBezTo>
                    <a:cubicBezTo>
                      <a:pt x="20" y="2"/>
                      <a:pt x="19" y="2"/>
                      <a:pt x="19" y="2"/>
                    </a:cubicBezTo>
                    <a:cubicBezTo>
                      <a:pt x="18" y="1"/>
                      <a:pt x="18" y="1"/>
                      <a:pt x="18" y="1"/>
                    </a:cubicBezTo>
                    <a:cubicBezTo>
                      <a:pt x="17" y="0"/>
                      <a:pt x="17" y="0"/>
                      <a:pt x="16" y="0"/>
                    </a:cubicBezTo>
                    <a:cubicBezTo>
                      <a:pt x="15" y="0"/>
                      <a:pt x="15" y="1"/>
                      <a:pt x="14" y="1"/>
                    </a:cubicBezTo>
                    <a:cubicBezTo>
                      <a:pt x="13" y="2"/>
                      <a:pt x="13" y="2"/>
                      <a:pt x="12" y="3"/>
                    </a:cubicBezTo>
                    <a:cubicBezTo>
                      <a:pt x="12" y="3"/>
                      <a:pt x="12" y="4"/>
                      <a:pt x="11" y="4"/>
                    </a:cubicBezTo>
                    <a:cubicBezTo>
                      <a:pt x="11" y="4"/>
                      <a:pt x="11" y="3"/>
                      <a:pt x="10" y="3"/>
                    </a:cubicBezTo>
                    <a:cubicBezTo>
                      <a:pt x="10" y="3"/>
                      <a:pt x="10" y="3"/>
                      <a:pt x="9" y="3"/>
                    </a:cubicBezTo>
                    <a:cubicBezTo>
                      <a:pt x="9" y="3"/>
                      <a:pt x="9" y="3"/>
                      <a:pt x="8" y="3"/>
                    </a:cubicBezTo>
                    <a:cubicBezTo>
                      <a:pt x="8" y="3"/>
                      <a:pt x="8" y="2"/>
                      <a:pt x="7" y="2"/>
                    </a:cubicBezTo>
                    <a:cubicBezTo>
                      <a:pt x="7" y="2"/>
                      <a:pt x="6" y="2"/>
                      <a:pt x="6" y="2"/>
                    </a:cubicBezTo>
                    <a:cubicBezTo>
                      <a:pt x="5" y="2"/>
                      <a:pt x="5" y="1"/>
                      <a:pt x="5" y="1"/>
                    </a:cubicBezTo>
                    <a:cubicBezTo>
                      <a:pt x="5" y="1"/>
                      <a:pt x="5" y="1"/>
                      <a:pt x="4" y="1"/>
                    </a:cubicBezTo>
                    <a:cubicBezTo>
                      <a:pt x="4" y="1"/>
                      <a:pt x="4" y="1"/>
                      <a:pt x="3" y="1"/>
                    </a:cubicBezTo>
                    <a:cubicBezTo>
                      <a:pt x="3" y="1"/>
                      <a:pt x="3" y="1"/>
                      <a:pt x="2" y="1"/>
                    </a:cubicBezTo>
                    <a:cubicBezTo>
                      <a:pt x="2" y="1"/>
                      <a:pt x="1" y="1"/>
                      <a:pt x="1" y="1"/>
                    </a:cubicBezTo>
                    <a:cubicBezTo>
                      <a:pt x="0" y="1"/>
                      <a:pt x="0" y="1"/>
                      <a:pt x="0" y="1"/>
                    </a:cubicBezTo>
                    <a:cubicBezTo>
                      <a:pt x="0" y="1"/>
                      <a:pt x="0" y="1"/>
                      <a:pt x="1" y="2"/>
                    </a:cubicBezTo>
                    <a:cubicBezTo>
                      <a:pt x="1" y="2"/>
                      <a:pt x="1" y="2"/>
                      <a:pt x="1" y="3"/>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86" name="Freeform 483"/>
              <p:cNvSpPr>
                <a:spLocks/>
              </p:cNvSpPr>
              <p:nvPr/>
            </p:nvSpPr>
            <p:spPr bwMode="auto">
              <a:xfrm>
                <a:off x="4668839" y="1649414"/>
                <a:ext cx="0" cy="952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87" name="Freeform 484"/>
              <p:cNvSpPr>
                <a:spLocks/>
              </p:cNvSpPr>
              <p:nvPr/>
            </p:nvSpPr>
            <p:spPr bwMode="auto">
              <a:xfrm>
                <a:off x="4668839" y="1649414"/>
                <a:ext cx="96838" cy="128588"/>
              </a:xfrm>
              <a:custGeom>
                <a:avLst/>
                <a:gdLst>
                  <a:gd name="T0" fmla="*/ 9 w 9"/>
                  <a:gd name="T1" fmla="*/ 9 h 12"/>
                  <a:gd name="T2" fmla="*/ 9 w 9"/>
                  <a:gd name="T3" fmla="*/ 8 h 12"/>
                  <a:gd name="T4" fmla="*/ 8 w 9"/>
                  <a:gd name="T5" fmla="*/ 7 h 12"/>
                  <a:gd name="T6" fmla="*/ 8 w 9"/>
                  <a:gd name="T7" fmla="*/ 6 h 12"/>
                  <a:gd name="T8" fmla="*/ 9 w 9"/>
                  <a:gd name="T9" fmla="*/ 5 h 12"/>
                  <a:gd name="T10" fmla="*/ 9 w 9"/>
                  <a:gd name="T11" fmla="*/ 5 h 12"/>
                  <a:gd name="T12" fmla="*/ 9 w 9"/>
                  <a:gd name="T13" fmla="*/ 4 h 12"/>
                  <a:gd name="T14" fmla="*/ 8 w 9"/>
                  <a:gd name="T15" fmla="*/ 4 h 12"/>
                  <a:gd name="T16" fmla="*/ 7 w 9"/>
                  <a:gd name="T17" fmla="*/ 4 h 12"/>
                  <a:gd name="T18" fmla="*/ 6 w 9"/>
                  <a:gd name="T19" fmla="*/ 4 h 12"/>
                  <a:gd name="T20" fmla="*/ 6 w 9"/>
                  <a:gd name="T21" fmla="*/ 3 h 12"/>
                  <a:gd name="T22" fmla="*/ 6 w 9"/>
                  <a:gd name="T23" fmla="*/ 2 h 12"/>
                  <a:gd name="T24" fmla="*/ 5 w 9"/>
                  <a:gd name="T25" fmla="*/ 1 h 12"/>
                  <a:gd name="T26" fmla="*/ 4 w 9"/>
                  <a:gd name="T27" fmla="*/ 1 h 12"/>
                  <a:gd name="T28" fmla="*/ 4 w 9"/>
                  <a:gd name="T29" fmla="*/ 1 h 12"/>
                  <a:gd name="T30" fmla="*/ 4 w 9"/>
                  <a:gd name="T31" fmla="*/ 1 h 12"/>
                  <a:gd name="T32" fmla="*/ 3 w 9"/>
                  <a:gd name="T33" fmla="*/ 1 h 12"/>
                  <a:gd name="T34" fmla="*/ 2 w 9"/>
                  <a:gd name="T35" fmla="*/ 0 h 12"/>
                  <a:gd name="T36" fmla="*/ 1 w 9"/>
                  <a:gd name="T37" fmla="*/ 0 h 12"/>
                  <a:gd name="T38" fmla="*/ 0 w 9"/>
                  <a:gd name="T39" fmla="*/ 1 h 12"/>
                  <a:gd name="T40" fmla="*/ 0 w 9"/>
                  <a:gd name="T41" fmla="*/ 2 h 12"/>
                  <a:gd name="T42" fmla="*/ 1 w 9"/>
                  <a:gd name="T43" fmla="*/ 3 h 12"/>
                  <a:gd name="T44" fmla="*/ 2 w 9"/>
                  <a:gd name="T45" fmla="*/ 4 h 12"/>
                  <a:gd name="T46" fmla="*/ 1 w 9"/>
                  <a:gd name="T47" fmla="*/ 5 h 12"/>
                  <a:gd name="T48" fmla="*/ 2 w 9"/>
                  <a:gd name="T49" fmla="*/ 6 h 12"/>
                  <a:gd name="T50" fmla="*/ 2 w 9"/>
                  <a:gd name="T51" fmla="*/ 7 h 12"/>
                  <a:gd name="T52" fmla="*/ 2 w 9"/>
                  <a:gd name="T53" fmla="*/ 7 h 12"/>
                  <a:gd name="T54" fmla="*/ 2 w 9"/>
                  <a:gd name="T55" fmla="*/ 8 h 12"/>
                  <a:gd name="T56" fmla="*/ 3 w 9"/>
                  <a:gd name="T57" fmla="*/ 9 h 12"/>
                  <a:gd name="T58" fmla="*/ 3 w 9"/>
                  <a:gd name="T59" fmla="*/ 9 h 12"/>
                  <a:gd name="T60" fmla="*/ 3 w 9"/>
                  <a:gd name="T61" fmla="*/ 10 h 12"/>
                  <a:gd name="T62" fmla="*/ 3 w 9"/>
                  <a:gd name="T63" fmla="*/ 10 h 12"/>
                  <a:gd name="T64" fmla="*/ 3 w 9"/>
                  <a:gd name="T65" fmla="*/ 10 h 12"/>
                  <a:gd name="T66" fmla="*/ 4 w 9"/>
                  <a:gd name="T67" fmla="*/ 11 h 12"/>
                  <a:gd name="T68" fmla="*/ 4 w 9"/>
                  <a:gd name="T69" fmla="*/ 12 h 12"/>
                  <a:gd name="T70" fmla="*/ 5 w 9"/>
                  <a:gd name="T71" fmla="*/ 12 h 12"/>
                  <a:gd name="T72" fmla="*/ 6 w 9"/>
                  <a:gd name="T73" fmla="*/ 12 h 12"/>
                  <a:gd name="T74" fmla="*/ 7 w 9"/>
                  <a:gd name="T75" fmla="*/ 12 h 12"/>
                  <a:gd name="T76" fmla="*/ 8 w 9"/>
                  <a:gd name="T77" fmla="*/ 11 h 12"/>
                  <a:gd name="T78" fmla="*/ 9 w 9"/>
                  <a:gd name="T79" fmla="*/ 11 h 12"/>
                  <a:gd name="T80" fmla="*/ 9 w 9"/>
                  <a:gd name="T81" fmla="*/ 11 h 12"/>
                  <a:gd name="T82" fmla="*/ 9 w 9"/>
                  <a:gd name="T83" fmla="*/ 9 h 12"/>
                  <a:gd name="T84" fmla="*/ 9 w 9"/>
                  <a:gd name="T8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2">
                    <a:moveTo>
                      <a:pt x="9" y="9"/>
                    </a:moveTo>
                    <a:cubicBezTo>
                      <a:pt x="9" y="9"/>
                      <a:pt x="9" y="8"/>
                      <a:pt x="9" y="8"/>
                    </a:cubicBezTo>
                    <a:cubicBezTo>
                      <a:pt x="9" y="8"/>
                      <a:pt x="9" y="8"/>
                      <a:pt x="8" y="7"/>
                    </a:cubicBezTo>
                    <a:cubicBezTo>
                      <a:pt x="8" y="7"/>
                      <a:pt x="8" y="6"/>
                      <a:pt x="8" y="6"/>
                    </a:cubicBezTo>
                    <a:cubicBezTo>
                      <a:pt x="8" y="6"/>
                      <a:pt x="9" y="6"/>
                      <a:pt x="9" y="5"/>
                    </a:cubicBezTo>
                    <a:cubicBezTo>
                      <a:pt x="9" y="5"/>
                      <a:pt x="9" y="5"/>
                      <a:pt x="9" y="5"/>
                    </a:cubicBezTo>
                    <a:cubicBezTo>
                      <a:pt x="9" y="5"/>
                      <a:pt x="9" y="4"/>
                      <a:pt x="9" y="4"/>
                    </a:cubicBezTo>
                    <a:cubicBezTo>
                      <a:pt x="8" y="4"/>
                      <a:pt x="8" y="4"/>
                      <a:pt x="8" y="4"/>
                    </a:cubicBezTo>
                    <a:cubicBezTo>
                      <a:pt x="7" y="4"/>
                      <a:pt x="7" y="4"/>
                      <a:pt x="7" y="4"/>
                    </a:cubicBezTo>
                    <a:cubicBezTo>
                      <a:pt x="7" y="4"/>
                      <a:pt x="6" y="4"/>
                      <a:pt x="6" y="4"/>
                    </a:cubicBezTo>
                    <a:cubicBezTo>
                      <a:pt x="6" y="3"/>
                      <a:pt x="6" y="3"/>
                      <a:pt x="6" y="3"/>
                    </a:cubicBezTo>
                    <a:cubicBezTo>
                      <a:pt x="6" y="3"/>
                      <a:pt x="6" y="2"/>
                      <a:pt x="6" y="2"/>
                    </a:cubicBezTo>
                    <a:cubicBezTo>
                      <a:pt x="5" y="2"/>
                      <a:pt x="5" y="2"/>
                      <a:pt x="5" y="1"/>
                    </a:cubicBezTo>
                    <a:cubicBezTo>
                      <a:pt x="5" y="1"/>
                      <a:pt x="4" y="1"/>
                      <a:pt x="4" y="1"/>
                    </a:cubicBezTo>
                    <a:cubicBezTo>
                      <a:pt x="4" y="1"/>
                      <a:pt x="4" y="1"/>
                      <a:pt x="4" y="1"/>
                    </a:cubicBezTo>
                    <a:cubicBezTo>
                      <a:pt x="4" y="1"/>
                      <a:pt x="4" y="1"/>
                      <a:pt x="4" y="1"/>
                    </a:cubicBezTo>
                    <a:cubicBezTo>
                      <a:pt x="3" y="1"/>
                      <a:pt x="3" y="1"/>
                      <a:pt x="3" y="1"/>
                    </a:cubicBezTo>
                    <a:cubicBezTo>
                      <a:pt x="2" y="0"/>
                      <a:pt x="2" y="0"/>
                      <a:pt x="2" y="0"/>
                    </a:cubicBezTo>
                    <a:cubicBezTo>
                      <a:pt x="1" y="0"/>
                      <a:pt x="1" y="0"/>
                      <a:pt x="1" y="0"/>
                    </a:cubicBezTo>
                    <a:cubicBezTo>
                      <a:pt x="0" y="0"/>
                      <a:pt x="0" y="0"/>
                      <a:pt x="0" y="1"/>
                    </a:cubicBezTo>
                    <a:cubicBezTo>
                      <a:pt x="0" y="1"/>
                      <a:pt x="0" y="2"/>
                      <a:pt x="0" y="2"/>
                    </a:cubicBezTo>
                    <a:cubicBezTo>
                      <a:pt x="1" y="3"/>
                      <a:pt x="1" y="3"/>
                      <a:pt x="1" y="3"/>
                    </a:cubicBezTo>
                    <a:cubicBezTo>
                      <a:pt x="1" y="4"/>
                      <a:pt x="2" y="4"/>
                      <a:pt x="2" y="4"/>
                    </a:cubicBezTo>
                    <a:cubicBezTo>
                      <a:pt x="2" y="5"/>
                      <a:pt x="1" y="5"/>
                      <a:pt x="1" y="5"/>
                    </a:cubicBezTo>
                    <a:cubicBezTo>
                      <a:pt x="1" y="6"/>
                      <a:pt x="2" y="6"/>
                      <a:pt x="2" y="6"/>
                    </a:cubicBezTo>
                    <a:cubicBezTo>
                      <a:pt x="2" y="6"/>
                      <a:pt x="2" y="7"/>
                      <a:pt x="2" y="7"/>
                    </a:cubicBezTo>
                    <a:cubicBezTo>
                      <a:pt x="2" y="7"/>
                      <a:pt x="2" y="7"/>
                      <a:pt x="2" y="7"/>
                    </a:cubicBezTo>
                    <a:cubicBezTo>
                      <a:pt x="2" y="7"/>
                      <a:pt x="2" y="7"/>
                      <a:pt x="2" y="8"/>
                    </a:cubicBezTo>
                    <a:cubicBezTo>
                      <a:pt x="2" y="8"/>
                      <a:pt x="3" y="8"/>
                      <a:pt x="3" y="9"/>
                    </a:cubicBezTo>
                    <a:cubicBezTo>
                      <a:pt x="2" y="9"/>
                      <a:pt x="3" y="9"/>
                      <a:pt x="3" y="9"/>
                    </a:cubicBezTo>
                    <a:cubicBezTo>
                      <a:pt x="3" y="10"/>
                      <a:pt x="3" y="10"/>
                      <a:pt x="3" y="10"/>
                    </a:cubicBezTo>
                    <a:cubicBezTo>
                      <a:pt x="3" y="10"/>
                      <a:pt x="3" y="10"/>
                      <a:pt x="3" y="10"/>
                    </a:cubicBezTo>
                    <a:cubicBezTo>
                      <a:pt x="3" y="10"/>
                      <a:pt x="3" y="10"/>
                      <a:pt x="3" y="10"/>
                    </a:cubicBezTo>
                    <a:cubicBezTo>
                      <a:pt x="3" y="10"/>
                      <a:pt x="3" y="11"/>
                      <a:pt x="4" y="11"/>
                    </a:cubicBezTo>
                    <a:cubicBezTo>
                      <a:pt x="4" y="11"/>
                      <a:pt x="4" y="11"/>
                      <a:pt x="4" y="12"/>
                    </a:cubicBezTo>
                    <a:cubicBezTo>
                      <a:pt x="4" y="12"/>
                      <a:pt x="4" y="12"/>
                      <a:pt x="5" y="12"/>
                    </a:cubicBezTo>
                    <a:cubicBezTo>
                      <a:pt x="5" y="12"/>
                      <a:pt x="5" y="12"/>
                      <a:pt x="6" y="12"/>
                    </a:cubicBezTo>
                    <a:cubicBezTo>
                      <a:pt x="6" y="12"/>
                      <a:pt x="7" y="12"/>
                      <a:pt x="7" y="12"/>
                    </a:cubicBezTo>
                    <a:cubicBezTo>
                      <a:pt x="7" y="12"/>
                      <a:pt x="8" y="12"/>
                      <a:pt x="8" y="11"/>
                    </a:cubicBezTo>
                    <a:cubicBezTo>
                      <a:pt x="8" y="11"/>
                      <a:pt x="8" y="11"/>
                      <a:pt x="9" y="11"/>
                    </a:cubicBezTo>
                    <a:cubicBezTo>
                      <a:pt x="9" y="11"/>
                      <a:pt x="9" y="11"/>
                      <a:pt x="9" y="11"/>
                    </a:cubicBezTo>
                    <a:cubicBezTo>
                      <a:pt x="9" y="10"/>
                      <a:pt x="8" y="10"/>
                      <a:pt x="9" y="9"/>
                    </a:cubicBezTo>
                    <a:cubicBezTo>
                      <a:pt x="9" y="9"/>
                      <a:pt x="9" y="9"/>
                      <a:pt x="9" y="9"/>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88" name="Freeform 485"/>
              <p:cNvSpPr>
                <a:spLocks/>
              </p:cNvSpPr>
              <p:nvPr/>
            </p:nvSpPr>
            <p:spPr bwMode="auto">
              <a:xfrm>
                <a:off x="4614864" y="1541464"/>
                <a:ext cx="130175" cy="53975"/>
              </a:xfrm>
              <a:custGeom>
                <a:avLst/>
                <a:gdLst>
                  <a:gd name="T0" fmla="*/ 0 w 12"/>
                  <a:gd name="T1" fmla="*/ 4 h 5"/>
                  <a:gd name="T2" fmla="*/ 0 w 12"/>
                  <a:gd name="T3" fmla="*/ 5 h 5"/>
                  <a:gd name="T4" fmla="*/ 1 w 12"/>
                  <a:gd name="T5" fmla="*/ 5 h 5"/>
                  <a:gd name="T6" fmla="*/ 2 w 12"/>
                  <a:gd name="T7" fmla="*/ 5 h 5"/>
                  <a:gd name="T8" fmla="*/ 4 w 12"/>
                  <a:gd name="T9" fmla="*/ 5 h 5"/>
                  <a:gd name="T10" fmla="*/ 5 w 12"/>
                  <a:gd name="T11" fmla="*/ 4 h 5"/>
                  <a:gd name="T12" fmla="*/ 6 w 12"/>
                  <a:gd name="T13" fmla="*/ 4 h 5"/>
                  <a:gd name="T14" fmla="*/ 7 w 12"/>
                  <a:gd name="T15" fmla="*/ 4 h 5"/>
                  <a:gd name="T16" fmla="*/ 8 w 12"/>
                  <a:gd name="T17" fmla="*/ 3 h 5"/>
                  <a:gd name="T18" fmla="*/ 9 w 12"/>
                  <a:gd name="T19" fmla="*/ 3 h 5"/>
                  <a:gd name="T20" fmla="*/ 9 w 12"/>
                  <a:gd name="T21" fmla="*/ 3 h 5"/>
                  <a:gd name="T22" fmla="*/ 11 w 12"/>
                  <a:gd name="T23" fmla="*/ 3 h 5"/>
                  <a:gd name="T24" fmla="*/ 11 w 12"/>
                  <a:gd name="T25" fmla="*/ 4 h 5"/>
                  <a:gd name="T26" fmla="*/ 12 w 12"/>
                  <a:gd name="T27" fmla="*/ 4 h 5"/>
                  <a:gd name="T28" fmla="*/ 12 w 12"/>
                  <a:gd name="T29" fmla="*/ 3 h 5"/>
                  <a:gd name="T30" fmla="*/ 12 w 12"/>
                  <a:gd name="T31" fmla="*/ 3 h 5"/>
                  <a:gd name="T32" fmla="*/ 12 w 12"/>
                  <a:gd name="T33" fmla="*/ 2 h 5"/>
                  <a:gd name="T34" fmla="*/ 12 w 12"/>
                  <a:gd name="T35" fmla="*/ 2 h 5"/>
                  <a:gd name="T36" fmla="*/ 12 w 12"/>
                  <a:gd name="T37" fmla="*/ 2 h 5"/>
                  <a:gd name="T38" fmla="*/ 12 w 12"/>
                  <a:gd name="T39" fmla="*/ 1 h 5"/>
                  <a:gd name="T40" fmla="*/ 11 w 12"/>
                  <a:gd name="T41" fmla="*/ 1 h 5"/>
                  <a:gd name="T42" fmla="*/ 10 w 12"/>
                  <a:gd name="T43" fmla="*/ 0 h 5"/>
                  <a:gd name="T44" fmla="*/ 9 w 12"/>
                  <a:gd name="T45" fmla="*/ 0 h 5"/>
                  <a:gd name="T46" fmla="*/ 9 w 12"/>
                  <a:gd name="T47" fmla="*/ 1 h 5"/>
                  <a:gd name="T48" fmla="*/ 8 w 12"/>
                  <a:gd name="T49" fmla="*/ 1 h 5"/>
                  <a:gd name="T50" fmla="*/ 7 w 12"/>
                  <a:gd name="T51" fmla="*/ 1 h 5"/>
                  <a:gd name="T52" fmla="*/ 6 w 12"/>
                  <a:gd name="T53" fmla="*/ 0 h 5"/>
                  <a:gd name="T54" fmla="*/ 5 w 12"/>
                  <a:gd name="T55" fmla="*/ 0 h 5"/>
                  <a:gd name="T56" fmla="*/ 4 w 12"/>
                  <a:gd name="T57" fmla="*/ 0 h 5"/>
                  <a:gd name="T58" fmla="*/ 3 w 12"/>
                  <a:gd name="T59" fmla="*/ 0 h 5"/>
                  <a:gd name="T60" fmla="*/ 3 w 12"/>
                  <a:gd name="T61" fmla="*/ 0 h 5"/>
                  <a:gd name="T62" fmla="*/ 2 w 12"/>
                  <a:gd name="T63" fmla="*/ 0 h 5"/>
                  <a:gd name="T64" fmla="*/ 1 w 12"/>
                  <a:gd name="T65" fmla="*/ 1 h 5"/>
                  <a:gd name="T66" fmla="*/ 1 w 12"/>
                  <a:gd name="T67" fmla="*/ 2 h 5"/>
                  <a:gd name="T68" fmla="*/ 0 w 12"/>
                  <a:gd name="T69" fmla="*/ 3 h 5"/>
                  <a:gd name="T70" fmla="*/ 0 w 12"/>
                  <a:gd name="T71" fmla="*/ 3 h 5"/>
                  <a:gd name="T72" fmla="*/ 0 w 12"/>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5">
                    <a:moveTo>
                      <a:pt x="0" y="4"/>
                    </a:moveTo>
                    <a:cubicBezTo>
                      <a:pt x="0" y="4"/>
                      <a:pt x="0" y="4"/>
                      <a:pt x="0" y="5"/>
                    </a:cubicBezTo>
                    <a:cubicBezTo>
                      <a:pt x="1" y="5"/>
                      <a:pt x="1" y="5"/>
                      <a:pt x="1" y="5"/>
                    </a:cubicBezTo>
                    <a:cubicBezTo>
                      <a:pt x="1" y="5"/>
                      <a:pt x="1" y="5"/>
                      <a:pt x="2" y="5"/>
                    </a:cubicBezTo>
                    <a:cubicBezTo>
                      <a:pt x="3" y="5"/>
                      <a:pt x="3" y="5"/>
                      <a:pt x="4" y="5"/>
                    </a:cubicBezTo>
                    <a:cubicBezTo>
                      <a:pt x="4" y="5"/>
                      <a:pt x="5" y="5"/>
                      <a:pt x="5" y="4"/>
                    </a:cubicBezTo>
                    <a:cubicBezTo>
                      <a:pt x="5" y="4"/>
                      <a:pt x="6" y="4"/>
                      <a:pt x="6" y="4"/>
                    </a:cubicBezTo>
                    <a:cubicBezTo>
                      <a:pt x="6" y="4"/>
                      <a:pt x="7" y="4"/>
                      <a:pt x="7" y="4"/>
                    </a:cubicBezTo>
                    <a:cubicBezTo>
                      <a:pt x="8" y="4"/>
                      <a:pt x="8" y="4"/>
                      <a:pt x="8" y="3"/>
                    </a:cubicBezTo>
                    <a:cubicBezTo>
                      <a:pt x="8" y="3"/>
                      <a:pt x="8" y="3"/>
                      <a:pt x="9" y="3"/>
                    </a:cubicBezTo>
                    <a:cubicBezTo>
                      <a:pt x="9" y="3"/>
                      <a:pt x="9" y="3"/>
                      <a:pt x="9" y="3"/>
                    </a:cubicBezTo>
                    <a:cubicBezTo>
                      <a:pt x="10" y="3"/>
                      <a:pt x="10" y="3"/>
                      <a:pt x="11" y="3"/>
                    </a:cubicBezTo>
                    <a:cubicBezTo>
                      <a:pt x="11" y="3"/>
                      <a:pt x="11" y="3"/>
                      <a:pt x="11" y="4"/>
                    </a:cubicBezTo>
                    <a:cubicBezTo>
                      <a:pt x="11" y="4"/>
                      <a:pt x="12" y="4"/>
                      <a:pt x="12" y="4"/>
                    </a:cubicBezTo>
                    <a:cubicBezTo>
                      <a:pt x="12" y="3"/>
                      <a:pt x="12" y="3"/>
                      <a:pt x="12" y="3"/>
                    </a:cubicBezTo>
                    <a:cubicBezTo>
                      <a:pt x="12" y="3"/>
                      <a:pt x="12" y="3"/>
                      <a:pt x="12" y="3"/>
                    </a:cubicBezTo>
                    <a:cubicBezTo>
                      <a:pt x="12" y="3"/>
                      <a:pt x="12" y="3"/>
                      <a:pt x="12" y="2"/>
                    </a:cubicBezTo>
                    <a:cubicBezTo>
                      <a:pt x="12" y="2"/>
                      <a:pt x="12" y="2"/>
                      <a:pt x="12" y="2"/>
                    </a:cubicBezTo>
                    <a:cubicBezTo>
                      <a:pt x="12" y="2"/>
                      <a:pt x="12" y="2"/>
                      <a:pt x="12" y="2"/>
                    </a:cubicBezTo>
                    <a:cubicBezTo>
                      <a:pt x="12" y="2"/>
                      <a:pt x="12" y="2"/>
                      <a:pt x="12" y="1"/>
                    </a:cubicBezTo>
                    <a:cubicBezTo>
                      <a:pt x="11" y="1"/>
                      <a:pt x="11" y="1"/>
                      <a:pt x="11" y="1"/>
                    </a:cubicBezTo>
                    <a:cubicBezTo>
                      <a:pt x="10" y="1"/>
                      <a:pt x="10" y="1"/>
                      <a:pt x="10" y="0"/>
                    </a:cubicBezTo>
                    <a:cubicBezTo>
                      <a:pt x="10" y="0"/>
                      <a:pt x="9" y="0"/>
                      <a:pt x="9" y="0"/>
                    </a:cubicBezTo>
                    <a:cubicBezTo>
                      <a:pt x="9" y="0"/>
                      <a:pt x="9" y="1"/>
                      <a:pt x="9" y="1"/>
                    </a:cubicBezTo>
                    <a:cubicBezTo>
                      <a:pt x="8" y="1"/>
                      <a:pt x="8" y="1"/>
                      <a:pt x="8" y="1"/>
                    </a:cubicBezTo>
                    <a:cubicBezTo>
                      <a:pt x="8" y="1"/>
                      <a:pt x="8" y="1"/>
                      <a:pt x="7" y="1"/>
                    </a:cubicBezTo>
                    <a:cubicBezTo>
                      <a:pt x="7" y="1"/>
                      <a:pt x="7" y="0"/>
                      <a:pt x="6" y="0"/>
                    </a:cubicBezTo>
                    <a:cubicBezTo>
                      <a:pt x="6" y="0"/>
                      <a:pt x="5" y="0"/>
                      <a:pt x="5" y="0"/>
                    </a:cubicBezTo>
                    <a:cubicBezTo>
                      <a:pt x="5" y="0"/>
                      <a:pt x="4" y="0"/>
                      <a:pt x="4" y="0"/>
                    </a:cubicBezTo>
                    <a:cubicBezTo>
                      <a:pt x="4" y="0"/>
                      <a:pt x="4" y="0"/>
                      <a:pt x="3" y="0"/>
                    </a:cubicBezTo>
                    <a:cubicBezTo>
                      <a:pt x="3" y="0"/>
                      <a:pt x="3" y="0"/>
                      <a:pt x="3" y="0"/>
                    </a:cubicBezTo>
                    <a:cubicBezTo>
                      <a:pt x="2" y="0"/>
                      <a:pt x="2" y="0"/>
                      <a:pt x="2" y="0"/>
                    </a:cubicBezTo>
                    <a:cubicBezTo>
                      <a:pt x="2" y="0"/>
                      <a:pt x="2" y="1"/>
                      <a:pt x="1" y="1"/>
                    </a:cubicBezTo>
                    <a:cubicBezTo>
                      <a:pt x="1" y="2"/>
                      <a:pt x="1" y="2"/>
                      <a:pt x="1" y="2"/>
                    </a:cubicBezTo>
                    <a:cubicBezTo>
                      <a:pt x="0" y="2"/>
                      <a:pt x="0" y="2"/>
                      <a:pt x="0" y="3"/>
                    </a:cubicBezTo>
                    <a:cubicBezTo>
                      <a:pt x="0" y="3"/>
                      <a:pt x="0" y="3"/>
                      <a:pt x="0" y="3"/>
                    </a:cubicBezTo>
                    <a:cubicBezTo>
                      <a:pt x="0" y="4"/>
                      <a:pt x="0" y="4"/>
                      <a:pt x="0" y="4"/>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89" name="Freeform 486"/>
              <p:cNvSpPr>
                <a:spLocks/>
              </p:cNvSpPr>
              <p:nvPr/>
            </p:nvSpPr>
            <p:spPr bwMode="auto">
              <a:xfrm>
                <a:off x="6827839" y="2438401"/>
                <a:ext cx="238125" cy="465138"/>
              </a:xfrm>
              <a:custGeom>
                <a:avLst/>
                <a:gdLst>
                  <a:gd name="T0" fmla="*/ 3 w 22"/>
                  <a:gd name="T1" fmla="*/ 11 h 43"/>
                  <a:gd name="T2" fmla="*/ 5 w 22"/>
                  <a:gd name="T3" fmla="*/ 15 h 43"/>
                  <a:gd name="T4" fmla="*/ 4 w 22"/>
                  <a:gd name="T5" fmla="*/ 18 h 43"/>
                  <a:gd name="T6" fmla="*/ 6 w 22"/>
                  <a:gd name="T7" fmla="*/ 21 h 43"/>
                  <a:gd name="T8" fmla="*/ 7 w 22"/>
                  <a:gd name="T9" fmla="*/ 23 h 43"/>
                  <a:gd name="T10" fmla="*/ 7 w 22"/>
                  <a:gd name="T11" fmla="*/ 27 h 43"/>
                  <a:gd name="T12" fmla="*/ 5 w 22"/>
                  <a:gd name="T13" fmla="*/ 29 h 43"/>
                  <a:gd name="T14" fmla="*/ 5 w 22"/>
                  <a:gd name="T15" fmla="*/ 31 h 43"/>
                  <a:gd name="T16" fmla="*/ 5 w 22"/>
                  <a:gd name="T17" fmla="*/ 33 h 43"/>
                  <a:gd name="T18" fmla="*/ 4 w 22"/>
                  <a:gd name="T19" fmla="*/ 36 h 43"/>
                  <a:gd name="T20" fmla="*/ 5 w 22"/>
                  <a:gd name="T21" fmla="*/ 37 h 43"/>
                  <a:gd name="T22" fmla="*/ 7 w 22"/>
                  <a:gd name="T23" fmla="*/ 38 h 43"/>
                  <a:gd name="T24" fmla="*/ 9 w 22"/>
                  <a:gd name="T25" fmla="*/ 40 h 43"/>
                  <a:gd name="T26" fmla="*/ 10 w 22"/>
                  <a:gd name="T27" fmla="*/ 40 h 43"/>
                  <a:gd name="T28" fmla="*/ 11 w 22"/>
                  <a:gd name="T29" fmla="*/ 42 h 43"/>
                  <a:gd name="T30" fmla="*/ 13 w 22"/>
                  <a:gd name="T31" fmla="*/ 41 h 43"/>
                  <a:gd name="T32" fmla="*/ 15 w 22"/>
                  <a:gd name="T33" fmla="*/ 41 h 43"/>
                  <a:gd name="T34" fmla="*/ 12 w 22"/>
                  <a:gd name="T35" fmla="*/ 39 h 43"/>
                  <a:gd name="T36" fmla="*/ 10 w 22"/>
                  <a:gd name="T37" fmla="*/ 36 h 43"/>
                  <a:gd name="T38" fmla="*/ 9 w 22"/>
                  <a:gd name="T39" fmla="*/ 34 h 43"/>
                  <a:gd name="T40" fmla="*/ 7 w 22"/>
                  <a:gd name="T41" fmla="*/ 31 h 43"/>
                  <a:gd name="T42" fmla="*/ 8 w 22"/>
                  <a:gd name="T43" fmla="*/ 27 h 43"/>
                  <a:gd name="T44" fmla="*/ 9 w 22"/>
                  <a:gd name="T45" fmla="*/ 23 h 43"/>
                  <a:gd name="T46" fmla="*/ 10 w 22"/>
                  <a:gd name="T47" fmla="*/ 21 h 43"/>
                  <a:gd name="T48" fmla="*/ 11 w 22"/>
                  <a:gd name="T49" fmla="*/ 23 h 43"/>
                  <a:gd name="T50" fmla="*/ 13 w 22"/>
                  <a:gd name="T51" fmla="*/ 24 h 43"/>
                  <a:gd name="T52" fmla="*/ 15 w 22"/>
                  <a:gd name="T53" fmla="*/ 25 h 43"/>
                  <a:gd name="T54" fmla="*/ 15 w 22"/>
                  <a:gd name="T55" fmla="*/ 23 h 43"/>
                  <a:gd name="T56" fmla="*/ 15 w 22"/>
                  <a:gd name="T57" fmla="*/ 21 h 43"/>
                  <a:gd name="T58" fmla="*/ 16 w 22"/>
                  <a:gd name="T59" fmla="*/ 19 h 43"/>
                  <a:gd name="T60" fmla="*/ 19 w 22"/>
                  <a:gd name="T61" fmla="*/ 19 h 43"/>
                  <a:gd name="T62" fmla="*/ 21 w 22"/>
                  <a:gd name="T63" fmla="*/ 19 h 43"/>
                  <a:gd name="T64" fmla="*/ 22 w 22"/>
                  <a:gd name="T65" fmla="*/ 16 h 43"/>
                  <a:gd name="T66" fmla="*/ 20 w 22"/>
                  <a:gd name="T67" fmla="*/ 13 h 43"/>
                  <a:gd name="T68" fmla="*/ 18 w 22"/>
                  <a:gd name="T69" fmla="*/ 10 h 43"/>
                  <a:gd name="T70" fmla="*/ 16 w 22"/>
                  <a:gd name="T71" fmla="*/ 8 h 43"/>
                  <a:gd name="T72" fmla="*/ 14 w 22"/>
                  <a:gd name="T73" fmla="*/ 9 h 43"/>
                  <a:gd name="T74" fmla="*/ 11 w 22"/>
                  <a:gd name="T75" fmla="*/ 8 h 43"/>
                  <a:gd name="T76" fmla="*/ 9 w 22"/>
                  <a:gd name="T77" fmla="*/ 9 h 43"/>
                  <a:gd name="T78" fmla="*/ 9 w 22"/>
                  <a:gd name="T79" fmla="*/ 7 h 43"/>
                  <a:gd name="T80" fmla="*/ 8 w 22"/>
                  <a:gd name="T81" fmla="*/ 4 h 43"/>
                  <a:gd name="T82" fmla="*/ 7 w 22"/>
                  <a:gd name="T83" fmla="*/ 1 h 43"/>
                  <a:gd name="T84" fmla="*/ 6 w 22"/>
                  <a:gd name="T85" fmla="*/ 0 h 43"/>
                  <a:gd name="T86" fmla="*/ 3 w 22"/>
                  <a:gd name="T87" fmla="*/ 3 h 43"/>
                  <a:gd name="T88" fmla="*/ 1 w 22"/>
                  <a:gd name="T89" fmla="*/ 4 h 43"/>
                  <a:gd name="T90" fmla="*/ 0 w 22"/>
                  <a:gd name="T9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3">
                    <a:moveTo>
                      <a:pt x="1" y="9"/>
                    </a:moveTo>
                    <a:cubicBezTo>
                      <a:pt x="2" y="9"/>
                      <a:pt x="2" y="9"/>
                      <a:pt x="2" y="10"/>
                    </a:cubicBezTo>
                    <a:cubicBezTo>
                      <a:pt x="3" y="10"/>
                      <a:pt x="3" y="10"/>
                      <a:pt x="3" y="11"/>
                    </a:cubicBezTo>
                    <a:cubicBezTo>
                      <a:pt x="4" y="11"/>
                      <a:pt x="4" y="12"/>
                      <a:pt x="4" y="12"/>
                    </a:cubicBezTo>
                    <a:cubicBezTo>
                      <a:pt x="4" y="13"/>
                      <a:pt x="5" y="13"/>
                      <a:pt x="5" y="14"/>
                    </a:cubicBezTo>
                    <a:cubicBezTo>
                      <a:pt x="5" y="14"/>
                      <a:pt x="5" y="14"/>
                      <a:pt x="5" y="15"/>
                    </a:cubicBezTo>
                    <a:cubicBezTo>
                      <a:pt x="5" y="15"/>
                      <a:pt x="5" y="15"/>
                      <a:pt x="5" y="16"/>
                    </a:cubicBezTo>
                    <a:cubicBezTo>
                      <a:pt x="5" y="16"/>
                      <a:pt x="5" y="17"/>
                      <a:pt x="5" y="17"/>
                    </a:cubicBezTo>
                    <a:cubicBezTo>
                      <a:pt x="4" y="18"/>
                      <a:pt x="4" y="18"/>
                      <a:pt x="4" y="18"/>
                    </a:cubicBezTo>
                    <a:cubicBezTo>
                      <a:pt x="4" y="18"/>
                      <a:pt x="4" y="19"/>
                      <a:pt x="5" y="19"/>
                    </a:cubicBezTo>
                    <a:cubicBezTo>
                      <a:pt x="5" y="19"/>
                      <a:pt x="5" y="19"/>
                      <a:pt x="6" y="19"/>
                    </a:cubicBezTo>
                    <a:cubicBezTo>
                      <a:pt x="6" y="20"/>
                      <a:pt x="6" y="20"/>
                      <a:pt x="6" y="21"/>
                    </a:cubicBezTo>
                    <a:cubicBezTo>
                      <a:pt x="6" y="21"/>
                      <a:pt x="6" y="21"/>
                      <a:pt x="6" y="21"/>
                    </a:cubicBezTo>
                    <a:cubicBezTo>
                      <a:pt x="6" y="21"/>
                      <a:pt x="6" y="22"/>
                      <a:pt x="6" y="22"/>
                    </a:cubicBezTo>
                    <a:cubicBezTo>
                      <a:pt x="6" y="22"/>
                      <a:pt x="6" y="23"/>
                      <a:pt x="7" y="23"/>
                    </a:cubicBezTo>
                    <a:cubicBezTo>
                      <a:pt x="7" y="23"/>
                      <a:pt x="7" y="24"/>
                      <a:pt x="7" y="24"/>
                    </a:cubicBezTo>
                    <a:cubicBezTo>
                      <a:pt x="7" y="24"/>
                      <a:pt x="7" y="25"/>
                      <a:pt x="7" y="25"/>
                    </a:cubicBezTo>
                    <a:cubicBezTo>
                      <a:pt x="7" y="26"/>
                      <a:pt x="7" y="26"/>
                      <a:pt x="7" y="27"/>
                    </a:cubicBezTo>
                    <a:cubicBezTo>
                      <a:pt x="7" y="27"/>
                      <a:pt x="7" y="27"/>
                      <a:pt x="7" y="28"/>
                    </a:cubicBezTo>
                    <a:cubicBezTo>
                      <a:pt x="7" y="28"/>
                      <a:pt x="6" y="28"/>
                      <a:pt x="6" y="28"/>
                    </a:cubicBezTo>
                    <a:cubicBezTo>
                      <a:pt x="6" y="28"/>
                      <a:pt x="6" y="28"/>
                      <a:pt x="5" y="29"/>
                    </a:cubicBezTo>
                    <a:cubicBezTo>
                      <a:pt x="5" y="29"/>
                      <a:pt x="5" y="29"/>
                      <a:pt x="5" y="29"/>
                    </a:cubicBezTo>
                    <a:cubicBezTo>
                      <a:pt x="5" y="30"/>
                      <a:pt x="5" y="30"/>
                      <a:pt x="5" y="30"/>
                    </a:cubicBezTo>
                    <a:cubicBezTo>
                      <a:pt x="5" y="31"/>
                      <a:pt x="5" y="31"/>
                      <a:pt x="5" y="31"/>
                    </a:cubicBezTo>
                    <a:cubicBezTo>
                      <a:pt x="5" y="31"/>
                      <a:pt x="6" y="31"/>
                      <a:pt x="6" y="31"/>
                    </a:cubicBezTo>
                    <a:cubicBezTo>
                      <a:pt x="6" y="32"/>
                      <a:pt x="5" y="32"/>
                      <a:pt x="5" y="32"/>
                    </a:cubicBezTo>
                    <a:cubicBezTo>
                      <a:pt x="5" y="33"/>
                      <a:pt x="5" y="33"/>
                      <a:pt x="5" y="33"/>
                    </a:cubicBezTo>
                    <a:cubicBezTo>
                      <a:pt x="4" y="34"/>
                      <a:pt x="4" y="34"/>
                      <a:pt x="4" y="34"/>
                    </a:cubicBezTo>
                    <a:cubicBezTo>
                      <a:pt x="4" y="35"/>
                      <a:pt x="5" y="35"/>
                      <a:pt x="5" y="35"/>
                    </a:cubicBezTo>
                    <a:cubicBezTo>
                      <a:pt x="5" y="35"/>
                      <a:pt x="4" y="36"/>
                      <a:pt x="4" y="36"/>
                    </a:cubicBezTo>
                    <a:cubicBezTo>
                      <a:pt x="5" y="36"/>
                      <a:pt x="5" y="36"/>
                      <a:pt x="5" y="36"/>
                    </a:cubicBezTo>
                    <a:cubicBezTo>
                      <a:pt x="4" y="36"/>
                      <a:pt x="4" y="36"/>
                      <a:pt x="4" y="37"/>
                    </a:cubicBezTo>
                    <a:cubicBezTo>
                      <a:pt x="4" y="37"/>
                      <a:pt x="5" y="37"/>
                      <a:pt x="5" y="37"/>
                    </a:cubicBezTo>
                    <a:cubicBezTo>
                      <a:pt x="5" y="37"/>
                      <a:pt x="5" y="37"/>
                      <a:pt x="6" y="37"/>
                    </a:cubicBezTo>
                    <a:cubicBezTo>
                      <a:pt x="6" y="37"/>
                      <a:pt x="6" y="37"/>
                      <a:pt x="6" y="37"/>
                    </a:cubicBezTo>
                    <a:cubicBezTo>
                      <a:pt x="6" y="37"/>
                      <a:pt x="7" y="37"/>
                      <a:pt x="7" y="38"/>
                    </a:cubicBezTo>
                    <a:cubicBezTo>
                      <a:pt x="7" y="38"/>
                      <a:pt x="7" y="38"/>
                      <a:pt x="8" y="39"/>
                    </a:cubicBezTo>
                    <a:cubicBezTo>
                      <a:pt x="8" y="39"/>
                      <a:pt x="8" y="39"/>
                      <a:pt x="9" y="39"/>
                    </a:cubicBezTo>
                    <a:cubicBezTo>
                      <a:pt x="9" y="40"/>
                      <a:pt x="9" y="40"/>
                      <a:pt x="9" y="40"/>
                    </a:cubicBezTo>
                    <a:cubicBezTo>
                      <a:pt x="9" y="40"/>
                      <a:pt x="9" y="41"/>
                      <a:pt x="9" y="41"/>
                    </a:cubicBezTo>
                    <a:cubicBezTo>
                      <a:pt x="9" y="41"/>
                      <a:pt x="9" y="41"/>
                      <a:pt x="9" y="41"/>
                    </a:cubicBezTo>
                    <a:cubicBezTo>
                      <a:pt x="9" y="41"/>
                      <a:pt x="9" y="41"/>
                      <a:pt x="10" y="40"/>
                    </a:cubicBezTo>
                    <a:cubicBezTo>
                      <a:pt x="10" y="40"/>
                      <a:pt x="10" y="39"/>
                      <a:pt x="10" y="39"/>
                    </a:cubicBezTo>
                    <a:cubicBezTo>
                      <a:pt x="11" y="40"/>
                      <a:pt x="10" y="40"/>
                      <a:pt x="11" y="40"/>
                    </a:cubicBezTo>
                    <a:cubicBezTo>
                      <a:pt x="11" y="41"/>
                      <a:pt x="11" y="42"/>
                      <a:pt x="11" y="42"/>
                    </a:cubicBezTo>
                    <a:cubicBezTo>
                      <a:pt x="11" y="42"/>
                      <a:pt x="12" y="43"/>
                      <a:pt x="12" y="42"/>
                    </a:cubicBezTo>
                    <a:cubicBezTo>
                      <a:pt x="12" y="42"/>
                      <a:pt x="12" y="41"/>
                      <a:pt x="12" y="41"/>
                    </a:cubicBezTo>
                    <a:cubicBezTo>
                      <a:pt x="12" y="41"/>
                      <a:pt x="13" y="41"/>
                      <a:pt x="13" y="41"/>
                    </a:cubicBezTo>
                    <a:cubicBezTo>
                      <a:pt x="14" y="41"/>
                      <a:pt x="15" y="42"/>
                      <a:pt x="15" y="42"/>
                    </a:cubicBezTo>
                    <a:cubicBezTo>
                      <a:pt x="15" y="42"/>
                      <a:pt x="15" y="42"/>
                      <a:pt x="15" y="42"/>
                    </a:cubicBezTo>
                    <a:cubicBezTo>
                      <a:pt x="15" y="42"/>
                      <a:pt x="15" y="42"/>
                      <a:pt x="15" y="41"/>
                    </a:cubicBezTo>
                    <a:cubicBezTo>
                      <a:pt x="15" y="41"/>
                      <a:pt x="14" y="41"/>
                      <a:pt x="14" y="40"/>
                    </a:cubicBezTo>
                    <a:cubicBezTo>
                      <a:pt x="13" y="40"/>
                      <a:pt x="13" y="40"/>
                      <a:pt x="13" y="40"/>
                    </a:cubicBezTo>
                    <a:cubicBezTo>
                      <a:pt x="12" y="40"/>
                      <a:pt x="12" y="40"/>
                      <a:pt x="12" y="39"/>
                    </a:cubicBezTo>
                    <a:cubicBezTo>
                      <a:pt x="11" y="39"/>
                      <a:pt x="11" y="39"/>
                      <a:pt x="11" y="39"/>
                    </a:cubicBezTo>
                    <a:cubicBezTo>
                      <a:pt x="11" y="38"/>
                      <a:pt x="11" y="38"/>
                      <a:pt x="11" y="37"/>
                    </a:cubicBezTo>
                    <a:cubicBezTo>
                      <a:pt x="10" y="37"/>
                      <a:pt x="10" y="37"/>
                      <a:pt x="10" y="36"/>
                    </a:cubicBezTo>
                    <a:cubicBezTo>
                      <a:pt x="10" y="36"/>
                      <a:pt x="9" y="36"/>
                      <a:pt x="9" y="35"/>
                    </a:cubicBezTo>
                    <a:cubicBezTo>
                      <a:pt x="9" y="35"/>
                      <a:pt x="9" y="34"/>
                      <a:pt x="9" y="34"/>
                    </a:cubicBezTo>
                    <a:cubicBezTo>
                      <a:pt x="9" y="34"/>
                      <a:pt x="9" y="34"/>
                      <a:pt x="9" y="34"/>
                    </a:cubicBezTo>
                    <a:cubicBezTo>
                      <a:pt x="8" y="33"/>
                      <a:pt x="8" y="34"/>
                      <a:pt x="8" y="33"/>
                    </a:cubicBezTo>
                    <a:cubicBezTo>
                      <a:pt x="7" y="33"/>
                      <a:pt x="7" y="33"/>
                      <a:pt x="7" y="32"/>
                    </a:cubicBezTo>
                    <a:cubicBezTo>
                      <a:pt x="7" y="32"/>
                      <a:pt x="7" y="32"/>
                      <a:pt x="7" y="31"/>
                    </a:cubicBezTo>
                    <a:cubicBezTo>
                      <a:pt x="7" y="31"/>
                      <a:pt x="7" y="30"/>
                      <a:pt x="7" y="30"/>
                    </a:cubicBezTo>
                    <a:cubicBezTo>
                      <a:pt x="7" y="29"/>
                      <a:pt x="7" y="29"/>
                      <a:pt x="8" y="28"/>
                    </a:cubicBezTo>
                    <a:cubicBezTo>
                      <a:pt x="8" y="28"/>
                      <a:pt x="8" y="28"/>
                      <a:pt x="8" y="27"/>
                    </a:cubicBezTo>
                    <a:cubicBezTo>
                      <a:pt x="8" y="27"/>
                      <a:pt x="8" y="27"/>
                      <a:pt x="8" y="26"/>
                    </a:cubicBezTo>
                    <a:cubicBezTo>
                      <a:pt x="8" y="26"/>
                      <a:pt x="8" y="25"/>
                      <a:pt x="8" y="24"/>
                    </a:cubicBezTo>
                    <a:cubicBezTo>
                      <a:pt x="8" y="24"/>
                      <a:pt x="8" y="24"/>
                      <a:pt x="9" y="23"/>
                    </a:cubicBezTo>
                    <a:cubicBezTo>
                      <a:pt x="9" y="23"/>
                      <a:pt x="8" y="22"/>
                      <a:pt x="9" y="22"/>
                    </a:cubicBezTo>
                    <a:cubicBezTo>
                      <a:pt x="9" y="22"/>
                      <a:pt x="9" y="22"/>
                      <a:pt x="9" y="22"/>
                    </a:cubicBezTo>
                    <a:cubicBezTo>
                      <a:pt x="9" y="21"/>
                      <a:pt x="10" y="21"/>
                      <a:pt x="10" y="21"/>
                    </a:cubicBezTo>
                    <a:cubicBezTo>
                      <a:pt x="10" y="21"/>
                      <a:pt x="10" y="21"/>
                      <a:pt x="11" y="21"/>
                    </a:cubicBezTo>
                    <a:cubicBezTo>
                      <a:pt x="11" y="22"/>
                      <a:pt x="11" y="22"/>
                      <a:pt x="11" y="22"/>
                    </a:cubicBezTo>
                    <a:cubicBezTo>
                      <a:pt x="11" y="23"/>
                      <a:pt x="10" y="23"/>
                      <a:pt x="11" y="23"/>
                    </a:cubicBezTo>
                    <a:cubicBezTo>
                      <a:pt x="11" y="24"/>
                      <a:pt x="11" y="24"/>
                      <a:pt x="11" y="24"/>
                    </a:cubicBezTo>
                    <a:cubicBezTo>
                      <a:pt x="12" y="24"/>
                      <a:pt x="12" y="24"/>
                      <a:pt x="12" y="24"/>
                    </a:cubicBezTo>
                    <a:cubicBezTo>
                      <a:pt x="13" y="24"/>
                      <a:pt x="13" y="24"/>
                      <a:pt x="13" y="24"/>
                    </a:cubicBezTo>
                    <a:cubicBezTo>
                      <a:pt x="14" y="24"/>
                      <a:pt x="14" y="25"/>
                      <a:pt x="14" y="25"/>
                    </a:cubicBezTo>
                    <a:cubicBezTo>
                      <a:pt x="14" y="25"/>
                      <a:pt x="14" y="25"/>
                      <a:pt x="15" y="25"/>
                    </a:cubicBezTo>
                    <a:cubicBezTo>
                      <a:pt x="15" y="25"/>
                      <a:pt x="15" y="25"/>
                      <a:pt x="15" y="25"/>
                    </a:cubicBezTo>
                    <a:cubicBezTo>
                      <a:pt x="15" y="25"/>
                      <a:pt x="15" y="25"/>
                      <a:pt x="15" y="25"/>
                    </a:cubicBezTo>
                    <a:cubicBezTo>
                      <a:pt x="15" y="25"/>
                      <a:pt x="16" y="24"/>
                      <a:pt x="15" y="24"/>
                    </a:cubicBezTo>
                    <a:cubicBezTo>
                      <a:pt x="15" y="24"/>
                      <a:pt x="15" y="24"/>
                      <a:pt x="15" y="23"/>
                    </a:cubicBezTo>
                    <a:cubicBezTo>
                      <a:pt x="14" y="23"/>
                      <a:pt x="14" y="23"/>
                      <a:pt x="14" y="23"/>
                    </a:cubicBezTo>
                    <a:cubicBezTo>
                      <a:pt x="14" y="22"/>
                      <a:pt x="14" y="22"/>
                      <a:pt x="14" y="21"/>
                    </a:cubicBezTo>
                    <a:cubicBezTo>
                      <a:pt x="14" y="21"/>
                      <a:pt x="15" y="21"/>
                      <a:pt x="15" y="21"/>
                    </a:cubicBezTo>
                    <a:cubicBezTo>
                      <a:pt x="15" y="21"/>
                      <a:pt x="15" y="21"/>
                      <a:pt x="15" y="21"/>
                    </a:cubicBezTo>
                    <a:cubicBezTo>
                      <a:pt x="15" y="21"/>
                      <a:pt x="15" y="20"/>
                      <a:pt x="15" y="20"/>
                    </a:cubicBezTo>
                    <a:cubicBezTo>
                      <a:pt x="15" y="19"/>
                      <a:pt x="16" y="19"/>
                      <a:pt x="16" y="19"/>
                    </a:cubicBezTo>
                    <a:cubicBezTo>
                      <a:pt x="16" y="19"/>
                      <a:pt x="16" y="19"/>
                      <a:pt x="17" y="19"/>
                    </a:cubicBezTo>
                    <a:cubicBezTo>
                      <a:pt x="17" y="18"/>
                      <a:pt x="17" y="19"/>
                      <a:pt x="18" y="19"/>
                    </a:cubicBezTo>
                    <a:cubicBezTo>
                      <a:pt x="18" y="19"/>
                      <a:pt x="19" y="19"/>
                      <a:pt x="19" y="19"/>
                    </a:cubicBezTo>
                    <a:cubicBezTo>
                      <a:pt x="19" y="19"/>
                      <a:pt x="20" y="19"/>
                      <a:pt x="20" y="19"/>
                    </a:cubicBezTo>
                    <a:cubicBezTo>
                      <a:pt x="20" y="19"/>
                      <a:pt x="21" y="19"/>
                      <a:pt x="21" y="19"/>
                    </a:cubicBezTo>
                    <a:cubicBezTo>
                      <a:pt x="21" y="19"/>
                      <a:pt x="21" y="19"/>
                      <a:pt x="21" y="19"/>
                    </a:cubicBezTo>
                    <a:cubicBezTo>
                      <a:pt x="22" y="18"/>
                      <a:pt x="22" y="18"/>
                      <a:pt x="22" y="18"/>
                    </a:cubicBezTo>
                    <a:cubicBezTo>
                      <a:pt x="22" y="17"/>
                      <a:pt x="22" y="17"/>
                      <a:pt x="22" y="17"/>
                    </a:cubicBezTo>
                    <a:cubicBezTo>
                      <a:pt x="22" y="16"/>
                      <a:pt x="22" y="16"/>
                      <a:pt x="22" y="16"/>
                    </a:cubicBezTo>
                    <a:cubicBezTo>
                      <a:pt x="21" y="15"/>
                      <a:pt x="22" y="15"/>
                      <a:pt x="21" y="15"/>
                    </a:cubicBezTo>
                    <a:cubicBezTo>
                      <a:pt x="21" y="14"/>
                      <a:pt x="21" y="14"/>
                      <a:pt x="21" y="14"/>
                    </a:cubicBezTo>
                    <a:cubicBezTo>
                      <a:pt x="20" y="14"/>
                      <a:pt x="20" y="14"/>
                      <a:pt x="20" y="13"/>
                    </a:cubicBezTo>
                    <a:cubicBezTo>
                      <a:pt x="19" y="13"/>
                      <a:pt x="19" y="12"/>
                      <a:pt x="19" y="12"/>
                    </a:cubicBezTo>
                    <a:cubicBezTo>
                      <a:pt x="19" y="11"/>
                      <a:pt x="19" y="11"/>
                      <a:pt x="19" y="11"/>
                    </a:cubicBezTo>
                    <a:cubicBezTo>
                      <a:pt x="19" y="10"/>
                      <a:pt x="19" y="10"/>
                      <a:pt x="18" y="10"/>
                    </a:cubicBezTo>
                    <a:cubicBezTo>
                      <a:pt x="18" y="9"/>
                      <a:pt x="18" y="9"/>
                      <a:pt x="17" y="9"/>
                    </a:cubicBezTo>
                    <a:cubicBezTo>
                      <a:pt x="17" y="9"/>
                      <a:pt x="17" y="8"/>
                      <a:pt x="17" y="8"/>
                    </a:cubicBezTo>
                    <a:cubicBezTo>
                      <a:pt x="17" y="8"/>
                      <a:pt x="17" y="8"/>
                      <a:pt x="16" y="8"/>
                    </a:cubicBezTo>
                    <a:cubicBezTo>
                      <a:pt x="16" y="8"/>
                      <a:pt x="16" y="8"/>
                      <a:pt x="15" y="8"/>
                    </a:cubicBezTo>
                    <a:cubicBezTo>
                      <a:pt x="15" y="8"/>
                      <a:pt x="14" y="8"/>
                      <a:pt x="14" y="8"/>
                    </a:cubicBezTo>
                    <a:cubicBezTo>
                      <a:pt x="14" y="8"/>
                      <a:pt x="14" y="9"/>
                      <a:pt x="14" y="9"/>
                    </a:cubicBezTo>
                    <a:cubicBezTo>
                      <a:pt x="14" y="9"/>
                      <a:pt x="13" y="8"/>
                      <a:pt x="13" y="8"/>
                    </a:cubicBezTo>
                    <a:cubicBezTo>
                      <a:pt x="13" y="8"/>
                      <a:pt x="12" y="8"/>
                      <a:pt x="12" y="8"/>
                    </a:cubicBezTo>
                    <a:cubicBezTo>
                      <a:pt x="12" y="8"/>
                      <a:pt x="12" y="8"/>
                      <a:pt x="11" y="8"/>
                    </a:cubicBezTo>
                    <a:cubicBezTo>
                      <a:pt x="11" y="8"/>
                      <a:pt x="11" y="8"/>
                      <a:pt x="10" y="8"/>
                    </a:cubicBezTo>
                    <a:cubicBezTo>
                      <a:pt x="10" y="9"/>
                      <a:pt x="10" y="9"/>
                      <a:pt x="10" y="9"/>
                    </a:cubicBezTo>
                    <a:cubicBezTo>
                      <a:pt x="9" y="9"/>
                      <a:pt x="9" y="9"/>
                      <a:pt x="9" y="9"/>
                    </a:cubicBezTo>
                    <a:cubicBezTo>
                      <a:pt x="9" y="9"/>
                      <a:pt x="9" y="9"/>
                      <a:pt x="9" y="8"/>
                    </a:cubicBezTo>
                    <a:cubicBezTo>
                      <a:pt x="9" y="8"/>
                      <a:pt x="9" y="8"/>
                      <a:pt x="9" y="7"/>
                    </a:cubicBezTo>
                    <a:cubicBezTo>
                      <a:pt x="9" y="7"/>
                      <a:pt x="10" y="7"/>
                      <a:pt x="9" y="7"/>
                    </a:cubicBezTo>
                    <a:cubicBezTo>
                      <a:pt x="9" y="6"/>
                      <a:pt x="9" y="6"/>
                      <a:pt x="9" y="6"/>
                    </a:cubicBezTo>
                    <a:cubicBezTo>
                      <a:pt x="8" y="5"/>
                      <a:pt x="8" y="5"/>
                      <a:pt x="8" y="5"/>
                    </a:cubicBezTo>
                    <a:cubicBezTo>
                      <a:pt x="8" y="5"/>
                      <a:pt x="8" y="4"/>
                      <a:pt x="8" y="4"/>
                    </a:cubicBezTo>
                    <a:cubicBezTo>
                      <a:pt x="8" y="4"/>
                      <a:pt x="8" y="3"/>
                      <a:pt x="8" y="3"/>
                    </a:cubicBezTo>
                    <a:cubicBezTo>
                      <a:pt x="7" y="3"/>
                      <a:pt x="7" y="3"/>
                      <a:pt x="7" y="2"/>
                    </a:cubicBezTo>
                    <a:cubicBezTo>
                      <a:pt x="7" y="2"/>
                      <a:pt x="7" y="2"/>
                      <a:pt x="7" y="1"/>
                    </a:cubicBezTo>
                    <a:cubicBezTo>
                      <a:pt x="7" y="1"/>
                      <a:pt x="7" y="0"/>
                      <a:pt x="7" y="0"/>
                    </a:cubicBezTo>
                    <a:cubicBezTo>
                      <a:pt x="7" y="0"/>
                      <a:pt x="7" y="0"/>
                      <a:pt x="7" y="0"/>
                    </a:cubicBezTo>
                    <a:cubicBezTo>
                      <a:pt x="7" y="0"/>
                      <a:pt x="7" y="0"/>
                      <a:pt x="6" y="0"/>
                    </a:cubicBezTo>
                    <a:cubicBezTo>
                      <a:pt x="6" y="1"/>
                      <a:pt x="6" y="1"/>
                      <a:pt x="5" y="1"/>
                    </a:cubicBezTo>
                    <a:cubicBezTo>
                      <a:pt x="5" y="2"/>
                      <a:pt x="5" y="2"/>
                      <a:pt x="4" y="2"/>
                    </a:cubicBezTo>
                    <a:cubicBezTo>
                      <a:pt x="4" y="2"/>
                      <a:pt x="4" y="3"/>
                      <a:pt x="3" y="3"/>
                    </a:cubicBezTo>
                    <a:cubicBezTo>
                      <a:pt x="3" y="3"/>
                      <a:pt x="3" y="3"/>
                      <a:pt x="3" y="3"/>
                    </a:cubicBezTo>
                    <a:cubicBezTo>
                      <a:pt x="2" y="3"/>
                      <a:pt x="2" y="3"/>
                      <a:pt x="1" y="3"/>
                    </a:cubicBezTo>
                    <a:cubicBezTo>
                      <a:pt x="1" y="3"/>
                      <a:pt x="1" y="4"/>
                      <a:pt x="1" y="4"/>
                    </a:cubicBezTo>
                    <a:cubicBezTo>
                      <a:pt x="1" y="5"/>
                      <a:pt x="1" y="5"/>
                      <a:pt x="1" y="5"/>
                    </a:cubicBezTo>
                    <a:cubicBezTo>
                      <a:pt x="1" y="6"/>
                      <a:pt x="1" y="6"/>
                      <a:pt x="1" y="6"/>
                    </a:cubicBezTo>
                    <a:cubicBezTo>
                      <a:pt x="1" y="6"/>
                      <a:pt x="1" y="6"/>
                      <a:pt x="0" y="7"/>
                    </a:cubicBezTo>
                    <a:cubicBezTo>
                      <a:pt x="0" y="7"/>
                      <a:pt x="0" y="7"/>
                      <a:pt x="1" y="8"/>
                    </a:cubicBezTo>
                    <a:cubicBezTo>
                      <a:pt x="1" y="8"/>
                      <a:pt x="1" y="8"/>
                      <a:pt x="1" y="9"/>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90" name="Freeform 487"/>
              <p:cNvSpPr>
                <a:spLocks/>
              </p:cNvSpPr>
              <p:nvPr/>
            </p:nvSpPr>
            <p:spPr bwMode="auto">
              <a:xfrm>
                <a:off x="7832726" y="2935289"/>
                <a:ext cx="20638" cy="22225"/>
              </a:xfrm>
              <a:custGeom>
                <a:avLst/>
                <a:gdLst>
                  <a:gd name="T0" fmla="*/ 2 w 2"/>
                  <a:gd name="T1" fmla="*/ 1 h 2"/>
                  <a:gd name="T2" fmla="*/ 1 w 2"/>
                  <a:gd name="T3" fmla="*/ 1 h 2"/>
                  <a:gd name="T4" fmla="*/ 1 w 2"/>
                  <a:gd name="T5" fmla="*/ 1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0"/>
                      <a:pt x="1" y="0"/>
                      <a:pt x="1" y="1"/>
                    </a:cubicBezTo>
                    <a:cubicBezTo>
                      <a:pt x="0" y="1"/>
                      <a:pt x="0" y="1"/>
                      <a:pt x="1" y="1"/>
                    </a:cubicBezTo>
                    <a:cubicBezTo>
                      <a:pt x="1" y="2"/>
                      <a:pt x="2" y="2"/>
                      <a:pt x="2"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91" name="Freeform 488"/>
              <p:cNvSpPr>
                <a:spLocks/>
              </p:cNvSpPr>
              <p:nvPr/>
            </p:nvSpPr>
            <p:spPr bwMode="auto">
              <a:xfrm>
                <a:off x="8716964" y="3562351"/>
                <a:ext cx="22225" cy="31750"/>
              </a:xfrm>
              <a:custGeom>
                <a:avLst/>
                <a:gdLst>
                  <a:gd name="T0" fmla="*/ 2 w 2"/>
                  <a:gd name="T1" fmla="*/ 2 h 3"/>
                  <a:gd name="T2" fmla="*/ 2 w 2"/>
                  <a:gd name="T3" fmla="*/ 1 h 3"/>
                  <a:gd name="T4" fmla="*/ 2 w 2"/>
                  <a:gd name="T5" fmla="*/ 0 h 3"/>
                  <a:gd name="T6" fmla="*/ 1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1"/>
                    </a:cubicBezTo>
                    <a:cubicBezTo>
                      <a:pt x="2" y="0"/>
                      <a:pt x="2" y="0"/>
                      <a:pt x="2" y="0"/>
                    </a:cubicBezTo>
                    <a:cubicBezTo>
                      <a:pt x="2" y="0"/>
                      <a:pt x="1" y="0"/>
                      <a:pt x="1" y="0"/>
                    </a:cubicBezTo>
                    <a:cubicBezTo>
                      <a:pt x="0" y="0"/>
                      <a:pt x="0" y="0"/>
                      <a:pt x="0" y="1"/>
                    </a:cubicBezTo>
                    <a:cubicBezTo>
                      <a:pt x="0" y="1"/>
                      <a:pt x="0" y="2"/>
                      <a:pt x="0" y="2"/>
                    </a:cubicBezTo>
                    <a:cubicBezTo>
                      <a:pt x="1" y="3"/>
                      <a:pt x="1" y="2"/>
                      <a:pt x="2"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92" name="Freeform 489"/>
              <p:cNvSpPr>
                <a:spLocks/>
              </p:cNvSpPr>
              <p:nvPr/>
            </p:nvSpPr>
            <p:spPr bwMode="auto">
              <a:xfrm>
                <a:off x="8728076" y="3594101"/>
                <a:ext cx="11113" cy="11113"/>
              </a:xfrm>
              <a:custGeom>
                <a:avLst/>
                <a:gdLst>
                  <a:gd name="T0" fmla="*/ 1 w 1"/>
                  <a:gd name="T1" fmla="*/ 0 h 1"/>
                  <a:gd name="T2" fmla="*/ 0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1"/>
                    </a:cubicBezTo>
                    <a:cubicBezTo>
                      <a:pt x="0" y="1"/>
                      <a:pt x="1" y="1"/>
                      <a:pt x="1" y="0"/>
                    </a:cubicBezTo>
                    <a:cubicBezTo>
                      <a:pt x="1" y="0"/>
                      <a:pt x="1" y="0"/>
                      <a:pt x="1" y="0"/>
                    </a:cubicBezTo>
                    <a:cubicBezTo>
                      <a:pt x="1" y="0"/>
                      <a:pt x="1"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93" name="Freeform 490"/>
              <p:cNvSpPr>
                <a:spLocks/>
              </p:cNvSpPr>
              <p:nvPr/>
            </p:nvSpPr>
            <p:spPr bwMode="auto">
              <a:xfrm>
                <a:off x="8739189" y="3605214"/>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1" y="0"/>
                      <a:pt x="0" y="0"/>
                    </a:cubicBezTo>
                    <a:cubicBezTo>
                      <a:pt x="0" y="0"/>
                      <a:pt x="0" y="0"/>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94" name="Freeform 491"/>
              <p:cNvSpPr>
                <a:spLocks/>
              </p:cNvSpPr>
              <p:nvPr/>
            </p:nvSpPr>
            <p:spPr bwMode="auto">
              <a:xfrm>
                <a:off x="8577264" y="4178301"/>
                <a:ext cx="182563" cy="215900"/>
              </a:xfrm>
              <a:custGeom>
                <a:avLst/>
                <a:gdLst>
                  <a:gd name="T0" fmla="*/ 15 w 17"/>
                  <a:gd name="T1" fmla="*/ 7 h 20"/>
                  <a:gd name="T2" fmla="*/ 15 w 17"/>
                  <a:gd name="T3" fmla="*/ 8 h 20"/>
                  <a:gd name="T4" fmla="*/ 13 w 17"/>
                  <a:gd name="T5" fmla="*/ 8 h 20"/>
                  <a:gd name="T6" fmla="*/ 12 w 17"/>
                  <a:gd name="T7" fmla="*/ 8 h 20"/>
                  <a:gd name="T8" fmla="*/ 12 w 17"/>
                  <a:gd name="T9" fmla="*/ 7 h 20"/>
                  <a:gd name="T10" fmla="*/ 12 w 17"/>
                  <a:gd name="T11" fmla="*/ 7 h 20"/>
                  <a:gd name="T12" fmla="*/ 12 w 17"/>
                  <a:gd name="T13" fmla="*/ 5 h 20"/>
                  <a:gd name="T14" fmla="*/ 12 w 17"/>
                  <a:gd name="T15" fmla="*/ 5 h 20"/>
                  <a:gd name="T16" fmla="*/ 11 w 17"/>
                  <a:gd name="T17" fmla="*/ 6 h 20"/>
                  <a:gd name="T18" fmla="*/ 10 w 17"/>
                  <a:gd name="T19" fmla="*/ 6 h 20"/>
                  <a:gd name="T20" fmla="*/ 10 w 17"/>
                  <a:gd name="T21" fmla="*/ 5 h 20"/>
                  <a:gd name="T22" fmla="*/ 11 w 17"/>
                  <a:gd name="T23" fmla="*/ 5 h 20"/>
                  <a:gd name="T24" fmla="*/ 11 w 17"/>
                  <a:gd name="T25" fmla="*/ 4 h 20"/>
                  <a:gd name="T26" fmla="*/ 11 w 17"/>
                  <a:gd name="T27" fmla="*/ 3 h 20"/>
                  <a:gd name="T28" fmla="*/ 11 w 17"/>
                  <a:gd name="T29" fmla="*/ 2 h 20"/>
                  <a:gd name="T30" fmla="*/ 11 w 17"/>
                  <a:gd name="T31" fmla="*/ 2 h 20"/>
                  <a:gd name="T32" fmla="*/ 10 w 17"/>
                  <a:gd name="T33" fmla="*/ 1 h 20"/>
                  <a:gd name="T34" fmla="*/ 10 w 17"/>
                  <a:gd name="T35" fmla="*/ 1 h 20"/>
                  <a:gd name="T36" fmla="*/ 9 w 17"/>
                  <a:gd name="T37" fmla="*/ 1 h 20"/>
                  <a:gd name="T38" fmla="*/ 8 w 17"/>
                  <a:gd name="T39" fmla="*/ 1 h 20"/>
                  <a:gd name="T40" fmla="*/ 8 w 17"/>
                  <a:gd name="T41" fmla="*/ 2 h 20"/>
                  <a:gd name="T42" fmla="*/ 8 w 17"/>
                  <a:gd name="T43" fmla="*/ 3 h 20"/>
                  <a:gd name="T44" fmla="*/ 9 w 17"/>
                  <a:gd name="T45" fmla="*/ 4 h 20"/>
                  <a:gd name="T46" fmla="*/ 8 w 17"/>
                  <a:gd name="T47" fmla="*/ 5 h 20"/>
                  <a:gd name="T48" fmla="*/ 8 w 17"/>
                  <a:gd name="T49" fmla="*/ 6 h 20"/>
                  <a:gd name="T50" fmla="*/ 8 w 17"/>
                  <a:gd name="T51" fmla="*/ 7 h 20"/>
                  <a:gd name="T52" fmla="*/ 8 w 17"/>
                  <a:gd name="T53" fmla="*/ 8 h 20"/>
                  <a:gd name="T54" fmla="*/ 7 w 17"/>
                  <a:gd name="T55" fmla="*/ 9 h 20"/>
                  <a:gd name="T56" fmla="*/ 6 w 17"/>
                  <a:gd name="T57" fmla="*/ 10 h 20"/>
                  <a:gd name="T58" fmla="*/ 5 w 17"/>
                  <a:gd name="T59" fmla="*/ 11 h 20"/>
                  <a:gd name="T60" fmla="*/ 3 w 17"/>
                  <a:gd name="T61" fmla="*/ 12 h 20"/>
                  <a:gd name="T62" fmla="*/ 2 w 17"/>
                  <a:gd name="T63" fmla="*/ 13 h 20"/>
                  <a:gd name="T64" fmla="*/ 2 w 17"/>
                  <a:gd name="T65" fmla="*/ 14 h 20"/>
                  <a:gd name="T66" fmla="*/ 3 w 17"/>
                  <a:gd name="T67" fmla="*/ 15 h 20"/>
                  <a:gd name="T68" fmla="*/ 3 w 17"/>
                  <a:gd name="T69" fmla="*/ 16 h 20"/>
                  <a:gd name="T70" fmla="*/ 3 w 17"/>
                  <a:gd name="T71" fmla="*/ 16 h 20"/>
                  <a:gd name="T72" fmla="*/ 3 w 17"/>
                  <a:gd name="T73" fmla="*/ 17 h 20"/>
                  <a:gd name="T74" fmla="*/ 2 w 17"/>
                  <a:gd name="T75" fmla="*/ 18 h 20"/>
                  <a:gd name="T76" fmla="*/ 1 w 17"/>
                  <a:gd name="T77" fmla="*/ 18 h 20"/>
                  <a:gd name="T78" fmla="*/ 1 w 17"/>
                  <a:gd name="T79" fmla="*/ 19 h 20"/>
                  <a:gd name="T80" fmla="*/ 2 w 17"/>
                  <a:gd name="T81" fmla="*/ 19 h 20"/>
                  <a:gd name="T82" fmla="*/ 4 w 17"/>
                  <a:gd name="T83" fmla="*/ 19 h 20"/>
                  <a:gd name="T84" fmla="*/ 5 w 17"/>
                  <a:gd name="T85" fmla="*/ 18 h 20"/>
                  <a:gd name="T86" fmla="*/ 6 w 17"/>
                  <a:gd name="T87" fmla="*/ 17 h 20"/>
                  <a:gd name="T88" fmla="*/ 6 w 17"/>
                  <a:gd name="T89" fmla="*/ 17 h 20"/>
                  <a:gd name="T90" fmla="*/ 7 w 17"/>
                  <a:gd name="T91" fmla="*/ 17 h 20"/>
                  <a:gd name="T92" fmla="*/ 8 w 17"/>
                  <a:gd name="T93" fmla="*/ 16 h 20"/>
                  <a:gd name="T94" fmla="*/ 8 w 17"/>
                  <a:gd name="T95" fmla="*/ 15 h 20"/>
                  <a:gd name="T96" fmla="*/ 9 w 17"/>
                  <a:gd name="T97" fmla="*/ 15 h 20"/>
                  <a:gd name="T98" fmla="*/ 10 w 17"/>
                  <a:gd name="T99" fmla="*/ 14 h 20"/>
                  <a:gd name="T100" fmla="*/ 10 w 17"/>
                  <a:gd name="T101" fmla="*/ 13 h 20"/>
                  <a:gd name="T102" fmla="*/ 12 w 17"/>
                  <a:gd name="T103" fmla="*/ 13 h 20"/>
                  <a:gd name="T104" fmla="*/ 13 w 17"/>
                  <a:gd name="T105" fmla="*/ 13 h 20"/>
                  <a:gd name="T106" fmla="*/ 14 w 17"/>
                  <a:gd name="T107" fmla="*/ 12 h 20"/>
                  <a:gd name="T108" fmla="*/ 14 w 17"/>
                  <a:gd name="T109" fmla="*/ 11 h 20"/>
                  <a:gd name="T110" fmla="*/ 15 w 17"/>
                  <a:gd name="T111" fmla="*/ 11 h 20"/>
                  <a:gd name="T112" fmla="*/ 16 w 17"/>
                  <a:gd name="T113" fmla="*/ 10 h 20"/>
                  <a:gd name="T114" fmla="*/ 16 w 17"/>
                  <a:gd name="T115" fmla="*/ 9 h 20"/>
                  <a:gd name="T116" fmla="*/ 16 w 17"/>
                  <a:gd name="T117" fmla="*/ 8 h 20"/>
                  <a:gd name="T118" fmla="*/ 16 w 17"/>
                  <a:gd name="T119" fmla="*/ 7 h 20"/>
                  <a:gd name="T120" fmla="*/ 15 w 17"/>
                  <a:gd name="T12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20">
                    <a:moveTo>
                      <a:pt x="15" y="7"/>
                    </a:moveTo>
                    <a:cubicBezTo>
                      <a:pt x="15" y="8"/>
                      <a:pt x="15" y="8"/>
                      <a:pt x="15" y="8"/>
                    </a:cubicBezTo>
                    <a:cubicBezTo>
                      <a:pt x="14" y="8"/>
                      <a:pt x="14" y="8"/>
                      <a:pt x="13" y="8"/>
                    </a:cubicBezTo>
                    <a:cubicBezTo>
                      <a:pt x="13" y="8"/>
                      <a:pt x="13" y="9"/>
                      <a:pt x="12" y="8"/>
                    </a:cubicBezTo>
                    <a:cubicBezTo>
                      <a:pt x="12" y="8"/>
                      <a:pt x="12" y="8"/>
                      <a:pt x="12" y="7"/>
                    </a:cubicBezTo>
                    <a:cubicBezTo>
                      <a:pt x="12" y="7"/>
                      <a:pt x="12" y="7"/>
                      <a:pt x="12" y="7"/>
                    </a:cubicBezTo>
                    <a:cubicBezTo>
                      <a:pt x="13" y="6"/>
                      <a:pt x="13" y="6"/>
                      <a:pt x="12" y="5"/>
                    </a:cubicBezTo>
                    <a:cubicBezTo>
                      <a:pt x="12" y="5"/>
                      <a:pt x="12" y="5"/>
                      <a:pt x="12" y="5"/>
                    </a:cubicBezTo>
                    <a:cubicBezTo>
                      <a:pt x="11" y="5"/>
                      <a:pt x="11" y="5"/>
                      <a:pt x="11" y="6"/>
                    </a:cubicBezTo>
                    <a:cubicBezTo>
                      <a:pt x="11" y="6"/>
                      <a:pt x="10" y="7"/>
                      <a:pt x="10" y="6"/>
                    </a:cubicBezTo>
                    <a:cubicBezTo>
                      <a:pt x="10" y="6"/>
                      <a:pt x="10" y="6"/>
                      <a:pt x="10" y="5"/>
                    </a:cubicBezTo>
                    <a:cubicBezTo>
                      <a:pt x="10" y="5"/>
                      <a:pt x="11" y="5"/>
                      <a:pt x="11" y="5"/>
                    </a:cubicBezTo>
                    <a:cubicBezTo>
                      <a:pt x="11" y="5"/>
                      <a:pt x="11" y="4"/>
                      <a:pt x="11" y="4"/>
                    </a:cubicBezTo>
                    <a:cubicBezTo>
                      <a:pt x="11" y="4"/>
                      <a:pt x="11" y="3"/>
                      <a:pt x="11" y="3"/>
                    </a:cubicBezTo>
                    <a:cubicBezTo>
                      <a:pt x="11" y="3"/>
                      <a:pt x="11" y="3"/>
                      <a:pt x="11" y="2"/>
                    </a:cubicBezTo>
                    <a:cubicBezTo>
                      <a:pt x="11" y="2"/>
                      <a:pt x="11" y="2"/>
                      <a:pt x="11" y="2"/>
                    </a:cubicBezTo>
                    <a:cubicBezTo>
                      <a:pt x="11" y="1"/>
                      <a:pt x="11" y="1"/>
                      <a:pt x="10" y="1"/>
                    </a:cubicBezTo>
                    <a:cubicBezTo>
                      <a:pt x="10" y="1"/>
                      <a:pt x="10" y="1"/>
                      <a:pt x="10" y="1"/>
                    </a:cubicBezTo>
                    <a:cubicBezTo>
                      <a:pt x="9" y="0"/>
                      <a:pt x="9" y="0"/>
                      <a:pt x="9" y="1"/>
                    </a:cubicBezTo>
                    <a:cubicBezTo>
                      <a:pt x="9" y="1"/>
                      <a:pt x="8" y="1"/>
                      <a:pt x="8" y="1"/>
                    </a:cubicBezTo>
                    <a:cubicBezTo>
                      <a:pt x="8" y="2"/>
                      <a:pt x="8" y="2"/>
                      <a:pt x="8" y="2"/>
                    </a:cubicBezTo>
                    <a:cubicBezTo>
                      <a:pt x="8" y="3"/>
                      <a:pt x="7" y="3"/>
                      <a:pt x="8" y="3"/>
                    </a:cubicBezTo>
                    <a:cubicBezTo>
                      <a:pt x="8" y="4"/>
                      <a:pt x="9" y="3"/>
                      <a:pt x="9" y="4"/>
                    </a:cubicBezTo>
                    <a:cubicBezTo>
                      <a:pt x="9" y="4"/>
                      <a:pt x="8" y="4"/>
                      <a:pt x="8" y="5"/>
                    </a:cubicBezTo>
                    <a:cubicBezTo>
                      <a:pt x="8" y="5"/>
                      <a:pt x="8" y="5"/>
                      <a:pt x="8" y="6"/>
                    </a:cubicBezTo>
                    <a:cubicBezTo>
                      <a:pt x="8" y="6"/>
                      <a:pt x="8" y="6"/>
                      <a:pt x="8" y="7"/>
                    </a:cubicBezTo>
                    <a:cubicBezTo>
                      <a:pt x="8" y="7"/>
                      <a:pt x="8" y="8"/>
                      <a:pt x="8" y="8"/>
                    </a:cubicBezTo>
                    <a:cubicBezTo>
                      <a:pt x="8" y="9"/>
                      <a:pt x="7" y="9"/>
                      <a:pt x="7" y="9"/>
                    </a:cubicBezTo>
                    <a:cubicBezTo>
                      <a:pt x="7" y="10"/>
                      <a:pt x="7" y="10"/>
                      <a:pt x="6" y="10"/>
                    </a:cubicBezTo>
                    <a:cubicBezTo>
                      <a:pt x="6" y="11"/>
                      <a:pt x="6" y="11"/>
                      <a:pt x="5" y="11"/>
                    </a:cubicBezTo>
                    <a:cubicBezTo>
                      <a:pt x="5" y="12"/>
                      <a:pt x="4" y="12"/>
                      <a:pt x="3" y="12"/>
                    </a:cubicBezTo>
                    <a:cubicBezTo>
                      <a:pt x="3" y="12"/>
                      <a:pt x="3" y="13"/>
                      <a:pt x="2" y="13"/>
                    </a:cubicBezTo>
                    <a:cubicBezTo>
                      <a:pt x="2" y="13"/>
                      <a:pt x="2" y="14"/>
                      <a:pt x="2" y="14"/>
                    </a:cubicBezTo>
                    <a:cubicBezTo>
                      <a:pt x="2" y="14"/>
                      <a:pt x="2" y="14"/>
                      <a:pt x="3" y="15"/>
                    </a:cubicBezTo>
                    <a:cubicBezTo>
                      <a:pt x="3" y="15"/>
                      <a:pt x="3" y="15"/>
                      <a:pt x="3" y="16"/>
                    </a:cubicBezTo>
                    <a:cubicBezTo>
                      <a:pt x="3" y="16"/>
                      <a:pt x="3" y="16"/>
                      <a:pt x="3" y="16"/>
                    </a:cubicBezTo>
                    <a:cubicBezTo>
                      <a:pt x="3" y="17"/>
                      <a:pt x="3" y="17"/>
                      <a:pt x="3" y="17"/>
                    </a:cubicBezTo>
                    <a:cubicBezTo>
                      <a:pt x="2" y="17"/>
                      <a:pt x="2" y="17"/>
                      <a:pt x="2" y="18"/>
                    </a:cubicBezTo>
                    <a:cubicBezTo>
                      <a:pt x="1" y="18"/>
                      <a:pt x="1" y="18"/>
                      <a:pt x="1" y="18"/>
                    </a:cubicBezTo>
                    <a:cubicBezTo>
                      <a:pt x="0" y="19"/>
                      <a:pt x="0" y="19"/>
                      <a:pt x="1" y="19"/>
                    </a:cubicBezTo>
                    <a:cubicBezTo>
                      <a:pt x="1" y="20"/>
                      <a:pt x="2" y="19"/>
                      <a:pt x="2" y="19"/>
                    </a:cubicBezTo>
                    <a:cubicBezTo>
                      <a:pt x="3" y="19"/>
                      <a:pt x="3" y="19"/>
                      <a:pt x="4" y="19"/>
                    </a:cubicBezTo>
                    <a:cubicBezTo>
                      <a:pt x="4" y="19"/>
                      <a:pt x="4" y="18"/>
                      <a:pt x="5" y="18"/>
                    </a:cubicBezTo>
                    <a:cubicBezTo>
                      <a:pt x="5" y="18"/>
                      <a:pt x="5" y="18"/>
                      <a:pt x="6" y="17"/>
                    </a:cubicBezTo>
                    <a:cubicBezTo>
                      <a:pt x="6" y="17"/>
                      <a:pt x="6" y="17"/>
                      <a:pt x="6" y="17"/>
                    </a:cubicBezTo>
                    <a:cubicBezTo>
                      <a:pt x="7" y="16"/>
                      <a:pt x="7" y="17"/>
                      <a:pt x="7" y="17"/>
                    </a:cubicBezTo>
                    <a:cubicBezTo>
                      <a:pt x="8" y="16"/>
                      <a:pt x="8" y="16"/>
                      <a:pt x="8" y="16"/>
                    </a:cubicBezTo>
                    <a:cubicBezTo>
                      <a:pt x="8" y="16"/>
                      <a:pt x="8" y="16"/>
                      <a:pt x="8" y="15"/>
                    </a:cubicBezTo>
                    <a:cubicBezTo>
                      <a:pt x="8" y="15"/>
                      <a:pt x="8" y="15"/>
                      <a:pt x="9" y="15"/>
                    </a:cubicBezTo>
                    <a:cubicBezTo>
                      <a:pt x="9" y="14"/>
                      <a:pt x="9" y="14"/>
                      <a:pt x="10" y="14"/>
                    </a:cubicBezTo>
                    <a:cubicBezTo>
                      <a:pt x="10" y="13"/>
                      <a:pt x="10" y="13"/>
                      <a:pt x="10" y="13"/>
                    </a:cubicBezTo>
                    <a:cubicBezTo>
                      <a:pt x="11" y="12"/>
                      <a:pt x="11" y="13"/>
                      <a:pt x="12" y="13"/>
                    </a:cubicBezTo>
                    <a:cubicBezTo>
                      <a:pt x="12" y="12"/>
                      <a:pt x="13" y="13"/>
                      <a:pt x="13" y="13"/>
                    </a:cubicBezTo>
                    <a:cubicBezTo>
                      <a:pt x="13" y="12"/>
                      <a:pt x="14" y="12"/>
                      <a:pt x="14" y="12"/>
                    </a:cubicBezTo>
                    <a:cubicBezTo>
                      <a:pt x="14" y="12"/>
                      <a:pt x="14" y="11"/>
                      <a:pt x="14" y="11"/>
                    </a:cubicBezTo>
                    <a:cubicBezTo>
                      <a:pt x="15" y="11"/>
                      <a:pt x="15" y="11"/>
                      <a:pt x="15" y="11"/>
                    </a:cubicBezTo>
                    <a:cubicBezTo>
                      <a:pt x="16" y="10"/>
                      <a:pt x="15" y="10"/>
                      <a:pt x="16" y="10"/>
                    </a:cubicBezTo>
                    <a:cubicBezTo>
                      <a:pt x="16" y="9"/>
                      <a:pt x="16" y="9"/>
                      <a:pt x="16" y="9"/>
                    </a:cubicBezTo>
                    <a:cubicBezTo>
                      <a:pt x="16" y="9"/>
                      <a:pt x="16" y="9"/>
                      <a:pt x="16" y="8"/>
                    </a:cubicBezTo>
                    <a:cubicBezTo>
                      <a:pt x="16" y="8"/>
                      <a:pt x="17" y="8"/>
                      <a:pt x="16" y="7"/>
                    </a:cubicBezTo>
                    <a:cubicBezTo>
                      <a:pt x="16" y="7"/>
                      <a:pt x="16" y="7"/>
                      <a:pt x="15" y="7"/>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95" name="Freeform 492"/>
              <p:cNvSpPr>
                <a:spLocks/>
              </p:cNvSpPr>
              <p:nvPr/>
            </p:nvSpPr>
            <p:spPr bwMode="auto">
              <a:xfrm>
                <a:off x="8242301" y="4546601"/>
                <a:ext cx="31750" cy="20638"/>
              </a:xfrm>
              <a:custGeom>
                <a:avLst/>
                <a:gdLst>
                  <a:gd name="T0" fmla="*/ 1 w 3"/>
                  <a:gd name="T1" fmla="*/ 2 h 2"/>
                  <a:gd name="T2" fmla="*/ 2 w 3"/>
                  <a:gd name="T3" fmla="*/ 1 h 2"/>
                  <a:gd name="T4" fmla="*/ 3 w 3"/>
                  <a:gd name="T5" fmla="*/ 1 h 2"/>
                  <a:gd name="T6" fmla="*/ 3 w 3"/>
                  <a:gd name="T7" fmla="*/ 0 h 2"/>
                  <a:gd name="T8" fmla="*/ 2 w 3"/>
                  <a:gd name="T9" fmla="*/ 0 h 2"/>
                  <a:gd name="T10" fmla="*/ 1 w 3"/>
                  <a:gd name="T11" fmla="*/ 1 h 2"/>
                  <a:gd name="T12" fmla="*/ 0 w 3"/>
                  <a:gd name="T13" fmla="*/ 1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1"/>
                      <a:pt x="2" y="1"/>
                    </a:cubicBezTo>
                    <a:cubicBezTo>
                      <a:pt x="2" y="1"/>
                      <a:pt x="3" y="1"/>
                      <a:pt x="3" y="1"/>
                    </a:cubicBezTo>
                    <a:cubicBezTo>
                      <a:pt x="3" y="0"/>
                      <a:pt x="3" y="0"/>
                      <a:pt x="3" y="0"/>
                    </a:cubicBezTo>
                    <a:cubicBezTo>
                      <a:pt x="2" y="0"/>
                      <a:pt x="2" y="0"/>
                      <a:pt x="2" y="0"/>
                    </a:cubicBezTo>
                    <a:cubicBezTo>
                      <a:pt x="1" y="0"/>
                      <a:pt x="1" y="0"/>
                      <a:pt x="1" y="1"/>
                    </a:cubicBezTo>
                    <a:cubicBezTo>
                      <a:pt x="1" y="1"/>
                      <a:pt x="0" y="1"/>
                      <a:pt x="0" y="1"/>
                    </a:cubicBezTo>
                    <a:cubicBezTo>
                      <a:pt x="0" y="1"/>
                      <a:pt x="1" y="1"/>
                      <a:pt x="1"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96" name="Freeform 493"/>
              <p:cNvSpPr>
                <a:spLocks/>
              </p:cNvSpPr>
              <p:nvPr/>
            </p:nvSpPr>
            <p:spPr bwMode="auto">
              <a:xfrm>
                <a:off x="8253414" y="4351339"/>
                <a:ext cx="323850" cy="206375"/>
              </a:xfrm>
              <a:custGeom>
                <a:avLst/>
                <a:gdLst>
                  <a:gd name="T0" fmla="*/ 29 w 30"/>
                  <a:gd name="T1" fmla="*/ 1 h 19"/>
                  <a:gd name="T2" fmla="*/ 28 w 30"/>
                  <a:gd name="T3" fmla="*/ 1 h 19"/>
                  <a:gd name="T4" fmla="*/ 27 w 30"/>
                  <a:gd name="T5" fmla="*/ 0 h 19"/>
                  <a:gd name="T6" fmla="*/ 25 w 30"/>
                  <a:gd name="T7" fmla="*/ 2 h 19"/>
                  <a:gd name="T8" fmla="*/ 23 w 30"/>
                  <a:gd name="T9" fmla="*/ 3 h 19"/>
                  <a:gd name="T10" fmla="*/ 20 w 30"/>
                  <a:gd name="T11" fmla="*/ 6 h 19"/>
                  <a:gd name="T12" fmla="*/ 18 w 30"/>
                  <a:gd name="T13" fmla="*/ 6 h 19"/>
                  <a:gd name="T14" fmla="*/ 17 w 30"/>
                  <a:gd name="T15" fmla="*/ 7 h 19"/>
                  <a:gd name="T16" fmla="*/ 15 w 30"/>
                  <a:gd name="T17" fmla="*/ 8 h 19"/>
                  <a:gd name="T18" fmla="*/ 13 w 30"/>
                  <a:gd name="T19" fmla="*/ 9 h 19"/>
                  <a:gd name="T20" fmla="*/ 10 w 30"/>
                  <a:gd name="T21" fmla="*/ 10 h 19"/>
                  <a:gd name="T22" fmla="*/ 7 w 30"/>
                  <a:gd name="T23" fmla="*/ 11 h 19"/>
                  <a:gd name="T24" fmla="*/ 5 w 30"/>
                  <a:gd name="T25" fmla="*/ 13 h 19"/>
                  <a:gd name="T26" fmla="*/ 2 w 30"/>
                  <a:gd name="T27" fmla="*/ 14 h 19"/>
                  <a:gd name="T28" fmla="*/ 1 w 30"/>
                  <a:gd name="T29" fmla="*/ 15 h 19"/>
                  <a:gd name="T30" fmla="*/ 1 w 30"/>
                  <a:gd name="T31" fmla="*/ 16 h 19"/>
                  <a:gd name="T32" fmla="*/ 2 w 30"/>
                  <a:gd name="T33" fmla="*/ 16 h 19"/>
                  <a:gd name="T34" fmla="*/ 3 w 30"/>
                  <a:gd name="T35" fmla="*/ 17 h 19"/>
                  <a:gd name="T36" fmla="*/ 5 w 30"/>
                  <a:gd name="T37" fmla="*/ 18 h 19"/>
                  <a:gd name="T38" fmla="*/ 8 w 30"/>
                  <a:gd name="T39" fmla="*/ 17 h 19"/>
                  <a:gd name="T40" fmla="*/ 11 w 30"/>
                  <a:gd name="T41" fmla="*/ 15 h 19"/>
                  <a:gd name="T42" fmla="*/ 13 w 30"/>
                  <a:gd name="T43" fmla="*/ 13 h 19"/>
                  <a:gd name="T44" fmla="*/ 14 w 30"/>
                  <a:gd name="T45" fmla="*/ 12 h 19"/>
                  <a:gd name="T46" fmla="*/ 17 w 30"/>
                  <a:gd name="T47" fmla="*/ 11 h 19"/>
                  <a:gd name="T48" fmla="*/ 20 w 30"/>
                  <a:gd name="T49" fmla="*/ 10 h 19"/>
                  <a:gd name="T50" fmla="*/ 21 w 30"/>
                  <a:gd name="T51" fmla="*/ 9 h 19"/>
                  <a:gd name="T52" fmla="*/ 23 w 30"/>
                  <a:gd name="T53" fmla="*/ 8 h 19"/>
                  <a:gd name="T54" fmla="*/ 25 w 30"/>
                  <a:gd name="T55" fmla="*/ 6 h 19"/>
                  <a:gd name="T56" fmla="*/ 27 w 30"/>
                  <a:gd name="T57" fmla="*/ 5 h 19"/>
                  <a:gd name="T58" fmla="*/ 28 w 30"/>
                  <a:gd name="T59" fmla="*/ 4 h 19"/>
                  <a:gd name="T60" fmla="*/ 30 w 30"/>
                  <a:gd name="T61" fmla="*/ 3 h 19"/>
                  <a:gd name="T62" fmla="*/ 30 w 30"/>
                  <a:gd name="T6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9">
                    <a:moveTo>
                      <a:pt x="30" y="1"/>
                    </a:moveTo>
                    <a:cubicBezTo>
                      <a:pt x="29" y="1"/>
                      <a:pt x="29" y="1"/>
                      <a:pt x="29" y="1"/>
                    </a:cubicBezTo>
                    <a:cubicBezTo>
                      <a:pt x="28" y="1"/>
                      <a:pt x="28" y="2"/>
                      <a:pt x="28" y="1"/>
                    </a:cubicBezTo>
                    <a:cubicBezTo>
                      <a:pt x="28" y="1"/>
                      <a:pt x="28" y="1"/>
                      <a:pt x="28" y="1"/>
                    </a:cubicBezTo>
                    <a:cubicBezTo>
                      <a:pt x="28" y="1"/>
                      <a:pt x="28" y="0"/>
                      <a:pt x="28" y="0"/>
                    </a:cubicBezTo>
                    <a:cubicBezTo>
                      <a:pt x="27" y="0"/>
                      <a:pt x="27" y="0"/>
                      <a:pt x="27" y="0"/>
                    </a:cubicBezTo>
                    <a:cubicBezTo>
                      <a:pt x="26" y="1"/>
                      <a:pt x="26" y="1"/>
                      <a:pt x="26" y="1"/>
                    </a:cubicBezTo>
                    <a:cubicBezTo>
                      <a:pt x="25" y="1"/>
                      <a:pt x="25" y="1"/>
                      <a:pt x="25" y="2"/>
                    </a:cubicBezTo>
                    <a:cubicBezTo>
                      <a:pt x="25" y="2"/>
                      <a:pt x="25" y="2"/>
                      <a:pt x="24" y="3"/>
                    </a:cubicBezTo>
                    <a:cubicBezTo>
                      <a:pt x="24" y="3"/>
                      <a:pt x="24" y="3"/>
                      <a:pt x="23" y="3"/>
                    </a:cubicBezTo>
                    <a:cubicBezTo>
                      <a:pt x="22" y="4"/>
                      <a:pt x="22" y="4"/>
                      <a:pt x="21" y="5"/>
                    </a:cubicBezTo>
                    <a:cubicBezTo>
                      <a:pt x="21" y="5"/>
                      <a:pt x="21" y="5"/>
                      <a:pt x="20" y="6"/>
                    </a:cubicBezTo>
                    <a:cubicBezTo>
                      <a:pt x="20" y="6"/>
                      <a:pt x="20" y="6"/>
                      <a:pt x="19" y="6"/>
                    </a:cubicBezTo>
                    <a:cubicBezTo>
                      <a:pt x="19" y="6"/>
                      <a:pt x="19" y="6"/>
                      <a:pt x="18" y="6"/>
                    </a:cubicBezTo>
                    <a:cubicBezTo>
                      <a:pt x="18" y="7"/>
                      <a:pt x="18" y="7"/>
                      <a:pt x="17" y="7"/>
                    </a:cubicBezTo>
                    <a:cubicBezTo>
                      <a:pt x="17" y="7"/>
                      <a:pt x="17" y="7"/>
                      <a:pt x="17" y="7"/>
                    </a:cubicBezTo>
                    <a:cubicBezTo>
                      <a:pt x="16" y="8"/>
                      <a:pt x="16" y="8"/>
                      <a:pt x="16" y="8"/>
                    </a:cubicBezTo>
                    <a:cubicBezTo>
                      <a:pt x="16" y="8"/>
                      <a:pt x="15" y="8"/>
                      <a:pt x="15" y="8"/>
                    </a:cubicBezTo>
                    <a:cubicBezTo>
                      <a:pt x="14" y="8"/>
                      <a:pt x="14" y="8"/>
                      <a:pt x="13" y="9"/>
                    </a:cubicBezTo>
                    <a:cubicBezTo>
                      <a:pt x="13" y="9"/>
                      <a:pt x="13" y="9"/>
                      <a:pt x="13" y="9"/>
                    </a:cubicBezTo>
                    <a:cubicBezTo>
                      <a:pt x="12" y="9"/>
                      <a:pt x="12" y="10"/>
                      <a:pt x="11" y="10"/>
                    </a:cubicBezTo>
                    <a:cubicBezTo>
                      <a:pt x="11" y="10"/>
                      <a:pt x="11" y="10"/>
                      <a:pt x="10" y="10"/>
                    </a:cubicBezTo>
                    <a:cubicBezTo>
                      <a:pt x="10" y="11"/>
                      <a:pt x="9" y="10"/>
                      <a:pt x="9" y="10"/>
                    </a:cubicBezTo>
                    <a:cubicBezTo>
                      <a:pt x="8" y="11"/>
                      <a:pt x="8" y="11"/>
                      <a:pt x="7" y="11"/>
                    </a:cubicBezTo>
                    <a:cubicBezTo>
                      <a:pt x="7" y="12"/>
                      <a:pt x="7" y="12"/>
                      <a:pt x="6" y="12"/>
                    </a:cubicBezTo>
                    <a:cubicBezTo>
                      <a:pt x="6" y="13"/>
                      <a:pt x="6" y="12"/>
                      <a:pt x="5" y="13"/>
                    </a:cubicBezTo>
                    <a:cubicBezTo>
                      <a:pt x="5" y="13"/>
                      <a:pt x="5" y="13"/>
                      <a:pt x="5" y="13"/>
                    </a:cubicBezTo>
                    <a:cubicBezTo>
                      <a:pt x="4" y="14"/>
                      <a:pt x="3" y="13"/>
                      <a:pt x="2" y="14"/>
                    </a:cubicBezTo>
                    <a:cubicBezTo>
                      <a:pt x="2" y="15"/>
                      <a:pt x="3" y="15"/>
                      <a:pt x="2" y="15"/>
                    </a:cubicBezTo>
                    <a:cubicBezTo>
                      <a:pt x="2" y="15"/>
                      <a:pt x="1" y="15"/>
                      <a:pt x="1" y="15"/>
                    </a:cubicBezTo>
                    <a:cubicBezTo>
                      <a:pt x="1" y="15"/>
                      <a:pt x="1" y="16"/>
                      <a:pt x="1" y="16"/>
                    </a:cubicBezTo>
                    <a:cubicBezTo>
                      <a:pt x="1" y="16"/>
                      <a:pt x="0" y="16"/>
                      <a:pt x="1" y="16"/>
                    </a:cubicBezTo>
                    <a:cubicBezTo>
                      <a:pt x="1" y="17"/>
                      <a:pt x="1" y="16"/>
                      <a:pt x="1" y="16"/>
                    </a:cubicBezTo>
                    <a:cubicBezTo>
                      <a:pt x="2" y="17"/>
                      <a:pt x="2" y="16"/>
                      <a:pt x="2" y="16"/>
                    </a:cubicBezTo>
                    <a:cubicBezTo>
                      <a:pt x="2" y="17"/>
                      <a:pt x="3" y="17"/>
                      <a:pt x="3" y="17"/>
                    </a:cubicBezTo>
                    <a:cubicBezTo>
                      <a:pt x="3" y="17"/>
                      <a:pt x="3" y="17"/>
                      <a:pt x="3" y="17"/>
                    </a:cubicBezTo>
                    <a:cubicBezTo>
                      <a:pt x="3" y="18"/>
                      <a:pt x="3" y="18"/>
                      <a:pt x="3" y="18"/>
                    </a:cubicBezTo>
                    <a:cubicBezTo>
                      <a:pt x="4" y="19"/>
                      <a:pt x="5" y="18"/>
                      <a:pt x="5" y="18"/>
                    </a:cubicBezTo>
                    <a:cubicBezTo>
                      <a:pt x="6" y="18"/>
                      <a:pt x="6" y="18"/>
                      <a:pt x="7" y="17"/>
                    </a:cubicBezTo>
                    <a:cubicBezTo>
                      <a:pt x="7" y="17"/>
                      <a:pt x="7" y="17"/>
                      <a:pt x="8" y="17"/>
                    </a:cubicBezTo>
                    <a:cubicBezTo>
                      <a:pt x="8" y="16"/>
                      <a:pt x="9" y="16"/>
                      <a:pt x="9" y="16"/>
                    </a:cubicBezTo>
                    <a:cubicBezTo>
                      <a:pt x="10" y="16"/>
                      <a:pt x="10" y="16"/>
                      <a:pt x="11" y="15"/>
                    </a:cubicBezTo>
                    <a:cubicBezTo>
                      <a:pt x="11" y="15"/>
                      <a:pt x="11" y="15"/>
                      <a:pt x="12" y="14"/>
                    </a:cubicBezTo>
                    <a:cubicBezTo>
                      <a:pt x="12" y="14"/>
                      <a:pt x="12" y="13"/>
                      <a:pt x="13" y="13"/>
                    </a:cubicBezTo>
                    <a:cubicBezTo>
                      <a:pt x="13" y="13"/>
                      <a:pt x="14" y="13"/>
                      <a:pt x="14" y="12"/>
                    </a:cubicBezTo>
                    <a:cubicBezTo>
                      <a:pt x="14" y="12"/>
                      <a:pt x="14" y="12"/>
                      <a:pt x="14" y="12"/>
                    </a:cubicBezTo>
                    <a:cubicBezTo>
                      <a:pt x="15" y="11"/>
                      <a:pt x="16" y="12"/>
                      <a:pt x="16" y="11"/>
                    </a:cubicBezTo>
                    <a:cubicBezTo>
                      <a:pt x="17" y="11"/>
                      <a:pt x="17" y="11"/>
                      <a:pt x="17" y="11"/>
                    </a:cubicBezTo>
                    <a:cubicBezTo>
                      <a:pt x="17" y="11"/>
                      <a:pt x="17" y="10"/>
                      <a:pt x="18" y="10"/>
                    </a:cubicBezTo>
                    <a:cubicBezTo>
                      <a:pt x="18" y="10"/>
                      <a:pt x="19" y="10"/>
                      <a:pt x="20" y="10"/>
                    </a:cubicBezTo>
                    <a:cubicBezTo>
                      <a:pt x="20" y="10"/>
                      <a:pt x="20" y="10"/>
                      <a:pt x="20" y="10"/>
                    </a:cubicBezTo>
                    <a:cubicBezTo>
                      <a:pt x="21" y="10"/>
                      <a:pt x="21" y="9"/>
                      <a:pt x="21" y="9"/>
                    </a:cubicBezTo>
                    <a:cubicBezTo>
                      <a:pt x="21" y="8"/>
                      <a:pt x="21" y="8"/>
                      <a:pt x="22" y="8"/>
                    </a:cubicBezTo>
                    <a:cubicBezTo>
                      <a:pt x="22" y="8"/>
                      <a:pt x="23" y="8"/>
                      <a:pt x="23" y="8"/>
                    </a:cubicBezTo>
                    <a:cubicBezTo>
                      <a:pt x="24" y="7"/>
                      <a:pt x="24" y="7"/>
                      <a:pt x="24" y="7"/>
                    </a:cubicBezTo>
                    <a:cubicBezTo>
                      <a:pt x="24" y="6"/>
                      <a:pt x="24" y="6"/>
                      <a:pt x="25" y="6"/>
                    </a:cubicBezTo>
                    <a:cubicBezTo>
                      <a:pt x="25" y="6"/>
                      <a:pt x="25" y="6"/>
                      <a:pt x="26" y="6"/>
                    </a:cubicBezTo>
                    <a:cubicBezTo>
                      <a:pt x="26" y="6"/>
                      <a:pt x="27" y="6"/>
                      <a:pt x="27" y="5"/>
                    </a:cubicBezTo>
                    <a:cubicBezTo>
                      <a:pt x="27" y="5"/>
                      <a:pt x="27" y="5"/>
                      <a:pt x="27" y="5"/>
                    </a:cubicBezTo>
                    <a:cubicBezTo>
                      <a:pt x="28" y="4"/>
                      <a:pt x="28" y="4"/>
                      <a:pt x="28" y="4"/>
                    </a:cubicBezTo>
                    <a:cubicBezTo>
                      <a:pt x="28" y="4"/>
                      <a:pt x="28" y="4"/>
                      <a:pt x="29" y="3"/>
                    </a:cubicBezTo>
                    <a:cubicBezTo>
                      <a:pt x="29" y="3"/>
                      <a:pt x="30" y="3"/>
                      <a:pt x="30" y="3"/>
                    </a:cubicBezTo>
                    <a:cubicBezTo>
                      <a:pt x="30" y="2"/>
                      <a:pt x="30" y="2"/>
                      <a:pt x="30" y="1"/>
                    </a:cubicBezTo>
                    <a:cubicBezTo>
                      <a:pt x="30" y="1"/>
                      <a:pt x="30" y="1"/>
                      <a:pt x="3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97" name="Freeform 494"/>
              <p:cNvSpPr>
                <a:spLocks/>
              </p:cNvSpPr>
              <p:nvPr/>
            </p:nvSpPr>
            <p:spPr bwMode="auto">
              <a:xfrm>
                <a:off x="-92074" y="2395539"/>
                <a:ext cx="31750" cy="9525"/>
              </a:xfrm>
              <a:custGeom>
                <a:avLst/>
                <a:gdLst>
                  <a:gd name="T0" fmla="*/ 2 w 3"/>
                  <a:gd name="T1" fmla="*/ 0 h 1"/>
                  <a:gd name="T2" fmla="*/ 2 w 3"/>
                  <a:gd name="T3" fmla="*/ 0 h 1"/>
                  <a:gd name="T4" fmla="*/ 1 w 3"/>
                  <a:gd name="T5" fmla="*/ 0 h 1"/>
                  <a:gd name="T6" fmla="*/ 1 w 3"/>
                  <a:gd name="T7" fmla="*/ 1 h 1"/>
                  <a:gd name="T8" fmla="*/ 1 w 3"/>
                  <a:gd name="T9" fmla="*/ 1 h 1"/>
                  <a:gd name="T10" fmla="*/ 2 w 3"/>
                  <a:gd name="T11" fmla="*/ 1 h 1"/>
                  <a:gd name="T12" fmla="*/ 2 w 3"/>
                  <a:gd name="T13" fmla="*/ 1 h 1"/>
                  <a:gd name="T14" fmla="*/ 3 w 3"/>
                  <a:gd name="T15" fmla="*/ 1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2" y="0"/>
                      <a:pt x="2" y="0"/>
                    </a:cubicBezTo>
                    <a:cubicBezTo>
                      <a:pt x="1" y="0"/>
                      <a:pt x="1" y="0"/>
                      <a:pt x="1" y="0"/>
                    </a:cubicBezTo>
                    <a:cubicBezTo>
                      <a:pt x="1" y="0"/>
                      <a:pt x="0" y="1"/>
                      <a:pt x="1" y="1"/>
                    </a:cubicBezTo>
                    <a:cubicBezTo>
                      <a:pt x="1" y="1"/>
                      <a:pt x="1" y="1"/>
                      <a:pt x="1" y="1"/>
                    </a:cubicBezTo>
                    <a:cubicBezTo>
                      <a:pt x="1" y="1"/>
                      <a:pt x="1" y="1"/>
                      <a:pt x="2" y="1"/>
                    </a:cubicBezTo>
                    <a:cubicBezTo>
                      <a:pt x="2" y="1"/>
                      <a:pt x="2" y="1"/>
                      <a:pt x="2" y="1"/>
                    </a:cubicBezTo>
                    <a:cubicBezTo>
                      <a:pt x="2" y="1"/>
                      <a:pt x="3" y="1"/>
                      <a:pt x="3" y="1"/>
                    </a:cubicBezTo>
                    <a:cubicBezTo>
                      <a:pt x="3" y="1"/>
                      <a:pt x="3" y="0"/>
                      <a:pt x="2"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98" name="Freeform 495"/>
              <p:cNvSpPr>
                <a:spLocks/>
              </p:cNvSpPr>
              <p:nvPr/>
            </p:nvSpPr>
            <p:spPr bwMode="auto">
              <a:xfrm>
                <a:off x="-49212" y="2405064"/>
                <a:ext cx="22225" cy="22225"/>
              </a:xfrm>
              <a:custGeom>
                <a:avLst/>
                <a:gdLst>
                  <a:gd name="T0" fmla="*/ 2 w 2"/>
                  <a:gd name="T1" fmla="*/ 1 h 2"/>
                  <a:gd name="T2" fmla="*/ 1 w 2"/>
                  <a:gd name="T3" fmla="*/ 1 h 2"/>
                  <a:gd name="T4" fmla="*/ 0 w 2"/>
                  <a:gd name="T5" fmla="*/ 1 h 2"/>
                  <a:gd name="T6" fmla="*/ 0 w 2"/>
                  <a:gd name="T7" fmla="*/ 2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0"/>
                      <a:pt x="1" y="1"/>
                    </a:cubicBezTo>
                    <a:cubicBezTo>
                      <a:pt x="1" y="1"/>
                      <a:pt x="0" y="1"/>
                      <a:pt x="0" y="1"/>
                    </a:cubicBezTo>
                    <a:cubicBezTo>
                      <a:pt x="0" y="1"/>
                      <a:pt x="0" y="2"/>
                      <a:pt x="0" y="2"/>
                    </a:cubicBezTo>
                    <a:cubicBezTo>
                      <a:pt x="1" y="2"/>
                      <a:pt x="1" y="2"/>
                      <a:pt x="1" y="2"/>
                    </a:cubicBezTo>
                    <a:cubicBezTo>
                      <a:pt x="2" y="2"/>
                      <a:pt x="2" y="2"/>
                      <a:pt x="2" y="2"/>
                    </a:cubicBezTo>
                    <a:cubicBezTo>
                      <a:pt x="2" y="2"/>
                      <a:pt x="2" y="2"/>
                      <a:pt x="2" y="1"/>
                    </a:cubicBezTo>
                    <a:cubicBezTo>
                      <a:pt x="2" y="1"/>
                      <a:pt x="2" y="1"/>
                      <a:pt x="2"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99" name="Freeform 496"/>
              <p:cNvSpPr>
                <a:spLocks/>
              </p:cNvSpPr>
              <p:nvPr/>
            </p:nvSpPr>
            <p:spPr bwMode="auto">
              <a:xfrm>
                <a:off x="-15874" y="2427289"/>
                <a:ext cx="31750" cy="22225"/>
              </a:xfrm>
              <a:custGeom>
                <a:avLst/>
                <a:gdLst>
                  <a:gd name="T0" fmla="*/ 2 w 3"/>
                  <a:gd name="T1" fmla="*/ 2 h 2"/>
                  <a:gd name="T2" fmla="*/ 3 w 3"/>
                  <a:gd name="T3" fmla="*/ 2 h 2"/>
                  <a:gd name="T4" fmla="*/ 3 w 3"/>
                  <a:gd name="T5" fmla="*/ 1 h 2"/>
                  <a:gd name="T6" fmla="*/ 3 w 3"/>
                  <a:gd name="T7" fmla="*/ 1 h 2"/>
                  <a:gd name="T8" fmla="*/ 2 w 3"/>
                  <a:gd name="T9" fmla="*/ 0 h 2"/>
                  <a:gd name="T10" fmla="*/ 1 w 3"/>
                  <a:gd name="T11" fmla="*/ 0 h 2"/>
                  <a:gd name="T12" fmla="*/ 0 w 3"/>
                  <a:gd name="T13" fmla="*/ 0 h 2"/>
                  <a:gd name="T14" fmla="*/ 0 w 3"/>
                  <a:gd name="T15" fmla="*/ 1 h 2"/>
                  <a:gd name="T16" fmla="*/ 1 w 3"/>
                  <a:gd name="T17" fmla="*/ 1 h 2"/>
                  <a:gd name="T18" fmla="*/ 1 w 3"/>
                  <a:gd name="T19" fmla="*/ 1 h 2"/>
                  <a:gd name="T20" fmla="*/ 1 w 3"/>
                  <a:gd name="T21" fmla="*/ 2 h 2"/>
                  <a:gd name="T22" fmla="*/ 2 w 3"/>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2"/>
                    </a:moveTo>
                    <a:cubicBezTo>
                      <a:pt x="2" y="2"/>
                      <a:pt x="3" y="2"/>
                      <a:pt x="3" y="2"/>
                    </a:cubicBezTo>
                    <a:cubicBezTo>
                      <a:pt x="3" y="2"/>
                      <a:pt x="3" y="2"/>
                      <a:pt x="3" y="1"/>
                    </a:cubicBezTo>
                    <a:cubicBezTo>
                      <a:pt x="3" y="1"/>
                      <a:pt x="3" y="1"/>
                      <a:pt x="3" y="1"/>
                    </a:cubicBezTo>
                    <a:cubicBezTo>
                      <a:pt x="2" y="1"/>
                      <a:pt x="2" y="1"/>
                      <a:pt x="2" y="0"/>
                    </a:cubicBezTo>
                    <a:cubicBezTo>
                      <a:pt x="1" y="0"/>
                      <a:pt x="1" y="0"/>
                      <a:pt x="1" y="0"/>
                    </a:cubicBezTo>
                    <a:cubicBezTo>
                      <a:pt x="0" y="0"/>
                      <a:pt x="0" y="0"/>
                      <a:pt x="0" y="0"/>
                    </a:cubicBezTo>
                    <a:cubicBezTo>
                      <a:pt x="0" y="0"/>
                      <a:pt x="0" y="0"/>
                      <a:pt x="0" y="1"/>
                    </a:cubicBezTo>
                    <a:cubicBezTo>
                      <a:pt x="0" y="1"/>
                      <a:pt x="0" y="1"/>
                      <a:pt x="1" y="1"/>
                    </a:cubicBezTo>
                    <a:cubicBezTo>
                      <a:pt x="1" y="1"/>
                      <a:pt x="1" y="1"/>
                      <a:pt x="1" y="1"/>
                    </a:cubicBezTo>
                    <a:cubicBezTo>
                      <a:pt x="1" y="1"/>
                      <a:pt x="1" y="1"/>
                      <a:pt x="1" y="2"/>
                    </a:cubicBezTo>
                    <a:cubicBezTo>
                      <a:pt x="2" y="2"/>
                      <a:pt x="2" y="2"/>
                      <a:pt x="2"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00" name="Freeform 497"/>
              <p:cNvSpPr>
                <a:spLocks/>
              </p:cNvSpPr>
              <p:nvPr/>
            </p:nvSpPr>
            <p:spPr bwMode="auto">
              <a:xfrm>
                <a:off x="-6349" y="2459039"/>
                <a:ext cx="44450" cy="44450"/>
              </a:xfrm>
              <a:custGeom>
                <a:avLst/>
                <a:gdLst>
                  <a:gd name="T0" fmla="*/ 3 w 4"/>
                  <a:gd name="T1" fmla="*/ 0 h 4"/>
                  <a:gd name="T2" fmla="*/ 3 w 4"/>
                  <a:gd name="T3" fmla="*/ 0 h 4"/>
                  <a:gd name="T4" fmla="*/ 2 w 4"/>
                  <a:gd name="T5" fmla="*/ 0 h 4"/>
                  <a:gd name="T6" fmla="*/ 1 w 4"/>
                  <a:gd name="T7" fmla="*/ 0 h 4"/>
                  <a:gd name="T8" fmla="*/ 0 w 4"/>
                  <a:gd name="T9" fmla="*/ 1 h 4"/>
                  <a:gd name="T10" fmla="*/ 1 w 4"/>
                  <a:gd name="T11" fmla="*/ 2 h 4"/>
                  <a:gd name="T12" fmla="*/ 0 w 4"/>
                  <a:gd name="T13" fmla="*/ 3 h 4"/>
                  <a:gd name="T14" fmla="*/ 1 w 4"/>
                  <a:gd name="T15" fmla="*/ 3 h 4"/>
                  <a:gd name="T16" fmla="*/ 1 w 4"/>
                  <a:gd name="T17" fmla="*/ 4 h 4"/>
                  <a:gd name="T18" fmla="*/ 2 w 4"/>
                  <a:gd name="T19" fmla="*/ 3 h 4"/>
                  <a:gd name="T20" fmla="*/ 2 w 4"/>
                  <a:gd name="T21" fmla="*/ 3 h 4"/>
                  <a:gd name="T22" fmla="*/ 3 w 4"/>
                  <a:gd name="T23" fmla="*/ 2 h 4"/>
                  <a:gd name="T24" fmla="*/ 4 w 4"/>
                  <a:gd name="T25" fmla="*/ 2 h 4"/>
                  <a:gd name="T26" fmla="*/ 3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0"/>
                      <a:pt x="3" y="0"/>
                      <a:pt x="3" y="0"/>
                    </a:cubicBezTo>
                    <a:cubicBezTo>
                      <a:pt x="2" y="0"/>
                      <a:pt x="2" y="0"/>
                      <a:pt x="2" y="0"/>
                    </a:cubicBezTo>
                    <a:cubicBezTo>
                      <a:pt x="1" y="0"/>
                      <a:pt x="1" y="0"/>
                      <a:pt x="1" y="0"/>
                    </a:cubicBezTo>
                    <a:cubicBezTo>
                      <a:pt x="1" y="0"/>
                      <a:pt x="1" y="0"/>
                      <a:pt x="0" y="1"/>
                    </a:cubicBezTo>
                    <a:cubicBezTo>
                      <a:pt x="0" y="1"/>
                      <a:pt x="1" y="1"/>
                      <a:pt x="1" y="2"/>
                    </a:cubicBezTo>
                    <a:cubicBezTo>
                      <a:pt x="1" y="2"/>
                      <a:pt x="0" y="2"/>
                      <a:pt x="0" y="3"/>
                    </a:cubicBezTo>
                    <a:cubicBezTo>
                      <a:pt x="0" y="3"/>
                      <a:pt x="0" y="3"/>
                      <a:pt x="1" y="3"/>
                    </a:cubicBezTo>
                    <a:cubicBezTo>
                      <a:pt x="1" y="4"/>
                      <a:pt x="1" y="4"/>
                      <a:pt x="1" y="4"/>
                    </a:cubicBezTo>
                    <a:cubicBezTo>
                      <a:pt x="1" y="4"/>
                      <a:pt x="1" y="4"/>
                      <a:pt x="2" y="3"/>
                    </a:cubicBezTo>
                    <a:cubicBezTo>
                      <a:pt x="2" y="3"/>
                      <a:pt x="2" y="3"/>
                      <a:pt x="2" y="3"/>
                    </a:cubicBezTo>
                    <a:cubicBezTo>
                      <a:pt x="3" y="3"/>
                      <a:pt x="3" y="3"/>
                      <a:pt x="3" y="2"/>
                    </a:cubicBezTo>
                    <a:cubicBezTo>
                      <a:pt x="3" y="2"/>
                      <a:pt x="3" y="2"/>
                      <a:pt x="4" y="2"/>
                    </a:cubicBezTo>
                    <a:cubicBezTo>
                      <a:pt x="4" y="2"/>
                      <a:pt x="4" y="1"/>
                      <a:pt x="3" y="1"/>
                    </a:cubicBezTo>
                    <a:cubicBezTo>
                      <a:pt x="3" y="1"/>
                      <a:pt x="3" y="1"/>
                      <a:pt x="3"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01" name="Freeform 498"/>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02" name="Freeform 499"/>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03" name="Freeform 500"/>
              <p:cNvSpPr>
                <a:spLocks/>
              </p:cNvSpPr>
              <p:nvPr/>
            </p:nvSpPr>
            <p:spPr bwMode="auto">
              <a:xfrm>
                <a:off x="339726" y="1411289"/>
                <a:ext cx="31750" cy="20638"/>
              </a:xfrm>
              <a:custGeom>
                <a:avLst/>
                <a:gdLst>
                  <a:gd name="T0" fmla="*/ 1 w 3"/>
                  <a:gd name="T1" fmla="*/ 0 h 2"/>
                  <a:gd name="T2" fmla="*/ 0 w 3"/>
                  <a:gd name="T3" fmla="*/ 1 h 2"/>
                  <a:gd name="T4" fmla="*/ 0 w 3"/>
                  <a:gd name="T5" fmla="*/ 2 h 2"/>
                  <a:gd name="T6" fmla="*/ 0 w 3"/>
                  <a:gd name="T7" fmla="*/ 2 h 2"/>
                  <a:gd name="T8" fmla="*/ 1 w 3"/>
                  <a:gd name="T9" fmla="*/ 2 h 2"/>
                  <a:gd name="T10" fmla="*/ 2 w 3"/>
                  <a:gd name="T11" fmla="*/ 2 h 2"/>
                  <a:gd name="T12" fmla="*/ 3 w 3"/>
                  <a:gd name="T13" fmla="*/ 1 h 2"/>
                  <a:gd name="T14" fmla="*/ 2 w 3"/>
                  <a:gd name="T15" fmla="*/ 0 h 2"/>
                  <a:gd name="T16" fmla="*/ 1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0"/>
                    </a:moveTo>
                    <a:cubicBezTo>
                      <a:pt x="1" y="0"/>
                      <a:pt x="1" y="1"/>
                      <a:pt x="0" y="1"/>
                    </a:cubicBezTo>
                    <a:cubicBezTo>
                      <a:pt x="0" y="1"/>
                      <a:pt x="0" y="2"/>
                      <a:pt x="0" y="2"/>
                    </a:cubicBezTo>
                    <a:cubicBezTo>
                      <a:pt x="0" y="2"/>
                      <a:pt x="0" y="2"/>
                      <a:pt x="0" y="2"/>
                    </a:cubicBezTo>
                    <a:cubicBezTo>
                      <a:pt x="1" y="2"/>
                      <a:pt x="1" y="2"/>
                      <a:pt x="1" y="2"/>
                    </a:cubicBezTo>
                    <a:cubicBezTo>
                      <a:pt x="1" y="2"/>
                      <a:pt x="2" y="2"/>
                      <a:pt x="2" y="2"/>
                    </a:cubicBezTo>
                    <a:cubicBezTo>
                      <a:pt x="2" y="1"/>
                      <a:pt x="2" y="1"/>
                      <a:pt x="3" y="1"/>
                    </a:cubicBezTo>
                    <a:cubicBezTo>
                      <a:pt x="3" y="1"/>
                      <a:pt x="3" y="0"/>
                      <a:pt x="2" y="0"/>
                    </a:cubicBezTo>
                    <a:cubicBezTo>
                      <a:pt x="2" y="0"/>
                      <a:pt x="1"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04" name="Freeform 501"/>
              <p:cNvSpPr>
                <a:spLocks/>
              </p:cNvSpPr>
              <p:nvPr/>
            </p:nvSpPr>
            <p:spPr bwMode="auto">
              <a:xfrm>
                <a:off x="5532439" y="2265364"/>
                <a:ext cx="11113" cy="11113"/>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1" y="1"/>
                    </a:cubicBezTo>
                    <a:cubicBezTo>
                      <a:pt x="1" y="1"/>
                      <a:pt x="1" y="0"/>
                      <a:pt x="1" y="0"/>
                    </a:cubicBezTo>
                    <a:cubicBezTo>
                      <a:pt x="1" y="0"/>
                      <a:pt x="1" y="0"/>
                      <a:pt x="1"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05" name="Freeform 502"/>
              <p:cNvSpPr>
                <a:spLocks/>
              </p:cNvSpPr>
              <p:nvPr/>
            </p:nvSpPr>
            <p:spPr bwMode="auto">
              <a:xfrm>
                <a:off x="6191251" y="3065464"/>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2"/>
                      <a:pt x="1" y="1"/>
                      <a:pt x="1" y="1"/>
                    </a:cubicBezTo>
                    <a:cubicBezTo>
                      <a:pt x="1" y="1"/>
                      <a:pt x="1" y="0"/>
                      <a:pt x="1" y="0"/>
                    </a:cubicBezTo>
                    <a:cubicBezTo>
                      <a:pt x="1" y="0"/>
                      <a:pt x="1" y="0"/>
                      <a:pt x="0" y="0"/>
                    </a:cubicBezTo>
                    <a:cubicBezTo>
                      <a:pt x="0" y="0"/>
                      <a:pt x="0" y="0"/>
                      <a:pt x="0" y="1"/>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06" name="Freeform 503"/>
              <p:cNvSpPr>
                <a:spLocks/>
              </p:cNvSpPr>
              <p:nvPr/>
            </p:nvSpPr>
            <p:spPr bwMode="auto">
              <a:xfrm>
                <a:off x="5208589" y="1735139"/>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07" name="Freeform 531"/>
              <p:cNvSpPr>
                <a:spLocks/>
              </p:cNvSpPr>
              <p:nvPr/>
            </p:nvSpPr>
            <p:spPr bwMode="auto">
              <a:xfrm>
                <a:off x="6762751" y="1930401"/>
                <a:ext cx="22225" cy="20638"/>
              </a:xfrm>
              <a:custGeom>
                <a:avLst/>
                <a:gdLst>
                  <a:gd name="T0" fmla="*/ 0 w 2"/>
                  <a:gd name="T1" fmla="*/ 0 h 2"/>
                  <a:gd name="T2" fmla="*/ 0 w 2"/>
                  <a:gd name="T3" fmla="*/ 0 h 2"/>
                  <a:gd name="T4" fmla="*/ 1 w 2"/>
                  <a:gd name="T5" fmla="*/ 0 h 2"/>
                  <a:gd name="T6" fmla="*/ 2 w 2"/>
                  <a:gd name="T7" fmla="*/ 0 h 2"/>
                  <a:gd name="T8" fmla="*/ 1 w 2"/>
                  <a:gd name="T9" fmla="*/ 0 h 2"/>
                  <a:gd name="T10" fmla="*/ 2 w 2"/>
                  <a:gd name="T11" fmla="*/ 1 h 2"/>
                  <a:gd name="T12" fmla="*/ 2 w 2"/>
                  <a:gd name="T13" fmla="*/ 1 h 2"/>
                  <a:gd name="T14" fmla="*/ 1 w 2"/>
                  <a:gd name="T15" fmla="*/ 1 h 2"/>
                  <a:gd name="T16" fmla="*/ 0 w 2"/>
                  <a:gd name="T17" fmla="*/ 1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cubicBezTo>
                      <a:pt x="0" y="0"/>
                      <a:pt x="0" y="0"/>
                      <a:pt x="0" y="0"/>
                    </a:cubicBezTo>
                    <a:cubicBezTo>
                      <a:pt x="1" y="0"/>
                      <a:pt x="1" y="0"/>
                      <a:pt x="1" y="0"/>
                    </a:cubicBezTo>
                    <a:cubicBezTo>
                      <a:pt x="1" y="0"/>
                      <a:pt x="1" y="0"/>
                      <a:pt x="2" y="0"/>
                    </a:cubicBezTo>
                    <a:cubicBezTo>
                      <a:pt x="2" y="0"/>
                      <a:pt x="1" y="0"/>
                      <a:pt x="1" y="0"/>
                    </a:cubicBezTo>
                    <a:cubicBezTo>
                      <a:pt x="2" y="1"/>
                      <a:pt x="2" y="0"/>
                      <a:pt x="2" y="1"/>
                    </a:cubicBezTo>
                    <a:cubicBezTo>
                      <a:pt x="2" y="1"/>
                      <a:pt x="2" y="1"/>
                      <a:pt x="2" y="1"/>
                    </a:cubicBezTo>
                    <a:cubicBezTo>
                      <a:pt x="2" y="2"/>
                      <a:pt x="2" y="1"/>
                      <a:pt x="1" y="1"/>
                    </a:cubicBezTo>
                    <a:cubicBezTo>
                      <a:pt x="1" y="1"/>
                      <a:pt x="1" y="1"/>
                      <a:pt x="0" y="1"/>
                    </a:cubicBezTo>
                    <a:cubicBezTo>
                      <a:pt x="0" y="1"/>
                      <a:pt x="0" y="1"/>
                      <a:pt x="0" y="0"/>
                    </a:cubicBezTo>
                    <a:cubicBezTo>
                      <a:pt x="0" y="0"/>
                      <a:pt x="0" y="0"/>
                      <a:pt x="0" y="0"/>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08" name="Freeform 540"/>
              <p:cNvSpPr>
                <a:spLocks/>
              </p:cNvSpPr>
              <p:nvPr/>
            </p:nvSpPr>
            <p:spPr bwMode="auto">
              <a:xfrm>
                <a:off x="4776789" y="773114"/>
                <a:ext cx="3616325" cy="1027113"/>
              </a:xfrm>
              <a:custGeom>
                <a:avLst/>
                <a:gdLst>
                  <a:gd name="T0" fmla="*/ 266 w 335"/>
                  <a:gd name="T1" fmla="*/ 19 h 95"/>
                  <a:gd name="T2" fmla="*/ 256 w 335"/>
                  <a:gd name="T3" fmla="*/ 18 h 95"/>
                  <a:gd name="T4" fmla="*/ 222 w 335"/>
                  <a:gd name="T5" fmla="*/ 16 h 95"/>
                  <a:gd name="T6" fmla="*/ 204 w 335"/>
                  <a:gd name="T7" fmla="*/ 12 h 95"/>
                  <a:gd name="T8" fmla="*/ 190 w 335"/>
                  <a:gd name="T9" fmla="*/ 14 h 95"/>
                  <a:gd name="T10" fmla="*/ 175 w 335"/>
                  <a:gd name="T11" fmla="*/ 12 h 95"/>
                  <a:gd name="T12" fmla="*/ 163 w 335"/>
                  <a:gd name="T13" fmla="*/ 10 h 95"/>
                  <a:gd name="T14" fmla="*/ 146 w 335"/>
                  <a:gd name="T15" fmla="*/ 10 h 95"/>
                  <a:gd name="T16" fmla="*/ 139 w 335"/>
                  <a:gd name="T17" fmla="*/ 7 h 95"/>
                  <a:gd name="T18" fmla="*/ 125 w 335"/>
                  <a:gd name="T19" fmla="*/ 2 h 95"/>
                  <a:gd name="T20" fmla="*/ 107 w 335"/>
                  <a:gd name="T21" fmla="*/ 4 h 95"/>
                  <a:gd name="T22" fmla="*/ 97 w 335"/>
                  <a:gd name="T23" fmla="*/ 9 h 95"/>
                  <a:gd name="T24" fmla="*/ 97 w 335"/>
                  <a:gd name="T25" fmla="*/ 13 h 95"/>
                  <a:gd name="T26" fmla="*/ 84 w 335"/>
                  <a:gd name="T27" fmla="*/ 14 h 95"/>
                  <a:gd name="T28" fmla="*/ 81 w 335"/>
                  <a:gd name="T29" fmla="*/ 12 h 95"/>
                  <a:gd name="T30" fmla="*/ 83 w 335"/>
                  <a:gd name="T31" fmla="*/ 19 h 95"/>
                  <a:gd name="T32" fmla="*/ 90 w 335"/>
                  <a:gd name="T33" fmla="*/ 21 h 95"/>
                  <a:gd name="T34" fmla="*/ 78 w 335"/>
                  <a:gd name="T35" fmla="*/ 26 h 95"/>
                  <a:gd name="T36" fmla="*/ 80 w 335"/>
                  <a:gd name="T37" fmla="*/ 18 h 95"/>
                  <a:gd name="T38" fmla="*/ 68 w 335"/>
                  <a:gd name="T39" fmla="*/ 14 h 95"/>
                  <a:gd name="T40" fmla="*/ 68 w 335"/>
                  <a:gd name="T41" fmla="*/ 20 h 95"/>
                  <a:gd name="T42" fmla="*/ 52 w 335"/>
                  <a:gd name="T43" fmla="*/ 21 h 95"/>
                  <a:gd name="T44" fmla="*/ 33 w 335"/>
                  <a:gd name="T45" fmla="*/ 25 h 95"/>
                  <a:gd name="T46" fmla="*/ 31 w 335"/>
                  <a:gd name="T47" fmla="*/ 26 h 95"/>
                  <a:gd name="T48" fmla="*/ 15 w 335"/>
                  <a:gd name="T49" fmla="*/ 20 h 95"/>
                  <a:gd name="T50" fmla="*/ 1 w 335"/>
                  <a:gd name="T51" fmla="*/ 22 h 95"/>
                  <a:gd name="T52" fmla="*/ 8 w 335"/>
                  <a:gd name="T53" fmla="*/ 35 h 95"/>
                  <a:gd name="T54" fmla="*/ 7 w 335"/>
                  <a:gd name="T55" fmla="*/ 42 h 95"/>
                  <a:gd name="T56" fmla="*/ 3 w 335"/>
                  <a:gd name="T57" fmla="*/ 53 h 95"/>
                  <a:gd name="T58" fmla="*/ 10 w 335"/>
                  <a:gd name="T59" fmla="*/ 65 h 95"/>
                  <a:gd name="T60" fmla="*/ 25 w 335"/>
                  <a:gd name="T61" fmla="*/ 72 h 95"/>
                  <a:gd name="T62" fmla="*/ 33 w 335"/>
                  <a:gd name="T63" fmla="*/ 80 h 95"/>
                  <a:gd name="T64" fmla="*/ 40 w 335"/>
                  <a:gd name="T65" fmla="*/ 89 h 95"/>
                  <a:gd name="T66" fmla="*/ 59 w 335"/>
                  <a:gd name="T67" fmla="*/ 93 h 95"/>
                  <a:gd name="T68" fmla="*/ 54 w 335"/>
                  <a:gd name="T69" fmla="*/ 74 h 95"/>
                  <a:gd name="T70" fmla="*/ 75 w 335"/>
                  <a:gd name="T71" fmla="*/ 71 h 95"/>
                  <a:gd name="T72" fmla="*/ 83 w 335"/>
                  <a:gd name="T73" fmla="*/ 64 h 95"/>
                  <a:gd name="T74" fmla="*/ 95 w 335"/>
                  <a:gd name="T75" fmla="*/ 58 h 95"/>
                  <a:gd name="T76" fmla="*/ 112 w 335"/>
                  <a:gd name="T77" fmla="*/ 63 h 95"/>
                  <a:gd name="T78" fmla="*/ 127 w 335"/>
                  <a:gd name="T79" fmla="*/ 70 h 95"/>
                  <a:gd name="T80" fmla="*/ 141 w 335"/>
                  <a:gd name="T81" fmla="*/ 71 h 95"/>
                  <a:gd name="T82" fmla="*/ 158 w 335"/>
                  <a:gd name="T83" fmla="*/ 70 h 95"/>
                  <a:gd name="T84" fmla="*/ 166 w 335"/>
                  <a:gd name="T85" fmla="*/ 66 h 95"/>
                  <a:gd name="T86" fmla="*/ 189 w 335"/>
                  <a:gd name="T87" fmla="*/ 72 h 95"/>
                  <a:gd name="T88" fmla="*/ 209 w 335"/>
                  <a:gd name="T89" fmla="*/ 69 h 95"/>
                  <a:gd name="T90" fmla="*/ 217 w 335"/>
                  <a:gd name="T91" fmla="*/ 62 h 95"/>
                  <a:gd name="T92" fmla="*/ 235 w 335"/>
                  <a:gd name="T93" fmla="*/ 73 h 95"/>
                  <a:gd name="T94" fmla="*/ 249 w 335"/>
                  <a:gd name="T95" fmla="*/ 81 h 95"/>
                  <a:gd name="T96" fmla="*/ 257 w 335"/>
                  <a:gd name="T97" fmla="*/ 90 h 95"/>
                  <a:gd name="T98" fmla="*/ 255 w 335"/>
                  <a:gd name="T99" fmla="*/ 68 h 95"/>
                  <a:gd name="T100" fmla="*/ 243 w 335"/>
                  <a:gd name="T101" fmla="*/ 59 h 95"/>
                  <a:gd name="T102" fmla="*/ 237 w 335"/>
                  <a:gd name="T103" fmla="*/ 52 h 95"/>
                  <a:gd name="T104" fmla="*/ 248 w 335"/>
                  <a:gd name="T105" fmla="*/ 46 h 95"/>
                  <a:gd name="T106" fmla="*/ 263 w 335"/>
                  <a:gd name="T107" fmla="*/ 46 h 95"/>
                  <a:gd name="T108" fmla="*/ 267 w 335"/>
                  <a:gd name="T109" fmla="*/ 39 h 95"/>
                  <a:gd name="T110" fmla="*/ 274 w 335"/>
                  <a:gd name="T111" fmla="*/ 38 h 95"/>
                  <a:gd name="T112" fmla="*/ 275 w 335"/>
                  <a:gd name="T113" fmla="*/ 54 h 95"/>
                  <a:gd name="T114" fmla="*/ 291 w 335"/>
                  <a:gd name="T115" fmla="*/ 61 h 95"/>
                  <a:gd name="T116" fmla="*/ 287 w 335"/>
                  <a:gd name="T117" fmla="*/ 51 h 95"/>
                  <a:gd name="T118" fmla="*/ 285 w 335"/>
                  <a:gd name="T119" fmla="*/ 44 h 95"/>
                  <a:gd name="T120" fmla="*/ 296 w 335"/>
                  <a:gd name="T121" fmla="*/ 39 h 95"/>
                  <a:gd name="T122" fmla="*/ 309 w 335"/>
                  <a:gd name="T123" fmla="*/ 36 h 95"/>
                  <a:gd name="T124" fmla="*/ 327 w 335"/>
                  <a:gd name="T125" fmla="*/ 3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 h="95">
                    <a:moveTo>
                      <a:pt x="335" y="34"/>
                    </a:moveTo>
                    <a:cubicBezTo>
                      <a:pt x="335" y="34"/>
                      <a:pt x="334" y="34"/>
                      <a:pt x="334" y="33"/>
                    </a:cubicBezTo>
                    <a:cubicBezTo>
                      <a:pt x="332" y="33"/>
                      <a:pt x="332" y="33"/>
                      <a:pt x="331" y="32"/>
                    </a:cubicBezTo>
                    <a:cubicBezTo>
                      <a:pt x="330" y="32"/>
                      <a:pt x="330" y="31"/>
                      <a:pt x="329" y="31"/>
                    </a:cubicBezTo>
                    <a:cubicBezTo>
                      <a:pt x="328" y="31"/>
                      <a:pt x="328" y="31"/>
                      <a:pt x="327" y="31"/>
                    </a:cubicBezTo>
                    <a:cubicBezTo>
                      <a:pt x="326" y="31"/>
                      <a:pt x="326" y="31"/>
                      <a:pt x="325" y="31"/>
                    </a:cubicBezTo>
                    <a:cubicBezTo>
                      <a:pt x="324" y="31"/>
                      <a:pt x="324" y="31"/>
                      <a:pt x="323" y="31"/>
                    </a:cubicBezTo>
                    <a:cubicBezTo>
                      <a:pt x="323" y="30"/>
                      <a:pt x="323" y="30"/>
                      <a:pt x="322" y="30"/>
                    </a:cubicBezTo>
                    <a:cubicBezTo>
                      <a:pt x="321" y="29"/>
                      <a:pt x="321" y="29"/>
                      <a:pt x="320" y="28"/>
                    </a:cubicBezTo>
                    <a:cubicBezTo>
                      <a:pt x="319" y="27"/>
                      <a:pt x="310" y="21"/>
                      <a:pt x="309" y="20"/>
                    </a:cubicBezTo>
                    <a:cubicBezTo>
                      <a:pt x="308" y="20"/>
                      <a:pt x="297" y="20"/>
                      <a:pt x="296" y="19"/>
                    </a:cubicBezTo>
                    <a:cubicBezTo>
                      <a:pt x="296" y="19"/>
                      <a:pt x="278" y="20"/>
                      <a:pt x="277" y="19"/>
                    </a:cubicBezTo>
                    <a:cubicBezTo>
                      <a:pt x="277" y="19"/>
                      <a:pt x="277" y="19"/>
                      <a:pt x="277" y="19"/>
                    </a:cubicBezTo>
                    <a:cubicBezTo>
                      <a:pt x="276" y="20"/>
                      <a:pt x="275" y="20"/>
                      <a:pt x="274" y="20"/>
                    </a:cubicBezTo>
                    <a:cubicBezTo>
                      <a:pt x="273" y="20"/>
                      <a:pt x="273" y="20"/>
                      <a:pt x="271" y="19"/>
                    </a:cubicBezTo>
                    <a:cubicBezTo>
                      <a:pt x="271" y="19"/>
                      <a:pt x="271" y="19"/>
                      <a:pt x="270" y="18"/>
                    </a:cubicBezTo>
                    <a:cubicBezTo>
                      <a:pt x="270" y="18"/>
                      <a:pt x="269" y="18"/>
                      <a:pt x="269" y="18"/>
                    </a:cubicBezTo>
                    <a:cubicBezTo>
                      <a:pt x="268" y="19"/>
                      <a:pt x="267" y="19"/>
                      <a:pt x="266" y="19"/>
                    </a:cubicBezTo>
                    <a:cubicBezTo>
                      <a:pt x="266" y="19"/>
                      <a:pt x="265" y="19"/>
                      <a:pt x="264" y="19"/>
                    </a:cubicBezTo>
                    <a:cubicBezTo>
                      <a:pt x="264" y="19"/>
                      <a:pt x="263" y="19"/>
                      <a:pt x="262" y="18"/>
                    </a:cubicBezTo>
                    <a:cubicBezTo>
                      <a:pt x="261" y="18"/>
                      <a:pt x="261" y="18"/>
                      <a:pt x="260" y="18"/>
                    </a:cubicBezTo>
                    <a:cubicBezTo>
                      <a:pt x="259" y="18"/>
                      <a:pt x="259" y="18"/>
                      <a:pt x="259" y="18"/>
                    </a:cubicBezTo>
                    <a:cubicBezTo>
                      <a:pt x="259" y="19"/>
                      <a:pt x="259" y="19"/>
                      <a:pt x="259" y="19"/>
                    </a:cubicBezTo>
                    <a:cubicBezTo>
                      <a:pt x="260" y="19"/>
                      <a:pt x="260" y="19"/>
                      <a:pt x="260" y="20"/>
                    </a:cubicBezTo>
                    <a:cubicBezTo>
                      <a:pt x="261" y="20"/>
                      <a:pt x="261" y="19"/>
                      <a:pt x="262" y="20"/>
                    </a:cubicBezTo>
                    <a:cubicBezTo>
                      <a:pt x="262" y="20"/>
                      <a:pt x="263" y="20"/>
                      <a:pt x="263" y="20"/>
                    </a:cubicBezTo>
                    <a:cubicBezTo>
                      <a:pt x="263" y="20"/>
                      <a:pt x="263" y="21"/>
                      <a:pt x="263" y="21"/>
                    </a:cubicBezTo>
                    <a:cubicBezTo>
                      <a:pt x="263" y="22"/>
                      <a:pt x="262" y="21"/>
                      <a:pt x="262" y="21"/>
                    </a:cubicBezTo>
                    <a:cubicBezTo>
                      <a:pt x="261" y="21"/>
                      <a:pt x="261" y="21"/>
                      <a:pt x="260" y="20"/>
                    </a:cubicBezTo>
                    <a:cubicBezTo>
                      <a:pt x="260" y="20"/>
                      <a:pt x="259" y="21"/>
                      <a:pt x="259" y="20"/>
                    </a:cubicBezTo>
                    <a:cubicBezTo>
                      <a:pt x="258" y="20"/>
                      <a:pt x="257" y="20"/>
                      <a:pt x="257" y="19"/>
                    </a:cubicBezTo>
                    <a:cubicBezTo>
                      <a:pt x="256" y="19"/>
                      <a:pt x="256" y="19"/>
                      <a:pt x="256" y="19"/>
                    </a:cubicBezTo>
                    <a:cubicBezTo>
                      <a:pt x="256" y="19"/>
                      <a:pt x="257" y="18"/>
                      <a:pt x="257" y="18"/>
                    </a:cubicBezTo>
                    <a:cubicBezTo>
                      <a:pt x="257" y="18"/>
                      <a:pt x="256" y="18"/>
                      <a:pt x="256" y="18"/>
                    </a:cubicBezTo>
                    <a:cubicBezTo>
                      <a:pt x="256" y="18"/>
                      <a:pt x="256" y="18"/>
                      <a:pt x="256" y="18"/>
                    </a:cubicBezTo>
                    <a:cubicBezTo>
                      <a:pt x="256" y="18"/>
                      <a:pt x="256" y="18"/>
                      <a:pt x="256" y="18"/>
                    </a:cubicBezTo>
                    <a:cubicBezTo>
                      <a:pt x="255" y="18"/>
                      <a:pt x="255" y="19"/>
                      <a:pt x="255" y="19"/>
                    </a:cubicBezTo>
                    <a:cubicBezTo>
                      <a:pt x="255" y="19"/>
                      <a:pt x="254" y="19"/>
                      <a:pt x="254" y="19"/>
                    </a:cubicBezTo>
                    <a:cubicBezTo>
                      <a:pt x="253" y="20"/>
                      <a:pt x="252" y="19"/>
                      <a:pt x="251" y="19"/>
                    </a:cubicBezTo>
                    <a:cubicBezTo>
                      <a:pt x="250" y="19"/>
                      <a:pt x="249" y="19"/>
                      <a:pt x="248" y="19"/>
                    </a:cubicBezTo>
                    <a:cubicBezTo>
                      <a:pt x="247" y="19"/>
                      <a:pt x="246" y="18"/>
                      <a:pt x="246" y="19"/>
                    </a:cubicBezTo>
                    <a:cubicBezTo>
                      <a:pt x="245" y="19"/>
                      <a:pt x="245" y="19"/>
                      <a:pt x="244" y="19"/>
                    </a:cubicBezTo>
                    <a:cubicBezTo>
                      <a:pt x="244" y="19"/>
                      <a:pt x="243" y="19"/>
                      <a:pt x="242" y="19"/>
                    </a:cubicBezTo>
                    <a:cubicBezTo>
                      <a:pt x="241" y="19"/>
                      <a:pt x="241" y="19"/>
                      <a:pt x="240" y="19"/>
                    </a:cubicBezTo>
                    <a:cubicBezTo>
                      <a:pt x="240" y="18"/>
                      <a:pt x="240" y="18"/>
                      <a:pt x="240" y="18"/>
                    </a:cubicBezTo>
                    <a:cubicBezTo>
                      <a:pt x="240" y="18"/>
                      <a:pt x="240" y="18"/>
                      <a:pt x="240" y="18"/>
                    </a:cubicBezTo>
                    <a:cubicBezTo>
                      <a:pt x="239" y="17"/>
                      <a:pt x="239" y="17"/>
                      <a:pt x="238" y="17"/>
                    </a:cubicBezTo>
                    <a:cubicBezTo>
                      <a:pt x="237" y="16"/>
                      <a:pt x="237" y="17"/>
                      <a:pt x="236" y="16"/>
                    </a:cubicBezTo>
                    <a:cubicBezTo>
                      <a:pt x="235" y="16"/>
                      <a:pt x="235" y="16"/>
                      <a:pt x="234" y="16"/>
                    </a:cubicBezTo>
                    <a:cubicBezTo>
                      <a:pt x="233" y="16"/>
                      <a:pt x="233" y="16"/>
                      <a:pt x="232" y="15"/>
                    </a:cubicBezTo>
                    <a:cubicBezTo>
                      <a:pt x="231" y="15"/>
                      <a:pt x="230" y="15"/>
                      <a:pt x="229" y="15"/>
                    </a:cubicBezTo>
                    <a:cubicBezTo>
                      <a:pt x="228" y="15"/>
                      <a:pt x="227" y="15"/>
                      <a:pt x="226" y="15"/>
                    </a:cubicBezTo>
                    <a:cubicBezTo>
                      <a:pt x="225" y="15"/>
                      <a:pt x="225" y="16"/>
                      <a:pt x="224" y="16"/>
                    </a:cubicBezTo>
                    <a:cubicBezTo>
                      <a:pt x="223" y="16"/>
                      <a:pt x="223" y="16"/>
                      <a:pt x="222" y="16"/>
                    </a:cubicBezTo>
                    <a:cubicBezTo>
                      <a:pt x="221" y="16"/>
                      <a:pt x="221" y="15"/>
                      <a:pt x="220" y="15"/>
                    </a:cubicBezTo>
                    <a:cubicBezTo>
                      <a:pt x="220" y="15"/>
                      <a:pt x="220" y="15"/>
                      <a:pt x="220" y="15"/>
                    </a:cubicBezTo>
                    <a:cubicBezTo>
                      <a:pt x="219" y="15"/>
                      <a:pt x="219" y="15"/>
                      <a:pt x="218" y="15"/>
                    </a:cubicBezTo>
                    <a:cubicBezTo>
                      <a:pt x="218" y="15"/>
                      <a:pt x="218" y="15"/>
                      <a:pt x="217" y="15"/>
                    </a:cubicBezTo>
                    <a:cubicBezTo>
                      <a:pt x="217" y="15"/>
                      <a:pt x="217" y="14"/>
                      <a:pt x="216" y="14"/>
                    </a:cubicBezTo>
                    <a:cubicBezTo>
                      <a:pt x="216" y="14"/>
                      <a:pt x="215" y="14"/>
                      <a:pt x="215" y="14"/>
                    </a:cubicBezTo>
                    <a:cubicBezTo>
                      <a:pt x="214" y="14"/>
                      <a:pt x="214" y="14"/>
                      <a:pt x="214" y="14"/>
                    </a:cubicBezTo>
                    <a:cubicBezTo>
                      <a:pt x="214" y="14"/>
                      <a:pt x="214" y="14"/>
                      <a:pt x="214" y="13"/>
                    </a:cubicBezTo>
                    <a:cubicBezTo>
                      <a:pt x="214" y="13"/>
                      <a:pt x="213" y="13"/>
                      <a:pt x="213" y="13"/>
                    </a:cubicBezTo>
                    <a:cubicBezTo>
                      <a:pt x="212" y="13"/>
                      <a:pt x="212" y="13"/>
                      <a:pt x="212" y="13"/>
                    </a:cubicBezTo>
                    <a:cubicBezTo>
                      <a:pt x="211" y="13"/>
                      <a:pt x="210" y="12"/>
                      <a:pt x="209" y="13"/>
                    </a:cubicBezTo>
                    <a:cubicBezTo>
                      <a:pt x="209" y="13"/>
                      <a:pt x="209" y="13"/>
                      <a:pt x="209" y="14"/>
                    </a:cubicBezTo>
                    <a:cubicBezTo>
                      <a:pt x="209" y="14"/>
                      <a:pt x="208" y="14"/>
                      <a:pt x="208" y="14"/>
                    </a:cubicBezTo>
                    <a:cubicBezTo>
                      <a:pt x="208" y="14"/>
                      <a:pt x="208" y="13"/>
                      <a:pt x="208" y="13"/>
                    </a:cubicBezTo>
                    <a:cubicBezTo>
                      <a:pt x="208" y="12"/>
                      <a:pt x="208" y="12"/>
                      <a:pt x="208" y="12"/>
                    </a:cubicBezTo>
                    <a:cubicBezTo>
                      <a:pt x="208" y="12"/>
                      <a:pt x="208" y="12"/>
                      <a:pt x="208" y="12"/>
                    </a:cubicBezTo>
                    <a:cubicBezTo>
                      <a:pt x="207" y="12"/>
                      <a:pt x="207" y="12"/>
                      <a:pt x="206" y="12"/>
                    </a:cubicBezTo>
                    <a:cubicBezTo>
                      <a:pt x="205" y="12"/>
                      <a:pt x="205" y="12"/>
                      <a:pt x="204" y="12"/>
                    </a:cubicBezTo>
                    <a:cubicBezTo>
                      <a:pt x="203" y="12"/>
                      <a:pt x="203" y="12"/>
                      <a:pt x="202" y="12"/>
                    </a:cubicBezTo>
                    <a:cubicBezTo>
                      <a:pt x="201" y="12"/>
                      <a:pt x="200" y="12"/>
                      <a:pt x="199" y="12"/>
                    </a:cubicBezTo>
                    <a:cubicBezTo>
                      <a:pt x="198" y="11"/>
                      <a:pt x="198" y="11"/>
                      <a:pt x="197" y="11"/>
                    </a:cubicBezTo>
                    <a:cubicBezTo>
                      <a:pt x="197" y="11"/>
                      <a:pt x="196" y="11"/>
                      <a:pt x="196" y="11"/>
                    </a:cubicBezTo>
                    <a:cubicBezTo>
                      <a:pt x="196" y="11"/>
                      <a:pt x="196" y="12"/>
                      <a:pt x="196" y="12"/>
                    </a:cubicBezTo>
                    <a:cubicBezTo>
                      <a:pt x="196" y="12"/>
                      <a:pt x="195" y="12"/>
                      <a:pt x="195" y="12"/>
                    </a:cubicBezTo>
                    <a:cubicBezTo>
                      <a:pt x="195" y="12"/>
                      <a:pt x="195" y="12"/>
                      <a:pt x="195" y="12"/>
                    </a:cubicBezTo>
                    <a:cubicBezTo>
                      <a:pt x="194" y="12"/>
                      <a:pt x="194" y="13"/>
                      <a:pt x="195" y="13"/>
                    </a:cubicBezTo>
                    <a:cubicBezTo>
                      <a:pt x="195" y="13"/>
                      <a:pt x="195" y="13"/>
                      <a:pt x="195" y="13"/>
                    </a:cubicBezTo>
                    <a:cubicBezTo>
                      <a:pt x="196" y="13"/>
                      <a:pt x="196" y="13"/>
                      <a:pt x="197" y="13"/>
                    </a:cubicBezTo>
                    <a:cubicBezTo>
                      <a:pt x="197" y="14"/>
                      <a:pt x="197" y="14"/>
                      <a:pt x="197" y="14"/>
                    </a:cubicBezTo>
                    <a:cubicBezTo>
                      <a:pt x="197" y="14"/>
                      <a:pt x="197" y="14"/>
                      <a:pt x="198" y="14"/>
                    </a:cubicBezTo>
                    <a:cubicBezTo>
                      <a:pt x="197" y="15"/>
                      <a:pt x="197" y="15"/>
                      <a:pt x="197" y="15"/>
                    </a:cubicBezTo>
                    <a:cubicBezTo>
                      <a:pt x="196" y="15"/>
                      <a:pt x="196" y="14"/>
                      <a:pt x="196" y="14"/>
                    </a:cubicBezTo>
                    <a:cubicBezTo>
                      <a:pt x="195" y="14"/>
                      <a:pt x="195" y="15"/>
                      <a:pt x="194" y="15"/>
                    </a:cubicBezTo>
                    <a:cubicBezTo>
                      <a:pt x="194" y="15"/>
                      <a:pt x="194" y="14"/>
                      <a:pt x="193" y="14"/>
                    </a:cubicBezTo>
                    <a:cubicBezTo>
                      <a:pt x="192" y="14"/>
                      <a:pt x="192" y="14"/>
                      <a:pt x="191" y="14"/>
                    </a:cubicBezTo>
                    <a:cubicBezTo>
                      <a:pt x="191" y="14"/>
                      <a:pt x="190" y="14"/>
                      <a:pt x="190" y="14"/>
                    </a:cubicBezTo>
                    <a:cubicBezTo>
                      <a:pt x="189" y="15"/>
                      <a:pt x="189" y="15"/>
                      <a:pt x="188" y="15"/>
                    </a:cubicBezTo>
                    <a:cubicBezTo>
                      <a:pt x="188" y="15"/>
                      <a:pt x="187" y="15"/>
                      <a:pt x="187" y="15"/>
                    </a:cubicBezTo>
                    <a:cubicBezTo>
                      <a:pt x="186" y="14"/>
                      <a:pt x="186" y="14"/>
                      <a:pt x="185" y="14"/>
                    </a:cubicBezTo>
                    <a:cubicBezTo>
                      <a:pt x="185" y="14"/>
                      <a:pt x="185" y="13"/>
                      <a:pt x="184" y="14"/>
                    </a:cubicBezTo>
                    <a:cubicBezTo>
                      <a:pt x="184" y="14"/>
                      <a:pt x="184" y="14"/>
                      <a:pt x="184" y="14"/>
                    </a:cubicBezTo>
                    <a:cubicBezTo>
                      <a:pt x="185" y="15"/>
                      <a:pt x="185" y="15"/>
                      <a:pt x="185" y="15"/>
                    </a:cubicBezTo>
                    <a:cubicBezTo>
                      <a:pt x="185" y="15"/>
                      <a:pt x="185" y="15"/>
                      <a:pt x="185" y="15"/>
                    </a:cubicBezTo>
                    <a:cubicBezTo>
                      <a:pt x="185" y="15"/>
                      <a:pt x="185" y="16"/>
                      <a:pt x="184" y="16"/>
                    </a:cubicBezTo>
                    <a:cubicBezTo>
                      <a:pt x="184" y="16"/>
                      <a:pt x="184" y="16"/>
                      <a:pt x="184" y="16"/>
                    </a:cubicBezTo>
                    <a:cubicBezTo>
                      <a:pt x="183" y="16"/>
                      <a:pt x="183" y="16"/>
                      <a:pt x="183" y="15"/>
                    </a:cubicBezTo>
                    <a:cubicBezTo>
                      <a:pt x="182" y="15"/>
                      <a:pt x="181" y="16"/>
                      <a:pt x="180" y="15"/>
                    </a:cubicBezTo>
                    <a:cubicBezTo>
                      <a:pt x="180" y="15"/>
                      <a:pt x="180" y="15"/>
                      <a:pt x="180" y="15"/>
                    </a:cubicBezTo>
                    <a:cubicBezTo>
                      <a:pt x="180" y="15"/>
                      <a:pt x="180" y="15"/>
                      <a:pt x="180" y="14"/>
                    </a:cubicBezTo>
                    <a:cubicBezTo>
                      <a:pt x="179" y="14"/>
                      <a:pt x="179" y="14"/>
                      <a:pt x="179" y="14"/>
                    </a:cubicBezTo>
                    <a:cubicBezTo>
                      <a:pt x="178" y="14"/>
                      <a:pt x="178" y="14"/>
                      <a:pt x="177" y="14"/>
                    </a:cubicBezTo>
                    <a:cubicBezTo>
                      <a:pt x="177" y="13"/>
                      <a:pt x="177" y="13"/>
                      <a:pt x="176" y="13"/>
                    </a:cubicBezTo>
                    <a:cubicBezTo>
                      <a:pt x="176" y="13"/>
                      <a:pt x="176" y="13"/>
                      <a:pt x="175" y="13"/>
                    </a:cubicBezTo>
                    <a:cubicBezTo>
                      <a:pt x="175" y="13"/>
                      <a:pt x="175" y="13"/>
                      <a:pt x="175" y="12"/>
                    </a:cubicBezTo>
                    <a:cubicBezTo>
                      <a:pt x="174" y="12"/>
                      <a:pt x="174" y="12"/>
                      <a:pt x="173" y="12"/>
                    </a:cubicBezTo>
                    <a:cubicBezTo>
                      <a:pt x="173" y="13"/>
                      <a:pt x="173" y="13"/>
                      <a:pt x="172" y="13"/>
                    </a:cubicBezTo>
                    <a:cubicBezTo>
                      <a:pt x="172" y="13"/>
                      <a:pt x="172" y="12"/>
                      <a:pt x="172" y="12"/>
                    </a:cubicBezTo>
                    <a:cubicBezTo>
                      <a:pt x="172" y="12"/>
                      <a:pt x="172" y="12"/>
                      <a:pt x="172" y="12"/>
                    </a:cubicBezTo>
                    <a:cubicBezTo>
                      <a:pt x="172" y="12"/>
                      <a:pt x="172" y="12"/>
                      <a:pt x="173" y="11"/>
                    </a:cubicBezTo>
                    <a:cubicBezTo>
                      <a:pt x="173" y="11"/>
                      <a:pt x="173" y="11"/>
                      <a:pt x="174" y="11"/>
                    </a:cubicBezTo>
                    <a:cubicBezTo>
                      <a:pt x="174" y="11"/>
                      <a:pt x="174" y="11"/>
                      <a:pt x="174" y="10"/>
                    </a:cubicBezTo>
                    <a:cubicBezTo>
                      <a:pt x="174" y="10"/>
                      <a:pt x="173" y="10"/>
                      <a:pt x="173" y="10"/>
                    </a:cubicBezTo>
                    <a:cubicBezTo>
                      <a:pt x="173" y="10"/>
                      <a:pt x="172" y="10"/>
                      <a:pt x="172" y="10"/>
                    </a:cubicBezTo>
                    <a:cubicBezTo>
                      <a:pt x="172" y="10"/>
                      <a:pt x="172" y="10"/>
                      <a:pt x="171" y="10"/>
                    </a:cubicBezTo>
                    <a:cubicBezTo>
                      <a:pt x="171" y="10"/>
                      <a:pt x="171" y="10"/>
                      <a:pt x="171" y="10"/>
                    </a:cubicBezTo>
                    <a:cubicBezTo>
                      <a:pt x="170" y="10"/>
                      <a:pt x="170" y="10"/>
                      <a:pt x="169" y="10"/>
                    </a:cubicBezTo>
                    <a:cubicBezTo>
                      <a:pt x="169" y="10"/>
                      <a:pt x="169" y="10"/>
                      <a:pt x="169" y="10"/>
                    </a:cubicBezTo>
                    <a:cubicBezTo>
                      <a:pt x="168" y="10"/>
                      <a:pt x="168" y="10"/>
                      <a:pt x="168" y="10"/>
                    </a:cubicBezTo>
                    <a:cubicBezTo>
                      <a:pt x="167" y="10"/>
                      <a:pt x="167" y="10"/>
                      <a:pt x="166" y="10"/>
                    </a:cubicBezTo>
                    <a:cubicBezTo>
                      <a:pt x="165" y="10"/>
                      <a:pt x="165" y="9"/>
                      <a:pt x="165" y="9"/>
                    </a:cubicBezTo>
                    <a:cubicBezTo>
                      <a:pt x="164" y="9"/>
                      <a:pt x="164" y="9"/>
                      <a:pt x="163" y="9"/>
                    </a:cubicBezTo>
                    <a:cubicBezTo>
                      <a:pt x="163" y="9"/>
                      <a:pt x="163" y="10"/>
                      <a:pt x="163" y="10"/>
                    </a:cubicBezTo>
                    <a:cubicBezTo>
                      <a:pt x="165" y="11"/>
                      <a:pt x="165" y="11"/>
                      <a:pt x="165" y="11"/>
                    </a:cubicBezTo>
                    <a:cubicBezTo>
                      <a:pt x="165" y="11"/>
                      <a:pt x="165" y="11"/>
                      <a:pt x="166" y="11"/>
                    </a:cubicBezTo>
                    <a:cubicBezTo>
                      <a:pt x="166" y="11"/>
                      <a:pt x="166" y="11"/>
                      <a:pt x="166" y="12"/>
                    </a:cubicBezTo>
                    <a:cubicBezTo>
                      <a:pt x="166" y="12"/>
                      <a:pt x="166" y="11"/>
                      <a:pt x="165" y="11"/>
                    </a:cubicBezTo>
                    <a:cubicBezTo>
                      <a:pt x="165" y="11"/>
                      <a:pt x="165" y="11"/>
                      <a:pt x="164" y="11"/>
                    </a:cubicBezTo>
                    <a:cubicBezTo>
                      <a:pt x="163" y="11"/>
                      <a:pt x="163" y="11"/>
                      <a:pt x="162" y="11"/>
                    </a:cubicBezTo>
                    <a:cubicBezTo>
                      <a:pt x="162" y="11"/>
                      <a:pt x="162" y="11"/>
                      <a:pt x="161" y="11"/>
                    </a:cubicBezTo>
                    <a:cubicBezTo>
                      <a:pt x="161" y="11"/>
                      <a:pt x="160" y="11"/>
                      <a:pt x="160" y="11"/>
                    </a:cubicBezTo>
                    <a:cubicBezTo>
                      <a:pt x="159" y="11"/>
                      <a:pt x="159" y="11"/>
                      <a:pt x="158" y="11"/>
                    </a:cubicBezTo>
                    <a:cubicBezTo>
                      <a:pt x="158" y="11"/>
                      <a:pt x="157" y="11"/>
                      <a:pt x="156" y="11"/>
                    </a:cubicBezTo>
                    <a:cubicBezTo>
                      <a:pt x="156" y="11"/>
                      <a:pt x="156" y="11"/>
                      <a:pt x="156" y="10"/>
                    </a:cubicBezTo>
                    <a:cubicBezTo>
                      <a:pt x="156" y="10"/>
                      <a:pt x="155" y="10"/>
                      <a:pt x="155" y="10"/>
                    </a:cubicBezTo>
                    <a:cubicBezTo>
                      <a:pt x="155" y="10"/>
                      <a:pt x="155" y="10"/>
                      <a:pt x="154" y="10"/>
                    </a:cubicBezTo>
                    <a:cubicBezTo>
                      <a:pt x="154" y="9"/>
                      <a:pt x="153" y="9"/>
                      <a:pt x="152" y="9"/>
                    </a:cubicBezTo>
                    <a:cubicBezTo>
                      <a:pt x="151" y="9"/>
                      <a:pt x="151" y="9"/>
                      <a:pt x="150" y="9"/>
                    </a:cubicBezTo>
                    <a:cubicBezTo>
                      <a:pt x="149" y="9"/>
                      <a:pt x="148" y="9"/>
                      <a:pt x="148" y="9"/>
                    </a:cubicBezTo>
                    <a:cubicBezTo>
                      <a:pt x="147" y="9"/>
                      <a:pt x="147" y="9"/>
                      <a:pt x="146" y="9"/>
                    </a:cubicBezTo>
                    <a:cubicBezTo>
                      <a:pt x="146" y="10"/>
                      <a:pt x="146" y="10"/>
                      <a:pt x="146" y="10"/>
                    </a:cubicBezTo>
                    <a:cubicBezTo>
                      <a:pt x="145" y="10"/>
                      <a:pt x="145" y="9"/>
                      <a:pt x="145" y="9"/>
                    </a:cubicBezTo>
                    <a:cubicBezTo>
                      <a:pt x="144" y="9"/>
                      <a:pt x="144" y="8"/>
                      <a:pt x="143" y="9"/>
                    </a:cubicBezTo>
                    <a:cubicBezTo>
                      <a:pt x="143" y="9"/>
                      <a:pt x="143" y="9"/>
                      <a:pt x="143" y="9"/>
                    </a:cubicBezTo>
                    <a:cubicBezTo>
                      <a:pt x="142" y="10"/>
                      <a:pt x="142" y="9"/>
                      <a:pt x="142" y="9"/>
                    </a:cubicBezTo>
                    <a:cubicBezTo>
                      <a:pt x="141" y="9"/>
                      <a:pt x="141" y="9"/>
                      <a:pt x="140" y="8"/>
                    </a:cubicBezTo>
                    <a:cubicBezTo>
                      <a:pt x="140" y="8"/>
                      <a:pt x="140" y="8"/>
                      <a:pt x="139" y="9"/>
                    </a:cubicBezTo>
                    <a:cubicBezTo>
                      <a:pt x="139" y="9"/>
                      <a:pt x="138" y="9"/>
                      <a:pt x="138" y="9"/>
                    </a:cubicBezTo>
                    <a:cubicBezTo>
                      <a:pt x="138" y="9"/>
                      <a:pt x="138" y="9"/>
                      <a:pt x="138" y="9"/>
                    </a:cubicBezTo>
                    <a:cubicBezTo>
                      <a:pt x="138" y="10"/>
                      <a:pt x="139" y="9"/>
                      <a:pt x="139" y="10"/>
                    </a:cubicBezTo>
                    <a:cubicBezTo>
                      <a:pt x="139" y="10"/>
                      <a:pt x="138" y="10"/>
                      <a:pt x="138" y="10"/>
                    </a:cubicBezTo>
                    <a:cubicBezTo>
                      <a:pt x="137" y="10"/>
                      <a:pt x="137" y="10"/>
                      <a:pt x="137" y="10"/>
                    </a:cubicBezTo>
                    <a:cubicBezTo>
                      <a:pt x="136" y="10"/>
                      <a:pt x="136" y="11"/>
                      <a:pt x="135" y="11"/>
                    </a:cubicBezTo>
                    <a:cubicBezTo>
                      <a:pt x="135" y="11"/>
                      <a:pt x="135" y="11"/>
                      <a:pt x="135" y="11"/>
                    </a:cubicBezTo>
                    <a:cubicBezTo>
                      <a:pt x="134" y="10"/>
                      <a:pt x="134" y="10"/>
                      <a:pt x="135" y="10"/>
                    </a:cubicBezTo>
                    <a:cubicBezTo>
                      <a:pt x="135" y="9"/>
                      <a:pt x="136" y="9"/>
                      <a:pt x="136" y="9"/>
                    </a:cubicBezTo>
                    <a:cubicBezTo>
                      <a:pt x="136" y="9"/>
                      <a:pt x="136" y="9"/>
                      <a:pt x="137" y="8"/>
                    </a:cubicBezTo>
                    <a:cubicBezTo>
                      <a:pt x="137" y="8"/>
                      <a:pt x="137" y="8"/>
                      <a:pt x="138" y="8"/>
                    </a:cubicBezTo>
                    <a:cubicBezTo>
                      <a:pt x="138" y="7"/>
                      <a:pt x="139" y="7"/>
                      <a:pt x="139" y="7"/>
                    </a:cubicBezTo>
                    <a:cubicBezTo>
                      <a:pt x="139" y="7"/>
                      <a:pt x="139" y="7"/>
                      <a:pt x="139" y="7"/>
                    </a:cubicBezTo>
                    <a:cubicBezTo>
                      <a:pt x="140" y="7"/>
                      <a:pt x="140" y="7"/>
                      <a:pt x="140" y="7"/>
                    </a:cubicBezTo>
                    <a:cubicBezTo>
                      <a:pt x="140" y="7"/>
                      <a:pt x="140" y="6"/>
                      <a:pt x="140" y="6"/>
                    </a:cubicBezTo>
                    <a:cubicBezTo>
                      <a:pt x="141" y="6"/>
                      <a:pt x="141" y="6"/>
                      <a:pt x="141" y="6"/>
                    </a:cubicBezTo>
                    <a:cubicBezTo>
                      <a:pt x="141" y="5"/>
                      <a:pt x="140" y="5"/>
                      <a:pt x="140" y="5"/>
                    </a:cubicBezTo>
                    <a:cubicBezTo>
                      <a:pt x="140" y="5"/>
                      <a:pt x="140" y="4"/>
                      <a:pt x="140" y="4"/>
                    </a:cubicBezTo>
                    <a:cubicBezTo>
                      <a:pt x="139" y="4"/>
                      <a:pt x="139" y="4"/>
                      <a:pt x="139" y="4"/>
                    </a:cubicBezTo>
                    <a:cubicBezTo>
                      <a:pt x="138" y="4"/>
                      <a:pt x="138" y="4"/>
                      <a:pt x="138" y="4"/>
                    </a:cubicBezTo>
                    <a:cubicBezTo>
                      <a:pt x="137" y="4"/>
                      <a:pt x="137" y="4"/>
                      <a:pt x="136" y="3"/>
                    </a:cubicBezTo>
                    <a:cubicBezTo>
                      <a:pt x="136" y="3"/>
                      <a:pt x="136" y="3"/>
                      <a:pt x="135" y="3"/>
                    </a:cubicBezTo>
                    <a:cubicBezTo>
                      <a:pt x="135" y="3"/>
                      <a:pt x="134" y="3"/>
                      <a:pt x="134" y="3"/>
                    </a:cubicBezTo>
                    <a:cubicBezTo>
                      <a:pt x="133" y="3"/>
                      <a:pt x="133" y="3"/>
                      <a:pt x="133" y="3"/>
                    </a:cubicBezTo>
                    <a:cubicBezTo>
                      <a:pt x="132" y="2"/>
                      <a:pt x="132" y="2"/>
                      <a:pt x="131" y="2"/>
                    </a:cubicBezTo>
                    <a:cubicBezTo>
                      <a:pt x="131" y="2"/>
                      <a:pt x="130" y="3"/>
                      <a:pt x="130" y="3"/>
                    </a:cubicBezTo>
                    <a:cubicBezTo>
                      <a:pt x="129" y="3"/>
                      <a:pt x="129" y="3"/>
                      <a:pt x="128" y="3"/>
                    </a:cubicBezTo>
                    <a:cubicBezTo>
                      <a:pt x="127" y="3"/>
                      <a:pt x="126" y="4"/>
                      <a:pt x="126" y="3"/>
                    </a:cubicBezTo>
                    <a:cubicBezTo>
                      <a:pt x="126" y="3"/>
                      <a:pt x="126" y="2"/>
                      <a:pt x="126" y="2"/>
                    </a:cubicBezTo>
                    <a:cubicBezTo>
                      <a:pt x="126" y="1"/>
                      <a:pt x="125" y="2"/>
                      <a:pt x="125" y="2"/>
                    </a:cubicBezTo>
                    <a:cubicBezTo>
                      <a:pt x="124" y="2"/>
                      <a:pt x="124" y="2"/>
                      <a:pt x="123" y="2"/>
                    </a:cubicBezTo>
                    <a:cubicBezTo>
                      <a:pt x="123" y="2"/>
                      <a:pt x="123" y="2"/>
                      <a:pt x="123" y="2"/>
                    </a:cubicBezTo>
                    <a:cubicBezTo>
                      <a:pt x="122" y="2"/>
                      <a:pt x="122" y="2"/>
                      <a:pt x="122" y="2"/>
                    </a:cubicBezTo>
                    <a:cubicBezTo>
                      <a:pt x="121" y="1"/>
                      <a:pt x="122" y="1"/>
                      <a:pt x="121" y="1"/>
                    </a:cubicBezTo>
                    <a:cubicBezTo>
                      <a:pt x="121" y="0"/>
                      <a:pt x="120" y="1"/>
                      <a:pt x="120" y="1"/>
                    </a:cubicBezTo>
                    <a:cubicBezTo>
                      <a:pt x="119" y="1"/>
                      <a:pt x="119" y="1"/>
                      <a:pt x="119" y="0"/>
                    </a:cubicBezTo>
                    <a:cubicBezTo>
                      <a:pt x="118" y="0"/>
                      <a:pt x="118" y="0"/>
                      <a:pt x="117" y="0"/>
                    </a:cubicBezTo>
                    <a:cubicBezTo>
                      <a:pt x="117" y="0"/>
                      <a:pt x="116" y="0"/>
                      <a:pt x="116" y="1"/>
                    </a:cubicBezTo>
                    <a:cubicBezTo>
                      <a:pt x="116" y="1"/>
                      <a:pt x="115" y="1"/>
                      <a:pt x="115" y="1"/>
                    </a:cubicBezTo>
                    <a:cubicBezTo>
                      <a:pt x="115" y="2"/>
                      <a:pt x="116" y="2"/>
                      <a:pt x="116" y="2"/>
                    </a:cubicBezTo>
                    <a:cubicBezTo>
                      <a:pt x="116" y="3"/>
                      <a:pt x="116" y="3"/>
                      <a:pt x="116" y="3"/>
                    </a:cubicBezTo>
                    <a:cubicBezTo>
                      <a:pt x="115" y="3"/>
                      <a:pt x="115" y="3"/>
                      <a:pt x="115" y="3"/>
                    </a:cubicBezTo>
                    <a:cubicBezTo>
                      <a:pt x="114" y="3"/>
                      <a:pt x="114" y="3"/>
                      <a:pt x="114" y="3"/>
                    </a:cubicBezTo>
                    <a:cubicBezTo>
                      <a:pt x="113" y="3"/>
                      <a:pt x="114" y="3"/>
                      <a:pt x="113" y="4"/>
                    </a:cubicBezTo>
                    <a:cubicBezTo>
                      <a:pt x="113" y="4"/>
                      <a:pt x="113" y="4"/>
                      <a:pt x="112" y="4"/>
                    </a:cubicBezTo>
                    <a:cubicBezTo>
                      <a:pt x="111" y="4"/>
                      <a:pt x="111" y="4"/>
                      <a:pt x="111" y="4"/>
                    </a:cubicBezTo>
                    <a:cubicBezTo>
                      <a:pt x="110" y="4"/>
                      <a:pt x="110" y="4"/>
                      <a:pt x="109" y="4"/>
                    </a:cubicBezTo>
                    <a:cubicBezTo>
                      <a:pt x="108" y="4"/>
                      <a:pt x="108" y="4"/>
                      <a:pt x="107" y="4"/>
                    </a:cubicBezTo>
                    <a:cubicBezTo>
                      <a:pt x="107" y="3"/>
                      <a:pt x="106" y="4"/>
                      <a:pt x="106" y="4"/>
                    </a:cubicBezTo>
                    <a:cubicBezTo>
                      <a:pt x="105" y="4"/>
                      <a:pt x="105" y="3"/>
                      <a:pt x="104" y="4"/>
                    </a:cubicBezTo>
                    <a:cubicBezTo>
                      <a:pt x="104" y="4"/>
                      <a:pt x="104" y="4"/>
                      <a:pt x="104" y="4"/>
                    </a:cubicBezTo>
                    <a:cubicBezTo>
                      <a:pt x="104" y="4"/>
                      <a:pt x="104" y="4"/>
                      <a:pt x="103" y="5"/>
                    </a:cubicBezTo>
                    <a:cubicBezTo>
                      <a:pt x="103" y="5"/>
                      <a:pt x="102" y="4"/>
                      <a:pt x="101" y="4"/>
                    </a:cubicBezTo>
                    <a:cubicBezTo>
                      <a:pt x="101" y="5"/>
                      <a:pt x="100" y="5"/>
                      <a:pt x="100" y="5"/>
                    </a:cubicBezTo>
                    <a:cubicBezTo>
                      <a:pt x="99" y="5"/>
                      <a:pt x="99" y="5"/>
                      <a:pt x="98" y="5"/>
                    </a:cubicBezTo>
                    <a:cubicBezTo>
                      <a:pt x="98" y="5"/>
                      <a:pt x="98" y="5"/>
                      <a:pt x="97" y="6"/>
                    </a:cubicBezTo>
                    <a:cubicBezTo>
                      <a:pt x="97" y="6"/>
                      <a:pt x="97" y="6"/>
                      <a:pt x="96" y="6"/>
                    </a:cubicBezTo>
                    <a:cubicBezTo>
                      <a:pt x="96" y="6"/>
                      <a:pt x="95" y="6"/>
                      <a:pt x="95" y="6"/>
                    </a:cubicBezTo>
                    <a:cubicBezTo>
                      <a:pt x="95" y="6"/>
                      <a:pt x="95" y="6"/>
                      <a:pt x="95" y="6"/>
                    </a:cubicBezTo>
                    <a:cubicBezTo>
                      <a:pt x="95" y="7"/>
                      <a:pt x="96" y="7"/>
                      <a:pt x="96" y="7"/>
                    </a:cubicBezTo>
                    <a:cubicBezTo>
                      <a:pt x="96" y="7"/>
                      <a:pt x="97" y="7"/>
                      <a:pt x="97" y="7"/>
                    </a:cubicBezTo>
                    <a:cubicBezTo>
                      <a:pt x="97" y="7"/>
                      <a:pt x="97" y="8"/>
                      <a:pt x="98" y="8"/>
                    </a:cubicBezTo>
                    <a:cubicBezTo>
                      <a:pt x="98" y="8"/>
                      <a:pt x="98" y="8"/>
                      <a:pt x="99" y="8"/>
                    </a:cubicBezTo>
                    <a:cubicBezTo>
                      <a:pt x="99" y="8"/>
                      <a:pt x="99" y="8"/>
                      <a:pt x="99" y="9"/>
                    </a:cubicBezTo>
                    <a:cubicBezTo>
                      <a:pt x="99" y="9"/>
                      <a:pt x="98" y="9"/>
                      <a:pt x="98" y="9"/>
                    </a:cubicBezTo>
                    <a:cubicBezTo>
                      <a:pt x="97" y="9"/>
                      <a:pt x="97" y="9"/>
                      <a:pt x="97" y="9"/>
                    </a:cubicBezTo>
                    <a:cubicBezTo>
                      <a:pt x="96" y="9"/>
                      <a:pt x="96" y="9"/>
                      <a:pt x="96" y="9"/>
                    </a:cubicBezTo>
                    <a:cubicBezTo>
                      <a:pt x="95" y="9"/>
                      <a:pt x="95" y="9"/>
                      <a:pt x="95" y="9"/>
                    </a:cubicBezTo>
                    <a:cubicBezTo>
                      <a:pt x="94" y="9"/>
                      <a:pt x="94" y="9"/>
                      <a:pt x="94" y="9"/>
                    </a:cubicBezTo>
                    <a:cubicBezTo>
                      <a:pt x="93" y="9"/>
                      <a:pt x="93" y="9"/>
                      <a:pt x="93" y="9"/>
                    </a:cubicBezTo>
                    <a:cubicBezTo>
                      <a:pt x="92" y="9"/>
                      <a:pt x="92" y="9"/>
                      <a:pt x="91" y="9"/>
                    </a:cubicBezTo>
                    <a:cubicBezTo>
                      <a:pt x="90" y="9"/>
                      <a:pt x="90" y="9"/>
                      <a:pt x="89" y="9"/>
                    </a:cubicBezTo>
                    <a:cubicBezTo>
                      <a:pt x="89" y="9"/>
                      <a:pt x="89" y="9"/>
                      <a:pt x="88" y="9"/>
                    </a:cubicBezTo>
                    <a:cubicBezTo>
                      <a:pt x="88" y="9"/>
                      <a:pt x="88" y="10"/>
                      <a:pt x="89" y="10"/>
                    </a:cubicBezTo>
                    <a:cubicBezTo>
                      <a:pt x="89" y="11"/>
                      <a:pt x="89" y="10"/>
                      <a:pt x="90" y="11"/>
                    </a:cubicBezTo>
                    <a:cubicBezTo>
                      <a:pt x="90" y="11"/>
                      <a:pt x="90" y="11"/>
                      <a:pt x="90" y="12"/>
                    </a:cubicBezTo>
                    <a:cubicBezTo>
                      <a:pt x="90" y="12"/>
                      <a:pt x="91" y="12"/>
                      <a:pt x="91" y="12"/>
                    </a:cubicBezTo>
                    <a:cubicBezTo>
                      <a:pt x="91" y="12"/>
                      <a:pt x="92" y="12"/>
                      <a:pt x="92" y="12"/>
                    </a:cubicBezTo>
                    <a:cubicBezTo>
                      <a:pt x="92" y="12"/>
                      <a:pt x="93" y="12"/>
                      <a:pt x="93" y="12"/>
                    </a:cubicBezTo>
                    <a:cubicBezTo>
                      <a:pt x="93" y="12"/>
                      <a:pt x="93" y="12"/>
                      <a:pt x="93" y="12"/>
                    </a:cubicBezTo>
                    <a:cubicBezTo>
                      <a:pt x="93" y="12"/>
                      <a:pt x="93" y="12"/>
                      <a:pt x="94" y="12"/>
                    </a:cubicBezTo>
                    <a:cubicBezTo>
                      <a:pt x="94" y="13"/>
                      <a:pt x="94" y="12"/>
                      <a:pt x="95" y="13"/>
                    </a:cubicBezTo>
                    <a:cubicBezTo>
                      <a:pt x="95" y="13"/>
                      <a:pt x="95" y="13"/>
                      <a:pt x="95" y="13"/>
                    </a:cubicBezTo>
                    <a:cubicBezTo>
                      <a:pt x="96" y="13"/>
                      <a:pt x="97" y="13"/>
                      <a:pt x="97" y="13"/>
                    </a:cubicBezTo>
                    <a:cubicBezTo>
                      <a:pt x="96" y="14"/>
                      <a:pt x="96" y="13"/>
                      <a:pt x="95" y="14"/>
                    </a:cubicBezTo>
                    <a:cubicBezTo>
                      <a:pt x="95" y="14"/>
                      <a:pt x="94" y="13"/>
                      <a:pt x="94" y="14"/>
                    </a:cubicBezTo>
                    <a:cubicBezTo>
                      <a:pt x="94" y="14"/>
                      <a:pt x="93" y="14"/>
                      <a:pt x="93" y="14"/>
                    </a:cubicBezTo>
                    <a:cubicBezTo>
                      <a:pt x="92" y="14"/>
                      <a:pt x="92" y="13"/>
                      <a:pt x="92" y="13"/>
                    </a:cubicBezTo>
                    <a:cubicBezTo>
                      <a:pt x="91" y="13"/>
                      <a:pt x="91" y="13"/>
                      <a:pt x="91" y="13"/>
                    </a:cubicBezTo>
                    <a:cubicBezTo>
                      <a:pt x="90" y="13"/>
                      <a:pt x="90" y="13"/>
                      <a:pt x="90" y="13"/>
                    </a:cubicBezTo>
                    <a:cubicBezTo>
                      <a:pt x="90" y="13"/>
                      <a:pt x="89" y="13"/>
                      <a:pt x="89" y="13"/>
                    </a:cubicBezTo>
                    <a:cubicBezTo>
                      <a:pt x="88" y="13"/>
                      <a:pt x="88" y="13"/>
                      <a:pt x="88" y="12"/>
                    </a:cubicBezTo>
                    <a:cubicBezTo>
                      <a:pt x="87" y="12"/>
                      <a:pt x="87" y="12"/>
                      <a:pt x="87" y="12"/>
                    </a:cubicBezTo>
                    <a:cubicBezTo>
                      <a:pt x="87" y="12"/>
                      <a:pt x="87" y="12"/>
                      <a:pt x="87" y="12"/>
                    </a:cubicBezTo>
                    <a:cubicBezTo>
                      <a:pt x="86" y="12"/>
                      <a:pt x="86" y="12"/>
                      <a:pt x="86" y="12"/>
                    </a:cubicBezTo>
                    <a:cubicBezTo>
                      <a:pt x="86" y="12"/>
                      <a:pt x="86" y="12"/>
                      <a:pt x="86" y="12"/>
                    </a:cubicBezTo>
                    <a:cubicBezTo>
                      <a:pt x="86" y="12"/>
                      <a:pt x="86" y="12"/>
                      <a:pt x="86" y="12"/>
                    </a:cubicBezTo>
                    <a:cubicBezTo>
                      <a:pt x="86" y="13"/>
                      <a:pt x="87" y="13"/>
                      <a:pt x="86" y="13"/>
                    </a:cubicBezTo>
                    <a:cubicBezTo>
                      <a:pt x="86" y="14"/>
                      <a:pt x="86" y="13"/>
                      <a:pt x="85" y="13"/>
                    </a:cubicBezTo>
                    <a:cubicBezTo>
                      <a:pt x="85" y="13"/>
                      <a:pt x="85" y="13"/>
                      <a:pt x="85" y="13"/>
                    </a:cubicBezTo>
                    <a:cubicBezTo>
                      <a:pt x="84" y="13"/>
                      <a:pt x="84" y="13"/>
                      <a:pt x="84" y="13"/>
                    </a:cubicBezTo>
                    <a:cubicBezTo>
                      <a:pt x="83" y="13"/>
                      <a:pt x="84" y="13"/>
                      <a:pt x="84" y="14"/>
                    </a:cubicBezTo>
                    <a:cubicBezTo>
                      <a:pt x="84" y="14"/>
                      <a:pt x="84" y="14"/>
                      <a:pt x="85" y="14"/>
                    </a:cubicBezTo>
                    <a:cubicBezTo>
                      <a:pt x="85" y="14"/>
                      <a:pt x="85" y="14"/>
                      <a:pt x="85" y="14"/>
                    </a:cubicBezTo>
                    <a:cubicBezTo>
                      <a:pt x="86" y="14"/>
                      <a:pt x="86" y="14"/>
                      <a:pt x="86" y="14"/>
                    </a:cubicBezTo>
                    <a:cubicBezTo>
                      <a:pt x="87" y="14"/>
                      <a:pt x="87" y="14"/>
                      <a:pt x="88" y="14"/>
                    </a:cubicBezTo>
                    <a:cubicBezTo>
                      <a:pt x="88" y="14"/>
                      <a:pt x="88" y="14"/>
                      <a:pt x="88" y="15"/>
                    </a:cubicBezTo>
                    <a:cubicBezTo>
                      <a:pt x="88" y="15"/>
                      <a:pt x="89" y="15"/>
                      <a:pt x="89" y="15"/>
                    </a:cubicBezTo>
                    <a:cubicBezTo>
                      <a:pt x="89" y="15"/>
                      <a:pt x="89" y="15"/>
                      <a:pt x="89" y="15"/>
                    </a:cubicBezTo>
                    <a:cubicBezTo>
                      <a:pt x="89" y="16"/>
                      <a:pt x="89" y="15"/>
                      <a:pt x="88" y="15"/>
                    </a:cubicBezTo>
                    <a:cubicBezTo>
                      <a:pt x="88" y="15"/>
                      <a:pt x="88" y="15"/>
                      <a:pt x="87" y="15"/>
                    </a:cubicBezTo>
                    <a:cubicBezTo>
                      <a:pt x="87" y="15"/>
                      <a:pt x="87" y="15"/>
                      <a:pt x="87" y="15"/>
                    </a:cubicBezTo>
                    <a:cubicBezTo>
                      <a:pt x="87" y="15"/>
                      <a:pt x="86" y="15"/>
                      <a:pt x="86" y="15"/>
                    </a:cubicBezTo>
                    <a:cubicBezTo>
                      <a:pt x="86" y="15"/>
                      <a:pt x="85" y="15"/>
                      <a:pt x="85" y="15"/>
                    </a:cubicBezTo>
                    <a:cubicBezTo>
                      <a:pt x="84" y="15"/>
                      <a:pt x="84" y="15"/>
                      <a:pt x="84" y="15"/>
                    </a:cubicBezTo>
                    <a:cubicBezTo>
                      <a:pt x="83" y="15"/>
                      <a:pt x="83" y="15"/>
                      <a:pt x="83" y="14"/>
                    </a:cubicBezTo>
                    <a:cubicBezTo>
                      <a:pt x="82" y="14"/>
                      <a:pt x="82" y="14"/>
                      <a:pt x="82" y="14"/>
                    </a:cubicBezTo>
                    <a:cubicBezTo>
                      <a:pt x="82" y="13"/>
                      <a:pt x="82" y="13"/>
                      <a:pt x="82" y="13"/>
                    </a:cubicBezTo>
                    <a:cubicBezTo>
                      <a:pt x="82" y="13"/>
                      <a:pt x="81" y="12"/>
                      <a:pt x="81" y="12"/>
                    </a:cubicBezTo>
                    <a:cubicBezTo>
                      <a:pt x="81" y="12"/>
                      <a:pt x="81" y="12"/>
                      <a:pt x="81" y="12"/>
                    </a:cubicBezTo>
                    <a:cubicBezTo>
                      <a:pt x="81" y="11"/>
                      <a:pt x="81" y="11"/>
                      <a:pt x="80" y="11"/>
                    </a:cubicBezTo>
                    <a:cubicBezTo>
                      <a:pt x="80" y="11"/>
                      <a:pt x="79" y="11"/>
                      <a:pt x="79" y="11"/>
                    </a:cubicBezTo>
                    <a:cubicBezTo>
                      <a:pt x="79" y="11"/>
                      <a:pt x="79" y="11"/>
                      <a:pt x="80" y="11"/>
                    </a:cubicBezTo>
                    <a:cubicBezTo>
                      <a:pt x="80" y="12"/>
                      <a:pt x="80" y="12"/>
                      <a:pt x="80" y="12"/>
                    </a:cubicBezTo>
                    <a:cubicBezTo>
                      <a:pt x="80" y="12"/>
                      <a:pt x="80" y="12"/>
                      <a:pt x="80" y="12"/>
                    </a:cubicBezTo>
                    <a:cubicBezTo>
                      <a:pt x="80" y="12"/>
                      <a:pt x="80" y="13"/>
                      <a:pt x="80" y="13"/>
                    </a:cubicBezTo>
                    <a:cubicBezTo>
                      <a:pt x="80" y="13"/>
                      <a:pt x="80" y="13"/>
                      <a:pt x="80" y="13"/>
                    </a:cubicBezTo>
                    <a:cubicBezTo>
                      <a:pt x="79" y="13"/>
                      <a:pt x="79" y="13"/>
                      <a:pt x="79" y="13"/>
                    </a:cubicBezTo>
                    <a:cubicBezTo>
                      <a:pt x="79" y="13"/>
                      <a:pt x="79" y="14"/>
                      <a:pt x="79" y="14"/>
                    </a:cubicBezTo>
                    <a:cubicBezTo>
                      <a:pt x="79" y="14"/>
                      <a:pt x="79" y="14"/>
                      <a:pt x="80" y="15"/>
                    </a:cubicBezTo>
                    <a:cubicBezTo>
                      <a:pt x="80" y="15"/>
                      <a:pt x="80" y="15"/>
                      <a:pt x="80" y="15"/>
                    </a:cubicBezTo>
                    <a:cubicBezTo>
                      <a:pt x="80" y="15"/>
                      <a:pt x="80" y="15"/>
                      <a:pt x="80" y="15"/>
                    </a:cubicBezTo>
                    <a:cubicBezTo>
                      <a:pt x="81" y="15"/>
                      <a:pt x="81" y="15"/>
                      <a:pt x="81" y="16"/>
                    </a:cubicBezTo>
                    <a:cubicBezTo>
                      <a:pt x="82" y="16"/>
                      <a:pt x="82" y="16"/>
                      <a:pt x="82" y="16"/>
                    </a:cubicBezTo>
                    <a:cubicBezTo>
                      <a:pt x="82" y="17"/>
                      <a:pt x="82" y="17"/>
                      <a:pt x="82" y="18"/>
                    </a:cubicBezTo>
                    <a:cubicBezTo>
                      <a:pt x="82" y="18"/>
                      <a:pt x="82" y="18"/>
                      <a:pt x="82" y="18"/>
                    </a:cubicBezTo>
                    <a:cubicBezTo>
                      <a:pt x="82" y="18"/>
                      <a:pt x="82" y="18"/>
                      <a:pt x="82" y="18"/>
                    </a:cubicBezTo>
                    <a:cubicBezTo>
                      <a:pt x="83" y="18"/>
                      <a:pt x="83" y="18"/>
                      <a:pt x="83" y="19"/>
                    </a:cubicBezTo>
                    <a:cubicBezTo>
                      <a:pt x="83" y="19"/>
                      <a:pt x="83" y="19"/>
                      <a:pt x="83" y="20"/>
                    </a:cubicBezTo>
                    <a:cubicBezTo>
                      <a:pt x="84" y="20"/>
                      <a:pt x="84" y="20"/>
                      <a:pt x="85" y="20"/>
                    </a:cubicBezTo>
                    <a:cubicBezTo>
                      <a:pt x="85" y="20"/>
                      <a:pt x="85" y="20"/>
                      <a:pt x="86" y="20"/>
                    </a:cubicBezTo>
                    <a:cubicBezTo>
                      <a:pt x="86" y="20"/>
                      <a:pt x="86" y="20"/>
                      <a:pt x="87" y="20"/>
                    </a:cubicBezTo>
                    <a:cubicBezTo>
                      <a:pt x="87" y="20"/>
                      <a:pt x="87" y="19"/>
                      <a:pt x="87" y="19"/>
                    </a:cubicBezTo>
                    <a:cubicBezTo>
                      <a:pt x="88" y="19"/>
                      <a:pt x="88" y="20"/>
                      <a:pt x="89" y="20"/>
                    </a:cubicBezTo>
                    <a:cubicBezTo>
                      <a:pt x="89" y="20"/>
                      <a:pt x="89" y="20"/>
                      <a:pt x="89" y="20"/>
                    </a:cubicBezTo>
                    <a:cubicBezTo>
                      <a:pt x="90" y="20"/>
                      <a:pt x="90" y="20"/>
                      <a:pt x="90" y="20"/>
                    </a:cubicBezTo>
                    <a:cubicBezTo>
                      <a:pt x="90" y="20"/>
                      <a:pt x="91" y="20"/>
                      <a:pt x="91" y="21"/>
                    </a:cubicBezTo>
                    <a:cubicBezTo>
                      <a:pt x="91" y="21"/>
                      <a:pt x="92" y="21"/>
                      <a:pt x="92" y="21"/>
                    </a:cubicBezTo>
                    <a:cubicBezTo>
                      <a:pt x="93" y="22"/>
                      <a:pt x="92" y="22"/>
                      <a:pt x="93" y="23"/>
                    </a:cubicBezTo>
                    <a:cubicBezTo>
                      <a:pt x="93" y="23"/>
                      <a:pt x="93" y="23"/>
                      <a:pt x="93" y="23"/>
                    </a:cubicBezTo>
                    <a:cubicBezTo>
                      <a:pt x="94" y="23"/>
                      <a:pt x="94" y="23"/>
                      <a:pt x="94" y="24"/>
                    </a:cubicBezTo>
                    <a:cubicBezTo>
                      <a:pt x="94" y="24"/>
                      <a:pt x="94" y="24"/>
                      <a:pt x="93" y="24"/>
                    </a:cubicBezTo>
                    <a:cubicBezTo>
                      <a:pt x="93" y="24"/>
                      <a:pt x="93" y="24"/>
                      <a:pt x="92" y="24"/>
                    </a:cubicBezTo>
                    <a:cubicBezTo>
                      <a:pt x="92" y="24"/>
                      <a:pt x="92" y="23"/>
                      <a:pt x="92" y="23"/>
                    </a:cubicBezTo>
                    <a:cubicBezTo>
                      <a:pt x="91" y="22"/>
                      <a:pt x="91" y="22"/>
                      <a:pt x="91" y="22"/>
                    </a:cubicBezTo>
                    <a:cubicBezTo>
                      <a:pt x="91" y="22"/>
                      <a:pt x="91" y="22"/>
                      <a:pt x="90" y="21"/>
                    </a:cubicBezTo>
                    <a:cubicBezTo>
                      <a:pt x="90" y="21"/>
                      <a:pt x="90" y="21"/>
                      <a:pt x="89" y="21"/>
                    </a:cubicBezTo>
                    <a:cubicBezTo>
                      <a:pt x="89" y="21"/>
                      <a:pt x="89" y="21"/>
                      <a:pt x="88" y="21"/>
                    </a:cubicBezTo>
                    <a:cubicBezTo>
                      <a:pt x="88" y="20"/>
                      <a:pt x="88" y="21"/>
                      <a:pt x="87" y="21"/>
                    </a:cubicBezTo>
                    <a:cubicBezTo>
                      <a:pt x="87" y="21"/>
                      <a:pt x="87" y="21"/>
                      <a:pt x="86" y="21"/>
                    </a:cubicBezTo>
                    <a:cubicBezTo>
                      <a:pt x="86" y="21"/>
                      <a:pt x="86" y="21"/>
                      <a:pt x="86" y="21"/>
                    </a:cubicBezTo>
                    <a:cubicBezTo>
                      <a:pt x="86" y="21"/>
                      <a:pt x="86" y="21"/>
                      <a:pt x="86" y="21"/>
                    </a:cubicBezTo>
                    <a:cubicBezTo>
                      <a:pt x="85" y="21"/>
                      <a:pt x="85" y="21"/>
                      <a:pt x="85" y="22"/>
                    </a:cubicBezTo>
                    <a:cubicBezTo>
                      <a:pt x="85" y="22"/>
                      <a:pt x="86" y="22"/>
                      <a:pt x="86" y="22"/>
                    </a:cubicBezTo>
                    <a:cubicBezTo>
                      <a:pt x="87" y="23"/>
                      <a:pt x="86" y="23"/>
                      <a:pt x="86" y="23"/>
                    </a:cubicBezTo>
                    <a:cubicBezTo>
                      <a:pt x="86" y="24"/>
                      <a:pt x="86" y="24"/>
                      <a:pt x="87" y="24"/>
                    </a:cubicBezTo>
                    <a:cubicBezTo>
                      <a:pt x="87" y="24"/>
                      <a:pt x="87" y="25"/>
                      <a:pt x="86" y="25"/>
                    </a:cubicBezTo>
                    <a:cubicBezTo>
                      <a:pt x="86" y="25"/>
                      <a:pt x="86" y="25"/>
                      <a:pt x="86" y="26"/>
                    </a:cubicBezTo>
                    <a:cubicBezTo>
                      <a:pt x="86" y="26"/>
                      <a:pt x="85" y="26"/>
                      <a:pt x="85" y="26"/>
                    </a:cubicBezTo>
                    <a:cubicBezTo>
                      <a:pt x="85" y="26"/>
                      <a:pt x="85" y="27"/>
                      <a:pt x="84" y="27"/>
                    </a:cubicBezTo>
                    <a:cubicBezTo>
                      <a:pt x="84" y="27"/>
                      <a:pt x="83" y="27"/>
                      <a:pt x="83" y="27"/>
                    </a:cubicBezTo>
                    <a:cubicBezTo>
                      <a:pt x="82" y="27"/>
                      <a:pt x="82" y="27"/>
                      <a:pt x="81" y="27"/>
                    </a:cubicBezTo>
                    <a:cubicBezTo>
                      <a:pt x="80" y="26"/>
                      <a:pt x="80" y="27"/>
                      <a:pt x="79" y="26"/>
                    </a:cubicBezTo>
                    <a:cubicBezTo>
                      <a:pt x="79" y="26"/>
                      <a:pt x="79" y="26"/>
                      <a:pt x="78" y="26"/>
                    </a:cubicBezTo>
                    <a:cubicBezTo>
                      <a:pt x="78" y="26"/>
                      <a:pt x="78" y="26"/>
                      <a:pt x="78" y="25"/>
                    </a:cubicBezTo>
                    <a:cubicBezTo>
                      <a:pt x="77" y="25"/>
                      <a:pt x="78" y="25"/>
                      <a:pt x="79" y="25"/>
                    </a:cubicBezTo>
                    <a:cubicBezTo>
                      <a:pt x="79" y="25"/>
                      <a:pt x="79" y="26"/>
                      <a:pt x="79" y="26"/>
                    </a:cubicBezTo>
                    <a:cubicBezTo>
                      <a:pt x="80" y="26"/>
                      <a:pt x="80" y="26"/>
                      <a:pt x="80" y="26"/>
                    </a:cubicBezTo>
                    <a:cubicBezTo>
                      <a:pt x="81" y="26"/>
                      <a:pt x="81" y="26"/>
                      <a:pt x="81" y="26"/>
                    </a:cubicBezTo>
                    <a:cubicBezTo>
                      <a:pt x="82" y="26"/>
                      <a:pt x="82" y="26"/>
                      <a:pt x="82" y="26"/>
                    </a:cubicBezTo>
                    <a:cubicBezTo>
                      <a:pt x="83" y="26"/>
                      <a:pt x="82" y="25"/>
                      <a:pt x="83" y="25"/>
                    </a:cubicBezTo>
                    <a:cubicBezTo>
                      <a:pt x="83" y="25"/>
                      <a:pt x="83" y="25"/>
                      <a:pt x="83" y="25"/>
                    </a:cubicBezTo>
                    <a:cubicBezTo>
                      <a:pt x="84" y="24"/>
                      <a:pt x="84" y="24"/>
                      <a:pt x="84" y="24"/>
                    </a:cubicBezTo>
                    <a:cubicBezTo>
                      <a:pt x="84" y="24"/>
                      <a:pt x="84" y="24"/>
                      <a:pt x="84" y="24"/>
                    </a:cubicBezTo>
                    <a:cubicBezTo>
                      <a:pt x="84" y="23"/>
                      <a:pt x="84" y="23"/>
                      <a:pt x="84" y="23"/>
                    </a:cubicBezTo>
                    <a:cubicBezTo>
                      <a:pt x="84" y="23"/>
                      <a:pt x="84" y="23"/>
                      <a:pt x="84" y="22"/>
                    </a:cubicBezTo>
                    <a:cubicBezTo>
                      <a:pt x="83" y="22"/>
                      <a:pt x="84" y="21"/>
                      <a:pt x="84" y="21"/>
                    </a:cubicBezTo>
                    <a:cubicBezTo>
                      <a:pt x="83" y="21"/>
                      <a:pt x="83" y="21"/>
                      <a:pt x="83" y="21"/>
                    </a:cubicBezTo>
                    <a:cubicBezTo>
                      <a:pt x="82" y="21"/>
                      <a:pt x="82" y="21"/>
                      <a:pt x="82" y="20"/>
                    </a:cubicBezTo>
                    <a:cubicBezTo>
                      <a:pt x="81" y="20"/>
                      <a:pt x="81" y="20"/>
                      <a:pt x="81" y="19"/>
                    </a:cubicBezTo>
                    <a:cubicBezTo>
                      <a:pt x="81" y="19"/>
                      <a:pt x="81" y="19"/>
                      <a:pt x="80" y="18"/>
                    </a:cubicBezTo>
                    <a:cubicBezTo>
                      <a:pt x="80" y="18"/>
                      <a:pt x="80" y="18"/>
                      <a:pt x="80" y="18"/>
                    </a:cubicBezTo>
                    <a:cubicBezTo>
                      <a:pt x="79" y="17"/>
                      <a:pt x="79" y="17"/>
                      <a:pt x="79" y="17"/>
                    </a:cubicBezTo>
                    <a:cubicBezTo>
                      <a:pt x="79" y="16"/>
                      <a:pt x="79" y="16"/>
                      <a:pt x="79" y="16"/>
                    </a:cubicBezTo>
                    <a:cubicBezTo>
                      <a:pt x="79" y="15"/>
                      <a:pt x="78" y="15"/>
                      <a:pt x="78" y="15"/>
                    </a:cubicBezTo>
                    <a:cubicBezTo>
                      <a:pt x="78" y="15"/>
                      <a:pt x="78" y="15"/>
                      <a:pt x="77" y="14"/>
                    </a:cubicBezTo>
                    <a:cubicBezTo>
                      <a:pt x="77" y="14"/>
                      <a:pt x="77" y="14"/>
                      <a:pt x="77" y="14"/>
                    </a:cubicBezTo>
                    <a:cubicBezTo>
                      <a:pt x="77" y="14"/>
                      <a:pt x="77" y="14"/>
                      <a:pt x="77" y="13"/>
                    </a:cubicBezTo>
                    <a:cubicBezTo>
                      <a:pt x="77" y="13"/>
                      <a:pt x="77" y="13"/>
                      <a:pt x="77" y="12"/>
                    </a:cubicBezTo>
                    <a:cubicBezTo>
                      <a:pt x="76" y="12"/>
                      <a:pt x="76" y="12"/>
                      <a:pt x="76" y="11"/>
                    </a:cubicBezTo>
                    <a:cubicBezTo>
                      <a:pt x="75" y="11"/>
                      <a:pt x="75" y="11"/>
                      <a:pt x="75" y="11"/>
                    </a:cubicBezTo>
                    <a:cubicBezTo>
                      <a:pt x="74" y="11"/>
                      <a:pt x="74" y="11"/>
                      <a:pt x="73" y="11"/>
                    </a:cubicBezTo>
                    <a:cubicBezTo>
                      <a:pt x="73" y="11"/>
                      <a:pt x="73" y="11"/>
                      <a:pt x="72" y="11"/>
                    </a:cubicBezTo>
                    <a:cubicBezTo>
                      <a:pt x="72" y="11"/>
                      <a:pt x="72" y="11"/>
                      <a:pt x="71" y="11"/>
                    </a:cubicBezTo>
                    <a:cubicBezTo>
                      <a:pt x="71" y="11"/>
                      <a:pt x="70" y="11"/>
                      <a:pt x="70" y="11"/>
                    </a:cubicBezTo>
                    <a:cubicBezTo>
                      <a:pt x="70" y="11"/>
                      <a:pt x="69" y="11"/>
                      <a:pt x="69" y="11"/>
                    </a:cubicBezTo>
                    <a:cubicBezTo>
                      <a:pt x="69" y="12"/>
                      <a:pt x="70" y="12"/>
                      <a:pt x="70" y="13"/>
                    </a:cubicBezTo>
                    <a:cubicBezTo>
                      <a:pt x="70" y="13"/>
                      <a:pt x="70" y="13"/>
                      <a:pt x="69" y="14"/>
                    </a:cubicBezTo>
                    <a:cubicBezTo>
                      <a:pt x="69" y="14"/>
                      <a:pt x="69" y="14"/>
                      <a:pt x="68" y="14"/>
                    </a:cubicBezTo>
                    <a:cubicBezTo>
                      <a:pt x="68" y="14"/>
                      <a:pt x="68" y="14"/>
                      <a:pt x="68" y="14"/>
                    </a:cubicBezTo>
                    <a:cubicBezTo>
                      <a:pt x="67" y="15"/>
                      <a:pt x="68" y="15"/>
                      <a:pt x="68" y="15"/>
                    </a:cubicBezTo>
                    <a:cubicBezTo>
                      <a:pt x="68" y="16"/>
                      <a:pt x="69" y="15"/>
                      <a:pt x="69" y="16"/>
                    </a:cubicBezTo>
                    <a:cubicBezTo>
                      <a:pt x="69" y="16"/>
                      <a:pt x="69" y="16"/>
                      <a:pt x="69" y="16"/>
                    </a:cubicBezTo>
                    <a:cubicBezTo>
                      <a:pt x="69" y="16"/>
                      <a:pt x="69" y="16"/>
                      <a:pt x="70" y="17"/>
                    </a:cubicBezTo>
                    <a:cubicBezTo>
                      <a:pt x="70" y="17"/>
                      <a:pt x="70" y="17"/>
                      <a:pt x="70" y="17"/>
                    </a:cubicBezTo>
                    <a:cubicBezTo>
                      <a:pt x="70" y="18"/>
                      <a:pt x="70" y="18"/>
                      <a:pt x="70" y="18"/>
                    </a:cubicBezTo>
                    <a:cubicBezTo>
                      <a:pt x="70" y="19"/>
                      <a:pt x="70" y="19"/>
                      <a:pt x="70" y="19"/>
                    </a:cubicBezTo>
                    <a:cubicBezTo>
                      <a:pt x="71" y="19"/>
                      <a:pt x="71" y="19"/>
                      <a:pt x="71" y="19"/>
                    </a:cubicBezTo>
                    <a:cubicBezTo>
                      <a:pt x="72" y="19"/>
                      <a:pt x="72" y="19"/>
                      <a:pt x="72" y="19"/>
                    </a:cubicBezTo>
                    <a:cubicBezTo>
                      <a:pt x="73" y="19"/>
                      <a:pt x="73" y="20"/>
                      <a:pt x="73" y="20"/>
                    </a:cubicBezTo>
                    <a:cubicBezTo>
                      <a:pt x="74" y="20"/>
                      <a:pt x="74" y="20"/>
                      <a:pt x="74" y="20"/>
                    </a:cubicBezTo>
                    <a:cubicBezTo>
                      <a:pt x="75" y="20"/>
                      <a:pt x="75" y="20"/>
                      <a:pt x="75" y="21"/>
                    </a:cubicBezTo>
                    <a:cubicBezTo>
                      <a:pt x="75" y="21"/>
                      <a:pt x="75" y="21"/>
                      <a:pt x="75" y="22"/>
                    </a:cubicBezTo>
                    <a:cubicBezTo>
                      <a:pt x="75" y="22"/>
                      <a:pt x="74" y="22"/>
                      <a:pt x="74" y="22"/>
                    </a:cubicBezTo>
                    <a:cubicBezTo>
                      <a:pt x="74" y="22"/>
                      <a:pt x="74" y="21"/>
                      <a:pt x="73" y="21"/>
                    </a:cubicBezTo>
                    <a:cubicBezTo>
                      <a:pt x="73" y="21"/>
                      <a:pt x="72" y="21"/>
                      <a:pt x="72" y="21"/>
                    </a:cubicBezTo>
                    <a:cubicBezTo>
                      <a:pt x="71" y="21"/>
                      <a:pt x="71" y="21"/>
                      <a:pt x="70" y="21"/>
                    </a:cubicBezTo>
                    <a:cubicBezTo>
                      <a:pt x="69" y="20"/>
                      <a:pt x="69" y="20"/>
                      <a:pt x="68" y="20"/>
                    </a:cubicBezTo>
                    <a:cubicBezTo>
                      <a:pt x="68" y="20"/>
                      <a:pt x="68" y="20"/>
                      <a:pt x="67" y="20"/>
                    </a:cubicBezTo>
                    <a:cubicBezTo>
                      <a:pt x="66" y="19"/>
                      <a:pt x="66" y="19"/>
                      <a:pt x="66" y="19"/>
                    </a:cubicBezTo>
                    <a:cubicBezTo>
                      <a:pt x="65" y="19"/>
                      <a:pt x="65" y="19"/>
                      <a:pt x="64" y="19"/>
                    </a:cubicBezTo>
                    <a:cubicBezTo>
                      <a:pt x="63" y="19"/>
                      <a:pt x="63" y="18"/>
                      <a:pt x="62" y="18"/>
                    </a:cubicBezTo>
                    <a:cubicBezTo>
                      <a:pt x="62" y="18"/>
                      <a:pt x="61" y="18"/>
                      <a:pt x="61" y="18"/>
                    </a:cubicBezTo>
                    <a:cubicBezTo>
                      <a:pt x="60" y="18"/>
                      <a:pt x="60" y="18"/>
                      <a:pt x="59" y="18"/>
                    </a:cubicBezTo>
                    <a:cubicBezTo>
                      <a:pt x="59" y="18"/>
                      <a:pt x="58" y="18"/>
                      <a:pt x="58" y="18"/>
                    </a:cubicBezTo>
                    <a:cubicBezTo>
                      <a:pt x="58" y="19"/>
                      <a:pt x="58" y="19"/>
                      <a:pt x="58" y="19"/>
                    </a:cubicBezTo>
                    <a:cubicBezTo>
                      <a:pt x="59" y="20"/>
                      <a:pt x="59" y="19"/>
                      <a:pt x="59" y="20"/>
                    </a:cubicBezTo>
                    <a:cubicBezTo>
                      <a:pt x="60" y="20"/>
                      <a:pt x="60" y="20"/>
                      <a:pt x="60" y="21"/>
                    </a:cubicBezTo>
                    <a:cubicBezTo>
                      <a:pt x="59" y="21"/>
                      <a:pt x="59" y="21"/>
                      <a:pt x="59" y="21"/>
                    </a:cubicBezTo>
                    <a:cubicBezTo>
                      <a:pt x="58" y="21"/>
                      <a:pt x="58" y="22"/>
                      <a:pt x="58" y="22"/>
                    </a:cubicBezTo>
                    <a:cubicBezTo>
                      <a:pt x="58" y="22"/>
                      <a:pt x="58" y="21"/>
                      <a:pt x="57" y="21"/>
                    </a:cubicBezTo>
                    <a:cubicBezTo>
                      <a:pt x="57" y="21"/>
                      <a:pt x="57" y="20"/>
                      <a:pt x="56" y="20"/>
                    </a:cubicBezTo>
                    <a:cubicBezTo>
                      <a:pt x="56" y="20"/>
                      <a:pt x="56" y="20"/>
                      <a:pt x="56" y="21"/>
                    </a:cubicBezTo>
                    <a:cubicBezTo>
                      <a:pt x="55" y="21"/>
                      <a:pt x="55" y="21"/>
                      <a:pt x="55" y="21"/>
                    </a:cubicBezTo>
                    <a:cubicBezTo>
                      <a:pt x="54" y="21"/>
                      <a:pt x="54" y="21"/>
                      <a:pt x="53" y="21"/>
                    </a:cubicBezTo>
                    <a:cubicBezTo>
                      <a:pt x="53" y="21"/>
                      <a:pt x="52" y="21"/>
                      <a:pt x="52" y="21"/>
                    </a:cubicBezTo>
                    <a:cubicBezTo>
                      <a:pt x="50" y="21"/>
                      <a:pt x="50" y="21"/>
                      <a:pt x="50" y="21"/>
                    </a:cubicBezTo>
                    <a:cubicBezTo>
                      <a:pt x="50" y="21"/>
                      <a:pt x="49" y="22"/>
                      <a:pt x="49" y="22"/>
                    </a:cubicBezTo>
                    <a:cubicBezTo>
                      <a:pt x="48" y="22"/>
                      <a:pt x="48" y="22"/>
                      <a:pt x="48" y="22"/>
                    </a:cubicBezTo>
                    <a:cubicBezTo>
                      <a:pt x="47" y="21"/>
                      <a:pt x="48" y="21"/>
                      <a:pt x="47" y="21"/>
                    </a:cubicBezTo>
                    <a:cubicBezTo>
                      <a:pt x="47" y="20"/>
                      <a:pt x="47" y="20"/>
                      <a:pt x="47" y="20"/>
                    </a:cubicBezTo>
                    <a:cubicBezTo>
                      <a:pt x="46" y="20"/>
                      <a:pt x="46" y="21"/>
                      <a:pt x="45" y="21"/>
                    </a:cubicBezTo>
                    <a:cubicBezTo>
                      <a:pt x="45" y="21"/>
                      <a:pt x="44" y="21"/>
                      <a:pt x="44" y="21"/>
                    </a:cubicBezTo>
                    <a:cubicBezTo>
                      <a:pt x="44" y="21"/>
                      <a:pt x="43" y="21"/>
                      <a:pt x="43" y="21"/>
                    </a:cubicBezTo>
                    <a:cubicBezTo>
                      <a:pt x="43" y="22"/>
                      <a:pt x="42" y="22"/>
                      <a:pt x="42" y="22"/>
                    </a:cubicBezTo>
                    <a:cubicBezTo>
                      <a:pt x="41" y="22"/>
                      <a:pt x="41" y="22"/>
                      <a:pt x="40" y="22"/>
                    </a:cubicBezTo>
                    <a:cubicBezTo>
                      <a:pt x="40" y="23"/>
                      <a:pt x="40" y="23"/>
                      <a:pt x="39" y="23"/>
                    </a:cubicBezTo>
                    <a:cubicBezTo>
                      <a:pt x="39" y="23"/>
                      <a:pt x="38" y="23"/>
                      <a:pt x="37" y="24"/>
                    </a:cubicBezTo>
                    <a:cubicBezTo>
                      <a:pt x="37" y="24"/>
                      <a:pt x="37" y="24"/>
                      <a:pt x="37" y="24"/>
                    </a:cubicBezTo>
                    <a:cubicBezTo>
                      <a:pt x="37" y="24"/>
                      <a:pt x="37" y="24"/>
                      <a:pt x="37" y="24"/>
                    </a:cubicBezTo>
                    <a:cubicBezTo>
                      <a:pt x="37" y="25"/>
                      <a:pt x="37" y="25"/>
                      <a:pt x="37" y="25"/>
                    </a:cubicBezTo>
                    <a:cubicBezTo>
                      <a:pt x="36" y="25"/>
                      <a:pt x="35" y="25"/>
                      <a:pt x="35" y="25"/>
                    </a:cubicBezTo>
                    <a:cubicBezTo>
                      <a:pt x="34" y="25"/>
                      <a:pt x="34" y="25"/>
                      <a:pt x="34" y="25"/>
                    </a:cubicBezTo>
                    <a:cubicBezTo>
                      <a:pt x="33" y="25"/>
                      <a:pt x="33" y="25"/>
                      <a:pt x="33" y="25"/>
                    </a:cubicBezTo>
                    <a:cubicBezTo>
                      <a:pt x="33" y="24"/>
                      <a:pt x="33" y="24"/>
                      <a:pt x="33" y="24"/>
                    </a:cubicBezTo>
                    <a:cubicBezTo>
                      <a:pt x="33" y="24"/>
                      <a:pt x="33" y="24"/>
                      <a:pt x="33" y="24"/>
                    </a:cubicBezTo>
                    <a:cubicBezTo>
                      <a:pt x="33" y="24"/>
                      <a:pt x="33" y="23"/>
                      <a:pt x="33" y="23"/>
                    </a:cubicBezTo>
                    <a:cubicBezTo>
                      <a:pt x="34" y="23"/>
                      <a:pt x="34" y="24"/>
                      <a:pt x="35" y="23"/>
                    </a:cubicBezTo>
                    <a:cubicBezTo>
                      <a:pt x="35" y="23"/>
                      <a:pt x="35" y="23"/>
                      <a:pt x="35" y="22"/>
                    </a:cubicBezTo>
                    <a:cubicBezTo>
                      <a:pt x="34" y="22"/>
                      <a:pt x="34" y="22"/>
                      <a:pt x="34" y="22"/>
                    </a:cubicBezTo>
                    <a:cubicBezTo>
                      <a:pt x="33" y="21"/>
                      <a:pt x="33" y="21"/>
                      <a:pt x="32" y="21"/>
                    </a:cubicBezTo>
                    <a:cubicBezTo>
                      <a:pt x="32" y="21"/>
                      <a:pt x="32" y="21"/>
                      <a:pt x="31" y="21"/>
                    </a:cubicBezTo>
                    <a:cubicBezTo>
                      <a:pt x="30" y="21"/>
                      <a:pt x="30" y="21"/>
                      <a:pt x="29" y="21"/>
                    </a:cubicBezTo>
                    <a:cubicBezTo>
                      <a:pt x="29" y="21"/>
                      <a:pt x="29" y="21"/>
                      <a:pt x="28" y="21"/>
                    </a:cubicBezTo>
                    <a:cubicBezTo>
                      <a:pt x="28" y="21"/>
                      <a:pt x="29" y="21"/>
                      <a:pt x="29" y="22"/>
                    </a:cubicBezTo>
                    <a:cubicBezTo>
                      <a:pt x="29" y="22"/>
                      <a:pt x="30" y="22"/>
                      <a:pt x="30" y="22"/>
                    </a:cubicBezTo>
                    <a:cubicBezTo>
                      <a:pt x="30" y="22"/>
                      <a:pt x="30" y="23"/>
                      <a:pt x="30" y="23"/>
                    </a:cubicBezTo>
                    <a:cubicBezTo>
                      <a:pt x="30" y="24"/>
                      <a:pt x="30" y="24"/>
                      <a:pt x="30" y="24"/>
                    </a:cubicBezTo>
                    <a:cubicBezTo>
                      <a:pt x="30" y="24"/>
                      <a:pt x="30" y="24"/>
                      <a:pt x="30" y="24"/>
                    </a:cubicBezTo>
                    <a:cubicBezTo>
                      <a:pt x="30" y="25"/>
                      <a:pt x="30" y="25"/>
                      <a:pt x="31" y="25"/>
                    </a:cubicBezTo>
                    <a:cubicBezTo>
                      <a:pt x="31" y="25"/>
                      <a:pt x="32" y="25"/>
                      <a:pt x="32" y="25"/>
                    </a:cubicBezTo>
                    <a:cubicBezTo>
                      <a:pt x="32" y="26"/>
                      <a:pt x="31" y="26"/>
                      <a:pt x="31" y="26"/>
                    </a:cubicBezTo>
                    <a:cubicBezTo>
                      <a:pt x="31" y="27"/>
                      <a:pt x="32" y="27"/>
                      <a:pt x="32" y="27"/>
                    </a:cubicBezTo>
                    <a:cubicBezTo>
                      <a:pt x="31" y="28"/>
                      <a:pt x="31" y="27"/>
                      <a:pt x="30" y="27"/>
                    </a:cubicBezTo>
                    <a:cubicBezTo>
                      <a:pt x="30" y="27"/>
                      <a:pt x="30" y="27"/>
                      <a:pt x="29" y="27"/>
                    </a:cubicBezTo>
                    <a:cubicBezTo>
                      <a:pt x="29" y="27"/>
                      <a:pt x="28" y="27"/>
                      <a:pt x="28" y="26"/>
                    </a:cubicBezTo>
                    <a:cubicBezTo>
                      <a:pt x="27" y="26"/>
                      <a:pt x="27" y="27"/>
                      <a:pt x="26" y="26"/>
                    </a:cubicBezTo>
                    <a:cubicBezTo>
                      <a:pt x="26" y="26"/>
                      <a:pt x="26" y="26"/>
                      <a:pt x="26" y="25"/>
                    </a:cubicBezTo>
                    <a:cubicBezTo>
                      <a:pt x="26" y="25"/>
                      <a:pt x="25" y="25"/>
                      <a:pt x="25" y="24"/>
                    </a:cubicBezTo>
                    <a:cubicBezTo>
                      <a:pt x="25" y="24"/>
                      <a:pt x="25" y="24"/>
                      <a:pt x="25" y="24"/>
                    </a:cubicBezTo>
                    <a:cubicBezTo>
                      <a:pt x="25" y="24"/>
                      <a:pt x="25" y="24"/>
                      <a:pt x="25" y="23"/>
                    </a:cubicBezTo>
                    <a:cubicBezTo>
                      <a:pt x="24" y="23"/>
                      <a:pt x="24" y="23"/>
                      <a:pt x="24" y="23"/>
                    </a:cubicBezTo>
                    <a:cubicBezTo>
                      <a:pt x="24" y="23"/>
                      <a:pt x="23" y="23"/>
                      <a:pt x="23" y="23"/>
                    </a:cubicBezTo>
                    <a:cubicBezTo>
                      <a:pt x="22" y="23"/>
                      <a:pt x="22" y="22"/>
                      <a:pt x="22" y="22"/>
                    </a:cubicBezTo>
                    <a:cubicBezTo>
                      <a:pt x="22" y="22"/>
                      <a:pt x="21" y="22"/>
                      <a:pt x="21" y="22"/>
                    </a:cubicBezTo>
                    <a:cubicBezTo>
                      <a:pt x="21" y="22"/>
                      <a:pt x="20" y="22"/>
                      <a:pt x="20" y="22"/>
                    </a:cubicBezTo>
                    <a:cubicBezTo>
                      <a:pt x="19" y="22"/>
                      <a:pt x="19" y="22"/>
                      <a:pt x="19" y="22"/>
                    </a:cubicBezTo>
                    <a:cubicBezTo>
                      <a:pt x="18" y="21"/>
                      <a:pt x="18" y="21"/>
                      <a:pt x="18" y="21"/>
                    </a:cubicBezTo>
                    <a:cubicBezTo>
                      <a:pt x="17" y="21"/>
                      <a:pt x="17" y="21"/>
                      <a:pt x="17" y="20"/>
                    </a:cubicBezTo>
                    <a:cubicBezTo>
                      <a:pt x="16" y="20"/>
                      <a:pt x="16" y="20"/>
                      <a:pt x="15" y="20"/>
                    </a:cubicBezTo>
                    <a:cubicBezTo>
                      <a:pt x="15" y="20"/>
                      <a:pt x="14" y="20"/>
                      <a:pt x="14" y="20"/>
                    </a:cubicBezTo>
                    <a:cubicBezTo>
                      <a:pt x="13" y="20"/>
                      <a:pt x="13" y="20"/>
                      <a:pt x="13" y="20"/>
                    </a:cubicBezTo>
                    <a:cubicBezTo>
                      <a:pt x="12" y="19"/>
                      <a:pt x="12" y="20"/>
                      <a:pt x="12" y="20"/>
                    </a:cubicBezTo>
                    <a:cubicBezTo>
                      <a:pt x="11" y="19"/>
                      <a:pt x="11" y="19"/>
                      <a:pt x="11" y="19"/>
                    </a:cubicBezTo>
                    <a:cubicBezTo>
                      <a:pt x="10" y="19"/>
                      <a:pt x="10" y="19"/>
                      <a:pt x="10" y="19"/>
                    </a:cubicBezTo>
                    <a:cubicBezTo>
                      <a:pt x="9" y="20"/>
                      <a:pt x="9" y="20"/>
                      <a:pt x="9" y="19"/>
                    </a:cubicBezTo>
                    <a:cubicBezTo>
                      <a:pt x="8" y="19"/>
                      <a:pt x="8" y="19"/>
                      <a:pt x="8" y="18"/>
                    </a:cubicBezTo>
                    <a:cubicBezTo>
                      <a:pt x="8" y="18"/>
                      <a:pt x="8" y="18"/>
                      <a:pt x="7" y="18"/>
                    </a:cubicBezTo>
                    <a:cubicBezTo>
                      <a:pt x="7" y="18"/>
                      <a:pt x="7" y="18"/>
                      <a:pt x="6" y="18"/>
                    </a:cubicBezTo>
                    <a:cubicBezTo>
                      <a:pt x="6" y="18"/>
                      <a:pt x="6" y="18"/>
                      <a:pt x="5" y="18"/>
                    </a:cubicBezTo>
                    <a:cubicBezTo>
                      <a:pt x="5" y="18"/>
                      <a:pt x="5" y="19"/>
                      <a:pt x="5" y="19"/>
                    </a:cubicBezTo>
                    <a:cubicBezTo>
                      <a:pt x="5" y="19"/>
                      <a:pt x="5" y="19"/>
                      <a:pt x="5" y="19"/>
                    </a:cubicBezTo>
                    <a:cubicBezTo>
                      <a:pt x="4" y="19"/>
                      <a:pt x="4" y="19"/>
                      <a:pt x="4" y="19"/>
                    </a:cubicBezTo>
                    <a:cubicBezTo>
                      <a:pt x="4" y="19"/>
                      <a:pt x="3" y="19"/>
                      <a:pt x="3" y="19"/>
                    </a:cubicBezTo>
                    <a:cubicBezTo>
                      <a:pt x="2" y="19"/>
                      <a:pt x="2" y="19"/>
                      <a:pt x="2" y="20"/>
                    </a:cubicBezTo>
                    <a:cubicBezTo>
                      <a:pt x="2" y="20"/>
                      <a:pt x="2" y="20"/>
                      <a:pt x="1" y="20"/>
                    </a:cubicBezTo>
                    <a:cubicBezTo>
                      <a:pt x="1" y="21"/>
                      <a:pt x="1" y="21"/>
                      <a:pt x="0" y="21"/>
                    </a:cubicBezTo>
                    <a:cubicBezTo>
                      <a:pt x="0" y="21"/>
                      <a:pt x="0" y="22"/>
                      <a:pt x="1" y="22"/>
                    </a:cubicBezTo>
                    <a:cubicBezTo>
                      <a:pt x="1" y="23"/>
                      <a:pt x="2" y="22"/>
                      <a:pt x="2" y="22"/>
                    </a:cubicBezTo>
                    <a:cubicBezTo>
                      <a:pt x="2" y="23"/>
                      <a:pt x="3" y="23"/>
                      <a:pt x="3" y="23"/>
                    </a:cubicBezTo>
                    <a:cubicBezTo>
                      <a:pt x="3" y="23"/>
                      <a:pt x="4" y="24"/>
                      <a:pt x="4" y="24"/>
                    </a:cubicBezTo>
                    <a:cubicBezTo>
                      <a:pt x="4" y="24"/>
                      <a:pt x="4" y="24"/>
                      <a:pt x="4" y="24"/>
                    </a:cubicBezTo>
                    <a:cubicBezTo>
                      <a:pt x="4" y="25"/>
                      <a:pt x="3" y="25"/>
                      <a:pt x="2" y="25"/>
                    </a:cubicBezTo>
                    <a:cubicBezTo>
                      <a:pt x="3" y="26"/>
                      <a:pt x="3" y="26"/>
                      <a:pt x="3" y="26"/>
                    </a:cubicBezTo>
                    <a:cubicBezTo>
                      <a:pt x="3" y="26"/>
                      <a:pt x="3" y="27"/>
                      <a:pt x="3" y="27"/>
                    </a:cubicBezTo>
                    <a:cubicBezTo>
                      <a:pt x="3" y="28"/>
                      <a:pt x="3" y="28"/>
                      <a:pt x="3" y="29"/>
                    </a:cubicBezTo>
                    <a:cubicBezTo>
                      <a:pt x="3" y="29"/>
                      <a:pt x="4" y="29"/>
                      <a:pt x="4" y="29"/>
                    </a:cubicBezTo>
                    <a:cubicBezTo>
                      <a:pt x="4" y="30"/>
                      <a:pt x="4" y="30"/>
                      <a:pt x="4" y="31"/>
                    </a:cubicBezTo>
                    <a:cubicBezTo>
                      <a:pt x="5" y="31"/>
                      <a:pt x="5" y="31"/>
                      <a:pt x="5" y="31"/>
                    </a:cubicBezTo>
                    <a:cubicBezTo>
                      <a:pt x="6" y="31"/>
                      <a:pt x="5" y="32"/>
                      <a:pt x="5" y="32"/>
                    </a:cubicBezTo>
                    <a:cubicBezTo>
                      <a:pt x="6" y="32"/>
                      <a:pt x="6" y="32"/>
                      <a:pt x="6" y="32"/>
                    </a:cubicBezTo>
                    <a:cubicBezTo>
                      <a:pt x="7" y="32"/>
                      <a:pt x="7" y="33"/>
                      <a:pt x="7" y="33"/>
                    </a:cubicBezTo>
                    <a:cubicBezTo>
                      <a:pt x="6" y="33"/>
                      <a:pt x="6" y="33"/>
                      <a:pt x="6" y="33"/>
                    </a:cubicBezTo>
                    <a:cubicBezTo>
                      <a:pt x="6" y="34"/>
                      <a:pt x="6" y="34"/>
                      <a:pt x="7" y="34"/>
                    </a:cubicBezTo>
                    <a:cubicBezTo>
                      <a:pt x="7" y="34"/>
                      <a:pt x="7" y="34"/>
                      <a:pt x="8" y="34"/>
                    </a:cubicBezTo>
                    <a:cubicBezTo>
                      <a:pt x="8" y="34"/>
                      <a:pt x="8" y="35"/>
                      <a:pt x="8" y="35"/>
                    </a:cubicBezTo>
                    <a:cubicBezTo>
                      <a:pt x="9" y="35"/>
                      <a:pt x="9" y="35"/>
                      <a:pt x="9" y="35"/>
                    </a:cubicBezTo>
                    <a:cubicBezTo>
                      <a:pt x="9" y="35"/>
                      <a:pt x="9" y="35"/>
                      <a:pt x="9" y="36"/>
                    </a:cubicBezTo>
                    <a:cubicBezTo>
                      <a:pt x="9" y="36"/>
                      <a:pt x="9" y="36"/>
                      <a:pt x="9" y="37"/>
                    </a:cubicBezTo>
                    <a:cubicBezTo>
                      <a:pt x="9" y="37"/>
                      <a:pt x="8" y="37"/>
                      <a:pt x="8" y="38"/>
                    </a:cubicBezTo>
                    <a:cubicBezTo>
                      <a:pt x="7" y="38"/>
                      <a:pt x="7" y="38"/>
                      <a:pt x="7" y="38"/>
                    </a:cubicBezTo>
                    <a:cubicBezTo>
                      <a:pt x="7" y="39"/>
                      <a:pt x="7" y="39"/>
                      <a:pt x="6" y="39"/>
                    </a:cubicBezTo>
                    <a:cubicBezTo>
                      <a:pt x="6" y="39"/>
                      <a:pt x="6" y="40"/>
                      <a:pt x="5" y="40"/>
                    </a:cubicBezTo>
                    <a:cubicBezTo>
                      <a:pt x="5" y="40"/>
                      <a:pt x="5" y="40"/>
                      <a:pt x="4" y="40"/>
                    </a:cubicBezTo>
                    <a:cubicBezTo>
                      <a:pt x="4" y="40"/>
                      <a:pt x="4" y="40"/>
                      <a:pt x="4" y="41"/>
                    </a:cubicBezTo>
                    <a:cubicBezTo>
                      <a:pt x="4" y="41"/>
                      <a:pt x="4" y="41"/>
                      <a:pt x="4" y="42"/>
                    </a:cubicBezTo>
                    <a:cubicBezTo>
                      <a:pt x="4" y="42"/>
                      <a:pt x="4" y="42"/>
                      <a:pt x="4" y="42"/>
                    </a:cubicBezTo>
                    <a:cubicBezTo>
                      <a:pt x="4" y="42"/>
                      <a:pt x="4" y="42"/>
                      <a:pt x="4" y="42"/>
                    </a:cubicBezTo>
                    <a:cubicBezTo>
                      <a:pt x="4" y="42"/>
                      <a:pt x="4" y="42"/>
                      <a:pt x="4" y="42"/>
                    </a:cubicBezTo>
                    <a:cubicBezTo>
                      <a:pt x="5" y="41"/>
                      <a:pt x="5" y="41"/>
                      <a:pt x="5" y="41"/>
                    </a:cubicBezTo>
                    <a:cubicBezTo>
                      <a:pt x="5" y="41"/>
                      <a:pt x="5" y="41"/>
                      <a:pt x="5" y="42"/>
                    </a:cubicBezTo>
                    <a:cubicBezTo>
                      <a:pt x="5" y="42"/>
                      <a:pt x="5" y="42"/>
                      <a:pt x="6" y="42"/>
                    </a:cubicBezTo>
                    <a:cubicBezTo>
                      <a:pt x="6" y="42"/>
                      <a:pt x="6" y="42"/>
                      <a:pt x="7" y="42"/>
                    </a:cubicBezTo>
                    <a:cubicBezTo>
                      <a:pt x="7" y="42"/>
                      <a:pt x="7" y="42"/>
                      <a:pt x="7" y="42"/>
                    </a:cubicBezTo>
                    <a:cubicBezTo>
                      <a:pt x="8" y="42"/>
                      <a:pt x="8" y="42"/>
                      <a:pt x="9" y="43"/>
                    </a:cubicBezTo>
                    <a:cubicBezTo>
                      <a:pt x="9" y="43"/>
                      <a:pt x="9" y="43"/>
                      <a:pt x="9" y="43"/>
                    </a:cubicBezTo>
                    <a:cubicBezTo>
                      <a:pt x="9" y="44"/>
                      <a:pt x="8" y="43"/>
                      <a:pt x="8" y="43"/>
                    </a:cubicBezTo>
                    <a:cubicBezTo>
                      <a:pt x="7" y="43"/>
                      <a:pt x="7" y="43"/>
                      <a:pt x="6" y="43"/>
                    </a:cubicBezTo>
                    <a:cubicBezTo>
                      <a:pt x="6" y="43"/>
                      <a:pt x="6" y="43"/>
                      <a:pt x="5" y="44"/>
                    </a:cubicBezTo>
                    <a:cubicBezTo>
                      <a:pt x="5" y="44"/>
                      <a:pt x="5" y="44"/>
                      <a:pt x="4" y="44"/>
                    </a:cubicBezTo>
                    <a:cubicBezTo>
                      <a:pt x="4" y="44"/>
                      <a:pt x="4" y="44"/>
                      <a:pt x="4" y="44"/>
                    </a:cubicBezTo>
                    <a:cubicBezTo>
                      <a:pt x="4" y="44"/>
                      <a:pt x="4" y="44"/>
                      <a:pt x="4" y="44"/>
                    </a:cubicBezTo>
                    <a:cubicBezTo>
                      <a:pt x="4" y="45"/>
                      <a:pt x="4" y="45"/>
                      <a:pt x="4" y="45"/>
                    </a:cubicBezTo>
                    <a:cubicBezTo>
                      <a:pt x="4" y="46"/>
                      <a:pt x="4" y="46"/>
                      <a:pt x="4" y="46"/>
                    </a:cubicBezTo>
                    <a:cubicBezTo>
                      <a:pt x="4" y="47"/>
                      <a:pt x="4" y="47"/>
                      <a:pt x="4" y="47"/>
                    </a:cubicBezTo>
                    <a:cubicBezTo>
                      <a:pt x="4" y="47"/>
                      <a:pt x="4" y="47"/>
                      <a:pt x="3" y="47"/>
                    </a:cubicBezTo>
                    <a:cubicBezTo>
                      <a:pt x="3" y="48"/>
                      <a:pt x="3" y="48"/>
                      <a:pt x="3" y="48"/>
                    </a:cubicBezTo>
                    <a:cubicBezTo>
                      <a:pt x="3" y="48"/>
                      <a:pt x="4" y="49"/>
                      <a:pt x="3" y="49"/>
                    </a:cubicBezTo>
                    <a:cubicBezTo>
                      <a:pt x="3" y="49"/>
                      <a:pt x="3" y="50"/>
                      <a:pt x="3" y="50"/>
                    </a:cubicBezTo>
                    <a:cubicBezTo>
                      <a:pt x="3" y="50"/>
                      <a:pt x="3" y="50"/>
                      <a:pt x="3" y="50"/>
                    </a:cubicBezTo>
                    <a:cubicBezTo>
                      <a:pt x="3" y="51"/>
                      <a:pt x="2" y="51"/>
                      <a:pt x="2" y="52"/>
                    </a:cubicBezTo>
                    <a:cubicBezTo>
                      <a:pt x="2" y="52"/>
                      <a:pt x="2" y="53"/>
                      <a:pt x="3" y="53"/>
                    </a:cubicBezTo>
                    <a:cubicBezTo>
                      <a:pt x="3" y="54"/>
                      <a:pt x="3" y="54"/>
                      <a:pt x="3" y="54"/>
                    </a:cubicBezTo>
                    <a:cubicBezTo>
                      <a:pt x="3" y="55"/>
                      <a:pt x="3" y="55"/>
                      <a:pt x="4" y="55"/>
                    </a:cubicBezTo>
                    <a:cubicBezTo>
                      <a:pt x="4" y="56"/>
                      <a:pt x="4" y="55"/>
                      <a:pt x="4" y="55"/>
                    </a:cubicBezTo>
                    <a:cubicBezTo>
                      <a:pt x="5" y="55"/>
                      <a:pt x="5" y="55"/>
                      <a:pt x="6" y="56"/>
                    </a:cubicBezTo>
                    <a:cubicBezTo>
                      <a:pt x="6" y="56"/>
                      <a:pt x="6" y="56"/>
                      <a:pt x="6" y="56"/>
                    </a:cubicBezTo>
                    <a:cubicBezTo>
                      <a:pt x="7" y="56"/>
                      <a:pt x="7" y="56"/>
                      <a:pt x="7" y="56"/>
                    </a:cubicBezTo>
                    <a:cubicBezTo>
                      <a:pt x="8" y="57"/>
                      <a:pt x="8" y="57"/>
                      <a:pt x="8" y="57"/>
                    </a:cubicBezTo>
                    <a:cubicBezTo>
                      <a:pt x="8" y="58"/>
                      <a:pt x="9" y="57"/>
                      <a:pt x="9" y="58"/>
                    </a:cubicBezTo>
                    <a:cubicBezTo>
                      <a:pt x="9" y="58"/>
                      <a:pt x="9" y="58"/>
                      <a:pt x="10" y="59"/>
                    </a:cubicBezTo>
                    <a:cubicBezTo>
                      <a:pt x="10" y="59"/>
                      <a:pt x="10" y="59"/>
                      <a:pt x="10" y="59"/>
                    </a:cubicBezTo>
                    <a:cubicBezTo>
                      <a:pt x="10" y="60"/>
                      <a:pt x="9" y="60"/>
                      <a:pt x="10" y="60"/>
                    </a:cubicBezTo>
                    <a:cubicBezTo>
                      <a:pt x="10" y="61"/>
                      <a:pt x="10" y="61"/>
                      <a:pt x="10" y="61"/>
                    </a:cubicBezTo>
                    <a:cubicBezTo>
                      <a:pt x="11" y="61"/>
                      <a:pt x="11" y="61"/>
                      <a:pt x="11" y="62"/>
                    </a:cubicBezTo>
                    <a:cubicBezTo>
                      <a:pt x="11" y="62"/>
                      <a:pt x="12" y="62"/>
                      <a:pt x="12" y="63"/>
                    </a:cubicBezTo>
                    <a:cubicBezTo>
                      <a:pt x="12" y="63"/>
                      <a:pt x="11" y="63"/>
                      <a:pt x="11" y="63"/>
                    </a:cubicBezTo>
                    <a:cubicBezTo>
                      <a:pt x="11" y="63"/>
                      <a:pt x="11" y="63"/>
                      <a:pt x="10" y="63"/>
                    </a:cubicBezTo>
                    <a:cubicBezTo>
                      <a:pt x="10" y="63"/>
                      <a:pt x="11" y="63"/>
                      <a:pt x="10" y="64"/>
                    </a:cubicBezTo>
                    <a:cubicBezTo>
                      <a:pt x="10" y="64"/>
                      <a:pt x="10" y="64"/>
                      <a:pt x="10" y="65"/>
                    </a:cubicBezTo>
                    <a:cubicBezTo>
                      <a:pt x="10" y="65"/>
                      <a:pt x="10" y="65"/>
                      <a:pt x="10" y="65"/>
                    </a:cubicBezTo>
                    <a:cubicBezTo>
                      <a:pt x="10" y="65"/>
                      <a:pt x="10" y="65"/>
                      <a:pt x="10" y="65"/>
                    </a:cubicBezTo>
                    <a:cubicBezTo>
                      <a:pt x="10" y="66"/>
                      <a:pt x="10" y="66"/>
                      <a:pt x="11" y="66"/>
                    </a:cubicBezTo>
                    <a:cubicBezTo>
                      <a:pt x="11" y="66"/>
                      <a:pt x="11" y="66"/>
                      <a:pt x="12" y="66"/>
                    </a:cubicBezTo>
                    <a:cubicBezTo>
                      <a:pt x="12" y="66"/>
                      <a:pt x="12" y="65"/>
                      <a:pt x="13" y="65"/>
                    </a:cubicBezTo>
                    <a:cubicBezTo>
                      <a:pt x="13" y="65"/>
                      <a:pt x="13" y="65"/>
                      <a:pt x="14" y="65"/>
                    </a:cubicBezTo>
                    <a:cubicBezTo>
                      <a:pt x="15" y="65"/>
                      <a:pt x="15" y="65"/>
                      <a:pt x="16" y="65"/>
                    </a:cubicBezTo>
                    <a:cubicBezTo>
                      <a:pt x="16" y="65"/>
                      <a:pt x="16" y="65"/>
                      <a:pt x="16" y="66"/>
                    </a:cubicBezTo>
                    <a:cubicBezTo>
                      <a:pt x="17" y="66"/>
                      <a:pt x="16" y="67"/>
                      <a:pt x="17" y="67"/>
                    </a:cubicBezTo>
                    <a:cubicBezTo>
                      <a:pt x="17" y="68"/>
                      <a:pt x="17" y="68"/>
                      <a:pt x="17" y="69"/>
                    </a:cubicBezTo>
                    <a:cubicBezTo>
                      <a:pt x="18" y="69"/>
                      <a:pt x="18" y="69"/>
                      <a:pt x="18" y="69"/>
                    </a:cubicBezTo>
                    <a:cubicBezTo>
                      <a:pt x="19" y="69"/>
                      <a:pt x="19" y="69"/>
                      <a:pt x="19" y="69"/>
                    </a:cubicBezTo>
                    <a:cubicBezTo>
                      <a:pt x="20" y="69"/>
                      <a:pt x="20" y="70"/>
                      <a:pt x="21" y="70"/>
                    </a:cubicBezTo>
                    <a:cubicBezTo>
                      <a:pt x="21" y="70"/>
                      <a:pt x="21" y="71"/>
                      <a:pt x="21" y="71"/>
                    </a:cubicBezTo>
                    <a:cubicBezTo>
                      <a:pt x="21" y="71"/>
                      <a:pt x="21" y="71"/>
                      <a:pt x="21" y="71"/>
                    </a:cubicBezTo>
                    <a:cubicBezTo>
                      <a:pt x="22" y="72"/>
                      <a:pt x="22" y="72"/>
                      <a:pt x="22" y="72"/>
                    </a:cubicBezTo>
                    <a:cubicBezTo>
                      <a:pt x="23" y="72"/>
                      <a:pt x="23" y="72"/>
                      <a:pt x="24" y="72"/>
                    </a:cubicBezTo>
                    <a:cubicBezTo>
                      <a:pt x="24" y="72"/>
                      <a:pt x="25" y="72"/>
                      <a:pt x="25" y="72"/>
                    </a:cubicBezTo>
                    <a:cubicBezTo>
                      <a:pt x="26" y="72"/>
                      <a:pt x="26" y="72"/>
                      <a:pt x="26" y="72"/>
                    </a:cubicBezTo>
                    <a:cubicBezTo>
                      <a:pt x="27" y="71"/>
                      <a:pt x="27" y="71"/>
                      <a:pt x="27" y="71"/>
                    </a:cubicBezTo>
                    <a:cubicBezTo>
                      <a:pt x="28" y="71"/>
                      <a:pt x="28" y="71"/>
                      <a:pt x="28" y="71"/>
                    </a:cubicBezTo>
                    <a:cubicBezTo>
                      <a:pt x="29" y="71"/>
                      <a:pt x="29" y="71"/>
                      <a:pt x="29" y="72"/>
                    </a:cubicBezTo>
                    <a:cubicBezTo>
                      <a:pt x="30" y="72"/>
                      <a:pt x="29" y="73"/>
                      <a:pt x="30" y="73"/>
                    </a:cubicBezTo>
                    <a:cubicBezTo>
                      <a:pt x="30" y="73"/>
                      <a:pt x="31" y="73"/>
                      <a:pt x="31" y="73"/>
                    </a:cubicBezTo>
                    <a:cubicBezTo>
                      <a:pt x="32" y="73"/>
                      <a:pt x="32" y="72"/>
                      <a:pt x="33" y="72"/>
                    </a:cubicBezTo>
                    <a:cubicBezTo>
                      <a:pt x="33" y="72"/>
                      <a:pt x="34" y="72"/>
                      <a:pt x="34" y="72"/>
                    </a:cubicBezTo>
                    <a:cubicBezTo>
                      <a:pt x="34" y="73"/>
                      <a:pt x="35" y="73"/>
                      <a:pt x="35" y="73"/>
                    </a:cubicBezTo>
                    <a:cubicBezTo>
                      <a:pt x="36" y="73"/>
                      <a:pt x="36" y="73"/>
                      <a:pt x="36" y="73"/>
                    </a:cubicBezTo>
                    <a:cubicBezTo>
                      <a:pt x="37" y="74"/>
                      <a:pt x="37" y="74"/>
                      <a:pt x="36" y="75"/>
                    </a:cubicBezTo>
                    <a:cubicBezTo>
                      <a:pt x="36" y="75"/>
                      <a:pt x="35" y="75"/>
                      <a:pt x="35" y="75"/>
                    </a:cubicBezTo>
                    <a:cubicBezTo>
                      <a:pt x="35" y="76"/>
                      <a:pt x="35" y="76"/>
                      <a:pt x="35" y="76"/>
                    </a:cubicBezTo>
                    <a:cubicBezTo>
                      <a:pt x="35" y="77"/>
                      <a:pt x="35" y="77"/>
                      <a:pt x="34" y="77"/>
                    </a:cubicBezTo>
                    <a:cubicBezTo>
                      <a:pt x="34" y="78"/>
                      <a:pt x="33" y="78"/>
                      <a:pt x="33" y="78"/>
                    </a:cubicBezTo>
                    <a:cubicBezTo>
                      <a:pt x="33" y="78"/>
                      <a:pt x="33" y="78"/>
                      <a:pt x="33" y="78"/>
                    </a:cubicBezTo>
                    <a:cubicBezTo>
                      <a:pt x="33" y="79"/>
                      <a:pt x="33" y="79"/>
                      <a:pt x="33" y="79"/>
                    </a:cubicBezTo>
                    <a:cubicBezTo>
                      <a:pt x="33" y="80"/>
                      <a:pt x="33" y="80"/>
                      <a:pt x="33" y="80"/>
                    </a:cubicBezTo>
                    <a:cubicBezTo>
                      <a:pt x="33" y="81"/>
                      <a:pt x="33" y="81"/>
                      <a:pt x="32" y="82"/>
                    </a:cubicBezTo>
                    <a:cubicBezTo>
                      <a:pt x="32" y="82"/>
                      <a:pt x="33" y="82"/>
                      <a:pt x="32" y="82"/>
                    </a:cubicBezTo>
                    <a:cubicBezTo>
                      <a:pt x="32" y="83"/>
                      <a:pt x="32" y="83"/>
                      <a:pt x="32" y="83"/>
                    </a:cubicBezTo>
                    <a:cubicBezTo>
                      <a:pt x="32" y="83"/>
                      <a:pt x="31" y="83"/>
                      <a:pt x="31" y="83"/>
                    </a:cubicBezTo>
                    <a:cubicBezTo>
                      <a:pt x="31" y="83"/>
                      <a:pt x="31" y="84"/>
                      <a:pt x="31" y="84"/>
                    </a:cubicBezTo>
                    <a:cubicBezTo>
                      <a:pt x="31" y="84"/>
                      <a:pt x="32" y="84"/>
                      <a:pt x="32" y="84"/>
                    </a:cubicBezTo>
                    <a:cubicBezTo>
                      <a:pt x="32" y="85"/>
                      <a:pt x="32" y="85"/>
                      <a:pt x="33" y="85"/>
                    </a:cubicBezTo>
                    <a:cubicBezTo>
                      <a:pt x="33" y="85"/>
                      <a:pt x="33" y="85"/>
                      <a:pt x="34" y="85"/>
                    </a:cubicBezTo>
                    <a:cubicBezTo>
                      <a:pt x="34" y="85"/>
                      <a:pt x="34" y="85"/>
                      <a:pt x="34" y="86"/>
                    </a:cubicBezTo>
                    <a:cubicBezTo>
                      <a:pt x="35" y="86"/>
                      <a:pt x="35" y="86"/>
                      <a:pt x="36" y="86"/>
                    </a:cubicBezTo>
                    <a:cubicBezTo>
                      <a:pt x="36" y="86"/>
                      <a:pt x="36" y="87"/>
                      <a:pt x="36" y="87"/>
                    </a:cubicBezTo>
                    <a:cubicBezTo>
                      <a:pt x="37" y="87"/>
                      <a:pt x="37" y="87"/>
                      <a:pt x="37" y="87"/>
                    </a:cubicBezTo>
                    <a:cubicBezTo>
                      <a:pt x="37" y="88"/>
                      <a:pt x="37" y="88"/>
                      <a:pt x="38" y="88"/>
                    </a:cubicBezTo>
                    <a:cubicBezTo>
                      <a:pt x="38" y="88"/>
                      <a:pt x="38" y="88"/>
                      <a:pt x="38" y="88"/>
                    </a:cubicBezTo>
                    <a:cubicBezTo>
                      <a:pt x="38" y="89"/>
                      <a:pt x="38" y="89"/>
                      <a:pt x="39" y="89"/>
                    </a:cubicBezTo>
                    <a:cubicBezTo>
                      <a:pt x="39" y="89"/>
                      <a:pt x="39" y="89"/>
                      <a:pt x="39" y="89"/>
                    </a:cubicBezTo>
                    <a:cubicBezTo>
                      <a:pt x="39" y="89"/>
                      <a:pt x="39" y="89"/>
                      <a:pt x="40" y="89"/>
                    </a:cubicBezTo>
                    <a:cubicBezTo>
                      <a:pt x="40" y="89"/>
                      <a:pt x="40" y="89"/>
                      <a:pt x="40" y="89"/>
                    </a:cubicBezTo>
                    <a:cubicBezTo>
                      <a:pt x="40" y="89"/>
                      <a:pt x="40" y="89"/>
                      <a:pt x="41" y="89"/>
                    </a:cubicBezTo>
                    <a:cubicBezTo>
                      <a:pt x="41" y="89"/>
                      <a:pt x="41" y="89"/>
                      <a:pt x="42" y="89"/>
                    </a:cubicBezTo>
                    <a:cubicBezTo>
                      <a:pt x="42" y="89"/>
                      <a:pt x="43" y="89"/>
                      <a:pt x="44" y="89"/>
                    </a:cubicBezTo>
                    <a:cubicBezTo>
                      <a:pt x="44" y="89"/>
                      <a:pt x="44" y="90"/>
                      <a:pt x="45" y="90"/>
                    </a:cubicBezTo>
                    <a:cubicBezTo>
                      <a:pt x="45" y="91"/>
                      <a:pt x="45" y="91"/>
                      <a:pt x="46" y="92"/>
                    </a:cubicBezTo>
                    <a:cubicBezTo>
                      <a:pt x="47" y="92"/>
                      <a:pt x="47" y="91"/>
                      <a:pt x="48" y="91"/>
                    </a:cubicBezTo>
                    <a:cubicBezTo>
                      <a:pt x="49" y="91"/>
                      <a:pt x="50" y="92"/>
                      <a:pt x="51" y="93"/>
                    </a:cubicBezTo>
                    <a:cubicBezTo>
                      <a:pt x="51" y="93"/>
                      <a:pt x="51" y="93"/>
                      <a:pt x="51" y="93"/>
                    </a:cubicBezTo>
                    <a:cubicBezTo>
                      <a:pt x="52" y="94"/>
                      <a:pt x="52" y="94"/>
                      <a:pt x="53" y="94"/>
                    </a:cubicBezTo>
                    <a:cubicBezTo>
                      <a:pt x="54" y="94"/>
                      <a:pt x="54" y="94"/>
                      <a:pt x="55" y="94"/>
                    </a:cubicBezTo>
                    <a:cubicBezTo>
                      <a:pt x="55" y="94"/>
                      <a:pt x="56" y="94"/>
                      <a:pt x="56" y="94"/>
                    </a:cubicBezTo>
                    <a:cubicBezTo>
                      <a:pt x="57" y="94"/>
                      <a:pt x="57" y="94"/>
                      <a:pt x="57" y="94"/>
                    </a:cubicBezTo>
                    <a:cubicBezTo>
                      <a:pt x="58" y="94"/>
                      <a:pt x="58" y="94"/>
                      <a:pt x="59" y="94"/>
                    </a:cubicBezTo>
                    <a:cubicBezTo>
                      <a:pt x="59" y="95"/>
                      <a:pt x="60" y="95"/>
                      <a:pt x="60" y="94"/>
                    </a:cubicBezTo>
                    <a:cubicBezTo>
                      <a:pt x="60" y="94"/>
                      <a:pt x="60" y="94"/>
                      <a:pt x="61" y="94"/>
                    </a:cubicBezTo>
                    <a:cubicBezTo>
                      <a:pt x="61" y="94"/>
                      <a:pt x="61" y="94"/>
                      <a:pt x="61" y="94"/>
                    </a:cubicBezTo>
                    <a:cubicBezTo>
                      <a:pt x="60" y="94"/>
                      <a:pt x="60" y="94"/>
                      <a:pt x="60" y="94"/>
                    </a:cubicBezTo>
                    <a:cubicBezTo>
                      <a:pt x="60" y="93"/>
                      <a:pt x="60" y="93"/>
                      <a:pt x="59" y="93"/>
                    </a:cubicBezTo>
                    <a:cubicBezTo>
                      <a:pt x="59" y="92"/>
                      <a:pt x="59" y="92"/>
                      <a:pt x="58" y="91"/>
                    </a:cubicBezTo>
                    <a:cubicBezTo>
                      <a:pt x="58" y="91"/>
                      <a:pt x="57" y="91"/>
                      <a:pt x="57" y="90"/>
                    </a:cubicBezTo>
                    <a:cubicBezTo>
                      <a:pt x="56" y="89"/>
                      <a:pt x="57" y="89"/>
                      <a:pt x="56" y="88"/>
                    </a:cubicBezTo>
                    <a:cubicBezTo>
                      <a:pt x="56" y="88"/>
                      <a:pt x="56" y="87"/>
                      <a:pt x="56" y="87"/>
                    </a:cubicBezTo>
                    <a:cubicBezTo>
                      <a:pt x="55" y="87"/>
                      <a:pt x="55" y="86"/>
                      <a:pt x="55" y="86"/>
                    </a:cubicBezTo>
                    <a:cubicBezTo>
                      <a:pt x="54" y="86"/>
                      <a:pt x="54" y="86"/>
                      <a:pt x="54" y="86"/>
                    </a:cubicBezTo>
                    <a:cubicBezTo>
                      <a:pt x="54" y="86"/>
                      <a:pt x="54" y="85"/>
                      <a:pt x="54" y="85"/>
                    </a:cubicBezTo>
                    <a:cubicBezTo>
                      <a:pt x="54" y="84"/>
                      <a:pt x="55" y="84"/>
                      <a:pt x="55" y="83"/>
                    </a:cubicBezTo>
                    <a:cubicBezTo>
                      <a:pt x="55" y="83"/>
                      <a:pt x="55" y="83"/>
                      <a:pt x="55" y="83"/>
                    </a:cubicBezTo>
                    <a:cubicBezTo>
                      <a:pt x="55" y="82"/>
                      <a:pt x="56" y="82"/>
                      <a:pt x="56" y="82"/>
                    </a:cubicBezTo>
                    <a:cubicBezTo>
                      <a:pt x="57" y="82"/>
                      <a:pt x="57" y="82"/>
                      <a:pt x="57" y="82"/>
                    </a:cubicBezTo>
                    <a:cubicBezTo>
                      <a:pt x="57" y="81"/>
                      <a:pt x="57" y="81"/>
                      <a:pt x="57" y="81"/>
                    </a:cubicBezTo>
                    <a:cubicBezTo>
                      <a:pt x="57" y="81"/>
                      <a:pt x="57" y="81"/>
                      <a:pt x="57" y="81"/>
                    </a:cubicBezTo>
                    <a:cubicBezTo>
                      <a:pt x="57" y="80"/>
                      <a:pt x="56" y="80"/>
                      <a:pt x="56" y="79"/>
                    </a:cubicBezTo>
                    <a:cubicBezTo>
                      <a:pt x="56" y="78"/>
                      <a:pt x="57" y="78"/>
                      <a:pt x="56" y="78"/>
                    </a:cubicBezTo>
                    <a:cubicBezTo>
                      <a:pt x="56" y="77"/>
                      <a:pt x="56" y="77"/>
                      <a:pt x="56" y="76"/>
                    </a:cubicBezTo>
                    <a:cubicBezTo>
                      <a:pt x="55" y="76"/>
                      <a:pt x="55" y="76"/>
                      <a:pt x="55" y="76"/>
                    </a:cubicBezTo>
                    <a:cubicBezTo>
                      <a:pt x="54" y="75"/>
                      <a:pt x="54" y="75"/>
                      <a:pt x="54" y="74"/>
                    </a:cubicBezTo>
                    <a:cubicBezTo>
                      <a:pt x="54" y="73"/>
                      <a:pt x="54" y="73"/>
                      <a:pt x="54" y="72"/>
                    </a:cubicBezTo>
                    <a:cubicBezTo>
                      <a:pt x="54" y="72"/>
                      <a:pt x="54" y="72"/>
                      <a:pt x="55" y="72"/>
                    </a:cubicBezTo>
                    <a:cubicBezTo>
                      <a:pt x="55" y="72"/>
                      <a:pt x="55" y="72"/>
                      <a:pt x="55" y="72"/>
                    </a:cubicBezTo>
                    <a:cubicBezTo>
                      <a:pt x="56" y="72"/>
                      <a:pt x="56" y="73"/>
                      <a:pt x="56" y="73"/>
                    </a:cubicBezTo>
                    <a:cubicBezTo>
                      <a:pt x="56" y="73"/>
                      <a:pt x="57" y="72"/>
                      <a:pt x="57" y="72"/>
                    </a:cubicBezTo>
                    <a:cubicBezTo>
                      <a:pt x="58" y="72"/>
                      <a:pt x="58" y="71"/>
                      <a:pt x="58" y="71"/>
                    </a:cubicBezTo>
                    <a:cubicBezTo>
                      <a:pt x="58" y="71"/>
                      <a:pt x="58" y="71"/>
                      <a:pt x="58" y="71"/>
                    </a:cubicBezTo>
                    <a:cubicBezTo>
                      <a:pt x="59" y="70"/>
                      <a:pt x="58" y="70"/>
                      <a:pt x="59" y="69"/>
                    </a:cubicBezTo>
                    <a:cubicBezTo>
                      <a:pt x="59" y="69"/>
                      <a:pt x="59" y="69"/>
                      <a:pt x="60" y="68"/>
                    </a:cubicBezTo>
                    <a:cubicBezTo>
                      <a:pt x="61" y="68"/>
                      <a:pt x="61" y="69"/>
                      <a:pt x="62" y="68"/>
                    </a:cubicBezTo>
                    <a:cubicBezTo>
                      <a:pt x="63" y="68"/>
                      <a:pt x="63" y="68"/>
                      <a:pt x="64" y="68"/>
                    </a:cubicBezTo>
                    <a:cubicBezTo>
                      <a:pt x="65" y="68"/>
                      <a:pt x="65" y="68"/>
                      <a:pt x="65" y="68"/>
                    </a:cubicBezTo>
                    <a:cubicBezTo>
                      <a:pt x="66" y="68"/>
                      <a:pt x="66" y="68"/>
                      <a:pt x="67" y="69"/>
                    </a:cubicBezTo>
                    <a:cubicBezTo>
                      <a:pt x="67" y="69"/>
                      <a:pt x="67" y="70"/>
                      <a:pt x="68" y="70"/>
                    </a:cubicBezTo>
                    <a:cubicBezTo>
                      <a:pt x="68" y="70"/>
                      <a:pt x="69" y="70"/>
                      <a:pt x="69" y="70"/>
                    </a:cubicBezTo>
                    <a:cubicBezTo>
                      <a:pt x="70" y="70"/>
                      <a:pt x="70" y="71"/>
                      <a:pt x="70" y="71"/>
                    </a:cubicBezTo>
                    <a:cubicBezTo>
                      <a:pt x="71" y="71"/>
                      <a:pt x="71" y="71"/>
                      <a:pt x="72" y="71"/>
                    </a:cubicBezTo>
                    <a:cubicBezTo>
                      <a:pt x="73" y="70"/>
                      <a:pt x="74" y="71"/>
                      <a:pt x="75" y="71"/>
                    </a:cubicBezTo>
                    <a:cubicBezTo>
                      <a:pt x="75" y="70"/>
                      <a:pt x="76" y="70"/>
                      <a:pt x="77" y="70"/>
                    </a:cubicBezTo>
                    <a:cubicBezTo>
                      <a:pt x="77" y="70"/>
                      <a:pt x="77" y="70"/>
                      <a:pt x="78" y="70"/>
                    </a:cubicBezTo>
                    <a:cubicBezTo>
                      <a:pt x="78" y="70"/>
                      <a:pt x="79" y="70"/>
                      <a:pt x="79" y="70"/>
                    </a:cubicBezTo>
                    <a:cubicBezTo>
                      <a:pt x="80" y="71"/>
                      <a:pt x="80" y="71"/>
                      <a:pt x="80" y="71"/>
                    </a:cubicBezTo>
                    <a:cubicBezTo>
                      <a:pt x="81" y="71"/>
                      <a:pt x="81" y="71"/>
                      <a:pt x="81" y="71"/>
                    </a:cubicBezTo>
                    <a:cubicBezTo>
                      <a:pt x="82" y="71"/>
                      <a:pt x="83" y="71"/>
                      <a:pt x="83" y="70"/>
                    </a:cubicBezTo>
                    <a:cubicBezTo>
                      <a:pt x="83" y="70"/>
                      <a:pt x="83" y="70"/>
                      <a:pt x="83" y="70"/>
                    </a:cubicBezTo>
                    <a:cubicBezTo>
                      <a:pt x="83" y="69"/>
                      <a:pt x="83" y="69"/>
                      <a:pt x="82" y="69"/>
                    </a:cubicBezTo>
                    <a:cubicBezTo>
                      <a:pt x="82" y="69"/>
                      <a:pt x="82" y="69"/>
                      <a:pt x="81" y="69"/>
                    </a:cubicBezTo>
                    <a:cubicBezTo>
                      <a:pt x="81" y="69"/>
                      <a:pt x="81" y="69"/>
                      <a:pt x="80" y="69"/>
                    </a:cubicBezTo>
                    <a:cubicBezTo>
                      <a:pt x="80" y="69"/>
                      <a:pt x="80" y="68"/>
                      <a:pt x="80" y="68"/>
                    </a:cubicBezTo>
                    <a:cubicBezTo>
                      <a:pt x="80" y="67"/>
                      <a:pt x="81" y="68"/>
                      <a:pt x="81" y="68"/>
                    </a:cubicBezTo>
                    <a:cubicBezTo>
                      <a:pt x="81" y="67"/>
                      <a:pt x="82" y="67"/>
                      <a:pt x="81" y="67"/>
                    </a:cubicBezTo>
                    <a:cubicBezTo>
                      <a:pt x="81" y="66"/>
                      <a:pt x="81" y="66"/>
                      <a:pt x="81" y="66"/>
                    </a:cubicBezTo>
                    <a:cubicBezTo>
                      <a:pt x="81" y="66"/>
                      <a:pt x="81" y="66"/>
                      <a:pt x="81" y="65"/>
                    </a:cubicBezTo>
                    <a:cubicBezTo>
                      <a:pt x="81" y="65"/>
                      <a:pt x="82" y="65"/>
                      <a:pt x="82" y="65"/>
                    </a:cubicBezTo>
                    <a:cubicBezTo>
                      <a:pt x="82" y="65"/>
                      <a:pt x="83" y="65"/>
                      <a:pt x="83" y="65"/>
                    </a:cubicBezTo>
                    <a:cubicBezTo>
                      <a:pt x="83" y="65"/>
                      <a:pt x="83" y="65"/>
                      <a:pt x="83" y="64"/>
                    </a:cubicBezTo>
                    <a:cubicBezTo>
                      <a:pt x="83" y="64"/>
                      <a:pt x="83" y="64"/>
                      <a:pt x="83" y="63"/>
                    </a:cubicBezTo>
                    <a:cubicBezTo>
                      <a:pt x="82" y="63"/>
                      <a:pt x="82" y="63"/>
                      <a:pt x="82" y="63"/>
                    </a:cubicBezTo>
                    <a:cubicBezTo>
                      <a:pt x="81" y="63"/>
                      <a:pt x="81" y="63"/>
                      <a:pt x="81" y="63"/>
                    </a:cubicBezTo>
                    <a:cubicBezTo>
                      <a:pt x="81" y="62"/>
                      <a:pt x="82" y="62"/>
                      <a:pt x="82" y="62"/>
                    </a:cubicBezTo>
                    <a:cubicBezTo>
                      <a:pt x="82" y="61"/>
                      <a:pt x="83" y="62"/>
                      <a:pt x="83" y="62"/>
                    </a:cubicBezTo>
                    <a:cubicBezTo>
                      <a:pt x="84" y="62"/>
                      <a:pt x="84" y="62"/>
                      <a:pt x="85" y="62"/>
                    </a:cubicBezTo>
                    <a:cubicBezTo>
                      <a:pt x="85" y="61"/>
                      <a:pt x="85" y="61"/>
                      <a:pt x="85" y="61"/>
                    </a:cubicBezTo>
                    <a:cubicBezTo>
                      <a:pt x="85" y="61"/>
                      <a:pt x="86" y="61"/>
                      <a:pt x="86" y="61"/>
                    </a:cubicBezTo>
                    <a:cubicBezTo>
                      <a:pt x="87" y="61"/>
                      <a:pt x="87" y="61"/>
                      <a:pt x="88" y="61"/>
                    </a:cubicBezTo>
                    <a:cubicBezTo>
                      <a:pt x="88" y="61"/>
                      <a:pt x="88" y="61"/>
                      <a:pt x="89" y="60"/>
                    </a:cubicBezTo>
                    <a:cubicBezTo>
                      <a:pt x="89" y="60"/>
                      <a:pt x="89" y="60"/>
                      <a:pt x="90" y="60"/>
                    </a:cubicBezTo>
                    <a:cubicBezTo>
                      <a:pt x="90" y="60"/>
                      <a:pt x="90" y="60"/>
                      <a:pt x="90" y="60"/>
                    </a:cubicBezTo>
                    <a:cubicBezTo>
                      <a:pt x="91" y="60"/>
                      <a:pt x="91" y="60"/>
                      <a:pt x="91" y="60"/>
                    </a:cubicBezTo>
                    <a:cubicBezTo>
                      <a:pt x="92" y="60"/>
                      <a:pt x="92" y="60"/>
                      <a:pt x="93" y="59"/>
                    </a:cubicBezTo>
                    <a:cubicBezTo>
                      <a:pt x="93" y="59"/>
                      <a:pt x="93" y="59"/>
                      <a:pt x="93" y="59"/>
                    </a:cubicBezTo>
                    <a:cubicBezTo>
                      <a:pt x="93" y="59"/>
                      <a:pt x="93" y="59"/>
                      <a:pt x="93" y="59"/>
                    </a:cubicBezTo>
                    <a:cubicBezTo>
                      <a:pt x="94" y="58"/>
                      <a:pt x="94" y="59"/>
                      <a:pt x="94" y="59"/>
                    </a:cubicBezTo>
                    <a:cubicBezTo>
                      <a:pt x="94" y="58"/>
                      <a:pt x="95" y="58"/>
                      <a:pt x="95" y="58"/>
                    </a:cubicBezTo>
                    <a:cubicBezTo>
                      <a:pt x="95" y="58"/>
                      <a:pt x="95" y="58"/>
                      <a:pt x="96" y="58"/>
                    </a:cubicBezTo>
                    <a:cubicBezTo>
                      <a:pt x="96" y="58"/>
                      <a:pt x="97" y="58"/>
                      <a:pt x="97" y="58"/>
                    </a:cubicBezTo>
                    <a:cubicBezTo>
                      <a:pt x="97" y="58"/>
                      <a:pt x="98" y="59"/>
                      <a:pt x="98" y="59"/>
                    </a:cubicBezTo>
                    <a:cubicBezTo>
                      <a:pt x="98" y="59"/>
                      <a:pt x="98" y="59"/>
                      <a:pt x="98" y="59"/>
                    </a:cubicBezTo>
                    <a:cubicBezTo>
                      <a:pt x="98" y="59"/>
                      <a:pt x="98" y="59"/>
                      <a:pt x="98" y="59"/>
                    </a:cubicBezTo>
                    <a:cubicBezTo>
                      <a:pt x="99" y="60"/>
                      <a:pt x="99" y="60"/>
                      <a:pt x="99" y="61"/>
                    </a:cubicBezTo>
                    <a:cubicBezTo>
                      <a:pt x="100" y="61"/>
                      <a:pt x="100" y="61"/>
                      <a:pt x="100" y="61"/>
                    </a:cubicBezTo>
                    <a:cubicBezTo>
                      <a:pt x="100" y="61"/>
                      <a:pt x="101" y="61"/>
                      <a:pt x="101" y="61"/>
                    </a:cubicBezTo>
                    <a:cubicBezTo>
                      <a:pt x="102" y="61"/>
                      <a:pt x="102" y="61"/>
                      <a:pt x="102" y="61"/>
                    </a:cubicBezTo>
                    <a:cubicBezTo>
                      <a:pt x="103" y="61"/>
                      <a:pt x="103" y="61"/>
                      <a:pt x="103" y="62"/>
                    </a:cubicBezTo>
                    <a:cubicBezTo>
                      <a:pt x="103" y="62"/>
                      <a:pt x="104" y="62"/>
                      <a:pt x="104" y="63"/>
                    </a:cubicBezTo>
                    <a:cubicBezTo>
                      <a:pt x="104" y="63"/>
                      <a:pt x="104" y="63"/>
                      <a:pt x="105" y="63"/>
                    </a:cubicBezTo>
                    <a:cubicBezTo>
                      <a:pt x="105" y="63"/>
                      <a:pt x="105" y="62"/>
                      <a:pt x="106" y="62"/>
                    </a:cubicBezTo>
                    <a:cubicBezTo>
                      <a:pt x="106" y="62"/>
                      <a:pt x="107" y="61"/>
                      <a:pt x="107" y="61"/>
                    </a:cubicBezTo>
                    <a:cubicBezTo>
                      <a:pt x="107" y="61"/>
                      <a:pt x="108" y="61"/>
                      <a:pt x="108" y="61"/>
                    </a:cubicBezTo>
                    <a:cubicBezTo>
                      <a:pt x="109" y="61"/>
                      <a:pt x="109" y="61"/>
                      <a:pt x="110" y="61"/>
                    </a:cubicBezTo>
                    <a:cubicBezTo>
                      <a:pt x="110" y="62"/>
                      <a:pt x="110" y="62"/>
                      <a:pt x="110" y="63"/>
                    </a:cubicBezTo>
                    <a:cubicBezTo>
                      <a:pt x="111" y="63"/>
                      <a:pt x="111" y="63"/>
                      <a:pt x="112" y="63"/>
                    </a:cubicBezTo>
                    <a:cubicBezTo>
                      <a:pt x="112" y="63"/>
                      <a:pt x="113" y="63"/>
                      <a:pt x="113" y="64"/>
                    </a:cubicBezTo>
                    <a:cubicBezTo>
                      <a:pt x="114" y="64"/>
                      <a:pt x="114" y="64"/>
                      <a:pt x="115" y="65"/>
                    </a:cubicBezTo>
                    <a:cubicBezTo>
                      <a:pt x="115" y="65"/>
                      <a:pt x="115" y="65"/>
                      <a:pt x="116" y="65"/>
                    </a:cubicBezTo>
                    <a:cubicBezTo>
                      <a:pt x="116" y="65"/>
                      <a:pt x="116" y="65"/>
                      <a:pt x="117" y="66"/>
                    </a:cubicBezTo>
                    <a:cubicBezTo>
                      <a:pt x="117" y="66"/>
                      <a:pt x="117" y="67"/>
                      <a:pt x="117" y="67"/>
                    </a:cubicBezTo>
                    <a:cubicBezTo>
                      <a:pt x="118" y="67"/>
                      <a:pt x="118" y="68"/>
                      <a:pt x="118" y="68"/>
                    </a:cubicBezTo>
                    <a:cubicBezTo>
                      <a:pt x="119" y="68"/>
                      <a:pt x="119" y="69"/>
                      <a:pt x="119" y="69"/>
                    </a:cubicBezTo>
                    <a:cubicBezTo>
                      <a:pt x="119" y="69"/>
                      <a:pt x="120" y="69"/>
                      <a:pt x="120" y="69"/>
                    </a:cubicBezTo>
                    <a:cubicBezTo>
                      <a:pt x="120" y="70"/>
                      <a:pt x="120" y="70"/>
                      <a:pt x="121" y="70"/>
                    </a:cubicBezTo>
                    <a:cubicBezTo>
                      <a:pt x="121" y="70"/>
                      <a:pt x="122" y="70"/>
                      <a:pt x="122" y="71"/>
                    </a:cubicBezTo>
                    <a:cubicBezTo>
                      <a:pt x="122" y="71"/>
                      <a:pt x="122" y="71"/>
                      <a:pt x="122" y="71"/>
                    </a:cubicBezTo>
                    <a:cubicBezTo>
                      <a:pt x="123" y="71"/>
                      <a:pt x="123" y="71"/>
                      <a:pt x="123" y="71"/>
                    </a:cubicBezTo>
                    <a:cubicBezTo>
                      <a:pt x="123" y="71"/>
                      <a:pt x="124" y="71"/>
                      <a:pt x="124" y="71"/>
                    </a:cubicBezTo>
                    <a:cubicBezTo>
                      <a:pt x="124" y="71"/>
                      <a:pt x="124" y="71"/>
                      <a:pt x="124" y="71"/>
                    </a:cubicBezTo>
                    <a:cubicBezTo>
                      <a:pt x="124" y="70"/>
                      <a:pt x="124" y="70"/>
                      <a:pt x="125" y="70"/>
                    </a:cubicBezTo>
                    <a:cubicBezTo>
                      <a:pt x="125" y="69"/>
                      <a:pt x="125" y="69"/>
                      <a:pt x="126" y="69"/>
                    </a:cubicBezTo>
                    <a:cubicBezTo>
                      <a:pt x="126" y="69"/>
                      <a:pt x="126" y="69"/>
                      <a:pt x="126" y="70"/>
                    </a:cubicBezTo>
                    <a:cubicBezTo>
                      <a:pt x="126" y="70"/>
                      <a:pt x="127" y="70"/>
                      <a:pt x="127" y="70"/>
                    </a:cubicBezTo>
                    <a:cubicBezTo>
                      <a:pt x="127" y="70"/>
                      <a:pt x="128" y="70"/>
                      <a:pt x="128" y="69"/>
                    </a:cubicBezTo>
                    <a:cubicBezTo>
                      <a:pt x="128" y="69"/>
                      <a:pt x="129" y="69"/>
                      <a:pt x="129" y="69"/>
                    </a:cubicBezTo>
                    <a:cubicBezTo>
                      <a:pt x="129" y="69"/>
                      <a:pt x="130" y="69"/>
                      <a:pt x="130" y="69"/>
                    </a:cubicBezTo>
                    <a:cubicBezTo>
                      <a:pt x="131" y="69"/>
                      <a:pt x="131" y="69"/>
                      <a:pt x="131" y="69"/>
                    </a:cubicBezTo>
                    <a:cubicBezTo>
                      <a:pt x="132" y="69"/>
                      <a:pt x="132" y="68"/>
                      <a:pt x="133" y="69"/>
                    </a:cubicBezTo>
                    <a:cubicBezTo>
                      <a:pt x="133" y="69"/>
                      <a:pt x="133" y="69"/>
                      <a:pt x="134" y="69"/>
                    </a:cubicBezTo>
                    <a:cubicBezTo>
                      <a:pt x="134" y="69"/>
                      <a:pt x="134" y="70"/>
                      <a:pt x="134" y="70"/>
                    </a:cubicBezTo>
                    <a:cubicBezTo>
                      <a:pt x="134" y="70"/>
                      <a:pt x="135" y="70"/>
                      <a:pt x="135" y="70"/>
                    </a:cubicBezTo>
                    <a:cubicBezTo>
                      <a:pt x="135" y="70"/>
                      <a:pt x="135" y="70"/>
                      <a:pt x="136" y="71"/>
                    </a:cubicBezTo>
                    <a:cubicBezTo>
                      <a:pt x="136" y="71"/>
                      <a:pt x="136" y="71"/>
                      <a:pt x="136" y="71"/>
                    </a:cubicBezTo>
                    <a:cubicBezTo>
                      <a:pt x="137" y="71"/>
                      <a:pt x="137" y="71"/>
                      <a:pt x="137" y="71"/>
                    </a:cubicBezTo>
                    <a:cubicBezTo>
                      <a:pt x="138" y="71"/>
                      <a:pt x="138" y="71"/>
                      <a:pt x="138" y="71"/>
                    </a:cubicBezTo>
                    <a:cubicBezTo>
                      <a:pt x="138" y="71"/>
                      <a:pt x="138" y="70"/>
                      <a:pt x="138" y="70"/>
                    </a:cubicBezTo>
                    <a:cubicBezTo>
                      <a:pt x="139" y="70"/>
                      <a:pt x="139" y="70"/>
                      <a:pt x="139" y="70"/>
                    </a:cubicBezTo>
                    <a:cubicBezTo>
                      <a:pt x="140" y="70"/>
                      <a:pt x="140" y="70"/>
                      <a:pt x="140" y="70"/>
                    </a:cubicBezTo>
                    <a:cubicBezTo>
                      <a:pt x="141" y="70"/>
                      <a:pt x="141" y="70"/>
                      <a:pt x="141" y="71"/>
                    </a:cubicBezTo>
                    <a:cubicBezTo>
                      <a:pt x="141" y="71"/>
                      <a:pt x="141" y="71"/>
                      <a:pt x="141" y="71"/>
                    </a:cubicBezTo>
                    <a:cubicBezTo>
                      <a:pt x="141" y="71"/>
                      <a:pt x="141" y="71"/>
                      <a:pt x="141" y="71"/>
                    </a:cubicBezTo>
                    <a:cubicBezTo>
                      <a:pt x="142" y="72"/>
                      <a:pt x="143" y="72"/>
                      <a:pt x="143" y="72"/>
                    </a:cubicBezTo>
                    <a:cubicBezTo>
                      <a:pt x="143" y="72"/>
                      <a:pt x="143" y="72"/>
                      <a:pt x="144" y="73"/>
                    </a:cubicBezTo>
                    <a:cubicBezTo>
                      <a:pt x="144" y="72"/>
                      <a:pt x="144" y="72"/>
                      <a:pt x="144" y="72"/>
                    </a:cubicBezTo>
                    <a:cubicBezTo>
                      <a:pt x="144" y="72"/>
                      <a:pt x="145" y="71"/>
                      <a:pt x="145" y="71"/>
                    </a:cubicBezTo>
                    <a:cubicBezTo>
                      <a:pt x="145" y="71"/>
                      <a:pt x="145" y="71"/>
                      <a:pt x="145" y="71"/>
                    </a:cubicBezTo>
                    <a:cubicBezTo>
                      <a:pt x="146" y="70"/>
                      <a:pt x="146" y="70"/>
                      <a:pt x="146" y="70"/>
                    </a:cubicBezTo>
                    <a:cubicBezTo>
                      <a:pt x="147" y="70"/>
                      <a:pt x="147" y="70"/>
                      <a:pt x="147" y="69"/>
                    </a:cubicBezTo>
                    <a:cubicBezTo>
                      <a:pt x="148" y="69"/>
                      <a:pt x="148" y="69"/>
                      <a:pt x="149" y="69"/>
                    </a:cubicBezTo>
                    <a:cubicBezTo>
                      <a:pt x="149" y="69"/>
                      <a:pt x="150" y="69"/>
                      <a:pt x="150" y="68"/>
                    </a:cubicBezTo>
                    <a:cubicBezTo>
                      <a:pt x="151" y="68"/>
                      <a:pt x="151" y="67"/>
                      <a:pt x="151" y="67"/>
                    </a:cubicBezTo>
                    <a:cubicBezTo>
                      <a:pt x="152" y="67"/>
                      <a:pt x="152" y="67"/>
                      <a:pt x="152" y="68"/>
                    </a:cubicBezTo>
                    <a:cubicBezTo>
                      <a:pt x="152" y="68"/>
                      <a:pt x="152" y="68"/>
                      <a:pt x="151" y="68"/>
                    </a:cubicBezTo>
                    <a:cubicBezTo>
                      <a:pt x="151" y="69"/>
                      <a:pt x="151" y="69"/>
                      <a:pt x="152" y="69"/>
                    </a:cubicBezTo>
                    <a:cubicBezTo>
                      <a:pt x="152" y="69"/>
                      <a:pt x="152" y="69"/>
                      <a:pt x="153" y="69"/>
                    </a:cubicBezTo>
                    <a:cubicBezTo>
                      <a:pt x="153" y="69"/>
                      <a:pt x="154" y="69"/>
                      <a:pt x="154" y="69"/>
                    </a:cubicBezTo>
                    <a:cubicBezTo>
                      <a:pt x="155" y="69"/>
                      <a:pt x="155" y="70"/>
                      <a:pt x="155" y="70"/>
                    </a:cubicBezTo>
                    <a:cubicBezTo>
                      <a:pt x="156" y="70"/>
                      <a:pt x="156" y="70"/>
                      <a:pt x="156" y="71"/>
                    </a:cubicBezTo>
                    <a:cubicBezTo>
                      <a:pt x="157" y="71"/>
                      <a:pt x="157" y="70"/>
                      <a:pt x="158" y="70"/>
                    </a:cubicBezTo>
                    <a:cubicBezTo>
                      <a:pt x="159" y="70"/>
                      <a:pt x="159" y="71"/>
                      <a:pt x="160" y="71"/>
                    </a:cubicBezTo>
                    <a:cubicBezTo>
                      <a:pt x="160" y="71"/>
                      <a:pt x="160" y="71"/>
                      <a:pt x="161" y="71"/>
                    </a:cubicBezTo>
                    <a:cubicBezTo>
                      <a:pt x="161" y="71"/>
                      <a:pt x="161" y="71"/>
                      <a:pt x="161" y="71"/>
                    </a:cubicBezTo>
                    <a:cubicBezTo>
                      <a:pt x="161" y="71"/>
                      <a:pt x="162" y="71"/>
                      <a:pt x="162" y="71"/>
                    </a:cubicBezTo>
                    <a:cubicBezTo>
                      <a:pt x="162" y="71"/>
                      <a:pt x="162" y="71"/>
                      <a:pt x="163" y="71"/>
                    </a:cubicBezTo>
                    <a:cubicBezTo>
                      <a:pt x="163" y="71"/>
                      <a:pt x="163" y="71"/>
                      <a:pt x="163" y="71"/>
                    </a:cubicBezTo>
                    <a:cubicBezTo>
                      <a:pt x="163" y="70"/>
                      <a:pt x="163" y="70"/>
                      <a:pt x="163" y="70"/>
                    </a:cubicBezTo>
                    <a:cubicBezTo>
                      <a:pt x="163" y="69"/>
                      <a:pt x="163" y="69"/>
                      <a:pt x="163" y="69"/>
                    </a:cubicBezTo>
                    <a:cubicBezTo>
                      <a:pt x="163" y="69"/>
                      <a:pt x="163" y="69"/>
                      <a:pt x="162" y="68"/>
                    </a:cubicBezTo>
                    <a:cubicBezTo>
                      <a:pt x="162" y="68"/>
                      <a:pt x="162" y="68"/>
                      <a:pt x="161" y="67"/>
                    </a:cubicBezTo>
                    <a:cubicBezTo>
                      <a:pt x="161" y="67"/>
                      <a:pt x="161" y="66"/>
                      <a:pt x="161" y="66"/>
                    </a:cubicBezTo>
                    <a:cubicBezTo>
                      <a:pt x="161" y="66"/>
                      <a:pt x="162" y="65"/>
                      <a:pt x="162" y="65"/>
                    </a:cubicBezTo>
                    <a:cubicBezTo>
                      <a:pt x="162" y="65"/>
                      <a:pt x="162" y="65"/>
                      <a:pt x="162" y="65"/>
                    </a:cubicBezTo>
                    <a:cubicBezTo>
                      <a:pt x="163" y="65"/>
                      <a:pt x="163" y="65"/>
                      <a:pt x="163" y="65"/>
                    </a:cubicBezTo>
                    <a:cubicBezTo>
                      <a:pt x="163" y="65"/>
                      <a:pt x="164" y="64"/>
                      <a:pt x="164" y="65"/>
                    </a:cubicBezTo>
                    <a:cubicBezTo>
                      <a:pt x="164" y="65"/>
                      <a:pt x="164" y="65"/>
                      <a:pt x="164" y="65"/>
                    </a:cubicBezTo>
                    <a:cubicBezTo>
                      <a:pt x="164" y="65"/>
                      <a:pt x="165" y="65"/>
                      <a:pt x="165" y="65"/>
                    </a:cubicBezTo>
                    <a:cubicBezTo>
                      <a:pt x="165" y="66"/>
                      <a:pt x="166" y="66"/>
                      <a:pt x="166" y="66"/>
                    </a:cubicBezTo>
                    <a:cubicBezTo>
                      <a:pt x="167" y="66"/>
                      <a:pt x="168" y="67"/>
                      <a:pt x="168" y="67"/>
                    </a:cubicBezTo>
                    <a:cubicBezTo>
                      <a:pt x="169" y="67"/>
                      <a:pt x="169" y="67"/>
                      <a:pt x="170" y="67"/>
                    </a:cubicBezTo>
                    <a:cubicBezTo>
                      <a:pt x="170" y="67"/>
                      <a:pt x="170" y="67"/>
                      <a:pt x="171" y="68"/>
                    </a:cubicBezTo>
                    <a:cubicBezTo>
                      <a:pt x="171" y="68"/>
                      <a:pt x="172" y="68"/>
                      <a:pt x="172" y="69"/>
                    </a:cubicBezTo>
                    <a:cubicBezTo>
                      <a:pt x="172" y="69"/>
                      <a:pt x="172" y="69"/>
                      <a:pt x="172" y="69"/>
                    </a:cubicBezTo>
                    <a:cubicBezTo>
                      <a:pt x="173" y="70"/>
                      <a:pt x="173" y="69"/>
                      <a:pt x="174" y="70"/>
                    </a:cubicBezTo>
                    <a:cubicBezTo>
                      <a:pt x="174" y="70"/>
                      <a:pt x="174" y="70"/>
                      <a:pt x="174" y="70"/>
                    </a:cubicBezTo>
                    <a:cubicBezTo>
                      <a:pt x="175" y="71"/>
                      <a:pt x="176" y="70"/>
                      <a:pt x="176" y="70"/>
                    </a:cubicBezTo>
                    <a:cubicBezTo>
                      <a:pt x="177" y="70"/>
                      <a:pt x="177" y="70"/>
                      <a:pt x="178" y="69"/>
                    </a:cubicBezTo>
                    <a:cubicBezTo>
                      <a:pt x="179" y="69"/>
                      <a:pt x="179" y="69"/>
                      <a:pt x="180" y="69"/>
                    </a:cubicBezTo>
                    <a:cubicBezTo>
                      <a:pt x="180" y="69"/>
                      <a:pt x="181" y="70"/>
                      <a:pt x="181" y="70"/>
                    </a:cubicBezTo>
                    <a:cubicBezTo>
                      <a:pt x="182" y="70"/>
                      <a:pt x="182" y="70"/>
                      <a:pt x="182" y="70"/>
                    </a:cubicBezTo>
                    <a:cubicBezTo>
                      <a:pt x="183" y="70"/>
                      <a:pt x="183" y="71"/>
                      <a:pt x="184" y="71"/>
                    </a:cubicBezTo>
                    <a:cubicBezTo>
                      <a:pt x="184" y="71"/>
                      <a:pt x="185" y="70"/>
                      <a:pt x="185" y="71"/>
                    </a:cubicBezTo>
                    <a:cubicBezTo>
                      <a:pt x="185" y="71"/>
                      <a:pt x="185" y="71"/>
                      <a:pt x="185" y="71"/>
                    </a:cubicBezTo>
                    <a:cubicBezTo>
                      <a:pt x="185" y="71"/>
                      <a:pt x="186" y="71"/>
                      <a:pt x="186" y="71"/>
                    </a:cubicBezTo>
                    <a:cubicBezTo>
                      <a:pt x="186" y="72"/>
                      <a:pt x="186" y="72"/>
                      <a:pt x="187" y="72"/>
                    </a:cubicBezTo>
                    <a:cubicBezTo>
                      <a:pt x="188" y="73"/>
                      <a:pt x="188" y="72"/>
                      <a:pt x="189" y="72"/>
                    </a:cubicBezTo>
                    <a:cubicBezTo>
                      <a:pt x="190" y="72"/>
                      <a:pt x="190" y="72"/>
                      <a:pt x="191" y="72"/>
                    </a:cubicBezTo>
                    <a:cubicBezTo>
                      <a:pt x="192" y="72"/>
                      <a:pt x="192" y="72"/>
                      <a:pt x="193" y="72"/>
                    </a:cubicBezTo>
                    <a:cubicBezTo>
                      <a:pt x="194" y="72"/>
                      <a:pt x="194" y="72"/>
                      <a:pt x="195" y="72"/>
                    </a:cubicBezTo>
                    <a:cubicBezTo>
                      <a:pt x="196" y="71"/>
                      <a:pt x="196" y="71"/>
                      <a:pt x="196" y="71"/>
                    </a:cubicBezTo>
                    <a:cubicBezTo>
                      <a:pt x="196" y="71"/>
                      <a:pt x="197" y="71"/>
                      <a:pt x="197" y="71"/>
                    </a:cubicBezTo>
                    <a:cubicBezTo>
                      <a:pt x="198" y="70"/>
                      <a:pt x="198" y="70"/>
                      <a:pt x="199" y="70"/>
                    </a:cubicBezTo>
                    <a:cubicBezTo>
                      <a:pt x="199" y="70"/>
                      <a:pt x="200" y="70"/>
                      <a:pt x="200" y="70"/>
                    </a:cubicBezTo>
                    <a:cubicBezTo>
                      <a:pt x="201" y="71"/>
                      <a:pt x="201" y="71"/>
                      <a:pt x="202" y="71"/>
                    </a:cubicBezTo>
                    <a:cubicBezTo>
                      <a:pt x="202" y="71"/>
                      <a:pt x="202" y="71"/>
                      <a:pt x="202" y="71"/>
                    </a:cubicBezTo>
                    <a:cubicBezTo>
                      <a:pt x="202" y="71"/>
                      <a:pt x="203" y="71"/>
                      <a:pt x="203" y="71"/>
                    </a:cubicBezTo>
                    <a:cubicBezTo>
                      <a:pt x="204" y="71"/>
                      <a:pt x="204" y="71"/>
                      <a:pt x="205" y="71"/>
                    </a:cubicBezTo>
                    <a:cubicBezTo>
                      <a:pt x="205" y="71"/>
                      <a:pt x="205" y="71"/>
                      <a:pt x="205" y="71"/>
                    </a:cubicBezTo>
                    <a:cubicBezTo>
                      <a:pt x="206" y="71"/>
                      <a:pt x="206" y="71"/>
                      <a:pt x="207" y="72"/>
                    </a:cubicBezTo>
                    <a:cubicBezTo>
                      <a:pt x="207" y="72"/>
                      <a:pt x="208" y="72"/>
                      <a:pt x="208" y="72"/>
                    </a:cubicBezTo>
                    <a:cubicBezTo>
                      <a:pt x="209" y="72"/>
                      <a:pt x="209" y="71"/>
                      <a:pt x="209" y="71"/>
                    </a:cubicBezTo>
                    <a:cubicBezTo>
                      <a:pt x="209" y="71"/>
                      <a:pt x="209" y="71"/>
                      <a:pt x="209" y="71"/>
                    </a:cubicBezTo>
                    <a:cubicBezTo>
                      <a:pt x="209" y="70"/>
                      <a:pt x="210" y="71"/>
                      <a:pt x="210" y="70"/>
                    </a:cubicBezTo>
                    <a:cubicBezTo>
                      <a:pt x="210" y="70"/>
                      <a:pt x="209" y="70"/>
                      <a:pt x="209" y="69"/>
                    </a:cubicBezTo>
                    <a:cubicBezTo>
                      <a:pt x="209" y="69"/>
                      <a:pt x="209" y="68"/>
                      <a:pt x="209" y="68"/>
                    </a:cubicBezTo>
                    <a:cubicBezTo>
                      <a:pt x="209" y="67"/>
                      <a:pt x="209" y="67"/>
                      <a:pt x="209" y="67"/>
                    </a:cubicBezTo>
                    <a:cubicBezTo>
                      <a:pt x="208" y="66"/>
                      <a:pt x="209" y="66"/>
                      <a:pt x="209" y="65"/>
                    </a:cubicBezTo>
                    <a:cubicBezTo>
                      <a:pt x="209" y="65"/>
                      <a:pt x="209" y="65"/>
                      <a:pt x="209" y="65"/>
                    </a:cubicBezTo>
                    <a:cubicBezTo>
                      <a:pt x="209" y="65"/>
                      <a:pt x="209" y="65"/>
                      <a:pt x="209" y="65"/>
                    </a:cubicBezTo>
                    <a:cubicBezTo>
                      <a:pt x="209" y="64"/>
                      <a:pt x="209" y="64"/>
                      <a:pt x="209" y="64"/>
                    </a:cubicBezTo>
                    <a:cubicBezTo>
                      <a:pt x="208" y="64"/>
                      <a:pt x="208" y="63"/>
                      <a:pt x="208" y="63"/>
                    </a:cubicBezTo>
                    <a:cubicBezTo>
                      <a:pt x="207" y="63"/>
                      <a:pt x="207" y="63"/>
                      <a:pt x="207" y="63"/>
                    </a:cubicBezTo>
                    <a:cubicBezTo>
                      <a:pt x="207" y="63"/>
                      <a:pt x="207" y="63"/>
                      <a:pt x="207" y="62"/>
                    </a:cubicBezTo>
                    <a:cubicBezTo>
                      <a:pt x="207" y="62"/>
                      <a:pt x="207" y="62"/>
                      <a:pt x="207" y="62"/>
                    </a:cubicBezTo>
                    <a:cubicBezTo>
                      <a:pt x="208" y="61"/>
                      <a:pt x="208" y="62"/>
                      <a:pt x="208" y="61"/>
                    </a:cubicBezTo>
                    <a:cubicBezTo>
                      <a:pt x="209" y="61"/>
                      <a:pt x="209" y="61"/>
                      <a:pt x="210" y="61"/>
                    </a:cubicBezTo>
                    <a:cubicBezTo>
                      <a:pt x="211" y="61"/>
                      <a:pt x="211" y="61"/>
                      <a:pt x="212" y="61"/>
                    </a:cubicBezTo>
                    <a:cubicBezTo>
                      <a:pt x="212" y="61"/>
                      <a:pt x="212" y="61"/>
                      <a:pt x="213" y="61"/>
                    </a:cubicBezTo>
                    <a:cubicBezTo>
                      <a:pt x="213" y="61"/>
                      <a:pt x="214" y="61"/>
                      <a:pt x="214" y="62"/>
                    </a:cubicBezTo>
                    <a:cubicBezTo>
                      <a:pt x="215" y="62"/>
                      <a:pt x="215" y="62"/>
                      <a:pt x="215" y="62"/>
                    </a:cubicBezTo>
                    <a:cubicBezTo>
                      <a:pt x="215" y="62"/>
                      <a:pt x="216" y="62"/>
                      <a:pt x="216" y="62"/>
                    </a:cubicBezTo>
                    <a:cubicBezTo>
                      <a:pt x="217" y="62"/>
                      <a:pt x="217" y="62"/>
                      <a:pt x="217" y="62"/>
                    </a:cubicBezTo>
                    <a:cubicBezTo>
                      <a:pt x="218" y="62"/>
                      <a:pt x="218" y="62"/>
                      <a:pt x="219" y="63"/>
                    </a:cubicBezTo>
                    <a:cubicBezTo>
                      <a:pt x="219" y="63"/>
                      <a:pt x="219" y="63"/>
                      <a:pt x="219" y="63"/>
                    </a:cubicBezTo>
                    <a:cubicBezTo>
                      <a:pt x="220" y="63"/>
                      <a:pt x="220" y="64"/>
                      <a:pt x="221" y="64"/>
                    </a:cubicBezTo>
                    <a:cubicBezTo>
                      <a:pt x="221" y="64"/>
                      <a:pt x="221" y="64"/>
                      <a:pt x="221" y="64"/>
                    </a:cubicBezTo>
                    <a:cubicBezTo>
                      <a:pt x="222" y="64"/>
                      <a:pt x="222" y="64"/>
                      <a:pt x="222" y="64"/>
                    </a:cubicBezTo>
                    <a:cubicBezTo>
                      <a:pt x="222" y="65"/>
                      <a:pt x="222" y="65"/>
                      <a:pt x="222" y="65"/>
                    </a:cubicBezTo>
                    <a:cubicBezTo>
                      <a:pt x="222" y="65"/>
                      <a:pt x="222" y="65"/>
                      <a:pt x="222" y="65"/>
                    </a:cubicBezTo>
                    <a:cubicBezTo>
                      <a:pt x="223" y="65"/>
                      <a:pt x="223" y="66"/>
                      <a:pt x="223" y="66"/>
                    </a:cubicBezTo>
                    <a:cubicBezTo>
                      <a:pt x="223" y="66"/>
                      <a:pt x="224" y="67"/>
                      <a:pt x="224" y="67"/>
                    </a:cubicBezTo>
                    <a:cubicBezTo>
                      <a:pt x="225" y="67"/>
                      <a:pt x="225" y="68"/>
                      <a:pt x="226" y="68"/>
                    </a:cubicBezTo>
                    <a:cubicBezTo>
                      <a:pt x="226" y="69"/>
                      <a:pt x="227" y="69"/>
                      <a:pt x="227" y="70"/>
                    </a:cubicBezTo>
                    <a:cubicBezTo>
                      <a:pt x="228" y="70"/>
                      <a:pt x="228" y="71"/>
                      <a:pt x="228" y="71"/>
                    </a:cubicBezTo>
                    <a:cubicBezTo>
                      <a:pt x="228" y="71"/>
                      <a:pt x="229" y="71"/>
                      <a:pt x="229" y="71"/>
                    </a:cubicBezTo>
                    <a:cubicBezTo>
                      <a:pt x="229" y="71"/>
                      <a:pt x="229" y="72"/>
                      <a:pt x="229" y="72"/>
                    </a:cubicBezTo>
                    <a:cubicBezTo>
                      <a:pt x="230" y="72"/>
                      <a:pt x="230" y="72"/>
                      <a:pt x="230" y="72"/>
                    </a:cubicBezTo>
                    <a:cubicBezTo>
                      <a:pt x="231" y="72"/>
                      <a:pt x="231" y="72"/>
                      <a:pt x="231" y="72"/>
                    </a:cubicBezTo>
                    <a:cubicBezTo>
                      <a:pt x="232" y="72"/>
                      <a:pt x="232" y="72"/>
                      <a:pt x="233" y="73"/>
                    </a:cubicBezTo>
                    <a:cubicBezTo>
                      <a:pt x="234" y="73"/>
                      <a:pt x="234" y="73"/>
                      <a:pt x="235" y="73"/>
                    </a:cubicBezTo>
                    <a:cubicBezTo>
                      <a:pt x="235" y="73"/>
                      <a:pt x="235" y="73"/>
                      <a:pt x="236" y="73"/>
                    </a:cubicBezTo>
                    <a:cubicBezTo>
                      <a:pt x="236" y="73"/>
                      <a:pt x="236" y="74"/>
                      <a:pt x="237" y="74"/>
                    </a:cubicBezTo>
                    <a:cubicBezTo>
                      <a:pt x="237" y="74"/>
                      <a:pt x="238" y="74"/>
                      <a:pt x="238" y="75"/>
                    </a:cubicBezTo>
                    <a:cubicBezTo>
                      <a:pt x="239" y="75"/>
                      <a:pt x="239" y="75"/>
                      <a:pt x="239" y="76"/>
                    </a:cubicBezTo>
                    <a:cubicBezTo>
                      <a:pt x="239" y="76"/>
                      <a:pt x="240" y="76"/>
                      <a:pt x="240" y="77"/>
                    </a:cubicBezTo>
                    <a:cubicBezTo>
                      <a:pt x="240" y="77"/>
                      <a:pt x="241" y="77"/>
                      <a:pt x="241" y="77"/>
                    </a:cubicBezTo>
                    <a:cubicBezTo>
                      <a:pt x="241" y="77"/>
                      <a:pt x="242" y="77"/>
                      <a:pt x="242" y="77"/>
                    </a:cubicBezTo>
                    <a:cubicBezTo>
                      <a:pt x="243" y="77"/>
                      <a:pt x="243" y="77"/>
                      <a:pt x="243" y="77"/>
                    </a:cubicBezTo>
                    <a:cubicBezTo>
                      <a:pt x="244" y="77"/>
                      <a:pt x="244" y="77"/>
                      <a:pt x="245" y="77"/>
                    </a:cubicBezTo>
                    <a:cubicBezTo>
                      <a:pt x="245" y="77"/>
                      <a:pt x="245" y="76"/>
                      <a:pt x="246" y="76"/>
                    </a:cubicBezTo>
                    <a:cubicBezTo>
                      <a:pt x="246" y="76"/>
                      <a:pt x="246" y="76"/>
                      <a:pt x="247" y="76"/>
                    </a:cubicBezTo>
                    <a:cubicBezTo>
                      <a:pt x="247" y="76"/>
                      <a:pt x="247" y="76"/>
                      <a:pt x="247" y="76"/>
                    </a:cubicBezTo>
                    <a:cubicBezTo>
                      <a:pt x="247" y="76"/>
                      <a:pt x="247" y="77"/>
                      <a:pt x="248" y="77"/>
                    </a:cubicBezTo>
                    <a:cubicBezTo>
                      <a:pt x="248" y="77"/>
                      <a:pt x="248" y="77"/>
                      <a:pt x="248" y="77"/>
                    </a:cubicBezTo>
                    <a:cubicBezTo>
                      <a:pt x="248" y="77"/>
                      <a:pt x="248" y="78"/>
                      <a:pt x="248" y="78"/>
                    </a:cubicBezTo>
                    <a:cubicBezTo>
                      <a:pt x="248" y="78"/>
                      <a:pt x="248" y="78"/>
                      <a:pt x="248" y="79"/>
                    </a:cubicBezTo>
                    <a:cubicBezTo>
                      <a:pt x="248" y="79"/>
                      <a:pt x="248" y="79"/>
                      <a:pt x="249" y="80"/>
                    </a:cubicBezTo>
                    <a:cubicBezTo>
                      <a:pt x="249" y="80"/>
                      <a:pt x="249" y="80"/>
                      <a:pt x="249" y="81"/>
                    </a:cubicBezTo>
                    <a:cubicBezTo>
                      <a:pt x="249" y="81"/>
                      <a:pt x="249" y="81"/>
                      <a:pt x="249" y="82"/>
                    </a:cubicBezTo>
                    <a:cubicBezTo>
                      <a:pt x="250" y="82"/>
                      <a:pt x="250" y="83"/>
                      <a:pt x="250" y="83"/>
                    </a:cubicBezTo>
                    <a:cubicBezTo>
                      <a:pt x="249" y="84"/>
                      <a:pt x="249" y="84"/>
                      <a:pt x="248" y="84"/>
                    </a:cubicBezTo>
                    <a:cubicBezTo>
                      <a:pt x="247" y="84"/>
                      <a:pt x="247" y="84"/>
                      <a:pt x="247" y="84"/>
                    </a:cubicBezTo>
                    <a:cubicBezTo>
                      <a:pt x="246" y="85"/>
                      <a:pt x="247" y="85"/>
                      <a:pt x="247" y="86"/>
                    </a:cubicBezTo>
                    <a:cubicBezTo>
                      <a:pt x="247" y="86"/>
                      <a:pt x="247" y="87"/>
                      <a:pt x="247" y="87"/>
                    </a:cubicBezTo>
                    <a:cubicBezTo>
                      <a:pt x="247" y="88"/>
                      <a:pt x="248" y="88"/>
                      <a:pt x="248" y="88"/>
                    </a:cubicBezTo>
                    <a:cubicBezTo>
                      <a:pt x="248" y="89"/>
                      <a:pt x="248" y="89"/>
                      <a:pt x="249" y="90"/>
                    </a:cubicBezTo>
                    <a:cubicBezTo>
                      <a:pt x="249" y="90"/>
                      <a:pt x="249" y="90"/>
                      <a:pt x="249" y="91"/>
                    </a:cubicBezTo>
                    <a:cubicBezTo>
                      <a:pt x="249" y="91"/>
                      <a:pt x="249" y="91"/>
                      <a:pt x="249" y="92"/>
                    </a:cubicBezTo>
                    <a:cubicBezTo>
                      <a:pt x="250" y="91"/>
                      <a:pt x="250" y="91"/>
                      <a:pt x="250" y="91"/>
                    </a:cubicBezTo>
                    <a:cubicBezTo>
                      <a:pt x="250" y="91"/>
                      <a:pt x="250" y="90"/>
                      <a:pt x="250" y="90"/>
                    </a:cubicBezTo>
                    <a:cubicBezTo>
                      <a:pt x="250" y="90"/>
                      <a:pt x="251" y="90"/>
                      <a:pt x="251" y="90"/>
                    </a:cubicBezTo>
                    <a:cubicBezTo>
                      <a:pt x="251" y="90"/>
                      <a:pt x="252" y="90"/>
                      <a:pt x="252" y="90"/>
                    </a:cubicBezTo>
                    <a:cubicBezTo>
                      <a:pt x="252" y="91"/>
                      <a:pt x="253" y="91"/>
                      <a:pt x="253" y="91"/>
                    </a:cubicBezTo>
                    <a:cubicBezTo>
                      <a:pt x="253" y="91"/>
                      <a:pt x="254" y="91"/>
                      <a:pt x="254" y="91"/>
                    </a:cubicBezTo>
                    <a:cubicBezTo>
                      <a:pt x="255" y="91"/>
                      <a:pt x="255" y="91"/>
                      <a:pt x="256" y="91"/>
                    </a:cubicBezTo>
                    <a:cubicBezTo>
                      <a:pt x="256" y="90"/>
                      <a:pt x="256" y="90"/>
                      <a:pt x="257" y="90"/>
                    </a:cubicBezTo>
                    <a:cubicBezTo>
                      <a:pt x="257" y="89"/>
                      <a:pt x="258" y="89"/>
                      <a:pt x="258" y="89"/>
                    </a:cubicBezTo>
                    <a:cubicBezTo>
                      <a:pt x="258" y="88"/>
                      <a:pt x="258" y="88"/>
                      <a:pt x="258" y="88"/>
                    </a:cubicBezTo>
                    <a:cubicBezTo>
                      <a:pt x="258" y="87"/>
                      <a:pt x="258" y="87"/>
                      <a:pt x="258" y="86"/>
                    </a:cubicBezTo>
                    <a:cubicBezTo>
                      <a:pt x="258" y="86"/>
                      <a:pt x="258" y="86"/>
                      <a:pt x="258" y="86"/>
                    </a:cubicBezTo>
                    <a:cubicBezTo>
                      <a:pt x="259" y="85"/>
                      <a:pt x="259" y="84"/>
                      <a:pt x="259" y="83"/>
                    </a:cubicBezTo>
                    <a:cubicBezTo>
                      <a:pt x="259" y="83"/>
                      <a:pt x="259" y="82"/>
                      <a:pt x="259" y="82"/>
                    </a:cubicBezTo>
                    <a:cubicBezTo>
                      <a:pt x="259" y="81"/>
                      <a:pt x="259" y="81"/>
                      <a:pt x="259" y="80"/>
                    </a:cubicBezTo>
                    <a:cubicBezTo>
                      <a:pt x="259" y="79"/>
                      <a:pt x="259" y="79"/>
                      <a:pt x="259" y="78"/>
                    </a:cubicBezTo>
                    <a:cubicBezTo>
                      <a:pt x="259" y="77"/>
                      <a:pt x="259" y="77"/>
                      <a:pt x="259" y="76"/>
                    </a:cubicBezTo>
                    <a:cubicBezTo>
                      <a:pt x="259" y="76"/>
                      <a:pt x="260" y="76"/>
                      <a:pt x="260" y="75"/>
                    </a:cubicBezTo>
                    <a:cubicBezTo>
                      <a:pt x="260" y="75"/>
                      <a:pt x="260" y="75"/>
                      <a:pt x="259" y="74"/>
                    </a:cubicBezTo>
                    <a:cubicBezTo>
                      <a:pt x="259" y="74"/>
                      <a:pt x="259" y="73"/>
                      <a:pt x="259" y="73"/>
                    </a:cubicBezTo>
                    <a:cubicBezTo>
                      <a:pt x="258" y="72"/>
                      <a:pt x="258" y="72"/>
                      <a:pt x="258" y="71"/>
                    </a:cubicBezTo>
                    <a:cubicBezTo>
                      <a:pt x="258" y="71"/>
                      <a:pt x="258" y="71"/>
                      <a:pt x="258" y="71"/>
                    </a:cubicBezTo>
                    <a:cubicBezTo>
                      <a:pt x="258" y="71"/>
                      <a:pt x="258" y="71"/>
                      <a:pt x="257" y="70"/>
                    </a:cubicBezTo>
                    <a:cubicBezTo>
                      <a:pt x="257" y="70"/>
                      <a:pt x="257" y="70"/>
                      <a:pt x="257" y="70"/>
                    </a:cubicBezTo>
                    <a:cubicBezTo>
                      <a:pt x="256" y="69"/>
                      <a:pt x="256" y="69"/>
                      <a:pt x="256" y="69"/>
                    </a:cubicBezTo>
                    <a:cubicBezTo>
                      <a:pt x="256" y="69"/>
                      <a:pt x="256" y="68"/>
                      <a:pt x="255" y="68"/>
                    </a:cubicBezTo>
                    <a:cubicBezTo>
                      <a:pt x="255" y="67"/>
                      <a:pt x="255" y="67"/>
                      <a:pt x="255" y="67"/>
                    </a:cubicBezTo>
                    <a:cubicBezTo>
                      <a:pt x="255" y="66"/>
                      <a:pt x="255" y="66"/>
                      <a:pt x="255" y="65"/>
                    </a:cubicBezTo>
                    <a:cubicBezTo>
                      <a:pt x="255" y="65"/>
                      <a:pt x="255" y="65"/>
                      <a:pt x="255" y="65"/>
                    </a:cubicBezTo>
                    <a:cubicBezTo>
                      <a:pt x="254" y="65"/>
                      <a:pt x="254" y="65"/>
                      <a:pt x="254" y="64"/>
                    </a:cubicBezTo>
                    <a:cubicBezTo>
                      <a:pt x="254" y="64"/>
                      <a:pt x="253" y="64"/>
                      <a:pt x="253" y="64"/>
                    </a:cubicBezTo>
                    <a:cubicBezTo>
                      <a:pt x="253" y="63"/>
                      <a:pt x="253" y="63"/>
                      <a:pt x="253" y="63"/>
                    </a:cubicBezTo>
                    <a:cubicBezTo>
                      <a:pt x="252" y="62"/>
                      <a:pt x="252" y="62"/>
                      <a:pt x="252" y="62"/>
                    </a:cubicBezTo>
                    <a:cubicBezTo>
                      <a:pt x="252" y="61"/>
                      <a:pt x="251" y="61"/>
                      <a:pt x="251" y="61"/>
                    </a:cubicBezTo>
                    <a:cubicBezTo>
                      <a:pt x="251" y="61"/>
                      <a:pt x="250" y="61"/>
                      <a:pt x="250" y="60"/>
                    </a:cubicBezTo>
                    <a:cubicBezTo>
                      <a:pt x="249" y="60"/>
                      <a:pt x="249" y="60"/>
                      <a:pt x="248" y="59"/>
                    </a:cubicBezTo>
                    <a:cubicBezTo>
                      <a:pt x="248" y="59"/>
                      <a:pt x="248" y="59"/>
                      <a:pt x="247" y="59"/>
                    </a:cubicBezTo>
                    <a:cubicBezTo>
                      <a:pt x="247" y="59"/>
                      <a:pt x="247" y="59"/>
                      <a:pt x="247" y="59"/>
                    </a:cubicBezTo>
                    <a:cubicBezTo>
                      <a:pt x="247" y="59"/>
                      <a:pt x="247" y="59"/>
                      <a:pt x="246" y="59"/>
                    </a:cubicBezTo>
                    <a:cubicBezTo>
                      <a:pt x="246" y="59"/>
                      <a:pt x="246" y="58"/>
                      <a:pt x="245" y="58"/>
                    </a:cubicBezTo>
                    <a:cubicBezTo>
                      <a:pt x="245" y="58"/>
                      <a:pt x="245" y="58"/>
                      <a:pt x="245" y="58"/>
                    </a:cubicBezTo>
                    <a:cubicBezTo>
                      <a:pt x="245" y="59"/>
                      <a:pt x="245" y="59"/>
                      <a:pt x="245" y="59"/>
                    </a:cubicBezTo>
                    <a:cubicBezTo>
                      <a:pt x="244" y="59"/>
                      <a:pt x="244" y="58"/>
                      <a:pt x="244" y="59"/>
                    </a:cubicBezTo>
                    <a:cubicBezTo>
                      <a:pt x="243" y="59"/>
                      <a:pt x="244" y="59"/>
                      <a:pt x="243" y="59"/>
                    </a:cubicBezTo>
                    <a:cubicBezTo>
                      <a:pt x="243" y="59"/>
                      <a:pt x="243" y="59"/>
                      <a:pt x="243" y="59"/>
                    </a:cubicBezTo>
                    <a:cubicBezTo>
                      <a:pt x="243" y="60"/>
                      <a:pt x="243" y="60"/>
                      <a:pt x="243" y="60"/>
                    </a:cubicBezTo>
                    <a:cubicBezTo>
                      <a:pt x="243" y="60"/>
                      <a:pt x="243" y="60"/>
                      <a:pt x="242" y="60"/>
                    </a:cubicBezTo>
                    <a:cubicBezTo>
                      <a:pt x="242" y="60"/>
                      <a:pt x="242" y="60"/>
                      <a:pt x="242" y="59"/>
                    </a:cubicBezTo>
                    <a:cubicBezTo>
                      <a:pt x="242" y="59"/>
                      <a:pt x="242" y="59"/>
                      <a:pt x="242" y="59"/>
                    </a:cubicBezTo>
                    <a:cubicBezTo>
                      <a:pt x="242" y="59"/>
                      <a:pt x="241" y="59"/>
                      <a:pt x="241" y="59"/>
                    </a:cubicBezTo>
                    <a:cubicBezTo>
                      <a:pt x="241" y="59"/>
                      <a:pt x="241" y="59"/>
                      <a:pt x="241" y="59"/>
                    </a:cubicBezTo>
                    <a:cubicBezTo>
                      <a:pt x="240" y="58"/>
                      <a:pt x="240" y="59"/>
                      <a:pt x="239" y="58"/>
                    </a:cubicBezTo>
                    <a:cubicBezTo>
                      <a:pt x="239" y="58"/>
                      <a:pt x="239" y="58"/>
                      <a:pt x="239" y="58"/>
                    </a:cubicBezTo>
                    <a:cubicBezTo>
                      <a:pt x="238" y="57"/>
                      <a:pt x="238" y="57"/>
                      <a:pt x="238" y="57"/>
                    </a:cubicBezTo>
                    <a:cubicBezTo>
                      <a:pt x="237" y="57"/>
                      <a:pt x="236" y="57"/>
                      <a:pt x="235" y="57"/>
                    </a:cubicBezTo>
                    <a:cubicBezTo>
                      <a:pt x="235" y="57"/>
                      <a:pt x="235" y="57"/>
                      <a:pt x="235" y="57"/>
                    </a:cubicBezTo>
                    <a:cubicBezTo>
                      <a:pt x="234" y="57"/>
                      <a:pt x="235" y="56"/>
                      <a:pt x="235" y="56"/>
                    </a:cubicBezTo>
                    <a:cubicBezTo>
                      <a:pt x="235" y="56"/>
                      <a:pt x="235" y="56"/>
                      <a:pt x="235" y="55"/>
                    </a:cubicBezTo>
                    <a:cubicBezTo>
                      <a:pt x="235" y="55"/>
                      <a:pt x="235" y="55"/>
                      <a:pt x="236" y="55"/>
                    </a:cubicBezTo>
                    <a:cubicBezTo>
                      <a:pt x="236" y="55"/>
                      <a:pt x="236" y="55"/>
                      <a:pt x="236" y="55"/>
                    </a:cubicBezTo>
                    <a:cubicBezTo>
                      <a:pt x="237" y="54"/>
                      <a:pt x="237" y="54"/>
                      <a:pt x="237" y="53"/>
                    </a:cubicBezTo>
                    <a:cubicBezTo>
                      <a:pt x="237" y="53"/>
                      <a:pt x="237" y="53"/>
                      <a:pt x="237" y="52"/>
                    </a:cubicBezTo>
                    <a:cubicBezTo>
                      <a:pt x="237" y="52"/>
                      <a:pt x="237" y="52"/>
                      <a:pt x="237" y="52"/>
                    </a:cubicBezTo>
                    <a:cubicBezTo>
                      <a:pt x="237" y="51"/>
                      <a:pt x="237" y="51"/>
                      <a:pt x="237" y="51"/>
                    </a:cubicBezTo>
                    <a:cubicBezTo>
                      <a:pt x="237" y="51"/>
                      <a:pt x="238" y="51"/>
                      <a:pt x="238" y="51"/>
                    </a:cubicBezTo>
                    <a:cubicBezTo>
                      <a:pt x="238" y="50"/>
                      <a:pt x="238" y="50"/>
                      <a:pt x="238" y="49"/>
                    </a:cubicBezTo>
                    <a:cubicBezTo>
                      <a:pt x="238" y="49"/>
                      <a:pt x="238" y="49"/>
                      <a:pt x="238" y="49"/>
                    </a:cubicBezTo>
                    <a:cubicBezTo>
                      <a:pt x="239" y="49"/>
                      <a:pt x="239" y="49"/>
                      <a:pt x="239" y="48"/>
                    </a:cubicBezTo>
                    <a:cubicBezTo>
                      <a:pt x="239" y="48"/>
                      <a:pt x="238" y="48"/>
                      <a:pt x="238" y="48"/>
                    </a:cubicBezTo>
                    <a:cubicBezTo>
                      <a:pt x="238" y="48"/>
                      <a:pt x="238" y="48"/>
                      <a:pt x="238" y="47"/>
                    </a:cubicBezTo>
                    <a:cubicBezTo>
                      <a:pt x="238" y="47"/>
                      <a:pt x="238" y="47"/>
                      <a:pt x="238" y="47"/>
                    </a:cubicBezTo>
                    <a:cubicBezTo>
                      <a:pt x="239" y="46"/>
                      <a:pt x="239" y="46"/>
                      <a:pt x="239" y="45"/>
                    </a:cubicBezTo>
                    <a:cubicBezTo>
                      <a:pt x="239" y="45"/>
                      <a:pt x="240" y="45"/>
                      <a:pt x="240" y="45"/>
                    </a:cubicBezTo>
                    <a:cubicBezTo>
                      <a:pt x="241" y="45"/>
                      <a:pt x="241" y="45"/>
                      <a:pt x="242" y="45"/>
                    </a:cubicBezTo>
                    <a:cubicBezTo>
                      <a:pt x="243" y="45"/>
                      <a:pt x="243" y="45"/>
                      <a:pt x="244" y="45"/>
                    </a:cubicBezTo>
                    <a:cubicBezTo>
                      <a:pt x="244" y="45"/>
                      <a:pt x="244" y="45"/>
                      <a:pt x="245" y="45"/>
                    </a:cubicBezTo>
                    <a:cubicBezTo>
                      <a:pt x="245" y="45"/>
                      <a:pt x="245" y="46"/>
                      <a:pt x="246" y="46"/>
                    </a:cubicBezTo>
                    <a:cubicBezTo>
                      <a:pt x="246" y="46"/>
                      <a:pt x="246" y="45"/>
                      <a:pt x="247" y="45"/>
                    </a:cubicBezTo>
                    <a:cubicBezTo>
                      <a:pt x="247" y="45"/>
                      <a:pt x="247" y="45"/>
                      <a:pt x="247" y="45"/>
                    </a:cubicBezTo>
                    <a:cubicBezTo>
                      <a:pt x="248" y="46"/>
                      <a:pt x="248" y="46"/>
                      <a:pt x="248" y="46"/>
                    </a:cubicBezTo>
                    <a:cubicBezTo>
                      <a:pt x="249" y="46"/>
                      <a:pt x="249" y="45"/>
                      <a:pt x="249" y="45"/>
                    </a:cubicBezTo>
                    <a:cubicBezTo>
                      <a:pt x="250" y="45"/>
                      <a:pt x="250" y="45"/>
                      <a:pt x="250" y="45"/>
                    </a:cubicBezTo>
                    <a:cubicBezTo>
                      <a:pt x="251" y="46"/>
                      <a:pt x="251" y="46"/>
                      <a:pt x="251" y="46"/>
                    </a:cubicBezTo>
                    <a:cubicBezTo>
                      <a:pt x="252" y="46"/>
                      <a:pt x="251" y="45"/>
                      <a:pt x="251" y="44"/>
                    </a:cubicBezTo>
                    <a:cubicBezTo>
                      <a:pt x="252" y="44"/>
                      <a:pt x="252" y="44"/>
                      <a:pt x="252" y="44"/>
                    </a:cubicBezTo>
                    <a:cubicBezTo>
                      <a:pt x="253" y="44"/>
                      <a:pt x="253" y="45"/>
                      <a:pt x="253" y="45"/>
                    </a:cubicBezTo>
                    <a:cubicBezTo>
                      <a:pt x="254" y="45"/>
                      <a:pt x="254" y="45"/>
                      <a:pt x="255" y="45"/>
                    </a:cubicBezTo>
                    <a:cubicBezTo>
                      <a:pt x="255" y="45"/>
                      <a:pt x="255" y="45"/>
                      <a:pt x="256" y="45"/>
                    </a:cubicBezTo>
                    <a:cubicBezTo>
                      <a:pt x="256" y="45"/>
                      <a:pt x="257" y="45"/>
                      <a:pt x="257" y="45"/>
                    </a:cubicBezTo>
                    <a:cubicBezTo>
                      <a:pt x="257" y="46"/>
                      <a:pt x="257" y="46"/>
                      <a:pt x="257" y="46"/>
                    </a:cubicBezTo>
                    <a:cubicBezTo>
                      <a:pt x="257" y="46"/>
                      <a:pt x="257" y="47"/>
                      <a:pt x="257" y="47"/>
                    </a:cubicBezTo>
                    <a:cubicBezTo>
                      <a:pt x="257" y="47"/>
                      <a:pt x="257" y="47"/>
                      <a:pt x="257" y="47"/>
                    </a:cubicBezTo>
                    <a:cubicBezTo>
                      <a:pt x="258" y="47"/>
                      <a:pt x="258" y="47"/>
                      <a:pt x="259" y="47"/>
                    </a:cubicBezTo>
                    <a:cubicBezTo>
                      <a:pt x="259" y="47"/>
                      <a:pt x="259" y="46"/>
                      <a:pt x="260" y="46"/>
                    </a:cubicBezTo>
                    <a:cubicBezTo>
                      <a:pt x="260" y="46"/>
                      <a:pt x="260" y="47"/>
                      <a:pt x="261" y="47"/>
                    </a:cubicBezTo>
                    <a:cubicBezTo>
                      <a:pt x="261" y="47"/>
                      <a:pt x="261" y="46"/>
                      <a:pt x="261" y="46"/>
                    </a:cubicBezTo>
                    <a:cubicBezTo>
                      <a:pt x="262" y="46"/>
                      <a:pt x="262" y="46"/>
                      <a:pt x="262" y="46"/>
                    </a:cubicBezTo>
                    <a:cubicBezTo>
                      <a:pt x="263" y="46"/>
                      <a:pt x="263" y="46"/>
                      <a:pt x="263" y="46"/>
                    </a:cubicBezTo>
                    <a:cubicBezTo>
                      <a:pt x="264" y="46"/>
                      <a:pt x="264" y="46"/>
                      <a:pt x="264" y="46"/>
                    </a:cubicBezTo>
                    <a:cubicBezTo>
                      <a:pt x="265" y="46"/>
                      <a:pt x="265" y="45"/>
                      <a:pt x="265" y="45"/>
                    </a:cubicBezTo>
                    <a:cubicBezTo>
                      <a:pt x="264" y="45"/>
                      <a:pt x="264" y="45"/>
                      <a:pt x="264" y="45"/>
                    </a:cubicBezTo>
                    <a:cubicBezTo>
                      <a:pt x="263" y="45"/>
                      <a:pt x="263" y="45"/>
                      <a:pt x="263" y="45"/>
                    </a:cubicBezTo>
                    <a:cubicBezTo>
                      <a:pt x="262" y="45"/>
                      <a:pt x="261" y="45"/>
                      <a:pt x="261" y="44"/>
                    </a:cubicBezTo>
                    <a:cubicBezTo>
                      <a:pt x="261" y="44"/>
                      <a:pt x="261" y="44"/>
                      <a:pt x="261" y="44"/>
                    </a:cubicBezTo>
                    <a:cubicBezTo>
                      <a:pt x="261" y="43"/>
                      <a:pt x="261" y="43"/>
                      <a:pt x="261" y="43"/>
                    </a:cubicBezTo>
                    <a:cubicBezTo>
                      <a:pt x="261" y="42"/>
                      <a:pt x="262" y="43"/>
                      <a:pt x="262" y="42"/>
                    </a:cubicBezTo>
                    <a:cubicBezTo>
                      <a:pt x="262" y="42"/>
                      <a:pt x="262" y="42"/>
                      <a:pt x="262" y="42"/>
                    </a:cubicBezTo>
                    <a:cubicBezTo>
                      <a:pt x="262" y="42"/>
                      <a:pt x="262" y="41"/>
                      <a:pt x="262" y="41"/>
                    </a:cubicBezTo>
                    <a:cubicBezTo>
                      <a:pt x="261" y="41"/>
                      <a:pt x="261" y="41"/>
                      <a:pt x="261" y="41"/>
                    </a:cubicBezTo>
                    <a:cubicBezTo>
                      <a:pt x="261" y="40"/>
                      <a:pt x="261" y="40"/>
                      <a:pt x="261" y="40"/>
                    </a:cubicBezTo>
                    <a:cubicBezTo>
                      <a:pt x="261" y="40"/>
                      <a:pt x="261" y="39"/>
                      <a:pt x="261" y="39"/>
                    </a:cubicBezTo>
                    <a:cubicBezTo>
                      <a:pt x="262" y="39"/>
                      <a:pt x="262" y="39"/>
                      <a:pt x="262" y="39"/>
                    </a:cubicBezTo>
                    <a:cubicBezTo>
                      <a:pt x="263" y="39"/>
                      <a:pt x="263" y="39"/>
                      <a:pt x="263" y="39"/>
                    </a:cubicBezTo>
                    <a:cubicBezTo>
                      <a:pt x="264" y="39"/>
                      <a:pt x="264" y="39"/>
                      <a:pt x="264" y="39"/>
                    </a:cubicBezTo>
                    <a:cubicBezTo>
                      <a:pt x="265" y="39"/>
                      <a:pt x="265" y="39"/>
                      <a:pt x="266" y="39"/>
                    </a:cubicBezTo>
                    <a:cubicBezTo>
                      <a:pt x="266" y="39"/>
                      <a:pt x="267" y="39"/>
                      <a:pt x="267" y="39"/>
                    </a:cubicBezTo>
                    <a:cubicBezTo>
                      <a:pt x="267" y="39"/>
                      <a:pt x="267" y="39"/>
                      <a:pt x="268" y="39"/>
                    </a:cubicBezTo>
                    <a:cubicBezTo>
                      <a:pt x="268" y="40"/>
                      <a:pt x="268" y="40"/>
                      <a:pt x="268" y="40"/>
                    </a:cubicBezTo>
                    <a:cubicBezTo>
                      <a:pt x="269" y="40"/>
                      <a:pt x="269" y="41"/>
                      <a:pt x="269" y="41"/>
                    </a:cubicBezTo>
                    <a:cubicBezTo>
                      <a:pt x="269" y="41"/>
                      <a:pt x="270" y="41"/>
                      <a:pt x="270" y="41"/>
                    </a:cubicBezTo>
                    <a:cubicBezTo>
                      <a:pt x="270" y="41"/>
                      <a:pt x="270" y="41"/>
                      <a:pt x="270" y="41"/>
                    </a:cubicBezTo>
                    <a:cubicBezTo>
                      <a:pt x="270" y="41"/>
                      <a:pt x="271" y="42"/>
                      <a:pt x="271" y="42"/>
                    </a:cubicBezTo>
                    <a:cubicBezTo>
                      <a:pt x="271" y="42"/>
                      <a:pt x="271" y="42"/>
                      <a:pt x="271" y="42"/>
                    </a:cubicBezTo>
                    <a:cubicBezTo>
                      <a:pt x="271" y="42"/>
                      <a:pt x="271" y="42"/>
                      <a:pt x="271" y="41"/>
                    </a:cubicBezTo>
                    <a:cubicBezTo>
                      <a:pt x="272" y="41"/>
                      <a:pt x="272" y="41"/>
                      <a:pt x="272" y="41"/>
                    </a:cubicBezTo>
                    <a:cubicBezTo>
                      <a:pt x="272" y="40"/>
                      <a:pt x="272" y="40"/>
                      <a:pt x="272" y="40"/>
                    </a:cubicBezTo>
                    <a:cubicBezTo>
                      <a:pt x="272" y="40"/>
                      <a:pt x="272" y="40"/>
                      <a:pt x="273" y="39"/>
                    </a:cubicBezTo>
                    <a:cubicBezTo>
                      <a:pt x="273" y="39"/>
                      <a:pt x="273" y="39"/>
                      <a:pt x="273" y="39"/>
                    </a:cubicBezTo>
                    <a:cubicBezTo>
                      <a:pt x="273" y="38"/>
                      <a:pt x="272" y="38"/>
                      <a:pt x="272" y="38"/>
                    </a:cubicBezTo>
                    <a:cubicBezTo>
                      <a:pt x="271" y="38"/>
                      <a:pt x="271" y="37"/>
                      <a:pt x="271" y="37"/>
                    </a:cubicBezTo>
                    <a:cubicBezTo>
                      <a:pt x="271" y="37"/>
                      <a:pt x="272" y="37"/>
                      <a:pt x="272" y="37"/>
                    </a:cubicBezTo>
                    <a:cubicBezTo>
                      <a:pt x="272" y="37"/>
                      <a:pt x="273" y="36"/>
                      <a:pt x="273" y="37"/>
                    </a:cubicBezTo>
                    <a:cubicBezTo>
                      <a:pt x="273" y="37"/>
                      <a:pt x="273" y="37"/>
                      <a:pt x="274" y="37"/>
                    </a:cubicBezTo>
                    <a:cubicBezTo>
                      <a:pt x="274" y="38"/>
                      <a:pt x="274" y="38"/>
                      <a:pt x="274" y="38"/>
                    </a:cubicBezTo>
                    <a:cubicBezTo>
                      <a:pt x="275" y="38"/>
                      <a:pt x="275" y="39"/>
                      <a:pt x="275" y="39"/>
                    </a:cubicBezTo>
                    <a:cubicBezTo>
                      <a:pt x="275" y="39"/>
                      <a:pt x="275" y="39"/>
                      <a:pt x="275" y="40"/>
                    </a:cubicBezTo>
                    <a:cubicBezTo>
                      <a:pt x="275" y="40"/>
                      <a:pt x="276" y="40"/>
                      <a:pt x="276" y="40"/>
                    </a:cubicBezTo>
                    <a:cubicBezTo>
                      <a:pt x="276" y="40"/>
                      <a:pt x="277" y="41"/>
                      <a:pt x="276" y="41"/>
                    </a:cubicBezTo>
                    <a:cubicBezTo>
                      <a:pt x="276" y="41"/>
                      <a:pt x="276" y="41"/>
                      <a:pt x="276" y="42"/>
                    </a:cubicBezTo>
                    <a:cubicBezTo>
                      <a:pt x="276" y="42"/>
                      <a:pt x="276" y="42"/>
                      <a:pt x="276" y="42"/>
                    </a:cubicBezTo>
                    <a:cubicBezTo>
                      <a:pt x="276" y="42"/>
                      <a:pt x="276" y="42"/>
                      <a:pt x="275" y="42"/>
                    </a:cubicBezTo>
                    <a:cubicBezTo>
                      <a:pt x="275" y="43"/>
                      <a:pt x="275" y="43"/>
                      <a:pt x="275" y="44"/>
                    </a:cubicBezTo>
                    <a:cubicBezTo>
                      <a:pt x="275" y="45"/>
                      <a:pt x="275" y="45"/>
                      <a:pt x="275" y="46"/>
                    </a:cubicBezTo>
                    <a:cubicBezTo>
                      <a:pt x="275" y="47"/>
                      <a:pt x="275" y="47"/>
                      <a:pt x="275" y="47"/>
                    </a:cubicBezTo>
                    <a:cubicBezTo>
                      <a:pt x="275" y="48"/>
                      <a:pt x="275" y="48"/>
                      <a:pt x="275" y="48"/>
                    </a:cubicBezTo>
                    <a:cubicBezTo>
                      <a:pt x="275" y="48"/>
                      <a:pt x="275" y="48"/>
                      <a:pt x="275" y="49"/>
                    </a:cubicBezTo>
                    <a:cubicBezTo>
                      <a:pt x="274" y="49"/>
                      <a:pt x="273" y="49"/>
                      <a:pt x="273" y="49"/>
                    </a:cubicBezTo>
                    <a:cubicBezTo>
                      <a:pt x="273" y="49"/>
                      <a:pt x="273" y="50"/>
                      <a:pt x="273" y="50"/>
                    </a:cubicBezTo>
                    <a:cubicBezTo>
                      <a:pt x="273" y="50"/>
                      <a:pt x="274" y="51"/>
                      <a:pt x="274" y="51"/>
                    </a:cubicBezTo>
                    <a:cubicBezTo>
                      <a:pt x="274" y="51"/>
                      <a:pt x="273" y="52"/>
                      <a:pt x="273" y="52"/>
                    </a:cubicBezTo>
                    <a:cubicBezTo>
                      <a:pt x="273" y="52"/>
                      <a:pt x="274" y="53"/>
                      <a:pt x="274" y="53"/>
                    </a:cubicBezTo>
                    <a:cubicBezTo>
                      <a:pt x="274" y="53"/>
                      <a:pt x="275" y="54"/>
                      <a:pt x="275" y="54"/>
                    </a:cubicBezTo>
                    <a:cubicBezTo>
                      <a:pt x="276" y="55"/>
                      <a:pt x="276" y="55"/>
                      <a:pt x="276" y="55"/>
                    </a:cubicBezTo>
                    <a:cubicBezTo>
                      <a:pt x="276" y="56"/>
                      <a:pt x="277" y="56"/>
                      <a:pt x="277" y="57"/>
                    </a:cubicBezTo>
                    <a:cubicBezTo>
                      <a:pt x="278" y="57"/>
                      <a:pt x="278" y="57"/>
                      <a:pt x="279" y="58"/>
                    </a:cubicBezTo>
                    <a:cubicBezTo>
                      <a:pt x="280" y="59"/>
                      <a:pt x="280" y="59"/>
                      <a:pt x="281" y="59"/>
                    </a:cubicBezTo>
                    <a:cubicBezTo>
                      <a:pt x="282" y="60"/>
                      <a:pt x="282" y="60"/>
                      <a:pt x="282" y="61"/>
                    </a:cubicBezTo>
                    <a:cubicBezTo>
                      <a:pt x="283" y="61"/>
                      <a:pt x="283" y="62"/>
                      <a:pt x="284" y="62"/>
                    </a:cubicBezTo>
                    <a:cubicBezTo>
                      <a:pt x="284" y="63"/>
                      <a:pt x="284" y="63"/>
                      <a:pt x="285" y="63"/>
                    </a:cubicBezTo>
                    <a:cubicBezTo>
                      <a:pt x="285" y="63"/>
                      <a:pt x="286" y="64"/>
                      <a:pt x="286" y="64"/>
                    </a:cubicBezTo>
                    <a:cubicBezTo>
                      <a:pt x="287" y="65"/>
                      <a:pt x="288" y="65"/>
                      <a:pt x="288" y="66"/>
                    </a:cubicBezTo>
                    <a:cubicBezTo>
                      <a:pt x="289" y="66"/>
                      <a:pt x="289" y="67"/>
                      <a:pt x="290" y="67"/>
                    </a:cubicBezTo>
                    <a:cubicBezTo>
                      <a:pt x="290" y="68"/>
                      <a:pt x="290" y="68"/>
                      <a:pt x="291" y="68"/>
                    </a:cubicBezTo>
                    <a:cubicBezTo>
                      <a:pt x="291" y="68"/>
                      <a:pt x="291" y="67"/>
                      <a:pt x="291" y="67"/>
                    </a:cubicBezTo>
                    <a:cubicBezTo>
                      <a:pt x="291" y="67"/>
                      <a:pt x="291" y="66"/>
                      <a:pt x="291" y="66"/>
                    </a:cubicBezTo>
                    <a:cubicBezTo>
                      <a:pt x="291" y="65"/>
                      <a:pt x="291" y="65"/>
                      <a:pt x="291" y="64"/>
                    </a:cubicBezTo>
                    <a:cubicBezTo>
                      <a:pt x="291" y="64"/>
                      <a:pt x="290" y="63"/>
                      <a:pt x="290" y="63"/>
                    </a:cubicBezTo>
                    <a:cubicBezTo>
                      <a:pt x="290" y="63"/>
                      <a:pt x="289" y="63"/>
                      <a:pt x="290" y="62"/>
                    </a:cubicBezTo>
                    <a:cubicBezTo>
                      <a:pt x="290" y="62"/>
                      <a:pt x="290" y="62"/>
                      <a:pt x="291" y="62"/>
                    </a:cubicBezTo>
                    <a:cubicBezTo>
                      <a:pt x="291" y="62"/>
                      <a:pt x="291" y="62"/>
                      <a:pt x="291" y="61"/>
                    </a:cubicBezTo>
                    <a:cubicBezTo>
                      <a:pt x="291" y="61"/>
                      <a:pt x="291" y="60"/>
                      <a:pt x="291" y="60"/>
                    </a:cubicBezTo>
                    <a:cubicBezTo>
                      <a:pt x="290" y="60"/>
                      <a:pt x="290" y="60"/>
                      <a:pt x="290" y="59"/>
                    </a:cubicBezTo>
                    <a:cubicBezTo>
                      <a:pt x="290" y="59"/>
                      <a:pt x="290" y="59"/>
                      <a:pt x="290" y="59"/>
                    </a:cubicBezTo>
                    <a:cubicBezTo>
                      <a:pt x="290" y="58"/>
                      <a:pt x="290" y="58"/>
                      <a:pt x="291" y="58"/>
                    </a:cubicBezTo>
                    <a:cubicBezTo>
                      <a:pt x="291" y="58"/>
                      <a:pt x="291" y="58"/>
                      <a:pt x="291" y="58"/>
                    </a:cubicBezTo>
                    <a:cubicBezTo>
                      <a:pt x="292" y="58"/>
                      <a:pt x="292" y="58"/>
                      <a:pt x="292" y="58"/>
                    </a:cubicBezTo>
                    <a:cubicBezTo>
                      <a:pt x="292" y="58"/>
                      <a:pt x="293" y="57"/>
                      <a:pt x="292" y="57"/>
                    </a:cubicBezTo>
                    <a:cubicBezTo>
                      <a:pt x="292" y="57"/>
                      <a:pt x="292" y="57"/>
                      <a:pt x="292" y="57"/>
                    </a:cubicBezTo>
                    <a:cubicBezTo>
                      <a:pt x="291" y="57"/>
                      <a:pt x="291" y="57"/>
                      <a:pt x="290" y="56"/>
                    </a:cubicBezTo>
                    <a:cubicBezTo>
                      <a:pt x="290" y="56"/>
                      <a:pt x="290" y="56"/>
                      <a:pt x="289" y="55"/>
                    </a:cubicBezTo>
                    <a:cubicBezTo>
                      <a:pt x="289" y="55"/>
                      <a:pt x="288" y="55"/>
                      <a:pt x="288" y="54"/>
                    </a:cubicBezTo>
                    <a:cubicBezTo>
                      <a:pt x="289" y="54"/>
                      <a:pt x="289" y="54"/>
                      <a:pt x="289" y="54"/>
                    </a:cubicBezTo>
                    <a:cubicBezTo>
                      <a:pt x="289" y="54"/>
                      <a:pt x="289" y="54"/>
                      <a:pt x="290" y="54"/>
                    </a:cubicBezTo>
                    <a:cubicBezTo>
                      <a:pt x="290" y="54"/>
                      <a:pt x="291" y="54"/>
                      <a:pt x="291" y="53"/>
                    </a:cubicBezTo>
                    <a:cubicBezTo>
                      <a:pt x="291" y="53"/>
                      <a:pt x="290" y="53"/>
                      <a:pt x="290" y="53"/>
                    </a:cubicBezTo>
                    <a:cubicBezTo>
                      <a:pt x="289" y="52"/>
                      <a:pt x="289" y="52"/>
                      <a:pt x="289" y="52"/>
                    </a:cubicBezTo>
                    <a:cubicBezTo>
                      <a:pt x="289" y="52"/>
                      <a:pt x="288" y="52"/>
                      <a:pt x="288" y="52"/>
                    </a:cubicBezTo>
                    <a:cubicBezTo>
                      <a:pt x="288" y="52"/>
                      <a:pt x="288" y="52"/>
                      <a:pt x="287" y="51"/>
                    </a:cubicBezTo>
                    <a:cubicBezTo>
                      <a:pt x="287" y="51"/>
                      <a:pt x="287" y="50"/>
                      <a:pt x="286" y="50"/>
                    </a:cubicBezTo>
                    <a:cubicBezTo>
                      <a:pt x="286" y="49"/>
                      <a:pt x="286" y="49"/>
                      <a:pt x="285" y="49"/>
                    </a:cubicBezTo>
                    <a:cubicBezTo>
                      <a:pt x="285" y="49"/>
                      <a:pt x="284" y="49"/>
                      <a:pt x="283" y="49"/>
                    </a:cubicBezTo>
                    <a:cubicBezTo>
                      <a:pt x="283" y="49"/>
                      <a:pt x="283" y="49"/>
                      <a:pt x="282" y="48"/>
                    </a:cubicBezTo>
                    <a:cubicBezTo>
                      <a:pt x="282" y="48"/>
                      <a:pt x="282" y="48"/>
                      <a:pt x="282" y="47"/>
                    </a:cubicBezTo>
                    <a:cubicBezTo>
                      <a:pt x="282" y="47"/>
                      <a:pt x="282" y="47"/>
                      <a:pt x="282" y="47"/>
                    </a:cubicBezTo>
                    <a:cubicBezTo>
                      <a:pt x="281" y="47"/>
                      <a:pt x="282" y="46"/>
                      <a:pt x="281" y="46"/>
                    </a:cubicBezTo>
                    <a:cubicBezTo>
                      <a:pt x="281" y="46"/>
                      <a:pt x="281" y="46"/>
                      <a:pt x="281" y="45"/>
                    </a:cubicBezTo>
                    <a:cubicBezTo>
                      <a:pt x="280" y="45"/>
                      <a:pt x="280" y="45"/>
                      <a:pt x="280" y="44"/>
                    </a:cubicBezTo>
                    <a:cubicBezTo>
                      <a:pt x="280" y="44"/>
                      <a:pt x="280" y="43"/>
                      <a:pt x="281" y="44"/>
                    </a:cubicBezTo>
                    <a:cubicBezTo>
                      <a:pt x="281" y="44"/>
                      <a:pt x="281" y="44"/>
                      <a:pt x="281" y="44"/>
                    </a:cubicBezTo>
                    <a:cubicBezTo>
                      <a:pt x="282" y="44"/>
                      <a:pt x="282" y="44"/>
                      <a:pt x="282" y="44"/>
                    </a:cubicBezTo>
                    <a:cubicBezTo>
                      <a:pt x="283" y="44"/>
                      <a:pt x="283" y="44"/>
                      <a:pt x="283" y="43"/>
                    </a:cubicBezTo>
                    <a:cubicBezTo>
                      <a:pt x="283" y="43"/>
                      <a:pt x="283" y="43"/>
                      <a:pt x="283" y="42"/>
                    </a:cubicBezTo>
                    <a:cubicBezTo>
                      <a:pt x="283" y="42"/>
                      <a:pt x="284" y="42"/>
                      <a:pt x="284" y="42"/>
                    </a:cubicBezTo>
                    <a:cubicBezTo>
                      <a:pt x="284" y="43"/>
                      <a:pt x="284" y="43"/>
                      <a:pt x="284" y="43"/>
                    </a:cubicBezTo>
                    <a:cubicBezTo>
                      <a:pt x="285" y="43"/>
                      <a:pt x="284" y="43"/>
                      <a:pt x="285" y="44"/>
                    </a:cubicBezTo>
                    <a:cubicBezTo>
                      <a:pt x="285" y="44"/>
                      <a:pt x="285" y="44"/>
                      <a:pt x="285" y="44"/>
                    </a:cubicBezTo>
                    <a:cubicBezTo>
                      <a:pt x="286" y="44"/>
                      <a:pt x="286" y="44"/>
                      <a:pt x="286" y="43"/>
                    </a:cubicBezTo>
                    <a:cubicBezTo>
                      <a:pt x="286" y="43"/>
                      <a:pt x="286" y="43"/>
                      <a:pt x="286" y="43"/>
                    </a:cubicBezTo>
                    <a:cubicBezTo>
                      <a:pt x="286" y="42"/>
                      <a:pt x="286" y="42"/>
                      <a:pt x="286" y="42"/>
                    </a:cubicBezTo>
                    <a:cubicBezTo>
                      <a:pt x="287" y="42"/>
                      <a:pt x="287" y="42"/>
                      <a:pt x="288" y="42"/>
                    </a:cubicBezTo>
                    <a:cubicBezTo>
                      <a:pt x="288" y="42"/>
                      <a:pt x="288" y="42"/>
                      <a:pt x="289" y="42"/>
                    </a:cubicBezTo>
                    <a:cubicBezTo>
                      <a:pt x="289" y="42"/>
                      <a:pt x="289" y="42"/>
                      <a:pt x="290" y="42"/>
                    </a:cubicBezTo>
                    <a:cubicBezTo>
                      <a:pt x="290" y="42"/>
                      <a:pt x="291" y="42"/>
                      <a:pt x="291" y="43"/>
                    </a:cubicBezTo>
                    <a:cubicBezTo>
                      <a:pt x="291" y="43"/>
                      <a:pt x="291" y="43"/>
                      <a:pt x="292" y="43"/>
                    </a:cubicBezTo>
                    <a:cubicBezTo>
                      <a:pt x="292" y="44"/>
                      <a:pt x="292" y="44"/>
                      <a:pt x="293" y="44"/>
                    </a:cubicBezTo>
                    <a:cubicBezTo>
                      <a:pt x="293" y="44"/>
                      <a:pt x="293" y="44"/>
                      <a:pt x="294" y="44"/>
                    </a:cubicBezTo>
                    <a:cubicBezTo>
                      <a:pt x="294" y="43"/>
                      <a:pt x="293" y="43"/>
                      <a:pt x="293" y="43"/>
                    </a:cubicBezTo>
                    <a:cubicBezTo>
                      <a:pt x="293" y="42"/>
                      <a:pt x="293" y="42"/>
                      <a:pt x="293" y="42"/>
                    </a:cubicBezTo>
                    <a:cubicBezTo>
                      <a:pt x="293" y="42"/>
                      <a:pt x="293" y="42"/>
                      <a:pt x="293" y="42"/>
                    </a:cubicBezTo>
                    <a:cubicBezTo>
                      <a:pt x="293" y="42"/>
                      <a:pt x="293" y="42"/>
                      <a:pt x="293" y="41"/>
                    </a:cubicBezTo>
                    <a:cubicBezTo>
                      <a:pt x="294" y="41"/>
                      <a:pt x="293" y="40"/>
                      <a:pt x="294" y="40"/>
                    </a:cubicBezTo>
                    <a:cubicBezTo>
                      <a:pt x="294" y="40"/>
                      <a:pt x="294" y="39"/>
                      <a:pt x="294" y="39"/>
                    </a:cubicBezTo>
                    <a:cubicBezTo>
                      <a:pt x="295" y="39"/>
                      <a:pt x="295" y="39"/>
                      <a:pt x="295" y="39"/>
                    </a:cubicBezTo>
                    <a:cubicBezTo>
                      <a:pt x="295" y="39"/>
                      <a:pt x="296" y="39"/>
                      <a:pt x="296" y="39"/>
                    </a:cubicBezTo>
                    <a:cubicBezTo>
                      <a:pt x="296" y="39"/>
                      <a:pt x="296" y="39"/>
                      <a:pt x="296" y="38"/>
                    </a:cubicBezTo>
                    <a:cubicBezTo>
                      <a:pt x="296" y="38"/>
                      <a:pt x="296" y="38"/>
                      <a:pt x="297" y="38"/>
                    </a:cubicBezTo>
                    <a:cubicBezTo>
                      <a:pt x="297" y="38"/>
                      <a:pt x="297" y="38"/>
                      <a:pt x="297" y="37"/>
                    </a:cubicBezTo>
                    <a:cubicBezTo>
                      <a:pt x="297" y="37"/>
                      <a:pt x="297" y="37"/>
                      <a:pt x="297" y="37"/>
                    </a:cubicBezTo>
                    <a:cubicBezTo>
                      <a:pt x="297" y="36"/>
                      <a:pt x="298" y="36"/>
                      <a:pt x="298" y="36"/>
                    </a:cubicBezTo>
                    <a:cubicBezTo>
                      <a:pt x="298" y="36"/>
                      <a:pt x="298" y="37"/>
                      <a:pt x="298" y="37"/>
                    </a:cubicBezTo>
                    <a:cubicBezTo>
                      <a:pt x="299" y="37"/>
                      <a:pt x="299" y="37"/>
                      <a:pt x="299" y="37"/>
                    </a:cubicBezTo>
                    <a:cubicBezTo>
                      <a:pt x="300" y="37"/>
                      <a:pt x="300" y="37"/>
                      <a:pt x="301" y="37"/>
                    </a:cubicBezTo>
                    <a:cubicBezTo>
                      <a:pt x="301" y="37"/>
                      <a:pt x="301" y="37"/>
                      <a:pt x="302" y="37"/>
                    </a:cubicBezTo>
                    <a:cubicBezTo>
                      <a:pt x="302" y="37"/>
                      <a:pt x="302" y="37"/>
                      <a:pt x="302" y="37"/>
                    </a:cubicBezTo>
                    <a:cubicBezTo>
                      <a:pt x="304" y="38"/>
                      <a:pt x="304" y="38"/>
                      <a:pt x="304" y="38"/>
                    </a:cubicBezTo>
                    <a:cubicBezTo>
                      <a:pt x="305" y="38"/>
                      <a:pt x="305" y="38"/>
                      <a:pt x="305" y="37"/>
                    </a:cubicBezTo>
                    <a:cubicBezTo>
                      <a:pt x="306" y="37"/>
                      <a:pt x="308" y="38"/>
                      <a:pt x="308" y="37"/>
                    </a:cubicBezTo>
                    <a:cubicBezTo>
                      <a:pt x="308" y="37"/>
                      <a:pt x="307" y="37"/>
                      <a:pt x="307" y="36"/>
                    </a:cubicBezTo>
                    <a:cubicBezTo>
                      <a:pt x="307" y="36"/>
                      <a:pt x="307" y="36"/>
                      <a:pt x="307" y="35"/>
                    </a:cubicBezTo>
                    <a:cubicBezTo>
                      <a:pt x="306" y="35"/>
                      <a:pt x="306" y="35"/>
                      <a:pt x="306" y="34"/>
                    </a:cubicBezTo>
                    <a:cubicBezTo>
                      <a:pt x="307" y="34"/>
                      <a:pt x="307" y="33"/>
                      <a:pt x="308" y="34"/>
                    </a:cubicBezTo>
                    <a:cubicBezTo>
                      <a:pt x="309" y="35"/>
                      <a:pt x="309" y="35"/>
                      <a:pt x="309" y="36"/>
                    </a:cubicBezTo>
                    <a:cubicBezTo>
                      <a:pt x="309" y="36"/>
                      <a:pt x="309" y="36"/>
                      <a:pt x="310" y="37"/>
                    </a:cubicBezTo>
                    <a:cubicBezTo>
                      <a:pt x="311" y="37"/>
                      <a:pt x="311" y="37"/>
                      <a:pt x="311" y="37"/>
                    </a:cubicBezTo>
                    <a:cubicBezTo>
                      <a:pt x="312" y="37"/>
                      <a:pt x="313" y="37"/>
                      <a:pt x="313" y="36"/>
                    </a:cubicBezTo>
                    <a:cubicBezTo>
                      <a:pt x="314" y="36"/>
                      <a:pt x="313" y="35"/>
                      <a:pt x="314" y="36"/>
                    </a:cubicBezTo>
                    <a:cubicBezTo>
                      <a:pt x="315" y="36"/>
                      <a:pt x="315" y="36"/>
                      <a:pt x="316" y="37"/>
                    </a:cubicBezTo>
                    <a:cubicBezTo>
                      <a:pt x="317" y="38"/>
                      <a:pt x="316" y="38"/>
                      <a:pt x="316" y="38"/>
                    </a:cubicBezTo>
                    <a:cubicBezTo>
                      <a:pt x="317" y="39"/>
                      <a:pt x="317" y="39"/>
                      <a:pt x="318" y="40"/>
                    </a:cubicBezTo>
                    <a:cubicBezTo>
                      <a:pt x="319" y="40"/>
                      <a:pt x="318" y="39"/>
                      <a:pt x="319" y="40"/>
                    </a:cubicBezTo>
                    <a:cubicBezTo>
                      <a:pt x="320" y="40"/>
                      <a:pt x="320" y="40"/>
                      <a:pt x="321" y="40"/>
                    </a:cubicBezTo>
                    <a:cubicBezTo>
                      <a:pt x="322" y="41"/>
                      <a:pt x="322" y="41"/>
                      <a:pt x="323" y="41"/>
                    </a:cubicBezTo>
                    <a:cubicBezTo>
                      <a:pt x="324" y="42"/>
                      <a:pt x="324" y="42"/>
                      <a:pt x="325" y="41"/>
                    </a:cubicBezTo>
                    <a:cubicBezTo>
                      <a:pt x="325" y="41"/>
                      <a:pt x="324" y="41"/>
                      <a:pt x="325" y="41"/>
                    </a:cubicBezTo>
                    <a:cubicBezTo>
                      <a:pt x="325" y="41"/>
                      <a:pt x="326" y="41"/>
                      <a:pt x="327" y="41"/>
                    </a:cubicBezTo>
                    <a:cubicBezTo>
                      <a:pt x="327" y="41"/>
                      <a:pt x="326" y="41"/>
                      <a:pt x="326" y="40"/>
                    </a:cubicBezTo>
                    <a:cubicBezTo>
                      <a:pt x="326" y="40"/>
                      <a:pt x="325" y="39"/>
                      <a:pt x="326" y="39"/>
                    </a:cubicBezTo>
                    <a:cubicBezTo>
                      <a:pt x="326" y="39"/>
                      <a:pt x="327" y="39"/>
                      <a:pt x="327" y="39"/>
                    </a:cubicBezTo>
                    <a:cubicBezTo>
                      <a:pt x="328" y="39"/>
                      <a:pt x="328" y="39"/>
                      <a:pt x="328" y="38"/>
                    </a:cubicBezTo>
                    <a:cubicBezTo>
                      <a:pt x="328" y="38"/>
                      <a:pt x="328" y="38"/>
                      <a:pt x="327" y="37"/>
                    </a:cubicBezTo>
                    <a:cubicBezTo>
                      <a:pt x="327" y="37"/>
                      <a:pt x="327" y="37"/>
                      <a:pt x="327" y="36"/>
                    </a:cubicBezTo>
                    <a:cubicBezTo>
                      <a:pt x="327" y="36"/>
                      <a:pt x="328" y="36"/>
                      <a:pt x="329" y="36"/>
                    </a:cubicBezTo>
                    <a:cubicBezTo>
                      <a:pt x="330" y="36"/>
                      <a:pt x="330" y="36"/>
                      <a:pt x="331" y="36"/>
                    </a:cubicBezTo>
                    <a:cubicBezTo>
                      <a:pt x="332" y="36"/>
                      <a:pt x="332" y="36"/>
                      <a:pt x="333" y="36"/>
                    </a:cubicBezTo>
                    <a:cubicBezTo>
                      <a:pt x="333" y="36"/>
                      <a:pt x="333" y="35"/>
                      <a:pt x="333" y="35"/>
                    </a:cubicBezTo>
                    <a:cubicBezTo>
                      <a:pt x="333" y="35"/>
                      <a:pt x="334" y="35"/>
                      <a:pt x="335" y="35"/>
                    </a:cubicBezTo>
                    <a:cubicBezTo>
                      <a:pt x="335" y="35"/>
                      <a:pt x="335" y="35"/>
                      <a:pt x="335" y="34"/>
                    </a:cubicBez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09" name="Freeform 541"/>
              <p:cNvSpPr>
                <a:spLocks/>
              </p:cNvSpPr>
              <p:nvPr/>
            </p:nvSpPr>
            <p:spPr bwMode="auto">
              <a:xfrm>
                <a:off x="8112126" y="903289"/>
                <a:ext cx="130175" cy="53975"/>
              </a:xfrm>
              <a:custGeom>
                <a:avLst/>
                <a:gdLst>
                  <a:gd name="T0" fmla="*/ 8 w 12"/>
                  <a:gd name="T1" fmla="*/ 4 h 5"/>
                  <a:gd name="T2" fmla="*/ 10 w 12"/>
                  <a:gd name="T3" fmla="*/ 3 h 5"/>
                  <a:gd name="T4" fmla="*/ 4 w 12"/>
                  <a:gd name="T5" fmla="*/ 1 h 5"/>
                  <a:gd name="T6" fmla="*/ 2 w 12"/>
                  <a:gd name="T7" fmla="*/ 0 h 5"/>
                  <a:gd name="T8" fmla="*/ 0 w 12"/>
                  <a:gd name="T9" fmla="*/ 4 h 5"/>
                  <a:gd name="T10" fmla="*/ 3 w 12"/>
                  <a:gd name="T11" fmla="*/ 5 h 5"/>
                  <a:gd name="T12" fmla="*/ 8 w 1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4"/>
                    </a:moveTo>
                    <a:cubicBezTo>
                      <a:pt x="9" y="4"/>
                      <a:pt x="12" y="4"/>
                      <a:pt x="10" y="3"/>
                    </a:cubicBezTo>
                    <a:cubicBezTo>
                      <a:pt x="8" y="1"/>
                      <a:pt x="6" y="2"/>
                      <a:pt x="4" y="1"/>
                    </a:cubicBezTo>
                    <a:cubicBezTo>
                      <a:pt x="2" y="0"/>
                      <a:pt x="2" y="0"/>
                      <a:pt x="2" y="0"/>
                    </a:cubicBezTo>
                    <a:cubicBezTo>
                      <a:pt x="1" y="1"/>
                      <a:pt x="1" y="2"/>
                      <a:pt x="0" y="4"/>
                    </a:cubicBezTo>
                    <a:cubicBezTo>
                      <a:pt x="3" y="5"/>
                      <a:pt x="3" y="5"/>
                      <a:pt x="3" y="5"/>
                    </a:cubicBezTo>
                    <a:cubicBezTo>
                      <a:pt x="5" y="5"/>
                      <a:pt x="7" y="5"/>
                      <a:pt x="8" y="4"/>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10" name="Freeform 542"/>
              <p:cNvSpPr>
                <a:spLocks/>
              </p:cNvSpPr>
              <p:nvPr/>
            </p:nvSpPr>
            <p:spPr bwMode="auto">
              <a:xfrm>
                <a:off x="8307389" y="1238251"/>
                <a:ext cx="96838" cy="31750"/>
              </a:xfrm>
              <a:custGeom>
                <a:avLst/>
                <a:gdLst>
                  <a:gd name="T0" fmla="*/ 2 w 9"/>
                  <a:gd name="T1" fmla="*/ 2 h 3"/>
                  <a:gd name="T2" fmla="*/ 3 w 9"/>
                  <a:gd name="T3" fmla="*/ 2 h 3"/>
                  <a:gd name="T4" fmla="*/ 5 w 9"/>
                  <a:gd name="T5" fmla="*/ 3 h 3"/>
                  <a:gd name="T6" fmla="*/ 8 w 9"/>
                  <a:gd name="T7" fmla="*/ 3 h 3"/>
                  <a:gd name="T8" fmla="*/ 9 w 9"/>
                  <a:gd name="T9" fmla="*/ 2 h 3"/>
                  <a:gd name="T10" fmla="*/ 7 w 9"/>
                  <a:gd name="T11" fmla="*/ 1 h 3"/>
                  <a:gd name="T12" fmla="*/ 5 w 9"/>
                  <a:gd name="T13" fmla="*/ 1 h 3"/>
                  <a:gd name="T14" fmla="*/ 3 w 9"/>
                  <a:gd name="T15" fmla="*/ 0 h 3"/>
                  <a:gd name="T16" fmla="*/ 2 w 9"/>
                  <a:gd name="T17" fmla="*/ 1 h 3"/>
                  <a:gd name="T18" fmla="*/ 0 w 9"/>
                  <a:gd name="T19" fmla="*/ 0 h 3"/>
                  <a:gd name="T20" fmla="*/ 0 w 9"/>
                  <a:gd name="T21" fmla="*/ 1 h 3"/>
                  <a:gd name="T22" fmla="*/ 2 w 9"/>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2"/>
                    </a:moveTo>
                    <a:cubicBezTo>
                      <a:pt x="3" y="2"/>
                      <a:pt x="2" y="1"/>
                      <a:pt x="3" y="2"/>
                    </a:cubicBezTo>
                    <a:cubicBezTo>
                      <a:pt x="4" y="2"/>
                      <a:pt x="4" y="2"/>
                      <a:pt x="5" y="3"/>
                    </a:cubicBezTo>
                    <a:cubicBezTo>
                      <a:pt x="6" y="3"/>
                      <a:pt x="7" y="3"/>
                      <a:pt x="8" y="3"/>
                    </a:cubicBezTo>
                    <a:cubicBezTo>
                      <a:pt x="8" y="3"/>
                      <a:pt x="9" y="3"/>
                      <a:pt x="9" y="2"/>
                    </a:cubicBezTo>
                    <a:cubicBezTo>
                      <a:pt x="8" y="2"/>
                      <a:pt x="8" y="2"/>
                      <a:pt x="7" y="1"/>
                    </a:cubicBezTo>
                    <a:cubicBezTo>
                      <a:pt x="7" y="1"/>
                      <a:pt x="6" y="1"/>
                      <a:pt x="5" y="1"/>
                    </a:cubicBezTo>
                    <a:cubicBezTo>
                      <a:pt x="4" y="0"/>
                      <a:pt x="4" y="0"/>
                      <a:pt x="3" y="0"/>
                    </a:cubicBezTo>
                    <a:cubicBezTo>
                      <a:pt x="2" y="0"/>
                      <a:pt x="3" y="1"/>
                      <a:pt x="2" y="1"/>
                    </a:cubicBezTo>
                    <a:cubicBezTo>
                      <a:pt x="1" y="1"/>
                      <a:pt x="1" y="0"/>
                      <a:pt x="0" y="0"/>
                    </a:cubicBezTo>
                    <a:cubicBezTo>
                      <a:pt x="0" y="0"/>
                      <a:pt x="0" y="0"/>
                      <a:pt x="0" y="1"/>
                    </a:cubicBezTo>
                    <a:cubicBezTo>
                      <a:pt x="0" y="1"/>
                      <a:pt x="1" y="1"/>
                      <a:pt x="2" y="2"/>
                    </a:cubicBezTo>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grpSp>
      </p:grpSp>
      <p:sp>
        <p:nvSpPr>
          <p:cNvPr id="511" name="Oval 510"/>
          <p:cNvSpPr/>
          <p:nvPr/>
        </p:nvSpPr>
        <p:spPr>
          <a:xfrm>
            <a:off x="4111499" y="3993969"/>
            <a:ext cx="438272" cy="43827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2" name="Oval 511"/>
          <p:cNvSpPr/>
          <p:nvPr/>
        </p:nvSpPr>
        <p:spPr>
          <a:xfrm>
            <a:off x="8272891" y="3607256"/>
            <a:ext cx="438272" cy="43827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a:off x="5060358" y="4098039"/>
            <a:ext cx="438272" cy="43827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4" name="Oval 513"/>
          <p:cNvSpPr/>
          <p:nvPr/>
        </p:nvSpPr>
        <p:spPr>
          <a:xfrm>
            <a:off x="5330509" y="5352430"/>
            <a:ext cx="438272" cy="43827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14"/>
          <p:cNvSpPr/>
          <p:nvPr/>
        </p:nvSpPr>
        <p:spPr>
          <a:xfrm>
            <a:off x="5000124" y="3267207"/>
            <a:ext cx="438272" cy="43827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Oval 515"/>
          <p:cNvSpPr/>
          <p:nvPr/>
        </p:nvSpPr>
        <p:spPr>
          <a:xfrm>
            <a:off x="5806653" y="5881618"/>
            <a:ext cx="438272" cy="43827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516"/>
          <p:cNvSpPr/>
          <p:nvPr/>
        </p:nvSpPr>
        <p:spPr>
          <a:xfrm>
            <a:off x="5675471" y="7627288"/>
            <a:ext cx="438272" cy="43827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Oval 517"/>
          <p:cNvSpPr/>
          <p:nvPr/>
        </p:nvSpPr>
        <p:spPr>
          <a:xfrm>
            <a:off x="11125607" y="4566351"/>
            <a:ext cx="438272" cy="43827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9" name="Oval 518"/>
          <p:cNvSpPr/>
          <p:nvPr/>
        </p:nvSpPr>
        <p:spPr>
          <a:xfrm>
            <a:off x="9450602" y="3567449"/>
            <a:ext cx="438272" cy="43827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0" name="Oval 519"/>
          <p:cNvSpPr/>
          <p:nvPr/>
        </p:nvSpPr>
        <p:spPr>
          <a:xfrm>
            <a:off x="7775597" y="2568547"/>
            <a:ext cx="438272" cy="43827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1" name="Oval 520"/>
          <p:cNvSpPr/>
          <p:nvPr/>
        </p:nvSpPr>
        <p:spPr>
          <a:xfrm>
            <a:off x="9008521" y="3887534"/>
            <a:ext cx="438272" cy="43827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Oval 521"/>
          <p:cNvSpPr/>
          <p:nvPr/>
        </p:nvSpPr>
        <p:spPr>
          <a:xfrm>
            <a:off x="10241445" y="5206521"/>
            <a:ext cx="438272" cy="43827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4" name="Oval 523"/>
          <p:cNvSpPr/>
          <p:nvPr/>
        </p:nvSpPr>
        <p:spPr>
          <a:xfrm>
            <a:off x="13887444" y="6716613"/>
            <a:ext cx="438272" cy="43827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5" name="Oval 524"/>
          <p:cNvSpPr/>
          <p:nvPr/>
        </p:nvSpPr>
        <p:spPr>
          <a:xfrm>
            <a:off x="14319421" y="7453228"/>
            <a:ext cx="438272" cy="43827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6" name="Group 525"/>
          <p:cNvGrpSpPr/>
          <p:nvPr/>
        </p:nvGrpSpPr>
        <p:grpSpPr>
          <a:xfrm>
            <a:off x="3068832" y="2285672"/>
            <a:ext cx="2351926" cy="1168695"/>
            <a:chOff x="8874602" y="4300917"/>
            <a:chExt cx="909477" cy="265704"/>
          </a:xfrm>
        </p:grpSpPr>
        <p:sp>
          <p:nvSpPr>
            <p:cNvPr id="527" name="Rectangle 526"/>
            <p:cNvSpPr/>
            <p:nvPr userDrawn="1"/>
          </p:nvSpPr>
          <p:spPr>
            <a:xfrm>
              <a:off x="8874602" y="4300917"/>
              <a:ext cx="909477" cy="20653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800" dirty="0"/>
                <a:t>HEAD OFFICE</a:t>
              </a:r>
              <a:endParaRPr lang="en-US" sz="1800" dirty="0"/>
            </a:p>
          </p:txBody>
        </p:sp>
        <p:sp>
          <p:nvSpPr>
            <p:cNvPr id="528" name="Isosceles Triangle 527"/>
            <p:cNvSpPr/>
            <p:nvPr userDrawn="1"/>
          </p:nvSpPr>
          <p:spPr>
            <a:xfrm flipV="1">
              <a:off x="9668643" y="4507454"/>
              <a:ext cx="115436" cy="59167"/>
            </a:xfrm>
            <a:prstGeom prst="triangle">
              <a:avLst>
                <a:gd name="adj" fmla="val 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a:p>
          </p:txBody>
        </p:sp>
      </p:grpSp>
    </p:spTree>
    <p:extLst>
      <p:ext uri="{BB962C8B-B14F-4D97-AF65-F5344CB8AC3E}">
        <p14:creationId xmlns:p14="http://schemas.microsoft.com/office/powerpoint/2010/main" val="3476908301"/>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World Map Slides</a:t>
            </a:r>
            <a:endParaRPr lang="en-US" dirty="0"/>
          </a:p>
        </p:txBody>
      </p:sp>
      <p:sp>
        <p:nvSpPr>
          <p:cNvPr id="4" name="Text Placeholder 3"/>
          <p:cNvSpPr>
            <a:spLocks noGrp="1"/>
          </p:cNvSpPr>
          <p:nvPr>
            <p:ph type="body" sz="quarter" idx="11"/>
          </p:nvPr>
        </p:nvSpPr>
        <p:spPr/>
        <p:txBody>
          <a:bodyPr/>
          <a:lstStyle/>
          <a:p>
            <a:r>
              <a:rPr lang="en-GB" dirty="0"/>
              <a:t>Your awesome subtitle goes here.</a:t>
            </a:r>
            <a:endParaRPr lang="en-US" dirty="0"/>
          </a:p>
        </p:txBody>
      </p:sp>
      <p:sp>
        <p:nvSpPr>
          <p:cNvPr id="5" name="Date Placeholder 4"/>
          <p:cNvSpPr>
            <a:spLocks noGrp="1"/>
          </p:cNvSpPr>
          <p:nvPr>
            <p:ph type="dt" sz="half" idx="2"/>
          </p:nvPr>
        </p:nvSpPr>
        <p:spPr/>
        <p:txBody>
          <a:bodyPr/>
          <a:lstStyle/>
          <a:p>
            <a:fld id="{18E35DF2-C6B3-4BE7-9605-4659C438EC02}" type="datetime6">
              <a:rPr lang="en-US" smtClean="0"/>
              <a:t>October 19</a:t>
            </a:fld>
            <a:endParaRPr lang="en-US" dirty="0"/>
          </a:p>
        </p:txBody>
      </p:sp>
      <p:grpSp>
        <p:nvGrpSpPr>
          <p:cNvPr id="511" name="Group 510"/>
          <p:cNvGrpSpPr/>
          <p:nvPr/>
        </p:nvGrpSpPr>
        <p:grpSpPr>
          <a:xfrm>
            <a:off x="3051054" y="2180493"/>
            <a:ext cx="12246216" cy="5427514"/>
            <a:chOff x="2177776" y="2473491"/>
            <a:chExt cx="13992772" cy="6201586"/>
          </a:xfrm>
        </p:grpSpPr>
        <p:sp>
          <p:nvSpPr>
            <p:cNvPr id="7" name="Freeform 225"/>
            <p:cNvSpPr>
              <a:spLocks/>
            </p:cNvSpPr>
            <p:nvPr/>
          </p:nvSpPr>
          <p:spPr bwMode="auto">
            <a:xfrm>
              <a:off x="5860595" y="3632445"/>
              <a:ext cx="51016" cy="33113"/>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close/>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8" name="Freeform 226"/>
            <p:cNvSpPr>
              <a:spLocks/>
            </p:cNvSpPr>
            <p:nvPr/>
          </p:nvSpPr>
          <p:spPr bwMode="auto">
            <a:xfrm>
              <a:off x="5860595" y="3632445"/>
              <a:ext cx="51016" cy="33113"/>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9" name="Freeform 511"/>
            <p:cNvSpPr>
              <a:spLocks/>
            </p:cNvSpPr>
            <p:nvPr/>
          </p:nvSpPr>
          <p:spPr bwMode="auto">
            <a:xfrm>
              <a:off x="5746419" y="4036897"/>
              <a:ext cx="148188" cy="47304"/>
            </a:xfrm>
            <a:custGeom>
              <a:avLst/>
              <a:gdLst>
                <a:gd name="T0" fmla="*/ 9 w 9"/>
                <a:gd name="T1" fmla="*/ 0 h 3"/>
                <a:gd name="T2" fmla="*/ 9 w 9"/>
                <a:gd name="T3" fmla="*/ 1 h 3"/>
                <a:gd name="T4" fmla="*/ 8 w 9"/>
                <a:gd name="T5" fmla="*/ 2 h 3"/>
                <a:gd name="T6" fmla="*/ 7 w 9"/>
                <a:gd name="T7" fmla="*/ 3 h 3"/>
                <a:gd name="T8" fmla="*/ 6 w 9"/>
                <a:gd name="T9" fmla="*/ 3 h 3"/>
                <a:gd name="T10" fmla="*/ 5 w 9"/>
                <a:gd name="T11" fmla="*/ 3 h 3"/>
                <a:gd name="T12" fmla="*/ 5 w 9"/>
                <a:gd name="T13" fmla="*/ 3 h 3"/>
                <a:gd name="T14" fmla="*/ 3 w 9"/>
                <a:gd name="T15" fmla="*/ 2 h 3"/>
                <a:gd name="T16" fmla="*/ 2 w 9"/>
                <a:gd name="T17" fmla="*/ 3 h 3"/>
                <a:gd name="T18" fmla="*/ 1 w 9"/>
                <a:gd name="T19" fmla="*/ 3 h 3"/>
                <a:gd name="T20" fmla="*/ 0 w 9"/>
                <a:gd name="T21" fmla="*/ 3 h 3"/>
                <a:gd name="T22" fmla="*/ 0 w 9"/>
                <a:gd name="T23" fmla="*/ 3 h 3"/>
                <a:gd name="T24" fmla="*/ 0 w 9"/>
                <a:gd name="T25" fmla="*/ 2 h 3"/>
                <a:gd name="T26" fmla="*/ 1 w 9"/>
                <a:gd name="T27" fmla="*/ 2 h 3"/>
                <a:gd name="T28" fmla="*/ 2 w 9"/>
                <a:gd name="T29" fmla="*/ 2 h 3"/>
                <a:gd name="T30" fmla="*/ 3 w 9"/>
                <a:gd name="T31" fmla="*/ 1 h 3"/>
                <a:gd name="T32" fmla="*/ 5 w 9"/>
                <a:gd name="T33" fmla="*/ 1 h 3"/>
                <a:gd name="T34" fmla="*/ 5 w 9"/>
                <a:gd name="T35" fmla="*/ 1 h 3"/>
                <a:gd name="T36" fmla="*/ 6 w 9"/>
                <a:gd name="T37" fmla="*/ 1 h 3"/>
                <a:gd name="T38" fmla="*/ 7 w 9"/>
                <a:gd name="T39" fmla="*/ 1 h 3"/>
                <a:gd name="T40" fmla="*/ 7 w 9"/>
                <a:gd name="T41" fmla="*/ 1 h 3"/>
                <a:gd name="T42" fmla="*/ 8 w 9"/>
                <a:gd name="T43" fmla="*/ 0 h 3"/>
                <a:gd name="T44" fmla="*/ 9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9" y="0"/>
                  </a:moveTo>
                  <a:cubicBezTo>
                    <a:pt x="9" y="1"/>
                    <a:pt x="9" y="1"/>
                    <a:pt x="9" y="1"/>
                  </a:cubicBezTo>
                  <a:cubicBezTo>
                    <a:pt x="9" y="2"/>
                    <a:pt x="8" y="2"/>
                    <a:pt x="8" y="2"/>
                  </a:cubicBezTo>
                  <a:cubicBezTo>
                    <a:pt x="8" y="2"/>
                    <a:pt x="8" y="2"/>
                    <a:pt x="7" y="3"/>
                  </a:cubicBezTo>
                  <a:cubicBezTo>
                    <a:pt x="7" y="3"/>
                    <a:pt x="6" y="3"/>
                    <a:pt x="6" y="3"/>
                  </a:cubicBezTo>
                  <a:cubicBezTo>
                    <a:pt x="6" y="3"/>
                    <a:pt x="5" y="3"/>
                    <a:pt x="5" y="3"/>
                  </a:cubicBezTo>
                  <a:cubicBezTo>
                    <a:pt x="5" y="3"/>
                    <a:pt x="5" y="3"/>
                    <a:pt x="5" y="3"/>
                  </a:cubicBezTo>
                  <a:cubicBezTo>
                    <a:pt x="4" y="2"/>
                    <a:pt x="4" y="2"/>
                    <a:pt x="3" y="2"/>
                  </a:cubicBezTo>
                  <a:cubicBezTo>
                    <a:pt x="3" y="2"/>
                    <a:pt x="2" y="2"/>
                    <a:pt x="2" y="3"/>
                  </a:cubicBezTo>
                  <a:cubicBezTo>
                    <a:pt x="2" y="3"/>
                    <a:pt x="2" y="3"/>
                    <a:pt x="1" y="3"/>
                  </a:cubicBezTo>
                  <a:cubicBezTo>
                    <a:pt x="1" y="3"/>
                    <a:pt x="1" y="3"/>
                    <a:pt x="0" y="3"/>
                  </a:cubicBezTo>
                  <a:cubicBezTo>
                    <a:pt x="0" y="3"/>
                    <a:pt x="0" y="3"/>
                    <a:pt x="0" y="3"/>
                  </a:cubicBezTo>
                  <a:cubicBezTo>
                    <a:pt x="0" y="3"/>
                    <a:pt x="0" y="3"/>
                    <a:pt x="0" y="2"/>
                  </a:cubicBezTo>
                  <a:cubicBezTo>
                    <a:pt x="0" y="2"/>
                    <a:pt x="1" y="2"/>
                    <a:pt x="1" y="2"/>
                  </a:cubicBezTo>
                  <a:cubicBezTo>
                    <a:pt x="1" y="2"/>
                    <a:pt x="2" y="2"/>
                    <a:pt x="2" y="2"/>
                  </a:cubicBezTo>
                  <a:cubicBezTo>
                    <a:pt x="3" y="2"/>
                    <a:pt x="3" y="1"/>
                    <a:pt x="3" y="1"/>
                  </a:cubicBezTo>
                  <a:cubicBezTo>
                    <a:pt x="4" y="1"/>
                    <a:pt x="4" y="1"/>
                    <a:pt x="5" y="1"/>
                  </a:cubicBezTo>
                  <a:cubicBezTo>
                    <a:pt x="5" y="1"/>
                    <a:pt x="5" y="1"/>
                    <a:pt x="5" y="1"/>
                  </a:cubicBezTo>
                  <a:cubicBezTo>
                    <a:pt x="6" y="1"/>
                    <a:pt x="6" y="1"/>
                    <a:pt x="6" y="1"/>
                  </a:cubicBezTo>
                  <a:cubicBezTo>
                    <a:pt x="6" y="1"/>
                    <a:pt x="6" y="1"/>
                    <a:pt x="7" y="1"/>
                  </a:cubicBezTo>
                  <a:cubicBezTo>
                    <a:pt x="7" y="1"/>
                    <a:pt x="7" y="1"/>
                    <a:pt x="7" y="1"/>
                  </a:cubicBezTo>
                  <a:cubicBezTo>
                    <a:pt x="8" y="1"/>
                    <a:pt x="8" y="1"/>
                    <a:pt x="8" y="0"/>
                  </a:cubicBezTo>
                  <a:cubicBezTo>
                    <a:pt x="8" y="0"/>
                    <a:pt x="9" y="0"/>
                    <a:pt x="9"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0" name="Freeform 512"/>
            <p:cNvSpPr>
              <a:spLocks/>
            </p:cNvSpPr>
            <p:nvPr/>
          </p:nvSpPr>
          <p:spPr bwMode="auto">
            <a:xfrm>
              <a:off x="5581227" y="4100757"/>
              <a:ext cx="182198" cy="63861"/>
            </a:xfrm>
            <a:custGeom>
              <a:avLst/>
              <a:gdLst>
                <a:gd name="T0" fmla="*/ 10 w 11"/>
                <a:gd name="T1" fmla="*/ 0 h 4"/>
                <a:gd name="T2" fmla="*/ 10 w 11"/>
                <a:gd name="T3" fmla="*/ 0 h 4"/>
                <a:gd name="T4" fmla="*/ 9 w 11"/>
                <a:gd name="T5" fmla="*/ 0 h 4"/>
                <a:gd name="T6" fmla="*/ 8 w 11"/>
                <a:gd name="T7" fmla="*/ 1 h 4"/>
                <a:gd name="T8" fmla="*/ 7 w 11"/>
                <a:gd name="T9" fmla="*/ 1 h 4"/>
                <a:gd name="T10" fmla="*/ 6 w 11"/>
                <a:gd name="T11" fmla="*/ 1 h 4"/>
                <a:gd name="T12" fmla="*/ 5 w 11"/>
                <a:gd name="T13" fmla="*/ 1 h 4"/>
                <a:gd name="T14" fmla="*/ 5 w 11"/>
                <a:gd name="T15" fmla="*/ 1 h 4"/>
                <a:gd name="T16" fmla="*/ 4 w 11"/>
                <a:gd name="T17" fmla="*/ 2 h 4"/>
                <a:gd name="T18" fmla="*/ 3 w 11"/>
                <a:gd name="T19" fmla="*/ 2 h 4"/>
                <a:gd name="T20" fmla="*/ 3 w 11"/>
                <a:gd name="T21" fmla="*/ 2 h 4"/>
                <a:gd name="T22" fmla="*/ 2 w 11"/>
                <a:gd name="T23" fmla="*/ 3 h 4"/>
                <a:gd name="T24" fmla="*/ 1 w 11"/>
                <a:gd name="T25" fmla="*/ 3 h 4"/>
                <a:gd name="T26" fmla="*/ 1 w 11"/>
                <a:gd name="T27" fmla="*/ 3 h 4"/>
                <a:gd name="T28" fmla="*/ 0 w 11"/>
                <a:gd name="T29" fmla="*/ 4 h 4"/>
                <a:gd name="T30" fmla="*/ 2 w 11"/>
                <a:gd name="T31" fmla="*/ 4 h 4"/>
                <a:gd name="T32" fmla="*/ 4 w 11"/>
                <a:gd name="T33" fmla="*/ 4 h 4"/>
                <a:gd name="T34" fmla="*/ 4 w 11"/>
                <a:gd name="T35" fmla="*/ 3 h 4"/>
                <a:gd name="T36" fmla="*/ 5 w 11"/>
                <a:gd name="T37" fmla="*/ 3 h 4"/>
                <a:gd name="T38" fmla="*/ 7 w 11"/>
                <a:gd name="T39" fmla="*/ 2 h 4"/>
                <a:gd name="T40" fmla="*/ 8 w 11"/>
                <a:gd name="T41" fmla="*/ 2 h 4"/>
                <a:gd name="T42" fmla="*/ 8 w 11"/>
                <a:gd name="T43" fmla="*/ 2 h 4"/>
                <a:gd name="T44" fmla="*/ 9 w 11"/>
                <a:gd name="T45" fmla="*/ 1 h 4"/>
                <a:gd name="T46" fmla="*/ 10 w 11"/>
                <a:gd name="T47" fmla="*/ 1 h 4"/>
                <a:gd name="T48" fmla="*/ 10 w 11"/>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4">
                  <a:moveTo>
                    <a:pt x="10" y="0"/>
                  </a:moveTo>
                  <a:cubicBezTo>
                    <a:pt x="10" y="0"/>
                    <a:pt x="10" y="0"/>
                    <a:pt x="10" y="0"/>
                  </a:cubicBezTo>
                  <a:cubicBezTo>
                    <a:pt x="9" y="0"/>
                    <a:pt x="9" y="0"/>
                    <a:pt x="9" y="0"/>
                  </a:cubicBezTo>
                  <a:cubicBezTo>
                    <a:pt x="9" y="1"/>
                    <a:pt x="8" y="1"/>
                    <a:pt x="8" y="1"/>
                  </a:cubicBezTo>
                  <a:cubicBezTo>
                    <a:pt x="8" y="1"/>
                    <a:pt x="8" y="1"/>
                    <a:pt x="7" y="1"/>
                  </a:cubicBezTo>
                  <a:cubicBezTo>
                    <a:pt x="7" y="1"/>
                    <a:pt x="7" y="1"/>
                    <a:pt x="6" y="1"/>
                  </a:cubicBezTo>
                  <a:cubicBezTo>
                    <a:pt x="6" y="1"/>
                    <a:pt x="6" y="1"/>
                    <a:pt x="5" y="1"/>
                  </a:cubicBezTo>
                  <a:cubicBezTo>
                    <a:pt x="5" y="1"/>
                    <a:pt x="5" y="1"/>
                    <a:pt x="5" y="1"/>
                  </a:cubicBezTo>
                  <a:cubicBezTo>
                    <a:pt x="4" y="1"/>
                    <a:pt x="4" y="2"/>
                    <a:pt x="4" y="2"/>
                  </a:cubicBezTo>
                  <a:cubicBezTo>
                    <a:pt x="4" y="2"/>
                    <a:pt x="4" y="2"/>
                    <a:pt x="3" y="2"/>
                  </a:cubicBezTo>
                  <a:cubicBezTo>
                    <a:pt x="3" y="2"/>
                    <a:pt x="3" y="2"/>
                    <a:pt x="3" y="2"/>
                  </a:cubicBezTo>
                  <a:cubicBezTo>
                    <a:pt x="2" y="2"/>
                    <a:pt x="2" y="3"/>
                    <a:pt x="2" y="3"/>
                  </a:cubicBezTo>
                  <a:cubicBezTo>
                    <a:pt x="2" y="3"/>
                    <a:pt x="2" y="3"/>
                    <a:pt x="1" y="3"/>
                  </a:cubicBezTo>
                  <a:cubicBezTo>
                    <a:pt x="1" y="3"/>
                    <a:pt x="1" y="3"/>
                    <a:pt x="1" y="3"/>
                  </a:cubicBezTo>
                  <a:cubicBezTo>
                    <a:pt x="0" y="4"/>
                    <a:pt x="0" y="4"/>
                    <a:pt x="0" y="4"/>
                  </a:cubicBezTo>
                  <a:cubicBezTo>
                    <a:pt x="1" y="4"/>
                    <a:pt x="1" y="4"/>
                    <a:pt x="2" y="4"/>
                  </a:cubicBezTo>
                  <a:cubicBezTo>
                    <a:pt x="3" y="4"/>
                    <a:pt x="3" y="4"/>
                    <a:pt x="4" y="4"/>
                  </a:cubicBezTo>
                  <a:cubicBezTo>
                    <a:pt x="4" y="4"/>
                    <a:pt x="4" y="3"/>
                    <a:pt x="4" y="3"/>
                  </a:cubicBezTo>
                  <a:cubicBezTo>
                    <a:pt x="4" y="3"/>
                    <a:pt x="5" y="3"/>
                    <a:pt x="5" y="3"/>
                  </a:cubicBezTo>
                  <a:cubicBezTo>
                    <a:pt x="6" y="3"/>
                    <a:pt x="6" y="3"/>
                    <a:pt x="7" y="2"/>
                  </a:cubicBezTo>
                  <a:cubicBezTo>
                    <a:pt x="7" y="2"/>
                    <a:pt x="7" y="2"/>
                    <a:pt x="8" y="2"/>
                  </a:cubicBezTo>
                  <a:cubicBezTo>
                    <a:pt x="8" y="2"/>
                    <a:pt x="8" y="2"/>
                    <a:pt x="8" y="2"/>
                  </a:cubicBezTo>
                  <a:cubicBezTo>
                    <a:pt x="9" y="2"/>
                    <a:pt x="9" y="2"/>
                    <a:pt x="9" y="1"/>
                  </a:cubicBezTo>
                  <a:cubicBezTo>
                    <a:pt x="10" y="1"/>
                    <a:pt x="10" y="2"/>
                    <a:pt x="10" y="1"/>
                  </a:cubicBezTo>
                  <a:cubicBezTo>
                    <a:pt x="11" y="1"/>
                    <a:pt x="11" y="1"/>
                    <a:pt x="1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1" name="Freeform 513"/>
            <p:cNvSpPr>
              <a:spLocks/>
            </p:cNvSpPr>
            <p:nvPr/>
          </p:nvSpPr>
          <p:spPr bwMode="auto">
            <a:xfrm>
              <a:off x="5598231" y="3939922"/>
              <a:ext cx="165192" cy="144279"/>
            </a:xfrm>
            <a:custGeom>
              <a:avLst/>
              <a:gdLst>
                <a:gd name="T0" fmla="*/ 4 w 10"/>
                <a:gd name="T1" fmla="*/ 9 h 9"/>
                <a:gd name="T2" fmla="*/ 4 w 10"/>
                <a:gd name="T3" fmla="*/ 8 h 9"/>
                <a:gd name="T4" fmla="*/ 5 w 10"/>
                <a:gd name="T5" fmla="*/ 7 h 9"/>
                <a:gd name="T6" fmla="*/ 5 w 10"/>
                <a:gd name="T7" fmla="*/ 7 h 9"/>
                <a:gd name="T8" fmla="*/ 6 w 10"/>
                <a:gd name="T9" fmla="*/ 6 h 9"/>
                <a:gd name="T10" fmla="*/ 6 w 10"/>
                <a:gd name="T11" fmla="*/ 5 h 9"/>
                <a:gd name="T12" fmla="*/ 6 w 10"/>
                <a:gd name="T13" fmla="*/ 5 h 9"/>
                <a:gd name="T14" fmla="*/ 6 w 10"/>
                <a:gd name="T15" fmla="*/ 4 h 9"/>
                <a:gd name="T16" fmla="*/ 7 w 10"/>
                <a:gd name="T17" fmla="*/ 4 h 9"/>
                <a:gd name="T18" fmla="*/ 8 w 10"/>
                <a:gd name="T19" fmla="*/ 5 h 9"/>
                <a:gd name="T20" fmla="*/ 9 w 10"/>
                <a:gd name="T21" fmla="*/ 5 h 9"/>
                <a:gd name="T22" fmla="*/ 10 w 10"/>
                <a:gd name="T23" fmla="*/ 5 h 9"/>
                <a:gd name="T24" fmla="*/ 10 w 10"/>
                <a:gd name="T25" fmla="*/ 4 h 9"/>
                <a:gd name="T26" fmla="*/ 10 w 10"/>
                <a:gd name="T27" fmla="*/ 3 h 9"/>
                <a:gd name="T28" fmla="*/ 9 w 10"/>
                <a:gd name="T29" fmla="*/ 2 h 9"/>
                <a:gd name="T30" fmla="*/ 8 w 10"/>
                <a:gd name="T31" fmla="*/ 1 h 9"/>
                <a:gd name="T32" fmla="*/ 7 w 10"/>
                <a:gd name="T33" fmla="*/ 1 h 9"/>
                <a:gd name="T34" fmla="*/ 5 w 10"/>
                <a:gd name="T35" fmla="*/ 1 h 9"/>
                <a:gd name="T36" fmla="*/ 4 w 10"/>
                <a:gd name="T37" fmla="*/ 1 h 9"/>
                <a:gd name="T38" fmla="*/ 3 w 10"/>
                <a:gd name="T39" fmla="*/ 0 h 9"/>
                <a:gd name="T40" fmla="*/ 2 w 10"/>
                <a:gd name="T41" fmla="*/ 1 h 9"/>
                <a:gd name="T42" fmla="*/ 2 w 10"/>
                <a:gd name="T43" fmla="*/ 2 h 9"/>
                <a:gd name="T44" fmla="*/ 1 w 10"/>
                <a:gd name="T45" fmla="*/ 1 h 9"/>
                <a:gd name="T46" fmla="*/ 0 w 10"/>
                <a:gd name="T47" fmla="*/ 2 h 9"/>
                <a:gd name="T48" fmla="*/ 1 w 10"/>
                <a:gd name="T49" fmla="*/ 3 h 9"/>
                <a:gd name="T50" fmla="*/ 2 w 10"/>
                <a:gd name="T51" fmla="*/ 4 h 9"/>
                <a:gd name="T52" fmla="*/ 3 w 10"/>
                <a:gd name="T53" fmla="*/ 4 h 9"/>
                <a:gd name="T54" fmla="*/ 2 w 10"/>
                <a:gd name="T55" fmla="*/ 5 h 9"/>
                <a:gd name="T56" fmla="*/ 2 w 10"/>
                <a:gd name="T57" fmla="*/ 6 h 9"/>
                <a:gd name="T58" fmla="*/ 1 w 10"/>
                <a:gd name="T59" fmla="*/ 7 h 9"/>
                <a:gd name="T60" fmla="*/ 0 w 10"/>
                <a:gd name="T61" fmla="*/ 7 h 9"/>
                <a:gd name="T62" fmla="*/ 0 w 10"/>
                <a:gd name="T63" fmla="*/ 8 h 9"/>
                <a:gd name="T64" fmla="*/ 1 w 10"/>
                <a:gd name="T65" fmla="*/ 8 h 9"/>
                <a:gd name="T66" fmla="*/ 2 w 10"/>
                <a:gd name="T67" fmla="*/ 7 h 9"/>
                <a:gd name="T68" fmla="*/ 2 w 10"/>
                <a:gd name="T69" fmla="*/ 7 h 9"/>
                <a:gd name="T70" fmla="*/ 3 w 10"/>
                <a:gd name="T71" fmla="*/ 7 h 9"/>
                <a:gd name="T72" fmla="*/ 2 w 10"/>
                <a:gd name="T73" fmla="*/ 8 h 9"/>
                <a:gd name="T74" fmla="*/ 2 w 10"/>
                <a:gd name="T75" fmla="*/ 9 h 9"/>
                <a:gd name="T76" fmla="*/ 3 w 10"/>
                <a:gd name="T77" fmla="*/ 9 h 9"/>
                <a:gd name="T78" fmla="*/ 4 w 10"/>
                <a:gd name="T7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9">
                  <a:moveTo>
                    <a:pt x="4" y="9"/>
                  </a:moveTo>
                  <a:cubicBezTo>
                    <a:pt x="4" y="9"/>
                    <a:pt x="4" y="8"/>
                    <a:pt x="4" y="8"/>
                  </a:cubicBezTo>
                  <a:cubicBezTo>
                    <a:pt x="5" y="8"/>
                    <a:pt x="5" y="8"/>
                    <a:pt x="5" y="7"/>
                  </a:cubicBezTo>
                  <a:cubicBezTo>
                    <a:pt x="5" y="7"/>
                    <a:pt x="5" y="7"/>
                    <a:pt x="5" y="7"/>
                  </a:cubicBezTo>
                  <a:cubicBezTo>
                    <a:pt x="5" y="6"/>
                    <a:pt x="5" y="6"/>
                    <a:pt x="6" y="6"/>
                  </a:cubicBezTo>
                  <a:cubicBezTo>
                    <a:pt x="6" y="6"/>
                    <a:pt x="6" y="6"/>
                    <a:pt x="6" y="5"/>
                  </a:cubicBezTo>
                  <a:cubicBezTo>
                    <a:pt x="7" y="5"/>
                    <a:pt x="6" y="5"/>
                    <a:pt x="6" y="5"/>
                  </a:cubicBezTo>
                  <a:cubicBezTo>
                    <a:pt x="6" y="4"/>
                    <a:pt x="6" y="4"/>
                    <a:pt x="6" y="4"/>
                  </a:cubicBezTo>
                  <a:cubicBezTo>
                    <a:pt x="7" y="3"/>
                    <a:pt x="7" y="3"/>
                    <a:pt x="7" y="4"/>
                  </a:cubicBezTo>
                  <a:cubicBezTo>
                    <a:pt x="8" y="4"/>
                    <a:pt x="8" y="4"/>
                    <a:pt x="8" y="5"/>
                  </a:cubicBezTo>
                  <a:cubicBezTo>
                    <a:pt x="8" y="5"/>
                    <a:pt x="8" y="5"/>
                    <a:pt x="9" y="5"/>
                  </a:cubicBezTo>
                  <a:cubicBezTo>
                    <a:pt x="9" y="5"/>
                    <a:pt x="9" y="5"/>
                    <a:pt x="10" y="5"/>
                  </a:cubicBezTo>
                  <a:cubicBezTo>
                    <a:pt x="10" y="5"/>
                    <a:pt x="10" y="5"/>
                    <a:pt x="10" y="4"/>
                  </a:cubicBezTo>
                  <a:cubicBezTo>
                    <a:pt x="10" y="4"/>
                    <a:pt x="10" y="3"/>
                    <a:pt x="10" y="3"/>
                  </a:cubicBezTo>
                  <a:cubicBezTo>
                    <a:pt x="10" y="2"/>
                    <a:pt x="9" y="2"/>
                    <a:pt x="9" y="2"/>
                  </a:cubicBezTo>
                  <a:cubicBezTo>
                    <a:pt x="9" y="2"/>
                    <a:pt x="8" y="1"/>
                    <a:pt x="8" y="1"/>
                  </a:cubicBezTo>
                  <a:cubicBezTo>
                    <a:pt x="7" y="1"/>
                    <a:pt x="7" y="1"/>
                    <a:pt x="7" y="1"/>
                  </a:cubicBezTo>
                  <a:cubicBezTo>
                    <a:pt x="6" y="1"/>
                    <a:pt x="6" y="1"/>
                    <a:pt x="5" y="1"/>
                  </a:cubicBezTo>
                  <a:cubicBezTo>
                    <a:pt x="5" y="1"/>
                    <a:pt x="4" y="1"/>
                    <a:pt x="4" y="1"/>
                  </a:cubicBezTo>
                  <a:cubicBezTo>
                    <a:pt x="3" y="1"/>
                    <a:pt x="3" y="0"/>
                    <a:pt x="3" y="0"/>
                  </a:cubicBezTo>
                  <a:cubicBezTo>
                    <a:pt x="2" y="1"/>
                    <a:pt x="3" y="1"/>
                    <a:pt x="2" y="1"/>
                  </a:cubicBezTo>
                  <a:cubicBezTo>
                    <a:pt x="2" y="1"/>
                    <a:pt x="2" y="1"/>
                    <a:pt x="2" y="2"/>
                  </a:cubicBezTo>
                  <a:cubicBezTo>
                    <a:pt x="1" y="2"/>
                    <a:pt x="1" y="1"/>
                    <a:pt x="1" y="1"/>
                  </a:cubicBezTo>
                  <a:cubicBezTo>
                    <a:pt x="0" y="2"/>
                    <a:pt x="0" y="2"/>
                    <a:pt x="0" y="2"/>
                  </a:cubicBezTo>
                  <a:cubicBezTo>
                    <a:pt x="1" y="3"/>
                    <a:pt x="1" y="3"/>
                    <a:pt x="1" y="3"/>
                  </a:cubicBezTo>
                  <a:cubicBezTo>
                    <a:pt x="2" y="3"/>
                    <a:pt x="2" y="3"/>
                    <a:pt x="2" y="4"/>
                  </a:cubicBezTo>
                  <a:cubicBezTo>
                    <a:pt x="2" y="4"/>
                    <a:pt x="2" y="4"/>
                    <a:pt x="3" y="4"/>
                  </a:cubicBezTo>
                  <a:cubicBezTo>
                    <a:pt x="3" y="4"/>
                    <a:pt x="2" y="5"/>
                    <a:pt x="2" y="5"/>
                  </a:cubicBezTo>
                  <a:cubicBezTo>
                    <a:pt x="2" y="5"/>
                    <a:pt x="2" y="6"/>
                    <a:pt x="2" y="6"/>
                  </a:cubicBezTo>
                  <a:cubicBezTo>
                    <a:pt x="1" y="6"/>
                    <a:pt x="1" y="6"/>
                    <a:pt x="1" y="7"/>
                  </a:cubicBezTo>
                  <a:cubicBezTo>
                    <a:pt x="1" y="7"/>
                    <a:pt x="0" y="7"/>
                    <a:pt x="0" y="7"/>
                  </a:cubicBezTo>
                  <a:cubicBezTo>
                    <a:pt x="0" y="8"/>
                    <a:pt x="0" y="8"/>
                    <a:pt x="0" y="8"/>
                  </a:cubicBezTo>
                  <a:cubicBezTo>
                    <a:pt x="0" y="8"/>
                    <a:pt x="1" y="8"/>
                    <a:pt x="1" y="8"/>
                  </a:cubicBezTo>
                  <a:cubicBezTo>
                    <a:pt x="1" y="7"/>
                    <a:pt x="1" y="7"/>
                    <a:pt x="2" y="7"/>
                  </a:cubicBezTo>
                  <a:cubicBezTo>
                    <a:pt x="2" y="7"/>
                    <a:pt x="2" y="7"/>
                    <a:pt x="2" y="7"/>
                  </a:cubicBezTo>
                  <a:cubicBezTo>
                    <a:pt x="3" y="7"/>
                    <a:pt x="3" y="7"/>
                    <a:pt x="3" y="7"/>
                  </a:cubicBezTo>
                  <a:cubicBezTo>
                    <a:pt x="3" y="8"/>
                    <a:pt x="3" y="8"/>
                    <a:pt x="2" y="8"/>
                  </a:cubicBezTo>
                  <a:cubicBezTo>
                    <a:pt x="2" y="9"/>
                    <a:pt x="2" y="9"/>
                    <a:pt x="2" y="9"/>
                  </a:cubicBezTo>
                  <a:cubicBezTo>
                    <a:pt x="3" y="9"/>
                    <a:pt x="3" y="9"/>
                    <a:pt x="3" y="9"/>
                  </a:cubicBezTo>
                  <a:cubicBezTo>
                    <a:pt x="3" y="9"/>
                    <a:pt x="3" y="9"/>
                    <a:pt x="4" y="9"/>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2" name="Freeform 514"/>
            <p:cNvSpPr>
              <a:spLocks/>
            </p:cNvSpPr>
            <p:nvPr/>
          </p:nvSpPr>
          <p:spPr bwMode="auto">
            <a:xfrm>
              <a:off x="5416034" y="3956480"/>
              <a:ext cx="182198" cy="208139"/>
            </a:xfrm>
            <a:custGeom>
              <a:avLst/>
              <a:gdLst>
                <a:gd name="T0" fmla="*/ 10 w 11"/>
                <a:gd name="T1" fmla="*/ 1 h 13"/>
                <a:gd name="T2" fmla="*/ 10 w 11"/>
                <a:gd name="T3" fmla="*/ 2 h 13"/>
                <a:gd name="T4" fmla="*/ 9 w 11"/>
                <a:gd name="T5" fmla="*/ 2 h 13"/>
                <a:gd name="T6" fmla="*/ 9 w 11"/>
                <a:gd name="T7" fmla="*/ 3 h 13"/>
                <a:gd name="T8" fmla="*/ 7 w 11"/>
                <a:gd name="T9" fmla="*/ 3 h 13"/>
                <a:gd name="T10" fmla="*/ 7 w 11"/>
                <a:gd name="T11" fmla="*/ 4 h 13"/>
                <a:gd name="T12" fmla="*/ 6 w 11"/>
                <a:gd name="T13" fmla="*/ 5 h 13"/>
                <a:gd name="T14" fmla="*/ 5 w 11"/>
                <a:gd name="T15" fmla="*/ 6 h 13"/>
                <a:gd name="T16" fmla="*/ 4 w 11"/>
                <a:gd name="T17" fmla="*/ 7 h 13"/>
                <a:gd name="T18" fmla="*/ 4 w 11"/>
                <a:gd name="T19" fmla="*/ 8 h 13"/>
                <a:gd name="T20" fmla="*/ 4 w 11"/>
                <a:gd name="T21" fmla="*/ 10 h 13"/>
                <a:gd name="T22" fmla="*/ 3 w 11"/>
                <a:gd name="T23" fmla="*/ 11 h 13"/>
                <a:gd name="T24" fmla="*/ 2 w 11"/>
                <a:gd name="T25" fmla="*/ 12 h 13"/>
                <a:gd name="T26" fmla="*/ 0 w 11"/>
                <a:gd name="T27" fmla="*/ 12 h 13"/>
                <a:gd name="T28" fmla="*/ 0 w 11"/>
                <a:gd name="T29" fmla="*/ 11 h 13"/>
                <a:gd name="T30" fmla="*/ 1 w 11"/>
                <a:gd name="T31" fmla="*/ 9 h 13"/>
                <a:gd name="T32" fmla="*/ 1 w 11"/>
                <a:gd name="T33" fmla="*/ 8 h 13"/>
                <a:gd name="T34" fmla="*/ 2 w 11"/>
                <a:gd name="T35" fmla="*/ 7 h 13"/>
                <a:gd name="T36" fmla="*/ 3 w 11"/>
                <a:gd name="T37" fmla="*/ 6 h 13"/>
                <a:gd name="T38" fmla="*/ 4 w 11"/>
                <a:gd name="T39" fmla="*/ 5 h 13"/>
                <a:gd name="T40" fmla="*/ 4 w 11"/>
                <a:gd name="T41" fmla="*/ 4 h 13"/>
                <a:gd name="T42" fmla="*/ 3 w 11"/>
                <a:gd name="T43" fmla="*/ 4 h 13"/>
                <a:gd name="T44" fmla="*/ 4 w 11"/>
                <a:gd name="T45" fmla="*/ 3 h 13"/>
                <a:gd name="T46" fmla="*/ 5 w 11"/>
                <a:gd name="T47" fmla="*/ 2 h 13"/>
                <a:gd name="T48" fmla="*/ 6 w 11"/>
                <a:gd name="T49" fmla="*/ 1 h 13"/>
                <a:gd name="T50" fmla="*/ 7 w 11"/>
                <a:gd name="T51" fmla="*/ 1 h 13"/>
                <a:gd name="T52" fmla="*/ 7 w 11"/>
                <a:gd name="T53" fmla="*/ 1 h 13"/>
                <a:gd name="T54" fmla="*/ 9 w 11"/>
                <a:gd name="T55" fmla="*/ 1 h 13"/>
                <a:gd name="T56" fmla="*/ 10 w 11"/>
                <a:gd name="T57" fmla="*/ 0 h 13"/>
                <a:gd name="T58" fmla="*/ 11 w 11"/>
                <a:gd name="T59" fmla="*/ 1 h 13"/>
                <a:gd name="T60" fmla="*/ 10 w 11"/>
                <a:gd name="T6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3">
                  <a:moveTo>
                    <a:pt x="10" y="1"/>
                  </a:moveTo>
                  <a:cubicBezTo>
                    <a:pt x="10" y="1"/>
                    <a:pt x="10" y="1"/>
                    <a:pt x="10" y="2"/>
                  </a:cubicBezTo>
                  <a:cubicBezTo>
                    <a:pt x="9" y="2"/>
                    <a:pt x="9" y="2"/>
                    <a:pt x="9" y="2"/>
                  </a:cubicBezTo>
                  <a:cubicBezTo>
                    <a:pt x="9" y="2"/>
                    <a:pt x="9" y="3"/>
                    <a:pt x="9" y="3"/>
                  </a:cubicBezTo>
                  <a:cubicBezTo>
                    <a:pt x="8" y="3"/>
                    <a:pt x="8" y="3"/>
                    <a:pt x="7" y="3"/>
                  </a:cubicBezTo>
                  <a:cubicBezTo>
                    <a:pt x="7" y="3"/>
                    <a:pt x="7" y="3"/>
                    <a:pt x="7" y="4"/>
                  </a:cubicBezTo>
                  <a:cubicBezTo>
                    <a:pt x="6" y="4"/>
                    <a:pt x="6" y="4"/>
                    <a:pt x="6" y="5"/>
                  </a:cubicBezTo>
                  <a:cubicBezTo>
                    <a:pt x="5" y="5"/>
                    <a:pt x="5" y="5"/>
                    <a:pt x="5" y="6"/>
                  </a:cubicBezTo>
                  <a:cubicBezTo>
                    <a:pt x="5" y="6"/>
                    <a:pt x="4" y="6"/>
                    <a:pt x="4" y="7"/>
                  </a:cubicBezTo>
                  <a:cubicBezTo>
                    <a:pt x="4" y="7"/>
                    <a:pt x="4" y="8"/>
                    <a:pt x="4" y="8"/>
                  </a:cubicBezTo>
                  <a:cubicBezTo>
                    <a:pt x="4" y="9"/>
                    <a:pt x="4" y="9"/>
                    <a:pt x="4" y="10"/>
                  </a:cubicBezTo>
                  <a:cubicBezTo>
                    <a:pt x="4" y="10"/>
                    <a:pt x="3" y="11"/>
                    <a:pt x="3" y="11"/>
                  </a:cubicBezTo>
                  <a:cubicBezTo>
                    <a:pt x="2" y="12"/>
                    <a:pt x="2" y="12"/>
                    <a:pt x="2" y="12"/>
                  </a:cubicBezTo>
                  <a:cubicBezTo>
                    <a:pt x="1" y="12"/>
                    <a:pt x="1" y="13"/>
                    <a:pt x="0" y="12"/>
                  </a:cubicBezTo>
                  <a:cubicBezTo>
                    <a:pt x="0" y="12"/>
                    <a:pt x="0" y="12"/>
                    <a:pt x="0" y="11"/>
                  </a:cubicBezTo>
                  <a:cubicBezTo>
                    <a:pt x="0" y="11"/>
                    <a:pt x="0" y="10"/>
                    <a:pt x="1" y="9"/>
                  </a:cubicBezTo>
                  <a:cubicBezTo>
                    <a:pt x="1" y="9"/>
                    <a:pt x="1" y="9"/>
                    <a:pt x="1" y="8"/>
                  </a:cubicBezTo>
                  <a:cubicBezTo>
                    <a:pt x="2" y="8"/>
                    <a:pt x="2" y="7"/>
                    <a:pt x="2" y="7"/>
                  </a:cubicBezTo>
                  <a:cubicBezTo>
                    <a:pt x="2" y="6"/>
                    <a:pt x="3" y="6"/>
                    <a:pt x="3" y="6"/>
                  </a:cubicBezTo>
                  <a:cubicBezTo>
                    <a:pt x="3" y="5"/>
                    <a:pt x="3" y="5"/>
                    <a:pt x="4" y="5"/>
                  </a:cubicBezTo>
                  <a:cubicBezTo>
                    <a:pt x="4" y="5"/>
                    <a:pt x="4" y="4"/>
                    <a:pt x="4" y="4"/>
                  </a:cubicBezTo>
                  <a:cubicBezTo>
                    <a:pt x="4" y="4"/>
                    <a:pt x="3" y="4"/>
                    <a:pt x="3" y="4"/>
                  </a:cubicBezTo>
                  <a:cubicBezTo>
                    <a:pt x="3" y="4"/>
                    <a:pt x="4" y="4"/>
                    <a:pt x="4" y="3"/>
                  </a:cubicBezTo>
                  <a:cubicBezTo>
                    <a:pt x="4" y="3"/>
                    <a:pt x="5" y="3"/>
                    <a:pt x="5" y="2"/>
                  </a:cubicBezTo>
                  <a:cubicBezTo>
                    <a:pt x="6" y="2"/>
                    <a:pt x="6" y="0"/>
                    <a:pt x="6" y="1"/>
                  </a:cubicBezTo>
                  <a:cubicBezTo>
                    <a:pt x="6" y="1"/>
                    <a:pt x="6" y="1"/>
                    <a:pt x="7" y="1"/>
                  </a:cubicBezTo>
                  <a:cubicBezTo>
                    <a:pt x="7" y="1"/>
                    <a:pt x="7" y="1"/>
                    <a:pt x="7" y="1"/>
                  </a:cubicBezTo>
                  <a:cubicBezTo>
                    <a:pt x="8" y="1"/>
                    <a:pt x="8" y="1"/>
                    <a:pt x="9" y="1"/>
                  </a:cubicBezTo>
                  <a:cubicBezTo>
                    <a:pt x="9" y="0"/>
                    <a:pt x="9" y="0"/>
                    <a:pt x="10" y="0"/>
                  </a:cubicBezTo>
                  <a:cubicBezTo>
                    <a:pt x="10" y="0"/>
                    <a:pt x="11" y="0"/>
                    <a:pt x="11" y="1"/>
                  </a:cubicBezTo>
                  <a:cubicBezTo>
                    <a:pt x="11" y="1"/>
                    <a:pt x="10" y="1"/>
                    <a:pt x="1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3" name="Freeform 515"/>
            <p:cNvSpPr>
              <a:spLocks/>
            </p:cNvSpPr>
            <p:nvPr/>
          </p:nvSpPr>
          <p:spPr bwMode="auto">
            <a:xfrm>
              <a:off x="5350442" y="3826392"/>
              <a:ext cx="279370" cy="113530"/>
            </a:xfrm>
            <a:custGeom>
              <a:avLst/>
              <a:gdLst>
                <a:gd name="T0" fmla="*/ 17 w 17"/>
                <a:gd name="T1" fmla="*/ 7 h 7"/>
                <a:gd name="T2" fmla="*/ 17 w 17"/>
                <a:gd name="T3" fmla="*/ 6 h 7"/>
                <a:gd name="T4" fmla="*/ 17 w 17"/>
                <a:gd name="T5" fmla="*/ 5 h 7"/>
                <a:gd name="T6" fmla="*/ 17 w 17"/>
                <a:gd name="T7" fmla="*/ 5 h 7"/>
                <a:gd name="T8" fmla="*/ 17 w 17"/>
                <a:gd name="T9" fmla="*/ 4 h 7"/>
                <a:gd name="T10" fmla="*/ 17 w 17"/>
                <a:gd name="T11" fmla="*/ 3 h 7"/>
                <a:gd name="T12" fmla="*/ 16 w 17"/>
                <a:gd name="T13" fmla="*/ 3 h 7"/>
                <a:gd name="T14" fmla="*/ 16 w 17"/>
                <a:gd name="T15" fmla="*/ 3 h 7"/>
                <a:gd name="T16" fmla="*/ 15 w 17"/>
                <a:gd name="T17" fmla="*/ 2 h 7"/>
                <a:gd name="T18" fmla="*/ 15 w 17"/>
                <a:gd name="T19" fmla="*/ 1 h 7"/>
                <a:gd name="T20" fmla="*/ 14 w 17"/>
                <a:gd name="T21" fmla="*/ 1 h 7"/>
                <a:gd name="T22" fmla="*/ 13 w 17"/>
                <a:gd name="T23" fmla="*/ 1 h 7"/>
                <a:gd name="T24" fmla="*/ 13 w 17"/>
                <a:gd name="T25" fmla="*/ 1 h 7"/>
                <a:gd name="T26" fmla="*/ 12 w 17"/>
                <a:gd name="T27" fmla="*/ 0 h 7"/>
                <a:gd name="T28" fmla="*/ 11 w 17"/>
                <a:gd name="T29" fmla="*/ 1 h 7"/>
                <a:gd name="T30" fmla="*/ 11 w 17"/>
                <a:gd name="T31" fmla="*/ 1 h 7"/>
                <a:gd name="T32" fmla="*/ 10 w 17"/>
                <a:gd name="T33" fmla="*/ 1 h 7"/>
                <a:gd name="T34" fmla="*/ 10 w 17"/>
                <a:gd name="T35" fmla="*/ 2 h 7"/>
                <a:gd name="T36" fmla="*/ 9 w 17"/>
                <a:gd name="T37" fmla="*/ 1 h 7"/>
                <a:gd name="T38" fmla="*/ 8 w 17"/>
                <a:gd name="T39" fmla="*/ 2 h 7"/>
                <a:gd name="T40" fmla="*/ 8 w 17"/>
                <a:gd name="T41" fmla="*/ 2 h 7"/>
                <a:gd name="T42" fmla="*/ 7 w 17"/>
                <a:gd name="T43" fmla="*/ 3 h 7"/>
                <a:gd name="T44" fmla="*/ 6 w 17"/>
                <a:gd name="T45" fmla="*/ 3 h 7"/>
                <a:gd name="T46" fmla="*/ 5 w 17"/>
                <a:gd name="T47" fmla="*/ 3 h 7"/>
                <a:gd name="T48" fmla="*/ 4 w 17"/>
                <a:gd name="T49" fmla="*/ 4 h 7"/>
                <a:gd name="T50" fmla="*/ 3 w 17"/>
                <a:gd name="T51" fmla="*/ 4 h 7"/>
                <a:gd name="T52" fmla="*/ 3 w 17"/>
                <a:gd name="T53" fmla="*/ 4 h 7"/>
                <a:gd name="T54" fmla="*/ 2 w 17"/>
                <a:gd name="T55" fmla="*/ 5 h 7"/>
                <a:gd name="T56" fmla="*/ 1 w 17"/>
                <a:gd name="T57" fmla="*/ 6 h 7"/>
                <a:gd name="T58" fmla="*/ 0 w 17"/>
                <a:gd name="T59" fmla="*/ 6 h 7"/>
                <a:gd name="T60" fmla="*/ 1 w 17"/>
                <a:gd name="T61" fmla="*/ 6 h 7"/>
                <a:gd name="T62" fmla="*/ 2 w 17"/>
                <a:gd name="T63" fmla="*/ 6 h 7"/>
                <a:gd name="T64" fmla="*/ 3 w 17"/>
                <a:gd name="T65" fmla="*/ 6 h 7"/>
                <a:gd name="T66" fmla="*/ 3 w 17"/>
                <a:gd name="T67" fmla="*/ 7 h 7"/>
                <a:gd name="T68" fmla="*/ 4 w 17"/>
                <a:gd name="T69" fmla="*/ 6 h 7"/>
                <a:gd name="T70" fmla="*/ 5 w 17"/>
                <a:gd name="T71" fmla="*/ 6 h 7"/>
                <a:gd name="T72" fmla="*/ 5 w 17"/>
                <a:gd name="T73" fmla="*/ 6 h 7"/>
                <a:gd name="T74" fmla="*/ 6 w 17"/>
                <a:gd name="T75" fmla="*/ 6 h 7"/>
                <a:gd name="T76" fmla="*/ 7 w 17"/>
                <a:gd name="T77" fmla="*/ 5 h 7"/>
                <a:gd name="T78" fmla="*/ 8 w 17"/>
                <a:gd name="T79" fmla="*/ 4 h 7"/>
                <a:gd name="T80" fmla="*/ 9 w 17"/>
                <a:gd name="T81" fmla="*/ 4 h 7"/>
                <a:gd name="T82" fmla="*/ 10 w 17"/>
                <a:gd name="T83" fmla="*/ 4 h 7"/>
                <a:gd name="T84" fmla="*/ 10 w 17"/>
                <a:gd name="T85" fmla="*/ 5 h 7"/>
                <a:gd name="T86" fmla="*/ 9 w 17"/>
                <a:gd name="T87" fmla="*/ 5 h 7"/>
                <a:gd name="T88" fmla="*/ 9 w 17"/>
                <a:gd name="T89" fmla="*/ 6 h 7"/>
                <a:gd name="T90" fmla="*/ 10 w 17"/>
                <a:gd name="T91" fmla="*/ 6 h 7"/>
                <a:gd name="T92" fmla="*/ 10 w 17"/>
                <a:gd name="T93" fmla="*/ 7 h 7"/>
                <a:gd name="T94" fmla="*/ 11 w 17"/>
                <a:gd name="T95" fmla="*/ 7 h 7"/>
                <a:gd name="T96" fmla="*/ 12 w 17"/>
                <a:gd name="T97" fmla="*/ 7 h 7"/>
                <a:gd name="T98" fmla="*/ 13 w 17"/>
                <a:gd name="T99" fmla="*/ 6 h 7"/>
                <a:gd name="T100" fmla="*/ 14 w 17"/>
                <a:gd name="T101" fmla="*/ 6 h 7"/>
                <a:gd name="T102" fmla="*/ 15 w 17"/>
                <a:gd name="T103" fmla="*/ 6 h 7"/>
                <a:gd name="T104" fmla="*/ 16 w 17"/>
                <a:gd name="T105" fmla="*/ 7 h 7"/>
                <a:gd name="T106" fmla="*/ 16 w 17"/>
                <a:gd name="T107" fmla="*/ 7 h 7"/>
                <a:gd name="T108" fmla="*/ 17 w 17"/>
                <a:gd name="T10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7">
                  <a:moveTo>
                    <a:pt x="17" y="7"/>
                  </a:moveTo>
                  <a:cubicBezTo>
                    <a:pt x="17" y="6"/>
                    <a:pt x="17" y="6"/>
                    <a:pt x="17" y="6"/>
                  </a:cubicBezTo>
                  <a:cubicBezTo>
                    <a:pt x="17" y="5"/>
                    <a:pt x="16" y="5"/>
                    <a:pt x="17" y="5"/>
                  </a:cubicBezTo>
                  <a:cubicBezTo>
                    <a:pt x="17" y="5"/>
                    <a:pt x="17" y="5"/>
                    <a:pt x="17" y="5"/>
                  </a:cubicBezTo>
                  <a:cubicBezTo>
                    <a:pt x="17" y="4"/>
                    <a:pt x="17" y="4"/>
                    <a:pt x="17" y="4"/>
                  </a:cubicBezTo>
                  <a:cubicBezTo>
                    <a:pt x="17" y="4"/>
                    <a:pt x="17" y="3"/>
                    <a:pt x="17" y="3"/>
                  </a:cubicBezTo>
                  <a:cubicBezTo>
                    <a:pt x="17" y="3"/>
                    <a:pt x="16" y="3"/>
                    <a:pt x="16" y="3"/>
                  </a:cubicBezTo>
                  <a:cubicBezTo>
                    <a:pt x="16" y="3"/>
                    <a:pt x="16" y="3"/>
                    <a:pt x="16" y="3"/>
                  </a:cubicBezTo>
                  <a:cubicBezTo>
                    <a:pt x="15" y="2"/>
                    <a:pt x="15" y="3"/>
                    <a:pt x="15" y="2"/>
                  </a:cubicBezTo>
                  <a:cubicBezTo>
                    <a:pt x="14" y="2"/>
                    <a:pt x="15" y="2"/>
                    <a:pt x="15" y="1"/>
                  </a:cubicBezTo>
                  <a:cubicBezTo>
                    <a:pt x="15" y="1"/>
                    <a:pt x="15" y="1"/>
                    <a:pt x="14" y="1"/>
                  </a:cubicBezTo>
                  <a:cubicBezTo>
                    <a:pt x="14" y="0"/>
                    <a:pt x="14" y="1"/>
                    <a:pt x="13" y="1"/>
                  </a:cubicBezTo>
                  <a:cubicBezTo>
                    <a:pt x="13" y="1"/>
                    <a:pt x="13" y="1"/>
                    <a:pt x="13" y="1"/>
                  </a:cubicBezTo>
                  <a:cubicBezTo>
                    <a:pt x="12" y="0"/>
                    <a:pt x="12" y="0"/>
                    <a:pt x="12" y="0"/>
                  </a:cubicBezTo>
                  <a:cubicBezTo>
                    <a:pt x="12" y="0"/>
                    <a:pt x="11" y="0"/>
                    <a:pt x="11" y="1"/>
                  </a:cubicBezTo>
                  <a:cubicBezTo>
                    <a:pt x="11" y="1"/>
                    <a:pt x="11" y="1"/>
                    <a:pt x="11" y="1"/>
                  </a:cubicBezTo>
                  <a:cubicBezTo>
                    <a:pt x="11" y="1"/>
                    <a:pt x="11" y="1"/>
                    <a:pt x="10" y="1"/>
                  </a:cubicBezTo>
                  <a:cubicBezTo>
                    <a:pt x="10" y="1"/>
                    <a:pt x="10" y="2"/>
                    <a:pt x="10" y="2"/>
                  </a:cubicBezTo>
                  <a:cubicBezTo>
                    <a:pt x="9" y="2"/>
                    <a:pt x="9" y="1"/>
                    <a:pt x="9" y="1"/>
                  </a:cubicBezTo>
                  <a:cubicBezTo>
                    <a:pt x="9" y="2"/>
                    <a:pt x="9" y="2"/>
                    <a:pt x="8" y="2"/>
                  </a:cubicBezTo>
                  <a:cubicBezTo>
                    <a:pt x="8" y="2"/>
                    <a:pt x="8" y="2"/>
                    <a:pt x="8" y="2"/>
                  </a:cubicBezTo>
                  <a:cubicBezTo>
                    <a:pt x="7" y="3"/>
                    <a:pt x="7" y="3"/>
                    <a:pt x="7" y="3"/>
                  </a:cubicBezTo>
                  <a:cubicBezTo>
                    <a:pt x="6" y="3"/>
                    <a:pt x="6" y="3"/>
                    <a:pt x="6" y="3"/>
                  </a:cubicBezTo>
                  <a:cubicBezTo>
                    <a:pt x="6" y="3"/>
                    <a:pt x="6" y="3"/>
                    <a:pt x="5" y="3"/>
                  </a:cubicBezTo>
                  <a:cubicBezTo>
                    <a:pt x="5" y="4"/>
                    <a:pt x="5" y="4"/>
                    <a:pt x="4" y="4"/>
                  </a:cubicBezTo>
                  <a:cubicBezTo>
                    <a:pt x="4" y="4"/>
                    <a:pt x="4" y="4"/>
                    <a:pt x="3" y="4"/>
                  </a:cubicBezTo>
                  <a:cubicBezTo>
                    <a:pt x="3" y="4"/>
                    <a:pt x="3" y="4"/>
                    <a:pt x="3" y="4"/>
                  </a:cubicBezTo>
                  <a:cubicBezTo>
                    <a:pt x="2" y="5"/>
                    <a:pt x="2" y="5"/>
                    <a:pt x="2" y="5"/>
                  </a:cubicBezTo>
                  <a:cubicBezTo>
                    <a:pt x="2" y="5"/>
                    <a:pt x="1" y="5"/>
                    <a:pt x="1" y="6"/>
                  </a:cubicBezTo>
                  <a:cubicBezTo>
                    <a:pt x="1" y="6"/>
                    <a:pt x="0" y="6"/>
                    <a:pt x="0" y="6"/>
                  </a:cubicBezTo>
                  <a:cubicBezTo>
                    <a:pt x="0" y="7"/>
                    <a:pt x="1" y="6"/>
                    <a:pt x="1" y="6"/>
                  </a:cubicBezTo>
                  <a:cubicBezTo>
                    <a:pt x="2" y="6"/>
                    <a:pt x="2" y="6"/>
                    <a:pt x="2" y="6"/>
                  </a:cubicBezTo>
                  <a:cubicBezTo>
                    <a:pt x="2" y="6"/>
                    <a:pt x="2" y="6"/>
                    <a:pt x="3" y="6"/>
                  </a:cubicBezTo>
                  <a:cubicBezTo>
                    <a:pt x="3" y="6"/>
                    <a:pt x="3" y="6"/>
                    <a:pt x="3" y="7"/>
                  </a:cubicBezTo>
                  <a:cubicBezTo>
                    <a:pt x="4" y="7"/>
                    <a:pt x="4" y="7"/>
                    <a:pt x="4" y="6"/>
                  </a:cubicBezTo>
                  <a:cubicBezTo>
                    <a:pt x="5" y="6"/>
                    <a:pt x="4" y="6"/>
                    <a:pt x="5" y="6"/>
                  </a:cubicBezTo>
                  <a:cubicBezTo>
                    <a:pt x="5" y="6"/>
                    <a:pt x="5" y="6"/>
                    <a:pt x="5" y="6"/>
                  </a:cubicBezTo>
                  <a:cubicBezTo>
                    <a:pt x="6" y="6"/>
                    <a:pt x="6" y="6"/>
                    <a:pt x="6" y="6"/>
                  </a:cubicBezTo>
                  <a:cubicBezTo>
                    <a:pt x="7" y="5"/>
                    <a:pt x="7" y="6"/>
                    <a:pt x="7" y="5"/>
                  </a:cubicBezTo>
                  <a:cubicBezTo>
                    <a:pt x="7" y="5"/>
                    <a:pt x="7" y="5"/>
                    <a:pt x="8" y="4"/>
                  </a:cubicBezTo>
                  <a:cubicBezTo>
                    <a:pt x="8" y="4"/>
                    <a:pt x="8" y="4"/>
                    <a:pt x="9" y="4"/>
                  </a:cubicBezTo>
                  <a:cubicBezTo>
                    <a:pt x="9" y="4"/>
                    <a:pt x="10" y="4"/>
                    <a:pt x="10" y="4"/>
                  </a:cubicBezTo>
                  <a:cubicBezTo>
                    <a:pt x="10" y="4"/>
                    <a:pt x="10" y="5"/>
                    <a:pt x="10" y="5"/>
                  </a:cubicBezTo>
                  <a:cubicBezTo>
                    <a:pt x="10" y="5"/>
                    <a:pt x="9" y="5"/>
                    <a:pt x="9" y="5"/>
                  </a:cubicBezTo>
                  <a:cubicBezTo>
                    <a:pt x="9" y="5"/>
                    <a:pt x="9" y="6"/>
                    <a:pt x="9" y="6"/>
                  </a:cubicBezTo>
                  <a:cubicBezTo>
                    <a:pt x="9" y="6"/>
                    <a:pt x="10" y="6"/>
                    <a:pt x="10" y="6"/>
                  </a:cubicBezTo>
                  <a:cubicBezTo>
                    <a:pt x="10" y="6"/>
                    <a:pt x="10" y="7"/>
                    <a:pt x="10" y="7"/>
                  </a:cubicBezTo>
                  <a:cubicBezTo>
                    <a:pt x="11" y="7"/>
                    <a:pt x="11" y="7"/>
                    <a:pt x="11" y="7"/>
                  </a:cubicBezTo>
                  <a:cubicBezTo>
                    <a:pt x="12" y="7"/>
                    <a:pt x="12" y="7"/>
                    <a:pt x="12" y="7"/>
                  </a:cubicBezTo>
                  <a:cubicBezTo>
                    <a:pt x="13" y="6"/>
                    <a:pt x="13" y="6"/>
                    <a:pt x="13" y="6"/>
                  </a:cubicBezTo>
                  <a:cubicBezTo>
                    <a:pt x="14" y="6"/>
                    <a:pt x="14" y="6"/>
                    <a:pt x="14" y="6"/>
                  </a:cubicBezTo>
                  <a:cubicBezTo>
                    <a:pt x="14" y="6"/>
                    <a:pt x="15" y="6"/>
                    <a:pt x="15" y="6"/>
                  </a:cubicBezTo>
                  <a:cubicBezTo>
                    <a:pt x="15" y="6"/>
                    <a:pt x="15" y="7"/>
                    <a:pt x="16" y="7"/>
                  </a:cubicBezTo>
                  <a:cubicBezTo>
                    <a:pt x="16" y="7"/>
                    <a:pt x="16" y="7"/>
                    <a:pt x="16" y="7"/>
                  </a:cubicBezTo>
                  <a:cubicBezTo>
                    <a:pt x="17" y="7"/>
                    <a:pt x="17" y="7"/>
                    <a:pt x="17" y="7"/>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5" name="Freeform 5"/>
            <p:cNvSpPr>
              <a:spLocks/>
            </p:cNvSpPr>
            <p:nvPr/>
          </p:nvSpPr>
          <p:spPr bwMode="auto">
            <a:xfrm>
              <a:off x="11066587" y="402034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6" name="Freeform 6"/>
            <p:cNvSpPr>
              <a:spLocks/>
            </p:cNvSpPr>
            <p:nvPr/>
          </p:nvSpPr>
          <p:spPr bwMode="auto">
            <a:xfrm>
              <a:off x="10884390" y="4003784"/>
              <a:ext cx="677776" cy="371339"/>
            </a:xfrm>
            <a:custGeom>
              <a:avLst/>
              <a:gdLst>
                <a:gd name="T0" fmla="*/ 39 w 41"/>
                <a:gd name="T1" fmla="*/ 12 h 23"/>
                <a:gd name="T2" fmla="*/ 39 w 41"/>
                <a:gd name="T3" fmla="*/ 10 h 23"/>
                <a:gd name="T4" fmla="*/ 36 w 41"/>
                <a:gd name="T5" fmla="*/ 10 h 23"/>
                <a:gd name="T6" fmla="*/ 36 w 41"/>
                <a:gd name="T7" fmla="*/ 9 h 23"/>
                <a:gd name="T8" fmla="*/ 34 w 41"/>
                <a:gd name="T9" fmla="*/ 9 h 23"/>
                <a:gd name="T10" fmla="*/ 31 w 41"/>
                <a:gd name="T11" fmla="*/ 10 h 23"/>
                <a:gd name="T12" fmla="*/ 29 w 41"/>
                <a:gd name="T13" fmla="*/ 10 h 23"/>
                <a:gd name="T14" fmla="*/ 28 w 41"/>
                <a:gd name="T15" fmla="*/ 8 h 23"/>
                <a:gd name="T16" fmla="*/ 25 w 41"/>
                <a:gd name="T17" fmla="*/ 6 h 23"/>
                <a:gd name="T18" fmla="*/ 23 w 41"/>
                <a:gd name="T19" fmla="*/ 5 h 23"/>
                <a:gd name="T20" fmla="*/ 21 w 41"/>
                <a:gd name="T21" fmla="*/ 5 h 23"/>
                <a:gd name="T22" fmla="*/ 17 w 41"/>
                <a:gd name="T23" fmla="*/ 4 h 23"/>
                <a:gd name="T24" fmla="*/ 15 w 41"/>
                <a:gd name="T25" fmla="*/ 5 h 23"/>
                <a:gd name="T26" fmla="*/ 13 w 41"/>
                <a:gd name="T27" fmla="*/ 3 h 23"/>
                <a:gd name="T28" fmla="*/ 11 w 41"/>
                <a:gd name="T29" fmla="*/ 2 h 23"/>
                <a:gd name="T30" fmla="*/ 10 w 41"/>
                <a:gd name="T31" fmla="*/ 1 h 23"/>
                <a:gd name="T32" fmla="*/ 10 w 41"/>
                <a:gd name="T33" fmla="*/ 4 h 23"/>
                <a:gd name="T34" fmla="*/ 8 w 41"/>
                <a:gd name="T35" fmla="*/ 5 h 23"/>
                <a:gd name="T36" fmla="*/ 7 w 41"/>
                <a:gd name="T37" fmla="*/ 4 h 23"/>
                <a:gd name="T38" fmla="*/ 5 w 41"/>
                <a:gd name="T39" fmla="*/ 4 h 23"/>
                <a:gd name="T40" fmla="*/ 4 w 41"/>
                <a:gd name="T41" fmla="*/ 2 h 23"/>
                <a:gd name="T42" fmla="*/ 4 w 41"/>
                <a:gd name="T43" fmla="*/ 0 h 23"/>
                <a:gd name="T44" fmla="*/ 2 w 41"/>
                <a:gd name="T45" fmla="*/ 0 h 23"/>
                <a:gd name="T46" fmla="*/ 1 w 41"/>
                <a:gd name="T47" fmla="*/ 0 h 23"/>
                <a:gd name="T48" fmla="*/ 1 w 41"/>
                <a:gd name="T49" fmla="*/ 4 h 23"/>
                <a:gd name="T50" fmla="*/ 2 w 41"/>
                <a:gd name="T51" fmla="*/ 7 h 23"/>
                <a:gd name="T52" fmla="*/ 2 w 41"/>
                <a:gd name="T53" fmla="*/ 10 h 23"/>
                <a:gd name="T54" fmla="*/ 2 w 41"/>
                <a:gd name="T55" fmla="*/ 10 h 23"/>
                <a:gd name="T56" fmla="*/ 4 w 41"/>
                <a:gd name="T57" fmla="*/ 10 h 23"/>
                <a:gd name="T58" fmla="*/ 8 w 41"/>
                <a:gd name="T59" fmla="*/ 7 h 23"/>
                <a:gd name="T60" fmla="*/ 11 w 41"/>
                <a:gd name="T61" fmla="*/ 9 h 23"/>
                <a:gd name="T62" fmla="*/ 13 w 41"/>
                <a:gd name="T63" fmla="*/ 10 h 23"/>
                <a:gd name="T64" fmla="*/ 13 w 41"/>
                <a:gd name="T65" fmla="*/ 12 h 23"/>
                <a:gd name="T66" fmla="*/ 17 w 41"/>
                <a:gd name="T67" fmla="*/ 13 h 23"/>
                <a:gd name="T68" fmla="*/ 20 w 41"/>
                <a:gd name="T69" fmla="*/ 16 h 23"/>
                <a:gd name="T70" fmla="*/ 22 w 41"/>
                <a:gd name="T71" fmla="*/ 18 h 23"/>
                <a:gd name="T72" fmla="*/ 24 w 41"/>
                <a:gd name="T73" fmla="*/ 20 h 23"/>
                <a:gd name="T74" fmla="*/ 26 w 41"/>
                <a:gd name="T75" fmla="*/ 20 h 23"/>
                <a:gd name="T76" fmla="*/ 29 w 41"/>
                <a:gd name="T77" fmla="*/ 20 h 23"/>
                <a:gd name="T78" fmla="*/ 29 w 41"/>
                <a:gd name="T79" fmla="*/ 22 h 23"/>
                <a:gd name="T80" fmla="*/ 30 w 41"/>
                <a:gd name="T81" fmla="*/ 22 h 23"/>
                <a:gd name="T82" fmla="*/ 31 w 41"/>
                <a:gd name="T83" fmla="*/ 23 h 23"/>
                <a:gd name="T84" fmla="*/ 32 w 41"/>
                <a:gd name="T85" fmla="*/ 22 h 23"/>
                <a:gd name="T86" fmla="*/ 32 w 41"/>
                <a:gd name="T87" fmla="*/ 20 h 23"/>
                <a:gd name="T88" fmla="*/ 31 w 41"/>
                <a:gd name="T89" fmla="*/ 19 h 23"/>
                <a:gd name="T90" fmla="*/ 30 w 41"/>
                <a:gd name="T91" fmla="*/ 17 h 23"/>
                <a:gd name="T92" fmla="*/ 32 w 41"/>
                <a:gd name="T93" fmla="*/ 16 h 23"/>
                <a:gd name="T94" fmla="*/ 33 w 41"/>
                <a:gd name="T95" fmla="*/ 14 h 23"/>
                <a:gd name="T96" fmla="*/ 34 w 41"/>
                <a:gd name="T97" fmla="*/ 13 h 23"/>
                <a:gd name="T98" fmla="*/ 36 w 41"/>
                <a:gd name="T99" fmla="*/ 13 h 23"/>
                <a:gd name="T100" fmla="*/ 36 w 41"/>
                <a:gd name="T101" fmla="*/ 14 h 23"/>
                <a:gd name="T102" fmla="*/ 39 w 41"/>
                <a:gd name="T103" fmla="*/ 13 h 23"/>
                <a:gd name="T104" fmla="*/ 41 w 41"/>
                <a:gd name="T10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23">
                  <a:moveTo>
                    <a:pt x="40" y="12"/>
                  </a:moveTo>
                  <a:cubicBezTo>
                    <a:pt x="39" y="12"/>
                    <a:pt x="39" y="12"/>
                    <a:pt x="39" y="12"/>
                  </a:cubicBezTo>
                  <a:cubicBezTo>
                    <a:pt x="39" y="11"/>
                    <a:pt x="39" y="11"/>
                    <a:pt x="39" y="11"/>
                  </a:cubicBezTo>
                  <a:cubicBezTo>
                    <a:pt x="39" y="11"/>
                    <a:pt x="39" y="11"/>
                    <a:pt x="39" y="10"/>
                  </a:cubicBezTo>
                  <a:cubicBezTo>
                    <a:pt x="39" y="10"/>
                    <a:pt x="38" y="10"/>
                    <a:pt x="38" y="10"/>
                  </a:cubicBezTo>
                  <a:cubicBezTo>
                    <a:pt x="37" y="10"/>
                    <a:pt x="37" y="10"/>
                    <a:pt x="36" y="10"/>
                  </a:cubicBezTo>
                  <a:cubicBezTo>
                    <a:pt x="36" y="10"/>
                    <a:pt x="36" y="10"/>
                    <a:pt x="36" y="10"/>
                  </a:cubicBezTo>
                  <a:cubicBezTo>
                    <a:pt x="35" y="10"/>
                    <a:pt x="36" y="9"/>
                    <a:pt x="36" y="9"/>
                  </a:cubicBezTo>
                  <a:cubicBezTo>
                    <a:pt x="36" y="9"/>
                    <a:pt x="36" y="9"/>
                    <a:pt x="36" y="9"/>
                  </a:cubicBezTo>
                  <a:cubicBezTo>
                    <a:pt x="35" y="9"/>
                    <a:pt x="34" y="9"/>
                    <a:pt x="34" y="9"/>
                  </a:cubicBezTo>
                  <a:cubicBezTo>
                    <a:pt x="33" y="9"/>
                    <a:pt x="33" y="9"/>
                    <a:pt x="32" y="9"/>
                  </a:cubicBezTo>
                  <a:cubicBezTo>
                    <a:pt x="32" y="9"/>
                    <a:pt x="32" y="10"/>
                    <a:pt x="31" y="10"/>
                  </a:cubicBezTo>
                  <a:cubicBezTo>
                    <a:pt x="31" y="10"/>
                    <a:pt x="31" y="10"/>
                    <a:pt x="30" y="10"/>
                  </a:cubicBezTo>
                  <a:cubicBezTo>
                    <a:pt x="30" y="10"/>
                    <a:pt x="30" y="10"/>
                    <a:pt x="29" y="10"/>
                  </a:cubicBezTo>
                  <a:cubicBezTo>
                    <a:pt x="29" y="10"/>
                    <a:pt x="28" y="10"/>
                    <a:pt x="28" y="10"/>
                  </a:cubicBezTo>
                  <a:cubicBezTo>
                    <a:pt x="27" y="9"/>
                    <a:pt x="28" y="9"/>
                    <a:pt x="28" y="8"/>
                  </a:cubicBezTo>
                  <a:cubicBezTo>
                    <a:pt x="28" y="7"/>
                    <a:pt x="27" y="7"/>
                    <a:pt x="27" y="7"/>
                  </a:cubicBezTo>
                  <a:cubicBezTo>
                    <a:pt x="26" y="6"/>
                    <a:pt x="26" y="6"/>
                    <a:pt x="25" y="6"/>
                  </a:cubicBezTo>
                  <a:cubicBezTo>
                    <a:pt x="25" y="5"/>
                    <a:pt x="25" y="4"/>
                    <a:pt x="24" y="4"/>
                  </a:cubicBezTo>
                  <a:cubicBezTo>
                    <a:pt x="24" y="4"/>
                    <a:pt x="24" y="5"/>
                    <a:pt x="23" y="5"/>
                  </a:cubicBezTo>
                  <a:cubicBezTo>
                    <a:pt x="23" y="5"/>
                    <a:pt x="23" y="5"/>
                    <a:pt x="22" y="5"/>
                  </a:cubicBezTo>
                  <a:cubicBezTo>
                    <a:pt x="22" y="5"/>
                    <a:pt x="22" y="5"/>
                    <a:pt x="21" y="5"/>
                  </a:cubicBezTo>
                  <a:cubicBezTo>
                    <a:pt x="20" y="4"/>
                    <a:pt x="20" y="4"/>
                    <a:pt x="19" y="4"/>
                  </a:cubicBezTo>
                  <a:cubicBezTo>
                    <a:pt x="18" y="4"/>
                    <a:pt x="18" y="4"/>
                    <a:pt x="17" y="4"/>
                  </a:cubicBezTo>
                  <a:cubicBezTo>
                    <a:pt x="17" y="4"/>
                    <a:pt x="16" y="4"/>
                    <a:pt x="16" y="4"/>
                  </a:cubicBezTo>
                  <a:cubicBezTo>
                    <a:pt x="15" y="5"/>
                    <a:pt x="15" y="5"/>
                    <a:pt x="15" y="5"/>
                  </a:cubicBezTo>
                  <a:cubicBezTo>
                    <a:pt x="14" y="5"/>
                    <a:pt x="13" y="5"/>
                    <a:pt x="13" y="4"/>
                  </a:cubicBezTo>
                  <a:cubicBezTo>
                    <a:pt x="13" y="4"/>
                    <a:pt x="13" y="4"/>
                    <a:pt x="13" y="3"/>
                  </a:cubicBezTo>
                  <a:cubicBezTo>
                    <a:pt x="13" y="3"/>
                    <a:pt x="13" y="3"/>
                    <a:pt x="13" y="2"/>
                  </a:cubicBezTo>
                  <a:cubicBezTo>
                    <a:pt x="12" y="2"/>
                    <a:pt x="12" y="2"/>
                    <a:pt x="11" y="2"/>
                  </a:cubicBezTo>
                  <a:cubicBezTo>
                    <a:pt x="11" y="2"/>
                    <a:pt x="11" y="1"/>
                    <a:pt x="11" y="1"/>
                  </a:cubicBezTo>
                  <a:cubicBezTo>
                    <a:pt x="11" y="1"/>
                    <a:pt x="10" y="1"/>
                    <a:pt x="10" y="1"/>
                  </a:cubicBezTo>
                  <a:cubicBezTo>
                    <a:pt x="10" y="2"/>
                    <a:pt x="10" y="2"/>
                    <a:pt x="10" y="3"/>
                  </a:cubicBezTo>
                  <a:cubicBezTo>
                    <a:pt x="10" y="3"/>
                    <a:pt x="11" y="4"/>
                    <a:pt x="10" y="4"/>
                  </a:cubicBezTo>
                  <a:cubicBezTo>
                    <a:pt x="10" y="4"/>
                    <a:pt x="10" y="4"/>
                    <a:pt x="9" y="4"/>
                  </a:cubicBezTo>
                  <a:cubicBezTo>
                    <a:pt x="9" y="4"/>
                    <a:pt x="9" y="5"/>
                    <a:pt x="8" y="5"/>
                  </a:cubicBezTo>
                  <a:cubicBezTo>
                    <a:pt x="8" y="4"/>
                    <a:pt x="8" y="4"/>
                    <a:pt x="8" y="4"/>
                  </a:cubicBezTo>
                  <a:cubicBezTo>
                    <a:pt x="7" y="4"/>
                    <a:pt x="7" y="4"/>
                    <a:pt x="7" y="4"/>
                  </a:cubicBezTo>
                  <a:cubicBezTo>
                    <a:pt x="7" y="4"/>
                    <a:pt x="6" y="4"/>
                    <a:pt x="6" y="4"/>
                  </a:cubicBezTo>
                  <a:cubicBezTo>
                    <a:pt x="6" y="4"/>
                    <a:pt x="5" y="4"/>
                    <a:pt x="5" y="4"/>
                  </a:cubicBezTo>
                  <a:cubicBezTo>
                    <a:pt x="5" y="3"/>
                    <a:pt x="5" y="3"/>
                    <a:pt x="5" y="3"/>
                  </a:cubicBezTo>
                  <a:cubicBezTo>
                    <a:pt x="5" y="2"/>
                    <a:pt x="4" y="3"/>
                    <a:pt x="4" y="2"/>
                  </a:cubicBezTo>
                  <a:cubicBezTo>
                    <a:pt x="4" y="2"/>
                    <a:pt x="4" y="2"/>
                    <a:pt x="4" y="1"/>
                  </a:cubicBezTo>
                  <a:cubicBezTo>
                    <a:pt x="4" y="1"/>
                    <a:pt x="4" y="0"/>
                    <a:pt x="4" y="0"/>
                  </a:cubicBezTo>
                  <a:cubicBezTo>
                    <a:pt x="4" y="0"/>
                    <a:pt x="4" y="0"/>
                    <a:pt x="4" y="0"/>
                  </a:cubicBezTo>
                  <a:cubicBezTo>
                    <a:pt x="3" y="0"/>
                    <a:pt x="3" y="0"/>
                    <a:pt x="2" y="0"/>
                  </a:cubicBezTo>
                  <a:cubicBezTo>
                    <a:pt x="2" y="0"/>
                    <a:pt x="2" y="0"/>
                    <a:pt x="2" y="0"/>
                  </a:cubicBezTo>
                  <a:cubicBezTo>
                    <a:pt x="1" y="1"/>
                    <a:pt x="1" y="1"/>
                    <a:pt x="1" y="0"/>
                  </a:cubicBezTo>
                  <a:cubicBezTo>
                    <a:pt x="1" y="0"/>
                    <a:pt x="0" y="1"/>
                    <a:pt x="0" y="2"/>
                  </a:cubicBezTo>
                  <a:cubicBezTo>
                    <a:pt x="0" y="3"/>
                    <a:pt x="1" y="3"/>
                    <a:pt x="1" y="4"/>
                  </a:cubicBezTo>
                  <a:cubicBezTo>
                    <a:pt x="1" y="5"/>
                    <a:pt x="1" y="5"/>
                    <a:pt x="2" y="6"/>
                  </a:cubicBezTo>
                  <a:cubicBezTo>
                    <a:pt x="2" y="6"/>
                    <a:pt x="2" y="7"/>
                    <a:pt x="2" y="7"/>
                  </a:cubicBezTo>
                  <a:cubicBezTo>
                    <a:pt x="2" y="8"/>
                    <a:pt x="1" y="8"/>
                    <a:pt x="1" y="8"/>
                  </a:cubicBezTo>
                  <a:cubicBezTo>
                    <a:pt x="1" y="9"/>
                    <a:pt x="2" y="9"/>
                    <a:pt x="2" y="10"/>
                  </a:cubicBezTo>
                  <a:cubicBezTo>
                    <a:pt x="2" y="10"/>
                    <a:pt x="2" y="10"/>
                    <a:pt x="2" y="10"/>
                  </a:cubicBezTo>
                  <a:cubicBezTo>
                    <a:pt x="2" y="10"/>
                    <a:pt x="2" y="10"/>
                    <a:pt x="2" y="10"/>
                  </a:cubicBezTo>
                  <a:cubicBezTo>
                    <a:pt x="3" y="10"/>
                    <a:pt x="3" y="11"/>
                    <a:pt x="3" y="11"/>
                  </a:cubicBezTo>
                  <a:cubicBezTo>
                    <a:pt x="4" y="11"/>
                    <a:pt x="4" y="10"/>
                    <a:pt x="4" y="10"/>
                  </a:cubicBezTo>
                  <a:cubicBezTo>
                    <a:pt x="5" y="9"/>
                    <a:pt x="5" y="9"/>
                    <a:pt x="6" y="8"/>
                  </a:cubicBezTo>
                  <a:cubicBezTo>
                    <a:pt x="7" y="8"/>
                    <a:pt x="7" y="7"/>
                    <a:pt x="8" y="7"/>
                  </a:cubicBezTo>
                  <a:cubicBezTo>
                    <a:pt x="9" y="7"/>
                    <a:pt x="9" y="7"/>
                    <a:pt x="10" y="8"/>
                  </a:cubicBezTo>
                  <a:cubicBezTo>
                    <a:pt x="10" y="8"/>
                    <a:pt x="10" y="8"/>
                    <a:pt x="11" y="9"/>
                  </a:cubicBezTo>
                  <a:cubicBezTo>
                    <a:pt x="11" y="9"/>
                    <a:pt x="12" y="9"/>
                    <a:pt x="12" y="10"/>
                  </a:cubicBezTo>
                  <a:cubicBezTo>
                    <a:pt x="12" y="10"/>
                    <a:pt x="12" y="10"/>
                    <a:pt x="13" y="10"/>
                  </a:cubicBezTo>
                  <a:cubicBezTo>
                    <a:pt x="13" y="11"/>
                    <a:pt x="13" y="11"/>
                    <a:pt x="13" y="11"/>
                  </a:cubicBezTo>
                  <a:cubicBezTo>
                    <a:pt x="13" y="12"/>
                    <a:pt x="13" y="12"/>
                    <a:pt x="13" y="12"/>
                  </a:cubicBezTo>
                  <a:cubicBezTo>
                    <a:pt x="14" y="12"/>
                    <a:pt x="14" y="12"/>
                    <a:pt x="15" y="12"/>
                  </a:cubicBezTo>
                  <a:cubicBezTo>
                    <a:pt x="16" y="12"/>
                    <a:pt x="16" y="12"/>
                    <a:pt x="17" y="13"/>
                  </a:cubicBezTo>
                  <a:cubicBezTo>
                    <a:pt x="17" y="14"/>
                    <a:pt x="18" y="14"/>
                    <a:pt x="18" y="15"/>
                  </a:cubicBezTo>
                  <a:cubicBezTo>
                    <a:pt x="19" y="15"/>
                    <a:pt x="19" y="15"/>
                    <a:pt x="20" y="16"/>
                  </a:cubicBezTo>
                  <a:cubicBezTo>
                    <a:pt x="20" y="16"/>
                    <a:pt x="20" y="17"/>
                    <a:pt x="21" y="17"/>
                  </a:cubicBezTo>
                  <a:cubicBezTo>
                    <a:pt x="21" y="18"/>
                    <a:pt x="21" y="18"/>
                    <a:pt x="22" y="18"/>
                  </a:cubicBezTo>
                  <a:cubicBezTo>
                    <a:pt x="22" y="19"/>
                    <a:pt x="22" y="19"/>
                    <a:pt x="23" y="19"/>
                  </a:cubicBezTo>
                  <a:cubicBezTo>
                    <a:pt x="23" y="19"/>
                    <a:pt x="23" y="20"/>
                    <a:pt x="24" y="20"/>
                  </a:cubicBezTo>
                  <a:cubicBezTo>
                    <a:pt x="24" y="20"/>
                    <a:pt x="25" y="20"/>
                    <a:pt x="25" y="20"/>
                  </a:cubicBezTo>
                  <a:cubicBezTo>
                    <a:pt x="26" y="20"/>
                    <a:pt x="26" y="20"/>
                    <a:pt x="26" y="20"/>
                  </a:cubicBezTo>
                  <a:cubicBezTo>
                    <a:pt x="27" y="20"/>
                    <a:pt x="27" y="20"/>
                    <a:pt x="28" y="20"/>
                  </a:cubicBezTo>
                  <a:cubicBezTo>
                    <a:pt x="28" y="20"/>
                    <a:pt x="28" y="20"/>
                    <a:pt x="29" y="20"/>
                  </a:cubicBezTo>
                  <a:cubicBezTo>
                    <a:pt x="29" y="21"/>
                    <a:pt x="29" y="21"/>
                    <a:pt x="29" y="21"/>
                  </a:cubicBezTo>
                  <a:cubicBezTo>
                    <a:pt x="29" y="22"/>
                    <a:pt x="29" y="22"/>
                    <a:pt x="29" y="22"/>
                  </a:cubicBezTo>
                  <a:cubicBezTo>
                    <a:pt x="29" y="22"/>
                    <a:pt x="29" y="22"/>
                    <a:pt x="29" y="22"/>
                  </a:cubicBezTo>
                  <a:cubicBezTo>
                    <a:pt x="29" y="22"/>
                    <a:pt x="29" y="22"/>
                    <a:pt x="30" y="22"/>
                  </a:cubicBezTo>
                  <a:cubicBezTo>
                    <a:pt x="30" y="22"/>
                    <a:pt x="30" y="23"/>
                    <a:pt x="30" y="23"/>
                  </a:cubicBezTo>
                  <a:cubicBezTo>
                    <a:pt x="31" y="23"/>
                    <a:pt x="31" y="23"/>
                    <a:pt x="31" y="23"/>
                  </a:cubicBezTo>
                  <a:cubicBezTo>
                    <a:pt x="31" y="23"/>
                    <a:pt x="31" y="23"/>
                    <a:pt x="32" y="23"/>
                  </a:cubicBezTo>
                  <a:cubicBezTo>
                    <a:pt x="32" y="22"/>
                    <a:pt x="32" y="22"/>
                    <a:pt x="32" y="22"/>
                  </a:cubicBezTo>
                  <a:cubicBezTo>
                    <a:pt x="32" y="21"/>
                    <a:pt x="32" y="21"/>
                    <a:pt x="32" y="21"/>
                  </a:cubicBezTo>
                  <a:cubicBezTo>
                    <a:pt x="33" y="21"/>
                    <a:pt x="33" y="20"/>
                    <a:pt x="32" y="20"/>
                  </a:cubicBezTo>
                  <a:cubicBezTo>
                    <a:pt x="32" y="20"/>
                    <a:pt x="32" y="19"/>
                    <a:pt x="32" y="19"/>
                  </a:cubicBezTo>
                  <a:cubicBezTo>
                    <a:pt x="32" y="19"/>
                    <a:pt x="32" y="19"/>
                    <a:pt x="31" y="19"/>
                  </a:cubicBezTo>
                  <a:cubicBezTo>
                    <a:pt x="31" y="19"/>
                    <a:pt x="31" y="19"/>
                    <a:pt x="30" y="19"/>
                  </a:cubicBezTo>
                  <a:cubicBezTo>
                    <a:pt x="30" y="18"/>
                    <a:pt x="30" y="18"/>
                    <a:pt x="30" y="17"/>
                  </a:cubicBezTo>
                  <a:cubicBezTo>
                    <a:pt x="30" y="17"/>
                    <a:pt x="31" y="17"/>
                    <a:pt x="31" y="17"/>
                  </a:cubicBezTo>
                  <a:cubicBezTo>
                    <a:pt x="31" y="16"/>
                    <a:pt x="31" y="16"/>
                    <a:pt x="32" y="16"/>
                  </a:cubicBezTo>
                  <a:cubicBezTo>
                    <a:pt x="32" y="15"/>
                    <a:pt x="33" y="15"/>
                    <a:pt x="33" y="15"/>
                  </a:cubicBezTo>
                  <a:cubicBezTo>
                    <a:pt x="33" y="15"/>
                    <a:pt x="33" y="15"/>
                    <a:pt x="33" y="14"/>
                  </a:cubicBezTo>
                  <a:cubicBezTo>
                    <a:pt x="33" y="14"/>
                    <a:pt x="33" y="14"/>
                    <a:pt x="33" y="14"/>
                  </a:cubicBezTo>
                  <a:cubicBezTo>
                    <a:pt x="33" y="13"/>
                    <a:pt x="33" y="13"/>
                    <a:pt x="34" y="13"/>
                  </a:cubicBezTo>
                  <a:cubicBezTo>
                    <a:pt x="34" y="13"/>
                    <a:pt x="34" y="12"/>
                    <a:pt x="35" y="13"/>
                  </a:cubicBezTo>
                  <a:cubicBezTo>
                    <a:pt x="35" y="13"/>
                    <a:pt x="35" y="13"/>
                    <a:pt x="36" y="13"/>
                  </a:cubicBezTo>
                  <a:cubicBezTo>
                    <a:pt x="36" y="13"/>
                    <a:pt x="36" y="13"/>
                    <a:pt x="36" y="13"/>
                  </a:cubicBezTo>
                  <a:cubicBezTo>
                    <a:pt x="36" y="14"/>
                    <a:pt x="36" y="14"/>
                    <a:pt x="36" y="14"/>
                  </a:cubicBezTo>
                  <a:cubicBezTo>
                    <a:pt x="37" y="14"/>
                    <a:pt x="37" y="14"/>
                    <a:pt x="38" y="13"/>
                  </a:cubicBezTo>
                  <a:cubicBezTo>
                    <a:pt x="38" y="13"/>
                    <a:pt x="38" y="13"/>
                    <a:pt x="39" y="13"/>
                  </a:cubicBezTo>
                  <a:cubicBezTo>
                    <a:pt x="39" y="13"/>
                    <a:pt x="40" y="13"/>
                    <a:pt x="40" y="13"/>
                  </a:cubicBezTo>
                  <a:cubicBezTo>
                    <a:pt x="41" y="12"/>
                    <a:pt x="41" y="12"/>
                    <a:pt x="41" y="11"/>
                  </a:cubicBezTo>
                  <a:cubicBezTo>
                    <a:pt x="40" y="11"/>
                    <a:pt x="40" y="12"/>
                    <a:pt x="40" y="1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7" name="Freeform 7"/>
            <p:cNvSpPr>
              <a:spLocks/>
            </p:cNvSpPr>
            <p:nvPr/>
          </p:nvSpPr>
          <p:spPr bwMode="auto">
            <a:xfrm>
              <a:off x="13675656" y="4938042"/>
              <a:ext cx="51016" cy="144279"/>
            </a:xfrm>
            <a:custGeom>
              <a:avLst/>
              <a:gdLst>
                <a:gd name="T0" fmla="*/ 3 w 3"/>
                <a:gd name="T1" fmla="*/ 0 h 9"/>
                <a:gd name="T2" fmla="*/ 2 w 3"/>
                <a:gd name="T3" fmla="*/ 0 h 9"/>
                <a:gd name="T4" fmla="*/ 1 w 3"/>
                <a:gd name="T5" fmla="*/ 0 h 9"/>
                <a:gd name="T6" fmla="*/ 1 w 3"/>
                <a:gd name="T7" fmla="*/ 0 h 9"/>
                <a:gd name="T8" fmla="*/ 0 w 3"/>
                <a:gd name="T9" fmla="*/ 2 h 9"/>
                <a:gd name="T10" fmla="*/ 0 w 3"/>
                <a:gd name="T11" fmla="*/ 3 h 9"/>
                <a:gd name="T12" fmla="*/ 0 w 3"/>
                <a:gd name="T13" fmla="*/ 4 h 9"/>
                <a:gd name="T14" fmla="*/ 0 w 3"/>
                <a:gd name="T15" fmla="*/ 6 h 9"/>
                <a:gd name="T16" fmla="*/ 0 w 3"/>
                <a:gd name="T17" fmla="*/ 7 h 9"/>
                <a:gd name="T18" fmla="*/ 1 w 3"/>
                <a:gd name="T19" fmla="*/ 8 h 9"/>
                <a:gd name="T20" fmla="*/ 2 w 3"/>
                <a:gd name="T21" fmla="*/ 8 h 9"/>
                <a:gd name="T22" fmla="*/ 2 w 3"/>
                <a:gd name="T23" fmla="*/ 8 h 9"/>
                <a:gd name="T24" fmla="*/ 2 w 3"/>
                <a:gd name="T25" fmla="*/ 7 h 9"/>
                <a:gd name="T26" fmla="*/ 3 w 3"/>
                <a:gd name="T27" fmla="*/ 6 h 9"/>
                <a:gd name="T28" fmla="*/ 3 w 3"/>
                <a:gd name="T29" fmla="*/ 6 h 9"/>
                <a:gd name="T30" fmla="*/ 3 w 3"/>
                <a:gd name="T31" fmla="*/ 5 h 9"/>
                <a:gd name="T32" fmla="*/ 3 w 3"/>
                <a:gd name="T33" fmla="*/ 4 h 9"/>
                <a:gd name="T34" fmla="*/ 2 w 3"/>
                <a:gd name="T35" fmla="*/ 3 h 9"/>
                <a:gd name="T36" fmla="*/ 3 w 3"/>
                <a:gd name="T37" fmla="*/ 3 h 9"/>
                <a:gd name="T38" fmla="*/ 3 w 3"/>
                <a:gd name="T39" fmla="*/ 2 h 9"/>
                <a:gd name="T40" fmla="*/ 3 w 3"/>
                <a:gd name="T41" fmla="*/ 1 h 9"/>
                <a:gd name="T42" fmla="*/ 3 w 3"/>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9">
                  <a:moveTo>
                    <a:pt x="3" y="0"/>
                  </a:moveTo>
                  <a:cubicBezTo>
                    <a:pt x="3" y="0"/>
                    <a:pt x="3" y="0"/>
                    <a:pt x="2" y="0"/>
                  </a:cubicBezTo>
                  <a:cubicBezTo>
                    <a:pt x="2" y="0"/>
                    <a:pt x="2" y="0"/>
                    <a:pt x="1" y="0"/>
                  </a:cubicBezTo>
                  <a:cubicBezTo>
                    <a:pt x="1" y="0"/>
                    <a:pt x="1" y="0"/>
                    <a:pt x="1" y="0"/>
                  </a:cubicBezTo>
                  <a:cubicBezTo>
                    <a:pt x="0" y="1"/>
                    <a:pt x="1" y="1"/>
                    <a:pt x="0" y="2"/>
                  </a:cubicBezTo>
                  <a:cubicBezTo>
                    <a:pt x="0" y="2"/>
                    <a:pt x="0" y="2"/>
                    <a:pt x="0" y="3"/>
                  </a:cubicBezTo>
                  <a:cubicBezTo>
                    <a:pt x="0" y="4"/>
                    <a:pt x="0" y="4"/>
                    <a:pt x="0" y="4"/>
                  </a:cubicBezTo>
                  <a:cubicBezTo>
                    <a:pt x="0" y="5"/>
                    <a:pt x="0" y="5"/>
                    <a:pt x="0" y="6"/>
                  </a:cubicBezTo>
                  <a:cubicBezTo>
                    <a:pt x="0" y="6"/>
                    <a:pt x="0" y="6"/>
                    <a:pt x="0" y="7"/>
                  </a:cubicBezTo>
                  <a:cubicBezTo>
                    <a:pt x="0" y="7"/>
                    <a:pt x="0" y="7"/>
                    <a:pt x="1" y="8"/>
                  </a:cubicBezTo>
                  <a:cubicBezTo>
                    <a:pt x="1" y="8"/>
                    <a:pt x="1" y="9"/>
                    <a:pt x="2" y="8"/>
                  </a:cubicBezTo>
                  <a:cubicBezTo>
                    <a:pt x="2" y="8"/>
                    <a:pt x="2" y="8"/>
                    <a:pt x="2" y="8"/>
                  </a:cubicBezTo>
                  <a:cubicBezTo>
                    <a:pt x="2" y="8"/>
                    <a:pt x="2" y="8"/>
                    <a:pt x="2" y="7"/>
                  </a:cubicBezTo>
                  <a:cubicBezTo>
                    <a:pt x="2" y="7"/>
                    <a:pt x="2" y="7"/>
                    <a:pt x="3" y="6"/>
                  </a:cubicBezTo>
                  <a:cubicBezTo>
                    <a:pt x="3" y="6"/>
                    <a:pt x="3" y="6"/>
                    <a:pt x="3" y="6"/>
                  </a:cubicBezTo>
                  <a:cubicBezTo>
                    <a:pt x="3" y="5"/>
                    <a:pt x="3" y="5"/>
                    <a:pt x="3" y="5"/>
                  </a:cubicBezTo>
                  <a:cubicBezTo>
                    <a:pt x="3" y="5"/>
                    <a:pt x="3" y="5"/>
                    <a:pt x="3" y="4"/>
                  </a:cubicBezTo>
                  <a:cubicBezTo>
                    <a:pt x="3" y="4"/>
                    <a:pt x="2" y="4"/>
                    <a:pt x="2" y="3"/>
                  </a:cubicBezTo>
                  <a:cubicBezTo>
                    <a:pt x="2" y="3"/>
                    <a:pt x="3" y="3"/>
                    <a:pt x="3" y="3"/>
                  </a:cubicBezTo>
                  <a:cubicBezTo>
                    <a:pt x="3" y="3"/>
                    <a:pt x="3" y="2"/>
                    <a:pt x="3" y="2"/>
                  </a:cubicBezTo>
                  <a:cubicBezTo>
                    <a:pt x="3" y="2"/>
                    <a:pt x="3" y="2"/>
                    <a:pt x="3" y="1"/>
                  </a:cubicBezTo>
                  <a:cubicBezTo>
                    <a:pt x="3" y="1"/>
                    <a:pt x="3" y="1"/>
                    <a:pt x="3"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8" name="Freeform 8"/>
            <p:cNvSpPr>
              <a:spLocks/>
            </p:cNvSpPr>
            <p:nvPr/>
          </p:nvSpPr>
          <p:spPr bwMode="auto">
            <a:xfrm>
              <a:off x="13231094" y="5179294"/>
              <a:ext cx="97172" cy="80417"/>
            </a:xfrm>
            <a:custGeom>
              <a:avLst/>
              <a:gdLst>
                <a:gd name="T0" fmla="*/ 5 w 6"/>
                <a:gd name="T1" fmla="*/ 2 h 5"/>
                <a:gd name="T2" fmla="*/ 6 w 6"/>
                <a:gd name="T3" fmla="*/ 1 h 5"/>
                <a:gd name="T4" fmla="*/ 5 w 6"/>
                <a:gd name="T5" fmla="*/ 0 h 5"/>
                <a:gd name="T6" fmla="*/ 5 w 6"/>
                <a:gd name="T7" fmla="*/ 0 h 5"/>
                <a:gd name="T8" fmla="*/ 3 w 6"/>
                <a:gd name="T9" fmla="*/ 0 h 5"/>
                <a:gd name="T10" fmla="*/ 2 w 6"/>
                <a:gd name="T11" fmla="*/ 0 h 5"/>
                <a:gd name="T12" fmla="*/ 1 w 6"/>
                <a:gd name="T13" fmla="*/ 1 h 5"/>
                <a:gd name="T14" fmla="*/ 0 w 6"/>
                <a:gd name="T15" fmla="*/ 2 h 5"/>
                <a:gd name="T16" fmla="*/ 0 w 6"/>
                <a:gd name="T17" fmla="*/ 2 h 5"/>
                <a:gd name="T18" fmla="*/ 0 w 6"/>
                <a:gd name="T19" fmla="*/ 3 h 5"/>
                <a:gd name="T20" fmla="*/ 0 w 6"/>
                <a:gd name="T21" fmla="*/ 4 h 5"/>
                <a:gd name="T22" fmla="*/ 1 w 6"/>
                <a:gd name="T23" fmla="*/ 5 h 5"/>
                <a:gd name="T24" fmla="*/ 3 w 6"/>
                <a:gd name="T25" fmla="*/ 5 h 5"/>
                <a:gd name="T26" fmla="*/ 4 w 6"/>
                <a:gd name="T27" fmla="*/ 5 h 5"/>
                <a:gd name="T28" fmla="*/ 4 w 6"/>
                <a:gd name="T29" fmla="*/ 4 h 5"/>
                <a:gd name="T30" fmla="*/ 5 w 6"/>
                <a:gd name="T31" fmla="*/ 3 h 5"/>
                <a:gd name="T32" fmla="*/ 5 w 6"/>
                <a:gd name="T33" fmla="*/ 3 h 5"/>
                <a:gd name="T34" fmla="*/ 5 w 6"/>
                <a:gd name="T35" fmla="*/ 2 h 5"/>
                <a:gd name="T36" fmla="*/ 5 w 6"/>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5">
                  <a:moveTo>
                    <a:pt x="5" y="2"/>
                  </a:moveTo>
                  <a:cubicBezTo>
                    <a:pt x="6" y="2"/>
                    <a:pt x="6" y="1"/>
                    <a:pt x="6" y="1"/>
                  </a:cubicBezTo>
                  <a:cubicBezTo>
                    <a:pt x="5" y="0"/>
                    <a:pt x="5" y="0"/>
                    <a:pt x="5" y="0"/>
                  </a:cubicBezTo>
                  <a:cubicBezTo>
                    <a:pt x="5" y="0"/>
                    <a:pt x="5" y="0"/>
                    <a:pt x="5" y="0"/>
                  </a:cubicBezTo>
                  <a:cubicBezTo>
                    <a:pt x="4" y="0"/>
                    <a:pt x="4" y="0"/>
                    <a:pt x="3" y="0"/>
                  </a:cubicBezTo>
                  <a:cubicBezTo>
                    <a:pt x="3" y="0"/>
                    <a:pt x="2" y="0"/>
                    <a:pt x="2" y="0"/>
                  </a:cubicBezTo>
                  <a:cubicBezTo>
                    <a:pt x="1" y="0"/>
                    <a:pt x="1" y="1"/>
                    <a:pt x="1" y="1"/>
                  </a:cubicBezTo>
                  <a:cubicBezTo>
                    <a:pt x="0" y="1"/>
                    <a:pt x="0" y="1"/>
                    <a:pt x="0" y="2"/>
                  </a:cubicBezTo>
                  <a:cubicBezTo>
                    <a:pt x="0" y="2"/>
                    <a:pt x="0" y="2"/>
                    <a:pt x="0" y="2"/>
                  </a:cubicBezTo>
                  <a:cubicBezTo>
                    <a:pt x="0" y="3"/>
                    <a:pt x="0" y="3"/>
                    <a:pt x="0" y="3"/>
                  </a:cubicBezTo>
                  <a:cubicBezTo>
                    <a:pt x="0" y="4"/>
                    <a:pt x="0" y="4"/>
                    <a:pt x="0" y="4"/>
                  </a:cubicBezTo>
                  <a:cubicBezTo>
                    <a:pt x="1" y="5"/>
                    <a:pt x="1" y="5"/>
                    <a:pt x="1" y="5"/>
                  </a:cubicBezTo>
                  <a:cubicBezTo>
                    <a:pt x="2" y="5"/>
                    <a:pt x="2" y="5"/>
                    <a:pt x="3" y="5"/>
                  </a:cubicBezTo>
                  <a:cubicBezTo>
                    <a:pt x="3" y="5"/>
                    <a:pt x="4" y="5"/>
                    <a:pt x="4" y="5"/>
                  </a:cubicBezTo>
                  <a:cubicBezTo>
                    <a:pt x="4" y="4"/>
                    <a:pt x="4" y="4"/>
                    <a:pt x="4" y="4"/>
                  </a:cubicBezTo>
                  <a:cubicBezTo>
                    <a:pt x="4" y="4"/>
                    <a:pt x="5" y="4"/>
                    <a:pt x="5" y="3"/>
                  </a:cubicBezTo>
                  <a:cubicBezTo>
                    <a:pt x="5" y="3"/>
                    <a:pt x="5" y="3"/>
                    <a:pt x="5" y="3"/>
                  </a:cubicBezTo>
                  <a:cubicBezTo>
                    <a:pt x="5" y="2"/>
                    <a:pt x="5" y="2"/>
                    <a:pt x="5" y="2"/>
                  </a:cubicBezTo>
                  <a:cubicBezTo>
                    <a:pt x="5" y="2"/>
                    <a:pt x="5" y="2"/>
                    <a:pt x="5"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9" name="Freeform 9"/>
            <p:cNvSpPr>
              <a:spLocks/>
            </p:cNvSpPr>
            <p:nvPr/>
          </p:nvSpPr>
          <p:spPr bwMode="auto">
            <a:xfrm>
              <a:off x="13328266" y="5775327"/>
              <a:ext cx="412981" cy="274365"/>
            </a:xfrm>
            <a:custGeom>
              <a:avLst/>
              <a:gdLst>
                <a:gd name="T0" fmla="*/ 24 w 25"/>
                <a:gd name="T1" fmla="*/ 6 h 17"/>
                <a:gd name="T2" fmla="*/ 24 w 25"/>
                <a:gd name="T3" fmla="*/ 4 h 17"/>
                <a:gd name="T4" fmla="*/ 23 w 25"/>
                <a:gd name="T5" fmla="*/ 4 h 17"/>
                <a:gd name="T6" fmla="*/ 22 w 25"/>
                <a:gd name="T7" fmla="*/ 3 h 17"/>
                <a:gd name="T8" fmla="*/ 21 w 25"/>
                <a:gd name="T9" fmla="*/ 1 h 17"/>
                <a:gd name="T10" fmla="*/ 20 w 25"/>
                <a:gd name="T11" fmla="*/ 0 h 17"/>
                <a:gd name="T12" fmla="*/ 18 w 25"/>
                <a:gd name="T13" fmla="*/ 0 h 17"/>
                <a:gd name="T14" fmla="*/ 17 w 25"/>
                <a:gd name="T15" fmla="*/ 3 h 17"/>
                <a:gd name="T16" fmla="*/ 16 w 25"/>
                <a:gd name="T17" fmla="*/ 4 h 17"/>
                <a:gd name="T18" fmla="*/ 15 w 25"/>
                <a:gd name="T19" fmla="*/ 5 h 17"/>
                <a:gd name="T20" fmla="*/ 14 w 25"/>
                <a:gd name="T21" fmla="*/ 6 h 17"/>
                <a:gd name="T22" fmla="*/ 13 w 25"/>
                <a:gd name="T23" fmla="*/ 7 h 17"/>
                <a:gd name="T24" fmla="*/ 12 w 25"/>
                <a:gd name="T25" fmla="*/ 7 h 17"/>
                <a:gd name="T26" fmla="*/ 11 w 25"/>
                <a:gd name="T27" fmla="*/ 8 h 17"/>
                <a:gd name="T28" fmla="*/ 10 w 25"/>
                <a:gd name="T29" fmla="*/ 10 h 17"/>
                <a:gd name="T30" fmla="*/ 8 w 25"/>
                <a:gd name="T31" fmla="*/ 12 h 17"/>
                <a:gd name="T32" fmla="*/ 5 w 25"/>
                <a:gd name="T33" fmla="*/ 13 h 17"/>
                <a:gd name="T34" fmla="*/ 5 w 25"/>
                <a:gd name="T35" fmla="*/ 15 h 17"/>
                <a:gd name="T36" fmla="*/ 3 w 25"/>
                <a:gd name="T37" fmla="*/ 15 h 17"/>
                <a:gd name="T38" fmla="*/ 1 w 25"/>
                <a:gd name="T39" fmla="*/ 15 h 17"/>
                <a:gd name="T40" fmla="*/ 0 w 25"/>
                <a:gd name="T41" fmla="*/ 14 h 17"/>
                <a:gd name="T42" fmla="*/ 1 w 25"/>
                <a:gd name="T43" fmla="*/ 15 h 17"/>
                <a:gd name="T44" fmla="*/ 3 w 25"/>
                <a:gd name="T45" fmla="*/ 17 h 17"/>
                <a:gd name="T46" fmla="*/ 5 w 25"/>
                <a:gd name="T47" fmla="*/ 17 h 17"/>
                <a:gd name="T48" fmla="*/ 7 w 25"/>
                <a:gd name="T49" fmla="*/ 16 h 17"/>
                <a:gd name="T50" fmla="*/ 9 w 25"/>
                <a:gd name="T51" fmla="*/ 15 h 17"/>
                <a:gd name="T52" fmla="*/ 11 w 25"/>
                <a:gd name="T53" fmla="*/ 16 h 17"/>
                <a:gd name="T54" fmla="*/ 13 w 25"/>
                <a:gd name="T55" fmla="*/ 15 h 17"/>
                <a:gd name="T56" fmla="*/ 14 w 25"/>
                <a:gd name="T57" fmla="*/ 14 h 17"/>
                <a:gd name="T58" fmla="*/ 15 w 25"/>
                <a:gd name="T59" fmla="*/ 11 h 17"/>
                <a:gd name="T60" fmla="*/ 16 w 25"/>
                <a:gd name="T61" fmla="*/ 9 h 17"/>
                <a:gd name="T62" fmla="*/ 18 w 25"/>
                <a:gd name="T63" fmla="*/ 8 h 17"/>
                <a:gd name="T64" fmla="*/ 20 w 25"/>
                <a:gd name="T65" fmla="*/ 8 h 17"/>
                <a:gd name="T66" fmla="*/ 22 w 25"/>
                <a:gd name="T67" fmla="*/ 8 h 17"/>
                <a:gd name="T68" fmla="*/ 23 w 25"/>
                <a:gd name="T69" fmla="*/ 8 h 17"/>
                <a:gd name="T70" fmla="*/ 23 w 25"/>
                <a:gd name="T7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17">
                  <a:moveTo>
                    <a:pt x="23" y="6"/>
                  </a:moveTo>
                  <a:cubicBezTo>
                    <a:pt x="23" y="6"/>
                    <a:pt x="24" y="6"/>
                    <a:pt x="24" y="6"/>
                  </a:cubicBezTo>
                  <a:cubicBezTo>
                    <a:pt x="25" y="6"/>
                    <a:pt x="25" y="5"/>
                    <a:pt x="25" y="5"/>
                  </a:cubicBezTo>
                  <a:cubicBezTo>
                    <a:pt x="25" y="5"/>
                    <a:pt x="25" y="5"/>
                    <a:pt x="24" y="4"/>
                  </a:cubicBezTo>
                  <a:cubicBezTo>
                    <a:pt x="24" y="4"/>
                    <a:pt x="24" y="4"/>
                    <a:pt x="24" y="4"/>
                  </a:cubicBezTo>
                  <a:cubicBezTo>
                    <a:pt x="23" y="3"/>
                    <a:pt x="23" y="4"/>
                    <a:pt x="23" y="4"/>
                  </a:cubicBezTo>
                  <a:cubicBezTo>
                    <a:pt x="22" y="3"/>
                    <a:pt x="22" y="3"/>
                    <a:pt x="22" y="3"/>
                  </a:cubicBezTo>
                  <a:cubicBezTo>
                    <a:pt x="22" y="3"/>
                    <a:pt x="22" y="3"/>
                    <a:pt x="22" y="3"/>
                  </a:cubicBezTo>
                  <a:cubicBezTo>
                    <a:pt x="21" y="3"/>
                    <a:pt x="21" y="3"/>
                    <a:pt x="21" y="2"/>
                  </a:cubicBezTo>
                  <a:cubicBezTo>
                    <a:pt x="21" y="2"/>
                    <a:pt x="21" y="2"/>
                    <a:pt x="21" y="1"/>
                  </a:cubicBezTo>
                  <a:cubicBezTo>
                    <a:pt x="21" y="1"/>
                    <a:pt x="20" y="1"/>
                    <a:pt x="20" y="1"/>
                  </a:cubicBezTo>
                  <a:cubicBezTo>
                    <a:pt x="20" y="1"/>
                    <a:pt x="20" y="0"/>
                    <a:pt x="20" y="0"/>
                  </a:cubicBezTo>
                  <a:cubicBezTo>
                    <a:pt x="19" y="0"/>
                    <a:pt x="19" y="0"/>
                    <a:pt x="19" y="0"/>
                  </a:cubicBezTo>
                  <a:cubicBezTo>
                    <a:pt x="18" y="0"/>
                    <a:pt x="18" y="0"/>
                    <a:pt x="18" y="0"/>
                  </a:cubicBezTo>
                  <a:cubicBezTo>
                    <a:pt x="17" y="1"/>
                    <a:pt x="17" y="1"/>
                    <a:pt x="17" y="1"/>
                  </a:cubicBezTo>
                  <a:cubicBezTo>
                    <a:pt x="17" y="2"/>
                    <a:pt x="17" y="2"/>
                    <a:pt x="17" y="3"/>
                  </a:cubicBezTo>
                  <a:cubicBezTo>
                    <a:pt x="17" y="3"/>
                    <a:pt x="17" y="3"/>
                    <a:pt x="16" y="3"/>
                  </a:cubicBezTo>
                  <a:cubicBezTo>
                    <a:pt x="16" y="3"/>
                    <a:pt x="16" y="3"/>
                    <a:pt x="16" y="4"/>
                  </a:cubicBezTo>
                  <a:cubicBezTo>
                    <a:pt x="16" y="4"/>
                    <a:pt x="16" y="4"/>
                    <a:pt x="16" y="4"/>
                  </a:cubicBezTo>
                  <a:cubicBezTo>
                    <a:pt x="15" y="4"/>
                    <a:pt x="15" y="4"/>
                    <a:pt x="15" y="5"/>
                  </a:cubicBezTo>
                  <a:cubicBezTo>
                    <a:pt x="15" y="5"/>
                    <a:pt x="15" y="5"/>
                    <a:pt x="15" y="5"/>
                  </a:cubicBezTo>
                  <a:cubicBezTo>
                    <a:pt x="15" y="6"/>
                    <a:pt x="15" y="6"/>
                    <a:pt x="14" y="6"/>
                  </a:cubicBezTo>
                  <a:cubicBezTo>
                    <a:pt x="14" y="6"/>
                    <a:pt x="13" y="5"/>
                    <a:pt x="13" y="6"/>
                  </a:cubicBezTo>
                  <a:cubicBezTo>
                    <a:pt x="13" y="6"/>
                    <a:pt x="13" y="6"/>
                    <a:pt x="13" y="7"/>
                  </a:cubicBezTo>
                  <a:cubicBezTo>
                    <a:pt x="12" y="7"/>
                    <a:pt x="12" y="7"/>
                    <a:pt x="12" y="7"/>
                  </a:cubicBezTo>
                  <a:cubicBezTo>
                    <a:pt x="12" y="7"/>
                    <a:pt x="12" y="7"/>
                    <a:pt x="12" y="7"/>
                  </a:cubicBezTo>
                  <a:cubicBezTo>
                    <a:pt x="11" y="7"/>
                    <a:pt x="11" y="7"/>
                    <a:pt x="11" y="8"/>
                  </a:cubicBezTo>
                  <a:cubicBezTo>
                    <a:pt x="11" y="8"/>
                    <a:pt x="11" y="8"/>
                    <a:pt x="11" y="8"/>
                  </a:cubicBezTo>
                  <a:cubicBezTo>
                    <a:pt x="11" y="9"/>
                    <a:pt x="11" y="9"/>
                    <a:pt x="10" y="9"/>
                  </a:cubicBezTo>
                  <a:cubicBezTo>
                    <a:pt x="10" y="10"/>
                    <a:pt x="10" y="10"/>
                    <a:pt x="10" y="10"/>
                  </a:cubicBezTo>
                  <a:cubicBezTo>
                    <a:pt x="9" y="11"/>
                    <a:pt x="9" y="11"/>
                    <a:pt x="9" y="11"/>
                  </a:cubicBezTo>
                  <a:cubicBezTo>
                    <a:pt x="8" y="12"/>
                    <a:pt x="8" y="12"/>
                    <a:pt x="8" y="12"/>
                  </a:cubicBezTo>
                  <a:cubicBezTo>
                    <a:pt x="7" y="12"/>
                    <a:pt x="7" y="11"/>
                    <a:pt x="6" y="12"/>
                  </a:cubicBezTo>
                  <a:cubicBezTo>
                    <a:pt x="6" y="12"/>
                    <a:pt x="6" y="12"/>
                    <a:pt x="5" y="13"/>
                  </a:cubicBezTo>
                  <a:cubicBezTo>
                    <a:pt x="5" y="13"/>
                    <a:pt x="5" y="13"/>
                    <a:pt x="5" y="14"/>
                  </a:cubicBezTo>
                  <a:cubicBezTo>
                    <a:pt x="5" y="14"/>
                    <a:pt x="5" y="14"/>
                    <a:pt x="5" y="15"/>
                  </a:cubicBezTo>
                  <a:cubicBezTo>
                    <a:pt x="5" y="15"/>
                    <a:pt x="5" y="16"/>
                    <a:pt x="4" y="16"/>
                  </a:cubicBezTo>
                  <a:cubicBezTo>
                    <a:pt x="4" y="16"/>
                    <a:pt x="4" y="15"/>
                    <a:pt x="3" y="15"/>
                  </a:cubicBezTo>
                  <a:cubicBezTo>
                    <a:pt x="3" y="15"/>
                    <a:pt x="2" y="15"/>
                    <a:pt x="2" y="15"/>
                  </a:cubicBezTo>
                  <a:cubicBezTo>
                    <a:pt x="2" y="15"/>
                    <a:pt x="2" y="15"/>
                    <a:pt x="1" y="15"/>
                  </a:cubicBezTo>
                  <a:cubicBezTo>
                    <a:pt x="1" y="14"/>
                    <a:pt x="1" y="14"/>
                    <a:pt x="1" y="14"/>
                  </a:cubicBezTo>
                  <a:cubicBezTo>
                    <a:pt x="1" y="14"/>
                    <a:pt x="0" y="14"/>
                    <a:pt x="0" y="14"/>
                  </a:cubicBezTo>
                  <a:cubicBezTo>
                    <a:pt x="1" y="15"/>
                    <a:pt x="1" y="15"/>
                    <a:pt x="1" y="15"/>
                  </a:cubicBezTo>
                  <a:cubicBezTo>
                    <a:pt x="1" y="15"/>
                    <a:pt x="1" y="15"/>
                    <a:pt x="1" y="15"/>
                  </a:cubicBezTo>
                  <a:cubicBezTo>
                    <a:pt x="1" y="16"/>
                    <a:pt x="1" y="16"/>
                    <a:pt x="2" y="16"/>
                  </a:cubicBezTo>
                  <a:cubicBezTo>
                    <a:pt x="2" y="17"/>
                    <a:pt x="2" y="17"/>
                    <a:pt x="3" y="17"/>
                  </a:cubicBezTo>
                  <a:cubicBezTo>
                    <a:pt x="3" y="17"/>
                    <a:pt x="4" y="16"/>
                    <a:pt x="4" y="16"/>
                  </a:cubicBezTo>
                  <a:cubicBezTo>
                    <a:pt x="5" y="16"/>
                    <a:pt x="5" y="16"/>
                    <a:pt x="5" y="17"/>
                  </a:cubicBezTo>
                  <a:cubicBezTo>
                    <a:pt x="6" y="17"/>
                    <a:pt x="6" y="17"/>
                    <a:pt x="6" y="17"/>
                  </a:cubicBezTo>
                  <a:cubicBezTo>
                    <a:pt x="7" y="17"/>
                    <a:pt x="7" y="17"/>
                    <a:pt x="7" y="16"/>
                  </a:cubicBezTo>
                  <a:cubicBezTo>
                    <a:pt x="7" y="16"/>
                    <a:pt x="7" y="15"/>
                    <a:pt x="8" y="15"/>
                  </a:cubicBezTo>
                  <a:cubicBezTo>
                    <a:pt x="8" y="15"/>
                    <a:pt x="8" y="15"/>
                    <a:pt x="9" y="15"/>
                  </a:cubicBezTo>
                  <a:cubicBezTo>
                    <a:pt x="9" y="15"/>
                    <a:pt x="9" y="16"/>
                    <a:pt x="10" y="16"/>
                  </a:cubicBezTo>
                  <a:cubicBezTo>
                    <a:pt x="10" y="16"/>
                    <a:pt x="11" y="16"/>
                    <a:pt x="11" y="16"/>
                  </a:cubicBezTo>
                  <a:cubicBezTo>
                    <a:pt x="12" y="16"/>
                    <a:pt x="12" y="15"/>
                    <a:pt x="12" y="15"/>
                  </a:cubicBezTo>
                  <a:cubicBezTo>
                    <a:pt x="12" y="15"/>
                    <a:pt x="13" y="15"/>
                    <a:pt x="13" y="15"/>
                  </a:cubicBezTo>
                  <a:cubicBezTo>
                    <a:pt x="13" y="15"/>
                    <a:pt x="14" y="15"/>
                    <a:pt x="14" y="15"/>
                  </a:cubicBezTo>
                  <a:cubicBezTo>
                    <a:pt x="14" y="14"/>
                    <a:pt x="13" y="14"/>
                    <a:pt x="14" y="14"/>
                  </a:cubicBezTo>
                  <a:cubicBezTo>
                    <a:pt x="14" y="13"/>
                    <a:pt x="14" y="13"/>
                    <a:pt x="14" y="13"/>
                  </a:cubicBezTo>
                  <a:cubicBezTo>
                    <a:pt x="15" y="12"/>
                    <a:pt x="14" y="11"/>
                    <a:pt x="15" y="11"/>
                  </a:cubicBezTo>
                  <a:cubicBezTo>
                    <a:pt x="15" y="11"/>
                    <a:pt x="15" y="11"/>
                    <a:pt x="16" y="11"/>
                  </a:cubicBezTo>
                  <a:cubicBezTo>
                    <a:pt x="16" y="10"/>
                    <a:pt x="15" y="10"/>
                    <a:pt x="16" y="9"/>
                  </a:cubicBezTo>
                  <a:cubicBezTo>
                    <a:pt x="16" y="9"/>
                    <a:pt x="16" y="8"/>
                    <a:pt x="16" y="8"/>
                  </a:cubicBezTo>
                  <a:cubicBezTo>
                    <a:pt x="17" y="7"/>
                    <a:pt x="17" y="8"/>
                    <a:pt x="18" y="8"/>
                  </a:cubicBezTo>
                  <a:cubicBezTo>
                    <a:pt x="18" y="7"/>
                    <a:pt x="18" y="7"/>
                    <a:pt x="19" y="7"/>
                  </a:cubicBezTo>
                  <a:cubicBezTo>
                    <a:pt x="19" y="7"/>
                    <a:pt x="19" y="7"/>
                    <a:pt x="20" y="8"/>
                  </a:cubicBezTo>
                  <a:cubicBezTo>
                    <a:pt x="20" y="8"/>
                    <a:pt x="21" y="8"/>
                    <a:pt x="21" y="8"/>
                  </a:cubicBezTo>
                  <a:cubicBezTo>
                    <a:pt x="22" y="8"/>
                    <a:pt x="22" y="8"/>
                    <a:pt x="22" y="8"/>
                  </a:cubicBezTo>
                  <a:cubicBezTo>
                    <a:pt x="22" y="8"/>
                    <a:pt x="22" y="8"/>
                    <a:pt x="22" y="8"/>
                  </a:cubicBezTo>
                  <a:cubicBezTo>
                    <a:pt x="22" y="8"/>
                    <a:pt x="23" y="8"/>
                    <a:pt x="23" y="8"/>
                  </a:cubicBezTo>
                  <a:cubicBezTo>
                    <a:pt x="23" y="8"/>
                    <a:pt x="23" y="8"/>
                    <a:pt x="23" y="7"/>
                  </a:cubicBezTo>
                  <a:cubicBezTo>
                    <a:pt x="23" y="7"/>
                    <a:pt x="22" y="7"/>
                    <a:pt x="23" y="7"/>
                  </a:cubicBezTo>
                  <a:cubicBezTo>
                    <a:pt x="23" y="6"/>
                    <a:pt x="23" y="6"/>
                    <a:pt x="23" y="6"/>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0" name="Freeform 10"/>
            <p:cNvSpPr>
              <a:spLocks/>
            </p:cNvSpPr>
            <p:nvPr/>
          </p:nvSpPr>
          <p:spPr bwMode="auto">
            <a:xfrm>
              <a:off x="4094495" y="3568585"/>
              <a:ext cx="17006"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1" name="Freeform 11"/>
            <p:cNvSpPr>
              <a:spLocks/>
            </p:cNvSpPr>
            <p:nvPr/>
          </p:nvSpPr>
          <p:spPr bwMode="auto">
            <a:xfrm>
              <a:off x="6207986" y="5356685"/>
              <a:ext cx="17006" cy="33113"/>
            </a:xfrm>
            <a:custGeom>
              <a:avLst/>
              <a:gdLst>
                <a:gd name="T0" fmla="*/ 1 w 1"/>
                <a:gd name="T1" fmla="*/ 1 h 2"/>
                <a:gd name="T2" fmla="*/ 1 w 1"/>
                <a:gd name="T3" fmla="*/ 1 h 2"/>
                <a:gd name="T4" fmla="*/ 0 w 1"/>
                <a:gd name="T5" fmla="*/ 1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1" y="0"/>
                    <a:pt x="0" y="1"/>
                  </a:cubicBezTo>
                  <a:cubicBezTo>
                    <a:pt x="0" y="1"/>
                    <a:pt x="0" y="1"/>
                    <a:pt x="0" y="1"/>
                  </a:cubicBezTo>
                  <a:cubicBezTo>
                    <a:pt x="1" y="2"/>
                    <a:pt x="1" y="2"/>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2" name="Freeform 12"/>
            <p:cNvSpPr>
              <a:spLocks/>
            </p:cNvSpPr>
            <p:nvPr/>
          </p:nvSpPr>
          <p:spPr bwMode="auto">
            <a:xfrm>
              <a:off x="4094495" y="45832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3" name="Freeform 13"/>
            <p:cNvSpPr>
              <a:spLocks/>
            </p:cNvSpPr>
            <p:nvPr/>
          </p:nvSpPr>
          <p:spPr bwMode="auto">
            <a:xfrm>
              <a:off x="4094495" y="4583260"/>
              <a:ext cx="1105332" cy="837285"/>
            </a:xfrm>
            <a:custGeom>
              <a:avLst/>
              <a:gdLst>
                <a:gd name="T0" fmla="*/ 1 w 67"/>
                <a:gd name="T1" fmla="*/ 8 h 52"/>
                <a:gd name="T2" fmla="*/ 3 w 67"/>
                <a:gd name="T3" fmla="*/ 12 h 52"/>
                <a:gd name="T4" fmla="*/ 2 w 67"/>
                <a:gd name="T5" fmla="*/ 14 h 52"/>
                <a:gd name="T6" fmla="*/ 2 w 67"/>
                <a:gd name="T7" fmla="*/ 16 h 52"/>
                <a:gd name="T8" fmla="*/ 6 w 67"/>
                <a:gd name="T9" fmla="*/ 19 h 52"/>
                <a:gd name="T10" fmla="*/ 7 w 67"/>
                <a:gd name="T11" fmla="*/ 23 h 52"/>
                <a:gd name="T12" fmla="*/ 9 w 67"/>
                <a:gd name="T13" fmla="*/ 26 h 52"/>
                <a:gd name="T14" fmla="*/ 11 w 67"/>
                <a:gd name="T15" fmla="*/ 27 h 52"/>
                <a:gd name="T16" fmla="*/ 10 w 67"/>
                <a:gd name="T17" fmla="*/ 24 h 52"/>
                <a:gd name="T18" fmla="*/ 8 w 67"/>
                <a:gd name="T19" fmla="*/ 20 h 52"/>
                <a:gd name="T20" fmla="*/ 7 w 67"/>
                <a:gd name="T21" fmla="*/ 15 h 52"/>
                <a:gd name="T22" fmla="*/ 6 w 67"/>
                <a:gd name="T23" fmla="*/ 11 h 52"/>
                <a:gd name="T24" fmla="*/ 4 w 67"/>
                <a:gd name="T25" fmla="*/ 8 h 52"/>
                <a:gd name="T26" fmla="*/ 4 w 67"/>
                <a:gd name="T27" fmla="*/ 2 h 52"/>
                <a:gd name="T28" fmla="*/ 8 w 67"/>
                <a:gd name="T29" fmla="*/ 4 h 52"/>
                <a:gd name="T30" fmla="*/ 9 w 67"/>
                <a:gd name="T31" fmla="*/ 11 h 52"/>
                <a:gd name="T32" fmla="*/ 12 w 67"/>
                <a:gd name="T33" fmla="*/ 14 h 52"/>
                <a:gd name="T34" fmla="*/ 13 w 67"/>
                <a:gd name="T35" fmla="*/ 19 h 52"/>
                <a:gd name="T36" fmla="*/ 18 w 67"/>
                <a:gd name="T37" fmla="*/ 25 h 52"/>
                <a:gd name="T38" fmla="*/ 20 w 67"/>
                <a:gd name="T39" fmla="*/ 29 h 52"/>
                <a:gd name="T40" fmla="*/ 21 w 67"/>
                <a:gd name="T41" fmla="*/ 34 h 52"/>
                <a:gd name="T42" fmla="*/ 20 w 67"/>
                <a:gd name="T43" fmla="*/ 38 h 52"/>
                <a:gd name="T44" fmla="*/ 23 w 67"/>
                <a:gd name="T45" fmla="*/ 40 h 52"/>
                <a:gd name="T46" fmla="*/ 26 w 67"/>
                <a:gd name="T47" fmla="*/ 42 h 52"/>
                <a:gd name="T48" fmla="*/ 31 w 67"/>
                <a:gd name="T49" fmla="*/ 45 h 52"/>
                <a:gd name="T50" fmla="*/ 37 w 67"/>
                <a:gd name="T51" fmla="*/ 48 h 52"/>
                <a:gd name="T52" fmla="*/ 42 w 67"/>
                <a:gd name="T53" fmla="*/ 49 h 52"/>
                <a:gd name="T54" fmla="*/ 46 w 67"/>
                <a:gd name="T55" fmla="*/ 47 h 52"/>
                <a:gd name="T56" fmla="*/ 50 w 67"/>
                <a:gd name="T57" fmla="*/ 52 h 52"/>
                <a:gd name="T58" fmla="*/ 51 w 67"/>
                <a:gd name="T59" fmla="*/ 48 h 52"/>
                <a:gd name="T60" fmla="*/ 55 w 67"/>
                <a:gd name="T61" fmla="*/ 46 h 52"/>
                <a:gd name="T62" fmla="*/ 55 w 67"/>
                <a:gd name="T63" fmla="*/ 42 h 52"/>
                <a:gd name="T64" fmla="*/ 60 w 67"/>
                <a:gd name="T65" fmla="*/ 42 h 52"/>
                <a:gd name="T66" fmla="*/ 63 w 67"/>
                <a:gd name="T67" fmla="*/ 40 h 52"/>
                <a:gd name="T68" fmla="*/ 64 w 67"/>
                <a:gd name="T69" fmla="*/ 39 h 52"/>
                <a:gd name="T70" fmla="*/ 66 w 67"/>
                <a:gd name="T71" fmla="*/ 34 h 52"/>
                <a:gd name="T72" fmla="*/ 63 w 67"/>
                <a:gd name="T73" fmla="*/ 32 h 52"/>
                <a:gd name="T74" fmla="*/ 59 w 67"/>
                <a:gd name="T75" fmla="*/ 33 h 52"/>
                <a:gd name="T76" fmla="*/ 57 w 67"/>
                <a:gd name="T77" fmla="*/ 37 h 52"/>
                <a:gd name="T78" fmla="*/ 55 w 67"/>
                <a:gd name="T79" fmla="*/ 39 h 52"/>
                <a:gd name="T80" fmla="*/ 52 w 67"/>
                <a:gd name="T81" fmla="*/ 40 h 52"/>
                <a:gd name="T82" fmla="*/ 46 w 67"/>
                <a:gd name="T83" fmla="*/ 41 h 52"/>
                <a:gd name="T84" fmla="*/ 43 w 67"/>
                <a:gd name="T85" fmla="*/ 39 h 52"/>
                <a:gd name="T86" fmla="*/ 42 w 67"/>
                <a:gd name="T87" fmla="*/ 35 h 52"/>
                <a:gd name="T88" fmla="*/ 40 w 67"/>
                <a:gd name="T89" fmla="*/ 28 h 52"/>
                <a:gd name="T90" fmla="*/ 42 w 67"/>
                <a:gd name="T91" fmla="*/ 23 h 52"/>
                <a:gd name="T92" fmla="*/ 44 w 67"/>
                <a:gd name="T93" fmla="*/ 19 h 52"/>
                <a:gd name="T94" fmla="*/ 38 w 67"/>
                <a:gd name="T95" fmla="*/ 17 h 52"/>
                <a:gd name="T96" fmla="*/ 38 w 67"/>
                <a:gd name="T97" fmla="*/ 13 h 52"/>
                <a:gd name="T98" fmla="*/ 36 w 67"/>
                <a:gd name="T99" fmla="*/ 8 h 52"/>
                <a:gd name="T100" fmla="*/ 31 w 67"/>
                <a:gd name="T101" fmla="*/ 9 h 52"/>
                <a:gd name="T102" fmla="*/ 27 w 67"/>
                <a:gd name="T103" fmla="*/ 7 h 52"/>
                <a:gd name="T104" fmla="*/ 25 w 67"/>
                <a:gd name="T105" fmla="*/ 3 h 52"/>
                <a:gd name="T106" fmla="*/ 12 w 67"/>
                <a:gd name="T107" fmla="*/ 4 h 52"/>
                <a:gd name="T108" fmla="*/ 8 w 67"/>
                <a:gd name="T109" fmla="*/ 2 h 52"/>
                <a:gd name="T110" fmla="*/ 6 w 67"/>
                <a:gd name="T111" fmla="*/ 0 h 52"/>
                <a:gd name="T112" fmla="*/ 0 w 67"/>
                <a:gd name="T11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 h="52">
                  <a:moveTo>
                    <a:pt x="0" y="3"/>
                  </a:moveTo>
                  <a:cubicBezTo>
                    <a:pt x="0" y="3"/>
                    <a:pt x="0" y="4"/>
                    <a:pt x="0" y="4"/>
                  </a:cubicBezTo>
                  <a:cubicBezTo>
                    <a:pt x="1" y="5"/>
                    <a:pt x="1" y="5"/>
                    <a:pt x="1" y="6"/>
                  </a:cubicBezTo>
                  <a:cubicBezTo>
                    <a:pt x="1" y="6"/>
                    <a:pt x="1" y="6"/>
                    <a:pt x="1" y="7"/>
                  </a:cubicBezTo>
                  <a:cubicBezTo>
                    <a:pt x="1" y="7"/>
                    <a:pt x="1" y="8"/>
                    <a:pt x="1" y="8"/>
                  </a:cubicBezTo>
                  <a:cubicBezTo>
                    <a:pt x="1" y="8"/>
                    <a:pt x="1" y="9"/>
                    <a:pt x="1" y="9"/>
                  </a:cubicBezTo>
                  <a:cubicBezTo>
                    <a:pt x="2" y="9"/>
                    <a:pt x="2" y="9"/>
                    <a:pt x="2" y="10"/>
                  </a:cubicBezTo>
                  <a:cubicBezTo>
                    <a:pt x="2" y="10"/>
                    <a:pt x="2" y="10"/>
                    <a:pt x="2" y="10"/>
                  </a:cubicBezTo>
                  <a:cubicBezTo>
                    <a:pt x="3" y="10"/>
                    <a:pt x="2" y="11"/>
                    <a:pt x="3" y="11"/>
                  </a:cubicBezTo>
                  <a:cubicBezTo>
                    <a:pt x="3" y="11"/>
                    <a:pt x="3" y="11"/>
                    <a:pt x="3" y="12"/>
                  </a:cubicBezTo>
                  <a:cubicBezTo>
                    <a:pt x="3" y="12"/>
                    <a:pt x="4" y="12"/>
                    <a:pt x="4" y="12"/>
                  </a:cubicBezTo>
                  <a:cubicBezTo>
                    <a:pt x="3" y="13"/>
                    <a:pt x="3" y="13"/>
                    <a:pt x="3" y="13"/>
                  </a:cubicBezTo>
                  <a:cubicBezTo>
                    <a:pt x="3" y="13"/>
                    <a:pt x="3" y="13"/>
                    <a:pt x="3" y="13"/>
                  </a:cubicBezTo>
                  <a:cubicBezTo>
                    <a:pt x="3" y="13"/>
                    <a:pt x="3" y="13"/>
                    <a:pt x="3" y="14"/>
                  </a:cubicBezTo>
                  <a:cubicBezTo>
                    <a:pt x="2" y="14"/>
                    <a:pt x="2" y="14"/>
                    <a:pt x="2" y="14"/>
                  </a:cubicBezTo>
                  <a:cubicBezTo>
                    <a:pt x="1" y="14"/>
                    <a:pt x="1" y="14"/>
                    <a:pt x="1" y="14"/>
                  </a:cubicBezTo>
                  <a:cubicBezTo>
                    <a:pt x="0" y="14"/>
                    <a:pt x="0" y="14"/>
                    <a:pt x="0" y="14"/>
                  </a:cubicBezTo>
                  <a:cubicBezTo>
                    <a:pt x="0" y="14"/>
                    <a:pt x="0" y="15"/>
                    <a:pt x="0" y="15"/>
                  </a:cubicBezTo>
                  <a:cubicBezTo>
                    <a:pt x="1" y="15"/>
                    <a:pt x="1" y="15"/>
                    <a:pt x="1" y="15"/>
                  </a:cubicBezTo>
                  <a:cubicBezTo>
                    <a:pt x="2" y="16"/>
                    <a:pt x="1" y="16"/>
                    <a:pt x="2" y="16"/>
                  </a:cubicBezTo>
                  <a:cubicBezTo>
                    <a:pt x="2" y="17"/>
                    <a:pt x="2" y="16"/>
                    <a:pt x="3" y="17"/>
                  </a:cubicBezTo>
                  <a:cubicBezTo>
                    <a:pt x="3" y="17"/>
                    <a:pt x="3" y="17"/>
                    <a:pt x="3" y="17"/>
                  </a:cubicBezTo>
                  <a:cubicBezTo>
                    <a:pt x="4" y="17"/>
                    <a:pt x="4" y="17"/>
                    <a:pt x="4" y="17"/>
                  </a:cubicBezTo>
                  <a:cubicBezTo>
                    <a:pt x="6" y="18"/>
                    <a:pt x="6" y="18"/>
                    <a:pt x="6" y="18"/>
                  </a:cubicBezTo>
                  <a:cubicBezTo>
                    <a:pt x="6" y="18"/>
                    <a:pt x="6" y="18"/>
                    <a:pt x="6" y="19"/>
                  </a:cubicBezTo>
                  <a:cubicBezTo>
                    <a:pt x="6" y="19"/>
                    <a:pt x="6" y="19"/>
                    <a:pt x="6" y="20"/>
                  </a:cubicBezTo>
                  <a:cubicBezTo>
                    <a:pt x="6" y="20"/>
                    <a:pt x="6" y="20"/>
                    <a:pt x="6" y="21"/>
                  </a:cubicBezTo>
                  <a:cubicBezTo>
                    <a:pt x="6" y="21"/>
                    <a:pt x="6" y="21"/>
                    <a:pt x="6" y="21"/>
                  </a:cubicBezTo>
                  <a:cubicBezTo>
                    <a:pt x="6" y="22"/>
                    <a:pt x="6" y="22"/>
                    <a:pt x="6" y="22"/>
                  </a:cubicBezTo>
                  <a:cubicBezTo>
                    <a:pt x="7" y="23"/>
                    <a:pt x="7" y="23"/>
                    <a:pt x="7" y="23"/>
                  </a:cubicBezTo>
                  <a:cubicBezTo>
                    <a:pt x="7" y="23"/>
                    <a:pt x="7" y="24"/>
                    <a:pt x="7" y="24"/>
                  </a:cubicBezTo>
                  <a:cubicBezTo>
                    <a:pt x="7" y="24"/>
                    <a:pt x="7" y="24"/>
                    <a:pt x="8" y="24"/>
                  </a:cubicBezTo>
                  <a:cubicBezTo>
                    <a:pt x="8" y="25"/>
                    <a:pt x="8" y="25"/>
                    <a:pt x="8" y="25"/>
                  </a:cubicBezTo>
                  <a:cubicBezTo>
                    <a:pt x="9" y="26"/>
                    <a:pt x="9" y="25"/>
                    <a:pt x="9" y="26"/>
                  </a:cubicBezTo>
                  <a:cubicBezTo>
                    <a:pt x="9" y="26"/>
                    <a:pt x="9" y="26"/>
                    <a:pt x="9" y="26"/>
                  </a:cubicBezTo>
                  <a:cubicBezTo>
                    <a:pt x="9" y="26"/>
                    <a:pt x="9" y="26"/>
                    <a:pt x="9" y="27"/>
                  </a:cubicBezTo>
                  <a:cubicBezTo>
                    <a:pt x="9" y="27"/>
                    <a:pt x="9" y="27"/>
                    <a:pt x="9" y="28"/>
                  </a:cubicBezTo>
                  <a:cubicBezTo>
                    <a:pt x="9" y="28"/>
                    <a:pt x="9" y="28"/>
                    <a:pt x="10" y="28"/>
                  </a:cubicBezTo>
                  <a:cubicBezTo>
                    <a:pt x="10" y="28"/>
                    <a:pt x="10" y="28"/>
                    <a:pt x="11" y="28"/>
                  </a:cubicBezTo>
                  <a:cubicBezTo>
                    <a:pt x="11" y="28"/>
                    <a:pt x="11" y="28"/>
                    <a:pt x="11" y="27"/>
                  </a:cubicBezTo>
                  <a:cubicBezTo>
                    <a:pt x="12" y="27"/>
                    <a:pt x="12" y="27"/>
                    <a:pt x="12" y="27"/>
                  </a:cubicBezTo>
                  <a:cubicBezTo>
                    <a:pt x="12" y="26"/>
                    <a:pt x="11" y="26"/>
                    <a:pt x="11" y="26"/>
                  </a:cubicBezTo>
                  <a:cubicBezTo>
                    <a:pt x="11" y="26"/>
                    <a:pt x="11" y="26"/>
                    <a:pt x="11" y="26"/>
                  </a:cubicBezTo>
                  <a:cubicBezTo>
                    <a:pt x="11" y="25"/>
                    <a:pt x="11" y="25"/>
                    <a:pt x="11" y="24"/>
                  </a:cubicBezTo>
                  <a:cubicBezTo>
                    <a:pt x="10" y="24"/>
                    <a:pt x="10" y="24"/>
                    <a:pt x="10" y="24"/>
                  </a:cubicBezTo>
                  <a:cubicBezTo>
                    <a:pt x="10" y="24"/>
                    <a:pt x="9" y="24"/>
                    <a:pt x="9" y="24"/>
                  </a:cubicBezTo>
                  <a:cubicBezTo>
                    <a:pt x="9" y="23"/>
                    <a:pt x="9" y="23"/>
                    <a:pt x="9" y="23"/>
                  </a:cubicBezTo>
                  <a:cubicBezTo>
                    <a:pt x="9" y="22"/>
                    <a:pt x="9" y="22"/>
                    <a:pt x="9" y="22"/>
                  </a:cubicBezTo>
                  <a:cubicBezTo>
                    <a:pt x="9" y="22"/>
                    <a:pt x="9" y="21"/>
                    <a:pt x="9" y="21"/>
                  </a:cubicBezTo>
                  <a:cubicBezTo>
                    <a:pt x="9" y="21"/>
                    <a:pt x="8" y="20"/>
                    <a:pt x="8" y="20"/>
                  </a:cubicBezTo>
                  <a:cubicBezTo>
                    <a:pt x="8" y="19"/>
                    <a:pt x="8" y="19"/>
                    <a:pt x="8" y="19"/>
                  </a:cubicBezTo>
                  <a:cubicBezTo>
                    <a:pt x="8" y="18"/>
                    <a:pt x="8" y="18"/>
                    <a:pt x="8" y="18"/>
                  </a:cubicBezTo>
                  <a:cubicBezTo>
                    <a:pt x="8" y="17"/>
                    <a:pt x="8" y="17"/>
                    <a:pt x="8" y="17"/>
                  </a:cubicBezTo>
                  <a:cubicBezTo>
                    <a:pt x="8" y="17"/>
                    <a:pt x="8" y="17"/>
                    <a:pt x="8" y="16"/>
                  </a:cubicBezTo>
                  <a:cubicBezTo>
                    <a:pt x="7" y="16"/>
                    <a:pt x="8" y="16"/>
                    <a:pt x="7" y="15"/>
                  </a:cubicBezTo>
                  <a:cubicBezTo>
                    <a:pt x="7" y="15"/>
                    <a:pt x="7" y="15"/>
                    <a:pt x="7" y="14"/>
                  </a:cubicBezTo>
                  <a:cubicBezTo>
                    <a:pt x="6" y="14"/>
                    <a:pt x="6" y="13"/>
                    <a:pt x="6" y="13"/>
                  </a:cubicBezTo>
                  <a:cubicBezTo>
                    <a:pt x="6" y="13"/>
                    <a:pt x="6" y="13"/>
                    <a:pt x="6" y="13"/>
                  </a:cubicBezTo>
                  <a:cubicBezTo>
                    <a:pt x="6" y="12"/>
                    <a:pt x="6" y="12"/>
                    <a:pt x="6" y="12"/>
                  </a:cubicBezTo>
                  <a:cubicBezTo>
                    <a:pt x="6" y="11"/>
                    <a:pt x="6" y="11"/>
                    <a:pt x="6" y="11"/>
                  </a:cubicBezTo>
                  <a:cubicBezTo>
                    <a:pt x="6" y="10"/>
                    <a:pt x="5" y="10"/>
                    <a:pt x="5" y="10"/>
                  </a:cubicBezTo>
                  <a:cubicBezTo>
                    <a:pt x="6" y="10"/>
                    <a:pt x="6" y="10"/>
                    <a:pt x="6" y="10"/>
                  </a:cubicBezTo>
                  <a:cubicBezTo>
                    <a:pt x="6" y="10"/>
                    <a:pt x="6" y="9"/>
                    <a:pt x="6" y="9"/>
                  </a:cubicBezTo>
                  <a:cubicBezTo>
                    <a:pt x="5" y="9"/>
                    <a:pt x="5" y="9"/>
                    <a:pt x="5" y="9"/>
                  </a:cubicBezTo>
                  <a:cubicBezTo>
                    <a:pt x="5" y="9"/>
                    <a:pt x="4" y="8"/>
                    <a:pt x="4" y="8"/>
                  </a:cubicBezTo>
                  <a:cubicBezTo>
                    <a:pt x="4" y="8"/>
                    <a:pt x="4" y="8"/>
                    <a:pt x="4" y="7"/>
                  </a:cubicBezTo>
                  <a:cubicBezTo>
                    <a:pt x="4" y="6"/>
                    <a:pt x="4" y="6"/>
                    <a:pt x="4" y="5"/>
                  </a:cubicBezTo>
                  <a:cubicBezTo>
                    <a:pt x="4" y="5"/>
                    <a:pt x="4" y="5"/>
                    <a:pt x="4" y="4"/>
                  </a:cubicBezTo>
                  <a:cubicBezTo>
                    <a:pt x="4" y="4"/>
                    <a:pt x="4" y="4"/>
                    <a:pt x="4" y="4"/>
                  </a:cubicBezTo>
                  <a:cubicBezTo>
                    <a:pt x="5" y="3"/>
                    <a:pt x="4" y="2"/>
                    <a:pt x="4" y="2"/>
                  </a:cubicBezTo>
                  <a:cubicBezTo>
                    <a:pt x="5" y="2"/>
                    <a:pt x="5" y="3"/>
                    <a:pt x="5" y="3"/>
                  </a:cubicBezTo>
                  <a:cubicBezTo>
                    <a:pt x="5" y="3"/>
                    <a:pt x="5" y="3"/>
                    <a:pt x="6" y="3"/>
                  </a:cubicBezTo>
                  <a:cubicBezTo>
                    <a:pt x="6" y="4"/>
                    <a:pt x="7" y="3"/>
                    <a:pt x="7" y="3"/>
                  </a:cubicBezTo>
                  <a:cubicBezTo>
                    <a:pt x="7" y="3"/>
                    <a:pt x="7" y="4"/>
                    <a:pt x="7" y="4"/>
                  </a:cubicBezTo>
                  <a:cubicBezTo>
                    <a:pt x="7" y="4"/>
                    <a:pt x="8" y="4"/>
                    <a:pt x="8" y="4"/>
                  </a:cubicBezTo>
                  <a:cubicBezTo>
                    <a:pt x="8" y="4"/>
                    <a:pt x="8" y="5"/>
                    <a:pt x="8" y="5"/>
                  </a:cubicBezTo>
                  <a:cubicBezTo>
                    <a:pt x="8" y="5"/>
                    <a:pt x="8" y="6"/>
                    <a:pt x="8" y="6"/>
                  </a:cubicBezTo>
                  <a:cubicBezTo>
                    <a:pt x="8" y="7"/>
                    <a:pt x="8" y="7"/>
                    <a:pt x="8" y="8"/>
                  </a:cubicBezTo>
                  <a:cubicBezTo>
                    <a:pt x="8" y="8"/>
                    <a:pt x="8" y="9"/>
                    <a:pt x="9" y="9"/>
                  </a:cubicBezTo>
                  <a:cubicBezTo>
                    <a:pt x="9" y="10"/>
                    <a:pt x="9" y="10"/>
                    <a:pt x="9" y="11"/>
                  </a:cubicBezTo>
                  <a:cubicBezTo>
                    <a:pt x="9" y="12"/>
                    <a:pt x="10" y="12"/>
                    <a:pt x="10" y="12"/>
                  </a:cubicBezTo>
                  <a:cubicBezTo>
                    <a:pt x="10" y="13"/>
                    <a:pt x="10" y="13"/>
                    <a:pt x="10" y="13"/>
                  </a:cubicBezTo>
                  <a:cubicBezTo>
                    <a:pt x="10" y="13"/>
                    <a:pt x="10" y="13"/>
                    <a:pt x="10" y="13"/>
                  </a:cubicBezTo>
                  <a:cubicBezTo>
                    <a:pt x="10" y="14"/>
                    <a:pt x="10" y="14"/>
                    <a:pt x="11" y="14"/>
                  </a:cubicBezTo>
                  <a:cubicBezTo>
                    <a:pt x="11" y="14"/>
                    <a:pt x="12" y="14"/>
                    <a:pt x="12" y="14"/>
                  </a:cubicBezTo>
                  <a:cubicBezTo>
                    <a:pt x="12" y="14"/>
                    <a:pt x="12" y="15"/>
                    <a:pt x="12" y="15"/>
                  </a:cubicBezTo>
                  <a:cubicBezTo>
                    <a:pt x="12" y="16"/>
                    <a:pt x="12" y="16"/>
                    <a:pt x="13" y="17"/>
                  </a:cubicBezTo>
                  <a:cubicBezTo>
                    <a:pt x="13" y="17"/>
                    <a:pt x="13" y="17"/>
                    <a:pt x="13" y="17"/>
                  </a:cubicBezTo>
                  <a:cubicBezTo>
                    <a:pt x="13" y="17"/>
                    <a:pt x="14" y="17"/>
                    <a:pt x="14" y="18"/>
                  </a:cubicBezTo>
                  <a:cubicBezTo>
                    <a:pt x="14" y="18"/>
                    <a:pt x="13" y="18"/>
                    <a:pt x="13" y="19"/>
                  </a:cubicBezTo>
                  <a:cubicBezTo>
                    <a:pt x="13" y="19"/>
                    <a:pt x="13" y="19"/>
                    <a:pt x="13" y="20"/>
                  </a:cubicBezTo>
                  <a:cubicBezTo>
                    <a:pt x="13" y="20"/>
                    <a:pt x="13" y="21"/>
                    <a:pt x="14" y="21"/>
                  </a:cubicBezTo>
                  <a:cubicBezTo>
                    <a:pt x="14" y="22"/>
                    <a:pt x="15" y="22"/>
                    <a:pt x="15" y="23"/>
                  </a:cubicBezTo>
                  <a:cubicBezTo>
                    <a:pt x="16" y="23"/>
                    <a:pt x="16" y="23"/>
                    <a:pt x="17" y="24"/>
                  </a:cubicBezTo>
                  <a:cubicBezTo>
                    <a:pt x="17" y="24"/>
                    <a:pt x="17" y="25"/>
                    <a:pt x="18" y="25"/>
                  </a:cubicBezTo>
                  <a:cubicBezTo>
                    <a:pt x="18" y="25"/>
                    <a:pt x="18" y="25"/>
                    <a:pt x="19" y="26"/>
                  </a:cubicBezTo>
                  <a:cubicBezTo>
                    <a:pt x="19" y="26"/>
                    <a:pt x="19" y="26"/>
                    <a:pt x="19" y="26"/>
                  </a:cubicBezTo>
                  <a:cubicBezTo>
                    <a:pt x="19" y="26"/>
                    <a:pt x="19" y="27"/>
                    <a:pt x="19" y="27"/>
                  </a:cubicBezTo>
                  <a:cubicBezTo>
                    <a:pt x="19" y="27"/>
                    <a:pt x="19" y="28"/>
                    <a:pt x="19" y="28"/>
                  </a:cubicBezTo>
                  <a:cubicBezTo>
                    <a:pt x="20" y="28"/>
                    <a:pt x="20" y="28"/>
                    <a:pt x="20" y="29"/>
                  </a:cubicBezTo>
                  <a:cubicBezTo>
                    <a:pt x="20" y="29"/>
                    <a:pt x="21" y="29"/>
                    <a:pt x="21" y="30"/>
                  </a:cubicBezTo>
                  <a:cubicBezTo>
                    <a:pt x="21" y="30"/>
                    <a:pt x="20" y="30"/>
                    <a:pt x="20" y="31"/>
                  </a:cubicBezTo>
                  <a:cubicBezTo>
                    <a:pt x="20" y="32"/>
                    <a:pt x="21" y="32"/>
                    <a:pt x="21" y="32"/>
                  </a:cubicBezTo>
                  <a:cubicBezTo>
                    <a:pt x="21" y="33"/>
                    <a:pt x="21" y="33"/>
                    <a:pt x="21" y="33"/>
                  </a:cubicBezTo>
                  <a:cubicBezTo>
                    <a:pt x="21" y="33"/>
                    <a:pt x="21" y="33"/>
                    <a:pt x="21" y="34"/>
                  </a:cubicBezTo>
                  <a:cubicBezTo>
                    <a:pt x="20" y="34"/>
                    <a:pt x="20" y="34"/>
                    <a:pt x="20" y="34"/>
                  </a:cubicBezTo>
                  <a:cubicBezTo>
                    <a:pt x="20" y="34"/>
                    <a:pt x="21" y="34"/>
                    <a:pt x="21" y="35"/>
                  </a:cubicBezTo>
                  <a:cubicBezTo>
                    <a:pt x="21" y="35"/>
                    <a:pt x="21" y="35"/>
                    <a:pt x="20" y="36"/>
                  </a:cubicBezTo>
                  <a:cubicBezTo>
                    <a:pt x="20" y="36"/>
                    <a:pt x="20" y="36"/>
                    <a:pt x="20" y="36"/>
                  </a:cubicBezTo>
                  <a:cubicBezTo>
                    <a:pt x="20" y="37"/>
                    <a:pt x="20" y="37"/>
                    <a:pt x="20" y="38"/>
                  </a:cubicBezTo>
                  <a:cubicBezTo>
                    <a:pt x="20" y="38"/>
                    <a:pt x="20" y="38"/>
                    <a:pt x="21" y="39"/>
                  </a:cubicBezTo>
                  <a:cubicBezTo>
                    <a:pt x="21" y="39"/>
                    <a:pt x="21" y="39"/>
                    <a:pt x="21" y="39"/>
                  </a:cubicBezTo>
                  <a:cubicBezTo>
                    <a:pt x="21" y="39"/>
                    <a:pt x="21" y="39"/>
                    <a:pt x="21" y="39"/>
                  </a:cubicBezTo>
                  <a:cubicBezTo>
                    <a:pt x="21" y="39"/>
                    <a:pt x="21" y="40"/>
                    <a:pt x="22" y="40"/>
                  </a:cubicBezTo>
                  <a:cubicBezTo>
                    <a:pt x="22" y="40"/>
                    <a:pt x="23" y="40"/>
                    <a:pt x="23" y="40"/>
                  </a:cubicBezTo>
                  <a:cubicBezTo>
                    <a:pt x="23" y="40"/>
                    <a:pt x="23" y="41"/>
                    <a:pt x="23" y="41"/>
                  </a:cubicBezTo>
                  <a:cubicBezTo>
                    <a:pt x="23" y="41"/>
                    <a:pt x="23" y="41"/>
                    <a:pt x="23" y="42"/>
                  </a:cubicBezTo>
                  <a:cubicBezTo>
                    <a:pt x="24" y="42"/>
                    <a:pt x="24" y="41"/>
                    <a:pt x="25" y="42"/>
                  </a:cubicBezTo>
                  <a:cubicBezTo>
                    <a:pt x="25" y="42"/>
                    <a:pt x="25" y="42"/>
                    <a:pt x="25" y="42"/>
                  </a:cubicBezTo>
                  <a:cubicBezTo>
                    <a:pt x="26" y="42"/>
                    <a:pt x="26" y="42"/>
                    <a:pt x="26" y="42"/>
                  </a:cubicBezTo>
                  <a:cubicBezTo>
                    <a:pt x="27" y="43"/>
                    <a:pt x="27" y="43"/>
                    <a:pt x="28" y="43"/>
                  </a:cubicBezTo>
                  <a:cubicBezTo>
                    <a:pt x="28" y="43"/>
                    <a:pt x="28" y="43"/>
                    <a:pt x="29" y="43"/>
                  </a:cubicBezTo>
                  <a:cubicBezTo>
                    <a:pt x="29" y="43"/>
                    <a:pt x="29" y="44"/>
                    <a:pt x="29" y="44"/>
                  </a:cubicBezTo>
                  <a:cubicBezTo>
                    <a:pt x="30" y="44"/>
                    <a:pt x="30" y="44"/>
                    <a:pt x="30" y="45"/>
                  </a:cubicBezTo>
                  <a:cubicBezTo>
                    <a:pt x="30" y="45"/>
                    <a:pt x="31" y="45"/>
                    <a:pt x="31" y="45"/>
                  </a:cubicBezTo>
                  <a:cubicBezTo>
                    <a:pt x="31" y="45"/>
                    <a:pt x="32" y="46"/>
                    <a:pt x="32" y="46"/>
                  </a:cubicBezTo>
                  <a:cubicBezTo>
                    <a:pt x="32" y="46"/>
                    <a:pt x="33" y="46"/>
                    <a:pt x="33" y="46"/>
                  </a:cubicBezTo>
                  <a:cubicBezTo>
                    <a:pt x="34" y="46"/>
                    <a:pt x="34" y="46"/>
                    <a:pt x="35" y="47"/>
                  </a:cubicBezTo>
                  <a:cubicBezTo>
                    <a:pt x="35" y="47"/>
                    <a:pt x="35" y="47"/>
                    <a:pt x="36" y="48"/>
                  </a:cubicBezTo>
                  <a:cubicBezTo>
                    <a:pt x="36" y="48"/>
                    <a:pt x="36" y="48"/>
                    <a:pt x="37" y="48"/>
                  </a:cubicBezTo>
                  <a:cubicBezTo>
                    <a:pt x="37" y="48"/>
                    <a:pt x="37" y="48"/>
                    <a:pt x="38" y="49"/>
                  </a:cubicBezTo>
                  <a:cubicBezTo>
                    <a:pt x="38" y="49"/>
                    <a:pt x="39" y="49"/>
                    <a:pt x="39" y="49"/>
                  </a:cubicBezTo>
                  <a:cubicBezTo>
                    <a:pt x="40" y="49"/>
                    <a:pt x="40" y="49"/>
                    <a:pt x="41" y="49"/>
                  </a:cubicBezTo>
                  <a:cubicBezTo>
                    <a:pt x="41" y="49"/>
                    <a:pt x="41" y="49"/>
                    <a:pt x="41" y="49"/>
                  </a:cubicBezTo>
                  <a:cubicBezTo>
                    <a:pt x="42" y="49"/>
                    <a:pt x="42" y="49"/>
                    <a:pt x="42" y="49"/>
                  </a:cubicBezTo>
                  <a:cubicBezTo>
                    <a:pt x="42" y="49"/>
                    <a:pt x="42" y="49"/>
                    <a:pt x="43" y="49"/>
                  </a:cubicBezTo>
                  <a:cubicBezTo>
                    <a:pt x="43" y="49"/>
                    <a:pt x="43" y="49"/>
                    <a:pt x="43" y="49"/>
                  </a:cubicBezTo>
                  <a:cubicBezTo>
                    <a:pt x="43" y="48"/>
                    <a:pt x="43" y="48"/>
                    <a:pt x="44" y="48"/>
                  </a:cubicBezTo>
                  <a:cubicBezTo>
                    <a:pt x="44" y="48"/>
                    <a:pt x="44" y="47"/>
                    <a:pt x="45" y="47"/>
                  </a:cubicBezTo>
                  <a:cubicBezTo>
                    <a:pt x="45" y="47"/>
                    <a:pt x="45" y="47"/>
                    <a:pt x="46" y="47"/>
                  </a:cubicBezTo>
                  <a:cubicBezTo>
                    <a:pt x="46" y="47"/>
                    <a:pt x="47" y="47"/>
                    <a:pt x="47" y="48"/>
                  </a:cubicBezTo>
                  <a:cubicBezTo>
                    <a:pt x="47" y="48"/>
                    <a:pt x="47" y="48"/>
                    <a:pt x="48" y="49"/>
                  </a:cubicBezTo>
                  <a:cubicBezTo>
                    <a:pt x="48" y="49"/>
                    <a:pt x="48" y="50"/>
                    <a:pt x="49" y="50"/>
                  </a:cubicBezTo>
                  <a:cubicBezTo>
                    <a:pt x="49" y="51"/>
                    <a:pt x="49" y="51"/>
                    <a:pt x="50" y="52"/>
                  </a:cubicBezTo>
                  <a:cubicBezTo>
                    <a:pt x="50" y="52"/>
                    <a:pt x="50" y="52"/>
                    <a:pt x="50" y="52"/>
                  </a:cubicBezTo>
                  <a:cubicBezTo>
                    <a:pt x="50" y="52"/>
                    <a:pt x="50" y="52"/>
                    <a:pt x="50" y="52"/>
                  </a:cubicBezTo>
                  <a:cubicBezTo>
                    <a:pt x="50" y="51"/>
                    <a:pt x="50" y="51"/>
                    <a:pt x="50" y="51"/>
                  </a:cubicBezTo>
                  <a:cubicBezTo>
                    <a:pt x="50" y="50"/>
                    <a:pt x="51" y="50"/>
                    <a:pt x="51" y="50"/>
                  </a:cubicBezTo>
                  <a:cubicBezTo>
                    <a:pt x="51" y="50"/>
                    <a:pt x="51" y="49"/>
                    <a:pt x="51" y="49"/>
                  </a:cubicBezTo>
                  <a:cubicBezTo>
                    <a:pt x="51" y="49"/>
                    <a:pt x="51" y="48"/>
                    <a:pt x="51" y="48"/>
                  </a:cubicBezTo>
                  <a:cubicBezTo>
                    <a:pt x="52" y="48"/>
                    <a:pt x="52" y="47"/>
                    <a:pt x="52" y="47"/>
                  </a:cubicBezTo>
                  <a:cubicBezTo>
                    <a:pt x="53" y="47"/>
                    <a:pt x="53" y="47"/>
                    <a:pt x="53" y="47"/>
                  </a:cubicBezTo>
                  <a:cubicBezTo>
                    <a:pt x="54" y="47"/>
                    <a:pt x="55" y="48"/>
                    <a:pt x="55" y="47"/>
                  </a:cubicBezTo>
                  <a:cubicBezTo>
                    <a:pt x="55" y="47"/>
                    <a:pt x="55" y="47"/>
                    <a:pt x="55" y="46"/>
                  </a:cubicBezTo>
                  <a:cubicBezTo>
                    <a:pt x="55" y="46"/>
                    <a:pt x="55" y="46"/>
                    <a:pt x="55" y="46"/>
                  </a:cubicBezTo>
                  <a:cubicBezTo>
                    <a:pt x="54" y="46"/>
                    <a:pt x="54" y="46"/>
                    <a:pt x="54" y="45"/>
                  </a:cubicBezTo>
                  <a:cubicBezTo>
                    <a:pt x="53" y="45"/>
                    <a:pt x="53" y="44"/>
                    <a:pt x="53" y="44"/>
                  </a:cubicBezTo>
                  <a:cubicBezTo>
                    <a:pt x="54" y="44"/>
                    <a:pt x="54" y="44"/>
                    <a:pt x="55" y="44"/>
                  </a:cubicBezTo>
                  <a:cubicBezTo>
                    <a:pt x="55" y="44"/>
                    <a:pt x="55" y="43"/>
                    <a:pt x="55" y="43"/>
                  </a:cubicBezTo>
                  <a:cubicBezTo>
                    <a:pt x="55" y="43"/>
                    <a:pt x="55" y="42"/>
                    <a:pt x="55" y="42"/>
                  </a:cubicBezTo>
                  <a:cubicBezTo>
                    <a:pt x="56" y="42"/>
                    <a:pt x="56" y="42"/>
                    <a:pt x="57" y="42"/>
                  </a:cubicBezTo>
                  <a:cubicBezTo>
                    <a:pt x="57" y="42"/>
                    <a:pt x="57" y="42"/>
                    <a:pt x="58" y="42"/>
                  </a:cubicBezTo>
                  <a:cubicBezTo>
                    <a:pt x="58" y="42"/>
                    <a:pt x="58" y="42"/>
                    <a:pt x="59" y="42"/>
                  </a:cubicBezTo>
                  <a:cubicBezTo>
                    <a:pt x="59" y="42"/>
                    <a:pt x="59" y="42"/>
                    <a:pt x="59" y="42"/>
                  </a:cubicBezTo>
                  <a:cubicBezTo>
                    <a:pt x="59" y="42"/>
                    <a:pt x="60" y="42"/>
                    <a:pt x="60" y="42"/>
                  </a:cubicBezTo>
                  <a:cubicBezTo>
                    <a:pt x="60" y="42"/>
                    <a:pt x="60" y="42"/>
                    <a:pt x="61" y="41"/>
                  </a:cubicBezTo>
                  <a:cubicBezTo>
                    <a:pt x="61" y="41"/>
                    <a:pt x="61" y="41"/>
                    <a:pt x="61" y="41"/>
                  </a:cubicBezTo>
                  <a:cubicBezTo>
                    <a:pt x="62" y="41"/>
                    <a:pt x="62" y="41"/>
                    <a:pt x="62" y="41"/>
                  </a:cubicBezTo>
                  <a:cubicBezTo>
                    <a:pt x="62" y="41"/>
                    <a:pt x="62" y="41"/>
                    <a:pt x="62" y="41"/>
                  </a:cubicBezTo>
                  <a:cubicBezTo>
                    <a:pt x="62" y="41"/>
                    <a:pt x="62" y="41"/>
                    <a:pt x="63" y="40"/>
                  </a:cubicBezTo>
                  <a:cubicBezTo>
                    <a:pt x="63" y="40"/>
                    <a:pt x="63" y="40"/>
                    <a:pt x="63" y="40"/>
                  </a:cubicBezTo>
                  <a:cubicBezTo>
                    <a:pt x="63" y="40"/>
                    <a:pt x="63" y="41"/>
                    <a:pt x="63" y="41"/>
                  </a:cubicBezTo>
                  <a:cubicBezTo>
                    <a:pt x="64" y="41"/>
                    <a:pt x="64" y="40"/>
                    <a:pt x="64" y="40"/>
                  </a:cubicBezTo>
                  <a:cubicBezTo>
                    <a:pt x="64" y="39"/>
                    <a:pt x="64" y="39"/>
                    <a:pt x="64" y="39"/>
                  </a:cubicBezTo>
                  <a:cubicBezTo>
                    <a:pt x="64" y="39"/>
                    <a:pt x="64" y="39"/>
                    <a:pt x="64" y="39"/>
                  </a:cubicBezTo>
                  <a:cubicBezTo>
                    <a:pt x="64" y="38"/>
                    <a:pt x="64" y="38"/>
                    <a:pt x="64" y="38"/>
                  </a:cubicBezTo>
                  <a:cubicBezTo>
                    <a:pt x="64" y="37"/>
                    <a:pt x="64" y="37"/>
                    <a:pt x="64" y="36"/>
                  </a:cubicBezTo>
                  <a:cubicBezTo>
                    <a:pt x="65" y="36"/>
                    <a:pt x="65" y="36"/>
                    <a:pt x="65" y="36"/>
                  </a:cubicBezTo>
                  <a:cubicBezTo>
                    <a:pt x="65" y="36"/>
                    <a:pt x="65" y="36"/>
                    <a:pt x="66" y="35"/>
                  </a:cubicBezTo>
                  <a:cubicBezTo>
                    <a:pt x="66" y="35"/>
                    <a:pt x="66" y="34"/>
                    <a:pt x="66" y="34"/>
                  </a:cubicBezTo>
                  <a:cubicBezTo>
                    <a:pt x="66" y="34"/>
                    <a:pt x="67" y="34"/>
                    <a:pt x="67" y="34"/>
                  </a:cubicBezTo>
                  <a:cubicBezTo>
                    <a:pt x="67" y="33"/>
                    <a:pt x="67" y="33"/>
                    <a:pt x="67" y="32"/>
                  </a:cubicBezTo>
                  <a:cubicBezTo>
                    <a:pt x="67" y="32"/>
                    <a:pt x="67" y="32"/>
                    <a:pt x="66" y="31"/>
                  </a:cubicBezTo>
                  <a:cubicBezTo>
                    <a:pt x="66" y="31"/>
                    <a:pt x="65" y="32"/>
                    <a:pt x="65" y="32"/>
                  </a:cubicBezTo>
                  <a:cubicBezTo>
                    <a:pt x="64" y="32"/>
                    <a:pt x="64" y="31"/>
                    <a:pt x="63" y="32"/>
                  </a:cubicBezTo>
                  <a:cubicBezTo>
                    <a:pt x="63" y="32"/>
                    <a:pt x="63" y="32"/>
                    <a:pt x="63" y="32"/>
                  </a:cubicBezTo>
                  <a:cubicBezTo>
                    <a:pt x="63" y="32"/>
                    <a:pt x="62" y="32"/>
                    <a:pt x="62" y="32"/>
                  </a:cubicBezTo>
                  <a:cubicBezTo>
                    <a:pt x="62" y="32"/>
                    <a:pt x="61" y="33"/>
                    <a:pt x="61" y="33"/>
                  </a:cubicBezTo>
                  <a:cubicBezTo>
                    <a:pt x="61" y="33"/>
                    <a:pt x="60" y="33"/>
                    <a:pt x="60" y="33"/>
                  </a:cubicBezTo>
                  <a:cubicBezTo>
                    <a:pt x="60" y="33"/>
                    <a:pt x="59" y="33"/>
                    <a:pt x="59" y="33"/>
                  </a:cubicBezTo>
                  <a:cubicBezTo>
                    <a:pt x="58" y="33"/>
                    <a:pt x="58" y="33"/>
                    <a:pt x="58" y="34"/>
                  </a:cubicBezTo>
                  <a:cubicBezTo>
                    <a:pt x="58" y="34"/>
                    <a:pt x="58" y="34"/>
                    <a:pt x="58" y="35"/>
                  </a:cubicBezTo>
                  <a:cubicBezTo>
                    <a:pt x="57" y="35"/>
                    <a:pt x="58" y="36"/>
                    <a:pt x="57" y="36"/>
                  </a:cubicBezTo>
                  <a:cubicBezTo>
                    <a:pt x="57" y="37"/>
                    <a:pt x="57" y="37"/>
                    <a:pt x="57" y="37"/>
                  </a:cubicBezTo>
                  <a:cubicBezTo>
                    <a:pt x="57" y="37"/>
                    <a:pt x="57" y="37"/>
                    <a:pt x="57" y="37"/>
                  </a:cubicBezTo>
                  <a:cubicBezTo>
                    <a:pt x="56" y="37"/>
                    <a:pt x="56" y="38"/>
                    <a:pt x="56" y="38"/>
                  </a:cubicBezTo>
                  <a:cubicBezTo>
                    <a:pt x="56" y="38"/>
                    <a:pt x="56" y="39"/>
                    <a:pt x="56" y="39"/>
                  </a:cubicBezTo>
                  <a:cubicBezTo>
                    <a:pt x="56" y="39"/>
                    <a:pt x="56" y="39"/>
                    <a:pt x="56" y="39"/>
                  </a:cubicBezTo>
                  <a:cubicBezTo>
                    <a:pt x="56" y="39"/>
                    <a:pt x="56" y="39"/>
                    <a:pt x="56" y="39"/>
                  </a:cubicBezTo>
                  <a:cubicBezTo>
                    <a:pt x="55" y="39"/>
                    <a:pt x="55" y="39"/>
                    <a:pt x="55" y="39"/>
                  </a:cubicBezTo>
                  <a:cubicBezTo>
                    <a:pt x="54" y="39"/>
                    <a:pt x="54" y="39"/>
                    <a:pt x="54" y="39"/>
                  </a:cubicBezTo>
                  <a:cubicBezTo>
                    <a:pt x="54" y="40"/>
                    <a:pt x="55" y="40"/>
                    <a:pt x="54" y="41"/>
                  </a:cubicBezTo>
                  <a:cubicBezTo>
                    <a:pt x="54" y="41"/>
                    <a:pt x="54" y="41"/>
                    <a:pt x="53" y="41"/>
                  </a:cubicBezTo>
                  <a:cubicBezTo>
                    <a:pt x="53" y="40"/>
                    <a:pt x="53" y="40"/>
                    <a:pt x="53" y="40"/>
                  </a:cubicBezTo>
                  <a:cubicBezTo>
                    <a:pt x="52" y="40"/>
                    <a:pt x="52" y="40"/>
                    <a:pt x="52" y="40"/>
                  </a:cubicBezTo>
                  <a:cubicBezTo>
                    <a:pt x="52" y="40"/>
                    <a:pt x="51" y="40"/>
                    <a:pt x="51" y="40"/>
                  </a:cubicBezTo>
                  <a:cubicBezTo>
                    <a:pt x="51" y="40"/>
                    <a:pt x="50" y="40"/>
                    <a:pt x="50" y="41"/>
                  </a:cubicBezTo>
                  <a:cubicBezTo>
                    <a:pt x="50" y="41"/>
                    <a:pt x="49" y="41"/>
                    <a:pt x="49" y="41"/>
                  </a:cubicBezTo>
                  <a:cubicBezTo>
                    <a:pt x="48" y="41"/>
                    <a:pt x="48" y="41"/>
                    <a:pt x="48" y="41"/>
                  </a:cubicBezTo>
                  <a:cubicBezTo>
                    <a:pt x="47" y="41"/>
                    <a:pt x="47" y="41"/>
                    <a:pt x="46" y="41"/>
                  </a:cubicBezTo>
                  <a:cubicBezTo>
                    <a:pt x="46" y="41"/>
                    <a:pt x="46" y="41"/>
                    <a:pt x="46" y="41"/>
                  </a:cubicBezTo>
                  <a:cubicBezTo>
                    <a:pt x="46" y="40"/>
                    <a:pt x="45" y="40"/>
                    <a:pt x="45" y="40"/>
                  </a:cubicBezTo>
                  <a:cubicBezTo>
                    <a:pt x="44" y="40"/>
                    <a:pt x="44" y="40"/>
                    <a:pt x="44" y="40"/>
                  </a:cubicBezTo>
                  <a:cubicBezTo>
                    <a:pt x="43" y="40"/>
                    <a:pt x="43" y="40"/>
                    <a:pt x="43" y="39"/>
                  </a:cubicBezTo>
                  <a:cubicBezTo>
                    <a:pt x="43" y="39"/>
                    <a:pt x="43" y="39"/>
                    <a:pt x="43" y="39"/>
                  </a:cubicBezTo>
                  <a:cubicBezTo>
                    <a:pt x="43" y="39"/>
                    <a:pt x="43" y="39"/>
                    <a:pt x="43" y="38"/>
                  </a:cubicBezTo>
                  <a:cubicBezTo>
                    <a:pt x="43" y="38"/>
                    <a:pt x="43" y="38"/>
                    <a:pt x="43" y="38"/>
                  </a:cubicBezTo>
                  <a:cubicBezTo>
                    <a:pt x="43" y="37"/>
                    <a:pt x="43" y="37"/>
                    <a:pt x="43" y="37"/>
                  </a:cubicBezTo>
                  <a:cubicBezTo>
                    <a:pt x="43" y="37"/>
                    <a:pt x="43" y="36"/>
                    <a:pt x="43" y="36"/>
                  </a:cubicBezTo>
                  <a:cubicBezTo>
                    <a:pt x="42" y="36"/>
                    <a:pt x="42" y="35"/>
                    <a:pt x="42" y="35"/>
                  </a:cubicBezTo>
                  <a:cubicBezTo>
                    <a:pt x="42" y="35"/>
                    <a:pt x="42" y="35"/>
                    <a:pt x="41" y="35"/>
                  </a:cubicBezTo>
                  <a:cubicBezTo>
                    <a:pt x="41" y="34"/>
                    <a:pt x="41" y="34"/>
                    <a:pt x="41" y="33"/>
                  </a:cubicBezTo>
                  <a:cubicBezTo>
                    <a:pt x="41" y="33"/>
                    <a:pt x="41" y="32"/>
                    <a:pt x="41" y="32"/>
                  </a:cubicBezTo>
                  <a:cubicBezTo>
                    <a:pt x="40" y="31"/>
                    <a:pt x="40" y="31"/>
                    <a:pt x="40" y="30"/>
                  </a:cubicBezTo>
                  <a:cubicBezTo>
                    <a:pt x="40" y="30"/>
                    <a:pt x="40" y="29"/>
                    <a:pt x="40" y="28"/>
                  </a:cubicBezTo>
                  <a:cubicBezTo>
                    <a:pt x="40" y="28"/>
                    <a:pt x="41" y="28"/>
                    <a:pt x="41" y="28"/>
                  </a:cubicBezTo>
                  <a:cubicBezTo>
                    <a:pt x="41" y="26"/>
                    <a:pt x="41" y="26"/>
                    <a:pt x="41" y="26"/>
                  </a:cubicBezTo>
                  <a:cubicBezTo>
                    <a:pt x="41" y="26"/>
                    <a:pt x="41" y="26"/>
                    <a:pt x="41" y="26"/>
                  </a:cubicBezTo>
                  <a:cubicBezTo>
                    <a:pt x="41" y="25"/>
                    <a:pt x="41" y="25"/>
                    <a:pt x="41" y="24"/>
                  </a:cubicBezTo>
                  <a:cubicBezTo>
                    <a:pt x="42" y="23"/>
                    <a:pt x="42" y="23"/>
                    <a:pt x="42" y="23"/>
                  </a:cubicBezTo>
                  <a:cubicBezTo>
                    <a:pt x="42" y="22"/>
                    <a:pt x="42" y="22"/>
                    <a:pt x="42" y="22"/>
                  </a:cubicBezTo>
                  <a:cubicBezTo>
                    <a:pt x="43" y="21"/>
                    <a:pt x="43" y="21"/>
                    <a:pt x="43" y="21"/>
                  </a:cubicBezTo>
                  <a:cubicBezTo>
                    <a:pt x="44" y="20"/>
                    <a:pt x="44" y="20"/>
                    <a:pt x="44" y="20"/>
                  </a:cubicBezTo>
                  <a:cubicBezTo>
                    <a:pt x="44" y="19"/>
                    <a:pt x="44" y="19"/>
                    <a:pt x="44" y="19"/>
                  </a:cubicBezTo>
                  <a:cubicBezTo>
                    <a:pt x="44" y="19"/>
                    <a:pt x="44" y="19"/>
                    <a:pt x="44" y="19"/>
                  </a:cubicBezTo>
                  <a:cubicBezTo>
                    <a:pt x="43" y="19"/>
                    <a:pt x="43" y="19"/>
                    <a:pt x="43" y="19"/>
                  </a:cubicBezTo>
                  <a:cubicBezTo>
                    <a:pt x="43" y="19"/>
                    <a:pt x="43" y="19"/>
                    <a:pt x="42" y="19"/>
                  </a:cubicBezTo>
                  <a:cubicBezTo>
                    <a:pt x="42" y="19"/>
                    <a:pt x="42" y="19"/>
                    <a:pt x="41" y="19"/>
                  </a:cubicBezTo>
                  <a:cubicBezTo>
                    <a:pt x="40" y="18"/>
                    <a:pt x="40" y="18"/>
                    <a:pt x="39" y="18"/>
                  </a:cubicBezTo>
                  <a:cubicBezTo>
                    <a:pt x="39" y="18"/>
                    <a:pt x="38" y="17"/>
                    <a:pt x="38" y="17"/>
                  </a:cubicBezTo>
                  <a:cubicBezTo>
                    <a:pt x="38" y="17"/>
                    <a:pt x="39" y="17"/>
                    <a:pt x="39" y="16"/>
                  </a:cubicBezTo>
                  <a:cubicBezTo>
                    <a:pt x="39" y="16"/>
                    <a:pt x="38" y="16"/>
                    <a:pt x="38" y="15"/>
                  </a:cubicBezTo>
                  <a:cubicBezTo>
                    <a:pt x="38" y="15"/>
                    <a:pt x="38" y="15"/>
                    <a:pt x="38" y="14"/>
                  </a:cubicBezTo>
                  <a:cubicBezTo>
                    <a:pt x="38" y="14"/>
                    <a:pt x="38" y="14"/>
                    <a:pt x="38" y="13"/>
                  </a:cubicBezTo>
                  <a:cubicBezTo>
                    <a:pt x="38" y="13"/>
                    <a:pt x="38" y="13"/>
                    <a:pt x="38" y="13"/>
                  </a:cubicBezTo>
                  <a:cubicBezTo>
                    <a:pt x="38" y="13"/>
                    <a:pt x="37" y="13"/>
                    <a:pt x="37" y="13"/>
                  </a:cubicBezTo>
                  <a:cubicBezTo>
                    <a:pt x="37" y="12"/>
                    <a:pt x="37" y="12"/>
                    <a:pt x="37" y="11"/>
                  </a:cubicBezTo>
                  <a:cubicBezTo>
                    <a:pt x="37" y="11"/>
                    <a:pt x="37" y="11"/>
                    <a:pt x="37" y="10"/>
                  </a:cubicBezTo>
                  <a:cubicBezTo>
                    <a:pt x="36" y="10"/>
                    <a:pt x="37" y="10"/>
                    <a:pt x="36" y="9"/>
                  </a:cubicBezTo>
                  <a:cubicBezTo>
                    <a:pt x="36" y="9"/>
                    <a:pt x="36" y="9"/>
                    <a:pt x="36" y="8"/>
                  </a:cubicBezTo>
                  <a:cubicBezTo>
                    <a:pt x="36" y="8"/>
                    <a:pt x="35" y="8"/>
                    <a:pt x="35" y="8"/>
                  </a:cubicBezTo>
                  <a:cubicBezTo>
                    <a:pt x="34" y="8"/>
                    <a:pt x="34" y="8"/>
                    <a:pt x="33" y="8"/>
                  </a:cubicBezTo>
                  <a:cubicBezTo>
                    <a:pt x="33" y="8"/>
                    <a:pt x="33" y="8"/>
                    <a:pt x="32" y="8"/>
                  </a:cubicBezTo>
                  <a:cubicBezTo>
                    <a:pt x="32" y="8"/>
                    <a:pt x="32" y="8"/>
                    <a:pt x="32" y="8"/>
                  </a:cubicBezTo>
                  <a:cubicBezTo>
                    <a:pt x="31" y="9"/>
                    <a:pt x="32" y="9"/>
                    <a:pt x="31" y="9"/>
                  </a:cubicBezTo>
                  <a:cubicBezTo>
                    <a:pt x="31" y="10"/>
                    <a:pt x="31" y="10"/>
                    <a:pt x="31" y="10"/>
                  </a:cubicBezTo>
                  <a:cubicBezTo>
                    <a:pt x="30" y="10"/>
                    <a:pt x="30" y="10"/>
                    <a:pt x="29" y="10"/>
                  </a:cubicBezTo>
                  <a:cubicBezTo>
                    <a:pt x="29" y="10"/>
                    <a:pt x="29" y="9"/>
                    <a:pt x="28" y="9"/>
                  </a:cubicBezTo>
                  <a:cubicBezTo>
                    <a:pt x="27" y="8"/>
                    <a:pt x="27" y="8"/>
                    <a:pt x="27" y="8"/>
                  </a:cubicBezTo>
                  <a:cubicBezTo>
                    <a:pt x="27" y="8"/>
                    <a:pt x="27" y="8"/>
                    <a:pt x="27" y="7"/>
                  </a:cubicBezTo>
                  <a:cubicBezTo>
                    <a:pt x="27" y="7"/>
                    <a:pt x="28" y="7"/>
                    <a:pt x="27" y="6"/>
                  </a:cubicBezTo>
                  <a:cubicBezTo>
                    <a:pt x="27" y="6"/>
                    <a:pt x="27" y="6"/>
                    <a:pt x="27" y="5"/>
                  </a:cubicBezTo>
                  <a:cubicBezTo>
                    <a:pt x="27" y="5"/>
                    <a:pt x="27" y="5"/>
                    <a:pt x="26" y="4"/>
                  </a:cubicBezTo>
                  <a:cubicBezTo>
                    <a:pt x="26" y="4"/>
                    <a:pt x="26" y="4"/>
                    <a:pt x="26" y="4"/>
                  </a:cubicBezTo>
                  <a:cubicBezTo>
                    <a:pt x="25" y="3"/>
                    <a:pt x="25" y="3"/>
                    <a:pt x="25" y="3"/>
                  </a:cubicBezTo>
                  <a:cubicBezTo>
                    <a:pt x="25" y="3"/>
                    <a:pt x="25" y="3"/>
                    <a:pt x="25" y="2"/>
                  </a:cubicBezTo>
                  <a:cubicBezTo>
                    <a:pt x="20" y="3"/>
                    <a:pt x="20" y="3"/>
                    <a:pt x="20" y="3"/>
                  </a:cubicBezTo>
                  <a:cubicBezTo>
                    <a:pt x="20" y="4"/>
                    <a:pt x="20" y="4"/>
                    <a:pt x="20" y="4"/>
                  </a:cubicBezTo>
                  <a:cubicBezTo>
                    <a:pt x="13" y="4"/>
                    <a:pt x="13" y="4"/>
                    <a:pt x="13" y="4"/>
                  </a:cubicBezTo>
                  <a:cubicBezTo>
                    <a:pt x="13" y="4"/>
                    <a:pt x="13" y="4"/>
                    <a:pt x="12" y="4"/>
                  </a:cubicBezTo>
                  <a:cubicBezTo>
                    <a:pt x="12" y="4"/>
                    <a:pt x="12" y="3"/>
                    <a:pt x="11" y="3"/>
                  </a:cubicBezTo>
                  <a:cubicBezTo>
                    <a:pt x="11" y="3"/>
                    <a:pt x="10" y="3"/>
                    <a:pt x="10" y="3"/>
                  </a:cubicBezTo>
                  <a:cubicBezTo>
                    <a:pt x="10" y="3"/>
                    <a:pt x="10" y="2"/>
                    <a:pt x="9" y="2"/>
                  </a:cubicBezTo>
                  <a:cubicBezTo>
                    <a:pt x="9" y="2"/>
                    <a:pt x="9" y="2"/>
                    <a:pt x="8" y="2"/>
                  </a:cubicBezTo>
                  <a:cubicBezTo>
                    <a:pt x="8" y="2"/>
                    <a:pt x="8" y="2"/>
                    <a:pt x="8" y="2"/>
                  </a:cubicBezTo>
                  <a:cubicBezTo>
                    <a:pt x="8" y="1"/>
                    <a:pt x="7" y="2"/>
                    <a:pt x="7" y="1"/>
                  </a:cubicBezTo>
                  <a:cubicBezTo>
                    <a:pt x="7" y="1"/>
                    <a:pt x="7" y="1"/>
                    <a:pt x="7" y="1"/>
                  </a:cubicBezTo>
                  <a:cubicBezTo>
                    <a:pt x="6" y="1"/>
                    <a:pt x="6" y="1"/>
                    <a:pt x="6" y="1"/>
                  </a:cubicBezTo>
                  <a:cubicBezTo>
                    <a:pt x="5" y="1"/>
                    <a:pt x="5" y="1"/>
                    <a:pt x="5" y="1"/>
                  </a:cubicBezTo>
                  <a:cubicBezTo>
                    <a:pt x="6" y="0"/>
                    <a:pt x="6" y="0"/>
                    <a:pt x="6" y="0"/>
                  </a:cubicBezTo>
                  <a:cubicBezTo>
                    <a:pt x="5" y="0"/>
                    <a:pt x="5" y="0"/>
                    <a:pt x="5" y="0"/>
                  </a:cubicBezTo>
                  <a:cubicBezTo>
                    <a:pt x="5" y="0"/>
                    <a:pt x="4" y="0"/>
                    <a:pt x="4" y="0"/>
                  </a:cubicBezTo>
                  <a:cubicBezTo>
                    <a:pt x="3" y="0"/>
                    <a:pt x="2" y="0"/>
                    <a:pt x="2" y="0"/>
                  </a:cubicBezTo>
                  <a:cubicBezTo>
                    <a:pt x="0" y="0"/>
                    <a:pt x="0" y="0"/>
                    <a:pt x="0" y="0"/>
                  </a:cubicBezTo>
                  <a:cubicBezTo>
                    <a:pt x="0" y="0"/>
                    <a:pt x="0" y="1"/>
                    <a:pt x="0" y="1"/>
                  </a:cubicBezTo>
                  <a:cubicBezTo>
                    <a:pt x="0" y="2"/>
                    <a:pt x="0" y="2"/>
                    <a:pt x="0"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4" name="Freeform 14"/>
            <p:cNvSpPr>
              <a:spLocks/>
            </p:cNvSpPr>
            <p:nvPr/>
          </p:nvSpPr>
          <p:spPr bwMode="auto">
            <a:xfrm>
              <a:off x="6472781" y="5824997"/>
              <a:ext cx="133612" cy="177392"/>
            </a:xfrm>
            <a:custGeom>
              <a:avLst/>
              <a:gdLst>
                <a:gd name="T0" fmla="*/ 2 w 8"/>
                <a:gd name="T1" fmla="*/ 11 h 11"/>
                <a:gd name="T2" fmla="*/ 3 w 8"/>
                <a:gd name="T3" fmla="*/ 10 h 11"/>
                <a:gd name="T4" fmla="*/ 4 w 8"/>
                <a:gd name="T5" fmla="*/ 10 h 11"/>
                <a:gd name="T6" fmla="*/ 6 w 8"/>
                <a:gd name="T7" fmla="*/ 10 h 11"/>
                <a:gd name="T8" fmla="*/ 6 w 8"/>
                <a:gd name="T9" fmla="*/ 9 h 11"/>
                <a:gd name="T10" fmla="*/ 7 w 8"/>
                <a:gd name="T11" fmla="*/ 7 h 11"/>
                <a:gd name="T12" fmla="*/ 7 w 8"/>
                <a:gd name="T13" fmla="*/ 6 h 11"/>
                <a:gd name="T14" fmla="*/ 8 w 8"/>
                <a:gd name="T15" fmla="*/ 5 h 11"/>
                <a:gd name="T16" fmla="*/ 8 w 8"/>
                <a:gd name="T17" fmla="*/ 5 h 11"/>
                <a:gd name="T18" fmla="*/ 7 w 8"/>
                <a:gd name="T19" fmla="*/ 3 h 11"/>
                <a:gd name="T20" fmla="*/ 7 w 8"/>
                <a:gd name="T21" fmla="*/ 2 h 11"/>
                <a:gd name="T22" fmla="*/ 6 w 8"/>
                <a:gd name="T23" fmla="*/ 2 h 11"/>
                <a:gd name="T24" fmla="*/ 5 w 8"/>
                <a:gd name="T25" fmla="*/ 2 h 11"/>
                <a:gd name="T26" fmla="*/ 4 w 8"/>
                <a:gd name="T27" fmla="*/ 1 h 11"/>
                <a:gd name="T28" fmla="*/ 3 w 8"/>
                <a:gd name="T29" fmla="*/ 1 h 11"/>
                <a:gd name="T30" fmla="*/ 2 w 8"/>
                <a:gd name="T31" fmla="*/ 0 h 11"/>
                <a:gd name="T32" fmla="*/ 2 w 8"/>
                <a:gd name="T33" fmla="*/ 0 h 11"/>
                <a:gd name="T34" fmla="*/ 2 w 8"/>
                <a:gd name="T35" fmla="*/ 1 h 11"/>
                <a:gd name="T36" fmla="*/ 1 w 8"/>
                <a:gd name="T37" fmla="*/ 2 h 11"/>
                <a:gd name="T38" fmla="*/ 1 w 8"/>
                <a:gd name="T39" fmla="*/ 5 h 11"/>
                <a:gd name="T40" fmla="*/ 2 w 8"/>
                <a:gd name="T41" fmla="*/ 7 h 11"/>
                <a:gd name="T42" fmla="*/ 2 w 8"/>
                <a:gd name="T43" fmla="*/ 8 h 11"/>
                <a:gd name="T44" fmla="*/ 1 w 8"/>
                <a:gd name="T45" fmla="*/ 9 h 11"/>
                <a:gd name="T46" fmla="*/ 0 w 8"/>
                <a:gd name="T47" fmla="*/ 10 h 11"/>
                <a:gd name="T48" fmla="*/ 0 w 8"/>
                <a:gd name="T49" fmla="*/ 10 h 11"/>
                <a:gd name="T50" fmla="*/ 1 w 8"/>
                <a:gd name="T51" fmla="*/ 11 h 11"/>
                <a:gd name="T52" fmla="*/ 2 w 8"/>
                <a:gd name="T5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2" y="11"/>
                  </a:moveTo>
                  <a:cubicBezTo>
                    <a:pt x="2" y="11"/>
                    <a:pt x="3" y="10"/>
                    <a:pt x="3" y="10"/>
                  </a:cubicBezTo>
                  <a:cubicBezTo>
                    <a:pt x="4" y="10"/>
                    <a:pt x="4" y="11"/>
                    <a:pt x="4" y="10"/>
                  </a:cubicBezTo>
                  <a:cubicBezTo>
                    <a:pt x="5" y="10"/>
                    <a:pt x="5" y="10"/>
                    <a:pt x="6" y="10"/>
                  </a:cubicBezTo>
                  <a:cubicBezTo>
                    <a:pt x="6" y="9"/>
                    <a:pt x="6" y="9"/>
                    <a:pt x="6" y="9"/>
                  </a:cubicBezTo>
                  <a:cubicBezTo>
                    <a:pt x="6" y="8"/>
                    <a:pt x="6" y="8"/>
                    <a:pt x="7" y="7"/>
                  </a:cubicBezTo>
                  <a:cubicBezTo>
                    <a:pt x="7" y="7"/>
                    <a:pt x="7" y="6"/>
                    <a:pt x="7" y="6"/>
                  </a:cubicBezTo>
                  <a:cubicBezTo>
                    <a:pt x="8" y="5"/>
                    <a:pt x="8" y="5"/>
                    <a:pt x="8" y="5"/>
                  </a:cubicBezTo>
                  <a:cubicBezTo>
                    <a:pt x="8" y="5"/>
                    <a:pt x="8" y="5"/>
                    <a:pt x="8" y="5"/>
                  </a:cubicBezTo>
                  <a:cubicBezTo>
                    <a:pt x="8" y="4"/>
                    <a:pt x="8" y="4"/>
                    <a:pt x="7" y="3"/>
                  </a:cubicBezTo>
                  <a:cubicBezTo>
                    <a:pt x="7" y="3"/>
                    <a:pt x="7" y="2"/>
                    <a:pt x="7" y="2"/>
                  </a:cubicBezTo>
                  <a:cubicBezTo>
                    <a:pt x="6" y="2"/>
                    <a:pt x="6" y="2"/>
                    <a:pt x="6" y="2"/>
                  </a:cubicBezTo>
                  <a:cubicBezTo>
                    <a:pt x="5" y="2"/>
                    <a:pt x="5" y="2"/>
                    <a:pt x="5" y="2"/>
                  </a:cubicBezTo>
                  <a:cubicBezTo>
                    <a:pt x="5" y="1"/>
                    <a:pt x="4" y="2"/>
                    <a:pt x="4" y="1"/>
                  </a:cubicBezTo>
                  <a:cubicBezTo>
                    <a:pt x="3" y="1"/>
                    <a:pt x="3" y="1"/>
                    <a:pt x="3" y="1"/>
                  </a:cubicBezTo>
                  <a:cubicBezTo>
                    <a:pt x="3" y="0"/>
                    <a:pt x="3" y="0"/>
                    <a:pt x="2" y="0"/>
                  </a:cubicBezTo>
                  <a:cubicBezTo>
                    <a:pt x="2" y="0"/>
                    <a:pt x="2" y="0"/>
                    <a:pt x="2" y="0"/>
                  </a:cubicBezTo>
                  <a:cubicBezTo>
                    <a:pt x="2" y="1"/>
                    <a:pt x="2" y="1"/>
                    <a:pt x="2" y="1"/>
                  </a:cubicBezTo>
                  <a:cubicBezTo>
                    <a:pt x="2" y="2"/>
                    <a:pt x="1" y="2"/>
                    <a:pt x="1" y="2"/>
                  </a:cubicBezTo>
                  <a:cubicBezTo>
                    <a:pt x="1" y="3"/>
                    <a:pt x="1" y="4"/>
                    <a:pt x="1" y="5"/>
                  </a:cubicBezTo>
                  <a:cubicBezTo>
                    <a:pt x="1" y="6"/>
                    <a:pt x="2" y="6"/>
                    <a:pt x="2" y="7"/>
                  </a:cubicBezTo>
                  <a:cubicBezTo>
                    <a:pt x="2" y="7"/>
                    <a:pt x="2" y="7"/>
                    <a:pt x="2" y="8"/>
                  </a:cubicBezTo>
                  <a:cubicBezTo>
                    <a:pt x="2" y="8"/>
                    <a:pt x="1" y="9"/>
                    <a:pt x="1" y="9"/>
                  </a:cubicBezTo>
                  <a:cubicBezTo>
                    <a:pt x="1" y="9"/>
                    <a:pt x="1" y="10"/>
                    <a:pt x="0" y="10"/>
                  </a:cubicBezTo>
                  <a:cubicBezTo>
                    <a:pt x="0" y="10"/>
                    <a:pt x="0" y="10"/>
                    <a:pt x="0" y="10"/>
                  </a:cubicBezTo>
                  <a:cubicBezTo>
                    <a:pt x="1" y="10"/>
                    <a:pt x="1" y="11"/>
                    <a:pt x="1" y="11"/>
                  </a:cubicBezTo>
                  <a:cubicBezTo>
                    <a:pt x="2" y="11"/>
                    <a:pt x="2" y="11"/>
                    <a:pt x="2" y="1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5" name="Freeform 15"/>
            <p:cNvSpPr>
              <a:spLocks/>
            </p:cNvSpPr>
            <p:nvPr/>
          </p:nvSpPr>
          <p:spPr bwMode="auto">
            <a:xfrm>
              <a:off x="5712409" y="5534075"/>
              <a:ext cx="561169" cy="532173"/>
            </a:xfrm>
            <a:custGeom>
              <a:avLst/>
              <a:gdLst>
                <a:gd name="T0" fmla="*/ 33 w 34"/>
                <a:gd name="T1" fmla="*/ 10 h 33"/>
                <a:gd name="T2" fmla="*/ 31 w 34"/>
                <a:gd name="T3" fmla="*/ 9 h 33"/>
                <a:gd name="T4" fmla="*/ 31 w 34"/>
                <a:gd name="T5" fmla="*/ 7 h 33"/>
                <a:gd name="T6" fmla="*/ 29 w 34"/>
                <a:gd name="T7" fmla="*/ 6 h 33"/>
                <a:gd name="T8" fmla="*/ 28 w 34"/>
                <a:gd name="T9" fmla="*/ 6 h 33"/>
                <a:gd name="T10" fmla="*/ 27 w 34"/>
                <a:gd name="T11" fmla="*/ 5 h 33"/>
                <a:gd name="T12" fmla="*/ 29 w 34"/>
                <a:gd name="T13" fmla="*/ 4 h 33"/>
                <a:gd name="T14" fmla="*/ 27 w 34"/>
                <a:gd name="T15" fmla="*/ 3 h 33"/>
                <a:gd name="T16" fmla="*/ 25 w 34"/>
                <a:gd name="T17" fmla="*/ 4 h 33"/>
                <a:gd name="T18" fmla="*/ 23 w 34"/>
                <a:gd name="T19" fmla="*/ 4 h 33"/>
                <a:gd name="T20" fmla="*/ 22 w 34"/>
                <a:gd name="T21" fmla="*/ 6 h 33"/>
                <a:gd name="T22" fmla="*/ 19 w 34"/>
                <a:gd name="T23" fmla="*/ 4 h 33"/>
                <a:gd name="T24" fmla="*/ 17 w 34"/>
                <a:gd name="T25" fmla="*/ 4 h 33"/>
                <a:gd name="T26" fmla="*/ 13 w 34"/>
                <a:gd name="T27" fmla="*/ 4 h 33"/>
                <a:gd name="T28" fmla="*/ 12 w 34"/>
                <a:gd name="T29" fmla="*/ 2 h 33"/>
                <a:gd name="T30" fmla="*/ 9 w 34"/>
                <a:gd name="T31" fmla="*/ 2 h 33"/>
                <a:gd name="T32" fmla="*/ 9 w 34"/>
                <a:gd name="T33" fmla="*/ 0 h 33"/>
                <a:gd name="T34" fmla="*/ 8 w 34"/>
                <a:gd name="T35" fmla="*/ 1 h 33"/>
                <a:gd name="T36" fmla="*/ 8 w 34"/>
                <a:gd name="T37" fmla="*/ 2 h 33"/>
                <a:gd name="T38" fmla="*/ 5 w 34"/>
                <a:gd name="T39" fmla="*/ 3 h 33"/>
                <a:gd name="T40" fmla="*/ 4 w 34"/>
                <a:gd name="T41" fmla="*/ 3 h 33"/>
                <a:gd name="T42" fmla="*/ 3 w 34"/>
                <a:gd name="T43" fmla="*/ 2 h 33"/>
                <a:gd name="T44" fmla="*/ 1 w 34"/>
                <a:gd name="T45" fmla="*/ 4 h 33"/>
                <a:gd name="T46" fmla="*/ 1 w 34"/>
                <a:gd name="T47" fmla="*/ 7 h 33"/>
                <a:gd name="T48" fmla="*/ 1 w 34"/>
                <a:gd name="T49" fmla="*/ 9 h 33"/>
                <a:gd name="T50" fmla="*/ 2 w 34"/>
                <a:gd name="T51" fmla="*/ 11 h 33"/>
                <a:gd name="T52" fmla="*/ 2 w 34"/>
                <a:gd name="T53" fmla="*/ 14 h 33"/>
                <a:gd name="T54" fmla="*/ 6 w 34"/>
                <a:gd name="T55" fmla="*/ 15 h 33"/>
                <a:gd name="T56" fmla="*/ 8 w 34"/>
                <a:gd name="T57" fmla="*/ 16 h 33"/>
                <a:gd name="T58" fmla="*/ 9 w 34"/>
                <a:gd name="T59" fmla="*/ 17 h 33"/>
                <a:gd name="T60" fmla="*/ 12 w 34"/>
                <a:gd name="T61" fmla="*/ 17 h 33"/>
                <a:gd name="T62" fmla="*/ 14 w 34"/>
                <a:gd name="T63" fmla="*/ 17 h 33"/>
                <a:gd name="T64" fmla="*/ 13 w 34"/>
                <a:gd name="T65" fmla="*/ 20 h 33"/>
                <a:gd name="T66" fmla="*/ 13 w 34"/>
                <a:gd name="T67" fmla="*/ 24 h 33"/>
                <a:gd name="T68" fmla="*/ 13 w 34"/>
                <a:gd name="T69" fmla="*/ 26 h 33"/>
                <a:gd name="T70" fmla="*/ 15 w 34"/>
                <a:gd name="T71" fmla="*/ 28 h 33"/>
                <a:gd name="T72" fmla="*/ 15 w 34"/>
                <a:gd name="T73" fmla="*/ 31 h 33"/>
                <a:gd name="T74" fmla="*/ 16 w 34"/>
                <a:gd name="T75" fmla="*/ 32 h 33"/>
                <a:gd name="T76" fmla="*/ 19 w 34"/>
                <a:gd name="T77" fmla="*/ 33 h 33"/>
                <a:gd name="T78" fmla="*/ 22 w 34"/>
                <a:gd name="T79" fmla="*/ 30 h 33"/>
                <a:gd name="T80" fmla="*/ 24 w 34"/>
                <a:gd name="T81" fmla="*/ 28 h 33"/>
                <a:gd name="T82" fmla="*/ 22 w 34"/>
                <a:gd name="T83" fmla="*/ 26 h 33"/>
                <a:gd name="T84" fmla="*/ 21 w 34"/>
                <a:gd name="T85" fmla="*/ 23 h 33"/>
                <a:gd name="T86" fmla="*/ 23 w 34"/>
                <a:gd name="T87" fmla="*/ 23 h 33"/>
                <a:gd name="T88" fmla="*/ 24 w 34"/>
                <a:gd name="T89" fmla="*/ 24 h 33"/>
                <a:gd name="T90" fmla="*/ 27 w 34"/>
                <a:gd name="T91" fmla="*/ 23 h 33"/>
                <a:gd name="T92" fmla="*/ 29 w 34"/>
                <a:gd name="T93" fmla="*/ 22 h 33"/>
                <a:gd name="T94" fmla="*/ 30 w 34"/>
                <a:gd name="T95" fmla="*/ 21 h 33"/>
                <a:gd name="T96" fmla="*/ 31 w 34"/>
                <a:gd name="T97" fmla="*/ 20 h 33"/>
                <a:gd name="T98" fmla="*/ 30 w 34"/>
                <a:gd name="T99" fmla="*/ 17 h 33"/>
                <a:gd name="T100" fmla="*/ 30 w 34"/>
                <a:gd name="T101" fmla="*/ 15 h 33"/>
                <a:gd name="T102" fmla="*/ 32 w 34"/>
                <a:gd name="T103" fmla="*/ 14 h 33"/>
                <a:gd name="T104" fmla="*/ 32 w 34"/>
                <a:gd name="T105" fmla="*/ 13 h 33"/>
                <a:gd name="T106" fmla="*/ 34 w 34"/>
                <a:gd name="T107" fmla="*/ 11 h 33"/>
                <a:gd name="T108" fmla="*/ 34 w 34"/>
                <a:gd name="T10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33">
                  <a:moveTo>
                    <a:pt x="34" y="10"/>
                  </a:moveTo>
                  <a:cubicBezTo>
                    <a:pt x="33" y="10"/>
                    <a:pt x="33" y="10"/>
                    <a:pt x="33" y="10"/>
                  </a:cubicBezTo>
                  <a:cubicBezTo>
                    <a:pt x="32" y="10"/>
                    <a:pt x="32" y="10"/>
                    <a:pt x="31" y="10"/>
                  </a:cubicBezTo>
                  <a:cubicBezTo>
                    <a:pt x="31" y="10"/>
                    <a:pt x="31" y="10"/>
                    <a:pt x="31" y="9"/>
                  </a:cubicBezTo>
                  <a:cubicBezTo>
                    <a:pt x="30" y="9"/>
                    <a:pt x="31" y="9"/>
                    <a:pt x="31" y="8"/>
                  </a:cubicBezTo>
                  <a:cubicBezTo>
                    <a:pt x="31" y="8"/>
                    <a:pt x="31" y="7"/>
                    <a:pt x="31" y="7"/>
                  </a:cubicBezTo>
                  <a:cubicBezTo>
                    <a:pt x="31" y="6"/>
                    <a:pt x="31" y="6"/>
                    <a:pt x="30" y="6"/>
                  </a:cubicBezTo>
                  <a:cubicBezTo>
                    <a:pt x="30" y="6"/>
                    <a:pt x="30" y="6"/>
                    <a:pt x="29" y="6"/>
                  </a:cubicBezTo>
                  <a:cubicBezTo>
                    <a:pt x="29" y="6"/>
                    <a:pt x="28" y="6"/>
                    <a:pt x="28" y="6"/>
                  </a:cubicBezTo>
                  <a:cubicBezTo>
                    <a:pt x="28" y="6"/>
                    <a:pt x="28" y="6"/>
                    <a:pt x="28" y="6"/>
                  </a:cubicBezTo>
                  <a:cubicBezTo>
                    <a:pt x="28" y="6"/>
                    <a:pt x="28" y="6"/>
                    <a:pt x="28" y="6"/>
                  </a:cubicBezTo>
                  <a:cubicBezTo>
                    <a:pt x="27" y="6"/>
                    <a:pt x="27" y="6"/>
                    <a:pt x="27" y="5"/>
                  </a:cubicBezTo>
                  <a:cubicBezTo>
                    <a:pt x="27" y="5"/>
                    <a:pt x="27" y="5"/>
                    <a:pt x="27" y="4"/>
                  </a:cubicBezTo>
                  <a:cubicBezTo>
                    <a:pt x="28" y="4"/>
                    <a:pt x="29" y="4"/>
                    <a:pt x="29" y="4"/>
                  </a:cubicBezTo>
                  <a:cubicBezTo>
                    <a:pt x="29" y="3"/>
                    <a:pt x="28" y="3"/>
                    <a:pt x="28" y="3"/>
                  </a:cubicBezTo>
                  <a:cubicBezTo>
                    <a:pt x="28" y="3"/>
                    <a:pt x="28" y="3"/>
                    <a:pt x="27" y="3"/>
                  </a:cubicBezTo>
                  <a:cubicBezTo>
                    <a:pt x="27" y="3"/>
                    <a:pt x="26" y="3"/>
                    <a:pt x="26" y="3"/>
                  </a:cubicBezTo>
                  <a:cubicBezTo>
                    <a:pt x="26" y="4"/>
                    <a:pt x="26" y="4"/>
                    <a:pt x="25" y="4"/>
                  </a:cubicBezTo>
                  <a:cubicBezTo>
                    <a:pt x="25" y="4"/>
                    <a:pt x="24" y="4"/>
                    <a:pt x="24" y="4"/>
                  </a:cubicBezTo>
                  <a:cubicBezTo>
                    <a:pt x="24" y="4"/>
                    <a:pt x="23" y="4"/>
                    <a:pt x="23" y="4"/>
                  </a:cubicBezTo>
                  <a:cubicBezTo>
                    <a:pt x="23" y="4"/>
                    <a:pt x="22" y="4"/>
                    <a:pt x="22" y="5"/>
                  </a:cubicBezTo>
                  <a:cubicBezTo>
                    <a:pt x="22" y="5"/>
                    <a:pt x="22" y="5"/>
                    <a:pt x="22" y="6"/>
                  </a:cubicBezTo>
                  <a:cubicBezTo>
                    <a:pt x="21" y="6"/>
                    <a:pt x="21" y="5"/>
                    <a:pt x="20" y="5"/>
                  </a:cubicBezTo>
                  <a:cubicBezTo>
                    <a:pt x="19" y="5"/>
                    <a:pt x="19" y="5"/>
                    <a:pt x="19" y="4"/>
                  </a:cubicBezTo>
                  <a:cubicBezTo>
                    <a:pt x="18" y="4"/>
                    <a:pt x="18" y="4"/>
                    <a:pt x="18" y="4"/>
                  </a:cubicBezTo>
                  <a:cubicBezTo>
                    <a:pt x="18" y="4"/>
                    <a:pt x="17" y="4"/>
                    <a:pt x="17" y="4"/>
                  </a:cubicBezTo>
                  <a:cubicBezTo>
                    <a:pt x="16" y="4"/>
                    <a:pt x="16" y="4"/>
                    <a:pt x="15" y="4"/>
                  </a:cubicBezTo>
                  <a:cubicBezTo>
                    <a:pt x="14" y="4"/>
                    <a:pt x="13" y="5"/>
                    <a:pt x="13" y="4"/>
                  </a:cubicBezTo>
                  <a:cubicBezTo>
                    <a:pt x="12" y="4"/>
                    <a:pt x="13" y="3"/>
                    <a:pt x="12" y="3"/>
                  </a:cubicBezTo>
                  <a:cubicBezTo>
                    <a:pt x="12" y="2"/>
                    <a:pt x="12" y="2"/>
                    <a:pt x="12" y="2"/>
                  </a:cubicBezTo>
                  <a:cubicBezTo>
                    <a:pt x="12" y="2"/>
                    <a:pt x="11" y="2"/>
                    <a:pt x="11" y="2"/>
                  </a:cubicBezTo>
                  <a:cubicBezTo>
                    <a:pt x="10" y="2"/>
                    <a:pt x="10" y="2"/>
                    <a:pt x="9" y="2"/>
                  </a:cubicBezTo>
                  <a:cubicBezTo>
                    <a:pt x="9" y="1"/>
                    <a:pt x="10" y="1"/>
                    <a:pt x="9" y="0"/>
                  </a:cubicBezTo>
                  <a:cubicBezTo>
                    <a:pt x="9" y="0"/>
                    <a:pt x="9" y="0"/>
                    <a:pt x="9" y="0"/>
                  </a:cubicBezTo>
                  <a:cubicBezTo>
                    <a:pt x="8" y="0"/>
                    <a:pt x="8" y="0"/>
                    <a:pt x="7" y="0"/>
                  </a:cubicBezTo>
                  <a:cubicBezTo>
                    <a:pt x="7" y="0"/>
                    <a:pt x="8" y="0"/>
                    <a:pt x="8" y="1"/>
                  </a:cubicBezTo>
                  <a:cubicBezTo>
                    <a:pt x="8" y="1"/>
                    <a:pt x="9" y="1"/>
                    <a:pt x="8" y="1"/>
                  </a:cubicBezTo>
                  <a:cubicBezTo>
                    <a:pt x="8" y="2"/>
                    <a:pt x="8" y="2"/>
                    <a:pt x="8" y="2"/>
                  </a:cubicBezTo>
                  <a:cubicBezTo>
                    <a:pt x="7" y="2"/>
                    <a:pt x="7" y="2"/>
                    <a:pt x="6" y="2"/>
                  </a:cubicBezTo>
                  <a:cubicBezTo>
                    <a:pt x="6" y="2"/>
                    <a:pt x="6" y="3"/>
                    <a:pt x="5" y="3"/>
                  </a:cubicBezTo>
                  <a:cubicBezTo>
                    <a:pt x="5" y="3"/>
                    <a:pt x="5" y="4"/>
                    <a:pt x="4" y="4"/>
                  </a:cubicBezTo>
                  <a:cubicBezTo>
                    <a:pt x="4" y="4"/>
                    <a:pt x="4" y="3"/>
                    <a:pt x="4" y="3"/>
                  </a:cubicBezTo>
                  <a:cubicBezTo>
                    <a:pt x="4" y="3"/>
                    <a:pt x="4" y="2"/>
                    <a:pt x="4" y="2"/>
                  </a:cubicBezTo>
                  <a:cubicBezTo>
                    <a:pt x="3" y="2"/>
                    <a:pt x="3" y="2"/>
                    <a:pt x="3" y="2"/>
                  </a:cubicBezTo>
                  <a:cubicBezTo>
                    <a:pt x="3" y="3"/>
                    <a:pt x="2" y="2"/>
                    <a:pt x="2" y="3"/>
                  </a:cubicBezTo>
                  <a:cubicBezTo>
                    <a:pt x="1" y="3"/>
                    <a:pt x="1" y="4"/>
                    <a:pt x="1" y="4"/>
                  </a:cubicBezTo>
                  <a:cubicBezTo>
                    <a:pt x="1" y="5"/>
                    <a:pt x="1" y="5"/>
                    <a:pt x="1" y="5"/>
                  </a:cubicBezTo>
                  <a:cubicBezTo>
                    <a:pt x="1" y="6"/>
                    <a:pt x="1" y="6"/>
                    <a:pt x="1" y="7"/>
                  </a:cubicBezTo>
                  <a:cubicBezTo>
                    <a:pt x="0" y="7"/>
                    <a:pt x="0" y="7"/>
                    <a:pt x="0" y="8"/>
                  </a:cubicBezTo>
                  <a:cubicBezTo>
                    <a:pt x="0" y="8"/>
                    <a:pt x="1" y="8"/>
                    <a:pt x="1" y="9"/>
                  </a:cubicBezTo>
                  <a:cubicBezTo>
                    <a:pt x="1" y="9"/>
                    <a:pt x="1" y="9"/>
                    <a:pt x="1" y="10"/>
                  </a:cubicBezTo>
                  <a:cubicBezTo>
                    <a:pt x="1" y="10"/>
                    <a:pt x="2" y="10"/>
                    <a:pt x="2" y="11"/>
                  </a:cubicBezTo>
                  <a:cubicBezTo>
                    <a:pt x="2" y="12"/>
                    <a:pt x="2" y="12"/>
                    <a:pt x="2" y="12"/>
                  </a:cubicBezTo>
                  <a:cubicBezTo>
                    <a:pt x="2" y="13"/>
                    <a:pt x="2" y="14"/>
                    <a:pt x="2" y="14"/>
                  </a:cubicBezTo>
                  <a:cubicBezTo>
                    <a:pt x="3" y="15"/>
                    <a:pt x="3" y="15"/>
                    <a:pt x="4" y="15"/>
                  </a:cubicBezTo>
                  <a:cubicBezTo>
                    <a:pt x="5" y="15"/>
                    <a:pt x="5" y="15"/>
                    <a:pt x="6" y="15"/>
                  </a:cubicBezTo>
                  <a:cubicBezTo>
                    <a:pt x="7" y="15"/>
                    <a:pt x="7" y="15"/>
                    <a:pt x="8" y="15"/>
                  </a:cubicBezTo>
                  <a:cubicBezTo>
                    <a:pt x="8" y="15"/>
                    <a:pt x="8" y="16"/>
                    <a:pt x="8" y="16"/>
                  </a:cubicBezTo>
                  <a:cubicBezTo>
                    <a:pt x="8" y="16"/>
                    <a:pt x="8" y="16"/>
                    <a:pt x="8" y="16"/>
                  </a:cubicBezTo>
                  <a:cubicBezTo>
                    <a:pt x="8" y="17"/>
                    <a:pt x="9" y="17"/>
                    <a:pt x="9" y="17"/>
                  </a:cubicBezTo>
                  <a:cubicBezTo>
                    <a:pt x="9" y="17"/>
                    <a:pt x="10" y="17"/>
                    <a:pt x="10" y="17"/>
                  </a:cubicBezTo>
                  <a:cubicBezTo>
                    <a:pt x="11" y="17"/>
                    <a:pt x="12" y="17"/>
                    <a:pt x="12" y="17"/>
                  </a:cubicBezTo>
                  <a:cubicBezTo>
                    <a:pt x="13" y="17"/>
                    <a:pt x="13" y="17"/>
                    <a:pt x="13" y="17"/>
                  </a:cubicBezTo>
                  <a:cubicBezTo>
                    <a:pt x="14" y="17"/>
                    <a:pt x="14" y="17"/>
                    <a:pt x="14" y="17"/>
                  </a:cubicBezTo>
                  <a:cubicBezTo>
                    <a:pt x="14" y="18"/>
                    <a:pt x="14" y="18"/>
                    <a:pt x="13" y="19"/>
                  </a:cubicBezTo>
                  <a:cubicBezTo>
                    <a:pt x="13" y="20"/>
                    <a:pt x="13" y="20"/>
                    <a:pt x="13" y="20"/>
                  </a:cubicBezTo>
                  <a:cubicBezTo>
                    <a:pt x="13" y="21"/>
                    <a:pt x="13" y="22"/>
                    <a:pt x="13" y="22"/>
                  </a:cubicBezTo>
                  <a:cubicBezTo>
                    <a:pt x="13" y="23"/>
                    <a:pt x="13" y="23"/>
                    <a:pt x="13" y="24"/>
                  </a:cubicBezTo>
                  <a:cubicBezTo>
                    <a:pt x="13" y="24"/>
                    <a:pt x="14" y="24"/>
                    <a:pt x="14" y="25"/>
                  </a:cubicBezTo>
                  <a:cubicBezTo>
                    <a:pt x="14" y="25"/>
                    <a:pt x="13" y="25"/>
                    <a:pt x="13" y="26"/>
                  </a:cubicBezTo>
                  <a:cubicBezTo>
                    <a:pt x="13" y="26"/>
                    <a:pt x="13" y="27"/>
                    <a:pt x="13" y="27"/>
                  </a:cubicBezTo>
                  <a:cubicBezTo>
                    <a:pt x="14" y="28"/>
                    <a:pt x="14" y="27"/>
                    <a:pt x="15" y="28"/>
                  </a:cubicBezTo>
                  <a:cubicBezTo>
                    <a:pt x="15" y="28"/>
                    <a:pt x="15" y="29"/>
                    <a:pt x="15" y="29"/>
                  </a:cubicBezTo>
                  <a:cubicBezTo>
                    <a:pt x="15" y="30"/>
                    <a:pt x="15" y="30"/>
                    <a:pt x="15" y="31"/>
                  </a:cubicBezTo>
                  <a:cubicBezTo>
                    <a:pt x="16" y="31"/>
                    <a:pt x="16" y="32"/>
                    <a:pt x="16" y="32"/>
                  </a:cubicBezTo>
                  <a:cubicBezTo>
                    <a:pt x="16" y="32"/>
                    <a:pt x="16" y="32"/>
                    <a:pt x="16" y="32"/>
                  </a:cubicBezTo>
                  <a:cubicBezTo>
                    <a:pt x="16" y="32"/>
                    <a:pt x="17" y="33"/>
                    <a:pt x="17" y="33"/>
                  </a:cubicBezTo>
                  <a:cubicBezTo>
                    <a:pt x="18" y="33"/>
                    <a:pt x="18" y="33"/>
                    <a:pt x="19" y="33"/>
                  </a:cubicBezTo>
                  <a:cubicBezTo>
                    <a:pt x="20" y="32"/>
                    <a:pt x="20" y="32"/>
                    <a:pt x="20" y="32"/>
                  </a:cubicBezTo>
                  <a:cubicBezTo>
                    <a:pt x="21" y="31"/>
                    <a:pt x="21" y="31"/>
                    <a:pt x="22" y="30"/>
                  </a:cubicBezTo>
                  <a:cubicBezTo>
                    <a:pt x="22" y="30"/>
                    <a:pt x="23" y="30"/>
                    <a:pt x="23" y="29"/>
                  </a:cubicBezTo>
                  <a:cubicBezTo>
                    <a:pt x="24" y="29"/>
                    <a:pt x="24" y="28"/>
                    <a:pt x="24" y="28"/>
                  </a:cubicBezTo>
                  <a:cubicBezTo>
                    <a:pt x="24" y="27"/>
                    <a:pt x="23" y="28"/>
                    <a:pt x="22" y="28"/>
                  </a:cubicBezTo>
                  <a:cubicBezTo>
                    <a:pt x="22" y="27"/>
                    <a:pt x="22" y="26"/>
                    <a:pt x="22" y="26"/>
                  </a:cubicBezTo>
                  <a:cubicBezTo>
                    <a:pt x="22" y="25"/>
                    <a:pt x="22" y="25"/>
                    <a:pt x="22" y="25"/>
                  </a:cubicBezTo>
                  <a:cubicBezTo>
                    <a:pt x="22" y="24"/>
                    <a:pt x="20" y="23"/>
                    <a:pt x="21" y="23"/>
                  </a:cubicBezTo>
                  <a:cubicBezTo>
                    <a:pt x="21" y="23"/>
                    <a:pt x="21" y="23"/>
                    <a:pt x="22" y="23"/>
                  </a:cubicBezTo>
                  <a:cubicBezTo>
                    <a:pt x="22" y="23"/>
                    <a:pt x="22" y="23"/>
                    <a:pt x="23" y="23"/>
                  </a:cubicBezTo>
                  <a:cubicBezTo>
                    <a:pt x="23" y="23"/>
                    <a:pt x="23" y="23"/>
                    <a:pt x="24" y="23"/>
                  </a:cubicBezTo>
                  <a:cubicBezTo>
                    <a:pt x="24" y="23"/>
                    <a:pt x="24" y="23"/>
                    <a:pt x="24" y="24"/>
                  </a:cubicBezTo>
                  <a:cubicBezTo>
                    <a:pt x="25" y="24"/>
                    <a:pt x="25" y="24"/>
                    <a:pt x="25" y="24"/>
                  </a:cubicBezTo>
                  <a:cubicBezTo>
                    <a:pt x="26" y="24"/>
                    <a:pt x="26" y="23"/>
                    <a:pt x="27" y="23"/>
                  </a:cubicBezTo>
                  <a:cubicBezTo>
                    <a:pt x="27" y="23"/>
                    <a:pt x="27" y="23"/>
                    <a:pt x="27" y="23"/>
                  </a:cubicBezTo>
                  <a:cubicBezTo>
                    <a:pt x="28" y="23"/>
                    <a:pt x="28" y="23"/>
                    <a:pt x="29" y="22"/>
                  </a:cubicBezTo>
                  <a:cubicBezTo>
                    <a:pt x="29" y="22"/>
                    <a:pt x="29" y="22"/>
                    <a:pt x="30" y="22"/>
                  </a:cubicBezTo>
                  <a:cubicBezTo>
                    <a:pt x="30" y="22"/>
                    <a:pt x="30" y="22"/>
                    <a:pt x="30" y="21"/>
                  </a:cubicBezTo>
                  <a:cubicBezTo>
                    <a:pt x="31" y="21"/>
                    <a:pt x="31" y="21"/>
                    <a:pt x="31" y="20"/>
                  </a:cubicBezTo>
                  <a:cubicBezTo>
                    <a:pt x="31" y="20"/>
                    <a:pt x="31" y="20"/>
                    <a:pt x="31" y="20"/>
                  </a:cubicBezTo>
                  <a:cubicBezTo>
                    <a:pt x="31" y="20"/>
                    <a:pt x="31" y="19"/>
                    <a:pt x="31" y="19"/>
                  </a:cubicBezTo>
                  <a:cubicBezTo>
                    <a:pt x="30" y="18"/>
                    <a:pt x="30" y="18"/>
                    <a:pt x="30" y="17"/>
                  </a:cubicBezTo>
                  <a:cubicBezTo>
                    <a:pt x="30" y="17"/>
                    <a:pt x="30" y="16"/>
                    <a:pt x="30" y="16"/>
                  </a:cubicBezTo>
                  <a:cubicBezTo>
                    <a:pt x="30" y="16"/>
                    <a:pt x="30" y="16"/>
                    <a:pt x="30" y="15"/>
                  </a:cubicBezTo>
                  <a:cubicBezTo>
                    <a:pt x="30" y="15"/>
                    <a:pt x="31" y="15"/>
                    <a:pt x="31" y="15"/>
                  </a:cubicBezTo>
                  <a:cubicBezTo>
                    <a:pt x="32" y="15"/>
                    <a:pt x="32" y="15"/>
                    <a:pt x="32" y="14"/>
                  </a:cubicBezTo>
                  <a:cubicBezTo>
                    <a:pt x="32" y="14"/>
                    <a:pt x="32" y="14"/>
                    <a:pt x="32" y="14"/>
                  </a:cubicBezTo>
                  <a:cubicBezTo>
                    <a:pt x="31" y="13"/>
                    <a:pt x="32" y="13"/>
                    <a:pt x="32" y="13"/>
                  </a:cubicBezTo>
                  <a:cubicBezTo>
                    <a:pt x="32" y="12"/>
                    <a:pt x="32" y="12"/>
                    <a:pt x="33" y="12"/>
                  </a:cubicBezTo>
                  <a:cubicBezTo>
                    <a:pt x="33" y="11"/>
                    <a:pt x="33" y="11"/>
                    <a:pt x="34" y="11"/>
                  </a:cubicBezTo>
                  <a:cubicBezTo>
                    <a:pt x="34" y="11"/>
                    <a:pt x="34" y="11"/>
                    <a:pt x="34" y="10"/>
                  </a:cubicBezTo>
                  <a:cubicBezTo>
                    <a:pt x="34" y="10"/>
                    <a:pt x="34" y="10"/>
                    <a:pt x="34" y="1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6" name="Freeform 16"/>
            <p:cNvSpPr>
              <a:spLocks/>
            </p:cNvSpPr>
            <p:nvPr/>
          </p:nvSpPr>
          <p:spPr bwMode="auto">
            <a:xfrm>
              <a:off x="6441199" y="7499567"/>
              <a:ext cx="230784" cy="224696"/>
            </a:xfrm>
            <a:custGeom>
              <a:avLst/>
              <a:gdLst>
                <a:gd name="T0" fmla="*/ 12 w 14"/>
                <a:gd name="T1" fmla="*/ 7 h 14"/>
                <a:gd name="T2" fmla="*/ 11 w 14"/>
                <a:gd name="T3" fmla="*/ 6 h 14"/>
                <a:gd name="T4" fmla="*/ 10 w 14"/>
                <a:gd name="T5" fmla="*/ 4 h 14"/>
                <a:gd name="T6" fmla="*/ 9 w 14"/>
                <a:gd name="T7" fmla="*/ 4 h 14"/>
                <a:gd name="T8" fmla="*/ 8 w 14"/>
                <a:gd name="T9" fmla="*/ 4 h 14"/>
                <a:gd name="T10" fmla="*/ 8 w 14"/>
                <a:gd name="T11" fmla="*/ 3 h 14"/>
                <a:gd name="T12" fmla="*/ 7 w 14"/>
                <a:gd name="T13" fmla="*/ 3 h 14"/>
                <a:gd name="T14" fmla="*/ 6 w 14"/>
                <a:gd name="T15" fmla="*/ 1 h 14"/>
                <a:gd name="T16" fmla="*/ 5 w 14"/>
                <a:gd name="T17" fmla="*/ 2 h 14"/>
                <a:gd name="T18" fmla="*/ 5 w 14"/>
                <a:gd name="T19" fmla="*/ 2 h 14"/>
                <a:gd name="T20" fmla="*/ 4 w 14"/>
                <a:gd name="T21" fmla="*/ 1 h 14"/>
                <a:gd name="T22" fmla="*/ 4 w 14"/>
                <a:gd name="T23" fmla="*/ 0 h 14"/>
                <a:gd name="T24" fmla="*/ 3 w 14"/>
                <a:gd name="T25" fmla="*/ 0 h 14"/>
                <a:gd name="T26" fmla="*/ 2 w 14"/>
                <a:gd name="T27" fmla="*/ 0 h 14"/>
                <a:gd name="T28" fmla="*/ 1 w 14"/>
                <a:gd name="T29" fmla="*/ 0 h 14"/>
                <a:gd name="T30" fmla="*/ 0 w 14"/>
                <a:gd name="T31" fmla="*/ 0 h 14"/>
                <a:gd name="T32" fmla="*/ 0 w 14"/>
                <a:gd name="T33" fmla="*/ 0 h 14"/>
                <a:gd name="T34" fmla="*/ 0 w 14"/>
                <a:gd name="T35" fmla="*/ 0 h 14"/>
                <a:gd name="T36" fmla="*/ 0 w 14"/>
                <a:gd name="T37" fmla="*/ 1 h 14"/>
                <a:gd name="T38" fmla="*/ 0 w 14"/>
                <a:gd name="T39" fmla="*/ 3 h 14"/>
                <a:gd name="T40" fmla="*/ 0 w 14"/>
                <a:gd name="T41" fmla="*/ 4 h 14"/>
                <a:gd name="T42" fmla="*/ 0 w 14"/>
                <a:gd name="T43" fmla="*/ 6 h 14"/>
                <a:gd name="T44" fmla="*/ 0 w 14"/>
                <a:gd name="T45" fmla="*/ 7 h 14"/>
                <a:gd name="T46" fmla="*/ 0 w 14"/>
                <a:gd name="T47" fmla="*/ 8 h 14"/>
                <a:gd name="T48" fmla="*/ 0 w 14"/>
                <a:gd name="T49" fmla="*/ 9 h 14"/>
                <a:gd name="T50" fmla="*/ 0 w 14"/>
                <a:gd name="T51" fmla="*/ 10 h 14"/>
                <a:gd name="T52" fmla="*/ 0 w 14"/>
                <a:gd name="T53" fmla="*/ 11 h 14"/>
                <a:gd name="T54" fmla="*/ 1 w 14"/>
                <a:gd name="T55" fmla="*/ 11 h 14"/>
                <a:gd name="T56" fmla="*/ 2 w 14"/>
                <a:gd name="T57" fmla="*/ 12 h 14"/>
                <a:gd name="T58" fmla="*/ 2 w 14"/>
                <a:gd name="T59" fmla="*/ 12 h 14"/>
                <a:gd name="T60" fmla="*/ 3 w 14"/>
                <a:gd name="T61" fmla="*/ 12 h 14"/>
                <a:gd name="T62" fmla="*/ 4 w 14"/>
                <a:gd name="T63" fmla="*/ 12 h 14"/>
                <a:gd name="T64" fmla="*/ 5 w 14"/>
                <a:gd name="T65" fmla="*/ 13 h 14"/>
                <a:gd name="T66" fmla="*/ 6 w 14"/>
                <a:gd name="T67" fmla="*/ 14 h 14"/>
                <a:gd name="T68" fmla="*/ 7 w 14"/>
                <a:gd name="T69" fmla="*/ 13 h 14"/>
                <a:gd name="T70" fmla="*/ 8 w 14"/>
                <a:gd name="T71" fmla="*/ 13 h 14"/>
                <a:gd name="T72" fmla="*/ 9 w 14"/>
                <a:gd name="T73" fmla="*/ 13 h 14"/>
                <a:gd name="T74" fmla="*/ 9 w 14"/>
                <a:gd name="T75" fmla="*/ 14 h 14"/>
                <a:gd name="T76" fmla="*/ 11 w 14"/>
                <a:gd name="T77" fmla="*/ 13 h 14"/>
                <a:gd name="T78" fmla="*/ 11 w 14"/>
                <a:gd name="T79" fmla="*/ 12 h 14"/>
                <a:gd name="T80" fmla="*/ 12 w 14"/>
                <a:gd name="T81" fmla="*/ 11 h 14"/>
                <a:gd name="T82" fmla="*/ 12 w 14"/>
                <a:gd name="T83" fmla="*/ 10 h 14"/>
                <a:gd name="T84" fmla="*/ 13 w 14"/>
                <a:gd name="T85" fmla="*/ 9 h 14"/>
                <a:gd name="T86" fmla="*/ 14 w 14"/>
                <a:gd name="T87" fmla="*/ 8 h 14"/>
                <a:gd name="T88" fmla="*/ 14 w 14"/>
                <a:gd name="T89" fmla="*/ 8 h 14"/>
                <a:gd name="T90" fmla="*/ 12 w 14"/>
                <a:gd name="T9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4">
                  <a:moveTo>
                    <a:pt x="12" y="7"/>
                  </a:moveTo>
                  <a:cubicBezTo>
                    <a:pt x="11" y="7"/>
                    <a:pt x="11" y="6"/>
                    <a:pt x="11" y="6"/>
                  </a:cubicBezTo>
                  <a:cubicBezTo>
                    <a:pt x="11" y="5"/>
                    <a:pt x="11" y="5"/>
                    <a:pt x="10" y="4"/>
                  </a:cubicBezTo>
                  <a:cubicBezTo>
                    <a:pt x="10" y="4"/>
                    <a:pt x="10" y="5"/>
                    <a:pt x="9" y="4"/>
                  </a:cubicBezTo>
                  <a:cubicBezTo>
                    <a:pt x="9" y="4"/>
                    <a:pt x="9" y="4"/>
                    <a:pt x="8" y="4"/>
                  </a:cubicBezTo>
                  <a:cubicBezTo>
                    <a:pt x="8" y="3"/>
                    <a:pt x="8" y="3"/>
                    <a:pt x="8" y="3"/>
                  </a:cubicBezTo>
                  <a:cubicBezTo>
                    <a:pt x="7" y="3"/>
                    <a:pt x="7" y="3"/>
                    <a:pt x="7" y="3"/>
                  </a:cubicBezTo>
                  <a:cubicBezTo>
                    <a:pt x="6" y="2"/>
                    <a:pt x="6" y="2"/>
                    <a:pt x="6" y="1"/>
                  </a:cubicBezTo>
                  <a:cubicBezTo>
                    <a:pt x="6" y="1"/>
                    <a:pt x="5" y="1"/>
                    <a:pt x="5" y="2"/>
                  </a:cubicBezTo>
                  <a:cubicBezTo>
                    <a:pt x="5" y="2"/>
                    <a:pt x="5" y="2"/>
                    <a:pt x="5" y="2"/>
                  </a:cubicBezTo>
                  <a:cubicBezTo>
                    <a:pt x="4" y="2"/>
                    <a:pt x="4" y="2"/>
                    <a:pt x="4" y="1"/>
                  </a:cubicBezTo>
                  <a:cubicBezTo>
                    <a:pt x="4" y="1"/>
                    <a:pt x="4" y="0"/>
                    <a:pt x="4" y="0"/>
                  </a:cubicBezTo>
                  <a:cubicBezTo>
                    <a:pt x="4" y="0"/>
                    <a:pt x="3" y="0"/>
                    <a:pt x="3" y="0"/>
                  </a:cubicBezTo>
                  <a:cubicBezTo>
                    <a:pt x="3" y="0"/>
                    <a:pt x="2" y="0"/>
                    <a:pt x="2" y="0"/>
                  </a:cubicBezTo>
                  <a:cubicBezTo>
                    <a:pt x="2" y="0"/>
                    <a:pt x="2" y="0"/>
                    <a:pt x="1" y="0"/>
                  </a:cubicBezTo>
                  <a:cubicBezTo>
                    <a:pt x="0" y="0"/>
                    <a:pt x="0" y="0"/>
                    <a:pt x="0" y="0"/>
                  </a:cubicBezTo>
                  <a:cubicBezTo>
                    <a:pt x="0" y="0"/>
                    <a:pt x="0" y="0"/>
                    <a:pt x="0" y="0"/>
                  </a:cubicBezTo>
                  <a:cubicBezTo>
                    <a:pt x="0" y="0"/>
                    <a:pt x="0" y="0"/>
                    <a:pt x="0" y="0"/>
                  </a:cubicBezTo>
                  <a:cubicBezTo>
                    <a:pt x="0" y="1"/>
                    <a:pt x="0" y="1"/>
                    <a:pt x="0" y="1"/>
                  </a:cubicBezTo>
                  <a:cubicBezTo>
                    <a:pt x="0" y="2"/>
                    <a:pt x="0" y="2"/>
                    <a:pt x="0" y="3"/>
                  </a:cubicBezTo>
                  <a:cubicBezTo>
                    <a:pt x="0" y="3"/>
                    <a:pt x="0" y="4"/>
                    <a:pt x="0" y="4"/>
                  </a:cubicBezTo>
                  <a:cubicBezTo>
                    <a:pt x="0" y="5"/>
                    <a:pt x="0" y="5"/>
                    <a:pt x="0" y="6"/>
                  </a:cubicBezTo>
                  <a:cubicBezTo>
                    <a:pt x="0" y="6"/>
                    <a:pt x="0" y="6"/>
                    <a:pt x="0" y="7"/>
                  </a:cubicBezTo>
                  <a:cubicBezTo>
                    <a:pt x="0" y="7"/>
                    <a:pt x="0" y="8"/>
                    <a:pt x="0" y="8"/>
                  </a:cubicBezTo>
                  <a:cubicBezTo>
                    <a:pt x="0" y="8"/>
                    <a:pt x="0" y="9"/>
                    <a:pt x="0" y="9"/>
                  </a:cubicBezTo>
                  <a:cubicBezTo>
                    <a:pt x="0" y="9"/>
                    <a:pt x="0" y="10"/>
                    <a:pt x="0" y="10"/>
                  </a:cubicBezTo>
                  <a:cubicBezTo>
                    <a:pt x="0" y="10"/>
                    <a:pt x="0" y="11"/>
                    <a:pt x="0" y="11"/>
                  </a:cubicBezTo>
                  <a:cubicBezTo>
                    <a:pt x="1" y="11"/>
                    <a:pt x="1" y="11"/>
                    <a:pt x="1" y="11"/>
                  </a:cubicBezTo>
                  <a:cubicBezTo>
                    <a:pt x="1" y="11"/>
                    <a:pt x="1" y="11"/>
                    <a:pt x="2" y="12"/>
                  </a:cubicBezTo>
                  <a:cubicBezTo>
                    <a:pt x="2" y="12"/>
                    <a:pt x="2" y="12"/>
                    <a:pt x="2" y="12"/>
                  </a:cubicBezTo>
                  <a:cubicBezTo>
                    <a:pt x="2" y="12"/>
                    <a:pt x="3" y="12"/>
                    <a:pt x="3" y="12"/>
                  </a:cubicBezTo>
                  <a:cubicBezTo>
                    <a:pt x="3" y="12"/>
                    <a:pt x="4" y="12"/>
                    <a:pt x="4" y="12"/>
                  </a:cubicBezTo>
                  <a:cubicBezTo>
                    <a:pt x="5" y="13"/>
                    <a:pt x="5" y="13"/>
                    <a:pt x="5" y="13"/>
                  </a:cubicBezTo>
                  <a:cubicBezTo>
                    <a:pt x="5" y="13"/>
                    <a:pt x="6" y="13"/>
                    <a:pt x="6" y="14"/>
                  </a:cubicBezTo>
                  <a:cubicBezTo>
                    <a:pt x="6" y="14"/>
                    <a:pt x="7" y="13"/>
                    <a:pt x="7" y="13"/>
                  </a:cubicBezTo>
                  <a:cubicBezTo>
                    <a:pt x="7" y="13"/>
                    <a:pt x="8" y="13"/>
                    <a:pt x="8" y="13"/>
                  </a:cubicBezTo>
                  <a:cubicBezTo>
                    <a:pt x="8" y="13"/>
                    <a:pt x="8" y="13"/>
                    <a:pt x="9" y="13"/>
                  </a:cubicBezTo>
                  <a:cubicBezTo>
                    <a:pt x="9" y="13"/>
                    <a:pt x="9" y="14"/>
                    <a:pt x="9" y="14"/>
                  </a:cubicBezTo>
                  <a:cubicBezTo>
                    <a:pt x="10" y="14"/>
                    <a:pt x="10" y="13"/>
                    <a:pt x="11" y="13"/>
                  </a:cubicBezTo>
                  <a:cubicBezTo>
                    <a:pt x="11" y="12"/>
                    <a:pt x="11" y="12"/>
                    <a:pt x="11" y="12"/>
                  </a:cubicBezTo>
                  <a:cubicBezTo>
                    <a:pt x="12" y="12"/>
                    <a:pt x="12" y="12"/>
                    <a:pt x="12" y="11"/>
                  </a:cubicBezTo>
                  <a:cubicBezTo>
                    <a:pt x="12" y="11"/>
                    <a:pt x="12" y="11"/>
                    <a:pt x="12" y="10"/>
                  </a:cubicBezTo>
                  <a:cubicBezTo>
                    <a:pt x="13" y="10"/>
                    <a:pt x="13" y="9"/>
                    <a:pt x="13" y="9"/>
                  </a:cubicBezTo>
                  <a:cubicBezTo>
                    <a:pt x="14" y="9"/>
                    <a:pt x="14" y="8"/>
                    <a:pt x="14" y="8"/>
                  </a:cubicBezTo>
                  <a:cubicBezTo>
                    <a:pt x="14" y="8"/>
                    <a:pt x="14" y="8"/>
                    <a:pt x="14" y="8"/>
                  </a:cubicBezTo>
                  <a:cubicBezTo>
                    <a:pt x="13" y="8"/>
                    <a:pt x="12" y="8"/>
                    <a:pt x="12" y="7"/>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7" name="Freeform 17"/>
            <p:cNvSpPr>
              <a:spLocks/>
            </p:cNvSpPr>
            <p:nvPr/>
          </p:nvSpPr>
          <p:spPr bwMode="auto">
            <a:xfrm>
              <a:off x="8042109" y="4810321"/>
              <a:ext cx="364395" cy="288556"/>
            </a:xfrm>
            <a:custGeom>
              <a:avLst/>
              <a:gdLst>
                <a:gd name="T0" fmla="*/ 13 w 22"/>
                <a:gd name="T1" fmla="*/ 5 h 18"/>
                <a:gd name="T2" fmla="*/ 22 w 22"/>
                <a:gd name="T3" fmla="*/ 5 h 18"/>
                <a:gd name="T4" fmla="*/ 22 w 22"/>
                <a:gd name="T5" fmla="*/ 0 h 18"/>
                <a:gd name="T6" fmla="*/ 21 w 22"/>
                <a:gd name="T7" fmla="*/ 0 h 18"/>
                <a:gd name="T8" fmla="*/ 10 w 22"/>
                <a:gd name="T9" fmla="*/ 0 h 18"/>
                <a:gd name="T10" fmla="*/ 10 w 22"/>
                <a:gd name="T11" fmla="*/ 0 h 18"/>
                <a:gd name="T12" fmla="*/ 10 w 22"/>
                <a:gd name="T13" fmla="*/ 2 h 18"/>
                <a:gd name="T14" fmla="*/ 9 w 22"/>
                <a:gd name="T15" fmla="*/ 3 h 18"/>
                <a:gd name="T16" fmla="*/ 8 w 22"/>
                <a:gd name="T17" fmla="*/ 3 h 18"/>
                <a:gd name="T18" fmla="*/ 7 w 22"/>
                <a:gd name="T19" fmla="*/ 4 h 18"/>
                <a:gd name="T20" fmla="*/ 6 w 22"/>
                <a:gd name="T21" fmla="*/ 6 h 18"/>
                <a:gd name="T22" fmla="*/ 6 w 22"/>
                <a:gd name="T23" fmla="*/ 7 h 18"/>
                <a:gd name="T24" fmla="*/ 6 w 22"/>
                <a:gd name="T25" fmla="*/ 8 h 18"/>
                <a:gd name="T26" fmla="*/ 5 w 22"/>
                <a:gd name="T27" fmla="*/ 9 h 18"/>
                <a:gd name="T28" fmla="*/ 4 w 22"/>
                <a:gd name="T29" fmla="*/ 10 h 18"/>
                <a:gd name="T30" fmla="*/ 4 w 22"/>
                <a:gd name="T31" fmla="*/ 11 h 18"/>
                <a:gd name="T32" fmla="*/ 3 w 22"/>
                <a:gd name="T33" fmla="*/ 12 h 18"/>
                <a:gd name="T34" fmla="*/ 3 w 22"/>
                <a:gd name="T35" fmla="*/ 13 h 18"/>
                <a:gd name="T36" fmla="*/ 2 w 22"/>
                <a:gd name="T37" fmla="*/ 14 h 18"/>
                <a:gd name="T38" fmla="*/ 1 w 22"/>
                <a:gd name="T39" fmla="*/ 15 h 18"/>
                <a:gd name="T40" fmla="*/ 1 w 22"/>
                <a:gd name="T41" fmla="*/ 16 h 18"/>
                <a:gd name="T42" fmla="*/ 0 w 22"/>
                <a:gd name="T43" fmla="*/ 17 h 18"/>
                <a:gd name="T44" fmla="*/ 0 w 22"/>
                <a:gd name="T45" fmla="*/ 18 h 18"/>
                <a:gd name="T46" fmla="*/ 0 w 22"/>
                <a:gd name="T47" fmla="*/ 18 h 18"/>
                <a:gd name="T48" fmla="*/ 11 w 22"/>
                <a:gd name="T49" fmla="*/ 18 h 18"/>
                <a:gd name="T50" fmla="*/ 11 w 22"/>
                <a:gd name="T51" fmla="*/ 15 h 18"/>
                <a:gd name="T52" fmla="*/ 11 w 22"/>
                <a:gd name="T53" fmla="*/ 13 h 18"/>
                <a:gd name="T54" fmla="*/ 11 w 22"/>
                <a:gd name="T55" fmla="*/ 13 h 18"/>
                <a:gd name="T56" fmla="*/ 12 w 22"/>
                <a:gd name="T57" fmla="*/ 13 h 18"/>
                <a:gd name="T58" fmla="*/ 13 w 22"/>
                <a:gd name="T59" fmla="*/ 12 h 18"/>
                <a:gd name="T60" fmla="*/ 13 w 22"/>
                <a:gd name="T6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8">
                  <a:moveTo>
                    <a:pt x="13" y="5"/>
                  </a:moveTo>
                  <a:cubicBezTo>
                    <a:pt x="22" y="5"/>
                    <a:pt x="22" y="5"/>
                    <a:pt x="22" y="5"/>
                  </a:cubicBezTo>
                  <a:cubicBezTo>
                    <a:pt x="22" y="0"/>
                    <a:pt x="22" y="0"/>
                    <a:pt x="22" y="0"/>
                  </a:cubicBezTo>
                  <a:cubicBezTo>
                    <a:pt x="21" y="0"/>
                    <a:pt x="21" y="0"/>
                    <a:pt x="21" y="0"/>
                  </a:cubicBezTo>
                  <a:cubicBezTo>
                    <a:pt x="10" y="0"/>
                    <a:pt x="10" y="0"/>
                    <a:pt x="10" y="0"/>
                  </a:cubicBezTo>
                  <a:cubicBezTo>
                    <a:pt x="10" y="0"/>
                    <a:pt x="10" y="0"/>
                    <a:pt x="10" y="0"/>
                  </a:cubicBezTo>
                  <a:cubicBezTo>
                    <a:pt x="10" y="1"/>
                    <a:pt x="10" y="1"/>
                    <a:pt x="10" y="2"/>
                  </a:cubicBezTo>
                  <a:cubicBezTo>
                    <a:pt x="9" y="2"/>
                    <a:pt x="9" y="3"/>
                    <a:pt x="9" y="3"/>
                  </a:cubicBezTo>
                  <a:cubicBezTo>
                    <a:pt x="8" y="3"/>
                    <a:pt x="8" y="3"/>
                    <a:pt x="8" y="3"/>
                  </a:cubicBezTo>
                  <a:cubicBezTo>
                    <a:pt x="8" y="4"/>
                    <a:pt x="7" y="4"/>
                    <a:pt x="7" y="4"/>
                  </a:cubicBezTo>
                  <a:cubicBezTo>
                    <a:pt x="7" y="5"/>
                    <a:pt x="7" y="5"/>
                    <a:pt x="6" y="6"/>
                  </a:cubicBezTo>
                  <a:cubicBezTo>
                    <a:pt x="6" y="6"/>
                    <a:pt x="6" y="6"/>
                    <a:pt x="6" y="7"/>
                  </a:cubicBezTo>
                  <a:cubicBezTo>
                    <a:pt x="6" y="8"/>
                    <a:pt x="7" y="8"/>
                    <a:pt x="6" y="8"/>
                  </a:cubicBezTo>
                  <a:cubicBezTo>
                    <a:pt x="6" y="9"/>
                    <a:pt x="6" y="9"/>
                    <a:pt x="5" y="9"/>
                  </a:cubicBezTo>
                  <a:cubicBezTo>
                    <a:pt x="5" y="9"/>
                    <a:pt x="5" y="9"/>
                    <a:pt x="4" y="10"/>
                  </a:cubicBezTo>
                  <a:cubicBezTo>
                    <a:pt x="4" y="10"/>
                    <a:pt x="4" y="10"/>
                    <a:pt x="4" y="11"/>
                  </a:cubicBezTo>
                  <a:cubicBezTo>
                    <a:pt x="3" y="11"/>
                    <a:pt x="3" y="11"/>
                    <a:pt x="3" y="12"/>
                  </a:cubicBezTo>
                  <a:cubicBezTo>
                    <a:pt x="3" y="12"/>
                    <a:pt x="3" y="12"/>
                    <a:pt x="3" y="13"/>
                  </a:cubicBezTo>
                  <a:cubicBezTo>
                    <a:pt x="2" y="14"/>
                    <a:pt x="2" y="14"/>
                    <a:pt x="2" y="14"/>
                  </a:cubicBezTo>
                  <a:cubicBezTo>
                    <a:pt x="2" y="15"/>
                    <a:pt x="2" y="15"/>
                    <a:pt x="1" y="15"/>
                  </a:cubicBezTo>
                  <a:cubicBezTo>
                    <a:pt x="1" y="16"/>
                    <a:pt x="1" y="16"/>
                    <a:pt x="1" y="16"/>
                  </a:cubicBezTo>
                  <a:cubicBezTo>
                    <a:pt x="0" y="16"/>
                    <a:pt x="0" y="17"/>
                    <a:pt x="0" y="17"/>
                  </a:cubicBezTo>
                  <a:cubicBezTo>
                    <a:pt x="0" y="17"/>
                    <a:pt x="0" y="18"/>
                    <a:pt x="0" y="18"/>
                  </a:cubicBezTo>
                  <a:cubicBezTo>
                    <a:pt x="0" y="18"/>
                    <a:pt x="0" y="18"/>
                    <a:pt x="0" y="18"/>
                  </a:cubicBezTo>
                  <a:cubicBezTo>
                    <a:pt x="11" y="18"/>
                    <a:pt x="11" y="18"/>
                    <a:pt x="11" y="18"/>
                  </a:cubicBezTo>
                  <a:cubicBezTo>
                    <a:pt x="11" y="15"/>
                    <a:pt x="11" y="15"/>
                    <a:pt x="11" y="15"/>
                  </a:cubicBezTo>
                  <a:cubicBezTo>
                    <a:pt x="10" y="14"/>
                    <a:pt x="10" y="14"/>
                    <a:pt x="11" y="13"/>
                  </a:cubicBezTo>
                  <a:cubicBezTo>
                    <a:pt x="11" y="13"/>
                    <a:pt x="11" y="13"/>
                    <a:pt x="11" y="13"/>
                  </a:cubicBezTo>
                  <a:cubicBezTo>
                    <a:pt x="12" y="13"/>
                    <a:pt x="12" y="13"/>
                    <a:pt x="12" y="13"/>
                  </a:cubicBezTo>
                  <a:cubicBezTo>
                    <a:pt x="13" y="13"/>
                    <a:pt x="13" y="12"/>
                    <a:pt x="13" y="12"/>
                  </a:cubicBezTo>
                  <a:cubicBezTo>
                    <a:pt x="13" y="5"/>
                    <a:pt x="13" y="5"/>
                    <a:pt x="13" y="5"/>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8" name="Freeform 18"/>
            <p:cNvSpPr>
              <a:spLocks/>
            </p:cNvSpPr>
            <p:nvPr/>
          </p:nvSpPr>
          <p:spPr bwMode="auto">
            <a:xfrm>
              <a:off x="9346642" y="3970671"/>
              <a:ext cx="150617" cy="146643"/>
            </a:xfrm>
            <a:custGeom>
              <a:avLst/>
              <a:gdLst>
                <a:gd name="T0" fmla="*/ 3 w 9"/>
                <a:gd name="T1" fmla="*/ 1 h 9"/>
                <a:gd name="T2" fmla="*/ 2 w 9"/>
                <a:gd name="T3" fmla="*/ 1 h 9"/>
                <a:gd name="T4" fmla="*/ 1 w 9"/>
                <a:gd name="T5" fmla="*/ 1 h 9"/>
                <a:gd name="T6" fmla="*/ 0 w 9"/>
                <a:gd name="T7" fmla="*/ 1 h 9"/>
                <a:gd name="T8" fmla="*/ 0 w 9"/>
                <a:gd name="T9" fmla="*/ 2 h 9"/>
                <a:gd name="T10" fmla="*/ 1 w 9"/>
                <a:gd name="T11" fmla="*/ 3 h 9"/>
                <a:gd name="T12" fmla="*/ 1 w 9"/>
                <a:gd name="T13" fmla="*/ 4 h 9"/>
                <a:gd name="T14" fmla="*/ 1 w 9"/>
                <a:gd name="T15" fmla="*/ 5 h 9"/>
                <a:gd name="T16" fmla="*/ 2 w 9"/>
                <a:gd name="T17" fmla="*/ 5 h 9"/>
                <a:gd name="T18" fmla="*/ 2 w 9"/>
                <a:gd name="T19" fmla="*/ 6 h 9"/>
                <a:gd name="T20" fmla="*/ 2 w 9"/>
                <a:gd name="T21" fmla="*/ 7 h 9"/>
                <a:gd name="T22" fmla="*/ 3 w 9"/>
                <a:gd name="T23" fmla="*/ 7 h 9"/>
                <a:gd name="T24" fmla="*/ 4 w 9"/>
                <a:gd name="T25" fmla="*/ 7 h 9"/>
                <a:gd name="T26" fmla="*/ 5 w 9"/>
                <a:gd name="T27" fmla="*/ 7 h 9"/>
                <a:gd name="T28" fmla="*/ 6 w 9"/>
                <a:gd name="T29" fmla="*/ 9 h 9"/>
                <a:gd name="T30" fmla="*/ 6 w 9"/>
                <a:gd name="T31" fmla="*/ 9 h 9"/>
                <a:gd name="T32" fmla="*/ 6 w 9"/>
                <a:gd name="T33" fmla="*/ 8 h 9"/>
                <a:gd name="T34" fmla="*/ 7 w 9"/>
                <a:gd name="T35" fmla="*/ 7 h 9"/>
                <a:gd name="T36" fmla="*/ 8 w 9"/>
                <a:gd name="T37" fmla="*/ 7 h 9"/>
                <a:gd name="T38" fmla="*/ 9 w 9"/>
                <a:gd name="T39" fmla="*/ 6 h 9"/>
                <a:gd name="T40" fmla="*/ 9 w 9"/>
                <a:gd name="T41" fmla="*/ 5 h 9"/>
                <a:gd name="T42" fmla="*/ 8 w 9"/>
                <a:gd name="T43" fmla="*/ 4 h 9"/>
                <a:gd name="T44" fmla="*/ 9 w 9"/>
                <a:gd name="T45" fmla="*/ 3 h 9"/>
                <a:gd name="T46" fmla="*/ 8 w 9"/>
                <a:gd name="T47" fmla="*/ 2 h 9"/>
                <a:gd name="T48" fmla="*/ 7 w 9"/>
                <a:gd name="T49" fmla="*/ 1 h 9"/>
                <a:gd name="T50" fmla="*/ 7 w 9"/>
                <a:gd name="T51" fmla="*/ 1 h 9"/>
                <a:gd name="T52" fmla="*/ 6 w 9"/>
                <a:gd name="T53" fmla="*/ 2 h 9"/>
                <a:gd name="T54" fmla="*/ 6 w 9"/>
                <a:gd name="T55" fmla="*/ 1 h 9"/>
                <a:gd name="T56" fmla="*/ 5 w 9"/>
                <a:gd name="T57" fmla="*/ 1 h 9"/>
                <a:gd name="T58" fmla="*/ 4 w 9"/>
                <a:gd name="T59" fmla="*/ 1 h 9"/>
                <a:gd name="T60" fmla="*/ 3 w 9"/>
                <a:gd name="T6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1"/>
                  </a:moveTo>
                  <a:cubicBezTo>
                    <a:pt x="3" y="1"/>
                    <a:pt x="2" y="1"/>
                    <a:pt x="2" y="1"/>
                  </a:cubicBezTo>
                  <a:cubicBezTo>
                    <a:pt x="2" y="1"/>
                    <a:pt x="1" y="0"/>
                    <a:pt x="1" y="1"/>
                  </a:cubicBezTo>
                  <a:cubicBezTo>
                    <a:pt x="1" y="1"/>
                    <a:pt x="1" y="1"/>
                    <a:pt x="0" y="1"/>
                  </a:cubicBezTo>
                  <a:cubicBezTo>
                    <a:pt x="0" y="2"/>
                    <a:pt x="0" y="2"/>
                    <a:pt x="0" y="2"/>
                  </a:cubicBezTo>
                  <a:cubicBezTo>
                    <a:pt x="0" y="2"/>
                    <a:pt x="1" y="2"/>
                    <a:pt x="1" y="3"/>
                  </a:cubicBezTo>
                  <a:cubicBezTo>
                    <a:pt x="1" y="3"/>
                    <a:pt x="1" y="4"/>
                    <a:pt x="1" y="4"/>
                  </a:cubicBezTo>
                  <a:cubicBezTo>
                    <a:pt x="1" y="4"/>
                    <a:pt x="1" y="4"/>
                    <a:pt x="1" y="5"/>
                  </a:cubicBezTo>
                  <a:cubicBezTo>
                    <a:pt x="2" y="5"/>
                    <a:pt x="2" y="5"/>
                    <a:pt x="2" y="5"/>
                  </a:cubicBezTo>
                  <a:cubicBezTo>
                    <a:pt x="2" y="5"/>
                    <a:pt x="2" y="5"/>
                    <a:pt x="2" y="6"/>
                  </a:cubicBezTo>
                  <a:cubicBezTo>
                    <a:pt x="3" y="6"/>
                    <a:pt x="2" y="6"/>
                    <a:pt x="2" y="7"/>
                  </a:cubicBezTo>
                  <a:cubicBezTo>
                    <a:pt x="2" y="7"/>
                    <a:pt x="3" y="7"/>
                    <a:pt x="3" y="7"/>
                  </a:cubicBezTo>
                  <a:cubicBezTo>
                    <a:pt x="4" y="7"/>
                    <a:pt x="4" y="7"/>
                    <a:pt x="4" y="7"/>
                  </a:cubicBezTo>
                  <a:cubicBezTo>
                    <a:pt x="5" y="7"/>
                    <a:pt x="5" y="7"/>
                    <a:pt x="5" y="7"/>
                  </a:cubicBezTo>
                  <a:cubicBezTo>
                    <a:pt x="6" y="8"/>
                    <a:pt x="5" y="8"/>
                    <a:pt x="6" y="9"/>
                  </a:cubicBezTo>
                  <a:cubicBezTo>
                    <a:pt x="6" y="9"/>
                    <a:pt x="6" y="9"/>
                    <a:pt x="6" y="9"/>
                  </a:cubicBezTo>
                  <a:cubicBezTo>
                    <a:pt x="6" y="8"/>
                    <a:pt x="6" y="8"/>
                    <a:pt x="6" y="8"/>
                  </a:cubicBezTo>
                  <a:cubicBezTo>
                    <a:pt x="7" y="8"/>
                    <a:pt x="7" y="8"/>
                    <a:pt x="7" y="7"/>
                  </a:cubicBezTo>
                  <a:cubicBezTo>
                    <a:pt x="7" y="7"/>
                    <a:pt x="7" y="7"/>
                    <a:pt x="8" y="7"/>
                  </a:cubicBezTo>
                  <a:cubicBezTo>
                    <a:pt x="8" y="7"/>
                    <a:pt x="9" y="7"/>
                    <a:pt x="9" y="6"/>
                  </a:cubicBezTo>
                  <a:cubicBezTo>
                    <a:pt x="9" y="6"/>
                    <a:pt x="9" y="5"/>
                    <a:pt x="9" y="5"/>
                  </a:cubicBezTo>
                  <a:cubicBezTo>
                    <a:pt x="9" y="5"/>
                    <a:pt x="8" y="5"/>
                    <a:pt x="8" y="4"/>
                  </a:cubicBezTo>
                  <a:cubicBezTo>
                    <a:pt x="8" y="4"/>
                    <a:pt x="9" y="4"/>
                    <a:pt x="9" y="3"/>
                  </a:cubicBezTo>
                  <a:cubicBezTo>
                    <a:pt x="9" y="3"/>
                    <a:pt x="8" y="3"/>
                    <a:pt x="8" y="2"/>
                  </a:cubicBezTo>
                  <a:cubicBezTo>
                    <a:pt x="8" y="2"/>
                    <a:pt x="8" y="2"/>
                    <a:pt x="7" y="1"/>
                  </a:cubicBezTo>
                  <a:cubicBezTo>
                    <a:pt x="7" y="1"/>
                    <a:pt x="7" y="1"/>
                    <a:pt x="7" y="1"/>
                  </a:cubicBezTo>
                  <a:cubicBezTo>
                    <a:pt x="7" y="2"/>
                    <a:pt x="7" y="2"/>
                    <a:pt x="6" y="2"/>
                  </a:cubicBezTo>
                  <a:cubicBezTo>
                    <a:pt x="6" y="2"/>
                    <a:pt x="6" y="1"/>
                    <a:pt x="6" y="1"/>
                  </a:cubicBezTo>
                  <a:cubicBezTo>
                    <a:pt x="5" y="1"/>
                    <a:pt x="5" y="1"/>
                    <a:pt x="5" y="1"/>
                  </a:cubicBezTo>
                  <a:cubicBezTo>
                    <a:pt x="5" y="1"/>
                    <a:pt x="4" y="1"/>
                    <a:pt x="4" y="1"/>
                  </a:cubicBezTo>
                  <a:cubicBezTo>
                    <a:pt x="4" y="1"/>
                    <a:pt x="3" y="1"/>
                    <a:pt x="3"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9" name="Freeform 19"/>
            <p:cNvSpPr>
              <a:spLocks/>
            </p:cNvSpPr>
            <p:nvPr/>
          </p:nvSpPr>
          <p:spPr bwMode="auto">
            <a:xfrm>
              <a:off x="9132864" y="4552513"/>
              <a:ext cx="643765" cy="643338"/>
            </a:xfrm>
            <a:custGeom>
              <a:avLst/>
              <a:gdLst>
                <a:gd name="T0" fmla="*/ 33 w 39"/>
                <a:gd name="T1" fmla="*/ 2 h 40"/>
                <a:gd name="T2" fmla="*/ 31 w 39"/>
                <a:gd name="T3" fmla="*/ 1 h 40"/>
                <a:gd name="T4" fmla="*/ 29 w 39"/>
                <a:gd name="T5" fmla="*/ 1 h 40"/>
                <a:gd name="T6" fmla="*/ 27 w 39"/>
                <a:gd name="T7" fmla="*/ 2 h 40"/>
                <a:gd name="T8" fmla="*/ 25 w 39"/>
                <a:gd name="T9" fmla="*/ 4 h 40"/>
                <a:gd name="T10" fmla="*/ 26 w 39"/>
                <a:gd name="T11" fmla="*/ 7 h 40"/>
                <a:gd name="T12" fmla="*/ 23 w 39"/>
                <a:gd name="T13" fmla="*/ 8 h 40"/>
                <a:gd name="T14" fmla="*/ 21 w 39"/>
                <a:gd name="T15" fmla="*/ 7 h 40"/>
                <a:gd name="T16" fmla="*/ 17 w 39"/>
                <a:gd name="T17" fmla="*/ 6 h 40"/>
                <a:gd name="T18" fmla="*/ 15 w 39"/>
                <a:gd name="T19" fmla="*/ 5 h 40"/>
                <a:gd name="T20" fmla="*/ 14 w 39"/>
                <a:gd name="T21" fmla="*/ 2 h 40"/>
                <a:gd name="T22" fmla="*/ 12 w 39"/>
                <a:gd name="T23" fmla="*/ 2 h 40"/>
                <a:gd name="T24" fmla="*/ 9 w 39"/>
                <a:gd name="T25" fmla="*/ 1 h 40"/>
                <a:gd name="T26" fmla="*/ 5 w 39"/>
                <a:gd name="T27" fmla="*/ 0 h 40"/>
                <a:gd name="T28" fmla="*/ 5 w 39"/>
                <a:gd name="T29" fmla="*/ 0 h 40"/>
                <a:gd name="T30" fmla="*/ 5 w 39"/>
                <a:gd name="T31" fmla="*/ 3 h 40"/>
                <a:gd name="T32" fmla="*/ 4 w 39"/>
                <a:gd name="T33" fmla="*/ 3 h 40"/>
                <a:gd name="T34" fmla="*/ 2 w 39"/>
                <a:gd name="T35" fmla="*/ 5 h 40"/>
                <a:gd name="T36" fmla="*/ 2 w 39"/>
                <a:gd name="T37" fmla="*/ 6 h 40"/>
                <a:gd name="T38" fmla="*/ 1 w 39"/>
                <a:gd name="T39" fmla="*/ 9 h 40"/>
                <a:gd name="T40" fmla="*/ 0 w 39"/>
                <a:gd name="T41" fmla="*/ 9 h 40"/>
                <a:gd name="T42" fmla="*/ 0 w 39"/>
                <a:gd name="T43" fmla="*/ 10 h 40"/>
                <a:gd name="T44" fmla="*/ 1 w 39"/>
                <a:gd name="T45" fmla="*/ 13 h 40"/>
                <a:gd name="T46" fmla="*/ 1 w 39"/>
                <a:gd name="T47" fmla="*/ 15 h 40"/>
                <a:gd name="T48" fmla="*/ 1 w 39"/>
                <a:gd name="T49" fmla="*/ 19 h 40"/>
                <a:gd name="T50" fmla="*/ 1 w 39"/>
                <a:gd name="T51" fmla="*/ 20 h 40"/>
                <a:gd name="T52" fmla="*/ 1 w 39"/>
                <a:gd name="T53" fmla="*/ 23 h 40"/>
                <a:gd name="T54" fmla="*/ 3 w 39"/>
                <a:gd name="T55" fmla="*/ 25 h 40"/>
                <a:gd name="T56" fmla="*/ 4 w 39"/>
                <a:gd name="T57" fmla="*/ 26 h 40"/>
                <a:gd name="T58" fmla="*/ 6 w 39"/>
                <a:gd name="T59" fmla="*/ 27 h 40"/>
                <a:gd name="T60" fmla="*/ 8 w 39"/>
                <a:gd name="T61" fmla="*/ 28 h 40"/>
                <a:gd name="T62" fmla="*/ 9 w 39"/>
                <a:gd name="T63" fmla="*/ 29 h 40"/>
                <a:gd name="T64" fmla="*/ 11 w 39"/>
                <a:gd name="T65" fmla="*/ 30 h 40"/>
                <a:gd name="T66" fmla="*/ 13 w 39"/>
                <a:gd name="T67" fmla="*/ 30 h 40"/>
                <a:gd name="T68" fmla="*/ 14 w 39"/>
                <a:gd name="T69" fmla="*/ 30 h 40"/>
                <a:gd name="T70" fmla="*/ 16 w 39"/>
                <a:gd name="T71" fmla="*/ 29 h 40"/>
                <a:gd name="T72" fmla="*/ 17 w 39"/>
                <a:gd name="T73" fmla="*/ 29 h 40"/>
                <a:gd name="T74" fmla="*/ 21 w 39"/>
                <a:gd name="T75" fmla="*/ 31 h 40"/>
                <a:gd name="T76" fmla="*/ 23 w 39"/>
                <a:gd name="T77" fmla="*/ 32 h 40"/>
                <a:gd name="T78" fmla="*/ 26 w 39"/>
                <a:gd name="T79" fmla="*/ 34 h 40"/>
                <a:gd name="T80" fmla="*/ 29 w 39"/>
                <a:gd name="T81" fmla="*/ 36 h 40"/>
                <a:gd name="T82" fmla="*/ 31 w 39"/>
                <a:gd name="T83" fmla="*/ 37 h 40"/>
                <a:gd name="T84" fmla="*/ 34 w 39"/>
                <a:gd name="T85" fmla="*/ 38 h 40"/>
                <a:gd name="T86" fmla="*/ 36 w 39"/>
                <a:gd name="T87" fmla="*/ 40 h 40"/>
                <a:gd name="T88" fmla="*/ 39 w 39"/>
                <a:gd name="T89" fmla="*/ 38 h 40"/>
                <a:gd name="T90" fmla="*/ 38 w 39"/>
                <a:gd name="T91" fmla="*/ 20 h 40"/>
                <a:gd name="T92" fmla="*/ 38 w 39"/>
                <a:gd name="T93" fmla="*/ 10 h 40"/>
                <a:gd name="T94" fmla="*/ 37 w 39"/>
                <a:gd name="T95" fmla="*/ 6 h 40"/>
                <a:gd name="T96" fmla="*/ 38 w 39"/>
                <a:gd name="T97" fmla="*/ 5 h 40"/>
                <a:gd name="T98" fmla="*/ 38 w 39"/>
                <a:gd name="T99" fmla="*/ 4 h 40"/>
                <a:gd name="T100" fmla="*/ 34 w 39"/>
                <a:gd name="T101"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40">
                  <a:moveTo>
                    <a:pt x="33" y="3"/>
                  </a:moveTo>
                  <a:cubicBezTo>
                    <a:pt x="33" y="3"/>
                    <a:pt x="33" y="3"/>
                    <a:pt x="33" y="2"/>
                  </a:cubicBezTo>
                  <a:cubicBezTo>
                    <a:pt x="33" y="2"/>
                    <a:pt x="32" y="2"/>
                    <a:pt x="32" y="2"/>
                  </a:cubicBezTo>
                  <a:cubicBezTo>
                    <a:pt x="32" y="1"/>
                    <a:pt x="31" y="2"/>
                    <a:pt x="31" y="1"/>
                  </a:cubicBezTo>
                  <a:cubicBezTo>
                    <a:pt x="31" y="1"/>
                    <a:pt x="31" y="1"/>
                    <a:pt x="30" y="1"/>
                  </a:cubicBezTo>
                  <a:cubicBezTo>
                    <a:pt x="30" y="0"/>
                    <a:pt x="30" y="0"/>
                    <a:pt x="29" y="1"/>
                  </a:cubicBezTo>
                  <a:cubicBezTo>
                    <a:pt x="29" y="1"/>
                    <a:pt x="29" y="1"/>
                    <a:pt x="28" y="1"/>
                  </a:cubicBezTo>
                  <a:cubicBezTo>
                    <a:pt x="28" y="2"/>
                    <a:pt x="28" y="2"/>
                    <a:pt x="27" y="2"/>
                  </a:cubicBezTo>
                  <a:cubicBezTo>
                    <a:pt x="26" y="2"/>
                    <a:pt x="26" y="2"/>
                    <a:pt x="26" y="3"/>
                  </a:cubicBezTo>
                  <a:cubicBezTo>
                    <a:pt x="25" y="3"/>
                    <a:pt x="25" y="3"/>
                    <a:pt x="25" y="4"/>
                  </a:cubicBezTo>
                  <a:cubicBezTo>
                    <a:pt x="25" y="5"/>
                    <a:pt x="26" y="5"/>
                    <a:pt x="26" y="5"/>
                  </a:cubicBezTo>
                  <a:cubicBezTo>
                    <a:pt x="26" y="6"/>
                    <a:pt x="26" y="6"/>
                    <a:pt x="26" y="7"/>
                  </a:cubicBezTo>
                  <a:cubicBezTo>
                    <a:pt x="25" y="7"/>
                    <a:pt x="25" y="8"/>
                    <a:pt x="25" y="8"/>
                  </a:cubicBezTo>
                  <a:cubicBezTo>
                    <a:pt x="24" y="8"/>
                    <a:pt x="24" y="8"/>
                    <a:pt x="23" y="8"/>
                  </a:cubicBezTo>
                  <a:cubicBezTo>
                    <a:pt x="23" y="8"/>
                    <a:pt x="22" y="8"/>
                    <a:pt x="22" y="7"/>
                  </a:cubicBezTo>
                  <a:cubicBezTo>
                    <a:pt x="21" y="7"/>
                    <a:pt x="21" y="7"/>
                    <a:pt x="21" y="7"/>
                  </a:cubicBezTo>
                  <a:cubicBezTo>
                    <a:pt x="20" y="6"/>
                    <a:pt x="19" y="7"/>
                    <a:pt x="18" y="6"/>
                  </a:cubicBezTo>
                  <a:cubicBezTo>
                    <a:pt x="18" y="6"/>
                    <a:pt x="17" y="6"/>
                    <a:pt x="17" y="6"/>
                  </a:cubicBezTo>
                  <a:cubicBezTo>
                    <a:pt x="16" y="6"/>
                    <a:pt x="16" y="6"/>
                    <a:pt x="15" y="5"/>
                  </a:cubicBezTo>
                  <a:cubicBezTo>
                    <a:pt x="15" y="5"/>
                    <a:pt x="15" y="5"/>
                    <a:pt x="15" y="5"/>
                  </a:cubicBezTo>
                  <a:cubicBezTo>
                    <a:pt x="14" y="4"/>
                    <a:pt x="14" y="4"/>
                    <a:pt x="14" y="3"/>
                  </a:cubicBezTo>
                  <a:cubicBezTo>
                    <a:pt x="14" y="3"/>
                    <a:pt x="14" y="3"/>
                    <a:pt x="14" y="2"/>
                  </a:cubicBezTo>
                  <a:cubicBezTo>
                    <a:pt x="13" y="2"/>
                    <a:pt x="13" y="2"/>
                    <a:pt x="13" y="2"/>
                  </a:cubicBezTo>
                  <a:cubicBezTo>
                    <a:pt x="12" y="2"/>
                    <a:pt x="12" y="2"/>
                    <a:pt x="12" y="2"/>
                  </a:cubicBezTo>
                  <a:cubicBezTo>
                    <a:pt x="11" y="2"/>
                    <a:pt x="10" y="2"/>
                    <a:pt x="10" y="2"/>
                  </a:cubicBezTo>
                  <a:cubicBezTo>
                    <a:pt x="10" y="1"/>
                    <a:pt x="10" y="1"/>
                    <a:pt x="9" y="1"/>
                  </a:cubicBezTo>
                  <a:cubicBezTo>
                    <a:pt x="9" y="0"/>
                    <a:pt x="9" y="0"/>
                    <a:pt x="8" y="0"/>
                  </a:cubicBezTo>
                  <a:cubicBezTo>
                    <a:pt x="7" y="0"/>
                    <a:pt x="7" y="0"/>
                    <a:pt x="5" y="0"/>
                  </a:cubicBezTo>
                  <a:cubicBezTo>
                    <a:pt x="5" y="0"/>
                    <a:pt x="5" y="0"/>
                    <a:pt x="5" y="0"/>
                  </a:cubicBezTo>
                  <a:cubicBezTo>
                    <a:pt x="5" y="0"/>
                    <a:pt x="5" y="0"/>
                    <a:pt x="5" y="0"/>
                  </a:cubicBezTo>
                  <a:cubicBezTo>
                    <a:pt x="5" y="1"/>
                    <a:pt x="5" y="1"/>
                    <a:pt x="5" y="2"/>
                  </a:cubicBezTo>
                  <a:cubicBezTo>
                    <a:pt x="5" y="2"/>
                    <a:pt x="5" y="2"/>
                    <a:pt x="5" y="3"/>
                  </a:cubicBezTo>
                  <a:cubicBezTo>
                    <a:pt x="5" y="3"/>
                    <a:pt x="5" y="3"/>
                    <a:pt x="4" y="3"/>
                  </a:cubicBezTo>
                  <a:cubicBezTo>
                    <a:pt x="4" y="3"/>
                    <a:pt x="4" y="3"/>
                    <a:pt x="4" y="3"/>
                  </a:cubicBezTo>
                  <a:cubicBezTo>
                    <a:pt x="3" y="3"/>
                    <a:pt x="3" y="3"/>
                    <a:pt x="3" y="4"/>
                  </a:cubicBezTo>
                  <a:cubicBezTo>
                    <a:pt x="3" y="4"/>
                    <a:pt x="3" y="4"/>
                    <a:pt x="2" y="5"/>
                  </a:cubicBezTo>
                  <a:cubicBezTo>
                    <a:pt x="2" y="5"/>
                    <a:pt x="2" y="5"/>
                    <a:pt x="2" y="5"/>
                  </a:cubicBezTo>
                  <a:cubicBezTo>
                    <a:pt x="1" y="5"/>
                    <a:pt x="2" y="6"/>
                    <a:pt x="2" y="6"/>
                  </a:cubicBezTo>
                  <a:cubicBezTo>
                    <a:pt x="2" y="7"/>
                    <a:pt x="2" y="7"/>
                    <a:pt x="2" y="8"/>
                  </a:cubicBezTo>
                  <a:cubicBezTo>
                    <a:pt x="2" y="8"/>
                    <a:pt x="1" y="8"/>
                    <a:pt x="1" y="9"/>
                  </a:cubicBezTo>
                  <a:cubicBezTo>
                    <a:pt x="1" y="9"/>
                    <a:pt x="1" y="9"/>
                    <a:pt x="0" y="9"/>
                  </a:cubicBezTo>
                  <a:cubicBezTo>
                    <a:pt x="0" y="9"/>
                    <a:pt x="0" y="9"/>
                    <a:pt x="0" y="9"/>
                  </a:cubicBezTo>
                  <a:cubicBezTo>
                    <a:pt x="0" y="9"/>
                    <a:pt x="0" y="9"/>
                    <a:pt x="0" y="10"/>
                  </a:cubicBezTo>
                  <a:cubicBezTo>
                    <a:pt x="0" y="10"/>
                    <a:pt x="0" y="10"/>
                    <a:pt x="0" y="10"/>
                  </a:cubicBezTo>
                  <a:cubicBezTo>
                    <a:pt x="1" y="11"/>
                    <a:pt x="0" y="11"/>
                    <a:pt x="0" y="12"/>
                  </a:cubicBezTo>
                  <a:cubicBezTo>
                    <a:pt x="1" y="12"/>
                    <a:pt x="1" y="12"/>
                    <a:pt x="1" y="13"/>
                  </a:cubicBezTo>
                  <a:cubicBezTo>
                    <a:pt x="1" y="13"/>
                    <a:pt x="1" y="13"/>
                    <a:pt x="1" y="14"/>
                  </a:cubicBezTo>
                  <a:cubicBezTo>
                    <a:pt x="1" y="15"/>
                    <a:pt x="1" y="15"/>
                    <a:pt x="1" y="15"/>
                  </a:cubicBezTo>
                  <a:cubicBezTo>
                    <a:pt x="1" y="16"/>
                    <a:pt x="1" y="16"/>
                    <a:pt x="1" y="17"/>
                  </a:cubicBezTo>
                  <a:cubicBezTo>
                    <a:pt x="1" y="18"/>
                    <a:pt x="1" y="18"/>
                    <a:pt x="1" y="19"/>
                  </a:cubicBezTo>
                  <a:cubicBezTo>
                    <a:pt x="1" y="19"/>
                    <a:pt x="1" y="20"/>
                    <a:pt x="1" y="20"/>
                  </a:cubicBezTo>
                  <a:cubicBezTo>
                    <a:pt x="1" y="20"/>
                    <a:pt x="1" y="20"/>
                    <a:pt x="1" y="20"/>
                  </a:cubicBezTo>
                  <a:cubicBezTo>
                    <a:pt x="1" y="21"/>
                    <a:pt x="1" y="21"/>
                    <a:pt x="1" y="22"/>
                  </a:cubicBezTo>
                  <a:cubicBezTo>
                    <a:pt x="1" y="23"/>
                    <a:pt x="1" y="23"/>
                    <a:pt x="1" y="23"/>
                  </a:cubicBezTo>
                  <a:cubicBezTo>
                    <a:pt x="1" y="24"/>
                    <a:pt x="2" y="24"/>
                    <a:pt x="2" y="25"/>
                  </a:cubicBezTo>
                  <a:cubicBezTo>
                    <a:pt x="2" y="25"/>
                    <a:pt x="2" y="25"/>
                    <a:pt x="3" y="25"/>
                  </a:cubicBezTo>
                  <a:cubicBezTo>
                    <a:pt x="3" y="25"/>
                    <a:pt x="3" y="25"/>
                    <a:pt x="3" y="25"/>
                  </a:cubicBezTo>
                  <a:cubicBezTo>
                    <a:pt x="4" y="25"/>
                    <a:pt x="4" y="25"/>
                    <a:pt x="4" y="26"/>
                  </a:cubicBezTo>
                  <a:cubicBezTo>
                    <a:pt x="5" y="26"/>
                    <a:pt x="5" y="26"/>
                    <a:pt x="5" y="26"/>
                  </a:cubicBezTo>
                  <a:cubicBezTo>
                    <a:pt x="5" y="26"/>
                    <a:pt x="6" y="26"/>
                    <a:pt x="6" y="27"/>
                  </a:cubicBezTo>
                  <a:cubicBezTo>
                    <a:pt x="6" y="27"/>
                    <a:pt x="6" y="28"/>
                    <a:pt x="6" y="28"/>
                  </a:cubicBezTo>
                  <a:cubicBezTo>
                    <a:pt x="7" y="28"/>
                    <a:pt x="7" y="28"/>
                    <a:pt x="8" y="28"/>
                  </a:cubicBezTo>
                  <a:cubicBezTo>
                    <a:pt x="8" y="28"/>
                    <a:pt x="8" y="29"/>
                    <a:pt x="8" y="29"/>
                  </a:cubicBezTo>
                  <a:cubicBezTo>
                    <a:pt x="9" y="29"/>
                    <a:pt x="9" y="29"/>
                    <a:pt x="9" y="29"/>
                  </a:cubicBezTo>
                  <a:cubicBezTo>
                    <a:pt x="10" y="29"/>
                    <a:pt x="10" y="29"/>
                    <a:pt x="11" y="29"/>
                  </a:cubicBezTo>
                  <a:cubicBezTo>
                    <a:pt x="11" y="30"/>
                    <a:pt x="11" y="30"/>
                    <a:pt x="11" y="30"/>
                  </a:cubicBezTo>
                  <a:cubicBezTo>
                    <a:pt x="12" y="30"/>
                    <a:pt x="12" y="31"/>
                    <a:pt x="12" y="31"/>
                  </a:cubicBezTo>
                  <a:cubicBezTo>
                    <a:pt x="12" y="31"/>
                    <a:pt x="13" y="31"/>
                    <a:pt x="13" y="30"/>
                  </a:cubicBezTo>
                  <a:cubicBezTo>
                    <a:pt x="13" y="30"/>
                    <a:pt x="13" y="30"/>
                    <a:pt x="14" y="30"/>
                  </a:cubicBezTo>
                  <a:cubicBezTo>
                    <a:pt x="14" y="30"/>
                    <a:pt x="14" y="30"/>
                    <a:pt x="14" y="30"/>
                  </a:cubicBezTo>
                  <a:cubicBezTo>
                    <a:pt x="14" y="30"/>
                    <a:pt x="14" y="30"/>
                    <a:pt x="15" y="29"/>
                  </a:cubicBezTo>
                  <a:cubicBezTo>
                    <a:pt x="15" y="29"/>
                    <a:pt x="15" y="29"/>
                    <a:pt x="16" y="29"/>
                  </a:cubicBezTo>
                  <a:cubicBezTo>
                    <a:pt x="16" y="29"/>
                    <a:pt x="16" y="29"/>
                    <a:pt x="16" y="28"/>
                  </a:cubicBezTo>
                  <a:cubicBezTo>
                    <a:pt x="16" y="28"/>
                    <a:pt x="16" y="29"/>
                    <a:pt x="17" y="29"/>
                  </a:cubicBezTo>
                  <a:cubicBezTo>
                    <a:pt x="17" y="29"/>
                    <a:pt x="18" y="29"/>
                    <a:pt x="18" y="30"/>
                  </a:cubicBezTo>
                  <a:cubicBezTo>
                    <a:pt x="19" y="30"/>
                    <a:pt x="20" y="31"/>
                    <a:pt x="21" y="31"/>
                  </a:cubicBezTo>
                  <a:cubicBezTo>
                    <a:pt x="21" y="31"/>
                    <a:pt x="22" y="31"/>
                    <a:pt x="23" y="32"/>
                  </a:cubicBezTo>
                  <a:cubicBezTo>
                    <a:pt x="23" y="32"/>
                    <a:pt x="23" y="32"/>
                    <a:pt x="23" y="32"/>
                  </a:cubicBezTo>
                  <a:cubicBezTo>
                    <a:pt x="23" y="33"/>
                    <a:pt x="24" y="33"/>
                    <a:pt x="24" y="33"/>
                  </a:cubicBezTo>
                  <a:cubicBezTo>
                    <a:pt x="25" y="33"/>
                    <a:pt x="25" y="33"/>
                    <a:pt x="26" y="34"/>
                  </a:cubicBezTo>
                  <a:cubicBezTo>
                    <a:pt x="27" y="34"/>
                    <a:pt x="27" y="35"/>
                    <a:pt x="28" y="35"/>
                  </a:cubicBezTo>
                  <a:cubicBezTo>
                    <a:pt x="28" y="35"/>
                    <a:pt x="29" y="35"/>
                    <a:pt x="29" y="36"/>
                  </a:cubicBezTo>
                  <a:cubicBezTo>
                    <a:pt x="29" y="36"/>
                    <a:pt x="30" y="36"/>
                    <a:pt x="30" y="36"/>
                  </a:cubicBezTo>
                  <a:cubicBezTo>
                    <a:pt x="30" y="37"/>
                    <a:pt x="31" y="37"/>
                    <a:pt x="31" y="37"/>
                  </a:cubicBezTo>
                  <a:cubicBezTo>
                    <a:pt x="32" y="37"/>
                    <a:pt x="32" y="38"/>
                    <a:pt x="33" y="38"/>
                  </a:cubicBezTo>
                  <a:cubicBezTo>
                    <a:pt x="33" y="38"/>
                    <a:pt x="34" y="38"/>
                    <a:pt x="34" y="38"/>
                  </a:cubicBezTo>
                  <a:cubicBezTo>
                    <a:pt x="35" y="39"/>
                    <a:pt x="35" y="39"/>
                    <a:pt x="35" y="39"/>
                  </a:cubicBezTo>
                  <a:cubicBezTo>
                    <a:pt x="36" y="39"/>
                    <a:pt x="36" y="40"/>
                    <a:pt x="36" y="40"/>
                  </a:cubicBezTo>
                  <a:cubicBezTo>
                    <a:pt x="36" y="38"/>
                    <a:pt x="36" y="38"/>
                    <a:pt x="36" y="38"/>
                  </a:cubicBezTo>
                  <a:cubicBezTo>
                    <a:pt x="39" y="38"/>
                    <a:pt x="39" y="38"/>
                    <a:pt x="39" y="38"/>
                  </a:cubicBezTo>
                  <a:cubicBezTo>
                    <a:pt x="39" y="32"/>
                    <a:pt x="39" y="32"/>
                    <a:pt x="39" y="32"/>
                  </a:cubicBezTo>
                  <a:cubicBezTo>
                    <a:pt x="39" y="32"/>
                    <a:pt x="39" y="26"/>
                    <a:pt x="38" y="20"/>
                  </a:cubicBezTo>
                  <a:cubicBezTo>
                    <a:pt x="38" y="16"/>
                    <a:pt x="38" y="11"/>
                    <a:pt x="38" y="11"/>
                  </a:cubicBezTo>
                  <a:cubicBezTo>
                    <a:pt x="38" y="11"/>
                    <a:pt x="38" y="11"/>
                    <a:pt x="38" y="10"/>
                  </a:cubicBezTo>
                  <a:cubicBezTo>
                    <a:pt x="38" y="9"/>
                    <a:pt x="37" y="8"/>
                    <a:pt x="37" y="7"/>
                  </a:cubicBezTo>
                  <a:cubicBezTo>
                    <a:pt x="37" y="7"/>
                    <a:pt x="37" y="7"/>
                    <a:pt x="37" y="6"/>
                  </a:cubicBezTo>
                  <a:cubicBezTo>
                    <a:pt x="37" y="6"/>
                    <a:pt x="37" y="6"/>
                    <a:pt x="37" y="5"/>
                  </a:cubicBezTo>
                  <a:cubicBezTo>
                    <a:pt x="37" y="5"/>
                    <a:pt x="38" y="5"/>
                    <a:pt x="38" y="5"/>
                  </a:cubicBezTo>
                  <a:cubicBezTo>
                    <a:pt x="38" y="5"/>
                    <a:pt x="38" y="5"/>
                    <a:pt x="38" y="5"/>
                  </a:cubicBezTo>
                  <a:cubicBezTo>
                    <a:pt x="38" y="5"/>
                    <a:pt x="38" y="4"/>
                    <a:pt x="38" y="4"/>
                  </a:cubicBezTo>
                  <a:cubicBezTo>
                    <a:pt x="37" y="4"/>
                    <a:pt x="36" y="4"/>
                    <a:pt x="36" y="4"/>
                  </a:cubicBezTo>
                  <a:cubicBezTo>
                    <a:pt x="35" y="4"/>
                    <a:pt x="35" y="4"/>
                    <a:pt x="34" y="3"/>
                  </a:cubicBezTo>
                  <a:cubicBezTo>
                    <a:pt x="34" y="3"/>
                    <a:pt x="33" y="4"/>
                    <a:pt x="33"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0" name="Freeform 20"/>
            <p:cNvSpPr>
              <a:spLocks/>
            </p:cNvSpPr>
            <p:nvPr/>
          </p:nvSpPr>
          <p:spPr bwMode="auto">
            <a:xfrm>
              <a:off x="9728043" y="5195851"/>
              <a:ext cx="0" cy="16557"/>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1" name="Freeform 21"/>
            <p:cNvSpPr>
              <a:spLocks/>
            </p:cNvSpPr>
            <p:nvPr/>
          </p:nvSpPr>
          <p:spPr bwMode="auto">
            <a:xfrm>
              <a:off x="10158029" y="4535956"/>
              <a:ext cx="165192" cy="193947"/>
            </a:xfrm>
            <a:custGeom>
              <a:avLst/>
              <a:gdLst>
                <a:gd name="T0" fmla="*/ 9 w 10"/>
                <a:gd name="T1" fmla="*/ 2 h 12"/>
                <a:gd name="T2" fmla="*/ 9 w 10"/>
                <a:gd name="T3" fmla="*/ 1 h 12"/>
                <a:gd name="T4" fmla="*/ 9 w 10"/>
                <a:gd name="T5" fmla="*/ 0 h 12"/>
                <a:gd name="T6" fmla="*/ 9 w 10"/>
                <a:gd name="T7" fmla="*/ 0 h 12"/>
                <a:gd name="T8" fmla="*/ 8 w 10"/>
                <a:gd name="T9" fmla="*/ 1 h 12"/>
                <a:gd name="T10" fmla="*/ 6 w 10"/>
                <a:gd name="T11" fmla="*/ 2 h 12"/>
                <a:gd name="T12" fmla="*/ 5 w 10"/>
                <a:gd name="T13" fmla="*/ 3 h 12"/>
                <a:gd name="T14" fmla="*/ 4 w 10"/>
                <a:gd name="T15" fmla="*/ 4 h 12"/>
                <a:gd name="T16" fmla="*/ 3 w 10"/>
                <a:gd name="T17" fmla="*/ 3 h 12"/>
                <a:gd name="T18" fmla="*/ 2 w 10"/>
                <a:gd name="T19" fmla="*/ 2 h 12"/>
                <a:gd name="T20" fmla="*/ 1 w 10"/>
                <a:gd name="T21" fmla="*/ 2 h 12"/>
                <a:gd name="T22" fmla="*/ 1 w 10"/>
                <a:gd name="T23" fmla="*/ 2 h 12"/>
                <a:gd name="T24" fmla="*/ 1 w 10"/>
                <a:gd name="T25" fmla="*/ 3 h 12"/>
                <a:gd name="T26" fmla="*/ 0 w 10"/>
                <a:gd name="T27" fmla="*/ 4 h 12"/>
                <a:gd name="T28" fmla="*/ 1 w 10"/>
                <a:gd name="T29" fmla="*/ 6 h 12"/>
                <a:gd name="T30" fmla="*/ 1 w 10"/>
                <a:gd name="T31" fmla="*/ 8 h 12"/>
                <a:gd name="T32" fmla="*/ 0 w 10"/>
                <a:gd name="T33" fmla="*/ 10 h 12"/>
                <a:gd name="T34" fmla="*/ 0 w 10"/>
                <a:gd name="T35" fmla="*/ 12 h 12"/>
                <a:gd name="T36" fmla="*/ 0 w 10"/>
                <a:gd name="T37" fmla="*/ 12 h 12"/>
                <a:gd name="T38" fmla="*/ 1 w 10"/>
                <a:gd name="T39" fmla="*/ 12 h 12"/>
                <a:gd name="T40" fmla="*/ 2 w 10"/>
                <a:gd name="T41" fmla="*/ 12 h 12"/>
                <a:gd name="T42" fmla="*/ 3 w 10"/>
                <a:gd name="T43" fmla="*/ 12 h 12"/>
                <a:gd name="T44" fmla="*/ 4 w 10"/>
                <a:gd name="T45" fmla="*/ 11 h 12"/>
                <a:gd name="T46" fmla="*/ 4 w 10"/>
                <a:gd name="T47" fmla="*/ 10 h 12"/>
                <a:gd name="T48" fmla="*/ 6 w 10"/>
                <a:gd name="T49" fmla="*/ 10 h 12"/>
                <a:gd name="T50" fmla="*/ 6 w 10"/>
                <a:gd name="T51" fmla="*/ 9 h 12"/>
                <a:gd name="T52" fmla="*/ 6 w 10"/>
                <a:gd name="T53" fmla="*/ 8 h 12"/>
                <a:gd name="T54" fmla="*/ 5 w 10"/>
                <a:gd name="T55" fmla="*/ 8 h 12"/>
                <a:gd name="T56" fmla="*/ 4 w 10"/>
                <a:gd name="T57" fmla="*/ 7 h 12"/>
                <a:gd name="T58" fmla="*/ 5 w 10"/>
                <a:gd name="T59" fmla="*/ 6 h 12"/>
                <a:gd name="T60" fmla="*/ 7 w 10"/>
                <a:gd name="T61" fmla="*/ 5 h 12"/>
                <a:gd name="T62" fmla="*/ 8 w 10"/>
                <a:gd name="T63" fmla="*/ 5 h 12"/>
                <a:gd name="T64" fmla="*/ 9 w 10"/>
                <a:gd name="T65" fmla="*/ 4 h 12"/>
                <a:gd name="T66" fmla="*/ 10 w 10"/>
                <a:gd name="T67" fmla="*/ 4 h 12"/>
                <a:gd name="T68" fmla="*/ 9 w 10"/>
                <a:gd name="T69" fmla="*/ 4 h 12"/>
                <a:gd name="T70" fmla="*/ 9 w 10"/>
                <a:gd name="T7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2">
                  <a:moveTo>
                    <a:pt x="9" y="2"/>
                  </a:moveTo>
                  <a:cubicBezTo>
                    <a:pt x="9" y="2"/>
                    <a:pt x="9" y="2"/>
                    <a:pt x="9" y="1"/>
                  </a:cubicBezTo>
                  <a:cubicBezTo>
                    <a:pt x="9" y="1"/>
                    <a:pt x="9" y="1"/>
                    <a:pt x="9" y="0"/>
                  </a:cubicBezTo>
                  <a:cubicBezTo>
                    <a:pt x="9" y="0"/>
                    <a:pt x="9" y="0"/>
                    <a:pt x="9" y="0"/>
                  </a:cubicBezTo>
                  <a:cubicBezTo>
                    <a:pt x="8" y="1"/>
                    <a:pt x="8" y="1"/>
                    <a:pt x="8" y="1"/>
                  </a:cubicBezTo>
                  <a:cubicBezTo>
                    <a:pt x="7" y="1"/>
                    <a:pt x="7" y="2"/>
                    <a:pt x="6" y="2"/>
                  </a:cubicBezTo>
                  <a:cubicBezTo>
                    <a:pt x="6" y="2"/>
                    <a:pt x="6" y="2"/>
                    <a:pt x="5" y="3"/>
                  </a:cubicBezTo>
                  <a:cubicBezTo>
                    <a:pt x="5" y="3"/>
                    <a:pt x="5" y="4"/>
                    <a:pt x="4" y="4"/>
                  </a:cubicBezTo>
                  <a:cubicBezTo>
                    <a:pt x="4" y="4"/>
                    <a:pt x="3" y="3"/>
                    <a:pt x="3" y="3"/>
                  </a:cubicBezTo>
                  <a:cubicBezTo>
                    <a:pt x="3" y="3"/>
                    <a:pt x="2" y="2"/>
                    <a:pt x="2" y="2"/>
                  </a:cubicBezTo>
                  <a:cubicBezTo>
                    <a:pt x="2" y="2"/>
                    <a:pt x="2" y="2"/>
                    <a:pt x="1" y="2"/>
                  </a:cubicBezTo>
                  <a:cubicBezTo>
                    <a:pt x="1" y="2"/>
                    <a:pt x="1" y="2"/>
                    <a:pt x="1" y="2"/>
                  </a:cubicBezTo>
                  <a:cubicBezTo>
                    <a:pt x="1" y="2"/>
                    <a:pt x="1" y="2"/>
                    <a:pt x="1" y="3"/>
                  </a:cubicBezTo>
                  <a:cubicBezTo>
                    <a:pt x="0" y="3"/>
                    <a:pt x="0" y="4"/>
                    <a:pt x="0" y="4"/>
                  </a:cubicBezTo>
                  <a:cubicBezTo>
                    <a:pt x="0" y="5"/>
                    <a:pt x="1" y="6"/>
                    <a:pt x="1" y="6"/>
                  </a:cubicBezTo>
                  <a:cubicBezTo>
                    <a:pt x="1" y="7"/>
                    <a:pt x="1" y="7"/>
                    <a:pt x="1" y="8"/>
                  </a:cubicBezTo>
                  <a:cubicBezTo>
                    <a:pt x="1" y="9"/>
                    <a:pt x="1" y="9"/>
                    <a:pt x="0" y="10"/>
                  </a:cubicBezTo>
                  <a:cubicBezTo>
                    <a:pt x="0" y="10"/>
                    <a:pt x="0" y="11"/>
                    <a:pt x="0" y="12"/>
                  </a:cubicBezTo>
                  <a:cubicBezTo>
                    <a:pt x="0" y="12"/>
                    <a:pt x="0" y="12"/>
                    <a:pt x="0" y="12"/>
                  </a:cubicBezTo>
                  <a:cubicBezTo>
                    <a:pt x="0" y="12"/>
                    <a:pt x="0" y="12"/>
                    <a:pt x="1" y="12"/>
                  </a:cubicBezTo>
                  <a:cubicBezTo>
                    <a:pt x="1" y="12"/>
                    <a:pt x="2" y="12"/>
                    <a:pt x="2" y="12"/>
                  </a:cubicBezTo>
                  <a:cubicBezTo>
                    <a:pt x="3" y="12"/>
                    <a:pt x="3" y="12"/>
                    <a:pt x="3" y="12"/>
                  </a:cubicBezTo>
                  <a:cubicBezTo>
                    <a:pt x="3" y="12"/>
                    <a:pt x="3" y="11"/>
                    <a:pt x="4" y="11"/>
                  </a:cubicBezTo>
                  <a:cubicBezTo>
                    <a:pt x="4" y="11"/>
                    <a:pt x="4" y="11"/>
                    <a:pt x="4" y="10"/>
                  </a:cubicBezTo>
                  <a:cubicBezTo>
                    <a:pt x="5" y="10"/>
                    <a:pt x="6" y="11"/>
                    <a:pt x="6" y="10"/>
                  </a:cubicBezTo>
                  <a:cubicBezTo>
                    <a:pt x="7" y="10"/>
                    <a:pt x="6" y="9"/>
                    <a:pt x="6" y="9"/>
                  </a:cubicBezTo>
                  <a:cubicBezTo>
                    <a:pt x="6" y="8"/>
                    <a:pt x="6" y="8"/>
                    <a:pt x="6" y="8"/>
                  </a:cubicBezTo>
                  <a:cubicBezTo>
                    <a:pt x="6" y="7"/>
                    <a:pt x="5" y="8"/>
                    <a:pt x="5" y="8"/>
                  </a:cubicBezTo>
                  <a:cubicBezTo>
                    <a:pt x="5" y="7"/>
                    <a:pt x="4" y="7"/>
                    <a:pt x="4" y="7"/>
                  </a:cubicBezTo>
                  <a:cubicBezTo>
                    <a:pt x="4" y="6"/>
                    <a:pt x="5" y="6"/>
                    <a:pt x="5" y="6"/>
                  </a:cubicBezTo>
                  <a:cubicBezTo>
                    <a:pt x="6" y="5"/>
                    <a:pt x="6" y="5"/>
                    <a:pt x="7" y="5"/>
                  </a:cubicBezTo>
                  <a:cubicBezTo>
                    <a:pt x="7" y="5"/>
                    <a:pt x="8" y="5"/>
                    <a:pt x="8" y="5"/>
                  </a:cubicBezTo>
                  <a:cubicBezTo>
                    <a:pt x="8" y="5"/>
                    <a:pt x="9" y="5"/>
                    <a:pt x="9" y="4"/>
                  </a:cubicBezTo>
                  <a:cubicBezTo>
                    <a:pt x="9" y="4"/>
                    <a:pt x="9" y="4"/>
                    <a:pt x="10" y="4"/>
                  </a:cubicBezTo>
                  <a:cubicBezTo>
                    <a:pt x="9" y="4"/>
                    <a:pt x="9" y="4"/>
                    <a:pt x="9" y="4"/>
                  </a:cubicBezTo>
                  <a:cubicBezTo>
                    <a:pt x="9" y="3"/>
                    <a:pt x="9" y="3"/>
                    <a:pt x="9"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2" name="Freeform 22"/>
            <p:cNvSpPr>
              <a:spLocks/>
            </p:cNvSpPr>
            <p:nvPr/>
          </p:nvSpPr>
          <p:spPr bwMode="auto">
            <a:xfrm>
              <a:off x="9332067" y="5581380"/>
              <a:ext cx="544163" cy="404452"/>
            </a:xfrm>
            <a:custGeom>
              <a:avLst/>
              <a:gdLst>
                <a:gd name="T0" fmla="*/ 31 w 33"/>
                <a:gd name="T1" fmla="*/ 14 h 25"/>
                <a:gd name="T2" fmla="*/ 30 w 33"/>
                <a:gd name="T3" fmla="*/ 12 h 25"/>
                <a:gd name="T4" fmla="*/ 28 w 33"/>
                <a:gd name="T5" fmla="*/ 9 h 25"/>
                <a:gd name="T6" fmla="*/ 26 w 33"/>
                <a:gd name="T7" fmla="*/ 7 h 25"/>
                <a:gd name="T8" fmla="*/ 24 w 33"/>
                <a:gd name="T9" fmla="*/ 6 h 25"/>
                <a:gd name="T10" fmla="*/ 24 w 33"/>
                <a:gd name="T11" fmla="*/ 3 h 25"/>
                <a:gd name="T12" fmla="*/ 22 w 33"/>
                <a:gd name="T13" fmla="*/ 0 h 25"/>
                <a:gd name="T14" fmla="*/ 21 w 33"/>
                <a:gd name="T15" fmla="*/ 0 h 25"/>
                <a:gd name="T16" fmla="*/ 19 w 33"/>
                <a:gd name="T17" fmla="*/ 1 h 25"/>
                <a:gd name="T18" fmla="*/ 18 w 33"/>
                <a:gd name="T19" fmla="*/ 2 h 25"/>
                <a:gd name="T20" fmla="*/ 17 w 33"/>
                <a:gd name="T21" fmla="*/ 4 h 25"/>
                <a:gd name="T22" fmla="*/ 16 w 33"/>
                <a:gd name="T23" fmla="*/ 5 h 25"/>
                <a:gd name="T24" fmla="*/ 14 w 33"/>
                <a:gd name="T25" fmla="*/ 6 h 25"/>
                <a:gd name="T26" fmla="*/ 12 w 33"/>
                <a:gd name="T27" fmla="*/ 6 h 25"/>
                <a:gd name="T28" fmla="*/ 10 w 33"/>
                <a:gd name="T29" fmla="*/ 7 h 25"/>
                <a:gd name="T30" fmla="*/ 9 w 33"/>
                <a:gd name="T31" fmla="*/ 9 h 25"/>
                <a:gd name="T32" fmla="*/ 7 w 33"/>
                <a:gd name="T33" fmla="*/ 10 h 25"/>
                <a:gd name="T34" fmla="*/ 6 w 33"/>
                <a:gd name="T35" fmla="*/ 10 h 25"/>
                <a:gd name="T36" fmla="*/ 4 w 33"/>
                <a:gd name="T37" fmla="*/ 10 h 25"/>
                <a:gd name="T38" fmla="*/ 3 w 33"/>
                <a:gd name="T39" fmla="*/ 10 h 25"/>
                <a:gd name="T40" fmla="*/ 2 w 33"/>
                <a:gd name="T41" fmla="*/ 13 h 25"/>
                <a:gd name="T42" fmla="*/ 1 w 33"/>
                <a:gd name="T43" fmla="*/ 14 h 25"/>
                <a:gd name="T44" fmla="*/ 1 w 33"/>
                <a:gd name="T45" fmla="*/ 16 h 25"/>
                <a:gd name="T46" fmla="*/ 1 w 33"/>
                <a:gd name="T47" fmla="*/ 17 h 25"/>
                <a:gd name="T48" fmla="*/ 2 w 33"/>
                <a:gd name="T49" fmla="*/ 19 h 25"/>
                <a:gd name="T50" fmla="*/ 4 w 33"/>
                <a:gd name="T51" fmla="*/ 22 h 25"/>
                <a:gd name="T52" fmla="*/ 5 w 33"/>
                <a:gd name="T53" fmla="*/ 25 h 25"/>
                <a:gd name="T54" fmla="*/ 6 w 33"/>
                <a:gd name="T55" fmla="*/ 23 h 25"/>
                <a:gd name="T56" fmla="*/ 7 w 33"/>
                <a:gd name="T57" fmla="*/ 21 h 25"/>
                <a:gd name="T58" fmla="*/ 10 w 33"/>
                <a:gd name="T59" fmla="*/ 21 h 25"/>
                <a:gd name="T60" fmla="*/ 11 w 33"/>
                <a:gd name="T61" fmla="*/ 21 h 25"/>
                <a:gd name="T62" fmla="*/ 12 w 33"/>
                <a:gd name="T63" fmla="*/ 20 h 25"/>
                <a:gd name="T64" fmla="*/ 13 w 33"/>
                <a:gd name="T65" fmla="*/ 17 h 25"/>
                <a:gd name="T66" fmla="*/ 15 w 33"/>
                <a:gd name="T67" fmla="*/ 17 h 25"/>
                <a:gd name="T68" fmla="*/ 16 w 33"/>
                <a:gd name="T69" fmla="*/ 19 h 25"/>
                <a:gd name="T70" fmla="*/ 18 w 33"/>
                <a:gd name="T71" fmla="*/ 19 h 25"/>
                <a:gd name="T72" fmla="*/ 20 w 33"/>
                <a:gd name="T73" fmla="*/ 19 h 25"/>
                <a:gd name="T74" fmla="*/ 22 w 33"/>
                <a:gd name="T75" fmla="*/ 18 h 25"/>
                <a:gd name="T76" fmla="*/ 23 w 33"/>
                <a:gd name="T77" fmla="*/ 18 h 25"/>
                <a:gd name="T78" fmla="*/ 25 w 33"/>
                <a:gd name="T79" fmla="*/ 18 h 25"/>
                <a:gd name="T80" fmla="*/ 27 w 33"/>
                <a:gd name="T81" fmla="*/ 17 h 25"/>
                <a:gd name="T82" fmla="*/ 28 w 33"/>
                <a:gd name="T83" fmla="*/ 17 h 25"/>
                <a:gd name="T84" fmla="*/ 30 w 33"/>
                <a:gd name="T85" fmla="*/ 17 h 25"/>
                <a:gd name="T86" fmla="*/ 31 w 33"/>
                <a:gd name="T87" fmla="*/ 17 h 25"/>
                <a:gd name="T88" fmla="*/ 33 w 33"/>
                <a:gd name="T89" fmla="*/ 17 h 25"/>
                <a:gd name="T90" fmla="*/ 33 w 33"/>
                <a:gd name="T9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 h="25">
                  <a:moveTo>
                    <a:pt x="32" y="15"/>
                  </a:moveTo>
                  <a:cubicBezTo>
                    <a:pt x="32" y="14"/>
                    <a:pt x="32" y="14"/>
                    <a:pt x="31" y="14"/>
                  </a:cubicBezTo>
                  <a:cubicBezTo>
                    <a:pt x="30" y="13"/>
                    <a:pt x="30" y="13"/>
                    <a:pt x="30" y="13"/>
                  </a:cubicBezTo>
                  <a:cubicBezTo>
                    <a:pt x="30" y="12"/>
                    <a:pt x="30" y="12"/>
                    <a:pt x="30" y="12"/>
                  </a:cubicBezTo>
                  <a:cubicBezTo>
                    <a:pt x="29" y="11"/>
                    <a:pt x="28" y="12"/>
                    <a:pt x="28" y="11"/>
                  </a:cubicBezTo>
                  <a:cubicBezTo>
                    <a:pt x="28" y="10"/>
                    <a:pt x="29" y="10"/>
                    <a:pt x="28" y="9"/>
                  </a:cubicBezTo>
                  <a:cubicBezTo>
                    <a:pt x="28" y="9"/>
                    <a:pt x="28" y="9"/>
                    <a:pt x="28" y="9"/>
                  </a:cubicBezTo>
                  <a:cubicBezTo>
                    <a:pt x="27" y="8"/>
                    <a:pt x="27" y="8"/>
                    <a:pt x="26" y="7"/>
                  </a:cubicBezTo>
                  <a:cubicBezTo>
                    <a:pt x="25" y="7"/>
                    <a:pt x="25" y="7"/>
                    <a:pt x="24" y="6"/>
                  </a:cubicBezTo>
                  <a:cubicBezTo>
                    <a:pt x="24" y="6"/>
                    <a:pt x="24" y="6"/>
                    <a:pt x="24" y="6"/>
                  </a:cubicBezTo>
                  <a:cubicBezTo>
                    <a:pt x="23" y="5"/>
                    <a:pt x="24" y="5"/>
                    <a:pt x="24" y="4"/>
                  </a:cubicBezTo>
                  <a:cubicBezTo>
                    <a:pt x="24" y="4"/>
                    <a:pt x="24" y="3"/>
                    <a:pt x="24" y="3"/>
                  </a:cubicBezTo>
                  <a:cubicBezTo>
                    <a:pt x="24" y="2"/>
                    <a:pt x="23" y="2"/>
                    <a:pt x="23" y="2"/>
                  </a:cubicBezTo>
                  <a:cubicBezTo>
                    <a:pt x="23" y="1"/>
                    <a:pt x="22" y="1"/>
                    <a:pt x="22" y="0"/>
                  </a:cubicBezTo>
                  <a:cubicBezTo>
                    <a:pt x="22" y="0"/>
                    <a:pt x="22" y="0"/>
                    <a:pt x="22" y="0"/>
                  </a:cubicBezTo>
                  <a:cubicBezTo>
                    <a:pt x="21" y="0"/>
                    <a:pt x="21" y="0"/>
                    <a:pt x="21" y="0"/>
                  </a:cubicBezTo>
                  <a:cubicBezTo>
                    <a:pt x="20" y="0"/>
                    <a:pt x="20" y="0"/>
                    <a:pt x="20" y="1"/>
                  </a:cubicBezTo>
                  <a:cubicBezTo>
                    <a:pt x="19" y="1"/>
                    <a:pt x="19" y="1"/>
                    <a:pt x="19" y="1"/>
                  </a:cubicBezTo>
                  <a:cubicBezTo>
                    <a:pt x="19" y="1"/>
                    <a:pt x="19" y="2"/>
                    <a:pt x="19" y="2"/>
                  </a:cubicBezTo>
                  <a:cubicBezTo>
                    <a:pt x="19" y="2"/>
                    <a:pt x="19" y="2"/>
                    <a:pt x="18" y="2"/>
                  </a:cubicBezTo>
                  <a:cubicBezTo>
                    <a:pt x="18" y="3"/>
                    <a:pt x="18" y="3"/>
                    <a:pt x="18" y="3"/>
                  </a:cubicBezTo>
                  <a:cubicBezTo>
                    <a:pt x="17" y="4"/>
                    <a:pt x="17" y="4"/>
                    <a:pt x="17" y="4"/>
                  </a:cubicBezTo>
                  <a:cubicBezTo>
                    <a:pt x="17" y="4"/>
                    <a:pt x="17" y="4"/>
                    <a:pt x="17" y="4"/>
                  </a:cubicBezTo>
                  <a:cubicBezTo>
                    <a:pt x="16" y="5"/>
                    <a:pt x="16" y="5"/>
                    <a:pt x="16" y="5"/>
                  </a:cubicBezTo>
                  <a:cubicBezTo>
                    <a:pt x="16" y="5"/>
                    <a:pt x="16" y="5"/>
                    <a:pt x="15" y="5"/>
                  </a:cubicBezTo>
                  <a:cubicBezTo>
                    <a:pt x="15" y="5"/>
                    <a:pt x="15" y="5"/>
                    <a:pt x="14" y="6"/>
                  </a:cubicBezTo>
                  <a:cubicBezTo>
                    <a:pt x="14" y="6"/>
                    <a:pt x="14" y="6"/>
                    <a:pt x="13" y="6"/>
                  </a:cubicBezTo>
                  <a:cubicBezTo>
                    <a:pt x="13" y="6"/>
                    <a:pt x="13" y="6"/>
                    <a:pt x="12" y="6"/>
                  </a:cubicBezTo>
                  <a:cubicBezTo>
                    <a:pt x="12" y="6"/>
                    <a:pt x="11" y="6"/>
                    <a:pt x="11" y="6"/>
                  </a:cubicBezTo>
                  <a:cubicBezTo>
                    <a:pt x="10" y="6"/>
                    <a:pt x="10" y="6"/>
                    <a:pt x="10" y="7"/>
                  </a:cubicBezTo>
                  <a:cubicBezTo>
                    <a:pt x="9" y="7"/>
                    <a:pt x="9" y="7"/>
                    <a:pt x="9" y="8"/>
                  </a:cubicBezTo>
                  <a:cubicBezTo>
                    <a:pt x="9" y="8"/>
                    <a:pt x="9" y="8"/>
                    <a:pt x="9" y="9"/>
                  </a:cubicBezTo>
                  <a:cubicBezTo>
                    <a:pt x="8" y="9"/>
                    <a:pt x="8" y="8"/>
                    <a:pt x="8" y="9"/>
                  </a:cubicBezTo>
                  <a:cubicBezTo>
                    <a:pt x="7" y="9"/>
                    <a:pt x="7" y="10"/>
                    <a:pt x="7" y="10"/>
                  </a:cubicBezTo>
                  <a:cubicBezTo>
                    <a:pt x="6" y="10"/>
                    <a:pt x="6" y="9"/>
                    <a:pt x="6" y="9"/>
                  </a:cubicBezTo>
                  <a:cubicBezTo>
                    <a:pt x="6" y="9"/>
                    <a:pt x="6" y="9"/>
                    <a:pt x="6" y="10"/>
                  </a:cubicBezTo>
                  <a:cubicBezTo>
                    <a:pt x="5" y="10"/>
                    <a:pt x="5" y="10"/>
                    <a:pt x="5" y="10"/>
                  </a:cubicBezTo>
                  <a:cubicBezTo>
                    <a:pt x="4" y="10"/>
                    <a:pt x="4" y="10"/>
                    <a:pt x="4" y="10"/>
                  </a:cubicBezTo>
                  <a:cubicBezTo>
                    <a:pt x="3" y="10"/>
                    <a:pt x="3" y="10"/>
                    <a:pt x="3" y="10"/>
                  </a:cubicBezTo>
                  <a:cubicBezTo>
                    <a:pt x="3" y="10"/>
                    <a:pt x="3" y="10"/>
                    <a:pt x="3" y="10"/>
                  </a:cubicBezTo>
                  <a:cubicBezTo>
                    <a:pt x="3" y="11"/>
                    <a:pt x="2" y="11"/>
                    <a:pt x="2" y="12"/>
                  </a:cubicBezTo>
                  <a:cubicBezTo>
                    <a:pt x="2" y="12"/>
                    <a:pt x="2" y="12"/>
                    <a:pt x="2" y="13"/>
                  </a:cubicBezTo>
                  <a:cubicBezTo>
                    <a:pt x="2" y="13"/>
                    <a:pt x="2" y="13"/>
                    <a:pt x="1" y="13"/>
                  </a:cubicBezTo>
                  <a:cubicBezTo>
                    <a:pt x="1" y="14"/>
                    <a:pt x="1" y="13"/>
                    <a:pt x="1" y="14"/>
                  </a:cubicBezTo>
                  <a:cubicBezTo>
                    <a:pt x="1" y="14"/>
                    <a:pt x="1" y="14"/>
                    <a:pt x="1" y="15"/>
                  </a:cubicBezTo>
                  <a:cubicBezTo>
                    <a:pt x="1" y="15"/>
                    <a:pt x="2" y="16"/>
                    <a:pt x="1" y="16"/>
                  </a:cubicBezTo>
                  <a:cubicBezTo>
                    <a:pt x="1" y="16"/>
                    <a:pt x="1" y="16"/>
                    <a:pt x="1" y="16"/>
                  </a:cubicBezTo>
                  <a:cubicBezTo>
                    <a:pt x="0" y="16"/>
                    <a:pt x="1" y="16"/>
                    <a:pt x="1" y="17"/>
                  </a:cubicBezTo>
                  <a:cubicBezTo>
                    <a:pt x="1" y="17"/>
                    <a:pt x="1" y="17"/>
                    <a:pt x="1" y="18"/>
                  </a:cubicBezTo>
                  <a:cubicBezTo>
                    <a:pt x="1" y="18"/>
                    <a:pt x="2" y="18"/>
                    <a:pt x="2" y="19"/>
                  </a:cubicBezTo>
                  <a:cubicBezTo>
                    <a:pt x="3" y="19"/>
                    <a:pt x="3" y="20"/>
                    <a:pt x="3" y="20"/>
                  </a:cubicBezTo>
                  <a:cubicBezTo>
                    <a:pt x="4" y="21"/>
                    <a:pt x="4" y="21"/>
                    <a:pt x="4" y="22"/>
                  </a:cubicBezTo>
                  <a:cubicBezTo>
                    <a:pt x="4" y="22"/>
                    <a:pt x="4" y="22"/>
                    <a:pt x="4" y="23"/>
                  </a:cubicBezTo>
                  <a:cubicBezTo>
                    <a:pt x="4" y="24"/>
                    <a:pt x="5" y="24"/>
                    <a:pt x="5" y="25"/>
                  </a:cubicBezTo>
                  <a:cubicBezTo>
                    <a:pt x="5" y="25"/>
                    <a:pt x="5" y="25"/>
                    <a:pt x="5" y="25"/>
                  </a:cubicBezTo>
                  <a:cubicBezTo>
                    <a:pt x="5" y="24"/>
                    <a:pt x="6" y="24"/>
                    <a:pt x="6" y="23"/>
                  </a:cubicBezTo>
                  <a:cubicBezTo>
                    <a:pt x="6" y="23"/>
                    <a:pt x="6" y="23"/>
                    <a:pt x="6" y="22"/>
                  </a:cubicBezTo>
                  <a:cubicBezTo>
                    <a:pt x="7" y="22"/>
                    <a:pt x="6" y="21"/>
                    <a:pt x="7" y="21"/>
                  </a:cubicBezTo>
                  <a:cubicBezTo>
                    <a:pt x="8" y="20"/>
                    <a:pt x="8" y="21"/>
                    <a:pt x="9" y="21"/>
                  </a:cubicBezTo>
                  <a:cubicBezTo>
                    <a:pt x="9" y="21"/>
                    <a:pt x="9" y="21"/>
                    <a:pt x="10" y="21"/>
                  </a:cubicBezTo>
                  <a:cubicBezTo>
                    <a:pt x="10" y="21"/>
                    <a:pt x="11" y="21"/>
                    <a:pt x="11" y="21"/>
                  </a:cubicBezTo>
                  <a:cubicBezTo>
                    <a:pt x="11" y="21"/>
                    <a:pt x="11" y="21"/>
                    <a:pt x="11" y="21"/>
                  </a:cubicBezTo>
                  <a:cubicBezTo>
                    <a:pt x="11" y="21"/>
                    <a:pt x="11" y="21"/>
                    <a:pt x="12" y="21"/>
                  </a:cubicBezTo>
                  <a:cubicBezTo>
                    <a:pt x="12" y="20"/>
                    <a:pt x="11" y="20"/>
                    <a:pt x="12" y="20"/>
                  </a:cubicBezTo>
                  <a:cubicBezTo>
                    <a:pt x="12" y="19"/>
                    <a:pt x="12" y="19"/>
                    <a:pt x="12" y="18"/>
                  </a:cubicBezTo>
                  <a:cubicBezTo>
                    <a:pt x="12" y="18"/>
                    <a:pt x="12" y="18"/>
                    <a:pt x="13" y="17"/>
                  </a:cubicBezTo>
                  <a:cubicBezTo>
                    <a:pt x="13" y="17"/>
                    <a:pt x="13" y="17"/>
                    <a:pt x="14" y="17"/>
                  </a:cubicBezTo>
                  <a:cubicBezTo>
                    <a:pt x="14" y="17"/>
                    <a:pt x="14" y="17"/>
                    <a:pt x="15" y="17"/>
                  </a:cubicBezTo>
                  <a:cubicBezTo>
                    <a:pt x="15" y="17"/>
                    <a:pt x="15" y="17"/>
                    <a:pt x="16" y="18"/>
                  </a:cubicBezTo>
                  <a:cubicBezTo>
                    <a:pt x="16" y="18"/>
                    <a:pt x="16" y="18"/>
                    <a:pt x="16" y="19"/>
                  </a:cubicBezTo>
                  <a:cubicBezTo>
                    <a:pt x="17" y="19"/>
                    <a:pt x="17" y="19"/>
                    <a:pt x="17" y="19"/>
                  </a:cubicBezTo>
                  <a:cubicBezTo>
                    <a:pt x="17" y="19"/>
                    <a:pt x="18" y="19"/>
                    <a:pt x="18" y="19"/>
                  </a:cubicBezTo>
                  <a:cubicBezTo>
                    <a:pt x="19" y="19"/>
                    <a:pt x="19" y="19"/>
                    <a:pt x="19" y="19"/>
                  </a:cubicBezTo>
                  <a:cubicBezTo>
                    <a:pt x="20" y="19"/>
                    <a:pt x="20" y="19"/>
                    <a:pt x="20" y="19"/>
                  </a:cubicBezTo>
                  <a:cubicBezTo>
                    <a:pt x="21" y="19"/>
                    <a:pt x="21" y="20"/>
                    <a:pt x="22" y="20"/>
                  </a:cubicBezTo>
                  <a:cubicBezTo>
                    <a:pt x="22" y="18"/>
                    <a:pt x="22" y="18"/>
                    <a:pt x="22" y="18"/>
                  </a:cubicBezTo>
                  <a:cubicBezTo>
                    <a:pt x="22" y="18"/>
                    <a:pt x="22" y="18"/>
                    <a:pt x="22" y="18"/>
                  </a:cubicBezTo>
                  <a:cubicBezTo>
                    <a:pt x="23" y="18"/>
                    <a:pt x="23" y="18"/>
                    <a:pt x="23" y="18"/>
                  </a:cubicBezTo>
                  <a:cubicBezTo>
                    <a:pt x="24" y="18"/>
                    <a:pt x="24" y="18"/>
                    <a:pt x="24" y="18"/>
                  </a:cubicBezTo>
                  <a:cubicBezTo>
                    <a:pt x="25" y="18"/>
                    <a:pt x="25" y="18"/>
                    <a:pt x="25" y="18"/>
                  </a:cubicBezTo>
                  <a:cubicBezTo>
                    <a:pt x="25" y="17"/>
                    <a:pt x="26" y="17"/>
                    <a:pt x="26" y="17"/>
                  </a:cubicBezTo>
                  <a:cubicBezTo>
                    <a:pt x="26" y="17"/>
                    <a:pt x="26" y="17"/>
                    <a:pt x="27" y="17"/>
                  </a:cubicBezTo>
                  <a:cubicBezTo>
                    <a:pt x="27" y="17"/>
                    <a:pt x="27" y="17"/>
                    <a:pt x="27" y="17"/>
                  </a:cubicBezTo>
                  <a:cubicBezTo>
                    <a:pt x="28" y="17"/>
                    <a:pt x="28" y="17"/>
                    <a:pt x="28" y="17"/>
                  </a:cubicBezTo>
                  <a:cubicBezTo>
                    <a:pt x="29" y="16"/>
                    <a:pt x="29" y="16"/>
                    <a:pt x="29" y="16"/>
                  </a:cubicBezTo>
                  <a:cubicBezTo>
                    <a:pt x="29" y="16"/>
                    <a:pt x="29" y="16"/>
                    <a:pt x="30" y="17"/>
                  </a:cubicBezTo>
                  <a:cubicBezTo>
                    <a:pt x="30" y="17"/>
                    <a:pt x="30" y="17"/>
                    <a:pt x="31" y="17"/>
                  </a:cubicBezTo>
                  <a:cubicBezTo>
                    <a:pt x="31" y="17"/>
                    <a:pt x="31" y="17"/>
                    <a:pt x="31" y="17"/>
                  </a:cubicBezTo>
                  <a:cubicBezTo>
                    <a:pt x="32" y="17"/>
                    <a:pt x="32" y="17"/>
                    <a:pt x="33" y="17"/>
                  </a:cubicBezTo>
                  <a:cubicBezTo>
                    <a:pt x="33" y="17"/>
                    <a:pt x="33" y="17"/>
                    <a:pt x="33" y="17"/>
                  </a:cubicBezTo>
                  <a:cubicBezTo>
                    <a:pt x="33" y="16"/>
                    <a:pt x="33" y="16"/>
                    <a:pt x="33" y="16"/>
                  </a:cubicBezTo>
                  <a:cubicBezTo>
                    <a:pt x="33" y="16"/>
                    <a:pt x="33" y="16"/>
                    <a:pt x="33" y="15"/>
                  </a:cubicBezTo>
                  <a:cubicBezTo>
                    <a:pt x="33" y="15"/>
                    <a:pt x="33" y="15"/>
                    <a:pt x="32" y="15"/>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3" name="Freeform 23"/>
            <p:cNvSpPr>
              <a:spLocks/>
            </p:cNvSpPr>
            <p:nvPr/>
          </p:nvSpPr>
          <p:spPr bwMode="auto">
            <a:xfrm>
              <a:off x="9115860" y="5969274"/>
              <a:ext cx="230784" cy="288556"/>
            </a:xfrm>
            <a:custGeom>
              <a:avLst/>
              <a:gdLst>
                <a:gd name="T0" fmla="*/ 6 w 14"/>
                <a:gd name="T1" fmla="*/ 16 h 18"/>
                <a:gd name="T2" fmla="*/ 6 w 14"/>
                <a:gd name="T3" fmla="*/ 15 h 18"/>
                <a:gd name="T4" fmla="*/ 6 w 14"/>
                <a:gd name="T5" fmla="*/ 14 h 18"/>
                <a:gd name="T6" fmla="*/ 7 w 14"/>
                <a:gd name="T7" fmla="*/ 14 h 18"/>
                <a:gd name="T8" fmla="*/ 8 w 14"/>
                <a:gd name="T9" fmla="*/ 14 h 18"/>
                <a:gd name="T10" fmla="*/ 9 w 14"/>
                <a:gd name="T11" fmla="*/ 14 h 18"/>
                <a:gd name="T12" fmla="*/ 9 w 14"/>
                <a:gd name="T13" fmla="*/ 13 h 18"/>
                <a:gd name="T14" fmla="*/ 10 w 14"/>
                <a:gd name="T15" fmla="*/ 13 h 18"/>
                <a:gd name="T16" fmla="*/ 10 w 14"/>
                <a:gd name="T17" fmla="*/ 14 h 18"/>
                <a:gd name="T18" fmla="*/ 10 w 14"/>
                <a:gd name="T19" fmla="*/ 14 h 18"/>
                <a:gd name="T20" fmla="*/ 11 w 14"/>
                <a:gd name="T21" fmla="*/ 14 h 18"/>
                <a:gd name="T22" fmla="*/ 12 w 14"/>
                <a:gd name="T23" fmla="*/ 14 h 18"/>
                <a:gd name="T24" fmla="*/ 12 w 14"/>
                <a:gd name="T25" fmla="*/ 14 h 18"/>
                <a:gd name="T26" fmla="*/ 13 w 14"/>
                <a:gd name="T27" fmla="*/ 14 h 18"/>
                <a:gd name="T28" fmla="*/ 13 w 14"/>
                <a:gd name="T29" fmla="*/ 13 h 18"/>
                <a:gd name="T30" fmla="*/ 13 w 14"/>
                <a:gd name="T31" fmla="*/ 12 h 18"/>
                <a:gd name="T32" fmla="*/ 13 w 14"/>
                <a:gd name="T33" fmla="*/ 10 h 18"/>
                <a:gd name="T34" fmla="*/ 13 w 14"/>
                <a:gd name="T35" fmla="*/ 8 h 18"/>
                <a:gd name="T36" fmla="*/ 12 w 14"/>
                <a:gd name="T37" fmla="*/ 7 h 18"/>
                <a:gd name="T38" fmla="*/ 12 w 14"/>
                <a:gd name="T39" fmla="*/ 6 h 18"/>
                <a:gd name="T40" fmla="*/ 13 w 14"/>
                <a:gd name="T41" fmla="*/ 6 h 18"/>
                <a:gd name="T42" fmla="*/ 14 w 14"/>
                <a:gd name="T43" fmla="*/ 5 h 18"/>
                <a:gd name="T44" fmla="*/ 13 w 14"/>
                <a:gd name="T45" fmla="*/ 4 h 18"/>
                <a:gd name="T46" fmla="*/ 12 w 14"/>
                <a:gd name="T47" fmla="*/ 3 h 18"/>
                <a:gd name="T48" fmla="*/ 11 w 14"/>
                <a:gd name="T49" fmla="*/ 3 h 18"/>
                <a:gd name="T50" fmla="*/ 10 w 14"/>
                <a:gd name="T51" fmla="*/ 4 h 18"/>
                <a:gd name="T52" fmla="*/ 10 w 14"/>
                <a:gd name="T53" fmla="*/ 3 h 18"/>
                <a:gd name="T54" fmla="*/ 10 w 14"/>
                <a:gd name="T55" fmla="*/ 2 h 18"/>
                <a:gd name="T56" fmla="*/ 11 w 14"/>
                <a:gd name="T57" fmla="*/ 1 h 18"/>
                <a:gd name="T58" fmla="*/ 10 w 14"/>
                <a:gd name="T59" fmla="*/ 1 h 18"/>
                <a:gd name="T60" fmla="*/ 9 w 14"/>
                <a:gd name="T61" fmla="*/ 1 h 18"/>
                <a:gd name="T62" fmla="*/ 8 w 14"/>
                <a:gd name="T63" fmla="*/ 1 h 18"/>
                <a:gd name="T64" fmla="*/ 7 w 14"/>
                <a:gd name="T65" fmla="*/ 1 h 18"/>
                <a:gd name="T66" fmla="*/ 6 w 14"/>
                <a:gd name="T67" fmla="*/ 1 h 18"/>
                <a:gd name="T68" fmla="*/ 6 w 14"/>
                <a:gd name="T69" fmla="*/ 1 h 18"/>
                <a:gd name="T70" fmla="*/ 6 w 14"/>
                <a:gd name="T71" fmla="*/ 2 h 18"/>
                <a:gd name="T72" fmla="*/ 6 w 14"/>
                <a:gd name="T73" fmla="*/ 4 h 18"/>
                <a:gd name="T74" fmla="*/ 5 w 14"/>
                <a:gd name="T75" fmla="*/ 4 h 18"/>
                <a:gd name="T76" fmla="*/ 4 w 14"/>
                <a:gd name="T77" fmla="*/ 4 h 18"/>
                <a:gd name="T78" fmla="*/ 3 w 14"/>
                <a:gd name="T79" fmla="*/ 4 h 18"/>
                <a:gd name="T80" fmla="*/ 2 w 14"/>
                <a:gd name="T81" fmla="*/ 5 h 18"/>
                <a:gd name="T82" fmla="*/ 1 w 14"/>
                <a:gd name="T83" fmla="*/ 5 h 18"/>
                <a:gd name="T84" fmla="*/ 1 w 14"/>
                <a:gd name="T85" fmla="*/ 4 h 18"/>
                <a:gd name="T86" fmla="*/ 1 w 14"/>
                <a:gd name="T87" fmla="*/ 6 h 18"/>
                <a:gd name="T88" fmla="*/ 0 w 14"/>
                <a:gd name="T89" fmla="*/ 9 h 18"/>
                <a:gd name="T90" fmla="*/ 0 w 14"/>
                <a:gd name="T91" fmla="*/ 10 h 18"/>
                <a:gd name="T92" fmla="*/ 0 w 14"/>
                <a:gd name="T93" fmla="*/ 12 h 18"/>
                <a:gd name="T94" fmla="*/ 1 w 14"/>
                <a:gd name="T95" fmla="*/ 13 h 18"/>
                <a:gd name="T96" fmla="*/ 2 w 14"/>
                <a:gd name="T97" fmla="*/ 14 h 18"/>
                <a:gd name="T98" fmla="*/ 3 w 14"/>
                <a:gd name="T99" fmla="*/ 16 h 18"/>
                <a:gd name="T100" fmla="*/ 3 w 14"/>
                <a:gd name="T101" fmla="*/ 17 h 18"/>
                <a:gd name="T102" fmla="*/ 4 w 14"/>
                <a:gd name="T103" fmla="*/ 17 h 18"/>
                <a:gd name="T104" fmla="*/ 5 w 14"/>
                <a:gd name="T105" fmla="*/ 18 h 18"/>
                <a:gd name="T106" fmla="*/ 5 w 14"/>
                <a:gd name="T107" fmla="*/ 18 h 18"/>
                <a:gd name="T108" fmla="*/ 5 w 14"/>
                <a:gd name="T109" fmla="*/ 18 h 18"/>
                <a:gd name="T110" fmla="*/ 6 w 14"/>
                <a:gd name="T111" fmla="*/ 17 h 18"/>
                <a:gd name="T112" fmla="*/ 6 w 14"/>
                <a:gd name="T11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8">
                  <a:moveTo>
                    <a:pt x="6" y="16"/>
                  </a:moveTo>
                  <a:cubicBezTo>
                    <a:pt x="6" y="16"/>
                    <a:pt x="6" y="15"/>
                    <a:pt x="6" y="15"/>
                  </a:cubicBezTo>
                  <a:cubicBezTo>
                    <a:pt x="6" y="15"/>
                    <a:pt x="6" y="14"/>
                    <a:pt x="6" y="14"/>
                  </a:cubicBezTo>
                  <a:cubicBezTo>
                    <a:pt x="7" y="14"/>
                    <a:pt x="7" y="14"/>
                    <a:pt x="7" y="14"/>
                  </a:cubicBezTo>
                  <a:cubicBezTo>
                    <a:pt x="8" y="14"/>
                    <a:pt x="8" y="14"/>
                    <a:pt x="8" y="14"/>
                  </a:cubicBezTo>
                  <a:cubicBezTo>
                    <a:pt x="8" y="14"/>
                    <a:pt x="9" y="14"/>
                    <a:pt x="9" y="14"/>
                  </a:cubicBezTo>
                  <a:cubicBezTo>
                    <a:pt x="9" y="13"/>
                    <a:pt x="9" y="13"/>
                    <a:pt x="9" y="13"/>
                  </a:cubicBezTo>
                  <a:cubicBezTo>
                    <a:pt x="9" y="13"/>
                    <a:pt x="9" y="13"/>
                    <a:pt x="10" y="13"/>
                  </a:cubicBezTo>
                  <a:cubicBezTo>
                    <a:pt x="10" y="13"/>
                    <a:pt x="10" y="14"/>
                    <a:pt x="10" y="14"/>
                  </a:cubicBezTo>
                  <a:cubicBezTo>
                    <a:pt x="10" y="14"/>
                    <a:pt x="10" y="14"/>
                    <a:pt x="10" y="14"/>
                  </a:cubicBezTo>
                  <a:cubicBezTo>
                    <a:pt x="11" y="15"/>
                    <a:pt x="11" y="14"/>
                    <a:pt x="11" y="14"/>
                  </a:cubicBezTo>
                  <a:cubicBezTo>
                    <a:pt x="11" y="14"/>
                    <a:pt x="11" y="14"/>
                    <a:pt x="12" y="14"/>
                  </a:cubicBezTo>
                  <a:cubicBezTo>
                    <a:pt x="12" y="14"/>
                    <a:pt x="12" y="14"/>
                    <a:pt x="12" y="14"/>
                  </a:cubicBezTo>
                  <a:cubicBezTo>
                    <a:pt x="12" y="14"/>
                    <a:pt x="12" y="14"/>
                    <a:pt x="13" y="14"/>
                  </a:cubicBezTo>
                  <a:cubicBezTo>
                    <a:pt x="13" y="14"/>
                    <a:pt x="13" y="14"/>
                    <a:pt x="13" y="13"/>
                  </a:cubicBezTo>
                  <a:cubicBezTo>
                    <a:pt x="13" y="13"/>
                    <a:pt x="13" y="12"/>
                    <a:pt x="13" y="12"/>
                  </a:cubicBezTo>
                  <a:cubicBezTo>
                    <a:pt x="13" y="11"/>
                    <a:pt x="13" y="10"/>
                    <a:pt x="13" y="10"/>
                  </a:cubicBezTo>
                  <a:cubicBezTo>
                    <a:pt x="13" y="9"/>
                    <a:pt x="13" y="9"/>
                    <a:pt x="13" y="8"/>
                  </a:cubicBezTo>
                  <a:cubicBezTo>
                    <a:pt x="12" y="8"/>
                    <a:pt x="12" y="8"/>
                    <a:pt x="12" y="7"/>
                  </a:cubicBezTo>
                  <a:cubicBezTo>
                    <a:pt x="12" y="7"/>
                    <a:pt x="12" y="6"/>
                    <a:pt x="12" y="6"/>
                  </a:cubicBezTo>
                  <a:cubicBezTo>
                    <a:pt x="12" y="6"/>
                    <a:pt x="13" y="6"/>
                    <a:pt x="13" y="6"/>
                  </a:cubicBezTo>
                  <a:cubicBezTo>
                    <a:pt x="13" y="5"/>
                    <a:pt x="14" y="5"/>
                    <a:pt x="14" y="5"/>
                  </a:cubicBezTo>
                  <a:cubicBezTo>
                    <a:pt x="13" y="4"/>
                    <a:pt x="13" y="4"/>
                    <a:pt x="13" y="4"/>
                  </a:cubicBezTo>
                  <a:cubicBezTo>
                    <a:pt x="13" y="4"/>
                    <a:pt x="13" y="4"/>
                    <a:pt x="12" y="3"/>
                  </a:cubicBezTo>
                  <a:cubicBezTo>
                    <a:pt x="12" y="3"/>
                    <a:pt x="12" y="3"/>
                    <a:pt x="11" y="3"/>
                  </a:cubicBezTo>
                  <a:cubicBezTo>
                    <a:pt x="11" y="4"/>
                    <a:pt x="11" y="4"/>
                    <a:pt x="10" y="4"/>
                  </a:cubicBezTo>
                  <a:cubicBezTo>
                    <a:pt x="10" y="4"/>
                    <a:pt x="10" y="4"/>
                    <a:pt x="10" y="3"/>
                  </a:cubicBezTo>
                  <a:cubicBezTo>
                    <a:pt x="10" y="3"/>
                    <a:pt x="10" y="3"/>
                    <a:pt x="10" y="2"/>
                  </a:cubicBezTo>
                  <a:cubicBezTo>
                    <a:pt x="11" y="2"/>
                    <a:pt x="11" y="1"/>
                    <a:pt x="11" y="1"/>
                  </a:cubicBezTo>
                  <a:cubicBezTo>
                    <a:pt x="10" y="1"/>
                    <a:pt x="10" y="1"/>
                    <a:pt x="10" y="1"/>
                  </a:cubicBezTo>
                  <a:cubicBezTo>
                    <a:pt x="10" y="1"/>
                    <a:pt x="9" y="1"/>
                    <a:pt x="9" y="1"/>
                  </a:cubicBezTo>
                  <a:cubicBezTo>
                    <a:pt x="8" y="1"/>
                    <a:pt x="8" y="1"/>
                    <a:pt x="8" y="1"/>
                  </a:cubicBezTo>
                  <a:cubicBezTo>
                    <a:pt x="7" y="1"/>
                    <a:pt x="7" y="0"/>
                    <a:pt x="7" y="1"/>
                  </a:cubicBezTo>
                  <a:cubicBezTo>
                    <a:pt x="6" y="1"/>
                    <a:pt x="6" y="1"/>
                    <a:pt x="6" y="1"/>
                  </a:cubicBezTo>
                  <a:cubicBezTo>
                    <a:pt x="6" y="1"/>
                    <a:pt x="6" y="1"/>
                    <a:pt x="6" y="1"/>
                  </a:cubicBezTo>
                  <a:cubicBezTo>
                    <a:pt x="6" y="2"/>
                    <a:pt x="6" y="2"/>
                    <a:pt x="6" y="2"/>
                  </a:cubicBezTo>
                  <a:cubicBezTo>
                    <a:pt x="6" y="3"/>
                    <a:pt x="6" y="3"/>
                    <a:pt x="6" y="4"/>
                  </a:cubicBezTo>
                  <a:cubicBezTo>
                    <a:pt x="5" y="4"/>
                    <a:pt x="6" y="4"/>
                    <a:pt x="5" y="4"/>
                  </a:cubicBezTo>
                  <a:cubicBezTo>
                    <a:pt x="5" y="4"/>
                    <a:pt x="5" y="4"/>
                    <a:pt x="4" y="4"/>
                  </a:cubicBezTo>
                  <a:cubicBezTo>
                    <a:pt x="4" y="4"/>
                    <a:pt x="4" y="4"/>
                    <a:pt x="3" y="4"/>
                  </a:cubicBezTo>
                  <a:cubicBezTo>
                    <a:pt x="3" y="4"/>
                    <a:pt x="2" y="4"/>
                    <a:pt x="2" y="5"/>
                  </a:cubicBezTo>
                  <a:cubicBezTo>
                    <a:pt x="2" y="5"/>
                    <a:pt x="2" y="5"/>
                    <a:pt x="1" y="5"/>
                  </a:cubicBezTo>
                  <a:cubicBezTo>
                    <a:pt x="1" y="4"/>
                    <a:pt x="1" y="4"/>
                    <a:pt x="1" y="4"/>
                  </a:cubicBezTo>
                  <a:cubicBezTo>
                    <a:pt x="1" y="5"/>
                    <a:pt x="1" y="5"/>
                    <a:pt x="1" y="6"/>
                  </a:cubicBezTo>
                  <a:cubicBezTo>
                    <a:pt x="1" y="7"/>
                    <a:pt x="0" y="8"/>
                    <a:pt x="0" y="9"/>
                  </a:cubicBezTo>
                  <a:cubicBezTo>
                    <a:pt x="0" y="9"/>
                    <a:pt x="0" y="10"/>
                    <a:pt x="0" y="10"/>
                  </a:cubicBezTo>
                  <a:cubicBezTo>
                    <a:pt x="0" y="11"/>
                    <a:pt x="0" y="11"/>
                    <a:pt x="0" y="12"/>
                  </a:cubicBezTo>
                  <a:cubicBezTo>
                    <a:pt x="1" y="13"/>
                    <a:pt x="1" y="13"/>
                    <a:pt x="1" y="13"/>
                  </a:cubicBezTo>
                  <a:cubicBezTo>
                    <a:pt x="1" y="14"/>
                    <a:pt x="1" y="14"/>
                    <a:pt x="2" y="14"/>
                  </a:cubicBezTo>
                  <a:cubicBezTo>
                    <a:pt x="2" y="15"/>
                    <a:pt x="2" y="15"/>
                    <a:pt x="3" y="16"/>
                  </a:cubicBezTo>
                  <a:cubicBezTo>
                    <a:pt x="3" y="16"/>
                    <a:pt x="3" y="16"/>
                    <a:pt x="3" y="17"/>
                  </a:cubicBezTo>
                  <a:cubicBezTo>
                    <a:pt x="4" y="17"/>
                    <a:pt x="4" y="17"/>
                    <a:pt x="4" y="17"/>
                  </a:cubicBezTo>
                  <a:cubicBezTo>
                    <a:pt x="4" y="18"/>
                    <a:pt x="4" y="18"/>
                    <a:pt x="5" y="18"/>
                  </a:cubicBezTo>
                  <a:cubicBezTo>
                    <a:pt x="5" y="18"/>
                    <a:pt x="5" y="18"/>
                    <a:pt x="5" y="18"/>
                  </a:cubicBezTo>
                  <a:cubicBezTo>
                    <a:pt x="5" y="18"/>
                    <a:pt x="5" y="18"/>
                    <a:pt x="5" y="18"/>
                  </a:cubicBezTo>
                  <a:cubicBezTo>
                    <a:pt x="6" y="17"/>
                    <a:pt x="6" y="17"/>
                    <a:pt x="6" y="17"/>
                  </a:cubicBezTo>
                  <a:cubicBezTo>
                    <a:pt x="6" y="17"/>
                    <a:pt x="6" y="16"/>
                    <a:pt x="6" y="16"/>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4" name="Freeform 24"/>
            <p:cNvSpPr>
              <a:spLocks/>
            </p:cNvSpPr>
            <p:nvPr/>
          </p:nvSpPr>
          <p:spPr bwMode="auto">
            <a:xfrm>
              <a:off x="8258316" y="5678354"/>
              <a:ext cx="165192" cy="210505"/>
            </a:xfrm>
            <a:custGeom>
              <a:avLst/>
              <a:gdLst>
                <a:gd name="T0" fmla="*/ 9 w 10"/>
                <a:gd name="T1" fmla="*/ 8 h 13"/>
                <a:gd name="T2" fmla="*/ 9 w 10"/>
                <a:gd name="T3" fmla="*/ 7 h 13"/>
                <a:gd name="T4" fmla="*/ 8 w 10"/>
                <a:gd name="T5" fmla="*/ 7 h 13"/>
                <a:gd name="T6" fmla="*/ 7 w 10"/>
                <a:gd name="T7" fmla="*/ 6 h 13"/>
                <a:gd name="T8" fmla="*/ 8 w 10"/>
                <a:gd name="T9" fmla="*/ 5 h 13"/>
                <a:gd name="T10" fmla="*/ 8 w 10"/>
                <a:gd name="T11" fmla="*/ 4 h 13"/>
                <a:gd name="T12" fmla="*/ 8 w 10"/>
                <a:gd name="T13" fmla="*/ 4 h 13"/>
                <a:gd name="T14" fmla="*/ 9 w 10"/>
                <a:gd name="T15" fmla="*/ 3 h 13"/>
                <a:gd name="T16" fmla="*/ 8 w 10"/>
                <a:gd name="T17" fmla="*/ 3 h 13"/>
                <a:gd name="T18" fmla="*/ 7 w 10"/>
                <a:gd name="T19" fmla="*/ 3 h 13"/>
                <a:gd name="T20" fmla="*/ 6 w 10"/>
                <a:gd name="T21" fmla="*/ 4 h 13"/>
                <a:gd name="T22" fmla="*/ 5 w 10"/>
                <a:gd name="T23" fmla="*/ 4 h 13"/>
                <a:gd name="T24" fmla="*/ 5 w 10"/>
                <a:gd name="T25" fmla="*/ 3 h 13"/>
                <a:gd name="T26" fmla="*/ 5 w 10"/>
                <a:gd name="T27" fmla="*/ 1 h 13"/>
                <a:gd name="T28" fmla="*/ 5 w 10"/>
                <a:gd name="T29" fmla="*/ 1 h 13"/>
                <a:gd name="T30" fmla="*/ 3 w 10"/>
                <a:gd name="T31" fmla="*/ 1 h 13"/>
                <a:gd name="T32" fmla="*/ 3 w 10"/>
                <a:gd name="T33" fmla="*/ 1 h 13"/>
                <a:gd name="T34" fmla="*/ 3 w 10"/>
                <a:gd name="T35" fmla="*/ 1 h 13"/>
                <a:gd name="T36" fmla="*/ 3 w 10"/>
                <a:gd name="T37" fmla="*/ 2 h 13"/>
                <a:gd name="T38" fmla="*/ 2 w 10"/>
                <a:gd name="T39" fmla="*/ 3 h 13"/>
                <a:gd name="T40" fmla="*/ 1 w 10"/>
                <a:gd name="T41" fmla="*/ 4 h 13"/>
                <a:gd name="T42" fmla="*/ 1 w 10"/>
                <a:gd name="T43" fmla="*/ 5 h 13"/>
                <a:gd name="T44" fmla="*/ 0 w 10"/>
                <a:gd name="T45" fmla="*/ 6 h 13"/>
                <a:gd name="T46" fmla="*/ 0 w 10"/>
                <a:gd name="T47" fmla="*/ 6 h 13"/>
                <a:gd name="T48" fmla="*/ 1 w 10"/>
                <a:gd name="T49" fmla="*/ 7 h 13"/>
                <a:gd name="T50" fmla="*/ 1 w 10"/>
                <a:gd name="T51" fmla="*/ 7 h 13"/>
                <a:gd name="T52" fmla="*/ 2 w 10"/>
                <a:gd name="T53" fmla="*/ 8 h 13"/>
                <a:gd name="T54" fmla="*/ 3 w 10"/>
                <a:gd name="T55" fmla="*/ 8 h 13"/>
                <a:gd name="T56" fmla="*/ 4 w 10"/>
                <a:gd name="T57" fmla="*/ 9 h 13"/>
                <a:gd name="T58" fmla="*/ 5 w 10"/>
                <a:gd name="T59" fmla="*/ 10 h 13"/>
                <a:gd name="T60" fmla="*/ 5 w 10"/>
                <a:gd name="T61" fmla="*/ 11 h 13"/>
                <a:gd name="T62" fmla="*/ 7 w 10"/>
                <a:gd name="T63" fmla="*/ 11 h 13"/>
                <a:gd name="T64" fmla="*/ 7 w 10"/>
                <a:gd name="T65" fmla="*/ 12 h 13"/>
                <a:gd name="T66" fmla="*/ 8 w 10"/>
                <a:gd name="T67" fmla="*/ 12 h 13"/>
                <a:gd name="T68" fmla="*/ 9 w 10"/>
                <a:gd name="T69" fmla="*/ 13 h 13"/>
                <a:gd name="T70" fmla="*/ 10 w 10"/>
                <a:gd name="T71" fmla="*/ 13 h 13"/>
                <a:gd name="T72" fmla="*/ 10 w 10"/>
                <a:gd name="T73" fmla="*/ 13 h 13"/>
                <a:gd name="T74" fmla="*/ 10 w 10"/>
                <a:gd name="T75" fmla="*/ 11 h 13"/>
                <a:gd name="T76" fmla="*/ 10 w 10"/>
                <a:gd name="T77" fmla="*/ 10 h 13"/>
                <a:gd name="T78" fmla="*/ 10 w 10"/>
                <a:gd name="T79" fmla="*/ 9 h 13"/>
                <a:gd name="T80" fmla="*/ 9 w 10"/>
                <a:gd name="T8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3">
                  <a:moveTo>
                    <a:pt x="9" y="8"/>
                  </a:moveTo>
                  <a:cubicBezTo>
                    <a:pt x="9" y="8"/>
                    <a:pt x="10" y="7"/>
                    <a:pt x="9" y="7"/>
                  </a:cubicBezTo>
                  <a:cubicBezTo>
                    <a:pt x="9" y="7"/>
                    <a:pt x="8" y="7"/>
                    <a:pt x="8" y="7"/>
                  </a:cubicBezTo>
                  <a:cubicBezTo>
                    <a:pt x="8" y="7"/>
                    <a:pt x="7" y="7"/>
                    <a:pt x="7" y="6"/>
                  </a:cubicBezTo>
                  <a:cubicBezTo>
                    <a:pt x="7" y="6"/>
                    <a:pt x="8" y="6"/>
                    <a:pt x="8" y="5"/>
                  </a:cubicBezTo>
                  <a:cubicBezTo>
                    <a:pt x="8" y="5"/>
                    <a:pt x="8" y="5"/>
                    <a:pt x="8" y="4"/>
                  </a:cubicBezTo>
                  <a:cubicBezTo>
                    <a:pt x="8" y="4"/>
                    <a:pt x="8" y="4"/>
                    <a:pt x="8" y="4"/>
                  </a:cubicBezTo>
                  <a:cubicBezTo>
                    <a:pt x="8" y="3"/>
                    <a:pt x="9" y="3"/>
                    <a:pt x="9" y="3"/>
                  </a:cubicBezTo>
                  <a:cubicBezTo>
                    <a:pt x="8" y="3"/>
                    <a:pt x="8" y="3"/>
                    <a:pt x="8" y="3"/>
                  </a:cubicBezTo>
                  <a:cubicBezTo>
                    <a:pt x="8" y="3"/>
                    <a:pt x="7" y="3"/>
                    <a:pt x="7" y="3"/>
                  </a:cubicBezTo>
                  <a:cubicBezTo>
                    <a:pt x="7" y="3"/>
                    <a:pt x="7" y="4"/>
                    <a:pt x="6" y="4"/>
                  </a:cubicBezTo>
                  <a:cubicBezTo>
                    <a:pt x="6" y="5"/>
                    <a:pt x="6" y="4"/>
                    <a:pt x="5" y="4"/>
                  </a:cubicBezTo>
                  <a:cubicBezTo>
                    <a:pt x="5" y="4"/>
                    <a:pt x="5" y="3"/>
                    <a:pt x="5" y="3"/>
                  </a:cubicBezTo>
                  <a:cubicBezTo>
                    <a:pt x="5" y="2"/>
                    <a:pt x="5" y="2"/>
                    <a:pt x="5" y="1"/>
                  </a:cubicBezTo>
                  <a:cubicBezTo>
                    <a:pt x="5" y="1"/>
                    <a:pt x="5" y="1"/>
                    <a:pt x="5" y="1"/>
                  </a:cubicBezTo>
                  <a:cubicBezTo>
                    <a:pt x="4" y="0"/>
                    <a:pt x="4" y="1"/>
                    <a:pt x="3" y="1"/>
                  </a:cubicBezTo>
                  <a:cubicBezTo>
                    <a:pt x="3" y="1"/>
                    <a:pt x="3" y="1"/>
                    <a:pt x="3" y="1"/>
                  </a:cubicBezTo>
                  <a:cubicBezTo>
                    <a:pt x="3" y="1"/>
                    <a:pt x="3" y="1"/>
                    <a:pt x="3" y="1"/>
                  </a:cubicBezTo>
                  <a:cubicBezTo>
                    <a:pt x="3" y="2"/>
                    <a:pt x="3" y="2"/>
                    <a:pt x="3" y="2"/>
                  </a:cubicBezTo>
                  <a:cubicBezTo>
                    <a:pt x="2" y="3"/>
                    <a:pt x="2" y="3"/>
                    <a:pt x="2" y="3"/>
                  </a:cubicBezTo>
                  <a:cubicBezTo>
                    <a:pt x="2" y="3"/>
                    <a:pt x="2" y="3"/>
                    <a:pt x="1" y="4"/>
                  </a:cubicBezTo>
                  <a:cubicBezTo>
                    <a:pt x="1" y="4"/>
                    <a:pt x="1" y="4"/>
                    <a:pt x="1" y="5"/>
                  </a:cubicBezTo>
                  <a:cubicBezTo>
                    <a:pt x="0" y="5"/>
                    <a:pt x="0" y="5"/>
                    <a:pt x="0" y="6"/>
                  </a:cubicBezTo>
                  <a:cubicBezTo>
                    <a:pt x="0" y="6"/>
                    <a:pt x="0" y="6"/>
                    <a:pt x="0" y="6"/>
                  </a:cubicBezTo>
                  <a:cubicBezTo>
                    <a:pt x="0" y="6"/>
                    <a:pt x="0" y="6"/>
                    <a:pt x="1" y="7"/>
                  </a:cubicBezTo>
                  <a:cubicBezTo>
                    <a:pt x="1" y="7"/>
                    <a:pt x="1" y="7"/>
                    <a:pt x="1" y="7"/>
                  </a:cubicBezTo>
                  <a:cubicBezTo>
                    <a:pt x="2" y="7"/>
                    <a:pt x="2" y="7"/>
                    <a:pt x="2" y="8"/>
                  </a:cubicBezTo>
                  <a:cubicBezTo>
                    <a:pt x="3" y="8"/>
                    <a:pt x="3" y="8"/>
                    <a:pt x="3" y="8"/>
                  </a:cubicBezTo>
                  <a:cubicBezTo>
                    <a:pt x="3" y="8"/>
                    <a:pt x="4" y="9"/>
                    <a:pt x="4" y="9"/>
                  </a:cubicBezTo>
                  <a:cubicBezTo>
                    <a:pt x="5" y="9"/>
                    <a:pt x="5" y="9"/>
                    <a:pt x="5" y="10"/>
                  </a:cubicBezTo>
                  <a:cubicBezTo>
                    <a:pt x="5" y="10"/>
                    <a:pt x="5" y="11"/>
                    <a:pt x="5" y="11"/>
                  </a:cubicBezTo>
                  <a:cubicBezTo>
                    <a:pt x="6" y="11"/>
                    <a:pt x="6" y="11"/>
                    <a:pt x="7" y="11"/>
                  </a:cubicBezTo>
                  <a:cubicBezTo>
                    <a:pt x="7" y="11"/>
                    <a:pt x="7" y="12"/>
                    <a:pt x="7" y="12"/>
                  </a:cubicBezTo>
                  <a:cubicBezTo>
                    <a:pt x="7" y="12"/>
                    <a:pt x="8" y="12"/>
                    <a:pt x="8" y="12"/>
                  </a:cubicBezTo>
                  <a:cubicBezTo>
                    <a:pt x="9" y="12"/>
                    <a:pt x="9" y="13"/>
                    <a:pt x="9" y="13"/>
                  </a:cubicBezTo>
                  <a:cubicBezTo>
                    <a:pt x="10" y="13"/>
                    <a:pt x="10" y="13"/>
                    <a:pt x="10" y="13"/>
                  </a:cubicBezTo>
                  <a:cubicBezTo>
                    <a:pt x="10" y="13"/>
                    <a:pt x="10" y="13"/>
                    <a:pt x="10" y="13"/>
                  </a:cubicBezTo>
                  <a:cubicBezTo>
                    <a:pt x="10" y="12"/>
                    <a:pt x="10" y="12"/>
                    <a:pt x="10" y="11"/>
                  </a:cubicBezTo>
                  <a:cubicBezTo>
                    <a:pt x="10" y="11"/>
                    <a:pt x="10" y="11"/>
                    <a:pt x="10" y="10"/>
                  </a:cubicBezTo>
                  <a:cubicBezTo>
                    <a:pt x="10" y="10"/>
                    <a:pt x="10" y="9"/>
                    <a:pt x="10" y="9"/>
                  </a:cubicBezTo>
                  <a:cubicBezTo>
                    <a:pt x="10" y="8"/>
                    <a:pt x="10" y="8"/>
                    <a:pt x="9" y="8"/>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5" name="Freeform 25"/>
            <p:cNvSpPr>
              <a:spLocks/>
            </p:cNvSpPr>
            <p:nvPr/>
          </p:nvSpPr>
          <p:spPr bwMode="auto">
            <a:xfrm>
              <a:off x="8506104" y="5389798"/>
              <a:ext cx="330385" cy="257809"/>
            </a:xfrm>
            <a:custGeom>
              <a:avLst/>
              <a:gdLst>
                <a:gd name="T0" fmla="*/ 20 w 20"/>
                <a:gd name="T1" fmla="*/ 7 h 16"/>
                <a:gd name="T2" fmla="*/ 19 w 20"/>
                <a:gd name="T3" fmla="*/ 7 h 16"/>
                <a:gd name="T4" fmla="*/ 17 w 20"/>
                <a:gd name="T5" fmla="*/ 7 h 16"/>
                <a:gd name="T6" fmla="*/ 17 w 20"/>
                <a:gd name="T7" fmla="*/ 6 h 16"/>
                <a:gd name="T8" fmla="*/ 17 w 20"/>
                <a:gd name="T9" fmla="*/ 5 h 16"/>
                <a:gd name="T10" fmla="*/ 17 w 20"/>
                <a:gd name="T11" fmla="*/ 4 h 16"/>
                <a:gd name="T12" fmla="*/ 16 w 20"/>
                <a:gd name="T13" fmla="*/ 3 h 16"/>
                <a:gd name="T14" fmla="*/ 15 w 20"/>
                <a:gd name="T15" fmla="*/ 2 h 16"/>
                <a:gd name="T16" fmla="*/ 15 w 20"/>
                <a:gd name="T17" fmla="*/ 1 h 16"/>
                <a:gd name="T18" fmla="*/ 15 w 20"/>
                <a:gd name="T19" fmla="*/ 1 h 16"/>
                <a:gd name="T20" fmla="*/ 14 w 20"/>
                <a:gd name="T21" fmla="*/ 0 h 16"/>
                <a:gd name="T22" fmla="*/ 13 w 20"/>
                <a:gd name="T23" fmla="*/ 0 h 16"/>
                <a:gd name="T24" fmla="*/ 12 w 20"/>
                <a:gd name="T25" fmla="*/ 1 h 16"/>
                <a:gd name="T26" fmla="*/ 11 w 20"/>
                <a:gd name="T27" fmla="*/ 1 h 16"/>
                <a:gd name="T28" fmla="*/ 11 w 20"/>
                <a:gd name="T29" fmla="*/ 2 h 16"/>
                <a:gd name="T30" fmla="*/ 10 w 20"/>
                <a:gd name="T31" fmla="*/ 2 h 16"/>
                <a:gd name="T32" fmla="*/ 9 w 20"/>
                <a:gd name="T33" fmla="*/ 3 h 16"/>
                <a:gd name="T34" fmla="*/ 8 w 20"/>
                <a:gd name="T35" fmla="*/ 4 h 16"/>
                <a:gd name="T36" fmla="*/ 7 w 20"/>
                <a:gd name="T37" fmla="*/ 4 h 16"/>
                <a:gd name="T38" fmla="*/ 5 w 20"/>
                <a:gd name="T39" fmla="*/ 4 h 16"/>
                <a:gd name="T40" fmla="*/ 4 w 20"/>
                <a:gd name="T41" fmla="*/ 5 h 16"/>
                <a:gd name="T42" fmla="*/ 3 w 20"/>
                <a:gd name="T43" fmla="*/ 6 h 16"/>
                <a:gd name="T44" fmla="*/ 3 w 20"/>
                <a:gd name="T45" fmla="*/ 8 h 16"/>
                <a:gd name="T46" fmla="*/ 3 w 20"/>
                <a:gd name="T47" fmla="*/ 9 h 16"/>
                <a:gd name="T48" fmla="*/ 2 w 20"/>
                <a:gd name="T49" fmla="*/ 9 h 16"/>
                <a:gd name="T50" fmla="*/ 1 w 20"/>
                <a:gd name="T51" fmla="*/ 10 h 16"/>
                <a:gd name="T52" fmla="*/ 1 w 20"/>
                <a:gd name="T53" fmla="*/ 11 h 16"/>
                <a:gd name="T54" fmla="*/ 1 w 20"/>
                <a:gd name="T55" fmla="*/ 12 h 16"/>
                <a:gd name="T56" fmla="*/ 0 w 20"/>
                <a:gd name="T57" fmla="*/ 14 h 16"/>
                <a:gd name="T58" fmla="*/ 0 w 20"/>
                <a:gd name="T59" fmla="*/ 14 h 16"/>
                <a:gd name="T60" fmla="*/ 1 w 20"/>
                <a:gd name="T61" fmla="*/ 14 h 16"/>
                <a:gd name="T62" fmla="*/ 2 w 20"/>
                <a:gd name="T63" fmla="*/ 15 h 16"/>
                <a:gd name="T64" fmla="*/ 3 w 20"/>
                <a:gd name="T65" fmla="*/ 16 h 16"/>
                <a:gd name="T66" fmla="*/ 4 w 20"/>
                <a:gd name="T67" fmla="*/ 15 h 16"/>
                <a:gd name="T68" fmla="*/ 4 w 20"/>
                <a:gd name="T69" fmla="*/ 15 h 16"/>
                <a:gd name="T70" fmla="*/ 6 w 20"/>
                <a:gd name="T71" fmla="*/ 15 h 16"/>
                <a:gd name="T72" fmla="*/ 7 w 20"/>
                <a:gd name="T73" fmla="*/ 16 h 16"/>
                <a:gd name="T74" fmla="*/ 7 w 20"/>
                <a:gd name="T75" fmla="*/ 15 h 16"/>
                <a:gd name="T76" fmla="*/ 7 w 20"/>
                <a:gd name="T77" fmla="*/ 14 h 16"/>
                <a:gd name="T78" fmla="*/ 7 w 20"/>
                <a:gd name="T79" fmla="*/ 13 h 16"/>
                <a:gd name="T80" fmla="*/ 8 w 20"/>
                <a:gd name="T81" fmla="*/ 12 h 16"/>
                <a:gd name="T82" fmla="*/ 9 w 20"/>
                <a:gd name="T83" fmla="*/ 12 h 16"/>
                <a:gd name="T84" fmla="*/ 11 w 20"/>
                <a:gd name="T85" fmla="*/ 12 h 16"/>
                <a:gd name="T86" fmla="*/ 12 w 20"/>
                <a:gd name="T87" fmla="*/ 12 h 16"/>
                <a:gd name="T88" fmla="*/ 13 w 20"/>
                <a:gd name="T89" fmla="*/ 12 h 16"/>
                <a:gd name="T90" fmla="*/ 13 w 20"/>
                <a:gd name="T91" fmla="*/ 11 h 16"/>
                <a:gd name="T92" fmla="*/ 15 w 20"/>
                <a:gd name="T93" fmla="*/ 12 h 16"/>
                <a:gd name="T94" fmla="*/ 16 w 20"/>
                <a:gd name="T95" fmla="*/ 12 h 16"/>
                <a:gd name="T96" fmla="*/ 17 w 20"/>
                <a:gd name="T97" fmla="*/ 12 h 16"/>
                <a:gd name="T98" fmla="*/ 17 w 20"/>
                <a:gd name="T99" fmla="*/ 12 h 16"/>
                <a:gd name="T100" fmla="*/ 17 w 20"/>
                <a:gd name="T101" fmla="*/ 11 h 16"/>
                <a:gd name="T102" fmla="*/ 18 w 20"/>
                <a:gd name="T103" fmla="*/ 11 h 16"/>
                <a:gd name="T104" fmla="*/ 19 w 20"/>
                <a:gd name="T105" fmla="*/ 11 h 16"/>
                <a:gd name="T106" fmla="*/ 20 w 20"/>
                <a:gd name="T107" fmla="*/ 10 h 16"/>
                <a:gd name="T108" fmla="*/ 20 w 20"/>
                <a:gd name="T109" fmla="*/ 8 h 16"/>
                <a:gd name="T110" fmla="*/ 20 w 20"/>
                <a:gd name="T111" fmla="*/ 8 h 16"/>
                <a:gd name="T112" fmla="*/ 20 w 20"/>
                <a:gd name="T113" fmla="*/ 7 h 16"/>
                <a:gd name="T114" fmla="*/ 20 w 20"/>
                <a:gd name="T11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16">
                  <a:moveTo>
                    <a:pt x="20" y="7"/>
                  </a:moveTo>
                  <a:cubicBezTo>
                    <a:pt x="19" y="7"/>
                    <a:pt x="19" y="7"/>
                    <a:pt x="19" y="7"/>
                  </a:cubicBezTo>
                  <a:cubicBezTo>
                    <a:pt x="18" y="7"/>
                    <a:pt x="18" y="7"/>
                    <a:pt x="17" y="7"/>
                  </a:cubicBezTo>
                  <a:cubicBezTo>
                    <a:pt x="17" y="7"/>
                    <a:pt x="17" y="6"/>
                    <a:pt x="17" y="6"/>
                  </a:cubicBezTo>
                  <a:cubicBezTo>
                    <a:pt x="17" y="5"/>
                    <a:pt x="18" y="5"/>
                    <a:pt x="17" y="5"/>
                  </a:cubicBezTo>
                  <a:cubicBezTo>
                    <a:pt x="17" y="4"/>
                    <a:pt x="17" y="4"/>
                    <a:pt x="17" y="4"/>
                  </a:cubicBezTo>
                  <a:cubicBezTo>
                    <a:pt x="16" y="4"/>
                    <a:pt x="16" y="4"/>
                    <a:pt x="16" y="3"/>
                  </a:cubicBezTo>
                  <a:cubicBezTo>
                    <a:pt x="15" y="3"/>
                    <a:pt x="15" y="2"/>
                    <a:pt x="15" y="2"/>
                  </a:cubicBezTo>
                  <a:cubicBezTo>
                    <a:pt x="15" y="2"/>
                    <a:pt x="15" y="1"/>
                    <a:pt x="15" y="1"/>
                  </a:cubicBezTo>
                  <a:cubicBezTo>
                    <a:pt x="15" y="1"/>
                    <a:pt x="15" y="1"/>
                    <a:pt x="15" y="1"/>
                  </a:cubicBezTo>
                  <a:cubicBezTo>
                    <a:pt x="15" y="1"/>
                    <a:pt x="14" y="1"/>
                    <a:pt x="14" y="0"/>
                  </a:cubicBezTo>
                  <a:cubicBezTo>
                    <a:pt x="13" y="0"/>
                    <a:pt x="13" y="0"/>
                    <a:pt x="13" y="0"/>
                  </a:cubicBezTo>
                  <a:cubicBezTo>
                    <a:pt x="12" y="0"/>
                    <a:pt x="12" y="1"/>
                    <a:pt x="12" y="1"/>
                  </a:cubicBezTo>
                  <a:cubicBezTo>
                    <a:pt x="12" y="1"/>
                    <a:pt x="12" y="1"/>
                    <a:pt x="11" y="1"/>
                  </a:cubicBezTo>
                  <a:cubicBezTo>
                    <a:pt x="11" y="1"/>
                    <a:pt x="11" y="1"/>
                    <a:pt x="11" y="2"/>
                  </a:cubicBezTo>
                  <a:cubicBezTo>
                    <a:pt x="10" y="2"/>
                    <a:pt x="10" y="2"/>
                    <a:pt x="10" y="2"/>
                  </a:cubicBezTo>
                  <a:cubicBezTo>
                    <a:pt x="9" y="3"/>
                    <a:pt x="9" y="3"/>
                    <a:pt x="9" y="3"/>
                  </a:cubicBezTo>
                  <a:cubicBezTo>
                    <a:pt x="8" y="4"/>
                    <a:pt x="8" y="4"/>
                    <a:pt x="8" y="4"/>
                  </a:cubicBezTo>
                  <a:cubicBezTo>
                    <a:pt x="8" y="4"/>
                    <a:pt x="7" y="4"/>
                    <a:pt x="7" y="4"/>
                  </a:cubicBezTo>
                  <a:cubicBezTo>
                    <a:pt x="6" y="4"/>
                    <a:pt x="6" y="4"/>
                    <a:pt x="5" y="4"/>
                  </a:cubicBezTo>
                  <a:cubicBezTo>
                    <a:pt x="4" y="4"/>
                    <a:pt x="4" y="5"/>
                    <a:pt x="4" y="5"/>
                  </a:cubicBezTo>
                  <a:cubicBezTo>
                    <a:pt x="4" y="6"/>
                    <a:pt x="3" y="6"/>
                    <a:pt x="3" y="6"/>
                  </a:cubicBezTo>
                  <a:cubicBezTo>
                    <a:pt x="3" y="7"/>
                    <a:pt x="3" y="7"/>
                    <a:pt x="3" y="8"/>
                  </a:cubicBezTo>
                  <a:cubicBezTo>
                    <a:pt x="3" y="8"/>
                    <a:pt x="3" y="9"/>
                    <a:pt x="3" y="9"/>
                  </a:cubicBezTo>
                  <a:cubicBezTo>
                    <a:pt x="2" y="9"/>
                    <a:pt x="2" y="9"/>
                    <a:pt x="2" y="9"/>
                  </a:cubicBezTo>
                  <a:cubicBezTo>
                    <a:pt x="1" y="9"/>
                    <a:pt x="1" y="9"/>
                    <a:pt x="1" y="10"/>
                  </a:cubicBezTo>
                  <a:cubicBezTo>
                    <a:pt x="1" y="10"/>
                    <a:pt x="1" y="11"/>
                    <a:pt x="1" y="11"/>
                  </a:cubicBezTo>
                  <a:cubicBezTo>
                    <a:pt x="1" y="11"/>
                    <a:pt x="1" y="11"/>
                    <a:pt x="1" y="12"/>
                  </a:cubicBezTo>
                  <a:cubicBezTo>
                    <a:pt x="0" y="12"/>
                    <a:pt x="0" y="13"/>
                    <a:pt x="0" y="14"/>
                  </a:cubicBezTo>
                  <a:cubicBezTo>
                    <a:pt x="0" y="14"/>
                    <a:pt x="0" y="14"/>
                    <a:pt x="0" y="14"/>
                  </a:cubicBezTo>
                  <a:cubicBezTo>
                    <a:pt x="1" y="14"/>
                    <a:pt x="1" y="14"/>
                    <a:pt x="1" y="14"/>
                  </a:cubicBezTo>
                  <a:cubicBezTo>
                    <a:pt x="2" y="15"/>
                    <a:pt x="1" y="15"/>
                    <a:pt x="2" y="15"/>
                  </a:cubicBezTo>
                  <a:cubicBezTo>
                    <a:pt x="2" y="16"/>
                    <a:pt x="2" y="16"/>
                    <a:pt x="3" y="16"/>
                  </a:cubicBezTo>
                  <a:cubicBezTo>
                    <a:pt x="3" y="16"/>
                    <a:pt x="3" y="16"/>
                    <a:pt x="4" y="15"/>
                  </a:cubicBezTo>
                  <a:cubicBezTo>
                    <a:pt x="4" y="15"/>
                    <a:pt x="4" y="15"/>
                    <a:pt x="4" y="15"/>
                  </a:cubicBezTo>
                  <a:cubicBezTo>
                    <a:pt x="5" y="15"/>
                    <a:pt x="5" y="15"/>
                    <a:pt x="6" y="15"/>
                  </a:cubicBezTo>
                  <a:cubicBezTo>
                    <a:pt x="6" y="15"/>
                    <a:pt x="6" y="16"/>
                    <a:pt x="7" y="16"/>
                  </a:cubicBezTo>
                  <a:cubicBezTo>
                    <a:pt x="7" y="15"/>
                    <a:pt x="7" y="15"/>
                    <a:pt x="7" y="15"/>
                  </a:cubicBezTo>
                  <a:cubicBezTo>
                    <a:pt x="8" y="15"/>
                    <a:pt x="7" y="14"/>
                    <a:pt x="7" y="14"/>
                  </a:cubicBezTo>
                  <a:cubicBezTo>
                    <a:pt x="7" y="13"/>
                    <a:pt x="7" y="13"/>
                    <a:pt x="7" y="13"/>
                  </a:cubicBezTo>
                  <a:cubicBezTo>
                    <a:pt x="7" y="12"/>
                    <a:pt x="7" y="12"/>
                    <a:pt x="8" y="12"/>
                  </a:cubicBezTo>
                  <a:cubicBezTo>
                    <a:pt x="8" y="11"/>
                    <a:pt x="9" y="12"/>
                    <a:pt x="9" y="12"/>
                  </a:cubicBezTo>
                  <a:cubicBezTo>
                    <a:pt x="10" y="12"/>
                    <a:pt x="11" y="12"/>
                    <a:pt x="11" y="12"/>
                  </a:cubicBezTo>
                  <a:cubicBezTo>
                    <a:pt x="12" y="12"/>
                    <a:pt x="12" y="12"/>
                    <a:pt x="12" y="12"/>
                  </a:cubicBezTo>
                  <a:cubicBezTo>
                    <a:pt x="12" y="12"/>
                    <a:pt x="12" y="12"/>
                    <a:pt x="13" y="12"/>
                  </a:cubicBezTo>
                  <a:cubicBezTo>
                    <a:pt x="13" y="12"/>
                    <a:pt x="13" y="12"/>
                    <a:pt x="13" y="11"/>
                  </a:cubicBezTo>
                  <a:cubicBezTo>
                    <a:pt x="14" y="11"/>
                    <a:pt x="14" y="12"/>
                    <a:pt x="15" y="12"/>
                  </a:cubicBezTo>
                  <a:cubicBezTo>
                    <a:pt x="15" y="12"/>
                    <a:pt x="15" y="12"/>
                    <a:pt x="16" y="12"/>
                  </a:cubicBezTo>
                  <a:cubicBezTo>
                    <a:pt x="16" y="12"/>
                    <a:pt x="16" y="12"/>
                    <a:pt x="17" y="12"/>
                  </a:cubicBezTo>
                  <a:cubicBezTo>
                    <a:pt x="17" y="12"/>
                    <a:pt x="17" y="12"/>
                    <a:pt x="17" y="12"/>
                  </a:cubicBezTo>
                  <a:cubicBezTo>
                    <a:pt x="17" y="11"/>
                    <a:pt x="17" y="11"/>
                    <a:pt x="17" y="11"/>
                  </a:cubicBezTo>
                  <a:cubicBezTo>
                    <a:pt x="18" y="11"/>
                    <a:pt x="18" y="11"/>
                    <a:pt x="18" y="11"/>
                  </a:cubicBezTo>
                  <a:cubicBezTo>
                    <a:pt x="19" y="11"/>
                    <a:pt x="19" y="11"/>
                    <a:pt x="19" y="11"/>
                  </a:cubicBezTo>
                  <a:cubicBezTo>
                    <a:pt x="20" y="10"/>
                    <a:pt x="20" y="10"/>
                    <a:pt x="20" y="10"/>
                  </a:cubicBezTo>
                  <a:cubicBezTo>
                    <a:pt x="20" y="9"/>
                    <a:pt x="20" y="9"/>
                    <a:pt x="20" y="8"/>
                  </a:cubicBezTo>
                  <a:cubicBezTo>
                    <a:pt x="20" y="8"/>
                    <a:pt x="20" y="8"/>
                    <a:pt x="20" y="8"/>
                  </a:cubicBezTo>
                  <a:cubicBezTo>
                    <a:pt x="20" y="8"/>
                    <a:pt x="20" y="8"/>
                    <a:pt x="20" y="7"/>
                  </a:cubicBezTo>
                  <a:cubicBezTo>
                    <a:pt x="20" y="7"/>
                    <a:pt x="20" y="7"/>
                    <a:pt x="20" y="7"/>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6" name="Freeform 26"/>
            <p:cNvSpPr>
              <a:spLocks/>
            </p:cNvSpPr>
            <p:nvPr/>
          </p:nvSpPr>
          <p:spPr bwMode="auto">
            <a:xfrm>
              <a:off x="10090008" y="6532195"/>
              <a:ext cx="133612" cy="307478"/>
            </a:xfrm>
            <a:custGeom>
              <a:avLst/>
              <a:gdLst>
                <a:gd name="T0" fmla="*/ 7 w 8"/>
                <a:gd name="T1" fmla="*/ 14 h 19"/>
                <a:gd name="T2" fmla="*/ 7 w 8"/>
                <a:gd name="T3" fmla="*/ 13 h 19"/>
                <a:gd name="T4" fmla="*/ 7 w 8"/>
                <a:gd name="T5" fmla="*/ 13 h 19"/>
                <a:gd name="T6" fmla="*/ 6 w 8"/>
                <a:gd name="T7" fmla="*/ 12 h 19"/>
                <a:gd name="T8" fmla="*/ 6 w 8"/>
                <a:gd name="T9" fmla="*/ 12 h 19"/>
                <a:gd name="T10" fmla="*/ 6 w 8"/>
                <a:gd name="T11" fmla="*/ 11 h 19"/>
                <a:gd name="T12" fmla="*/ 6 w 8"/>
                <a:gd name="T13" fmla="*/ 10 h 19"/>
                <a:gd name="T14" fmla="*/ 5 w 8"/>
                <a:gd name="T15" fmla="*/ 9 h 19"/>
                <a:gd name="T16" fmla="*/ 5 w 8"/>
                <a:gd name="T17" fmla="*/ 7 h 19"/>
                <a:gd name="T18" fmla="*/ 6 w 8"/>
                <a:gd name="T19" fmla="*/ 7 h 19"/>
                <a:gd name="T20" fmla="*/ 6 w 8"/>
                <a:gd name="T21" fmla="*/ 6 h 19"/>
                <a:gd name="T22" fmla="*/ 6 w 8"/>
                <a:gd name="T23" fmla="*/ 6 h 19"/>
                <a:gd name="T24" fmla="*/ 6 w 8"/>
                <a:gd name="T25" fmla="*/ 5 h 19"/>
                <a:gd name="T26" fmla="*/ 6 w 8"/>
                <a:gd name="T27" fmla="*/ 5 h 19"/>
                <a:gd name="T28" fmla="*/ 5 w 8"/>
                <a:gd name="T29" fmla="*/ 3 h 19"/>
                <a:gd name="T30" fmla="*/ 5 w 8"/>
                <a:gd name="T31" fmla="*/ 2 h 19"/>
                <a:gd name="T32" fmla="*/ 5 w 8"/>
                <a:gd name="T33" fmla="*/ 1 h 19"/>
                <a:gd name="T34" fmla="*/ 4 w 8"/>
                <a:gd name="T35" fmla="*/ 1 h 19"/>
                <a:gd name="T36" fmla="*/ 3 w 8"/>
                <a:gd name="T37" fmla="*/ 0 h 19"/>
                <a:gd name="T38" fmla="*/ 2 w 8"/>
                <a:gd name="T39" fmla="*/ 0 h 19"/>
                <a:gd name="T40" fmla="*/ 1 w 8"/>
                <a:gd name="T41" fmla="*/ 0 h 19"/>
                <a:gd name="T42" fmla="*/ 1 w 8"/>
                <a:gd name="T43" fmla="*/ 0 h 19"/>
                <a:gd name="T44" fmla="*/ 1 w 8"/>
                <a:gd name="T45" fmla="*/ 0 h 19"/>
                <a:gd name="T46" fmla="*/ 2 w 8"/>
                <a:gd name="T47" fmla="*/ 1 h 19"/>
                <a:gd name="T48" fmla="*/ 2 w 8"/>
                <a:gd name="T49" fmla="*/ 2 h 19"/>
                <a:gd name="T50" fmla="*/ 3 w 8"/>
                <a:gd name="T51" fmla="*/ 3 h 19"/>
                <a:gd name="T52" fmla="*/ 2 w 8"/>
                <a:gd name="T53" fmla="*/ 4 h 19"/>
                <a:gd name="T54" fmla="*/ 2 w 8"/>
                <a:gd name="T55" fmla="*/ 5 h 19"/>
                <a:gd name="T56" fmla="*/ 1 w 8"/>
                <a:gd name="T57" fmla="*/ 6 h 19"/>
                <a:gd name="T58" fmla="*/ 2 w 8"/>
                <a:gd name="T59" fmla="*/ 6 h 19"/>
                <a:gd name="T60" fmla="*/ 2 w 8"/>
                <a:gd name="T61" fmla="*/ 7 h 19"/>
                <a:gd name="T62" fmla="*/ 2 w 8"/>
                <a:gd name="T63" fmla="*/ 8 h 19"/>
                <a:gd name="T64" fmla="*/ 2 w 8"/>
                <a:gd name="T65" fmla="*/ 9 h 19"/>
                <a:gd name="T66" fmla="*/ 1 w 8"/>
                <a:gd name="T67" fmla="*/ 9 h 19"/>
                <a:gd name="T68" fmla="*/ 1 w 8"/>
                <a:gd name="T69" fmla="*/ 10 h 19"/>
                <a:gd name="T70" fmla="*/ 0 w 8"/>
                <a:gd name="T71" fmla="*/ 11 h 19"/>
                <a:gd name="T72" fmla="*/ 0 w 8"/>
                <a:gd name="T73" fmla="*/ 12 h 19"/>
                <a:gd name="T74" fmla="*/ 1 w 8"/>
                <a:gd name="T75" fmla="*/ 13 h 19"/>
                <a:gd name="T76" fmla="*/ 1 w 8"/>
                <a:gd name="T77" fmla="*/ 13 h 19"/>
                <a:gd name="T78" fmla="*/ 1 w 8"/>
                <a:gd name="T79" fmla="*/ 13 h 19"/>
                <a:gd name="T80" fmla="*/ 2 w 8"/>
                <a:gd name="T81" fmla="*/ 14 h 19"/>
                <a:gd name="T82" fmla="*/ 2 w 8"/>
                <a:gd name="T83" fmla="*/ 15 h 19"/>
                <a:gd name="T84" fmla="*/ 3 w 8"/>
                <a:gd name="T85" fmla="*/ 15 h 19"/>
                <a:gd name="T86" fmla="*/ 4 w 8"/>
                <a:gd name="T87" fmla="*/ 15 h 19"/>
                <a:gd name="T88" fmla="*/ 5 w 8"/>
                <a:gd name="T89" fmla="*/ 16 h 19"/>
                <a:gd name="T90" fmla="*/ 5 w 8"/>
                <a:gd name="T91" fmla="*/ 17 h 19"/>
                <a:gd name="T92" fmla="*/ 4 w 8"/>
                <a:gd name="T93" fmla="*/ 18 h 19"/>
                <a:gd name="T94" fmla="*/ 5 w 8"/>
                <a:gd name="T95" fmla="*/ 19 h 19"/>
                <a:gd name="T96" fmla="*/ 6 w 8"/>
                <a:gd name="T97" fmla="*/ 19 h 19"/>
                <a:gd name="T98" fmla="*/ 7 w 8"/>
                <a:gd name="T99" fmla="*/ 18 h 19"/>
                <a:gd name="T100" fmla="*/ 8 w 8"/>
                <a:gd name="T101" fmla="*/ 17 h 19"/>
                <a:gd name="T102" fmla="*/ 8 w 8"/>
                <a:gd name="T103" fmla="*/ 15 h 19"/>
                <a:gd name="T104" fmla="*/ 7 w 8"/>
                <a:gd name="T10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 h="19">
                  <a:moveTo>
                    <a:pt x="7" y="14"/>
                  </a:moveTo>
                  <a:cubicBezTo>
                    <a:pt x="7" y="14"/>
                    <a:pt x="7" y="14"/>
                    <a:pt x="7" y="13"/>
                  </a:cubicBezTo>
                  <a:cubicBezTo>
                    <a:pt x="7" y="13"/>
                    <a:pt x="7" y="13"/>
                    <a:pt x="7" y="13"/>
                  </a:cubicBezTo>
                  <a:cubicBezTo>
                    <a:pt x="7" y="12"/>
                    <a:pt x="6" y="12"/>
                    <a:pt x="6" y="12"/>
                  </a:cubicBezTo>
                  <a:cubicBezTo>
                    <a:pt x="6" y="12"/>
                    <a:pt x="6" y="12"/>
                    <a:pt x="6" y="12"/>
                  </a:cubicBezTo>
                  <a:cubicBezTo>
                    <a:pt x="6" y="11"/>
                    <a:pt x="6" y="11"/>
                    <a:pt x="6" y="11"/>
                  </a:cubicBezTo>
                  <a:cubicBezTo>
                    <a:pt x="6" y="10"/>
                    <a:pt x="6" y="10"/>
                    <a:pt x="6" y="10"/>
                  </a:cubicBezTo>
                  <a:cubicBezTo>
                    <a:pt x="6" y="9"/>
                    <a:pt x="6" y="9"/>
                    <a:pt x="5" y="9"/>
                  </a:cubicBezTo>
                  <a:cubicBezTo>
                    <a:pt x="5" y="8"/>
                    <a:pt x="5" y="8"/>
                    <a:pt x="5" y="7"/>
                  </a:cubicBezTo>
                  <a:cubicBezTo>
                    <a:pt x="6" y="7"/>
                    <a:pt x="6" y="7"/>
                    <a:pt x="6" y="7"/>
                  </a:cubicBezTo>
                  <a:cubicBezTo>
                    <a:pt x="6" y="7"/>
                    <a:pt x="6" y="7"/>
                    <a:pt x="6" y="6"/>
                  </a:cubicBezTo>
                  <a:cubicBezTo>
                    <a:pt x="6" y="6"/>
                    <a:pt x="6" y="6"/>
                    <a:pt x="6" y="6"/>
                  </a:cubicBezTo>
                  <a:cubicBezTo>
                    <a:pt x="6" y="6"/>
                    <a:pt x="6" y="6"/>
                    <a:pt x="6" y="5"/>
                  </a:cubicBezTo>
                  <a:cubicBezTo>
                    <a:pt x="6" y="5"/>
                    <a:pt x="6" y="5"/>
                    <a:pt x="6" y="5"/>
                  </a:cubicBezTo>
                  <a:cubicBezTo>
                    <a:pt x="5" y="4"/>
                    <a:pt x="6" y="4"/>
                    <a:pt x="5" y="3"/>
                  </a:cubicBezTo>
                  <a:cubicBezTo>
                    <a:pt x="5" y="3"/>
                    <a:pt x="6" y="3"/>
                    <a:pt x="5" y="2"/>
                  </a:cubicBezTo>
                  <a:cubicBezTo>
                    <a:pt x="5" y="2"/>
                    <a:pt x="5" y="2"/>
                    <a:pt x="5" y="1"/>
                  </a:cubicBezTo>
                  <a:cubicBezTo>
                    <a:pt x="5" y="1"/>
                    <a:pt x="4" y="1"/>
                    <a:pt x="4" y="1"/>
                  </a:cubicBezTo>
                  <a:cubicBezTo>
                    <a:pt x="4" y="0"/>
                    <a:pt x="3" y="0"/>
                    <a:pt x="3" y="0"/>
                  </a:cubicBezTo>
                  <a:cubicBezTo>
                    <a:pt x="3" y="0"/>
                    <a:pt x="2" y="0"/>
                    <a:pt x="2" y="0"/>
                  </a:cubicBezTo>
                  <a:cubicBezTo>
                    <a:pt x="2" y="0"/>
                    <a:pt x="1" y="0"/>
                    <a:pt x="1" y="0"/>
                  </a:cubicBezTo>
                  <a:cubicBezTo>
                    <a:pt x="1" y="0"/>
                    <a:pt x="1" y="0"/>
                    <a:pt x="1" y="0"/>
                  </a:cubicBezTo>
                  <a:cubicBezTo>
                    <a:pt x="1" y="0"/>
                    <a:pt x="1" y="0"/>
                    <a:pt x="1" y="0"/>
                  </a:cubicBezTo>
                  <a:cubicBezTo>
                    <a:pt x="2" y="1"/>
                    <a:pt x="2" y="1"/>
                    <a:pt x="2" y="1"/>
                  </a:cubicBezTo>
                  <a:cubicBezTo>
                    <a:pt x="2" y="2"/>
                    <a:pt x="2" y="2"/>
                    <a:pt x="2" y="2"/>
                  </a:cubicBezTo>
                  <a:cubicBezTo>
                    <a:pt x="2" y="3"/>
                    <a:pt x="3" y="3"/>
                    <a:pt x="3" y="3"/>
                  </a:cubicBezTo>
                  <a:cubicBezTo>
                    <a:pt x="3" y="4"/>
                    <a:pt x="2" y="3"/>
                    <a:pt x="2" y="4"/>
                  </a:cubicBezTo>
                  <a:cubicBezTo>
                    <a:pt x="2" y="4"/>
                    <a:pt x="2" y="4"/>
                    <a:pt x="2" y="5"/>
                  </a:cubicBezTo>
                  <a:cubicBezTo>
                    <a:pt x="2" y="5"/>
                    <a:pt x="2" y="5"/>
                    <a:pt x="1" y="6"/>
                  </a:cubicBezTo>
                  <a:cubicBezTo>
                    <a:pt x="1" y="6"/>
                    <a:pt x="2" y="6"/>
                    <a:pt x="2" y="6"/>
                  </a:cubicBezTo>
                  <a:cubicBezTo>
                    <a:pt x="2" y="6"/>
                    <a:pt x="2" y="7"/>
                    <a:pt x="2" y="7"/>
                  </a:cubicBezTo>
                  <a:cubicBezTo>
                    <a:pt x="2" y="7"/>
                    <a:pt x="2" y="7"/>
                    <a:pt x="2" y="8"/>
                  </a:cubicBezTo>
                  <a:cubicBezTo>
                    <a:pt x="2" y="8"/>
                    <a:pt x="2" y="9"/>
                    <a:pt x="2" y="9"/>
                  </a:cubicBezTo>
                  <a:cubicBezTo>
                    <a:pt x="2" y="9"/>
                    <a:pt x="1" y="9"/>
                    <a:pt x="1" y="9"/>
                  </a:cubicBezTo>
                  <a:cubicBezTo>
                    <a:pt x="1" y="9"/>
                    <a:pt x="1" y="10"/>
                    <a:pt x="1" y="10"/>
                  </a:cubicBezTo>
                  <a:cubicBezTo>
                    <a:pt x="1" y="11"/>
                    <a:pt x="1" y="11"/>
                    <a:pt x="0" y="11"/>
                  </a:cubicBezTo>
                  <a:cubicBezTo>
                    <a:pt x="0" y="12"/>
                    <a:pt x="0" y="12"/>
                    <a:pt x="0" y="12"/>
                  </a:cubicBezTo>
                  <a:cubicBezTo>
                    <a:pt x="0" y="13"/>
                    <a:pt x="1" y="13"/>
                    <a:pt x="1" y="13"/>
                  </a:cubicBezTo>
                  <a:cubicBezTo>
                    <a:pt x="1" y="13"/>
                    <a:pt x="1" y="13"/>
                    <a:pt x="1" y="13"/>
                  </a:cubicBezTo>
                  <a:cubicBezTo>
                    <a:pt x="1" y="13"/>
                    <a:pt x="1" y="13"/>
                    <a:pt x="1" y="13"/>
                  </a:cubicBezTo>
                  <a:cubicBezTo>
                    <a:pt x="2" y="13"/>
                    <a:pt x="1" y="14"/>
                    <a:pt x="2" y="14"/>
                  </a:cubicBezTo>
                  <a:cubicBezTo>
                    <a:pt x="2" y="14"/>
                    <a:pt x="2" y="15"/>
                    <a:pt x="2" y="15"/>
                  </a:cubicBezTo>
                  <a:cubicBezTo>
                    <a:pt x="2" y="15"/>
                    <a:pt x="3" y="15"/>
                    <a:pt x="3" y="15"/>
                  </a:cubicBezTo>
                  <a:cubicBezTo>
                    <a:pt x="3" y="15"/>
                    <a:pt x="4" y="15"/>
                    <a:pt x="4" y="15"/>
                  </a:cubicBezTo>
                  <a:cubicBezTo>
                    <a:pt x="4" y="15"/>
                    <a:pt x="5" y="15"/>
                    <a:pt x="5" y="16"/>
                  </a:cubicBezTo>
                  <a:cubicBezTo>
                    <a:pt x="5" y="16"/>
                    <a:pt x="5" y="17"/>
                    <a:pt x="5" y="17"/>
                  </a:cubicBezTo>
                  <a:cubicBezTo>
                    <a:pt x="5" y="18"/>
                    <a:pt x="4" y="18"/>
                    <a:pt x="4" y="18"/>
                  </a:cubicBezTo>
                  <a:cubicBezTo>
                    <a:pt x="5" y="19"/>
                    <a:pt x="5" y="19"/>
                    <a:pt x="5" y="19"/>
                  </a:cubicBezTo>
                  <a:cubicBezTo>
                    <a:pt x="6" y="19"/>
                    <a:pt x="6" y="19"/>
                    <a:pt x="6" y="19"/>
                  </a:cubicBezTo>
                  <a:cubicBezTo>
                    <a:pt x="7" y="19"/>
                    <a:pt x="7" y="18"/>
                    <a:pt x="7" y="18"/>
                  </a:cubicBezTo>
                  <a:cubicBezTo>
                    <a:pt x="8" y="18"/>
                    <a:pt x="8" y="17"/>
                    <a:pt x="8" y="17"/>
                  </a:cubicBezTo>
                  <a:cubicBezTo>
                    <a:pt x="8" y="16"/>
                    <a:pt x="8" y="16"/>
                    <a:pt x="8" y="15"/>
                  </a:cubicBezTo>
                  <a:cubicBezTo>
                    <a:pt x="8" y="15"/>
                    <a:pt x="8" y="15"/>
                    <a:pt x="7" y="14"/>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7" name="Freeform 27"/>
            <p:cNvSpPr>
              <a:spLocks/>
            </p:cNvSpPr>
            <p:nvPr/>
          </p:nvSpPr>
          <p:spPr bwMode="auto">
            <a:xfrm>
              <a:off x="9215460" y="6870421"/>
              <a:ext cx="544163" cy="565286"/>
            </a:xfrm>
            <a:custGeom>
              <a:avLst/>
              <a:gdLst>
                <a:gd name="T0" fmla="*/ 30 w 33"/>
                <a:gd name="T1" fmla="*/ 2 h 35"/>
                <a:gd name="T2" fmla="*/ 29 w 33"/>
                <a:gd name="T3" fmla="*/ 2 h 35"/>
                <a:gd name="T4" fmla="*/ 27 w 33"/>
                <a:gd name="T5" fmla="*/ 3 h 35"/>
                <a:gd name="T6" fmla="*/ 24 w 33"/>
                <a:gd name="T7" fmla="*/ 3 h 35"/>
                <a:gd name="T8" fmla="*/ 22 w 33"/>
                <a:gd name="T9" fmla="*/ 3 h 35"/>
                <a:gd name="T10" fmla="*/ 18 w 33"/>
                <a:gd name="T11" fmla="*/ 3 h 35"/>
                <a:gd name="T12" fmla="*/ 17 w 33"/>
                <a:gd name="T13" fmla="*/ 2 h 35"/>
                <a:gd name="T14" fmla="*/ 13 w 33"/>
                <a:gd name="T15" fmla="*/ 2 h 35"/>
                <a:gd name="T16" fmla="*/ 10 w 33"/>
                <a:gd name="T17" fmla="*/ 1 h 35"/>
                <a:gd name="T18" fmla="*/ 6 w 33"/>
                <a:gd name="T19" fmla="*/ 2 h 35"/>
                <a:gd name="T20" fmla="*/ 4 w 33"/>
                <a:gd name="T21" fmla="*/ 1 h 35"/>
                <a:gd name="T22" fmla="*/ 2 w 33"/>
                <a:gd name="T23" fmla="*/ 1 h 35"/>
                <a:gd name="T24" fmla="*/ 0 w 33"/>
                <a:gd name="T25" fmla="*/ 1 h 35"/>
                <a:gd name="T26" fmla="*/ 0 w 33"/>
                <a:gd name="T27" fmla="*/ 3 h 35"/>
                <a:gd name="T28" fmla="*/ 2 w 33"/>
                <a:gd name="T29" fmla="*/ 5 h 35"/>
                <a:gd name="T30" fmla="*/ 3 w 33"/>
                <a:gd name="T31" fmla="*/ 8 h 35"/>
                <a:gd name="T32" fmla="*/ 3 w 33"/>
                <a:gd name="T33" fmla="*/ 9 h 35"/>
                <a:gd name="T34" fmla="*/ 4 w 33"/>
                <a:gd name="T35" fmla="*/ 10 h 35"/>
                <a:gd name="T36" fmla="*/ 4 w 33"/>
                <a:gd name="T37" fmla="*/ 13 h 35"/>
                <a:gd name="T38" fmla="*/ 6 w 33"/>
                <a:gd name="T39" fmla="*/ 15 h 35"/>
                <a:gd name="T40" fmla="*/ 7 w 33"/>
                <a:gd name="T41" fmla="*/ 17 h 35"/>
                <a:gd name="T42" fmla="*/ 7 w 33"/>
                <a:gd name="T43" fmla="*/ 21 h 35"/>
                <a:gd name="T44" fmla="*/ 8 w 33"/>
                <a:gd name="T45" fmla="*/ 24 h 35"/>
                <a:gd name="T46" fmla="*/ 8 w 33"/>
                <a:gd name="T47" fmla="*/ 27 h 35"/>
                <a:gd name="T48" fmla="*/ 8 w 33"/>
                <a:gd name="T49" fmla="*/ 30 h 35"/>
                <a:gd name="T50" fmla="*/ 9 w 33"/>
                <a:gd name="T51" fmla="*/ 33 h 35"/>
                <a:gd name="T52" fmla="*/ 11 w 33"/>
                <a:gd name="T53" fmla="*/ 35 h 35"/>
                <a:gd name="T54" fmla="*/ 12 w 33"/>
                <a:gd name="T55" fmla="*/ 33 h 35"/>
                <a:gd name="T56" fmla="*/ 13 w 33"/>
                <a:gd name="T57" fmla="*/ 33 h 35"/>
                <a:gd name="T58" fmla="*/ 14 w 33"/>
                <a:gd name="T59" fmla="*/ 35 h 35"/>
                <a:gd name="T60" fmla="*/ 16 w 33"/>
                <a:gd name="T61" fmla="*/ 35 h 35"/>
                <a:gd name="T62" fmla="*/ 18 w 33"/>
                <a:gd name="T63" fmla="*/ 34 h 35"/>
                <a:gd name="T64" fmla="*/ 20 w 33"/>
                <a:gd name="T65" fmla="*/ 34 h 35"/>
                <a:gd name="T66" fmla="*/ 20 w 33"/>
                <a:gd name="T67" fmla="*/ 23 h 35"/>
                <a:gd name="T68" fmla="*/ 23 w 33"/>
                <a:gd name="T69" fmla="*/ 15 h 35"/>
                <a:gd name="T70" fmla="*/ 23 w 33"/>
                <a:gd name="T71" fmla="*/ 7 h 35"/>
                <a:gd name="T72" fmla="*/ 23 w 33"/>
                <a:gd name="T73" fmla="*/ 5 h 35"/>
                <a:gd name="T74" fmla="*/ 25 w 33"/>
                <a:gd name="T75" fmla="*/ 4 h 35"/>
                <a:gd name="T76" fmla="*/ 28 w 33"/>
                <a:gd name="T77" fmla="*/ 4 h 35"/>
                <a:gd name="T78" fmla="*/ 29 w 33"/>
                <a:gd name="T79" fmla="*/ 4 h 35"/>
                <a:gd name="T80" fmla="*/ 31 w 33"/>
                <a:gd name="T81" fmla="*/ 4 h 35"/>
                <a:gd name="T82" fmla="*/ 32 w 33"/>
                <a:gd name="T83" fmla="*/ 3 h 35"/>
                <a:gd name="T84" fmla="*/ 33 w 33"/>
                <a:gd name="T85" fmla="*/ 3 h 35"/>
                <a:gd name="T86" fmla="*/ 31 w 33"/>
                <a:gd name="T8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35">
                  <a:moveTo>
                    <a:pt x="31" y="2"/>
                  </a:moveTo>
                  <a:cubicBezTo>
                    <a:pt x="30" y="2"/>
                    <a:pt x="30" y="2"/>
                    <a:pt x="30" y="2"/>
                  </a:cubicBezTo>
                  <a:cubicBezTo>
                    <a:pt x="29" y="2"/>
                    <a:pt x="29" y="2"/>
                    <a:pt x="29" y="2"/>
                  </a:cubicBezTo>
                  <a:cubicBezTo>
                    <a:pt x="29" y="2"/>
                    <a:pt x="29" y="2"/>
                    <a:pt x="29" y="2"/>
                  </a:cubicBezTo>
                  <a:cubicBezTo>
                    <a:pt x="28" y="2"/>
                    <a:pt x="28" y="2"/>
                    <a:pt x="28" y="3"/>
                  </a:cubicBezTo>
                  <a:cubicBezTo>
                    <a:pt x="27" y="3"/>
                    <a:pt x="27" y="3"/>
                    <a:pt x="27" y="3"/>
                  </a:cubicBezTo>
                  <a:cubicBezTo>
                    <a:pt x="26" y="3"/>
                    <a:pt x="25" y="3"/>
                    <a:pt x="24" y="3"/>
                  </a:cubicBezTo>
                  <a:cubicBezTo>
                    <a:pt x="24" y="3"/>
                    <a:pt x="24" y="3"/>
                    <a:pt x="24" y="3"/>
                  </a:cubicBezTo>
                  <a:cubicBezTo>
                    <a:pt x="23" y="3"/>
                    <a:pt x="23" y="4"/>
                    <a:pt x="23" y="3"/>
                  </a:cubicBezTo>
                  <a:cubicBezTo>
                    <a:pt x="22" y="3"/>
                    <a:pt x="22" y="3"/>
                    <a:pt x="22" y="3"/>
                  </a:cubicBezTo>
                  <a:cubicBezTo>
                    <a:pt x="21" y="3"/>
                    <a:pt x="21" y="3"/>
                    <a:pt x="20" y="3"/>
                  </a:cubicBezTo>
                  <a:cubicBezTo>
                    <a:pt x="19" y="3"/>
                    <a:pt x="19" y="3"/>
                    <a:pt x="18" y="3"/>
                  </a:cubicBezTo>
                  <a:cubicBezTo>
                    <a:pt x="18" y="3"/>
                    <a:pt x="18" y="3"/>
                    <a:pt x="17" y="2"/>
                  </a:cubicBezTo>
                  <a:cubicBezTo>
                    <a:pt x="17" y="2"/>
                    <a:pt x="17" y="2"/>
                    <a:pt x="17" y="2"/>
                  </a:cubicBezTo>
                  <a:cubicBezTo>
                    <a:pt x="16" y="1"/>
                    <a:pt x="16" y="1"/>
                    <a:pt x="15" y="1"/>
                  </a:cubicBezTo>
                  <a:cubicBezTo>
                    <a:pt x="14" y="1"/>
                    <a:pt x="14" y="2"/>
                    <a:pt x="13" y="2"/>
                  </a:cubicBezTo>
                  <a:cubicBezTo>
                    <a:pt x="13" y="1"/>
                    <a:pt x="12" y="1"/>
                    <a:pt x="12" y="1"/>
                  </a:cubicBezTo>
                  <a:cubicBezTo>
                    <a:pt x="11" y="1"/>
                    <a:pt x="10" y="1"/>
                    <a:pt x="10" y="1"/>
                  </a:cubicBezTo>
                  <a:cubicBezTo>
                    <a:pt x="9" y="1"/>
                    <a:pt x="9" y="1"/>
                    <a:pt x="8" y="1"/>
                  </a:cubicBezTo>
                  <a:cubicBezTo>
                    <a:pt x="7" y="1"/>
                    <a:pt x="7" y="2"/>
                    <a:pt x="6" y="2"/>
                  </a:cubicBezTo>
                  <a:cubicBezTo>
                    <a:pt x="5" y="1"/>
                    <a:pt x="5" y="1"/>
                    <a:pt x="5" y="1"/>
                  </a:cubicBezTo>
                  <a:cubicBezTo>
                    <a:pt x="4" y="1"/>
                    <a:pt x="4" y="1"/>
                    <a:pt x="4" y="1"/>
                  </a:cubicBezTo>
                  <a:cubicBezTo>
                    <a:pt x="4" y="1"/>
                    <a:pt x="3" y="0"/>
                    <a:pt x="3" y="0"/>
                  </a:cubicBezTo>
                  <a:cubicBezTo>
                    <a:pt x="3" y="0"/>
                    <a:pt x="3" y="1"/>
                    <a:pt x="2" y="1"/>
                  </a:cubicBezTo>
                  <a:cubicBezTo>
                    <a:pt x="2" y="1"/>
                    <a:pt x="2" y="1"/>
                    <a:pt x="1" y="1"/>
                  </a:cubicBezTo>
                  <a:cubicBezTo>
                    <a:pt x="1" y="1"/>
                    <a:pt x="1" y="1"/>
                    <a:pt x="0" y="1"/>
                  </a:cubicBezTo>
                  <a:cubicBezTo>
                    <a:pt x="0" y="1"/>
                    <a:pt x="0" y="1"/>
                    <a:pt x="0" y="1"/>
                  </a:cubicBezTo>
                  <a:cubicBezTo>
                    <a:pt x="0" y="1"/>
                    <a:pt x="0" y="2"/>
                    <a:pt x="0" y="3"/>
                  </a:cubicBezTo>
                  <a:cubicBezTo>
                    <a:pt x="0" y="4"/>
                    <a:pt x="0" y="4"/>
                    <a:pt x="1" y="5"/>
                  </a:cubicBezTo>
                  <a:cubicBezTo>
                    <a:pt x="1" y="5"/>
                    <a:pt x="1" y="5"/>
                    <a:pt x="2" y="5"/>
                  </a:cubicBezTo>
                  <a:cubicBezTo>
                    <a:pt x="2" y="6"/>
                    <a:pt x="2" y="6"/>
                    <a:pt x="2" y="7"/>
                  </a:cubicBezTo>
                  <a:cubicBezTo>
                    <a:pt x="2" y="7"/>
                    <a:pt x="2" y="8"/>
                    <a:pt x="3" y="8"/>
                  </a:cubicBezTo>
                  <a:cubicBezTo>
                    <a:pt x="3" y="8"/>
                    <a:pt x="3" y="8"/>
                    <a:pt x="3" y="9"/>
                  </a:cubicBezTo>
                  <a:cubicBezTo>
                    <a:pt x="3" y="9"/>
                    <a:pt x="3" y="9"/>
                    <a:pt x="3" y="9"/>
                  </a:cubicBezTo>
                  <a:cubicBezTo>
                    <a:pt x="3" y="9"/>
                    <a:pt x="4" y="9"/>
                    <a:pt x="4" y="10"/>
                  </a:cubicBezTo>
                  <a:cubicBezTo>
                    <a:pt x="4" y="10"/>
                    <a:pt x="4" y="10"/>
                    <a:pt x="4" y="10"/>
                  </a:cubicBezTo>
                  <a:cubicBezTo>
                    <a:pt x="4" y="11"/>
                    <a:pt x="4" y="11"/>
                    <a:pt x="4" y="12"/>
                  </a:cubicBezTo>
                  <a:cubicBezTo>
                    <a:pt x="4" y="12"/>
                    <a:pt x="4" y="12"/>
                    <a:pt x="4" y="13"/>
                  </a:cubicBezTo>
                  <a:cubicBezTo>
                    <a:pt x="5" y="13"/>
                    <a:pt x="5" y="14"/>
                    <a:pt x="5" y="14"/>
                  </a:cubicBezTo>
                  <a:cubicBezTo>
                    <a:pt x="6" y="15"/>
                    <a:pt x="6" y="15"/>
                    <a:pt x="6" y="15"/>
                  </a:cubicBezTo>
                  <a:cubicBezTo>
                    <a:pt x="6" y="16"/>
                    <a:pt x="7" y="16"/>
                    <a:pt x="7" y="16"/>
                  </a:cubicBezTo>
                  <a:cubicBezTo>
                    <a:pt x="7" y="17"/>
                    <a:pt x="7" y="17"/>
                    <a:pt x="7" y="17"/>
                  </a:cubicBezTo>
                  <a:cubicBezTo>
                    <a:pt x="7" y="18"/>
                    <a:pt x="7" y="18"/>
                    <a:pt x="7" y="19"/>
                  </a:cubicBezTo>
                  <a:cubicBezTo>
                    <a:pt x="7" y="20"/>
                    <a:pt x="7" y="20"/>
                    <a:pt x="7" y="21"/>
                  </a:cubicBezTo>
                  <a:cubicBezTo>
                    <a:pt x="7" y="22"/>
                    <a:pt x="7" y="22"/>
                    <a:pt x="7" y="22"/>
                  </a:cubicBezTo>
                  <a:cubicBezTo>
                    <a:pt x="7" y="23"/>
                    <a:pt x="8" y="23"/>
                    <a:pt x="8" y="24"/>
                  </a:cubicBezTo>
                  <a:cubicBezTo>
                    <a:pt x="8" y="24"/>
                    <a:pt x="7" y="24"/>
                    <a:pt x="7" y="25"/>
                  </a:cubicBezTo>
                  <a:cubicBezTo>
                    <a:pt x="7" y="26"/>
                    <a:pt x="8" y="26"/>
                    <a:pt x="8" y="27"/>
                  </a:cubicBezTo>
                  <a:cubicBezTo>
                    <a:pt x="8" y="27"/>
                    <a:pt x="8" y="28"/>
                    <a:pt x="8" y="28"/>
                  </a:cubicBezTo>
                  <a:cubicBezTo>
                    <a:pt x="8" y="29"/>
                    <a:pt x="8" y="29"/>
                    <a:pt x="8" y="30"/>
                  </a:cubicBezTo>
                  <a:cubicBezTo>
                    <a:pt x="8" y="30"/>
                    <a:pt x="8" y="31"/>
                    <a:pt x="9" y="31"/>
                  </a:cubicBezTo>
                  <a:cubicBezTo>
                    <a:pt x="9" y="32"/>
                    <a:pt x="9" y="32"/>
                    <a:pt x="9" y="33"/>
                  </a:cubicBezTo>
                  <a:cubicBezTo>
                    <a:pt x="10" y="33"/>
                    <a:pt x="10" y="33"/>
                    <a:pt x="10" y="34"/>
                  </a:cubicBezTo>
                  <a:cubicBezTo>
                    <a:pt x="10" y="34"/>
                    <a:pt x="11" y="34"/>
                    <a:pt x="11" y="35"/>
                  </a:cubicBezTo>
                  <a:cubicBezTo>
                    <a:pt x="11" y="34"/>
                    <a:pt x="11" y="34"/>
                    <a:pt x="11" y="34"/>
                  </a:cubicBezTo>
                  <a:cubicBezTo>
                    <a:pt x="11" y="34"/>
                    <a:pt x="12" y="34"/>
                    <a:pt x="12" y="33"/>
                  </a:cubicBezTo>
                  <a:cubicBezTo>
                    <a:pt x="12" y="33"/>
                    <a:pt x="12" y="33"/>
                    <a:pt x="12" y="33"/>
                  </a:cubicBezTo>
                  <a:cubicBezTo>
                    <a:pt x="12" y="33"/>
                    <a:pt x="13" y="33"/>
                    <a:pt x="13" y="33"/>
                  </a:cubicBezTo>
                  <a:cubicBezTo>
                    <a:pt x="13" y="33"/>
                    <a:pt x="13" y="33"/>
                    <a:pt x="13" y="34"/>
                  </a:cubicBezTo>
                  <a:cubicBezTo>
                    <a:pt x="13" y="34"/>
                    <a:pt x="13" y="34"/>
                    <a:pt x="14" y="35"/>
                  </a:cubicBezTo>
                  <a:cubicBezTo>
                    <a:pt x="14" y="35"/>
                    <a:pt x="14" y="35"/>
                    <a:pt x="15" y="35"/>
                  </a:cubicBezTo>
                  <a:cubicBezTo>
                    <a:pt x="15" y="35"/>
                    <a:pt x="16" y="35"/>
                    <a:pt x="16" y="35"/>
                  </a:cubicBezTo>
                  <a:cubicBezTo>
                    <a:pt x="16" y="35"/>
                    <a:pt x="17" y="35"/>
                    <a:pt x="17" y="35"/>
                  </a:cubicBezTo>
                  <a:cubicBezTo>
                    <a:pt x="17" y="35"/>
                    <a:pt x="17" y="35"/>
                    <a:pt x="18" y="34"/>
                  </a:cubicBezTo>
                  <a:cubicBezTo>
                    <a:pt x="18" y="34"/>
                    <a:pt x="18" y="34"/>
                    <a:pt x="19" y="34"/>
                  </a:cubicBezTo>
                  <a:cubicBezTo>
                    <a:pt x="19" y="34"/>
                    <a:pt x="19" y="34"/>
                    <a:pt x="20" y="34"/>
                  </a:cubicBezTo>
                  <a:cubicBezTo>
                    <a:pt x="20" y="30"/>
                    <a:pt x="20" y="27"/>
                    <a:pt x="20" y="23"/>
                  </a:cubicBezTo>
                  <a:cubicBezTo>
                    <a:pt x="20" y="23"/>
                    <a:pt x="20" y="23"/>
                    <a:pt x="20" y="23"/>
                  </a:cubicBezTo>
                  <a:cubicBezTo>
                    <a:pt x="21" y="15"/>
                    <a:pt x="21" y="15"/>
                    <a:pt x="21" y="15"/>
                  </a:cubicBezTo>
                  <a:cubicBezTo>
                    <a:pt x="23" y="15"/>
                    <a:pt x="23" y="15"/>
                    <a:pt x="23" y="15"/>
                  </a:cubicBezTo>
                  <a:cubicBezTo>
                    <a:pt x="23" y="9"/>
                    <a:pt x="23" y="9"/>
                    <a:pt x="23" y="9"/>
                  </a:cubicBezTo>
                  <a:cubicBezTo>
                    <a:pt x="23" y="8"/>
                    <a:pt x="23" y="7"/>
                    <a:pt x="23" y="7"/>
                  </a:cubicBezTo>
                  <a:cubicBezTo>
                    <a:pt x="23" y="6"/>
                    <a:pt x="23" y="6"/>
                    <a:pt x="23" y="5"/>
                  </a:cubicBezTo>
                  <a:cubicBezTo>
                    <a:pt x="23" y="5"/>
                    <a:pt x="23" y="5"/>
                    <a:pt x="23" y="5"/>
                  </a:cubicBezTo>
                  <a:cubicBezTo>
                    <a:pt x="23" y="4"/>
                    <a:pt x="23" y="4"/>
                    <a:pt x="23" y="4"/>
                  </a:cubicBezTo>
                  <a:cubicBezTo>
                    <a:pt x="24" y="4"/>
                    <a:pt x="24" y="4"/>
                    <a:pt x="25" y="4"/>
                  </a:cubicBezTo>
                  <a:cubicBezTo>
                    <a:pt x="26" y="4"/>
                    <a:pt x="26" y="4"/>
                    <a:pt x="26" y="4"/>
                  </a:cubicBezTo>
                  <a:cubicBezTo>
                    <a:pt x="27" y="4"/>
                    <a:pt x="27" y="4"/>
                    <a:pt x="28" y="4"/>
                  </a:cubicBezTo>
                  <a:cubicBezTo>
                    <a:pt x="28" y="4"/>
                    <a:pt x="28" y="3"/>
                    <a:pt x="28" y="3"/>
                  </a:cubicBezTo>
                  <a:cubicBezTo>
                    <a:pt x="29" y="3"/>
                    <a:pt x="29" y="4"/>
                    <a:pt x="29" y="4"/>
                  </a:cubicBezTo>
                  <a:cubicBezTo>
                    <a:pt x="30" y="5"/>
                    <a:pt x="30" y="5"/>
                    <a:pt x="30" y="5"/>
                  </a:cubicBezTo>
                  <a:cubicBezTo>
                    <a:pt x="30" y="5"/>
                    <a:pt x="30" y="4"/>
                    <a:pt x="31" y="4"/>
                  </a:cubicBezTo>
                  <a:cubicBezTo>
                    <a:pt x="31" y="4"/>
                    <a:pt x="31" y="4"/>
                    <a:pt x="32" y="4"/>
                  </a:cubicBezTo>
                  <a:cubicBezTo>
                    <a:pt x="32" y="4"/>
                    <a:pt x="32" y="4"/>
                    <a:pt x="32" y="3"/>
                  </a:cubicBezTo>
                  <a:cubicBezTo>
                    <a:pt x="33" y="3"/>
                    <a:pt x="33" y="3"/>
                    <a:pt x="33" y="3"/>
                  </a:cubicBezTo>
                  <a:cubicBezTo>
                    <a:pt x="33" y="3"/>
                    <a:pt x="33" y="3"/>
                    <a:pt x="33" y="3"/>
                  </a:cubicBezTo>
                  <a:cubicBezTo>
                    <a:pt x="33" y="3"/>
                    <a:pt x="33" y="2"/>
                    <a:pt x="32" y="2"/>
                  </a:cubicBezTo>
                  <a:cubicBezTo>
                    <a:pt x="32" y="2"/>
                    <a:pt x="31" y="2"/>
                    <a:pt x="3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8" name="Freeform 28"/>
            <p:cNvSpPr>
              <a:spLocks/>
            </p:cNvSpPr>
            <p:nvPr/>
          </p:nvSpPr>
          <p:spPr bwMode="auto">
            <a:xfrm>
              <a:off x="10437399" y="5534075"/>
              <a:ext cx="446991" cy="629146"/>
            </a:xfrm>
            <a:custGeom>
              <a:avLst/>
              <a:gdLst>
                <a:gd name="T0" fmla="*/ 26 w 27"/>
                <a:gd name="T1" fmla="*/ 1 h 39"/>
                <a:gd name="T2" fmla="*/ 24 w 27"/>
                <a:gd name="T3" fmla="*/ 1 h 39"/>
                <a:gd name="T4" fmla="*/ 22 w 27"/>
                <a:gd name="T5" fmla="*/ 2 h 39"/>
                <a:gd name="T6" fmla="*/ 20 w 27"/>
                <a:gd name="T7" fmla="*/ 2 h 39"/>
                <a:gd name="T8" fmla="*/ 18 w 27"/>
                <a:gd name="T9" fmla="*/ 3 h 39"/>
                <a:gd name="T10" fmla="*/ 16 w 27"/>
                <a:gd name="T11" fmla="*/ 4 h 39"/>
                <a:gd name="T12" fmla="*/ 13 w 27"/>
                <a:gd name="T13" fmla="*/ 4 h 39"/>
                <a:gd name="T14" fmla="*/ 11 w 27"/>
                <a:gd name="T15" fmla="*/ 5 h 39"/>
                <a:gd name="T16" fmla="*/ 8 w 27"/>
                <a:gd name="T17" fmla="*/ 5 h 39"/>
                <a:gd name="T18" fmla="*/ 7 w 27"/>
                <a:gd name="T19" fmla="*/ 2 h 39"/>
                <a:gd name="T20" fmla="*/ 6 w 27"/>
                <a:gd name="T21" fmla="*/ 3 h 39"/>
                <a:gd name="T22" fmla="*/ 5 w 27"/>
                <a:gd name="T23" fmla="*/ 4 h 39"/>
                <a:gd name="T24" fmla="*/ 6 w 27"/>
                <a:gd name="T25" fmla="*/ 6 h 39"/>
                <a:gd name="T26" fmla="*/ 7 w 27"/>
                <a:gd name="T27" fmla="*/ 9 h 39"/>
                <a:gd name="T28" fmla="*/ 10 w 27"/>
                <a:gd name="T29" fmla="*/ 10 h 39"/>
                <a:gd name="T30" fmla="*/ 14 w 27"/>
                <a:gd name="T31" fmla="*/ 11 h 39"/>
                <a:gd name="T32" fmla="*/ 15 w 27"/>
                <a:gd name="T33" fmla="*/ 12 h 39"/>
                <a:gd name="T34" fmla="*/ 18 w 27"/>
                <a:gd name="T35" fmla="*/ 12 h 39"/>
                <a:gd name="T36" fmla="*/ 18 w 27"/>
                <a:gd name="T37" fmla="*/ 12 h 39"/>
                <a:gd name="T38" fmla="*/ 17 w 27"/>
                <a:gd name="T39" fmla="*/ 14 h 39"/>
                <a:gd name="T40" fmla="*/ 15 w 27"/>
                <a:gd name="T41" fmla="*/ 16 h 39"/>
                <a:gd name="T42" fmla="*/ 13 w 27"/>
                <a:gd name="T43" fmla="*/ 18 h 39"/>
                <a:gd name="T44" fmla="*/ 12 w 27"/>
                <a:gd name="T45" fmla="*/ 20 h 39"/>
                <a:gd name="T46" fmla="*/ 11 w 27"/>
                <a:gd name="T47" fmla="*/ 21 h 39"/>
                <a:gd name="T48" fmla="*/ 8 w 27"/>
                <a:gd name="T49" fmla="*/ 20 h 39"/>
                <a:gd name="T50" fmla="*/ 7 w 27"/>
                <a:gd name="T51" fmla="*/ 21 h 39"/>
                <a:gd name="T52" fmla="*/ 5 w 27"/>
                <a:gd name="T53" fmla="*/ 23 h 39"/>
                <a:gd name="T54" fmla="*/ 3 w 27"/>
                <a:gd name="T55" fmla="*/ 23 h 39"/>
                <a:gd name="T56" fmla="*/ 2 w 27"/>
                <a:gd name="T57" fmla="*/ 24 h 39"/>
                <a:gd name="T58" fmla="*/ 1 w 27"/>
                <a:gd name="T59" fmla="*/ 26 h 39"/>
                <a:gd name="T60" fmla="*/ 1 w 27"/>
                <a:gd name="T61" fmla="*/ 29 h 39"/>
                <a:gd name="T62" fmla="*/ 1 w 27"/>
                <a:gd name="T63" fmla="*/ 33 h 39"/>
                <a:gd name="T64" fmla="*/ 0 w 27"/>
                <a:gd name="T65" fmla="*/ 37 h 39"/>
                <a:gd name="T66" fmla="*/ 2 w 27"/>
                <a:gd name="T67" fmla="*/ 38 h 39"/>
                <a:gd name="T68" fmla="*/ 2 w 27"/>
                <a:gd name="T69" fmla="*/ 39 h 39"/>
                <a:gd name="T70" fmla="*/ 5 w 27"/>
                <a:gd name="T71" fmla="*/ 36 h 39"/>
                <a:gd name="T72" fmla="*/ 8 w 27"/>
                <a:gd name="T73" fmla="*/ 33 h 39"/>
                <a:gd name="T74" fmla="*/ 10 w 27"/>
                <a:gd name="T75" fmla="*/ 31 h 39"/>
                <a:gd name="T76" fmla="*/ 13 w 27"/>
                <a:gd name="T77" fmla="*/ 29 h 39"/>
                <a:gd name="T78" fmla="*/ 15 w 27"/>
                <a:gd name="T79" fmla="*/ 26 h 39"/>
                <a:gd name="T80" fmla="*/ 18 w 27"/>
                <a:gd name="T81" fmla="*/ 24 h 39"/>
                <a:gd name="T82" fmla="*/ 19 w 27"/>
                <a:gd name="T83" fmla="*/ 20 h 39"/>
                <a:gd name="T84" fmla="*/ 20 w 27"/>
                <a:gd name="T85" fmla="*/ 19 h 39"/>
                <a:gd name="T86" fmla="*/ 22 w 27"/>
                <a:gd name="T87" fmla="*/ 17 h 39"/>
                <a:gd name="T88" fmla="*/ 22 w 27"/>
                <a:gd name="T89" fmla="*/ 14 h 39"/>
                <a:gd name="T90" fmla="*/ 23 w 27"/>
                <a:gd name="T91" fmla="*/ 12 h 39"/>
                <a:gd name="T92" fmla="*/ 25 w 27"/>
                <a:gd name="T93" fmla="*/ 10 h 39"/>
                <a:gd name="T94" fmla="*/ 26 w 27"/>
                <a:gd name="T95" fmla="*/ 8 h 39"/>
                <a:gd name="T96" fmla="*/ 26 w 27"/>
                <a:gd name="T97" fmla="*/ 5 h 39"/>
                <a:gd name="T98" fmla="*/ 27 w 27"/>
                <a:gd name="T9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9">
                  <a:moveTo>
                    <a:pt x="26" y="2"/>
                  </a:moveTo>
                  <a:cubicBezTo>
                    <a:pt x="26" y="2"/>
                    <a:pt x="26" y="1"/>
                    <a:pt x="26" y="1"/>
                  </a:cubicBezTo>
                  <a:cubicBezTo>
                    <a:pt x="26" y="1"/>
                    <a:pt x="26" y="1"/>
                    <a:pt x="25" y="1"/>
                  </a:cubicBezTo>
                  <a:cubicBezTo>
                    <a:pt x="25" y="0"/>
                    <a:pt x="25" y="1"/>
                    <a:pt x="24" y="1"/>
                  </a:cubicBezTo>
                  <a:cubicBezTo>
                    <a:pt x="24" y="1"/>
                    <a:pt x="24" y="1"/>
                    <a:pt x="23" y="1"/>
                  </a:cubicBezTo>
                  <a:cubicBezTo>
                    <a:pt x="23" y="2"/>
                    <a:pt x="23" y="2"/>
                    <a:pt x="22" y="2"/>
                  </a:cubicBezTo>
                  <a:cubicBezTo>
                    <a:pt x="22" y="2"/>
                    <a:pt x="22" y="2"/>
                    <a:pt x="21" y="2"/>
                  </a:cubicBezTo>
                  <a:cubicBezTo>
                    <a:pt x="21" y="2"/>
                    <a:pt x="20" y="2"/>
                    <a:pt x="20" y="2"/>
                  </a:cubicBezTo>
                  <a:cubicBezTo>
                    <a:pt x="19" y="2"/>
                    <a:pt x="19" y="3"/>
                    <a:pt x="19" y="3"/>
                  </a:cubicBezTo>
                  <a:cubicBezTo>
                    <a:pt x="18" y="3"/>
                    <a:pt x="18" y="3"/>
                    <a:pt x="18" y="3"/>
                  </a:cubicBezTo>
                  <a:cubicBezTo>
                    <a:pt x="17" y="3"/>
                    <a:pt x="17" y="3"/>
                    <a:pt x="17" y="3"/>
                  </a:cubicBezTo>
                  <a:cubicBezTo>
                    <a:pt x="16" y="3"/>
                    <a:pt x="16" y="4"/>
                    <a:pt x="16" y="4"/>
                  </a:cubicBezTo>
                  <a:cubicBezTo>
                    <a:pt x="15" y="4"/>
                    <a:pt x="15" y="4"/>
                    <a:pt x="14" y="4"/>
                  </a:cubicBezTo>
                  <a:cubicBezTo>
                    <a:pt x="14" y="4"/>
                    <a:pt x="14" y="4"/>
                    <a:pt x="13" y="4"/>
                  </a:cubicBezTo>
                  <a:cubicBezTo>
                    <a:pt x="13" y="4"/>
                    <a:pt x="12" y="4"/>
                    <a:pt x="12" y="4"/>
                  </a:cubicBezTo>
                  <a:cubicBezTo>
                    <a:pt x="12" y="4"/>
                    <a:pt x="11" y="4"/>
                    <a:pt x="11" y="5"/>
                  </a:cubicBezTo>
                  <a:cubicBezTo>
                    <a:pt x="10" y="5"/>
                    <a:pt x="10" y="5"/>
                    <a:pt x="9" y="5"/>
                  </a:cubicBezTo>
                  <a:cubicBezTo>
                    <a:pt x="9" y="5"/>
                    <a:pt x="9" y="5"/>
                    <a:pt x="8" y="5"/>
                  </a:cubicBezTo>
                  <a:cubicBezTo>
                    <a:pt x="8" y="4"/>
                    <a:pt x="8" y="4"/>
                    <a:pt x="7" y="3"/>
                  </a:cubicBezTo>
                  <a:cubicBezTo>
                    <a:pt x="7" y="3"/>
                    <a:pt x="7" y="2"/>
                    <a:pt x="7" y="2"/>
                  </a:cubicBezTo>
                  <a:cubicBezTo>
                    <a:pt x="6" y="2"/>
                    <a:pt x="6" y="2"/>
                    <a:pt x="6" y="2"/>
                  </a:cubicBezTo>
                  <a:cubicBezTo>
                    <a:pt x="6" y="2"/>
                    <a:pt x="6" y="3"/>
                    <a:pt x="6" y="3"/>
                  </a:cubicBezTo>
                  <a:cubicBezTo>
                    <a:pt x="6" y="3"/>
                    <a:pt x="6" y="4"/>
                    <a:pt x="5" y="4"/>
                  </a:cubicBezTo>
                  <a:cubicBezTo>
                    <a:pt x="5" y="4"/>
                    <a:pt x="5" y="4"/>
                    <a:pt x="5" y="4"/>
                  </a:cubicBezTo>
                  <a:cubicBezTo>
                    <a:pt x="5" y="4"/>
                    <a:pt x="5" y="5"/>
                    <a:pt x="6" y="5"/>
                  </a:cubicBezTo>
                  <a:cubicBezTo>
                    <a:pt x="6" y="5"/>
                    <a:pt x="6" y="5"/>
                    <a:pt x="6" y="6"/>
                  </a:cubicBezTo>
                  <a:cubicBezTo>
                    <a:pt x="7" y="6"/>
                    <a:pt x="6" y="7"/>
                    <a:pt x="6" y="8"/>
                  </a:cubicBezTo>
                  <a:cubicBezTo>
                    <a:pt x="6" y="8"/>
                    <a:pt x="7" y="9"/>
                    <a:pt x="7" y="9"/>
                  </a:cubicBezTo>
                  <a:cubicBezTo>
                    <a:pt x="8" y="9"/>
                    <a:pt x="8" y="9"/>
                    <a:pt x="9" y="9"/>
                  </a:cubicBezTo>
                  <a:cubicBezTo>
                    <a:pt x="9" y="10"/>
                    <a:pt x="9" y="10"/>
                    <a:pt x="10" y="10"/>
                  </a:cubicBezTo>
                  <a:cubicBezTo>
                    <a:pt x="11" y="10"/>
                    <a:pt x="11" y="10"/>
                    <a:pt x="12" y="10"/>
                  </a:cubicBezTo>
                  <a:cubicBezTo>
                    <a:pt x="13" y="10"/>
                    <a:pt x="13" y="11"/>
                    <a:pt x="14" y="11"/>
                  </a:cubicBezTo>
                  <a:cubicBezTo>
                    <a:pt x="14" y="11"/>
                    <a:pt x="14" y="11"/>
                    <a:pt x="15" y="11"/>
                  </a:cubicBezTo>
                  <a:cubicBezTo>
                    <a:pt x="15" y="11"/>
                    <a:pt x="15" y="12"/>
                    <a:pt x="15" y="12"/>
                  </a:cubicBezTo>
                  <a:cubicBezTo>
                    <a:pt x="16" y="12"/>
                    <a:pt x="16" y="12"/>
                    <a:pt x="17" y="12"/>
                  </a:cubicBezTo>
                  <a:cubicBezTo>
                    <a:pt x="17" y="12"/>
                    <a:pt x="18" y="12"/>
                    <a:pt x="18" y="12"/>
                  </a:cubicBezTo>
                  <a:cubicBezTo>
                    <a:pt x="18" y="12"/>
                    <a:pt x="18" y="12"/>
                    <a:pt x="18" y="12"/>
                  </a:cubicBezTo>
                  <a:cubicBezTo>
                    <a:pt x="19" y="12"/>
                    <a:pt x="18" y="12"/>
                    <a:pt x="18" y="12"/>
                  </a:cubicBezTo>
                  <a:cubicBezTo>
                    <a:pt x="18" y="13"/>
                    <a:pt x="18" y="13"/>
                    <a:pt x="18" y="13"/>
                  </a:cubicBezTo>
                  <a:cubicBezTo>
                    <a:pt x="17" y="14"/>
                    <a:pt x="17" y="14"/>
                    <a:pt x="17" y="14"/>
                  </a:cubicBezTo>
                  <a:cubicBezTo>
                    <a:pt x="16" y="15"/>
                    <a:pt x="16" y="15"/>
                    <a:pt x="16" y="15"/>
                  </a:cubicBezTo>
                  <a:cubicBezTo>
                    <a:pt x="15" y="16"/>
                    <a:pt x="15" y="16"/>
                    <a:pt x="15" y="16"/>
                  </a:cubicBezTo>
                  <a:cubicBezTo>
                    <a:pt x="15" y="17"/>
                    <a:pt x="14" y="17"/>
                    <a:pt x="14" y="17"/>
                  </a:cubicBezTo>
                  <a:cubicBezTo>
                    <a:pt x="14" y="18"/>
                    <a:pt x="13" y="18"/>
                    <a:pt x="13" y="18"/>
                  </a:cubicBezTo>
                  <a:cubicBezTo>
                    <a:pt x="12" y="19"/>
                    <a:pt x="12" y="19"/>
                    <a:pt x="12" y="20"/>
                  </a:cubicBezTo>
                  <a:cubicBezTo>
                    <a:pt x="12" y="20"/>
                    <a:pt x="12" y="20"/>
                    <a:pt x="12" y="20"/>
                  </a:cubicBezTo>
                  <a:cubicBezTo>
                    <a:pt x="12" y="20"/>
                    <a:pt x="12" y="20"/>
                    <a:pt x="11" y="20"/>
                  </a:cubicBezTo>
                  <a:cubicBezTo>
                    <a:pt x="11" y="21"/>
                    <a:pt x="11" y="21"/>
                    <a:pt x="11" y="21"/>
                  </a:cubicBezTo>
                  <a:cubicBezTo>
                    <a:pt x="10" y="21"/>
                    <a:pt x="10" y="21"/>
                    <a:pt x="10" y="21"/>
                  </a:cubicBezTo>
                  <a:cubicBezTo>
                    <a:pt x="9" y="21"/>
                    <a:pt x="9" y="20"/>
                    <a:pt x="8" y="20"/>
                  </a:cubicBezTo>
                  <a:cubicBezTo>
                    <a:pt x="8" y="21"/>
                    <a:pt x="8" y="20"/>
                    <a:pt x="7" y="21"/>
                  </a:cubicBezTo>
                  <a:cubicBezTo>
                    <a:pt x="7" y="21"/>
                    <a:pt x="7" y="21"/>
                    <a:pt x="7" y="21"/>
                  </a:cubicBezTo>
                  <a:cubicBezTo>
                    <a:pt x="7" y="22"/>
                    <a:pt x="6" y="22"/>
                    <a:pt x="6" y="22"/>
                  </a:cubicBezTo>
                  <a:cubicBezTo>
                    <a:pt x="6" y="22"/>
                    <a:pt x="6" y="22"/>
                    <a:pt x="5" y="23"/>
                  </a:cubicBezTo>
                  <a:cubicBezTo>
                    <a:pt x="5" y="23"/>
                    <a:pt x="5" y="23"/>
                    <a:pt x="4" y="23"/>
                  </a:cubicBezTo>
                  <a:cubicBezTo>
                    <a:pt x="4" y="23"/>
                    <a:pt x="3" y="23"/>
                    <a:pt x="3" y="23"/>
                  </a:cubicBezTo>
                  <a:cubicBezTo>
                    <a:pt x="3" y="23"/>
                    <a:pt x="3" y="24"/>
                    <a:pt x="3" y="24"/>
                  </a:cubicBezTo>
                  <a:cubicBezTo>
                    <a:pt x="3" y="24"/>
                    <a:pt x="3" y="24"/>
                    <a:pt x="2" y="24"/>
                  </a:cubicBezTo>
                  <a:cubicBezTo>
                    <a:pt x="2" y="25"/>
                    <a:pt x="2" y="25"/>
                    <a:pt x="2" y="25"/>
                  </a:cubicBezTo>
                  <a:cubicBezTo>
                    <a:pt x="2" y="26"/>
                    <a:pt x="1" y="26"/>
                    <a:pt x="1" y="26"/>
                  </a:cubicBezTo>
                  <a:cubicBezTo>
                    <a:pt x="1" y="26"/>
                    <a:pt x="1" y="27"/>
                    <a:pt x="1" y="28"/>
                  </a:cubicBezTo>
                  <a:cubicBezTo>
                    <a:pt x="1" y="28"/>
                    <a:pt x="1" y="28"/>
                    <a:pt x="1" y="29"/>
                  </a:cubicBezTo>
                  <a:cubicBezTo>
                    <a:pt x="1" y="30"/>
                    <a:pt x="1" y="30"/>
                    <a:pt x="1" y="31"/>
                  </a:cubicBezTo>
                  <a:cubicBezTo>
                    <a:pt x="1" y="31"/>
                    <a:pt x="1" y="32"/>
                    <a:pt x="1" y="33"/>
                  </a:cubicBezTo>
                  <a:cubicBezTo>
                    <a:pt x="1" y="33"/>
                    <a:pt x="1" y="34"/>
                    <a:pt x="1" y="34"/>
                  </a:cubicBezTo>
                  <a:cubicBezTo>
                    <a:pt x="0" y="35"/>
                    <a:pt x="0" y="36"/>
                    <a:pt x="0" y="37"/>
                  </a:cubicBezTo>
                  <a:cubicBezTo>
                    <a:pt x="1" y="37"/>
                    <a:pt x="1" y="37"/>
                    <a:pt x="1" y="38"/>
                  </a:cubicBezTo>
                  <a:cubicBezTo>
                    <a:pt x="1" y="38"/>
                    <a:pt x="1" y="38"/>
                    <a:pt x="2" y="38"/>
                  </a:cubicBezTo>
                  <a:cubicBezTo>
                    <a:pt x="2" y="39"/>
                    <a:pt x="2" y="39"/>
                    <a:pt x="2" y="39"/>
                  </a:cubicBezTo>
                  <a:cubicBezTo>
                    <a:pt x="2" y="39"/>
                    <a:pt x="2" y="39"/>
                    <a:pt x="2" y="39"/>
                  </a:cubicBezTo>
                  <a:cubicBezTo>
                    <a:pt x="3" y="39"/>
                    <a:pt x="3" y="38"/>
                    <a:pt x="4" y="38"/>
                  </a:cubicBezTo>
                  <a:cubicBezTo>
                    <a:pt x="4" y="37"/>
                    <a:pt x="5" y="37"/>
                    <a:pt x="5" y="36"/>
                  </a:cubicBezTo>
                  <a:cubicBezTo>
                    <a:pt x="6" y="36"/>
                    <a:pt x="6" y="35"/>
                    <a:pt x="6" y="35"/>
                  </a:cubicBezTo>
                  <a:cubicBezTo>
                    <a:pt x="7" y="34"/>
                    <a:pt x="8" y="34"/>
                    <a:pt x="8" y="33"/>
                  </a:cubicBezTo>
                  <a:cubicBezTo>
                    <a:pt x="9" y="32"/>
                    <a:pt x="9" y="32"/>
                    <a:pt x="9" y="32"/>
                  </a:cubicBezTo>
                  <a:cubicBezTo>
                    <a:pt x="10" y="31"/>
                    <a:pt x="10" y="31"/>
                    <a:pt x="10" y="31"/>
                  </a:cubicBezTo>
                  <a:cubicBezTo>
                    <a:pt x="11" y="30"/>
                    <a:pt x="11" y="30"/>
                    <a:pt x="12" y="29"/>
                  </a:cubicBezTo>
                  <a:cubicBezTo>
                    <a:pt x="12" y="29"/>
                    <a:pt x="13" y="29"/>
                    <a:pt x="13" y="29"/>
                  </a:cubicBezTo>
                  <a:cubicBezTo>
                    <a:pt x="14" y="28"/>
                    <a:pt x="14" y="28"/>
                    <a:pt x="15" y="28"/>
                  </a:cubicBezTo>
                  <a:cubicBezTo>
                    <a:pt x="15" y="27"/>
                    <a:pt x="15" y="27"/>
                    <a:pt x="15" y="26"/>
                  </a:cubicBezTo>
                  <a:cubicBezTo>
                    <a:pt x="16" y="25"/>
                    <a:pt x="16" y="25"/>
                    <a:pt x="17" y="25"/>
                  </a:cubicBezTo>
                  <a:cubicBezTo>
                    <a:pt x="17" y="24"/>
                    <a:pt x="17" y="24"/>
                    <a:pt x="18" y="24"/>
                  </a:cubicBezTo>
                  <a:cubicBezTo>
                    <a:pt x="18" y="23"/>
                    <a:pt x="19" y="23"/>
                    <a:pt x="19" y="22"/>
                  </a:cubicBezTo>
                  <a:cubicBezTo>
                    <a:pt x="19" y="22"/>
                    <a:pt x="19" y="21"/>
                    <a:pt x="19" y="20"/>
                  </a:cubicBezTo>
                  <a:cubicBezTo>
                    <a:pt x="19" y="20"/>
                    <a:pt x="20" y="20"/>
                    <a:pt x="20" y="20"/>
                  </a:cubicBezTo>
                  <a:cubicBezTo>
                    <a:pt x="20" y="20"/>
                    <a:pt x="20" y="19"/>
                    <a:pt x="20" y="19"/>
                  </a:cubicBezTo>
                  <a:cubicBezTo>
                    <a:pt x="20" y="19"/>
                    <a:pt x="21" y="19"/>
                    <a:pt x="21" y="18"/>
                  </a:cubicBezTo>
                  <a:cubicBezTo>
                    <a:pt x="21" y="18"/>
                    <a:pt x="21" y="17"/>
                    <a:pt x="22" y="17"/>
                  </a:cubicBezTo>
                  <a:cubicBezTo>
                    <a:pt x="22" y="16"/>
                    <a:pt x="22" y="16"/>
                    <a:pt x="22" y="15"/>
                  </a:cubicBezTo>
                  <a:cubicBezTo>
                    <a:pt x="22" y="15"/>
                    <a:pt x="22" y="15"/>
                    <a:pt x="22" y="14"/>
                  </a:cubicBezTo>
                  <a:cubicBezTo>
                    <a:pt x="22" y="14"/>
                    <a:pt x="22" y="14"/>
                    <a:pt x="23" y="13"/>
                  </a:cubicBezTo>
                  <a:cubicBezTo>
                    <a:pt x="23" y="13"/>
                    <a:pt x="23" y="12"/>
                    <a:pt x="23" y="12"/>
                  </a:cubicBezTo>
                  <a:cubicBezTo>
                    <a:pt x="24" y="11"/>
                    <a:pt x="24" y="11"/>
                    <a:pt x="24" y="11"/>
                  </a:cubicBezTo>
                  <a:cubicBezTo>
                    <a:pt x="24" y="10"/>
                    <a:pt x="24" y="10"/>
                    <a:pt x="25" y="10"/>
                  </a:cubicBezTo>
                  <a:cubicBezTo>
                    <a:pt x="25" y="10"/>
                    <a:pt x="25" y="9"/>
                    <a:pt x="25" y="9"/>
                  </a:cubicBezTo>
                  <a:cubicBezTo>
                    <a:pt x="25" y="9"/>
                    <a:pt x="26" y="8"/>
                    <a:pt x="26" y="8"/>
                  </a:cubicBezTo>
                  <a:cubicBezTo>
                    <a:pt x="26" y="7"/>
                    <a:pt x="26" y="7"/>
                    <a:pt x="26" y="7"/>
                  </a:cubicBezTo>
                  <a:cubicBezTo>
                    <a:pt x="26" y="6"/>
                    <a:pt x="26" y="6"/>
                    <a:pt x="26" y="5"/>
                  </a:cubicBezTo>
                  <a:cubicBezTo>
                    <a:pt x="26" y="5"/>
                    <a:pt x="26" y="5"/>
                    <a:pt x="26" y="4"/>
                  </a:cubicBezTo>
                  <a:cubicBezTo>
                    <a:pt x="27" y="4"/>
                    <a:pt x="27" y="4"/>
                    <a:pt x="27" y="3"/>
                  </a:cubicBezTo>
                  <a:cubicBezTo>
                    <a:pt x="26" y="3"/>
                    <a:pt x="26" y="3"/>
                    <a:pt x="26"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9" name="Freeform 29"/>
            <p:cNvSpPr>
              <a:spLocks/>
            </p:cNvSpPr>
            <p:nvPr/>
          </p:nvSpPr>
          <p:spPr bwMode="auto">
            <a:xfrm>
              <a:off x="9511835" y="3374638"/>
              <a:ext cx="34010" cy="16557"/>
            </a:xfrm>
            <a:custGeom>
              <a:avLst/>
              <a:gdLst>
                <a:gd name="T0" fmla="*/ 0 w 2"/>
                <a:gd name="T1" fmla="*/ 1 h 1"/>
                <a:gd name="T2" fmla="*/ 1 w 2"/>
                <a:gd name="T3" fmla="*/ 1 h 1"/>
                <a:gd name="T4" fmla="*/ 2 w 2"/>
                <a:gd name="T5" fmla="*/ 1 h 1"/>
                <a:gd name="T6" fmla="*/ 2 w 2"/>
                <a:gd name="T7" fmla="*/ 0 h 1"/>
                <a:gd name="T8" fmla="*/ 1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0" y="1"/>
                    <a:pt x="1" y="1"/>
                  </a:cubicBezTo>
                  <a:cubicBezTo>
                    <a:pt x="1" y="1"/>
                    <a:pt x="1" y="1"/>
                    <a:pt x="2" y="1"/>
                  </a:cubicBezTo>
                  <a:cubicBezTo>
                    <a:pt x="2" y="1"/>
                    <a:pt x="2" y="0"/>
                    <a:pt x="2" y="0"/>
                  </a:cubicBezTo>
                  <a:cubicBezTo>
                    <a:pt x="2" y="0"/>
                    <a:pt x="1" y="0"/>
                    <a:pt x="1" y="0"/>
                  </a:cubicBezTo>
                  <a:cubicBezTo>
                    <a:pt x="1" y="0"/>
                    <a:pt x="1" y="0"/>
                    <a:pt x="1" y="0"/>
                  </a:cubicBezTo>
                  <a:cubicBezTo>
                    <a:pt x="1" y="0"/>
                    <a:pt x="0" y="0"/>
                    <a:pt x="0" y="0"/>
                  </a:cubicBezTo>
                  <a:cubicBezTo>
                    <a:pt x="0" y="0"/>
                    <a:pt x="0" y="0"/>
                    <a:pt x="0" y="1"/>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0" name="Freeform 30"/>
            <p:cNvSpPr>
              <a:spLocks/>
            </p:cNvSpPr>
            <p:nvPr/>
          </p:nvSpPr>
          <p:spPr bwMode="auto">
            <a:xfrm>
              <a:off x="9497259" y="3391193"/>
              <a:ext cx="65592" cy="33113"/>
            </a:xfrm>
            <a:custGeom>
              <a:avLst/>
              <a:gdLst>
                <a:gd name="T0" fmla="*/ 1 w 4"/>
                <a:gd name="T1" fmla="*/ 2 h 2"/>
                <a:gd name="T2" fmla="*/ 2 w 4"/>
                <a:gd name="T3" fmla="*/ 2 h 2"/>
                <a:gd name="T4" fmla="*/ 2 w 4"/>
                <a:gd name="T5" fmla="*/ 2 h 2"/>
                <a:gd name="T6" fmla="*/ 3 w 4"/>
                <a:gd name="T7" fmla="*/ 1 h 2"/>
                <a:gd name="T8" fmla="*/ 4 w 4"/>
                <a:gd name="T9" fmla="*/ 1 h 2"/>
                <a:gd name="T10" fmla="*/ 4 w 4"/>
                <a:gd name="T11" fmla="*/ 0 h 2"/>
                <a:gd name="T12" fmla="*/ 3 w 4"/>
                <a:gd name="T13" fmla="*/ 0 h 2"/>
                <a:gd name="T14" fmla="*/ 2 w 4"/>
                <a:gd name="T15" fmla="*/ 0 h 2"/>
                <a:gd name="T16" fmla="*/ 1 w 4"/>
                <a:gd name="T17" fmla="*/ 1 h 2"/>
                <a:gd name="T18" fmla="*/ 0 w 4"/>
                <a:gd name="T19" fmla="*/ 1 h 2"/>
                <a:gd name="T20" fmla="*/ 0 w 4"/>
                <a:gd name="T21" fmla="*/ 1 h 2"/>
                <a:gd name="T22" fmla="*/ 1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2"/>
                  </a:moveTo>
                  <a:cubicBezTo>
                    <a:pt x="1" y="2"/>
                    <a:pt x="1" y="2"/>
                    <a:pt x="2" y="2"/>
                  </a:cubicBezTo>
                  <a:cubicBezTo>
                    <a:pt x="2" y="2"/>
                    <a:pt x="2" y="2"/>
                    <a:pt x="2" y="2"/>
                  </a:cubicBezTo>
                  <a:cubicBezTo>
                    <a:pt x="2" y="1"/>
                    <a:pt x="2" y="1"/>
                    <a:pt x="3" y="1"/>
                  </a:cubicBezTo>
                  <a:cubicBezTo>
                    <a:pt x="3" y="1"/>
                    <a:pt x="3" y="1"/>
                    <a:pt x="4" y="1"/>
                  </a:cubicBezTo>
                  <a:cubicBezTo>
                    <a:pt x="4" y="1"/>
                    <a:pt x="4" y="0"/>
                    <a:pt x="4" y="0"/>
                  </a:cubicBezTo>
                  <a:cubicBezTo>
                    <a:pt x="3" y="0"/>
                    <a:pt x="3" y="0"/>
                    <a:pt x="3" y="0"/>
                  </a:cubicBezTo>
                  <a:cubicBezTo>
                    <a:pt x="3" y="0"/>
                    <a:pt x="2" y="0"/>
                    <a:pt x="2" y="0"/>
                  </a:cubicBezTo>
                  <a:cubicBezTo>
                    <a:pt x="1" y="1"/>
                    <a:pt x="1" y="0"/>
                    <a:pt x="1" y="1"/>
                  </a:cubicBezTo>
                  <a:cubicBezTo>
                    <a:pt x="0" y="1"/>
                    <a:pt x="0" y="1"/>
                    <a:pt x="0" y="1"/>
                  </a:cubicBezTo>
                  <a:cubicBezTo>
                    <a:pt x="0" y="1"/>
                    <a:pt x="0" y="1"/>
                    <a:pt x="0" y="1"/>
                  </a:cubicBezTo>
                  <a:cubicBezTo>
                    <a:pt x="1" y="2"/>
                    <a:pt x="0"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1" name="Freeform 31"/>
            <p:cNvSpPr>
              <a:spLocks/>
            </p:cNvSpPr>
            <p:nvPr/>
          </p:nvSpPr>
          <p:spPr bwMode="auto">
            <a:xfrm>
              <a:off x="8372494" y="3537836"/>
              <a:ext cx="165192" cy="177392"/>
            </a:xfrm>
            <a:custGeom>
              <a:avLst/>
              <a:gdLst>
                <a:gd name="T0" fmla="*/ 9 w 10"/>
                <a:gd name="T1" fmla="*/ 9 h 11"/>
                <a:gd name="T2" fmla="*/ 10 w 10"/>
                <a:gd name="T3" fmla="*/ 8 h 11"/>
                <a:gd name="T4" fmla="*/ 10 w 10"/>
                <a:gd name="T5" fmla="*/ 6 h 11"/>
                <a:gd name="T6" fmla="*/ 10 w 10"/>
                <a:gd name="T7" fmla="*/ 5 h 11"/>
                <a:gd name="T8" fmla="*/ 10 w 10"/>
                <a:gd name="T9" fmla="*/ 4 h 11"/>
                <a:gd name="T10" fmla="*/ 10 w 10"/>
                <a:gd name="T11" fmla="*/ 4 h 11"/>
                <a:gd name="T12" fmla="*/ 9 w 10"/>
                <a:gd name="T13" fmla="*/ 3 h 11"/>
                <a:gd name="T14" fmla="*/ 9 w 10"/>
                <a:gd name="T15" fmla="*/ 3 h 11"/>
                <a:gd name="T16" fmla="*/ 8 w 10"/>
                <a:gd name="T17" fmla="*/ 3 h 11"/>
                <a:gd name="T18" fmla="*/ 7 w 10"/>
                <a:gd name="T19" fmla="*/ 4 h 11"/>
                <a:gd name="T20" fmla="*/ 7 w 10"/>
                <a:gd name="T21" fmla="*/ 3 h 11"/>
                <a:gd name="T22" fmla="*/ 6 w 10"/>
                <a:gd name="T23" fmla="*/ 3 h 11"/>
                <a:gd name="T24" fmla="*/ 7 w 10"/>
                <a:gd name="T25" fmla="*/ 2 h 11"/>
                <a:gd name="T26" fmla="*/ 7 w 10"/>
                <a:gd name="T27" fmla="*/ 1 h 11"/>
                <a:gd name="T28" fmla="*/ 8 w 10"/>
                <a:gd name="T29" fmla="*/ 1 h 11"/>
                <a:gd name="T30" fmla="*/ 9 w 10"/>
                <a:gd name="T31" fmla="*/ 1 h 11"/>
                <a:gd name="T32" fmla="*/ 9 w 10"/>
                <a:gd name="T33" fmla="*/ 0 h 11"/>
                <a:gd name="T34" fmla="*/ 8 w 10"/>
                <a:gd name="T35" fmla="*/ 0 h 11"/>
                <a:gd name="T36" fmla="*/ 8 w 10"/>
                <a:gd name="T37" fmla="*/ 0 h 11"/>
                <a:gd name="T38" fmla="*/ 6 w 10"/>
                <a:gd name="T39" fmla="*/ 0 h 11"/>
                <a:gd name="T40" fmla="*/ 5 w 10"/>
                <a:gd name="T41" fmla="*/ 1 h 11"/>
                <a:gd name="T42" fmla="*/ 4 w 10"/>
                <a:gd name="T43" fmla="*/ 2 h 11"/>
                <a:gd name="T44" fmla="*/ 5 w 10"/>
                <a:gd name="T45" fmla="*/ 2 h 11"/>
                <a:gd name="T46" fmla="*/ 5 w 10"/>
                <a:gd name="T47" fmla="*/ 3 h 11"/>
                <a:gd name="T48" fmla="*/ 5 w 10"/>
                <a:gd name="T49" fmla="*/ 3 h 11"/>
                <a:gd name="T50" fmla="*/ 4 w 10"/>
                <a:gd name="T51" fmla="*/ 3 h 11"/>
                <a:gd name="T52" fmla="*/ 3 w 10"/>
                <a:gd name="T53" fmla="*/ 3 h 11"/>
                <a:gd name="T54" fmla="*/ 2 w 10"/>
                <a:gd name="T55" fmla="*/ 2 h 11"/>
                <a:gd name="T56" fmla="*/ 2 w 10"/>
                <a:gd name="T57" fmla="*/ 3 h 11"/>
                <a:gd name="T58" fmla="*/ 2 w 10"/>
                <a:gd name="T59" fmla="*/ 4 h 11"/>
                <a:gd name="T60" fmla="*/ 3 w 10"/>
                <a:gd name="T61" fmla="*/ 4 h 11"/>
                <a:gd name="T62" fmla="*/ 3 w 10"/>
                <a:gd name="T63" fmla="*/ 5 h 11"/>
                <a:gd name="T64" fmla="*/ 2 w 10"/>
                <a:gd name="T65" fmla="*/ 5 h 11"/>
                <a:gd name="T66" fmla="*/ 2 w 10"/>
                <a:gd name="T67" fmla="*/ 5 h 11"/>
                <a:gd name="T68" fmla="*/ 3 w 10"/>
                <a:gd name="T69" fmla="*/ 6 h 11"/>
                <a:gd name="T70" fmla="*/ 4 w 10"/>
                <a:gd name="T71" fmla="*/ 6 h 11"/>
                <a:gd name="T72" fmla="*/ 3 w 10"/>
                <a:gd name="T73" fmla="*/ 7 h 11"/>
                <a:gd name="T74" fmla="*/ 2 w 10"/>
                <a:gd name="T75" fmla="*/ 7 h 11"/>
                <a:gd name="T76" fmla="*/ 1 w 10"/>
                <a:gd name="T77" fmla="*/ 8 h 11"/>
                <a:gd name="T78" fmla="*/ 1 w 10"/>
                <a:gd name="T79" fmla="*/ 8 h 11"/>
                <a:gd name="T80" fmla="*/ 0 w 10"/>
                <a:gd name="T81" fmla="*/ 9 h 11"/>
                <a:gd name="T82" fmla="*/ 1 w 10"/>
                <a:gd name="T83" fmla="*/ 10 h 11"/>
                <a:gd name="T84" fmla="*/ 1 w 10"/>
                <a:gd name="T85" fmla="*/ 11 h 11"/>
                <a:gd name="T86" fmla="*/ 2 w 10"/>
                <a:gd name="T87" fmla="*/ 11 h 11"/>
                <a:gd name="T88" fmla="*/ 4 w 10"/>
                <a:gd name="T89" fmla="*/ 10 h 11"/>
                <a:gd name="T90" fmla="*/ 5 w 10"/>
                <a:gd name="T91" fmla="*/ 10 h 11"/>
                <a:gd name="T92" fmla="*/ 6 w 10"/>
                <a:gd name="T93" fmla="*/ 9 h 11"/>
                <a:gd name="T94" fmla="*/ 8 w 10"/>
                <a:gd name="T95" fmla="*/ 9 h 11"/>
                <a:gd name="T96" fmla="*/ 9 w 10"/>
                <a:gd name="T9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9" y="9"/>
                  </a:moveTo>
                  <a:cubicBezTo>
                    <a:pt x="10" y="9"/>
                    <a:pt x="10" y="8"/>
                    <a:pt x="10" y="8"/>
                  </a:cubicBezTo>
                  <a:cubicBezTo>
                    <a:pt x="10" y="7"/>
                    <a:pt x="10" y="7"/>
                    <a:pt x="10" y="6"/>
                  </a:cubicBezTo>
                  <a:cubicBezTo>
                    <a:pt x="10" y="6"/>
                    <a:pt x="10" y="5"/>
                    <a:pt x="10" y="5"/>
                  </a:cubicBezTo>
                  <a:cubicBezTo>
                    <a:pt x="10" y="5"/>
                    <a:pt x="10" y="4"/>
                    <a:pt x="10" y="4"/>
                  </a:cubicBezTo>
                  <a:cubicBezTo>
                    <a:pt x="10" y="4"/>
                    <a:pt x="10" y="4"/>
                    <a:pt x="10" y="4"/>
                  </a:cubicBezTo>
                  <a:cubicBezTo>
                    <a:pt x="10" y="4"/>
                    <a:pt x="10" y="4"/>
                    <a:pt x="9" y="3"/>
                  </a:cubicBezTo>
                  <a:cubicBezTo>
                    <a:pt x="9" y="3"/>
                    <a:pt x="9" y="3"/>
                    <a:pt x="9" y="3"/>
                  </a:cubicBezTo>
                  <a:cubicBezTo>
                    <a:pt x="9" y="2"/>
                    <a:pt x="8" y="3"/>
                    <a:pt x="8" y="3"/>
                  </a:cubicBezTo>
                  <a:cubicBezTo>
                    <a:pt x="8" y="3"/>
                    <a:pt x="8" y="4"/>
                    <a:pt x="7" y="4"/>
                  </a:cubicBezTo>
                  <a:cubicBezTo>
                    <a:pt x="7" y="4"/>
                    <a:pt x="7" y="3"/>
                    <a:pt x="7" y="3"/>
                  </a:cubicBezTo>
                  <a:cubicBezTo>
                    <a:pt x="7" y="3"/>
                    <a:pt x="6" y="3"/>
                    <a:pt x="6" y="3"/>
                  </a:cubicBezTo>
                  <a:cubicBezTo>
                    <a:pt x="6" y="2"/>
                    <a:pt x="7" y="2"/>
                    <a:pt x="7" y="2"/>
                  </a:cubicBezTo>
                  <a:cubicBezTo>
                    <a:pt x="7" y="2"/>
                    <a:pt x="7" y="2"/>
                    <a:pt x="7" y="1"/>
                  </a:cubicBezTo>
                  <a:cubicBezTo>
                    <a:pt x="8" y="1"/>
                    <a:pt x="8" y="1"/>
                    <a:pt x="8" y="1"/>
                  </a:cubicBezTo>
                  <a:cubicBezTo>
                    <a:pt x="8" y="1"/>
                    <a:pt x="9" y="1"/>
                    <a:pt x="9" y="1"/>
                  </a:cubicBezTo>
                  <a:cubicBezTo>
                    <a:pt x="9" y="0"/>
                    <a:pt x="9" y="0"/>
                    <a:pt x="9" y="0"/>
                  </a:cubicBezTo>
                  <a:cubicBezTo>
                    <a:pt x="9" y="0"/>
                    <a:pt x="9" y="0"/>
                    <a:pt x="8" y="0"/>
                  </a:cubicBezTo>
                  <a:cubicBezTo>
                    <a:pt x="8" y="0"/>
                    <a:pt x="8" y="0"/>
                    <a:pt x="8" y="0"/>
                  </a:cubicBezTo>
                  <a:cubicBezTo>
                    <a:pt x="7" y="0"/>
                    <a:pt x="7" y="0"/>
                    <a:pt x="6" y="0"/>
                  </a:cubicBezTo>
                  <a:cubicBezTo>
                    <a:pt x="6" y="1"/>
                    <a:pt x="5" y="1"/>
                    <a:pt x="5" y="1"/>
                  </a:cubicBezTo>
                  <a:cubicBezTo>
                    <a:pt x="5" y="1"/>
                    <a:pt x="4" y="1"/>
                    <a:pt x="4" y="2"/>
                  </a:cubicBezTo>
                  <a:cubicBezTo>
                    <a:pt x="4" y="2"/>
                    <a:pt x="5" y="2"/>
                    <a:pt x="5" y="2"/>
                  </a:cubicBezTo>
                  <a:cubicBezTo>
                    <a:pt x="5" y="3"/>
                    <a:pt x="5" y="3"/>
                    <a:pt x="5" y="3"/>
                  </a:cubicBezTo>
                  <a:cubicBezTo>
                    <a:pt x="5" y="3"/>
                    <a:pt x="5" y="3"/>
                    <a:pt x="5" y="3"/>
                  </a:cubicBezTo>
                  <a:cubicBezTo>
                    <a:pt x="4" y="3"/>
                    <a:pt x="4" y="3"/>
                    <a:pt x="4" y="3"/>
                  </a:cubicBezTo>
                  <a:cubicBezTo>
                    <a:pt x="4" y="3"/>
                    <a:pt x="4" y="3"/>
                    <a:pt x="3" y="3"/>
                  </a:cubicBezTo>
                  <a:cubicBezTo>
                    <a:pt x="3" y="2"/>
                    <a:pt x="3" y="2"/>
                    <a:pt x="2" y="2"/>
                  </a:cubicBezTo>
                  <a:cubicBezTo>
                    <a:pt x="2" y="3"/>
                    <a:pt x="2" y="3"/>
                    <a:pt x="2" y="3"/>
                  </a:cubicBezTo>
                  <a:cubicBezTo>
                    <a:pt x="2" y="3"/>
                    <a:pt x="2" y="3"/>
                    <a:pt x="2" y="4"/>
                  </a:cubicBezTo>
                  <a:cubicBezTo>
                    <a:pt x="2" y="4"/>
                    <a:pt x="3" y="4"/>
                    <a:pt x="3" y="4"/>
                  </a:cubicBezTo>
                  <a:cubicBezTo>
                    <a:pt x="3" y="4"/>
                    <a:pt x="3" y="4"/>
                    <a:pt x="3" y="5"/>
                  </a:cubicBezTo>
                  <a:cubicBezTo>
                    <a:pt x="2" y="5"/>
                    <a:pt x="2" y="5"/>
                    <a:pt x="2" y="5"/>
                  </a:cubicBezTo>
                  <a:cubicBezTo>
                    <a:pt x="2" y="5"/>
                    <a:pt x="2" y="5"/>
                    <a:pt x="2" y="5"/>
                  </a:cubicBezTo>
                  <a:cubicBezTo>
                    <a:pt x="2" y="6"/>
                    <a:pt x="2" y="6"/>
                    <a:pt x="3" y="6"/>
                  </a:cubicBezTo>
                  <a:cubicBezTo>
                    <a:pt x="3" y="6"/>
                    <a:pt x="4" y="6"/>
                    <a:pt x="4" y="6"/>
                  </a:cubicBezTo>
                  <a:cubicBezTo>
                    <a:pt x="4" y="6"/>
                    <a:pt x="3" y="6"/>
                    <a:pt x="3" y="7"/>
                  </a:cubicBezTo>
                  <a:cubicBezTo>
                    <a:pt x="3" y="7"/>
                    <a:pt x="3" y="7"/>
                    <a:pt x="2" y="7"/>
                  </a:cubicBezTo>
                  <a:cubicBezTo>
                    <a:pt x="2" y="8"/>
                    <a:pt x="2" y="7"/>
                    <a:pt x="1" y="8"/>
                  </a:cubicBezTo>
                  <a:cubicBezTo>
                    <a:pt x="1" y="8"/>
                    <a:pt x="1" y="8"/>
                    <a:pt x="1" y="8"/>
                  </a:cubicBezTo>
                  <a:cubicBezTo>
                    <a:pt x="1" y="9"/>
                    <a:pt x="0" y="9"/>
                    <a:pt x="0" y="9"/>
                  </a:cubicBezTo>
                  <a:cubicBezTo>
                    <a:pt x="0" y="10"/>
                    <a:pt x="1" y="10"/>
                    <a:pt x="1" y="10"/>
                  </a:cubicBezTo>
                  <a:cubicBezTo>
                    <a:pt x="1" y="10"/>
                    <a:pt x="1" y="10"/>
                    <a:pt x="1" y="11"/>
                  </a:cubicBezTo>
                  <a:cubicBezTo>
                    <a:pt x="2" y="11"/>
                    <a:pt x="2" y="11"/>
                    <a:pt x="2" y="11"/>
                  </a:cubicBezTo>
                  <a:cubicBezTo>
                    <a:pt x="3" y="11"/>
                    <a:pt x="3" y="11"/>
                    <a:pt x="4" y="10"/>
                  </a:cubicBezTo>
                  <a:cubicBezTo>
                    <a:pt x="4" y="10"/>
                    <a:pt x="5" y="10"/>
                    <a:pt x="5" y="10"/>
                  </a:cubicBezTo>
                  <a:cubicBezTo>
                    <a:pt x="6" y="10"/>
                    <a:pt x="6" y="9"/>
                    <a:pt x="6" y="9"/>
                  </a:cubicBezTo>
                  <a:cubicBezTo>
                    <a:pt x="7" y="9"/>
                    <a:pt x="7" y="9"/>
                    <a:pt x="8" y="9"/>
                  </a:cubicBezTo>
                  <a:cubicBezTo>
                    <a:pt x="8" y="9"/>
                    <a:pt x="9" y="9"/>
                    <a:pt x="9" y="9"/>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2" name="Freeform 32"/>
            <p:cNvSpPr>
              <a:spLocks/>
            </p:cNvSpPr>
            <p:nvPr/>
          </p:nvSpPr>
          <p:spPr bwMode="auto">
            <a:xfrm>
              <a:off x="9677027" y="345741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3" name="Freeform 33"/>
            <p:cNvSpPr>
              <a:spLocks/>
            </p:cNvSpPr>
            <p:nvPr/>
          </p:nvSpPr>
          <p:spPr bwMode="auto">
            <a:xfrm>
              <a:off x="9562851" y="3343889"/>
              <a:ext cx="131182" cy="113530"/>
            </a:xfrm>
            <a:custGeom>
              <a:avLst/>
              <a:gdLst>
                <a:gd name="T0" fmla="*/ 0 w 8"/>
                <a:gd name="T1" fmla="*/ 3 h 7"/>
                <a:gd name="T2" fmla="*/ 1 w 8"/>
                <a:gd name="T3" fmla="*/ 4 h 7"/>
                <a:gd name="T4" fmla="*/ 2 w 8"/>
                <a:gd name="T5" fmla="*/ 5 h 7"/>
                <a:gd name="T6" fmla="*/ 2 w 8"/>
                <a:gd name="T7" fmla="*/ 5 h 7"/>
                <a:gd name="T8" fmla="*/ 2 w 8"/>
                <a:gd name="T9" fmla="*/ 5 h 7"/>
                <a:gd name="T10" fmla="*/ 3 w 8"/>
                <a:gd name="T11" fmla="*/ 5 h 7"/>
                <a:gd name="T12" fmla="*/ 4 w 8"/>
                <a:gd name="T13" fmla="*/ 6 h 7"/>
                <a:gd name="T14" fmla="*/ 4 w 8"/>
                <a:gd name="T15" fmla="*/ 7 h 7"/>
                <a:gd name="T16" fmla="*/ 6 w 8"/>
                <a:gd name="T17" fmla="*/ 6 h 7"/>
                <a:gd name="T18" fmla="*/ 7 w 8"/>
                <a:gd name="T19" fmla="*/ 7 h 7"/>
                <a:gd name="T20" fmla="*/ 7 w 8"/>
                <a:gd name="T21" fmla="*/ 6 h 7"/>
                <a:gd name="T22" fmla="*/ 7 w 8"/>
                <a:gd name="T23" fmla="*/ 5 h 7"/>
                <a:gd name="T24" fmla="*/ 8 w 8"/>
                <a:gd name="T25" fmla="*/ 4 h 7"/>
                <a:gd name="T26" fmla="*/ 8 w 8"/>
                <a:gd name="T27" fmla="*/ 3 h 7"/>
                <a:gd name="T28" fmla="*/ 8 w 8"/>
                <a:gd name="T29" fmla="*/ 2 h 7"/>
                <a:gd name="T30" fmla="*/ 8 w 8"/>
                <a:gd name="T31" fmla="*/ 1 h 7"/>
                <a:gd name="T32" fmla="*/ 8 w 8"/>
                <a:gd name="T33" fmla="*/ 1 h 7"/>
                <a:gd name="T34" fmla="*/ 7 w 8"/>
                <a:gd name="T35" fmla="*/ 1 h 7"/>
                <a:gd name="T36" fmla="*/ 6 w 8"/>
                <a:gd name="T37" fmla="*/ 1 h 7"/>
                <a:gd name="T38" fmla="*/ 5 w 8"/>
                <a:gd name="T39" fmla="*/ 1 h 7"/>
                <a:gd name="T40" fmla="*/ 4 w 8"/>
                <a:gd name="T41" fmla="*/ 1 h 7"/>
                <a:gd name="T42" fmla="*/ 3 w 8"/>
                <a:gd name="T43" fmla="*/ 1 h 7"/>
                <a:gd name="T44" fmla="*/ 2 w 8"/>
                <a:gd name="T45" fmla="*/ 1 h 7"/>
                <a:gd name="T46" fmla="*/ 1 w 8"/>
                <a:gd name="T47" fmla="*/ 1 h 7"/>
                <a:gd name="T48" fmla="*/ 0 w 8"/>
                <a:gd name="T49" fmla="*/ 1 h 7"/>
                <a:gd name="T50" fmla="*/ 0 w 8"/>
                <a:gd name="T51" fmla="*/ 2 h 7"/>
                <a:gd name="T52" fmla="*/ 0 w 8"/>
                <a:gd name="T53" fmla="*/ 2 h 7"/>
                <a:gd name="T54" fmla="*/ 0 w 8"/>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0" y="3"/>
                  </a:moveTo>
                  <a:cubicBezTo>
                    <a:pt x="1" y="4"/>
                    <a:pt x="1" y="4"/>
                    <a:pt x="1" y="4"/>
                  </a:cubicBezTo>
                  <a:cubicBezTo>
                    <a:pt x="2" y="4"/>
                    <a:pt x="2" y="4"/>
                    <a:pt x="2" y="5"/>
                  </a:cubicBezTo>
                  <a:cubicBezTo>
                    <a:pt x="2" y="5"/>
                    <a:pt x="2" y="5"/>
                    <a:pt x="2" y="5"/>
                  </a:cubicBezTo>
                  <a:cubicBezTo>
                    <a:pt x="2" y="5"/>
                    <a:pt x="2" y="5"/>
                    <a:pt x="2" y="5"/>
                  </a:cubicBezTo>
                  <a:cubicBezTo>
                    <a:pt x="2" y="5"/>
                    <a:pt x="2" y="5"/>
                    <a:pt x="3" y="5"/>
                  </a:cubicBezTo>
                  <a:cubicBezTo>
                    <a:pt x="3" y="6"/>
                    <a:pt x="4" y="6"/>
                    <a:pt x="4" y="6"/>
                  </a:cubicBezTo>
                  <a:cubicBezTo>
                    <a:pt x="4" y="6"/>
                    <a:pt x="4" y="6"/>
                    <a:pt x="4" y="7"/>
                  </a:cubicBezTo>
                  <a:cubicBezTo>
                    <a:pt x="5" y="7"/>
                    <a:pt x="5" y="6"/>
                    <a:pt x="6" y="6"/>
                  </a:cubicBezTo>
                  <a:cubicBezTo>
                    <a:pt x="6" y="6"/>
                    <a:pt x="6" y="7"/>
                    <a:pt x="7" y="7"/>
                  </a:cubicBezTo>
                  <a:cubicBezTo>
                    <a:pt x="7" y="7"/>
                    <a:pt x="7" y="6"/>
                    <a:pt x="7" y="6"/>
                  </a:cubicBezTo>
                  <a:cubicBezTo>
                    <a:pt x="8" y="6"/>
                    <a:pt x="7" y="5"/>
                    <a:pt x="7" y="5"/>
                  </a:cubicBezTo>
                  <a:cubicBezTo>
                    <a:pt x="7" y="4"/>
                    <a:pt x="8" y="4"/>
                    <a:pt x="8" y="4"/>
                  </a:cubicBezTo>
                  <a:cubicBezTo>
                    <a:pt x="8" y="4"/>
                    <a:pt x="8" y="4"/>
                    <a:pt x="8" y="3"/>
                  </a:cubicBezTo>
                  <a:cubicBezTo>
                    <a:pt x="8" y="3"/>
                    <a:pt x="8" y="3"/>
                    <a:pt x="8" y="2"/>
                  </a:cubicBezTo>
                  <a:cubicBezTo>
                    <a:pt x="8" y="2"/>
                    <a:pt x="8" y="2"/>
                    <a:pt x="8" y="1"/>
                  </a:cubicBezTo>
                  <a:cubicBezTo>
                    <a:pt x="8" y="1"/>
                    <a:pt x="8" y="1"/>
                    <a:pt x="8" y="1"/>
                  </a:cubicBezTo>
                  <a:cubicBezTo>
                    <a:pt x="7" y="1"/>
                    <a:pt x="7" y="1"/>
                    <a:pt x="7" y="1"/>
                  </a:cubicBezTo>
                  <a:cubicBezTo>
                    <a:pt x="6" y="1"/>
                    <a:pt x="6" y="1"/>
                    <a:pt x="6" y="1"/>
                  </a:cubicBezTo>
                  <a:cubicBezTo>
                    <a:pt x="5" y="1"/>
                    <a:pt x="5" y="1"/>
                    <a:pt x="5" y="1"/>
                  </a:cubicBezTo>
                  <a:cubicBezTo>
                    <a:pt x="4" y="0"/>
                    <a:pt x="4" y="0"/>
                    <a:pt x="4" y="1"/>
                  </a:cubicBezTo>
                  <a:cubicBezTo>
                    <a:pt x="3" y="1"/>
                    <a:pt x="3" y="1"/>
                    <a:pt x="3" y="1"/>
                  </a:cubicBezTo>
                  <a:cubicBezTo>
                    <a:pt x="2" y="1"/>
                    <a:pt x="2" y="1"/>
                    <a:pt x="2" y="1"/>
                  </a:cubicBezTo>
                  <a:cubicBezTo>
                    <a:pt x="2" y="1"/>
                    <a:pt x="1" y="1"/>
                    <a:pt x="1" y="1"/>
                  </a:cubicBezTo>
                  <a:cubicBezTo>
                    <a:pt x="1" y="1"/>
                    <a:pt x="1" y="1"/>
                    <a:pt x="0" y="1"/>
                  </a:cubicBezTo>
                  <a:cubicBezTo>
                    <a:pt x="0" y="1"/>
                    <a:pt x="0" y="1"/>
                    <a:pt x="0" y="2"/>
                  </a:cubicBezTo>
                  <a:cubicBezTo>
                    <a:pt x="0" y="2"/>
                    <a:pt x="0" y="2"/>
                    <a:pt x="0" y="2"/>
                  </a:cubicBezTo>
                  <a:cubicBezTo>
                    <a:pt x="0" y="3"/>
                    <a:pt x="0" y="3"/>
                    <a:pt x="0"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4" name="Freeform 34"/>
            <p:cNvSpPr>
              <a:spLocks/>
            </p:cNvSpPr>
            <p:nvPr/>
          </p:nvSpPr>
          <p:spPr bwMode="auto">
            <a:xfrm>
              <a:off x="9497259" y="4117314"/>
              <a:ext cx="65592" cy="144279"/>
            </a:xfrm>
            <a:custGeom>
              <a:avLst/>
              <a:gdLst>
                <a:gd name="T0" fmla="*/ 3 w 4"/>
                <a:gd name="T1" fmla="*/ 2 h 9"/>
                <a:gd name="T2" fmla="*/ 2 w 4"/>
                <a:gd name="T3" fmla="*/ 2 h 9"/>
                <a:gd name="T4" fmla="*/ 2 w 4"/>
                <a:gd name="T5" fmla="*/ 1 h 9"/>
                <a:gd name="T6" fmla="*/ 1 w 4"/>
                <a:gd name="T7" fmla="*/ 0 h 9"/>
                <a:gd name="T8" fmla="*/ 0 w 4"/>
                <a:gd name="T9" fmla="*/ 0 h 9"/>
                <a:gd name="T10" fmla="*/ 0 w 4"/>
                <a:gd name="T11" fmla="*/ 1 h 9"/>
                <a:gd name="T12" fmla="*/ 0 w 4"/>
                <a:gd name="T13" fmla="*/ 2 h 9"/>
                <a:gd name="T14" fmla="*/ 0 w 4"/>
                <a:gd name="T15" fmla="*/ 2 h 9"/>
                <a:gd name="T16" fmla="*/ 0 w 4"/>
                <a:gd name="T17" fmla="*/ 2 h 9"/>
                <a:gd name="T18" fmla="*/ 0 w 4"/>
                <a:gd name="T19" fmla="*/ 4 h 9"/>
                <a:gd name="T20" fmla="*/ 0 w 4"/>
                <a:gd name="T21" fmla="*/ 5 h 9"/>
                <a:gd name="T22" fmla="*/ 0 w 4"/>
                <a:gd name="T23" fmla="*/ 6 h 9"/>
                <a:gd name="T24" fmla="*/ 0 w 4"/>
                <a:gd name="T25" fmla="*/ 7 h 9"/>
                <a:gd name="T26" fmla="*/ 1 w 4"/>
                <a:gd name="T27" fmla="*/ 8 h 9"/>
                <a:gd name="T28" fmla="*/ 1 w 4"/>
                <a:gd name="T29" fmla="*/ 8 h 9"/>
                <a:gd name="T30" fmla="*/ 1 w 4"/>
                <a:gd name="T31" fmla="*/ 9 h 9"/>
                <a:gd name="T32" fmla="*/ 2 w 4"/>
                <a:gd name="T33" fmla="*/ 8 h 9"/>
                <a:gd name="T34" fmla="*/ 3 w 4"/>
                <a:gd name="T35" fmla="*/ 7 h 9"/>
                <a:gd name="T36" fmla="*/ 4 w 4"/>
                <a:gd name="T37" fmla="*/ 6 h 9"/>
                <a:gd name="T38" fmla="*/ 4 w 4"/>
                <a:gd name="T39" fmla="*/ 5 h 9"/>
                <a:gd name="T40" fmla="*/ 4 w 4"/>
                <a:gd name="T41" fmla="*/ 5 h 9"/>
                <a:gd name="T42" fmla="*/ 3 w 4"/>
                <a:gd name="T43" fmla="*/ 5 h 9"/>
                <a:gd name="T44" fmla="*/ 3 w 4"/>
                <a:gd name="T45" fmla="*/ 4 h 9"/>
                <a:gd name="T46" fmla="*/ 2 w 4"/>
                <a:gd name="T47" fmla="*/ 3 h 9"/>
                <a:gd name="T48" fmla="*/ 3 w 4"/>
                <a:gd name="T49" fmla="*/ 2 h 9"/>
                <a:gd name="T50" fmla="*/ 3 w 4"/>
                <a:gd name="T5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9">
                  <a:moveTo>
                    <a:pt x="3" y="2"/>
                  </a:moveTo>
                  <a:cubicBezTo>
                    <a:pt x="2" y="2"/>
                    <a:pt x="2" y="2"/>
                    <a:pt x="2" y="2"/>
                  </a:cubicBezTo>
                  <a:cubicBezTo>
                    <a:pt x="2" y="1"/>
                    <a:pt x="2" y="1"/>
                    <a:pt x="2" y="1"/>
                  </a:cubicBezTo>
                  <a:cubicBezTo>
                    <a:pt x="1" y="1"/>
                    <a:pt x="1" y="0"/>
                    <a:pt x="1" y="0"/>
                  </a:cubicBezTo>
                  <a:cubicBezTo>
                    <a:pt x="1" y="0"/>
                    <a:pt x="1" y="0"/>
                    <a:pt x="0" y="0"/>
                  </a:cubicBezTo>
                  <a:cubicBezTo>
                    <a:pt x="0" y="0"/>
                    <a:pt x="0" y="1"/>
                    <a:pt x="0" y="1"/>
                  </a:cubicBezTo>
                  <a:cubicBezTo>
                    <a:pt x="0" y="1"/>
                    <a:pt x="0" y="1"/>
                    <a:pt x="0" y="2"/>
                  </a:cubicBezTo>
                  <a:cubicBezTo>
                    <a:pt x="0" y="2"/>
                    <a:pt x="0" y="2"/>
                    <a:pt x="0" y="2"/>
                  </a:cubicBezTo>
                  <a:cubicBezTo>
                    <a:pt x="0" y="2"/>
                    <a:pt x="0" y="2"/>
                    <a:pt x="0" y="2"/>
                  </a:cubicBezTo>
                  <a:cubicBezTo>
                    <a:pt x="0" y="3"/>
                    <a:pt x="0" y="3"/>
                    <a:pt x="0" y="4"/>
                  </a:cubicBezTo>
                  <a:cubicBezTo>
                    <a:pt x="0" y="4"/>
                    <a:pt x="0" y="4"/>
                    <a:pt x="0" y="5"/>
                  </a:cubicBezTo>
                  <a:cubicBezTo>
                    <a:pt x="0" y="5"/>
                    <a:pt x="0" y="5"/>
                    <a:pt x="0" y="6"/>
                  </a:cubicBezTo>
                  <a:cubicBezTo>
                    <a:pt x="0" y="6"/>
                    <a:pt x="0" y="7"/>
                    <a:pt x="0" y="7"/>
                  </a:cubicBezTo>
                  <a:cubicBezTo>
                    <a:pt x="0" y="7"/>
                    <a:pt x="1" y="7"/>
                    <a:pt x="1" y="8"/>
                  </a:cubicBezTo>
                  <a:cubicBezTo>
                    <a:pt x="1" y="8"/>
                    <a:pt x="1" y="8"/>
                    <a:pt x="1" y="8"/>
                  </a:cubicBezTo>
                  <a:cubicBezTo>
                    <a:pt x="1" y="9"/>
                    <a:pt x="1" y="9"/>
                    <a:pt x="1" y="9"/>
                  </a:cubicBezTo>
                  <a:cubicBezTo>
                    <a:pt x="2" y="8"/>
                    <a:pt x="2" y="8"/>
                    <a:pt x="2" y="8"/>
                  </a:cubicBezTo>
                  <a:cubicBezTo>
                    <a:pt x="3" y="7"/>
                    <a:pt x="3" y="7"/>
                    <a:pt x="3" y="7"/>
                  </a:cubicBezTo>
                  <a:cubicBezTo>
                    <a:pt x="4" y="6"/>
                    <a:pt x="4" y="6"/>
                    <a:pt x="4" y="6"/>
                  </a:cubicBezTo>
                  <a:cubicBezTo>
                    <a:pt x="4" y="6"/>
                    <a:pt x="4" y="6"/>
                    <a:pt x="4" y="5"/>
                  </a:cubicBezTo>
                  <a:cubicBezTo>
                    <a:pt x="4" y="5"/>
                    <a:pt x="4" y="5"/>
                    <a:pt x="4" y="5"/>
                  </a:cubicBezTo>
                  <a:cubicBezTo>
                    <a:pt x="4" y="5"/>
                    <a:pt x="4" y="5"/>
                    <a:pt x="3" y="5"/>
                  </a:cubicBezTo>
                  <a:cubicBezTo>
                    <a:pt x="3" y="4"/>
                    <a:pt x="3" y="4"/>
                    <a:pt x="3" y="4"/>
                  </a:cubicBezTo>
                  <a:cubicBezTo>
                    <a:pt x="2" y="4"/>
                    <a:pt x="2" y="3"/>
                    <a:pt x="2" y="3"/>
                  </a:cubicBezTo>
                  <a:cubicBezTo>
                    <a:pt x="2" y="3"/>
                    <a:pt x="3" y="2"/>
                    <a:pt x="3" y="2"/>
                  </a:cubicBezTo>
                  <a:cubicBezTo>
                    <a:pt x="3" y="2"/>
                    <a:pt x="3" y="2"/>
                    <a:pt x="3"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5" name="Freeform 35"/>
            <p:cNvSpPr>
              <a:spLocks/>
            </p:cNvSpPr>
            <p:nvPr/>
          </p:nvSpPr>
          <p:spPr bwMode="auto">
            <a:xfrm>
              <a:off x="8967671" y="3552028"/>
              <a:ext cx="461567" cy="354782"/>
            </a:xfrm>
            <a:custGeom>
              <a:avLst/>
              <a:gdLst>
                <a:gd name="T0" fmla="*/ 10 w 28"/>
                <a:gd name="T1" fmla="*/ 22 h 22"/>
                <a:gd name="T2" fmla="*/ 13 w 28"/>
                <a:gd name="T3" fmla="*/ 21 h 22"/>
                <a:gd name="T4" fmla="*/ 15 w 28"/>
                <a:gd name="T5" fmla="*/ 21 h 22"/>
                <a:gd name="T6" fmla="*/ 16 w 28"/>
                <a:gd name="T7" fmla="*/ 20 h 22"/>
                <a:gd name="T8" fmla="*/ 17 w 28"/>
                <a:gd name="T9" fmla="*/ 19 h 22"/>
                <a:gd name="T10" fmla="*/ 19 w 28"/>
                <a:gd name="T11" fmla="*/ 17 h 22"/>
                <a:gd name="T12" fmla="*/ 22 w 28"/>
                <a:gd name="T13" fmla="*/ 17 h 22"/>
                <a:gd name="T14" fmla="*/ 24 w 28"/>
                <a:gd name="T15" fmla="*/ 17 h 22"/>
                <a:gd name="T16" fmla="*/ 26 w 28"/>
                <a:gd name="T17" fmla="*/ 17 h 22"/>
                <a:gd name="T18" fmla="*/ 27 w 28"/>
                <a:gd name="T19" fmla="*/ 15 h 22"/>
                <a:gd name="T20" fmla="*/ 27 w 28"/>
                <a:gd name="T21" fmla="*/ 15 h 22"/>
                <a:gd name="T22" fmla="*/ 24 w 28"/>
                <a:gd name="T23" fmla="*/ 13 h 22"/>
                <a:gd name="T24" fmla="*/ 22 w 28"/>
                <a:gd name="T25" fmla="*/ 12 h 22"/>
                <a:gd name="T26" fmla="*/ 20 w 28"/>
                <a:gd name="T27" fmla="*/ 11 h 22"/>
                <a:gd name="T28" fmla="*/ 20 w 28"/>
                <a:gd name="T29" fmla="*/ 11 h 22"/>
                <a:gd name="T30" fmla="*/ 19 w 28"/>
                <a:gd name="T31" fmla="*/ 9 h 22"/>
                <a:gd name="T32" fmla="*/ 19 w 28"/>
                <a:gd name="T33" fmla="*/ 7 h 22"/>
                <a:gd name="T34" fmla="*/ 19 w 28"/>
                <a:gd name="T35" fmla="*/ 5 h 22"/>
                <a:gd name="T36" fmla="*/ 18 w 28"/>
                <a:gd name="T37" fmla="*/ 3 h 22"/>
                <a:gd name="T38" fmla="*/ 17 w 28"/>
                <a:gd name="T39" fmla="*/ 3 h 22"/>
                <a:gd name="T40" fmla="*/ 15 w 28"/>
                <a:gd name="T41" fmla="*/ 2 h 22"/>
                <a:gd name="T42" fmla="*/ 12 w 28"/>
                <a:gd name="T43" fmla="*/ 2 h 22"/>
                <a:gd name="T44" fmla="*/ 11 w 28"/>
                <a:gd name="T45" fmla="*/ 3 h 22"/>
                <a:gd name="T46" fmla="*/ 10 w 28"/>
                <a:gd name="T47" fmla="*/ 2 h 22"/>
                <a:gd name="T48" fmla="*/ 9 w 28"/>
                <a:gd name="T49" fmla="*/ 1 h 22"/>
                <a:gd name="T50" fmla="*/ 8 w 28"/>
                <a:gd name="T51" fmla="*/ 0 h 22"/>
                <a:gd name="T52" fmla="*/ 7 w 28"/>
                <a:gd name="T53" fmla="*/ 1 h 22"/>
                <a:gd name="T54" fmla="*/ 6 w 28"/>
                <a:gd name="T55" fmla="*/ 1 h 22"/>
                <a:gd name="T56" fmla="*/ 6 w 28"/>
                <a:gd name="T57" fmla="*/ 2 h 22"/>
                <a:gd name="T58" fmla="*/ 6 w 28"/>
                <a:gd name="T59" fmla="*/ 4 h 22"/>
                <a:gd name="T60" fmla="*/ 5 w 28"/>
                <a:gd name="T61" fmla="*/ 4 h 22"/>
                <a:gd name="T62" fmla="*/ 3 w 28"/>
                <a:gd name="T63" fmla="*/ 3 h 22"/>
                <a:gd name="T64" fmla="*/ 2 w 28"/>
                <a:gd name="T65" fmla="*/ 4 h 22"/>
                <a:gd name="T66" fmla="*/ 3 w 28"/>
                <a:gd name="T67" fmla="*/ 5 h 22"/>
                <a:gd name="T68" fmla="*/ 2 w 28"/>
                <a:gd name="T69" fmla="*/ 7 h 22"/>
                <a:gd name="T70" fmla="*/ 2 w 28"/>
                <a:gd name="T71" fmla="*/ 8 h 22"/>
                <a:gd name="T72" fmla="*/ 1 w 28"/>
                <a:gd name="T73" fmla="*/ 10 h 22"/>
                <a:gd name="T74" fmla="*/ 1 w 28"/>
                <a:gd name="T75" fmla="*/ 12 h 22"/>
                <a:gd name="T76" fmla="*/ 1 w 28"/>
                <a:gd name="T77" fmla="*/ 14 h 22"/>
                <a:gd name="T78" fmla="*/ 4 w 28"/>
                <a:gd name="T79" fmla="*/ 15 h 22"/>
                <a:gd name="T80" fmla="*/ 4 w 28"/>
                <a:gd name="T81" fmla="*/ 17 h 22"/>
                <a:gd name="T82" fmla="*/ 4 w 28"/>
                <a:gd name="T83" fmla="*/ 20 h 22"/>
                <a:gd name="T84" fmla="*/ 5 w 28"/>
                <a:gd name="T85" fmla="*/ 21 h 22"/>
                <a:gd name="T86" fmla="*/ 8 w 28"/>
                <a:gd name="T87" fmla="*/ 21 h 22"/>
                <a:gd name="T88" fmla="*/ 10 w 28"/>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2">
                  <a:moveTo>
                    <a:pt x="10" y="21"/>
                  </a:moveTo>
                  <a:cubicBezTo>
                    <a:pt x="10" y="22"/>
                    <a:pt x="10" y="22"/>
                    <a:pt x="10" y="22"/>
                  </a:cubicBezTo>
                  <a:cubicBezTo>
                    <a:pt x="11" y="22"/>
                    <a:pt x="11" y="22"/>
                    <a:pt x="12" y="21"/>
                  </a:cubicBezTo>
                  <a:cubicBezTo>
                    <a:pt x="12" y="21"/>
                    <a:pt x="12" y="21"/>
                    <a:pt x="13" y="21"/>
                  </a:cubicBezTo>
                  <a:cubicBezTo>
                    <a:pt x="13" y="21"/>
                    <a:pt x="13" y="20"/>
                    <a:pt x="14" y="20"/>
                  </a:cubicBezTo>
                  <a:cubicBezTo>
                    <a:pt x="14" y="20"/>
                    <a:pt x="14" y="21"/>
                    <a:pt x="15" y="21"/>
                  </a:cubicBezTo>
                  <a:cubicBezTo>
                    <a:pt x="15" y="21"/>
                    <a:pt x="16" y="21"/>
                    <a:pt x="16" y="21"/>
                  </a:cubicBezTo>
                  <a:cubicBezTo>
                    <a:pt x="16" y="20"/>
                    <a:pt x="16" y="20"/>
                    <a:pt x="16" y="20"/>
                  </a:cubicBezTo>
                  <a:cubicBezTo>
                    <a:pt x="16" y="19"/>
                    <a:pt x="16" y="19"/>
                    <a:pt x="16" y="19"/>
                  </a:cubicBezTo>
                  <a:cubicBezTo>
                    <a:pt x="16" y="18"/>
                    <a:pt x="17" y="19"/>
                    <a:pt x="17" y="19"/>
                  </a:cubicBezTo>
                  <a:cubicBezTo>
                    <a:pt x="18" y="18"/>
                    <a:pt x="17" y="18"/>
                    <a:pt x="18" y="17"/>
                  </a:cubicBezTo>
                  <a:cubicBezTo>
                    <a:pt x="18" y="17"/>
                    <a:pt x="19" y="17"/>
                    <a:pt x="19" y="17"/>
                  </a:cubicBezTo>
                  <a:cubicBezTo>
                    <a:pt x="20" y="17"/>
                    <a:pt x="20" y="17"/>
                    <a:pt x="20" y="17"/>
                  </a:cubicBezTo>
                  <a:cubicBezTo>
                    <a:pt x="21" y="17"/>
                    <a:pt x="21" y="17"/>
                    <a:pt x="22" y="17"/>
                  </a:cubicBezTo>
                  <a:cubicBezTo>
                    <a:pt x="22" y="17"/>
                    <a:pt x="23" y="17"/>
                    <a:pt x="23" y="17"/>
                  </a:cubicBezTo>
                  <a:cubicBezTo>
                    <a:pt x="23" y="17"/>
                    <a:pt x="24" y="17"/>
                    <a:pt x="24" y="17"/>
                  </a:cubicBezTo>
                  <a:cubicBezTo>
                    <a:pt x="24" y="17"/>
                    <a:pt x="25" y="17"/>
                    <a:pt x="25" y="17"/>
                  </a:cubicBezTo>
                  <a:cubicBezTo>
                    <a:pt x="26" y="17"/>
                    <a:pt x="26" y="17"/>
                    <a:pt x="26" y="17"/>
                  </a:cubicBezTo>
                  <a:cubicBezTo>
                    <a:pt x="26" y="17"/>
                    <a:pt x="26" y="17"/>
                    <a:pt x="26" y="16"/>
                  </a:cubicBezTo>
                  <a:cubicBezTo>
                    <a:pt x="27" y="16"/>
                    <a:pt x="27" y="15"/>
                    <a:pt x="27" y="15"/>
                  </a:cubicBezTo>
                  <a:cubicBezTo>
                    <a:pt x="28" y="15"/>
                    <a:pt x="28" y="15"/>
                    <a:pt x="28" y="15"/>
                  </a:cubicBezTo>
                  <a:cubicBezTo>
                    <a:pt x="27" y="15"/>
                    <a:pt x="27" y="15"/>
                    <a:pt x="27" y="15"/>
                  </a:cubicBezTo>
                  <a:cubicBezTo>
                    <a:pt x="26" y="14"/>
                    <a:pt x="26" y="14"/>
                    <a:pt x="25" y="14"/>
                  </a:cubicBezTo>
                  <a:cubicBezTo>
                    <a:pt x="25" y="13"/>
                    <a:pt x="25" y="13"/>
                    <a:pt x="24" y="13"/>
                  </a:cubicBezTo>
                  <a:cubicBezTo>
                    <a:pt x="24" y="13"/>
                    <a:pt x="23" y="13"/>
                    <a:pt x="23" y="13"/>
                  </a:cubicBezTo>
                  <a:cubicBezTo>
                    <a:pt x="23" y="13"/>
                    <a:pt x="22" y="13"/>
                    <a:pt x="22" y="12"/>
                  </a:cubicBezTo>
                  <a:cubicBezTo>
                    <a:pt x="22" y="12"/>
                    <a:pt x="21" y="11"/>
                    <a:pt x="21" y="11"/>
                  </a:cubicBezTo>
                  <a:cubicBezTo>
                    <a:pt x="21" y="11"/>
                    <a:pt x="21" y="11"/>
                    <a:pt x="20" y="11"/>
                  </a:cubicBezTo>
                  <a:cubicBezTo>
                    <a:pt x="20" y="11"/>
                    <a:pt x="20" y="11"/>
                    <a:pt x="20" y="11"/>
                  </a:cubicBezTo>
                  <a:cubicBezTo>
                    <a:pt x="20" y="11"/>
                    <a:pt x="20" y="11"/>
                    <a:pt x="20" y="11"/>
                  </a:cubicBezTo>
                  <a:cubicBezTo>
                    <a:pt x="20" y="11"/>
                    <a:pt x="20" y="10"/>
                    <a:pt x="20" y="10"/>
                  </a:cubicBezTo>
                  <a:cubicBezTo>
                    <a:pt x="19" y="10"/>
                    <a:pt x="19" y="9"/>
                    <a:pt x="19" y="9"/>
                  </a:cubicBezTo>
                  <a:cubicBezTo>
                    <a:pt x="19" y="8"/>
                    <a:pt x="19" y="8"/>
                    <a:pt x="19" y="8"/>
                  </a:cubicBezTo>
                  <a:cubicBezTo>
                    <a:pt x="19" y="7"/>
                    <a:pt x="19" y="7"/>
                    <a:pt x="19" y="7"/>
                  </a:cubicBezTo>
                  <a:cubicBezTo>
                    <a:pt x="18" y="6"/>
                    <a:pt x="18" y="6"/>
                    <a:pt x="18" y="6"/>
                  </a:cubicBezTo>
                  <a:cubicBezTo>
                    <a:pt x="18" y="5"/>
                    <a:pt x="18" y="6"/>
                    <a:pt x="19" y="5"/>
                  </a:cubicBezTo>
                  <a:cubicBezTo>
                    <a:pt x="19" y="5"/>
                    <a:pt x="18" y="5"/>
                    <a:pt x="18" y="4"/>
                  </a:cubicBezTo>
                  <a:cubicBezTo>
                    <a:pt x="18" y="4"/>
                    <a:pt x="18" y="4"/>
                    <a:pt x="18" y="3"/>
                  </a:cubicBezTo>
                  <a:cubicBezTo>
                    <a:pt x="18" y="3"/>
                    <a:pt x="18" y="3"/>
                    <a:pt x="18" y="3"/>
                  </a:cubicBezTo>
                  <a:cubicBezTo>
                    <a:pt x="17" y="3"/>
                    <a:pt x="17" y="3"/>
                    <a:pt x="17" y="3"/>
                  </a:cubicBezTo>
                  <a:cubicBezTo>
                    <a:pt x="16" y="2"/>
                    <a:pt x="16" y="2"/>
                    <a:pt x="16" y="2"/>
                  </a:cubicBezTo>
                  <a:cubicBezTo>
                    <a:pt x="16" y="2"/>
                    <a:pt x="15" y="2"/>
                    <a:pt x="15" y="2"/>
                  </a:cubicBezTo>
                  <a:cubicBezTo>
                    <a:pt x="14" y="2"/>
                    <a:pt x="14" y="2"/>
                    <a:pt x="13" y="2"/>
                  </a:cubicBezTo>
                  <a:cubicBezTo>
                    <a:pt x="13" y="2"/>
                    <a:pt x="13" y="2"/>
                    <a:pt x="12" y="2"/>
                  </a:cubicBezTo>
                  <a:cubicBezTo>
                    <a:pt x="12" y="2"/>
                    <a:pt x="12" y="3"/>
                    <a:pt x="12" y="3"/>
                  </a:cubicBezTo>
                  <a:cubicBezTo>
                    <a:pt x="12" y="3"/>
                    <a:pt x="12" y="3"/>
                    <a:pt x="11" y="3"/>
                  </a:cubicBezTo>
                  <a:cubicBezTo>
                    <a:pt x="11" y="3"/>
                    <a:pt x="11" y="2"/>
                    <a:pt x="11" y="2"/>
                  </a:cubicBezTo>
                  <a:cubicBezTo>
                    <a:pt x="10" y="2"/>
                    <a:pt x="10" y="2"/>
                    <a:pt x="10" y="2"/>
                  </a:cubicBezTo>
                  <a:cubicBezTo>
                    <a:pt x="10" y="2"/>
                    <a:pt x="10" y="2"/>
                    <a:pt x="9" y="2"/>
                  </a:cubicBezTo>
                  <a:cubicBezTo>
                    <a:pt x="9" y="1"/>
                    <a:pt x="9" y="1"/>
                    <a:pt x="9" y="1"/>
                  </a:cubicBezTo>
                  <a:cubicBezTo>
                    <a:pt x="9" y="1"/>
                    <a:pt x="9" y="1"/>
                    <a:pt x="9" y="1"/>
                  </a:cubicBezTo>
                  <a:cubicBezTo>
                    <a:pt x="9" y="0"/>
                    <a:pt x="8" y="1"/>
                    <a:pt x="8" y="0"/>
                  </a:cubicBezTo>
                  <a:cubicBezTo>
                    <a:pt x="8" y="0"/>
                    <a:pt x="8" y="0"/>
                    <a:pt x="8" y="0"/>
                  </a:cubicBezTo>
                  <a:cubicBezTo>
                    <a:pt x="8" y="0"/>
                    <a:pt x="8" y="1"/>
                    <a:pt x="7" y="1"/>
                  </a:cubicBezTo>
                  <a:cubicBezTo>
                    <a:pt x="7" y="1"/>
                    <a:pt x="7" y="1"/>
                    <a:pt x="7" y="1"/>
                  </a:cubicBezTo>
                  <a:cubicBezTo>
                    <a:pt x="6" y="1"/>
                    <a:pt x="6" y="1"/>
                    <a:pt x="6" y="1"/>
                  </a:cubicBezTo>
                  <a:cubicBezTo>
                    <a:pt x="6" y="1"/>
                    <a:pt x="6" y="1"/>
                    <a:pt x="6" y="1"/>
                  </a:cubicBezTo>
                  <a:cubicBezTo>
                    <a:pt x="6" y="1"/>
                    <a:pt x="6" y="2"/>
                    <a:pt x="6" y="2"/>
                  </a:cubicBezTo>
                  <a:cubicBezTo>
                    <a:pt x="6" y="3"/>
                    <a:pt x="6" y="3"/>
                    <a:pt x="6" y="3"/>
                  </a:cubicBezTo>
                  <a:cubicBezTo>
                    <a:pt x="6" y="3"/>
                    <a:pt x="6" y="3"/>
                    <a:pt x="6" y="4"/>
                  </a:cubicBezTo>
                  <a:cubicBezTo>
                    <a:pt x="5" y="4"/>
                    <a:pt x="5" y="4"/>
                    <a:pt x="5" y="4"/>
                  </a:cubicBezTo>
                  <a:cubicBezTo>
                    <a:pt x="5" y="4"/>
                    <a:pt x="5" y="4"/>
                    <a:pt x="5" y="4"/>
                  </a:cubicBezTo>
                  <a:cubicBezTo>
                    <a:pt x="4" y="4"/>
                    <a:pt x="4" y="3"/>
                    <a:pt x="4" y="3"/>
                  </a:cubicBezTo>
                  <a:cubicBezTo>
                    <a:pt x="4" y="3"/>
                    <a:pt x="4" y="3"/>
                    <a:pt x="3" y="3"/>
                  </a:cubicBezTo>
                  <a:cubicBezTo>
                    <a:pt x="3" y="3"/>
                    <a:pt x="3" y="3"/>
                    <a:pt x="3" y="3"/>
                  </a:cubicBezTo>
                  <a:cubicBezTo>
                    <a:pt x="2" y="4"/>
                    <a:pt x="3" y="4"/>
                    <a:pt x="2" y="4"/>
                  </a:cubicBezTo>
                  <a:cubicBezTo>
                    <a:pt x="2" y="4"/>
                    <a:pt x="2" y="4"/>
                    <a:pt x="2" y="4"/>
                  </a:cubicBezTo>
                  <a:cubicBezTo>
                    <a:pt x="3" y="5"/>
                    <a:pt x="3" y="5"/>
                    <a:pt x="3" y="5"/>
                  </a:cubicBezTo>
                  <a:cubicBezTo>
                    <a:pt x="3" y="5"/>
                    <a:pt x="3" y="6"/>
                    <a:pt x="3" y="6"/>
                  </a:cubicBezTo>
                  <a:cubicBezTo>
                    <a:pt x="3" y="6"/>
                    <a:pt x="2" y="6"/>
                    <a:pt x="2" y="7"/>
                  </a:cubicBezTo>
                  <a:cubicBezTo>
                    <a:pt x="2" y="7"/>
                    <a:pt x="2" y="7"/>
                    <a:pt x="2" y="7"/>
                  </a:cubicBezTo>
                  <a:cubicBezTo>
                    <a:pt x="2" y="8"/>
                    <a:pt x="2" y="8"/>
                    <a:pt x="2" y="8"/>
                  </a:cubicBezTo>
                  <a:cubicBezTo>
                    <a:pt x="1" y="9"/>
                    <a:pt x="1" y="8"/>
                    <a:pt x="1" y="9"/>
                  </a:cubicBezTo>
                  <a:cubicBezTo>
                    <a:pt x="0" y="9"/>
                    <a:pt x="1" y="9"/>
                    <a:pt x="1" y="10"/>
                  </a:cubicBezTo>
                  <a:cubicBezTo>
                    <a:pt x="1" y="10"/>
                    <a:pt x="1" y="10"/>
                    <a:pt x="1" y="11"/>
                  </a:cubicBezTo>
                  <a:cubicBezTo>
                    <a:pt x="1" y="12"/>
                    <a:pt x="1" y="12"/>
                    <a:pt x="1" y="12"/>
                  </a:cubicBezTo>
                  <a:cubicBezTo>
                    <a:pt x="1" y="13"/>
                    <a:pt x="0" y="13"/>
                    <a:pt x="1" y="13"/>
                  </a:cubicBezTo>
                  <a:cubicBezTo>
                    <a:pt x="1" y="14"/>
                    <a:pt x="1" y="14"/>
                    <a:pt x="1" y="14"/>
                  </a:cubicBezTo>
                  <a:cubicBezTo>
                    <a:pt x="2" y="14"/>
                    <a:pt x="2" y="14"/>
                    <a:pt x="3" y="14"/>
                  </a:cubicBezTo>
                  <a:cubicBezTo>
                    <a:pt x="3" y="14"/>
                    <a:pt x="4" y="14"/>
                    <a:pt x="4" y="15"/>
                  </a:cubicBezTo>
                  <a:cubicBezTo>
                    <a:pt x="4" y="15"/>
                    <a:pt x="5" y="15"/>
                    <a:pt x="5" y="16"/>
                  </a:cubicBezTo>
                  <a:cubicBezTo>
                    <a:pt x="5" y="16"/>
                    <a:pt x="5" y="17"/>
                    <a:pt x="4" y="17"/>
                  </a:cubicBezTo>
                  <a:cubicBezTo>
                    <a:pt x="4" y="18"/>
                    <a:pt x="4" y="19"/>
                    <a:pt x="4" y="19"/>
                  </a:cubicBezTo>
                  <a:cubicBezTo>
                    <a:pt x="4" y="20"/>
                    <a:pt x="4" y="20"/>
                    <a:pt x="4" y="20"/>
                  </a:cubicBezTo>
                  <a:cubicBezTo>
                    <a:pt x="4" y="21"/>
                    <a:pt x="4" y="21"/>
                    <a:pt x="4" y="21"/>
                  </a:cubicBezTo>
                  <a:cubicBezTo>
                    <a:pt x="5" y="21"/>
                    <a:pt x="5" y="21"/>
                    <a:pt x="5" y="21"/>
                  </a:cubicBezTo>
                  <a:cubicBezTo>
                    <a:pt x="6" y="21"/>
                    <a:pt x="6" y="21"/>
                    <a:pt x="6" y="21"/>
                  </a:cubicBezTo>
                  <a:cubicBezTo>
                    <a:pt x="7" y="21"/>
                    <a:pt x="7" y="21"/>
                    <a:pt x="8" y="21"/>
                  </a:cubicBezTo>
                  <a:cubicBezTo>
                    <a:pt x="8" y="20"/>
                    <a:pt x="8" y="20"/>
                    <a:pt x="9" y="21"/>
                  </a:cubicBezTo>
                  <a:cubicBezTo>
                    <a:pt x="9" y="21"/>
                    <a:pt x="9" y="21"/>
                    <a:pt x="10" y="2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6" name="Freeform 36"/>
            <p:cNvSpPr>
              <a:spLocks/>
            </p:cNvSpPr>
            <p:nvPr/>
          </p:nvSpPr>
          <p:spPr bwMode="auto">
            <a:xfrm>
              <a:off x="9132864" y="39068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7" name="Freeform 37"/>
            <p:cNvSpPr>
              <a:spLocks/>
            </p:cNvSpPr>
            <p:nvPr/>
          </p:nvSpPr>
          <p:spPr bwMode="auto">
            <a:xfrm>
              <a:off x="12915285" y="5758771"/>
              <a:ext cx="199203" cy="274365"/>
            </a:xfrm>
            <a:custGeom>
              <a:avLst/>
              <a:gdLst>
                <a:gd name="T0" fmla="*/ 11 w 12"/>
                <a:gd name="T1" fmla="*/ 14 h 17"/>
                <a:gd name="T2" fmla="*/ 10 w 12"/>
                <a:gd name="T3" fmla="*/ 13 h 17"/>
                <a:gd name="T4" fmla="*/ 10 w 12"/>
                <a:gd name="T5" fmla="*/ 12 h 17"/>
                <a:gd name="T6" fmla="*/ 10 w 12"/>
                <a:gd name="T7" fmla="*/ 11 h 17"/>
                <a:gd name="T8" fmla="*/ 10 w 12"/>
                <a:gd name="T9" fmla="*/ 9 h 17"/>
                <a:gd name="T10" fmla="*/ 10 w 12"/>
                <a:gd name="T11" fmla="*/ 7 h 17"/>
                <a:gd name="T12" fmla="*/ 9 w 12"/>
                <a:gd name="T13" fmla="*/ 6 h 17"/>
                <a:gd name="T14" fmla="*/ 8 w 12"/>
                <a:gd name="T15" fmla="*/ 5 h 17"/>
                <a:gd name="T16" fmla="*/ 8 w 12"/>
                <a:gd name="T17" fmla="*/ 4 h 17"/>
                <a:gd name="T18" fmla="*/ 7 w 12"/>
                <a:gd name="T19" fmla="*/ 3 h 17"/>
                <a:gd name="T20" fmla="*/ 6 w 12"/>
                <a:gd name="T21" fmla="*/ 3 h 17"/>
                <a:gd name="T22" fmla="*/ 6 w 12"/>
                <a:gd name="T23" fmla="*/ 3 h 17"/>
                <a:gd name="T24" fmla="*/ 4 w 12"/>
                <a:gd name="T25" fmla="*/ 2 h 17"/>
                <a:gd name="T26" fmla="*/ 3 w 12"/>
                <a:gd name="T27" fmla="*/ 2 h 17"/>
                <a:gd name="T28" fmla="*/ 3 w 12"/>
                <a:gd name="T29" fmla="*/ 3 h 17"/>
                <a:gd name="T30" fmla="*/ 2 w 12"/>
                <a:gd name="T31" fmla="*/ 3 h 17"/>
                <a:gd name="T32" fmla="*/ 2 w 12"/>
                <a:gd name="T33" fmla="*/ 1 h 17"/>
                <a:gd name="T34" fmla="*/ 1 w 12"/>
                <a:gd name="T35" fmla="*/ 0 h 17"/>
                <a:gd name="T36" fmla="*/ 1 w 12"/>
                <a:gd name="T37" fmla="*/ 1 h 17"/>
                <a:gd name="T38" fmla="*/ 0 w 12"/>
                <a:gd name="T39" fmla="*/ 2 h 17"/>
                <a:gd name="T40" fmla="*/ 0 w 12"/>
                <a:gd name="T41" fmla="*/ 2 h 17"/>
                <a:gd name="T42" fmla="*/ 1 w 12"/>
                <a:gd name="T43" fmla="*/ 3 h 17"/>
                <a:gd name="T44" fmla="*/ 2 w 12"/>
                <a:gd name="T45" fmla="*/ 4 h 17"/>
                <a:gd name="T46" fmla="*/ 2 w 12"/>
                <a:gd name="T47" fmla="*/ 5 h 17"/>
                <a:gd name="T48" fmla="*/ 2 w 12"/>
                <a:gd name="T49" fmla="*/ 6 h 17"/>
                <a:gd name="T50" fmla="*/ 2 w 12"/>
                <a:gd name="T51" fmla="*/ 8 h 17"/>
                <a:gd name="T52" fmla="*/ 3 w 12"/>
                <a:gd name="T53" fmla="*/ 9 h 17"/>
                <a:gd name="T54" fmla="*/ 3 w 12"/>
                <a:gd name="T55" fmla="*/ 10 h 17"/>
                <a:gd name="T56" fmla="*/ 4 w 12"/>
                <a:gd name="T57" fmla="*/ 11 h 17"/>
                <a:gd name="T58" fmla="*/ 4 w 12"/>
                <a:gd name="T59" fmla="*/ 12 h 17"/>
                <a:gd name="T60" fmla="*/ 5 w 12"/>
                <a:gd name="T61" fmla="*/ 13 h 17"/>
                <a:gd name="T62" fmla="*/ 5 w 12"/>
                <a:gd name="T63" fmla="*/ 14 h 17"/>
                <a:gd name="T64" fmla="*/ 5 w 12"/>
                <a:gd name="T65" fmla="*/ 14 h 17"/>
                <a:gd name="T66" fmla="*/ 6 w 12"/>
                <a:gd name="T67" fmla="*/ 14 h 17"/>
                <a:gd name="T68" fmla="*/ 7 w 12"/>
                <a:gd name="T69" fmla="*/ 15 h 17"/>
                <a:gd name="T70" fmla="*/ 7 w 12"/>
                <a:gd name="T71" fmla="*/ 16 h 17"/>
                <a:gd name="T72" fmla="*/ 8 w 12"/>
                <a:gd name="T73" fmla="*/ 17 h 17"/>
                <a:gd name="T74" fmla="*/ 10 w 12"/>
                <a:gd name="T75" fmla="*/ 17 h 17"/>
                <a:gd name="T76" fmla="*/ 11 w 12"/>
                <a:gd name="T77" fmla="*/ 17 h 17"/>
                <a:gd name="T78" fmla="*/ 12 w 12"/>
                <a:gd name="T79" fmla="*/ 16 h 17"/>
                <a:gd name="T80" fmla="*/ 12 w 12"/>
                <a:gd name="T81" fmla="*/ 15 h 17"/>
                <a:gd name="T82" fmla="*/ 11 w 12"/>
                <a:gd name="T8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11" y="14"/>
                  </a:moveTo>
                  <a:cubicBezTo>
                    <a:pt x="11" y="14"/>
                    <a:pt x="11" y="14"/>
                    <a:pt x="10" y="13"/>
                  </a:cubicBezTo>
                  <a:cubicBezTo>
                    <a:pt x="10" y="13"/>
                    <a:pt x="10" y="12"/>
                    <a:pt x="10" y="12"/>
                  </a:cubicBezTo>
                  <a:cubicBezTo>
                    <a:pt x="10" y="11"/>
                    <a:pt x="10" y="11"/>
                    <a:pt x="10" y="11"/>
                  </a:cubicBezTo>
                  <a:cubicBezTo>
                    <a:pt x="10" y="10"/>
                    <a:pt x="10" y="10"/>
                    <a:pt x="10" y="9"/>
                  </a:cubicBezTo>
                  <a:cubicBezTo>
                    <a:pt x="10" y="8"/>
                    <a:pt x="10" y="8"/>
                    <a:pt x="10" y="7"/>
                  </a:cubicBezTo>
                  <a:cubicBezTo>
                    <a:pt x="10" y="7"/>
                    <a:pt x="9" y="6"/>
                    <a:pt x="9" y="6"/>
                  </a:cubicBezTo>
                  <a:cubicBezTo>
                    <a:pt x="9" y="5"/>
                    <a:pt x="9" y="5"/>
                    <a:pt x="8" y="5"/>
                  </a:cubicBezTo>
                  <a:cubicBezTo>
                    <a:pt x="8" y="5"/>
                    <a:pt x="8" y="5"/>
                    <a:pt x="8" y="4"/>
                  </a:cubicBezTo>
                  <a:cubicBezTo>
                    <a:pt x="7" y="4"/>
                    <a:pt x="8" y="4"/>
                    <a:pt x="7" y="3"/>
                  </a:cubicBezTo>
                  <a:cubicBezTo>
                    <a:pt x="7" y="3"/>
                    <a:pt x="6" y="3"/>
                    <a:pt x="6" y="3"/>
                  </a:cubicBezTo>
                  <a:cubicBezTo>
                    <a:pt x="6" y="3"/>
                    <a:pt x="6" y="3"/>
                    <a:pt x="6" y="3"/>
                  </a:cubicBezTo>
                  <a:cubicBezTo>
                    <a:pt x="6" y="3"/>
                    <a:pt x="5" y="2"/>
                    <a:pt x="4" y="2"/>
                  </a:cubicBezTo>
                  <a:cubicBezTo>
                    <a:pt x="4" y="2"/>
                    <a:pt x="3" y="2"/>
                    <a:pt x="3" y="2"/>
                  </a:cubicBezTo>
                  <a:cubicBezTo>
                    <a:pt x="3" y="2"/>
                    <a:pt x="3" y="3"/>
                    <a:pt x="3" y="3"/>
                  </a:cubicBezTo>
                  <a:cubicBezTo>
                    <a:pt x="3" y="4"/>
                    <a:pt x="2" y="3"/>
                    <a:pt x="2" y="3"/>
                  </a:cubicBezTo>
                  <a:cubicBezTo>
                    <a:pt x="2" y="3"/>
                    <a:pt x="2" y="2"/>
                    <a:pt x="2" y="1"/>
                  </a:cubicBezTo>
                  <a:cubicBezTo>
                    <a:pt x="1" y="1"/>
                    <a:pt x="2" y="1"/>
                    <a:pt x="1" y="0"/>
                  </a:cubicBezTo>
                  <a:cubicBezTo>
                    <a:pt x="1" y="0"/>
                    <a:pt x="1" y="1"/>
                    <a:pt x="1" y="1"/>
                  </a:cubicBezTo>
                  <a:cubicBezTo>
                    <a:pt x="0" y="2"/>
                    <a:pt x="0" y="2"/>
                    <a:pt x="0" y="2"/>
                  </a:cubicBezTo>
                  <a:cubicBezTo>
                    <a:pt x="0" y="2"/>
                    <a:pt x="0" y="2"/>
                    <a:pt x="0" y="2"/>
                  </a:cubicBezTo>
                  <a:cubicBezTo>
                    <a:pt x="0" y="2"/>
                    <a:pt x="1" y="2"/>
                    <a:pt x="1" y="3"/>
                  </a:cubicBezTo>
                  <a:cubicBezTo>
                    <a:pt x="1" y="3"/>
                    <a:pt x="2" y="3"/>
                    <a:pt x="2" y="4"/>
                  </a:cubicBezTo>
                  <a:cubicBezTo>
                    <a:pt x="2" y="4"/>
                    <a:pt x="2" y="4"/>
                    <a:pt x="2" y="5"/>
                  </a:cubicBezTo>
                  <a:cubicBezTo>
                    <a:pt x="2" y="5"/>
                    <a:pt x="2" y="6"/>
                    <a:pt x="2" y="6"/>
                  </a:cubicBezTo>
                  <a:cubicBezTo>
                    <a:pt x="2" y="7"/>
                    <a:pt x="2" y="7"/>
                    <a:pt x="2" y="8"/>
                  </a:cubicBezTo>
                  <a:cubicBezTo>
                    <a:pt x="3" y="8"/>
                    <a:pt x="2" y="9"/>
                    <a:pt x="3" y="9"/>
                  </a:cubicBezTo>
                  <a:cubicBezTo>
                    <a:pt x="3" y="10"/>
                    <a:pt x="3" y="10"/>
                    <a:pt x="3" y="10"/>
                  </a:cubicBezTo>
                  <a:cubicBezTo>
                    <a:pt x="4" y="10"/>
                    <a:pt x="4" y="11"/>
                    <a:pt x="4" y="11"/>
                  </a:cubicBezTo>
                  <a:cubicBezTo>
                    <a:pt x="4" y="11"/>
                    <a:pt x="4" y="12"/>
                    <a:pt x="4" y="12"/>
                  </a:cubicBezTo>
                  <a:cubicBezTo>
                    <a:pt x="4" y="12"/>
                    <a:pt x="4" y="13"/>
                    <a:pt x="5" y="13"/>
                  </a:cubicBezTo>
                  <a:cubicBezTo>
                    <a:pt x="5" y="13"/>
                    <a:pt x="5" y="14"/>
                    <a:pt x="5" y="14"/>
                  </a:cubicBezTo>
                  <a:cubicBezTo>
                    <a:pt x="5" y="14"/>
                    <a:pt x="5" y="14"/>
                    <a:pt x="5" y="14"/>
                  </a:cubicBezTo>
                  <a:cubicBezTo>
                    <a:pt x="6" y="14"/>
                    <a:pt x="6" y="14"/>
                    <a:pt x="6" y="14"/>
                  </a:cubicBezTo>
                  <a:cubicBezTo>
                    <a:pt x="6" y="15"/>
                    <a:pt x="6" y="15"/>
                    <a:pt x="7" y="15"/>
                  </a:cubicBezTo>
                  <a:cubicBezTo>
                    <a:pt x="7" y="15"/>
                    <a:pt x="7" y="16"/>
                    <a:pt x="7" y="16"/>
                  </a:cubicBezTo>
                  <a:cubicBezTo>
                    <a:pt x="8" y="16"/>
                    <a:pt x="8" y="16"/>
                    <a:pt x="8" y="17"/>
                  </a:cubicBezTo>
                  <a:cubicBezTo>
                    <a:pt x="9" y="17"/>
                    <a:pt x="9" y="17"/>
                    <a:pt x="10" y="17"/>
                  </a:cubicBezTo>
                  <a:cubicBezTo>
                    <a:pt x="10" y="17"/>
                    <a:pt x="11" y="17"/>
                    <a:pt x="11" y="17"/>
                  </a:cubicBezTo>
                  <a:cubicBezTo>
                    <a:pt x="12" y="17"/>
                    <a:pt x="12" y="17"/>
                    <a:pt x="12" y="16"/>
                  </a:cubicBezTo>
                  <a:cubicBezTo>
                    <a:pt x="12" y="16"/>
                    <a:pt x="12" y="16"/>
                    <a:pt x="12" y="15"/>
                  </a:cubicBezTo>
                  <a:cubicBezTo>
                    <a:pt x="12" y="15"/>
                    <a:pt x="12" y="14"/>
                    <a:pt x="11" y="14"/>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8" name="Freeform 38"/>
            <p:cNvSpPr>
              <a:spLocks/>
            </p:cNvSpPr>
            <p:nvPr/>
          </p:nvSpPr>
          <p:spPr bwMode="auto">
            <a:xfrm>
              <a:off x="15475768" y="6950838"/>
              <a:ext cx="34010" cy="16557"/>
            </a:xfrm>
            <a:custGeom>
              <a:avLst/>
              <a:gdLst>
                <a:gd name="T0" fmla="*/ 1 w 2"/>
                <a:gd name="T1" fmla="*/ 1 h 1"/>
                <a:gd name="T2" fmla="*/ 1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1" y="0"/>
                  </a:cubicBezTo>
                  <a:cubicBezTo>
                    <a:pt x="1" y="0"/>
                    <a:pt x="1" y="0"/>
                    <a:pt x="0" y="0"/>
                  </a:cubicBezTo>
                  <a:cubicBezTo>
                    <a:pt x="0" y="0"/>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9" name="Freeform 39"/>
            <p:cNvSpPr>
              <a:spLocks/>
            </p:cNvSpPr>
            <p:nvPr/>
          </p:nvSpPr>
          <p:spPr bwMode="auto">
            <a:xfrm>
              <a:off x="15592374" y="7144786"/>
              <a:ext cx="34010" cy="33113"/>
            </a:xfrm>
            <a:custGeom>
              <a:avLst/>
              <a:gdLst>
                <a:gd name="T0" fmla="*/ 1 w 2"/>
                <a:gd name="T1" fmla="*/ 2 h 2"/>
                <a:gd name="T2" fmla="*/ 2 w 2"/>
                <a:gd name="T3" fmla="*/ 1 h 2"/>
                <a:gd name="T4" fmla="*/ 2 w 2"/>
                <a:gd name="T5" fmla="*/ 1 h 2"/>
                <a:gd name="T6" fmla="*/ 1 w 2"/>
                <a:gd name="T7" fmla="*/ 0 h 2"/>
                <a:gd name="T8" fmla="*/ 0 w 2"/>
                <a:gd name="T9" fmla="*/ 1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2"/>
                    <a:pt x="2" y="1"/>
                  </a:cubicBezTo>
                  <a:cubicBezTo>
                    <a:pt x="2" y="1"/>
                    <a:pt x="2" y="1"/>
                    <a:pt x="2" y="1"/>
                  </a:cubicBezTo>
                  <a:cubicBezTo>
                    <a:pt x="2" y="1"/>
                    <a:pt x="2" y="1"/>
                    <a:pt x="1" y="0"/>
                  </a:cubicBezTo>
                  <a:cubicBezTo>
                    <a:pt x="1" y="0"/>
                    <a:pt x="1" y="1"/>
                    <a:pt x="0" y="1"/>
                  </a:cubicBezTo>
                  <a:cubicBezTo>
                    <a:pt x="0" y="1"/>
                    <a:pt x="0" y="1"/>
                    <a:pt x="0" y="1"/>
                  </a:cubicBezTo>
                  <a:cubicBezTo>
                    <a:pt x="0" y="1"/>
                    <a:pt x="1" y="1"/>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0" name="Freeform 40"/>
            <p:cNvSpPr>
              <a:spLocks/>
            </p:cNvSpPr>
            <p:nvPr/>
          </p:nvSpPr>
          <p:spPr bwMode="auto">
            <a:xfrm>
              <a:off x="15475768" y="7017064"/>
              <a:ext cx="116606" cy="127721"/>
            </a:xfrm>
            <a:custGeom>
              <a:avLst/>
              <a:gdLst>
                <a:gd name="T0" fmla="*/ 1 w 7"/>
                <a:gd name="T1" fmla="*/ 3 h 8"/>
                <a:gd name="T2" fmla="*/ 1 w 7"/>
                <a:gd name="T3" fmla="*/ 4 h 8"/>
                <a:gd name="T4" fmla="*/ 2 w 7"/>
                <a:gd name="T5" fmla="*/ 4 h 8"/>
                <a:gd name="T6" fmla="*/ 3 w 7"/>
                <a:gd name="T7" fmla="*/ 5 h 8"/>
                <a:gd name="T8" fmla="*/ 3 w 7"/>
                <a:gd name="T9" fmla="*/ 6 h 8"/>
                <a:gd name="T10" fmla="*/ 4 w 7"/>
                <a:gd name="T11" fmla="*/ 7 h 8"/>
                <a:gd name="T12" fmla="*/ 4 w 7"/>
                <a:gd name="T13" fmla="*/ 8 h 8"/>
                <a:gd name="T14" fmla="*/ 5 w 7"/>
                <a:gd name="T15" fmla="*/ 8 h 8"/>
                <a:gd name="T16" fmla="*/ 6 w 7"/>
                <a:gd name="T17" fmla="*/ 8 h 8"/>
                <a:gd name="T18" fmla="*/ 7 w 7"/>
                <a:gd name="T19" fmla="*/ 8 h 8"/>
                <a:gd name="T20" fmla="*/ 7 w 7"/>
                <a:gd name="T21" fmla="*/ 8 h 8"/>
                <a:gd name="T22" fmla="*/ 7 w 7"/>
                <a:gd name="T23" fmla="*/ 7 h 8"/>
                <a:gd name="T24" fmla="*/ 6 w 7"/>
                <a:gd name="T25" fmla="*/ 6 h 8"/>
                <a:gd name="T26" fmla="*/ 6 w 7"/>
                <a:gd name="T27" fmla="*/ 5 h 8"/>
                <a:gd name="T28" fmla="*/ 4 w 7"/>
                <a:gd name="T29" fmla="*/ 5 h 8"/>
                <a:gd name="T30" fmla="*/ 4 w 7"/>
                <a:gd name="T31" fmla="*/ 4 h 8"/>
                <a:gd name="T32" fmla="*/ 3 w 7"/>
                <a:gd name="T33" fmla="*/ 3 h 8"/>
                <a:gd name="T34" fmla="*/ 2 w 7"/>
                <a:gd name="T35" fmla="*/ 3 h 8"/>
                <a:gd name="T36" fmla="*/ 2 w 7"/>
                <a:gd name="T37" fmla="*/ 2 h 8"/>
                <a:gd name="T38" fmla="*/ 1 w 7"/>
                <a:gd name="T39" fmla="*/ 1 h 8"/>
                <a:gd name="T40" fmla="*/ 0 w 7"/>
                <a:gd name="T41" fmla="*/ 0 h 8"/>
                <a:gd name="T42" fmla="*/ 0 w 7"/>
                <a:gd name="T43" fmla="*/ 1 h 8"/>
                <a:gd name="T44" fmla="*/ 0 w 7"/>
                <a:gd name="T45" fmla="*/ 2 h 8"/>
                <a:gd name="T46" fmla="*/ 1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1" y="3"/>
                  </a:moveTo>
                  <a:cubicBezTo>
                    <a:pt x="1" y="3"/>
                    <a:pt x="1" y="3"/>
                    <a:pt x="1" y="4"/>
                  </a:cubicBezTo>
                  <a:cubicBezTo>
                    <a:pt x="1" y="4"/>
                    <a:pt x="1" y="4"/>
                    <a:pt x="2" y="4"/>
                  </a:cubicBezTo>
                  <a:cubicBezTo>
                    <a:pt x="2" y="5"/>
                    <a:pt x="2" y="5"/>
                    <a:pt x="3" y="5"/>
                  </a:cubicBezTo>
                  <a:cubicBezTo>
                    <a:pt x="3" y="6"/>
                    <a:pt x="3" y="6"/>
                    <a:pt x="3" y="6"/>
                  </a:cubicBezTo>
                  <a:cubicBezTo>
                    <a:pt x="3" y="6"/>
                    <a:pt x="4" y="6"/>
                    <a:pt x="4" y="7"/>
                  </a:cubicBezTo>
                  <a:cubicBezTo>
                    <a:pt x="4" y="7"/>
                    <a:pt x="4" y="7"/>
                    <a:pt x="4" y="8"/>
                  </a:cubicBezTo>
                  <a:cubicBezTo>
                    <a:pt x="5" y="8"/>
                    <a:pt x="5" y="8"/>
                    <a:pt x="5" y="8"/>
                  </a:cubicBezTo>
                  <a:cubicBezTo>
                    <a:pt x="5" y="8"/>
                    <a:pt x="6" y="8"/>
                    <a:pt x="6" y="8"/>
                  </a:cubicBezTo>
                  <a:cubicBezTo>
                    <a:pt x="6" y="8"/>
                    <a:pt x="7" y="8"/>
                    <a:pt x="7" y="8"/>
                  </a:cubicBezTo>
                  <a:cubicBezTo>
                    <a:pt x="7" y="8"/>
                    <a:pt x="7" y="8"/>
                    <a:pt x="7" y="8"/>
                  </a:cubicBezTo>
                  <a:cubicBezTo>
                    <a:pt x="7" y="7"/>
                    <a:pt x="7" y="7"/>
                    <a:pt x="7" y="7"/>
                  </a:cubicBezTo>
                  <a:cubicBezTo>
                    <a:pt x="7" y="6"/>
                    <a:pt x="7" y="6"/>
                    <a:pt x="6" y="6"/>
                  </a:cubicBezTo>
                  <a:cubicBezTo>
                    <a:pt x="6" y="6"/>
                    <a:pt x="6" y="6"/>
                    <a:pt x="6" y="5"/>
                  </a:cubicBezTo>
                  <a:cubicBezTo>
                    <a:pt x="5" y="5"/>
                    <a:pt x="5" y="6"/>
                    <a:pt x="4" y="5"/>
                  </a:cubicBezTo>
                  <a:cubicBezTo>
                    <a:pt x="4" y="5"/>
                    <a:pt x="4" y="5"/>
                    <a:pt x="4" y="4"/>
                  </a:cubicBezTo>
                  <a:cubicBezTo>
                    <a:pt x="4" y="4"/>
                    <a:pt x="4" y="3"/>
                    <a:pt x="3" y="3"/>
                  </a:cubicBezTo>
                  <a:cubicBezTo>
                    <a:pt x="3" y="2"/>
                    <a:pt x="3" y="3"/>
                    <a:pt x="2" y="3"/>
                  </a:cubicBezTo>
                  <a:cubicBezTo>
                    <a:pt x="2" y="2"/>
                    <a:pt x="2" y="2"/>
                    <a:pt x="2" y="2"/>
                  </a:cubicBezTo>
                  <a:cubicBezTo>
                    <a:pt x="1" y="1"/>
                    <a:pt x="2" y="1"/>
                    <a:pt x="1" y="1"/>
                  </a:cubicBezTo>
                  <a:cubicBezTo>
                    <a:pt x="1" y="0"/>
                    <a:pt x="1" y="0"/>
                    <a:pt x="0" y="0"/>
                  </a:cubicBezTo>
                  <a:cubicBezTo>
                    <a:pt x="0" y="0"/>
                    <a:pt x="0" y="0"/>
                    <a:pt x="0" y="1"/>
                  </a:cubicBezTo>
                  <a:cubicBezTo>
                    <a:pt x="0" y="1"/>
                    <a:pt x="0" y="1"/>
                    <a:pt x="0" y="2"/>
                  </a:cubicBezTo>
                  <a:cubicBezTo>
                    <a:pt x="0" y="2"/>
                    <a:pt x="1" y="2"/>
                    <a:pt x="1"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1" name="Freeform 41"/>
            <p:cNvSpPr>
              <a:spLocks/>
            </p:cNvSpPr>
            <p:nvPr/>
          </p:nvSpPr>
          <p:spPr bwMode="auto">
            <a:xfrm>
              <a:off x="12006727" y="3809837"/>
              <a:ext cx="0" cy="1655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2" name="Freeform 42"/>
            <p:cNvSpPr>
              <a:spLocks/>
            </p:cNvSpPr>
            <p:nvPr/>
          </p:nvSpPr>
          <p:spPr bwMode="auto">
            <a:xfrm>
              <a:off x="11610750" y="3632445"/>
              <a:ext cx="2147502" cy="1530293"/>
            </a:xfrm>
            <a:custGeom>
              <a:avLst/>
              <a:gdLst>
                <a:gd name="T0" fmla="*/ 101 w 130"/>
                <a:gd name="T1" fmla="*/ 95 h 95"/>
                <a:gd name="T2" fmla="*/ 109 w 130"/>
                <a:gd name="T3" fmla="*/ 89 h 95"/>
                <a:gd name="T4" fmla="*/ 118 w 130"/>
                <a:gd name="T5" fmla="*/ 85 h 95"/>
                <a:gd name="T6" fmla="*/ 122 w 130"/>
                <a:gd name="T7" fmla="*/ 75 h 95"/>
                <a:gd name="T8" fmla="*/ 125 w 130"/>
                <a:gd name="T9" fmla="*/ 68 h 95"/>
                <a:gd name="T10" fmla="*/ 123 w 130"/>
                <a:gd name="T11" fmla="*/ 63 h 95"/>
                <a:gd name="T12" fmla="*/ 117 w 130"/>
                <a:gd name="T13" fmla="*/ 56 h 95"/>
                <a:gd name="T14" fmla="*/ 114 w 130"/>
                <a:gd name="T15" fmla="*/ 49 h 95"/>
                <a:gd name="T16" fmla="*/ 117 w 130"/>
                <a:gd name="T17" fmla="*/ 45 h 95"/>
                <a:gd name="T18" fmla="*/ 110 w 130"/>
                <a:gd name="T19" fmla="*/ 46 h 95"/>
                <a:gd name="T20" fmla="*/ 104 w 130"/>
                <a:gd name="T21" fmla="*/ 40 h 95"/>
                <a:gd name="T22" fmla="*/ 109 w 130"/>
                <a:gd name="T23" fmla="*/ 37 h 95"/>
                <a:gd name="T24" fmla="*/ 113 w 130"/>
                <a:gd name="T25" fmla="*/ 37 h 95"/>
                <a:gd name="T26" fmla="*/ 115 w 130"/>
                <a:gd name="T27" fmla="*/ 39 h 95"/>
                <a:gd name="T28" fmla="*/ 121 w 130"/>
                <a:gd name="T29" fmla="*/ 36 h 95"/>
                <a:gd name="T30" fmla="*/ 127 w 130"/>
                <a:gd name="T31" fmla="*/ 30 h 95"/>
                <a:gd name="T32" fmla="*/ 127 w 130"/>
                <a:gd name="T33" fmla="*/ 26 h 95"/>
                <a:gd name="T34" fmla="*/ 129 w 130"/>
                <a:gd name="T35" fmla="*/ 19 h 95"/>
                <a:gd name="T36" fmla="*/ 125 w 130"/>
                <a:gd name="T37" fmla="*/ 16 h 95"/>
                <a:gd name="T38" fmla="*/ 116 w 130"/>
                <a:gd name="T39" fmla="*/ 12 h 95"/>
                <a:gd name="T40" fmla="*/ 107 w 130"/>
                <a:gd name="T41" fmla="*/ 9 h 95"/>
                <a:gd name="T42" fmla="*/ 99 w 130"/>
                <a:gd name="T43" fmla="*/ 2 h 95"/>
                <a:gd name="T44" fmla="*/ 90 w 130"/>
                <a:gd name="T45" fmla="*/ 0 h 95"/>
                <a:gd name="T46" fmla="*/ 89 w 130"/>
                <a:gd name="T47" fmla="*/ 4 h 95"/>
                <a:gd name="T48" fmla="*/ 85 w 130"/>
                <a:gd name="T49" fmla="*/ 10 h 95"/>
                <a:gd name="T50" fmla="*/ 87 w 130"/>
                <a:gd name="T51" fmla="*/ 16 h 95"/>
                <a:gd name="T52" fmla="*/ 94 w 130"/>
                <a:gd name="T53" fmla="*/ 17 h 95"/>
                <a:gd name="T54" fmla="*/ 94 w 130"/>
                <a:gd name="T55" fmla="*/ 19 h 95"/>
                <a:gd name="T56" fmla="*/ 88 w 130"/>
                <a:gd name="T57" fmla="*/ 23 h 95"/>
                <a:gd name="T58" fmla="*/ 84 w 130"/>
                <a:gd name="T59" fmla="*/ 24 h 95"/>
                <a:gd name="T60" fmla="*/ 83 w 130"/>
                <a:gd name="T61" fmla="*/ 27 h 95"/>
                <a:gd name="T62" fmla="*/ 79 w 130"/>
                <a:gd name="T63" fmla="*/ 31 h 95"/>
                <a:gd name="T64" fmla="*/ 70 w 130"/>
                <a:gd name="T65" fmla="*/ 34 h 95"/>
                <a:gd name="T66" fmla="*/ 63 w 130"/>
                <a:gd name="T67" fmla="*/ 32 h 95"/>
                <a:gd name="T68" fmla="*/ 49 w 130"/>
                <a:gd name="T69" fmla="*/ 30 h 95"/>
                <a:gd name="T70" fmla="*/ 40 w 130"/>
                <a:gd name="T71" fmla="*/ 23 h 95"/>
                <a:gd name="T72" fmla="*/ 32 w 130"/>
                <a:gd name="T73" fmla="*/ 18 h 95"/>
                <a:gd name="T74" fmla="*/ 24 w 130"/>
                <a:gd name="T75" fmla="*/ 12 h 95"/>
                <a:gd name="T76" fmla="*/ 17 w 130"/>
                <a:gd name="T77" fmla="*/ 18 h 95"/>
                <a:gd name="T78" fmla="*/ 14 w 130"/>
                <a:gd name="T79" fmla="*/ 23 h 95"/>
                <a:gd name="T80" fmla="*/ 12 w 130"/>
                <a:gd name="T81" fmla="*/ 27 h 95"/>
                <a:gd name="T82" fmla="*/ 9 w 130"/>
                <a:gd name="T83" fmla="*/ 35 h 95"/>
                <a:gd name="T84" fmla="*/ 1 w 130"/>
                <a:gd name="T85" fmla="*/ 39 h 95"/>
                <a:gd name="T86" fmla="*/ 5 w 130"/>
                <a:gd name="T87" fmla="*/ 44 h 95"/>
                <a:gd name="T88" fmla="*/ 8 w 130"/>
                <a:gd name="T89" fmla="*/ 48 h 95"/>
                <a:gd name="T90" fmla="*/ 15 w 130"/>
                <a:gd name="T91" fmla="*/ 53 h 95"/>
                <a:gd name="T92" fmla="*/ 19 w 130"/>
                <a:gd name="T93" fmla="*/ 63 h 95"/>
                <a:gd name="T94" fmla="*/ 28 w 130"/>
                <a:gd name="T95" fmla="*/ 66 h 95"/>
                <a:gd name="T96" fmla="*/ 36 w 130"/>
                <a:gd name="T97" fmla="*/ 71 h 95"/>
                <a:gd name="T98" fmla="*/ 43 w 130"/>
                <a:gd name="T99" fmla="*/ 71 h 95"/>
                <a:gd name="T100" fmla="*/ 50 w 130"/>
                <a:gd name="T101" fmla="*/ 71 h 95"/>
                <a:gd name="T102" fmla="*/ 59 w 130"/>
                <a:gd name="T103" fmla="*/ 69 h 95"/>
                <a:gd name="T104" fmla="*/ 66 w 130"/>
                <a:gd name="T105" fmla="*/ 72 h 95"/>
                <a:gd name="T106" fmla="*/ 68 w 130"/>
                <a:gd name="T107" fmla="*/ 83 h 95"/>
                <a:gd name="T108" fmla="*/ 73 w 130"/>
                <a:gd name="T109" fmla="*/ 89 h 95"/>
                <a:gd name="T110" fmla="*/ 80 w 130"/>
                <a:gd name="T111" fmla="*/ 91 h 95"/>
                <a:gd name="T112" fmla="*/ 84 w 130"/>
                <a:gd name="T113" fmla="*/ 88 h 95"/>
                <a:gd name="T114" fmla="*/ 92 w 130"/>
                <a:gd name="T115"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95">
                  <a:moveTo>
                    <a:pt x="96" y="91"/>
                  </a:moveTo>
                  <a:cubicBezTo>
                    <a:pt x="96" y="92"/>
                    <a:pt x="96" y="92"/>
                    <a:pt x="96" y="92"/>
                  </a:cubicBezTo>
                  <a:cubicBezTo>
                    <a:pt x="96" y="91"/>
                    <a:pt x="97" y="91"/>
                    <a:pt x="97" y="91"/>
                  </a:cubicBezTo>
                  <a:cubicBezTo>
                    <a:pt x="98" y="91"/>
                    <a:pt x="98" y="92"/>
                    <a:pt x="98" y="92"/>
                  </a:cubicBezTo>
                  <a:cubicBezTo>
                    <a:pt x="99" y="92"/>
                    <a:pt x="99" y="91"/>
                    <a:pt x="99" y="91"/>
                  </a:cubicBezTo>
                  <a:cubicBezTo>
                    <a:pt x="100" y="92"/>
                    <a:pt x="99" y="92"/>
                    <a:pt x="99" y="93"/>
                  </a:cubicBezTo>
                  <a:cubicBezTo>
                    <a:pt x="99" y="94"/>
                    <a:pt x="99" y="94"/>
                    <a:pt x="100" y="94"/>
                  </a:cubicBezTo>
                  <a:cubicBezTo>
                    <a:pt x="100" y="95"/>
                    <a:pt x="100" y="95"/>
                    <a:pt x="101" y="95"/>
                  </a:cubicBezTo>
                  <a:cubicBezTo>
                    <a:pt x="101" y="95"/>
                    <a:pt x="102" y="95"/>
                    <a:pt x="102" y="94"/>
                  </a:cubicBezTo>
                  <a:cubicBezTo>
                    <a:pt x="102" y="94"/>
                    <a:pt x="102" y="93"/>
                    <a:pt x="102" y="93"/>
                  </a:cubicBezTo>
                  <a:cubicBezTo>
                    <a:pt x="102" y="92"/>
                    <a:pt x="102" y="92"/>
                    <a:pt x="102" y="92"/>
                  </a:cubicBezTo>
                  <a:cubicBezTo>
                    <a:pt x="102" y="90"/>
                    <a:pt x="104" y="91"/>
                    <a:pt x="105" y="91"/>
                  </a:cubicBezTo>
                  <a:cubicBezTo>
                    <a:pt x="106" y="91"/>
                    <a:pt x="106" y="91"/>
                    <a:pt x="107" y="90"/>
                  </a:cubicBezTo>
                  <a:cubicBezTo>
                    <a:pt x="107" y="90"/>
                    <a:pt x="107" y="90"/>
                    <a:pt x="107" y="90"/>
                  </a:cubicBezTo>
                  <a:cubicBezTo>
                    <a:pt x="108" y="90"/>
                    <a:pt x="108" y="90"/>
                    <a:pt x="109" y="90"/>
                  </a:cubicBezTo>
                  <a:cubicBezTo>
                    <a:pt x="109" y="89"/>
                    <a:pt x="109" y="89"/>
                    <a:pt x="109" y="89"/>
                  </a:cubicBezTo>
                  <a:cubicBezTo>
                    <a:pt x="109" y="89"/>
                    <a:pt x="110" y="89"/>
                    <a:pt x="110" y="89"/>
                  </a:cubicBezTo>
                  <a:cubicBezTo>
                    <a:pt x="110" y="89"/>
                    <a:pt x="111" y="89"/>
                    <a:pt x="111" y="89"/>
                  </a:cubicBezTo>
                  <a:cubicBezTo>
                    <a:pt x="112" y="89"/>
                    <a:pt x="112" y="89"/>
                    <a:pt x="113" y="88"/>
                  </a:cubicBezTo>
                  <a:cubicBezTo>
                    <a:pt x="114" y="88"/>
                    <a:pt x="114" y="87"/>
                    <a:pt x="114" y="87"/>
                  </a:cubicBezTo>
                  <a:cubicBezTo>
                    <a:pt x="115" y="87"/>
                    <a:pt x="116" y="88"/>
                    <a:pt x="116" y="87"/>
                  </a:cubicBezTo>
                  <a:cubicBezTo>
                    <a:pt x="116" y="87"/>
                    <a:pt x="116" y="86"/>
                    <a:pt x="116" y="86"/>
                  </a:cubicBezTo>
                  <a:cubicBezTo>
                    <a:pt x="116" y="86"/>
                    <a:pt x="117" y="86"/>
                    <a:pt x="117" y="86"/>
                  </a:cubicBezTo>
                  <a:cubicBezTo>
                    <a:pt x="117" y="85"/>
                    <a:pt x="118" y="85"/>
                    <a:pt x="118" y="85"/>
                  </a:cubicBezTo>
                  <a:cubicBezTo>
                    <a:pt x="118" y="84"/>
                    <a:pt x="119" y="84"/>
                    <a:pt x="119" y="84"/>
                  </a:cubicBezTo>
                  <a:cubicBezTo>
                    <a:pt x="119" y="84"/>
                    <a:pt x="119" y="83"/>
                    <a:pt x="119" y="83"/>
                  </a:cubicBezTo>
                  <a:cubicBezTo>
                    <a:pt x="120" y="82"/>
                    <a:pt x="120" y="83"/>
                    <a:pt x="121" y="82"/>
                  </a:cubicBezTo>
                  <a:cubicBezTo>
                    <a:pt x="121" y="82"/>
                    <a:pt x="121" y="81"/>
                    <a:pt x="121" y="81"/>
                  </a:cubicBezTo>
                  <a:cubicBezTo>
                    <a:pt x="121" y="80"/>
                    <a:pt x="122" y="80"/>
                    <a:pt x="122" y="80"/>
                  </a:cubicBezTo>
                  <a:cubicBezTo>
                    <a:pt x="123" y="79"/>
                    <a:pt x="122" y="79"/>
                    <a:pt x="122" y="78"/>
                  </a:cubicBezTo>
                  <a:cubicBezTo>
                    <a:pt x="122" y="77"/>
                    <a:pt x="122" y="77"/>
                    <a:pt x="122" y="76"/>
                  </a:cubicBezTo>
                  <a:cubicBezTo>
                    <a:pt x="122" y="76"/>
                    <a:pt x="122" y="76"/>
                    <a:pt x="122" y="75"/>
                  </a:cubicBezTo>
                  <a:cubicBezTo>
                    <a:pt x="122" y="75"/>
                    <a:pt x="123" y="75"/>
                    <a:pt x="123" y="74"/>
                  </a:cubicBezTo>
                  <a:cubicBezTo>
                    <a:pt x="123" y="73"/>
                    <a:pt x="123" y="73"/>
                    <a:pt x="123" y="72"/>
                  </a:cubicBezTo>
                  <a:cubicBezTo>
                    <a:pt x="124" y="72"/>
                    <a:pt x="124" y="72"/>
                    <a:pt x="124" y="72"/>
                  </a:cubicBezTo>
                  <a:cubicBezTo>
                    <a:pt x="124" y="72"/>
                    <a:pt x="125" y="72"/>
                    <a:pt x="125" y="71"/>
                  </a:cubicBezTo>
                  <a:cubicBezTo>
                    <a:pt x="125" y="71"/>
                    <a:pt x="125" y="71"/>
                    <a:pt x="125" y="71"/>
                  </a:cubicBezTo>
                  <a:cubicBezTo>
                    <a:pt x="125" y="71"/>
                    <a:pt x="125" y="70"/>
                    <a:pt x="125" y="70"/>
                  </a:cubicBezTo>
                  <a:cubicBezTo>
                    <a:pt x="125" y="70"/>
                    <a:pt x="125" y="70"/>
                    <a:pt x="125" y="69"/>
                  </a:cubicBezTo>
                  <a:cubicBezTo>
                    <a:pt x="124" y="69"/>
                    <a:pt x="125" y="69"/>
                    <a:pt x="125" y="68"/>
                  </a:cubicBezTo>
                  <a:cubicBezTo>
                    <a:pt x="125" y="67"/>
                    <a:pt x="125" y="67"/>
                    <a:pt x="124" y="67"/>
                  </a:cubicBezTo>
                  <a:cubicBezTo>
                    <a:pt x="124" y="66"/>
                    <a:pt x="124" y="67"/>
                    <a:pt x="124" y="66"/>
                  </a:cubicBezTo>
                  <a:cubicBezTo>
                    <a:pt x="123" y="66"/>
                    <a:pt x="123" y="66"/>
                    <a:pt x="122" y="66"/>
                  </a:cubicBezTo>
                  <a:cubicBezTo>
                    <a:pt x="122" y="66"/>
                    <a:pt x="121" y="66"/>
                    <a:pt x="121" y="66"/>
                  </a:cubicBezTo>
                  <a:cubicBezTo>
                    <a:pt x="121" y="66"/>
                    <a:pt x="121" y="66"/>
                    <a:pt x="122" y="66"/>
                  </a:cubicBezTo>
                  <a:cubicBezTo>
                    <a:pt x="122" y="65"/>
                    <a:pt x="123" y="65"/>
                    <a:pt x="123" y="65"/>
                  </a:cubicBezTo>
                  <a:cubicBezTo>
                    <a:pt x="123" y="64"/>
                    <a:pt x="123" y="64"/>
                    <a:pt x="123" y="64"/>
                  </a:cubicBezTo>
                  <a:cubicBezTo>
                    <a:pt x="123" y="63"/>
                    <a:pt x="123" y="63"/>
                    <a:pt x="123" y="63"/>
                  </a:cubicBezTo>
                  <a:cubicBezTo>
                    <a:pt x="123" y="63"/>
                    <a:pt x="123" y="62"/>
                    <a:pt x="123" y="62"/>
                  </a:cubicBezTo>
                  <a:cubicBezTo>
                    <a:pt x="123" y="62"/>
                    <a:pt x="122" y="62"/>
                    <a:pt x="122" y="61"/>
                  </a:cubicBezTo>
                  <a:cubicBezTo>
                    <a:pt x="122" y="61"/>
                    <a:pt x="122" y="60"/>
                    <a:pt x="122" y="60"/>
                  </a:cubicBezTo>
                  <a:cubicBezTo>
                    <a:pt x="122" y="60"/>
                    <a:pt x="121" y="60"/>
                    <a:pt x="121" y="60"/>
                  </a:cubicBezTo>
                  <a:cubicBezTo>
                    <a:pt x="120" y="60"/>
                    <a:pt x="120" y="59"/>
                    <a:pt x="119" y="59"/>
                  </a:cubicBezTo>
                  <a:cubicBezTo>
                    <a:pt x="119" y="59"/>
                    <a:pt x="119" y="59"/>
                    <a:pt x="119" y="59"/>
                  </a:cubicBezTo>
                  <a:cubicBezTo>
                    <a:pt x="118" y="58"/>
                    <a:pt x="118" y="58"/>
                    <a:pt x="118" y="57"/>
                  </a:cubicBezTo>
                  <a:cubicBezTo>
                    <a:pt x="118" y="57"/>
                    <a:pt x="118" y="56"/>
                    <a:pt x="117" y="56"/>
                  </a:cubicBezTo>
                  <a:cubicBezTo>
                    <a:pt x="117" y="56"/>
                    <a:pt x="117" y="55"/>
                    <a:pt x="117" y="55"/>
                  </a:cubicBezTo>
                  <a:cubicBezTo>
                    <a:pt x="116" y="55"/>
                    <a:pt x="116" y="55"/>
                    <a:pt x="116" y="54"/>
                  </a:cubicBezTo>
                  <a:cubicBezTo>
                    <a:pt x="116" y="54"/>
                    <a:pt x="116" y="54"/>
                    <a:pt x="115" y="53"/>
                  </a:cubicBezTo>
                  <a:cubicBezTo>
                    <a:pt x="115" y="53"/>
                    <a:pt x="115" y="53"/>
                    <a:pt x="114" y="53"/>
                  </a:cubicBezTo>
                  <a:cubicBezTo>
                    <a:pt x="114" y="53"/>
                    <a:pt x="114" y="53"/>
                    <a:pt x="114" y="53"/>
                  </a:cubicBezTo>
                  <a:cubicBezTo>
                    <a:pt x="113" y="53"/>
                    <a:pt x="113" y="52"/>
                    <a:pt x="113" y="52"/>
                  </a:cubicBezTo>
                  <a:cubicBezTo>
                    <a:pt x="113" y="51"/>
                    <a:pt x="113" y="51"/>
                    <a:pt x="113" y="51"/>
                  </a:cubicBezTo>
                  <a:cubicBezTo>
                    <a:pt x="114" y="50"/>
                    <a:pt x="114" y="50"/>
                    <a:pt x="114" y="49"/>
                  </a:cubicBezTo>
                  <a:cubicBezTo>
                    <a:pt x="115" y="49"/>
                    <a:pt x="115" y="48"/>
                    <a:pt x="115" y="48"/>
                  </a:cubicBezTo>
                  <a:cubicBezTo>
                    <a:pt x="115" y="48"/>
                    <a:pt x="115" y="48"/>
                    <a:pt x="115" y="48"/>
                  </a:cubicBezTo>
                  <a:cubicBezTo>
                    <a:pt x="115" y="48"/>
                    <a:pt x="115" y="47"/>
                    <a:pt x="115" y="47"/>
                  </a:cubicBezTo>
                  <a:cubicBezTo>
                    <a:pt x="116" y="47"/>
                    <a:pt x="116" y="47"/>
                    <a:pt x="116" y="47"/>
                  </a:cubicBezTo>
                  <a:cubicBezTo>
                    <a:pt x="117" y="47"/>
                    <a:pt x="117" y="47"/>
                    <a:pt x="117" y="47"/>
                  </a:cubicBezTo>
                  <a:cubicBezTo>
                    <a:pt x="118" y="46"/>
                    <a:pt x="118" y="46"/>
                    <a:pt x="118" y="46"/>
                  </a:cubicBezTo>
                  <a:cubicBezTo>
                    <a:pt x="118" y="45"/>
                    <a:pt x="118" y="45"/>
                    <a:pt x="118" y="45"/>
                  </a:cubicBezTo>
                  <a:cubicBezTo>
                    <a:pt x="118" y="45"/>
                    <a:pt x="117" y="45"/>
                    <a:pt x="117" y="45"/>
                  </a:cubicBezTo>
                  <a:cubicBezTo>
                    <a:pt x="116" y="45"/>
                    <a:pt x="116" y="45"/>
                    <a:pt x="116" y="45"/>
                  </a:cubicBezTo>
                  <a:cubicBezTo>
                    <a:pt x="115" y="45"/>
                    <a:pt x="115" y="45"/>
                    <a:pt x="115" y="44"/>
                  </a:cubicBezTo>
                  <a:cubicBezTo>
                    <a:pt x="114" y="44"/>
                    <a:pt x="114" y="44"/>
                    <a:pt x="114" y="44"/>
                  </a:cubicBezTo>
                  <a:cubicBezTo>
                    <a:pt x="113" y="44"/>
                    <a:pt x="113" y="44"/>
                    <a:pt x="112" y="44"/>
                  </a:cubicBezTo>
                  <a:cubicBezTo>
                    <a:pt x="112" y="45"/>
                    <a:pt x="112" y="44"/>
                    <a:pt x="112" y="45"/>
                  </a:cubicBezTo>
                  <a:cubicBezTo>
                    <a:pt x="111" y="45"/>
                    <a:pt x="112" y="45"/>
                    <a:pt x="111" y="45"/>
                  </a:cubicBezTo>
                  <a:cubicBezTo>
                    <a:pt x="111" y="45"/>
                    <a:pt x="111" y="46"/>
                    <a:pt x="111" y="46"/>
                  </a:cubicBezTo>
                  <a:cubicBezTo>
                    <a:pt x="111" y="46"/>
                    <a:pt x="111" y="46"/>
                    <a:pt x="110" y="46"/>
                  </a:cubicBezTo>
                  <a:cubicBezTo>
                    <a:pt x="110" y="46"/>
                    <a:pt x="110" y="45"/>
                    <a:pt x="110" y="45"/>
                  </a:cubicBezTo>
                  <a:cubicBezTo>
                    <a:pt x="109" y="45"/>
                    <a:pt x="109" y="45"/>
                    <a:pt x="109" y="45"/>
                  </a:cubicBezTo>
                  <a:cubicBezTo>
                    <a:pt x="109" y="44"/>
                    <a:pt x="109" y="44"/>
                    <a:pt x="108" y="44"/>
                  </a:cubicBezTo>
                  <a:cubicBezTo>
                    <a:pt x="108" y="44"/>
                    <a:pt x="108" y="43"/>
                    <a:pt x="108" y="43"/>
                  </a:cubicBezTo>
                  <a:cubicBezTo>
                    <a:pt x="108" y="43"/>
                    <a:pt x="107" y="43"/>
                    <a:pt x="106" y="43"/>
                  </a:cubicBezTo>
                  <a:cubicBezTo>
                    <a:pt x="106" y="43"/>
                    <a:pt x="106" y="42"/>
                    <a:pt x="105" y="42"/>
                  </a:cubicBezTo>
                  <a:cubicBezTo>
                    <a:pt x="105" y="42"/>
                    <a:pt x="105" y="42"/>
                    <a:pt x="105" y="42"/>
                  </a:cubicBezTo>
                  <a:cubicBezTo>
                    <a:pt x="104" y="41"/>
                    <a:pt x="104" y="40"/>
                    <a:pt x="104" y="40"/>
                  </a:cubicBezTo>
                  <a:cubicBezTo>
                    <a:pt x="105" y="40"/>
                    <a:pt x="105" y="40"/>
                    <a:pt x="105" y="40"/>
                  </a:cubicBezTo>
                  <a:cubicBezTo>
                    <a:pt x="106" y="40"/>
                    <a:pt x="106" y="40"/>
                    <a:pt x="106" y="40"/>
                  </a:cubicBezTo>
                  <a:cubicBezTo>
                    <a:pt x="107" y="40"/>
                    <a:pt x="107" y="40"/>
                    <a:pt x="108" y="40"/>
                  </a:cubicBezTo>
                  <a:cubicBezTo>
                    <a:pt x="108" y="40"/>
                    <a:pt x="108" y="40"/>
                    <a:pt x="108" y="39"/>
                  </a:cubicBezTo>
                  <a:cubicBezTo>
                    <a:pt x="108" y="39"/>
                    <a:pt x="107" y="39"/>
                    <a:pt x="107" y="39"/>
                  </a:cubicBezTo>
                  <a:cubicBezTo>
                    <a:pt x="107" y="38"/>
                    <a:pt x="108" y="38"/>
                    <a:pt x="108" y="38"/>
                  </a:cubicBezTo>
                  <a:cubicBezTo>
                    <a:pt x="108" y="38"/>
                    <a:pt x="108" y="38"/>
                    <a:pt x="108" y="38"/>
                  </a:cubicBezTo>
                  <a:cubicBezTo>
                    <a:pt x="109" y="37"/>
                    <a:pt x="109" y="37"/>
                    <a:pt x="109" y="37"/>
                  </a:cubicBezTo>
                  <a:cubicBezTo>
                    <a:pt x="109" y="36"/>
                    <a:pt x="109" y="36"/>
                    <a:pt x="109" y="36"/>
                  </a:cubicBezTo>
                  <a:cubicBezTo>
                    <a:pt x="109" y="36"/>
                    <a:pt x="109" y="36"/>
                    <a:pt x="109" y="36"/>
                  </a:cubicBezTo>
                  <a:cubicBezTo>
                    <a:pt x="110" y="35"/>
                    <a:pt x="110" y="35"/>
                    <a:pt x="110" y="35"/>
                  </a:cubicBezTo>
                  <a:cubicBezTo>
                    <a:pt x="111" y="35"/>
                    <a:pt x="111" y="35"/>
                    <a:pt x="112" y="35"/>
                  </a:cubicBezTo>
                  <a:cubicBezTo>
                    <a:pt x="112" y="35"/>
                    <a:pt x="112" y="35"/>
                    <a:pt x="112" y="35"/>
                  </a:cubicBezTo>
                  <a:cubicBezTo>
                    <a:pt x="112" y="35"/>
                    <a:pt x="112" y="35"/>
                    <a:pt x="113" y="36"/>
                  </a:cubicBezTo>
                  <a:cubicBezTo>
                    <a:pt x="113" y="36"/>
                    <a:pt x="113" y="36"/>
                    <a:pt x="113" y="36"/>
                  </a:cubicBezTo>
                  <a:cubicBezTo>
                    <a:pt x="113" y="36"/>
                    <a:pt x="113" y="36"/>
                    <a:pt x="113" y="37"/>
                  </a:cubicBezTo>
                  <a:cubicBezTo>
                    <a:pt x="113" y="37"/>
                    <a:pt x="113" y="37"/>
                    <a:pt x="113" y="38"/>
                  </a:cubicBezTo>
                  <a:cubicBezTo>
                    <a:pt x="112" y="38"/>
                    <a:pt x="112" y="38"/>
                    <a:pt x="112" y="39"/>
                  </a:cubicBezTo>
                  <a:cubicBezTo>
                    <a:pt x="112" y="39"/>
                    <a:pt x="112" y="39"/>
                    <a:pt x="113" y="39"/>
                  </a:cubicBezTo>
                  <a:cubicBezTo>
                    <a:pt x="113" y="40"/>
                    <a:pt x="113" y="40"/>
                    <a:pt x="113" y="40"/>
                  </a:cubicBezTo>
                  <a:cubicBezTo>
                    <a:pt x="113" y="41"/>
                    <a:pt x="112" y="41"/>
                    <a:pt x="113" y="41"/>
                  </a:cubicBezTo>
                  <a:cubicBezTo>
                    <a:pt x="113" y="42"/>
                    <a:pt x="113" y="41"/>
                    <a:pt x="114" y="41"/>
                  </a:cubicBezTo>
                  <a:cubicBezTo>
                    <a:pt x="114" y="41"/>
                    <a:pt x="114" y="40"/>
                    <a:pt x="114" y="40"/>
                  </a:cubicBezTo>
                  <a:cubicBezTo>
                    <a:pt x="115" y="40"/>
                    <a:pt x="115" y="39"/>
                    <a:pt x="115" y="39"/>
                  </a:cubicBezTo>
                  <a:cubicBezTo>
                    <a:pt x="116" y="39"/>
                    <a:pt x="116" y="39"/>
                    <a:pt x="116" y="39"/>
                  </a:cubicBezTo>
                  <a:cubicBezTo>
                    <a:pt x="117" y="39"/>
                    <a:pt x="117" y="38"/>
                    <a:pt x="118" y="38"/>
                  </a:cubicBezTo>
                  <a:cubicBezTo>
                    <a:pt x="118" y="38"/>
                    <a:pt x="118" y="38"/>
                    <a:pt x="118" y="38"/>
                  </a:cubicBezTo>
                  <a:cubicBezTo>
                    <a:pt x="118" y="38"/>
                    <a:pt x="118" y="38"/>
                    <a:pt x="118" y="38"/>
                  </a:cubicBezTo>
                  <a:cubicBezTo>
                    <a:pt x="118" y="38"/>
                    <a:pt x="118" y="38"/>
                    <a:pt x="119" y="38"/>
                  </a:cubicBezTo>
                  <a:cubicBezTo>
                    <a:pt x="119" y="37"/>
                    <a:pt x="119" y="37"/>
                    <a:pt x="119" y="37"/>
                  </a:cubicBezTo>
                  <a:cubicBezTo>
                    <a:pt x="119" y="37"/>
                    <a:pt x="120" y="37"/>
                    <a:pt x="120" y="37"/>
                  </a:cubicBezTo>
                  <a:cubicBezTo>
                    <a:pt x="120" y="37"/>
                    <a:pt x="121" y="37"/>
                    <a:pt x="121" y="36"/>
                  </a:cubicBezTo>
                  <a:cubicBezTo>
                    <a:pt x="122" y="36"/>
                    <a:pt x="122" y="36"/>
                    <a:pt x="123" y="36"/>
                  </a:cubicBezTo>
                  <a:cubicBezTo>
                    <a:pt x="123" y="36"/>
                    <a:pt x="123" y="36"/>
                    <a:pt x="123" y="36"/>
                  </a:cubicBezTo>
                  <a:cubicBezTo>
                    <a:pt x="123" y="36"/>
                    <a:pt x="123" y="36"/>
                    <a:pt x="124" y="35"/>
                  </a:cubicBezTo>
                  <a:cubicBezTo>
                    <a:pt x="124" y="35"/>
                    <a:pt x="124" y="34"/>
                    <a:pt x="124" y="34"/>
                  </a:cubicBezTo>
                  <a:cubicBezTo>
                    <a:pt x="125" y="33"/>
                    <a:pt x="125" y="33"/>
                    <a:pt x="126" y="32"/>
                  </a:cubicBezTo>
                  <a:cubicBezTo>
                    <a:pt x="126" y="32"/>
                    <a:pt x="126" y="31"/>
                    <a:pt x="126" y="31"/>
                  </a:cubicBezTo>
                  <a:cubicBezTo>
                    <a:pt x="127" y="31"/>
                    <a:pt x="126" y="30"/>
                    <a:pt x="126" y="30"/>
                  </a:cubicBezTo>
                  <a:cubicBezTo>
                    <a:pt x="127" y="30"/>
                    <a:pt x="127" y="30"/>
                    <a:pt x="127" y="30"/>
                  </a:cubicBezTo>
                  <a:cubicBezTo>
                    <a:pt x="127" y="30"/>
                    <a:pt x="127" y="31"/>
                    <a:pt x="128" y="31"/>
                  </a:cubicBezTo>
                  <a:cubicBezTo>
                    <a:pt x="128" y="31"/>
                    <a:pt x="128" y="30"/>
                    <a:pt x="128" y="30"/>
                  </a:cubicBezTo>
                  <a:cubicBezTo>
                    <a:pt x="128" y="30"/>
                    <a:pt x="128" y="31"/>
                    <a:pt x="129" y="31"/>
                  </a:cubicBezTo>
                  <a:cubicBezTo>
                    <a:pt x="129" y="31"/>
                    <a:pt x="129" y="31"/>
                    <a:pt x="129" y="31"/>
                  </a:cubicBezTo>
                  <a:cubicBezTo>
                    <a:pt x="129" y="30"/>
                    <a:pt x="129" y="30"/>
                    <a:pt x="129" y="30"/>
                  </a:cubicBezTo>
                  <a:cubicBezTo>
                    <a:pt x="129" y="29"/>
                    <a:pt x="129" y="29"/>
                    <a:pt x="129" y="29"/>
                  </a:cubicBezTo>
                  <a:cubicBezTo>
                    <a:pt x="128" y="28"/>
                    <a:pt x="128" y="28"/>
                    <a:pt x="128" y="27"/>
                  </a:cubicBezTo>
                  <a:cubicBezTo>
                    <a:pt x="128" y="27"/>
                    <a:pt x="127" y="27"/>
                    <a:pt x="127" y="26"/>
                  </a:cubicBezTo>
                  <a:cubicBezTo>
                    <a:pt x="127" y="26"/>
                    <a:pt x="127" y="25"/>
                    <a:pt x="127" y="25"/>
                  </a:cubicBezTo>
                  <a:cubicBezTo>
                    <a:pt x="127" y="24"/>
                    <a:pt x="127" y="24"/>
                    <a:pt x="126" y="24"/>
                  </a:cubicBezTo>
                  <a:cubicBezTo>
                    <a:pt x="126" y="24"/>
                    <a:pt x="126" y="23"/>
                    <a:pt x="127" y="23"/>
                  </a:cubicBezTo>
                  <a:cubicBezTo>
                    <a:pt x="127" y="23"/>
                    <a:pt x="127" y="23"/>
                    <a:pt x="128" y="23"/>
                  </a:cubicBezTo>
                  <a:cubicBezTo>
                    <a:pt x="129" y="23"/>
                    <a:pt x="129" y="23"/>
                    <a:pt x="130" y="22"/>
                  </a:cubicBezTo>
                  <a:cubicBezTo>
                    <a:pt x="130" y="22"/>
                    <a:pt x="130" y="21"/>
                    <a:pt x="129" y="21"/>
                  </a:cubicBezTo>
                  <a:cubicBezTo>
                    <a:pt x="129" y="20"/>
                    <a:pt x="129" y="20"/>
                    <a:pt x="129" y="20"/>
                  </a:cubicBezTo>
                  <a:cubicBezTo>
                    <a:pt x="129" y="19"/>
                    <a:pt x="129" y="19"/>
                    <a:pt x="129" y="19"/>
                  </a:cubicBezTo>
                  <a:cubicBezTo>
                    <a:pt x="128" y="18"/>
                    <a:pt x="128" y="18"/>
                    <a:pt x="128" y="18"/>
                  </a:cubicBezTo>
                  <a:cubicBezTo>
                    <a:pt x="128" y="17"/>
                    <a:pt x="128" y="17"/>
                    <a:pt x="128" y="17"/>
                  </a:cubicBezTo>
                  <a:cubicBezTo>
                    <a:pt x="128" y="17"/>
                    <a:pt x="128" y="16"/>
                    <a:pt x="128" y="16"/>
                  </a:cubicBezTo>
                  <a:cubicBezTo>
                    <a:pt x="128" y="16"/>
                    <a:pt x="128" y="16"/>
                    <a:pt x="128" y="16"/>
                  </a:cubicBezTo>
                  <a:cubicBezTo>
                    <a:pt x="127" y="16"/>
                    <a:pt x="127" y="15"/>
                    <a:pt x="127" y="15"/>
                  </a:cubicBezTo>
                  <a:cubicBezTo>
                    <a:pt x="127" y="15"/>
                    <a:pt x="127" y="15"/>
                    <a:pt x="127" y="15"/>
                  </a:cubicBezTo>
                  <a:cubicBezTo>
                    <a:pt x="126" y="15"/>
                    <a:pt x="126" y="15"/>
                    <a:pt x="126" y="15"/>
                  </a:cubicBezTo>
                  <a:cubicBezTo>
                    <a:pt x="125" y="15"/>
                    <a:pt x="125" y="16"/>
                    <a:pt x="125" y="16"/>
                  </a:cubicBezTo>
                  <a:cubicBezTo>
                    <a:pt x="124" y="16"/>
                    <a:pt x="124" y="16"/>
                    <a:pt x="123" y="16"/>
                  </a:cubicBezTo>
                  <a:cubicBezTo>
                    <a:pt x="123" y="16"/>
                    <a:pt x="123" y="16"/>
                    <a:pt x="122" y="16"/>
                  </a:cubicBezTo>
                  <a:cubicBezTo>
                    <a:pt x="122" y="16"/>
                    <a:pt x="121" y="16"/>
                    <a:pt x="121" y="16"/>
                  </a:cubicBezTo>
                  <a:cubicBezTo>
                    <a:pt x="121" y="16"/>
                    <a:pt x="120" y="16"/>
                    <a:pt x="120" y="16"/>
                  </a:cubicBezTo>
                  <a:cubicBezTo>
                    <a:pt x="120" y="15"/>
                    <a:pt x="119" y="15"/>
                    <a:pt x="119" y="15"/>
                  </a:cubicBezTo>
                  <a:cubicBezTo>
                    <a:pt x="119" y="14"/>
                    <a:pt x="119" y="14"/>
                    <a:pt x="118" y="14"/>
                  </a:cubicBezTo>
                  <a:cubicBezTo>
                    <a:pt x="118" y="13"/>
                    <a:pt x="117" y="13"/>
                    <a:pt x="117" y="13"/>
                  </a:cubicBezTo>
                  <a:cubicBezTo>
                    <a:pt x="116" y="13"/>
                    <a:pt x="116" y="12"/>
                    <a:pt x="116" y="12"/>
                  </a:cubicBezTo>
                  <a:cubicBezTo>
                    <a:pt x="115" y="12"/>
                    <a:pt x="115" y="12"/>
                    <a:pt x="115" y="12"/>
                  </a:cubicBezTo>
                  <a:cubicBezTo>
                    <a:pt x="115" y="12"/>
                    <a:pt x="115" y="12"/>
                    <a:pt x="115" y="12"/>
                  </a:cubicBezTo>
                  <a:cubicBezTo>
                    <a:pt x="114" y="12"/>
                    <a:pt x="114" y="12"/>
                    <a:pt x="113" y="12"/>
                  </a:cubicBezTo>
                  <a:cubicBezTo>
                    <a:pt x="112" y="11"/>
                    <a:pt x="112" y="11"/>
                    <a:pt x="111" y="11"/>
                  </a:cubicBezTo>
                  <a:cubicBezTo>
                    <a:pt x="111" y="11"/>
                    <a:pt x="111" y="11"/>
                    <a:pt x="110" y="11"/>
                  </a:cubicBezTo>
                  <a:cubicBezTo>
                    <a:pt x="110" y="11"/>
                    <a:pt x="110" y="11"/>
                    <a:pt x="109" y="11"/>
                  </a:cubicBezTo>
                  <a:cubicBezTo>
                    <a:pt x="109" y="11"/>
                    <a:pt x="109" y="10"/>
                    <a:pt x="109" y="10"/>
                  </a:cubicBezTo>
                  <a:cubicBezTo>
                    <a:pt x="108" y="10"/>
                    <a:pt x="108" y="9"/>
                    <a:pt x="107" y="9"/>
                  </a:cubicBezTo>
                  <a:cubicBezTo>
                    <a:pt x="107" y="8"/>
                    <a:pt x="106" y="8"/>
                    <a:pt x="106" y="7"/>
                  </a:cubicBezTo>
                  <a:cubicBezTo>
                    <a:pt x="105" y="7"/>
                    <a:pt x="105" y="6"/>
                    <a:pt x="104" y="6"/>
                  </a:cubicBezTo>
                  <a:cubicBezTo>
                    <a:pt x="104" y="6"/>
                    <a:pt x="103" y="5"/>
                    <a:pt x="103" y="5"/>
                  </a:cubicBezTo>
                  <a:cubicBezTo>
                    <a:pt x="103" y="5"/>
                    <a:pt x="103" y="4"/>
                    <a:pt x="102" y="4"/>
                  </a:cubicBezTo>
                  <a:cubicBezTo>
                    <a:pt x="102" y="4"/>
                    <a:pt x="102" y="4"/>
                    <a:pt x="102" y="3"/>
                  </a:cubicBezTo>
                  <a:cubicBezTo>
                    <a:pt x="102" y="3"/>
                    <a:pt x="102" y="3"/>
                    <a:pt x="101" y="3"/>
                  </a:cubicBezTo>
                  <a:cubicBezTo>
                    <a:pt x="101" y="3"/>
                    <a:pt x="101" y="3"/>
                    <a:pt x="101" y="3"/>
                  </a:cubicBezTo>
                  <a:cubicBezTo>
                    <a:pt x="100" y="3"/>
                    <a:pt x="100" y="2"/>
                    <a:pt x="99" y="2"/>
                  </a:cubicBezTo>
                  <a:cubicBezTo>
                    <a:pt x="99" y="2"/>
                    <a:pt x="99" y="2"/>
                    <a:pt x="99" y="2"/>
                  </a:cubicBezTo>
                  <a:cubicBezTo>
                    <a:pt x="98" y="1"/>
                    <a:pt x="98" y="1"/>
                    <a:pt x="97" y="1"/>
                  </a:cubicBezTo>
                  <a:cubicBezTo>
                    <a:pt x="97" y="1"/>
                    <a:pt x="97" y="1"/>
                    <a:pt x="96" y="1"/>
                  </a:cubicBezTo>
                  <a:cubicBezTo>
                    <a:pt x="96" y="1"/>
                    <a:pt x="95" y="1"/>
                    <a:pt x="95" y="1"/>
                  </a:cubicBezTo>
                  <a:cubicBezTo>
                    <a:pt x="95" y="1"/>
                    <a:pt x="95" y="1"/>
                    <a:pt x="94" y="1"/>
                  </a:cubicBezTo>
                  <a:cubicBezTo>
                    <a:pt x="94" y="0"/>
                    <a:pt x="93" y="0"/>
                    <a:pt x="93" y="0"/>
                  </a:cubicBezTo>
                  <a:cubicBezTo>
                    <a:pt x="92" y="0"/>
                    <a:pt x="92" y="0"/>
                    <a:pt x="92" y="0"/>
                  </a:cubicBezTo>
                  <a:cubicBezTo>
                    <a:pt x="91" y="0"/>
                    <a:pt x="91" y="0"/>
                    <a:pt x="90" y="0"/>
                  </a:cubicBezTo>
                  <a:cubicBezTo>
                    <a:pt x="89" y="0"/>
                    <a:pt x="89" y="0"/>
                    <a:pt x="88" y="0"/>
                  </a:cubicBezTo>
                  <a:cubicBezTo>
                    <a:pt x="88" y="1"/>
                    <a:pt x="88" y="0"/>
                    <a:pt x="87" y="1"/>
                  </a:cubicBezTo>
                  <a:cubicBezTo>
                    <a:pt x="87" y="1"/>
                    <a:pt x="87" y="1"/>
                    <a:pt x="87" y="1"/>
                  </a:cubicBezTo>
                  <a:cubicBezTo>
                    <a:pt x="87" y="2"/>
                    <a:pt x="87" y="2"/>
                    <a:pt x="87" y="2"/>
                  </a:cubicBezTo>
                  <a:cubicBezTo>
                    <a:pt x="87" y="2"/>
                    <a:pt x="87" y="2"/>
                    <a:pt x="88" y="2"/>
                  </a:cubicBezTo>
                  <a:cubicBezTo>
                    <a:pt x="88" y="2"/>
                    <a:pt x="88" y="3"/>
                    <a:pt x="89" y="3"/>
                  </a:cubicBezTo>
                  <a:cubicBezTo>
                    <a:pt x="89" y="3"/>
                    <a:pt x="89" y="3"/>
                    <a:pt x="89" y="4"/>
                  </a:cubicBezTo>
                  <a:cubicBezTo>
                    <a:pt x="89" y="4"/>
                    <a:pt x="89" y="4"/>
                    <a:pt x="89" y="4"/>
                  </a:cubicBezTo>
                  <a:cubicBezTo>
                    <a:pt x="89" y="5"/>
                    <a:pt x="88" y="5"/>
                    <a:pt x="89" y="6"/>
                  </a:cubicBezTo>
                  <a:cubicBezTo>
                    <a:pt x="89" y="6"/>
                    <a:pt x="89" y="6"/>
                    <a:pt x="89" y="7"/>
                  </a:cubicBezTo>
                  <a:cubicBezTo>
                    <a:pt x="89" y="7"/>
                    <a:pt x="89" y="8"/>
                    <a:pt x="89" y="8"/>
                  </a:cubicBezTo>
                  <a:cubicBezTo>
                    <a:pt x="89" y="9"/>
                    <a:pt x="90" y="9"/>
                    <a:pt x="90" y="9"/>
                  </a:cubicBezTo>
                  <a:cubicBezTo>
                    <a:pt x="90" y="10"/>
                    <a:pt x="89" y="9"/>
                    <a:pt x="89" y="10"/>
                  </a:cubicBezTo>
                  <a:cubicBezTo>
                    <a:pt x="88" y="10"/>
                    <a:pt x="89" y="11"/>
                    <a:pt x="88" y="11"/>
                  </a:cubicBezTo>
                  <a:cubicBezTo>
                    <a:pt x="88" y="11"/>
                    <a:pt x="87" y="11"/>
                    <a:pt x="87" y="11"/>
                  </a:cubicBezTo>
                  <a:cubicBezTo>
                    <a:pt x="86" y="10"/>
                    <a:pt x="86" y="10"/>
                    <a:pt x="85" y="10"/>
                  </a:cubicBezTo>
                  <a:cubicBezTo>
                    <a:pt x="85" y="10"/>
                    <a:pt x="85" y="10"/>
                    <a:pt x="85" y="10"/>
                  </a:cubicBezTo>
                  <a:cubicBezTo>
                    <a:pt x="85" y="11"/>
                    <a:pt x="85" y="11"/>
                    <a:pt x="85" y="11"/>
                  </a:cubicBezTo>
                  <a:cubicBezTo>
                    <a:pt x="85" y="12"/>
                    <a:pt x="85" y="12"/>
                    <a:pt x="85" y="12"/>
                  </a:cubicBezTo>
                  <a:cubicBezTo>
                    <a:pt x="85" y="12"/>
                    <a:pt x="85" y="12"/>
                    <a:pt x="85" y="13"/>
                  </a:cubicBezTo>
                  <a:cubicBezTo>
                    <a:pt x="85" y="13"/>
                    <a:pt x="85" y="14"/>
                    <a:pt x="85" y="14"/>
                  </a:cubicBezTo>
                  <a:cubicBezTo>
                    <a:pt x="85" y="15"/>
                    <a:pt x="85" y="15"/>
                    <a:pt x="85" y="15"/>
                  </a:cubicBezTo>
                  <a:cubicBezTo>
                    <a:pt x="85" y="16"/>
                    <a:pt x="86" y="16"/>
                    <a:pt x="86" y="16"/>
                  </a:cubicBezTo>
                  <a:cubicBezTo>
                    <a:pt x="87" y="16"/>
                    <a:pt x="87" y="16"/>
                    <a:pt x="87" y="16"/>
                  </a:cubicBezTo>
                  <a:cubicBezTo>
                    <a:pt x="87" y="16"/>
                    <a:pt x="87" y="16"/>
                    <a:pt x="88" y="16"/>
                  </a:cubicBezTo>
                  <a:cubicBezTo>
                    <a:pt x="88" y="16"/>
                    <a:pt x="88" y="16"/>
                    <a:pt x="88" y="16"/>
                  </a:cubicBezTo>
                  <a:cubicBezTo>
                    <a:pt x="89" y="16"/>
                    <a:pt x="89" y="16"/>
                    <a:pt x="90" y="16"/>
                  </a:cubicBezTo>
                  <a:cubicBezTo>
                    <a:pt x="90" y="16"/>
                    <a:pt x="90" y="16"/>
                    <a:pt x="90" y="16"/>
                  </a:cubicBezTo>
                  <a:cubicBezTo>
                    <a:pt x="91" y="16"/>
                    <a:pt x="91" y="16"/>
                    <a:pt x="91" y="15"/>
                  </a:cubicBezTo>
                  <a:cubicBezTo>
                    <a:pt x="91" y="15"/>
                    <a:pt x="91" y="15"/>
                    <a:pt x="92" y="15"/>
                  </a:cubicBezTo>
                  <a:cubicBezTo>
                    <a:pt x="92" y="16"/>
                    <a:pt x="92" y="16"/>
                    <a:pt x="93" y="16"/>
                  </a:cubicBezTo>
                  <a:cubicBezTo>
                    <a:pt x="93" y="16"/>
                    <a:pt x="93" y="17"/>
                    <a:pt x="94" y="17"/>
                  </a:cubicBezTo>
                  <a:cubicBezTo>
                    <a:pt x="94" y="17"/>
                    <a:pt x="95" y="17"/>
                    <a:pt x="95" y="17"/>
                  </a:cubicBezTo>
                  <a:cubicBezTo>
                    <a:pt x="96" y="17"/>
                    <a:pt x="96" y="17"/>
                    <a:pt x="96" y="18"/>
                  </a:cubicBezTo>
                  <a:cubicBezTo>
                    <a:pt x="96" y="18"/>
                    <a:pt x="96" y="18"/>
                    <a:pt x="96" y="19"/>
                  </a:cubicBezTo>
                  <a:cubicBezTo>
                    <a:pt x="97" y="19"/>
                    <a:pt x="97" y="19"/>
                    <a:pt x="97" y="20"/>
                  </a:cubicBezTo>
                  <a:cubicBezTo>
                    <a:pt x="97" y="20"/>
                    <a:pt x="97" y="20"/>
                    <a:pt x="97" y="20"/>
                  </a:cubicBezTo>
                  <a:cubicBezTo>
                    <a:pt x="97" y="21"/>
                    <a:pt x="96" y="20"/>
                    <a:pt x="96" y="20"/>
                  </a:cubicBezTo>
                  <a:cubicBezTo>
                    <a:pt x="95" y="19"/>
                    <a:pt x="95" y="19"/>
                    <a:pt x="95" y="19"/>
                  </a:cubicBezTo>
                  <a:cubicBezTo>
                    <a:pt x="94" y="19"/>
                    <a:pt x="94" y="19"/>
                    <a:pt x="94" y="19"/>
                  </a:cubicBezTo>
                  <a:cubicBezTo>
                    <a:pt x="94" y="19"/>
                    <a:pt x="94" y="19"/>
                    <a:pt x="93" y="19"/>
                  </a:cubicBezTo>
                  <a:cubicBezTo>
                    <a:pt x="93" y="19"/>
                    <a:pt x="93" y="19"/>
                    <a:pt x="93" y="19"/>
                  </a:cubicBezTo>
                  <a:cubicBezTo>
                    <a:pt x="93" y="19"/>
                    <a:pt x="93" y="19"/>
                    <a:pt x="92" y="19"/>
                  </a:cubicBezTo>
                  <a:cubicBezTo>
                    <a:pt x="92" y="20"/>
                    <a:pt x="92" y="20"/>
                    <a:pt x="91" y="20"/>
                  </a:cubicBezTo>
                  <a:cubicBezTo>
                    <a:pt x="91" y="20"/>
                    <a:pt x="91" y="20"/>
                    <a:pt x="90" y="20"/>
                  </a:cubicBezTo>
                  <a:cubicBezTo>
                    <a:pt x="90" y="21"/>
                    <a:pt x="90" y="21"/>
                    <a:pt x="90" y="21"/>
                  </a:cubicBezTo>
                  <a:cubicBezTo>
                    <a:pt x="90" y="22"/>
                    <a:pt x="90" y="22"/>
                    <a:pt x="90" y="22"/>
                  </a:cubicBezTo>
                  <a:cubicBezTo>
                    <a:pt x="89" y="23"/>
                    <a:pt x="89" y="23"/>
                    <a:pt x="88" y="23"/>
                  </a:cubicBezTo>
                  <a:cubicBezTo>
                    <a:pt x="88" y="23"/>
                    <a:pt x="88" y="22"/>
                    <a:pt x="87" y="23"/>
                  </a:cubicBezTo>
                  <a:cubicBezTo>
                    <a:pt x="87" y="23"/>
                    <a:pt x="87" y="23"/>
                    <a:pt x="87" y="23"/>
                  </a:cubicBezTo>
                  <a:cubicBezTo>
                    <a:pt x="87" y="24"/>
                    <a:pt x="87" y="24"/>
                    <a:pt x="87" y="24"/>
                  </a:cubicBezTo>
                  <a:cubicBezTo>
                    <a:pt x="86" y="24"/>
                    <a:pt x="86" y="24"/>
                    <a:pt x="86" y="24"/>
                  </a:cubicBezTo>
                  <a:cubicBezTo>
                    <a:pt x="86" y="24"/>
                    <a:pt x="86" y="25"/>
                    <a:pt x="86" y="25"/>
                  </a:cubicBezTo>
                  <a:cubicBezTo>
                    <a:pt x="85" y="25"/>
                    <a:pt x="85" y="25"/>
                    <a:pt x="85" y="25"/>
                  </a:cubicBezTo>
                  <a:cubicBezTo>
                    <a:pt x="85" y="24"/>
                    <a:pt x="84" y="24"/>
                    <a:pt x="84" y="24"/>
                  </a:cubicBezTo>
                  <a:cubicBezTo>
                    <a:pt x="84" y="24"/>
                    <a:pt x="84" y="24"/>
                    <a:pt x="84" y="24"/>
                  </a:cubicBezTo>
                  <a:cubicBezTo>
                    <a:pt x="84" y="24"/>
                    <a:pt x="83" y="24"/>
                    <a:pt x="83" y="24"/>
                  </a:cubicBezTo>
                  <a:cubicBezTo>
                    <a:pt x="83" y="23"/>
                    <a:pt x="83" y="23"/>
                    <a:pt x="82" y="24"/>
                  </a:cubicBezTo>
                  <a:cubicBezTo>
                    <a:pt x="82" y="24"/>
                    <a:pt x="82" y="24"/>
                    <a:pt x="81" y="24"/>
                  </a:cubicBezTo>
                  <a:cubicBezTo>
                    <a:pt x="81" y="24"/>
                    <a:pt x="81" y="24"/>
                    <a:pt x="81" y="24"/>
                  </a:cubicBezTo>
                  <a:cubicBezTo>
                    <a:pt x="81" y="24"/>
                    <a:pt x="81" y="25"/>
                    <a:pt x="81" y="25"/>
                  </a:cubicBezTo>
                  <a:cubicBezTo>
                    <a:pt x="81" y="25"/>
                    <a:pt x="81" y="25"/>
                    <a:pt x="81" y="26"/>
                  </a:cubicBezTo>
                  <a:cubicBezTo>
                    <a:pt x="82" y="26"/>
                    <a:pt x="82" y="26"/>
                    <a:pt x="82" y="26"/>
                  </a:cubicBezTo>
                  <a:cubicBezTo>
                    <a:pt x="83" y="26"/>
                    <a:pt x="83" y="26"/>
                    <a:pt x="83" y="27"/>
                  </a:cubicBezTo>
                  <a:cubicBezTo>
                    <a:pt x="83" y="27"/>
                    <a:pt x="84" y="27"/>
                    <a:pt x="84" y="27"/>
                  </a:cubicBezTo>
                  <a:cubicBezTo>
                    <a:pt x="84" y="28"/>
                    <a:pt x="84" y="28"/>
                    <a:pt x="83" y="28"/>
                  </a:cubicBezTo>
                  <a:cubicBezTo>
                    <a:pt x="83" y="28"/>
                    <a:pt x="83" y="28"/>
                    <a:pt x="82" y="29"/>
                  </a:cubicBezTo>
                  <a:cubicBezTo>
                    <a:pt x="82" y="29"/>
                    <a:pt x="82" y="29"/>
                    <a:pt x="82" y="29"/>
                  </a:cubicBezTo>
                  <a:cubicBezTo>
                    <a:pt x="82" y="29"/>
                    <a:pt x="82" y="30"/>
                    <a:pt x="82" y="30"/>
                  </a:cubicBezTo>
                  <a:cubicBezTo>
                    <a:pt x="81" y="30"/>
                    <a:pt x="81" y="30"/>
                    <a:pt x="81" y="31"/>
                  </a:cubicBezTo>
                  <a:cubicBezTo>
                    <a:pt x="81" y="31"/>
                    <a:pt x="81" y="31"/>
                    <a:pt x="80" y="32"/>
                  </a:cubicBezTo>
                  <a:cubicBezTo>
                    <a:pt x="80" y="32"/>
                    <a:pt x="79" y="31"/>
                    <a:pt x="79" y="31"/>
                  </a:cubicBezTo>
                  <a:cubicBezTo>
                    <a:pt x="78" y="31"/>
                    <a:pt x="78" y="31"/>
                    <a:pt x="77" y="32"/>
                  </a:cubicBezTo>
                  <a:cubicBezTo>
                    <a:pt x="77" y="32"/>
                    <a:pt x="76" y="32"/>
                    <a:pt x="76" y="32"/>
                  </a:cubicBezTo>
                  <a:cubicBezTo>
                    <a:pt x="76" y="32"/>
                    <a:pt x="75" y="31"/>
                    <a:pt x="75" y="32"/>
                  </a:cubicBezTo>
                  <a:cubicBezTo>
                    <a:pt x="75" y="32"/>
                    <a:pt x="74" y="32"/>
                    <a:pt x="74" y="32"/>
                  </a:cubicBezTo>
                  <a:cubicBezTo>
                    <a:pt x="74" y="32"/>
                    <a:pt x="74" y="32"/>
                    <a:pt x="73" y="32"/>
                  </a:cubicBezTo>
                  <a:cubicBezTo>
                    <a:pt x="73" y="33"/>
                    <a:pt x="73" y="33"/>
                    <a:pt x="72" y="33"/>
                  </a:cubicBezTo>
                  <a:cubicBezTo>
                    <a:pt x="72" y="33"/>
                    <a:pt x="72" y="34"/>
                    <a:pt x="71" y="34"/>
                  </a:cubicBezTo>
                  <a:cubicBezTo>
                    <a:pt x="71" y="34"/>
                    <a:pt x="71" y="34"/>
                    <a:pt x="70" y="34"/>
                  </a:cubicBezTo>
                  <a:cubicBezTo>
                    <a:pt x="70" y="34"/>
                    <a:pt x="70" y="33"/>
                    <a:pt x="70" y="33"/>
                  </a:cubicBezTo>
                  <a:cubicBezTo>
                    <a:pt x="70" y="33"/>
                    <a:pt x="69" y="33"/>
                    <a:pt x="69" y="33"/>
                  </a:cubicBezTo>
                  <a:cubicBezTo>
                    <a:pt x="69" y="33"/>
                    <a:pt x="69" y="33"/>
                    <a:pt x="68" y="33"/>
                  </a:cubicBezTo>
                  <a:cubicBezTo>
                    <a:pt x="68" y="33"/>
                    <a:pt x="67" y="33"/>
                    <a:pt x="67" y="33"/>
                  </a:cubicBezTo>
                  <a:cubicBezTo>
                    <a:pt x="66" y="33"/>
                    <a:pt x="66" y="33"/>
                    <a:pt x="66" y="33"/>
                  </a:cubicBezTo>
                  <a:cubicBezTo>
                    <a:pt x="65" y="32"/>
                    <a:pt x="65" y="32"/>
                    <a:pt x="65" y="32"/>
                  </a:cubicBezTo>
                  <a:cubicBezTo>
                    <a:pt x="64" y="32"/>
                    <a:pt x="64" y="32"/>
                    <a:pt x="64" y="32"/>
                  </a:cubicBezTo>
                  <a:cubicBezTo>
                    <a:pt x="63" y="32"/>
                    <a:pt x="63" y="32"/>
                    <a:pt x="63" y="32"/>
                  </a:cubicBezTo>
                  <a:cubicBezTo>
                    <a:pt x="62" y="31"/>
                    <a:pt x="62" y="31"/>
                    <a:pt x="61" y="31"/>
                  </a:cubicBezTo>
                  <a:cubicBezTo>
                    <a:pt x="61" y="31"/>
                    <a:pt x="61" y="31"/>
                    <a:pt x="60" y="31"/>
                  </a:cubicBezTo>
                  <a:cubicBezTo>
                    <a:pt x="60" y="31"/>
                    <a:pt x="59" y="31"/>
                    <a:pt x="59" y="31"/>
                  </a:cubicBezTo>
                  <a:cubicBezTo>
                    <a:pt x="58" y="31"/>
                    <a:pt x="58" y="31"/>
                    <a:pt x="57" y="31"/>
                  </a:cubicBezTo>
                  <a:cubicBezTo>
                    <a:pt x="56" y="31"/>
                    <a:pt x="56" y="31"/>
                    <a:pt x="55" y="31"/>
                  </a:cubicBezTo>
                  <a:cubicBezTo>
                    <a:pt x="54" y="31"/>
                    <a:pt x="54" y="31"/>
                    <a:pt x="53" y="31"/>
                  </a:cubicBezTo>
                  <a:cubicBezTo>
                    <a:pt x="52" y="31"/>
                    <a:pt x="51" y="31"/>
                    <a:pt x="50" y="31"/>
                  </a:cubicBezTo>
                  <a:cubicBezTo>
                    <a:pt x="50" y="31"/>
                    <a:pt x="50" y="31"/>
                    <a:pt x="49" y="30"/>
                  </a:cubicBezTo>
                  <a:cubicBezTo>
                    <a:pt x="49" y="30"/>
                    <a:pt x="49" y="30"/>
                    <a:pt x="48" y="29"/>
                  </a:cubicBezTo>
                  <a:cubicBezTo>
                    <a:pt x="47" y="29"/>
                    <a:pt x="47" y="28"/>
                    <a:pt x="46" y="28"/>
                  </a:cubicBezTo>
                  <a:cubicBezTo>
                    <a:pt x="46" y="27"/>
                    <a:pt x="46" y="27"/>
                    <a:pt x="46" y="27"/>
                  </a:cubicBezTo>
                  <a:cubicBezTo>
                    <a:pt x="45" y="26"/>
                    <a:pt x="45" y="26"/>
                    <a:pt x="44" y="26"/>
                  </a:cubicBezTo>
                  <a:cubicBezTo>
                    <a:pt x="44" y="25"/>
                    <a:pt x="44" y="25"/>
                    <a:pt x="43" y="25"/>
                  </a:cubicBezTo>
                  <a:cubicBezTo>
                    <a:pt x="42" y="25"/>
                    <a:pt x="42" y="25"/>
                    <a:pt x="42" y="24"/>
                  </a:cubicBezTo>
                  <a:cubicBezTo>
                    <a:pt x="41" y="24"/>
                    <a:pt x="41" y="24"/>
                    <a:pt x="41" y="24"/>
                  </a:cubicBezTo>
                  <a:cubicBezTo>
                    <a:pt x="41" y="24"/>
                    <a:pt x="40" y="24"/>
                    <a:pt x="40" y="23"/>
                  </a:cubicBezTo>
                  <a:cubicBezTo>
                    <a:pt x="40" y="23"/>
                    <a:pt x="40" y="23"/>
                    <a:pt x="39" y="23"/>
                  </a:cubicBezTo>
                  <a:cubicBezTo>
                    <a:pt x="39" y="22"/>
                    <a:pt x="39" y="22"/>
                    <a:pt x="38" y="22"/>
                  </a:cubicBezTo>
                  <a:cubicBezTo>
                    <a:pt x="38" y="21"/>
                    <a:pt x="37" y="21"/>
                    <a:pt x="37" y="21"/>
                  </a:cubicBezTo>
                  <a:cubicBezTo>
                    <a:pt x="36" y="21"/>
                    <a:pt x="36" y="21"/>
                    <a:pt x="35" y="21"/>
                  </a:cubicBezTo>
                  <a:cubicBezTo>
                    <a:pt x="34" y="21"/>
                    <a:pt x="34" y="22"/>
                    <a:pt x="33" y="21"/>
                  </a:cubicBezTo>
                  <a:cubicBezTo>
                    <a:pt x="33" y="21"/>
                    <a:pt x="33" y="21"/>
                    <a:pt x="33" y="20"/>
                  </a:cubicBezTo>
                  <a:cubicBezTo>
                    <a:pt x="32" y="20"/>
                    <a:pt x="33" y="19"/>
                    <a:pt x="32" y="19"/>
                  </a:cubicBezTo>
                  <a:cubicBezTo>
                    <a:pt x="32" y="19"/>
                    <a:pt x="32" y="19"/>
                    <a:pt x="32" y="18"/>
                  </a:cubicBezTo>
                  <a:cubicBezTo>
                    <a:pt x="32" y="18"/>
                    <a:pt x="31" y="18"/>
                    <a:pt x="31" y="17"/>
                  </a:cubicBezTo>
                  <a:cubicBezTo>
                    <a:pt x="30" y="17"/>
                    <a:pt x="30" y="16"/>
                    <a:pt x="29" y="16"/>
                  </a:cubicBezTo>
                  <a:cubicBezTo>
                    <a:pt x="29" y="16"/>
                    <a:pt x="28" y="17"/>
                    <a:pt x="28" y="17"/>
                  </a:cubicBezTo>
                  <a:cubicBezTo>
                    <a:pt x="27" y="16"/>
                    <a:pt x="27" y="16"/>
                    <a:pt x="27" y="16"/>
                  </a:cubicBezTo>
                  <a:cubicBezTo>
                    <a:pt x="26" y="15"/>
                    <a:pt x="26" y="15"/>
                    <a:pt x="26" y="14"/>
                  </a:cubicBezTo>
                  <a:cubicBezTo>
                    <a:pt x="26" y="14"/>
                    <a:pt x="26" y="13"/>
                    <a:pt x="25" y="13"/>
                  </a:cubicBezTo>
                  <a:cubicBezTo>
                    <a:pt x="25" y="12"/>
                    <a:pt x="24" y="13"/>
                    <a:pt x="24" y="12"/>
                  </a:cubicBezTo>
                  <a:cubicBezTo>
                    <a:pt x="24" y="12"/>
                    <a:pt x="24" y="12"/>
                    <a:pt x="24" y="12"/>
                  </a:cubicBezTo>
                  <a:cubicBezTo>
                    <a:pt x="23" y="12"/>
                    <a:pt x="23" y="12"/>
                    <a:pt x="22" y="12"/>
                  </a:cubicBezTo>
                  <a:cubicBezTo>
                    <a:pt x="21" y="12"/>
                    <a:pt x="21" y="12"/>
                    <a:pt x="20" y="13"/>
                  </a:cubicBezTo>
                  <a:cubicBezTo>
                    <a:pt x="19" y="13"/>
                    <a:pt x="19" y="14"/>
                    <a:pt x="19" y="15"/>
                  </a:cubicBezTo>
                  <a:cubicBezTo>
                    <a:pt x="19" y="15"/>
                    <a:pt x="19" y="15"/>
                    <a:pt x="19" y="16"/>
                  </a:cubicBezTo>
                  <a:cubicBezTo>
                    <a:pt x="19" y="16"/>
                    <a:pt x="19" y="16"/>
                    <a:pt x="19" y="17"/>
                  </a:cubicBezTo>
                  <a:cubicBezTo>
                    <a:pt x="19" y="17"/>
                    <a:pt x="19" y="17"/>
                    <a:pt x="19" y="17"/>
                  </a:cubicBezTo>
                  <a:cubicBezTo>
                    <a:pt x="19" y="18"/>
                    <a:pt x="19" y="18"/>
                    <a:pt x="18" y="18"/>
                  </a:cubicBezTo>
                  <a:cubicBezTo>
                    <a:pt x="18" y="18"/>
                    <a:pt x="18" y="18"/>
                    <a:pt x="17" y="18"/>
                  </a:cubicBezTo>
                  <a:cubicBezTo>
                    <a:pt x="17" y="18"/>
                    <a:pt x="17" y="18"/>
                    <a:pt x="16" y="18"/>
                  </a:cubicBezTo>
                  <a:cubicBezTo>
                    <a:pt x="16" y="18"/>
                    <a:pt x="16" y="18"/>
                    <a:pt x="16" y="18"/>
                  </a:cubicBezTo>
                  <a:cubicBezTo>
                    <a:pt x="15" y="18"/>
                    <a:pt x="15" y="18"/>
                    <a:pt x="15" y="17"/>
                  </a:cubicBezTo>
                  <a:cubicBezTo>
                    <a:pt x="14" y="17"/>
                    <a:pt x="14" y="18"/>
                    <a:pt x="14" y="19"/>
                  </a:cubicBezTo>
                  <a:cubicBezTo>
                    <a:pt x="14" y="20"/>
                    <a:pt x="14" y="20"/>
                    <a:pt x="14" y="21"/>
                  </a:cubicBezTo>
                  <a:cubicBezTo>
                    <a:pt x="14" y="22"/>
                    <a:pt x="15" y="22"/>
                    <a:pt x="15" y="22"/>
                  </a:cubicBezTo>
                  <a:cubicBezTo>
                    <a:pt x="15" y="23"/>
                    <a:pt x="15" y="23"/>
                    <a:pt x="15" y="24"/>
                  </a:cubicBezTo>
                  <a:cubicBezTo>
                    <a:pt x="15" y="24"/>
                    <a:pt x="14" y="23"/>
                    <a:pt x="14" y="23"/>
                  </a:cubicBezTo>
                  <a:cubicBezTo>
                    <a:pt x="13" y="23"/>
                    <a:pt x="13" y="23"/>
                    <a:pt x="13" y="23"/>
                  </a:cubicBezTo>
                  <a:cubicBezTo>
                    <a:pt x="12" y="23"/>
                    <a:pt x="11" y="23"/>
                    <a:pt x="11" y="23"/>
                  </a:cubicBezTo>
                  <a:cubicBezTo>
                    <a:pt x="10" y="23"/>
                    <a:pt x="10" y="23"/>
                    <a:pt x="10" y="23"/>
                  </a:cubicBezTo>
                  <a:cubicBezTo>
                    <a:pt x="10" y="24"/>
                    <a:pt x="10" y="24"/>
                    <a:pt x="10" y="24"/>
                  </a:cubicBezTo>
                  <a:cubicBezTo>
                    <a:pt x="10" y="24"/>
                    <a:pt x="10" y="24"/>
                    <a:pt x="10" y="24"/>
                  </a:cubicBezTo>
                  <a:cubicBezTo>
                    <a:pt x="10" y="25"/>
                    <a:pt x="11" y="24"/>
                    <a:pt x="11" y="25"/>
                  </a:cubicBezTo>
                  <a:cubicBezTo>
                    <a:pt x="11" y="25"/>
                    <a:pt x="11" y="25"/>
                    <a:pt x="11" y="26"/>
                  </a:cubicBezTo>
                  <a:cubicBezTo>
                    <a:pt x="12" y="26"/>
                    <a:pt x="12" y="26"/>
                    <a:pt x="12" y="27"/>
                  </a:cubicBezTo>
                  <a:cubicBezTo>
                    <a:pt x="12" y="27"/>
                    <a:pt x="13" y="28"/>
                    <a:pt x="13" y="28"/>
                  </a:cubicBezTo>
                  <a:cubicBezTo>
                    <a:pt x="13" y="29"/>
                    <a:pt x="13" y="29"/>
                    <a:pt x="13" y="30"/>
                  </a:cubicBezTo>
                  <a:cubicBezTo>
                    <a:pt x="12" y="30"/>
                    <a:pt x="12" y="30"/>
                    <a:pt x="12" y="30"/>
                  </a:cubicBezTo>
                  <a:cubicBezTo>
                    <a:pt x="12" y="31"/>
                    <a:pt x="12" y="31"/>
                    <a:pt x="12" y="32"/>
                  </a:cubicBezTo>
                  <a:cubicBezTo>
                    <a:pt x="12" y="32"/>
                    <a:pt x="12" y="33"/>
                    <a:pt x="12" y="33"/>
                  </a:cubicBezTo>
                  <a:cubicBezTo>
                    <a:pt x="11" y="33"/>
                    <a:pt x="11" y="33"/>
                    <a:pt x="10" y="33"/>
                  </a:cubicBezTo>
                  <a:cubicBezTo>
                    <a:pt x="10" y="33"/>
                    <a:pt x="10" y="34"/>
                    <a:pt x="9" y="34"/>
                  </a:cubicBezTo>
                  <a:cubicBezTo>
                    <a:pt x="9" y="35"/>
                    <a:pt x="9" y="34"/>
                    <a:pt x="9" y="35"/>
                  </a:cubicBezTo>
                  <a:cubicBezTo>
                    <a:pt x="8" y="35"/>
                    <a:pt x="8" y="35"/>
                    <a:pt x="7" y="35"/>
                  </a:cubicBezTo>
                  <a:cubicBezTo>
                    <a:pt x="6" y="35"/>
                    <a:pt x="6" y="35"/>
                    <a:pt x="6" y="35"/>
                  </a:cubicBezTo>
                  <a:cubicBezTo>
                    <a:pt x="5" y="35"/>
                    <a:pt x="5" y="35"/>
                    <a:pt x="5" y="35"/>
                  </a:cubicBezTo>
                  <a:cubicBezTo>
                    <a:pt x="4" y="35"/>
                    <a:pt x="4" y="36"/>
                    <a:pt x="4" y="36"/>
                  </a:cubicBezTo>
                  <a:cubicBezTo>
                    <a:pt x="4" y="36"/>
                    <a:pt x="4" y="36"/>
                    <a:pt x="3" y="36"/>
                  </a:cubicBezTo>
                  <a:cubicBezTo>
                    <a:pt x="3" y="37"/>
                    <a:pt x="3" y="37"/>
                    <a:pt x="2" y="37"/>
                  </a:cubicBezTo>
                  <a:cubicBezTo>
                    <a:pt x="2" y="37"/>
                    <a:pt x="2" y="37"/>
                    <a:pt x="1" y="38"/>
                  </a:cubicBezTo>
                  <a:cubicBezTo>
                    <a:pt x="1" y="38"/>
                    <a:pt x="1" y="38"/>
                    <a:pt x="1" y="39"/>
                  </a:cubicBezTo>
                  <a:cubicBezTo>
                    <a:pt x="0" y="39"/>
                    <a:pt x="1" y="39"/>
                    <a:pt x="0" y="39"/>
                  </a:cubicBezTo>
                  <a:cubicBezTo>
                    <a:pt x="0" y="39"/>
                    <a:pt x="0" y="39"/>
                    <a:pt x="0" y="39"/>
                  </a:cubicBezTo>
                  <a:cubicBezTo>
                    <a:pt x="0" y="39"/>
                    <a:pt x="0" y="39"/>
                    <a:pt x="0" y="39"/>
                  </a:cubicBezTo>
                  <a:cubicBezTo>
                    <a:pt x="1" y="40"/>
                    <a:pt x="1" y="40"/>
                    <a:pt x="1" y="41"/>
                  </a:cubicBezTo>
                  <a:cubicBezTo>
                    <a:pt x="1" y="41"/>
                    <a:pt x="1" y="42"/>
                    <a:pt x="1" y="42"/>
                  </a:cubicBezTo>
                  <a:cubicBezTo>
                    <a:pt x="1" y="43"/>
                    <a:pt x="2" y="43"/>
                    <a:pt x="2" y="43"/>
                  </a:cubicBezTo>
                  <a:cubicBezTo>
                    <a:pt x="3" y="43"/>
                    <a:pt x="4" y="42"/>
                    <a:pt x="4" y="43"/>
                  </a:cubicBezTo>
                  <a:cubicBezTo>
                    <a:pt x="5" y="43"/>
                    <a:pt x="5" y="43"/>
                    <a:pt x="5" y="44"/>
                  </a:cubicBezTo>
                  <a:cubicBezTo>
                    <a:pt x="5" y="44"/>
                    <a:pt x="5" y="45"/>
                    <a:pt x="5" y="45"/>
                  </a:cubicBezTo>
                  <a:cubicBezTo>
                    <a:pt x="5" y="45"/>
                    <a:pt x="5" y="46"/>
                    <a:pt x="5" y="46"/>
                  </a:cubicBezTo>
                  <a:cubicBezTo>
                    <a:pt x="5" y="46"/>
                    <a:pt x="5" y="46"/>
                    <a:pt x="5" y="46"/>
                  </a:cubicBezTo>
                  <a:cubicBezTo>
                    <a:pt x="5" y="46"/>
                    <a:pt x="5" y="46"/>
                    <a:pt x="6" y="46"/>
                  </a:cubicBezTo>
                  <a:cubicBezTo>
                    <a:pt x="6" y="47"/>
                    <a:pt x="6" y="47"/>
                    <a:pt x="6" y="47"/>
                  </a:cubicBezTo>
                  <a:cubicBezTo>
                    <a:pt x="6" y="47"/>
                    <a:pt x="7" y="47"/>
                    <a:pt x="7" y="47"/>
                  </a:cubicBezTo>
                  <a:cubicBezTo>
                    <a:pt x="7" y="47"/>
                    <a:pt x="8" y="47"/>
                    <a:pt x="8" y="48"/>
                  </a:cubicBezTo>
                  <a:cubicBezTo>
                    <a:pt x="8" y="48"/>
                    <a:pt x="8" y="48"/>
                    <a:pt x="8" y="48"/>
                  </a:cubicBezTo>
                  <a:cubicBezTo>
                    <a:pt x="8" y="49"/>
                    <a:pt x="8" y="49"/>
                    <a:pt x="8" y="49"/>
                  </a:cubicBezTo>
                  <a:cubicBezTo>
                    <a:pt x="8" y="49"/>
                    <a:pt x="9" y="49"/>
                    <a:pt x="9" y="50"/>
                  </a:cubicBezTo>
                  <a:cubicBezTo>
                    <a:pt x="9" y="50"/>
                    <a:pt x="10" y="50"/>
                    <a:pt x="10" y="50"/>
                  </a:cubicBezTo>
                  <a:cubicBezTo>
                    <a:pt x="11" y="50"/>
                    <a:pt x="11" y="50"/>
                    <a:pt x="11" y="50"/>
                  </a:cubicBezTo>
                  <a:cubicBezTo>
                    <a:pt x="12" y="51"/>
                    <a:pt x="12" y="51"/>
                    <a:pt x="13" y="51"/>
                  </a:cubicBezTo>
                  <a:cubicBezTo>
                    <a:pt x="12" y="51"/>
                    <a:pt x="12" y="51"/>
                    <a:pt x="12" y="51"/>
                  </a:cubicBezTo>
                  <a:cubicBezTo>
                    <a:pt x="13" y="52"/>
                    <a:pt x="13" y="51"/>
                    <a:pt x="14" y="52"/>
                  </a:cubicBezTo>
                  <a:cubicBezTo>
                    <a:pt x="14" y="52"/>
                    <a:pt x="15" y="52"/>
                    <a:pt x="15" y="53"/>
                  </a:cubicBezTo>
                  <a:cubicBezTo>
                    <a:pt x="16" y="53"/>
                    <a:pt x="16" y="53"/>
                    <a:pt x="17" y="54"/>
                  </a:cubicBezTo>
                  <a:cubicBezTo>
                    <a:pt x="17" y="54"/>
                    <a:pt x="17" y="55"/>
                    <a:pt x="17" y="55"/>
                  </a:cubicBezTo>
                  <a:cubicBezTo>
                    <a:pt x="18" y="56"/>
                    <a:pt x="18" y="56"/>
                    <a:pt x="18" y="57"/>
                  </a:cubicBezTo>
                  <a:cubicBezTo>
                    <a:pt x="18" y="57"/>
                    <a:pt x="19" y="57"/>
                    <a:pt x="19" y="58"/>
                  </a:cubicBezTo>
                  <a:cubicBezTo>
                    <a:pt x="19" y="58"/>
                    <a:pt x="19" y="59"/>
                    <a:pt x="19" y="59"/>
                  </a:cubicBezTo>
                  <a:cubicBezTo>
                    <a:pt x="19" y="60"/>
                    <a:pt x="18" y="60"/>
                    <a:pt x="18" y="60"/>
                  </a:cubicBezTo>
                  <a:cubicBezTo>
                    <a:pt x="17" y="61"/>
                    <a:pt x="17" y="62"/>
                    <a:pt x="18" y="62"/>
                  </a:cubicBezTo>
                  <a:cubicBezTo>
                    <a:pt x="18" y="63"/>
                    <a:pt x="19" y="62"/>
                    <a:pt x="19" y="63"/>
                  </a:cubicBezTo>
                  <a:cubicBezTo>
                    <a:pt x="20" y="63"/>
                    <a:pt x="20" y="64"/>
                    <a:pt x="21" y="64"/>
                  </a:cubicBezTo>
                  <a:cubicBezTo>
                    <a:pt x="21" y="64"/>
                    <a:pt x="22" y="64"/>
                    <a:pt x="22" y="64"/>
                  </a:cubicBezTo>
                  <a:cubicBezTo>
                    <a:pt x="23" y="64"/>
                    <a:pt x="23" y="64"/>
                    <a:pt x="23" y="64"/>
                  </a:cubicBezTo>
                  <a:cubicBezTo>
                    <a:pt x="23" y="64"/>
                    <a:pt x="24" y="64"/>
                    <a:pt x="24" y="64"/>
                  </a:cubicBezTo>
                  <a:cubicBezTo>
                    <a:pt x="24" y="64"/>
                    <a:pt x="25" y="65"/>
                    <a:pt x="25" y="65"/>
                  </a:cubicBezTo>
                  <a:cubicBezTo>
                    <a:pt x="25" y="65"/>
                    <a:pt x="25" y="65"/>
                    <a:pt x="26" y="65"/>
                  </a:cubicBezTo>
                  <a:cubicBezTo>
                    <a:pt x="26" y="66"/>
                    <a:pt x="26" y="66"/>
                    <a:pt x="27" y="66"/>
                  </a:cubicBezTo>
                  <a:cubicBezTo>
                    <a:pt x="27" y="66"/>
                    <a:pt x="27" y="66"/>
                    <a:pt x="28" y="66"/>
                  </a:cubicBezTo>
                  <a:cubicBezTo>
                    <a:pt x="28" y="67"/>
                    <a:pt x="28" y="67"/>
                    <a:pt x="28" y="67"/>
                  </a:cubicBezTo>
                  <a:cubicBezTo>
                    <a:pt x="29" y="67"/>
                    <a:pt x="29" y="67"/>
                    <a:pt x="29" y="67"/>
                  </a:cubicBezTo>
                  <a:cubicBezTo>
                    <a:pt x="30" y="68"/>
                    <a:pt x="30" y="68"/>
                    <a:pt x="31" y="68"/>
                  </a:cubicBezTo>
                  <a:cubicBezTo>
                    <a:pt x="31" y="69"/>
                    <a:pt x="31" y="69"/>
                    <a:pt x="32" y="69"/>
                  </a:cubicBezTo>
                  <a:cubicBezTo>
                    <a:pt x="32" y="69"/>
                    <a:pt x="32" y="69"/>
                    <a:pt x="33" y="69"/>
                  </a:cubicBezTo>
                  <a:cubicBezTo>
                    <a:pt x="33" y="69"/>
                    <a:pt x="33" y="69"/>
                    <a:pt x="34" y="69"/>
                  </a:cubicBezTo>
                  <a:cubicBezTo>
                    <a:pt x="34" y="69"/>
                    <a:pt x="34" y="70"/>
                    <a:pt x="34" y="70"/>
                  </a:cubicBezTo>
                  <a:cubicBezTo>
                    <a:pt x="35" y="71"/>
                    <a:pt x="35" y="71"/>
                    <a:pt x="36" y="71"/>
                  </a:cubicBezTo>
                  <a:cubicBezTo>
                    <a:pt x="36" y="71"/>
                    <a:pt x="37" y="70"/>
                    <a:pt x="37" y="70"/>
                  </a:cubicBezTo>
                  <a:cubicBezTo>
                    <a:pt x="38" y="70"/>
                    <a:pt x="38" y="70"/>
                    <a:pt x="38" y="70"/>
                  </a:cubicBezTo>
                  <a:cubicBezTo>
                    <a:pt x="39" y="70"/>
                    <a:pt x="39" y="71"/>
                    <a:pt x="39" y="71"/>
                  </a:cubicBezTo>
                  <a:cubicBezTo>
                    <a:pt x="40" y="71"/>
                    <a:pt x="40" y="71"/>
                    <a:pt x="40" y="71"/>
                  </a:cubicBezTo>
                  <a:cubicBezTo>
                    <a:pt x="40" y="71"/>
                    <a:pt x="40" y="71"/>
                    <a:pt x="40" y="71"/>
                  </a:cubicBezTo>
                  <a:cubicBezTo>
                    <a:pt x="41" y="72"/>
                    <a:pt x="41" y="72"/>
                    <a:pt x="41" y="72"/>
                  </a:cubicBezTo>
                  <a:cubicBezTo>
                    <a:pt x="42" y="72"/>
                    <a:pt x="42" y="72"/>
                    <a:pt x="42" y="72"/>
                  </a:cubicBezTo>
                  <a:cubicBezTo>
                    <a:pt x="42" y="71"/>
                    <a:pt x="43" y="71"/>
                    <a:pt x="43" y="71"/>
                  </a:cubicBezTo>
                  <a:cubicBezTo>
                    <a:pt x="44" y="71"/>
                    <a:pt x="44" y="71"/>
                    <a:pt x="45" y="71"/>
                  </a:cubicBezTo>
                  <a:cubicBezTo>
                    <a:pt x="45" y="72"/>
                    <a:pt x="45" y="72"/>
                    <a:pt x="45" y="72"/>
                  </a:cubicBezTo>
                  <a:cubicBezTo>
                    <a:pt x="46" y="73"/>
                    <a:pt x="46" y="72"/>
                    <a:pt x="46" y="72"/>
                  </a:cubicBezTo>
                  <a:cubicBezTo>
                    <a:pt x="47" y="72"/>
                    <a:pt x="47" y="72"/>
                    <a:pt x="48" y="71"/>
                  </a:cubicBezTo>
                  <a:cubicBezTo>
                    <a:pt x="48" y="71"/>
                    <a:pt x="48" y="71"/>
                    <a:pt x="48" y="71"/>
                  </a:cubicBezTo>
                  <a:cubicBezTo>
                    <a:pt x="48" y="71"/>
                    <a:pt x="48" y="72"/>
                    <a:pt x="49" y="72"/>
                  </a:cubicBezTo>
                  <a:cubicBezTo>
                    <a:pt x="49" y="72"/>
                    <a:pt x="49" y="72"/>
                    <a:pt x="50" y="71"/>
                  </a:cubicBezTo>
                  <a:cubicBezTo>
                    <a:pt x="50" y="71"/>
                    <a:pt x="50" y="71"/>
                    <a:pt x="50" y="71"/>
                  </a:cubicBezTo>
                  <a:cubicBezTo>
                    <a:pt x="50" y="71"/>
                    <a:pt x="50" y="71"/>
                    <a:pt x="50" y="71"/>
                  </a:cubicBezTo>
                  <a:cubicBezTo>
                    <a:pt x="51" y="70"/>
                    <a:pt x="51" y="70"/>
                    <a:pt x="52" y="70"/>
                  </a:cubicBezTo>
                  <a:cubicBezTo>
                    <a:pt x="52" y="70"/>
                    <a:pt x="53" y="70"/>
                    <a:pt x="53" y="70"/>
                  </a:cubicBezTo>
                  <a:cubicBezTo>
                    <a:pt x="53" y="70"/>
                    <a:pt x="53" y="70"/>
                    <a:pt x="54" y="70"/>
                  </a:cubicBezTo>
                  <a:cubicBezTo>
                    <a:pt x="54" y="70"/>
                    <a:pt x="54" y="70"/>
                    <a:pt x="55" y="70"/>
                  </a:cubicBezTo>
                  <a:cubicBezTo>
                    <a:pt x="55" y="70"/>
                    <a:pt x="56" y="70"/>
                    <a:pt x="56" y="70"/>
                  </a:cubicBezTo>
                  <a:cubicBezTo>
                    <a:pt x="57" y="70"/>
                    <a:pt x="57" y="70"/>
                    <a:pt x="58" y="70"/>
                  </a:cubicBezTo>
                  <a:cubicBezTo>
                    <a:pt x="58" y="70"/>
                    <a:pt x="59" y="69"/>
                    <a:pt x="59" y="69"/>
                  </a:cubicBezTo>
                  <a:cubicBezTo>
                    <a:pt x="59" y="69"/>
                    <a:pt x="60" y="70"/>
                    <a:pt x="60" y="70"/>
                  </a:cubicBezTo>
                  <a:cubicBezTo>
                    <a:pt x="61" y="70"/>
                    <a:pt x="61" y="69"/>
                    <a:pt x="62" y="69"/>
                  </a:cubicBezTo>
                  <a:cubicBezTo>
                    <a:pt x="63" y="69"/>
                    <a:pt x="63" y="69"/>
                    <a:pt x="63" y="69"/>
                  </a:cubicBezTo>
                  <a:cubicBezTo>
                    <a:pt x="64" y="69"/>
                    <a:pt x="64" y="70"/>
                    <a:pt x="64" y="70"/>
                  </a:cubicBezTo>
                  <a:cubicBezTo>
                    <a:pt x="65" y="71"/>
                    <a:pt x="65" y="71"/>
                    <a:pt x="65" y="71"/>
                  </a:cubicBezTo>
                  <a:cubicBezTo>
                    <a:pt x="66" y="71"/>
                    <a:pt x="66" y="71"/>
                    <a:pt x="66" y="71"/>
                  </a:cubicBezTo>
                  <a:cubicBezTo>
                    <a:pt x="66" y="71"/>
                    <a:pt x="66" y="71"/>
                    <a:pt x="66" y="71"/>
                  </a:cubicBezTo>
                  <a:cubicBezTo>
                    <a:pt x="66" y="71"/>
                    <a:pt x="66" y="71"/>
                    <a:pt x="66" y="72"/>
                  </a:cubicBezTo>
                  <a:cubicBezTo>
                    <a:pt x="67" y="72"/>
                    <a:pt x="67" y="72"/>
                    <a:pt x="67" y="73"/>
                  </a:cubicBezTo>
                  <a:cubicBezTo>
                    <a:pt x="68" y="73"/>
                    <a:pt x="68" y="74"/>
                    <a:pt x="69" y="74"/>
                  </a:cubicBezTo>
                  <a:cubicBezTo>
                    <a:pt x="69" y="75"/>
                    <a:pt x="69" y="75"/>
                    <a:pt x="69" y="75"/>
                  </a:cubicBezTo>
                  <a:cubicBezTo>
                    <a:pt x="70" y="76"/>
                    <a:pt x="69" y="76"/>
                    <a:pt x="70" y="77"/>
                  </a:cubicBezTo>
                  <a:cubicBezTo>
                    <a:pt x="70" y="78"/>
                    <a:pt x="70" y="78"/>
                    <a:pt x="70" y="78"/>
                  </a:cubicBezTo>
                  <a:cubicBezTo>
                    <a:pt x="70" y="79"/>
                    <a:pt x="69" y="79"/>
                    <a:pt x="69" y="80"/>
                  </a:cubicBezTo>
                  <a:cubicBezTo>
                    <a:pt x="68" y="80"/>
                    <a:pt x="68" y="81"/>
                    <a:pt x="68" y="81"/>
                  </a:cubicBezTo>
                  <a:cubicBezTo>
                    <a:pt x="67" y="82"/>
                    <a:pt x="68" y="82"/>
                    <a:pt x="68" y="83"/>
                  </a:cubicBezTo>
                  <a:cubicBezTo>
                    <a:pt x="68" y="83"/>
                    <a:pt x="68" y="84"/>
                    <a:pt x="69" y="84"/>
                  </a:cubicBezTo>
                  <a:cubicBezTo>
                    <a:pt x="69" y="84"/>
                    <a:pt x="70" y="84"/>
                    <a:pt x="70" y="84"/>
                  </a:cubicBezTo>
                  <a:cubicBezTo>
                    <a:pt x="71" y="84"/>
                    <a:pt x="71" y="83"/>
                    <a:pt x="71" y="84"/>
                  </a:cubicBezTo>
                  <a:cubicBezTo>
                    <a:pt x="72" y="84"/>
                    <a:pt x="71" y="85"/>
                    <a:pt x="72" y="85"/>
                  </a:cubicBezTo>
                  <a:cubicBezTo>
                    <a:pt x="72" y="86"/>
                    <a:pt x="72" y="86"/>
                    <a:pt x="72" y="87"/>
                  </a:cubicBezTo>
                  <a:cubicBezTo>
                    <a:pt x="73" y="87"/>
                    <a:pt x="73" y="87"/>
                    <a:pt x="73" y="87"/>
                  </a:cubicBezTo>
                  <a:cubicBezTo>
                    <a:pt x="74" y="87"/>
                    <a:pt x="74" y="87"/>
                    <a:pt x="74" y="88"/>
                  </a:cubicBezTo>
                  <a:cubicBezTo>
                    <a:pt x="74" y="88"/>
                    <a:pt x="73" y="88"/>
                    <a:pt x="73" y="89"/>
                  </a:cubicBezTo>
                  <a:cubicBezTo>
                    <a:pt x="73" y="89"/>
                    <a:pt x="73" y="89"/>
                    <a:pt x="73" y="90"/>
                  </a:cubicBezTo>
                  <a:cubicBezTo>
                    <a:pt x="74" y="90"/>
                    <a:pt x="74" y="90"/>
                    <a:pt x="75" y="90"/>
                  </a:cubicBezTo>
                  <a:cubicBezTo>
                    <a:pt x="75" y="90"/>
                    <a:pt x="75" y="91"/>
                    <a:pt x="76" y="91"/>
                  </a:cubicBezTo>
                  <a:cubicBezTo>
                    <a:pt x="76" y="92"/>
                    <a:pt x="77" y="92"/>
                    <a:pt x="77" y="92"/>
                  </a:cubicBezTo>
                  <a:cubicBezTo>
                    <a:pt x="77" y="92"/>
                    <a:pt x="77" y="92"/>
                    <a:pt x="77" y="92"/>
                  </a:cubicBezTo>
                  <a:cubicBezTo>
                    <a:pt x="78" y="92"/>
                    <a:pt x="78" y="92"/>
                    <a:pt x="79" y="92"/>
                  </a:cubicBezTo>
                  <a:cubicBezTo>
                    <a:pt x="79" y="92"/>
                    <a:pt x="79" y="93"/>
                    <a:pt x="80" y="92"/>
                  </a:cubicBezTo>
                  <a:cubicBezTo>
                    <a:pt x="80" y="92"/>
                    <a:pt x="80" y="92"/>
                    <a:pt x="80" y="91"/>
                  </a:cubicBezTo>
                  <a:cubicBezTo>
                    <a:pt x="80" y="91"/>
                    <a:pt x="79" y="91"/>
                    <a:pt x="79" y="90"/>
                  </a:cubicBezTo>
                  <a:cubicBezTo>
                    <a:pt x="79" y="90"/>
                    <a:pt x="79" y="89"/>
                    <a:pt x="79" y="89"/>
                  </a:cubicBezTo>
                  <a:cubicBezTo>
                    <a:pt x="80" y="89"/>
                    <a:pt x="80" y="89"/>
                    <a:pt x="80" y="89"/>
                  </a:cubicBezTo>
                  <a:cubicBezTo>
                    <a:pt x="81" y="89"/>
                    <a:pt x="81" y="89"/>
                    <a:pt x="81" y="89"/>
                  </a:cubicBezTo>
                  <a:cubicBezTo>
                    <a:pt x="81" y="88"/>
                    <a:pt x="81" y="88"/>
                    <a:pt x="81" y="88"/>
                  </a:cubicBezTo>
                  <a:cubicBezTo>
                    <a:pt x="81" y="88"/>
                    <a:pt x="82" y="88"/>
                    <a:pt x="82" y="88"/>
                  </a:cubicBezTo>
                  <a:cubicBezTo>
                    <a:pt x="83" y="88"/>
                    <a:pt x="83" y="88"/>
                    <a:pt x="83" y="88"/>
                  </a:cubicBezTo>
                  <a:cubicBezTo>
                    <a:pt x="84" y="88"/>
                    <a:pt x="84" y="88"/>
                    <a:pt x="84" y="88"/>
                  </a:cubicBezTo>
                  <a:cubicBezTo>
                    <a:pt x="85" y="88"/>
                    <a:pt x="85" y="88"/>
                    <a:pt x="85" y="88"/>
                  </a:cubicBezTo>
                  <a:cubicBezTo>
                    <a:pt x="86" y="88"/>
                    <a:pt x="86" y="88"/>
                    <a:pt x="86" y="87"/>
                  </a:cubicBezTo>
                  <a:cubicBezTo>
                    <a:pt x="87" y="87"/>
                    <a:pt x="87" y="87"/>
                    <a:pt x="87" y="87"/>
                  </a:cubicBezTo>
                  <a:cubicBezTo>
                    <a:pt x="87" y="86"/>
                    <a:pt x="87" y="86"/>
                    <a:pt x="88" y="86"/>
                  </a:cubicBezTo>
                  <a:cubicBezTo>
                    <a:pt x="88" y="86"/>
                    <a:pt x="88" y="87"/>
                    <a:pt x="89" y="87"/>
                  </a:cubicBezTo>
                  <a:cubicBezTo>
                    <a:pt x="89" y="87"/>
                    <a:pt x="90" y="87"/>
                    <a:pt x="90" y="87"/>
                  </a:cubicBezTo>
                  <a:cubicBezTo>
                    <a:pt x="91" y="87"/>
                    <a:pt x="91" y="87"/>
                    <a:pt x="91" y="87"/>
                  </a:cubicBezTo>
                  <a:cubicBezTo>
                    <a:pt x="92" y="88"/>
                    <a:pt x="92" y="88"/>
                    <a:pt x="92" y="88"/>
                  </a:cubicBezTo>
                  <a:cubicBezTo>
                    <a:pt x="91" y="88"/>
                    <a:pt x="91" y="88"/>
                    <a:pt x="91" y="89"/>
                  </a:cubicBezTo>
                  <a:cubicBezTo>
                    <a:pt x="91" y="89"/>
                    <a:pt x="91" y="89"/>
                    <a:pt x="92" y="89"/>
                  </a:cubicBezTo>
                  <a:cubicBezTo>
                    <a:pt x="92" y="90"/>
                    <a:pt x="92" y="90"/>
                    <a:pt x="93" y="90"/>
                  </a:cubicBezTo>
                  <a:cubicBezTo>
                    <a:pt x="93" y="91"/>
                    <a:pt x="93" y="91"/>
                    <a:pt x="94" y="91"/>
                  </a:cubicBezTo>
                  <a:cubicBezTo>
                    <a:pt x="94" y="91"/>
                    <a:pt x="95" y="91"/>
                    <a:pt x="95" y="91"/>
                  </a:cubicBezTo>
                  <a:cubicBezTo>
                    <a:pt x="95" y="91"/>
                    <a:pt x="95" y="91"/>
                    <a:pt x="96" y="9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3" name="Freeform 43"/>
            <p:cNvSpPr>
              <a:spLocks/>
            </p:cNvSpPr>
            <p:nvPr/>
          </p:nvSpPr>
          <p:spPr bwMode="auto">
            <a:xfrm>
              <a:off x="12997882" y="5420545"/>
              <a:ext cx="233213" cy="193947"/>
            </a:xfrm>
            <a:custGeom>
              <a:avLst/>
              <a:gdLst>
                <a:gd name="T0" fmla="*/ 6 w 14"/>
                <a:gd name="T1" fmla="*/ 12 h 12"/>
                <a:gd name="T2" fmla="*/ 6 w 14"/>
                <a:gd name="T3" fmla="*/ 12 h 12"/>
                <a:gd name="T4" fmla="*/ 7 w 14"/>
                <a:gd name="T5" fmla="*/ 11 h 12"/>
                <a:gd name="T6" fmla="*/ 8 w 14"/>
                <a:gd name="T7" fmla="*/ 11 h 12"/>
                <a:gd name="T8" fmla="*/ 8 w 14"/>
                <a:gd name="T9" fmla="*/ 11 h 12"/>
                <a:gd name="T10" fmla="*/ 9 w 14"/>
                <a:gd name="T11" fmla="*/ 10 h 12"/>
                <a:gd name="T12" fmla="*/ 10 w 14"/>
                <a:gd name="T13" fmla="*/ 10 h 12"/>
                <a:gd name="T14" fmla="*/ 10 w 14"/>
                <a:gd name="T15" fmla="*/ 9 h 12"/>
                <a:gd name="T16" fmla="*/ 10 w 14"/>
                <a:gd name="T17" fmla="*/ 8 h 12"/>
                <a:gd name="T18" fmla="*/ 11 w 14"/>
                <a:gd name="T19" fmla="*/ 8 h 12"/>
                <a:gd name="T20" fmla="*/ 11 w 14"/>
                <a:gd name="T21" fmla="*/ 7 h 12"/>
                <a:gd name="T22" fmla="*/ 12 w 14"/>
                <a:gd name="T23" fmla="*/ 7 h 12"/>
                <a:gd name="T24" fmla="*/ 13 w 14"/>
                <a:gd name="T25" fmla="*/ 6 h 12"/>
                <a:gd name="T26" fmla="*/ 13 w 14"/>
                <a:gd name="T27" fmla="*/ 7 h 12"/>
                <a:gd name="T28" fmla="*/ 14 w 14"/>
                <a:gd name="T29" fmla="*/ 6 h 12"/>
                <a:gd name="T30" fmla="*/ 14 w 14"/>
                <a:gd name="T31" fmla="*/ 5 h 12"/>
                <a:gd name="T32" fmla="*/ 13 w 14"/>
                <a:gd name="T33" fmla="*/ 4 h 12"/>
                <a:gd name="T34" fmla="*/ 14 w 14"/>
                <a:gd name="T35" fmla="*/ 3 h 12"/>
                <a:gd name="T36" fmla="*/ 13 w 14"/>
                <a:gd name="T37" fmla="*/ 2 h 12"/>
                <a:gd name="T38" fmla="*/ 13 w 14"/>
                <a:gd name="T39" fmla="*/ 2 h 12"/>
                <a:gd name="T40" fmla="*/ 12 w 14"/>
                <a:gd name="T41" fmla="*/ 1 h 12"/>
                <a:gd name="T42" fmla="*/ 12 w 14"/>
                <a:gd name="T43" fmla="*/ 1 h 12"/>
                <a:gd name="T44" fmla="*/ 11 w 14"/>
                <a:gd name="T45" fmla="*/ 1 h 12"/>
                <a:gd name="T46" fmla="*/ 10 w 14"/>
                <a:gd name="T47" fmla="*/ 0 h 12"/>
                <a:gd name="T48" fmla="*/ 10 w 14"/>
                <a:gd name="T49" fmla="*/ 1 h 12"/>
                <a:gd name="T50" fmla="*/ 9 w 14"/>
                <a:gd name="T51" fmla="*/ 2 h 12"/>
                <a:gd name="T52" fmla="*/ 8 w 14"/>
                <a:gd name="T53" fmla="*/ 1 h 12"/>
                <a:gd name="T54" fmla="*/ 7 w 14"/>
                <a:gd name="T55" fmla="*/ 1 h 12"/>
                <a:gd name="T56" fmla="*/ 7 w 14"/>
                <a:gd name="T57" fmla="*/ 1 h 12"/>
                <a:gd name="T58" fmla="*/ 6 w 14"/>
                <a:gd name="T59" fmla="*/ 1 h 12"/>
                <a:gd name="T60" fmla="*/ 5 w 14"/>
                <a:gd name="T61" fmla="*/ 1 h 12"/>
                <a:gd name="T62" fmla="*/ 4 w 14"/>
                <a:gd name="T63" fmla="*/ 1 h 12"/>
                <a:gd name="T64" fmla="*/ 3 w 14"/>
                <a:gd name="T65" fmla="*/ 1 h 12"/>
                <a:gd name="T66" fmla="*/ 2 w 14"/>
                <a:gd name="T67" fmla="*/ 1 h 12"/>
                <a:gd name="T68" fmla="*/ 1 w 14"/>
                <a:gd name="T69" fmla="*/ 2 h 12"/>
                <a:gd name="T70" fmla="*/ 1 w 14"/>
                <a:gd name="T71" fmla="*/ 3 h 12"/>
                <a:gd name="T72" fmla="*/ 0 w 14"/>
                <a:gd name="T73" fmla="*/ 3 h 12"/>
                <a:gd name="T74" fmla="*/ 0 w 14"/>
                <a:gd name="T75" fmla="*/ 5 h 12"/>
                <a:gd name="T76" fmla="*/ 1 w 14"/>
                <a:gd name="T77" fmla="*/ 5 h 12"/>
                <a:gd name="T78" fmla="*/ 1 w 14"/>
                <a:gd name="T79" fmla="*/ 6 h 12"/>
                <a:gd name="T80" fmla="*/ 1 w 14"/>
                <a:gd name="T81" fmla="*/ 7 h 12"/>
                <a:gd name="T82" fmla="*/ 1 w 14"/>
                <a:gd name="T83" fmla="*/ 7 h 12"/>
                <a:gd name="T84" fmla="*/ 2 w 14"/>
                <a:gd name="T85" fmla="*/ 7 h 12"/>
                <a:gd name="T86" fmla="*/ 2 w 14"/>
                <a:gd name="T87" fmla="*/ 8 h 12"/>
                <a:gd name="T88" fmla="*/ 2 w 14"/>
                <a:gd name="T89" fmla="*/ 8 h 12"/>
                <a:gd name="T90" fmla="*/ 3 w 14"/>
                <a:gd name="T91" fmla="*/ 9 h 12"/>
                <a:gd name="T92" fmla="*/ 3 w 14"/>
                <a:gd name="T93" fmla="*/ 11 h 12"/>
                <a:gd name="T94" fmla="*/ 3 w 14"/>
                <a:gd name="T95" fmla="*/ 10 h 12"/>
                <a:gd name="T96" fmla="*/ 4 w 14"/>
                <a:gd name="T97" fmla="*/ 11 h 12"/>
                <a:gd name="T98" fmla="*/ 5 w 14"/>
                <a:gd name="T99" fmla="*/ 12 h 12"/>
                <a:gd name="T100" fmla="*/ 6 w 14"/>
                <a:gd name="T101" fmla="*/ 12 h 12"/>
                <a:gd name="T102" fmla="*/ 6 w 14"/>
                <a:gd name="T10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6" y="12"/>
                  </a:moveTo>
                  <a:cubicBezTo>
                    <a:pt x="6" y="12"/>
                    <a:pt x="6" y="12"/>
                    <a:pt x="6" y="12"/>
                  </a:cubicBezTo>
                  <a:cubicBezTo>
                    <a:pt x="7" y="12"/>
                    <a:pt x="7" y="11"/>
                    <a:pt x="7" y="11"/>
                  </a:cubicBezTo>
                  <a:cubicBezTo>
                    <a:pt x="7" y="11"/>
                    <a:pt x="8" y="11"/>
                    <a:pt x="8" y="11"/>
                  </a:cubicBezTo>
                  <a:cubicBezTo>
                    <a:pt x="8" y="11"/>
                    <a:pt x="8" y="11"/>
                    <a:pt x="8" y="11"/>
                  </a:cubicBezTo>
                  <a:cubicBezTo>
                    <a:pt x="8" y="10"/>
                    <a:pt x="8" y="10"/>
                    <a:pt x="9" y="10"/>
                  </a:cubicBezTo>
                  <a:cubicBezTo>
                    <a:pt x="9" y="10"/>
                    <a:pt x="10" y="10"/>
                    <a:pt x="10" y="10"/>
                  </a:cubicBezTo>
                  <a:cubicBezTo>
                    <a:pt x="10" y="10"/>
                    <a:pt x="10" y="9"/>
                    <a:pt x="10" y="9"/>
                  </a:cubicBezTo>
                  <a:cubicBezTo>
                    <a:pt x="10" y="9"/>
                    <a:pt x="10" y="8"/>
                    <a:pt x="10" y="8"/>
                  </a:cubicBezTo>
                  <a:cubicBezTo>
                    <a:pt x="10" y="8"/>
                    <a:pt x="11" y="8"/>
                    <a:pt x="11" y="8"/>
                  </a:cubicBezTo>
                  <a:cubicBezTo>
                    <a:pt x="11" y="8"/>
                    <a:pt x="11" y="7"/>
                    <a:pt x="11" y="7"/>
                  </a:cubicBezTo>
                  <a:cubicBezTo>
                    <a:pt x="12" y="7"/>
                    <a:pt x="12" y="7"/>
                    <a:pt x="12" y="7"/>
                  </a:cubicBezTo>
                  <a:cubicBezTo>
                    <a:pt x="12" y="7"/>
                    <a:pt x="12" y="6"/>
                    <a:pt x="13" y="6"/>
                  </a:cubicBezTo>
                  <a:cubicBezTo>
                    <a:pt x="13" y="6"/>
                    <a:pt x="13" y="7"/>
                    <a:pt x="13" y="7"/>
                  </a:cubicBezTo>
                  <a:cubicBezTo>
                    <a:pt x="13" y="7"/>
                    <a:pt x="13" y="6"/>
                    <a:pt x="14" y="6"/>
                  </a:cubicBezTo>
                  <a:cubicBezTo>
                    <a:pt x="14" y="6"/>
                    <a:pt x="14" y="5"/>
                    <a:pt x="14" y="5"/>
                  </a:cubicBezTo>
                  <a:cubicBezTo>
                    <a:pt x="13" y="4"/>
                    <a:pt x="13" y="4"/>
                    <a:pt x="13" y="4"/>
                  </a:cubicBezTo>
                  <a:cubicBezTo>
                    <a:pt x="13" y="3"/>
                    <a:pt x="14" y="3"/>
                    <a:pt x="14" y="3"/>
                  </a:cubicBezTo>
                  <a:cubicBezTo>
                    <a:pt x="13" y="2"/>
                    <a:pt x="13" y="3"/>
                    <a:pt x="13" y="2"/>
                  </a:cubicBezTo>
                  <a:cubicBezTo>
                    <a:pt x="13" y="2"/>
                    <a:pt x="13" y="2"/>
                    <a:pt x="13" y="2"/>
                  </a:cubicBezTo>
                  <a:cubicBezTo>
                    <a:pt x="13" y="1"/>
                    <a:pt x="13" y="1"/>
                    <a:pt x="12" y="1"/>
                  </a:cubicBezTo>
                  <a:cubicBezTo>
                    <a:pt x="12" y="1"/>
                    <a:pt x="12" y="1"/>
                    <a:pt x="12" y="1"/>
                  </a:cubicBezTo>
                  <a:cubicBezTo>
                    <a:pt x="12" y="1"/>
                    <a:pt x="12" y="1"/>
                    <a:pt x="11" y="1"/>
                  </a:cubicBezTo>
                  <a:cubicBezTo>
                    <a:pt x="11" y="0"/>
                    <a:pt x="10" y="0"/>
                    <a:pt x="10" y="0"/>
                  </a:cubicBezTo>
                  <a:cubicBezTo>
                    <a:pt x="10" y="0"/>
                    <a:pt x="10" y="1"/>
                    <a:pt x="10" y="1"/>
                  </a:cubicBezTo>
                  <a:cubicBezTo>
                    <a:pt x="9" y="1"/>
                    <a:pt x="9" y="2"/>
                    <a:pt x="9" y="2"/>
                  </a:cubicBezTo>
                  <a:cubicBezTo>
                    <a:pt x="9" y="2"/>
                    <a:pt x="9" y="1"/>
                    <a:pt x="8" y="1"/>
                  </a:cubicBezTo>
                  <a:cubicBezTo>
                    <a:pt x="8" y="1"/>
                    <a:pt x="8" y="2"/>
                    <a:pt x="7" y="1"/>
                  </a:cubicBezTo>
                  <a:cubicBezTo>
                    <a:pt x="7" y="1"/>
                    <a:pt x="7" y="1"/>
                    <a:pt x="7" y="1"/>
                  </a:cubicBezTo>
                  <a:cubicBezTo>
                    <a:pt x="7" y="1"/>
                    <a:pt x="6" y="1"/>
                    <a:pt x="6" y="1"/>
                  </a:cubicBezTo>
                  <a:cubicBezTo>
                    <a:pt x="6" y="1"/>
                    <a:pt x="5" y="1"/>
                    <a:pt x="5" y="1"/>
                  </a:cubicBezTo>
                  <a:cubicBezTo>
                    <a:pt x="5" y="1"/>
                    <a:pt x="4" y="1"/>
                    <a:pt x="4" y="1"/>
                  </a:cubicBezTo>
                  <a:cubicBezTo>
                    <a:pt x="3" y="1"/>
                    <a:pt x="3" y="0"/>
                    <a:pt x="3" y="1"/>
                  </a:cubicBezTo>
                  <a:cubicBezTo>
                    <a:pt x="2" y="1"/>
                    <a:pt x="2" y="1"/>
                    <a:pt x="2" y="1"/>
                  </a:cubicBezTo>
                  <a:cubicBezTo>
                    <a:pt x="2" y="1"/>
                    <a:pt x="1" y="1"/>
                    <a:pt x="1" y="2"/>
                  </a:cubicBezTo>
                  <a:cubicBezTo>
                    <a:pt x="1" y="2"/>
                    <a:pt x="1" y="3"/>
                    <a:pt x="1" y="3"/>
                  </a:cubicBezTo>
                  <a:cubicBezTo>
                    <a:pt x="1" y="3"/>
                    <a:pt x="0" y="3"/>
                    <a:pt x="0" y="3"/>
                  </a:cubicBezTo>
                  <a:cubicBezTo>
                    <a:pt x="0" y="4"/>
                    <a:pt x="0" y="4"/>
                    <a:pt x="0" y="5"/>
                  </a:cubicBezTo>
                  <a:cubicBezTo>
                    <a:pt x="0" y="5"/>
                    <a:pt x="0" y="5"/>
                    <a:pt x="1" y="5"/>
                  </a:cubicBezTo>
                  <a:cubicBezTo>
                    <a:pt x="1" y="6"/>
                    <a:pt x="1" y="6"/>
                    <a:pt x="1" y="6"/>
                  </a:cubicBezTo>
                  <a:cubicBezTo>
                    <a:pt x="2" y="6"/>
                    <a:pt x="1" y="7"/>
                    <a:pt x="1" y="7"/>
                  </a:cubicBezTo>
                  <a:cubicBezTo>
                    <a:pt x="1" y="7"/>
                    <a:pt x="1" y="7"/>
                    <a:pt x="1" y="7"/>
                  </a:cubicBezTo>
                  <a:cubicBezTo>
                    <a:pt x="1" y="7"/>
                    <a:pt x="2" y="7"/>
                    <a:pt x="2" y="7"/>
                  </a:cubicBezTo>
                  <a:cubicBezTo>
                    <a:pt x="2" y="8"/>
                    <a:pt x="2" y="8"/>
                    <a:pt x="2" y="8"/>
                  </a:cubicBezTo>
                  <a:cubicBezTo>
                    <a:pt x="2" y="8"/>
                    <a:pt x="2" y="8"/>
                    <a:pt x="2" y="8"/>
                  </a:cubicBezTo>
                  <a:cubicBezTo>
                    <a:pt x="3" y="9"/>
                    <a:pt x="3" y="9"/>
                    <a:pt x="3" y="9"/>
                  </a:cubicBezTo>
                  <a:cubicBezTo>
                    <a:pt x="3" y="10"/>
                    <a:pt x="2" y="10"/>
                    <a:pt x="3" y="11"/>
                  </a:cubicBezTo>
                  <a:cubicBezTo>
                    <a:pt x="3" y="11"/>
                    <a:pt x="3" y="10"/>
                    <a:pt x="3" y="10"/>
                  </a:cubicBezTo>
                  <a:cubicBezTo>
                    <a:pt x="4" y="10"/>
                    <a:pt x="4" y="11"/>
                    <a:pt x="4" y="11"/>
                  </a:cubicBezTo>
                  <a:cubicBezTo>
                    <a:pt x="4" y="11"/>
                    <a:pt x="4" y="12"/>
                    <a:pt x="5" y="12"/>
                  </a:cubicBezTo>
                  <a:cubicBezTo>
                    <a:pt x="5" y="12"/>
                    <a:pt x="5" y="12"/>
                    <a:pt x="6" y="12"/>
                  </a:cubicBezTo>
                  <a:cubicBezTo>
                    <a:pt x="6" y="12"/>
                    <a:pt x="6" y="12"/>
                    <a:pt x="6" y="1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4" name="Freeform 44"/>
            <p:cNvSpPr>
              <a:spLocks/>
            </p:cNvSpPr>
            <p:nvPr/>
          </p:nvSpPr>
          <p:spPr bwMode="auto">
            <a:xfrm>
              <a:off x="5282423" y="5018459"/>
              <a:ext cx="412981" cy="160834"/>
            </a:xfrm>
            <a:custGeom>
              <a:avLst/>
              <a:gdLst>
                <a:gd name="T0" fmla="*/ 25 w 25"/>
                <a:gd name="T1" fmla="*/ 7 h 10"/>
                <a:gd name="T2" fmla="*/ 23 w 25"/>
                <a:gd name="T3" fmla="*/ 7 h 10"/>
                <a:gd name="T4" fmla="*/ 22 w 25"/>
                <a:gd name="T5" fmla="*/ 7 h 10"/>
                <a:gd name="T6" fmla="*/ 22 w 25"/>
                <a:gd name="T7" fmla="*/ 6 h 10"/>
                <a:gd name="T8" fmla="*/ 22 w 25"/>
                <a:gd name="T9" fmla="*/ 6 h 10"/>
                <a:gd name="T10" fmla="*/ 21 w 25"/>
                <a:gd name="T11" fmla="*/ 5 h 10"/>
                <a:gd name="T12" fmla="*/ 20 w 25"/>
                <a:gd name="T13" fmla="*/ 6 h 10"/>
                <a:gd name="T14" fmla="*/ 19 w 25"/>
                <a:gd name="T15" fmla="*/ 5 h 10"/>
                <a:gd name="T16" fmla="*/ 18 w 25"/>
                <a:gd name="T17" fmla="*/ 5 h 10"/>
                <a:gd name="T18" fmla="*/ 17 w 25"/>
                <a:gd name="T19" fmla="*/ 4 h 10"/>
                <a:gd name="T20" fmla="*/ 16 w 25"/>
                <a:gd name="T21" fmla="*/ 3 h 10"/>
                <a:gd name="T22" fmla="*/ 15 w 25"/>
                <a:gd name="T23" fmla="*/ 2 h 10"/>
                <a:gd name="T24" fmla="*/ 14 w 25"/>
                <a:gd name="T25" fmla="*/ 2 h 10"/>
                <a:gd name="T26" fmla="*/ 13 w 25"/>
                <a:gd name="T27" fmla="*/ 2 h 10"/>
                <a:gd name="T28" fmla="*/ 13 w 25"/>
                <a:gd name="T29" fmla="*/ 1 h 10"/>
                <a:gd name="T30" fmla="*/ 12 w 25"/>
                <a:gd name="T31" fmla="*/ 0 h 10"/>
                <a:gd name="T32" fmla="*/ 10 w 25"/>
                <a:gd name="T33" fmla="*/ 0 h 10"/>
                <a:gd name="T34" fmla="*/ 8 w 25"/>
                <a:gd name="T35" fmla="*/ 0 h 10"/>
                <a:gd name="T36" fmla="*/ 7 w 25"/>
                <a:gd name="T37" fmla="*/ 0 h 10"/>
                <a:gd name="T38" fmla="*/ 6 w 25"/>
                <a:gd name="T39" fmla="*/ 0 h 10"/>
                <a:gd name="T40" fmla="*/ 4 w 25"/>
                <a:gd name="T41" fmla="*/ 0 h 10"/>
                <a:gd name="T42" fmla="*/ 2 w 25"/>
                <a:gd name="T43" fmla="*/ 1 h 10"/>
                <a:gd name="T44" fmla="*/ 1 w 25"/>
                <a:gd name="T45" fmla="*/ 2 h 10"/>
                <a:gd name="T46" fmla="*/ 1 w 25"/>
                <a:gd name="T47" fmla="*/ 3 h 10"/>
                <a:gd name="T48" fmla="*/ 0 w 25"/>
                <a:gd name="T49" fmla="*/ 4 h 10"/>
                <a:gd name="T50" fmla="*/ 1 w 25"/>
                <a:gd name="T51" fmla="*/ 4 h 10"/>
                <a:gd name="T52" fmla="*/ 2 w 25"/>
                <a:gd name="T53" fmla="*/ 4 h 10"/>
                <a:gd name="T54" fmla="*/ 2 w 25"/>
                <a:gd name="T55" fmla="*/ 3 h 10"/>
                <a:gd name="T56" fmla="*/ 3 w 25"/>
                <a:gd name="T57" fmla="*/ 3 h 10"/>
                <a:gd name="T58" fmla="*/ 4 w 25"/>
                <a:gd name="T59" fmla="*/ 3 h 10"/>
                <a:gd name="T60" fmla="*/ 5 w 25"/>
                <a:gd name="T61" fmla="*/ 2 h 10"/>
                <a:gd name="T62" fmla="*/ 6 w 25"/>
                <a:gd name="T63" fmla="*/ 2 h 10"/>
                <a:gd name="T64" fmla="*/ 7 w 25"/>
                <a:gd name="T65" fmla="*/ 1 h 10"/>
                <a:gd name="T66" fmla="*/ 8 w 25"/>
                <a:gd name="T67" fmla="*/ 2 h 10"/>
                <a:gd name="T68" fmla="*/ 7 w 25"/>
                <a:gd name="T69" fmla="*/ 2 h 10"/>
                <a:gd name="T70" fmla="*/ 8 w 25"/>
                <a:gd name="T71" fmla="*/ 3 h 10"/>
                <a:gd name="T72" fmla="*/ 9 w 25"/>
                <a:gd name="T73" fmla="*/ 3 h 10"/>
                <a:gd name="T74" fmla="*/ 9 w 25"/>
                <a:gd name="T75" fmla="*/ 3 h 10"/>
                <a:gd name="T76" fmla="*/ 11 w 25"/>
                <a:gd name="T77" fmla="*/ 3 h 10"/>
                <a:gd name="T78" fmla="*/ 12 w 25"/>
                <a:gd name="T79" fmla="*/ 3 h 10"/>
                <a:gd name="T80" fmla="*/ 11 w 25"/>
                <a:gd name="T81" fmla="*/ 4 h 10"/>
                <a:gd name="T82" fmla="*/ 12 w 25"/>
                <a:gd name="T83" fmla="*/ 5 h 10"/>
                <a:gd name="T84" fmla="*/ 14 w 25"/>
                <a:gd name="T85" fmla="*/ 5 h 10"/>
                <a:gd name="T86" fmla="*/ 15 w 25"/>
                <a:gd name="T87" fmla="*/ 5 h 10"/>
                <a:gd name="T88" fmla="*/ 15 w 25"/>
                <a:gd name="T89" fmla="*/ 6 h 10"/>
                <a:gd name="T90" fmla="*/ 16 w 25"/>
                <a:gd name="T91" fmla="*/ 7 h 10"/>
                <a:gd name="T92" fmla="*/ 17 w 25"/>
                <a:gd name="T93" fmla="*/ 8 h 10"/>
                <a:gd name="T94" fmla="*/ 17 w 25"/>
                <a:gd name="T95" fmla="*/ 9 h 10"/>
                <a:gd name="T96" fmla="*/ 18 w 25"/>
                <a:gd name="T97" fmla="*/ 9 h 10"/>
                <a:gd name="T98" fmla="*/ 19 w 25"/>
                <a:gd name="T99" fmla="*/ 9 h 10"/>
                <a:gd name="T100" fmla="*/ 21 w 25"/>
                <a:gd name="T101" fmla="*/ 9 h 10"/>
                <a:gd name="T102" fmla="*/ 22 w 25"/>
                <a:gd name="T103" fmla="*/ 9 h 10"/>
                <a:gd name="T104" fmla="*/ 24 w 25"/>
                <a:gd name="T105" fmla="*/ 9 h 10"/>
                <a:gd name="T106" fmla="*/ 25 w 25"/>
                <a:gd name="T107" fmla="*/ 9 h 10"/>
                <a:gd name="T108" fmla="*/ 25 w 25"/>
                <a:gd name="T109" fmla="*/ 8 h 10"/>
                <a:gd name="T110" fmla="*/ 25 w 25"/>
                <a:gd name="T11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0">
                  <a:moveTo>
                    <a:pt x="25" y="7"/>
                  </a:moveTo>
                  <a:cubicBezTo>
                    <a:pt x="24" y="7"/>
                    <a:pt x="24" y="7"/>
                    <a:pt x="23" y="7"/>
                  </a:cubicBezTo>
                  <a:cubicBezTo>
                    <a:pt x="23" y="7"/>
                    <a:pt x="23" y="7"/>
                    <a:pt x="22" y="7"/>
                  </a:cubicBezTo>
                  <a:cubicBezTo>
                    <a:pt x="22" y="7"/>
                    <a:pt x="22" y="6"/>
                    <a:pt x="22" y="6"/>
                  </a:cubicBezTo>
                  <a:cubicBezTo>
                    <a:pt x="22" y="6"/>
                    <a:pt x="22" y="6"/>
                    <a:pt x="22" y="6"/>
                  </a:cubicBezTo>
                  <a:cubicBezTo>
                    <a:pt x="21" y="6"/>
                    <a:pt x="21" y="5"/>
                    <a:pt x="21" y="5"/>
                  </a:cubicBezTo>
                  <a:cubicBezTo>
                    <a:pt x="21" y="5"/>
                    <a:pt x="20" y="6"/>
                    <a:pt x="20" y="6"/>
                  </a:cubicBezTo>
                  <a:cubicBezTo>
                    <a:pt x="20" y="6"/>
                    <a:pt x="20" y="5"/>
                    <a:pt x="19" y="5"/>
                  </a:cubicBezTo>
                  <a:cubicBezTo>
                    <a:pt x="19" y="5"/>
                    <a:pt x="19" y="5"/>
                    <a:pt x="18" y="5"/>
                  </a:cubicBezTo>
                  <a:cubicBezTo>
                    <a:pt x="18" y="4"/>
                    <a:pt x="18" y="4"/>
                    <a:pt x="17" y="4"/>
                  </a:cubicBezTo>
                  <a:cubicBezTo>
                    <a:pt x="17" y="3"/>
                    <a:pt x="17" y="3"/>
                    <a:pt x="16" y="3"/>
                  </a:cubicBezTo>
                  <a:cubicBezTo>
                    <a:pt x="16" y="3"/>
                    <a:pt x="16" y="2"/>
                    <a:pt x="15" y="2"/>
                  </a:cubicBezTo>
                  <a:cubicBezTo>
                    <a:pt x="15" y="2"/>
                    <a:pt x="14" y="2"/>
                    <a:pt x="14" y="2"/>
                  </a:cubicBezTo>
                  <a:cubicBezTo>
                    <a:pt x="14" y="2"/>
                    <a:pt x="13" y="2"/>
                    <a:pt x="13" y="2"/>
                  </a:cubicBezTo>
                  <a:cubicBezTo>
                    <a:pt x="13" y="2"/>
                    <a:pt x="13" y="1"/>
                    <a:pt x="13" y="1"/>
                  </a:cubicBezTo>
                  <a:cubicBezTo>
                    <a:pt x="13" y="0"/>
                    <a:pt x="12" y="0"/>
                    <a:pt x="12" y="0"/>
                  </a:cubicBezTo>
                  <a:cubicBezTo>
                    <a:pt x="11" y="0"/>
                    <a:pt x="11" y="0"/>
                    <a:pt x="10" y="0"/>
                  </a:cubicBezTo>
                  <a:cubicBezTo>
                    <a:pt x="9" y="0"/>
                    <a:pt x="9" y="0"/>
                    <a:pt x="8" y="0"/>
                  </a:cubicBezTo>
                  <a:cubicBezTo>
                    <a:pt x="8" y="0"/>
                    <a:pt x="7" y="0"/>
                    <a:pt x="7" y="0"/>
                  </a:cubicBezTo>
                  <a:cubicBezTo>
                    <a:pt x="6" y="0"/>
                    <a:pt x="6" y="0"/>
                    <a:pt x="6" y="0"/>
                  </a:cubicBezTo>
                  <a:cubicBezTo>
                    <a:pt x="5" y="0"/>
                    <a:pt x="5" y="0"/>
                    <a:pt x="4" y="0"/>
                  </a:cubicBezTo>
                  <a:cubicBezTo>
                    <a:pt x="3" y="0"/>
                    <a:pt x="3" y="1"/>
                    <a:pt x="2" y="1"/>
                  </a:cubicBezTo>
                  <a:cubicBezTo>
                    <a:pt x="2" y="2"/>
                    <a:pt x="1" y="2"/>
                    <a:pt x="1" y="2"/>
                  </a:cubicBezTo>
                  <a:cubicBezTo>
                    <a:pt x="1" y="2"/>
                    <a:pt x="1" y="3"/>
                    <a:pt x="1" y="3"/>
                  </a:cubicBezTo>
                  <a:cubicBezTo>
                    <a:pt x="1" y="3"/>
                    <a:pt x="0" y="4"/>
                    <a:pt x="0" y="4"/>
                  </a:cubicBezTo>
                  <a:cubicBezTo>
                    <a:pt x="1" y="4"/>
                    <a:pt x="1" y="4"/>
                    <a:pt x="1" y="4"/>
                  </a:cubicBezTo>
                  <a:cubicBezTo>
                    <a:pt x="2" y="4"/>
                    <a:pt x="2" y="4"/>
                    <a:pt x="2" y="4"/>
                  </a:cubicBezTo>
                  <a:cubicBezTo>
                    <a:pt x="2" y="4"/>
                    <a:pt x="2" y="3"/>
                    <a:pt x="2" y="3"/>
                  </a:cubicBezTo>
                  <a:cubicBezTo>
                    <a:pt x="2" y="3"/>
                    <a:pt x="3" y="3"/>
                    <a:pt x="3" y="3"/>
                  </a:cubicBezTo>
                  <a:cubicBezTo>
                    <a:pt x="4" y="3"/>
                    <a:pt x="4" y="3"/>
                    <a:pt x="4" y="3"/>
                  </a:cubicBezTo>
                  <a:cubicBezTo>
                    <a:pt x="5" y="2"/>
                    <a:pt x="5" y="2"/>
                    <a:pt x="5" y="2"/>
                  </a:cubicBezTo>
                  <a:cubicBezTo>
                    <a:pt x="5" y="2"/>
                    <a:pt x="5" y="2"/>
                    <a:pt x="6" y="2"/>
                  </a:cubicBezTo>
                  <a:cubicBezTo>
                    <a:pt x="6" y="1"/>
                    <a:pt x="6" y="1"/>
                    <a:pt x="7" y="1"/>
                  </a:cubicBezTo>
                  <a:cubicBezTo>
                    <a:pt x="7" y="1"/>
                    <a:pt x="8" y="1"/>
                    <a:pt x="8" y="2"/>
                  </a:cubicBezTo>
                  <a:cubicBezTo>
                    <a:pt x="8" y="2"/>
                    <a:pt x="7" y="2"/>
                    <a:pt x="7" y="2"/>
                  </a:cubicBezTo>
                  <a:cubicBezTo>
                    <a:pt x="7" y="2"/>
                    <a:pt x="7" y="3"/>
                    <a:pt x="8" y="3"/>
                  </a:cubicBezTo>
                  <a:cubicBezTo>
                    <a:pt x="8" y="3"/>
                    <a:pt x="8" y="3"/>
                    <a:pt x="9" y="3"/>
                  </a:cubicBezTo>
                  <a:cubicBezTo>
                    <a:pt x="9" y="3"/>
                    <a:pt x="9" y="3"/>
                    <a:pt x="9" y="3"/>
                  </a:cubicBezTo>
                  <a:cubicBezTo>
                    <a:pt x="10" y="3"/>
                    <a:pt x="10" y="3"/>
                    <a:pt x="11" y="3"/>
                  </a:cubicBezTo>
                  <a:cubicBezTo>
                    <a:pt x="11" y="3"/>
                    <a:pt x="12" y="3"/>
                    <a:pt x="12" y="3"/>
                  </a:cubicBezTo>
                  <a:cubicBezTo>
                    <a:pt x="12" y="4"/>
                    <a:pt x="11" y="4"/>
                    <a:pt x="11" y="4"/>
                  </a:cubicBezTo>
                  <a:cubicBezTo>
                    <a:pt x="11" y="5"/>
                    <a:pt x="12" y="4"/>
                    <a:pt x="12" y="5"/>
                  </a:cubicBezTo>
                  <a:cubicBezTo>
                    <a:pt x="13" y="5"/>
                    <a:pt x="13" y="5"/>
                    <a:pt x="14" y="5"/>
                  </a:cubicBezTo>
                  <a:cubicBezTo>
                    <a:pt x="14" y="5"/>
                    <a:pt x="15" y="5"/>
                    <a:pt x="15" y="5"/>
                  </a:cubicBezTo>
                  <a:cubicBezTo>
                    <a:pt x="15" y="6"/>
                    <a:pt x="15" y="6"/>
                    <a:pt x="15" y="6"/>
                  </a:cubicBezTo>
                  <a:cubicBezTo>
                    <a:pt x="15" y="7"/>
                    <a:pt x="15" y="7"/>
                    <a:pt x="16" y="7"/>
                  </a:cubicBezTo>
                  <a:cubicBezTo>
                    <a:pt x="16" y="7"/>
                    <a:pt x="16" y="7"/>
                    <a:pt x="17" y="8"/>
                  </a:cubicBezTo>
                  <a:cubicBezTo>
                    <a:pt x="17" y="8"/>
                    <a:pt x="17" y="8"/>
                    <a:pt x="17" y="9"/>
                  </a:cubicBezTo>
                  <a:cubicBezTo>
                    <a:pt x="17" y="9"/>
                    <a:pt x="17" y="9"/>
                    <a:pt x="18" y="9"/>
                  </a:cubicBezTo>
                  <a:cubicBezTo>
                    <a:pt x="18" y="9"/>
                    <a:pt x="18" y="9"/>
                    <a:pt x="19" y="9"/>
                  </a:cubicBezTo>
                  <a:cubicBezTo>
                    <a:pt x="20" y="9"/>
                    <a:pt x="20" y="9"/>
                    <a:pt x="21" y="9"/>
                  </a:cubicBezTo>
                  <a:cubicBezTo>
                    <a:pt x="21" y="9"/>
                    <a:pt x="22" y="9"/>
                    <a:pt x="22" y="9"/>
                  </a:cubicBezTo>
                  <a:cubicBezTo>
                    <a:pt x="23" y="9"/>
                    <a:pt x="23" y="9"/>
                    <a:pt x="24" y="9"/>
                  </a:cubicBezTo>
                  <a:cubicBezTo>
                    <a:pt x="24" y="9"/>
                    <a:pt x="25" y="10"/>
                    <a:pt x="25" y="9"/>
                  </a:cubicBezTo>
                  <a:cubicBezTo>
                    <a:pt x="25" y="9"/>
                    <a:pt x="25" y="8"/>
                    <a:pt x="25" y="8"/>
                  </a:cubicBezTo>
                  <a:cubicBezTo>
                    <a:pt x="25" y="8"/>
                    <a:pt x="25" y="8"/>
                    <a:pt x="25" y="7"/>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5" name="Freeform 45"/>
            <p:cNvSpPr>
              <a:spLocks/>
            </p:cNvSpPr>
            <p:nvPr/>
          </p:nvSpPr>
          <p:spPr bwMode="auto">
            <a:xfrm>
              <a:off x="5333438" y="5068129"/>
              <a:ext cx="48586" cy="30749"/>
            </a:xfrm>
            <a:custGeom>
              <a:avLst/>
              <a:gdLst>
                <a:gd name="T0" fmla="*/ 2 w 3"/>
                <a:gd name="T1" fmla="*/ 0 h 2"/>
                <a:gd name="T2" fmla="*/ 1 w 3"/>
                <a:gd name="T3" fmla="*/ 1 h 2"/>
                <a:gd name="T4" fmla="*/ 1 w 3"/>
                <a:gd name="T5" fmla="*/ 1 h 2"/>
                <a:gd name="T6" fmla="*/ 0 w 3"/>
                <a:gd name="T7" fmla="*/ 2 h 2"/>
                <a:gd name="T8" fmla="*/ 1 w 3"/>
                <a:gd name="T9" fmla="*/ 2 h 2"/>
                <a:gd name="T10" fmla="*/ 2 w 3"/>
                <a:gd name="T11" fmla="*/ 2 h 2"/>
                <a:gd name="T12" fmla="*/ 3 w 3"/>
                <a:gd name="T13" fmla="*/ 2 h 2"/>
                <a:gd name="T14" fmla="*/ 3 w 3"/>
                <a:gd name="T15" fmla="*/ 1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0"/>
                    <a:pt x="2" y="0"/>
                    <a:pt x="1" y="1"/>
                  </a:cubicBezTo>
                  <a:cubicBezTo>
                    <a:pt x="1" y="1"/>
                    <a:pt x="1" y="1"/>
                    <a:pt x="1" y="1"/>
                  </a:cubicBezTo>
                  <a:cubicBezTo>
                    <a:pt x="0" y="1"/>
                    <a:pt x="0" y="1"/>
                    <a:pt x="0" y="2"/>
                  </a:cubicBezTo>
                  <a:cubicBezTo>
                    <a:pt x="0" y="2"/>
                    <a:pt x="1" y="2"/>
                    <a:pt x="1" y="2"/>
                  </a:cubicBezTo>
                  <a:cubicBezTo>
                    <a:pt x="1" y="2"/>
                    <a:pt x="2" y="2"/>
                    <a:pt x="2" y="2"/>
                  </a:cubicBezTo>
                  <a:cubicBezTo>
                    <a:pt x="2" y="2"/>
                    <a:pt x="3" y="2"/>
                    <a:pt x="3" y="2"/>
                  </a:cubicBezTo>
                  <a:cubicBezTo>
                    <a:pt x="3" y="2"/>
                    <a:pt x="3" y="1"/>
                    <a:pt x="3" y="1"/>
                  </a:cubicBezTo>
                  <a:cubicBezTo>
                    <a:pt x="3" y="1"/>
                    <a:pt x="3" y="1"/>
                    <a:pt x="2"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6" name="Freeform 46"/>
            <p:cNvSpPr>
              <a:spLocks/>
            </p:cNvSpPr>
            <p:nvPr/>
          </p:nvSpPr>
          <p:spPr bwMode="auto">
            <a:xfrm>
              <a:off x="5003053" y="5420545"/>
              <a:ext cx="114178" cy="80417"/>
            </a:xfrm>
            <a:custGeom>
              <a:avLst/>
              <a:gdLst>
                <a:gd name="T0" fmla="*/ 6 w 7"/>
                <a:gd name="T1" fmla="*/ 3 h 5"/>
                <a:gd name="T2" fmla="*/ 6 w 7"/>
                <a:gd name="T3" fmla="*/ 2 h 5"/>
                <a:gd name="T4" fmla="*/ 6 w 7"/>
                <a:gd name="T5" fmla="*/ 2 h 5"/>
                <a:gd name="T6" fmla="*/ 5 w 7"/>
                <a:gd name="T7" fmla="*/ 2 h 5"/>
                <a:gd name="T8" fmla="*/ 5 w 7"/>
                <a:gd name="T9" fmla="*/ 2 h 5"/>
                <a:gd name="T10" fmla="*/ 4 w 7"/>
                <a:gd name="T11" fmla="*/ 1 h 5"/>
                <a:gd name="T12" fmla="*/ 3 w 7"/>
                <a:gd name="T13" fmla="*/ 0 h 5"/>
                <a:gd name="T14" fmla="*/ 3 w 7"/>
                <a:gd name="T15" fmla="*/ 0 h 5"/>
                <a:gd name="T16" fmla="*/ 2 w 7"/>
                <a:gd name="T17" fmla="*/ 0 h 5"/>
                <a:gd name="T18" fmla="*/ 1 w 7"/>
                <a:gd name="T19" fmla="*/ 1 h 5"/>
                <a:gd name="T20" fmla="*/ 0 w 7"/>
                <a:gd name="T21" fmla="*/ 2 h 5"/>
                <a:gd name="T22" fmla="*/ 0 w 7"/>
                <a:gd name="T23" fmla="*/ 3 h 5"/>
                <a:gd name="T24" fmla="*/ 1 w 7"/>
                <a:gd name="T25" fmla="*/ 3 h 5"/>
                <a:gd name="T26" fmla="*/ 2 w 7"/>
                <a:gd name="T27" fmla="*/ 4 h 5"/>
                <a:gd name="T28" fmla="*/ 3 w 7"/>
                <a:gd name="T29" fmla="*/ 4 h 5"/>
                <a:gd name="T30" fmla="*/ 4 w 7"/>
                <a:gd name="T31" fmla="*/ 4 h 5"/>
                <a:gd name="T32" fmla="*/ 5 w 7"/>
                <a:gd name="T33" fmla="*/ 5 h 5"/>
                <a:gd name="T34" fmla="*/ 6 w 7"/>
                <a:gd name="T35" fmla="*/ 4 h 5"/>
                <a:gd name="T36" fmla="*/ 6 w 7"/>
                <a:gd name="T37" fmla="*/ 4 h 5"/>
                <a:gd name="T38" fmla="*/ 6 w 7"/>
                <a:gd name="T39" fmla="*/ 4 h 5"/>
                <a:gd name="T40" fmla="*/ 6 w 7"/>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6" y="3"/>
                  </a:moveTo>
                  <a:cubicBezTo>
                    <a:pt x="6" y="3"/>
                    <a:pt x="7" y="2"/>
                    <a:pt x="6" y="2"/>
                  </a:cubicBezTo>
                  <a:cubicBezTo>
                    <a:pt x="6" y="2"/>
                    <a:pt x="6" y="2"/>
                    <a:pt x="6" y="2"/>
                  </a:cubicBezTo>
                  <a:cubicBezTo>
                    <a:pt x="5" y="2"/>
                    <a:pt x="5" y="2"/>
                    <a:pt x="5" y="2"/>
                  </a:cubicBezTo>
                  <a:cubicBezTo>
                    <a:pt x="5" y="2"/>
                    <a:pt x="5" y="2"/>
                    <a:pt x="5" y="2"/>
                  </a:cubicBezTo>
                  <a:cubicBezTo>
                    <a:pt x="4" y="1"/>
                    <a:pt x="4" y="1"/>
                    <a:pt x="4" y="1"/>
                  </a:cubicBezTo>
                  <a:cubicBezTo>
                    <a:pt x="3" y="1"/>
                    <a:pt x="3" y="1"/>
                    <a:pt x="3" y="0"/>
                  </a:cubicBezTo>
                  <a:cubicBezTo>
                    <a:pt x="3" y="0"/>
                    <a:pt x="3" y="0"/>
                    <a:pt x="3" y="0"/>
                  </a:cubicBezTo>
                  <a:cubicBezTo>
                    <a:pt x="3" y="0"/>
                    <a:pt x="3" y="0"/>
                    <a:pt x="2" y="0"/>
                  </a:cubicBezTo>
                  <a:cubicBezTo>
                    <a:pt x="2" y="1"/>
                    <a:pt x="2" y="1"/>
                    <a:pt x="1" y="1"/>
                  </a:cubicBezTo>
                  <a:cubicBezTo>
                    <a:pt x="1" y="1"/>
                    <a:pt x="1" y="2"/>
                    <a:pt x="0" y="2"/>
                  </a:cubicBezTo>
                  <a:cubicBezTo>
                    <a:pt x="0" y="3"/>
                    <a:pt x="0" y="3"/>
                    <a:pt x="0" y="3"/>
                  </a:cubicBezTo>
                  <a:cubicBezTo>
                    <a:pt x="0" y="3"/>
                    <a:pt x="1" y="3"/>
                    <a:pt x="1" y="3"/>
                  </a:cubicBezTo>
                  <a:cubicBezTo>
                    <a:pt x="1" y="3"/>
                    <a:pt x="1" y="3"/>
                    <a:pt x="2" y="4"/>
                  </a:cubicBezTo>
                  <a:cubicBezTo>
                    <a:pt x="2" y="4"/>
                    <a:pt x="3" y="4"/>
                    <a:pt x="3" y="4"/>
                  </a:cubicBezTo>
                  <a:cubicBezTo>
                    <a:pt x="4" y="4"/>
                    <a:pt x="4" y="4"/>
                    <a:pt x="4" y="4"/>
                  </a:cubicBezTo>
                  <a:cubicBezTo>
                    <a:pt x="5" y="4"/>
                    <a:pt x="5" y="5"/>
                    <a:pt x="5" y="5"/>
                  </a:cubicBezTo>
                  <a:cubicBezTo>
                    <a:pt x="6" y="4"/>
                    <a:pt x="6" y="4"/>
                    <a:pt x="6" y="4"/>
                  </a:cubicBezTo>
                  <a:cubicBezTo>
                    <a:pt x="6" y="4"/>
                    <a:pt x="6" y="4"/>
                    <a:pt x="6" y="4"/>
                  </a:cubicBezTo>
                  <a:cubicBezTo>
                    <a:pt x="6" y="4"/>
                    <a:pt x="6" y="4"/>
                    <a:pt x="6" y="4"/>
                  </a:cubicBezTo>
                  <a:cubicBezTo>
                    <a:pt x="6" y="4"/>
                    <a:pt x="6" y="3"/>
                    <a:pt x="6"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7" name="Freeform 47"/>
            <p:cNvSpPr>
              <a:spLocks/>
            </p:cNvSpPr>
            <p:nvPr/>
          </p:nvSpPr>
          <p:spPr bwMode="auto">
            <a:xfrm>
              <a:off x="5185251" y="5567188"/>
              <a:ext cx="131182" cy="144279"/>
            </a:xfrm>
            <a:custGeom>
              <a:avLst/>
              <a:gdLst>
                <a:gd name="T0" fmla="*/ 7 w 8"/>
                <a:gd name="T1" fmla="*/ 3 h 9"/>
                <a:gd name="T2" fmla="*/ 7 w 8"/>
                <a:gd name="T3" fmla="*/ 3 h 9"/>
                <a:gd name="T4" fmla="*/ 6 w 8"/>
                <a:gd name="T5" fmla="*/ 2 h 9"/>
                <a:gd name="T6" fmla="*/ 6 w 8"/>
                <a:gd name="T7" fmla="*/ 1 h 9"/>
                <a:gd name="T8" fmla="*/ 5 w 8"/>
                <a:gd name="T9" fmla="*/ 1 h 9"/>
                <a:gd name="T10" fmla="*/ 5 w 8"/>
                <a:gd name="T11" fmla="*/ 1 h 9"/>
                <a:gd name="T12" fmla="*/ 4 w 8"/>
                <a:gd name="T13" fmla="*/ 1 h 9"/>
                <a:gd name="T14" fmla="*/ 3 w 8"/>
                <a:gd name="T15" fmla="*/ 1 h 9"/>
                <a:gd name="T16" fmla="*/ 2 w 8"/>
                <a:gd name="T17" fmla="*/ 1 h 9"/>
                <a:gd name="T18" fmla="*/ 2 w 8"/>
                <a:gd name="T19" fmla="*/ 1 h 9"/>
                <a:gd name="T20" fmla="*/ 1 w 8"/>
                <a:gd name="T21" fmla="*/ 0 h 9"/>
                <a:gd name="T22" fmla="*/ 0 w 8"/>
                <a:gd name="T23" fmla="*/ 0 h 9"/>
                <a:gd name="T24" fmla="*/ 0 w 8"/>
                <a:gd name="T25" fmla="*/ 0 h 9"/>
                <a:gd name="T26" fmla="*/ 0 w 8"/>
                <a:gd name="T27" fmla="*/ 1 h 9"/>
                <a:gd name="T28" fmla="*/ 0 w 8"/>
                <a:gd name="T29" fmla="*/ 2 h 9"/>
                <a:gd name="T30" fmla="*/ 0 w 8"/>
                <a:gd name="T31" fmla="*/ 2 h 9"/>
                <a:gd name="T32" fmla="*/ 0 w 8"/>
                <a:gd name="T33" fmla="*/ 4 h 9"/>
                <a:gd name="T34" fmla="*/ 1 w 8"/>
                <a:gd name="T35" fmla="*/ 4 h 9"/>
                <a:gd name="T36" fmla="*/ 2 w 8"/>
                <a:gd name="T37" fmla="*/ 5 h 9"/>
                <a:gd name="T38" fmla="*/ 2 w 8"/>
                <a:gd name="T39" fmla="*/ 5 h 9"/>
                <a:gd name="T40" fmla="*/ 2 w 8"/>
                <a:gd name="T41" fmla="*/ 4 h 9"/>
                <a:gd name="T42" fmla="*/ 3 w 8"/>
                <a:gd name="T43" fmla="*/ 5 h 9"/>
                <a:gd name="T44" fmla="*/ 4 w 8"/>
                <a:gd name="T45" fmla="*/ 6 h 9"/>
                <a:gd name="T46" fmla="*/ 5 w 8"/>
                <a:gd name="T47" fmla="*/ 6 h 9"/>
                <a:gd name="T48" fmla="*/ 5 w 8"/>
                <a:gd name="T49" fmla="*/ 7 h 9"/>
                <a:gd name="T50" fmla="*/ 5 w 8"/>
                <a:gd name="T51" fmla="*/ 9 h 9"/>
                <a:gd name="T52" fmla="*/ 6 w 8"/>
                <a:gd name="T53" fmla="*/ 9 h 9"/>
                <a:gd name="T54" fmla="*/ 6 w 8"/>
                <a:gd name="T55" fmla="*/ 8 h 9"/>
                <a:gd name="T56" fmla="*/ 7 w 8"/>
                <a:gd name="T57" fmla="*/ 7 h 9"/>
                <a:gd name="T58" fmla="*/ 7 w 8"/>
                <a:gd name="T59" fmla="*/ 6 h 9"/>
                <a:gd name="T60" fmla="*/ 6 w 8"/>
                <a:gd name="T61" fmla="*/ 6 h 9"/>
                <a:gd name="T62" fmla="*/ 7 w 8"/>
                <a:gd name="T63" fmla="*/ 5 h 9"/>
                <a:gd name="T64" fmla="*/ 8 w 8"/>
                <a:gd name="T65" fmla="*/ 5 h 9"/>
                <a:gd name="T66" fmla="*/ 8 w 8"/>
                <a:gd name="T67" fmla="*/ 5 h 9"/>
                <a:gd name="T68" fmla="*/ 8 w 8"/>
                <a:gd name="T69" fmla="*/ 4 h 9"/>
                <a:gd name="T70" fmla="*/ 7 w 8"/>
                <a:gd name="T7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9">
                  <a:moveTo>
                    <a:pt x="7" y="3"/>
                  </a:moveTo>
                  <a:cubicBezTo>
                    <a:pt x="7" y="3"/>
                    <a:pt x="7" y="4"/>
                    <a:pt x="7" y="3"/>
                  </a:cubicBezTo>
                  <a:cubicBezTo>
                    <a:pt x="6" y="3"/>
                    <a:pt x="6" y="3"/>
                    <a:pt x="6" y="2"/>
                  </a:cubicBezTo>
                  <a:cubicBezTo>
                    <a:pt x="6" y="2"/>
                    <a:pt x="6" y="1"/>
                    <a:pt x="6" y="1"/>
                  </a:cubicBezTo>
                  <a:cubicBezTo>
                    <a:pt x="5" y="1"/>
                    <a:pt x="5" y="1"/>
                    <a:pt x="5" y="1"/>
                  </a:cubicBezTo>
                  <a:cubicBezTo>
                    <a:pt x="5" y="1"/>
                    <a:pt x="5" y="1"/>
                    <a:pt x="5" y="1"/>
                  </a:cubicBezTo>
                  <a:cubicBezTo>
                    <a:pt x="4" y="1"/>
                    <a:pt x="4" y="1"/>
                    <a:pt x="4" y="1"/>
                  </a:cubicBezTo>
                  <a:cubicBezTo>
                    <a:pt x="4" y="1"/>
                    <a:pt x="4" y="1"/>
                    <a:pt x="3" y="1"/>
                  </a:cubicBezTo>
                  <a:cubicBezTo>
                    <a:pt x="3" y="0"/>
                    <a:pt x="3" y="1"/>
                    <a:pt x="2" y="1"/>
                  </a:cubicBezTo>
                  <a:cubicBezTo>
                    <a:pt x="2" y="1"/>
                    <a:pt x="2" y="1"/>
                    <a:pt x="2" y="1"/>
                  </a:cubicBezTo>
                  <a:cubicBezTo>
                    <a:pt x="1" y="0"/>
                    <a:pt x="1" y="0"/>
                    <a:pt x="1"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0" y="3"/>
                    <a:pt x="0" y="3"/>
                    <a:pt x="0" y="4"/>
                  </a:cubicBezTo>
                  <a:cubicBezTo>
                    <a:pt x="0" y="4"/>
                    <a:pt x="1" y="4"/>
                    <a:pt x="1" y="4"/>
                  </a:cubicBezTo>
                  <a:cubicBezTo>
                    <a:pt x="1" y="4"/>
                    <a:pt x="1" y="5"/>
                    <a:pt x="2" y="5"/>
                  </a:cubicBezTo>
                  <a:cubicBezTo>
                    <a:pt x="2" y="5"/>
                    <a:pt x="2" y="5"/>
                    <a:pt x="2" y="5"/>
                  </a:cubicBezTo>
                  <a:cubicBezTo>
                    <a:pt x="3" y="4"/>
                    <a:pt x="2" y="4"/>
                    <a:pt x="2" y="4"/>
                  </a:cubicBezTo>
                  <a:cubicBezTo>
                    <a:pt x="3" y="3"/>
                    <a:pt x="3" y="4"/>
                    <a:pt x="3" y="5"/>
                  </a:cubicBezTo>
                  <a:cubicBezTo>
                    <a:pt x="3" y="5"/>
                    <a:pt x="3" y="6"/>
                    <a:pt x="4" y="6"/>
                  </a:cubicBezTo>
                  <a:cubicBezTo>
                    <a:pt x="4" y="6"/>
                    <a:pt x="4" y="6"/>
                    <a:pt x="5" y="6"/>
                  </a:cubicBezTo>
                  <a:cubicBezTo>
                    <a:pt x="5" y="6"/>
                    <a:pt x="5" y="7"/>
                    <a:pt x="5" y="7"/>
                  </a:cubicBezTo>
                  <a:cubicBezTo>
                    <a:pt x="5" y="8"/>
                    <a:pt x="5" y="8"/>
                    <a:pt x="5" y="9"/>
                  </a:cubicBezTo>
                  <a:cubicBezTo>
                    <a:pt x="5" y="9"/>
                    <a:pt x="6" y="9"/>
                    <a:pt x="6" y="9"/>
                  </a:cubicBezTo>
                  <a:cubicBezTo>
                    <a:pt x="6" y="9"/>
                    <a:pt x="6" y="9"/>
                    <a:pt x="6" y="8"/>
                  </a:cubicBezTo>
                  <a:cubicBezTo>
                    <a:pt x="6" y="8"/>
                    <a:pt x="7" y="8"/>
                    <a:pt x="7" y="7"/>
                  </a:cubicBezTo>
                  <a:cubicBezTo>
                    <a:pt x="7" y="7"/>
                    <a:pt x="7" y="7"/>
                    <a:pt x="7" y="6"/>
                  </a:cubicBezTo>
                  <a:cubicBezTo>
                    <a:pt x="7" y="6"/>
                    <a:pt x="6" y="6"/>
                    <a:pt x="6" y="6"/>
                  </a:cubicBezTo>
                  <a:cubicBezTo>
                    <a:pt x="6" y="5"/>
                    <a:pt x="6" y="5"/>
                    <a:pt x="7" y="5"/>
                  </a:cubicBezTo>
                  <a:cubicBezTo>
                    <a:pt x="7" y="5"/>
                    <a:pt x="7" y="5"/>
                    <a:pt x="8" y="5"/>
                  </a:cubicBezTo>
                  <a:cubicBezTo>
                    <a:pt x="8" y="5"/>
                    <a:pt x="8" y="5"/>
                    <a:pt x="8" y="5"/>
                  </a:cubicBezTo>
                  <a:cubicBezTo>
                    <a:pt x="8" y="5"/>
                    <a:pt x="8" y="5"/>
                    <a:pt x="8" y="4"/>
                  </a:cubicBezTo>
                  <a:cubicBezTo>
                    <a:pt x="7" y="4"/>
                    <a:pt x="8" y="4"/>
                    <a:pt x="7"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8" name="Freeform 48"/>
            <p:cNvSpPr>
              <a:spLocks/>
            </p:cNvSpPr>
            <p:nvPr/>
          </p:nvSpPr>
          <p:spPr bwMode="auto">
            <a:xfrm>
              <a:off x="5282423" y="5711467"/>
              <a:ext cx="17006"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9" name="Freeform 49"/>
            <p:cNvSpPr>
              <a:spLocks/>
            </p:cNvSpPr>
            <p:nvPr/>
          </p:nvSpPr>
          <p:spPr bwMode="auto">
            <a:xfrm>
              <a:off x="5860597" y="659605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60" name="Freeform 50"/>
            <p:cNvSpPr>
              <a:spLocks/>
            </p:cNvSpPr>
            <p:nvPr/>
          </p:nvSpPr>
          <p:spPr bwMode="auto">
            <a:xfrm>
              <a:off x="5860597" y="6548752"/>
              <a:ext cx="529587" cy="596033"/>
            </a:xfrm>
            <a:custGeom>
              <a:avLst/>
              <a:gdLst>
                <a:gd name="T0" fmla="*/ 31 w 32"/>
                <a:gd name="T1" fmla="*/ 22 h 37"/>
                <a:gd name="T2" fmla="*/ 29 w 32"/>
                <a:gd name="T3" fmla="*/ 20 h 37"/>
                <a:gd name="T4" fmla="*/ 29 w 32"/>
                <a:gd name="T5" fmla="*/ 19 h 37"/>
                <a:gd name="T6" fmla="*/ 25 w 32"/>
                <a:gd name="T7" fmla="*/ 18 h 37"/>
                <a:gd name="T8" fmla="*/ 25 w 32"/>
                <a:gd name="T9" fmla="*/ 18 h 37"/>
                <a:gd name="T10" fmla="*/ 24 w 32"/>
                <a:gd name="T11" fmla="*/ 16 h 37"/>
                <a:gd name="T12" fmla="*/ 24 w 32"/>
                <a:gd name="T13" fmla="*/ 13 h 37"/>
                <a:gd name="T14" fmla="*/ 23 w 32"/>
                <a:gd name="T15" fmla="*/ 11 h 37"/>
                <a:gd name="T16" fmla="*/ 20 w 32"/>
                <a:gd name="T17" fmla="*/ 11 h 37"/>
                <a:gd name="T18" fmla="*/ 19 w 32"/>
                <a:gd name="T19" fmla="*/ 9 h 37"/>
                <a:gd name="T20" fmla="*/ 16 w 32"/>
                <a:gd name="T21" fmla="*/ 8 h 37"/>
                <a:gd name="T22" fmla="*/ 14 w 32"/>
                <a:gd name="T23" fmla="*/ 8 h 37"/>
                <a:gd name="T24" fmla="*/ 13 w 32"/>
                <a:gd name="T25" fmla="*/ 7 h 37"/>
                <a:gd name="T26" fmla="*/ 11 w 32"/>
                <a:gd name="T27" fmla="*/ 5 h 37"/>
                <a:gd name="T28" fmla="*/ 11 w 32"/>
                <a:gd name="T29" fmla="*/ 2 h 37"/>
                <a:gd name="T30" fmla="*/ 11 w 32"/>
                <a:gd name="T31" fmla="*/ 0 h 37"/>
                <a:gd name="T32" fmla="*/ 9 w 32"/>
                <a:gd name="T33" fmla="*/ 0 h 37"/>
                <a:gd name="T34" fmla="*/ 7 w 32"/>
                <a:gd name="T35" fmla="*/ 1 h 37"/>
                <a:gd name="T36" fmla="*/ 6 w 32"/>
                <a:gd name="T37" fmla="*/ 2 h 37"/>
                <a:gd name="T38" fmla="*/ 4 w 32"/>
                <a:gd name="T39" fmla="*/ 3 h 37"/>
                <a:gd name="T40" fmla="*/ 2 w 32"/>
                <a:gd name="T41" fmla="*/ 4 h 37"/>
                <a:gd name="T42" fmla="*/ 1 w 32"/>
                <a:gd name="T43" fmla="*/ 5 h 37"/>
                <a:gd name="T44" fmla="*/ 2 w 32"/>
                <a:gd name="T45" fmla="*/ 7 h 37"/>
                <a:gd name="T46" fmla="*/ 3 w 32"/>
                <a:gd name="T47" fmla="*/ 10 h 37"/>
                <a:gd name="T48" fmla="*/ 3 w 32"/>
                <a:gd name="T49" fmla="*/ 13 h 37"/>
                <a:gd name="T50" fmla="*/ 2 w 32"/>
                <a:gd name="T51" fmla="*/ 14 h 37"/>
                <a:gd name="T52" fmla="*/ 2 w 32"/>
                <a:gd name="T53" fmla="*/ 17 h 37"/>
                <a:gd name="T54" fmla="*/ 3 w 32"/>
                <a:gd name="T55" fmla="*/ 18 h 37"/>
                <a:gd name="T56" fmla="*/ 3 w 32"/>
                <a:gd name="T57" fmla="*/ 19 h 37"/>
                <a:gd name="T58" fmla="*/ 3 w 32"/>
                <a:gd name="T59" fmla="*/ 19 h 37"/>
                <a:gd name="T60" fmla="*/ 3 w 32"/>
                <a:gd name="T61" fmla="*/ 19 h 37"/>
                <a:gd name="T62" fmla="*/ 2 w 32"/>
                <a:gd name="T63" fmla="*/ 21 h 37"/>
                <a:gd name="T64" fmla="*/ 3 w 32"/>
                <a:gd name="T65" fmla="*/ 21 h 37"/>
                <a:gd name="T66" fmla="*/ 5 w 32"/>
                <a:gd name="T67" fmla="*/ 24 h 37"/>
                <a:gd name="T68" fmla="*/ 8 w 32"/>
                <a:gd name="T69" fmla="*/ 26 h 37"/>
                <a:gd name="T70" fmla="*/ 8 w 32"/>
                <a:gd name="T71" fmla="*/ 29 h 37"/>
                <a:gd name="T72" fmla="*/ 10 w 32"/>
                <a:gd name="T73" fmla="*/ 30 h 37"/>
                <a:gd name="T74" fmla="*/ 10 w 32"/>
                <a:gd name="T75" fmla="*/ 33 h 37"/>
                <a:gd name="T76" fmla="*/ 9 w 32"/>
                <a:gd name="T77" fmla="*/ 36 h 37"/>
                <a:gd name="T78" fmla="*/ 10 w 32"/>
                <a:gd name="T79" fmla="*/ 37 h 37"/>
                <a:gd name="T80" fmla="*/ 11 w 32"/>
                <a:gd name="T81" fmla="*/ 36 h 37"/>
                <a:gd name="T82" fmla="*/ 14 w 32"/>
                <a:gd name="T83" fmla="*/ 36 h 37"/>
                <a:gd name="T84" fmla="*/ 16 w 32"/>
                <a:gd name="T85" fmla="*/ 37 h 37"/>
                <a:gd name="T86" fmla="*/ 17 w 32"/>
                <a:gd name="T87" fmla="*/ 35 h 37"/>
                <a:gd name="T88" fmla="*/ 19 w 32"/>
                <a:gd name="T89" fmla="*/ 35 h 37"/>
                <a:gd name="T90" fmla="*/ 20 w 32"/>
                <a:gd name="T91" fmla="*/ 36 h 37"/>
                <a:gd name="T92" fmla="*/ 20 w 32"/>
                <a:gd name="T93" fmla="*/ 34 h 37"/>
                <a:gd name="T94" fmla="*/ 21 w 32"/>
                <a:gd name="T95" fmla="*/ 30 h 37"/>
                <a:gd name="T96" fmla="*/ 23 w 32"/>
                <a:gd name="T97" fmla="*/ 28 h 37"/>
                <a:gd name="T98" fmla="*/ 26 w 32"/>
                <a:gd name="T99" fmla="*/ 27 h 37"/>
                <a:gd name="T100" fmla="*/ 30 w 32"/>
                <a:gd name="T101" fmla="*/ 28 h 37"/>
                <a:gd name="T102" fmla="*/ 31 w 32"/>
                <a:gd name="T103" fmla="*/ 29 h 37"/>
                <a:gd name="T104" fmla="*/ 31 w 32"/>
                <a:gd name="T105" fmla="*/ 29 h 37"/>
                <a:gd name="T106" fmla="*/ 32 w 32"/>
                <a:gd name="T107" fmla="*/ 25 h 37"/>
                <a:gd name="T108" fmla="*/ 31 w 32"/>
                <a:gd name="T10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 h="37">
                  <a:moveTo>
                    <a:pt x="31" y="23"/>
                  </a:moveTo>
                  <a:cubicBezTo>
                    <a:pt x="31" y="23"/>
                    <a:pt x="31" y="22"/>
                    <a:pt x="31" y="22"/>
                  </a:cubicBezTo>
                  <a:cubicBezTo>
                    <a:pt x="31" y="22"/>
                    <a:pt x="30" y="22"/>
                    <a:pt x="29" y="22"/>
                  </a:cubicBezTo>
                  <a:cubicBezTo>
                    <a:pt x="29" y="21"/>
                    <a:pt x="29" y="21"/>
                    <a:pt x="29" y="20"/>
                  </a:cubicBezTo>
                  <a:cubicBezTo>
                    <a:pt x="29" y="20"/>
                    <a:pt x="30" y="20"/>
                    <a:pt x="29" y="19"/>
                  </a:cubicBezTo>
                  <a:cubicBezTo>
                    <a:pt x="29" y="19"/>
                    <a:pt x="29" y="19"/>
                    <a:pt x="29" y="19"/>
                  </a:cubicBezTo>
                  <a:cubicBezTo>
                    <a:pt x="28" y="19"/>
                    <a:pt x="27" y="19"/>
                    <a:pt x="26" y="19"/>
                  </a:cubicBezTo>
                  <a:cubicBezTo>
                    <a:pt x="25" y="18"/>
                    <a:pt x="25" y="18"/>
                    <a:pt x="25" y="18"/>
                  </a:cubicBezTo>
                  <a:cubicBezTo>
                    <a:pt x="25" y="18"/>
                    <a:pt x="25" y="18"/>
                    <a:pt x="25" y="18"/>
                  </a:cubicBezTo>
                  <a:cubicBezTo>
                    <a:pt x="25" y="18"/>
                    <a:pt x="25" y="18"/>
                    <a:pt x="25" y="18"/>
                  </a:cubicBezTo>
                  <a:cubicBezTo>
                    <a:pt x="25" y="17"/>
                    <a:pt x="25" y="17"/>
                    <a:pt x="25" y="16"/>
                  </a:cubicBezTo>
                  <a:cubicBezTo>
                    <a:pt x="24" y="16"/>
                    <a:pt x="24" y="16"/>
                    <a:pt x="24" y="16"/>
                  </a:cubicBezTo>
                  <a:cubicBezTo>
                    <a:pt x="23" y="15"/>
                    <a:pt x="24" y="14"/>
                    <a:pt x="24" y="14"/>
                  </a:cubicBezTo>
                  <a:cubicBezTo>
                    <a:pt x="24" y="13"/>
                    <a:pt x="24" y="13"/>
                    <a:pt x="24" y="13"/>
                  </a:cubicBezTo>
                  <a:cubicBezTo>
                    <a:pt x="24" y="13"/>
                    <a:pt x="24" y="12"/>
                    <a:pt x="23" y="12"/>
                  </a:cubicBezTo>
                  <a:cubicBezTo>
                    <a:pt x="23" y="11"/>
                    <a:pt x="23" y="11"/>
                    <a:pt x="23" y="11"/>
                  </a:cubicBezTo>
                  <a:cubicBezTo>
                    <a:pt x="22" y="11"/>
                    <a:pt x="22" y="11"/>
                    <a:pt x="22" y="11"/>
                  </a:cubicBezTo>
                  <a:cubicBezTo>
                    <a:pt x="21" y="11"/>
                    <a:pt x="21" y="11"/>
                    <a:pt x="20" y="11"/>
                  </a:cubicBezTo>
                  <a:cubicBezTo>
                    <a:pt x="20" y="11"/>
                    <a:pt x="20" y="10"/>
                    <a:pt x="20" y="10"/>
                  </a:cubicBezTo>
                  <a:cubicBezTo>
                    <a:pt x="19" y="10"/>
                    <a:pt x="19" y="10"/>
                    <a:pt x="19" y="9"/>
                  </a:cubicBezTo>
                  <a:cubicBezTo>
                    <a:pt x="18" y="9"/>
                    <a:pt x="18" y="9"/>
                    <a:pt x="17" y="9"/>
                  </a:cubicBezTo>
                  <a:cubicBezTo>
                    <a:pt x="17" y="8"/>
                    <a:pt x="17" y="8"/>
                    <a:pt x="16" y="8"/>
                  </a:cubicBezTo>
                  <a:cubicBezTo>
                    <a:pt x="16" y="8"/>
                    <a:pt x="15" y="8"/>
                    <a:pt x="15" y="8"/>
                  </a:cubicBezTo>
                  <a:cubicBezTo>
                    <a:pt x="15" y="8"/>
                    <a:pt x="15" y="8"/>
                    <a:pt x="14" y="8"/>
                  </a:cubicBezTo>
                  <a:cubicBezTo>
                    <a:pt x="14" y="8"/>
                    <a:pt x="14" y="8"/>
                    <a:pt x="13" y="8"/>
                  </a:cubicBezTo>
                  <a:cubicBezTo>
                    <a:pt x="13" y="7"/>
                    <a:pt x="13" y="7"/>
                    <a:pt x="13" y="7"/>
                  </a:cubicBezTo>
                  <a:cubicBezTo>
                    <a:pt x="12" y="6"/>
                    <a:pt x="12" y="7"/>
                    <a:pt x="11" y="6"/>
                  </a:cubicBezTo>
                  <a:cubicBezTo>
                    <a:pt x="11" y="6"/>
                    <a:pt x="11" y="5"/>
                    <a:pt x="11" y="5"/>
                  </a:cubicBezTo>
                  <a:cubicBezTo>
                    <a:pt x="11" y="4"/>
                    <a:pt x="11" y="4"/>
                    <a:pt x="11" y="3"/>
                  </a:cubicBezTo>
                  <a:cubicBezTo>
                    <a:pt x="11" y="3"/>
                    <a:pt x="11" y="2"/>
                    <a:pt x="11" y="2"/>
                  </a:cubicBezTo>
                  <a:cubicBezTo>
                    <a:pt x="11" y="1"/>
                    <a:pt x="11" y="1"/>
                    <a:pt x="11" y="0"/>
                  </a:cubicBezTo>
                  <a:cubicBezTo>
                    <a:pt x="11" y="0"/>
                    <a:pt x="11" y="0"/>
                    <a:pt x="11" y="0"/>
                  </a:cubicBezTo>
                  <a:cubicBezTo>
                    <a:pt x="11" y="0"/>
                    <a:pt x="10" y="0"/>
                    <a:pt x="10" y="0"/>
                  </a:cubicBezTo>
                  <a:cubicBezTo>
                    <a:pt x="10" y="0"/>
                    <a:pt x="10" y="0"/>
                    <a:pt x="9" y="0"/>
                  </a:cubicBezTo>
                  <a:cubicBezTo>
                    <a:pt x="9" y="0"/>
                    <a:pt x="9" y="0"/>
                    <a:pt x="8" y="0"/>
                  </a:cubicBezTo>
                  <a:cubicBezTo>
                    <a:pt x="8" y="0"/>
                    <a:pt x="8" y="0"/>
                    <a:pt x="7" y="1"/>
                  </a:cubicBezTo>
                  <a:cubicBezTo>
                    <a:pt x="7" y="1"/>
                    <a:pt x="7" y="2"/>
                    <a:pt x="6" y="2"/>
                  </a:cubicBezTo>
                  <a:cubicBezTo>
                    <a:pt x="6" y="2"/>
                    <a:pt x="6" y="2"/>
                    <a:pt x="6" y="2"/>
                  </a:cubicBezTo>
                  <a:cubicBezTo>
                    <a:pt x="5" y="2"/>
                    <a:pt x="5" y="2"/>
                    <a:pt x="4" y="2"/>
                  </a:cubicBezTo>
                  <a:cubicBezTo>
                    <a:pt x="4" y="3"/>
                    <a:pt x="4" y="3"/>
                    <a:pt x="4" y="3"/>
                  </a:cubicBezTo>
                  <a:cubicBezTo>
                    <a:pt x="4" y="3"/>
                    <a:pt x="4" y="3"/>
                    <a:pt x="3" y="4"/>
                  </a:cubicBezTo>
                  <a:cubicBezTo>
                    <a:pt x="3" y="4"/>
                    <a:pt x="2" y="4"/>
                    <a:pt x="2" y="4"/>
                  </a:cubicBezTo>
                  <a:cubicBezTo>
                    <a:pt x="1" y="4"/>
                    <a:pt x="1" y="4"/>
                    <a:pt x="0" y="3"/>
                  </a:cubicBezTo>
                  <a:cubicBezTo>
                    <a:pt x="1" y="4"/>
                    <a:pt x="1" y="4"/>
                    <a:pt x="1" y="5"/>
                  </a:cubicBezTo>
                  <a:cubicBezTo>
                    <a:pt x="1" y="5"/>
                    <a:pt x="1" y="5"/>
                    <a:pt x="1" y="6"/>
                  </a:cubicBezTo>
                  <a:cubicBezTo>
                    <a:pt x="2" y="6"/>
                    <a:pt x="2" y="6"/>
                    <a:pt x="2" y="7"/>
                  </a:cubicBezTo>
                  <a:cubicBezTo>
                    <a:pt x="2" y="8"/>
                    <a:pt x="2" y="8"/>
                    <a:pt x="2" y="8"/>
                  </a:cubicBezTo>
                  <a:cubicBezTo>
                    <a:pt x="2" y="9"/>
                    <a:pt x="3" y="9"/>
                    <a:pt x="3" y="10"/>
                  </a:cubicBezTo>
                  <a:cubicBezTo>
                    <a:pt x="2" y="11"/>
                    <a:pt x="2" y="11"/>
                    <a:pt x="2" y="11"/>
                  </a:cubicBezTo>
                  <a:cubicBezTo>
                    <a:pt x="2" y="12"/>
                    <a:pt x="2" y="12"/>
                    <a:pt x="3" y="13"/>
                  </a:cubicBezTo>
                  <a:cubicBezTo>
                    <a:pt x="3" y="13"/>
                    <a:pt x="3" y="13"/>
                    <a:pt x="3" y="14"/>
                  </a:cubicBezTo>
                  <a:cubicBezTo>
                    <a:pt x="3" y="14"/>
                    <a:pt x="3" y="14"/>
                    <a:pt x="2" y="14"/>
                  </a:cubicBezTo>
                  <a:cubicBezTo>
                    <a:pt x="2" y="15"/>
                    <a:pt x="2" y="15"/>
                    <a:pt x="2" y="16"/>
                  </a:cubicBezTo>
                  <a:cubicBezTo>
                    <a:pt x="2" y="16"/>
                    <a:pt x="2" y="16"/>
                    <a:pt x="2" y="17"/>
                  </a:cubicBezTo>
                  <a:cubicBezTo>
                    <a:pt x="3" y="17"/>
                    <a:pt x="3" y="17"/>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20"/>
                  </a:cubicBezTo>
                  <a:cubicBezTo>
                    <a:pt x="3" y="20"/>
                    <a:pt x="2" y="20"/>
                    <a:pt x="2" y="21"/>
                  </a:cubicBezTo>
                  <a:cubicBezTo>
                    <a:pt x="2" y="21"/>
                    <a:pt x="2" y="21"/>
                    <a:pt x="2" y="21"/>
                  </a:cubicBezTo>
                  <a:cubicBezTo>
                    <a:pt x="3" y="21"/>
                    <a:pt x="3" y="21"/>
                    <a:pt x="3" y="21"/>
                  </a:cubicBezTo>
                  <a:cubicBezTo>
                    <a:pt x="4" y="22"/>
                    <a:pt x="4" y="22"/>
                    <a:pt x="4" y="22"/>
                  </a:cubicBezTo>
                  <a:cubicBezTo>
                    <a:pt x="4" y="23"/>
                    <a:pt x="5" y="23"/>
                    <a:pt x="5" y="24"/>
                  </a:cubicBezTo>
                  <a:cubicBezTo>
                    <a:pt x="6" y="24"/>
                    <a:pt x="6" y="25"/>
                    <a:pt x="7" y="25"/>
                  </a:cubicBezTo>
                  <a:cubicBezTo>
                    <a:pt x="8" y="25"/>
                    <a:pt x="7" y="25"/>
                    <a:pt x="8" y="26"/>
                  </a:cubicBezTo>
                  <a:cubicBezTo>
                    <a:pt x="8" y="27"/>
                    <a:pt x="8" y="26"/>
                    <a:pt x="8" y="27"/>
                  </a:cubicBezTo>
                  <a:cubicBezTo>
                    <a:pt x="8" y="28"/>
                    <a:pt x="8" y="28"/>
                    <a:pt x="8" y="29"/>
                  </a:cubicBezTo>
                  <a:cubicBezTo>
                    <a:pt x="9" y="29"/>
                    <a:pt x="9" y="29"/>
                    <a:pt x="9" y="29"/>
                  </a:cubicBezTo>
                  <a:cubicBezTo>
                    <a:pt x="10" y="30"/>
                    <a:pt x="10" y="30"/>
                    <a:pt x="10" y="30"/>
                  </a:cubicBezTo>
                  <a:cubicBezTo>
                    <a:pt x="10" y="31"/>
                    <a:pt x="10" y="31"/>
                    <a:pt x="10" y="32"/>
                  </a:cubicBezTo>
                  <a:cubicBezTo>
                    <a:pt x="10" y="32"/>
                    <a:pt x="10" y="32"/>
                    <a:pt x="10" y="33"/>
                  </a:cubicBezTo>
                  <a:cubicBezTo>
                    <a:pt x="9" y="33"/>
                    <a:pt x="9" y="34"/>
                    <a:pt x="9" y="34"/>
                  </a:cubicBezTo>
                  <a:cubicBezTo>
                    <a:pt x="9" y="35"/>
                    <a:pt x="9" y="35"/>
                    <a:pt x="9" y="36"/>
                  </a:cubicBezTo>
                  <a:cubicBezTo>
                    <a:pt x="10" y="36"/>
                    <a:pt x="10" y="36"/>
                    <a:pt x="10" y="37"/>
                  </a:cubicBezTo>
                  <a:cubicBezTo>
                    <a:pt x="10" y="37"/>
                    <a:pt x="10" y="37"/>
                    <a:pt x="10" y="37"/>
                  </a:cubicBezTo>
                  <a:cubicBezTo>
                    <a:pt x="10" y="36"/>
                    <a:pt x="10" y="36"/>
                    <a:pt x="11" y="36"/>
                  </a:cubicBezTo>
                  <a:cubicBezTo>
                    <a:pt x="11" y="36"/>
                    <a:pt x="11" y="36"/>
                    <a:pt x="11" y="36"/>
                  </a:cubicBezTo>
                  <a:cubicBezTo>
                    <a:pt x="11" y="35"/>
                    <a:pt x="12" y="35"/>
                    <a:pt x="12" y="35"/>
                  </a:cubicBezTo>
                  <a:cubicBezTo>
                    <a:pt x="13" y="35"/>
                    <a:pt x="13" y="36"/>
                    <a:pt x="14" y="36"/>
                  </a:cubicBezTo>
                  <a:cubicBezTo>
                    <a:pt x="14" y="36"/>
                    <a:pt x="14" y="36"/>
                    <a:pt x="15" y="36"/>
                  </a:cubicBezTo>
                  <a:cubicBezTo>
                    <a:pt x="15" y="36"/>
                    <a:pt x="15" y="37"/>
                    <a:pt x="16" y="37"/>
                  </a:cubicBezTo>
                  <a:cubicBezTo>
                    <a:pt x="16" y="37"/>
                    <a:pt x="16" y="36"/>
                    <a:pt x="16" y="36"/>
                  </a:cubicBezTo>
                  <a:cubicBezTo>
                    <a:pt x="16" y="36"/>
                    <a:pt x="17" y="36"/>
                    <a:pt x="17" y="35"/>
                  </a:cubicBezTo>
                  <a:cubicBezTo>
                    <a:pt x="18" y="35"/>
                    <a:pt x="18" y="35"/>
                    <a:pt x="18" y="35"/>
                  </a:cubicBezTo>
                  <a:cubicBezTo>
                    <a:pt x="19" y="35"/>
                    <a:pt x="19" y="35"/>
                    <a:pt x="19" y="35"/>
                  </a:cubicBezTo>
                  <a:cubicBezTo>
                    <a:pt x="20" y="36"/>
                    <a:pt x="20" y="36"/>
                    <a:pt x="20" y="36"/>
                  </a:cubicBezTo>
                  <a:cubicBezTo>
                    <a:pt x="20" y="36"/>
                    <a:pt x="20" y="36"/>
                    <a:pt x="20" y="36"/>
                  </a:cubicBezTo>
                  <a:cubicBezTo>
                    <a:pt x="20" y="35"/>
                    <a:pt x="20" y="35"/>
                    <a:pt x="20" y="35"/>
                  </a:cubicBezTo>
                  <a:cubicBezTo>
                    <a:pt x="20" y="35"/>
                    <a:pt x="20" y="34"/>
                    <a:pt x="20" y="34"/>
                  </a:cubicBezTo>
                  <a:cubicBezTo>
                    <a:pt x="20" y="33"/>
                    <a:pt x="20" y="33"/>
                    <a:pt x="20" y="32"/>
                  </a:cubicBezTo>
                  <a:cubicBezTo>
                    <a:pt x="20" y="31"/>
                    <a:pt x="20" y="31"/>
                    <a:pt x="21" y="30"/>
                  </a:cubicBezTo>
                  <a:cubicBezTo>
                    <a:pt x="21" y="29"/>
                    <a:pt x="21" y="29"/>
                    <a:pt x="22" y="29"/>
                  </a:cubicBezTo>
                  <a:cubicBezTo>
                    <a:pt x="22" y="28"/>
                    <a:pt x="23" y="28"/>
                    <a:pt x="23" y="28"/>
                  </a:cubicBezTo>
                  <a:cubicBezTo>
                    <a:pt x="24" y="28"/>
                    <a:pt x="24" y="28"/>
                    <a:pt x="25" y="28"/>
                  </a:cubicBezTo>
                  <a:cubicBezTo>
                    <a:pt x="25" y="28"/>
                    <a:pt x="26" y="27"/>
                    <a:pt x="26" y="27"/>
                  </a:cubicBezTo>
                  <a:cubicBezTo>
                    <a:pt x="27" y="27"/>
                    <a:pt x="28" y="27"/>
                    <a:pt x="28" y="28"/>
                  </a:cubicBezTo>
                  <a:cubicBezTo>
                    <a:pt x="29" y="28"/>
                    <a:pt x="29" y="28"/>
                    <a:pt x="30" y="28"/>
                  </a:cubicBezTo>
                  <a:cubicBezTo>
                    <a:pt x="30" y="29"/>
                    <a:pt x="30" y="29"/>
                    <a:pt x="31" y="29"/>
                  </a:cubicBezTo>
                  <a:cubicBezTo>
                    <a:pt x="31" y="29"/>
                    <a:pt x="31" y="29"/>
                    <a:pt x="31" y="29"/>
                  </a:cubicBezTo>
                  <a:cubicBezTo>
                    <a:pt x="31" y="29"/>
                    <a:pt x="31" y="30"/>
                    <a:pt x="32" y="29"/>
                  </a:cubicBezTo>
                  <a:cubicBezTo>
                    <a:pt x="32" y="29"/>
                    <a:pt x="31" y="29"/>
                    <a:pt x="31" y="29"/>
                  </a:cubicBezTo>
                  <a:cubicBezTo>
                    <a:pt x="31" y="28"/>
                    <a:pt x="31" y="28"/>
                    <a:pt x="32" y="27"/>
                  </a:cubicBezTo>
                  <a:cubicBezTo>
                    <a:pt x="32" y="26"/>
                    <a:pt x="32" y="26"/>
                    <a:pt x="32" y="25"/>
                  </a:cubicBezTo>
                  <a:cubicBezTo>
                    <a:pt x="32" y="24"/>
                    <a:pt x="32" y="24"/>
                    <a:pt x="32" y="24"/>
                  </a:cubicBezTo>
                  <a:cubicBezTo>
                    <a:pt x="32" y="23"/>
                    <a:pt x="32" y="23"/>
                    <a:pt x="31" y="2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61" name="Freeform 51"/>
            <p:cNvSpPr>
              <a:spLocks/>
            </p:cNvSpPr>
            <p:nvPr/>
          </p:nvSpPr>
          <p:spPr bwMode="auto">
            <a:xfrm>
              <a:off x="10502989" y="5212407"/>
              <a:ext cx="446991" cy="288556"/>
            </a:xfrm>
            <a:custGeom>
              <a:avLst/>
              <a:gdLst>
                <a:gd name="T0" fmla="*/ 23 w 27"/>
                <a:gd name="T1" fmla="*/ 2 h 18"/>
                <a:gd name="T2" fmla="*/ 22 w 27"/>
                <a:gd name="T3" fmla="*/ 0 h 18"/>
                <a:gd name="T4" fmla="*/ 22 w 27"/>
                <a:gd name="T5" fmla="*/ 0 h 18"/>
                <a:gd name="T6" fmla="*/ 21 w 27"/>
                <a:gd name="T7" fmla="*/ 1 h 18"/>
                <a:gd name="T8" fmla="*/ 18 w 27"/>
                <a:gd name="T9" fmla="*/ 2 h 18"/>
                <a:gd name="T10" fmla="*/ 16 w 27"/>
                <a:gd name="T11" fmla="*/ 2 h 18"/>
                <a:gd name="T12" fmla="*/ 13 w 27"/>
                <a:gd name="T13" fmla="*/ 3 h 18"/>
                <a:gd name="T14" fmla="*/ 11 w 27"/>
                <a:gd name="T15" fmla="*/ 4 h 18"/>
                <a:gd name="T16" fmla="*/ 11 w 27"/>
                <a:gd name="T17" fmla="*/ 5 h 18"/>
                <a:gd name="T18" fmla="*/ 10 w 27"/>
                <a:gd name="T19" fmla="*/ 7 h 18"/>
                <a:gd name="T20" fmla="*/ 9 w 27"/>
                <a:gd name="T21" fmla="*/ 8 h 18"/>
                <a:gd name="T22" fmla="*/ 8 w 27"/>
                <a:gd name="T23" fmla="*/ 9 h 18"/>
                <a:gd name="T24" fmla="*/ 8 w 27"/>
                <a:gd name="T25" fmla="*/ 9 h 18"/>
                <a:gd name="T26" fmla="*/ 7 w 27"/>
                <a:gd name="T27" fmla="*/ 7 h 18"/>
                <a:gd name="T28" fmla="*/ 6 w 27"/>
                <a:gd name="T29" fmla="*/ 6 h 18"/>
                <a:gd name="T30" fmla="*/ 5 w 27"/>
                <a:gd name="T31" fmla="*/ 6 h 18"/>
                <a:gd name="T32" fmla="*/ 4 w 27"/>
                <a:gd name="T33" fmla="*/ 5 h 18"/>
                <a:gd name="T34" fmla="*/ 2 w 27"/>
                <a:gd name="T35" fmla="*/ 5 h 18"/>
                <a:gd name="T36" fmla="*/ 0 w 27"/>
                <a:gd name="T37" fmla="*/ 5 h 18"/>
                <a:gd name="T38" fmla="*/ 0 w 27"/>
                <a:gd name="T39" fmla="*/ 5 h 18"/>
                <a:gd name="T40" fmla="*/ 0 w 27"/>
                <a:gd name="T41" fmla="*/ 6 h 18"/>
                <a:gd name="T42" fmla="*/ 1 w 27"/>
                <a:gd name="T43" fmla="*/ 6 h 18"/>
                <a:gd name="T44" fmla="*/ 2 w 27"/>
                <a:gd name="T45" fmla="*/ 8 h 18"/>
                <a:gd name="T46" fmla="*/ 2 w 27"/>
                <a:gd name="T47" fmla="*/ 8 h 18"/>
                <a:gd name="T48" fmla="*/ 1 w 27"/>
                <a:gd name="T49" fmla="*/ 9 h 18"/>
                <a:gd name="T50" fmla="*/ 1 w 27"/>
                <a:gd name="T51" fmla="*/ 10 h 18"/>
                <a:gd name="T52" fmla="*/ 1 w 27"/>
                <a:gd name="T53" fmla="*/ 11 h 18"/>
                <a:gd name="T54" fmla="*/ 2 w 27"/>
                <a:gd name="T55" fmla="*/ 12 h 18"/>
                <a:gd name="T56" fmla="*/ 2 w 27"/>
                <a:gd name="T57" fmla="*/ 13 h 18"/>
                <a:gd name="T58" fmla="*/ 2 w 27"/>
                <a:gd name="T59" fmla="*/ 15 h 18"/>
                <a:gd name="T60" fmla="*/ 3 w 27"/>
                <a:gd name="T61" fmla="*/ 16 h 18"/>
                <a:gd name="T62" fmla="*/ 2 w 27"/>
                <a:gd name="T63" fmla="*/ 17 h 18"/>
                <a:gd name="T64" fmla="*/ 3 w 27"/>
                <a:gd name="T65" fmla="*/ 18 h 18"/>
                <a:gd name="T66" fmla="*/ 4 w 27"/>
                <a:gd name="T67" fmla="*/ 18 h 18"/>
                <a:gd name="T68" fmla="*/ 6 w 27"/>
                <a:gd name="T69" fmla="*/ 18 h 18"/>
                <a:gd name="T70" fmla="*/ 7 w 27"/>
                <a:gd name="T71" fmla="*/ 18 h 18"/>
                <a:gd name="T72" fmla="*/ 8 w 27"/>
                <a:gd name="T73" fmla="*/ 17 h 18"/>
                <a:gd name="T74" fmla="*/ 9 w 27"/>
                <a:gd name="T75" fmla="*/ 16 h 18"/>
                <a:gd name="T76" fmla="*/ 11 w 27"/>
                <a:gd name="T77" fmla="*/ 16 h 18"/>
                <a:gd name="T78" fmla="*/ 12 w 27"/>
                <a:gd name="T79" fmla="*/ 16 h 18"/>
                <a:gd name="T80" fmla="*/ 13 w 27"/>
                <a:gd name="T81" fmla="*/ 15 h 18"/>
                <a:gd name="T82" fmla="*/ 14 w 27"/>
                <a:gd name="T83" fmla="*/ 15 h 18"/>
                <a:gd name="T84" fmla="*/ 15 w 27"/>
                <a:gd name="T85" fmla="*/ 15 h 18"/>
                <a:gd name="T86" fmla="*/ 15 w 27"/>
                <a:gd name="T87" fmla="*/ 15 h 18"/>
                <a:gd name="T88" fmla="*/ 17 w 27"/>
                <a:gd name="T89" fmla="*/ 14 h 18"/>
                <a:gd name="T90" fmla="*/ 17 w 27"/>
                <a:gd name="T91" fmla="*/ 13 h 18"/>
                <a:gd name="T92" fmla="*/ 18 w 27"/>
                <a:gd name="T93" fmla="*/ 13 h 18"/>
                <a:gd name="T94" fmla="*/ 19 w 27"/>
                <a:gd name="T95" fmla="*/ 12 h 18"/>
                <a:gd name="T96" fmla="*/ 21 w 27"/>
                <a:gd name="T97" fmla="*/ 12 h 18"/>
                <a:gd name="T98" fmla="*/ 22 w 27"/>
                <a:gd name="T99" fmla="*/ 11 h 18"/>
                <a:gd name="T100" fmla="*/ 24 w 27"/>
                <a:gd name="T101" fmla="*/ 11 h 18"/>
                <a:gd name="T102" fmla="*/ 25 w 27"/>
                <a:gd name="T103" fmla="*/ 10 h 18"/>
                <a:gd name="T104" fmla="*/ 25 w 27"/>
                <a:gd name="T105" fmla="*/ 10 h 18"/>
                <a:gd name="T106" fmla="*/ 25 w 27"/>
                <a:gd name="T107" fmla="*/ 8 h 18"/>
                <a:gd name="T108" fmla="*/ 26 w 27"/>
                <a:gd name="T109" fmla="*/ 7 h 18"/>
                <a:gd name="T110" fmla="*/ 26 w 27"/>
                <a:gd name="T111" fmla="*/ 7 h 18"/>
                <a:gd name="T112" fmla="*/ 26 w 27"/>
                <a:gd name="T113" fmla="*/ 7 h 18"/>
                <a:gd name="T114" fmla="*/ 27 w 27"/>
                <a:gd name="T115" fmla="*/ 7 h 18"/>
                <a:gd name="T116" fmla="*/ 24 w 27"/>
                <a:gd name="T117" fmla="*/ 4 h 18"/>
                <a:gd name="T118" fmla="*/ 23 w 27"/>
                <a:gd name="T11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 h="18">
                  <a:moveTo>
                    <a:pt x="23" y="2"/>
                  </a:moveTo>
                  <a:cubicBezTo>
                    <a:pt x="23" y="1"/>
                    <a:pt x="22" y="1"/>
                    <a:pt x="22" y="0"/>
                  </a:cubicBezTo>
                  <a:cubicBezTo>
                    <a:pt x="22" y="0"/>
                    <a:pt x="22" y="0"/>
                    <a:pt x="22" y="0"/>
                  </a:cubicBezTo>
                  <a:cubicBezTo>
                    <a:pt x="21" y="1"/>
                    <a:pt x="21" y="1"/>
                    <a:pt x="21" y="1"/>
                  </a:cubicBezTo>
                  <a:cubicBezTo>
                    <a:pt x="20" y="1"/>
                    <a:pt x="19" y="1"/>
                    <a:pt x="18" y="2"/>
                  </a:cubicBezTo>
                  <a:cubicBezTo>
                    <a:pt x="17" y="2"/>
                    <a:pt x="17" y="2"/>
                    <a:pt x="16" y="2"/>
                  </a:cubicBezTo>
                  <a:cubicBezTo>
                    <a:pt x="15" y="3"/>
                    <a:pt x="14" y="3"/>
                    <a:pt x="13" y="3"/>
                  </a:cubicBezTo>
                  <a:cubicBezTo>
                    <a:pt x="12" y="4"/>
                    <a:pt x="12" y="3"/>
                    <a:pt x="11" y="4"/>
                  </a:cubicBezTo>
                  <a:cubicBezTo>
                    <a:pt x="11" y="4"/>
                    <a:pt x="11" y="5"/>
                    <a:pt x="11" y="5"/>
                  </a:cubicBezTo>
                  <a:cubicBezTo>
                    <a:pt x="10" y="6"/>
                    <a:pt x="10" y="6"/>
                    <a:pt x="10" y="7"/>
                  </a:cubicBezTo>
                  <a:cubicBezTo>
                    <a:pt x="10" y="7"/>
                    <a:pt x="10" y="8"/>
                    <a:pt x="9" y="8"/>
                  </a:cubicBezTo>
                  <a:cubicBezTo>
                    <a:pt x="9" y="9"/>
                    <a:pt x="9" y="9"/>
                    <a:pt x="8" y="9"/>
                  </a:cubicBezTo>
                  <a:cubicBezTo>
                    <a:pt x="8" y="9"/>
                    <a:pt x="8" y="9"/>
                    <a:pt x="8" y="9"/>
                  </a:cubicBezTo>
                  <a:cubicBezTo>
                    <a:pt x="8" y="8"/>
                    <a:pt x="8" y="8"/>
                    <a:pt x="7" y="7"/>
                  </a:cubicBezTo>
                  <a:cubicBezTo>
                    <a:pt x="7" y="7"/>
                    <a:pt x="7" y="6"/>
                    <a:pt x="6" y="6"/>
                  </a:cubicBezTo>
                  <a:cubicBezTo>
                    <a:pt x="6" y="6"/>
                    <a:pt x="6" y="6"/>
                    <a:pt x="5" y="6"/>
                  </a:cubicBezTo>
                  <a:cubicBezTo>
                    <a:pt x="5" y="6"/>
                    <a:pt x="5" y="5"/>
                    <a:pt x="4" y="5"/>
                  </a:cubicBezTo>
                  <a:cubicBezTo>
                    <a:pt x="4" y="5"/>
                    <a:pt x="3" y="5"/>
                    <a:pt x="2" y="5"/>
                  </a:cubicBezTo>
                  <a:cubicBezTo>
                    <a:pt x="1" y="5"/>
                    <a:pt x="1" y="5"/>
                    <a:pt x="0" y="5"/>
                  </a:cubicBezTo>
                  <a:cubicBezTo>
                    <a:pt x="0" y="5"/>
                    <a:pt x="0" y="5"/>
                    <a:pt x="0" y="5"/>
                  </a:cubicBezTo>
                  <a:cubicBezTo>
                    <a:pt x="0" y="6"/>
                    <a:pt x="0" y="6"/>
                    <a:pt x="0" y="6"/>
                  </a:cubicBezTo>
                  <a:cubicBezTo>
                    <a:pt x="0" y="6"/>
                    <a:pt x="1" y="6"/>
                    <a:pt x="1" y="6"/>
                  </a:cubicBezTo>
                  <a:cubicBezTo>
                    <a:pt x="1" y="7"/>
                    <a:pt x="1" y="7"/>
                    <a:pt x="2" y="8"/>
                  </a:cubicBezTo>
                  <a:cubicBezTo>
                    <a:pt x="2" y="8"/>
                    <a:pt x="2" y="8"/>
                    <a:pt x="2" y="8"/>
                  </a:cubicBezTo>
                  <a:cubicBezTo>
                    <a:pt x="1" y="9"/>
                    <a:pt x="1" y="9"/>
                    <a:pt x="1" y="9"/>
                  </a:cubicBezTo>
                  <a:cubicBezTo>
                    <a:pt x="0" y="9"/>
                    <a:pt x="0" y="10"/>
                    <a:pt x="1" y="10"/>
                  </a:cubicBezTo>
                  <a:cubicBezTo>
                    <a:pt x="1" y="11"/>
                    <a:pt x="1" y="11"/>
                    <a:pt x="1" y="11"/>
                  </a:cubicBezTo>
                  <a:cubicBezTo>
                    <a:pt x="1" y="12"/>
                    <a:pt x="1" y="12"/>
                    <a:pt x="2" y="12"/>
                  </a:cubicBezTo>
                  <a:cubicBezTo>
                    <a:pt x="2" y="13"/>
                    <a:pt x="2" y="13"/>
                    <a:pt x="2" y="13"/>
                  </a:cubicBezTo>
                  <a:cubicBezTo>
                    <a:pt x="2" y="14"/>
                    <a:pt x="2" y="14"/>
                    <a:pt x="2" y="15"/>
                  </a:cubicBezTo>
                  <a:cubicBezTo>
                    <a:pt x="2" y="15"/>
                    <a:pt x="3" y="15"/>
                    <a:pt x="3" y="16"/>
                  </a:cubicBezTo>
                  <a:cubicBezTo>
                    <a:pt x="3" y="16"/>
                    <a:pt x="2" y="17"/>
                    <a:pt x="2" y="17"/>
                  </a:cubicBezTo>
                  <a:cubicBezTo>
                    <a:pt x="3" y="18"/>
                    <a:pt x="3" y="18"/>
                    <a:pt x="3" y="18"/>
                  </a:cubicBezTo>
                  <a:cubicBezTo>
                    <a:pt x="4" y="18"/>
                    <a:pt x="4" y="18"/>
                    <a:pt x="4" y="18"/>
                  </a:cubicBezTo>
                  <a:cubicBezTo>
                    <a:pt x="5" y="18"/>
                    <a:pt x="5" y="18"/>
                    <a:pt x="6" y="18"/>
                  </a:cubicBezTo>
                  <a:cubicBezTo>
                    <a:pt x="6" y="18"/>
                    <a:pt x="6" y="18"/>
                    <a:pt x="7" y="18"/>
                  </a:cubicBezTo>
                  <a:cubicBezTo>
                    <a:pt x="8" y="17"/>
                    <a:pt x="8" y="17"/>
                    <a:pt x="8" y="17"/>
                  </a:cubicBezTo>
                  <a:cubicBezTo>
                    <a:pt x="9" y="17"/>
                    <a:pt x="9" y="17"/>
                    <a:pt x="9" y="16"/>
                  </a:cubicBezTo>
                  <a:cubicBezTo>
                    <a:pt x="10" y="16"/>
                    <a:pt x="10" y="16"/>
                    <a:pt x="11" y="16"/>
                  </a:cubicBezTo>
                  <a:cubicBezTo>
                    <a:pt x="11" y="16"/>
                    <a:pt x="11" y="16"/>
                    <a:pt x="12" y="16"/>
                  </a:cubicBezTo>
                  <a:cubicBezTo>
                    <a:pt x="12" y="16"/>
                    <a:pt x="13" y="16"/>
                    <a:pt x="13" y="15"/>
                  </a:cubicBezTo>
                  <a:cubicBezTo>
                    <a:pt x="14" y="15"/>
                    <a:pt x="14" y="14"/>
                    <a:pt x="14" y="15"/>
                  </a:cubicBezTo>
                  <a:cubicBezTo>
                    <a:pt x="14" y="15"/>
                    <a:pt x="14" y="15"/>
                    <a:pt x="15" y="15"/>
                  </a:cubicBezTo>
                  <a:cubicBezTo>
                    <a:pt x="15" y="15"/>
                    <a:pt x="15" y="15"/>
                    <a:pt x="15" y="15"/>
                  </a:cubicBezTo>
                  <a:cubicBezTo>
                    <a:pt x="16" y="15"/>
                    <a:pt x="16" y="15"/>
                    <a:pt x="17" y="14"/>
                  </a:cubicBezTo>
                  <a:cubicBezTo>
                    <a:pt x="17" y="14"/>
                    <a:pt x="17" y="14"/>
                    <a:pt x="17" y="13"/>
                  </a:cubicBezTo>
                  <a:cubicBezTo>
                    <a:pt x="18" y="13"/>
                    <a:pt x="18" y="13"/>
                    <a:pt x="18" y="13"/>
                  </a:cubicBezTo>
                  <a:cubicBezTo>
                    <a:pt x="19" y="13"/>
                    <a:pt x="19" y="13"/>
                    <a:pt x="19" y="12"/>
                  </a:cubicBezTo>
                  <a:cubicBezTo>
                    <a:pt x="20" y="12"/>
                    <a:pt x="20" y="12"/>
                    <a:pt x="21" y="12"/>
                  </a:cubicBezTo>
                  <a:cubicBezTo>
                    <a:pt x="21" y="12"/>
                    <a:pt x="22" y="12"/>
                    <a:pt x="22" y="11"/>
                  </a:cubicBezTo>
                  <a:cubicBezTo>
                    <a:pt x="23" y="11"/>
                    <a:pt x="23" y="11"/>
                    <a:pt x="24" y="11"/>
                  </a:cubicBezTo>
                  <a:cubicBezTo>
                    <a:pt x="24" y="11"/>
                    <a:pt x="24" y="11"/>
                    <a:pt x="25" y="10"/>
                  </a:cubicBezTo>
                  <a:cubicBezTo>
                    <a:pt x="25" y="10"/>
                    <a:pt x="25" y="10"/>
                    <a:pt x="25" y="10"/>
                  </a:cubicBezTo>
                  <a:cubicBezTo>
                    <a:pt x="25" y="9"/>
                    <a:pt x="24" y="9"/>
                    <a:pt x="25" y="8"/>
                  </a:cubicBezTo>
                  <a:cubicBezTo>
                    <a:pt x="25" y="8"/>
                    <a:pt x="25" y="8"/>
                    <a:pt x="26" y="7"/>
                  </a:cubicBezTo>
                  <a:cubicBezTo>
                    <a:pt x="26" y="7"/>
                    <a:pt x="26" y="7"/>
                    <a:pt x="26" y="7"/>
                  </a:cubicBezTo>
                  <a:cubicBezTo>
                    <a:pt x="26" y="7"/>
                    <a:pt x="26" y="7"/>
                    <a:pt x="26" y="7"/>
                  </a:cubicBezTo>
                  <a:cubicBezTo>
                    <a:pt x="27" y="7"/>
                    <a:pt x="27" y="7"/>
                    <a:pt x="27" y="7"/>
                  </a:cubicBezTo>
                  <a:cubicBezTo>
                    <a:pt x="26" y="6"/>
                    <a:pt x="25" y="5"/>
                    <a:pt x="24" y="4"/>
                  </a:cubicBezTo>
                  <a:cubicBezTo>
                    <a:pt x="24" y="3"/>
                    <a:pt x="24" y="3"/>
                    <a:pt x="23"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62" name="Freeform 52"/>
            <p:cNvSpPr>
              <a:spLocks/>
            </p:cNvSpPr>
            <p:nvPr/>
          </p:nvSpPr>
          <p:spPr bwMode="auto">
            <a:xfrm>
              <a:off x="8025103" y="5309381"/>
              <a:ext cx="247789" cy="208139"/>
            </a:xfrm>
            <a:custGeom>
              <a:avLst/>
              <a:gdLst>
                <a:gd name="T0" fmla="*/ 14 w 15"/>
                <a:gd name="T1" fmla="*/ 10 h 13"/>
                <a:gd name="T2" fmla="*/ 13 w 15"/>
                <a:gd name="T3" fmla="*/ 10 h 13"/>
                <a:gd name="T4" fmla="*/ 13 w 15"/>
                <a:gd name="T5" fmla="*/ 9 h 13"/>
                <a:gd name="T6" fmla="*/ 13 w 15"/>
                <a:gd name="T7" fmla="*/ 8 h 13"/>
                <a:gd name="T8" fmla="*/ 13 w 15"/>
                <a:gd name="T9" fmla="*/ 7 h 13"/>
                <a:gd name="T10" fmla="*/ 13 w 15"/>
                <a:gd name="T11" fmla="*/ 6 h 13"/>
                <a:gd name="T12" fmla="*/ 12 w 15"/>
                <a:gd name="T13" fmla="*/ 5 h 13"/>
                <a:gd name="T14" fmla="*/ 11 w 15"/>
                <a:gd name="T15" fmla="*/ 4 h 13"/>
                <a:gd name="T16" fmla="*/ 11 w 15"/>
                <a:gd name="T17" fmla="*/ 4 h 13"/>
                <a:gd name="T18" fmla="*/ 10 w 15"/>
                <a:gd name="T19" fmla="*/ 3 h 13"/>
                <a:gd name="T20" fmla="*/ 10 w 15"/>
                <a:gd name="T21" fmla="*/ 2 h 13"/>
                <a:gd name="T22" fmla="*/ 9 w 15"/>
                <a:gd name="T23" fmla="*/ 2 h 13"/>
                <a:gd name="T24" fmla="*/ 8 w 15"/>
                <a:gd name="T25" fmla="*/ 2 h 13"/>
                <a:gd name="T26" fmla="*/ 8 w 15"/>
                <a:gd name="T27" fmla="*/ 1 h 13"/>
                <a:gd name="T28" fmla="*/ 7 w 15"/>
                <a:gd name="T29" fmla="*/ 1 h 13"/>
                <a:gd name="T30" fmla="*/ 6 w 15"/>
                <a:gd name="T31" fmla="*/ 0 h 13"/>
                <a:gd name="T32" fmla="*/ 5 w 15"/>
                <a:gd name="T33" fmla="*/ 1 h 13"/>
                <a:gd name="T34" fmla="*/ 4 w 15"/>
                <a:gd name="T35" fmla="*/ 1 h 13"/>
                <a:gd name="T36" fmla="*/ 3 w 15"/>
                <a:gd name="T37" fmla="*/ 1 h 13"/>
                <a:gd name="T38" fmla="*/ 2 w 15"/>
                <a:gd name="T39" fmla="*/ 2 h 13"/>
                <a:gd name="T40" fmla="*/ 2 w 15"/>
                <a:gd name="T41" fmla="*/ 2 h 13"/>
                <a:gd name="T42" fmla="*/ 2 w 15"/>
                <a:gd name="T43" fmla="*/ 3 h 13"/>
                <a:gd name="T44" fmla="*/ 1 w 15"/>
                <a:gd name="T45" fmla="*/ 4 h 13"/>
                <a:gd name="T46" fmla="*/ 0 w 15"/>
                <a:gd name="T47" fmla="*/ 5 h 13"/>
                <a:gd name="T48" fmla="*/ 0 w 15"/>
                <a:gd name="T49" fmla="*/ 7 h 13"/>
                <a:gd name="T50" fmla="*/ 1 w 15"/>
                <a:gd name="T51" fmla="*/ 8 h 13"/>
                <a:gd name="T52" fmla="*/ 1 w 15"/>
                <a:gd name="T53" fmla="*/ 9 h 13"/>
                <a:gd name="T54" fmla="*/ 3 w 15"/>
                <a:gd name="T55" fmla="*/ 9 h 13"/>
                <a:gd name="T56" fmla="*/ 4 w 15"/>
                <a:gd name="T57" fmla="*/ 9 h 13"/>
                <a:gd name="T58" fmla="*/ 5 w 15"/>
                <a:gd name="T59" fmla="*/ 9 h 13"/>
                <a:gd name="T60" fmla="*/ 6 w 15"/>
                <a:gd name="T61" fmla="*/ 9 h 13"/>
                <a:gd name="T62" fmla="*/ 7 w 15"/>
                <a:gd name="T63" fmla="*/ 9 h 13"/>
                <a:gd name="T64" fmla="*/ 8 w 15"/>
                <a:gd name="T65" fmla="*/ 9 h 13"/>
                <a:gd name="T66" fmla="*/ 9 w 15"/>
                <a:gd name="T67" fmla="*/ 10 h 13"/>
                <a:gd name="T68" fmla="*/ 8 w 15"/>
                <a:gd name="T69" fmla="*/ 10 h 13"/>
                <a:gd name="T70" fmla="*/ 7 w 15"/>
                <a:gd name="T71" fmla="*/ 10 h 13"/>
                <a:gd name="T72" fmla="*/ 6 w 15"/>
                <a:gd name="T73" fmla="*/ 10 h 13"/>
                <a:gd name="T74" fmla="*/ 6 w 15"/>
                <a:gd name="T75" fmla="*/ 10 h 13"/>
                <a:gd name="T76" fmla="*/ 5 w 15"/>
                <a:gd name="T77" fmla="*/ 10 h 13"/>
                <a:gd name="T78" fmla="*/ 4 w 15"/>
                <a:gd name="T79" fmla="*/ 10 h 13"/>
                <a:gd name="T80" fmla="*/ 4 w 15"/>
                <a:gd name="T81" fmla="*/ 10 h 13"/>
                <a:gd name="T82" fmla="*/ 3 w 15"/>
                <a:gd name="T83" fmla="*/ 10 h 13"/>
                <a:gd name="T84" fmla="*/ 2 w 15"/>
                <a:gd name="T85" fmla="*/ 10 h 13"/>
                <a:gd name="T86" fmla="*/ 1 w 15"/>
                <a:gd name="T87" fmla="*/ 11 h 13"/>
                <a:gd name="T88" fmla="*/ 1 w 15"/>
                <a:gd name="T89" fmla="*/ 12 h 13"/>
                <a:gd name="T90" fmla="*/ 1 w 15"/>
                <a:gd name="T91" fmla="*/ 13 h 13"/>
                <a:gd name="T92" fmla="*/ 1 w 15"/>
                <a:gd name="T93" fmla="*/ 13 h 13"/>
                <a:gd name="T94" fmla="*/ 3 w 15"/>
                <a:gd name="T95" fmla="*/ 13 h 13"/>
                <a:gd name="T96" fmla="*/ 4 w 15"/>
                <a:gd name="T97" fmla="*/ 13 h 13"/>
                <a:gd name="T98" fmla="*/ 5 w 15"/>
                <a:gd name="T99" fmla="*/ 12 h 13"/>
                <a:gd name="T100" fmla="*/ 5 w 15"/>
                <a:gd name="T101" fmla="*/ 12 h 13"/>
                <a:gd name="T102" fmla="*/ 7 w 15"/>
                <a:gd name="T103" fmla="*/ 12 h 13"/>
                <a:gd name="T104" fmla="*/ 9 w 15"/>
                <a:gd name="T105" fmla="*/ 12 h 13"/>
                <a:gd name="T106" fmla="*/ 9 w 15"/>
                <a:gd name="T107" fmla="*/ 12 h 13"/>
                <a:gd name="T108" fmla="*/ 10 w 15"/>
                <a:gd name="T109" fmla="*/ 12 h 13"/>
                <a:gd name="T110" fmla="*/ 11 w 15"/>
                <a:gd name="T111" fmla="*/ 13 h 13"/>
                <a:gd name="T112" fmla="*/ 12 w 15"/>
                <a:gd name="T113" fmla="*/ 13 h 13"/>
                <a:gd name="T114" fmla="*/ 13 w 15"/>
                <a:gd name="T115" fmla="*/ 13 h 13"/>
                <a:gd name="T116" fmla="*/ 14 w 15"/>
                <a:gd name="T117" fmla="*/ 13 h 13"/>
                <a:gd name="T118" fmla="*/ 15 w 15"/>
                <a:gd name="T119" fmla="*/ 12 h 13"/>
                <a:gd name="T120" fmla="*/ 15 w 15"/>
                <a:gd name="T121" fmla="*/ 11 h 13"/>
                <a:gd name="T122" fmla="*/ 14 w 15"/>
                <a:gd name="T1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13">
                  <a:moveTo>
                    <a:pt x="14" y="10"/>
                  </a:moveTo>
                  <a:cubicBezTo>
                    <a:pt x="14" y="10"/>
                    <a:pt x="14" y="10"/>
                    <a:pt x="13" y="10"/>
                  </a:cubicBezTo>
                  <a:cubicBezTo>
                    <a:pt x="13" y="9"/>
                    <a:pt x="13" y="9"/>
                    <a:pt x="13" y="9"/>
                  </a:cubicBezTo>
                  <a:cubicBezTo>
                    <a:pt x="13" y="8"/>
                    <a:pt x="13" y="8"/>
                    <a:pt x="13" y="8"/>
                  </a:cubicBezTo>
                  <a:cubicBezTo>
                    <a:pt x="13" y="7"/>
                    <a:pt x="13" y="7"/>
                    <a:pt x="13" y="7"/>
                  </a:cubicBezTo>
                  <a:cubicBezTo>
                    <a:pt x="13" y="6"/>
                    <a:pt x="13" y="6"/>
                    <a:pt x="13" y="6"/>
                  </a:cubicBezTo>
                  <a:cubicBezTo>
                    <a:pt x="12" y="6"/>
                    <a:pt x="12" y="5"/>
                    <a:pt x="12" y="5"/>
                  </a:cubicBezTo>
                  <a:cubicBezTo>
                    <a:pt x="12" y="5"/>
                    <a:pt x="11" y="5"/>
                    <a:pt x="11" y="4"/>
                  </a:cubicBezTo>
                  <a:cubicBezTo>
                    <a:pt x="11" y="4"/>
                    <a:pt x="11" y="4"/>
                    <a:pt x="11" y="4"/>
                  </a:cubicBezTo>
                  <a:cubicBezTo>
                    <a:pt x="11" y="3"/>
                    <a:pt x="10" y="4"/>
                    <a:pt x="10" y="3"/>
                  </a:cubicBezTo>
                  <a:cubicBezTo>
                    <a:pt x="10" y="3"/>
                    <a:pt x="10" y="3"/>
                    <a:pt x="10" y="2"/>
                  </a:cubicBezTo>
                  <a:cubicBezTo>
                    <a:pt x="10" y="2"/>
                    <a:pt x="10" y="2"/>
                    <a:pt x="9" y="2"/>
                  </a:cubicBezTo>
                  <a:cubicBezTo>
                    <a:pt x="9" y="2"/>
                    <a:pt x="9" y="2"/>
                    <a:pt x="8" y="2"/>
                  </a:cubicBezTo>
                  <a:cubicBezTo>
                    <a:pt x="8" y="1"/>
                    <a:pt x="8" y="1"/>
                    <a:pt x="8" y="1"/>
                  </a:cubicBezTo>
                  <a:cubicBezTo>
                    <a:pt x="8" y="0"/>
                    <a:pt x="7" y="1"/>
                    <a:pt x="7" y="1"/>
                  </a:cubicBezTo>
                  <a:cubicBezTo>
                    <a:pt x="6" y="0"/>
                    <a:pt x="6" y="0"/>
                    <a:pt x="6" y="0"/>
                  </a:cubicBezTo>
                  <a:cubicBezTo>
                    <a:pt x="5" y="0"/>
                    <a:pt x="5" y="0"/>
                    <a:pt x="5" y="1"/>
                  </a:cubicBezTo>
                  <a:cubicBezTo>
                    <a:pt x="5" y="1"/>
                    <a:pt x="4" y="1"/>
                    <a:pt x="4" y="1"/>
                  </a:cubicBezTo>
                  <a:cubicBezTo>
                    <a:pt x="4" y="1"/>
                    <a:pt x="3" y="1"/>
                    <a:pt x="3" y="1"/>
                  </a:cubicBezTo>
                  <a:cubicBezTo>
                    <a:pt x="3" y="1"/>
                    <a:pt x="3" y="1"/>
                    <a:pt x="2" y="2"/>
                  </a:cubicBezTo>
                  <a:cubicBezTo>
                    <a:pt x="2" y="2"/>
                    <a:pt x="2" y="2"/>
                    <a:pt x="2" y="2"/>
                  </a:cubicBezTo>
                  <a:cubicBezTo>
                    <a:pt x="2" y="2"/>
                    <a:pt x="3" y="3"/>
                    <a:pt x="2" y="3"/>
                  </a:cubicBezTo>
                  <a:cubicBezTo>
                    <a:pt x="2" y="4"/>
                    <a:pt x="2" y="4"/>
                    <a:pt x="1" y="4"/>
                  </a:cubicBezTo>
                  <a:cubicBezTo>
                    <a:pt x="1" y="5"/>
                    <a:pt x="0" y="5"/>
                    <a:pt x="0" y="5"/>
                  </a:cubicBezTo>
                  <a:cubicBezTo>
                    <a:pt x="0" y="6"/>
                    <a:pt x="0" y="6"/>
                    <a:pt x="0" y="7"/>
                  </a:cubicBezTo>
                  <a:cubicBezTo>
                    <a:pt x="1" y="7"/>
                    <a:pt x="1" y="7"/>
                    <a:pt x="1" y="8"/>
                  </a:cubicBezTo>
                  <a:cubicBezTo>
                    <a:pt x="2" y="8"/>
                    <a:pt x="1" y="9"/>
                    <a:pt x="1" y="9"/>
                  </a:cubicBezTo>
                  <a:cubicBezTo>
                    <a:pt x="2" y="9"/>
                    <a:pt x="2" y="9"/>
                    <a:pt x="3" y="9"/>
                  </a:cubicBezTo>
                  <a:cubicBezTo>
                    <a:pt x="3" y="9"/>
                    <a:pt x="4" y="9"/>
                    <a:pt x="4" y="9"/>
                  </a:cubicBezTo>
                  <a:cubicBezTo>
                    <a:pt x="5" y="9"/>
                    <a:pt x="5" y="9"/>
                    <a:pt x="5" y="9"/>
                  </a:cubicBezTo>
                  <a:cubicBezTo>
                    <a:pt x="6" y="8"/>
                    <a:pt x="6" y="8"/>
                    <a:pt x="6" y="9"/>
                  </a:cubicBezTo>
                  <a:cubicBezTo>
                    <a:pt x="7" y="9"/>
                    <a:pt x="7" y="9"/>
                    <a:pt x="7" y="9"/>
                  </a:cubicBezTo>
                  <a:cubicBezTo>
                    <a:pt x="8" y="9"/>
                    <a:pt x="8" y="9"/>
                    <a:pt x="8" y="9"/>
                  </a:cubicBezTo>
                  <a:cubicBezTo>
                    <a:pt x="9" y="9"/>
                    <a:pt x="9" y="9"/>
                    <a:pt x="9" y="10"/>
                  </a:cubicBezTo>
                  <a:cubicBezTo>
                    <a:pt x="9" y="10"/>
                    <a:pt x="8" y="10"/>
                    <a:pt x="8" y="10"/>
                  </a:cubicBezTo>
                  <a:cubicBezTo>
                    <a:pt x="8" y="10"/>
                    <a:pt x="7" y="10"/>
                    <a:pt x="7" y="10"/>
                  </a:cubicBezTo>
                  <a:cubicBezTo>
                    <a:pt x="7" y="10"/>
                    <a:pt x="7" y="10"/>
                    <a:pt x="6" y="10"/>
                  </a:cubicBezTo>
                  <a:cubicBezTo>
                    <a:pt x="6" y="9"/>
                    <a:pt x="6" y="9"/>
                    <a:pt x="6" y="10"/>
                  </a:cubicBezTo>
                  <a:cubicBezTo>
                    <a:pt x="5" y="10"/>
                    <a:pt x="5" y="10"/>
                    <a:pt x="5" y="10"/>
                  </a:cubicBezTo>
                  <a:cubicBezTo>
                    <a:pt x="5" y="10"/>
                    <a:pt x="5" y="10"/>
                    <a:pt x="4" y="10"/>
                  </a:cubicBezTo>
                  <a:cubicBezTo>
                    <a:pt x="4" y="10"/>
                    <a:pt x="4" y="10"/>
                    <a:pt x="4" y="10"/>
                  </a:cubicBezTo>
                  <a:cubicBezTo>
                    <a:pt x="4" y="11"/>
                    <a:pt x="3" y="10"/>
                    <a:pt x="3" y="10"/>
                  </a:cubicBezTo>
                  <a:cubicBezTo>
                    <a:pt x="3" y="10"/>
                    <a:pt x="3" y="10"/>
                    <a:pt x="2" y="10"/>
                  </a:cubicBezTo>
                  <a:cubicBezTo>
                    <a:pt x="1" y="11"/>
                    <a:pt x="1" y="11"/>
                    <a:pt x="1" y="11"/>
                  </a:cubicBezTo>
                  <a:cubicBezTo>
                    <a:pt x="1" y="11"/>
                    <a:pt x="1" y="11"/>
                    <a:pt x="1" y="12"/>
                  </a:cubicBezTo>
                  <a:cubicBezTo>
                    <a:pt x="1" y="12"/>
                    <a:pt x="1" y="12"/>
                    <a:pt x="1" y="13"/>
                  </a:cubicBezTo>
                  <a:cubicBezTo>
                    <a:pt x="1" y="13"/>
                    <a:pt x="1" y="13"/>
                    <a:pt x="1" y="13"/>
                  </a:cubicBezTo>
                  <a:cubicBezTo>
                    <a:pt x="2" y="13"/>
                    <a:pt x="2" y="13"/>
                    <a:pt x="3" y="13"/>
                  </a:cubicBezTo>
                  <a:cubicBezTo>
                    <a:pt x="3" y="13"/>
                    <a:pt x="3" y="13"/>
                    <a:pt x="4" y="13"/>
                  </a:cubicBezTo>
                  <a:cubicBezTo>
                    <a:pt x="4" y="13"/>
                    <a:pt x="4" y="12"/>
                    <a:pt x="5" y="12"/>
                  </a:cubicBezTo>
                  <a:cubicBezTo>
                    <a:pt x="5" y="12"/>
                    <a:pt x="5" y="12"/>
                    <a:pt x="5" y="12"/>
                  </a:cubicBezTo>
                  <a:cubicBezTo>
                    <a:pt x="6" y="12"/>
                    <a:pt x="7" y="12"/>
                    <a:pt x="7" y="12"/>
                  </a:cubicBezTo>
                  <a:cubicBezTo>
                    <a:pt x="8" y="12"/>
                    <a:pt x="8" y="12"/>
                    <a:pt x="9" y="12"/>
                  </a:cubicBezTo>
                  <a:cubicBezTo>
                    <a:pt x="9" y="12"/>
                    <a:pt x="9" y="12"/>
                    <a:pt x="9" y="12"/>
                  </a:cubicBezTo>
                  <a:cubicBezTo>
                    <a:pt x="9" y="12"/>
                    <a:pt x="9" y="12"/>
                    <a:pt x="10" y="12"/>
                  </a:cubicBezTo>
                  <a:cubicBezTo>
                    <a:pt x="10" y="12"/>
                    <a:pt x="10" y="12"/>
                    <a:pt x="11" y="13"/>
                  </a:cubicBezTo>
                  <a:cubicBezTo>
                    <a:pt x="11" y="13"/>
                    <a:pt x="12" y="13"/>
                    <a:pt x="12" y="13"/>
                  </a:cubicBezTo>
                  <a:cubicBezTo>
                    <a:pt x="13" y="13"/>
                    <a:pt x="13" y="12"/>
                    <a:pt x="13" y="13"/>
                  </a:cubicBezTo>
                  <a:cubicBezTo>
                    <a:pt x="14" y="13"/>
                    <a:pt x="14" y="13"/>
                    <a:pt x="14" y="13"/>
                  </a:cubicBezTo>
                  <a:cubicBezTo>
                    <a:pt x="14" y="13"/>
                    <a:pt x="14" y="13"/>
                    <a:pt x="15" y="12"/>
                  </a:cubicBezTo>
                  <a:cubicBezTo>
                    <a:pt x="15" y="12"/>
                    <a:pt x="15" y="12"/>
                    <a:pt x="15" y="11"/>
                  </a:cubicBezTo>
                  <a:cubicBezTo>
                    <a:pt x="15" y="11"/>
                    <a:pt x="15" y="11"/>
                    <a:pt x="14" y="1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63" name="Freeform 53"/>
            <p:cNvSpPr>
              <a:spLocks/>
            </p:cNvSpPr>
            <p:nvPr/>
          </p:nvSpPr>
          <p:spPr bwMode="auto">
            <a:xfrm>
              <a:off x="8042109" y="54536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64" name="Freeform 54"/>
            <p:cNvSpPr>
              <a:spLocks/>
            </p:cNvSpPr>
            <p:nvPr/>
          </p:nvSpPr>
          <p:spPr bwMode="auto">
            <a:xfrm>
              <a:off x="8059113" y="534012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65" name="Freeform 55"/>
            <p:cNvSpPr>
              <a:spLocks/>
            </p:cNvSpPr>
            <p:nvPr/>
          </p:nvSpPr>
          <p:spPr bwMode="auto">
            <a:xfrm>
              <a:off x="8851065" y="5437102"/>
              <a:ext cx="495577" cy="468312"/>
            </a:xfrm>
            <a:custGeom>
              <a:avLst/>
              <a:gdLst>
                <a:gd name="T0" fmla="*/ 29 w 30"/>
                <a:gd name="T1" fmla="*/ 5 h 29"/>
                <a:gd name="T2" fmla="*/ 28 w 30"/>
                <a:gd name="T3" fmla="*/ 3 h 29"/>
                <a:gd name="T4" fmla="*/ 29 w 30"/>
                <a:gd name="T5" fmla="*/ 2 h 29"/>
                <a:gd name="T6" fmla="*/ 28 w 30"/>
                <a:gd name="T7" fmla="*/ 1 h 29"/>
                <a:gd name="T8" fmla="*/ 27 w 30"/>
                <a:gd name="T9" fmla="*/ 1 h 29"/>
                <a:gd name="T10" fmla="*/ 26 w 30"/>
                <a:gd name="T11" fmla="*/ 2 h 29"/>
                <a:gd name="T12" fmla="*/ 24 w 30"/>
                <a:gd name="T13" fmla="*/ 3 h 29"/>
                <a:gd name="T14" fmla="*/ 22 w 30"/>
                <a:gd name="T15" fmla="*/ 2 h 29"/>
                <a:gd name="T16" fmla="*/ 20 w 30"/>
                <a:gd name="T17" fmla="*/ 2 h 29"/>
                <a:gd name="T18" fmla="*/ 18 w 30"/>
                <a:gd name="T19" fmla="*/ 3 h 29"/>
                <a:gd name="T20" fmla="*/ 16 w 30"/>
                <a:gd name="T21" fmla="*/ 4 h 29"/>
                <a:gd name="T22" fmla="*/ 14 w 30"/>
                <a:gd name="T23" fmla="*/ 2 h 29"/>
                <a:gd name="T24" fmla="*/ 12 w 30"/>
                <a:gd name="T25" fmla="*/ 3 h 29"/>
                <a:gd name="T26" fmla="*/ 10 w 30"/>
                <a:gd name="T27" fmla="*/ 2 h 29"/>
                <a:gd name="T28" fmla="*/ 8 w 30"/>
                <a:gd name="T29" fmla="*/ 1 h 29"/>
                <a:gd name="T30" fmla="*/ 7 w 30"/>
                <a:gd name="T31" fmla="*/ 1 h 29"/>
                <a:gd name="T32" fmla="*/ 5 w 30"/>
                <a:gd name="T33" fmla="*/ 1 h 29"/>
                <a:gd name="T34" fmla="*/ 4 w 30"/>
                <a:gd name="T35" fmla="*/ 3 h 29"/>
                <a:gd name="T36" fmla="*/ 2 w 30"/>
                <a:gd name="T37" fmla="*/ 5 h 29"/>
                <a:gd name="T38" fmla="*/ 2 w 30"/>
                <a:gd name="T39" fmla="*/ 6 h 29"/>
                <a:gd name="T40" fmla="*/ 2 w 30"/>
                <a:gd name="T41" fmla="*/ 9 h 29"/>
                <a:gd name="T42" fmla="*/ 2 w 30"/>
                <a:gd name="T43" fmla="*/ 11 h 29"/>
                <a:gd name="T44" fmla="*/ 2 w 30"/>
                <a:gd name="T45" fmla="*/ 12 h 29"/>
                <a:gd name="T46" fmla="*/ 1 w 30"/>
                <a:gd name="T47" fmla="*/ 14 h 29"/>
                <a:gd name="T48" fmla="*/ 0 w 30"/>
                <a:gd name="T49" fmla="*/ 15 h 29"/>
                <a:gd name="T50" fmla="*/ 0 w 30"/>
                <a:gd name="T51" fmla="*/ 19 h 29"/>
                <a:gd name="T52" fmla="*/ 0 w 30"/>
                <a:gd name="T53" fmla="*/ 22 h 29"/>
                <a:gd name="T54" fmla="*/ 2 w 30"/>
                <a:gd name="T55" fmla="*/ 22 h 29"/>
                <a:gd name="T56" fmla="*/ 4 w 30"/>
                <a:gd name="T57" fmla="*/ 22 h 29"/>
                <a:gd name="T58" fmla="*/ 5 w 30"/>
                <a:gd name="T59" fmla="*/ 23 h 29"/>
                <a:gd name="T60" fmla="*/ 6 w 30"/>
                <a:gd name="T61" fmla="*/ 24 h 29"/>
                <a:gd name="T62" fmla="*/ 7 w 30"/>
                <a:gd name="T63" fmla="*/ 26 h 29"/>
                <a:gd name="T64" fmla="*/ 8 w 30"/>
                <a:gd name="T65" fmla="*/ 28 h 29"/>
                <a:gd name="T66" fmla="*/ 9 w 30"/>
                <a:gd name="T67" fmla="*/ 28 h 29"/>
                <a:gd name="T68" fmla="*/ 12 w 30"/>
                <a:gd name="T69" fmla="*/ 27 h 29"/>
                <a:gd name="T70" fmla="*/ 14 w 30"/>
                <a:gd name="T71" fmla="*/ 27 h 29"/>
                <a:gd name="T72" fmla="*/ 15 w 30"/>
                <a:gd name="T73" fmla="*/ 26 h 29"/>
                <a:gd name="T74" fmla="*/ 15 w 30"/>
                <a:gd name="T75" fmla="*/ 25 h 29"/>
                <a:gd name="T76" fmla="*/ 16 w 30"/>
                <a:gd name="T77" fmla="*/ 23 h 29"/>
                <a:gd name="T78" fmla="*/ 17 w 30"/>
                <a:gd name="T79" fmla="*/ 22 h 29"/>
                <a:gd name="T80" fmla="*/ 19 w 30"/>
                <a:gd name="T81" fmla="*/ 20 h 29"/>
                <a:gd name="T82" fmla="*/ 20 w 30"/>
                <a:gd name="T83" fmla="*/ 20 h 29"/>
                <a:gd name="T84" fmla="*/ 22 w 30"/>
                <a:gd name="T85" fmla="*/ 21 h 29"/>
                <a:gd name="T86" fmla="*/ 23 w 30"/>
                <a:gd name="T87" fmla="*/ 19 h 29"/>
                <a:gd name="T88" fmla="*/ 23 w 30"/>
                <a:gd name="T89" fmla="*/ 18 h 29"/>
                <a:gd name="T90" fmla="*/ 24 w 30"/>
                <a:gd name="T91" fmla="*/ 16 h 29"/>
                <a:gd name="T92" fmla="*/ 25 w 30"/>
                <a:gd name="T93" fmla="*/ 14 h 29"/>
                <a:gd name="T94" fmla="*/ 26 w 30"/>
                <a:gd name="T95" fmla="*/ 13 h 29"/>
                <a:gd name="T96" fmla="*/ 26 w 30"/>
                <a:gd name="T97" fmla="*/ 11 h 29"/>
                <a:gd name="T98" fmla="*/ 27 w 30"/>
                <a:gd name="T99" fmla="*/ 10 h 29"/>
                <a:gd name="T100" fmla="*/ 28 w 30"/>
                <a:gd name="T101" fmla="*/ 8 h 29"/>
                <a:gd name="T102" fmla="*/ 30 w 30"/>
                <a:gd name="T103" fmla="*/ 7 h 29"/>
                <a:gd name="T104" fmla="*/ 29 w 30"/>
                <a:gd name="T105"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29">
                  <a:moveTo>
                    <a:pt x="29" y="5"/>
                  </a:moveTo>
                  <a:cubicBezTo>
                    <a:pt x="29" y="5"/>
                    <a:pt x="29" y="5"/>
                    <a:pt x="29" y="5"/>
                  </a:cubicBezTo>
                  <a:cubicBezTo>
                    <a:pt x="28" y="5"/>
                    <a:pt x="28" y="4"/>
                    <a:pt x="28" y="4"/>
                  </a:cubicBezTo>
                  <a:cubicBezTo>
                    <a:pt x="28" y="4"/>
                    <a:pt x="28" y="4"/>
                    <a:pt x="28" y="3"/>
                  </a:cubicBezTo>
                  <a:cubicBezTo>
                    <a:pt x="29" y="3"/>
                    <a:pt x="29" y="3"/>
                    <a:pt x="29" y="3"/>
                  </a:cubicBezTo>
                  <a:cubicBezTo>
                    <a:pt x="29" y="2"/>
                    <a:pt x="29" y="2"/>
                    <a:pt x="29" y="2"/>
                  </a:cubicBezTo>
                  <a:cubicBezTo>
                    <a:pt x="28" y="2"/>
                    <a:pt x="29" y="1"/>
                    <a:pt x="28" y="1"/>
                  </a:cubicBezTo>
                  <a:cubicBezTo>
                    <a:pt x="28" y="1"/>
                    <a:pt x="28" y="1"/>
                    <a:pt x="28" y="1"/>
                  </a:cubicBezTo>
                  <a:cubicBezTo>
                    <a:pt x="28" y="1"/>
                    <a:pt x="28" y="1"/>
                    <a:pt x="28" y="1"/>
                  </a:cubicBezTo>
                  <a:cubicBezTo>
                    <a:pt x="27" y="1"/>
                    <a:pt x="27" y="1"/>
                    <a:pt x="27" y="1"/>
                  </a:cubicBezTo>
                  <a:cubicBezTo>
                    <a:pt x="27" y="2"/>
                    <a:pt x="27" y="2"/>
                    <a:pt x="27" y="2"/>
                  </a:cubicBezTo>
                  <a:cubicBezTo>
                    <a:pt x="26" y="2"/>
                    <a:pt x="26" y="2"/>
                    <a:pt x="26" y="2"/>
                  </a:cubicBezTo>
                  <a:cubicBezTo>
                    <a:pt x="25" y="2"/>
                    <a:pt x="25" y="2"/>
                    <a:pt x="25" y="3"/>
                  </a:cubicBezTo>
                  <a:cubicBezTo>
                    <a:pt x="24" y="3"/>
                    <a:pt x="24" y="3"/>
                    <a:pt x="24" y="3"/>
                  </a:cubicBezTo>
                  <a:cubicBezTo>
                    <a:pt x="23" y="3"/>
                    <a:pt x="23" y="3"/>
                    <a:pt x="23" y="3"/>
                  </a:cubicBezTo>
                  <a:cubicBezTo>
                    <a:pt x="22" y="3"/>
                    <a:pt x="22" y="3"/>
                    <a:pt x="22" y="2"/>
                  </a:cubicBezTo>
                  <a:cubicBezTo>
                    <a:pt x="22" y="2"/>
                    <a:pt x="21" y="2"/>
                    <a:pt x="21" y="2"/>
                  </a:cubicBezTo>
                  <a:cubicBezTo>
                    <a:pt x="21" y="2"/>
                    <a:pt x="20" y="2"/>
                    <a:pt x="20" y="2"/>
                  </a:cubicBezTo>
                  <a:cubicBezTo>
                    <a:pt x="19" y="2"/>
                    <a:pt x="19" y="2"/>
                    <a:pt x="19" y="3"/>
                  </a:cubicBezTo>
                  <a:cubicBezTo>
                    <a:pt x="18" y="3"/>
                    <a:pt x="18" y="3"/>
                    <a:pt x="18" y="3"/>
                  </a:cubicBezTo>
                  <a:cubicBezTo>
                    <a:pt x="17" y="4"/>
                    <a:pt x="17" y="4"/>
                    <a:pt x="17" y="4"/>
                  </a:cubicBezTo>
                  <a:cubicBezTo>
                    <a:pt x="16" y="4"/>
                    <a:pt x="16" y="4"/>
                    <a:pt x="16" y="4"/>
                  </a:cubicBezTo>
                  <a:cubicBezTo>
                    <a:pt x="15" y="3"/>
                    <a:pt x="15" y="3"/>
                    <a:pt x="15" y="3"/>
                  </a:cubicBezTo>
                  <a:cubicBezTo>
                    <a:pt x="14" y="3"/>
                    <a:pt x="14" y="2"/>
                    <a:pt x="14" y="2"/>
                  </a:cubicBezTo>
                  <a:cubicBezTo>
                    <a:pt x="13" y="2"/>
                    <a:pt x="13" y="2"/>
                    <a:pt x="13" y="2"/>
                  </a:cubicBezTo>
                  <a:cubicBezTo>
                    <a:pt x="12" y="2"/>
                    <a:pt x="12" y="3"/>
                    <a:pt x="12" y="3"/>
                  </a:cubicBezTo>
                  <a:cubicBezTo>
                    <a:pt x="11" y="3"/>
                    <a:pt x="11" y="3"/>
                    <a:pt x="10" y="3"/>
                  </a:cubicBezTo>
                  <a:cubicBezTo>
                    <a:pt x="10" y="3"/>
                    <a:pt x="10" y="2"/>
                    <a:pt x="10" y="2"/>
                  </a:cubicBezTo>
                  <a:cubicBezTo>
                    <a:pt x="9" y="2"/>
                    <a:pt x="9" y="2"/>
                    <a:pt x="9" y="2"/>
                  </a:cubicBezTo>
                  <a:cubicBezTo>
                    <a:pt x="8" y="2"/>
                    <a:pt x="8" y="1"/>
                    <a:pt x="8" y="1"/>
                  </a:cubicBezTo>
                  <a:cubicBezTo>
                    <a:pt x="8" y="1"/>
                    <a:pt x="8" y="1"/>
                    <a:pt x="7" y="1"/>
                  </a:cubicBezTo>
                  <a:cubicBezTo>
                    <a:pt x="7" y="0"/>
                    <a:pt x="7" y="1"/>
                    <a:pt x="7" y="1"/>
                  </a:cubicBezTo>
                  <a:cubicBezTo>
                    <a:pt x="6" y="1"/>
                    <a:pt x="6" y="1"/>
                    <a:pt x="6" y="1"/>
                  </a:cubicBezTo>
                  <a:cubicBezTo>
                    <a:pt x="6" y="1"/>
                    <a:pt x="5" y="1"/>
                    <a:pt x="5" y="1"/>
                  </a:cubicBezTo>
                  <a:cubicBezTo>
                    <a:pt x="5" y="1"/>
                    <a:pt x="4" y="2"/>
                    <a:pt x="4" y="2"/>
                  </a:cubicBezTo>
                  <a:cubicBezTo>
                    <a:pt x="4" y="2"/>
                    <a:pt x="4" y="2"/>
                    <a:pt x="4" y="3"/>
                  </a:cubicBezTo>
                  <a:cubicBezTo>
                    <a:pt x="3" y="3"/>
                    <a:pt x="4" y="4"/>
                    <a:pt x="3" y="4"/>
                  </a:cubicBezTo>
                  <a:cubicBezTo>
                    <a:pt x="3" y="4"/>
                    <a:pt x="2" y="4"/>
                    <a:pt x="2" y="5"/>
                  </a:cubicBezTo>
                  <a:cubicBezTo>
                    <a:pt x="2" y="5"/>
                    <a:pt x="2" y="5"/>
                    <a:pt x="2" y="6"/>
                  </a:cubicBezTo>
                  <a:cubicBezTo>
                    <a:pt x="2" y="6"/>
                    <a:pt x="2" y="6"/>
                    <a:pt x="2" y="6"/>
                  </a:cubicBezTo>
                  <a:cubicBezTo>
                    <a:pt x="2" y="7"/>
                    <a:pt x="2" y="7"/>
                    <a:pt x="2" y="7"/>
                  </a:cubicBezTo>
                  <a:cubicBezTo>
                    <a:pt x="2" y="8"/>
                    <a:pt x="2" y="8"/>
                    <a:pt x="2" y="9"/>
                  </a:cubicBezTo>
                  <a:cubicBezTo>
                    <a:pt x="3" y="9"/>
                    <a:pt x="3" y="9"/>
                    <a:pt x="3" y="10"/>
                  </a:cubicBezTo>
                  <a:cubicBezTo>
                    <a:pt x="3" y="10"/>
                    <a:pt x="3" y="10"/>
                    <a:pt x="2" y="11"/>
                  </a:cubicBezTo>
                  <a:cubicBezTo>
                    <a:pt x="2" y="11"/>
                    <a:pt x="2" y="11"/>
                    <a:pt x="2" y="12"/>
                  </a:cubicBezTo>
                  <a:cubicBezTo>
                    <a:pt x="2" y="12"/>
                    <a:pt x="2" y="12"/>
                    <a:pt x="2" y="12"/>
                  </a:cubicBezTo>
                  <a:cubicBezTo>
                    <a:pt x="1" y="13"/>
                    <a:pt x="1" y="13"/>
                    <a:pt x="1" y="13"/>
                  </a:cubicBezTo>
                  <a:cubicBezTo>
                    <a:pt x="1" y="14"/>
                    <a:pt x="1" y="14"/>
                    <a:pt x="1" y="14"/>
                  </a:cubicBezTo>
                  <a:cubicBezTo>
                    <a:pt x="1" y="14"/>
                    <a:pt x="1" y="14"/>
                    <a:pt x="1" y="14"/>
                  </a:cubicBezTo>
                  <a:cubicBezTo>
                    <a:pt x="0" y="15"/>
                    <a:pt x="0" y="15"/>
                    <a:pt x="0" y="15"/>
                  </a:cubicBezTo>
                  <a:cubicBezTo>
                    <a:pt x="0" y="15"/>
                    <a:pt x="0" y="16"/>
                    <a:pt x="0" y="17"/>
                  </a:cubicBezTo>
                  <a:cubicBezTo>
                    <a:pt x="0" y="17"/>
                    <a:pt x="0" y="18"/>
                    <a:pt x="0" y="19"/>
                  </a:cubicBezTo>
                  <a:cubicBezTo>
                    <a:pt x="0" y="19"/>
                    <a:pt x="0" y="20"/>
                    <a:pt x="0" y="20"/>
                  </a:cubicBezTo>
                  <a:cubicBezTo>
                    <a:pt x="0" y="21"/>
                    <a:pt x="0" y="21"/>
                    <a:pt x="0" y="22"/>
                  </a:cubicBezTo>
                  <a:cubicBezTo>
                    <a:pt x="0" y="22"/>
                    <a:pt x="0" y="22"/>
                    <a:pt x="0" y="22"/>
                  </a:cubicBezTo>
                  <a:cubicBezTo>
                    <a:pt x="1" y="22"/>
                    <a:pt x="1" y="22"/>
                    <a:pt x="2" y="22"/>
                  </a:cubicBezTo>
                  <a:cubicBezTo>
                    <a:pt x="2" y="22"/>
                    <a:pt x="3" y="22"/>
                    <a:pt x="3" y="22"/>
                  </a:cubicBezTo>
                  <a:cubicBezTo>
                    <a:pt x="4" y="22"/>
                    <a:pt x="4" y="22"/>
                    <a:pt x="4" y="22"/>
                  </a:cubicBezTo>
                  <a:cubicBezTo>
                    <a:pt x="4" y="22"/>
                    <a:pt x="5" y="22"/>
                    <a:pt x="5" y="23"/>
                  </a:cubicBezTo>
                  <a:cubicBezTo>
                    <a:pt x="5" y="23"/>
                    <a:pt x="5" y="23"/>
                    <a:pt x="5" y="23"/>
                  </a:cubicBezTo>
                  <a:cubicBezTo>
                    <a:pt x="5" y="24"/>
                    <a:pt x="6" y="23"/>
                    <a:pt x="6" y="24"/>
                  </a:cubicBezTo>
                  <a:cubicBezTo>
                    <a:pt x="6" y="24"/>
                    <a:pt x="6" y="24"/>
                    <a:pt x="6" y="24"/>
                  </a:cubicBezTo>
                  <a:cubicBezTo>
                    <a:pt x="7" y="25"/>
                    <a:pt x="7" y="25"/>
                    <a:pt x="7" y="25"/>
                  </a:cubicBezTo>
                  <a:cubicBezTo>
                    <a:pt x="7" y="26"/>
                    <a:pt x="7" y="26"/>
                    <a:pt x="7" y="26"/>
                  </a:cubicBezTo>
                  <a:cubicBezTo>
                    <a:pt x="7" y="27"/>
                    <a:pt x="7" y="27"/>
                    <a:pt x="7" y="27"/>
                  </a:cubicBezTo>
                  <a:cubicBezTo>
                    <a:pt x="8" y="28"/>
                    <a:pt x="8" y="28"/>
                    <a:pt x="8" y="28"/>
                  </a:cubicBezTo>
                  <a:cubicBezTo>
                    <a:pt x="8" y="28"/>
                    <a:pt x="8" y="28"/>
                    <a:pt x="9" y="28"/>
                  </a:cubicBezTo>
                  <a:cubicBezTo>
                    <a:pt x="9" y="28"/>
                    <a:pt x="9" y="28"/>
                    <a:pt x="9" y="28"/>
                  </a:cubicBezTo>
                  <a:cubicBezTo>
                    <a:pt x="10" y="29"/>
                    <a:pt x="10" y="28"/>
                    <a:pt x="10" y="28"/>
                  </a:cubicBezTo>
                  <a:cubicBezTo>
                    <a:pt x="11" y="28"/>
                    <a:pt x="11" y="27"/>
                    <a:pt x="12" y="27"/>
                  </a:cubicBezTo>
                  <a:cubicBezTo>
                    <a:pt x="13" y="27"/>
                    <a:pt x="13" y="27"/>
                    <a:pt x="13" y="27"/>
                  </a:cubicBezTo>
                  <a:cubicBezTo>
                    <a:pt x="14" y="27"/>
                    <a:pt x="14" y="27"/>
                    <a:pt x="14" y="27"/>
                  </a:cubicBezTo>
                  <a:cubicBezTo>
                    <a:pt x="14" y="27"/>
                    <a:pt x="14" y="27"/>
                    <a:pt x="14" y="27"/>
                  </a:cubicBezTo>
                  <a:cubicBezTo>
                    <a:pt x="14" y="26"/>
                    <a:pt x="14" y="26"/>
                    <a:pt x="15" y="26"/>
                  </a:cubicBezTo>
                  <a:cubicBezTo>
                    <a:pt x="15" y="26"/>
                    <a:pt x="15" y="26"/>
                    <a:pt x="15" y="26"/>
                  </a:cubicBezTo>
                  <a:cubicBezTo>
                    <a:pt x="15" y="25"/>
                    <a:pt x="15" y="25"/>
                    <a:pt x="15" y="25"/>
                  </a:cubicBezTo>
                  <a:cubicBezTo>
                    <a:pt x="15" y="25"/>
                    <a:pt x="15" y="24"/>
                    <a:pt x="15" y="24"/>
                  </a:cubicBezTo>
                  <a:cubicBezTo>
                    <a:pt x="15" y="24"/>
                    <a:pt x="16" y="23"/>
                    <a:pt x="16" y="23"/>
                  </a:cubicBezTo>
                  <a:cubicBezTo>
                    <a:pt x="16" y="23"/>
                    <a:pt x="16" y="23"/>
                    <a:pt x="17" y="22"/>
                  </a:cubicBezTo>
                  <a:cubicBezTo>
                    <a:pt x="17" y="22"/>
                    <a:pt x="17" y="22"/>
                    <a:pt x="17" y="22"/>
                  </a:cubicBezTo>
                  <a:cubicBezTo>
                    <a:pt x="18" y="22"/>
                    <a:pt x="18" y="21"/>
                    <a:pt x="18" y="21"/>
                  </a:cubicBezTo>
                  <a:cubicBezTo>
                    <a:pt x="18" y="21"/>
                    <a:pt x="18" y="20"/>
                    <a:pt x="19" y="20"/>
                  </a:cubicBezTo>
                  <a:cubicBezTo>
                    <a:pt x="19" y="20"/>
                    <a:pt x="19" y="20"/>
                    <a:pt x="20" y="20"/>
                  </a:cubicBezTo>
                  <a:cubicBezTo>
                    <a:pt x="20" y="20"/>
                    <a:pt x="20" y="20"/>
                    <a:pt x="20" y="20"/>
                  </a:cubicBezTo>
                  <a:cubicBezTo>
                    <a:pt x="21" y="20"/>
                    <a:pt x="21" y="21"/>
                    <a:pt x="21" y="21"/>
                  </a:cubicBezTo>
                  <a:cubicBezTo>
                    <a:pt x="21" y="21"/>
                    <a:pt x="21" y="21"/>
                    <a:pt x="22" y="21"/>
                  </a:cubicBezTo>
                  <a:cubicBezTo>
                    <a:pt x="22" y="22"/>
                    <a:pt x="22" y="21"/>
                    <a:pt x="22" y="21"/>
                  </a:cubicBezTo>
                  <a:cubicBezTo>
                    <a:pt x="23" y="20"/>
                    <a:pt x="23" y="20"/>
                    <a:pt x="23" y="19"/>
                  </a:cubicBezTo>
                  <a:cubicBezTo>
                    <a:pt x="23" y="19"/>
                    <a:pt x="23" y="19"/>
                    <a:pt x="23" y="19"/>
                  </a:cubicBezTo>
                  <a:cubicBezTo>
                    <a:pt x="23" y="18"/>
                    <a:pt x="23" y="18"/>
                    <a:pt x="23" y="18"/>
                  </a:cubicBezTo>
                  <a:cubicBezTo>
                    <a:pt x="24" y="17"/>
                    <a:pt x="24" y="17"/>
                    <a:pt x="24" y="16"/>
                  </a:cubicBezTo>
                  <a:cubicBezTo>
                    <a:pt x="24" y="16"/>
                    <a:pt x="24" y="16"/>
                    <a:pt x="24" y="16"/>
                  </a:cubicBezTo>
                  <a:cubicBezTo>
                    <a:pt x="25" y="15"/>
                    <a:pt x="25" y="15"/>
                    <a:pt x="25" y="15"/>
                  </a:cubicBezTo>
                  <a:cubicBezTo>
                    <a:pt x="25" y="15"/>
                    <a:pt x="25" y="15"/>
                    <a:pt x="25" y="14"/>
                  </a:cubicBezTo>
                  <a:cubicBezTo>
                    <a:pt x="25" y="14"/>
                    <a:pt x="25" y="14"/>
                    <a:pt x="26" y="14"/>
                  </a:cubicBezTo>
                  <a:cubicBezTo>
                    <a:pt x="26" y="14"/>
                    <a:pt x="25" y="13"/>
                    <a:pt x="26" y="13"/>
                  </a:cubicBezTo>
                  <a:cubicBezTo>
                    <a:pt x="26" y="13"/>
                    <a:pt x="26" y="13"/>
                    <a:pt x="26" y="13"/>
                  </a:cubicBezTo>
                  <a:cubicBezTo>
                    <a:pt x="27" y="12"/>
                    <a:pt x="26" y="12"/>
                    <a:pt x="26" y="11"/>
                  </a:cubicBezTo>
                  <a:cubicBezTo>
                    <a:pt x="27" y="11"/>
                    <a:pt x="27" y="11"/>
                    <a:pt x="27" y="11"/>
                  </a:cubicBezTo>
                  <a:cubicBezTo>
                    <a:pt x="27" y="10"/>
                    <a:pt x="27" y="10"/>
                    <a:pt x="27" y="10"/>
                  </a:cubicBezTo>
                  <a:cubicBezTo>
                    <a:pt x="28" y="9"/>
                    <a:pt x="28" y="9"/>
                    <a:pt x="28" y="9"/>
                  </a:cubicBezTo>
                  <a:cubicBezTo>
                    <a:pt x="28" y="8"/>
                    <a:pt x="28" y="8"/>
                    <a:pt x="28" y="8"/>
                  </a:cubicBezTo>
                  <a:cubicBezTo>
                    <a:pt x="29" y="8"/>
                    <a:pt x="29" y="8"/>
                    <a:pt x="29" y="8"/>
                  </a:cubicBezTo>
                  <a:cubicBezTo>
                    <a:pt x="30" y="8"/>
                    <a:pt x="30" y="7"/>
                    <a:pt x="30" y="7"/>
                  </a:cubicBezTo>
                  <a:cubicBezTo>
                    <a:pt x="30" y="7"/>
                    <a:pt x="30" y="6"/>
                    <a:pt x="30" y="6"/>
                  </a:cubicBezTo>
                  <a:cubicBezTo>
                    <a:pt x="30" y="5"/>
                    <a:pt x="30" y="5"/>
                    <a:pt x="29" y="5"/>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66" name="Freeform 56"/>
            <p:cNvSpPr>
              <a:spLocks/>
            </p:cNvSpPr>
            <p:nvPr/>
          </p:nvSpPr>
          <p:spPr bwMode="auto">
            <a:xfrm>
              <a:off x="9759623" y="6823117"/>
              <a:ext cx="330385" cy="321669"/>
            </a:xfrm>
            <a:custGeom>
              <a:avLst/>
              <a:gdLst>
                <a:gd name="T0" fmla="*/ 20 w 20"/>
                <a:gd name="T1" fmla="*/ 3 h 20"/>
                <a:gd name="T2" fmla="*/ 19 w 20"/>
                <a:gd name="T3" fmla="*/ 3 h 20"/>
                <a:gd name="T4" fmla="*/ 18 w 20"/>
                <a:gd name="T5" fmla="*/ 2 h 20"/>
                <a:gd name="T6" fmla="*/ 16 w 20"/>
                <a:gd name="T7" fmla="*/ 1 h 20"/>
                <a:gd name="T8" fmla="*/ 15 w 20"/>
                <a:gd name="T9" fmla="*/ 1 h 20"/>
                <a:gd name="T10" fmla="*/ 14 w 20"/>
                <a:gd name="T11" fmla="*/ 0 h 20"/>
                <a:gd name="T12" fmla="*/ 14 w 20"/>
                <a:gd name="T13" fmla="*/ 0 h 20"/>
                <a:gd name="T14" fmla="*/ 13 w 20"/>
                <a:gd name="T15" fmla="*/ 0 h 20"/>
                <a:gd name="T16" fmla="*/ 12 w 20"/>
                <a:gd name="T17" fmla="*/ 0 h 20"/>
                <a:gd name="T18" fmla="*/ 11 w 20"/>
                <a:gd name="T19" fmla="*/ 0 h 20"/>
                <a:gd name="T20" fmla="*/ 11 w 20"/>
                <a:gd name="T21" fmla="*/ 0 h 20"/>
                <a:gd name="T22" fmla="*/ 10 w 20"/>
                <a:gd name="T23" fmla="*/ 1 h 20"/>
                <a:gd name="T24" fmla="*/ 9 w 20"/>
                <a:gd name="T25" fmla="*/ 2 h 20"/>
                <a:gd name="T26" fmla="*/ 9 w 20"/>
                <a:gd name="T27" fmla="*/ 3 h 20"/>
                <a:gd name="T28" fmla="*/ 9 w 20"/>
                <a:gd name="T29" fmla="*/ 3 h 20"/>
                <a:gd name="T30" fmla="*/ 8 w 20"/>
                <a:gd name="T31" fmla="*/ 4 h 20"/>
                <a:gd name="T32" fmla="*/ 7 w 20"/>
                <a:gd name="T33" fmla="*/ 4 h 20"/>
                <a:gd name="T34" fmla="*/ 6 w 20"/>
                <a:gd name="T35" fmla="*/ 5 h 20"/>
                <a:gd name="T36" fmla="*/ 5 w 20"/>
                <a:gd name="T37" fmla="*/ 6 h 20"/>
                <a:gd name="T38" fmla="*/ 5 w 20"/>
                <a:gd name="T39" fmla="*/ 7 h 20"/>
                <a:gd name="T40" fmla="*/ 5 w 20"/>
                <a:gd name="T41" fmla="*/ 7 h 20"/>
                <a:gd name="T42" fmla="*/ 4 w 20"/>
                <a:gd name="T43" fmla="*/ 7 h 20"/>
                <a:gd name="T44" fmla="*/ 3 w 20"/>
                <a:gd name="T45" fmla="*/ 7 h 20"/>
                <a:gd name="T46" fmla="*/ 3 w 20"/>
                <a:gd name="T47" fmla="*/ 6 h 20"/>
                <a:gd name="T48" fmla="*/ 2 w 20"/>
                <a:gd name="T49" fmla="*/ 6 h 20"/>
                <a:gd name="T50" fmla="*/ 1 w 20"/>
                <a:gd name="T51" fmla="*/ 6 h 20"/>
                <a:gd name="T52" fmla="*/ 0 w 20"/>
                <a:gd name="T53" fmla="*/ 6 h 20"/>
                <a:gd name="T54" fmla="*/ 1 w 20"/>
                <a:gd name="T55" fmla="*/ 6 h 20"/>
                <a:gd name="T56" fmla="*/ 1 w 20"/>
                <a:gd name="T57" fmla="*/ 7 h 20"/>
                <a:gd name="T58" fmla="*/ 2 w 20"/>
                <a:gd name="T59" fmla="*/ 8 h 20"/>
                <a:gd name="T60" fmla="*/ 2 w 20"/>
                <a:gd name="T61" fmla="*/ 9 h 20"/>
                <a:gd name="T62" fmla="*/ 3 w 20"/>
                <a:gd name="T63" fmla="*/ 11 h 20"/>
                <a:gd name="T64" fmla="*/ 3 w 20"/>
                <a:gd name="T65" fmla="*/ 12 h 20"/>
                <a:gd name="T66" fmla="*/ 4 w 20"/>
                <a:gd name="T67" fmla="*/ 13 h 20"/>
                <a:gd name="T68" fmla="*/ 5 w 20"/>
                <a:gd name="T69" fmla="*/ 13 h 20"/>
                <a:gd name="T70" fmla="*/ 6 w 20"/>
                <a:gd name="T71" fmla="*/ 14 h 20"/>
                <a:gd name="T72" fmla="*/ 6 w 20"/>
                <a:gd name="T73" fmla="*/ 15 h 20"/>
                <a:gd name="T74" fmla="*/ 7 w 20"/>
                <a:gd name="T75" fmla="*/ 16 h 20"/>
                <a:gd name="T76" fmla="*/ 8 w 20"/>
                <a:gd name="T77" fmla="*/ 17 h 20"/>
                <a:gd name="T78" fmla="*/ 9 w 20"/>
                <a:gd name="T79" fmla="*/ 17 h 20"/>
                <a:gd name="T80" fmla="*/ 10 w 20"/>
                <a:gd name="T81" fmla="*/ 19 h 20"/>
                <a:gd name="T82" fmla="*/ 11 w 20"/>
                <a:gd name="T83" fmla="*/ 19 h 20"/>
                <a:gd name="T84" fmla="*/ 12 w 20"/>
                <a:gd name="T85" fmla="*/ 19 h 20"/>
                <a:gd name="T86" fmla="*/ 14 w 20"/>
                <a:gd name="T87" fmla="*/ 20 h 20"/>
                <a:gd name="T88" fmla="*/ 15 w 20"/>
                <a:gd name="T89" fmla="*/ 20 h 20"/>
                <a:gd name="T90" fmla="*/ 15 w 20"/>
                <a:gd name="T91" fmla="*/ 20 h 20"/>
                <a:gd name="T92" fmla="*/ 16 w 20"/>
                <a:gd name="T93" fmla="*/ 19 h 20"/>
                <a:gd name="T94" fmla="*/ 17 w 20"/>
                <a:gd name="T95" fmla="*/ 18 h 20"/>
                <a:gd name="T96" fmla="*/ 17 w 20"/>
                <a:gd name="T97" fmla="*/ 17 h 20"/>
                <a:gd name="T98" fmla="*/ 18 w 20"/>
                <a:gd name="T99" fmla="*/ 16 h 20"/>
                <a:gd name="T100" fmla="*/ 19 w 20"/>
                <a:gd name="T101" fmla="*/ 15 h 20"/>
                <a:gd name="T102" fmla="*/ 19 w 20"/>
                <a:gd name="T103" fmla="*/ 14 h 20"/>
                <a:gd name="T104" fmla="*/ 20 w 20"/>
                <a:gd name="T105" fmla="*/ 12 h 20"/>
                <a:gd name="T106" fmla="*/ 20 w 20"/>
                <a:gd name="T107" fmla="*/ 10 h 20"/>
                <a:gd name="T108" fmla="*/ 20 w 20"/>
                <a:gd name="T109" fmla="*/ 8 h 20"/>
                <a:gd name="T110" fmla="*/ 20 w 20"/>
                <a:gd name="T111" fmla="*/ 6 h 20"/>
                <a:gd name="T112" fmla="*/ 20 w 20"/>
                <a:gd name="T113" fmla="*/ 4 h 20"/>
                <a:gd name="T114" fmla="*/ 20 w 20"/>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20">
                  <a:moveTo>
                    <a:pt x="20" y="3"/>
                  </a:moveTo>
                  <a:cubicBezTo>
                    <a:pt x="20" y="3"/>
                    <a:pt x="19" y="3"/>
                    <a:pt x="19" y="3"/>
                  </a:cubicBezTo>
                  <a:cubicBezTo>
                    <a:pt x="19" y="2"/>
                    <a:pt x="18" y="2"/>
                    <a:pt x="18" y="2"/>
                  </a:cubicBezTo>
                  <a:cubicBezTo>
                    <a:pt x="17" y="2"/>
                    <a:pt x="17" y="2"/>
                    <a:pt x="16" y="1"/>
                  </a:cubicBezTo>
                  <a:cubicBezTo>
                    <a:pt x="16" y="1"/>
                    <a:pt x="15" y="1"/>
                    <a:pt x="15" y="1"/>
                  </a:cubicBezTo>
                  <a:cubicBezTo>
                    <a:pt x="14" y="0"/>
                    <a:pt x="14" y="0"/>
                    <a:pt x="14" y="0"/>
                  </a:cubicBezTo>
                  <a:cubicBezTo>
                    <a:pt x="14" y="0"/>
                    <a:pt x="14" y="0"/>
                    <a:pt x="14" y="0"/>
                  </a:cubicBezTo>
                  <a:cubicBezTo>
                    <a:pt x="13" y="0"/>
                    <a:pt x="13" y="0"/>
                    <a:pt x="13" y="0"/>
                  </a:cubicBezTo>
                  <a:cubicBezTo>
                    <a:pt x="13" y="0"/>
                    <a:pt x="12" y="0"/>
                    <a:pt x="12" y="0"/>
                  </a:cubicBezTo>
                  <a:cubicBezTo>
                    <a:pt x="12" y="0"/>
                    <a:pt x="12" y="0"/>
                    <a:pt x="11" y="0"/>
                  </a:cubicBezTo>
                  <a:cubicBezTo>
                    <a:pt x="11" y="0"/>
                    <a:pt x="11" y="0"/>
                    <a:pt x="11" y="0"/>
                  </a:cubicBezTo>
                  <a:cubicBezTo>
                    <a:pt x="10" y="0"/>
                    <a:pt x="10" y="1"/>
                    <a:pt x="10" y="1"/>
                  </a:cubicBezTo>
                  <a:cubicBezTo>
                    <a:pt x="9" y="1"/>
                    <a:pt x="9" y="2"/>
                    <a:pt x="9" y="2"/>
                  </a:cubicBezTo>
                  <a:cubicBezTo>
                    <a:pt x="9" y="2"/>
                    <a:pt x="9" y="3"/>
                    <a:pt x="9" y="3"/>
                  </a:cubicBezTo>
                  <a:cubicBezTo>
                    <a:pt x="9" y="3"/>
                    <a:pt x="9" y="3"/>
                    <a:pt x="9" y="3"/>
                  </a:cubicBezTo>
                  <a:cubicBezTo>
                    <a:pt x="8" y="3"/>
                    <a:pt x="8" y="3"/>
                    <a:pt x="8" y="4"/>
                  </a:cubicBezTo>
                  <a:cubicBezTo>
                    <a:pt x="7" y="4"/>
                    <a:pt x="7" y="4"/>
                    <a:pt x="7" y="4"/>
                  </a:cubicBezTo>
                  <a:cubicBezTo>
                    <a:pt x="7" y="5"/>
                    <a:pt x="7" y="5"/>
                    <a:pt x="6" y="5"/>
                  </a:cubicBezTo>
                  <a:cubicBezTo>
                    <a:pt x="6" y="6"/>
                    <a:pt x="6" y="6"/>
                    <a:pt x="5" y="6"/>
                  </a:cubicBezTo>
                  <a:cubicBezTo>
                    <a:pt x="5" y="6"/>
                    <a:pt x="6" y="7"/>
                    <a:pt x="5" y="7"/>
                  </a:cubicBezTo>
                  <a:cubicBezTo>
                    <a:pt x="5" y="7"/>
                    <a:pt x="5" y="7"/>
                    <a:pt x="5" y="7"/>
                  </a:cubicBezTo>
                  <a:cubicBezTo>
                    <a:pt x="4" y="7"/>
                    <a:pt x="4" y="7"/>
                    <a:pt x="4" y="7"/>
                  </a:cubicBezTo>
                  <a:cubicBezTo>
                    <a:pt x="4" y="7"/>
                    <a:pt x="4" y="7"/>
                    <a:pt x="3" y="7"/>
                  </a:cubicBezTo>
                  <a:cubicBezTo>
                    <a:pt x="3" y="7"/>
                    <a:pt x="3" y="7"/>
                    <a:pt x="3" y="6"/>
                  </a:cubicBezTo>
                  <a:cubicBezTo>
                    <a:pt x="2" y="6"/>
                    <a:pt x="2" y="6"/>
                    <a:pt x="2" y="6"/>
                  </a:cubicBezTo>
                  <a:cubicBezTo>
                    <a:pt x="2" y="6"/>
                    <a:pt x="1" y="6"/>
                    <a:pt x="1" y="6"/>
                  </a:cubicBezTo>
                  <a:cubicBezTo>
                    <a:pt x="1" y="6"/>
                    <a:pt x="1" y="6"/>
                    <a:pt x="0" y="6"/>
                  </a:cubicBezTo>
                  <a:cubicBezTo>
                    <a:pt x="1" y="6"/>
                    <a:pt x="1" y="6"/>
                    <a:pt x="1" y="6"/>
                  </a:cubicBezTo>
                  <a:cubicBezTo>
                    <a:pt x="1" y="6"/>
                    <a:pt x="1" y="7"/>
                    <a:pt x="1" y="7"/>
                  </a:cubicBezTo>
                  <a:cubicBezTo>
                    <a:pt x="1" y="7"/>
                    <a:pt x="2" y="7"/>
                    <a:pt x="2" y="8"/>
                  </a:cubicBezTo>
                  <a:cubicBezTo>
                    <a:pt x="2" y="8"/>
                    <a:pt x="2" y="8"/>
                    <a:pt x="2" y="9"/>
                  </a:cubicBezTo>
                  <a:cubicBezTo>
                    <a:pt x="2" y="10"/>
                    <a:pt x="2" y="10"/>
                    <a:pt x="3" y="11"/>
                  </a:cubicBezTo>
                  <a:cubicBezTo>
                    <a:pt x="3" y="11"/>
                    <a:pt x="3" y="12"/>
                    <a:pt x="3" y="12"/>
                  </a:cubicBezTo>
                  <a:cubicBezTo>
                    <a:pt x="4" y="12"/>
                    <a:pt x="4" y="13"/>
                    <a:pt x="4" y="13"/>
                  </a:cubicBezTo>
                  <a:cubicBezTo>
                    <a:pt x="5" y="13"/>
                    <a:pt x="5" y="13"/>
                    <a:pt x="5" y="13"/>
                  </a:cubicBezTo>
                  <a:cubicBezTo>
                    <a:pt x="6" y="14"/>
                    <a:pt x="6" y="14"/>
                    <a:pt x="6" y="14"/>
                  </a:cubicBezTo>
                  <a:cubicBezTo>
                    <a:pt x="6" y="14"/>
                    <a:pt x="6" y="14"/>
                    <a:pt x="6" y="15"/>
                  </a:cubicBezTo>
                  <a:cubicBezTo>
                    <a:pt x="6" y="15"/>
                    <a:pt x="6" y="16"/>
                    <a:pt x="7" y="16"/>
                  </a:cubicBezTo>
                  <a:cubicBezTo>
                    <a:pt x="7" y="17"/>
                    <a:pt x="7" y="17"/>
                    <a:pt x="8" y="17"/>
                  </a:cubicBezTo>
                  <a:cubicBezTo>
                    <a:pt x="9" y="17"/>
                    <a:pt x="9" y="17"/>
                    <a:pt x="9" y="17"/>
                  </a:cubicBezTo>
                  <a:cubicBezTo>
                    <a:pt x="10" y="18"/>
                    <a:pt x="10" y="18"/>
                    <a:pt x="10" y="19"/>
                  </a:cubicBezTo>
                  <a:cubicBezTo>
                    <a:pt x="10" y="19"/>
                    <a:pt x="10" y="19"/>
                    <a:pt x="11" y="19"/>
                  </a:cubicBezTo>
                  <a:cubicBezTo>
                    <a:pt x="11" y="20"/>
                    <a:pt x="12" y="19"/>
                    <a:pt x="12" y="19"/>
                  </a:cubicBezTo>
                  <a:cubicBezTo>
                    <a:pt x="13" y="19"/>
                    <a:pt x="13" y="19"/>
                    <a:pt x="14" y="20"/>
                  </a:cubicBezTo>
                  <a:cubicBezTo>
                    <a:pt x="14" y="20"/>
                    <a:pt x="15" y="20"/>
                    <a:pt x="15" y="20"/>
                  </a:cubicBezTo>
                  <a:cubicBezTo>
                    <a:pt x="15" y="20"/>
                    <a:pt x="15" y="20"/>
                    <a:pt x="15" y="20"/>
                  </a:cubicBezTo>
                  <a:cubicBezTo>
                    <a:pt x="15" y="19"/>
                    <a:pt x="16" y="19"/>
                    <a:pt x="16" y="19"/>
                  </a:cubicBezTo>
                  <a:cubicBezTo>
                    <a:pt x="16" y="18"/>
                    <a:pt x="17" y="18"/>
                    <a:pt x="17" y="18"/>
                  </a:cubicBezTo>
                  <a:cubicBezTo>
                    <a:pt x="17" y="18"/>
                    <a:pt x="17" y="17"/>
                    <a:pt x="17" y="17"/>
                  </a:cubicBezTo>
                  <a:cubicBezTo>
                    <a:pt x="18" y="17"/>
                    <a:pt x="18" y="17"/>
                    <a:pt x="18" y="16"/>
                  </a:cubicBezTo>
                  <a:cubicBezTo>
                    <a:pt x="18" y="16"/>
                    <a:pt x="19" y="15"/>
                    <a:pt x="19" y="15"/>
                  </a:cubicBezTo>
                  <a:cubicBezTo>
                    <a:pt x="19" y="15"/>
                    <a:pt x="19" y="14"/>
                    <a:pt x="19" y="14"/>
                  </a:cubicBezTo>
                  <a:cubicBezTo>
                    <a:pt x="19" y="13"/>
                    <a:pt x="20" y="13"/>
                    <a:pt x="20" y="12"/>
                  </a:cubicBezTo>
                  <a:cubicBezTo>
                    <a:pt x="20" y="11"/>
                    <a:pt x="20" y="11"/>
                    <a:pt x="20" y="10"/>
                  </a:cubicBezTo>
                  <a:cubicBezTo>
                    <a:pt x="20" y="9"/>
                    <a:pt x="20" y="9"/>
                    <a:pt x="20" y="8"/>
                  </a:cubicBezTo>
                  <a:cubicBezTo>
                    <a:pt x="20" y="7"/>
                    <a:pt x="20" y="7"/>
                    <a:pt x="20" y="6"/>
                  </a:cubicBezTo>
                  <a:cubicBezTo>
                    <a:pt x="20" y="5"/>
                    <a:pt x="20" y="5"/>
                    <a:pt x="20" y="4"/>
                  </a:cubicBezTo>
                  <a:cubicBezTo>
                    <a:pt x="20" y="4"/>
                    <a:pt x="20" y="3"/>
                    <a:pt x="20"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67" name="Freeform 57"/>
            <p:cNvSpPr>
              <a:spLocks/>
            </p:cNvSpPr>
            <p:nvPr/>
          </p:nvSpPr>
          <p:spPr bwMode="auto">
            <a:xfrm>
              <a:off x="9975832" y="5905414"/>
              <a:ext cx="230784" cy="257809"/>
            </a:xfrm>
            <a:custGeom>
              <a:avLst/>
              <a:gdLst>
                <a:gd name="T0" fmla="*/ 14 w 14"/>
                <a:gd name="T1" fmla="*/ 5 h 16"/>
                <a:gd name="T2" fmla="*/ 14 w 14"/>
                <a:gd name="T3" fmla="*/ 4 h 16"/>
                <a:gd name="T4" fmla="*/ 13 w 14"/>
                <a:gd name="T5" fmla="*/ 3 h 16"/>
                <a:gd name="T6" fmla="*/ 12 w 14"/>
                <a:gd name="T7" fmla="*/ 1 h 16"/>
                <a:gd name="T8" fmla="*/ 12 w 14"/>
                <a:gd name="T9" fmla="*/ 1 h 16"/>
                <a:gd name="T10" fmla="*/ 11 w 14"/>
                <a:gd name="T11" fmla="*/ 0 h 16"/>
                <a:gd name="T12" fmla="*/ 11 w 14"/>
                <a:gd name="T13" fmla="*/ 0 h 16"/>
                <a:gd name="T14" fmla="*/ 10 w 14"/>
                <a:gd name="T15" fmla="*/ 0 h 16"/>
                <a:gd name="T16" fmla="*/ 9 w 14"/>
                <a:gd name="T17" fmla="*/ 1 h 16"/>
                <a:gd name="T18" fmla="*/ 8 w 14"/>
                <a:gd name="T19" fmla="*/ 1 h 16"/>
                <a:gd name="T20" fmla="*/ 7 w 14"/>
                <a:gd name="T21" fmla="*/ 1 h 16"/>
                <a:gd name="T22" fmla="*/ 7 w 14"/>
                <a:gd name="T23" fmla="*/ 1 h 16"/>
                <a:gd name="T24" fmla="*/ 5 w 14"/>
                <a:gd name="T25" fmla="*/ 1 h 16"/>
                <a:gd name="T26" fmla="*/ 4 w 14"/>
                <a:gd name="T27" fmla="*/ 1 h 16"/>
                <a:gd name="T28" fmla="*/ 3 w 14"/>
                <a:gd name="T29" fmla="*/ 1 h 16"/>
                <a:gd name="T30" fmla="*/ 3 w 14"/>
                <a:gd name="T31" fmla="*/ 1 h 16"/>
                <a:gd name="T32" fmla="*/ 3 w 14"/>
                <a:gd name="T33" fmla="*/ 3 h 16"/>
                <a:gd name="T34" fmla="*/ 3 w 14"/>
                <a:gd name="T35" fmla="*/ 4 h 16"/>
                <a:gd name="T36" fmla="*/ 4 w 14"/>
                <a:gd name="T37" fmla="*/ 5 h 16"/>
                <a:gd name="T38" fmla="*/ 4 w 14"/>
                <a:gd name="T39" fmla="*/ 6 h 16"/>
                <a:gd name="T40" fmla="*/ 4 w 14"/>
                <a:gd name="T41" fmla="*/ 6 h 16"/>
                <a:gd name="T42" fmla="*/ 4 w 14"/>
                <a:gd name="T43" fmla="*/ 6 h 16"/>
                <a:gd name="T44" fmla="*/ 3 w 14"/>
                <a:gd name="T45" fmla="*/ 7 h 16"/>
                <a:gd name="T46" fmla="*/ 3 w 14"/>
                <a:gd name="T47" fmla="*/ 7 h 16"/>
                <a:gd name="T48" fmla="*/ 3 w 14"/>
                <a:gd name="T49" fmla="*/ 8 h 16"/>
                <a:gd name="T50" fmla="*/ 2 w 14"/>
                <a:gd name="T51" fmla="*/ 8 h 16"/>
                <a:gd name="T52" fmla="*/ 1 w 14"/>
                <a:gd name="T53" fmla="*/ 9 h 16"/>
                <a:gd name="T54" fmla="*/ 1 w 14"/>
                <a:gd name="T55" fmla="*/ 11 h 16"/>
                <a:gd name="T56" fmla="*/ 0 w 14"/>
                <a:gd name="T57" fmla="*/ 13 h 16"/>
                <a:gd name="T58" fmla="*/ 0 w 14"/>
                <a:gd name="T59" fmla="*/ 15 h 16"/>
                <a:gd name="T60" fmla="*/ 0 w 14"/>
                <a:gd name="T61" fmla="*/ 15 h 16"/>
                <a:gd name="T62" fmla="*/ 1 w 14"/>
                <a:gd name="T63" fmla="*/ 16 h 16"/>
                <a:gd name="T64" fmla="*/ 2 w 14"/>
                <a:gd name="T65" fmla="*/ 15 h 16"/>
                <a:gd name="T66" fmla="*/ 3 w 14"/>
                <a:gd name="T67" fmla="*/ 15 h 16"/>
                <a:gd name="T68" fmla="*/ 5 w 14"/>
                <a:gd name="T69" fmla="*/ 15 h 16"/>
                <a:gd name="T70" fmla="*/ 6 w 14"/>
                <a:gd name="T71" fmla="*/ 15 h 16"/>
                <a:gd name="T72" fmla="*/ 6 w 14"/>
                <a:gd name="T73" fmla="*/ 15 h 16"/>
                <a:gd name="T74" fmla="*/ 6 w 14"/>
                <a:gd name="T75" fmla="*/ 14 h 16"/>
                <a:gd name="T76" fmla="*/ 7 w 14"/>
                <a:gd name="T77" fmla="*/ 13 h 16"/>
                <a:gd name="T78" fmla="*/ 7 w 14"/>
                <a:gd name="T79" fmla="*/ 12 h 16"/>
                <a:gd name="T80" fmla="*/ 8 w 14"/>
                <a:gd name="T81" fmla="*/ 11 h 16"/>
                <a:gd name="T82" fmla="*/ 9 w 14"/>
                <a:gd name="T83" fmla="*/ 11 h 16"/>
                <a:gd name="T84" fmla="*/ 10 w 14"/>
                <a:gd name="T85" fmla="*/ 11 h 16"/>
                <a:gd name="T86" fmla="*/ 11 w 14"/>
                <a:gd name="T87" fmla="*/ 11 h 16"/>
                <a:gd name="T88" fmla="*/ 11 w 14"/>
                <a:gd name="T89" fmla="*/ 12 h 16"/>
                <a:gd name="T90" fmla="*/ 11 w 14"/>
                <a:gd name="T91" fmla="*/ 12 h 16"/>
                <a:gd name="T92" fmla="*/ 11 w 14"/>
                <a:gd name="T93" fmla="*/ 10 h 16"/>
                <a:gd name="T94" fmla="*/ 12 w 14"/>
                <a:gd name="T95" fmla="*/ 9 h 16"/>
                <a:gd name="T96" fmla="*/ 13 w 14"/>
                <a:gd name="T97" fmla="*/ 8 h 16"/>
                <a:gd name="T98" fmla="*/ 14 w 14"/>
                <a:gd name="T99" fmla="*/ 8 h 16"/>
                <a:gd name="T100" fmla="*/ 14 w 14"/>
                <a:gd name="T101" fmla="*/ 6 h 16"/>
                <a:gd name="T102" fmla="*/ 14 w 14"/>
                <a:gd name="T10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6">
                  <a:moveTo>
                    <a:pt x="14" y="5"/>
                  </a:moveTo>
                  <a:cubicBezTo>
                    <a:pt x="14" y="5"/>
                    <a:pt x="14" y="4"/>
                    <a:pt x="14" y="4"/>
                  </a:cubicBezTo>
                  <a:cubicBezTo>
                    <a:pt x="14" y="3"/>
                    <a:pt x="13" y="3"/>
                    <a:pt x="13" y="3"/>
                  </a:cubicBezTo>
                  <a:cubicBezTo>
                    <a:pt x="13" y="2"/>
                    <a:pt x="13" y="2"/>
                    <a:pt x="12" y="1"/>
                  </a:cubicBezTo>
                  <a:cubicBezTo>
                    <a:pt x="12" y="1"/>
                    <a:pt x="12" y="1"/>
                    <a:pt x="12" y="1"/>
                  </a:cubicBezTo>
                  <a:cubicBezTo>
                    <a:pt x="12" y="0"/>
                    <a:pt x="12" y="0"/>
                    <a:pt x="11" y="0"/>
                  </a:cubicBezTo>
                  <a:cubicBezTo>
                    <a:pt x="11" y="0"/>
                    <a:pt x="11" y="0"/>
                    <a:pt x="11" y="0"/>
                  </a:cubicBezTo>
                  <a:cubicBezTo>
                    <a:pt x="11" y="0"/>
                    <a:pt x="11" y="0"/>
                    <a:pt x="10" y="0"/>
                  </a:cubicBezTo>
                  <a:cubicBezTo>
                    <a:pt x="10" y="0"/>
                    <a:pt x="10" y="1"/>
                    <a:pt x="9" y="1"/>
                  </a:cubicBezTo>
                  <a:cubicBezTo>
                    <a:pt x="9" y="1"/>
                    <a:pt x="9" y="1"/>
                    <a:pt x="8" y="1"/>
                  </a:cubicBezTo>
                  <a:cubicBezTo>
                    <a:pt x="8" y="1"/>
                    <a:pt x="8" y="1"/>
                    <a:pt x="7" y="1"/>
                  </a:cubicBezTo>
                  <a:cubicBezTo>
                    <a:pt x="7" y="1"/>
                    <a:pt x="7" y="1"/>
                    <a:pt x="7" y="1"/>
                  </a:cubicBezTo>
                  <a:cubicBezTo>
                    <a:pt x="6" y="1"/>
                    <a:pt x="6" y="1"/>
                    <a:pt x="5" y="1"/>
                  </a:cubicBezTo>
                  <a:cubicBezTo>
                    <a:pt x="5" y="1"/>
                    <a:pt x="4" y="1"/>
                    <a:pt x="4" y="1"/>
                  </a:cubicBezTo>
                  <a:cubicBezTo>
                    <a:pt x="4" y="1"/>
                    <a:pt x="3" y="1"/>
                    <a:pt x="3" y="1"/>
                  </a:cubicBezTo>
                  <a:cubicBezTo>
                    <a:pt x="3" y="1"/>
                    <a:pt x="3" y="1"/>
                    <a:pt x="3" y="1"/>
                  </a:cubicBezTo>
                  <a:cubicBezTo>
                    <a:pt x="3" y="2"/>
                    <a:pt x="3" y="2"/>
                    <a:pt x="3" y="3"/>
                  </a:cubicBezTo>
                  <a:cubicBezTo>
                    <a:pt x="3" y="3"/>
                    <a:pt x="3" y="4"/>
                    <a:pt x="3" y="4"/>
                  </a:cubicBezTo>
                  <a:cubicBezTo>
                    <a:pt x="4" y="5"/>
                    <a:pt x="4" y="5"/>
                    <a:pt x="4" y="5"/>
                  </a:cubicBezTo>
                  <a:cubicBezTo>
                    <a:pt x="4" y="5"/>
                    <a:pt x="4" y="6"/>
                    <a:pt x="4" y="6"/>
                  </a:cubicBezTo>
                  <a:cubicBezTo>
                    <a:pt x="4" y="6"/>
                    <a:pt x="4" y="6"/>
                    <a:pt x="4" y="6"/>
                  </a:cubicBezTo>
                  <a:cubicBezTo>
                    <a:pt x="4" y="6"/>
                    <a:pt x="4" y="6"/>
                    <a:pt x="4" y="6"/>
                  </a:cubicBezTo>
                  <a:cubicBezTo>
                    <a:pt x="4" y="6"/>
                    <a:pt x="3" y="7"/>
                    <a:pt x="3" y="7"/>
                  </a:cubicBezTo>
                  <a:cubicBezTo>
                    <a:pt x="3" y="7"/>
                    <a:pt x="3" y="7"/>
                    <a:pt x="3" y="7"/>
                  </a:cubicBezTo>
                  <a:cubicBezTo>
                    <a:pt x="3" y="8"/>
                    <a:pt x="3" y="8"/>
                    <a:pt x="3" y="8"/>
                  </a:cubicBezTo>
                  <a:cubicBezTo>
                    <a:pt x="2" y="8"/>
                    <a:pt x="2" y="8"/>
                    <a:pt x="2" y="8"/>
                  </a:cubicBezTo>
                  <a:cubicBezTo>
                    <a:pt x="2" y="8"/>
                    <a:pt x="2" y="8"/>
                    <a:pt x="1" y="9"/>
                  </a:cubicBezTo>
                  <a:cubicBezTo>
                    <a:pt x="1" y="9"/>
                    <a:pt x="1" y="10"/>
                    <a:pt x="1" y="11"/>
                  </a:cubicBezTo>
                  <a:cubicBezTo>
                    <a:pt x="0" y="12"/>
                    <a:pt x="1" y="12"/>
                    <a:pt x="0" y="13"/>
                  </a:cubicBezTo>
                  <a:cubicBezTo>
                    <a:pt x="0" y="14"/>
                    <a:pt x="0" y="14"/>
                    <a:pt x="0" y="15"/>
                  </a:cubicBezTo>
                  <a:cubicBezTo>
                    <a:pt x="0" y="15"/>
                    <a:pt x="0" y="15"/>
                    <a:pt x="0" y="15"/>
                  </a:cubicBezTo>
                  <a:cubicBezTo>
                    <a:pt x="0" y="16"/>
                    <a:pt x="0" y="16"/>
                    <a:pt x="1" y="16"/>
                  </a:cubicBezTo>
                  <a:cubicBezTo>
                    <a:pt x="1" y="16"/>
                    <a:pt x="1" y="15"/>
                    <a:pt x="2" y="15"/>
                  </a:cubicBezTo>
                  <a:cubicBezTo>
                    <a:pt x="2" y="15"/>
                    <a:pt x="3" y="15"/>
                    <a:pt x="3" y="15"/>
                  </a:cubicBezTo>
                  <a:cubicBezTo>
                    <a:pt x="4" y="14"/>
                    <a:pt x="4" y="15"/>
                    <a:pt x="5" y="15"/>
                  </a:cubicBezTo>
                  <a:cubicBezTo>
                    <a:pt x="5" y="15"/>
                    <a:pt x="5" y="15"/>
                    <a:pt x="6" y="15"/>
                  </a:cubicBezTo>
                  <a:cubicBezTo>
                    <a:pt x="6" y="15"/>
                    <a:pt x="6" y="15"/>
                    <a:pt x="6" y="15"/>
                  </a:cubicBezTo>
                  <a:cubicBezTo>
                    <a:pt x="6" y="14"/>
                    <a:pt x="6" y="14"/>
                    <a:pt x="6" y="14"/>
                  </a:cubicBezTo>
                  <a:cubicBezTo>
                    <a:pt x="6" y="13"/>
                    <a:pt x="6" y="13"/>
                    <a:pt x="7" y="13"/>
                  </a:cubicBezTo>
                  <a:cubicBezTo>
                    <a:pt x="7" y="12"/>
                    <a:pt x="7" y="12"/>
                    <a:pt x="7" y="12"/>
                  </a:cubicBezTo>
                  <a:cubicBezTo>
                    <a:pt x="7" y="12"/>
                    <a:pt x="8" y="12"/>
                    <a:pt x="8" y="11"/>
                  </a:cubicBezTo>
                  <a:cubicBezTo>
                    <a:pt x="9" y="11"/>
                    <a:pt x="9" y="11"/>
                    <a:pt x="9" y="11"/>
                  </a:cubicBezTo>
                  <a:cubicBezTo>
                    <a:pt x="10" y="11"/>
                    <a:pt x="10" y="11"/>
                    <a:pt x="10" y="11"/>
                  </a:cubicBezTo>
                  <a:cubicBezTo>
                    <a:pt x="10" y="11"/>
                    <a:pt x="10" y="11"/>
                    <a:pt x="11" y="11"/>
                  </a:cubicBezTo>
                  <a:cubicBezTo>
                    <a:pt x="11" y="12"/>
                    <a:pt x="11" y="12"/>
                    <a:pt x="11" y="12"/>
                  </a:cubicBezTo>
                  <a:cubicBezTo>
                    <a:pt x="11" y="12"/>
                    <a:pt x="11" y="12"/>
                    <a:pt x="11" y="12"/>
                  </a:cubicBezTo>
                  <a:cubicBezTo>
                    <a:pt x="11" y="11"/>
                    <a:pt x="11" y="11"/>
                    <a:pt x="11" y="10"/>
                  </a:cubicBezTo>
                  <a:cubicBezTo>
                    <a:pt x="11" y="10"/>
                    <a:pt x="12" y="10"/>
                    <a:pt x="12" y="9"/>
                  </a:cubicBezTo>
                  <a:cubicBezTo>
                    <a:pt x="12" y="9"/>
                    <a:pt x="12" y="9"/>
                    <a:pt x="13" y="8"/>
                  </a:cubicBezTo>
                  <a:cubicBezTo>
                    <a:pt x="13" y="8"/>
                    <a:pt x="13" y="8"/>
                    <a:pt x="14" y="8"/>
                  </a:cubicBezTo>
                  <a:cubicBezTo>
                    <a:pt x="14" y="7"/>
                    <a:pt x="14" y="7"/>
                    <a:pt x="14" y="6"/>
                  </a:cubicBezTo>
                  <a:cubicBezTo>
                    <a:pt x="14" y="6"/>
                    <a:pt x="14" y="6"/>
                    <a:pt x="14" y="5"/>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68" name="Freeform 58"/>
            <p:cNvSpPr>
              <a:spLocks/>
            </p:cNvSpPr>
            <p:nvPr/>
          </p:nvSpPr>
          <p:spPr bwMode="auto">
            <a:xfrm>
              <a:off x="8010527" y="4744095"/>
              <a:ext cx="14576" cy="16557"/>
            </a:xfrm>
            <a:custGeom>
              <a:avLst/>
              <a:gdLst>
                <a:gd name="T0" fmla="*/ 1 w 1"/>
                <a:gd name="T1" fmla="*/ 1 h 1"/>
                <a:gd name="T2" fmla="*/ 1 w 1"/>
                <a:gd name="T3" fmla="*/ 1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1"/>
                    <a:pt x="1" y="1"/>
                  </a:cubicBezTo>
                  <a:cubicBezTo>
                    <a:pt x="0" y="1"/>
                    <a:pt x="0" y="1"/>
                    <a:pt x="0" y="1"/>
                  </a:cubicBezTo>
                  <a:cubicBezTo>
                    <a:pt x="0" y="1"/>
                    <a:pt x="1" y="1"/>
                    <a:pt x="1" y="1"/>
                  </a:cubicBezTo>
                  <a:cubicBezTo>
                    <a:pt x="1" y="1"/>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69" name="Freeform 59"/>
            <p:cNvSpPr>
              <a:spLocks/>
            </p:cNvSpPr>
            <p:nvPr/>
          </p:nvSpPr>
          <p:spPr bwMode="auto">
            <a:xfrm>
              <a:off x="8010527" y="47606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70" name="Freeform 60"/>
            <p:cNvSpPr>
              <a:spLocks/>
            </p:cNvSpPr>
            <p:nvPr/>
          </p:nvSpPr>
          <p:spPr bwMode="auto">
            <a:xfrm>
              <a:off x="8059113" y="4760652"/>
              <a:ext cx="34010" cy="33113"/>
            </a:xfrm>
            <a:custGeom>
              <a:avLst/>
              <a:gdLst>
                <a:gd name="T0" fmla="*/ 0 w 2"/>
                <a:gd name="T1" fmla="*/ 1 h 2"/>
                <a:gd name="T2" fmla="*/ 1 w 2"/>
                <a:gd name="T3" fmla="*/ 2 h 2"/>
                <a:gd name="T4" fmla="*/ 2 w 2"/>
                <a:gd name="T5" fmla="*/ 1 h 2"/>
                <a:gd name="T6" fmla="*/ 2 w 2"/>
                <a:gd name="T7" fmla="*/ 1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1"/>
                    <a:pt x="1" y="2"/>
                    <a:pt x="1" y="2"/>
                  </a:cubicBezTo>
                  <a:cubicBezTo>
                    <a:pt x="1" y="2"/>
                    <a:pt x="1" y="2"/>
                    <a:pt x="2" y="1"/>
                  </a:cubicBezTo>
                  <a:cubicBezTo>
                    <a:pt x="2" y="1"/>
                    <a:pt x="2" y="1"/>
                    <a:pt x="2" y="1"/>
                  </a:cubicBezTo>
                  <a:cubicBezTo>
                    <a:pt x="2" y="0"/>
                    <a:pt x="2" y="0"/>
                    <a:pt x="2" y="0"/>
                  </a:cubicBezTo>
                  <a:cubicBezTo>
                    <a:pt x="2" y="0"/>
                    <a:pt x="2" y="0"/>
                    <a:pt x="1" y="0"/>
                  </a:cubicBezTo>
                  <a:cubicBezTo>
                    <a:pt x="1" y="0"/>
                    <a:pt x="1" y="0"/>
                    <a:pt x="0" y="0"/>
                  </a:cubicBezTo>
                  <a:cubicBezTo>
                    <a:pt x="0" y="0"/>
                    <a:pt x="0" y="1"/>
                    <a:pt x="0" y="1"/>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71" name="Freeform 61"/>
            <p:cNvSpPr>
              <a:spLocks/>
            </p:cNvSpPr>
            <p:nvPr/>
          </p:nvSpPr>
          <p:spPr bwMode="auto">
            <a:xfrm>
              <a:off x="8107699" y="4777208"/>
              <a:ext cx="17006" cy="33113"/>
            </a:xfrm>
            <a:custGeom>
              <a:avLst/>
              <a:gdLst>
                <a:gd name="T0" fmla="*/ 1 w 1"/>
                <a:gd name="T1" fmla="*/ 2 h 2"/>
                <a:gd name="T2" fmla="*/ 1 w 1"/>
                <a:gd name="T3" fmla="*/ 1 h 2"/>
                <a:gd name="T4" fmla="*/ 1 w 1"/>
                <a:gd name="T5" fmla="*/ 1 h 2"/>
                <a:gd name="T6" fmla="*/ 1 w 1"/>
                <a:gd name="T7" fmla="*/ 0 h 2"/>
                <a:gd name="T8" fmla="*/ 0 w 1"/>
                <a:gd name="T9" fmla="*/ 0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1"/>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2"/>
                    <a:pt x="0"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72" name="Freeform 62"/>
            <p:cNvSpPr>
              <a:spLocks/>
            </p:cNvSpPr>
            <p:nvPr/>
          </p:nvSpPr>
          <p:spPr bwMode="auto">
            <a:xfrm>
              <a:off x="8158715" y="4744095"/>
              <a:ext cx="31582" cy="49670"/>
            </a:xfrm>
            <a:custGeom>
              <a:avLst/>
              <a:gdLst>
                <a:gd name="T0" fmla="*/ 1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2"/>
                  </a:cubicBezTo>
                  <a:cubicBezTo>
                    <a:pt x="2" y="2"/>
                    <a:pt x="2" y="2"/>
                    <a:pt x="2" y="2"/>
                  </a:cubicBezTo>
                  <a:cubicBezTo>
                    <a:pt x="2" y="2"/>
                    <a:pt x="2" y="2"/>
                    <a:pt x="2" y="1"/>
                  </a:cubicBezTo>
                  <a:cubicBezTo>
                    <a:pt x="2" y="1"/>
                    <a:pt x="2" y="1"/>
                    <a:pt x="2" y="1"/>
                  </a:cubicBezTo>
                  <a:cubicBezTo>
                    <a:pt x="2" y="1"/>
                    <a:pt x="1" y="0"/>
                    <a:pt x="1" y="0"/>
                  </a:cubicBezTo>
                  <a:cubicBezTo>
                    <a:pt x="1" y="0"/>
                    <a:pt x="1" y="1"/>
                    <a:pt x="1" y="1"/>
                  </a:cubicBezTo>
                  <a:cubicBezTo>
                    <a:pt x="1" y="1"/>
                    <a:pt x="0" y="1"/>
                    <a:pt x="0" y="2"/>
                  </a:cubicBezTo>
                  <a:cubicBezTo>
                    <a:pt x="0" y="2"/>
                    <a:pt x="0" y="2"/>
                    <a:pt x="0" y="2"/>
                  </a:cubicBezTo>
                  <a:cubicBezTo>
                    <a:pt x="1" y="3"/>
                    <a:pt x="1" y="3"/>
                    <a:pt x="1"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73" name="Freeform 63"/>
            <p:cNvSpPr>
              <a:spLocks/>
            </p:cNvSpPr>
            <p:nvPr/>
          </p:nvSpPr>
          <p:spPr bwMode="auto">
            <a:xfrm>
              <a:off x="8190295" y="4729903"/>
              <a:ext cx="17006" cy="14191"/>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1" y="1"/>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74" name="Freeform 64"/>
            <p:cNvSpPr>
              <a:spLocks/>
            </p:cNvSpPr>
            <p:nvPr/>
          </p:nvSpPr>
          <p:spPr bwMode="auto">
            <a:xfrm>
              <a:off x="10949981" y="5500962"/>
              <a:ext cx="48586" cy="33113"/>
            </a:xfrm>
            <a:custGeom>
              <a:avLst/>
              <a:gdLst>
                <a:gd name="T0" fmla="*/ 2 w 3"/>
                <a:gd name="T1" fmla="*/ 0 h 2"/>
                <a:gd name="T2" fmla="*/ 1 w 3"/>
                <a:gd name="T3" fmla="*/ 0 h 2"/>
                <a:gd name="T4" fmla="*/ 0 w 3"/>
                <a:gd name="T5" fmla="*/ 1 h 2"/>
                <a:gd name="T6" fmla="*/ 0 w 3"/>
                <a:gd name="T7" fmla="*/ 2 h 2"/>
                <a:gd name="T8" fmla="*/ 1 w 3"/>
                <a:gd name="T9" fmla="*/ 2 h 2"/>
                <a:gd name="T10" fmla="*/ 1 w 3"/>
                <a:gd name="T11" fmla="*/ 2 h 2"/>
                <a:gd name="T12" fmla="*/ 2 w 3"/>
                <a:gd name="T13" fmla="*/ 1 h 2"/>
                <a:gd name="T14" fmla="*/ 3 w 3"/>
                <a:gd name="T15" fmla="*/ 1 h 2"/>
                <a:gd name="T16" fmla="*/ 3 w 3"/>
                <a:gd name="T17" fmla="*/ 1 h 2"/>
                <a:gd name="T18" fmla="*/ 2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0"/>
                  </a:moveTo>
                  <a:cubicBezTo>
                    <a:pt x="2" y="0"/>
                    <a:pt x="1" y="0"/>
                    <a:pt x="1" y="0"/>
                  </a:cubicBezTo>
                  <a:cubicBezTo>
                    <a:pt x="1" y="0"/>
                    <a:pt x="0" y="0"/>
                    <a:pt x="0" y="1"/>
                  </a:cubicBezTo>
                  <a:cubicBezTo>
                    <a:pt x="0" y="1"/>
                    <a:pt x="0" y="1"/>
                    <a:pt x="0" y="2"/>
                  </a:cubicBezTo>
                  <a:cubicBezTo>
                    <a:pt x="1" y="2"/>
                    <a:pt x="1" y="2"/>
                    <a:pt x="1" y="2"/>
                  </a:cubicBezTo>
                  <a:cubicBezTo>
                    <a:pt x="1" y="2"/>
                    <a:pt x="1" y="2"/>
                    <a:pt x="1" y="2"/>
                  </a:cubicBezTo>
                  <a:cubicBezTo>
                    <a:pt x="2" y="2"/>
                    <a:pt x="2" y="1"/>
                    <a:pt x="2" y="1"/>
                  </a:cubicBezTo>
                  <a:cubicBezTo>
                    <a:pt x="2" y="1"/>
                    <a:pt x="3" y="1"/>
                    <a:pt x="3" y="1"/>
                  </a:cubicBezTo>
                  <a:cubicBezTo>
                    <a:pt x="3" y="1"/>
                    <a:pt x="3" y="1"/>
                    <a:pt x="3" y="1"/>
                  </a:cubicBezTo>
                  <a:cubicBezTo>
                    <a:pt x="3" y="0"/>
                    <a:pt x="3" y="0"/>
                    <a:pt x="2"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75" name="Freeform 65"/>
            <p:cNvSpPr>
              <a:spLocks/>
            </p:cNvSpPr>
            <p:nvPr/>
          </p:nvSpPr>
          <p:spPr bwMode="auto">
            <a:xfrm>
              <a:off x="9594431" y="3537836"/>
              <a:ext cx="233213" cy="208139"/>
            </a:xfrm>
            <a:custGeom>
              <a:avLst/>
              <a:gdLst>
                <a:gd name="T0" fmla="*/ 0 w 14"/>
                <a:gd name="T1" fmla="*/ 8 h 13"/>
                <a:gd name="T2" fmla="*/ 0 w 14"/>
                <a:gd name="T3" fmla="*/ 9 h 13"/>
                <a:gd name="T4" fmla="*/ 0 w 14"/>
                <a:gd name="T5" fmla="*/ 9 h 13"/>
                <a:gd name="T6" fmla="*/ 0 w 14"/>
                <a:gd name="T7" fmla="*/ 11 h 13"/>
                <a:gd name="T8" fmla="*/ 1 w 14"/>
                <a:gd name="T9" fmla="*/ 12 h 13"/>
                <a:gd name="T10" fmla="*/ 1 w 14"/>
                <a:gd name="T11" fmla="*/ 12 h 13"/>
                <a:gd name="T12" fmla="*/ 2 w 14"/>
                <a:gd name="T13" fmla="*/ 11 h 13"/>
                <a:gd name="T14" fmla="*/ 3 w 14"/>
                <a:gd name="T15" fmla="*/ 10 h 13"/>
                <a:gd name="T16" fmla="*/ 3 w 14"/>
                <a:gd name="T17" fmla="*/ 11 h 13"/>
                <a:gd name="T18" fmla="*/ 5 w 14"/>
                <a:gd name="T19" fmla="*/ 11 h 13"/>
                <a:gd name="T20" fmla="*/ 5 w 14"/>
                <a:gd name="T21" fmla="*/ 11 h 13"/>
                <a:gd name="T22" fmla="*/ 6 w 14"/>
                <a:gd name="T23" fmla="*/ 11 h 13"/>
                <a:gd name="T24" fmla="*/ 7 w 14"/>
                <a:gd name="T25" fmla="*/ 12 h 13"/>
                <a:gd name="T26" fmla="*/ 8 w 14"/>
                <a:gd name="T27" fmla="*/ 12 h 13"/>
                <a:gd name="T28" fmla="*/ 8 w 14"/>
                <a:gd name="T29" fmla="*/ 12 h 13"/>
                <a:gd name="T30" fmla="*/ 9 w 14"/>
                <a:gd name="T31" fmla="*/ 12 h 13"/>
                <a:gd name="T32" fmla="*/ 10 w 14"/>
                <a:gd name="T33" fmla="*/ 13 h 13"/>
                <a:gd name="T34" fmla="*/ 11 w 14"/>
                <a:gd name="T35" fmla="*/ 12 h 13"/>
                <a:gd name="T36" fmla="*/ 11 w 14"/>
                <a:gd name="T37" fmla="*/ 11 h 13"/>
                <a:gd name="T38" fmla="*/ 12 w 14"/>
                <a:gd name="T39" fmla="*/ 10 h 13"/>
                <a:gd name="T40" fmla="*/ 12 w 14"/>
                <a:gd name="T41" fmla="*/ 10 h 13"/>
                <a:gd name="T42" fmla="*/ 12 w 14"/>
                <a:gd name="T43" fmla="*/ 10 h 13"/>
                <a:gd name="T44" fmla="*/ 12 w 14"/>
                <a:gd name="T45" fmla="*/ 9 h 13"/>
                <a:gd name="T46" fmla="*/ 12 w 14"/>
                <a:gd name="T47" fmla="*/ 8 h 13"/>
                <a:gd name="T48" fmla="*/ 13 w 14"/>
                <a:gd name="T49" fmla="*/ 8 h 13"/>
                <a:gd name="T50" fmla="*/ 14 w 14"/>
                <a:gd name="T51" fmla="*/ 8 h 13"/>
                <a:gd name="T52" fmla="*/ 13 w 14"/>
                <a:gd name="T53" fmla="*/ 7 h 13"/>
                <a:gd name="T54" fmla="*/ 12 w 14"/>
                <a:gd name="T55" fmla="*/ 6 h 13"/>
                <a:gd name="T56" fmla="*/ 12 w 14"/>
                <a:gd name="T57" fmla="*/ 5 h 13"/>
                <a:gd name="T58" fmla="*/ 12 w 14"/>
                <a:gd name="T59" fmla="*/ 4 h 13"/>
                <a:gd name="T60" fmla="*/ 11 w 14"/>
                <a:gd name="T61" fmla="*/ 3 h 13"/>
                <a:gd name="T62" fmla="*/ 10 w 14"/>
                <a:gd name="T63" fmla="*/ 2 h 13"/>
                <a:gd name="T64" fmla="*/ 9 w 14"/>
                <a:gd name="T65" fmla="*/ 1 h 13"/>
                <a:gd name="T66" fmla="*/ 8 w 14"/>
                <a:gd name="T67" fmla="*/ 1 h 13"/>
                <a:gd name="T68" fmla="*/ 8 w 14"/>
                <a:gd name="T69" fmla="*/ 1 h 13"/>
                <a:gd name="T70" fmla="*/ 6 w 14"/>
                <a:gd name="T71" fmla="*/ 0 h 13"/>
                <a:gd name="T72" fmla="*/ 6 w 14"/>
                <a:gd name="T73" fmla="*/ 0 h 13"/>
                <a:gd name="T74" fmla="*/ 5 w 14"/>
                <a:gd name="T75" fmla="*/ 0 h 13"/>
                <a:gd name="T76" fmla="*/ 5 w 14"/>
                <a:gd name="T77" fmla="*/ 0 h 13"/>
                <a:gd name="T78" fmla="*/ 4 w 14"/>
                <a:gd name="T79" fmla="*/ 0 h 13"/>
                <a:gd name="T80" fmla="*/ 3 w 14"/>
                <a:gd name="T81" fmla="*/ 0 h 13"/>
                <a:gd name="T82" fmla="*/ 3 w 14"/>
                <a:gd name="T83" fmla="*/ 2 h 13"/>
                <a:gd name="T84" fmla="*/ 2 w 14"/>
                <a:gd name="T85" fmla="*/ 2 h 13"/>
                <a:gd name="T86" fmla="*/ 1 w 14"/>
                <a:gd name="T87" fmla="*/ 3 h 13"/>
                <a:gd name="T88" fmla="*/ 0 w 14"/>
                <a:gd name="T89" fmla="*/ 4 h 13"/>
                <a:gd name="T90" fmla="*/ 0 w 14"/>
                <a:gd name="T91" fmla="*/ 5 h 13"/>
                <a:gd name="T92" fmla="*/ 0 w 14"/>
                <a:gd name="T93" fmla="*/ 5 h 13"/>
                <a:gd name="T94" fmla="*/ 0 w 14"/>
                <a:gd name="T95" fmla="*/ 6 h 13"/>
                <a:gd name="T96" fmla="*/ 1 w 14"/>
                <a:gd name="T97" fmla="*/ 7 h 13"/>
                <a:gd name="T98" fmla="*/ 1 w 14"/>
                <a:gd name="T99" fmla="*/ 8 h 13"/>
                <a:gd name="T100" fmla="*/ 0 w 14"/>
                <a:gd name="T10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3">
                  <a:moveTo>
                    <a:pt x="0" y="8"/>
                  </a:moveTo>
                  <a:cubicBezTo>
                    <a:pt x="0" y="8"/>
                    <a:pt x="0" y="8"/>
                    <a:pt x="0" y="9"/>
                  </a:cubicBezTo>
                  <a:cubicBezTo>
                    <a:pt x="0" y="9"/>
                    <a:pt x="0" y="9"/>
                    <a:pt x="0" y="9"/>
                  </a:cubicBezTo>
                  <a:cubicBezTo>
                    <a:pt x="1" y="10"/>
                    <a:pt x="0" y="10"/>
                    <a:pt x="0" y="11"/>
                  </a:cubicBezTo>
                  <a:cubicBezTo>
                    <a:pt x="1" y="11"/>
                    <a:pt x="1" y="11"/>
                    <a:pt x="1" y="12"/>
                  </a:cubicBezTo>
                  <a:cubicBezTo>
                    <a:pt x="1" y="12"/>
                    <a:pt x="1" y="12"/>
                    <a:pt x="1" y="12"/>
                  </a:cubicBezTo>
                  <a:cubicBezTo>
                    <a:pt x="2" y="11"/>
                    <a:pt x="2" y="11"/>
                    <a:pt x="2" y="11"/>
                  </a:cubicBezTo>
                  <a:cubicBezTo>
                    <a:pt x="2" y="10"/>
                    <a:pt x="3" y="10"/>
                    <a:pt x="3" y="10"/>
                  </a:cubicBezTo>
                  <a:cubicBezTo>
                    <a:pt x="3" y="10"/>
                    <a:pt x="3" y="11"/>
                    <a:pt x="3" y="11"/>
                  </a:cubicBezTo>
                  <a:cubicBezTo>
                    <a:pt x="4" y="11"/>
                    <a:pt x="4" y="11"/>
                    <a:pt x="5" y="11"/>
                  </a:cubicBezTo>
                  <a:cubicBezTo>
                    <a:pt x="5" y="11"/>
                    <a:pt x="5" y="11"/>
                    <a:pt x="5" y="11"/>
                  </a:cubicBezTo>
                  <a:cubicBezTo>
                    <a:pt x="6" y="11"/>
                    <a:pt x="6" y="11"/>
                    <a:pt x="6" y="11"/>
                  </a:cubicBezTo>
                  <a:cubicBezTo>
                    <a:pt x="6" y="12"/>
                    <a:pt x="6" y="12"/>
                    <a:pt x="7" y="12"/>
                  </a:cubicBezTo>
                  <a:cubicBezTo>
                    <a:pt x="7" y="12"/>
                    <a:pt x="7" y="12"/>
                    <a:pt x="8" y="12"/>
                  </a:cubicBezTo>
                  <a:cubicBezTo>
                    <a:pt x="8" y="12"/>
                    <a:pt x="8" y="12"/>
                    <a:pt x="8" y="12"/>
                  </a:cubicBezTo>
                  <a:cubicBezTo>
                    <a:pt x="8" y="12"/>
                    <a:pt x="9" y="12"/>
                    <a:pt x="9" y="12"/>
                  </a:cubicBezTo>
                  <a:cubicBezTo>
                    <a:pt x="9" y="12"/>
                    <a:pt x="9" y="13"/>
                    <a:pt x="10" y="13"/>
                  </a:cubicBezTo>
                  <a:cubicBezTo>
                    <a:pt x="10" y="13"/>
                    <a:pt x="11" y="13"/>
                    <a:pt x="11" y="12"/>
                  </a:cubicBezTo>
                  <a:cubicBezTo>
                    <a:pt x="11" y="12"/>
                    <a:pt x="11" y="12"/>
                    <a:pt x="11" y="11"/>
                  </a:cubicBezTo>
                  <a:cubicBezTo>
                    <a:pt x="11" y="11"/>
                    <a:pt x="12" y="11"/>
                    <a:pt x="12" y="10"/>
                  </a:cubicBezTo>
                  <a:cubicBezTo>
                    <a:pt x="12" y="10"/>
                    <a:pt x="12" y="10"/>
                    <a:pt x="12" y="10"/>
                  </a:cubicBezTo>
                  <a:cubicBezTo>
                    <a:pt x="12" y="10"/>
                    <a:pt x="12" y="10"/>
                    <a:pt x="12" y="10"/>
                  </a:cubicBezTo>
                  <a:cubicBezTo>
                    <a:pt x="12" y="9"/>
                    <a:pt x="12" y="9"/>
                    <a:pt x="12" y="9"/>
                  </a:cubicBezTo>
                  <a:cubicBezTo>
                    <a:pt x="13" y="8"/>
                    <a:pt x="12" y="8"/>
                    <a:pt x="12" y="8"/>
                  </a:cubicBezTo>
                  <a:cubicBezTo>
                    <a:pt x="13" y="8"/>
                    <a:pt x="13" y="8"/>
                    <a:pt x="13" y="8"/>
                  </a:cubicBezTo>
                  <a:cubicBezTo>
                    <a:pt x="13" y="8"/>
                    <a:pt x="14" y="8"/>
                    <a:pt x="14" y="8"/>
                  </a:cubicBezTo>
                  <a:cubicBezTo>
                    <a:pt x="14" y="7"/>
                    <a:pt x="13" y="7"/>
                    <a:pt x="13" y="7"/>
                  </a:cubicBezTo>
                  <a:cubicBezTo>
                    <a:pt x="13" y="6"/>
                    <a:pt x="13" y="6"/>
                    <a:pt x="12" y="6"/>
                  </a:cubicBezTo>
                  <a:cubicBezTo>
                    <a:pt x="12" y="6"/>
                    <a:pt x="12" y="6"/>
                    <a:pt x="12" y="5"/>
                  </a:cubicBezTo>
                  <a:cubicBezTo>
                    <a:pt x="11" y="5"/>
                    <a:pt x="12" y="4"/>
                    <a:pt x="12" y="4"/>
                  </a:cubicBezTo>
                  <a:cubicBezTo>
                    <a:pt x="11" y="3"/>
                    <a:pt x="11" y="3"/>
                    <a:pt x="11" y="3"/>
                  </a:cubicBezTo>
                  <a:cubicBezTo>
                    <a:pt x="11" y="2"/>
                    <a:pt x="10" y="3"/>
                    <a:pt x="10" y="2"/>
                  </a:cubicBezTo>
                  <a:cubicBezTo>
                    <a:pt x="10" y="2"/>
                    <a:pt x="10" y="2"/>
                    <a:pt x="9" y="1"/>
                  </a:cubicBezTo>
                  <a:cubicBezTo>
                    <a:pt x="9" y="1"/>
                    <a:pt x="9" y="1"/>
                    <a:pt x="8" y="1"/>
                  </a:cubicBezTo>
                  <a:cubicBezTo>
                    <a:pt x="8" y="1"/>
                    <a:pt x="8" y="1"/>
                    <a:pt x="8" y="1"/>
                  </a:cubicBezTo>
                  <a:cubicBezTo>
                    <a:pt x="7" y="0"/>
                    <a:pt x="7" y="0"/>
                    <a:pt x="6" y="0"/>
                  </a:cubicBezTo>
                  <a:cubicBezTo>
                    <a:pt x="6" y="0"/>
                    <a:pt x="6" y="1"/>
                    <a:pt x="6" y="0"/>
                  </a:cubicBezTo>
                  <a:cubicBezTo>
                    <a:pt x="5" y="0"/>
                    <a:pt x="5" y="0"/>
                    <a:pt x="5" y="0"/>
                  </a:cubicBezTo>
                  <a:cubicBezTo>
                    <a:pt x="5" y="0"/>
                    <a:pt x="5" y="0"/>
                    <a:pt x="5" y="0"/>
                  </a:cubicBezTo>
                  <a:cubicBezTo>
                    <a:pt x="5" y="0"/>
                    <a:pt x="4" y="0"/>
                    <a:pt x="4" y="0"/>
                  </a:cubicBezTo>
                  <a:cubicBezTo>
                    <a:pt x="3" y="0"/>
                    <a:pt x="3" y="0"/>
                    <a:pt x="3" y="0"/>
                  </a:cubicBezTo>
                  <a:cubicBezTo>
                    <a:pt x="2" y="1"/>
                    <a:pt x="3" y="1"/>
                    <a:pt x="3" y="2"/>
                  </a:cubicBezTo>
                  <a:cubicBezTo>
                    <a:pt x="2" y="2"/>
                    <a:pt x="2" y="2"/>
                    <a:pt x="2" y="2"/>
                  </a:cubicBezTo>
                  <a:cubicBezTo>
                    <a:pt x="1" y="3"/>
                    <a:pt x="1" y="3"/>
                    <a:pt x="1" y="3"/>
                  </a:cubicBezTo>
                  <a:cubicBezTo>
                    <a:pt x="1" y="4"/>
                    <a:pt x="1" y="4"/>
                    <a:pt x="0" y="4"/>
                  </a:cubicBezTo>
                  <a:cubicBezTo>
                    <a:pt x="0" y="4"/>
                    <a:pt x="0" y="4"/>
                    <a:pt x="0" y="5"/>
                  </a:cubicBezTo>
                  <a:cubicBezTo>
                    <a:pt x="0" y="5"/>
                    <a:pt x="0" y="5"/>
                    <a:pt x="0" y="5"/>
                  </a:cubicBezTo>
                  <a:cubicBezTo>
                    <a:pt x="0" y="5"/>
                    <a:pt x="0" y="5"/>
                    <a:pt x="0" y="6"/>
                  </a:cubicBezTo>
                  <a:cubicBezTo>
                    <a:pt x="0" y="6"/>
                    <a:pt x="0" y="6"/>
                    <a:pt x="1" y="7"/>
                  </a:cubicBezTo>
                  <a:cubicBezTo>
                    <a:pt x="1" y="7"/>
                    <a:pt x="1" y="7"/>
                    <a:pt x="1" y="8"/>
                  </a:cubicBezTo>
                  <a:cubicBezTo>
                    <a:pt x="1" y="8"/>
                    <a:pt x="0" y="8"/>
                    <a:pt x="0" y="8"/>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76" name="Freeform 66"/>
            <p:cNvSpPr>
              <a:spLocks/>
            </p:cNvSpPr>
            <p:nvPr/>
          </p:nvSpPr>
          <p:spPr bwMode="auto">
            <a:xfrm>
              <a:off x="9380653" y="3424306"/>
              <a:ext cx="34010" cy="47304"/>
            </a:xfrm>
            <a:custGeom>
              <a:avLst/>
              <a:gdLst>
                <a:gd name="T0" fmla="*/ 0 w 2"/>
                <a:gd name="T1" fmla="*/ 3 h 3"/>
                <a:gd name="T2" fmla="*/ 1 w 2"/>
                <a:gd name="T3" fmla="*/ 3 h 3"/>
                <a:gd name="T4" fmla="*/ 1 w 2"/>
                <a:gd name="T5" fmla="*/ 2 h 3"/>
                <a:gd name="T6" fmla="*/ 2 w 2"/>
                <a:gd name="T7" fmla="*/ 1 h 3"/>
                <a:gd name="T8" fmla="*/ 2 w 2"/>
                <a:gd name="T9" fmla="*/ 0 h 3"/>
                <a:gd name="T10" fmla="*/ 1 w 2"/>
                <a:gd name="T11" fmla="*/ 0 h 3"/>
                <a:gd name="T12" fmla="*/ 0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0" y="3"/>
                    <a:pt x="1" y="3"/>
                    <a:pt x="1" y="3"/>
                  </a:cubicBezTo>
                  <a:cubicBezTo>
                    <a:pt x="1" y="3"/>
                    <a:pt x="1" y="2"/>
                    <a:pt x="1" y="2"/>
                  </a:cubicBezTo>
                  <a:cubicBezTo>
                    <a:pt x="1" y="2"/>
                    <a:pt x="2" y="2"/>
                    <a:pt x="2" y="1"/>
                  </a:cubicBezTo>
                  <a:cubicBezTo>
                    <a:pt x="2" y="1"/>
                    <a:pt x="2" y="1"/>
                    <a:pt x="2" y="0"/>
                  </a:cubicBezTo>
                  <a:cubicBezTo>
                    <a:pt x="2" y="0"/>
                    <a:pt x="1" y="0"/>
                    <a:pt x="1" y="0"/>
                  </a:cubicBezTo>
                  <a:cubicBezTo>
                    <a:pt x="1" y="0"/>
                    <a:pt x="0" y="0"/>
                    <a:pt x="0" y="1"/>
                  </a:cubicBezTo>
                  <a:cubicBezTo>
                    <a:pt x="0" y="1"/>
                    <a:pt x="0" y="1"/>
                    <a:pt x="0" y="2"/>
                  </a:cubicBezTo>
                  <a:cubicBezTo>
                    <a:pt x="0" y="2"/>
                    <a:pt x="0" y="2"/>
                    <a:pt x="0" y="2"/>
                  </a:cubicBezTo>
                  <a:cubicBezTo>
                    <a:pt x="0" y="2"/>
                    <a:pt x="0" y="3"/>
                    <a:pt x="0"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77" name="Freeform 67"/>
            <p:cNvSpPr>
              <a:spLocks/>
            </p:cNvSpPr>
            <p:nvPr/>
          </p:nvSpPr>
          <p:spPr bwMode="auto">
            <a:xfrm>
              <a:off x="9315062" y="3471610"/>
              <a:ext cx="31582" cy="33113"/>
            </a:xfrm>
            <a:custGeom>
              <a:avLst/>
              <a:gdLst>
                <a:gd name="T0" fmla="*/ 1 w 2"/>
                <a:gd name="T1" fmla="*/ 0 h 2"/>
                <a:gd name="T2" fmla="*/ 1 w 2"/>
                <a:gd name="T3" fmla="*/ 1 h 2"/>
                <a:gd name="T4" fmla="*/ 1 w 2"/>
                <a:gd name="T5" fmla="*/ 2 h 2"/>
                <a:gd name="T6" fmla="*/ 1 w 2"/>
                <a:gd name="T7" fmla="*/ 1 h 2"/>
                <a:gd name="T8" fmla="*/ 2 w 2"/>
                <a:gd name="T9" fmla="*/ 1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1" y="0"/>
                    <a:pt x="1" y="1"/>
                  </a:cubicBezTo>
                  <a:cubicBezTo>
                    <a:pt x="1" y="1"/>
                    <a:pt x="0" y="1"/>
                    <a:pt x="1" y="2"/>
                  </a:cubicBezTo>
                  <a:cubicBezTo>
                    <a:pt x="1" y="2"/>
                    <a:pt x="1" y="2"/>
                    <a:pt x="1" y="1"/>
                  </a:cubicBezTo>
                  <a:cubicBezTo>
                    <a:pt x="2" y="1"/>
                    <a:pt x="2" y="1"/>
                    <a:pt x="2" y="1"/>
                  </a:cubicBezTo>
                  <a:cubicBezTo>
                    <a:pt x="2" y="0"/>
                    <a:pt x="2" y="0"/>
                    <a:pt x="2" y="0"/>
                  </a:cubicBezTo>
                  <a:cubicBezTo>
                    <a:pt x="2" y="0"/>
                    <a:pt x="2"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78" name="Freeform 68"/>
            <p:cNvSpPr>
              <a:spLocks/>
            </p:cNvSpPr>
            <p:nvPr/>
          </p:nvSpPr>
          <p:spPr bwMode="auto">
            <a:xfrm>
              <a:off x="9132864" y="2972551"/>
              <a:ext cx="378971" cy="579478"/>
            </a:xfrm>
            <a:custGeom>
              <a:avLst/>
              <a:gdLst>
                <a:gd name="T0" fmla="*/ 1 w 23"/>
                <a:gd name="T1" fmla="*/ 26 h 36"/>
                <a:gd name="T2" fmla="*/ 2 w 23"/>
                <a:gd name="T3" fmla="*/ 27 h 36"/>
                <a:gd name="T4" fmla="*/ 3 w 23"/>
                <a:gd name="T5" fmla="*/ 30 h 36"/>
                <a:gd name="T6" fmla="*/ 4 w 23"/>
                <a:gd name="T7" fmla="*/ 31 h 36"/>
                <a:gd name="T8" fmla="*/ 4 w 23"/>
                <a:gd name="T9" fmla="*/ 33 h 36"/>
                <a:gd name="T10" fmla="*/ 5 w 23"/>
                <a:gd name="T11" fmla="*/ 34 h 36"/>
                <a:gd name="T12" fmla="*/ 7 w 23"/>
                <a:gd name="T13" fmla="*/ 35 h 36"/>
                <a:gd name="T14" fmla="*/ 8 w 23"/>
                <a:gd name="T15" fmla="*/ 34 h 36"/>
                <a:gd name="T16" fmla="*/ 9 w 23"/>
                <a:gd name="T17" fmla="*/ 33 h 36"/>
                <a:gd name="T18" fmla="*/ 10 w 23"/>
                <a:gd name="T19" fmla="*/ 33 h 36"/>
                <a:gd name="T20" fmla="*/ 11 w 23"/>
                <a:gd name="T21" fmla="*/ 31 h 36"/>
                <a:gd name="T22" fmla="*/ 12 w 23"/>
                <a:gd name="T23" fmla="*/ 29 h 36"/>
                <a:gd name="T24" fmla="*/ 12 w 23"/>
                <a:gd name="T25" fmla="*/ 27 h 36"/>
                <a:gd name="T26" fmla="*/ 13 w 23"/>
                <a:gd name="T27" fmla="*/ 26 h 36"/>
                <a:gd name="T28" fmla="*/ 15 w 23"/>
                <a:gd name="T29" fmla="*/ 26 h 36"/>
                <a:gd name="T30" fmla="*/ 15 w 23"/>
                <a:gd name="T31" fmla="*/ 24 h 36"/>
                <a:gd name="T32" fmla="*/ 16 w 23"/>
                <a:gd name="T33" fmla="*/ 23 h 36"/>
                <a:gd name="T34" fmla="*/ 14 w 23"/>
                <a:gd name="T35" fmla="*/ 21 h 36"/>
                <a:gd name="T36" fmla="*/ 13 w 23"/>
                <a:gd name="T37" fmla="*/ 21 h 36"/>
                <a:gd name="T38" fmla="*/ 12 w 23"/>
                <a:gd name="T39" fmla="*/ 19 h 36"/>
                <a:gd name="T40" fmla="*/ 12 w 23"/>
                <a:gd name="T41" fmla="*/ 18 h 36"/>
                <a:gd name="T42" fmla="*/ 13 w 23"/>
                <a:gd name="T43" fmla="*/ 17 h 36"/>
                <a:gd name="T44" fmla="*/ 14 w 23"/>
                <a:gd name="T45" fmla="*/ 16 h 36"/>
                <a:gd name="T46" fmla="*/ 15 w 23"/>
                <a:gd name="T47" fmla="*/ 15 h 36"/>
                <a:gd name="T48" fmla="*/ 16 w 23"/>
                <a:gd name="T49" fmla="*/ 14 h 36"/>
                <a:gd name="T50" fmla="*/ 18 w 23"/>
                <a:gd name="T51" fmla="*/ 13 h 36"/>
                <a:gd name="T52" fmla="*/ 19 w 23"/>
                <a:gd name="T53" fmla="*/ 12 h 36"/>
                <a:gd name="T54" fmla="*/ 19 w 23"/>
                <a:gd name="T55" fmla="*/ 11 h 36"/>
                <a:gd name="T56" fmla="*/ 20 w 23"/>
                <a:gd name="T57" fmla="*/ 9 h 36"/>
                <a:gd name="T58" fmla="*/ 21 w 23"/>
                <a:gd name="T59" fmla="*/ 9 h 36"/>
                <a:gd name="T60" fmla="*/ 22 w 23"/>
                <a:gd name="T61" fmla="*/ 8 h 36"/>
                <a:gd name="T62" fmla="*/ 23 w 23"/>
                <a:gd name="T63" fmla="*/ 7 h 36"/>
                <a:gd name="T64" fmla="*/ 23 w 23"/>
                <a:gd name="T65" fmla="*/ 5 h 36"/>
                <a:gd name="T66" fmla="*/ 22 w 23"/>
                <a:gd name="T67" fmla="*/ 5 h 36"/>
                <a:gd name="T68" fmla="*/ 21 w 23"/>
                <a:gd name="T69" fmla="*/ 3 h 36"/>
                <a:gd name="T70" fmla="*/ 19 w 23"/>
                <a:gd name="T71" fmla="*/ 2 h 36"/>
                <a:gd name="T72" fmla="*/ 17 w 23"/>
                <a:gd name="T73" fmla="*/ 1 h 36"/>
                <a:gd name="T74" fmla="*/ 15 w 23"/>
                <a:gd name="T75" fmla="*/ 0 h 36"/>
                <a:gd name="T76" fmla="*/ 15 w 23"/>
                <a:gd name="T77" fmla="*/ 1 h 36"/>
                <a:gd name="T78" fmla="*/ 14 w 23"/>
                <a:gd name="T79" fmla="*/ 2 h 36"/>
                <a:gd name="T80" fmla="*/ 12 w 23"/>
                <a:gd name="T81" fmla="*/ 2 h 36"/>
                <a:gd name="T82" fmla="*/ 11 w 23"/>
                <a:gd name="T83" fmla="*/ 2 h 36"/>
                <a:gd name="T84" fmla="*/ 9 w 23"/>
                <a:gd name="T85" fmla="*/ 3 h 36"/>
                <a:gd name="T86" fmla="*/ 8 w 23"/>
                <a:gd name="T87" fmla="*/ 5 h 36"/>
                <a:gd name="T88" fmla="*/ 7 w 23"/>
                <a:gd name="T89" fmla="*/ 7 h 36"/>
                <a:gd name="T90" fmla="*/ 5 w 23"/>
                <a:gd name="T91" fmla="*/ 7 h 36"/>
                <a:gd name="T92" fmla="*/ 5 w 23"/>
                <a:gd name="T93" fmla="*/ 9 h 36"/>
                <a:gd name="T94" fmla="*/ 4 w 23"/>
                <a:gd name="T95" fmla="*/ 11 h 36"/>
                <a:gd name="T96" fmla="*/ 5 w 23"/>
                <a:gd name="T97" fmla="*/ 13 h 36"/>
                <a:gd name="T98" fmla="*/ 3 w 23"/>
                <a:gd name="T99" fmla="*/ 13 h 36"/>
                <a:gd name="T100" fmla="*/ 2 w 23"/>
                <a:gd name="T101" fmla="*/ 13 h 36"/>
                <a:gd name="T102" fmla="*/ 1 w 23"/>
                <a:gd name="T103" fmla="*/ 16 h 36"/>
                <a:gd name="T104" fmla="*/ 2 w 23"/>
                <a:gd name="T105" fmla="*/ 18 h 36"/>
                <a:gd name="T106" fmla="*/ 3 w 23"/>
                <a:gd name="T107" fmla="*/ 19 h 36"/>
                <a:gd name="T108" fmla="*/ 2 w 23"/>
                <a:gd name="T109" fmla="*/ 20 h 36"/>
                <a:gd name="T110" fmla="*/ 3 w 23"/>
                <a:gd name="T111" fmla="*/ 22 h 36"/>
                <a:gd name="T112" fmla="*/ 1 w 23"/>
                <a:gd name="T113" fmla="*/ 24 h 36"/>
                <a:gd name="T114" fmla="*/ 2 w 23"/>
                <a:gd name="T115" fmla="*/ 25 h 36"/>
                <a:gd name="T116" fmla="*/ 0 w 23"/>
                <a:gd name="T117"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36">
                  <a:moveTo>
                    <a:pt x="1" y="26"/>
                  </a:moveTo>
                  <a:cubicBezTo>
                    <a:pt x="1" y="26"/>
                    <a:pt x="1" y="26"/>
                    <a:pt x="1" y="26"/>
                  </a:cubicBezTo>
                  <a:cubicBezTo>
                    <a:pt x="1" y="27"/>
                    <a:pt x="1" y="27"/>
                    <a:pt x="1" y="27"/>
                  </a:cubicBezTo>
                  <a:cubicBezTo>
                    <a:pt x="1" y="27"/>
                    <a:pt x="2" y="27"/>
                    <a:pt x="2" y="27"/>
                  </a:cubicBezTo>
                  <a:cubicBezTo>
                    <a:pt x="2" y="28"/>
                    <a:pt x="2" y="28"/>
                    <a:pt x="2" y="28"/>
                  </a:cubicBezTo>
                  <a:cubicBezTo>
                    <a:pt x="2" y="29"/>
                    <a:pt x="3" y="29"/>
                    <a:pt x="3" y="30"/>
                  </a:cubicBezTo>
                  <a:cubicBezTo>
                    <a:pt x="3" y="30"/>
                    <a:pt x="3" y="30"/>
                    <a:pt x="3" y="31"/>
                  </a:cubicBezTo>
                  <a:cubicBezTo>
                    <a:pt x="3" y="31"/>
                    <a:pt x="4" y="31"/>
                    <a:pt x="4" y="31"/>
                  </a:cubicBezTo>
                  <a:cubicBezTo>
                    <a:pt x="4" y="31"/>
                    <a:pt x="4" y="32"/>
                    <a:pt x="4" y="32"/>
                  </a:cubicBezTo>
                  <a:cubicBezTo>
                    <a:pt x="4" y="32"/>
                    <a:pt x="4" y="32"/>
                    <a:pt x="4" y="33"/>
                  </a:cubicBezTo>
                  <a:cubicBezTo>
                    <a:pt x="4" y="33"/>
                    <a:pt x="4" y="33"/>
                    <a:pt x="5" y="34"/>
                  </a:cubicBezTo>
                  <a:cubicBezTo>
                    <a:pt x="5" y="34"/>
                    <a:pt x="5" y="34"/>
                    <a:pt x="5" y="34"/>
                  </a:cubicBezTo>
                  <a:cubicBezTo>
                    <a:pt x="5" y="35"/>
                    <a:pt x="5" y="35"/>
                    <a:pt x="5" y="35"/>
                  </a:cubicBezTo>
                  <a:cubicBezTo>
                    <a:pt x="5" y="36"/>
                    <a:pt x="6" y="35"/>
                    <a:pt x="7" y="35"/>
                  </a:cubicBezTo>
                  <a:cubicBezTo>
                    <a:pt x="7" y="35"/>
                    <a:pt x="7" y="35"/>
                    <a:pt x="8" y="35"/>
                  </a:cubicBezTo>
                  <a:cubicBezTo>
                    <a:pt x="8" y="34"/>
                    <a:pt x="8" y="34"/>
                    <a:pt x="8" y="34"/>
                  </a:cubicBezTo>
                  <a:cubicBezTo>
                    <a:pt x="8" y="34"/>
                    <a:pt x="8" y="33"/>
                    <a:pt x="8" y="33"/>
                  </a:cubicBezTo>
                  <a:cubicBezTo>
                    <a:pt x="8" y="33"/>
                    <a:pt x="8" y="33"/>
                    <a:pt x="9" y="33"/>
                  </a:cubicBezTo>
                  <a:cubicBezTo>
                    <a:pt x="9" y="33"/>
                    <a:pt x="9" y="33"/>
                    <a:pt x="9" y="33"/>
                  </a:cubicBezTo>
                  <a:cubicBezTo>
                    <a:pt x="10" y="33"/>
                    <a:pt x="10" y="33"/>
                    <a:pt x="10" y="33"/>
                  </a:cubicBezTo>
                  <a:cubicBezTo>
                    <a:pt x="11" y="33"/>
                    <a:pt x="11" y="33"/>
                    <a:pt x="11" y="32"/>
                  </a:cubicBezTo>
                  <a:cubicBezTo>
                    <a:pt x="11" y="32"/>
                    <a:pt x="11" y="32"/>
                    <a:pt x="11" y="31"/>
                  </a:cubicBezTo>
                  <a:cubicBezTo>
                    <a:pt x="12" y="31"/>
                    <a:pt x="11" y="31"/>
                    <a:pt x="12" y="30"/>
                  </a:cubicBezTo>
                  <a:cubicBezTo>
                    <a:pt x="12" y="30"/>
                    <a:pt x="12" y="30"/>
                    <a:pt x="12" y="29"/>
                  </a:cubicBezTo>
                  <a:cubicBezTo>
                    <a:pt x="12" y="29"/>
                    <a:pt x="12" y="29"/>
                    <a:pt x="12" y="28"/>
                  </a:cubicBezTo>
                  <a:cubicBezTo>
                    <a:pt x="12" y="28"/>
                    <a:pt x="12" y="28"/>
                    <a:pt x="12" y="27"/>
                  </a:cubicBezTo>
                  <a:cubicBezTo>
                    <a:pt x="12" y="27"/>
                    <a:pt x="12" y="26"/>
                    <a:pt x="12" y="26"/>
                  </a:cubicBezTo>
                  <a:cubicBezTo>
                    <a:pt x="13" y="26"/>
                    <a:pt x="13" y="26"/>
                    <a:pt x="13" y="26"/>
                  </a:cubicBezTo>
                  <a:cubicBezTo>
                    <a:pt x="13" y="26"/>
                    <a:pt x="13" y="25"/>
                    <a:pt x="14" y="25"/>
                  </a:cubicBezTo>
                  <a:cubicBezTo>
                    <a:pt x="14" y="25"/>
                    <a:pt x="14" y="26"/>
                    <a:pt x="15" y="26"/>
                  </a:cubicBezTo>
                  <a:cubicBezTo>
                    <a:pt x="15" y="25"/>
                    <a:pt x="15" y="25"/>
                    <a:pt x="15" y="25"/>
                  </a:cubicBezTo>
                  <a:cubicBezTo>
                    <a:pt x="15" y="24"/>
                    <a:pt x="15" y="24"/>
                    <a:pt x="15" y="24"/>
                  </a:cubicBezTo>
                  <a:cubicBezTo>
                    <a:pt x="15" y="24"/>
                    <a:pt x="16" y="24"/>
                    <a:pt x="16" y="24"/>
                  </a:cubicBezTo>
                  <a:cubicBezTo>
                    <a:pt x="16" y="23"/>
                    <a:pt x="16" y="23"/>
                    <a:pt x="16" y="23"/>
                  </a:cubicBezTo>
                  <a:cubicBezTo>
                    <a:pt x="15" y="22"/>
                    <a:pt x="15" y="22"/>
                    <a:pt x="15" y="22"/>
                  </a:cubicBezTo>
                  <a:cubicBezTo>
                    <a:pt x="14" y="22"/>
                    <a:pt x="15" y="22"/>
                    <a:pt x="14" y="21"/>
                  </a:cubicBezTo>
                  <a:cubicBezTo>
                    <a:pt x="14" y="21"/>
                    <a:pt x="14" y="21"/>
                    <a:pt x="14" y="21"/>
                  </a:cubicBezTo>
                  <a:cubicBezTo>
                    <a:pt x="13" y="21"/>
                    <a:pt x="13" y="21"/>
                    <a:pt x="13" y="21"/>
                  </a:cubicBezTo>
                  <a:cubicBezTo>
                    <a:pt x="12" y="21"/>
                    <a:pt x="12" y="21"/>
                    <a:pt x="12" y="20"/>
                  </a:cubicBezTo>
                  <a:cubicBezTo>
                    <a:pt x="12" y="20"/>
                    <a:pt x="12" y="20"/>
                    <a:pt x="12" y="19"/>
                  </a:cubicBezTo>
                  <a:cubicBezTo>
                    <a:pt x="12" y="19"/>
                    <a:pt x="12" y="19"/>
                    <a:pt x="12" y="19"/>
                  </a:cubicBezTo>
                  <a:cubicBezTo>
                    <a:pt x="12" y="18"/>
                    <a:pt x="12" y="18"/>
                    <a:pt x="12" y="18"/>
                  </a:cubicBezTo>
                  <a:cubicBezTo>
                    <a:pt x="12" y="18"/>
                    <a:pt x="12" y="18"/>
                    <a:pt x="13" y="18"/>
                  </a:cubicBezTo>
                  <a:cubicBezTo>
                    <a:pt x="13" y="17"/>
                    <a:pt x="13" y="17"/>
                    <a:pt x="13" y="17"/>
                  </a:cubicBezTo>
                  <a:cubicBezTo>
                    <a:pt x="13" y="16"/>
                    <a:pt x="13" y="16"/>
                    <a:pt x="13" y="16"/>
                  </a:cubicBezTo>
                  <a:cubicBezTo>
                    <a:pt x="13" y="16"/>
                    <a:pt x="14" y="16"/>
                    <a:pt x="14" y="16"/>
                  </a:cubicBezTo>
                  <a:cubicBezTo>
                    <a:pt x="14" y="16"/>
                    <a:pt x="14" y="16"/>
                    <a:pt x="14" y="15"/>
                  </a:cubicBezTo>
                  <a:cubicBezTo>
                    <a:pt x="14" y="15"/>
                    <a:pt x="15" y="15"/>
                    <a:pt x="15" y="15"/>
                  </a:cubicBezTo>
                  <a:cubicBezTo>
                    <a:pt x="16" y="15"/>
                    <a:pt x="16" y="15"/>
                    <a:pt x="16" y="14"/>
                  </a:cubicBezTo>
                  <a:cubicBezTo>
                    <a:pt x="16" y="14"/>
                    <a:pt x="16" y="14"/>
                    <a:pt x="16" y="14"/>
                  </a:cubicBezTo>
                  <a:cubicBezTo>
                    <a:pt x="17" y="14"/>
                    <a:pt x="17" y="14"/>
                    <a:pt x="17" y="13"/>
                  </a:cubicBezTo>
                  <a:cubicBezTo>
                    <a:pt x="17" y="13"/>
                    <a:pt x="18" y="13"/>
                    <a:pt x="18" y="13"/>
                  </a:cubicBezTo>
                  <a:cubicBezTo>
                    <a:pt x="18" y="13"/>
                    <a:pt x="18" y="13"/>
                    <a:pt x="19" y="12"/>
                  </a:cubicBezTo>
                  <a:cubicBezTo>
                    <a:pt x="19" y="12"/>
                    <a:pt x="19" y="12"/>
                    <a:pt x="19" y="12"/>
                  </a:cubicBezTo>
                  <a:cubicBezTo>
                    <a:pt x="19" y="12"/>
                    <a:pt x="19" y="12"/>
                    <a:pt x="19" y="11"/>
                  </a:cubicBezTo>
                  <a:cubicBezTo>
                    <a:pt x="19" y="11"/>
                    <a:pt x="19" y="11"/>
                    <a:pt x="19" y="11"/>
                  </a:cubicBezTo>
                  <a:cubicBezTo>
                    <a:pt x="19" y="11"/>
                    <a:pt x="19" y="10"/>
                    <a:pt x="19" y="10"/>
                  </a:cubicBezTo>
                  <a:cubicBezTo>
                    <a:pt x="19" y="10"/>
                    <a:pt x="20" y="10"/>
                    <a:pt x="20" y="9"/>
                  </a:cubicBezTo>
                  <a:cubicBezTo>
                    <a:pt x="20" y="9"/>
                    <a:pt x="21" y="9"/>
                    <a:pt x="21" y="9"/>
                  </a:cubicBezTo>
                  <a:cubicBezTo>
                    <a:pt x="21" y="9"/>
                    <a:pt x="20" y="9"/>
                    <a:pt x="21" y="9"/>
                  </a:cubicBezTo>
                  <a:cubicBezTo>
                    <a:pt x="21" y="8"/>
                    <a:pt x="21" y="8"/>
                    <a:pt x="21" y="8"/>
                  </a:cubicBezTo>
                  <a:cubicBezTo>
                    <a:pt x="22" y="8"/>
                    <a:pt x="22" y="8"/>
                    <a:pt x="22" y="8"/>
                  </a:cubicBezTo>
                  <a:cubicBezTo>
                    <a:pt x="22" y="8"/>
                    <a:pt x="22" y="8"/>
                    <a:pt x="22" y="8"/>
                  </a:cubicBezTo>
                  <a:cubicBezTo>
                    <a:pt x="22" y="8"/>
                    <a:pt x="22" y="7"/>
                    <a:pt x="23" y="7"/>
                  </a:cubicBezTo>
                  <a:cubicBezTo>
                    <a:pt x="23" y="7"/>
                    <a:pt x="23" y="7"/>
                    <a:pt x="23" y="6"/>
                  </a:cubicBezTo>
                  <a:cubicBezTo>
                    <a:pt x="23" y="6"/>
                    <a:pt x="23" y="6"/>
                    <a:pt x="23" y="5"/>
                  </a:cubicBezTo>
                  <a:cubicBezTo>
                    <a:pt x="22" y="5"/>
                    <a:pt x="22" y="5"/>
                    <a:pt x="22" y="5"/>
                  </a:cubicBezTo>
                  <a:cubicBezTo>
                    <a:pt x="22" y="5"/>
                    <a:pt x="22" y="5"/>
                    <a:pt x="22" y="5"/>
                  </a:cubicBezTo>
                  <a:cubicBezTo>
                    <a:pt x="22" y="4"/>
                    <a:pt x="21" y="4"/>
                    <a:pt x="21" y="4"/>
                  </a:cubicBezTo>
                  <a:cubicBezTo>
                    <a:pt x="21" y="3"/>
                    <a:pt x="21" y="3"/>
                    <a:pt x="21" y="3"/>
                  </a:cubicBezTo>
                  <a:cubicBezTo>
                    <a:pt x="21" y="2"/>
                    <a:pt x="20" y="2"/>
                    <a:pt x="20" y="2"/>
                  </a:cubicBezTo>
                  <a:cubicBezTo>
                    <a:pt x="20" y="2"/>
                    <a:pt x="19" y="2"/>
                    <a:pt x="19" y="2"/>
                  </a:cubicBezTo>
                  <a:cubicBezTo>
                    <a:pt x="19" y="2"/>
                    <a:pt x="18" y="2"/>
                    <a:pt x="18" y="2"/>
                  </a:cubicBezTo>
                  <a:cubicBezTo>
                    <a:pt x="18" y="2"/>
                    <a:pt x="17" y="2"/>
                    <a:pt x="17" y="1"/>
                  </a:cubicBezTo>
                  <a:cubicBezTo>
                    <a:pt x="17" y="1"/>
                    <a:pt x="16" y="1"/>
                    <a:pt x="16" y="1"/>
                  </a:cubicBezTo>
                  <a:cubicBezTo>
                    <a:pt x="16" y="0"/>
                    <a:pt x="16" y="0"/>
                    <a:pt x="15" y="0"/>
                  </a:cubicBezTo>
                  <a:cubicBezTo>
                    <a:pt x="15" y="0"/>
                    <a:pt x="15" y="0"/>
                    <a:pt x="15" y="0"/>
                  </a:cubicBezTo>
                  <a:cubicBezTo>
                    <a:pt x="15" y="0"/>
                    <a:pt x="15" y="1"/>
                    <a:pt x="15" y="1"/>
                  </a:cubicBezTo>
                  <a:cubicBezTo>
                    <a:pt x="15" y="1"/>
                    <a:pt x="15" y="1"/>
                    <a:pt x="15" y="2"/>
                  </a:cubicBezTo>
                  <a:cubicBezTo>
                    <a:pt x="15" y="2"/>
                    <a:pt x="14" y="2"/>
                    <a:pt x="14" y="2"/>
                  </a:cubicBezTo>
                  <a:cubicBezTo>
                    <a:pt x="14" y="2"/>
                    <a:pt x="13" y="2"/>
                    <a:pt x="13" y="2"/>
                  </a:cubicBezTo>
                  <a:cubicBezTo>
                    <a:pt x="13" y="2"/>
                    <a:pt x="13" y="2"/>
                    <a:pt x="12" y="2"/>
                  </a:cubicBezTo>
                  <a:cubicBezTo>
                    <a:pt x="12" y="2"/>
                    <a:pt x="12" y="1"/>
                    <a:pt x="11" y="1"/>
                  </a:cubicBezTo>
                  <a:cubicBezTo>
                    <a:pt x="11" y="2"/>
                    <a:pt x="11" y="2"/>
                    <a:pt x="11" y="2"/>
                  </a:cubicBezTo>
                  <a:cubicBezTo>
                    <a:pt x="11" y="2"/>
                    <a:pt x="10" y="3"/>
                    <a:pt x="10" y="3"/>
                  </a:cubicBezTo>
                  <a:cubicBezTo>
                    <a:pt x="10" y="3"/>
                    <a:pt x="9" y="3"/>
                    <a:pt x="9" y="3"/>
                  </a:cubicBezTo>
                  <a:cubicBezTo>
                    <a:pt x="9" y="3"/>
                    <a:pt x="8" y="3"/>
                    <a:pt x="8" y="4"/>
                  </a:cubicBezTo>
                  <a:cubicBezTo>
                    <a:pt x="8" y="4"/>
                    <a:pt x="8" y="5"/>
                    <a:pt x="8" y="5"/>
                  </a:cubicBezTo>
                  <a:cubicBezTo>
                    <a:pt x="8" y="6"/>
                    <a:pt x="8" y="6"/>
                    <a:pt x="8" y="6"/>
                  </a:cubicBezTo>
                  <a:cubicBezTo>
                    <a:pt x="7" y="6"/>
                    <a:pt x="7" y="6"/>
                    <a:pt x="7" y="7"/>
                  </a:cubicBezTo>
                  <a:cubicBezTo>
                    <a:pt x="6" y="7"/>
                    <a:pt x="6" y="7"/>
                    <a:pt x="6" y="7"/>
                  </a:cubicBezTo>
                  <a:cubicBezTo>
                    <a:pt x="6" y="7"/>
                    <a:pt x="5" y="7"/>
                    <a:pt x="5" y="7"/>
                  </a:cubicBezTo>
                  <a:cubicBezTo>
                    <a:pt x="5" y="8"/>
                    <a:pt x="5" y="8"/>
                    <a:pt x="5" y="9"/>
                  </a:cubicBezTo>
                  <a:cubicBezTo>
                    <a:pt x="5" y="9"/>
                    <a:pt x="6" y="9"/>
                    <a:pt x="5" y="9"/>
                  </a:cubicBezTo>
                  <a:cubicBezTo>
                    <a:pt x="5" y="10"/>
                    <a:pt x="5" y="10"/>
                    <a:pt x="5" y="10"/>
                  </a:cubicBezTo>
                  <a:cubicBezTo>
                    <a:pt x="5" y="11"/>
                    <a:pt x="4" y="11"/>
                    <a:pt x="4" y="11"/>
                  </a:cubicBezTo>
                  <a:cubicBezTo>
                    <a:pt x="4" y="12"/>
                    <a:pt x="5" y="12"/>
                    <a:pt x="5" y="12"/>
                  </a:cubicBezTo>
                  <a:cubicBezTo>
                    <a:pt x="5" y="12"/>
                    <a:pt x="5" y="13"/>
                    <a:pt x="5" y="13"/>
                  </a:cubicBezTo>
                  <a:cubicBezTo>
                    <a:pt x="5" y="13"/>
                    <a:pt x="4" y="13"/>
                    <a:pt x="4" y="13"/>
                  </a:cubicBezTo>
                  <a:cubicBezTo>
                    <a:pt x="4" y="13"/>
                    <a:pt x="4" y="13"/>
                    <a:pt x="3" y="13"/>
                  </a:cubicBezTo>
                  <a:cubicBezTo>
                    <a:pt x="3" y="12"/>
                    <a:pt x="3" y="13"/>
                    <a:pt x="2" y="13"/>
                  </a:cubicBezTo>
                  <a:cubicBezTo>
                    <a:pt x="2" y="13"/>
                    <a:pt x="2" y="13"/>
                    <a:pt x="2" y="13"/>
                  </a:cubicBezTo>
                  <a:cubicBezTo>
                    <a:pt x="1" y="14"/>
                    <a:pt x="1" y="14"/>
                    <a:pt x="1" y="15"/>
                  </a:cubicBezTo>
                  <a:cubicBezTo>
                    <a:pt x="1" y="15"/>
                    <a:pt x="1" y="16"/>
                    <a:pt x="1" y="16"/>
                  </a:cubicBezTo>
                  <a:cubicBezTo>
                    <a:pt x="2" y="17"/>
                    <a:pt x="2" y="17"/>
                    <a:pt x="2" y="17"/>
                  </a:cubicBezTo>
                  <a:cubicBezTo>
                    <a:pt x="2" y="17"/>
                    <a:pt x="2" y="18"/>
                    <a:pt x="2" y="18"/>
                  </a:cubicBezTo>
                  <a:cubicBezTo>
                    <a:pt x="2" y="18"/>
                    <a:pt x="2" y="18"/>
                    <a:pt x="2" y="18"/>
                  </a:cubicBezTo>
                  <a:cubicBezTo>
                    <a:pt x="2" y="19"/>
                    <a:pt x="3" y="19"/>
                    <a:pt x="3" y="19"/>
                  </a:cubicBezTo>
                  <a:cubicBezTo>
                    <a:pt x="3" y="19"/>
                    <a:pt x="3" y="20"/>
                    <a:pt x="3" y="20"/>
                  </a:cubicBezTo>
                  <a:cubicBezTo>
                    <a:pt x="3" y="20"/>
                    <a:pt x="2" y="20"/>
                    <a:pt x="2" y="20"/>
                  </a:cubicBezTo>
                  <a:cubicBezTo>
                    <a:pt x="2" y="21"/>
                    <a:pt x="3" y="21"/>
                    <a:pt x="3" y="21"/>
                  </a:cubicBezTo>
                  <a:cubicBezTo>
                    <a:pt x="3" y="22"/>
                    <a:pt x="3" y="22"/>
                    <a:pt x="3" y="22"/>
                  </a:cubicBezTo>
                  <a:cubicBezTo>
                    <a:pt x="2" y="23"/>
                    <a:pt x="2" y="23"/>
                    <a:pt x="2" y="23"/>
                  </a:cubicBezTo>
                  <a:cubicBezTo>
                    <a:pt x="2" y="23"/>
                    <a:pt x="1" y="23"/>
                    <a:pt x="1" y="24"/>
                  </a:cubicBezTo>
                  <a:cubicBezTo>
                    <a:pt x="1" y="24"/>
                    <a:pt x="2" y="24"/>
                    <a:pt x="2" y="24"/>
                  </a:cubicBezTo>
                  <a:cubicBezTo>
                    <a:pt x="2" y="25"/>
                    <a:pt x="2" y="25"/>
                    <a:pt x="2" y="25"/>
                  </a:cubicBezTo>
                  <a:cubicBezTo>
                    <a:pt x="1" y="25"/>
                    <a:pt x="1" y="25"/>
                    <a:pt x="0" y="25"/>
                  </a:cubicBezTo>
                  <a:cubicBezTo>
                    <a:pt x="0" y="25"/>
                    <a:pt x="0" y="25"/>
                    <a:pt x="0" y="25"/>
                  </a:cubicBezTo>
                  <a:cubicBezTo>
                    <a:pt x="0" y="25"/>
                    <a:pt x="0" y="25"/>
                    <a:pt x="1" y="26"/>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79" name="Freeform 69"/>
            <p:cNvSpPr>
              <a:spLocks/>
            </p:cNvSpPr>
            <p:nvPr/>
          </p:nvSpPr>
          <p:spPr bwMode="auto">
            <a:xfrm>
              <a:off x="9497259" y="31026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80" name="Freeform 70"/>
            <p:cNvSpPr>
              <a:spLocks/>
            </p:cNvSpPr>
            <p:nvPr/>
          </p:nvSpPr>
          <p:spPr bwMode="auto">
            <a:xfrm>
              <a:off x="9363648" y="3842950"/>
              <a:ext cx="247789" cy="127721"/>
            </a:xfrm>
            <a:custGeom>
              <a:avLst/>
              <a:gdLst>
                <a:gd name="T0" fmla="*/ 14 w 15"/>
                <a:gd name="T1" fmla="*/ 1 h 8"/>
                <a:gd name="T2" fmla="*/ 14 w 15"/>
                <a:gd name="T3" fmla="*/ 1 h 8"/>
                <a:gd name="T4" fmla="*/ 13 w 15"/>
                <a:gd name="T5" fmla="*/ 1 h 8"/>
                <a:gd name="T6" fmla="*/ 12 w 15"/>
                <a:gd name="T7" fmla="*/ 1 h 8"/>
                <a:gd name="T8" fmla="*/ 12 w 15"/>
                <a:gd name="T9" fmla="*/ 0 h 8"/>
                <a:gd name="T10" fmla="*/ 10 w 15"/>
                <a:gd name="T11" fmla="*/ 0 h 8"/>
                <a:gd name="T12" fmla="*/ 10 w 15"/>
                <a:gd name="T13" fmla="*/ 0 h 8"/>
                <a:gd name="T14" fmla="*/ 9 w 15"/>
                <a:gd name="T15" fmla="*/ 0 h 8"/>
                <a:gd name="T16" fmla="*/ 8 w 15"/>
                <a:gd name="T17" fmla="*/ 1 h 8"/>
                <a:gd name="T18" fmla="*/ 7 w 15"/>
                <a:gd name="T19" fmla="*/ 1 h 8"/>
                <a:gd name="T20" fmla="*/ 6 w 15"/>
                <a:gd name="T21" fmla="*/ 1 h 8"/>
                <a:gd name="T22" fmla="*/ 5 w 15"/>
                <a:gd name="T23" fmla="*/ 2 h 8"/>
                <a:gd name="T24" fmla="*/ 3 w 15"/>
                <a:gd name="T25" fmla="*/ 2 h 8"/>
                <a:gd name="T26" fmla="*/ 2 w 15"/>
                <a:gd name="T27" fmla="*/ 2 h 8"/>
                <a:gd name="T28" fmla="*/ 1 w 15"/>
                <a:gd name="T29" fmla="*/ 2 h 8"/>
                <a:gd name="T30" fmla="*/ 1 w 15"/>
                <a:gd name="T31" fmla="*/ 2 h 8"/>
                <a:gd name="T32" fmla="*/ 0 w 15"/>
                <a:gd name="T33" fmla="*/ 4 h 8"/>
                <a:gd name="T34" fmla="*/ 0 w 15"/>
                <a:gd name="T35" fmla="*/ 4 h 8"/>
                <a:gd name="T36" fmla="*/ 0 w 15"/>
                <a:gd name="T37" fmla="*/ 5 h 8"/>
                <a:gd name="T38" fmla="*/ 0 w 15"/>
                <a:gd name="T39" fmla="*/ 5 h 8"/>
                <a:gd name="T40" fmla="*/ 1 w 15"/>
                <a:gd name="T41" fmla="*/ 6 h 8"/>
                <a:gd name="T42" fmla="*/ 1 w 15"/>
                <a:gd name="T43" fmla="*/ 6 h 8"/>
                <a:gd name="T44" fmla="*/ 2 w 15"/>
                <a:gd name="T45" fmla="*/ 7 h 8"/>
                <a:gd name="T46" fmla="*/ 3 w 15"/>
                <a:gd name="T47" fmla="*/ 7 h 8"/>
                <a:gd name="T48" fmla="*/ 4 w 15"/>
                <a:gd name="T49" fmla="*/ 8 h 8"/>
                <a:gd name="T50" fmla="*/ 5 w 15"/>
                <a:gd name="T51" fmla="*/ 7 h 8"/>
                <a:gd name="T52" fmla="*/ 6 w 15"/>
                <a:gd name="T53" fmla="*/ 7 h 8"/>
                <a:gd name="T54" fmla="*/ 6 w 15"/>
                <a:gd name="T55" fmla="*/ 8 h 8"/>
                <a:gd name="T56" fmla="*/ 7 w 15"/>
                <a:gd name="T57" fmla="*/ 7 h 8"/>
                <a:gd name="T58" fmla="*/ 8 w 15"/>
                <a:gd name="T59" fmla="*/ 7 h 8"/>
                <a:gd name="T60" fmla="*/ 9 w 15"/>
                <a:gd name="T61" fmla="*/ 8 h 8"/>
                <a:gd name="T62" fmla="*/ 10 w 15"/>
                <a:gd name="T63" fmla="*/ 8 h 8"/>
                <a:gd name="T64" fmla="*/ 11 w 15"/>
                <a:gd name="T65" fmla="*/ 7 h 8"/>
                <a:gd name="T66" fmla="*/ 11 w 15"/>
                <a:gd name="T67" fmla="*/ 6 h 8"/>
                <a:gd name="T68" fmla="*/ 11 w 15"/>
                <a:gd name="T69" fmla="*/ 4 h 8"/>
                <a:gd name="T70" fmla="*/ 12 w 15"/>
                <a:gd name="T71" fmla="*/ 4 h 8"/>
                <a:gd name="T72" fmla="*/ 13 w 15"/>
                <a:gd name="T73" fmla="*/ 3 h 8"/>
                <a:gd name="T74" fmla="*/ 13 w 15"/>
                <a:gd name="T75" fmla="*/ 2 h 8"/>
                <a:gd name="T76" fmla="*/ 14 w 15"/>
                <a:gd name="T77" fmla="*/ 2 h 8"/>
                <a:gd name="T78" fmla="*/ 14 w 15"/>
                <a:gd name="T79" fmla="*/ 2 h 8"/>
                <a:gd name="T80" fmla="*/ 15 w 15"/>
                <a:gd name="T81" fmla="*/ 1 h 8"/>
                <a:gd name="T82" fmla="*/ 14 w 15"/>
                <a:gd name="T8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8">
                  <a:moveTo>
                    <a:pt x="14" y="1"/>
                  </a:moveTo>
                  <a:cubicBezTo>
                    <a:pt x="14" y="1"/>
                    <a:pt x="14" y="1"/>
                    <a:pt x="14" y="1"/>
                  </a:cubicBezTo>
                  <a:cubicBezTo>
                    <a:pt x="13" y="1"/>
                    <a:pt x="13" y="1"/>
                    <a:pt x="13" y="1"/>
                  </a:cubicBezTo>
                  <a:cubicBezTo>
                    <a:pt x="13" y="1"/>
                    <a:pt x="12" y="1"/>
                    <a:pt x="12" y="1"/>
                  </a:cubicBezTo>
                  <a:cubicBezTo>
                    <a:pt x="12" y="0"/>
                    <a:pt x="12" y="0"/>
                    <a:pt x="12" y="0"/>
                  </a:cubicBezTo>
                  <a:cubicBezTo>
                    <a:pt x="11" y="0"/>
                    <a:pt x="11" y="0"/>
                    <a:pt x="10" y="0"/>
                  </a:cubicBezTo>
                  <a:cubicBezTo>
                    <a:pt x="10" y="0"/>
                    <a:pt x="10" y="0"/>
                    <a:pt x="10" y="0"/>
                  </a:cubicBezTo>
                  <a:cubicBezTo>
                    <a:pt x="9" y="0"/>
                    <a:pt x="9" y="0"/>
                    <a:pt x="9" y="0"/>
                  </a:cubicBezTo>
                  <a:cubicBezTo>
                    <a:pt x="9" y="1"/>
                    <a:pt x="9" y="1"/>
                    <a:pt x="8" y="1"/>
                  </a:cubicBezTo>
                  <a:cubicBezTo>
                    <a:pt x="8" y="1"/>
                    <a:pt x="7" y="1"/>
                    <a:pt x="7" y="1"/>
                  </a:cubicBezTo>
                  <a:cubicBezTo>
                    <a:pt x="7" y="1"/>
                    <a:pt x="6" y="1"/>
                    <a:pt x="6" y="1"/>
                  </a:cubicBezTo>
                  <a:cubicBezTo>
                    <a:pt x="6" y="2"/>
                    <a:pt x="5" y="2"/>
                    <a:pt x="5" y="2"/>
                  </a:cubicBezTo>
                  <a:cubicBezTo>
                    <a:pt x="4" y="2"/>
                    <a:pt x="4" y="2"/>
                    <a:pt x="3" y="2"/>
                  </a:cubicBezTo>
                  <a:cubicBezTo>
                    <a:pt x="2" y="2"/>
                    <a:pt x="2" y="2"/>
                    <a:pt x="2" y="2"/>
                  </a:cubicBezTo>
                  <a:cubicBezTo>
                    <a:pt x="1" y="2"/>
                    <a:pt x="1" y="2"/>
                    <a:pt x="1" y="2"/>
                  </a:cubicBezTo>
                  <a:cubicBezTo>
                    <a:pt x="1" y="2"/>
                    <a:pt x="1" y="2"/>
                    <a:pt x="1" y="2"/>
                  </a:cubicBezTo>
                  <a:cubicBezTo>
                    <a:pt x="1" y="3"/>
                    <a:pt x="0" y="3"/>
                    <a:pt x="0" y="4"/>
                  </a:cubicBezTo>
                  <a:cubicBezTo>
                    <a:pt x="0" y="4"/>
                    <a:pt x="0" y="4"/>
                    <a:pt x="0" y="4"/>
                  </a:cubicBezTo>
                  <a:cubicBezTo>
                    <a:pt x="0" y="4"/>
                    <a:pt x="0" y="4"/>
                    <a:pt x="0" y="5"/>
                  </a:cubicBezTo>
                  <a:cubicBezTo>
                    <a:pt x="0" y="5"/>
                    <a:pt x="0" y="5"/>
                    <a:pt x="0" y="5"/>
                  </a:cubicBezTo>
                  <a:cubicBezTo>
                    <a:pt x="0" y="6"/>
                    <a:pt x="0" y="6"/>
                    <a:pt x="1" y="6"/>
                  </a:cubicBezTo>
                  <a:cubicBezTo>
                    <a:pt x="1" y="6"/>
                    <a:pt x="1" y="6"/>
                    <a:pt x="1" y="6"/>
                  </a:cubicBezTo>
                  <a:cubicBezTo>
                    <a:pt x="1" y="6"/>
                    <a:pt x="1" y="6"/>
                    <a:pt x="2" y="7"/>
                  </a:cubicBezTo>
                  <a:cubicBezTo>
                    <a:pt x="2" y="7"/>
                    <a:pt x="2" y="7"/>
                    <a:pt x="3" y="7"/>
                  </a:cubicBezTo>
                  <a:cubicBezTo>
                    <a:pt x="3" y="8"/>
                    <a:pt x="4" y="8"/>
                    <a:pt x="4" y="8"/>
                  </a:cubicBezTo>
                  <a:cubicBezTo>
                    <a:pt x="5" y="8"/>
                    <a:pt x="5" y="8"/>
                    <a:pt x="5" y="7"/>
                  </a:cubicBezTo>
                  <a:cubicBezTo>
                    <a:pt x="5" y="7"/>
                    <a:pt x="6" y="7"/>
                    <a:pt x="6" y="7"/>
                  </a:cubicBezTo>
                  <a:cubicBezTo>
                    <a:pt x="6" y="8"/>
                    <a:pt x="6" y="8"/>
                    <a:pt x="6" y="8"/>
                  </a:cubicBezTo>
                  <a:cubicBezTo>
                    <a:pt x="6" y="7"/>
                    <a:pt x="6" y="7"/>
                    <a:pt x="7" y="7"/>
                  </a:cubicBezTo>
                  <a:cubicBezTo>
                    <a:pt x="7" y="7"/>
                    <a:pt x="7" y="7"/>
                    <a:pt x="8" y="7"/>
                  </a:cubicBezTo>
                  <a:cubicBezTo>
                    <a:pt x="8" y="7"/>
                    <a:pt x="8" y="7"/>
                    <a:pt x="9" y="8"/>
                  </a:cubicBezTo>
                  <a:cubicBezTo>
                    <a:pt x="9" y="8"/>
                    <a:pt x="9" y="8"/>
                    <a:pt x="10" y="8"/>
                  </a:cubicBezTo>
                  <a:cubicBezTo>
                    <a:pt x="11" y="8"/>
                    <a:pt x="11" y="8"/>
                    <a:pt x="11" y="7"/>
                  </a:cubicBezTo>
                  <a:cubicBezTo>
                    <a:pt x="12" y="6"/>
                    <a:pt x="11" y="6"/>
                    <a:pt x="11" y="6"/>
                  </a:cubicBezTo>
                  <a:cubicBezTo>
                    <a:pt x="11" y="5"/>
                    <a:pt x="11" y="5"/>
                    <a:pt x="11" y="4"/>
                  </a:cubicBezTo>
                  <a:cubicBezTo>
                    <a:pt x="12" y="4"/>
                    <a:pt x="12" y="4"/>
                    <a:pt x="12" y="4"/>
                  </a:cubicBezTo>
                  <a:cubicBezTo>
                    <a:pt x="12" y="4"/>
                    <a:pt x="12" y="3"/>
                    <a:pt x="13" y="3"/>
                  </a:cubicBezTo>
                  <a:cubicBezTo>
                    <a:pt x="13" y="2"/>
                    <a:pt x="13" y="2"/>
                    <a:pt x="13" y="2"/>
                  </a:cubicBezTo>
                  <a:cubicBezTo>
                    <a:pt x="13" y="2"/>
                    <a:pt x="13" y="2"/>
                    <a:pt x="14" y="2"/>
                  </a:cubicBezTo>
                  <a:cubicBezTo>
                    <a:pt x="14" y="2"/>
                    <a:pt x="14" y="2"/>
                    <a:pt x="14" y="2"/>
                  </a:cubicBezTo>
                  <a:cubicBezTo>
                    <a:pt x="14" y="2"/>
                    <a:pt x="14" y="2"/>
                    <a:pt x="15" y="1"/>
                  </a:cubicBezTo>
                  <a:cubicBezTo>
                    <a:pt x="14" y="1"/>
                    <a:pt x="14" y="1"/>
                    <a:pt x="14"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81" name="Freeform 71"/>
            <p:cNvSpPr>
              <a:spLocks/>
            </p:cNvSpPr>
            <p:nvPr/>
          </p:nvSpPr>
          <p:spPr bwMode="auto">
            <a:xfrm>
              <a:off x="8802479" y="4278149"/>
              <a:ext cx="17006" cy="16557"/>
            </a:xfrm>
            <a:custGeom>
              <a:avLst/>
              <a:gdLst>
                <a:gd name="T0" fmla="*/ 1 w 1"/>
                <a:gd name="T1" fmla="*/ 0 h 1"/>
                <a:gd name="T2" fmla="*/ 0 w 1"/>
                <a:gd name="T3" fmla="*/ 0 h 1"/>
                <a:gd name="T4" fmla="*/ 0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0"/>
                    <a:pt x="0" y="0"/>
                    <a:pt x="0" y="1"/>
                  </a:cubicBezTo>
                  <a:cubicBezTo>
                    <a:pt x="0" y="1"/>
                    <a:pt x="1" y="1"/>
                    <a:pt x="1" y="1"/>
                  </a:cubicBezTo>
                  <a:cubicBezTo>
                    <a:pt x="1" y="1"/>
                    <a:pt x="1" y="0"/>
                    <a:pt x="1" y="0"/>
                  </a:cubicBezTo>
                  <a:cubicBezTo>
                    <a:pt x="1" y="0"/>
                    <a:pt x="1"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82" name="Freeform 72"/>
            <p:cNvSpPr>
              <a:spLocks/>
            </p:cNvSpPr>
            <p:nvPr/>
          </p:nvSpPr>
          <p:spPr bwMode="auto">
            <a:xfrm>
              <a:off x="8851065" y="4245036"/>
              <a:ext cx="34010" cy="16557"/>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0 h 1"/>
                <a:gd name="T12" fmla="*/ 0 w 2"/>
                <a:gd name="T13" fmla="*/ 1 h 1"/>
                <a:gd name="T14" fmla="*/ 0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0"/>
                    <a:pt x="0" y="0"/>
                    <a:pt x="0" y="0"/>
                  </a:cubicBezTo>
                  <a:cubicBezTo>
                    <a:pt x="0" y="0"/>
                    <a:pt x="0" y="0"/>
                    <a:pt x="0" y="1"/>
                  </a:cubicBezTo>
                  <a:cubicBezTo>
                    <a:pt x="0" y="1"/>
                    <a:pt x="0" y="1"/>
                    <a:pt x="0" y="1"/>
                  </a:cubicBezTo>
                  <a:cubicBezTo>
                    <a:pt x="0" y="1"/>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83" name="Freeform 73"/>
            <p:cNvSpPr>
              <a:spLocks/>
            </p:cNvSpPr>
            <p:nvPr/>
          </p:nvSpPr>
          <p:spPr bwMode="auto">
            <a:xfrm>
              <a:off x="9067274" y="4181174"/>
              <a:ext cx="65592" cy="113530"/>
            </a:xfrm>
            <a:custGeom>
              <a:avLst/>
              <a:gdLst>
                <a:gd name="T0" fmla="*/ 4 w 4"/>
                <a:gd name="T1" fmla="*/ 1 h 7"/>
                <a:gd name="T2" fmla="*/ 3 w 4"/>
                <a:gd name="T3" fmla="*/ 0 h 7"/>
                <a:gd name="T4" fmla="*/ 3 w 4"/>
                <a:gd name="T5" fmla="*/ 0 h 7"/>
                <a:gd name="T6" fmla="*/ 2 w 4"/>
                <a:gd name="T7" fmla="*/ 0 h 7"/>
                <a:gd name="T8" fmla="*/ 1 w 4"/>
                <a:gd name="T9" fmla="*/ 1 h 7"/>
                <a:gd name="T10" fmla="*/ 0 w 4"/>
                <a:gd name="T11" fmla="*/ 1 h 7"/>
                <a:gd name="T12" fmla="*/ 0 w 4"/>
                <a:gd name="T13" fmla="*/ 1 h 7"/>
                <a:gd name="T14" fmla="*/ 0 w 4"/>
                <a:gd name="T15" fmla="*/ 1 h 7"/>
                <a:gd name="T16" fmla="*/ 0 w 4"/>
                <a:gd name="T17" fmla="*/ 2 h 7"/>
                <a:gd name="T18" fmla="*/ 0 w 4"/>
                <a:gd name="T19" fmla="*/ 3 h 7"/>
                <a:gd name="T20" fmla="*/ 1 w 4"/>
                <a:gd name="T21" fmla="*/ 3 h 7"/>
                <a:gd name="T22" fmla="*/ 1 w 4"/>
                <a:gd name="T23" fmla="*/ 4 h 7"/>
                <a:gd name="T24" fmla="*/ 1 w 4"/>
                <a:gd name="T25" fmla="*/ 4 h 7"/>
                <a:gd name="T26" fmla="*/ 1 w 4"/>
                <a:gd name="T27" fmla="*/ 5 h 7"/>
                <a:gd name="T28" fmla="*/ 1 w 4"/>
                <a:gd name="T29" fmla="*/ 5 h 7"/>
                <a:gd name="T30" fmla="*/ 1 w 4"/>
                <a:gd name="T31" fmla="*/ 6 h 7"/>
                <a:gd name="T32" fmla="*/ 1 w 4"/>
                <a:gd name="T33" fmla="*/ 6 h 7"/>
                <a:gd name="T34" fmla="*/ 1 w 4"/>
                <a:gd name="T35" fmla="*/ 6 h 7"/>
                <a:gd name="T36" fmla="*/ 2 w 4"/>
                <a:gd name="T37" fmla="*/ 6 h 7"/>
                <a:gd name="T38" fmla="*/ 3 w 4"/>
                <a:gd name="T39" fmla="*/ 6 h 7"/>
                <a:gd name="T40" fmla="*/ 4 w 4"/>
                <a:gd name="T41" fmla="*/ 5 h 7"/>
                <a:gd name="T42" fmla="*/ 4 w 4"/>
                <a:gd name="T43" fmla="*/ 4 h 7"/>
                <a:gd name="T44" fmla="*/ 4 w 4"/>
                <a:gd name="T45" fmla="*/ 4 h 7"/>
                <a:gd name="T46" fmla="*/ 4 w 4"/>
                <a:gd name="T47" fmla="*/ 3 h 7"/>
                <a:gd name="T48" fmla="*/ 4 w 4"/>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4" y="1"/>
                  </a:moveTo>
                  <a:cubicBezTo>
                    <a:pt x="4" y="1"/>
                    <a:pt x="4" y="1"/>
                    <a:pt x="3" y="0"/>
                  </a:cubicBezTo>
                  <a:cubicBezTo>
                    <a:pt x="3" y="0"/>
                    <a:pt x="3" y="0"/>
                    <a:pt x="3" y="0"/>
                  </a:cubicBezTo>
                  <a:cubicBezTo>
                    <a:pt x="2" y="0"/>
                    <a:pt x="2" y="0"/>
                    <a:pt x="2" y="0"/>
                  </a:cubicBezTo>
                  <a:cubicBezTo>
                    <a:pt x="2" y="0"/>
                    <a:pt x="2" y="0"/>
                    <a:pt x="1" y="1"/>
                  </a:cubicBezTo>
                  <a:cubicBezTo>
                    <a:pt x="1" y="1"/>
                    <a:pt x="0" y="0"/>
                    <a:pt x="0" y="1"/>
                  </a:cubicBezTo>
                  <a:cubicBezTo>
                    <a:pt x="0" y="1"/>
                    <a:pt x="0" y="1"/>
                    <a:pt x="0" y="1"/>
                  </a:cubicBezTo>
                  <a:cubicBezTo>
                    <a:pt x="0" y="1"/>
                    <a:pt x="0" y="1"/>
                    <a:pt x="0" y="1"/>
                  </a:cubicBezTo>
                  <a:cubicBezTo>
                    <a:pt x="1" y="2"/>
                    <a:pt x="0" y="2"/>
                    <a:pt x="0" y="2"/>
                  </a:cubicBezTo>
                  <a:cubicBezTo>
                    <a:pt x="0" y="2"/>
                    <a:pt x="0" y="2"/>
                    <a:pt x="0" y="3"/>
                  </a:cubicBezTo>
                  <a:cubicBezTo>
                    <a:pt x="0" y="3"/>
                    <a:pt x="1" y="3"/>
                    <a:pt x="1" y="3"/>
                  </a:cubicBezTo>
                  <a:cubicBezTo>
                    <a:pt x="1" y="3"/>
                    <a:pt x="1" y="3"/>
                    <a:pt x="1" y="4"/>
                  </a:cubicBezTo>
                  <a:cubicBezTo>
                    <a:pt x="1" y="4"/>
                    <a:pt x="1" y="4"/>
                    <a:pt x="1" y="4"/>
                  </a:cubicBezTo>
                  <a:cubicBezTo>
                    <a:pt x="1" y="4"/>
                    <a:pt x="1" y="4"/>
                    <a:pt x="1" y="5"/>
                  </a:cubicBezTo>
                  <a:cubicBezTo>
                    <a:pt x="1" y="5"/>
                    <a:pt x="1" y="5"/>
                    <a:pt x="1" y="5"/>
                  </a:cubicBezTo>
                  <a:cubicBezTo>
                    <a:pt x="1" y="5"/>
                    <a:pt x="1" y="5"/>
                    <a:pt x="1" y="6"/>
                  </a:cubicBezTo>
                  <a:cubicBezTo>
                    <a:pt x="1" y="6"/>
                    <a:pt x="1" y="6"/>
                    <a:pt x="1" y="6"/>
                  </a:cubicBezTo>
                  <a:cubicBezTo>
                    <a:pt x="1" y="6"/>
                    <a:pt x="1" y="6"/>
                    <a:pt x="1" y="6"/>
                  </a:cubicBezTo>
                  <a:cubicBezTo>
                    <a:pt x="2" y="7"/>
                    <a:pt x="2" y="7"/>
                    <a:pt x="2" y="6"/>
                  </a:cubicBezTo>
                  <a:cubicBezTo>
                    <a:pt x="3" y="6"/>
                    <a:pt x="3" y="6"/>
                    <a:pt x="3" y="6"/>
                  </a:cubicBezTo>
                  <a:cubicBezTo>
                    <a:pt x="3" y="5"/>
                    <a:pt x="4" y="6"/>
                    <a:pt x="4" y="5"/>
                  </a:cubicBezTo>
                  <a:cubicBezTo>
                    <a:pt x="4" y="5"/>
                    <a:pt x="4" y="5"/>
                    <a:pt x="4" y="4"/>
                  </a:cubicBezTo>
                  <a:cubicBezTo>
                    <a:pt x="4" y="4"/>
                    <a:pt x="4" y="4"/>
                    <a:pt x="4" y="4"/>
                  </a:cubicBezTo>
                  <a:cubicBezTo>
                    <a:pt x="4" y="3"/>
                    <a:pt x="4" y="3"/>
                    <a:pt x="4" y="3"/>
                  </a:cubicBezTo>
                  <a:cubicBezTo>
                    <a:pt x="4" y="2"/>
                    <a:pt x="4" y="2"/>
                    <a:pt x="4"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84" name="Freeform 74"/>
            <p:cNvSpPr>
              <a:spLocks/>
            </p:cNvSpPr>
            <p:nvPr/>
          </p:nvSpPr>
          <p:spPr bwMode="auto">
            <a:xfrm>
              <a:off x="9232466" y="4308896"/>
              <a:ext cx="131182" cy="82783"/>
            </a:xfrm>
            <a:custGeom>
              <a:avLst/>
              <a:gdLst>
                <a:gd name="T0" fmla="*/ 7 w 8"/>
                <a:gd name="T1" fmla="*/ 3 h 5"/>
                <a:gd name="T2" fmla="*/ 7 w 8"/>
                <a:gd name="T3" fmla="*/ 3 h 5"/>
                <a:gd name="T4" fmla="*/ 7 w 8"/>
                <a:gd name="T5" fmla="*/ 2 h 5"/>
                <a:gd name="T6" fmla="*/ 8 w 8"/>
                <a:gd name="T7" fmla="*/ 2 h 5"/>
                <a:gd name="T8" fmla="*/ 8 w 8"/>
                <a:gd name="T9" fmla="*/ 1 h 5"/>
                <a:gd name="T10" fmla="*/ 7 w 8"/>
                <a:gd name="T11" fmla="*/ 0 h 5"/>
                <a:gd name="T12" fmla="*/ 6 w 8"/>
                <a:gd name="T13" fmla="*/ 0 h 5"/>
                <a:gd name="T14" fmla="*/ 5 w 8"/>
                <a:gd name="T15" fmla="*/ 1 h 5"/>
                <a:gd name="T16" fmla="*/ 5 w 8"/>
                <a:gd name="T17" fmla="*/ 1 h 5"/>
                <a:gd name="T18" fmla="*/ 4 w 8"/>
                <a:gd name="T19" fmla="*/ 1 h 5"/>
                <a:gd name="T20" fmla="*/ 3 w 8"/>
                <a:gd name="T21" fmla="*/ 0 h 5"/>
                <a:gd name="T22" fmla="*/ 2 w 8"/>
                <a:gd name="T23" fmla="*/ 0 h 5"/>
                <a:gd name="T24" fmla="*/ 2 w 8"/>
                <a:gd name="T25" fmla="*/ 0 h 5"/>
                <a:gd name="T26" fmla="*/ 1 w 8"/>
                <a:gd name="T27" fmla="*/ 1 h 5"/>
                <a:gd name="T28" fmla="*/ 0 w 8"/>
                <a:gd name="T29" fmla="*/ 2 h 5"/>
                <a:gd name="T30" fmla="*/ 1 w 8"/>
                <a:gd name="T31" fmla="*/ 2 h 5"/>
                <a:gd name="T32" fmla="*/ 2 w 8"/>
                <a:gd name="T33" fmla="*/ 3 h 5"/>
                <a:gd name="T34" fmla="*/ 3 w 8"/>
                <a:gd name="T35" fmla="*/ 3 h 5"/>
                <a:gd name="T36" fmla="*/ 3 w 8"/>
                <a:gd name="T37" fmla="*/ 3 h 5"/>
                <a:gd name="T38" fmla="*/ 4 w 8"/>
                <a:gd name="T39" fmla="*/ 4 h 5"/>
                <a:gd name="T40" fmla="*/ 4 w 8"/>
                <a:gd name="T41" fmla="*/ 4 h 5"/>
                <a:gd name="T42" fmla="*/ 5 w 8"/>
                <a:gd name="T43" fmla="*/ 4 h 5"/>
                <a:gd name="T44" fmla="*/ 6 w 8"/>
                <a:gd name="T45" fmla="*/ 5 h 5"/>
                <a:gd name="T46" fmla="*/ 7 w 8"/>
                <a:gd name="T47" fmla="*/ 5 h 5"/>
                <a:gd name="T48" fmla="*/ 8 w 8"/>
                <a:gd name="T49" fmla="*/ 5 h 5"/>
                <a:gd name="T50" fmla="*/ 8 w 8"/>
                <a:gd name="T51" fmla="*/ 4 h 5"/>
                <a:gd name="T52" fmla="*/ 7 w 8"/>
                <a:gd name="T5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5">
                  <a:moveTo>
                    <a:pt x="7" y="3"/>
                  </a:moveTo>
                  <a:cubicBezTo>
                    <a:pt x="7" y="3"/>
                    <a:pt x="7" y="3"/>
                    <a:pt x="7" y="3"/>
                  </a:cubicBezTo>
                  <a:cubicBezTo>
                    <a:pt x="7" y="2"/>
                    <a:pt x="7" y="2"/>
                    <a:pt x="7" y="2"/>
                  </a:cubicBezTo>
                  <a:cubicBezTo>
                    <a:pt x="7" y="2"/>
                    <a:pt x="8" y="2"/>
                    <a:pt x="8" y="2"/>
                  </a:cubicBezTo>
                  <a:cubicBezTo>
                    <a:pt x="8" y="1"/>
                    <a:pt x="8" y="1"/>
                    <a:pt x="8" y="1"/>
                  </a:cubicBezTo>
                  <a:cubicBezTo>
                    <a:pt x="7" y="0"/>
                    <a:pt x="7" y="0"/>
                    <a:pt x="7" y="0"/>
                  </a:cubicBezTo>
                  <a:cubicBezTo>
                    <a:pt x="7" y="0"/>
                    <a:pt x="7" y="0"/>
                    <a:pt x="6" y="0"/>
                  </a:cubicBezTo>
                  <a:cubicBezTo>
                    <a:pt x="6" y="1"/>
                    <a:pt x="6" y="1"/>
                    <a:pt x="5" y="1"/>
                  </a:cubicBezTo>
                  <a:cubicBezTo>
                    <a:pt x="5" y="1"/>
                    <a:pt x="5" y="1"/>
                    <a:pt x="5" y="1"/>
                  </a:cubicBezTo>
                  <a:cubicBezTo>
                    <a:pt x="4" y="1"/>
                    <a:pt x="4" y="1"/>
                    <a:pt x="4" y="1"/>
                  </a:cubicBezTo>
                  <a:cubicBezTo>
                    <a:pt x="3" y="0"/>
                    <a:pt x="3" y="0"/>
                    <a:pt x="3" y="0"/>
                  </a:cubicBezTo>
                  <a:cubicBezTo>
                    <a:pt x="3" y="0"/>
                    <a:pt x="3" y="0"/>
                    <a:pt x="2" y="0"/>
                  </a:cubicBezTo>
                  <a:cubicBezTo>
                    <a:pt x="2" y="0"/>
                    <a:pt x="2" y="0"/>
                    <a:pt x="2" y="0"/>
                  </a:cubicBezTo>
                  <a:cubicBezTo>
                    <a:pt x="1" y="0"/>
                    <a:pt x="1" y="0"/>
                    <a:pt x="1" y="1"/>
                  </a:cubicBezTo>
                  <a:cubicBezTo>
                    <a:pt x="0" y="1"/>
                    <a:pt x="0" y="1"/>
                    <a:pt x="0" y="2"/>
                  </a:cubicBezTo>
                  <a:cubicBezTo>
                    <a:pt x="1" y="2"/>
                    <a:pt x="1" y="2"/>
                    <a:pt x="1" y="2"/>
                  </a:cubicBezTo>
                  <a:cubicBezTo>
                    <a:pt x="1" y="2"/>
                    <a:pt x="2" y="2"/>
                    <a:pt x="2" y="3"/>
                  </a:cubicBezTo>
                  <a:cubicBezTo>
                    <a:pt x="2" y="3"/>
                    <a:pt x="2" y="3"/>
                    <a:pt x="3" y="3"/>
                  </a:cubicBezTo>
                  <a:cubicBezTo>
                    <a:pt x="3" y="3"/>
                    <a:pt x="3" y="3"/>
                    <a:pt x="3" y="3"/>
                  </a:cubicBezTo>
                  <a:cubicBezTo>
                    <a:pt x="4" y="3"/>
                    <a:pt x="3" y="3"/>
                    <a:pt x="4" y="4"/>
                  </a:cubicBezTo>
                  <a:cubicBezTo>
                    <a:pt x="4" y="4"/>
                    <a:pt x="4" y="3"/>
                    <a:pt x="4" y="4"/>
                  </a:cubicBezTo>
                  <a:cubicBezTo>
                    <a:pt x="5" y="4"/>
                    <a:pt x="5" y="4"/>
                    <a:pt x="5" y="4"/>
                  </a:cubicBezTo>
                  <a:cubicBezTo>
                    <a:pt x="5" y="5"/>
                    <a:pt x="6" y="4"/>
                    <a:pt x="6" y="5"/>
                  </a:cubicBezTo>
                  <a:cubicBezTo>
                    <a:pt x="7" y="5"/>
                    <a:pt x="7" y="5"/>
                    <a:pt x="7" y="5"/>
                  </a:cubicBezTo>
                  <a:cubicBezTo>
                    <a:pt x="7" y="5"/>
                    <a:pt x="7" y="5"/>
                    <a:pt x="8" y="5"/>
                  </a:cubicBezTo>
                  <a:cubicBezTo>
                    <a:pt x="8" y="4"/>
                    <a:pt x="8" y="4"/>
                    <a:pt x="8" y="4"/>
                  </a:cubicBezTo>
                  <a:cubicBezTo>
                    <a:pt x="7" y="3"/>
                    <a:pt x="7" y="4"/>
                    <a:pt x="7"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85" name="Freeform 75"/>
            <p:cNvSpPr>
              <a:spLocks/>
            </p:cNvSpPr>
            <p:nvPr/>
          </p:nvSpPr>
          <p:spPr bwMode="auto">
            <a:xfrm>
              <a:off x="9594431" y="4036897"/>
              <a:ext cx="247789" cy="144279"/>
            </a:xfrm>
            <a:custGeom>
              <a:avLst/>
              <a:gdLst>
                <a:gd name="T0" fmla="*/ 11 w 15"/>
                <a:gd name="T1" fmla="*/ 7 h 9"/>
                <a:gd name="T2" fmla="*/ 12 w 15"/>
                <a:gd name="T3" fmla="*/ 7 h 9"/>
                <a:gd name="T4" fmla="*/ 12 w 15"/>
                <a:gd name="T5" fmla="*/ 7 h 9"/>
                <a:gd name="T6" fmla="*/ 13 w 15"/>
                <a:gd name="T7" fmla="*/ 7 h 9"/>
                <a:gd name="T8" fmla="*/ 14 w 15"/>
                <a:gd name="T9" fmla="*/ 7 h 9"/>
                <a:gd name="T10" fmla="*/ 14 w 15"/>
                <a:gd name="T11" fmla="*/ 7 h 9"/>
                <a:gd name="T12" fmla="*/ 14 w 15"/>
                <a:gd name="T13" fmla="*/ 6 h 9"/>
                <a:gd name="T14" fmla="*/ 13 w 15"/>
                <a:gd name="T15" fmla="*/ 5 h 9"/>
                <a:gd name="T16" fmla="*/ 13 w 15"/>
                <a:gd name="T17" fmla="*/ 4 h 9"/>
                <a:gd name="T18" fmla="*/ 14 w 15"/>
                <a:gd name="T19" fmla="*/ 3 h 9"/>
                <a:gd name="T20" fmla="*/ 14 w 15"/>
                <a:gd name="T21" fmla="*/ 3 h 9"/>
                <a:gd name="T22" fmla="*/ 15 w 15"/>
                <a:gd name="T23" fmla="*/ 2 h 9"/>
                <a:gd name="T24" fmla="*/ 15 w 15"/>
                <a:gd name="T25" fmla="*/ 1 h 9"/>
                <a:gd name="T26" fmla="*/ 14 w 15"/>
                <a:gd name="T27" fmla="*/ 1 h 9"/>
                <a:gd name="T28" fmla="*/ 14 w 15"/>
                <a:gd name="T29" fmla="*/ 2 h 9"/>
                <a:gd name="T30" fmla="*/ 13 w 15"/>
                <a:gd name="T31" fmla="*/ 1 h 9"/>
                <a:gd name="T32" fmla="*/ 12 w 15"/>
                <a:gd name="T33" fmla="*/ 1 h 9"/>
                <a:gd name="T34" fmla="*/ 11 w 15"/>
                <a:gd name="T35" fmla="*/ 1 h 9"/>
                <a:gd name="T36" fmla="*/ 9 w 15"/>
                <a:gd name="T37" fmla="*/ 1 h 9"/>
                <a:gd name="T38" fmla="*/ 8 w 15"/>
                <a:gd name="T39" fmla="*/ 1 h 9"/>
                <a:gd name="T40" fmla="*/ 7 w 15"/>
                <a:gd name="T41" fmla="*/ 2 h 9"/>
                <a:gd name="T42" fmla="*/ 7 w 15"/>
                <a:gd name="T43" fmla="*/ 2 h 9"/>
                <a:gd name="T44" fmla="*/ 5 w 15"/>
                <a:gd name="T45" fmla="*/ 2 h 9"/>
                <a:gd name="T46" fmla="*/ 5 w 15"/>
                <a:gd name="T47" fmla="*/ 2 h 9"/>
                <a:gd name="T48" fmla="*/ 4 w 15"/>
                <a:gd name="T49" fmla="*/ 2 h 9"/>
                <a:gd name="T50" fmla="*/ 3 w 15"/>
                <a:gd name="T51" fmla="*/ 1 h 9"/>
                <a:gd name="T52" fmla="*/ 1 w 15"/>
                <a:gd name="T53" fmla="*/ 1 h 9"/>
                <a:gd name="T54" fmla="*/ 1 w 15"/>
                <a:gd name="T55" fmla="*/ 0 h 9"/>
                <a:gd name="T56" fmla="*/ 1 w 15"/>
                <a:gd name="T57" fmla="*/ 0 h 9"/>
                <a:gd name="T58" fmla="*/ 0 w 15"/>
                <a:gd name="T59" fmla="*/ 1 h 9"/>
                <a:gd name="T60" fmla="*/ 0 w 15"/>
                <a:gd name="T61" fmla="*/ 2 h 9"/>
                <a:gd name="T62" fmla="*/ 1 w 15"/>
                <a:gd name="T63" fmla="*/ 3 h 9"/>
                <a:gd name="T64" fmla="*/ 1 w 15"/>
                <a:gd name="T65" fmla="*/ 4 h 9"/>
                <a:gd name="T66" fmla="*/ 1 w 15"/>
                <a:gd name="T67" fmla="*/ 4 h 9"/>
                <a:gd name="T68" fmla="*/ 1 w 15"/>
                <a:gd name="T69" fmla="*/ 6 h 9"/>
                <a:gd name="T70" fmla="*/ 1 w 15"/>
                <a:gd name="T71" fmla="*/ 6 h 9"/>
                <a:gd name="T72" fmla="*/ 1 w 15"/>
                <a:gd name="T73" fmla="*/ 6 h 9"/>
                <a:gd name="T74" fmla="*/ 2 w 15"/>
                <a:gd name="T75" fmla="*/ 7 h 9"/>
                <a:gd name="T76" fmla="*/ 2 w 15"/>
                <a:gd name="T77" fmla="*/ 8 h 9"/>
                <a:gd name="T78" fmla="*/ 2 w 15"/>
                <a:gd name="T79" fmla="*/ 9 h 9"/>
                <a:gd name="T80" fmla="*/ 2 w 15"/>
                <a:gd name="T81" fmla="*/ 9 h 9"/>
                <a:gd name="T82" fmla="*/ 4 w 15"/>
                <a:gd name="T83" fmla="*/ 8 h 9"/>
                <a:gd name="T84" fmla="*/ 5 w 15"/>
                <a:gd name="T85" fmla="*/ 8 h 9"/>
                <a:gd name="T86" fmla="*/ 6 w 15"/>
                <a:gd name="T87" fmla="*/ 8 h 9"/>
                <a:gd name="T88" fmla="*/ 7 w 15"/>
                <a:gd name="T89" fmla="*/ 8 h 9"/>
                <a:gd name="T90" fmla="*/ 8 w 15"/>
                <a:gd name="T91" fmla="*/ 9 h 9"/>
                <a:gd name="T92" fmla="*/ 9 w 15"/>
                <a:gd name="T93" fmla="*/ 9 h 9"/>
                <a:gd name="T94" fmla="*/ 9 w 15"/>
                <a:gd name="T95" fmla="*/ 8 h 9"/>
                <a:gd name="T96" fmla="*/ 9 w 15"/>
                <a:gd name="T97" fmla="*/ 7 h 9"/>
                <a:gd name="T98" fmla="*/ 10 w 15"/>
                <a:gd name="T99" fmla="*/ 7 h 9"/>
                <a:gd name="T100" fmla="*/ 10 w 15"/>
                <a:gd name="T101" fmla="*/ 7 h 9"/>
                <a:gd name="T102" fmla="*/ 11 w 15"/>
                <a:gd name="T10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9">
                  <a:moveTo>
                    <a:pt x="11" y="7"/>
                  </a:moveTo>
                  <a:cubicBezTo>
                    <a:pt x="11" y="7"/>
                    <a:pt x="11" y="7"/>
                    <a:pt x="12" y="7"/>
                  </a:cubicBezTo>
                  <a:cubicBezTo>
                    <a:pt x="12" y="7"/>
                    <a:pt x="12" y="7"/>
                    <a:pt x="12" y="7"/>
                  </a:cubicBezTo>
                  <a:cubicBezTo>
                    <a:pt x="12" y="7"/>
                    <a:pt x="13" y="7"/>
                    <a:pt x="13" y="7"/>
                  </a:cubicBezTo>
                  <a:cubicBezTo>
                    <a:pt x="13" y="7"/>
                    <a:pt x="13" y="7"/>
                    <a:pt x="14" y="7"/>
                  </a:cubicBezTo>
                  <a:cubicBezTo>
                    <a:pt x="14" y="7"/>
                    <a:pt x="14" y="7"/>
                    <a:pt x="14" y="7"/>
                  </a:cubicBezTo>
                  <a:cubicBezTo>
                    <a:pt x="14" y="6"/>
                    <a:pt x="14" y="6"/>
                    <a:pt x="14" y="6"/>
                  </a:cubicBezTo>
                  <a:cubicBezTo>
                    <a:pt x="13" y="6"/>
                    <a:pt x="13" y="6"/>
                    <a:pt x="13" y="5"/>
                  </a:cubicBezTo>
                  <a:cubicBezTo>
                    <a:pt x="13" y="5"/>
                    <a:pt x="13" y="5"/>
                    <a:pt x="13" y="4"/>
                  </a:cubicBezTo>
                  <a:cubicBezTo>
                    <a:pt x="13" y="4"/>
                    <a:pt x="13" y="3"/>
                    <a:pt x="14" y="3"/>
                  </a:cubicBezTo>
                  <a:cubicBezTo>
                    <a:pt x="14" y="3"/>
                    <a:pt x="14" y="3"/>
                    <a:pt x="14" y="3"/>
                  </a:cubicBezTo>
                  <a:cubicBezTo>
                    <a:pt x="15" y="2"/>
                    <a:pt x="15" y="2"/>
                    <a:pt x="15" y="2"/>
                  </a:cubicBezTo>
                  <a:cubicBezTo>
                    <a:pt x="15" y="2"/>
                    <a:pt x="15" y="2"/>
                    <a:pt x="15" y="1"/>
                  </a:cubicBezTo>
                  <a:cubicBezTo>
                    <a:pt x="14" y="1"/>
                    <a:pt x="14" y="1"/>
                    <a:pt x="14" y="1"/>
                  </a:cubicBezTo>
                  <a:cubicBezTo>
                    <a:pt x="14" y="2"/>
                    <a:pt x="14" y="2"/>
                    <a:pt x="14" y="2"/>
                  </a:cubicBezTo>
                  <a:cubicBezTo>
                    <a:pt x="13" y="2"/>
                    <a:pt x="13" y="1"/>
                    <a:pt x="13" y="1"/>
                  </a:cubicBezTo>
                  <a:cubicBezTo>
                    <a:pt x="13" y="1"/>
                    <a:pt x="12" y="1"/>
                    <a:pt x="12" y="1"/>
                  </a:cubicBezTo>
                  <a:cubicBezTo>
                    <a:pt x="11" y="1"/>
                    <a:pt x="11" y="1"/>
                    <a:pt x="11" y="1"/>
                  </a:cubicBezTo>
                  <a:cubicBezTo>
                    <a:pt x="10" y="1"/>
                    <a:pt x="10" y="1"/>
                    <a:pt x="9" y="1"/>
                  </a:cubicBezTo>
                  <a:cubicBezTo>
                    <a:pt x="9" y="1"/>
                    <a:pt x="9" y="1"/>
                    <a:pt x="8" y="1"/>
                  </a:cubicBezTo>
                  <a:cubicBezTo>
                    <a:pt x="8" y="2"/>
                    <a:pt x="8" y="2"/>
                    <a:pt x="7" y="2"/>
                  </a:cubicBezTo>
                  <a:cubicBezTo>
                    <a:pt x="7" y="2"/>
                    <a:pt x="7" y="2"/>
                    <a:pt x="7" y="2"/>
                  </a:cubicBezTo>
                  <a:cubicBezTo>
                    <a:pt x="6" y="2"/>
                    <a:pt x="6" y="2"/>
                    <a:pt x="5" y="2"/>
                  </a:cubicBezTo>
                  <a:cubicBezTo>
                    <a:pt x="5" y="2"/>
                    <a:pt x="5" y="2"/>
                    <a:pt x="5" y="2"/>
                  </a:cubicBezTo>
                  <a:cubicBezTo>
                    <a:pt x="4" y="2"/>
                    <a:pt x="4" y="2"/>
                    <a:pt x="4" y="2"/>
                  </a:cubicBezTo>
                  <a:cubicBezTo>
                    <a:pt x="3" y="1"/>
                    <a:pt x="3" y="1"/>
                    <a:pt x="3" y="1"/>
                  </a:cubicBezTo>
                  <a:cubicBezTo>
                    <a:pt x="2" y="1"/>
                    <a:pt x="2" y="1"/>
                    <a:pt x="1" y="1"/>
                  </a:cubicBezTo>
                  <a:cubicBezTo>
                    <a:pt x="1" y="1"/>
                    <a:pt x="1" y="0"/>
                    <a:pt x="1" y="0"/>
                  </a:cubicBezTo>
                  <a:cubicBezTo>
                    <a:pt x="1" y="0"/>
                    <a:pt x="1" y="0"/>
                    <a:pt x="1" y="0"/>
                  </a:cubicBezTo>
                  <a:cubicBezTo>
                    <a:pt x="1" y="1"/>
                    <a:pt x="0" y="1"/>
                    <a:pt x="0" y="1"/>
                  </a:cubicBezTo>
                  <a:cubicBezTo>
                    <a:pt x="0" y="1"/>
                    <a:pt x="0" y="2"/>
                    <a:pt x="0" y="2"/>
                  </a:cubicBezTo>
                  <a:cubicBezTo>
                    <a:pt x="1" y="3"/>
                    <a:pt x="1" y="3"/>
                    <a:pt x="1" y="3"/>
                  </a:cubicBezTo>
                  <a:cubicBezTo>
                    <a:pt x="1" y="3"/>
                    <a:pt x="1" y="4"/>
                    <a:pt x="1" y="4"/>
                  </a:cubicBezTo>
                  <a:cubicBezTo>
                    <a:pt x="1" y="4"/>
                    <a:pt x="1" y="4"/>
                    <a:pt x="1" y="4"/>
                  </a:cubicBezTo>
                  <a:cubicBezTo>
                    <a:pt x="0" y="5"/>
                    <a:pt x="1" y="5"/>
                    <a:pt x="1" y="6"/>
                  </a:cubicBezTo>
                  <a:cubicBezTo>
                    <a:pt x="1" y="6"/>
                    <a:pt x="1" y="6"/>
                    <a:pt x="1" y="6"/>
                  </a:cubicBezTo>
                  <a:cubicBezTo>
                    <a:pt x="1" y="6"/>
                    <a:pt x="1" y="6"/>
                    <a:pt x="1" y="6"/>
                  </a:cubicBezTo>
                  <a:cubicBezTo>
                    <a:pt x="2" y="6"/>
                    <a:pt x="2" y="6"/>
                    <a:pt x="2" y="7"/>
                  </a:cubicBezTo>
                  <a:cubicBezTo>
                    <a:pt x="2" y="7"/>
                    <a:pt x="2" y="8"/>
                    <a:pt x="2" y="8"/>
                  </a:cubicBezTo>
                  <a:cubicBezTo>
                    <a:pt x="2" y="8"/>
                    <a:pt x="2" y="8"/>
                    <a:pt x="2" y="9"/>
                  </a:cubicBezTo>
                  <a:cubicBezTo>
                    <a:pt x="2" y="9"/>
                    <a:pt x="2" y="9"/>
                    <a:pt x="2" y="9"/>
                  </a:cubicBezTo>
                  <a:cubicBezTo>
                    <a:pt x="3" y="9"/>
                    <a:pt x="3" y="8"/>
                    <a:pt x="4" y="8"/>
                  </a:cubicBezTo>
                  <a:cubicBezTo>
                    <a:pt x="4" y="8"/>
                    <a:pt x="4" y="8"/>
                    <a:pt x="5" y="8"/>
                  </a:cubicBezTo>
                  <a:cubicBezTo>
                    <a:pt x="5" y="8"/>
                    <a:pt x="6" y="8"/>
                    <a:pt x="6" y="8"/>
                  </a:cubicBezTo>
                  <a:cubicBezTo>
                    <a:pt x="6" y="8"/>
                    <a:pt x="6" y="8"/>
                    <a:pt x="7" y="8"/>
                  </a:cubicBezTo>
                  <a:cubicBezTo>
                    <a:pt x="7" y="9"/>
                    <a:pt x="8" y="9"/>
                    <a:pt x="8" y="9"/>
                  </a:cubicBezTo>
                  <a:cubicBezTo>
                    <a:pt x="8" y="9"/>
                    <a:pt x="9" y="9"/>
                    <a:pt x="9" y="9"/>
                  </a:cubicBezTo>
                  <a:cubicBezTo>
                    <a:pt x="9" y="8"/>
                    <a:pt x="9" y="8"/>
                    <a:pt x="9" y="8"/>
                  </a:cubicBezTo>
                  <a:cubicBezTo>
                    <a:pt x="10" y="8"/>
                    <a:pt x="9" y="7"/>
                    <a:pt x="9" y="7"/>
                  </a:cubicBezTo>
                  <a:cubicBezTo>
                    <a:pt x="10" y="7"/>
                    <a:pt x="10" y="7"/>
                    <a:pt x="10" y="7"/>
                  </a:cubicBezTo>
                  <a:cubicBezTo>
                    <a:pt x="10" y="7"/>
                    <a:pt x="10" y="7"/>
                    <a:pt x="10" y="7"/>
                  </a:cubicBezTo>
                  <a:cubicBezTo>
                    <a:pt x="11" y="7"/>
                    <a:pt x="11" y="7"/>
                    <a:pt x="11" y="7"/>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86" name="Freeform 76"/>
            <p:cNvSpPr>
              <a:spLocks/>
            </p:cNvSpPr>
            <p:nvPr/>
          </p:nvSpPr>
          <p:spPr bwMode="auto">
            <a:xfrm>
              <a:off x="9016257" y="3906810"/>
              <a:ext cx="446991" cy="435199"/>
            </a:xfrm>
            <a:custGeom>
              <a:avLst/>
              <a:gdLst>
                <a:gd name="T0" fmla="*/ 26 w 27"/>
                <a:gd name="T1" fmla="*/ 19 h 27"/>
                <a:gd name="T2" fmla="*/ 24 w 27"/>
                <a:gd name="T3" fmla="*/ 18 h 27"/>
                <a:gd name="T4" fmla="*/ 21 w 27"/>
                <a:gd name="T5" fmla="*/ 16 h 27"/>
                <a:gd name="T6" fmla="*/ 21 w 27"/>
                <a:gd name="T7" fmla="*/ 15 h 27"/>
                <a:gd name="T8" fmla="*/ 18 w 27"/>
                <a:gd name="T9" fmla="*/ 14 h 27"/>
                <a:gd name="T10" fmla="*/ 17 w 27"/>
                <a:gd name="T11" fmla="*/ 13 h 27"/>
                <a:gd name="T12" fmla="*/ 16 w 27"/>
                <a:gd name="T13" fmla="*/ 12 h 27"/>
                <a:gd name="T14" fmla="*/ 14 w 27"/>
                <a:gd name="T15" fmla="*/ 9 h 27"/>
                <a:gd name="T16" fmla="*/ 12 w 27"/>
                <a:gd name="T17" fmla="*/ 8 h 27"/>
                <a:gd name="T18" fmla="*/ 12 w 27"/>
                <a:gd name="T19" fmla="*/ 5 h 27"/>
                <a:gd name="T20" fmla="*/ 14 w 27"/>
                <a:gd name="T21" fmla="*/ 4 h 27"/>
                <a:gd name="T22" fmla="*/ 15 w 27"/>
                <a:gd name="T23" fmla="*/ 4 h 27"/>
                <a:gd name="T24" fmla="*/ 14 w 27"/>
                <a:gd name="T25" fmla="*/ 2 h 27"/>
                <a:gd name="T26" fmla="*/ 12 w 27"/>
                <a:gd name="T27" fmla="*/ 1 h 27"/>
                <a:gd name="T28" fmla="*/ 10 w 27"/>
                <a:gd name="T29" fmla="*/ 0 h 27"/>
                <a:gd name="T30" fmla="*/ 7 w 27"/>
                <a:gd name="T31" fmla="*/ 0 h 27"/>
                <a:gd name="T32" fmla="*/ 8 w 27"/>
                <a:gd name="T33" fmla="*/ 1 h 27"/>
                <a:gd name="T34" fmla="*/ 6 w 27"/>
                <a:gd name="T35" fmla="*/ 2 h 27"/>
                <a:gd name="T36" fmla="*/ 4 w 27"/>
                <a:gd name="T37" fmla="*/ 3 h 27"/>
                <a:gd name="T38" fmla="*/ 1 w 27"/>
                <a:gd name="T39" fmla="*/ 4 h 27"/>
                <a:gd name="T40" fmla="*/ 1 w 27"/>
                <a:gd name="T41" fmla="*/ 5 h 27"/>
                <a:gd name="T42" fmla="*/ 1 w 27"/>
                <a:gd name="T43" fmla="*/ 7 h 27"/>
                <a:gd name="T44" fmla="*/ 0 w 27"/>
                <a:gd name="T45" fmla="*/ 8 h 27"/>
                <a:gd name="T46" fmla="*/ 2 w 27"/>
                <a:gd name="T47" fmla="*/ 10 h 27"/>
                <a:gd name="T48" fmla="*/ 3 w 27"/>
                <a:gd name="T49" fmla="*/ 10 h 27"/>
                <a:gd name="T50" fmla="*/ 3 w 27"/>
                <a:gd name="T51" fmla="*/ 8 h 27"/>
                <a:gd name="T52" fmla="*/ 5 w 27"/>
                <a:gd name="T53" fmla="*/ 8 h 27"/>
                <a:gd name="T54" fmla="*/ 7 w 27"/>
                <a:gd name="T55" fmla="*/ 9 h 27"/>
                <a:gd name="T56" fmla="*/ 8 w 27"/>
                <a:gd name="T57" fmla="*/ 11 h 27"/>
                <a:gd name="T58" fmla="*/ 10 w 27"/>
                <a:gd name="T59" fmla="*/ 13 h 27"/>
                <a:gd name="T60" fmla="*/ 10 w 27"/>
                <a:gd name="T61" fmla="*/ 14 h 27"/>
                <a:gd name="T62" fmla="*/ 12 w 27"/>
                <a:gd name="T63" fmla="*/ 15 h 27"/>
                <a:gd name="T64" fmla="*/ 14 w 27"/>
                <a:gd name="T65" fmla="*/ 16 h 27"/>
                <a:gd name="T66" fmla="*/ 16 w 27"/>
                <a:gd name="T67" fmla="*/ 17 h 27"/>
                <a:gd name="T68" fmla="*/ 17 w 27"/>
                <a:gd name="T69" fmla="*/ 19 h 27"/>
                <a:gd name="T70" fmla="*/ 19 w 27"/>
                <a:gd name="T71" fmla="*/ 19 h 27"/>
                <a:gd name="T72" fmla="*/ 20 w 27"/>
                <a:gd name="T73" fmla="*/ 21 h 27"/>
                <a:gd name="T74" fmla="*/ 22 w 27"/>
                <a:gd name="T75" fmla="*/ 22 h 27"/>
                <a:gd name="T76" fmla="*/ 22 w 27"/>
                <a:gd name="T77" fmla="*/ 24 h 27"/>
                <a:gd name="T78" fmla="*/ 21 w 27"/>
                <a:gd name="T79" fmla="*/ 25 h 27"/>
                <a:gd name="T80" fmla="*/ 22 w 27"/>
                <a:gd name="T81" fmla="*/ 27 h 27"/>
                <a:gd name="T82" fmla="*/ 23 w 27"/>
                <a:gd name="T83" fmla="*/ 25 h 27"/>
                <a:gd name="T84" fmla="*/ 24 w 27"/>
                <a:gd name="T85" fmla="*/ 24 h 27"/>
                <a:gd name="T86" fmla="*/ 24 w 27"/>
                <a:gd name="T87" fmla="*/ 22 h 27"/>
                <a:gd name="T88" fmla="*/ 23 w 27"/>
                <a:gd name="T89" fmla="*/ 21 h 27"/>
                <a:gd name="T90" fmla="*/ 23 w 27"/>
                <a:gd name="T91" fmla="*/ 20 h 27"/>
                <a:gd name="T92" fmla="*/ 24 w 27"/>
                <a:gd name="T93" fmla="*/ 19 h 27"/>
                <a:gd name="T94" fmla="*/ 26 w 27"/>
                <a:gd name="T95" fmla="*/ 20 h 27"/>
                <a:gd name="T96" fmla="*/ 26 w 27"/>
                <a:gd name="T97" fmla="*/ 21 h 27"/>
                <a:gd name="T98" fmla="*/ 27 w 27"/>
                <a:gd name="T9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27">
                  <a:moveTo>
                    <a:pt x="27" y="19"/>
                  </a:moveTo>
                  <a:cubicBezTo>
                    <a:pt x="27" y="19"/>
                    <a:pt x="26" y="19"/>
                    <a:pt x="26" y="19"/>
                  </a:cubicBezTo>
                  <a:cubicBezTo>
                    <a:pt x="25" y="18"/>
                    <a:pt x="25" y="18"/>
                    <a:pt x="25" y="18"/>
                  </a:cubicBezTo>
                  <a:cubicBezTo>
                    <a:pt x="24" y="18"/>
                    <a:pt x="24" y="18"/>
                    <a:pt x="24" y="18"/>
                  </a:cubicBezTo>
                  <a:cubicBezTo>
                    <a:pt x="23" y="17"/>
                    <a:pt x="23" y="17"/>
                    <a:pt x="22" y="17"/>
                  </a:cubicBezTo>
                  <a:cubicBezTo>
                    <a:pt x="22" y="16"/>
                    <a:pt x="21" y="17"/>
                    <a:pt x="21" y="16"/>
                  </a:cubicBezTo>
                  <a:cubicBezTo>
                    <a:pt x="21" y="16"/>
                    <a:pt x="22" y="16"/>
                    <a:pt x="21" y="15"/>
                  </a:cubicBezTo>
                  <a:cubicBezTo>
                    <a:pt x="21" y="15"/>
                    <a:pt x="21" y="15"/>
                    <a:pt x="21" y="15"/>
                  </a:cubicBezTo>
                  <a:cubicBezTo>
                    <a:pt x="21" y="14"/>
                    <a:pt x="20" y="15"/>
                    <a:pt x="20" y="15"/>
                  </a:cubicBezTo>
                  <a:cubicBezTo>
                    <a:pt x="19" y="14"/>
                    <a:pt x="19" y="15"/>
                    <a:pt x="18" y="14"/>
                  </a:cubicBezTo>
                  <a:cubicBezTo>
                    <a:pt x="18" y="14"/>
                    <a:pt x="18" y="14"/>
                    <a:pt x="17" y="14"/>
                  </a:cubicBezTo>
                  <a:cubicBezTo>
                    <a:pt x="17" y="14"/>
                    <a:pt x="17" y="14"/>
                    <a:pt x="17" y="13"/>
                  </a:cubicBezTo>
                  <a:cubicBezTo>
                    <a:pt x="17" y="13"/>
                    <a:pt x="17" y="13"/>
                    <a:pt x="17" y="13"/>
                  </a:cubicBezTo>
                  <a:cubicBezTo>
                    <a:pt x="16" y="12"/>
                    <a:pt x="16" y="12"/>
                    <a:pt x="16" y="12"/>
                  </a:cubicBezTo>
                  <a:cubicBezTo>
                    <a:pt x="16" y="11"/>
                    <a:pt x="16" y="11"/>
                    <a:pt x="15" y="10"/>
                  </a:cubicBezTo>
                  <a:cubicBezTo>
                    <a:pt x="15" y="10"/>
                    <a:pt x="15" y="9"/>
                    <a:pt x="14" y="9"/>
                  </a:cubicBezTo>
                  <a:cubicBezTo>
                    <a:pt x="14" y="9"/>
                    <a:pt x="13" y="9"/>
                    <a:pt x="13" y="9"/>
                  </a:cubicBezTo>
                  <a:cubicBezTo>
                    <a:pt x="13" y="8"/>
                    <a:pt x="13" y="8"/>
                    <a:pt x="12" y="8"/>
                  </a:cubicBezTo>
                  <a:cubicBezTo>
                    <a:pt x="12" y="7"/>
                    <a:pt x="12" y="7"/>
                    <a:pt x="12" y="6"/>
                  </a:cubicBezTo>
                  <a:cubicBezTo>
                    <a:pt x="12" y="6"/>
                    <a:pt x="12" y="5"/>
                    <a:pt x="12" y="5"/>
                  </a:cubicBezTo>
                  <a:cubicBezTo>
                    <a:pt x="13" y="5"/>
                    <a:pt x="13" y="5"/>
                    <a:pt x="13" y="5"/>
                  </a:cubicBezTo>
                  <a:cubicBezTo>
                    <a:pt x="14" y="4"/>
                    <a:pt x="14" y="4"/>
                    <a:pt x="14" y="4"/>
                  </a:cubicBezTo>
                  <a:cubicBezTo>
                    <a:pt x="15" y="4"/>
                    <a:pt x="15" y="4"/>
                    <a:pt x="15" y="4"/>
                  </a:cubicBezTo>
                  <a:cubicBezTo>
                    <a:pt x="15" y="4"/>
                    <a:pt x="15" y="4"/>
                    <a:pt x="15" y="4"/>
                  </a:cubicBezTo>
                  <a:cubicBezTo>
                    <a:pt x="15" y="4"/>
                    <a:pt x="16" y="3"/>
                    <a:pt x="15" y="3"/>
                  </a:cubicBezTo>
                  <a:cubicBezTo>
                    <a:pt x="15" y="2"/>
                    <a:pt x="15" y="2"/>
                    <a:pt x="14" y="2"/>
                  </a:cubicBezTo>
                  <a:cubicBezTo>
                    <a:pt x="14" y="2"/>
                    <a:pt x="14" y="1"/>
                    <a:pt x="14" y="1"/>
                  </a:cubicBezTo>
                  <a:cubicBezTo>
                    <a:pt x="13" y="1"/>
                    <a:pt x="13" y="1"/>
                    <a:pt x="12" y="1"/>
                  </a:cubicBezTo>
                  <a:cubicBezTo>
                    <a:pt x="12" y="1"/>
                    <a:pt x="12" y="1"/>
                    <a:pt x="11" y="1"/>
                  </a:cubicBezTo>
                  <a:cubicBezTo>
                    <a:pt x="11" y="1"/>
                    <a:pt x="10" y="0"/>
                    <a:pt x="10" y="0"/>
                  </a:cubicBezTo>
                  <a:cubicBezTo>
                    <a:pt x="9" y="0"/>
                    <a:pt x="9" y="1"/>
                    <a:pt x="8" y="1"/>
                  </a:cubicBezTo>
                  <a:cubicBezTo>
                    <a:pt x="8" y="1"/>
                    <a:pt x="8" y="0"/>
                    <a:pt x="7" y="0"/>
                  </a:cubicBezTo>
                  <a:cubicBezTo>
                    <a:pt x="8" y="0"/>
                    <a:pt x="8" y="0"/>
                    <a:pt x="8" y="0"/>
                  </a:cubicBezTo>
                  <a:cubicBezTo>
                    <a:pt x="8" y="1"/>
                    <a:pt x="8" y="1"/>
                    <a:pt x="8" y="1"/>
                  </a:cubicBezTo>
                  <a:cubicBezTo>
                    <a:pt x="7" y="2"/>
                    <a:pt x="7" y="2"/>
                    <a:pt x="7" y="2"/>
                  </a:cubicBezTo>
                  <a:cubicBezTo>
                    <a:pt x="6" y="3"/>
                    <a:pt x="6" y="2"/>
                    <a:pt x="6" y="2"/>
                  </a:cubicBezTo>
                  <a:cubicBezTo>
                    <a:pt x="5" y="3"/>
                    <a:pt x="5" y="3"/>
                    <a:pt x="4" y="3"/>
                  </a:cubicBezTo>
                  <a:cubicBezTo>
                    <a:pt x="4" y="3"/>
                    <a:pt x="4" y="3"/>
                    <a:pt x="4" y="3"/>
                  </a:cubicBezTo>
                  <a:cubicBezTo>
                    <a:pt x="3" y="2"/>
                    <a:pt x="3" y="3"/>
                    <a:pt x="2" y="3"/>
                  </a:cubicBezTo>
                  <a:cubicBezTo>
                    <a:pt x="2" y="3"/>
                    <a:pt x="2" y="4"/>
                    <a:pt x="1" y="4"/>
                  </a:cubicBezTo>
                  <a:cubicBezTo>
                    <a:pt x="1" y="4"/>
                    <a:pt x="1" y="4"/>
                    <a:pt x="1" y="5"/>
                  </a:cubicBezTo>
                  <a:cubicBezTo>
                    <a:pt x="1" y="5"/>
                    <a:pt x="1" y="5"/>
                    <a:pt x="1" y="5"/>
                  </a:cubicBezTo>
                  <a:cubicBezTo>
                    <a:pt x="1" y="6"/>
                    <a:pt x="1" y="6"/>
                    <a:pt x="1" y="6"/>
                  </a:cubicBezTo>
                  <a:cubicBezTo>
                    <a:pt x="1" y="7"/>
                    <a:pt x="1" y="6"/>
                    <a:pt x="1" y="7"/>
                  </a:cubicBezTo>
                  <a:cubicBezTo>
                    <a:pt x="0" y="7"/>
                    <a:pt x="0" y="7"/>
                    <a:pt x="0" y="8"/>
                  </a:cubicBezTo>
                  <a:cubicBezTo>
                    <a:pt x="0" y="8"/>
                    <a:pt x="0" y="8"/>
                    <a:pt x="0" y="8"/>
                  </a:cubicBezTo>
                  <a:cubicBezTo>
                    <a:pt x="1" y="9"/>
                    <a:pt x="1" y="8"/>
                    <a:pt x="2" y="8"/>
                  </a:cubicBezTo>
                  <a:cubicBezTo>
                    <a:pt x="2" y="9"/>
                    <a:pt x="2" y="9"/>
                    <a:pt x="2" y="10"/>
                  </a:cubicBezTo>
                  <a:cubicBezTo>
                    <a:pt x="2" y="10"/>
                    <a:pt x="2" y="10"/>
                    <a:pt x="2" y="10"/>
                  </a:cubicBezTo>
                  <a:cubicBezTo>
                    <a:pt x="2" y="10"/>
                    <a:pt x="2" y="10"/>
                    <a:pt x="3" y="10"/>
                  </a:cubicBezTo>
                  <a:cubicBezTo>
                    <a:pt x="3" y="10"/>
                    <a:pt x="3" y="9"/>
                    <a:pt x="3" y="9"/>
                  </a:cubicBezTo>
                  <a:cubicBezTo>
                    <a:pt x="3" y="9"/>
                    <a:pt x="3" y="9"/>
                    <a:pt x="3" y="8"/>
                  </a:cubicBezTo>
                  <a:cubicBezTo>
                    <a:pt x="3" y="8"/>
                    <a:pt x="4" y="8"/>
                    <a:pt x="4" y="8"/>
                  </a:cubicBezTo>
                  <a:cubicBezTo>
                    <a:pt x="5" y="8"/>
                    <a:pt x="5" y="8"/>
                    <a:pt x="5" y="8"/>
                  </a:cubicBezTo>
                  <a:cubicBezTo>
                    <a:pt x="5" y="9"/>
                    <a:pt x="6" y="9"/>
                    <a:pt x="6" y="9"/>
                  </a:cubicBezTo>
                  <a:cubicBezTo>
                    <a:pt x="6" y="9"/>
                    <a:pt x="7" y="9"/>
                    <a:pt x="7" y="9"/>
                  </a:cubicBezTo>
                  <a:cubicBezTo>
                    <a:pt x="7" y="9"/>
                    <a:pt x="7" y="10"/>
                    <a:pt x="7" y="10"/>
                  </a:cubicBezTo>
                  <a:cubicBezTo>
                    <a:pt x="8" y="10"/>
                    <a:pt x="8" y="11"/>
                    <a:pt x="8" y="11"/>
                  </a:cubicBezTo>
                  <a:cubicBezTo>
                    <a:pt x="8" y="11"/>
                    <a:pt x="8" y="12"/>
                    <a:pt x="9" y="12"/>
                  </a:cubicBezTo>
                  <a:cubicBezTo>
                    <a:pt x="9" y="13"/>
                    <a:pt x="9" y="13"/>
                    <a:pt x="10" y="13"/>
                  </a:cubicBezTo>
                  <a:cubicBezTo>
                    <a:pt x="10" y="13"/>
                    <a:pt x="10" y="13"/>
                    <a:pt x="10" y="13"/>
                  </a:cubicBezTo>
                  <a:cubicBezTo>
                    <a:pt x="10" y="14"/>
                    <a:pt x="10" y="14"/>
                    <a:pt x="10" y="14"/>
                  </a:cubicBezTo>
                  <a:cubicBezTo>
                    <a:pt x="11" y="15"/>
                    <a:pt x="11" y="14"/>
                    <a:pt x="11" y="15"/>
                  </a:cubicBezTo>
                  <a:cubicBezTo>
                    <a:pt x="12" y="15"/>
                    <a:pt x="11" y="15"/>
                    <a:pt x="12" y="15"/>
                  </a:cubicBezTo>
                  <a:cubicBezTo>
                    <a:pt x="12" y="16"/>
                    <a:pt x="12" y="16"/>
                    <a:pt x="13" y="16"/>
                  </a:cubicBezTo>
                  <a:cubicBezTo>
                    <a:pt x="13" y="16"/>
                    <a:pt x="13" y="16"/>
                    <a:pt x="14" y="16"/>
                  </a:cubicBezTo>
                  <a:cubicBezTo>
                    <a:pt x="14" y="17"/>
                    <a:pt x="14" y="17"/>
                    <a:pt x="15" y="17"/>
                  </a:cubicBezTo>
                  <a:cubicBezTo>
                    <a:pt x="15" y="17"/>
                    <a:pt x="16" y="17"/>
                    <a:pt x="16" y="17"/>
                  </a:cubicBezTo>
                  <a:cubicBezTo>
                    <a:pt x="17" y="17"/>
                    <a:pt x="16" y="18"/>
                    <a:pt x="17" y="18"/>
                  </a:cubicBezTo>
                  <a:cubicBezTo>
                    <a:pt x="17" y="19"/>
                    <a:pt x="17" y="19"/>
                    <a:pt x="17" y="19"/>
                  </a:cubicBezTo>
                  <a:cubicBezTo>
                    <a:pt x="18" y="19"/>
                    <a:pt x="18" y="19"/>
                    <a:pt x="19" y="19"/>
                  </a:cubicBezTo>
                  <a:cubicBezTo>
                    <a:pt x="19" y="19"/>
                    <a:pt x="19" y="19"/>
                    <a:pt x="19" y="19"/>
                  </a:cubicBezTo>
                  <a:cubicBezTo>
                    <a:pt x="20" y="19"/>
                    <a:pt x="19" y="20"/>
                    <a:pt x="19" y="20"/>
                  </a:cubicBezTo>
                  <a:cubicBezTo>
                    <a:pt x="19" y="20"/>
                    <a:pt x="20" y="20"/>
                    <a:pt x="20" y="21"/>
                  </a:cubicBezTo>
                  <a:cubicBezTo>
                    <a:pt x="21" y="21"/>
                    <a:pt x="21" y="21"/>
                    <a:pt x="21" y="21"/>
                  </a:cubicBezTo>
                  <a:cubicBezTo>
                    <a:pt x="21" y="22"/>
                    <a:pt x="22" y="22"/>
                    <a:pt x="22" y="22"/>
                  </a:cubicBezTo>
                  <a:cubicBezTo>
                    <a:pt x="22" y="22"/>
                    <a:pt x="22" y="23"/>
                    <a:pt x="22" y="23"/>
                  </a:cubicBezTo>
                  <a:cubicBezTo>
                    <a:pt x="22" y="23"/>
                    <a:pt x="22" y="24"/>
                    <a:pt x="22" y="24"/>
                  </a:cubicBezTo>
                  <a:cubicBezTo>
                    <a:pt x="22" y="24"/>
                    <a:pt x="22" y="24"/>
                    <a:pt x="21" y="24"/>
                  </a:cubicBezTo>
                  <a:cubicBezTo>
                    <a:pt x="21" y="24"/>
                    <a:pt x="21" y="25"/>
                    <a:pt x="21" y="25"/>
                  </a:cubicBezTo>
                  <a:cubicBezTo>
                    <a:pt x="21" y="25"/>
                    <a:pt x="21" y="25"/>
                    <a:pt x="21" y="26"/>
                  </a:cubicBezTo>
                  <a:cubicBezTo>
                    <a:pt x="21" y="26"/>
                    <a:pt x="21" y="27"/>
                    <a:pt x="22" y="27"/>
                  </a:cubicBezTo>
                  <a:cubicBezTo>
                    <a:pt x="22" y="27"/>
                    <a:pt x="22" y="26"/>
                    <a:pt x="23" y="26"/>
                  </a:cubicBezTo>
                  <a:cubicBezTo>
                    <a:pt x="23" y="25"/>
                    <a:pt x="23" y="25"/>
                    <a:pt x="23" y="25"/>
                  </a:cubicBezTo>
                  <a:cubicBezTo>
                    <a:pt x="23" y="24"/>
                    <a:pt x="23" y="24"/>
                    <a:pt x="24" y="24"/>
                  </a:cubicBezTo>
                  <a:cubicBezTo>
                    <a:pt x="24" y="24"/>
                    <a:pt x="24" y="24"/>
                    <a:pt x="24" y="24"/>
                  </a:cubicBezTo>
                  <a:cubicBezTo>
                    <a:pt x="25" y="23"/>
                    <a:pt x="25" y="23"/>
                    <a:pt x="24" y="22"/>
                  </a:cubicBezTo>
                  <a:cubicBezTo>
                    <a:pt x="24" y="22"/>
                    <a:pt x="24" y="22"/>
                    <a:pt x="24" y="22"/>
                  </a:cubicBezTo>
                  <a:cubicBezTo>
                    <a:pt x="23" y="21"/>
                    <a:pt x="23" y="22"/>
                    <a:pt x="23" y="21"/>
                  </a:cubicBezTo>
                  <a:cubicBezTo>
                    <a:pt x="23" y="21"/>
                    <a:pt x="23" y="21"/>
                    <a:pt x="23" y="21"/>
                  </a:cubicBezTo>
                  <a:cubicBezTo>
                    <a:pt x="23" y="21"/>
                    <a:pt x="23" y="20"/>
                    <a:pt x="23" y="20"/>
                  </a:cubicBezTo>
                  <a:cubicBezTo>
                    <a:pt x="23" y="20"/>
                    <a:pt x="23" y="20"/>
                    <a:pt x="23" y="20"/>
                  </a:cubicBezTo>
                  <a:cubicBezTo>
                    <a:pt x="24" y="20"/>
                    <a:pt x="23" y="19"/>
                    <a:pt x="24" y="19"/>
                  </a:cubicBezTo>
                  <a:cubicBezTo>
                    <a:pt x="24" y="19"/>
                    <a:pt x="24" y="19"/>
                    <a:pt x="24" y="19"/>
                  </a:cubicBezTo>
                  <a:cubicBezTo>
                    <a:pt x="24" y="19"/>
                    <a:pt x="24" y="19"/>
                    <a:pt x="25" y="19"/>
                  </a:cubicBezTo>
                  <a:cubicBezTo>
                    <a:pt x="25" y="19"/>
                    <a:pt x="25" y="19"/>
                    <a:pt x="26" y="20"/>
                  </a:cubicBezTo>
                  <a:cubicBezTo>
                    <a:pt x="26" y="20"/>
                    <a:pt x="25" y="20"/>
                    <a:pt x="26" y="21"/>
                  </a:cubicBezTo>
                  <a:cubicBezTo>
                    <a:pt x="26" y="21"/>
                    <a:pt x="26" y="21"/>
                    <a:pt x="26" y="21"/>
                  </a:cubicBezTo>
                  <a:cubicBezTo>
                    <a:pt x="26" y="21"/>
                    <a:pt x="27" y="20"/>
                    <a:pt x="27" y="20"/>
                  </a:cubicBezTo>
                  <a:cubicBezTo>
                    <a:pt x="27" y="20"/>
                    <a:pt x="27" y="20"/>
                    <a:pt x="27" y="19"/>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87" name="Freeform 77"/>
            <p:cNvSpPr>
              <a:spLocks/>
            </p:cNvSpPr>
            <p:nvPr/>
          </p:nvSpPr>
          <p:spPr bwMode="auto">
            <a:xfrm>
              <a:off x="8423508" y="41480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88" name="Freeform 78"/>
            <p:cNvSpPr>
              <a:spLocks/>
            </p:cNvSpPr>
            <p:nvPr/>
          </p:nvSpPr>
          <p:spPr bwMode="auto">
            <a:xfrm>
              <a:off x="8406504" y="4053453"/>
              <a:ext cx="478573" cy="368973"/>
            </a:xfrm>
            <a:custGeom>
              <a:avLst/>
              <a:gdLst>
                <a:gd name="T0" fmla="*/ 29 w 29"/>
                <a:gd name="T1" fmla="*/ 5 h 23"/>
                <a:gd name="T2" fmla="*/ 28 w 29"/>
                <a:gd name="T3" fmla="*/ 4 h 23"/>
                <a:gd name="T4" fmla="*/ 27 w 29"/>
                <a:gd name="T5" fmla="*/ 5 h 23"/>
                <a:gd name="T6" fmla="*/ 25 w 29"/>
                <a:gd name="T7" fmla="*/ 4 h 23"/>
                <a:gd name="T8" fmla="*/ 23 w 29"/>
                <a:gd name="T9" fmla="*/ 3 h 23"/>
                <a:gd name="T10" fmla="*/ 21 w 29"/>
                <a:gd name="T11" fmla="*/ 3 h 23"/>
                <a:gd name="T12" fmla="*/ 20 w 29"/>
                <a:gd name="T13" fmla="*/ 3 h 23"/>
                <a:gd name="T14" fmla="*/ 18 w 29"/>
                <a:gd name="T15" fmla="*/ 2 h 23"/>
                <a:gd name="T16" fmla="*/ 17 w 29"/>
                <a:gd name="T17" fmla="*/ 1 h 23"/>
                <a:gd name="T18" fmla="*/ 15 w 29"/>
                <a:gd name="T19" fmla="*/ 2 h 23"/>
                <a:gd name="T20" fmla="*/ 14 w 29"/>
                <a:gd name="T21" fmla="*/ 1 h 23"/>
                <a:gd name="T22" fmla="*/ 11 w 29"/>
                <a:gd name="T23" fmla="*/ 2 h 23"/>
                <a:gd name="T24" fmla="*/ 8 w 29"/>
                <a:gd name="T25" fmla="*/ 1 h 23"/>
                <a:gd name="T26" fmla="*/ 5 w 29"/>
                <a:gd name="T27" fmla="*/ 1 h 23"/>
                <a:gd name="T28" fmla="*/ 3 w 29"/>
                <a:gd name="T29" fmla="*/ 0 h 23"/>
                <a:gd name="T30" fmla="*/ 2 w 29"/>
                <a:gd name="T31" fmla="*/ 2 h 23"/>
                <a:gd name="T32" fmla="*/ 0 w 29"/>
                <a:gd name="T33" fmla="*/ 2 h 23"/>
                <a:gd name="T34" fmla="*/ 0 w 29"/>
                <a:gd name="T35" fmla="*/ 4 h 23"/>
                <a:gd name="T36" fmla="*/ 1 w 29"/>
                <a:gd name="T37" fmla="*/ 6 h 23"/>
                <a:gd name="T38" fmla="*/ 2 w 29"/>
                <a:gd name="T39" fmla="*/ 5 h 23"/>
                <a:gd name="T40" fmla="*/ 3 w 29"/>
                <a:gd name="T41" fmla="*/ 5 h 23"/>
                <a:gd name="T42" fmla="*/ 4 w 29"/>
                <a:gd name="T43" fmla="*/ 6 h 23"/>
                <a:gd name="T44" fmla="*/ 5 w 29"/>
                <a:gd name="T45" fmla="*/ 6 h 23"/>
                <a:gd name="T46" fmla="*/ 6 w 29"/>
                <a:gd name="T47" fmla="*/ 6 h 23"/>
                <a:gd name="T48" fmla="*/ 7 w 29"/>
                <a:gd name="T49" fmla="*/ 7 h 23"/>
                <a:gd name="T50" fmla="*/ 5 w 29"/>
                <a:gd name="T51" fmla="*/ 8 h 23"/>
                <a:gd name="T52" fmla="*/ 5 w 29"/>
                <a:gd name="T53" fmla="*/ 10 h 23"/>
                <a:gd name="T54" fmla="*/ 5 w 29"/>
                <a:gd name="T55" fmla="*/ 12 h 23"/>
                <a:gd name="T56" fmla="*/ 4 w 29"/>
                <a:gd name="T57" fmla="*/ 12 h 23"/>
                <a:gd name="T58" fmla="*/ 5 w 29"/>
                <a:gd name="T59" fmla="*/ 13 h 23"/>
                <a:gd name="T60" fmla="*/ 4 w 29"/>
                <a:gd name="T61" fmla="*/ 14 h 23"/>
                <a:gd name="T62" fmla="*/ 4 w 29"/>
                <a:gd name="T63" fmla="*/ 15 h 23"/>
                <a:gd name="T64" fmla="*/ 5 w 29"/>
                <a:gd name="T65" fmla="*/ 16 h 23"/>
                <a:gd name="T66" fmla="*/ 4 w 29"/>
                <a:gd name="T67" fmla="*/ 17 h 23"/>
                <a:gd name="T68" fmla="*/ 4 w 29"/>
                <a:gd name="T69" fmla="*/ 19 h 23"/>
                <a:gd name="T70" fmla="*/ 5 w 29"/>
                <a:gd name="T71" fmla="*/ 20 h 23"/>
                <a:gd name="T72" fmla="*/ 5 w 29"/>
                <a:gd name="T73" fmla="*/ 21 h 23"/>
                <a:gd name="T74" fmla="*/ 7 w 29"/>
                <a:gd name="T75" fmla="*/ 23 h 23"/>
                <a:gd name="T76" fmla="*/ 8 w 29"/>
                <a:gd name="T77" fmla="*/ 21 h 23"/>
                <a:gd name="T78" fmla="*/ 10 w 29"/>
                <a:gd name="T79" fmla="*/ 21 h 23"/>
                <a:gd name="T80" fmla="*/ 14 w 29"/>
                <a:gd name="T81" fmla="*/ 21 h 23"/>
                <a:gd name="T82" fmla="*/ 16 w 29"/>
                <a:gd name="T83" fmla="*/ 20 h 23"/>
                <a:gd name="T84" fmla="*/ 17 w 29"/>
                <a:gd name="T85" fmla="*/ 19 h 23"/>
                <a:gd name="T86" fmla="*/ 19 w 29"/>
                <a:gd name="T87" fmla="*/ 18 h 23"/>
                <a:gd name="T88" fmla="*/ 20 w 29"/>
                <a:gd name="T89" fmla="*/ 17 h 23"/>
                <a:gd name="T90" fmla="*/ 21 w 29"/>
                <a:gd name="T91" fmla="*/ 16 h 23"/>
                <a:gd name="T92" fmla="*/ 22 w 29"/>
                <a:gd name="T93" fmla="*/ 15 h 23"/>
                <a:gd name="T94" fmla="*/ 23 w 29"/>
                <a:gd name="T95" fmla="*/ 14 h 23"/>
                <a:gd name="T96" fmla="*/ 22 w 29"/>
                <a:gd name="T97" fmla="*/ 13 h 23"/>
                <a:gd name="T98" fmla="*/ 22 w 29"/>
                <a:gd name="T99" fmla="*/ 12 h 23"/>
                <a:gd name="T100" fmla="*/ 22 w 29"/>
                <a:gd name="T101" fmla="*/ 11 h 23"/>
                <a:gd name="T102" fmla="*/ 23 w 29"/>
                <a:gd name="T103" fmla="*/ 9 h 23"/>
                <a:gd name="T104" fmla="*/ 26 w 29"/>
                <a:gd name="T105" fmla="*/ 7 h 23"/>
                <a:gd name="T106" fmla="*/ 28 w 29"/>
                <a:gd name="T10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23">
                  <a:moveTo>
                    <a:pt x="28" y="6"/>
                  </a:moveTo>
                  <a:cubicBezTo>
                    <a:pt x="29" y="6"/>
                    <a:pt x="29" y="5"/>
                    <a:pt x="29" y="5"/>
                  </a:cubicBezTo>
                  <a:cubicBezTo>
                    <a:pt x="29" y="5"/>
                    <a:pt x="29" y="4"/>
                    <a:pt x="29" y="4"/>
                  </a:cubicBezTo>
                  <a:cubicBezTo>
                    <a:pt x="28" y="4"/>
                    <a:pt x="28" y="4"/>
                    <a:pt x="28" y="4"/>
                  </a:cubicBezTo>
                  <a:cubicBezTo>
                    <a:pt x="28" y="5"/>
                    <a:pt x="28" y="5"/>
                    <a:pt x="27" y="5"/>
                  </a:cubicBezTo>
                  <a:cubicBezTo>
                    <a:pt x="27" y="5"/>
                    <a:pt x="27" y="5"/>
                    <a:pt x="27" y="5"/>
                  </a:cubicBezTo>
                  <a:cubicBezTo>
                    <a:pt x="26" y="4"/>
                    <a:pt x="26" y="5"/>
                    <a:pt x="26" y="4"/>
                  </a:cubicBezTo>
                  <a:cubicBezTo>
                    <a:pt x="25" y="4"/>
                    <a:pt x="25" y="4"/>
                    <a:pt x="25" y="4"/>
                  </a:cubicBezTo>
                  <a:cubicBezTo>
                    <a:pt x="24" y="4"/>
                    <a:pt x="24" y="4"/>
                    <a:pt x="24" y="3"/>
                  </a:cubicBezTo>
                  <a:cubicBezTo>
                    <a:pt x="24" y="3"/>
                    <a:pt x="23" y="3"/>
                    <a:pt x="23" y="3"/>
                  </a:cubicBezTo>
                  <a:cubicBezTo>
                    <a:pt x="23" y="3"/>
                    <a:pt x="22" y="3"/>
                    <a:pt x="22" y="3"/>
                  </a:cubicBezTo>
                  <a:cubicBezTo>
                    <a:pt x="22" y="3"/>
                    <a:pt x="22" y="3"/>
                    <a:pt x="21" y="3"/>
                  </a:cubicBezTo>
                  <a:cubicBezTo>
                    <a:pt x="21" y="3"/>
                    <a:pt x="21" y="3"/>
                    <a:pt x="20" y="3"/>
                  </a:cubicBezTo>
                  <a:cubicBezTo>
                    <a:pt x="20" y="3"/>
                    <a:pt x="20" y="3"/>
                    <a:pt x="20" y="3"/>
                  </a:cubicBezTo>
                  <a:cubicBezTo>
                    <a:pt x="19" y="2"/>
                    <a:pt x="19" y="2"/>
                    <a:pt x="19" y="2"/>
                  </a:cubicBezTo>
                  <a:cubicBezTo>
                    <a:pt x="18" y="2"/>
                    <a:pt x="18" y="2"/>
                    <a:pt x="18" y="2"/>
                  </a:cubicBezTo>
                  <a:cubicBezTo>
                    <a:pt x="18" y="2"/>
                    <a:pt x="18" y="2"/>
                    <a:pt x="18" y="1"/>
                  </a:cubicBezTo>
                  <a:cubicBezTo>
                    <a:pt x="17" y="1"/>
                    <a:pt x="17" y="1"/>
                    <a:pt x="17" y="1"/>
                  </a:cubicBezTo>
                  <a:cubicBezTo>
                    <a:pt x="17" y="1"/>
                    <a:pt x="17" y="2"/>
                    <a:pt x="16" y="2"/>
                  </a:cubicBezTo>
                  <a:cubicBezTo>
                    <a:pt x="16" y="2"/>
                    <a:pt x="16" y="2"/>
                    <a:pt x="15" y="2"/>
                  </a:cubicBezTo>
                  <a:cubicBezTo>
                    <a:pt x="15" y="2"/>
                    <a:pt x="14" y="2"/>
                    <a:pt x="14" y="2"/>
                  </a:cubicBezTo>
                  <a:cubicBezTo>
                    <a:pt x="14" y="2"/>
                    <a:pt x="14" y="1"/>
                    <a:pt x="14" y="1"/>
                  </a:cubicBezTo>
                  <a:cubicBezTo>
                    <a:pt x="13" y="1"/>
                    <a:pt x="13" y="2"/>
                    <a:pt x="12" y="2"/>
                  </a:cubicBezTo>
                  <a:cubicBezTo>
                    <a:pt x="12" y="2"/>
                    <a:pt x="11" y="2"/>
                    <a:pt x="11" y="2"/>
                  </a:cubicBezTo>
                  <a:cubicBezTo>
                    <a:pt x="10" y="2"/>
                    <a:pt x="10" y="2"/>
                    <a:pt x="9" y="1"/>
                  </a:cubicBezTo>
                  <a:cubicBezTo>
                    <a:pt x="9" y="1"/>
                    <a:pt x="9" y="1"/>
                    <a:pt x="8" y="1"/>
                  </a:cubicBezTo>
                  <a:cubicBezTo>
                    <a:pt x="8" y="1"/>
                    <a:pt x="8" y="1"/>
                    <a:pt x="7" y="1"/>
                  </a:cubicBezTo>
                  <a:cubicBezTo>
                    <a:pt x="7" y="1"/>
                    <a:pt x="6" y="1"/>
                    <a:pt x="5" y="1"/>
                  </a:cubicBezTo>
                  <a:cubicBezTo>
                    <a:pt x="5" y="1"/>
                    <a:pt x="5" y="1"/>
                    <a:pt x="4" y="1"/>
                  </a:cubicBezTo>
                  <a:cubicBezTo>
                    <a:pt x="4" y="1"/>
                    <a:pt x="4" y="0"/>
                    <a:pt x="3" y="0"/>
                  </a:cubicBezTo>
                  <a:cubicBezTo>
                    <a:pt x="3" y="0"/>
                    <a:pt x="3" y="1"/>
                    <a:pt x="3" y="1"/>
                  </a:cubicBezTo>
                  <a:cubicBezTo>
                    <a:pt x="2" y="1"/>
                    <a:pt x="3" y="2"/>
                    <a:pt x="2" y="2"/>
                  </a:cubicBezTo>
                  <a:cubicBezTo>
                    <a:pt x="2" y="2"/>
                    <a:pt x="2" y="2"/>
                    <a:pt x="1" y="2"/>
                  </a:cubicBezTo>
                  <a:cubicBezTo>
                    <a:pt x="1" y="2"/>
                    <a:pt x="0" y="2"/>
                    <a:pt x="0" y="2"/>
                  </a:cubicBezTo>
                  <a:cubicBezTo>
                    <a:pt x="0" y="2"/>
                    <a:pt x="0" y="3"/>
                    <a:pt x="0" y="3"/>
                  </a:cubicBezTo>
                  <a:cubicBezTo>
                    <a:pt x="0" y="4"/>
                    <a:pt x="0" y="4"/>
                    <a:pt x="0" y="4"/>
                  </a:cubicBezTo>
                  <a:cubicBezTo>
                    <a:pt x="1" y="4"/>
                    <a:pt x="1" y="5"/>
                    <a:pt x="1" y="5"/>
                  </a:cubicBezTo>
                  <a:cubicBezTo>
                    <a:pt x="1" y="5"/>
                    <a:pt x="1" y="6"/>
                    <a:pt x="1" y="6"/>
                  </a:cubicBezTo>
                  <a:cubicBezTo>
                    <a:pt x="1" y="6"/>
                    <a:pt x="1" y="6"/>
                    <a:pt x="1" y="6"/>
                  </a:cubicBezTo>
                  <a:cubicBezTo>
                    <a:pt x="2" y="6"/>
                    <a:pt x="1" y="5"/>
                    <a:pt x="2" y="5"/>
                  </a:cubicBezTo>
                  <a:cubicBezTo>
                    <a:pt x="2" y="5"/>
                    <a:pt x="2" y="5"/>
                    <a:pt x="2" y="5"/>
                  </a:cubicBezTo>
                  <a:cubicBezTo>
                    <a:pt x="2" y="5"/>
                    <a:pt x="3" y="5"/>
                    <a:pt x="3" y="5"/>
                  </a:cubicBezTo>
                  <a:cubicBezTo>
                    <a:pt x="3" y="5"/>
                    <a:pt x="3" y="6"/>
                    <a:pt x="3" y="6"/>
                  </a:cubicBezTo>
                  <a:cubicBezTo>
                    <a:pt x="3" y="6"/>
                    <a:pt x="3" y="6"/>
                    <a:pt x="4" y="6"/>
                  </a:cubicBezTo>
                  <a:cubicBezTo>
                    <a:pt x="4" y="6"/>
                    <a:pt x="4" y="6"/>
                    <a:pt x="4" y="6"/>
                  </a:cubicBezTo>
                  <a:cubicBezTo>
                    <a:pt x="4" y="6"/>
                    <a:pt x="5" y="6"/>
                    <a:pt x="5" y="6"/>
                  </a:cubicBezTo>
                  <a:cubicBezTo>
                    <a:pt x="5" y="6"/>
                    <a:pt x="5" y="5"/>
                    <a:pt x="6" y="5"/>
                  </a:cubicBezTo>
                  <a:cubicBezTo>
                    <a:pt x="6" y="5"/>
                    <a:pt x="6" y="6"/>
                    <a:pt x="6" y="6"/>
                  </a:cubicBezTo>
                  <a:cubicBezTo>
                    <a:pt x="6" y="6"/>
                    <a:pt x="6" y="6"/>
                    <a:pt x="7" y="6"/>
                  </a:cubicBezTo>
                  <a:cubicBezTo>
                    <a:pt x="7" y="6"/>
                    <a:pt x="7" y="7"/>
                    <a:pt x="7" y="7"/>
                  </a:cubicBezTo>
                  <a:cubicBezTo>
                    <a:pt x="7" y="8"/>
                    <a:pt x="6" y="7"/>
                    <a:pt x="6" y="8"/>
                  </a:cubicBezTo>
                  <a:cubicBezTo>
                    <a:pt x="6" y="8"/>
                    <a:pt x="5" y="8"/>
                    <a:pt x="5" y="8"/>
                  </a:cubicBezTo>
                  <a:cubicBezTo>
                    <a:pt x="5" y="8"/>
                    <a:pt x="5" y="9"/>
                    <a:pt x="5" y="9"/>
                  </a:cubicBezTo>
                  <a:cubicBezTo>
                    <a:pt x="5" y="10"/>
                    <a:pt x="5" y="10"/>
                    <a:pt x="5" y="10"/>
                  </a:cubicBezTo>
                  <a:cubicBezTo>
                    <a:pt x="5" y="11"/>
                    <a:pt x="5" y="11"/>
                    <a:pt x="5" y="11"/>
                  </a:cubicBezTo>
                  <a:cubicBezTo>
                    <a:pt x="5" y="11"/>
                    <a:pt x="5" y="11"/>
                    <a:pt x="5" y="12"/>
                  </a:cubicBezTo>
                  <a:cubicBezTo>
                    <a:pt x="5" y="12"/>
                    <a:pt x="5" y="12"/>
                    <a:pt x="5" y="12"/>
                  </a:cubicBezTo>
                  <a:cubicBezTo>
                    <a:pt x="5" y="12"/>
                    <a:pt x="4" y="12"/>
                    <a:pt x="4" y="12"/>
                  </a:cubicBezTo>
                  <a:cubicBezTo>
                    <a:pt x="4" y="13"/>
                    <a:pt x="4" y="13"/>
                    <a:pt x="4" y="13"/>
                  </a:cubicBezTo>
                  <a:cubicBezTo>
                    <a:pt x="4" y="13"/>
                    <a:pt x="5" y="13"/>
                    <a:pt x="5" y="13"/>
                  </a:cubicBezTo>
                  <a:cubicBezTo>
                    <a:pt x="5" y="14"/>
                    <a:pt x="5" y="14"/>
                    <a:pt x="5" y="14"/>
                  </a:cubicBezTo>
                  <a:cubicBezTo>
                    <a:pt x="5" y="14"/>
                    <a:pt x="5" y="14"/>
                    <a:pt x="4" y="14"/>
                  </a:cubicBezTo>
                  <a:cubicBezTo>
                    <a:pt x="4" y="15"/>
                    <a:pt x="4" y="15"/>
                    <a:pt x="4" y="15"/>
                  </a:cubicBezTo>
                  <a:cubicBezTo>
                    <a:pt x="4" y="15"/>
                    <a:pt x="4" y="15"/>
                    <a:pt x="4" y="15"/>
                  </a:cubicBezTo>
                  <a:cubicBezTo>
                    <a:pt x="4" y="16"/>
                    <a:pt x="4" y="16"/>
                    <a:pt x="4" y="16"/>
                  </a:cubicBezTo>
                  <a:cubicBezTo>
                    <a:pt x="5" y="16"/>
                    <a:pt x="5" y="16"/>
                    <a:pt x="5" y="16"/>
                  </a:cubicBezTo>
                  <a:cubicBezTo>
                    <a:pt x="5" y="17"/>
                    <a:pt x="4" y="17"/>
                    <a:pt x="4" y="17"/>
                  </a:cubicBezTo>
                  <a:cubicBezTo>
                    <a:pt x="4" y="17"/>
                    <a:pt x="4" y="17"/>
                    <a:pt x="4" y="17"/>
                  </a:cubicBezTo>
                  <a:cubicBezTo>
                    <a:pt x="3" y="18"/>
                    <a:pt x="4" y="18"/>
                    <a:pt x="4" y="19"/>
                  </a:cubicBezTo>
                  <a:cubicBezTo>
                    <a:pt x="4" y="19"/>
                    <a:pt x="4" y="19"/>
                    <a:pt x="4" y="19"/>
                  </a:cubicBezTo>
                  <a:cubicBezTo>
                    <a:pt x="4" y="19"/>
                    <a:pt x="4" y="19"/>
                    <a:pt x="5" y="19"/>
                  </a:cubicBezTo>
                  <a:cubicBezTo>
                    <a:pt x="5" y="19"/>
                    <a:pt x="5" y="19"/>
                    <a:pt x="5" y="20"/>
                  </a:cubicBezTo>
                  <a:cubicBezTo>
                    <a:pt x="5" y="20"/>
                    <a:pt x="5" y="20"/>
                    <a:pt x="5" y="20"/>
                  </a:cubicBezTo>
                  <a:cubicBezTo>
                    <a:pt x="5" y="21"/>
                    <a:pt x="5" y="21"/>
                    <a:pt x="5" y="21"/>
                  </a:cubicBezTo>
                  <a:cubicBezTo>
                    <a:pt x="6" y="22"/>
                    <a:pt x="6" y="22"/>
                    <a:pt x="6" y="22"/>
                  </a:cubicBezTo>
                  <a:cubicBezTo>
                    <a:pt x="7" y="22"/>
                    <a:pt x="7" y="23"/>
                    <a:pt x="7" y="23"/>
                  </a:cubicBezTo>
                  <a:cubicBezTo>
                    <a:pt x="7" y="23"/>
                    <a:pt x="7" y="22"/>
                    <a:pt x="8" y="22"/>
                  </a:cubicBezTo>
                  <a:cubicBezTo>
                    <a:pt x="8" y="22"/>
                    <a:pt x="8" y="22"/>
                    <a:pt x="8" y="21"/>
                  </a:cubicBezTo>
                  <a:cubicBezTo>
                    <a:pt x="9" y="21"/>
                    <a:pt x="9" y="21"/>
                    <a:pt x="9" y="21"/>
                  </a:cubicBezTo>
                  <a:cubicBezTo>
                    <a:pt x="10" y="21"/>
                    <a:pt x="10" y="21"/>
                    <a:pt x="10" y="21"/>
                  </a:cubicBezTo>
                  <a:cubicBezTo>
                    <a:pt x="11" y="21"/>
                    <a:pt x="12" y="21"/>
                    <a:pt x="12" y="21"/>
                  </a:cubicBezTo>
                  <a:cubicBezTo>
                    <a:pt x="13" y="21"/>
                    <a:pt x="14" y="21"/>
                    <a:pt x="14" y="21"/>
                  </a:cubicBezTo>
                  <a:cubicBezTo>
                    <a:pt x="15" y="21"/>
                    <a:pt x="16" y="21"/>
                    <a:pt x="16" y="21"/>
                  </a:cubicBezTo>
                  <a:cubicBezTo>
                    <a:pt x="16" y="20"/>
                    <a:pt x="16" y="20"/>
                    <a:pt x="16" y="20"/>
                  </a:cubicBezTo>
                  <a:cubicBezTo>
                    <a:pt x="16" y="20"/>
                    <a:pt x="16" y="19"/>
                    <a:pt x="17" y="19"/>
                  </a:cubicBezTo>
                  <a:cubicBezTo>
                    <a:pt x="17" y="19"/>
                    <a:pt x="17" y="19"/>
                    <a:pt x="17" y="19"/>
                  </a:cubicBezTo>
                  <a:cubicBezTo>
                    <a:pt x="18" y="18"/>
                    <a:pt x="18" y="19"/>
                    <a:pt x="19" y="18"/>
                  </a:cubicBezTo>
                  <a:cubicBezTo>
                    <a:pt x="19" y="18"/>
                    <a:pt x="19" y="19"/>
                    <a:pt x="19" y="18"/>
                  </a:cubicBezTo>
                  <a:cubicBezTo>
                    <a:pt x="19" y="18"/>
                    <a:pt x="19" y="18"/>
                    <a:pt x="19" y="18"/>
                  </a:cubicBezTo>
                  <a:cubicBezTo>
                    <a:pt x="20" y="17"/>
                    <a:pt x="20" y="17"/>
                    <a:pt x="20" y="17"/>
                  </a:cubicBezTo>
                  <a:cubicBezTo>
                    <a:pt x="20" y="17"/>
                    <a:pt x="20" y="17"/>
                    <a:pt x="20" y="16"/>
                  </a:cubicBezTo>
                  <a:cubicBezTo>
                    <a:pt x="20" y="16"/>
                    <a:pt x="20" y="16"/>
                    <a:pt x="21" y="16"/>
                  </a:cubicBezTo>
                  <a:cubicBezTo>
                    <a:pt x="21" y="16"/>
                    <a:pt x="21" y="16"/>
                    <a:pt x="21" y="16"/>
                  </a:cubicBezTo>
                  <a:cubicBezTo>
                    <a:pt x="22" y="16"/>
                    <a:pt x="22" y="16"/>
                    <a:pt x="22" y="15"/>
                  </a:cubicBezTo>
                  <a:cubicBezTo>
                    <a:pt x="22" y="15"/>
                    <a:pt x="22" y="15"/>
                    <a:pt x="23" y="15"/>
                  </a:cubicBezTo>
                  <a:cubicBezTo>
                    <a:pt x="23" y="15"/>
                    <a:pt x="23" y="14"/>
                    <a:pt x="23" y="14"/>
                  </a:cubicBezTo>
                  <a:cubicBezTo>
                    <a:pt x="22" y="14"/>
                    <a:pt x="22" y="14"/>
                    <a:pt x="22" y="14"/>
                  </a:cubicBezTo>
                  <a:cubicBezTo>
                    <a:pt x="21" y="13"/>
                    <a:pt x="22" y="13"/>
                    <a:pt x="22" y="13"/>
                  </a:cubicBezTo>
                  <a:cubicBezTo>
                    <a:pt x="22" y="12"/>
                    <a:pt x="22" y="12"/>
                    <a:pt x="22" y="12"/>
                  </a:cubicBezTo>
                  <a:cubicBezTo>
                    <a:pt x="22" y="12"/>
                    <a:pt x="22" y="12"/>
                    <a:pt x="22" y="12"/>
                  </a:cubicBezTo>
                  <a:cubicBezTo>
                    <a:pt x="22" y="11"/>
                    <a:pt x="22" y="11"/>
                    <a:pt x="22" y="11"/>
                  </a:cubicBezTo>
                  <a:cubicBezTo>
                    <a:pt x="22" y="11"/>
                    <a:pt x="22" y="11"/>
                    <a:pt x="22" y="11"/>
                  </a:cubicBezTo>
                  <a:cubicBezTo>
                    <a:pt x="22" y="11"/>
                    <a:pt x="22" y="11"/>
                    <a:pt x="22" y="10"/>
                  </a:cubicBezTo>
                  <a:cubicBezTo>
                    <a:pt x="23" y="10"/>
                    <a:pt x="23" y="9"/>
                    <a:pt x="23" y="9"/>
                  </a:cubicBezTo>
                  <a:cubicBezTo>
                    <a:pt x="24" y="8"/>
                    <a:pt x="24" y="8"/>
                    <a:pt x="24" y="8"/>
                  </a:cubicBezTo>
                  <a:cubicBezTo>
                    <a:pt x="25" y="8"/>
                    <a:pt x="26" y="8"/>
                    <a:pt x="26" y="7"/>
                  </a:cubicBezTo>
                  <a:cubicBezTo>
                    <a:pt x="27" y="7"/>
                    <a:pt x="27" y="7"/>
                    <a:pt x="27" y="7"/>
                  </a:cubicBezTo>
                  <a:cubicBezTo>
                    <a:pt x="27" y="6"/>
                    <a:pt x="28" y="7"/>
                    <a:pt x="28" y="6"/>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89" name="Freeform 79"/>
            <p:cNvSpPr>
              <a:spLocks/>
            </p:cNvSpPr>
            <p:nvPr/>
          </p:nvSpPr>
          <p:spPr bwMode="auto">
            <a:xfrm>
              <a:off x="10471409" y="4148061"/>
              <a:ext cx="857544" cy="789981"/>
            </a:xfrm>
            <a:custGeom>
              <a:avLst/>
              <a:gdLst>
                <a:gd name="T0" fmla="*/ 49 w 52"/>
                <a:gd name="T1" fmla="*/ 39 h 49"/>
                <a:gd name="T2" fmla="*/ 47 w 52"/>
                <a:gd name="T3" fmla="*/ 38 h 49"/>
                <a:gd name="T4" fmla="*/ 45 w 52"/>
                <a:gd name="T5" fmla="*/ 35 h 49"/>
                <a:gd name="T6" fmla="*/ 46 w 52"/>
                <a:gd name="T7" fmla="*/ 31 h 49"/>
                <a:gd name="T8" fmla="*/ 44 w 52"/>
                <a:gd name="T9" fmla="*/ 30 h 49"/>
                <a:gd name="T10" fmla="*/ 43 w 52"/>
                <a:gd name="T11" fmla="*/ 27 h 49"/>
                <a:gd name="T12" fmla="*/ 43 w 52"/>
                <a:gd name="T13" fmla="*/ 24 h 49"/>
                <a:gd name="T14" fmla="*/ 43 w 52"/>
                <a:gd name="T15" fmla="*/ 19 h 49"/>
                <a:gd name="T16" fmla="*/ 42 w 52"/>
                <a:gd name="T17" fmla="*/ 17 h 49"/>
                <a:gd name="T18" fmla="*/ 40 w 52"/>
                <a:gd name="T19" fmla="*/ 15 h 49"/>
                <a:gd name="T20" fmla="*/ 37 w 52"/>
                <a:gd name="T21" fmla="*/ 13 h 49"/>
                <a:gd name="T22" fmla="*/ 34 w 52"/>
                <a:gd name="T23" fmla="*/ 12 h 49"/>
                <a:gd name="T24" fmla="*/ 31 w 52"/>
                <a:gd name="T25" fmla="*/ 11 h 49"/>
                <a:gd name="T26" fmla="*/ 28 w 52"/>
                <a:gd name="T27" fmla="*/ 11 h 49"/>
                <a:gd name="T28" fmla="*/ 26 w 52"/>
                <a:gd name="T29" fmla="*/ 12 h 49"/>
                <a:gd name="T30" fmla="*/ 24 w 52"/>
                <a:gd name="T31" fmla="*/ 13 h 49"/>
                <a:gd name="T32" fmla="*/ 23 w 52"/>
                <a:gd name="T33" fmla="*/ 14 h 49"/>
                <a:gd name="T34" fmla="*/ 19 w 52"/>
                <a:gd name="T35" fmla="*/ 15 h 49"/>
                <a:gd name="T36" fmla="*/ 17 w 52"/>
                <a:gd name="T37" fmla="*/ 14 h 49"/>
                <a:gd name="T38" fmla="*/ 14 w 52"/>
                <a:gd name="T39" fmla="*/ 12 h 49"/>
                <a:gd name="T40" fmla="*/ 11 w 52"/>
                <a:gd name="T41" fmla="*/ 11 h 49"/>
                <a:gd name="T42" fmla="*/ 12 w 52"/>
                <a:gd name="T43" fmla="*/ 7 h 49"/>
                <a:gd name="T44" fmla="*/ 14 w 52"/>
                <a:gd name="T45" fmla="*/ 5 h 49"/>
                <a:gd name="T46" fmla="*/ 11 w 52"/>
                <a:gd name="T47" fmla="*/ 3 h 49"/>
                <a:gd name="T48" fmla="*/ 8 w 52"/>
                <a:gd name="T49" fmla="*/ 1 h 49"/>
                <a:gd name="T50" fmla="*/ 4 w 52"/>
                <a:gd name="T51" fmla="*/ 1 h 49"/>
                <a:gd name="T52" fmla="*/ 0 w 52"/>
                <a:gd name="T53" fmla="*/ 0 h 49"/>
                <a:gd name="T54" fmla="*/ 0 w 52"/>
                <a:gd name="T55" fmla="*/ 4 h 49"/>
                <a:gd name="T56" fmla="*/ 0 w 52"/>
                <a:gd name="T57" fmla="*/ 7 h 49"/>
                <a:gd name="T58" fmla="*/ 0 w 52"/>
                <a:gd name="T59" fmla="*/ 10 h 49"/>
                <a:gd name="T60" fmla="*/ 1 w 52"/>
                <a:gd name="T61" fmla="*/ 12 h 49"/>
                <a:gd name="T62" fmla="*/ 2 w 52"/>
                <a:gd name="T63" fmla="*/ 14 h 49"/>
                <a:gd name="T64" fmla="*/ 3 w 52"/>
                <a:gd name="T65" fmla="*/ 16 h 49"/>
                <a:gd name="T66" fmla="*/ 5 w 52"/>
                <a:gd name="T67" fmla="*/ 17 h 49"/>
                <a:gd name="T68" fmla="*/ 6 w 52"/>
                <a:gd name="T69" fmla="*/ 20 h 49"/>
                <a:gd name="T70" fmla="*/ 5 w 52"/>
                <a:gd name="T71" fmla="*/ 23 h 49"/>
                <a:gd name="T72" fmla="*/ 7 w 52"/>
                <a:gd name="T73" fmla="*/ 25 h 49"/>
                <a:gd name="T74" fmla="*/ 8 w 52"/>
                <a:gd name="T75" fmla="*/ 27 h 49"/>
                <a:gd name="T76" fmla="*/ 10 w 52"/>
                <a:gd name="T77" fmla="*/ 28 h 49"/>
                <a:gd name="T78" fmla="*/ 12 w 52"/>
                <a:gd name="T79" fmla="*/ 31 h 49"/>
                <a:gd name="T80" fmla="*/ 13 w 52"/>
                <a:gd name="T81" fmla="*/ 33 h 49"/>
                <a:gd name="T82" fmla="*/ 14 w 52"/>
                <a:gd name="T83" fmla="*/ 35 h 49"/>
                <a:gd name="T84" fmla="*/ 16 w 52"/>
                <a:gd name="T85" fmla="*/ 34 h 49"/>
                <a:gd name="T86" fmla="*/ 17 w 52"/>
                <a:gd name="T87" fmla="*/ 34 h 49"/>
                <a:gd name="T88" fmla="*/ 19 w 52"/>
                <a:gd name="T89" fmla="*/ 36 h 49"/>
                <a:gd name="T90" fmla="*/ 20 w 52"/>
                <a:gd name="T91" fmla="*/ 38 h 49"/>
                <a:gd name="T92" fmla="*/ 23 w 52"/>
                <a:gd name="T93" fmla="*/ 42 h 49"/>
                <a:gd name="T94" fmla="*/ 26 w 52"/>
                <a:gd name="T95" fmla="*/ 43 h 49"/>
                <a:gd name="T96" fmla="*/ 28 w 52"/>
                <a:gd name="T97" fmla="*/ 44 h 49"/>
                <a:gd name="T98" fmla="*/ 30 w 52"/>
                <a:gd name="T99" fmla="*/ 44 h 49"/>
                <a:gd name="T100" fmla="*/ 32 w 52"/>
                <a:gd name="T101" fmla="*/ 43 h 49"/>
                <a:gd name="T102" fmla="*/ 35 w 52"/>
                <a:gd name="T103" fmla="*/ 43 h 49"/>
                <a:gd name="T104" fmla="*/ 37 w 52"/>
                <a:gd name="T105" fmla="*/ 46 h 49"/>
                <a:gd name="T106" fmla="*/ 38 w 52"/>
                <a:gd name="T107" fmla="*/ 47 h 49"/>
                <a:gd name="T108" fmla="*/ 41 w 52"/>
                <a:gd name="T109" fmla="*/ 48 h 49"/>
                <a:gd name="T110" fmla="*/ 46 w 52"/>
                <a:gd name="T111" fmla="*/ 48 h 49"/>
                <a:gd name="T112" fmla="*/ 49 w 52"/>
                <a:gd name="T113" fmla="*/ 49 h 49"/>
                <a:gd name="T114" fmla="*/ 49 w 52"/>
                <a:gd name="T115" fmla="*/ 46 h 49"/>
                <a:gd name="T116" fmla="*/ 52 w 52"/>
                <a:gd name="T11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9">
                  <a:moveTo>
                    <a:pt x="51" y="41"/>
                  </a:moveTo>
                  <a:cubicBezTo>
                    <a:pt x="51" y="41"/>
                    <a:pt x="51" y="40"/>
                    <a:pt x="51" y="40"/>
                  </a:cubicBezTo>
                  <a:cubicBezTo>
                    <a:pt x="50" y="39"/>
                    <a:pt x="50" y="39"/>
                    <a:pt x="49" y="39"/>
                  </a:cubicBezTo>
                  <a:cubicBezTo>
                    <a:pt x="49" y="39"/>
                    <a:pt x="49" y="39"/>
                    <a:pt x="49" y="39"/>
                  </a:cubicBezTo>
                  <a:cubicBezTo>
                    <a:pt x="48" y="39"/>
                    <a:pt x="48" y="39"/>
                    <a:pt x="48" y="39"/>
                  </a:cubicBezTo>
                  <a:cubicBezTo>
                    <a:pt x="48" y="39"/>
                    <a:pt x="48" y="38"/>
                    <a:pt x="47" y="38"/>
                  </a:cubicBezTo>
                  <a:cubicBezTo>
                    <a:pt x="47" y="38"/>
                    <a:pt x="47" y="38"/>
                    <a:pt x="46" y="37"/>
                  </a:cubicBezTo>
                  <a:cubicBezTo>
                    <a:pt x="46" y="37"/>
                    <a:pt x="46" y="36"/>
                    <a:pt x="46" y="36"/>
                  </a:cubicBezTo>
                  <a:cubicBezTo>
                    <a:pt x="46" y="35"/>
                    <a:pt x="45" y="35"/>
                    <a:pt x="45" y="35"/>
                  </a:cubicBezTo>
                  <a:cubicBezTo>
                    <a:pt x="45" y="34"/>
                    <a:pt x="45" y="34"/>
                    <a:pt x="45" y="34"/>
                  </a:cubicBezTo>
                  <a:cubicBezTo>
                    <a:pt x="46" y="33"/>
                    <a:pt x="46" y="33"/>
                    <a:pt x="46" y="33"/>
                  </a:cubicBezTo>
                  <a:cubicBezTo>
                    <a:pt x="46" y="32"/>
                    <a:pt x="46" y="32"/>
                    <a:pt x="46" y="31"/>
                  </a:cubicBezTo>
                  <a:cubicBezTo>
                    <a:pt x="46" y="31"/>
                    <a:pt x="46" y="31"/>
                    <a:pt x="46" y="30"/>
                  </a:cubicBezTo>
                  <a:cubicBezTo>
                    <a:pt x="46" y="30"/>
                    <a:pt x="45" y="30"/>
                    <a:pt x="45" y="30"/>
                  </a:cubicBezTo>
                  <a:cubicBezTo>
                    <a:pt x="44" y="30"/>
                    <a:pt x="44" y="30"/>
                    <a:pt x="44" y="30"/>
                  </a:cubicBezTo>
                  <a:cubicBezTo>
                    <a:pt x="44" y="30"/>
                    <a:pt x="44" y="30"/>
                    <a:pt x="43" y="29"/>
                  </a:cubicBezTo>
                  <a:cubicBezTo>
                    <a:pt x="43" y="29"/>
                    <a:pt x="44" y="29"/>
                    <a:pt x="44" y="28"/>
                  </a:cubicBezTo>
                  <a:cubicBezTo>
                    <a:pt x="44" y="28"/>
                    <a:pt x="43" y="27"/>
                    <a:pt x="43" y="27"/>
                  </a:cubicBezTo>
                  <a:cubicBezTo>
                    <a:pt x="43" y="26"/>
                    <a:pt x="43" y="26"/>
                    <a:pt x="43" y="26"/>
                  </a:cubicBezTo>
                  <a:cubicBezTo>
                    <a:pt x="43" y="25"/>
                    <a:pt x="43" y="25"/>
                    <a:pt x="43" y="25"/>
                  </a:cubicBezTo>
                  <a:cubicBezTo>
                    <a:pt x="43" y="24"/>
                    <a:pt x="43" y="24"/>
                    <a:pt x="43" y="24"/>
                  </a:cubicBezTo>
                  <a:cubicBezTo>
                    <a:pt x="43" y="23"/>
                    <a:pt x="43" y="23"/>
                    <a:pt x="43" y="22"/>
                  </a:cubicBezTo>
                  <a:cubicBezTo>
                    <a:pt x="43" y="21"/>
                    <a:pt x="43" y="21"/>
                    <a:pt x="43" y="20"/>
                  </a:cubicBezTo>
                  <a:cubicBezTo>
                    <a:pt x="43" y="20"/>
                    <a:pt x="43" y="19"/>
                    <a:pt x="43" y="19"/>
                  </a:cubicBezTo>
                  <a:cubicBezTo>
                    <a:pt x="43" y="19"/>
                    <a:pt x="43" y="19"/>
                    <a:pt x="43" y="19"/>
                  </a:cubicBezTo>
                  <a:cubicBezTo>
                    <a:pt x="43" y="18"/>
                    <a:pt x="43" y="18"/>
                    <a:pt x="43" y="18"/>
                  </a:cubicBezTo>
                  <a:cubicBezTo>
                    <a:pt x="42" y="17"/>
                    <a:pt x="42" y="17"/>
                    <a:pt x="42" y="17"/>
                  </a:cubicBezTo>
                  <a:cubicBezTo>
                    <a:pt x="42" y="16"/>
                    <a:pt x="42" y="16"/>
                    <a:pt x="41" y="15"/>
                  </a:cubicBezTo>
                  <a:cubicBezTo>
                    <a:pt x="41" y="15"/>
                    <a:pt x="41" y="15"/>
                    <a:pt x="41" y="15"/>
                  </a:cubicBezTo>
                  <a:cubicBezTo>
                    <a:pt x="40" y="15"/>
                    <a:pt x="40" y="15"/>
                    <a:pt x="40" y="15"/>
                  </a:cubicBezTo>
                  <a:cubicBezTo>
                    <a:pt x="39" y="15"/>
                    <a:pt x="39" y="14"/>
                    <a:pt x="39" y="14"/>
                  </a:cubicBezTo>
                  <a:cubicBezTo>
                    <a:pt x="39" y="14"/>
                    <a:pt x="38" y="14"/>
                    <a:pt x="38" y="14"/>
                  </a:cubicBezTo>
                  <a:cubicBezTo>
                    <a:pt x="37" y="14"/>
                    <a:pt x="37" y="13"/>
                    <a:pt x="37" y="13"/>
                  </a:cubicBezTo>
                  <a:cubicBezTo>
                    <a:pt x="37" y="13"/>
                    <a:pt x="37" y="13"/>
                    <a:pt x="36" y="12"/>
                  </a:cubicBezTo>
                  <a:cubicBezTo>
                    <a:pt x="36" y="12"/>
                    <a:pt x="36" y="12"/>
                    <a:pt x="35" y="12"/>
                  </a:cubicBezTo>
                  <a:cubicBezTo>
                    <a:pt x="34" y="12"/>
                    <a:pt x="34" y="12"/>
                    <a:pt x="34" y="12"/>
                  </a:cubicBezTo>
                  <a:cubicBezTo>
                    <a:pt x="34" y="12"/>
                    <a:pt x="33" y="12"/>
                    <a:pt x="33" y="12"/>
                  </a:cubicBezTo>
                  <a:cubicBezTo>
                    <a:pt x="33" y="12"/>
                    <a:pt x="32" y="12"/>
                    <a:pt x="32" y="11"/>
                  </a:cubicBezTo>
                  <a:cubicBezTo>
                    <a:pt x="32" y="11"/>
                    <a:pt x="31" y="11"/>
                    <a:pt x="31" y="11"/>
                  </a:cubicBezTo>
                  <a:cubicBezTo>
                    <a:pt x="30" y="11"/>
                    <a:pt x="30" y="10"/>
                    <a:pt x="29" y="11"/>
                  </a:cubicBezTo>
                  <a:cubicBezTo>
                    <a:pt x="29" y="11"/>
                    <a:pt x="29" y="11"/>
                    <a:pt x="29" y="11"/>
                  </a:cubicBezTo>
                  <a:cubicBezTo>
                    <a:pt x="29" y="11"/>
                    <a:pt x="29" y="11"/>
                    <a:pt x="28" y="11"/>
                  </a:cubicBezTo>
                  <a:cubicBezTo>
                    <a:pt x="28" y="11"/>
                    <a:pt x="28" y="11"/>
                    <a:pt x="28" y="11"/>
                  </a:cubicBezTo>
                  <a:cubicBezTo>
                    <a:pt x="27" y="11"/>
                    <a:pt x="27" y="11"/>
                    <a:pt x="27" y="11"/>
                  </a:cubicBezTo>
                  <a:cubicBezTo>
                    <a:pt x="26" y="12"/>
                    <a:pt x="26" y="12"/>
                    <a:pt x="26" y="12"/>
                  </a:cubicBezTo>
                  <a:cubicBezTo>
                    <a:pt x="26" y="13"/>
                    <a:pt x="25" y="13"/>
                    <a:pt x="25" y="13"/>
                  </a:cubicBezTo>
                  <a:cubicBezTo>
                    <a:pt x="24" y="13"/>
                    <a:pt x="24" y="13"/>
                    <a:pt x="24" y="13"/>
                  </a:cubicBezTo>
                  <a:cubicBezTo>
                    <a:pt x="24" y="13"/>
                    <a:pt x="24" y="13"/>
                    <a:pt x="24" y="13"/>
                  </a:cubicBezTo>
                  <a:cubicBezTo>
                    <a:pt x="24" y="13"/>
                    <a:pt x="24" y="14"/>
                    <a:pt x="24" y="14"/>
                  </a:cubicBezTo>
                  <a:cubicBezTo>
                    <a:pt x="24" y="14"/>
                    <a:pt x="24" y="14"/>
                    <a:pt x="24" y="15"/>
                  </a:cubicBezTo>
                  <a:cubicBezTo>
                    <a:pt x="23" y="15"/>
                    <a:pt x="23" y="14"/>
                    <a:pt x="23" y="14"/>
                  </a:cubicBezTo>
                  <a:cubicBezTo>
                    <a:pt x="22" y="14"/>
                    <a:pt x="22" y="14"/>
                    <a:pt x="22" y="14"/>
                  </a:cubicBezTo>
                  <a:cubicBezTo>
                    <a:pt x="21" y="14"/>
                    <a:pt x="21" y="15"/>
                    <a:pt x="20" y="15"/>
                  </a:cubicBezTo>
                  <a:cubicBezTo>
                    <a:pt x="20" y="15"/>
                    <a:pt x="20" y="15"/>
                    <a:pt x="19" y="15"/>
                  </a:cubicBezTo>
                  <a:cubicBezTo>
                    <a:pt x="19" y="15"/>
                    <a:pt x="19" y="15"/>
                    <a:pt x="19" y="15"/>
                  </a:cubicBezTo>
                  <a:cubicBezTo>
                    <a:pt x="18" y="15"/>
                    <a:pt x="18" y="15"/>
                    <a:pt x="18" y="15"/>
                  </a:cubicBezTo>
                  <a:cubicBezTo>
                    <a:pt x="17" y="15"/>
                    <a:pt x="17" y="15"/>
                    <a:pt x="17" y="14"/>
                  </a:cubicBezTo>
                  <a:cubicBezTo>
                    <a:pt x="16" y="14"/>
                    <a:pt x="16" y="14"/>
                    <a:pt x="16" y="14"/>
                  </a:cubicBezTo>
                  <a:cubicBezTo>
                    <a:pt x="15" y="13"/>
                    <a:pt x="15" y="13"/>
                    <a:pt x="15" y="13"/>
                  </a:cubicBezTo>
                  <a:cubicBezTo>
                    <a:pt x="14" y="13"/>
                    <a:pt x="14" y="13"/>
                    <a:pt x="14" y="12"/>
                  </a:cubicBezTo>
                  <a:cubicBezTo>
                    <a:pt x="13" y="12"/>
                    <a:pt x="13" y="12"/>
                    <a:pt x="13" y="12"/>
                  </a:cubicBezTo>
                  <a:cubicBezTo>
                    <a:pt x="13" y="12"/>
                    <a:pt x="12" y="12"/>
                    <a:pt x="12" y="12"/>
                  </a:cubicBezTo>
                  <a:cubicBezTo>
                    <a:pt x="12" y="12"/>
                    <a:pt x="12" y="11"/>
                    <a:pt x="11" y="11"/>
                  </a:cubicBezTo>
                  <a:cubicBezTo>
                    <a:pt x="11" y="10"/>
                    <a:pt x="11" y="10"/>
                    <a:pt x="11" y="9"/>
                  </a:cubicBezTo>
                  <a:cubicBezTo>
                    <a:pt x="11" y="9"/>
                    <a:pt x="11" y="8"/>
                    <a:pt x="11" y="8"/>
                  </a:cubicBezTo>
                  <a:cubicBezTo>
                    <a:pt x="11" y="8"/>
                    <a:pt x="12" y="7"/>
                    <a:pt x="12" y="7"/>
                  </a:cubicBezTo>
                  <a:cubicBezTo>
                    <a:pt x="12" y="6"/>
                    <a:pt x="12" y="6"/>
                    <a:pt x="12" y="6"/>
                  </a:cubicBezTo>
                  <a:cubicBezTo>
                    <a:pt x="12" y="5"/>
                    <a:pt x="12" y="5"/>
                    <a:pt x="13" y="5"/>
                  </a:cubicBezTo>
                  <a:cubicBezTo>
                    <a:pt x="13" y="5"/>
                    <a:pt x="14" y="6"/>
                    <a:pt x="14" y="5"/>
                  </a:cubicBezTo>
                  <a:cubicBezTo>
                    <a:pt x="14" y="5"/>
                    <a:pt x="14" y="5"/>
                    <a:pt x="13" y="4"/>
                  </a:cubicBezTo>
                  <a:cubicBezTo>
                    <a:pt x="13" y="4"/>
                    <a:pt x="12" y="4"/>
                    <a:pt x="12" y="4"/>
                  </a:cubicBezTo>
                  <a:cubicBezTo>
                    <a:pt x="11" y="3"/>
                    <a:pt x="11" y="3"/>
                    <a:pt x="11" y="3"/>
                  </a:cubicBezTo>
                  <a:cubicBezTo>
                    <a:pt x="10" y="2"/>
                    <a:pt x="10" y="2"/>
                    <a:pt x="10" y="1"/>
                  </a:cubicBezTo>
                  <a:cubicBezTo>
                    <a:pt x="9" y="1"/>
                    <a:pt x="9" y="1"/>
                    <a:pt x="9" y="1"/>
                  </a:cubicBezTo>
                  <a:cubicBezTo>
                    <a:pt x="9" y="2"/>
                    <a:pt x="8" y="2"/>
                    <a:pt x="8" y="1"/>
                  </a:cubicBezTo>
                  <a:cubicBezTo>
                    <a:pt x="7" y="1"/>
                    <a:pt x="7" y="1"/>
                    <a:pt x="6" y="1"/>
                  </a:cubicBezTo>
                  <a:cubicBezTo>
                    <a:pt x="6" y="1"/>
                    <a:pt x="6" y="1"/>
                    <a:pt x="5" y="1"/>
                  </a:cubicBezTo>
                  <a:cubicBezTo>
                    <a:pt x="5" y="1"/>
                    <a:pt x="4" y="1"/>
                    <a:pt x="4" y="1"/>
                  </a:cubicBezTo>
                  <a:cubicBezTo>
                    <a:pt x="3" y="1"/>
                    <a:pt x="3" y="1"/>
                    <a:pt x="2" y="1"/>
                  </a:cubicBezTo>
                  <a:cubicBezTo>
                    <a:pt x="1" y="1"/>
                    <a:pt x="1" y="1"/>
                    <a:pt x="0" y="0"/>
                  </a:cubicBezTo>
                  <a:cubicBezTo>
                    <a:pt x="0" y="0"/>
                    <a:pt x="0" y="0"/>
                    <a:pt x="0" y="0"/>
                  </a:cubicBezTo>
                  <a:cubicBezTo>
                    <a:pt x="0" y="1"/>
                    <a:pt x="0" y="1"/>
                    <a:pt x="0" y="1"/>
                  </a:cubicBezTo>
                  <a:cubicBezTo>
                    <a:pt x="0" y="2"/>
                    <a:pt x="0" y="2"/>
                    <a:pt x="0" y="2"/>
                  </a:cubicBezTo>
                  <a:cubicBezTo>
                    <a:pt x="0" y="3"/>
                    <a:pt x="0" y="3"/>
                    <a:pt x="0" y="4"/>
                  </a:cubicBezTo>
                  <a:cubicBezTo>
                    <a:pt x="0" y="4"/>
                    <a:pt x="1" y="5"/>
                    <a:pt x="1" y="5"/>
                  </a:cubicBezTo>
                  <a:cubicBezTo>
                    <a:pt x="1" y="6"/>
                    <a:pt x="1" y="6"/>
                    <a:pt x="0" y="7"/>
                  </a:cubicBezTo>
                  <a:cubicBezTo>
                    <a:pt x="0" y="7"/>
                    <a:pt x="0" y="7"/>
                    <a:pt x="0" y="7"/>
                  </a:cubicBezTo>
                  <a:cubicBezTo>
                    <a:pt x="0" y="8"/>
                    <a:pt x="0" y="8"/>
                    <a:pt x="0" y="8"/>
                  </a:cubicBezTo>
                  <a:cubicBezTo>
                    <a:pt x="0" y="8"/>
                    <a:pt x="0" y="9"/>
                    <a:pt x="0" y="9"/>
                  </a:cubicBezTo>
                  <a:cubicBezTo>
                    <a:pt x="0" y="9"/>
                    <a:pt x="0" y="10"/>
                    <a:pt x="0" y="10"/>
                  </a:cubicBezTo>
                  <a:cubicBezTo>
                    <a:pt x="1" y="10"/>
                    <a:pt x="1" y="10"/>
                    <a:pt x="1" y="10"/>
                  </a:cubicBezTo>
                  <a:cubicBezTo>
                    <a:pt x="1" y="11"/>
                    <a:pt x="1" y="11"/>
                    <a:pt x="0" y="11"/>
                  </a:cubicBezTo>
                  <a:cubicBezTo>
                    <a:pt x="0" y="11"/>
                    <a:pt x="1" y="12"/>
                    <a:pt x="1" y="12"/>
                  </a:cubicBezTo>
                  <a:cubicBezTo>
                    <a:pt x="1" y="12"/>
                    <a:pt x="1" y="12"/>
                    <a:pt x="1" y="12"/>
                  </a:cubicBezTo>
                  <a:cubicBezTo>
                    <a:pt x="2" y="13"/>
                    <a:pt x="2" y="13"/>
                    <a:pt x="2" y="13"/>
                  </a:cubicBezTo>
                  <a:cubicBezTo>
                    <a:pt x="2" y="13"/>
                    <a:pt x="2" y="13"/>
                    <a:pt x="2" y="14"/>
                  </a:cubicBezTo>
                  <a:cubicBezTo>
                    <a:pt x="2" y="14"/>
                    <a:pt x="2" y="14"/>
                    <a:pt x="2" y="14"/>
                  </a:cubicBezTo>
                  <a:cubicBezTo>
                    <a:pt x="2" y="14"/>
                    <a:pt x="3" y="14"/>
                    <a:pt x="3" y="15"/>
                  </a:cubicBezTo>
                  <a:cubicBezTo>
                    <a:pt x="3" y="15"/>
                    <a:pt x="3" y="15"/>
                    <a:pt x="3" y="16"/>
                  </a:cubicBezTo>
                  <a:cubicBezTo>
                    <a:pt x="3" y="16"/>
                    <a:pt x="4" y="16"/>
                    <a:pt x="4" y="16"/>
                  </a:cubicBezTo>
                  <a:cubicBezTo>
                    <a:pt x="4" y="16"/>
                    <a:pt x="4" y="16"/>
                    <a:pt x="4" y="17"/>
                  </a:cubicBezTo>
                  <a:cubicBezTo>
                    <a:pt x="4" y="17"/>
                    <a:pt x="5" y="17"/>
                    <a:pt x="5" y="17"/>
                  </a:cubicBezTo>
                  <a:cubicBezTo>
                    <a:pt x="5" y="17"/>
                    <a:pt x="6" y="17"/>
                    <a:pt x="6" y="17"/>
                  </a:cubicBezTo>
                  <a:cubicBezTo>
                    <a:pt x="6" y="18"/>
                    <a:pt x="6" y="18"/>
                    <a:pt x="6" y="19"/>
                  </a:cubicBezTo>
                  <a:cubicBezTo>
                    <a:pt x="6" y="19"/>
                    <a:pt x="6" y="19"/>
                    <a:pt x="6" y="20"/>
                  </a:cubicBezTo>
                  <a:cubicBezTo>
                    <a:pt x="6" y="20"/>
                    <a:pt x="5" y="20"/>
                    <a:pt x="5" y="21"/>
                  </a:cubicBezTo>
                  <a:cubicBezTo>
                    <a:pt x="5" y="21"/>
                    <a:pt x="5" y="22"/>
                    <a:pt x="5" y="22"/>
                  </a:cubicBezTo>
                  <a:cubicBezTo>
                    <a:pt x="5" y="23"/>
                    <a:pt x="5" y="23"/>
                    <a:pt x="5" y="23"/>
                  </a:cubicBezTo>
                  <a:cubicBezTo>
                    <a:pt x="6" y="24"/>
                    <a:pt x="6" y="24"/>
                    <a:pt x="6" y="24"/>
                  </a:cubicBezTo>
                  <a:cubicBezTo>
                    <a:pt x="7" y="24"/>
                    <a:pt x="7" y="24"/>
                    <a:pt x="7" y="25"/>
                  </a:cubicBezTo>
                  <a:cubicBezTo>
                    <a:pt x="7" y="25"/>
                    <a:pt x="7" y="25"/>
                    <a:pt x="7" y="25"/>
                  </a:cubicBezTo>
                  <a:cubicBezTo>
                    <a:pt x="7" y="25"/>
                    <a:pt x="7" y="25"/>
                    <a:pt x="7" y="26"/>
                  </a:cubicBezTo>
                  <a:cubicBezTo>
                    <a:pt x="7" y="26"/>
                    <a:pt x="7" y="26"/>
                    <a:pt x="8" y="26"/>
                  </a:cubicBezTo>
                  <a:cubicBezTo>
                    <a:pt x="8" y="27"/>
                    <a:pt x="8" y="27"/>
                    <a:pt x="8" y="27"/>
                  </a:cubicBezTo>
                  <a:cubicBezTo>
                    <a:pt x="9" y="27"/>
                    <a:pt x="9" y="27"/>
                    <a:pt x="9" y="27"/>
                  </a:cubicBezTo>
                  <a:cubicBezTo>
                    <a:pt x="10" y="27"/>
                    <a:pt x="10" y="27"/>
                    <a:pt x="10" y="27"/>
                  </a:cubicBezTo>
                  <a:cubicBezTo>
                    <a:pt x="10" y="27"/>
                    <a:pt x="10" y="27"/>
                    <a:pt x="10" y="28"/>
                  </a:cubicBezTo>
                  <a:cubicBezTo>
                    <a:pt x="11" y="28"/>
                    <a:pt x="11" y="28"/>
                    <a:pt x="11" y="29"/>
                  </a:cubicBezTo>
                  <a:cubicBezTo>
                    <a:pt x="12" y="30"/>
                    <a:pt x="11" y="30"/>
                    <a:pt x="11" y="30"/>
                  </a:cubicBezTo>
                  <a:cubicBezTo>
                    <a:pt x="12" y="31"/>
                    <a:pt x="11" y="31"/>
                    <a:pt x="12" y="31"/>
                  </a:cubicBezTo>
                  <a:cubicBezTo>
                    <a:pt x="12" y="31"/>
                    <a:pt x="12" y="31"/>
                    <a:pt x="12" y="32"/>
                  </a:cubicBezTo>
                  <a:cubicBezTo>
                    <a:pt x="12" y="32"/>
                    <a:pt x="12" y="32"/>
                    <a:pt x="12" y="33"/>
                  </a:cubicBezTo>
                  <a:cubicBezTo>
                    <a:pt x="12" y="33"/>
                    <a:pt x="13" y="33"/>
                    <a:pt x="13" y="33"/>
                  </a:cubicBezTo>
                  <a:cubicBezTo>
                    <a:pt x="13" y="34"/>
                    <a:pt x="13" y="34"/>
                    <a:pt x="14" y="34"/>
                  </a:cubicBezTo>
                  <a:cubicBezTo>
                    <a:pt x="14" y="34"/>
                    <a:pt x="14" y="34"/>
                    <a:pt x="14" y="35"/>
                  </a:cubicBezTo>
                  <a:cubicBezTo>
                    <a:pt x="14" y="35"/>
                    <a:pt x="14" y="35"/>
                    <a:pt x="14" y="35"/>
                  </a:cubicBezTo>
                  <a:cubicBezTo>
                    <a:pt x="14" y="35"/>
                    <a:pt x="15" y="35"/>
                    <a:pt x="15" y="34"/>
                  </a:cubicBezTo>
                  <a:cubicBezTo>
                    <a:pt x="15" y="34"/>
                    <a:pt x="15" y="34"/>
                    <a:pt x="15" y="34"/>
                  </a:cubicBezTo>
                  <a:cubicBezTo>
                    <a:pt x="15" y="34"/>
                    <a:pt x="15" y="34"/>
                    <a:pt x="16" y="34"/>
                  </a:cubicBezTo>
                  <a:cubicBezTo>
                    <a:pt x="16" y="34"/>
                    <a:pt x="16" y="34"/>
                    <a:pt x="16" y="34"/>
                  </a:cubicBezTo>
                  <a:cubicBezTo>
                    <a:pt x="16" y="34"/>
                    <a:pt x="16" y="34"/>
                    <a:pt x="16" y="35"/>
                  </a:cubicBezTo>
                  <a:cubicBezTo>
                    <a:pt x="17" y="35"/>
                    <a:pt x="17" y="34"/>
                    <a:pt x="17" y="34"/>
                  </a:cubicBezTo>
                  <a:cubicBezTo>
                    <a:pt x="17" y="34"/>
                    <a:pt x="17" y="34"/>
                    <a:pt x="18" y="34"/>
                  </a:cubicBezTo>
                  <a:cubicBezTo>
                    <a:pt x="18" y="34"/>
                    <a:pt x="18" y="35"/>
                    <a:pt x="18" y="35"/>
                  </a:cubicBezTo>
                  <a:cubicBezTo>
                    <a:pt x="18" y="35"/>
                    <a:pt x="19" y="35"/>
                    <a:pt x="19" y="36"/>
                  </a:cubicBezTo>
                  <a:cubicBezTo>
                    <a:pt x="19" y="36"/>
                    <a:pt x="19" y="36"/>
                    <a:pt x="19" y="37"/>
                  </a:cubicBezTo>
                  <a:cubicBezTo>
                    <a:pt x="20" y="37"/>
                    <a:pt x="20" y="37"/>
                    <a:pt x="20" y="38"/>
                  </a:cubicBezTo>
                  <a:cubicBezTo>
                    <a:pt x="20" y="38"/>
                    <a:pt x="20" y="38"/>
                    <a:pt x="20" y="38"/>
                  </a:cubicBezTo>
                  <a:cubicBezTo>
                    <a:pt x="21" y="39"/>
                    <a:pt x="21" y="39"/>
                    <a:pt x="21" y="39"/>
                  </a:cubicBezTo>
                  <a:cubicBezTo>
                    <a:pt x="21" y="40"/>
                    <a:pt x="21" y="41"/>
                    <a:pt x="22" y="41"/>
                  </a:cubicBezTo>
                  <a:cubicBezTo>
                    <a:pt x="22" y="42"/>
                    <a:pt x="23" y="42"/>
                    <a:pt x="23" y="42"/>
                  </a:cubicBezTo>
                  <a:cubicBezTo>
                    <a:pt x="23" y="41"/>
                    <a:pt x="23" y="41"/>
                    <a:pt x="24" y="41"/>
                  </a:cubicBezTo>
                  <a:cubicBezTo>
                    <a:pt x="24" y="41"/>
                    <a:pt x="24" y="42"/>
                    <a:pt x="25" y="42"/>
                  </a:cubicBezTo>
                  <a:cubicBezTo>
                    <a:pt x="25" y="42"/>
                    <a:pt x="25" y="42"/>
                    <a:pt x="26" y="43"/>
                  </a:cubicBezTo>
                  <a:cubicBezTo>
                    <a:pt x="26" y="43"/>
                    <a:pt x="26" y="43"/>
                    <a:pt x="27" y="43"/>
                  </a:cubicBezTo>
                  <a:cubicBezTo>
                    <a:pt x="27" y="43"/>
                    <a:pt x="27" y="43"/>
                    <a:pt x="27" y="44"/>
                  </a:cubicBezTo>
                  <a:cubicBezTo>
                    <a:pt x="27" y="44"/>
                    <a:pt x="28" y="44"/>
                    <a:pt x="28" y="44"/>
                  </a:cubicBezTo>
                  <a:cubicBezTo>
                    <a:pt x="28" y="44"/>
                    <a:pt x="29" y="44"/>
                    <a:pt x="29" y="44"/>
                  </a:cubicBezTo>
                  <a:cubicBezTo>
                    <a:pt x="29" y="44"/>
                    <a:pt x="29" y="45"/>
                    <a:pt x="30" y="45"/>
                  </a:cubicBezTo>
                  <a:cubicBezTo>
                    <a:pt x="30" y="45"/>
                    <a:pt x="30" y="44"/>
                    <a:pt x="30" y="44"/>
                  </a:cubicBezTo>
                  <a:cubicBezTo>
                    <a:pt x="31" y="44"/>
                    <a:pt x="31" y="44"/>
                    <a:pt x="31" y="44"/>
                  </a:cubicBezTo>
                  <a:cubicBezTo>
                    <a:pt x="32" y="44"/>
                    <a:pt x="32" y="43"/>
                    <a:pt x="32" y="43"/>
                  </a:cubicBezTo>
                  <a:cubicBezTo>
                    <a:pt x="32" y="43"/>
                    <a:pt x="32" y="43"/>
                    <a:pt x="32" y="43"/>
                  </a:cubicBezTo>
                  <a:cubicBezTo>
                    <a:pt x="33" y="43"/>
                    <a:pt x="33" y="43"/>
                    <a:pt x="33" y="43"/>
                  </a:cubicBezTo>
                  <a:cubicBezTo>
                    <a:pt x="34" y="42"/>
                    <a:pt x="34" y="43"/>
                    <a:pt x="34" y="43"/>
                  </a:cubicBezTo>
                  <a:cubicBezTo>
                    <a:pt x="35" y="43"/>
                    <a:pt x="35" y="43"/>
                    <a:pt x="35" y="43"/>
                  </a:cubicBezTo>
                  <a:cubicBezTo>
                    <a:pt x="35" y="43"/>
                    <a:pt x="36" y="43"/>
                    <a:pt x="36" y="43"/>
                  </a:cubicBezTo>
                  <a:cubicBezTo>
                    <a:pt x="36" y="44"/>
                    <a:pt x="36" y="44"/>
                    <a:pt x="36" y="44"/>
                  </a:cubicBezTo>
                  <a:cubicBezTo>
                    <a:pt x="37" y="45"/>
                    <a:pt x="36" y="45"/>
                    <a:pt x="37" y="46"/>
                  </a:cubicBezTo>
                  <a:cubicBezTo>
                    <a:pt x="37" y="46"/>
                    <a:pt x="37" y="46"/>
                    <a:pt x="37" y="46"/>
                  </a:cubicBezTo>
                  <a:cubicBezTo>
                    <a:pt x="37" y="47"/>
                    <a:pt x="37" y="47"/>
                    <a:pt x="38" y="47"/>
                  </a:cubicBezTo>
                  <a:cubicBezTo>
                    <a:pt x="38" y="47"/>
                    <a:pt x="38" y="47"/>
                    <a:pt x="38" y="47"/>
                  </a:cubicBezTo>
                  <a:cubicBezTo>
                    <a:pt x="38" y="48"/>
                    <a:pt x="39" y="47"/>
                    <a:pt x="39" y="47"/>
                  </a:cubicBezTo>
                  <a:cubicBezTo>
                    <a:pt x="39" y="47"/>
                    <a:pt x="40" y="47"/>
                    <a:pt x="40" y="47"/>
                  </a:cubicBezTo>
                  <a:cubicBezTo>
                    <a:pt x="40" y="47"/>
                    <a:pt x="41" y="48"/>
                    <a:pt x="41" y="48"/>
                  </a:cubicBezTo>
                  <a:cubicBezTo>
                    <a:pt x="42" y="48"/>
                    <a:pt x="42" y="48"/>
                    <a:pt x="43" y="48"/>
                  </a:cubicBezTo>
                  <a:cubicBezTo>
                    <a:pt x="44" y="48"/>
                    <a:pt x="44" y="48"/>
                    <a:pt x="44" y="48"/>
                  </a:cubicBezTo>
                  <a:cubicBezTo>
                    <a:pt x="45" y="48"/>
                    <a:pt x="45" y="48"/>
                    <a:pt x="46" y="48"/>
                  </a:cubicBezTo>
                  <a:cubicBezTo>
                    <a:pt x="46" y="49"/>
                    <a:pt x="46" y="49"/>
                    <a:pt x="47" y="49"/>
                  </a:cubicBezTo>
                  <a:cubicBezTo>
                    <a:pt x="48" y="49"/>
                    <a:pt x="48" y="49"/>
                    <a:pt x="48" y="49"/>
                  </a:cubicBezTo>
                  <a:cubicBezTo>
                    <a:pt x="49" y="49"/>
                    <a:pt x="49" y="49"/>
                    <a:pt x="49" y="49"/>
                  </a:cubicBezTo>
                  <a:cubicBezTo>
                    <a:pt x="49" y="49"/>
                    <a:pt x="49" y="49"/>
                    <a:pt x="49" y="49"/>
                  </a:cubicBezTo>
                  <a:cubicBezTo>
                    <a:pt x="49" y="48"/>
                    <a:pt x="48" y="48"/>
                    <a:pt x="48" y="47"/>
                  </a:cubicBezTo>
                  <a:cubicBezTo>
                    <a:pt x="48" y="46"/>
                    <a:pt x="48" y="46"/>
                    <a:pt x="49" y="46"/>
                  </a:cubicBezTo>
                  <a:cubicBezTo>
                    <a:pt x="49" y="45"/>
                    <a:pt x="49" y="45"/>
                    <a:pt x="50" y="44"/>
                  </a:cubicBezTo>
                  <a:cubicBezTo>
                    <a:pt x="50" y="44"/>
                    <a:pt x="50" y="44"/>
                    <a:pt x="51" y="44"/>
                  </a:cubicBezTo>
                  <a:cubicBezTo>
                    <a:pt x="51" y="44"/>
                    <a:pt x="51" y="44"/>
                    <a:pt x="52" y="43"/>
                  </a:cubicBezTo>
                  <a:cubicBezTo>
                    <a:pt x="52" y="43"/>
                    <a:pt x="51" y="43"/>
                    <a:pt x="51" y="42"/>
                  </a:cubicBezTo>
                  <a:cubicBezTo>
                    <a:pt x="51" y="42"/>
                    <a:pt x="51" y="42"/>
                    <a:pt x="51" y="4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90" name="Freeform 80"/>
            <p:cNvSpPr>
              <a:spLocks/>
            </p:cNvSpPr>
            <p:nvPr/>
          </p:nvSpPr>
          <p:spPr bwMode="auto">
            <a:xfrm>
              <a:off x="10636602" y="41646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91" name="Freeform 81"/>
            <p:cNvSpPr>
              <a:spLocks/>
            </p:cNvSpPr>
            <p:nvPr/>
          </p:nvSpPr>
          <p:spPr bwMode="auto">
            <a:xfrm>
              <a:off x="13296685" y="6596056"/>
              <a:ext cx="1668930" cy="1322154"/>
            </a:xfrm>
            <a:custGeom>
              <a:avLst/>
              <a:gdLst>
                <a:gd name="T0" fmla="*/ 8 w 101"/>
                <a:gd name="T1" fmla="*/ 69 h 82"/>
                <a:gd name="T2" fmla="*/ 13 w 101"/>
                <a:gd name="T3" fmla="*/ 67 h 82"/>
                <a:gd name="T4" fmla="*/ 22 w 101"/>
                <a:gd name="T5" fmla="*/ 66 h 82"/>
                <a:gd name="T6" fmla="*/ 28 w 101"/>
                <a:gd name="T7" fmla="*/ 62 h 82"/>
                <a:gd name="T8" fmla="*/ 36 w 101"/>
                <a:gd name="T9" fmla="*/ 61 h 82"/>
                <a:gd name="T10" fmla="*/ 43 w 101"/>
                <a:gd name="T11" fmla="*/ 60 h 82"/>
                <a:gd name="T12" fmla="*/ 46 w 101"/>
                <a:gd name="T13" fmla="*/ 62 h 82"/>
                <a:gd name="T14" fmla="*/ 49 w 101"/>
                <a:gd name="T15" fmla="*/ 66 h 82"/>
                <a:gd name="T16" fmla="*/ 50 w 101"/>
                <a:gd name="T17" fmla="*/ 70 h 82"/>
                <a:gd name="T18" fmla="*/ 54 w 101"/>
                <a:gd name="T19" fmla="*/ 66 h 82"/>
                <a:gd name="T20" fmla="*/ 56 w 101"/>
                <a:gd name="T21" fmla="*/ 66 h 82"/>
                <a:gd name="T22" fmla="*/ 53 w 101"/>
                <a:gd name="T23" fmla="*/ 70 h 82"/>
                <a:gd name="T24" fmla="*/ 55 w 101"/>
                <a:gd name="T25" fmla="*/ 69 h 82"/>
                <a:gd name="T26" fmla="*/ 54 w 101"/>
                <a:gd name="T27" fmla="*/ 72 h 82"/>
                <a:gd name="T28" fmla="*/ 55 w 101"/>
                <a:gd name="T29" fmla="*/ 77 h 82"/>
                <a:gd name="T30" fmla="*/ 60 w 101"/>
                <a:gd name="T31" fmla="*/ 80 h 82"/>
                <a:gd name="T32" fmla="*/ 66 w 101"/>
                <a:gd name="T33" fmla="*/ 79 h 82"/>
                <a:gd name="T34" fmla="*/ 70 w 101"/>
                <a:gd name="T35" fmla="*/ 81 h 82"/>
                <a:gd name="T36" fmla="*/ 78 w 101"/>
                <a:gd name="T37" fmla="*/ 79 h 82"/>
                <a:gd name="T38" fmla="*/ 84 w 101"/>
                <a:gd name="T39" fmla="*/ 72 h 82"/>
                <a:gd name="T40" fmla="*/ 91 w 101"/>
                <a:gd name="T41" fmla="*/ 65 h 82"/>
                <a:gd name="T42" fmla="*/ 96 w 101"/>
                <a:gd name="T43" fmla="*/ 59 h 82"/>
                <a:gd name="T44" fmla="*/ 101 w 101"/>
                <a:gd name="T45" fmla="*/ 50 h 82"/>
                <a:gd name="T46" fmla="*/ 101 w 101"/>
                <a:gd name="T47" fmla="*/ 41 h 82"/>
                <a:gd name="T48" fmla="*/ 97 w 101"/>
                <a:gd name="T49" fmla="*/ 34 h 82"/>
                <a:gd name="T50" fmla="*/ 95 w 101"/>
                <a:gd name="T51" fmla="*/ 27 h 82"/>
                <a:gd name="T52" fmla="*/ 90 w 101"/>
                <a:gd name="T53" fmla="*/ 23 h 82"/>
                <a:gd name="T54" fmla="*/ 90 w 101"/>
                <a:gd name="T55" fmla="*/ 14 h 82"/>
                <a:gd name="T56" fmla="*/ 87 w 101"/>
                <a:gd name="T57" fmla="*/ 11 h 82"/>
                <a:gd name="T58" fmla="*/ 86 w 101"/>
                <a:gd name="T59" fmla="*/ 4 h 82"/>
                <a:gd name="T60" fmla="*/ 82 w 101"/>
                <a:gd name="T61" fmla="*/ 4 h 82"/>
                <a:gd name="T62" fmla="*/ 81 w 101"/>
                <a:gd name="T63" fmla="*/ 11 h 82"/>
                <a:gd name="T64" fmla="*/ 76 w 101"/>
                <a:gd name="T65" fmla="*/ 20 h 82"/>
                <a:gd name="T66" fmla="*/ 69 w 101"/>
                <a:gd name="T67" fmla="*/ 15 h 82"/>
                <a:gd name="T68" fmla="*/ 66 w 101"/>
                <a:gd name="T69" fmla="*/ 11 h 82"/>
                <a:gd name="T70" fmla="*/ 69 w 101"/>
                <a:gd name="T71" fmla="*/ 7 h 82"/>
                <a:gd name="T72" fmla="*/ 67 w 101"/>
                <a:gd name="T73" fmla="*/ 3 h 82"/>
                <a:gd name="T74" fmla="*/ 60 w 101"/>
                <a:gd name="T75" fmla="*/ 3 h 82"/>
                <a:gd name="T76" fmla="*/ 58 w 101"/>
                <a:gd name="T77" fmla="*/ 3 h 82"/>
                <a:gd name="T78" fmla="*/ 54 w 101"/>
                <a:gd name="T79" fmla="*/ 6 h 82"/>
                <a:gd name="T80" fmla="*/ 50 w 101"/>
                <a:gd name="T81" fmla="*/ 10 h 82"/>
                <a:gd name="T82" fmla="*/ 47 w 101"/>
                <a:gd name="T83" fmla="*/ 13 h 82"/>
                <a:gd name="T84" fmla="*/ 43 w 101"/>
                <a:gd name="T85" fmla="*/ 9 h 82"/>
                <a:gd name="T86" fmla="*/ 39 w 101"/>
                <a:gd name="T87" fmla="*/ 13 h 82"/>
                <a:gd name="T88" fmla="*/ 35 w 101"/>
                <a:gd name="T89" fmla="*/ 18 h 82"/>
                <a:gd name="T90" fmla="*/ 30 w 101"/>
                <a:gd name="T91" fmla="*/ 20 h 82"/>
                <a:gd name="T92" fmla="*/ 27 w 101"/>
                <a:gd name="T93" fmla="*/ 25 h 82"/>
                <a:gd name="T94" fmla="*/ 21 w 101"/>
                <a:gd name="T95" fmla="*/ 27 h 82"/>
                <a:gd name="T96" fmla="*/ 15 w 101"/>
                <a:gd name="T97" fmla="*/ 29 h 82"/>
                <a:gd name="T98" fmla="*/ 10 w 101"/>
                <a:gd name="T99" fmla="*/ 32 h 82"/>
                <a:gd name="T100" fmla="*/ 7 w 101"/>
                <a:gd name="T101" fmla="*/ 36 h 82"/>
                <a:gd name="T102" fmla="*/ 5 w 101"/>
                <a:gd name="T103" fmla="*/ 41 h 82"/>
                <a:gd name="T104" fmla="*/ 4 w 101"/>
                <a:gd name="T105" fmla="*/ 43 h 82"/>
                <a:gd name="T106" fmla="*/ 4 w 101"/>
                <a:gd name="T107" fmla="*/ 47 h 82"/>
                <a:gd name="T108" fmla="*/ 4 w 101"/>
                <a:gd name="T109" fmla="*/ 55 h 82"/>
                <a:gd name="T110" fmla="*/ 3 w 101"/>
                <a:gd name="T111"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82">
                  <a:moveTo>
                    <a:pt x="1" y="69"/>
                  </a:moveTo>
                  <a:cubicBezTo>
                    <a:pt x="1" y="69"/>
                    <a:pt x="1" y="69"/>
                    <a:pt x="1" y="70"/>
                  </a:cubicBezTo>
                  <a:cubicBezTo>
                    <a:pt x="2" y="70"/>
                    <a:pt x="2" y="70"/>
                    <a:pt x="2" y="70"/>
                  </a:cubicBezTo>
                  <a:cubicBezTo>
                    <a:pt x="3" y="70"/>
                    <a:pt x="4" y="70"/>
                    <a:pt x="4" y="70"/>
                  </a:cubicBezTo>
                  <a:cubicBezTo>
                    <a:pt x="5" y="70"/>
                    <a:pt x="5" y="70"/>
                    <a:pt x="6" y="70"/>
                  </a:cubicBezTo>
                  <a:cubicBezTo>
                    <a:pt x="7" y="70"/>
                    <a:pt x="7" y="70"/>
                    <a:pt x="8" y="69"/>
                  </a:cubicBezTo>
                  <a:cubicBezTo>
                    <a:pt x="8" y="69"/>
                    <a:pt x="8" y="69"/>
                    <a:pt x="8" y="69"/>
                  </a:cubicBezTo>
                  <a:cubicBezTo>
                    <a:pt x="9" y="69"/>
                    <a:pt x="9" y="69"/>
                    <a:pt x="9" y="68"/>
                  </a:cubicBezTo>
                  <a:cubicBezTo>
                    <a:pt x="10" y="68"/>
                    <a:pt x="10" y="68"/>
                    <a:pt x="11" y="68"/>
                  </a:cubicBezTo>
                  <a:cubicBezTo>
                    <a:pt x="11" y="68"/>
                    <a:pt x="11" y="68"/>
                    <a:pt x="11" y="68"/>
                  </a:cubicBezTo>
                  <a:cubicBezTo>
                    <a:pt x="11" y="67"/>
                    <a:pt x="12" y="67"/>
                    <a:pt x="12" y="67"/>
                  </a:cubicBezTo>
                  <a:cubicBezTo>
                    <a:pt x="12" y="67"/>
                    <a:pt x="12" y="67"/>
                    <a:pt x="13" y="67"/>
                  </a:cubicBezTo>
                  <a:cubicBezTo>
                    <a:pt x="13" y="67"/>
                    <a:pt x="14" y="67"/>
                    <a:pt x="14" y="67"/>
                  </a:cubicBezTo>
                  <a:cubicBezTo>
                    <a:pt x="15" y="67"/>
                    <a:pt x="15" y="67"/>
                    <a:pt x="16" y="67"/>
                  </a:cubicBezTo>
                  <a:cubicBezTo>
                    <a:pt x="17" y="67"/>
                    <a:pt x="17" y="67"/>
                    <a:pt x="18" y="67"/>
                  </a:cubicBezTo>
                  <a:cubicBezTo>
                    <a:pt x="18" y="67"/>
                    <a:pt x="19" y="67"/>
                    <a:pt x="19" y="67"/>
                  </a:cubicBezTo>
                  <a:cubicBezTo>
                    <a:pt x="20" y="67"/>
                    <a:pt x="20" y="67"/>
                    <a:pt x="21" y="67"/>
                  </a:cubicBezTo>
                  <a:cubicBezTo>
                    <a:pt x="21" y="67"/>
                    <a:pt x="21" y="67"/>
                    <a:pt x="22" y="66"/>
                  </a:cubicBezTo>
                  <a:cubicBezTo>
                    <a:pt x="22" y="66"/>
                    <a:pt x="23" y="66"/>
                    <a:pt x="23" y="65"/>
                  </a:cubicBezTo>
                  <a:cubicBezTo>
                    <a:pt x="23" y="65"/>
                    <a:pt x="24" y="65"/>
                    <a:pt x="24" y="64"/>
                  </a:cubicBezTo>
                  <a:cubicBezTo>
                    <a:pt x="25" y="64"/>
                    <a:pt x="25" y="64"/>
                    <a:pt x="25" y="64"/>
                  </a:cubicBezTo>
                  <a:cubicBezTo>
                    <a:pt x="26" y="64"/>
                    <a:pt x="26" y="64"/>
                    <a:pt x="26" y="63"/>
                  </a:cubicBezTo>
                  <a:cubicBezTo>
                    <a:pt x="26" y="63"/>
                    <a:pt x="27" y="63"/>
                    <a:pt x="27" y="63"/>
                  </a:cubicBezTo>
                  <a:cubicBezTo>
                    <a:pt x="28" y="63"/>
                    <a:pt x="28" y="63"/>
                    <a:pt x="28" y="62"/>
                  </a:cubicBezTo>
                  <a:cubicBezTo>
                    <a:pt x="29" y="62"/>
                    <a:pt x="29" y="62"/>
                    <a:pt x="29" y="62"/>
                  </a:cubicBezTo>
                  <a:cubicBezTo>
                    <a:pt x="30" y="62"/>
                    <a:pt x="30" y="62"/>
                    <a:pt x="31" y="62"/>
                  </a:cubicBezTo>
                  <a:cubicBezTo>
                    <a:pt x="31" y="62"/>
                    <a:pt x="31" y="63"/>
                    <a:pt x="32" y="63"/>
                  </a:cubicBezTo>
                  <a:cubicBezTo>
                    <a:pt x="32" y="63"/>
                    <a:pt x="32" y="63"/>
                    <a:pt x="33" y="63"/>
                  </a:cubicBezTo>
                  <a:cubicBezTo>
                    <a:pt x="34" y="63"/>
                    <a:pt x="34" y="62"/>
                    <a:pt x="35" y="62"/>
                  </a:cubicBezTo>
                  <a:cubicBezTo>
                    <a:pt x="35" y="62"/>
                    <a:pt x="35" y="62"/>
                    <a:pt x="36" y="61"/>
                  </a:cubicBezTo>
                  <a:cubicBezTo>
                    <a:pt x="36" y="61"/>
                    <a:pt x="36" y="61"/>
                    <a:pt x="36" y="61"/>
                  </a:cubicBezTo>
                  <a:cubicBezTo>
                    <a:pt x="36" y="61"/>
                    <a:pt x="37" y="61"/>
                    <a:pt x="37" y="61"/>
                  </a:cubicBezTo>
                  <a:cubicBezTo>
                    <a:pt x="38" y="61"/>
                    <a:pt x="38" y="61"/>
                    <a:pt x="38" y="61"/>
                  </a:cubicBezTo>
                  <a:cubicBezTo>
                    <a:pt x="39" y="61"/>
                    <a:pt x="39" y="61"/>
                    <a:pt x="40" y="61"/>
                  </a:cubicBezTo>
                  <a:cubicBezTo>
                    <a:pt x="40" y="61"/>
                    <a:pt x="41" y="61"/>
                    <a:pt x="41" y="61"/>
                  </a:cubicBezTo>
                  <a:cubicBezTo>
                    <a:pt x="42" y="61"/>
                    <a:pt x="42" y="60"/>
                    <a:pt x="43" y="60"/>
                  </a:cubicBezTo>
                  <a:cubicBezTo>
                    <a:pt x="43" y="60"/>
                    <a:pt x="43" y="61"/>
                    <a:pt x="44" y="61"/>
                  </a:cubicBezTo>
                  <a:cubicBezTo>
                    <a:pt x="44" y="61"/>
                    <a:pt x="44" y="61"/>
                    <a:pt x="44" y="61"/>
                  </a:cubicBezTo>
                  <a:cubicBezTo>
                    <a:pt x="44" y="62"/>
                    <a:pt x="44" y="62"/>
                    <a:pt x="44" y="62"/>
                  </a:cubicBezTo>
                  <a:cubicBezTo>
                    <a:pt x="44" y="62"/>
                    <a:pt x="44" y="62"/>
                    <a:pt x="45" y="62"/>
                  </a:cubicBezTo>
                  <a:cubicBezTo>
                    <a:pt x="45" y="62"/>
                    <a:pt x="45" y="62"/>
                    <a:pt x="46" y="62"/>
                  </a:cubicBezTo>
                  <a:cubicBezTo>
                    <a:pt x="46" y="62"/>
                    <a:pt x="46" y="62"/>
                    <a:pt x="46" y="62"/>
                  </a:cubicBezTo>
                  <a:cubicBezTo>
                    <a:pt x="47" y="62"/>
                    <a:pt x="48" y="62"/>
                    <a:pt x="48" y="62"/>
                  </a:cubicBezTo>
                  <a:cubicBezTo>
                    <a:pt x="48" y="63"/>
                    <a:pt x="48" y="63"/>
                    <a:pt x="48" y="63"/>
                  </a:cubicBezTo>
                  <a:cubicBezTo>
                    <a:pt x="49" y="64"/>
                    <a:pt x="49" y="64"/>
                    <a:pt x="49" y="64"/>
                  </a:cubicBezTo>
                  <a:cubicBezTo>
                    <a:pt x="49" y="64"/>
                    <a:pt x="49" y="64"/>
                    <a:pt x="49" y="65"/>
                  </a:cubicBezTo>
                  <a:cubicBezTo>
                    <a:pt x="49" y="65"/>
                    <a:pt x="49" y="65"/>
                    <a:pt x="49" y="65"/>
                  </a:cubicBezTo>
                  <a:cubicBezTo>
                    <a:pt x="49" y="66"/>
                    <a:pt x="49" y="66"/>
                    <a:pt x="49" y="66"/>
                  </a:cubicBezTo>
                  <a:cubicBezTo>
                    <a:pt x="49" y="67"/>
                    <a:pt x="49" y="67"/>
                    <a:pt x="49" y="67"/>
                  </a:cubicBezTo>
                  <a:cubicBezTo>
                    <a:pt x="49" y="67"/>
                    <a:pt x="49" y="67"/>
                    <a:pt x="49" y="68"/>
                  </a:cubicBezTo>
                  <a:cubicBezTo>
                    <a:pt x="49" y="68"/>
                    <a:pt x="49" y="68"/>
                    <a:pt x="49" y="68"/>
                  </a:cubicBezTo>
                  <a:cubicBezTo>
                    <a:pt x="49" y="69"/>
                    <a:pt x="49" y="69"/>
                    <a:pt x="49" y="69"/>
                  </a:cubicBezTo>
                  <a:cubicBezTo>
                    <a:pt x="49" y="70"/>
                    <a:pt x="49" y="70"/>
                    <a:pt x="49" y="70"/>
                  </a:cubicBezTo>
                  <a:cubicBezTo>
                    <a:pt x="50" y="70"/>
                    <a:pt x="50" y="70"/>
                    <a:pt x="50" y="70"/>
                  </a:cubicBezTo>
                  <a:cubicBezTo>
                    <a:pt x="50" y="69"/>
                    <a:pt x="51" y="69"/>
                    <a:pt x="51" y="69"/>
                  </a:cubicBezTo>
                  <a:cubicBezTo>
                    <a:pt x="51" y="69"/>
                    <a:pt x="51" y="69"/>
                    <a:pt x="52" y="68"/>
                  </a:cubicBezTo>
                  <a:cubicBezTo>
                    <a:pt x="52" y="68"/>
                    <a:pt x="51" y="68"/>
                    <a:pt x="52" y="68"/>
                  </a:cubicBezTo>
                  <a:cubicBezTo>
                    <a:pt x="52" y="67"/>
                    <a:pt x="52" y="67"/>
                    <a:pt x="52" y="67"/>
                  </a:cubicBezTo>
                  <a:cubicBezTo>
                    <a:pt x="53" y="67"/>
                    <a:pt x="53" y="67"/>
                    <a:pt x="53" y="67"/>
                  </a:cubicBezTo>
                  <a:cubicBezTo>
                    <a:pt x="54" y="67"/>
                    <a:pt x="54" y="67"/>
                    <a:pt x="54" y="66"/>
                  </a:cubicBezTo>
                  <a:cubicBezTo>
                    <a:pt x="54" y="66"/>
                    <a:pt x="55" y="66"/>
                    <a:pt x="55" y="66"/>
                  </a:cubicBezTo>
                  <a:cubicBezTo>
                    <a:pt x="55" y="66"/>
                    <a:pt x="55" y="65"/>
                    <a:pt x="55" y="65"/>
                  </a:cubicBezTo>
                  <a:cubicBezTo>
                    <a:pt x="55" y="65"/>
                    <a:pt x="56" y="65"/>
                    <a:pt x="56" y="65"/>
                  </a:cubicBezTo>
                  <a:cubicBezTo>
                    <a:pt x="57" y="65"/>
                    <a:pt x="57" y="64"/>
                    <a:pt x="57" y="65"/>
                  </a:cubicBezTo>
                  <a:cubicBezTo>
                    <a:pt x="57" y="65"/>
                    <a:pt x="57" y="65"/>
                    <a:pt x="56" y="65"/>
                  </a:cubicBezTo>
                  <a:cubicBezTo>
                    <a:pt x="56" y="66"/>
                    <a:pt x="57" y="66"/>
                    <a:pt x="56" y="66"/>
                  </a:cubicBezTo>
                  <a:cubicBezTo>
                    <a:pt x="56" y="66"/>
                    <a:pt x="56" y="67"/>
                    <a:pt x="56" y="67"/>
                  </a:cubicBezTo>
                  <a:cubicBezTo>
                    <a:pt x="56" y="67"/>
                    <a:pt x="55" y="67"/>
                    <a:pt x="55" y="67"/>
                  </a:cubicBezTo>
                  <a:cubicBezTo>
                    <a:pt x="55" y="68"/>
                    <a:pt x="55" y="68"/>
                    <a:pt x="54" y="68"/>
                  </a:cubicBezTo>
                  <a:cubicBezTo>
                    <a:pt x="54" y="68"/>
                    <a:pt x="54" y="68"/>
                    <a:pt x="54" y="69"/>
                  </a:cubicBezTo>
                  <a:cubicBezTo>
                    <a:pt x="54" y="69"/>
                    <a:pt x="54" y="69"/>
                    <a:pt x="54" y="69"/>
                  </a:cubicBezTo>
                  <a:cubicBezTo>
                    <a:pt x="53" y="70"/>
                    <a:pt x="53" y="70"/>
                    <a:pt x="53" y="70"/>
                  </a:cubicBezTo>
                  <a:cubicBezTo>
                    <a:pt x="53" y="70"/>
                    <a:pt x="52" y="70"/>
                    <a:pt x="52" y="70"/>
                  </a:cubicBezTo>
                  <a:cubicBezTo>
                    <a:pt x="52" y="71"/>
                    <a:pt x="52" y="71"/>
                    <a:pt x="52" y="71"/>
                  </a:cubicBezTo>
                  <a:cubicBezTo>
                    <a:pt x="52" y="71"/>
                    <a:pt x="52" y="71"/>
                    <a:pt x="53" y="71"/>
                  </a:cubicBezTo>
                  <a:cubicBezTo>
                    <a:pt x="53" y="71"/>
                    <a:pt x="53" y="71"/>
                    <a:pt x="54" y="71"/>
                  </a:cubicBezTo>
                  <a:cubicBezTo>
                    <a:pt x="54" y="71"/>
                    <a:pt x="54" y="71"/>
                    <a:pt x="54" y="70"/>
                  </a:cubicBezTo>
                  <a:cubicBezTo>
                    <a:pt x="55" y="70"/>
                    <a:pt x="55" y="70"/>
                    <a:pt x="55" y="69"/>
                  </a:cubicBezTo>
                  <a:cubicBezTo>
                    <a:pt x="55" y="69"/>
                    <a:pt x="55" y="69"/>
                    <a:pt x="56" y="69"/>
                  </a:cubicBezTo>
                  <a:cubicBezTo>
                    <a:pt x="56" y="69"/>
                    <a:pt x="56" y="69"/>
                    <a:pt x="56" y="70"/>
                  </a:cubicBezTo>
                  <a:cubicBezTo>
                    <a:pt x="56" y="70"/>
                    <a:pt x="56" y="70"/>
                    <a:pt x="56" y="71"/>
                  </a:cubicBezTo>
                  <a:cubicBezTo>
                    <a:pt x="55" y="71"/>
                    <a:pt x="55" y="71"/>
                    <a:pt x="55" y="71"/>
                  </a:cubicBezTo>
                  <a:cubicBezTo>
                    <a:pt x="55" y="72"/>
                    <a:pt x="55" y="72"/>
                    <a:pt x="55" y="72"/>
                  </a:cubicBezTo>
                  <a:cubicBezTo>
                    <a:pt x="55" y="72"/>
                    <a:pt x="54" y="72"/>
                    <a:pt x="54" y="72"/>
                  </a:cubicBezTo>
                  <a:cubicBezTo>
                    <a:pt x="55" y="73"/>
                    <a:pt x="55" y="72"/>
                    <a:pt x="56" y="72"/>
                  </a:cubicBezTo>
                  <a:cubicBezTo>
                    <a:pt x="56" y="72"/>
                    <a:pt x="56" y="72"/>
                    <a:pt x="56" y="73"/>
                  </a:cubicBezTo>
                  <a:cubicBezTo>
                    <a:pt x="56" y="73"/>
                    <a:pt x="56" y="74"/>
                    <a:pt x="56" y="74"/>
                  </a:cubicBezTo>
                  <a:cubicBezTo>
                    <a:pt x="56" y="75"/>
                    <a:pt x="56" y="75"/>
                    <a:pt x="55" y="75"/>
                  </a:cubicBezTo>
                  <a:cubicBezTo>
                    <a:pt x="55" y="75"/>
                    <a:pt x="55" y="75"/>
                    <a:pt x="55" y="76"/>
                  </a:cubicBezTo>
                  <a:cubicBezTo>
                    <a:pt x="55" y="76"/>
                    <a:pt x="55" y="76"/>
                    <a:pt x="55" y="77"/>
                  </a:cubicBezTo>
                  <a:cubicBezTo>
                    <a:pt x="55" y="77"/>
                    <a:pt x="56" y="77"/>
                    <a:pt x="56" y="78"/>
                  </a:cubicBezTo>
                  <a:cubicBezTo>
                    <a:pt x="56" y="78"/>
                    <a:pt x="56" y="79"/>
                    <a:pt x="56" y="79"/>
                  </a:cubicBezTo>
                  <a:cubicBezTo>
                    <a:pt x="56" y="79"/>
                    <a:pt x="57" y="79"/>
                    <a:pt x="57" y="80"/>
                  </a:cubicBezTo>
                  <a:cubicBezTo>
                    <a:pt x="57" y="80"/>
                    <a:pt x="58" y="80"/>
                    <a:pt x="58" y="80"/>
                  </a:cubicBezTo>
                  <a:cubicBezTo>
                    <a:pt x="58" y="80"/>
                    <a:pt x="59" y="80"/>
                    <a:pt x="59" y="80"/>
                  </a:cubicBezTo>
                  <a:cubicBezTo>
                    <a:pt x="60" y="80"/>
                    <a:pt x="60" y="80"/>
                    <a:pt x="60" y="80"/>
                  </a:cubicBezTo>
                  <a:cubicBezTo>
                    <a:pt x="60" y="81"/>
                    <a:pt x="61" y="81"/>
                    <a:pt x="61" y="81"/>
                  </a:cubicBezTo>
                  <a:cubicBezTo>
                    <a:pt x="61" y="81"/>
                    <a:pt x="62" y="82"/>
                    <a:pt x="62" y="81"/>
                  </a:cubicBezTo>
                  <a:cubicBezTo>
                    <a:pt x="63" y="81"/>
                    <a:pt x="63" y="81"/>
                    <a:pt x="63" y="81"/>
                  </a:cubicBezTo>
                  <a:cubicBezTo>
                    <a:pt x="63" y="80"/>
                    <a:pt x="63" y="80"/>
                    <a:pt x="64" y="80"/>
                  </a:cubicBezTo>
                  <a:cubicBezTo>
                    <a:pt x="64" y="80"/>
                    <a:pt x="65" y="80"/>
                    <a:pt x="65" y="80"/>
                  </a:cubicBezTo>
                  <a:cubicBezTo>
                    <a:pt x="65" y="80"/>
                    <a:pt x="65" y="80"/>
                    <a:pt x="66" y="79"/>
                  </a:cubicBezTo>
                  <a:cubicBezTo>
                    <a:pt x="66" y="79"/>
                    <a:pt x="66" y="79"/>
                    <a:pt x="67" y="79"/>
                  </a:cubicBezTo>
                  <a:cubicBezTo>
                    <a:pt x="67" y="79"/>
                    <a:pt x="67" y="80"/>
                    <a:pt x="67" y="80"/>
                  </a:cubicBezTo>
                  <a:cubicBezTo>
                    <a:pt x="67" y="80"/>
                    <a:pt x="67" y="81"/>
                    <a:pt x="67" y="81"/>
                  </a:cubicBezTo>
                  <a:cubicBezTo>
                    <a:pt x="67" y="81"/>
                    <a:pt x="67" y="81"/>
                    <a:pt x="68" y="82"/>
                  </a:cubicBezTo>
                  <a:cubicBezTo>
                    <a:pt x="68" y="82"/>
                    <a:pt x="68" y="82"/>
                    <a:pt x="69" y="82"/>
                  </a:cubicBezTo>
                  <a:cubicBezTo>
                    <a:pt x="69" y="82"/>
                    <a:pt x="70" y="81"/>
                    <a:pt x="70" y="81"/>
                  </a:cubicBezTo>
                  <a:cubicBezTo>
                    <a:pt x="70" y="81"/>
                    <a:pt x="71" y="81"/>
                    <a:pt x="71" y="80"/>
                  </a:cubicBezTo>
                  <a:cubicBezTo>
                    <a:pt x="72" y="80"/>
                    <a:pt x="72" y="80"/>
                    <a:pt x="72" y="80"/>
                  </a:cubicBezTo>
                  <a:cubicBezTo>
                    <a:pt x="73" y="80"/>
                    <a:pt x="72" y="79"/>
                    <a:pt x="73" y="79"/>
                  </a:cubicBezTo>
                  <a:cubicBezTo>
                    <a:pt x="73" y="79"/>
                    <a:pt x="74" y="79"/>
                    <a:pt x="74" y="79"/>
                  </a:cubicBezTo>
                  <a:cubicBezTo>
                    <a:pt x="75" y="78"/>
                    <a:pt x="75" y="78"/>
                    <a:pt x="76" y="78"/>
                  </a:cubicBezTo>
                  <a:cubicBezTo>
                    <a:pt x="77" y="78"/>
                    <a:pt x="77" y="79"/>
                    <a:pt x="78" y="79"/>
                  </a:cubicBezTo>
                  <a:cubicBezTo>
                    <a:pt x="78" y="79"/>
                    <a:pt x="78" y="79"/>
                    <a:pt x="79" y="78"/>
                  </a:cubicBezTo>
                  <a:cubicBezTo>
                    <a:pt x="79" y="78"/>
                    <a:pt x="79" y="78"/>
                    <a:pt x="79" y="77"/>
                  </a:cubicBezTo>
                  <a:cubicBezTo>
                    <a:pt x="80" y="77"/>
                    <a:pt x="80" y="76"/>
                    <a:pt x="81" y="75"/>
                  </a:cubicBezTo>
                  <a:cubicBezTo>
                    <a:pt x="81" y="74"/>
                    <a:pt x="82" y="74"/>
                    <a:pt x="82" y="74"/>
                  </a:cubicBezTo>
                  <a:cubicBezTo>
                    <a:pt x="83" y="74"/>
                    <a:pt x="83" y="73"/>
                    <a:pt x="83" y="73"/>
                  </a:cubicBezTo>
                  <a:cubicBezTo>
                    <a:pt x="83" y="72"/>
                    <a:pt x="84" y="72"/>
                    <a:pt x="84" y="72"/>
                  </a:cubicBezTo>
                  <a:cubicBezTo>
                    <a:pt x="84" y="72"/>
                    <a:pt x="84" y="72"/>
                    <a:pt x="84" y="72"/>
                  </a:cubicBezTo>
                  <a:cubicBezTo>
                    <a:pt x="85" y="71"/>
                    <a:pt x="85" y="71"/>
                    <a:pt x="85" y="70"/>
                  </a:cubicBezTo>
                  <a:cubicBezTo>
                    <a:pt x="86" y="70"/>
                    <a:pt x="86" y="69"/>
                    <a:pt x="87" y="69"/>
                  </a:cubicBezTo>
                  <a:cubicBezTo>
                    <a:pt x="87" y="68"/>
                    <a:pt x="87" y="68"/>
                    <a:pt x="88" y="67"/>
                  </a:cubicBezTo>
                  <a:cubicBezTo>
                    <a:pt x="89" y="66"/>
                    <a:pt x="89" y="66"/>
                    <a:pt x="89" y="65"/>
                  </a:cubicBezTo>
                  <a:cubicBezTo>
                    <a:pt x="90" y="65"/>
                    <a:pt x="90" y="65"/>
                    <a:pt x="91" y="65"/>
                  </a:cubicBezTo>
                  <a:cubicBezTo>
                    <a:pt x="91" y="64"/>
                    <a:pt x="91" y="64"/>
                    <a:pt x="92" y="64"/>
                  </a:cubicBezTo>
                  <a:cubicBezTo>
                    <a:pt x="92" y="63"/>
                    <a:pt x="92" y="63"/>
                    <a:pt x="93" y="63"/>
                  </a:cubicBezTo>
                  <a:cubicBezTo>
                    <a:pt x="93" y="62"/>
                    <a:pt x="93" y="62"/>
                    <a:pt x="94" y="62"/>
                  </a:cubicBezTo>
                  <a:cubicBezTo>
                    <a:pt x="94" y="62"/>
                    <a:pt x="94" y="62"/>
                    <a:pt x="94" y="61"/>
                  </a:cubicBezTo>
                  <a:cubicBezTo>
                    <a:pt x="94" y="61"/>
                    <a:pt x="95" y="61"/>
                    <a:pt x="95" y="60"/>
                  </a:cubicBezTo>
                  <a:cubicBezTo>
                    <a:pt x="96" y="60"/>
                    <a:pt x="96" y="59"/>
                    <a:pt x="96" y="59"/>
                  </a:cubicBezTo>
                  <a:cubicBezTo>
                    <a:pt x="97" y="58"/>
                    <a:pt x="97" y="58"/>
                    <a:pt x="98" y="57"/>
                  </a:cubicBezTo>
                  <a:cubicBezTo>
                    <a:pt x="98" y="57"/>
                    <a:pt x="98" y="56"/>
                    <a:pt x="98" y="56"/>
                  </a:cubicBezTo>
                  <a:cubicBezTo>
                    <a:pt x="99" y="55"/>
                    <a:pt x="98" y="55"/>
                    <a:pt x="99" y="54"/>
                  </a:cubicBezTo>
                  <a:cubicBezTo>
                    <a:pt x="99" y="54"/>
                    <a:pt x="100" y="54"/>
                    <a:pt x="100" y="53"/>
                  </a:cubicBezTo>
                  <a:cubicBezTo>
                    <a:pt x="100" y="53"/>
                    <a:pt x="100" y="52"/>
                    <a:pt x="101" y="52"/>
                  </a:cubicBezTo>
                  <a:cubicBezTo>
                    <a:pt x="101" y="51"/>
                    <a:pt x="101" y="51"/>
                    <a:pt x="101" y="50"/>
                  </a:cubicBezTo>
                  <a:cubicBezTo>
                    <a:pt x="101" y="49"/>
                    <a:pt x="101" y="49"/>
                    <a:pt x="101" y="48"/>
                  </a:cubicBezTo>
                  <a:cubicBezTo>
                    <a:pt x="101" y="48"/>
                    <a:pt x="101" y="47"/>
                    <a:pt x="101" y="47"/>
                  </a:cubicBezTo>
                  <a:cubicBezTo>
                    <a:pt x="101" y="46"/>
                    <a:pt x="101" y="46"/>
                    <a:pt x="101" y="45"/>
                  </a:cubicBezTo>
                  <a:cubicBezTo>
                    <a:pt x="101" y="45"/>
                    <a:pt x="101" y="44"/>
                    <a:pt x="101" y="43"/>
                  </a:cubicBezTo>
                  <a:cubicBezTo>
                    <a:pt x="101" y="42"/>
                    <a:pt x="101" y="42"/>
                    <a:pt x="101" y="41"/>
                  </a:cubicBezTo>
                  <a:cubicBezTo>
                    <a:pt x="101" y="41"/>
                    <a:pt x="101" y="41"/>
                    <a:pt x="101" y="41"/>
                  </a:cubicBezTo>
                  <a:cubicBezTo>
                    <a:pt x="101" y="41"/>
                    <a:pt x="101" y="41"/>
                    <a:pt x="101" y="40"/>
                  </a:cubicBezTo>
                  <a:cubicBezTo>
                    <a:pt x="100" y="40"/>
                    <a:pt x="100" y="39"/>
                    <a:pt x="100" y="39"/>
                  </a:cubicBezTo>
                  <a:cubicBezTo>
                    <a:pt x="99" y="38"/>
                    <a:pt x="98" y="38"/>
                    <a:pt x="98" y="37"/>
                  </a:cubicBezTo>
                  <a:cubicBezTo>
                    <a:pt x="98" y="37"/>
                    <a:pt x="98" y="36"/>
                    <a:pt x="98" y="36"/>
                  </a:cubicBezTo>
                  <a:cubicBezTo>
                    <a:pt x="99" y="35"/>
                    <a:pt x="99" y="35"/>
                    <a:pt x="98" y="34"/>
                  </a:cubicBezTo>
                  <a:cubicBezTo>
                    <a:pt x="98" y="34"/>
                    <a:pt x="98" y="34"/>
                    <a:pt x="97" y="34"/>
                  </a:cubicBezTo>
                  <a:cubicBezTo>
                    <a:pt x="97" y="34"/>
                    <a:pt x="97" y="34"/>
                    <a:pt x="96" y="34"/>
                  </a:cubicBezTo>
                  <a:cubicBezTo>
                    <a:pt x="96" y="33"/>
                    <a:pt x="96" y="33"/>
                    <a:pt x="96" y="32"/>
                  </a:cubicBezTo>
                  <a:cubicBezTo>
                    <a:pt x="96" y="32"/>
                    <a:pt x="96" y="31"/>
                    <a:pt x="96" y="31"/>
                  </a:cubicBezTo>
                  <a:cubicBezTo>
                    <a:pt x="95" y="30"/>
                    <a:pt x="95" y="30"/>
                    <a:pt x="95" y="30"/>
                  </a:cubicBezTo>
                  <a:cubicBezTo>
                    <a:pt x="95" y="29"/>
                    <a:pt x="95" y="29"/>
                    <a:pt x="95" y="28"/>
                  </a:cubicBezTo>
                  <a:cubicBezTo>
                    <a:pt x="95" y="28"/>
                    <a:pt x="95" y="28"/>
                    <a:pt x="95" y="27"/>
                  </a:cubicBezTo>
                  <a:cubicBezTo>
                    <a:pt x="95" y="27"/>
                    <a:pt x="94" y="27"/>
                    <a:pt x="94" y="27"/>
                  </a:cubicBezTo>
                  <a:cubicBezTo>
                    <a:pt x="94" y="27"/>
                    <a:pt x="93" y="27"/>
                    <a:pt x="93" y="26"/>
                  </a:cubicBezTo>
                  <a:cubicBezTo>
                    <a:pt x="93" y="26"/>
                    <a:pt x="93" y="26"/>
                    <a:pt x="93" y="25"/>
                  </a:cubicBezTo>
                  <a:cubicBezTo>
                    <a:pt x="92" y="25"/>
                    <a:pt x="92" y="25"/>
                    <a:pt x="92" y="25"/>
                  </a:cubicBezTo>
                  <a:cubicBezTo>
                    <a:pt x="91" y="25"/>
                    <a:pt x="91" y="25"/>
                    <a:pt x="91" y="24"/>
                  </a:cubicBezTo>
                  <a:cubicBezTo>
                    <a:pt x="90" y="24"/>
                    <a:pt x="90" y="24"/>
                    <a:pt x="90" y="23"/>
                  </a:cubicBezTo>
                  <a:cubicBezTo>
                    <a:pt x="90" y="23"/>
                    <a:pt x="90" y="22"/>
                    <a:pt x="90" y="21"/>
                  </a:cubicBezTo>
                  <a:cubicBezTo>
                    <a:pt x="90" y="21"/>
                    <a:pt x="90" y="21"/>
                    <a:pt x="90" y="21"/>
                  </a:cubicBezTo>
                  <a:cubicBezTo>
                    <a:pt x="90" y="20"/>
                    <a:pt x="90" y="20"/>
                    <a:pt x="90" y="19"/>
                  </a:cubicBezTo>
                  <a:cubicBezTo>
                    <a:pt x="90" y="19"/>
                    <a:pt x="90" y="19"/>
                    <a:pt x="90" y="18"/>
                  </a:cubicBezTo>
                  <a:cubicBezTo>
                    <a:pt x="90" y="18"/>
                    <a:pt x="90" y="17"/>
                    <a:pt x="90" y="17"/>
                  </a:cubicBezTo>
                  <a:cubicBezTo>
                    <a:pt x="90" y="16"/>
                    <a:pt x="90" y="15"/>
                    <a:pt x="90" y="14"/>
                  </a:cubicBezTo>
                  <a:cubicBezTo>
                    <a:pt x="90" y="13"/>
                    <a:pt x="90" y="13"/>
                    <a:pt x="90" y="12"/>
                  </a:cubicBezTo>
                  <a:cubicBezTo>
                    <a:pt x="89" y="12"/>
                    <a:pt x="89" y="12"/>
                    <a:pt x="89" y="11"/>
                  </a:cubicBezTo>
                  <a:cubicBezTo>
                    <a:pt x="89" y="11"/>
                    <a:pt x="89" y="11"/>
                    <a:pt x="89" y="11"/>
                  </a:cubicBezTo>
                  <a:cubicBezTo>
                    <a:pt x="89" y="10"/>
                    <a:pt x="89" y="10"/>
                    <a:pt x="88" y="10"/>
                  </a:cubicBezTo>
                  <a:cubicBezTo>
                    <a:pt x="88" y="10"/>
                    <a:pt x="88" y="10"/>
                    <a:pt x="87" y="11"/>
                  </a:cubicBezTo>
                  <a:cubicBezTo>
                    <a:pt x="87" y="11"/>
                    <a:pt x="87" y="11"/>
                    <a:pt x="87" y="11"/>
                  </a:cubicBezTo>
                  <a:cubicBezTo>
                    <a:pt x="87" y="11"/>
                    <a:pt x="86" y="11"/>
                    <a:pt x="86" y="11"/>
                  </a:cubicBezTo>
                  <a:cubicBezTo>
                    <a:pt x="86" y="11"/>
                    <a:pt x="86" y="11"/>
                    <a:pt x="86" y="11"/>
                  </a:cubicBezTo>
                  <a:cubicBezTo>
                    <a:pt x="86" y="10"/>
                    <a:pt x="86" y="10"/>
                    <a:pt x="86" y="9"/>
                  </a:cubicBezTo>
                  <a:cubicBezTo>
                    <a:pt x="86" y="9"/>
                    <a:pt x="86" y="8"/>
                    <a:pt x="86" y="7"/>
                  </a:cubicBezTo>
                  <a:cubicBezTo>
                    <a:pt x="86" y="7"/>
                    <a:pt x="86" y="6"/>
                    <a:pt x="86" y="5"/>
                  </a:cubicBezTo>
                  <a:cubicBezTo>
                    <a:pt x="86" y="5"/>
                    <a:pt x="86" y="4"/>
                    <a:pt x="86" y="4"/>
                  </a:cubicBezTo>
                  <a:cubicBezTo>
                    <a:pt x="86" y="3"/>
                    <a:pt x="85" y="3"/>
                    <a:pt x="85" y="3"/>
                  </a:cubicBezTo>
                  <a:cubicBezTo>
                    <a:pt x="85" y="2"/>
                    <a:pt x="86" y="1"/>
                    <a:pt x="85" y="1"/>
                  </a:cubicBezTo>
                  <a:cubicBezTo>
                    <a:pt x="85" y="0"/>
                    <a:pt x="84" y="0"/>
                    <a:pt x="84" y="0"/>
                  </a:cubicBezTo>
                  <a:cubicBezTo>
                    <a:pt x="83" y="1"/>
                    <a:pt x="83" y="1"/>
                    <a:pt x="83" y="2"/>
                  </a:cubicBezTo>
                  <a:cubicBezTo>
                    <a:pt x="83" y="2"/>
                    <a:pt x="83" y="2"/>
                    <a:pt x="83" y="3"/>
                  </a:cubicBezTo>
                  <a:cubicBezTo>
                    <a:pt x="83" y="3"/>
                    <a:pt x="82" y="4"/>
                    <a:pt x="82" y="4"/>
                  </a:cubicBezTo>
                  <a:cubicBezTo>
                    <a:pt x="82" y="5"/>
                    <a:pt x="82" y="5"/>
                    <a:pt x="82" y="6"/>
                  </a:cubicBezTo>
                  <a:cubicBezTo>
                    <a:pt x="82" y="7"/>
                    <a:pt x="82" y="7"/>
                    <a:pt x="82" y="8"/>
                  </a:cubicBezTo>
                  <a:cubicBezTo>
                    <a:pt x="81" y="9"/>
                    <a:pt x="81" y="9"/>
                    <a:pt x="81" y="9"/>
                  </a:cubicBezTo>
                  <a:cubicBezTo>
                    <a:pt x="81" y="10"/>
                    <a:pt x="81" y="10"/>
                    <a:pt x="81" y="10"/>
                  </a:cubicBezTo>
                  <a:cubicBezTo>
                    <a:pt x="81" y="10"/>
                    <a:pt x="81" y="10"/>
                    <a:pt x="81" y="11"/>
                  </a:cubicBezTo>
                  <a:cubicBezTo>
                    <a:pt x="81" y="11"/>
                    <a:pt x="81" y="11"/>
                    <a:pt x="81" y="11"/>
                  </a:cubicBezTo>
                  <a:cubicBezTo>
                    <a:pt x="80" y="12"/>
                    <a:pt x="80" y="12"/>
                    <a:pt x="80" y="13"/>
                  </a:cubicBezTo>
                  <a:cubicBezTo>
                    <a:pt x="80" y="14"/>
                    <a:pt x="80" y="14"/>
                    <a:pt x="79" y="15"/>
                  </a:cubicBezTo>
                  <a:cubicBezTo>
                    <a:pt x="79" y="16"/>
                    <a:pt x="79" y="16"/>
                    <a:pt x="79" y="17"/>
                  </a:cubicBezTo>
                  <a:cubicBezTo>
                    <a:pt x="79" y="17"/>
                    <a:pt x="79" y="18"/>
                    <a:pt x="79" y="19"/>
                  </a:cubicBezTo>
                  <a:cubicBezTo>
                    <a:pt x="78" y="19"/>
                    <a:pt x="78" y="19"/>
                    <a:pt x="77" y="20"/>
                  </a:cubicBezTo>
                  <a:cubicBezTo>
                    <a:pt x="77" y="20"/>
                    <a:pt x="76" y="20"/>
                    <a:pt x="76" y="20"/>
                  </a:cubicBezTo>
                  <a:cubicBezTo>
                    <a:pt x="75" y="20"/>
                    <a:pt x="75" y="20"/>
                    <a:pt x="74" y="20"/>
                  </a:cubicBezTo>
                  <a:cubicBezTo>
                    <a:pt x="74" y="20"/>
                    <a:pt x="74" y="19"/>
                    <a:pt x="73" y="19"/>
                  </a:cubicBezTo>
                  <a:cubicBezTo>
                    <a:pt x="73" y="18"/>
                    <a:pt x="72" y="18"/>
                    <a:pt x="72" y="18"/>
                  </a:cubicBezTo>
                  <a:cubicBezTo>
                    <a:pt x="71" y="17"/>
                    <a:pt x="71" y="17"/>
                    <a:pt x="70" y="16"/>
                  </a:cubicBezTo>
                  <a:cubicBezTo>
                    <a:pt x="70" y="16"/>
                    <a:pt x="70" y="16"/>
                    <a:pt x="69" y="16"/>
                  </a:cubicBezTo>
                  <a:cubicBezTo>
                    <a:pt x="69" y="15"/>
                    <a:pt x="69" y="15"/>
                    <a:pt x="69" y="15"/>
                  </a:cubicBezTo>
                  <a:cubicBezTo>
                    <a:pt x="68" y="15"/>
                    <a:pt x="68" y="15"/>
                    <a:pt x="67" y="15"/>
                  </a:cubicBezTo>
                  <a:cubicBezTo>
                    <a:pt x="67" y="14"/>
                    <a:pt x="67" y="14"/>
                    <a:pt x="67" y="13"/>
                  </a:cubicBezTo>
                  <a:cubicBezTo>
                    <a:pt x="66" y="13"/>
                    <a:pt x="66" y="13"/>
                    <a:pt x="66" y="13"/>
                  </a:cubicBezTo>
                  <a:cubicBezTo>
                    <a:pt x="65" y="13"/>
                    <a:pt x="65" y="12"/>
                    <a:pt x="65" y="12"/>
                  </a:cubicBezTo>
                  <a:cubicBezTo>
                    <a:pt x="65" y="12"/>
                    <a:pt x="66" y="11"/>
                    <a:pt x="66" y="11"/>
                  </a:cubicBezTo>
                  <a:cubicBezTo>
                    <a:pt x="66" y="11"/>
                    <a:pt x="66" y="11"/>
                    <a:pt x="66" y="11"/>
                  </a:cubicBezTo>
                  <a:cubicBezTo>
                    <a:pt x="66" y="11"/>
                    <a:pt x="67" y="10"/>
                    <a:pt x="67" y="10"/>
                  </a:cubicBezTo>
                  <a:cubicBezTo>
                    <a:pt x="67" y="10"/>
                    <a:pt x="67" y="10"/>
                    <a:pt x="67" y="10"/>
                  </a:cubicBezTo>
                  <a:cubicBezTo>
                    <a:pt x="67" y="9"/>
                    <a:pt x="67" y="9"/>
                    <a:pt x="67" y="9"/>
                  </a:cubicBezTo>
                  <a:cubicBezTo>
                    <a:pt x="67" y="8"/>
                    <a:pt x="67" y="8"/>
                    <a:pt x="67" y="8"/>
                  </a:cubicBezTo>
                  <a:cubicBezTo>
                    <a:pt x="67" y="7"/>
                    <a:pt x="67" y="7"/>
                    <a:pt x="68" y="7"/>
                  </a:cubicBezTo>
                  <a:cubicBezTo>
                    <a:pt x="68" y="7"/>
                    <a:pt x="69" y="8"/>
                    <a:pt x="69" y="7"/>
                  </a:cubicBezTo>
                  <a:cubicBezTo>
                    <a:pt x="69" y="7"/>
                    <a:pt x="69" y="6"/>
                    <a:pt x="69" y="6"/>
                  </a:cubicBezTo>
                  <a:cubicBezTo>
                    <a:pt x="69" y="6"/>
                    <a:pt x="70" y="5"/>
                    <a:pt x="70" y="5"/>
                  </a:cubicBezTo>
                  <a:cubicBezTo>
                    <a:pt x="70" y="5"/>
                    <a:pt x="70" y="4"/>
                    <a:pt x="69" y="4"/>
                  </a:cubicBezTo>
                  <a:cubicBezTo>
                    <a:pt x="69" y="4"/>
                    <a:pt x="69" y="4"/>
                    <a:pt x="68" y="4"/>
                  </a:cubicBezTo>
                  <a:cubicBezTo>
                    <a:pt x="68" y="4"/>
                    <a:pt x="68" y="4"/>
                    <a:pt x="67" y="4"/>
                  </a:cubicBezTo>
                  <a:cubicBezTo>
                    <a:pt x="67" y="4"/>
                    <a:pt x="67" y="3"/>
                    <a:pt x="67" y="3"/>
                  </a:cubicBezTo>
                  <a:cubicBezTo>
                    <a:pt x="67" y="3"/>
                    <a:pt x="67" y="3"/>
                    <a:pt x="66" y="3"/>
                  </a:cubicBezTo>
                  <a:cubicBezTo>
                    <a:pt x="66" y="4"/>
                    <a:pt x="66" y="4"/>
                    <a:pt x="65" y="4"/>
                  </a:cubicBezTo>
                  <a:cubicBezTo>
                    <a:pt x="65" y="4"/>
                    <a:pt x="65" y="4"/>
                    <a:pt x="64" y="4"/>
                  </a:cubicBezTo>
                  <a:cubicBezTo>
                    <a:pt x="64" y="4"/>
                    <a:pt x="63" y="4"/>
                    <a:pt x="63" y="4"/>
                  </a:cubicBezTo>
                  <a:cubicBezTo>
                    <a:pt x="62" y="3"/>
                    <a:pt x="62" y="3"/>
                    <a:pt x="62" y="3"/>
                  </a:cubicBezTo>
                  <a:cubicBezTo>
                    <a:pt x="61" y="3"/>
                    <a:pt x="61" y="3"/>
                    <a:pt x="60" y="3"/>
                  </a:cubicBezTo>
                  <a:cubicBezTo>
                    <a:pt x="60" y="3"/>
                    <a:pt x="60" y="2"/>
                    <a:pt x="60" y="2"/>
                  </a:cubicBezTo>
                  <a:cubicBezTo>
                    <a:pt x="59" y="2"/>
                    <a:pt x="59" y="2"/>
                    <a:pt x="59" y="2"/>
                  </a:cubicBezTo>
                  <a:cubicBezTo>
                    <a:pt x="58" y="2"/>
                    <a:pt x="58" y="1"/>
                    <a:pt x="57" y="2"/>
                  </a:cubicBezTo>
                  <a:cubicBezTo>
                    <a:pt x="57" y="2"/>
                    <a:pt x="57" y="2"/>
                    <a:pt x="57" y="2"/>
                  </a:cubicBezTo>
                  <a:cubicBezTo>
                    <a:pt x="57" y="3"/>
                    <a:pt x="57" y="3"/>
                    <a:pt x="58" y="3"/>
                  </a:cubicBezTo>
                  <a:cubicBezTo>
                    <a:pt x="58" y="3"/>
                    <a:pt x="58" y="3"/>
                    <a:pt x="58" y="3"/>
                  </a:cubicBezTo>
                  <a:cubicBezTo>
                    <a:pt x="59" y="3"/>
                    <a:pt x="58" y="4"/>
                    <a:pt x="58" y="4"/>
                  </a:cubicBezTo>
                  <a:cubicBezTo>
                    <a:pt x="58" y="5"/>
                    <a:pt x="58" y="4"/>
                    <a:pt x="57" y="5"/>
                  </a:cubicBezTo>
                  <a:cubicBezTo>
                    <a:pt x="57" y="5"/>
                    <a:pt x="57" y="5"/>
                    <a:pt x="57" y="5"/>
                  </a:cubicBezTo>
                  <a:cubicBezTo>
                    <a:pt x="56" y="5"/>
                    <a:pt x="56" y="4"/>
                    <a:pt x="56" y="4"/>
                  </a:cubicBezTo>
                  <a:cubicBezTo>
                    <a:pt x="55" y="4"/>
                    <a:pt x="55" y="5"/>
                    <a:pt x="55" y="5"/>
                  </a:cubicBezTo>
                  <a:cubicBezTo>
                    <a:pt x="54" y="5"/>
                    <a:pt x="54" y="5"/>
                    <a:pt x="54" y="6"/>
                  </a:cubicBezTo>
                  <a:cubicBezTo>
                    <a:pt x="53" y="6"/>
                    <a:pt x="53" y="6"/>
                    <a:pt x="53" y="6"/>
                  </a:cubicBezTo>
                  <a:cubicBezTo>
                    <a:pt x="53" y="6"/>
                    <a:pt x="52" y="6"/>
                    <a:pt x="52" y="7"/>
                  </a:cubicBezTo>
                  <a:cubicBezTo>
                    <a:pt x="52" y="7"/>
                    <a:pt x="53" y="8"/>
                    <a:pt x="52" y="8"/>
                  </a:cubicBezTo>
                  <a:cubicBezTo>
                    <a:pt x="52" y="9"/>
                    <a:pt x="52" y="8"/>
                    <a:pt x="51" y="9"/>
                  </a:cubicBezTo>
                  <a:cubicBezTo>
                    <a:pt x="51" y="9"/>
                    <a:pt x="51" y="9"/>
                    <a:pt x="51" y="10"/>
                  </a:cubicBezTo>
                  <a:cubicBezTo>
                    <a:pt x="50" y="10"/>
                    <a:pt x="50" y="10"/>
                    <a:pt x="50" y="10"/>
                  </a:cubicBezTo>
                  <a:cubicBezTo>
                    <a:pt x="50" y="10"/>
                    <a:pt x="50" y="11"/>
                    <a:pt x="50" y="11"/>
                  </a:cubicBezTo>
                  <a:cubicBezTo>
                    <a:pt x="50" y="11"/>
                    <a:pt x="50" y="11"/>
                    <a:pt x="50" y="11"/>
                  </a:cubicBezTo>
                  <a:cubicBezTo>
                    <a:pt x="50" y="12"/>
                    <a:pt x="51" y="12"/>
                    <a:pt x="51" y="12"/>
                  </a:cubicBezTo>
                  <a:cubicBezTo>
                    <a:pt x="50" y="13"/>
                    <a:pt x="50" y="13"/>
                    <a:pt x="50" y="13"/>
                  </a:cubicBezTo>
                  <a:cubicBezTo>
                    <a:pt x="49" y="13"/>
                    <a:pt x="49" y="12"/>
                    <a:pt x="48" y="12"/>
                  </a:cubicBezTo>
                  <a:cubicBezTo>
                    <a:pt x="47" y="12"/>
                    <a:pt x="47" y="13"/>
                    <a:pt x="47" y="13"/>
                  </a:cubicBezTo>
                  <a:cubicBezTo>
                    <a:pt x="47" y="13"/>
                    <a:pt x="47" y="12"/>
                    <a:pt x="47" y="12"/>
                  </a:cubicBezTo>
                  <a:cubicBezTo>
                    <a:pt x="46" y="12"/>
                    <a:pt x="46" y="12"/>
                    <a:pt x="46" y="11"/>
                  </a:cubicBezTo>
                  <a:cubicBezTo>
                    <a:pt x="46" y="11"/>
                    <a:pt x="46" y="11"/>
                    <a:pt x="46" y="11"/>
                  </a:cubicBezTo>
                  <a:cubicBezTo>
                    <a:pt x="46" y="10"/>
                    <a:pt x="46" y="10"/>
                    <a:pt x="45" y="10"/>
                  </a:cubicBezTo>
                  <a:cubicBezTo>
                    <a:pt x="45" y="10"/>
                    <a:pt x="45" y="10"/>
                    <a:pt x="44" y="9"/>
                  </a:cubicBezTo>
                  <a:cubicBezTo>
                    <a:pt x="44" y="9"/>
                    <a:pt x="44" y="9"/>
                    <a:pt x="43" y="9"/>
                  </a:cubicBezTo>
                  <a:cubicBezTo>
                    <a:pt x="43" y="9"/>
                    <a:pt x="43" y="9"/>
                    <a:pt x="42" y="10"/>
                  </a:cubicBezTo>
                  <a:cubicBezTo>
                    <a:pt x="42" y="10"/>
                    <a:pt x="42" y="10"/>
                    <a:pt x="42" y="11"/>
                  </a:cubicBezTo>
                  <a:cubicBezTo>
                    <a:pt x="42" y="11"/>
                    <a:pt x="42" y="11"/>
                    <a:pt x="42" y="11"/>
                  </a:cubicBezTo>
                  <a:cubicBezTo>
                    <a:pt x="41" y="11"/>
                    <a:pt x="41" y="11"/>
                    <a:pt x="40" y="11"/>
                  </a:cubicBezTo>
                  <a:cubicBezTo>
                    <a:pt x="40" y="11"/>
                    <a:pt x="40" y="12"/>
                    <a:pt x="39" y="12"/>
                  </a:cubicBezTo>
                  <a:cubicBezTo>
                    <a:pt x="39" y="13"/>
                    <a:pt x="39" y="13"/>
                    <a:pt x="39" y="13"/>
                  </a:cubicBezTo>
                  <a:cubicBezTo>
                    <a:pt x="38" y="14"/>
                    <a:pt x="38" y="13"/>
                    <a:pt x="37" y="14"/>
                  </a:cubicBezTo>
                  <a:cubicBezTo>
                    <a:pt x="37" y="14"/>
                    <a:pt x="37" y="14"/>
                    <a:pt x="37" y="15"/>
                  </a:cubicBezTo>
                  <a:cubicBezTo>
                    <a:pt x="37" y="15"/>
                    <a:pt x="37" y="16"/>
                    <a:pt x="37" y="16"/>
                  </a:cubicBezTo>
                  <a:cubicBezTo>
                    <a:pt x="36" y="16"/>
                    <a:pt x="36" y="16"/>
                    <a:pt x="36" y="17"/>
                  </a:cubicBezTo>
                  <a:cubicBezTo>
                    <a:pt x="35" y="17"/>
                    <a:pt x="34" y="16"/>
                    <a:pt x="34" y="17"/>
                  </a:cubicBezTo>
                  <a:cubicBezTo>
                    <a:pt x="34" y="17"/>
                    <a:pt x="34" y="17"/>
                    <a:pt x="35" y="18"/>
                  </a:cubicBezTo>
                  <a:cubicBezTo>
                    <a:pt x="35" y="18"/>
                    <a:pt x="34" y="19"/>
                    <a:pt x="33" y="19"/>
                  </a:cubicBezTo>
                  <a:cubicBezTo>
                    <a:pt x="33" y="19"/>
                    <a:pt x="33" y="19"/>
                    <a:pt x="33" y="18"/>
                  </a:cubicBezTo>
                  <a:cubicBezTo>
                    <a:pt x="33" y="18"/>
                    <a:pt x="33" y="17"/>
                    <a:pt x="33" y="17"/>
                  </a:cubicBezTo>
                  <a:cubicBezTo>
                    <a:pt x="32" y="17"/>
                    <a:pt x="32" y="17"/>
                    <a:pt x="32" y="17"/>
                  </a:cubicBezTo>
                  <a:cubicBezTo>
                    <a:pt x="31" y="18"/>
                    <a:pt x="31" y="18"/>
                    <a:pt x="31" y="19"/>
                  </a:cubicBezTo>
                  <a:cubicBezTo>
                    <a:pt x="31" y="19"/>
                    <a:pt x="31" y="19"/>
                    <a:pt x="30" y="20"/>
                  </a:cubicBezTo>
                  <a:cubicBezTo>
                    <a:pt x="30" y="20"/>
                    <a:pt x="30" y="20"/>
                    <a:pt x="30" y="20"/>
                  </a:cubicBezTo>
                  <a:cubicBezTo>
                    <a:pt x="30" y="20"/>
                    <a:pt x="30" y="21"/>
                    <a:pt x="30" y="21"/>
                  </a:cubicBezTo>
                  <a:cubicBezTo>
                    <a:pt x="30" y="21"/>
                    <a:pt x="30" y="22"/>
                    <a:pt x="30" y="22"/>
                  </a:cubicBezTo>
                  <a:cubicBezTo>
                    <a:pt x="30" y="22"/>
                    <a:pt x="29" y="22"/>
                    <a:pt x="29" y="23"/>
                  </a:cubicBezTo>
                  <a:cubicBezTo>
                    <a:pt x="29" y="23"/>
                    <a:pt x="28" y="23"/>
                    <a:pt x="28" y="24"/>
                  </a:cubicBezTo>
                  <a:cubicBezTo>
                    <a:pt x="28" y="24"/>
                    <a:pt x="27" y="24"/>
                    <a:pt x="27" y="25"/>
                  </a:cubicBezTo>
                  <a:cubicBezTo>
                    <a:pt x="27" y="25"/>
                    <a:pt x="27" y="25"/>
                    <a:pt x="27" y="26"/>
                  </a:cubicBezTo>
                  <a:cubicBezTo>
                    <a:pt x="27" y="26"/>
                    <a:pt x="26" y="26"/>
                    <a:pt x="26" y="27"/>
                  </a:cubicBezTo>
                  <a:cubicBezTo>
                    <a:pt x="26" y="27"/>
                    <a:pt x="26" y="27"/>
                    <a:pt x="25" y="27"/>
                  </a:cubicBezTo>
                  <a:cubicBezTo>
                    <a:pt x="25" y="27"/>
                    <a:pt x="25" y="27"/>
                    <a:pt x="24" y="27"/>
                  </a:cubicBezTo>
                  <a:cubicBezTo>
                    <a:pt x="23" y="28"/>
                    <a:pt x="23" y="27"/>
                    <a:pt x="22" y="27"/>
                  </a:cubicBezTo>
                  <a:cubicBezTo>
                    <a:pt x="22" y="27"/>
                    <a:pt x="21" y="27"/>
                    <a:pt x="21" y="27"/>
                  </a:cubicBezTo>
                  <a:cubicBezTo>
                    <a:pt x="21" y="28"/>
                    <a:pt x="21" y="28"/>
                    <a:pt x="20" y="28"/>
                  </a:cubicBezTo>
                  <a:cubicBezTo>
                    <a:pt x="20" y="29"/>
                    <a:pt x="20" y="28"/>
                    <a:pt x="19" y="28"/>
                  </a:cubicBezTo>
                  <a:cubicBezTo>
                    <a:pt x="19" y="28"/>
                    <a:pt x="18" y="28"/>
                    <a:pt x="18" y="29"/>
                  </a:cubicBezTo>
                  <a:cubicBezTo>
                    <a:pt x="18" y="29"/>
                    <a:pt x="18" y="29"/>
                    <a:pt x="17" y="29"/>
                  </a:cubicBezTo>
                  <a:cubicBezTo>
                    <a:pt x="17" y="30"/>
                    <a:pt x="17" y="29"/>
                    <a:pt x="16" y="30"/>
                  </a:cubicBezTo>
                  <a:cubicBezTo>
                    <a:pt x="16" y="30"/>
                    <a:pt x="16" y="29"/>
                    <a:pt x="15" y="29"/>
                  </a:cubicBezTo>
                  <a:cubicBezTo>
                    <a:pt x="15" y="30"/>
                    <a:pt x="14" y="30"/>
                    <a:pt x="14" y="30"/>
                  </a:cubicBezTo>
                  <a:cubicBezTo>
                    <a:pt x="14" y="30"/>
                    <a:pt x="13" y="30"/>
                    <a:pt x="13" y="30"/>
                  </a:cubicBezTo>
                  <a:cubicBezTo>
                    <a:pt x="13" y="30"/>
                    <a:pt x="12" y="31"/>
                    <a:pt x="12" y="31"/>
                  </a:cubicBezTo>
                  <a:cubicBezTo>
                    <a:pt x="12" y="31"/>
                    <a:pt x="12" y="31"/>
                    <a:pt x="11" y="31"/>
                  </a:cubicBezTo>
                  <a:cubicBezTo>
                    <a:pt x="11" y="32"/>
                    <a:pt x="11" y="32"/>
                    <a:pt x="11" y="32"/>
                  </a:cubicBezTo>
                  <a:cubicBezTo>
                    <a:pt x="10" y="32"/>
                    <a:pt x="10" y="32"/>
                    <a:pt x="10" y="32"/>
                  </a:cubicBezTo>
                  <a:cubicBezTo>
                    <a:pt x="9" y="33"/>
                    <a:pt x="9" y="33"/>
                    <a:pt x="9" y="33"/>
                  </a:cubicBezTo>
                  <a:cubicBezTo>
                    <a:pt x="9" y="33"/>
                    <a:pt x="9" y="33"/>
                    <a:pt x="8" y="34"/>
                  </a:cubicBezTo>
                  <a:cubicBezTo>
                    <a:pt x="8" y="34"/>
                    <a:pt x="8" y="34"/>
                    <a:pt x="8" y="34"/>
                  </a:cubicBezTo>
                  <a:cubicBezTo>
                    <a:pt x="8" y="34"/>
                    <a:pt x="8" y="34"/>
                    <a:pt x="7" y="34"/>
                  </a:cubicBezTo>
                  <a:cubicBezTo>
                    <a:pt x="7" y="34"/>
                    <a:pt x="7" y="34"/>
                    <a:pt x="7" y="34"/>
                  </a:cubicBezTo>
                  <a:cubicBezTo>
                    <a:pt x="7" y="35"/>
                    <a:pt x="7" y="35"/>
                    <a:pt x="7" y="36"/>
                  </a:cubicBezTo>
                  <a:cubicBezTo>
                    <a:pt x="7" y="36"/>
                    <a:pt x="7" y="36"/>
                    <a:pt x="7" y="36"/>
                  </a:cubicBezTo>
                  <a:cubicBezTo>
                    <a:pt x="7" y="37"/>
                    <a:pt x="7" y="37"/>
                    <a:pt x="6" y="37"/>
                  </a:cubicBezTo>
                  <a:cubicBezTo>
                    <a:pt x="6" y="38"/>
                    <a:pt x="6" y="38"/>
                    <a:pt x="6" y="38"/>
                  </a:cubicBezTo>
                  <a:cubicBezTo>
                    <a:pt x="6" y="39"/>
                    <a:pt x="5" y="39"/>
                    <a:pt x="5" y="39"/>
                  </a:cubicBezTo>
                  <a:cubicBezTo>
                    <a:pt x="5" y="40"/>
                    <a:pt x="5" y="40"/>
                    <a:pt x="5" y="41"/>
                  </a:cubicBezTo>
                  <a:cubicBezTo>
                    <a:pt x="5" y="41"/>
                    <a:pt x="5" y="41"/>
                    <a:pt x="5" y="41"/>
                  </a:cubicBezTo>
                  <a:cubicBezTo>
                    <a:pt x="5" y="41"/>
                    <a:pt x="5" y="41"/>
                    <a:pt x="6" y="42"/>
                  </a:cubicBezTo>
                  <a:cubicBezTo>
                    <a:pt x="6" y="42"/>
                    <a:pt x="6" y="42"/>
                    <a:pt x="6" y="43"/>
                  </a:cubicBezTo>
                  <a:cubicBezTo>
                    <a:pt x="6" y="44"/>
                    <a:pt x="6" y="44"/>
                    <a:pt x="6" y="45"/>
                  </a:cubicBezTo>
                  <a:cubicBezTo>
                    <a:pt x="6" y="45"/>
                    <a:pt x="6" y="45"/>
                    <a:pt x="5" y="45"/>
                  </a:cubicBezTo>
                  <a:cubicBezTo>
                    <a:pt x="5" y="45"/>
                    <a:pt x="5" y="45"/>
                    <a:pt x="5" y="44"/>
                  </a:cubicBezTo>
                  <a:cubicBezTo>
                    <a:pt x="5" y="44"/>
                    <a:pt x="5" y="43"/>
                    <a:pt x="4" y="43"/>
                  </a:cubicBezTo>
                  <a:cubicBezTo>
                    <a:pt x="4" y="43"/>
                    <a:pt x="4" y="44"/>
                    <a:pt x="4" y="44"/>
                  </a:cubicBezTo>
                  <a:cubicBezTo>
                    <a:pt x="4" y="44"/>
                    <a:pt x="4" y="44"/>
                    <a:pt x="4" y="45"/>
                  </a:cubicBezTo>
                  <a:cubicBezTo>
                    <a:pt x="4" y="45"/>
                    <a:pt x="4" y="45"/>
                    <a:pt x="4" y="46"/>
                  </a:cubicBezTo>
                  <a:cubicBezTo>
                    <a:pt x="4" y="46"/>
                    <a:pt x="3" y="45"/>
                    <a:pt x="3" y="45"/>
                  </a:cubicBezTo>
                  <a:cubicBezTo>
                    <a:pt x="3" y="45"/>
                    <a:pt x="3" y="46"/>
                    <a:pt x="3" y="46"/>
                  </a:cubicBezTo>
                  <a:cubicBezTo>
                    <a:pt x="3" y="47"/>
                    <a:pt x="3" y="47"/>
                    <a:pt x="4" y="47"/>
                  </a:cubicBezTo>
                  <a:cubicBezTo>
                    <a:pt x="4" y="48"/>
                    <a:pt x="4" y="48"/>
                    <a:pt x="4" y="48"/>
                  </a:cubicBezTo>
                  <a:cubicBezTo>
                    <a:pt x="4" y="49"/>
                    <a:pt x="4" y="49"/>
                    <a:pt x="4" y="49"/>
                  </a:cubicBezTo>
                  <a:cubicBezTo>
                    <a:pt x="4" y="50"/>
                    <a:pt x="4" y="50"/>
                    <a:pt x="4" y="51"/>
                  </a:cubicBezTo>
                  <a:cubicBezTo>
                    <a:pt x="4" y="51"/>
                    <a:pt x="5" y="52"/>
                    <a:pt x="5" y="52"/>
                  </a:cubicBezTo>
                  <a:cubicBezTo>
                    <a:pt x="5" y="53"/>
                    <a:pt x="5" y="53"/>
                    <a:pt x="5" y="54"/>
                  </a:cubicBezTo>
                  <a:cubicBezTo>
                    <a:pt x="5" y="54"/>
                    <a:pt x="4" y="55"/>
                    <a:pt x="4" y="55"/>
                  </a:cubicBezTo>
                  <a:cubicBezTo>
                    <a:pt x="4" y="56"/>
                    <a:pt x="4" y="57"/>
                    <a:pt x="4" y="57"/>
                  </a:cubicBezTo>
                  <a:cubicBezTo>
                    <a:pt x="4" y="58"/>
                    <a:pt x="4" y="59"/>
                    <a:pt x="4" y="60"/>
                  </a:cubicBezTo>
                  <a:cubicBezTo>
                    <a:pt x="4" y="60"/>
                    <a:pt x="4" y="61"/>
                    <a:pt x="4" y="61"/>
                  </a:cubicBezTo>
                  <a:cubicBezTo>
                    <a:pt x="4" y="62"/>
                    <a:pt x="4" y="62"/>
                    <a:pt x="4" y="62"/>
                  </a:cubicBezTo>
                  <a:cubicBezTo>
                    <a:pt x="4" y="62"/>
                    <a:pt x="4" y="63"/>
                    <a:pt x="4" y="63"/>
                  </a:cubicBezTo>
                  <a:cubicBezTo>
                    <a:pt x="4" y="64"/>
                    <a:pt x="3" y="64"/>
                    <a:pt x="3" y="64"/>
                  </a:cubicBezTo>
                  <a:cubicBezTo>
                    <a:pt x="3" y="65"/>
                    <a:pt x="3" y="66"/>
                    <a:pt x="2" y="66"/>
                  </a:cubicBezTo>
                  <a:cubicBezTo>
                    <a:pt x="2" y="66"/>
                    <a:pt x="2" y="66"/>
                    <a:pt x="1" y="67"/>
                  </a:cubicBezTo>
                  <a:cubicBezTo>
                    <a:pt x="1" y="67"/>
                    <a:pt x="1" y="67"/>
                    <a:pt x="0" y="67"/>
                  </a:cubicBezTo>
                  <a:cubicBezTo>
                    <a:pt x="0" y="67"/>
                    <a:pt x="0" y="68"/>
                    <a:pt x="0" y="68"/>
                  </a:cubicBezTo>
                  <a:cubicBezTo>
                    <a:pt x="1" y="68"/>
                    <a:pt x="1" y="68"/>
                    <a:pt x="1" y="69"/>
                  </a:cubicBezTo>
                </a:path>
              </a:pathLst>
            </a:custGeom>
            <a:solidFill>
              <a:schemeClr val="accent5"/>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92" name="Freeform 82"/>
            <p:cNvSpPr>
              <a:spLocks/>
            </p:cNvSpPr>
            <p:nvPr/>
          </p:nvSpPr>
          <p:spPr bwMode="auto">
            <a:xfrm>
              <a:off x="14171233" y="6612612"/>
              <a:ext cx="65592" cy="49670"/>
            </a:xfrm>
            <a:custGeom>
              <a:avLst/>
              <a:gdLst>
                <a:gd name="T0" fmla="*/ 1 w 4"/>
                <a:gd name="T1" fmla="*/ 2 h 3"/>
                <a:gd name="T2" fmla="*/ 1 w 4"/>
                <a:gd name="T3" fmla="*/ 2 h 3"/>
                <a:gd name="T4" fmla="*/ 1 w 4"/>
                <a:gd name="T5" fmla="*/ 3 h 3"/>
                <a:gd name="T6" fmla="*/ 2 w 4"/>
                <a:gd name="T7" fmla="*/ 3 h 3"/>
                <a:gd name="T8" fmla="*/ 3 w 4"/>
                <a:gd name="T9" fmla="*/ 2 h 3"/>
                <a:gd name="T10" fmla="*/ 4 w 4"/>
                <a:gd name="T11" fmla="*/ 1 h 3"/>
                <a:gd name="T12" fmla="*/ 3 w 4"/>
                <a:gd name="T13" fmla="*/ 1 h 3"/>
                <a:gd name="T14" fmla="*/ 2 w 4"/>
                <a:gd name="T15" fmla="*/ 1 h 3"/>
                <a:gd name="T16" fmla="*/ 1 w 4"/>
                <a:gd name="T17" fmla="*/ 1 h 3"/>
                <a:gd name="T18" fmla="*/ 0 w 4"/>
                <a:gd name="T19" fmla="*/ 1 h 3"/>
                <a:gd name="T20" fmla="*/ 0 w 4"/>
                <a:gd name="T21" fmla="*/ 2 h 3"/>
                <a:gd name="T22" fmla="*/ 1 w 4"/>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2"/>
                  </a:moveTo>
                  <a:cubicBezTo>
                    <a:pt x="1" y="2"/>
                    <a:pt x="1" y="2"/>
                    <a:pt x="1" y="2"/>
                  </a:cubicBezTo>
                  <a:cubicBezTo>
                    <a:pt x="1" y="3"/>
                    <a:pt x="1" y="3"/>
                    <a:pt x="1" y="3"/>
                  </a:cubicBezTo>
                  <a:cubicBezTo>
                    <a:pt x="1" y="3"/>
                    <a:pt x="2" y="3"/>
                    <a:pt x="2" y="3"/>
                  </a:cubicBezTo>
                  <a:cubicBezTo>
                    <a:pt x="3" y="2"/>
                    <a:pt x="3" y="2"/>
                    <a:pt x="3" y="2"/>
                  </a:cubicBezTo>
                  <a:cubicBezTo>
                    <a:pt x="3" y="2"/>
                    <a:pt x="4" y="2"/>
                    <a:pt x="4" y="1"/>
                  </a:cubicBezTo>
                  <a:cubicBezTo>
                    <a:pt x="4" y="1"/>
                    <a:pt x="4" y="1"/>
                    <a:pt x="3" y="1"/>
                  </a:cubicBezTo>
                  <a:cubicBezTo>
                    <a:pt x="3" y="0"/>
                    <a:pt x="3" y="1"/>
                    <a:pt x="2" y="1"/>
                  </a:cubicBezTo>
                  <a:cubicBezTo>
                    <a:pt x="2" y="1"/>
                    <a:pt x="2" y="1"/>
                    <a:pt x="1" y="1"/>
                  </a:cubicBezTo>
                  <a:cubicBezTo>
                    <a:pt x="1" y="1"/>
                    <a:pt x="0" y="0"/>
                    <a:pt x="0" y="1"/>
                  </a:cubicBezTo>
                  <a:cubicBezTo>
                    <a:pt x="0" y="1"/>
                    <a:pt x="0" y="1"/>
                    <a:pt x="0" y="2"/>
                  </a:cubicBezTo>
                  <a:cubicBezTo>
                    <a:pt x="0" y="2"/>
                    <a:pt x="0"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93" name="Freeform 83"/>
            <p:cNvSpPr>
              <a:spLocks/>
            </p:cNvSpPr>
            <p:nvPr/>
          </p:nvSpPr>
          <p:spPr bwMode="auto">
            <a:xfrm>
              <a:off x="14105643" y="7757375"/>
              <a:ext cx="65592" cy="16557"/>
            </a:xfrm>
            <a:custGeom>
              <a:avLst/>
              <a:gdLst>
                <a:gd name="T0" fmla="*/ 1 w 4"/>
                <a:gd name="T1" fmla="*/ 1 h 1"/>
                <a:gd name="T2" fmla="*/ 2 w 4"/>
                <a:gd name="T3" fmla="*/ 1 h 1"/>
                <a:gd name="T4" fmla="*/ 3 w 4"/>
                <a:gd name="T5" fmla="*/ 1 h 1"/>
                <a:gd name="T6" fmla="*/ 4 w 4"/>
                <a:gd name="T7" fmla="*/ 1 h 1"/>
                <a:gd name="T8" fmla="*/ 4 w 4"/>
                <a:gd name="T9" fmla="*/ 0 h 1"/>
                <a:gd name="T10" fmla="*/ 3 w 4"/>
                <a:gd name="T11" fmla="*/ 0 h 1"/>
                <a:gd name="T12" fmla="*/ 2 w 4"/>
                <a:gd name="T13" fmla="*/ 0 h 1"/>
                <a:gd name="T14" fmla="*/ 0 w 4"/>
                <a:gd name="T15" fmla="*/ 1 h 1"/>
                <a:gd name="T16" fmla="*/ 0 w 4"/>
                <a:gd name="T17" fmla="*/ 1 h 1"/>
                <a:gd name="T18" fmla="*/ 1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1" y="1"/>
                  </a:moveTo>
                  <a:cubicBezTo>
                    <a:pt x="1" y="1"/>
                    <a:pt x="2" y="1"/>
                    <a:pt x="2" y="1"/>
                  </a:cubicBezTo>
                  <a:cubicBezTo>
                    <a:pt x="2" y="1"/>
                    <a:pt x="2" y="1"/>
                    <a:pt x="3" y="1"/>
                  </a:cubicBezTo>
                  <a:cubicBezTo>
                    <a:pt x="3" y="1"/>
                    <a:pt x="3" y="1"/>
                    <a:pt x="4" y="1"/>
                  </a:cubicBezTo>
                  <a:cubicBezTo>
                    <a:pt x="4" y="1"/>
                    <a:pt x="4" y="1"/>
                    <a:pt x="4" y="0"/>
                  </a:cubicBezTo>
                  <a:cubicBezTo>
                    <a:pt x="4" y="0"/>
                    <a:pt x="3" y="0"/>
                    <a:pt x="3" y="0"/>
                  </a:cubicBezTo>
                  <a:cubicBezTo>
                    <a:pt x="2" y="0"/>
                    <a:pt x="2" y="0"/>
                    <a:pt x="2" y="0"/>
                  </a:cubicBezTo>
                  <a:cubicBezTo>
                    <a:pt x="1" y="0"/>
                    <a:pt x="1" y="0"/>
                    <a:pt x="0" y="1"/>
                  </a:cubicBezTo>
                  <a:cubicBezTo>
                    <a:pt x="0" y="1"/>
                    <a:pt x="0" y="1"/>
                    <a:pt x="0" y="1"/>
                  </a:cubicBezTo>
                  <a:cubicBezTo>
                    <a:pt x="0" y="1"/>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94" name="Freeform 84"/>
            <p:cNvSpPr>
              <a:spLocks/>
            </p:cNvSpPr>
            <p:nvPr/>
          </p:nvSpPr>
          <p:spPr bwMode="auto">
            <a:xfrm>
              <a:off x="14287839" y="7951322"/>
              <a:ext cx="31582" cy="14191"/>
            </a:xfrm>
            <a:custGeom>
              <a:avLst/>
              <a:gdLst>
                <a:gd name="T0" fmla="*/ 1 w 2"/>
                <a:gd name="T1" fmla="*/ 1 h 1"/>
                <a:gd name="T2" fmla="*/ 1 w 2"/>
                <a:gd name="T3" fmla="*/ 1 h 1"/>
                <a:gd name="T4" fmla="*/ 2 w 2"/>
                <a:gd name="T5" fmla="*/ 0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1" y="0"/>
                    <a:pt x="2" y="0"/>
                    <a:pt x="2" y="0"/>
                  </a:cubicBezTo>
                  <a:cubicBezTo>
                    <a:pt x="2" y="0"/>
                    <a:pt x="1" y="0"/>
                    <a:pt x="1" y="0"/>
                  </a:cubicBezTo>
                  <a:cubicBezTo>
                    <a:pt x="1" y="0"/>
                    <a:pt x="1" y="0"/>
                    <a:pt x="0" y="0"/>
                  </a:cubicBezTo>
                  <a:cubicBezTo>
                    <a:pt x="0" y="0"/>
                    <a:pt x="0" y="0"/>
                    <a:pt x="0" y="1"/>
                  </a:cubicBezTo>
                  <a:cubicBezTo>
                    <a:pt x="0" y="1"/>
                    <a:pt x="0"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95" name="Freeform 85"/>
            <p:cNvSpPr>
              <a:spLocks/>
            </p:cNvSpPr>
            <p:nvPr/>
          </p:nvSpPr>
          <p:spPr bwMode="auto">
            <a:xfrm>
              <a:off x="14436027" y="7951322"/>
              <a:ext cx="34010" cy="30749"/>
            </a:xfrm>
            <a:custGeom>
              <a:avLst/>
              <a:gdLst>
                <a:gd name="T0" fmla="*/ 1 w 2"/>
                <a:gd name="T1" fmla="*/ 2 h 2"/>
                <a:gd name="T2" fmla="*/ 2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0"/>
                    <a:pt x="2" y="0"/>
                  </a:cubicBezTo>
                  <a:cubicBezTo>
                    <a:pt x="2" y="0"/>
                    <a:pt x="2" y="0"/>
                    <a:pt x="1" y="0"/>
                  </a:cubicBezTo>
                  <a:cubicBezTo>
                    <a:pt x="1" y="0"/>
                    <a:pt x="1" y="0"/>
                    <a:pt x="1" y="0"/>
                  </a:cubicBezTo>
                  <a:cubicBezTo>
                    <a:pt x="0" y="1"/>
                    <a:pt x="0" y="1"/>
                    <a:pt x="0" y="1"/>
                  </a:cubicBezTo>
                  <a:cubicBezTo>
                    <a:pt x="0" y="1"/>
                    <a:pt x="0" y="1"/>
                    <a:pt x="0" y="2"/>
                  </a:cubicBezTo>
                  <a:cubicBezTo>
                    <a:pt x="1" y="2"/>
                    <a:pt x="1"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96" name="Freeform 86"/>
            <p:cNvSpPr>
              <a:spLocks/>
            </p:cNvSpPr>
            <p:nvPr/>
          </p:nvSpPr>
          <p:spPr bwMode="auto">
            <a:xfrm>
              <a:off x="14253829" y="7998626"/>
              <a:ext cx="199203" cy="127721"/>
            </a:xfrm>
            <a:custGeom>
              <a:avLst/>
              <a:gdLst>
                <a:gd name="T0" fmla="*/ 1 w 12"/>
                <a:gd name="T1" fmla="*/ 8 h 8"/>
                <a:gd name="T2" fmla="*/ 2 w 12"/>
                <a:gd name="T3" fmla="*/ 8 h 8"/>
                <a:gd name="T4" fmla="*/ 3 w 12"/>
                <a:gd name="T5" fmla="*/ 7 h 8"/>
                <a:gd name="T6" fmla="*/ 4 w 12"/>
                <a:gd name="T7" fmla="*/ 7 h 8"/>
                <a:gd name="T8" fmla="*/ 6 w 12"/>
                <a:gd name="T9" fmla="*/ 6 h 8"/>
                <a:gd name="T10" fmla="*/ 7 w 12"/>
                <a:gd name="T11" fmla="*/ 6 h 8"/>
                <a:gd name="T12" fmla="*/ 8 w 12"/>
                <a:gd name="T13" fmla="*/ 4 h 8"/>
                <a:gd name="T14" fmla="*/ 9 w 12"/>
                <a:gd name="T15" fmla="*/ 4 h 8"/>
                <a:gd name="T16" fmla="*/ 10 w 12"/>
                <a:gd name="T17" fmla="*/ 2 h 8"/>
                <a:gd name="T18" fmla="*/ 10 w 12"/>
                <a:gd name="T19" fmla="*/ 1 h 8"/>
                <a:gd name="T20" fmla="*/ 11 w 12"/>
                <a:gd name="T21" fmla="*/ 0 h 8"/>
                <a:gd name="T22" fmla="*/ 10 w 12"/>
                <a:gd name="T23" fmla="*/ 0 h 8"/>
                <a:gd name="T24" fmla="*/ 9 w 12"/>
                <a:gd name="T25" fmla="*/ 0 h 8"/>
                <a:gd name="T26" fmla="*/ 8 w 12"/>
                <a:gd name="T27" fmla="*/ 0 h 8"/>
                <a:gd name="T28" fmla="*/ 7 w 12"/>
                <a:gd name="T29" fmla="*/ 1 h 8"/>
                <a:gd name="T30" fmla="*/ 6 w 12"/>
                <a:gd name="T31" fmla="*/ 1 h 8"/>
                <a:gd name="T32" fmla="*/ 6 w 12"/>
                <a:gd name="T33" fmla="*/ 0 h 8"/>
                <a:gd name="T34" fmla="*/ 5 w 12"/>
                <a:gd name="T35" fmla="*/ 0 h 8"/>
                <a:gd name="T36" fmla="*/ 3 w 12"/>
                <a:gd name="T37" fmla="*/ 0 h 8"/>
                <a:gd name="T38" fmla="*/ 3 w 12"/>
                <a:gd name="T39" fmla="*/ 0 h 8"/>
                <a:gd name="T40" fmla="*/ 2 w 12"/>
                <a:gd name="T41" fmla="*/ 1 h 8"/>
                <a:gd name="T42" fmla="*/ 2 w 12"/>
                <a:gd name="T43" fmla="*/ 3 h 8"/>
                <a:gd name="T44" fmla="*/ 2 w 12"/>
                <a:gd name="T45" fmla="*/ 4 h 8"/>
                <a:gd name="T46" fmla="*/ 1 w 12"/>
                <a:gd name="T47" fmla="*/ 5 h 8"/>
                <a:gd name="T48" fmla="*/ 1 w 12"/>
                <a:gd name="T49" fmla="*/ 6 h 8"/>
                <a:gd name="T50" fmla="*/ 1 w 12"/>
                <a:gd name="T51" fmla="*/ 7 h 8"/>
                <a:gd name="T52" fmla="*/ 1 w 12"/>
                <a:gd name="T5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8">
                  <a:moveTo>
                    <a:pt x="1" y="8"/>
                  </a:moveTo>
                  <a:cubicBezTo>
                    <a:pt x="1" y="8"/>
                    <a:pt x="1" y="8"/>
                    <a:pt x="2" y="8"/>
                  </a:cubicBezTo>
                  <a:cubicBezTo>
                    <a:pt x="2" y="8"/>
                    <a:pt x="3" y="8"/>
                    <a:pt x="3" y="7"/>
                  </a:cubicBezTo>
                  <a:cubicBezTo>
                    <a:pt x="4" y="7"/>
                    <a:pt x="4" y="7"/>
                    <a:pt x="4" y="7"/>
                  </a:cubicBezTo>
                  <a:cubicBezTo>
                    <a:pt x="5" y="7"/>
                    <a:pt x="5" y="6"/>
                    <a:pt x="6" y="6"/>
                  </a:cubicBezTo>
                  <a:cubicBezTo>
                    <a:pt x="6" y="6"/>
                    <a:pt x="7" y="6"/>
                    <a:pt x="7" y="6"/>
                  </a:cubicBezTo>
                  <a:cubicBezTo>
                    <a:pt x="8" y="5"/>
                    <a:pt x="8" y="5"/>
                    <a:pt x="8" y="4"/>
                  </a:cubicBezTo>
                  <a:cubicBezTo>
                    <a:pt x="9" y="4"/>
                    <a:pt x="9" y="4"/>
                    <a:pt x="9" y="4"/>
                  </a:cubicBezTo>
                  <a:cubicBezTo>
                    <a:pt x="10" y="3"/>
                    <a:pt x="10" y="3"/>
                    <a:pt x="10" y="2"/>
                  </a:cubicBezTo>
                  <a:cubicBezTo>
                    <a:pt x="10" y="2"/>
                    <a:pt x="10" y="1"/>
                    <a:pt x="10" y="1"/>
                  </a:cubicBezTo>
                  <a:cubicBezTo>
                    <a:pt x="11" y="1"/>
                    <a:pt x="12" y="1"/>
                    <a:pt x="11" y="0"/>
                  </a:cubicBezTo>
                  <a:cubicBezTo>
                    <a:pt x="11" y="0"/>
                    <a:pt x="11" y="0"/>
                    <a:pt x="10" y="0"/>
                  </a:cubicBezTo>
                  <a:cubicBezTo>
                    <a:pt x="10" y="0"/>
                    <a:pt x="10" y="0"/>
                    <a:pt x="9" y="0"/>
                  </a:cubicBezTo>
                  <a:cubicBezTo>
                    <a:pt x="9" y="0"/>
                    <a:pt x="8" y="0"/>
                    <a:pt x="8" y="0"/>
                  </a:cubicBezTo>
                  <a:cubicBezTo>
                    <a:pt x="8" y="0"/>
                    <a:pt x="8" y="1"/>
                    <a:pt x="7" y="1"/>
                  </a:cubicBezTo>
                  <a:cubicBezTo>
                    <a:pt x="7" y="1"/>
                    <a:pt x="7" y="1"/>
                    <a:pt x="6" y="1"/>
                  </a:cubicBezTo>
                  <a:cubicBezTo>
                    <a:pt x="6" y="1"/>
                    <a:pt x="6" y="0"/>
                    <a:pt x="6" y="0"/>
                  </a:cubicBezTo>
                  <a:cubicBezTo>
                    <a:pt x="5" y="0"/>
                    <a:pt x="5" y="0"/>
                    <a:pt x="5" y="0"/>
                  </a:cubicBezTo>
                  <a:cubicBezTo>
                    <a:pt x="4" y="0"/>
                    <a:pt x="4" y="0"/>
                    <a:pt x="3" y="0"/>
                  </a:cubicBezTo>
                  <a:cubicBezTo>
                    <a:pt x="3" y="0"/>
                    <a:pt x="3" y="0"/>
                    <a:pt x="3" y="0"/>
                  </a:cubicBezTo>
                  <a:cubicBezTo>
                    <a:pt x="3" y="1"/>
                    <a:pt x="3" y="1"/>
                    <a:pt x="2" y="1"/>
                  </a:cubicBezTo>
                  <a:cubicBezTo>
                    <a:pt x="2" y="2"/>
                    <a:pt x="2" y="2"/>
                    <a:pt x="2" y="3"/>
                  </a:cubicBezTo>
                  <a:cubicBezTo>
                    <a:pt x="2" y="3"/>
                    <a:pt x="2" y="3"/>
                    <a:pt x="2" y="4"/>
                  </a:cubicBezTo>
                  <a:cubicBezTo>
                    <a:pt x="2" y="4"/>
                    <a:pt x="1" y="4"/>
                    <a:pt x="1" y="5"/>
                  </a:cubicBezTo>
                  <a:cubicBezTo>
                    <a:pt x="1" y="5"/>
                    <a:pt x="1" y="5"/>
                    <a:pt x="1" y="6"/>
                  </a:cubicBezTo>
                  <a:cubicBezTo>
                    <a:pt x="1" y="6"/>
                    <a:pt x="1" y="6"/>
                    <a:pt x="1" y="7"/>
                  </a:cubicBezTo>
                  <a:cubicBezTo>
                    <a:pt x="1" y="7"/>
                    <a:pt x="0" y="8"/>
                    <a:pt x="1" y="8"/>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97" name="Freeform 87"/>
            <p:cNvSpPr>
              <a:spLocks/>
            </p:cNvSpPr>
            <p:nvPr/>
          </p:nvSpPr>
          <p:spPr bwMode="auto">
            <a:xfrm>
              <a:off x="10998567" y="4841069"/>
              <a:ext cx="34010" cy="33113"/>
            </a:xfrm>
            <a:custGeom>
              <a:avLst/>
              <a:gdLst>
                <a:gd name="T0" fmla="*/ 1 w 2"/>
                <a:gd name="T1" fmla="*/ 0 h 2"/>
                <a:gd name="T2" fmla="*/ 1 w 2"/>
                <a:gd name="T3" fmla="*/ 0 h 2"/>
                <a:gd name="T4" fmla="*/ 0 w 2"/>
                <a:gd name="T5" fmla="*/ 1 h 2"/>
                <a:gd name="T6" fmla="*/ 0 w 2"/>
                <a:gd name="T7" fmla="*/ 1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0" y="0"/>
                    <a:pt x="0" y="0"/>
                    <a:pt x="0" y="1"/>
                  </a:cubicBezTo>
                  <a:cubicBezTo>
                    <a:pt x="0" y="1"/>
                    <a:pt x="0" y="1"/>
                    <a:pt x="0" y="1"/>
                  </a:cubicBezTo>
                  <a:cubicBezTo>
                    <a:pt x="1" y="2"/>
                    <a:pt x="1" y="1"/>
                    <a:pt x="1" y="1"/>
                  </a:cubicBezTo>
                  <a:cubicBezTo>
                    <a:pt x="1" y="1"/>
                    <a:pt x="2" y="1"/>
                    <a:pt x="2" y="1"/>
                  </a:cubicBezTo>
                  <a:cubicBezTo>
                    <a:pt x="2" y="1"/>
                    <a:pt x="2" y="1"/>
                    <a:pt x="2" y="0"/>
                  </a:cubicBezTo>
                  <a:cubicBezTo>
                    <a:pt x="2" y="0"/>
                    <a:pt x="2"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98" name="Freeform 88"/>
            <p:cNvSpPr>
              <a:spLocks/>
            </p:cNvSpPr>
            <p:nvPr/>
          </p:nvSpPr>
          <p:spPr bwMode="auto">
            <a:xfrm>
              <a:off x="13561479" y="4117314"/>
              <a:ext cx="179768" cy="241252"/>
            </a:xfrm>
            <a:custGeom>
              <a:avLst/>
              <a:gdLst>
                <a:gd name="T0" fmla="*/ 2 w 11"/>
                <a:gd name="T1" fmla="*/ 9 h 15"/>
                <a:gd name="T2" fmla="*/ 3 w 11"/>
                <a:gd name="T3" fmla="*/ 9 h 15"/>
                <a:gd name="T4" fmla="*/ 4 w 11"/>
                <a:gd name="T5" fmla="*/ 10 h 15"/>
                <a:gd name="T6" fmla="*/ 4 w 11"/>
                <a:gd name="T7" fmla="*/ 11 h 15"/>
                <a:gd name="T8" fmla="*/ 4 w 11"/>
                <a:gd name="T9" fmla="*/ 13 h 15"/>
                <a:gd name="T10" fmla="*/ 4 w 11"/>
                <a:gd name="T11" fmla="*/ 14 h 15"/>
                <a:gd name="T12" fmla="*/ 6 w 11"/>
                <a:gd name="T13" fmla="*/ 14 h 15"/>
                <a:gd name="T14" fmla="*/ 7 w 11"/>
                <a:gd name="T15" fmla="*/ 14 h 15"/>
                <a:gd name="T16" fmla="*/ 8 w 11"/>
                <a:gd name="T17" fmla="*/ 14 h 15"/>
                <a:gd name="T18" fmla="*/ 8 w 11"/>
                <a:gd name="T19" fmla="*/ 14 h 15"/>
                <a:gd name="T20" fmla="*/ 9 w 11"/>
                <a:gd name="T21" fmla="*/ 14 h 15"/>
                <a:gd name="T22" fmla="*/ 9 w 11"/>
                <a:gd name="T23" fmla="*/ 13 h 15"/>
                <a:gd name="T24" fmla="*/ 10 w 11"/>
                <a:gd name="T25" fmla="*/ 12 h 15"/>
                <a:gd name="T26" fmla="*/ 11 w 11"/>
                <a:gd name="T27" fmla="*/ 11 h 15"/>
                <a:gd name="T28" fmla="*/ 11 w 11"/>
                <a:gd name="T29" fmla="*/ 11 h 15"/>
                <a:gd name="T30" fmla="*/ 10 w 11"/>
                <a:gd name="T31" fmla="*/ 10 h 15"/>
                <a:gd name="T32" fmla="*/ 10 w 11"/>
                <a:gd name="T33" fmla="*/ 10 h 15"/>
                <a:gd name="T34" fmla="*/ 9 w 11"/>
                <a:gd name="T35" fmla="*/ 9 h 15"/>
                <a:gd name="T36" fmla="*/ 9 w 11"/>
                <a:gd name="T37" fmla="*/ 8 h 15"/>
                <a:gd name="T38" fmla="*/ 9 w 11"/>
                <a:gd name="T39" fmla="*/ 8 h 15"/>
                <a:gd name="T40" fmla="*/ 10 w 11"/>
                <a:gd name="T41" fmla="*/ 7 h 15"/>
                <a:gd name="T42" fmla="*/ 10 w 11"/>
                <a:gd name="T43" fmla="*/ 7 h 15"/>
                <a:gd name="T44" fmla="*/ 11 w 11"/>
                <a:gd name="T45" fmla="*/ 6 h 15"/>
                <a:gd name="T46" fmla="*/ 11 w 11"/>
                <a:gd name="T47" fmla="*/ 4 h 15"/>
                <a:gd name="T48" fmla="*/ 11 w 11"/>
                <a:gd name="T49" fmla="*/ 4 h 15"/>
                <a:gd name="T50" fmla="*/ 10 w 11"/>
                <a:gd name="T51" fmla="*/ 2 h 15"/>
                <a:gd name="T52" fmla="*/ 11 w 11"/>
                <a:gd name="T53" fmla="*/ 1 h 15"/>
                <a:gd name="T54" fmla="*/ 11 w 11"/>
                <a:gd name="T55" fmla="*/ 1 h 15"/>
                <a:gd name="T56" fmla="*/ 10 w 11"/>
                <a:gd name="T57" fmla="*/ 0 h 15"/>
                <a:gd name="T58" fmla="*/ 10 w 11"/>
                <a:gd name="T59" fmla="*/ 1 h 15"/>
                <a:gd name="T60" fmla="*/ 9 w 11"/>
                <a:gd name="T61" fmla="*/ 0 h 15"/>
                <a:gd name="T62" fmla="*/ 8 w 11"/>
                <a:gd name="T63" fmla="*/ 0 h 15"/>
                <a:gd name="T64" fmla="*/ 8 w 11"/>
                <a:gd name="T65" fmla="*/ 1 h 15"/>
                <a:gd name="T66" fmla="*/ 8 w 11"/>
                <a:gd name="T67" fmla="*/ 2 h 15"/>
                <a:gd name="T68" fmla="*/ 6 w 11"/>
                <a:gd name="T69" fmla="*/ 4 h 15"/>
                <a:gd name="T70" fmla="*/ 6 w 11"/>
                <a:gd name="T71" fmla="*/ 5 h 15"/>
                <a:gd name="T72" fmla="*/ 5 w 11"/>
                <a:gd name="T73" fmla="*/ 6 h 15"/>
                <a:gd name="T74" fmla="*/ 3 w 11"/>
                <a:gd name="T75" fmla="*/ 6 h 15"/>
                <a:gd name="T76" fmla="*/ 2 w 11"/>
                <a:gd name="T77" fmla="*/ 7 h 15"/>
                <a:gd name="T78" fmla="*/ 1 w 11"/>
                <a:gd name="T79" fmla="*/ 7 h 15"/>
                <a:gd name="T80" fmla="*/ 1 w 11"/>
                <a:gd name="T81" fmla="*/ 8 h 15"/>
                <a:gd name="T82" fmla="*/ 0 w 11"/>
                <a:gd name="T83" fmla="*/ 8 h 15"/>
                <a:gd name="T84" fmla="*/ 0 w 11"/>
                <a:gd name="T85" fmla="*/ 8 h 15"/>
                <a:gd name="T86" fmla="*/ 1 w 11"/>
                <a:gd name="T87" fmla="*/ 9 h 15"/>
                <a:gd name="T88" fmla="*/ 2 w 11"/>
                <a:gd name="T8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5">
                  <a:moveTo>
                    <a:pt x="2" y="9"/>
                  </a:moveTo>
                  <a:cubicBezTo>
                    <a:pt x="2" y="9"/>
                    <a:pt x="3" y="9"/>
                    <a:pt x="3" y="9"/>
                  </a:cubicBezTo>
                  <a:cubicBezTo>
                    <a:pt x="3" y="9"/>
                    <a:pt x="4" y="9"/>
                    <a:pt x="4" y="10"/>
                  </a:cubicBezTo>
                  <a:cubicBezTo>
                    <a:pt x="4" y="10"/>
                    <a:pt x="4" y="11"/>
                    <a:pt x="4" y="11"/>
                  </a:cubicBezTo>
                  <a:cubicBezTo>
                    <a:pt x="4" y="12"/>
                    <a:pt x="4" y="12"/>
                    <a:pt x="4" y="13"/>
                  </a:cubicBezTo>
                  <a:cubicBezTo>
                    <a:pt x="4" y="13"/>
                    <a:pt x="4" y="14"/>
                    <a:pt x="4" y="14"/>
                  </a:cubicBezTo>
                  <a:cubicBezTo>
                    <a:pt x="5" y="15"/>
                    <a:pt x="5" y="14"/>
                    <a:pt x="6" y="14"/>
                  </a:cubicBezTo>
                  <a:cubicBezTo>
                    <a:pt x="6" y="14"/>
                    <a:pt x="7" y="14"/>
                    <a:pt x="7" y="14"/>
                  </a:cubicBezTo>
                  <a:cubicBezTo>
                    <a:pt x="8" y="14"/>
                    <a:pt x="8" y="14"/>
                    <a:pt x="8" y="14"/>
                  </a:cubicBezTo>
                  <a:cubicBezTo>
                    <a:pt x="8" y="14"/>
                    <a:pt x="8" y="14"/>
                    <a:pt x="8" y="14"/>
                  </a:cubicBezTo>
                  <a:cubicBezTo>
                    <a:pt x="8" y="14"/>
                    <a:pt x="8" y="14"/>
                    <a:pt x="9" y="14"/>
                  </a:cubicBezTo>
                  <a:cubicBezTo>
                    <a:pt x="9" y="13"/>
                    <a:pt x="9" y="13"/>
                    <a:pt x="9" y="13"/>
                  </a:cubicBezTo>
                  <a:cubicBezTo>
                    <a:pt x="10" y="13"/>
                    <a:pt x="10" y="12"/>
                    <a:pt x="10" y="12"/>
                  </a:cubicBezTo>
                  <a:cubicBezTo>
                    <a:pt x="11" y="12"/>
                    <a:pt x="11" y="12"/>
                    <a:pt x="11" y="11"/>
                  </a:cubicBezTo>
                  <a:cubicBezTo>
                    <a:pt x="11" y="11"/>
                    <a:pt x="11" y="11"/>
                    <a:pt x="11" y="11"/>
                  </a:cubicBezTo>
                  <a:cubicBezTo>
                    <a:pt x="11" y="11"/>
                    <a:pt x="10" y="11"/>
                    <a:pt x="10" y="10"/>
                  </a:cubicBezTo>
                  <a:cubicBezTo>
                    <a:pt x="10" y="10"/>
                    <a:pt x="10" y="10"/>
                    <a:pt x="10" y="10"/>
                  </a:cubicBezTo>
                  <a:cubicBezTo>
                    <a:pt x="10" y="9"/>
                    <a:pt x="9" y="10"/>
                    <a:pt x="9" y="9"/>
                  </a:cubicBezTo>
                  <a:cubicBezTo>
                    <a:pt x="9" y="9"/>
                    <a:pt x="8" y="9"/>
                    <a:pt x="9" y="8"/>
                  </a:cubicBezTo>
                  <a:cubicBezTo>
                    <a:pt x="9" y="8"/>
                    <a:pt x="9" y="8"/>
                    <a:pt x="9" y="8"/>
                  </a:cubicBezTo>
                  <a:cubicBezTo>
                    <a:pt x="10" y="7"/>
                    <a:pt x="10" y="7"/>
                    <a:pt x="10" y="7"/>
                  </a:cubicBezTo>
                  <a:cubicBezTo>
                    <a:pt x="10" y="7"/>
                    <a:pt x="10" y="7"/>
                    <a:pt x="10" y="7"/>
                  </a:cubicBezTo>
                  <a:cubicBezTo>
                    <a:pt x="11" y="7"/>
                    <a:pt x="11" y="6"/>
                    <a:pt x="11" y="6"/>
                  </a:cubicBezTo>
                  <a:cubicBezTo>
                    <a:pt x="11" y="5"/>
                    <a:pt x="11" y="5"/>
                    <a:pt x="11" y="4"/>
                  </a:cubicBezTo>
                  <a:cubicBezTo>
                    <a:pt x="11" y="4"/>
                    <a:pt x="11" y="4"/>
                    <a:pt x="11" y="4"/>
                  </a:cubicBezTo>
                  <a:cubicBezTo>
                    <a:pt x="11" y="3"/>
                    <a:pt x="10" y="3"/>
                    <a:pt x="10" y="2"/>
                  </a:cubicBezTo>
                  <a:cubicBezTo>
                    <a:pt x="10" y="2"/>
                    <a:pt x="11" y="2"/>
                    <a:pt x="11" y="1"/>
                  </a:cubicBezTo>
                  <a:cubicBezTo>
                    <a:pt x="11" y="1"/>
                    <a:pt x="11" y="1"/>
                    <a:pt x="11" y="1"/>
                  </a:cubicBezTo>
                  <a:cubicBezTo>
                    <a:pt x="10" y="1"/>
                    <a:pt x="10" y="0"/>
                    <a:pt x="10" y="0"/>
                  </a:cubicBezTo>
                  <a:cubicBezTo>
                    <a:pt x="10" y="0"/>
                    <a:pt x="10" y="1"/>
                    <a:pt x="10" y="1"/>
                  </a:cubicBezTo>
                  <a:cubicBezTo>
                    <a:pt x="9" y="1"/>
                    <a:pt x="9" y="0"/>
                    <a:pt x="9" y="0"/>
                  </a:cubicBezTo>
                  <a:cubicBezTo>
                    <a:pt x="9" y="0"/>
                    <a:pt x="9" y="0"/>
                    <a:pt x="8" y="0"/>
                  </a:cubicBezTo>
                  <a:cubicBezTo>
                    <a:pt x="8" y="0"/>
                    <a:pt x="9" y="1"/>
                    <a:pt x="8" y="1"/>
                  </a:cubicBezTo>
                  <a:cubicBezTo>
                    <a:pt x="8" y="1"/>
                    <a:pt x="8" y="2"/>
                    <a:pt x="8" y="2"/>
                  </a:cubicBezTo>
                  <a:cubicBezTo>
                    <a:pt x="7" y="3"/>
                    <a:pt x="7" y="3"/>
                    <a:pt x="6" y="4"/>
                  </a:cubicBezTo>
                  <a:cubicBezTo>
                    <a:pt x="6" y="4"/>
                    <a:pt x="6" y="5"/>
                    <a:pt x="6" y="5"/>
                  </a:cubicBezTo>
                  <a:cubicBezTo>
                    <a:pt x="5" y="6"/>
                    <a:pt x="5" y="6"/>
                    <a:pt x="5" y="6"/>
                  </a:cubicBezTo>
                  <a:cubicBezTo>
                    <a:pt x="4" y="6"/>
                    <a:pt x="4" y="6"/>
                    <a:pt x="3" y="6"/>
                  </a:cubicBezTo>
                  <a:cubicBezTo>
                    <a:pt x="3" y="7"/>
                    <a:pt x="2" y="7"/>
                    <a:pt x="2" y="7"/>
                  </a:cubicBezTo>
                  <a:cubicBezTo>
                    <a:pt x="2" y="7"/>
                    <a:pt x="1" y="7"/>
                    <a:pt x="1" y="7"/>
                  </a:cubicBezTo>
                  <a:cubicBezTo>
                    <a:pt x="1" y="7"/>
                    <a:pt x="1" y="7"/>
                    <a:pt x="1" y="8"/>
                  </a:cubicBezTo>
                  <a:cubicBezTo>
                    <a:pt x="0" y="8"/>
                    <a:pt x="0" y="8"/>
                    <a:pt x="0" y="8"/>
                  </a:cubicBezTo>
                  <a:cubicBezTo>
                    <a:pt x="0" y="8"/>
                    <a:pt x="0" y="8"/>
                    <a:pt x="0" y="8"/>
                  </a:cubicBezTo>
                  <a:cubicBezTo>
                    <a:pt x="0" y="8"/>
                    <a:pt x="1" y="8"/>
                    <a:pt x="1" y="9"/>
                  </a:cubicBezTo>
                  <a:cubicBezTo>
                    <a:pt x="1" y="9"/>
                    <a:pt x="1" y="9"/>
                    <a:pt x="2" y="9"/>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99" name="Freeform 89"/>
            <p:cNvSpPr>
              <a:spLocks/>
            </p:cNvSpPr>
            <p:nvPr/>
          </p:nvSpPr>
          <p:spPr bwMode="auto">
            <a:xfrm>
              <a:off x="13726672" y="6016579"/>
              <a:ext cx="279370" cy="354782"/>
            </a:xfrm>
            <a:custGeom>
              <a:avLst/>
              <a:gdLst>
                <a:gd name="T0" fmla="*/ 1 w 17"/>
                <a:gd name="T1" fmla="*/ 10 h 22"/>
                <a:gd name="T2" fmla="*/ 1 w 17"/>
                <a:gd name="T3" fmla="*/ 11 h 22"/>
                <a:gd name="T4" fmla="*/ 0 w 17"/>
                <a:gd name="T5" fmla="*/ 13 h 22"/>
                <a:gd name="T6" fmla="*/ 0 w 17"/>
                <a:gd name="T7" fmla="*/ 15 h 22"/>
                <a:gd name="T8" fmla="*/ 2 w 17"/>
                <a:gd name="T9" fmla="*/ 16 h 22"/>
                <a:gd name="T10" fmla="*/ 2 w 17"/>
                <a:gd name="T11" fmla="*/ 18 h 22"/>
                <a:gd name="T12" fmla="*/ 1 w 17"/>
                <a:gd name="T13" fmla="*/ 21 h 22"/>
                <a:gd name="T14" fmla="*/ 4 w 17"/>
                <a:gd name="T15" fmla="*/ 21 h 22"/>
                <a:gd name="T16" fmla="*/ 4 w 17"/>
                <a:gd name="T17" fmla="*/ 18 h 22"/>
                <a:gd name="T18" fmla="*/ 4 w 17"/>
                <a:gd name="T19" fmla="*/ 17 h 22"/>
                <a:gd name="T20" fmla="*/ 4 w 17"/>
                <a:gd name="T21" fmla="*/ 15 h 22"/>
                <a:gd name="T22" fmla="*/ 5 w 17"/>
                <a:gd name="T23" fmla="*/ 13 h 22"/>
                <a:gd name="T24" fmla="*/ 6 w 17"/>
                <a:gd name="T25" fmla="*/ 14 h 22"/>
                <a:gd name="T26" fmla="*/ 6 w 17"/>
                <a:gd name="T27" fmla="*/ 17 h 22"/>
                <a:gd name="T28" fmla="*/ 7 w 17"/>
                <a:gd name="T29" fmla="*/ 17 h 22"/>
                <a:gd name="T30" fmla="*/ 7 w 17"/>
                <a:gd name="T31" fmla="*/ 19 h 22"/>
                <a:gd name="T32" fmla="*/ 8 w 17"/>
                <a:gd name="T33" fmla="*/ 18 h 22"/>
                <a:gd name="T34" fmla="*/ 10 w 17"/>
                <a:gd name="T35" fmla="*/ 18 h 22"/>
                <a:gd name="T36" fmla="*/ 10 w 17"/>
                <a:gd name="T37" fmla="*/ 16 h 22"/>
                <a:gd name="T38" fmla="*/ 9 w 17"/>
                <a:gd name="T39" fmla="*/ 15 h 22"/>
                <a:gd name="T40" fmla="*/ 9 w 17"/>
                <a:gd name="T41" fmla="*/ 14 h 22"/>
                <a:gd name="T42" fmla="*/ 7 w 17"/>
                <a:gd name="T43" fmla="*/ 12 h 22"/>
                <a:gd name="T44" fmla="*/ 7 w 17"/>
                <a:gd name="T45" fmla="*/ 11 h 22"/>
                <a:gd name="T46" fmla="*/ 9 w 17"/>
                <a:gd name="T47" fmla="*/ 10 h 22"/>
                <a:gd name="T48" fmla="*/ 11 w 17"/>
                <a:gd name="T49" fmla="*/ 8 h 22"/>
                <a:gd name="T50" fmla="*/ 12 w 17"/>
                <a:gd name="T51" fmla="*/ 7 h 22"/>
                <a:gd name="T52" fmla="*/ 10 w 17"/>
                <a:gd name="T53" fmla="*/ 7 h 22"/>
                <a:gd name="T54" fmla="*/ 9 w 17"/>
                <a:gd name="T55" fmla="*/ 8 h 22"/>
                <a:gd name="T56" fmla="*/ 7 w 17"/>
                <a:gd name="T57" fmla="*/ 8 h 22"/>
                <a:gd name="T58" fmla="*/ 5 w 17"/>
                <a:gd name="T59" fmla="*/ 9 h 22"/>
                <a:gd name="T60" fmla="*/ 4 w 17"/>
                <a:gd name="T61" fmla="*/ 7 h 22"/>
                <a:gd name="T62" fmla="*/ 4 w 17"/>
                <a:gd name="T63" fmla="*/ 4 h 22"/>
                <a:gd name="T64" fmla="*/ 6 w 17"/>
                <a:gd name="T65" fmla="*/ 5 h 22"/>
                <a:gd name="T66" fmla="*/ 9 w 17"/>
                <a:gd name="T67" fmla="*/ 5 h 22"/>
                <a:gd name="T68" fmla="*/ 11 w 17"/>
                <a:gd name="T69" fmla="*/ 5 h 22"/>
                <a:gd name="T70" fmla="*/ 15 w 17"/>
                <a:gd name="T71" fmla="*/ 4 h 22"/>
                <a:gd name="T72" fmla="*/ 16 w 17"/>
                <a:gd name="T73" fmla="*/ 2 h 22"/>
                <a:gd name="T74" fmla="*/ 17 w 17"/>
                <a:gd name="T75" fmla="*/ 1 h 22"/>
                <a:gd name="T76" fmla="*/ 15 w 17"/>
                <a:gd name="T77" fmla="*/ 1 h 22"/>
                <a:gd name="T78" fmla="*/ 14 w 17"/>
                <a:gd name="T79" fmla="*/ 2 h 22"/>
                <a:gd name="T80" fmla="*/ 13 w 17"/>
                <a:gd name="T81" fmla="*/ 3 h 22"/>
                <a:gd name="T82" fmla="*/ 10 w 17"/>
                <a:gd name="T83" fmla="*/ 3 h 22"/>
                <a:gd name="T84" fmla="*/ 8 w 17"/>
                <a:gd name="T85" fmla="*/ 2 h 22"/>
                <a:gd name="T86" fmla="*/ 5 w 17"/>
                <a:gd name="T87" fmla="*/ 2 h 22"/>
                <a:gd name="T88" fmla="*/ 5 w 17"/>
                <a:gd name="T89" fmla="*/ 3 h 22"/>
                <a:gd name="T90" fmla="*/ 3 w 17"/>
                <a:gd name="T91" fmla="*/ 3 h 22"/>
                <a:gd name="T92" fmla="*/ 2 w 17"/>
                <a:gd name="T93" fmla="*/ 6 h 22"/>
                <a:gd name="T94" fmla="*/ 1 w 17"/>
                <a:gd name="T9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2">
                  <a:moveTo>
                    <a:pt x="1" y="9"/>
                  </a:moveTo>
                  <a:cubicBezTo>
                    <a:pt x="1" y="9"/>
                    <a:pt x="1" y="9"/>
                    <a:pt x="1" y="10"/>
                  </a:cubicBezTo>
                  <a:cubicBezTo>
                    <a:pt x="1" y="10"/>
                    <a:pt x="1" y="10"/>
                    <a:pt x="1" y="11"/>
                  </a:cubicBezTo>
                  <a:cubicBezTo>
                    <a:pt x="1" y="11"/>
                    <a:pt x="1" y="11"/>
                    <a:pt x="1" y="11"/>
                  </a:cubicBezTo>
                  <a:cubicBezTo>
                    <a:pt x="1" y="11"/>
                    <a:pt x="1" y="11"/>
                    <a:pt x="1" y="12"/>
                  </a:cubicBezTo>
                  <a:cubicBezTo>
                    <a:pt x="1" y="12"/>
                    <a:pt x="0" y="12"/>
                    <a:pt x="0" y="13"/>
                  </a:cubicBezTo>
                  <a:cubicBezTo>
                    <a:pt x="0" y="13"/>
                    <a:pt x="0" y="14"/>
                    <a:pt x="0" y="14"/>
                  </a:cubicBezTo>
                  <a:cubicBezTo>
                    <a:pt x="0" y="15"/>
                    <a:pt x="0" y="15"/>
                    <a:pt x="0" y="15"/>
                  </a:cubicBezTo>
                  <a:cubicBezTo>
                    <a:pt x="1" y="16"/>
                    <a:pt x="1" y="15"/>
                    <a:pt x="1" y="15"/>
                  </a:cubicBezTo>
                  <a:cubicBezTo>
                    <a:pt x="2" y="15"/>
                    <a:pt x="2" y="15"/>
                    <a:pt x="2" y="16"/>
                  </a:cubicBezTo>
                  <a:cubicBezTo>
                    <a:pt x="2" y="16"/>
                    <a:pt x="2" y="16"/>
                    <a:pt x="2" y="17"/>
                  </a:cubicBezTo>
                  <a:cubicBezTo>
                    <a:pt x="2" y="17"/>
                    <a:pt x="2" y="18"/>
                    <a:pt x="2" y="18"/>
                  </a:cubicBezTo>
                  <a:cubicBezTo>
                    <a:pt x="2" y="19"/>
                    <a:pt x="2" y="19"/>
                    <a:pt x="2" y="20"/>
                  </a:cubicBezTo>
                  <a:cubicBezTo>
                    <a:pt x="2" y="20"/>
                    <a:pt x="1" y="21"/>
                    <a:pt x="1" y="21"/>
                  </a:cubicBezTo>
                  <a:cubicBezTo>
                    <a:pt x="1" y="22"/>
                    <a:pt x="2" y="22"/>
                    <a:pt x="3" y="22"/>
                  </a:cubicBezTo>
                  <a:cubicBezTo>
                    <a:pt x="3" y="22"/>
                    <a:pt x="4" y="22"/>
                    <a:pt x="4" y="21"/>
                  </a:cubicBezTo>
                  <a:cubicBezTo>
                    <a:pt x="4" y="21"/>
                    <a:pt x="4" y="20"/>
                    <a:pt x="4" y="20"/>
                  </a:cubicBezTo>
                  <a:cubicBezTo>
                    <a:pt x="4" y="19"/>
                    <a:pt x="4" y="19"/>
                    <a:pt x="4" y="18"/>
                  </a:cubicBezTo>
                  <a:cubicBezTo>
                    <a:pt x="4" y="18"/>
                    <a:pt x="4" y="18"/>
                    <a:pt x="4" y="17"/>
                  </a:cubicBezTo>
                  <a:cubicBezTo>
                    <a:pt x="4" y="17"/>
                    <a:pt x="4" y="17"/>
                    <a:pt x="4" y="17"/>
                  </a:cubicBezTo>
                  <a:cubicBezTo>
                    <a:pt x="4" y="16"/>
                    <a:pt x="4" y="16"/>
                    <a:pt x="4" y="15"/>
                  </a:cubicBezTo>
                  <a:cubicBezTo>
                    <a:pt x="4" y="15"/>
                    <a:pt x="4" y="15"/>
                    <a:pt x="4" y="15"/>
                  </a:cubicBezTo>
                  <a:cubicBezTo>
                    <a:pt x="4" y="14"/>
                    <a:pt x="4" y="14"/>
                    <a:pt x="4" y="14"/>
                  </a:cubicBezTo>
                  <a:cubicBezTo>
                    <a:pt x="4" y="13"/>
                    <a:pt x="4" y="13"/>
                    <a:pt x="5" y="13"/>
                  </a:cubicBezTo>
                  <a:cubicBezTo>
                    <a:pt x="5" y="13"/>
                    <a:pt x="5" y="13"/>
                    <a:pt x="6" y="13"/>
                  </a:cubicBezTo>
                  <a:cubicBezTo>
                    <a:pt x="6" y="13"/>
                    <a:pt x="6" y="14"/>
                    <a:pt x="6" y="14"/>
                  </a:cubicBezTo>
                  <a:cubicBezTo>
                    <a:pt x="6" y="15"/>
                    <a:pt x="5" y="15"/>
                    <a:pt x="6" y="16"/>
                  </a:cubicBezTo>
                  <a:cubicBezTo>
                    <a:pt x="6" y="16"/>
                    <a:pt x="6" y="16"/>
                    <a:pt x="6" y="17"/>
                  </a:cubicBezTo>
                  <a:cubicBezTo>
                    <a:pt x="6" y="17"/>
                    <a:pt x="7" y="16"/>
                    <a:pt x="7" y="17"/>
                  </a:cubicBezTo>
                  <a:cubicBezTo>
                    <a:pt x="7" y="17"/>
                    <a:pt x="7" y="17"/>
                    <a:pt x="7" y="17"/>
                  </a:cubicBezTo>
                  <a:cubicBezTo>
                    <a:pt x="7" y="18"/>
                    <a:pt x="7" y="18"/>
                    <a:pt x="7" y="18"/>
                  </a:cubicBezTo>
                  <a:cubicBezTo>
                    <a:pt x="6" y="18"/>
                    <a:pt x="6" y="19"/>
                    <a:pt x="7" y="19"/>
                  </a:cubicBezTo>
                  <a:cubicBezTo>
                    <a:pt x="7" y="20"/>
                    <a:pt x="8" y="20"/>
                    <a:pt x="8" y="19"/>
                  </a:cubicBezTo>
                  <a:cubicBezTo>
                    <a:pt x="8" y="19"/>
                    <a:pt x="8" y="19"/>
                    <a:pt x="8" y="18"/>
                  </a:cubicBezTo>
                  <a:cubicBezTo>
                    <a:pt x="9" y="18"/>
                    <a:pt x="9" y="18"/>
                    <a:pt x="9" y="18"/>
                  </a:cubicBezTo>
                  <a:cubicBezTo>
                    <a:pt x="9" y="18"/>
                    <a:pt x="10" y="18"/>
                    <a:pt x="10" y="18"/>
                  </a:cubicBezTo>
                  <a:cubicBezTo>
                    <a:pt x="10" y="18"/>
                    <a:pt x="11" y="18"/>
                    <a:pt x="11" y="17"/>
                  </a:cubicBezTo>
                  <a:cubicBezTo>
                    <a:pt x="10" y="17"/>
                    <a:pt x="10" y="17"/>
                    <a:pt x="10" y="16"/>
                  </a:cubicBezTo>
                  <a:cubicBezTo>
                    <a:pt x="10" y="16"/>
                    <a:pt x="9" y="16"/>
                    <a:pt x="9" y="16"/>
                  </a:cubicBezTo>
                  <a:cubicBezTo>
                    <a:pt x="9" y="15"/>
                    <a:pt x="9" y="15"/>
                    <a:pt x="9" y="15"/>
                  </a:cubicBezTo>
                  <a:cubicBezTo>
                    <a:pt x="9" y="15"/>
                    <a:pt x="10" y="15"/>
                    <a:pt x="10" y="14"/>
                  </a:cubicBezTo>
                  <a:cubicBezTo>
                    <a:pt x="10" y="14"/>
                    <a:pt x="9" y="14"/>
                    <a:pt x="9" y="14"/>
                  </a:cubicBezTo>
                  <a:cubicBezTo>
                    <a:pt x="9" y="13"/>
                    <a:pt x="9" y="13"/>
                    <a:pt x="8" y="13"/>
                  </a:cubicBezTo>
                  <a:cubicBezTo>
                    <a:pt x="8" y="12"/>
                    <a:pt x="8" y="12"/>
                    <a:pt x="7" y="12"/>
                  </a:cubicBezTo>
                  <a:cubicBezTo>
                    <a:pt x="7" y="11"/>
                    <a:pt x="7" y="11"/>
                    <a:pt x="7" y="11"/>
                  </a:cubicBezTo>
                  <a:cubicBezTo>
                    <a:pt x="7" y="11"/>
                    <a:pt x="7" y="11"/>
                    <a:pt x="7" y="11"/>
                  </a:cubicBezTo>
                  <a:cubicBezTo>
                    <a:pt x="8" y="11"/>
                    <a:pt x="8" y="11"/>
                    <a:pt x="8" y="10"/>
                  </a:cubicBezTo>
                  <a:cubicBezTo>
                    <a:pt x="8" y="10"/>
                    <a:pt x="8" y="10"/>
                    <a:pt x="9" y="10"/>
                  </a:cubicBezTo>
                  <a:cubicBezTo>
                    <a:pt x="9" y="10"/>
                    <a:pt x="10" y="10"/>
                    <a:pt x="10" y="9"/>
                  </a:cubicBezTo>
                  <a:cubicBezTo>
                    <a:pt x="10" y="9"/>
                    <a:pt x="10" y="8"/>
                    <a:pt x="11" y="8"/>
                  </a:cubicBezTo>
                  <a:cubicBezTo>
                    <a:pt x="11" y="8"/>
                    <a:pt x="12" y="9"/>
                    <a:pt x="12" y="8"/>
                  </a:cubicBezTo>
                  <a:cubicBezTo>
                    <a:pt x="12" y="8"/>
                    <a:pt x="12" y="8"/>
                    <a:pt x="12" y="7"/>
                  </a:cubicBezTo>
                  <a:cubicBezTo>
                    <a:pt x="12" y="7"/>
                    <a:pt x="12" y="7"/>
                    <a:pt x="12" y="7"/>
                  </a:cubicBezTo>
                  <a:cubicBezTo>
                    <a:pt x="11" y="6"/>
                    <a:pt x="11" y="7"/>
                    <a:pt x="10" y="7"/>
                  </a:cubicBezTo>
                  <a:cubicBezTo>
                    <a:pt x="10" y="7"/>
                    <a:pt x="9" y="7"/>
                    <a:pt x="9" y="7"/>
                  </a:cubicBezTo>
                  <a:cubicBezTo>
                    <a:pt x="9" y="7"/>
                    <a:pt x="9" y="7"/>
                    <a:pt x="9" y="8"/>
                  </a:cubicBezTo>
                  <a:cubicBezTo>
                    <a:pt x="8" y="8"/>
                    <a:pt x="8" y="8"/>
                    <a:pt x="8" y="8"/>
                  </a:cubicBezTo>
                  <a:cubicBezTo>
                    <a:pt x="7" y="8"/>
                    <a:pt x="7" y="8"/>
                    <a:pt x="7" y="8"/>
                  </a:cubicBezTo>
                  <a:cubicBezTo>
                    <a:pt x="7" y="8"/>
                    <a:pt x="7" y="8"/>
                    <a:pt x="7" y="9"/>
                  </a:cubicBezTo>
                  <a:cubicBezTo>
                    <a:pt x="6" y="9"/>
                    <a:pt x="6" y="9"/>
                    <a:pt x="5" y="9"/>
                  </a:cubicBezTo>
                  <a:cubicBezTo>
                    <a:pt x="5" y="8"/>
                    <a:pt x="5" y="8"/>
                    <a:pt x="5" y="8"/>
                  </a:cubicBezTo>
                  <a:cubicBezTo>
                    <a:pt x="5" y="7"/>
                    <a:pt x="5" y="7"/>
                    <a:pt x="4" y="7"/>
                  </a:cubicBezTo>
                  <a:cubicBezTo>
                    <a:pt x="4" y="7"/>
                    <a:pt x="4" y="6"/>
                    <a:pt x="4" y="6"/>
                  </a:cubicBezTo>
                  <a:cubicBezTo>
                    <a:pt x="4" y="5"/>
                    <a:pt x="4" y="5"/>
                    <a:pt x="4" y="4"/>
                  </a:cubicBezTo>
                  <a:cubicBezTo>
                    <a:pt x="4" y="4"/>
                    <a:pt x="5" y="4"/>
                    <a:pt x="5" y="4"/>
                  </a:cubicBezTo>
                  <a:cubicBezTo>
                    <a:pt x="6" y="4"/>
                    <a:pt x="6" y="5"/>
                    <a:pt x="6" y="5"/>
                  </a:cubicBezTo>
                  <a:cubicBezTo>
                    <a:pt x="6" y="5"/>
                    <a:pt x="7" y="5"/>
                    <a:pt x="7" y="5"/>
                  </a:cubicBezTo>
                  <a:cubicBezTo>
                    <a:pt x="8" y="5"/>
                    <a:pt x="8" y="5"/>
                    <a:pt x="9" y="5"/>
                  </a:cubicBezTo>
                  <a:cubicBezTo>
                    <a:pt x="9" y="4"/>
                    <a:pt x="10" y="4"/>
                    <a:pt x="10" y="4"/>
                  </a:cubicBezTo>
                  <a:cubicBezTo>
                    <a:pt x="10" y="4"/>
                    <a:pt x="10" y="4"/>
                    <a:pt x="11" y="5"/>
                  </a:cubicBezTo>
                  <a:cubicBezTo>
                    <a:pt x="12" y="5"/>
                    <a:pt x="12" y="4"/>
                    <a:pt x="13" y="4"/>
                  </a:cubicBezTo>
                  <a:cubicBezTo>
                    <a:pt x="14" y="4"/>
                    <a:pt x="14" y="5"/>
                    <a:pt x="15" y="4"/>
                  </a:cubicBezTo>
                  <a:cubicBezTo>
                    <a:pt x="15" y="4"/>
                    <a:pt x="15" y="4"/>
                    <a:pt x="15" y="4"/>
                  </a:cubicBezTo>
                  <a:cubicBezTo>
                    <a:pt x="16" y="3"/>
                    <a:pt x="16" y="3"/>
                    <a:pt x="16" y="2"/>
                  </a:cubicBezTo>
                  <a:cubicBezTo>
                    <a:pt x="16" y="2"/>
                    <a:pt x="16" y="2"/>
                    <a:pt x="17" y="1"/>
                  </a:cubicBezTo>
                  <a:cubicBezTo>
                    <a:pt x="17" y="1"/>
                    <a:pt x="17" y="1"/>
                    <a:pt x="17" y="1"/>
                  </a:cubicBezTo>
                  <a:cubicBezTo>
                    <a:pt x="17" y="0"/>
                    <a:pt x="16" y="0"/>
                    <a:pt x="16" y="0"/>
                  </a:cubicBezTo>
                  <a:cubicBezTo>
                    <a:pt x="15" y="0"/>
                    <a:pt x="15" y="0"/>
                    <a:pt x="15" y="1"/>
                  </a:cubicBezTo>
                  <a:cubicBezTo>
                    <a:pt x="15" y="1"/>
                    <a:pt x="15" y="1"/>
                    <a:pt x="15" y="1"/>
                  </a:cubicBezTo>
                  <a:cubicBezTo>
                    <a:pt x="15" y="2"/>
                    <a:pt x="14" y="1"/>
                    <a:pt x="14" y="2"/>
                  </a:cubicBezTo>
                  <a:cubicBezTo>
                    <a:pt x="14" y="2"/>
                    <a:pt x="14" y="2"/>
                    <a:pt x="14" y="2"/>
                  </a:cubicBezTo>
                  <a:cubicBezTo>
                    <a:pt x="14" y="3"/>
                    <a:pt x="13" y="3"/>
                    <a:pt x="13" y="3"/>
                  </a:cubicBezTo>
                  <a:cubicBezTo>
                    <a:pt x="12" y="3"/>
                    <a:pt x="12" y="3"/>
                    <a:pt x="11" y="3"/>
                  </a:cubicBezTo>
                  <a:cubicBezTo>
                    <a:pt x="11" y="3"/>
                    <a:pt x="11" y="3"/>
                    <a:pt x="10" y="3"/>
                  </a:cubicBezTo>
                  <a:cubicBezTo>
                    <a:pt x="10" y="3"/>
                    <a:pt x="10" y="2"/>
                    <a:pt x="9" y="2"/>
                  </a:cubicBezTo>
                  <a:cubicBezTo>
                    <a:pt x="9" y="2"/>
                    <a:pt x="8" y="2"/>
                    <a:pt x="8" y="2"/>
                  </a:cubicBezTo>
                  <a:cubicBezTo>
                    <a:pt x="7" y="2"/>
                    <a:pt x="7" y="2"/>
                    <a:pt x="7" y="2"/>
                  </a:cubicBezTo>
                  <a:cubicBezTo>
                    <a:pt x="6" y="2"/>
                    <a:pt x="6" y="1"/>
                    <a:pt x="5" y="2"/>
                  </a:cubicBezTo>
                  <a:cubicBezTo>
                    <a:pt x="5" y="2"/>
                    <a:pt x="5" y="2"/>
                    <a:pt x="5" y="2"/>
                  </a:cubicBezTo>
                  <a:cubicBezTo>
                    <a:pt x="5" y="2"/>
                    <a:pt x="5" y="3"/>
                    <a:pt x="5" y="3"/>
                  </a:cubicBezTo>
                  <a:cubicBezTo>
                    <a:pt x="4" y="3"/>
                    <a:pt x="4" y="3"/>
                    <a:pt x="4" y="3"/>
                  </a:cubicBezTo>
                  <a:cubicBezTo>
                    <a:pt x="3" y="3"/>
                    <a:pt x="3" y="3"/>
                    <a:pt x="3" y="3"/>
                  </a:cubicBezTo>
                  <a:cubicBezTo>
                    <a:pt x="2" y="4"/>
                    <a:pt x="2" y="4"/>
                    <a:pt x="2" y="5"/>
                  </a:cubicBezTo>
                  <a:cubicBezTo>
                    <a:pt x="2" y="6"/>
                    <a:pt x="2" y="6"/>
                    <a:pt x="2" y="6"/>
                  </a:cubicBezTo>
                  <a:cubicBezTo>
                    <a:pt x="2" y="7"/>
                    <a:pt x="2" y="7"/>
                    <a:pt x="2" y="8"/>
                  </a:cubicBezTo>
                  <a:cubicBezTo>
                    <a:pt x="2" y="8"/>
                    <a:pt x="1" y="8"/>
                    <a:pt x="1" y="9"/>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00" name="Freeform 90"/>
            <p:cNvSpPr>
              <a:spLocks/>
            </p:cNvSpPr>
            <p:nvPr/>
          </p:nvSpPr>
          <p:spPr bwMode="auto">
            <a:xfrm>
              <a:off x="12536315" y="4777208"/>
              <a:ext cx="347391" cy="853842"/>
            </a:xfrm>
            <a:custGeom>
              <a:avLst/>
              <a:gdLst>
                <a:gd name="T0" fmla="*/ 4 w 21"/>
                <a:gd name="T1" fmla="*/ 25 h 53"/>
                <a:gd name="T2" fmla="*/ 4 w 21"/>
                <a:gd name="T3" fmla="*/ 27 h 53"/>
                <a:gd name="T4" fmla="*/ 5 w 21"/>
                <a:gd name="T5" fmla="*/ 28 h 53"/>
                <a:gd name="T6" fmla="*/ 6 w 21"/>
                <a:gd name="T7" fmla="*/ 29 h 53"/>
                <a:gd name="T8" fmla="*/ 7 w 21"/>
                <a:gd name="T9" fmla="*/ 34 h 53"/>
                <a:gd name="T10" fmla="*/ 8 w 21"/>
                <a:gd name="T11" fmla="*/ 36 h 53"/>
                <a:gd name="T12" fmla="*/ 12 w 21"/>
                <a:gd name="T13" fmla="*/ 36 h 53"/>
                <a:gd name="T14" fmla="*/ 13 w 21"/>
                <a:gd name="T15" fmla="*/ 34 h 53"/>
                <a:gd name="T16" fmla="*/ 15 w 21"/>
                <a:gd name="T17" fmla="*/ 34 h 53"/>
                <a:gd name="T18" fmla="*/ 16 w 21"/>
                <a:gd name="T19" fmla="*/ 36 h 53"/>
                <a:gd name="T20" fmla="*/ 17 w 21"/>
                <a:gd name="T21" fmla="*/ 42 h 53"/>
                <a:gd name="T22" fmla="*/ 18 w 21"/>
                <a:gd name="T23" fmla="*/ 44 h 53"/>
                <a:gd name="T24" fmla="*/ 18 w 21"/>
                <a:gd name="T25" fmla="*/ 48 h 53"/>
                <a:gd name="T26" fmla="*/ 19 w 21"/>
                <a:gd name="T27" fmla="*/ 50 h 53"/>
                <a:gd name="T28" fmla="*/ 19 w 21"/>
                <a:gd name="T29" fmla="*/ 52 h 53"/>
                <a:gd name="T30" fmla="*/ 20 w 21"/>
                <a:gd name="T31" fmla="*/ 50 h 53"/>
                <a:gd name="T32" fmla="*/ 21 w 21"/>
                <a:gd name="T33" fmla="*/ 47 h 53"/>
                <a:gd name="T34" fmla="*/ 20 w 21"/>
                <a:gd name="T35" fmla="*/ 44 h 53"/>
                <a:gd name="T36" fmla="*/ 19 w 21"/>
                <a:gd name="T37" fmla="*/ 41 h 53"/>
                <a:gd name="T38" fmla="*/ 19 w 21"/>
                <a:gd name="T39" fmla="*/ 38 h 53"/>
                <a:gd name="T40" fmla="*/ 18 w 21"/>
                <a:gd name="T41" fmla="*/ 34 h 53"/>
                <a:gd name="T42" fmla="*/ 15 w 21"/>
                <a:gd name="T43" fmla="*/ 31 h 53"/>
                <a:gd name="T44" fmla="*/ 15 w 21"/>
                <a:gd name="T45" fmla="*/ 28 h 53"/>
                <a:gd name="T46" fmla="*/ 15 w 21"/>
                <a:gd name="T47" fmla="*/ 26 h 53"/>
                <a:gd name="T48" fmla="*/ 17 w 21"/>
                <a:gd name="T49" fmla="*/ 25 h 53"/>
                <a:gd name="T50" fmla="*/ 20 w 21"/>
                <a:gd name="T51" fmla="*/ 22 h 53"/>
                <a:gd name="T52" fmla="*/ 20 w 21"/>
                <a:gd name="T53" fmla="*/ 20 h 53"/>
                <a:gd name="T54" fmla="*/ 17 w 21"/>
                <a:gd name="T55" fmla="*/ 18 h 53"/>
                <a:gd name="T56" fmla="*/ 16 w 21"/>
                <a:gd name="T57" fmla="*/ 16 h 53"/>
                <a:gd name="T58" fmla="*/ 14 w 21"/>
                <a:gd name="T59" fmla="*/ 13 h 53"/>
                <a:gd name="T60" fmla="*/ 12 w 21"/>
                <a:gd name="T61" fmla="*/ 10 h 53"/>
                <a:gd name="T62" fmla="*/ 14 w 21"/>
                <a:gd name="T63" fmla="*/ 6 h 53"/>
                <a:gd name="T64" fmla="*/ 11 w 21"/>
                <a:gd name="T65" fmla="*/ 2 h 53"/>
                <a:gd name="T66" fmla="*/ 9 w 21"/>
                <a:gd name="T67" fmla="*/ 0 h 53"/>
                <a:gd name="T68" fmla="*/ 7 w 21"/>
                <a:gd name="T69" fmla="*/ 4 h 53"/>
                <a:gd name="T70" fmla="*/ 5 w 21"/>
                <a:gd name="T71" fmla="*/ 7 h 53"/>
                <a:gd name="T72" fmla="*/ 5 w 21"/>
                <a:gd name="T73" fmla="*/ 10 h 53"/>
                <a:gd name="T74" fmla="*/ 4 w 21"/>
                <a:gd name="T75" fmla="*/ 14 h 53"/>
                <a:gd name="T76" fmla="*/ 3 w 21"/>
                <a:gd name="T77" fmla="*/ 15 h 53"/>
                <a:gd name="T78" fmla="*/ 2 w 21"/>
                <a:gd name="T79" fmla="*/ 17 h 53"/>
                <a:gd name="T80" fmla="*/ 1 w 21"/>
                <a:gd name="T81" fmla="*/ 18 h 53"/>
                <a:gd name="T82" fmla="*/ 1 w 21"/>
                <a:gd name="T83" fmla="*/ 22 h 53"/>
                <a:gd name="T84" fmla="*/ 0 w 21"/>
                <a:gd name="T85"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 y="25"/>
                  </a:moveTo>
                  <a:cubicBezTo>
                    <a:pt x="2" y="25"/>
                    <a:pt x="2" y="24"/>
                    <a:pt x="2" y="24"/>
                  </a:cubicBezTo>
                  <a:cubicBezTo>
                    <a:pt x="3" y="24"/>
                    <a:pt x="4" y="24"/>
                    <a:pt x="4" y="25"/>
                  </a:cubicBezTo>
                  <a:cubicBezTo>
                    <a:pt x="4" y="26"/>
                    <a:pt x="5" y="26"/>
                    <a:pt x="4" y="26"/>
                  </a:cubicBezTo>
                  <a:cubicBezTo>
                    <a:pt x="4" y="26"/>
                    <a:pt x="4" y="26"/>
                    <a:pt x="4" y="26"/>
                  </a:cubicBezTo>
                  <a:cubicBezTo>
                    <a:pt x="4" y="27"/>
                    <a:pt x="4" y="27"/>
                    <a:pt x="4" y="27"/>
                  </a:cubicBezTo>
                  <a:cubicBezTo>
                    <a:pt x="3" y="27"/>
                    <a:pt x="4" y="27"/>
                    <a:pt x="4" y="28"/>
                  </a:cubicBezTo>
                  <a:cubicBezTo>
                    <a:pt x="4" y="28"/>
                    <a:pt x="4" y="28"/>
                    <a:pt x="4" y="28"/>
                  </a:cubicBezTo>
                  <a:cubicBezTo>
                    <a:pt x="5" y="28"/>
                    <a:pt x="5" y="28"/>
                    <a:pt x="5" y="28"/>
                  </a:cubicBezTo>
                  <a:cubicBezTo>
                    <a:pt x="5" y="27"/>
                    <a:pt x="5" y="27"/>
                    <a:pt x="5" y="27"/>
                  </a:cubicBezTo>
                  <a:cubicBezTo>
                    <a:pt x="5" y="28"/>
                    <a:pt x="5" y="28"/>
                    <a:pt x="6" y="28"/>
                  </a:cubicBezTo>
                  <a:cubicBezTo>
                    <a:pt x="6" y="28"/>
                    <a:pt x="6" y="29"/>
                    <a:pt x="6" y="29"/>
                  </a:cubicBezTo>
                  <a:cubicBezTo>
                    <a:pt x="7" y="30"/>
                    <a:pt x="7" y="30"/>
                    <a:pt x="7" y="31"/>
                  </a:cubicBezTo>
                  <a:cubicBezTo>
                    <a:pt x="7" y="31"/>
                    <a:pt x="7" y="32"/>
                    <a:pt x="8" y="32"/>
                  </a:cubicBezTo>
                  <a:cubicBezTo>
                    <a:pt x="8" y="33"/>
                    <a:pt x="7" y="33"/>
                    <a:pt x="7" y="34"/>
                  </a:cubicBezTo>
                  <a:cubicBezTo>
                    <a:pt x="7" y="35"/>
                    <a:pt x="7" y="35"/>
                    <a:pt x="7" y="36"/>
                  </a:cubicBezTo>
                  <a:cubicBezTo>
                    <a:pt x="7" y="36"/>
                    <a:pt x="7" y="36"/>
                    <a:pt x="8" y="36"/>
                  </a:cubicBezTo>
                  <a:cubicBezTo>
                    <a:pt x="8" y="36"/>
                    <a:pt x="8" y="36"/>
                    <a:pt x="8" y="36"/>
                  </a:cubicBezTo>
                  <a:cubicBezTo>
                    <a:pt x="9" y="36"/>
                    <a:pt x="9" y="36"/>
                    <a:pt x="9" y="36"/>
                  </a:cubicBezTo>
                  <a:cubicBezTo>
                    <a:pt x="10" y="36"/>
                    <a:pt x="10" y="36"/>
                    <a:pt x="11" y="36"/>
                  </a:cubicBezTo>
                  <a:cubicBezTo>
                    <a:pt x="11" y="36"/>
                    <a:pt x="11" y="36"/>
                    <a:pt x="12" y="36"/>
                  </a:cubicBezTo>
                  <a:cubicBezTo>
                    <a:pt x="12" y="35"/>
                    <a:pt x="12" y="35"/>
                    <a:pt x="12" y="35"/>
                  </a:cubicBezTo>
                  <a:cubicBezTo>
                    <a:pt x="12" y="35"/>
                    <a:pt x="13" y="35"/>
                    <a:pt x="13" y="35"/>
                  </a:cubicBezTo>
                  <a:cubicBezTo>
                    <a:pt x="13" y="35"/>
                    <a:pt x="13" y="34"/>
                    <a:pt x="13" y="34"/>
                  </a:cubicBezTo>
                  <a:cubicBezTo>
                    <a:pt x="13" y="34"/>
                    <a:pt x="13" y="33"/>
                    <a:pt x="13" y="33"/>
                  </a:cubicBezTo>
                  <a:cubicBezTo>
                    <a:pt x="13" y="33"/>
                    <a:pt x="14" y="33"/>
                    <a:pt x="14" y="33"/>
                  </a:cubicBezTo>
                  <a:cubicBezTo>
                    <a:pt x="14" y="33"/>
                    <a:pt x="14" y="33"/>
                    <a:pt x="15" y="34"/>
                  </a:cubicBezTo>
                  <a:cubicBezTo>
                    <a:pt x="15" y="34"/>
                    <a:pt x="15" y="34"/>
                    <a:pt x="15" y="35"/>
                  </a:cubicBezTo>
                  <a:cubicBezTo>
                    <a:pt x="15" y="35"/>
                    <a:pt x="15" y="35"/>
                    <a:pt x="16" y="35"/>
                  </a:cubicBezTo>
                  <a:cubicBezTo>
                    <a:pt x="16" y="36"/>
                    <a:pt x="16" y="36"/>
                    <a:pt x="16" y="36"/>
                  </a:cubicBezTo>
                  <a:cubicBezTo>
                    <a:pt x="17" y="37"/>
                    <a:pt x="16" y="38"/>
                    <a:pt x="16" y="39"/>
                  </a:cubicBezTo>
                  <a:cubicBezTo>
                    <a:pt x="17" y="39"/>
                    <a:pt x="17" y="40"/>
                    <a:pt x="17" y="40"/>
                  </a:cubicBezTo>
                  <a:cubicBezTo>
                    <a:pt x="17" y="41"/>
                    <a:pt x="17" y="41"/>
                    <a:pt x="17" y="42"/>
                  </a:cubicBezTo>
                  <a:cubicBezTo>
                    <a:pt x="17" y="42"/>
                    <a:pt x="17" y="43"/>
                    <a:pt x="17" y="43"/>
                  </a:cubicBezTo>
                  <a:cubicBezTo>
                    <a:pt x="18" y="43"/>
                    <a:pt x="18" y="43"/>
                    <a:pt x="18" y="44"/>
                  </a:cubicBezTo>
                  <a:cubicBezTo>
                    <a:pt x="18" y="44"/>
                    <a:pt x="18" y="44"/>
                    <a:pt x="18" y="44"/>
                  </a:cubicBezTo>
                  <a:cubicBezTo>
                    <a:pt x="19" y="45"/>
                    <a:pt x="18" y="45"/>
                    <a:pt x="18" y="46"/>
                  </a:cubicBezTo>
                  <a:cubicBezTo>
                    <a:pt x="18" y="46"/>
                    <a:pt x="19" y="46"/>
                    <a:pt x="19" y="47"/>
                  </a:cubicBezTo>
                  <a:cubicBezTo>
                    <a:pt x="19" y="47"/>
                    <a:pt x="18" y="48"/>
                    <a:pt x="18" y="48"/>
                  </a:cubicBezTo>
                  <a:cubicBezTo>
                    <a:pt x="19" y="49"/>
                    <a:pt x="19" y="49"/>
                    <a:pt x="19" y="49"/>
                  </a:cubicBezTo>
                  <a:cubicBezTo>
                    <a:pt x="20" y="49"/>
                    <a:pt x="20" y="50"/>
                    <a:pt x="19" y="50"/>
                  </a:cubicBezTo>
                  <a:cubicBezTo>
                    <a:pt x="19" y="50"/>
                    <a:pt x="19" y="50"/>
                    <a:pt x="19" y="50"/>
                  </a:cubicBezTo>
                  <a:cubicBezTo>
                    <a:pt x="19" y="51"/>
                    <a:pt x="19" y="51"/>
                    <a:pt x="19" y="52"/>
                  </a:cubicBezTo>
                  <a:cubicBezTo>
                    <a:pt x="19" y="52"/>
                    <a:pt x="19" y="53"/>
                    <a:pt x="19" y="53"/>
                  </a:cubicBezTo>
                  <a:cubicBezTo>
                    <a:pt x="19" y="52"/>
                    <a:pt x="19" y="52"/>
                    <a:pt x="19" y="52"/>
                  </a:cubicBezTo>
                  <a:cubicBezTo>
                    <a:pt x="19" y="52"/>
                    <a:pt x="19" y="52"/>
                    <a:pt x="19" y="51"/>
                  </a:cubicBezTo>
                  <a:cubicBezTo>
                    <a:pt x="19" y="51"/>
                    <a:pt x="19" y="51"/>
                    <a:pt x="19" y="51"/>
                  </a:cubicBezTo>
                  <a:cubicBezTo>
                    <a:pt x="20" y="50"/>
                    <a:pt x="20" y="50"/>
                    <a:pt x="20" y="50"/>
                  </a:cubicBezTo>
                  <a:cubicBezTo>
                    <a:pt x="20" y="50"/>
                    <a:pt x="21" y="50"/>
                    <a:pt x="21" y="50"/>
                  </a:cubicBezTo>
                  <a:cubicBezTo>
                    <a:pt x="21" y="49"/>
                    <a:pt x="21" y="49"/>
                    <a:pt x="21" y="49"/>
                  </a:cubicBezTo>
                  <a:cubicBezTo>
                    <a:pt x="21" y="48"/>
                    <a:pt x="21" y="48"/>
                    <a:pt x="21" y="47"/>
                  </a:cubicBezTo>
                  <a:cubicBezTo>
                    <a:pt x="21" y="47"/>
                    <a:pt x="21" y="46"/>
                    <a:pt x="21" y="46"/>
                  </a:cubicBezTo>
                  <a:cubicBezTo>
                    <a:pt x="21" y="46"/>
                    <a:pt x="21" y="45"/>
                    <a:pt x="21" y="45"/>
                  </a:cubicBezTo>
                  <a:cubicBezTo>
                    <a:pt x="20" y="45"/>
                    <a:pt x="20" y="44"/>
                    <a:pt x="20" y="44"/>
                  </a:cubicBezTo>
                  <a:cubicBezTo>
                    <a:pt x="20" y="43"/>
                    <a:pt x="20" y="43"/>
                    <a:pt x="20" y="43"/>
                  </a:cubicBezTo>
                  <a:cubicBezTo>
                    <a:pt x="20" y="42"/>
                    <a:pt x="20" y="42"/>
                    <a:pt x="20" y="41"/>
                  </a:cubicBezTo>
                  <a:cubicBezTo>
                    <a:pt x="19" y="41"/>
                    <a:pt x="19" y="41"/>
                    <a:pt x="19" y="41"/>
                  </a:cubicBezTo>
                  <a:cubicBezTo>
                    <a:pt x="18" y="41"/>
                    <a:pt x="18" y="40"/>
                    <a:pt x="18" y="40"/>
                  </a:cubicBezTo>
                  <a:cubicBezTo>
                    <a:pt x="18" y="40"/>
                    <a:pt x="18" y="40"/>
                    <a:pt x="19" y="39"/>
                  </a:cubicBezTo>
                  <a:cubicBezTo>
                    <a:pt x="19" y="39"/>
                    <a:pt x="19" y="38"/>
                    <a:pt x="19" y="38"/>
                  </a:cubicBezTo>
                  <a:cubicBezTo>
                    <a:pt x="19" y="37"/>
                    <a:pt x="19" y="37"/>
                    <a:pt x="19" y="37"/>
                  </a:cubicBezTo>
                  <a:cubicBezTo>
                    <a:pt x="19" y="36"/>
                    <a:pt x="19" y="36"/>
                    <a:pt x="19" y="36"/>
                  </a:cubicBezTo>
                  <a:cubicBezTo>
                    <a:pt x="19" y="35"/>
                    <a:pt x="18" y="35"/>
                    <a:pt x="18" y="34"/>
                  </a:cubicBezTo>
                  <a:cubicBezTo>
                    <a:pt x="18" y="34"/>
                    <a:pt x="18" y="33"/>
                    <a:pt x="17" y="33"/>
                  </a:cubicBezTo>
                  <a:cubicBezTo>
                    <a:pt x="17" y="32"/>
                    <a:pt x="17" y="32"/>
                    <a:pt x="16" y="32"/>
                  </a:cubicBezTo>
                  <a:cubicBezTo>
                    <a:pt x="16" y="31"/>
                    <a:pt x="16" y="31"/>
                    <a:pt x="15" y="31"/>
                  </a:cubicBezTo>
                  <a:cubicBezTo>
                    <a:pt x="15" y="30"/>
                    <a:pt x="15" y="30"/>
                    <a:pt x="15" y="30"/>
                  </a:cubicBezTo>
                  <a:cubicBezTo>
                    <a:pt x="14" y="29"/>
                    <a:pt x="14" y="29"/>
                    <a:pt x="14" y="29"/>
                  </a:cubicBezTo>
                  <a:cubicBezTo>
                    <a:pt x="15" y="28"/>
                    <a:pt x="15" y="28"/>
                    <a:pt x="15" y="28"/>
                  </a:cubicBezTo>
                  <a:cubicBezTo>
                    <a:pt x="15" y="28"/>
                    <a:pt x="15" y="28"/>
                    <a:pt x="15" y="27"/>
                  </a:cubicBezTo>
                  <a:cubicBezTo>
                    <a:pt x="15" y="27"/>
                    <a:pt x="15" y="27"/>
                    <a:pt x="15" y="26"/>
                  </a:cubicBezTo>
                  <a:cubicBezTo>
                    <a:pt x="15" y="26"/>
                    <a:pt x="15" y="26"/>
                    <a:pt x="15" y="26"/>
                  </a:cubicBezTo>
                  <a:cubicBezTo>
                    <a:pt x="15" y="26"/>
                    <a:pt x="15" y="25"/>
                    <a:pt x="15" y="25"/>
                  </a:cubicBezTo>
                  <a:cubicBezTo>
                    <a:pt x="16" y="25"/>
                    <a:pt x="16" y="25"/>
                    <a:pt x="17" y="25"/>
                  </a:cubicBezTo>
                  <a:cubicBezTo>
                    <a:pt x="17" y="25"/>
                    <a:pt x="17" y="25"/>
                    <a:pt x="17" y="25"/>
                  </a:cubicBezTo>
                  <a:cubicBezTo>
                    <a:pt x="18" y="25"/>
                    <a:pt x="18" y="24"/>
                    <a:pt x="18" y="24"/>
                  </a:cubicBezTo>
                  <a:cubicBezTo>
                    <a:pt x="19" y="24"/>
                    <a:pt x="19" y="24"/>
                    <a:pt x="19" y="23"/>
                  </a:cubicBezTo>
                  <a:cubicBezTo>
                    <a:pt x="20" y="23"/>
                    <a:pt x="20" y="23"/>
                    <a:pt x="20" y="22"/>
                  </a:cubicBezTo>
                  <a:cubicBezTo>
                    <a:pt x="21" y="22"/>
                    <a:pt x="21" y="22"/>
                    <a:pt x="21" y="22"/>
                  </a:cubicBezTo>
                  <a:cubicBezTo>
                    <a:pt x="21" y="21"/>
                    <a:pt x="21" y="21"/>
                    <a:pt x="21" y="21"/>
                  </a:cubicBezTo>
                  <a:cubicBezTo>
                    <a:pt x="21" y="21"/>
                    <a:pt x="20" y="21"/>
                    <a:pt x="20" y="20"/>
                  </a:cubicBezTo>
                  <a:cubicBezTo>
                    <a:pt x="19" y="20"/>
                    <a:pt x="19" y="19"/>
                    <a:pt x="19" y="19"/>
                  </a:cubicBezTo>
                  <a:cubicBezTo>
                    <a:pt x="18" y="19"/>
                    <a:pt x="18" y="19"/>
                    <a:pt x="17" y="19"/>
                  </a:cubicBezTo>
                  <a:cubicBezTo>
                    <a:pt x="17" y="18"/>
                    <a:pt x="17" y="18"/>
                    <a:pt x="17" y="18"/>
                  </a:cubicBezTo>
                  <a:cubicBezTo>
                    <a:pt x="17" y="17"/>
                    <a:pt x="18" y="17"/>
                    <a:pt x="18" y="17"/>
                  </a:cubicBezTo>
                  <a:cubicBezTo>
                    <a:pt x="18" y="16"/>
                    <a:pt x="18" y="16"/>
                    <a:pt x="17" y="16"/>
                  </a:cubicBezTo>
                  <a:cubicBezTo>
                    <a:pt x="17" y="16"/>
                    <a:pt x="17" y="16"/>
                    <a:pt x="16" y="16"/>
                  </a:cubicBezTo>
                  <a:cubicBezTo>
                    <a:pt x="16" y="15"/>
                    <a:pt x="16" y="15"/>
                    <a:pt x="16" y="14"/>
                  </a:cubicBezTo>
                  <a:cubicBezTo>
                    <a:pt x="15" y="14"/>
                    <a:pt x="16" y="13"/>
                    <a:pt x="15" y="13"/>
                  </a:cubicBezTo>
                  <a:cubicBezTo>
                    <a:pt x="15" y="12"/>
                    <a:pt x="15" y="13"/>
                    <a:pt x="14" y="13"/>
                  </a:cubicBezTo>
                  <a:cubicBezTo>
                    <a:pt x="14" y="13"/>
                    <a:pt x="13" y="13"/>
                    <a:pt x="13" y="13"/>
                  </a:cubicBezTo>
                  <a:cubicBezTo>
                    <a:pt x="12" y="13"/>
                    <a:pt x="12" y="12"/>
                    <a:pt x="12" y="12"/>
                  </a:cubicBezTo>
                  <a:cubicBezTo>
                    <a:pt x="12" y="11"/>
                    <a:pt x="11" y="11"/>
                    <a:pt x="12" y="10"/>
                  </a:cubicBezTo>
                  <a:cubicBezTo>
                    <a:pt x="12" y="10"/>
                    <a:pt x="12" y="9"/>
                    <a:pt x="13" y="9"/>
                  </a:cubicBezTo>
                  <a:cubicBezTo>
                    <a:pt x="13" y="8"/>
                    <a:pt x="14" y="8"/>
                    <a:pt x="14" y="7"/>
                  </a:cubicBezTo>
                  <a:cubicBezTo>
                    <a:pt x="14" y="7"/>
                    <a:pt x="14" y="7"/>
                    <a:pt x="14" y="6"/>
                  </a:cubicBezTo>
                  <a:cubicBezTo>
                    <a:pt x="13" y="5"/>
                    <a:pt x="14" y="5"/>
                    <a:pt x="13" y="4"/>
                  </a:cubicBezTo>
                  <a:cubicBezTo>
                    <a:pt x="13" y="4"/>
                    <a:pt x="13" y="4"/>
                    <a:pt x="13" y="3"/>
                  </a:cubicBezTo>
                  <a:cubicBezTo>
                    <a:pt x="12" y="3"/>
                    <a:pt x="12" y="2"/>
                    <a:pt x="11" y="2"/>
                  </a:cubicBezTo>
                  <a:cubicBezTo>
                    <a:pt x="11" y="1"/>
                    <a:pt x="11" y="1"/>
                    <a:pt x="10" y="1"/>
                  </a:cubicBezTo>
                  <a:cubicBezTo>
                    <a:pt x="10" y="0"/>
                    <a:pt x="10" y="0"/>
                    <a:pt x="10" y="0"/>
                  </a:cubicBezTo>
                  <a:cubicBezTo>
                    <a:pt x="9" y="0"/>
                    <a:pt x="9" y="0"/>
                    <a:pt x="9" y="0"/>
                  </a:cubicBezTo>
                  <a:cubicBezTo>
                    <a:pt x="9" y="1"/>
                    <a:pt x="10" y="1"/>
                    <a:pt x="10" y="2"/>
                  </a:cubicBezTo>
                  <a:cubicBezTo>
                    <a:pt x="9" y="3"/>
                    <a:pt x="9" y="3"/>
                    <a:pt x="8" y="3"/>
                  </a:cubicBezTo>
                  <a:cubicBezTo>
                    <a:pt x="8" y="4"/>
                    <a:pt x="7" y="4"/>
                    <a:pt x="7" y="4"/>
                  </a:cubicBezTo>
                  <a:cubicBezTo>
                    <a:pt x="7" y="5"/>
                    <a:pt x="6" y="4"/>
                    <a:pt x="6" y="5"/>
                  </a:cubicBezTo>
                  <a:cubicBezTo>
                    <a:pt x="5" y="5"/>
                    <a:pt x="5" y="6"/>
                    <a:pt x="5" y="6"/>
                  </a:cubicBezTo>
                  <a:cubicBezTo>
                    <a:pt x="5" y="7"/>
                    <a:pt x="5" y="7"/>
                    <a:pt x="5" y="7"/>
                  </a:cubicBezTo>
                  <a:cubicBezTo>
                    <a:pt x="5" y="8"/>
                    <a:pt x="5" y="8"/>
                    <a:pt x="5" y="8"/>
                  </a:cubicBezTo>
                  <a:cubicBezTo>
                    <a:pt x="5" y="9"/>
                    <a:pt x="5" y="9"/>
                    <a:pt x="4" y="9"/>
                  </a:cubicBezTo>
                  <a:cubicBezTo>
                    <a:pt x="4" y="9"/>
                    <a:pt x="5" y="10"/>
                    <a:pt x="5" y="10"/>
                  </a:cubicBezTo>
                  <a:cubicBezTo>
                    <a:pt x="5" y="11"/>
                    <a:pt x="5" y="11"/>
                    <a:pt x="5" y="11"/>
                  </a:cubicBezTo>
                  <a:cubicBezTo>
                    <a:pt x="5" y="12"/>
                    <a:pt x="5" y="12"/>
                    <a:pt x="4" y="12"/>
                  </a:cubicBezTo>
                  <a:cubicBezTo>
                    <a:pt x="4" y="13"/>
                    <a:pt x="5" y="13"/>
                    <a:pt x="4" y="14"/>
                  </a:cubicBezTo>
                  <a:cubicBezTo>
                    <a:pt x="4" y="14"/>
                    <a:pt x="4" y="13"/>
                    <a:pt x="3" y="13"/>
                  </a:cubicBezTo>
                  <a:cubicBezTo>
                    <a:pt x="3" y="13"/>
                    <a:pt x="3" y="13"/>
                    <a:pt x="3" y="13"/>
                  </a:cubicBezTo>
                  <a:cubicBezTo>
                    <a:pt x="2" y="13"/>
                    <a:pt x="2" y="14"/>
                    <a:pt x="3" y="15"/>
                  </a:cubicBezTo>
                  <a:cubicBezTo>
                    <a:pt x="3" y="15"/>
                    <a:pt x="3" y="15"/>
                    <a:pt x="3" y="16"/>
                  </a:cubicBezTo>
                  <a:cubicBezTo>
                    <a:pt x="3" y="16"/>
                    <a:pt x="2" y="16"/>
                    <a:pt x="2" y="16"/>
                  </a:cubicBezTo>
                  <a:cubicBezTo>
                    <a:pt x="2" y="17"/>
                    <a:pt x="2" y="17"/>
                    <a:pt x="2" y="17"/>
                  </a:cubicBezTo>
                  <a:cubicBezTo>
                    <a:pt x="2" y="17"/>
                    <a:pt x="3" y="17"/>
                    <a:pt x="3" y="18"/>
                  </a:cubicBezTo>
                  <a:cubicBezTo>
                    <a:pt x="3" y="18"/>
                    <a:pt x="2" y="18"/>
                    <a:pt x="2" y="18"/>
                  </a:cubicBezTo>
                  <a:cubicBezTo>
                    <a:pt x="2" y="19"/>
                    <a:pt x="2" y="18"/>
                    <a:pt x="1" y="18"/>
                  </a:cubicBezTo>
                  <a:cubicBezTo>
                    <a:pt x="1" y="19"/>
                    <a:pt x="1" y="19"/>
                    <a:pt x="1" y="19"/>
                  </a:cubicBezTo>
                  <a:cubicBezTo>
                    <a:pt x="1" y="19"/>
                    <a:pt x="1" y="20"/>
                    <a:pt x="1" y="20"/>
                  </a:cubicBezTo>
                  <a:cubicBezTo>
                    <a:pt x="1" y="21"/>
                    <a:pt x="1" y="21"/>
                    <a:pt x="1" y="22"/>
                  </a:cubicBezTo>
                  <a:cubicBezTo>
                    <a:pt x="0" y="22"/>
                    <a:pt x="0" y="23"/>
                    <a:pt x="0" y="23"/>
                  </a:cubicBezTo>
                  <a:cubicBezTo>
                    <a:pt x="0" y="23"/>
                    <a:pt x="0" y="23"/>
                    <a:pt x="0" y="23"/>
                  </a:cubicBezTo>
                  <a:cubicBezTo>
                    <a:pt x="0" y="24"/>
                    <a:pt x="0" y="24"/>
                    <a:pt x="0" y="24"/>
                  </a:cubicBezTo>
                  <a:cubicBezTo>
                    <a:pt x="1" y="24"/>
                    <a:pt x="1" y="25"/>
                    <a:pt x="1" y="25"/>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01" name="Freeform 91"/>
            <p:cNvSpPr>
              <a:spLocks/>
            </p:cNvSpPr>
            <p:nvPr/>
          </p:nvSpPr>
          <p:spPr bwMode="auto">
            <a:xfrm>
              <a:off x="12750093" y="5969274"/>
              <a:ext cx="34010" cy="16557"/>
            </a:xfrm>
            <a:custGeom>
              <a:avLst/>
              <a:gdLst>
                <a:gd name="T0" fmla="*/ 1 w 2"/>
                <a:gd name="T1" fmla="*/ 0 h 1"/>
                <a:gd name="T2" fmla="*/ 0 w 2"/>
                <a:gd name="T3" fmla="*/ 0 h 1"/>
                <a:gd name="T4" fmla="*/ 0 w 2"/>
                <a:gd name="T5" fmla="*/ 1 h 1"/>
                <a:gd name="T6" fmla="*/ 1 w 2"/>
                <a:gd name="T7" fmla="*/ 1 h 1"/>
                <a:gd name="T8" fmla="*/ 1 w 2"/>
                <a:gd name="T9" fmla="*/ 1 h 1"/>
                <a:gd name="T10" fmla="*/ 2 w 2"/>
                <a:gd name="T11" fmla="*/ 1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1"/>
                  </a:cubicBezTo>
                  <a:cubicBezTo>
                    <a:pt x="0" y="1"/>
                    <a:pt x="0" y="1"/>
                    <a:pt x="1" y="1"/>
                  </a:cubicBezTo>
                  <a:cubicBezTo>
                    <a:pt x="1" y="1"/>
                    <a:pt x="1" y="1"/>
                    <a:pt x="1" y="1"/>
                  </a:cubicBezTo>
                  <a:cubicBezTo>
                    <a:pt x="2" y="1"/>
                    <a:pt x="2" y="1"/>
                    <a:pt x="2" y="1"/>
                  </a:cubicBezTo>
                  <a:cubicBezTo>
                    <a:pt x="2" y="1"/>
                    <a:pt x="2" y="0"/>
                    <a:pt x="2" y="0"/>
                  </a:cubicBezTo>
                  <a:cubicBezTo>
                    <a:pt x="2" y="0"/>
                    <a:pt x="1"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02" name="Freeform 92"/>
            <p:cNvSpPr>
              <a:spLocks/>
            </p:cNvSpPr>
            <p:nvPr/>
          </p:nvSpPr>
          <p:spPr bwMode="auto">
            <a:xfrm>
              <a:off x="12735517" y="5824997"/>
              <a:ext cx="461567" cy="546365"/>
            </a:xfrm>
            <a:custGeom>
              <a:avLst/>
              <a:gdLst>
                <a:gd name="T0" fmla="*/ 8 w 28"/>
                <a:gd name="T1" fmla="*/ 5 h 34"/>
                <a:gd name="T2" fmla="*/ 7 w 28"/>
                <a:gd name="T3" fmla="*/ 3 h 34"/>
                <a:gd name="T4" fmla="*/ 6 w 28"/>
                <a:gd name="T5" fmla="*/ 2 h 34"/>
                <a:gd name="T6" fmla="*/ 2 w 28"/>
                <a:gd name="T7" fmla="*/ 2 h 34"/>
                <a:gd name="T8" fmla="*/ 0 w 28"/>
                <a:gd name="T9" fmla="*/ 1 h 34"/>
                <a:gd name="T10" fmla="*/ 0 w 28"/>
                <a:gd name="T11" fmla="*/ 2 h 34"/>
                <a:gd name="T12" fmla="*/ 2 w 28"/>
                <a:gd name="T13" fmla="*/ 5 h 34"/>
                <a:gd name="T14" fmla="*/ 3 w 28"/>
                <a:gd name="T15" fmla="*/ 6 h 34"/>
                <a:gd name="T16" fmla="*/ 5 w 28"/>
                <a:gd name="T17" fmla="*/ 7 h 34"/>
                <a:gd name="T18" fmla="*/ 6 w 28"/>
                <a:gd name="T19" fmla="*/ 8 h 34"/>
                <a:gd name="T20" fmla="*/ 6 w 28"/>
                <a:gd name="T21" fmla="*/ 10 h 34"/>
                <a:gd name="T22" fmla="*/ 7 w 28"/>
                <a:gd name="T23" fmla="*/ 12 h 34"/>
                <a:gd name="T24" fmla="*/ 9 w 28"/>
                <a:gd name="T25" fmla="*/ 12 h 34"/>
                <a:gd name="T26" fmla="*/ 10 w 28"/>
                <a:gd name="T27" fmla="*/ 16 h 34"/>
                <a:gd name="T28" fmla="*/ 11 w 28"/>
                <a:gd name="T29" fmla="*/ 17 h 34"/>
                <a:gd name="T30" fmla="*/ 12 w 28"/>
                <a:gd name="T31" fmla="*/ 18 h 34"/>
                <a:gd name="T32" fmla="*/ 13 w 28"/>
                <a:gd name="T33" fmla="*/ 20 h 34"/>
                <a:gd name="T34" fmla="*/ 14 w 28"/>
                <a:gd name="T35" fmla="*/ 22 h 34"/>
                <a:gd name="T36" fmla="*/ 15 w 28"/>
                <a:gd name="T37" fmla="*/ 24 h 34"/>
                <a:gd name="T38" fmla="*/ 16 w 28"/>
                <a:gd name="T39" fmla="*/ 25 h 34"/>
                <a:gd name="T40" fmla="*/ 17 w 28"/>
                <a:gd name="T41" fmla="*/ 28 h 34"/>
                <a:gd name="T42" fmla="*/ 18 w 28"/>
                <a:gd name="T43" fmla="*/ 29 h 34"/>
                <a:gd name="T44" fmla="*/ 20 w 28"/>
                <a:gd name="T45" fmla="*/ 30 h 34"/>
                <a:gd name="T46" fmla="*/ 22 w 28"/>
                <a:gd name="T47" fmla="*/ 33 h 34"/>
                <a:gd name="T48" fmla="*/ 24 w 28"/>
                <a:gd name="T49" fmla="*/ 34 h 34"/>
                <a:gd name="T50" fmla="*/ 25 w 28"/>
                <a:gd name="T51" fmla="*/ 33 h 34"/>
                <a:gd name="T52" fmla="*/ 27 w 28"/>
                <a:gd name="T53" fmla="*/ 33 h 34"/>
                <a:gd name="T54" fmla="*/ 27 w 28"/>
                <a:gd name="T55" fmla="*/ 30 h 34"/>
                <a:gd name="T56" fmla="*/ 28 w 28"/>
                <a:gd name="T57" fmla="*/ 27 h 34"/>
                <a:gd name="T58" fmla="*/ 27 w 28"/>
                <a:gd name="T59" fmla="*/ 26 h 34"/>
                <a:gd name="T60" fmla="*/ 26 w 28"/>
                <a:gd name="T61" fmla="*/ 24 h 34"/>
                <a:gd name="T62" fmla="*/ 25 w 28"/>
                <a:gd name="T63" fmla="*/ 23 h 34"/>
                <a:gd name="T64" fmla="*/ 23 w 28"/>
                <a:gd name="T65" fmla="*/ 22 h 34"/>
                <a:gd name="T66" fmla="*/ 23 w 28"/>
                <a:gd name="T67" fmla="*/ 20 h 34"/>
                <a:gd name="T68" fmla="*/ 21 w 28"/>
                <a:gd name="T69" fmla="*/ 18 h 34"/>
                <a:gd name="T70" fmla="*/ 22 w 28"/>
                <a:gd name="T71" fmla="*/ 17 h 34"/>
                <a:gd name="T72" fmla="*/ 20 w 28"/>
                <a:gd name="T73" fmla="*/ 15 h 34"/>
                <a:gd name="T74" fmla="*/ 20 w 28"/>
                <a:gd name="T75" fmla="*/ 15 h 34"/>
                <a:gd name="T76" fmla="*/ 18 w 28"/>
                <a:gd name="T77" fmla="*/ 13 h 34"/>
                <a:gd name="T78" fmla="*/ 17 w 28"/>
                <a:gd name="T79" fmla="*/ 12 h 34"/>
                <a:gd name="T80" fmla="*/ 16 w 28"/>
                <a:gd name="T81" fmla="*/ 11 h 34"/>
                <a:gd name="T82" fmla="*/ 15 w 28"/>
                <a:gd name="T83" fmla="*/ 11 h 34"/>
                <a:gd name="T84" fmla="*/ 13 w 28"/>
                <a:gd name="T85" fmla="*/ 10 h 34"/>
                <a:gd name="T86" fmla="*/ 11 w 28"/>
                <a:gd name="T87" fmla="*/ 8 h 34"/>
                <a:gd name="T88" fmla="*/ 10 w 28"/>
                <a:gd name="T89" fmla="*/ 7 h 34"/>
                <a:gd name="T90" fmla="*/ 9 w 28"/>
                <a:gd name="T9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9" y="6"/>
                  </a:moveTo>
                  <a:cubicBezTo>
                    <a:pt x="8" y="6"/>
                    <a:pt x="8" y="5"/>
                    <a:pt x="8" y="5"/>
                  </a:cubicBezTo>
                  <a:cubicBezTo>
                    <a:pt x="8" y="5"/>
                    <a:pt x="8" y="5"/>
                    <a:pt x="7" y="4"/>
                  </a:cubicBezTo>
                  <a:cubicBezTo>
                    <a:pt x="7" y="4"/>
                    <a:pt x="7" y="4"/>
                    <a:pt x="7" y="3"/>
                  </a:cubicBezTo>
                  <a:cubicBezTo>
                    <a:pt x="7" y="3"/>
                    <a:pt x="7" y="3"/>
                    <a:pt x="6" y="3"/>
                  </a:cubicBezTo>
                  <a:cubicBezTo>
                    <a:pt x="6" y="3"/>
                    <a:pt x="6" y="2"/>
                    <a:pt x="6" y="2"/>
                  </a:cubicBezTo>
                  <a:cubicBezTo>
                    <a:pt x="5" y="1"/>
                    <a:pt x="5" y="2"/>
                    <a:pt x="4" y="2"/>
                  </a:cubicBezTo>
                  <a:cubicBezTo>
                    <a:pt x="3" y="2"/>
                    <a:pt x="3" y="2"/>
                    <a:pt x="2" y="2"/>
                  </a:cubicBezTo>
                  <a:cubicBezTo>
                    <a:pt x="2" y="2"/>
                    <a:pt x="2" y="1"/>
                    <a:pt x="1" y="1"/>
                  </a:cubicBezTo>
                  <a:cubicBezTo>
                    <a:pt x="1" y="1"/>
                    <a:pt x="1" y="0"/>
                    <a:pt x="0" y="1"/>
                  </a:cubicBezTo>
                  <a:cubicBezTo>
                    <a:pt x="0" y="1"/>
                    <a:pt x="0" y="1"/>
                    <a:pt x="0" y="1"/>
                  </a:cubicBezTo>
                  <a:cubicBezTo>
                    <a:pt x="0" y="2"/>
                    <a:pt x="0" y="2"/>
                    <a:pt x="0" y="2"/>
                  </a:cubicBezTo>
                  <a:cubicBezTo>
                    <a:pt x="0" y="3"/>
                    <a:pt x="0" y="3"/>
                    <a:pt x="1" y="4"/>
                  </a:cubicBezTo>
                  <a:cubicBezTo>
                    <a:pt x="1" y="4"/>
                    <a:pt x="1" y="4"/>
                    <a:pt x="2" y="5"/>
                  </a:cubicBezTo>
                  <a:cubicBezTo>
                    <a:pt x="2" y="5"/>
                    <a:pt x="2" y="5"/>
                    <a:pt x="2" y="6"/>
                  </a:cubicBezTo>
                  <a:cubicBezTo>
                    <a:pt x="3" y="6"/>
                    <a:pt x="3" y="6"/>
                    <a:pt x="3" y="6"/>
                  </a:cubicBezTo>
                  <a:cubicBezTo>
                    <a:pt x="4" y="6"/>
                    <a:pt x="4" y="6"/>
                    <a:pt x="4" y="6"/>
                  </a:cubicBezTo>
                  <a:cubicBezTo>
                    <a:pt x="4" y="7"/>
                    <a:pt x="5" y="7"/>
                    <a:pt x="5" y="7"/>
                  </a:cubicBezTo>
                  <a:cubicBezTo>
                    <a:pt x="5" y="7"/>
                    <a:pt x="5" y="8"/>
                    <a:pt x="5" y="8"/>
                  </a:cubicBezTo>
                  <a:cubicBezTo>
                    <a:pt x="5" y="8"/>
                    <a:pt x="6" y="8"/>
                    <a:pt x="6" y="8"/>
                  </a:cubicBezTo>
                  <a:cubicBezTo>
                    <a:pt x="6" y="9"/>
                    <a:pt x="6" y="9"/>
                    <a:pt x="6" y="9"/>
                  </a:cubicBezTo>
                  <a:cubicBezTo>
                    <a:pt x="6" y="10"/>
                    <a:pt x="6" y="10"/>
                    <a:pt x="6" y="10"/>
                  </a:cubicBezTo>
                  <a:cubicBezTo>
                    <a:pt x="6" y="11"/>
                    <a:pt x="6" y="11"/>
                    <a:pt x="7" y="11"/>
                  </a:cubicBezTo>
                  <a:cubicBezTo>
                    <a:pt x="7" y="11"/>
                    <a:pt x="7" y="11"/>
                    <a:pt x="7" y="12"/>
                  </a:cubicBezTo>
                  <a:cubicBezTo>
                    <a:pt x="8" y="12"/>
                    <a:pt x="8" y="12"/>
                    <a:pt x="8" y="12"/>
                  </a:cubicBezTo>
                  <a:cubicBezTo>
                    <a:pt x="9" y="12"/>
                    <a:pt x="9" y="12"/>
                    <a:pt x="9" y="12"/>
                  </a:cubicBezTo>
                  <a:cubicBezTo>
                    <a:pt x="9" y="13"/>
                    <a:pt x="9" y="14"/>
                    <a:pt x="9" y="14"/>
                  </a:cubicBezTo>
                  <a:cubicBezTo>
                    <a:pt x="10" y="15"/>
                    <a:pt x="10" y="15"/>
                    <a:pt x="10" y="16"/>
                  </a:cubicBezTo>
                  <a:cubicBezTo>
                    <a:pt x="10" y="16"/>
                    <a:pt x="10" y="17"/>
                    <a:pt x="10" y="17"/>
                  </a:cubicBezTo>
                  <a:cubicBezTo>
                    <a:pt x="10" y="17"/>
                    <a:pt x="10" y="17"/>
                    <a:pt x="11" y="17"/>
                  </a:cubicBezTo>
                  <a:cubicBezTo>
                    <a:pt x="11" y="17"/>
                    <a:pt x="11" y="17"/>
                    <a:pt x="11" y="17"/>
                  </a:cubicBezTo>
                  <a:cubicBezTo>
                    <a:pt x="12" y="18"/>
                    <a:pt x="12" y="18"/>
                    <a:pt x="12" y="18"/>
                  </a:cubicBezTo>
                  <a:cubicBezTo>
                    <a:pt x="12" y="19"/>
                    <a:pt x="13" y="19"/>
                    <a:pt x="13" y="19"/>
                  </a:cubicBezTo>
                  <a:cubicBezTo>
                    <a:pt x="13" y="19"/>
                    <a:pt x="13" y="20"/>
                    <a:pt x="13" y="20"/>
                  </a:cubicBezTo>
                  <a:cubicBezTo>
                    <a:pt x="13" y="20"/>
                    <a:pt x="13" y="21"/>
                    <a:pt x="13" y="21"/>
                  </a:cubicBezTo>
                  <a:cubicBezTo>
                    <a:pt x="13" y="21"/>
                    <a:pt x="14" y="22"/>
                    <a:pt x="14" y="22"/>
                  </a:cubicBezTo>
                  <a:cubicBezTo>
                    <a:pt x="14" y="22"/>
                    <a:pt x="14" y="22"/>
                    <a:pt x="14" y="23"/>
                  </a:cubicBezTo>
                  <a:cubicBezTo>
                    <a:pt x="14" y="23"/>
                    <a:pt x="14" y="23"/>
                    <a:pt x="15" y="24"/>
                  </a:cubicBezTo>
                  <a:cubicBezTo>
                    <a:pt x="15" y="24"/>
                    <a:pt x="15" y="24"/>
                    <a:pt x="15" y="25"/>
                  </a:cubicBezTo>
                  <a:cubicBezTo>
                    <a:pt x="15" y="25"/>
                    <a:pt x="16" y="25"/>
                    <a:pt x="16" y="25"/>
                  </a:cubicBezTo>
                  <a:cubicBezTo>
                    <a:pt x="16" y="26"/>
                    <a:pt x="16" y="26"/>
                    <a:pt x="16" y="27"/>
                  </a:cubicBezTo>
                  <a:cubicBezTo>
                    <a:pt x="17" y="27"/>
                    <a:pt x="17" y="27"/>
                    <a:pt x="17" y="28"/>
                  </a:cubicBezTo>
                  <a:cubicBezTo>
                    <a:pt x="17" y="28"/>
                    <a:pt x="18" y="28"/>
                    <a:pt x="18" y="28"/>
                  </a:cubicBezTo>
                  <a:cubicBezTo>
                    <a:pt x="18" y="29"/>
                    <a:pt x="18" y="29"/>
                    <a:pt x="18" y="29"/>
                  </a:cubicBezTo>
                  <a:cubicBezTo>
                    <a:pt x="19" y="30"/>
                    <a:pt x="19" y="30"/>
                    <a:pt x="19" y="30"/>
                  </a:cubicBezTo>
                  <a:cubicBezTo>
                    <a:pt x="20" y="30"/>
                    <a:pt x="20" y="30"/>
                    <a:pt x="20" y="30"/>
                  </a:cubicBezTo>
                  <a:cubicBezTo>
                    <a:pt x="21" y="31"/>
                    <a:pt x="21" y="31"/>
                    <a:pt x="21" y="32"/>
                  </a:cubicBezTo>
                  <a:cubicBezTo>
                    <a:pt x="22" y="32"/>
                    <a:pt x="22" y="32"/>
                    <a:pt x="22" y="33"/>
                  </a:cubicBezTo>
                  <a:cubicBezTo>
                    <a:pt x="23" y="33"/>
                    <a:pt x="22" y="33"/>
                    <a:pt x="23" y="33"/>
                  </a:cubicBezTo>
                  <a:cubicBezTo>
                    <a:pt x="23" y="34"/>
                    <a:pt x="23" y="34"/>
                    <a:pt x="24" y="34"/>
                  </a:cubicBezTo>
                  <a:cubicBezTo>
                    <a:pt x="24" y="34"/>
                    <a:pt x="24" y="34"/>
                    <a:pt x="24" y="34"/>
                  </a:cubicBezTo>
                  <a:cubicBezTo>
                    <a:pt x="25" y="34"/>
                    <a:pt x="25" y="33"/>
                    <a:pt x="25" y="33"/>
                  </a:cubicBezTo>
                  <a:cubicBezTo>
                    <a:pt x="26" y="34"/>
                    <a:pt x="26" y="34"/>
                    <a:pt x="26" y="34"/>
                  </a:cubicBezTo>
                  <a:cubicBezTo>
                    <a:pt x="27" y="34"/>
                    <a:pt x="27" y="33"/>
                    <a:pt x="27" y="33"/>
                  </a:cubicBezTo>
                  <a:cubicBezTo>
                    <a:pt x="27" y="32"/>
                    <a:pt x="27" y="32"/>
                    <a:pt x="27" y="32"/>
                  </a:cubicBezTo>
                  <a:cubicBezTo>
                    <a:pt x="27" y="31"/>
                    <a:pt x="27" y="30"/>
                    <a:pt x="27" y="30"/>
                  </a:cubicBezTo>
                  <a:cubicBezTo>
                    <a:pt x="27" y="29"/>
                    <a:pt x="27" y="29"/>
                    <a:pt x="27" y="28"/>
                  </a:cubicBezTo>
                  <a:cubicBezTo>
                    <a:pt x="27" y="28"/>
                    <a:pt x="27" y="28"/>
                    <a:pt x="28" y="27"/>
                  </a:cubicBezTo>
                  <a:cubicBezTo>
                    <a:pt x="28" y="27"/>
                    <a:pt x="28" y="27"/>
                    <a:pt x="28" y="27"/>
                  </a:cubicBezTo>
                  <a:cubicBezTo>
                    <a:pt x="28" y="26"/>
                    <a:pt x="28" y="26"/>
                    <a:pt x="27" y="26"/>
                  </a:cubicBezTo>
                  <a:cubicBezTo>
                    <a:pt x="27" y="25"/>
                    <a:pt x="27" y="25"/>
                    <a:pt x="27" y="25"/>
                  </a:cubicBezTo>
                  <a:cubicBezTo>
                    <a:pt x="26" y="25"/>
                    <a:pt x="26" y="24"/>
                    <a:pt x="26" y="24"/>
                  </a:cubicBezTo>
                  <a:cubicBezTo>
                    <a:pt x="26" y="24"/>
                    <a:pt x="25" y="24"/>
                    <a:pt x="25" y="24"/>
                  </a:cubicBezTo>
                  <a:cubicBezTo>
                    <a:pt x="25" y="24"/>
                    <a:pt x="25" y="23"/>
                    <a:pt x="25" y="23"/>
                  </a:cubicBezTo>
                  <a:cubicBezTo>
                    <a:pt x="24" y="23"/>
                    <a:pt x="24" y="23"/>
                    <a:pt x="24" y="22"/>
                  </a:cubicBezTo>
                  <a:cubicBezTo>
                    <a:pt x="24" y="22"/>
                    <a:pt x="23" y="22"/>
                    <a:pt x="23" y="22"/>
                  </a:cubicBezTo>
                  <a:cubicBezTo>
                    <a:pt x="23" y="21"/>
                    <a:pt x="23" y="21"/>
                    <a:pt x="23" y="20"/>
                  </a:cubicBezTo>
                  <a:cubicBezTo>
                    <a:pt x="23" y="20"/>
                    <a:pt x="23" y="20"/>
                    <a:pt x="23" y="20"/>
                  </a:cubicBezTo>
                  <a:cubicBezTo>
                    <a:pt x="22" y="19"/>
                    <a:pt x="22" y="20"/>
                    <a:pt x="22" y="20"/>
                  </a:cubicBezTo>
                  <a:cubicBezTo>
                    <a:pt x="21" y="19"/>
                    <a:pt x="21" y="19"/>
                    <a:pt x="21" y="18"/>
                  </a:cubicBezTo>
                  <a:cubicBezTo>
                    <a:pt x="21" y="18"/>
                    <a:pt x="21" y="18"/>
                    <a:pt x="22" y="17"/>
                  </a:cubicBezTo>
                  <a:cubicBezTo>
                    <a:pt x="22" y="17"/>
                    <a:pt x="22" y="17"/>
                    <a:pt x="22" y="17"/>
                  </a:cubicBezTo>
                  <a:cubicBezTo>
                    <a:pt x="22" y="16"/>
                    <a:pt x="22" y="16"/>
                    <a:pt x="21" y="16"/>
                  </a:cubicBezTo>
                  <a:cubicBezTo>
                    <a:pt x="21" y="15"/>
                    <a:pt x="21" y="15"/>
                    <a:pt x="20" y="15"/>
                  </a:cubicBezTo>
                  <a:cubicBezTo>
                    <a:pt x="20" y="15"/>
                    <a:pt x="20" y="16"/>
                    <a:pt x="20" y="15"/>
                  </a:cubicBezTo>
                  <a:cubicBezTo>
                    <a:pt x="19" y="15"/>
                    <a:pt x="20" y="15"/>
                    <a:pt x="20" y="15"/>
                  </a:cubicBezTo>
                  <a:cubicBezTo>
                    <a:pt x="20" y="14"/>
                    <a:pt x="20" y="14"/>
                    <a:pt x="19" y="13"/>
                  </a:cubicBezTo>
                  <a:cubicBezTo>
                    <a:pt x="19" y="13"/>
                    <a:pt x="19" y="13"/>
                    <a:pt x="18" y="13"/>
                  </a:cubicBezTo>
                  <a:cubicBezTo>
                    <a:pt x="18" y="13"/>
                    <a:pt x="18" y="13"/>
                    <a:pt x="17" y="13"/>
                  </a:cubicBezTo>
                  <a:cubicBezTo>
                    <a:pt x="17" y="13"/>
                    <a:pt x="17" y="13"/>
                    <a:pt x="17" y="12"/>
                  </a:cubicBezTo>
                  <a:cubicBezTo>
                    <a:pt x="17" y="12"/>
                    <a:pt x="17" y="12"/>
                    <a:pt x="17" y="11"/>
                  </a:cubicBezTo>
                  <a:cubicBezTo>
                    <a:pt x="17" y="11"/>
                    <a:pt x="17" y="11"/>
                    <a:pt x="16" y="11"/>
                  </a:cubicBezTo>
                  <a:cubicBezTo>
                    <a:pt x="16" y="11"/>
                    <a:pt x="16" y="12"/>
                    <a:pt x="16" y="12"/>
                  </a:cubicBezTo>
                  <a:cubicBezTo>
                    <a:pt x="15" y="12"/>
                    <a:pt x="15" y="11"/>
                    <a:pt x="15" y="11"/>
                  </a:cubicBezTo>
                  <a:cubicBezTo>
                    <a:pt x="15" y="11"/>
                    <a:pt x="15" y="10"/>
                    <a:pt x="14" y="10"/>
                  </a:cubicBezTo>
                  <a:cubicBezTo>
                    <a:pt x="14" y="10"/>
                    <a:pt x="14" y="10"/>
                    <a:pt x="13" y="10"/>
                  </a:cubicBezTo>
                  <a:cubicBezTo>
                    <a:pt x="13" y="10"/>
                    <a:pt x="13" y="10"/>
                    <a:pt x="12" y="9"/>
                  </a:cubicBezTo>
                  <a:cubicBezTo>
                    <a:pt x="12" y="9"/>
                    <a:pt x="12" y="9"/>
                    <a:pt x="11" y="8"/>
                  </a:cubicBezTo>
                  <a:cubicBezTo>
                    <a:pt x="11" y="8"/>
                    <a:pt x="11" y="8"/>
                    <a:pt x="11" y="8"/>
                  </a:cubicBezTo>
                  <a:cubicBezTo>
                    <a:pt x="11" y="7"/>
                    <a:pt x="10" y="7"/>
                    <a:pt x="10" y="7"/>
                  </a:cubicBezTo>
                  <a:cubicBezTo>
                    <a:pt x="10" y="7"/>
                    <a:pt x="10" y="6"/>
                    <a:pt x="10" y="6"/>
                  </a:cubicBezTo>
                  <a:cubicBezTo>
                    <a:pt x="10" y="6"/>
                    <a:pt x="9" y="6"/>
                    <a:pt x="9" y="6"/>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03" name="Freeform 93"/>
            <p:cNvSpPr>
              <a:spLocks/>
            </p:cNvSpPr>
            <p:nvPr/>
          </p:nvSpPr>
          <p:spPr bwMode="auto">
            <a:xfrm>
              <a:off x="12849694" y="6113553"/>
              <a:ext cx="34010" cy="16557"/>
            </a:xfrm>
            <a:custGeom>
              <a:avLst/>
              <a:gdLst>
                <a:gd name="T0" fmla="*/ 1 w 2"/>
                <a:gd name="T1" fmla="*/ 0 h 1"/>
                <a:gd name="T2" fmla="*/ 1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1" y="0"/>
                  </a:cubicBezTo>
                  <a:cubicBezTo>
                    <a:pt x="1" y="1"/>
                    <a:pt x="1" y="1"/>
                    <a:pt x="1" y="1"/>
                  </a:cubicBezTo>
                  <a:cubicBezTo>
                    <a:pt x="2" y="1"/>
                    <a:pt x="2"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04" name="Freeform 94"/>
            <p:cNvSpPr>
              <a:spLocks/>
            </p:cNvSpPr>
            <p:nvPr/>
          </p:nvSpPr>
          <p:spPr bwMode="auto">
            <a:xfrm>
              <a:off x="13131492" y="6096996"/>
              <a:ext cx="17006" cy="33113"/>
            </a:xfrm>
            <a:custGeom>
              <a:avLst/>
              <a:gdLst>
                <a:gd name="T0" fmla="*/ 1 w 1"/>
                <a:gd name="T1" fmla="*/ 1 h 2"/>
                <a:gd name="T2" fmla="*/ 1 w 1"/>
                <a:gd name="T3" fmla="*/ 1 h 2"/>
                <a:gd name="T4" fmla="*/ 0 w 1"/>
                <a:gd name="T5" fmla="*/ 0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0" y="0"/>
                    <a:pt x="0" y="0"/>
                  </a:cubicBezTo>
                  <a:cubicBezTo>
                    <a:pt x="0" y="1"/>
                    <a:pt x="0" y="1"/>
                    <a:pt x="0" y="1"/>
                  </a:cubicBezTo>
                  <a:cubicBezTo>
                    <a:pt x="0" y="1"/>
                    <a:pt x="0" y="2"/>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05" name="Freeform 95"/>
            <p:cNvSpPr>
              <a:spLocks/>
            </p:cNvSpPr>
            <p:nvPr/>
          </p:nvSpPr>
          <p:spPr bwMode="auto">
            <a:xfrm>
              <a:off x="13313691" y="5888857"/>
              <a:ext cx="427557" cy="402086"/>
            </a:xfrm>
            <a:custGeom>
              <a:avLst/>
              <a:gdLst>
                <a:gd name="T0" fmla="*/ 0 w 26"/>
                <a:gd name="T1" fmla="*/ 13 h 25"/>
                <a:gd name="T2" fmla="*/ 0 w 26"/>
                <a:gd name="T3" fmla="*/ 14 h 25"/>
                <a:gd name="T4" fmla="*/ 1 w 26"/>
                <a:gd name="T5" fmla="*/ 15 h 25"/>
                <a:gd name="T6" fmla="*/ 3 w 26"/>
                <a:gd name="T7" fmla="*/ 17 h 25"/>
                <a:gd name="T8" fmla="*/ 3 w 26"/>
                <a:gd name="T9" fmla="*/ 18 h 25"/>
                <a:gd name="T10" fmla="*/ 3 w 26"/>
                <a:gd name="T11" fmla="*/ 20 h 25"/>
                <a:gd name="T12" fmla="*/ 4 w 26"/>
                <a:gd name="T13" fmla="*/ 21 h 25"/>
                <a:gd name="T14" fmla="*/ 4 w 26"/>
                <a:gd name="T15" fmla="*/ 22 h 25"/>
                <a:gd name="T16" fmla="*/ 6 w 26"/>
                <a:gd name="T17" fmla="*/ 22 h 25"/>
                <a:gd name="T18" fmla="*/ 7 w 26"/>
                <a:gd name="T19" fmla="*/ 22 h 25"/>
                <a:gd name="T20" fmla="*/ 8 w 26"/>
                <a:gd name="T21" fmla="*/ 23 h 25"/>
                <a:gd name="T22" fmla="*/ 9 w 26"/>
                <a:gd name="T23" fmla="*/ 23 h 25"/>
                <a:gd name="T24" fmla="*/ 11 w 26"/>
                <a:gd name="T25" fmla="*/ 22 h 25"/>
                <a:gd name="T26" fmla="*/ 13 w 26"/>
                <a:gd name="T27" fmla="*/ 23 h 25"/>
                <a:gd name="T28" fmla="*/ 14 w 26"/>
                <a:gd name="T29" fmla="*/ 24 h 25"/>
                <a:gd name="T30" fmla="*/ 15 w 26"/>
                <a:gd name="T31" fmla="*/ 25 h 25"/>
                <a:gd name="T32" fmla="*/ 17 w 26"/>
                <a:gd name="T33" fmla="*/ 24 h 25"/>
                <a:gd name="T34" fmla="*/ 19 w 26"/>
                <a:gd name="T35" fmla="*/ 21 h 25"/>
                <a:gd name="T36" fmla="*/ 19 w 26"/>
                <a:gd name="T37" fmla="*/ 19 h 25"/>
                <a:gd name="T38" fmla="*/ 20 w 26"/>
                <a:gd name="T39" fmla="*/ 17 h 25"/>
                <a:gd name="T40" fmla="*/ 22 w 26"/>
                <a:gd name="T41" fmla="*/ 16 h 25"/>
                <a:gd name="T42" fmla="*/ 22 w 26"/>
                <a:gd name="T43" fmla="*/ 13 h 25"/>
                <a:gd name="T44" fmla="*/ 22 w 26"/>
                <a:gd name="T45" fmla="*/ 12 h 25"/>
                <a:gd name="T46" fmla="*/ 24 w 26"/>
                <a:gd name="T47" fmla="*/ 11 h 25"/>
                <a:gd name="T48" fmla="*/ 26 w 26"/>
                <a:gd name="T49" fmla="*/ 11 h 25"/>
                <a:gd name="T50" fmla="*/ 25 w 26"/>
                <a:gd name="T51" fmla="*/ 9 h 25"/>
                <a:gd name="T52" fmla="*/ 23 w 26"/>
                <a:gd name="T53" fmla="*/ 8 h 25"/>
                <a:gd name="T54" fmla="*/ 23 w 26"/>
                <a:gd name="T55" fmla="*/ 6 h 25"/>
                <a:gd name="T56" fmla="*/ 22 w 26"/>
                <a:gd name="T57" fmla="*/ 5 h 25"/>
                <a:gd name="T58" fmla="*/ 22 w 26"/>
                <a:gd name="T59" fmla="*/ 3 h 25"/>
                <a:gd name="T60" fmla="*/ 23 w 26"/>
                <a:gd name="T61" fmla="*/ 1 h 25"/>
                <a:gd name="T62" fmla="*/ 22 w 26"/>
                <a:gd name="T63" fmla="*/ 1 h 25"/>
                <a:gd name="T64" fmla="*/ 20 w 26"/>
                <a:gd name="T65" fmla="*/ 0 h 25"/>
                <a:gd name="T66" fmla="*/ 17 w 26"/>
                <a:gd name="T67" fmla="*/ 1 h 25"/>
                <a:gd name="T68" fmla="*/ 17 w 26"/>
                <a:gd name="T69" fmla="*/ 4 h 25"/>
                <a:gd name="T70" fmla="*/ 15 w 26"/>
                <a:gd name="T71" fmla="*/ 6 h 25"/>
                <a:gd name="T72" fmla="*/ 15 w 26"/>
                <a:gd name="T73" fmla="*/ 8 h 25"/>
                <a:gd name="T74" fmla="*/ 13 w 26"/>
                <a:gd name="T75" fmla="*/ 8 h 25"/>
                <a:gd name="T76" fmla="*/ 11 w 26"/>
                <a:gd name="T77" fmla="*/ 9 h 25"/>
                <a:gd name="T78" fmla="*/ 9 w 26"/>
                <a:gd name="T79" fmla="*/ 8 h 25"/>
                <a:gd name="T80" fmla="*/ 7 w 26"/>
                <a:gd name="T81" fmla="*/ 10 h 25"/>
                <a:gd name="T82" fmla="*/ 5 w 26"/>
                <a:gd name="T83" fmla="*/ 9 h 25"/>
                <a:gd name="T84" fmla="*/ 3 w 26"/>
                <a:gd name="T85" fmla="*/ 9 h 25"/>
                <a:gd name="T86" fmla="*/ 2 w 26"/>
                <a:gd name="T87" fmla="*/ 8 h 25"/>
                <a:gd name="T88" fmla="*/ 1 w 26"/>
                <a:gd name="T89" fmla="*/ 8 h 25"/>
                <a:gd name="T90" fmla="*/ 0 w 26"/>
                <a:gd name="T91" fmla="*/ 9 h 25"/>
                <a:gd name="T92" fmla="*/ 0 w 26"/>
                <a:gd name="T9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5">
                  <a:moveTo>
                    <a:pt x="0" y="13"/>
                  </a:moveTo>
                  <a:cubicBezTo>
                    <a:pt x="0" y="13"/>
                    <a:pt x="0" y="13"/>
                    <a:pt x="0" y="13"/>
                  </a:cubicBezTo>
                  <a:cubicBezTo>
                    <a:pt x="1" y="13"/>
                    <a:pt x="1" y="13"/>
                    <a:pt x="1" y="13"/>
                  </a:cubicBezTo>
                  <a:cubicBezTo>
                    <a:pt x="1" y="14"/>
                    <a:pt x="0" y="14"/>
                    <a:pt x="0" y="14"/>
                  </a:cubicBezTo>
                  <a:cubicBezTo>
                    <a:pt x="0" y="14"/>
                    <a:pt x="1" y="14"/>
                    <a:pt x="1" y="15"/>
                  </a:cubicBezTo>
                  <a:cubicBezTo>
                    <a:pt x="1" y="15"/>
                    <a:pt x="1" y="15"/>
                    <a:pt x="1" y="15"/>
                  </a:cubicBezTo>
                  <a:cubicBezTo>
                    <a:pt x="2" y="16"/>
                    <a:pt x="2" y="16"/>
                    <a:pt x="2" y="16"/>
                  </a:cubicBezTo>
                  <a:cubicBezTo>
                    <a:pt x="2" y="16"/>
                    <a:pt x="2" y="16"/>
                    <a:pt x="3" y="17"/>
                  </a:cubicBezTo>
                  <a:cubicBezTo>
                    <a:pt x="3" y="17"/>
                    <a:pt x="2" y="17"/>
                    <a:pt x="2" y="17"/>
                  </a:cubicBezTo>
                  <a:cubicBezTo>
                    <a:pt x="3" y="18"/>
                    <a:pt x="3" y="18"/>
                    <a:pt x="3" y="18"/>
                  </a:cubicBezTo>
                  <a:cubicBezTo>
                    <a:pt x="3" y="19"/>
                    <a:pt x="3" y="19"/>
                    <a:pt x="3" y="19"/>
                  </a:cubicBezTo>
                  <a:cubicBezTo>
                    <a:pt x="3" y="19"/>
                    <a:pt x="3" y="20"/>
                    <a:pt x="3" y="20"/>
                  </a:cubicBezTo>
                  <a:cubicBezTo>
                    <a:pt x="3" y="20"/>
                    <a:pt x="3" y="20"/>
                    <a:pt x="3" y="20"/>
                  </a:cubicBezTo>
                  <a:cubicBezTo>
                    <a:pt x="3" y="21"/>
                    <a:pt x="4" y="21"/>
                    <a:pt x="4" y="21"/>
                  </a:cubicBezTo>
                  <a:cubicBezTo>
                    <a:pt x="4" y="21"/>
                    <a:pt x="3" y="22"/>
                    <a:pt x="3" y="22"/>
                  </a:cubicBezTo>
                  <a:cubicBezTo>
                    <a:pt x="4" y="22"/>
                    <a:pt x="4" y="22"/>
                    <a:pt x="4" y="22"/>
                  </a:cubicBezTo>
                  <a:cubicBezTo>
                    <a:pt x="5" y="22"/>
                    <a:pt x="5" y="22"/>
                    <a:pt x="5" y="22"/>
                  </a:cubicBezTo>
                  <a:cubicBezTo>
                    <a:pt x="5" y="22"/>
                    <a:pt x="6" y="22"/>
                    <a:pt x="6" y="22"/>
                  </a:cubicBezTo>
                  <a:cubicBezTo>
                    <a:pt x="6" y="22"/>
                    <a:pt x="6" y="22"/>
                    <a:pt x="7" y="22"/>
                  </a:cubicBezTo>
                  <a:cubicBezTo>
                    <a:pt x="7" y="22"/>
                    <a:pt x="7" y="22"/>
                    <a:pt x="7" y="22"/>
                  </a:cubicBezTo>
                  <a:cubicBezTo>
                    <a:pt x="7" y="22"/>
                    <a:pt x="7" y="22"/>
                    <a:pt x="7" y="23"/>
                  </a:cubicBezTo>
                  <a:cubicBezTo>
                    <a:pt x="7" y="23"/>
                    <a:pt x="7" y="23"/>
                    <a:pt x="8" y="23"/>
                  </a:cubicBezTo>
                  <a:cubicBezTo>
                    <a:pt x="8" y="23"/>
                    <a:pt x="8" y="23"/>
                    <a:pt x="9" y="23"/>
                  </a:cubicBezTo>
                  <a:cubicBezTo>
                    <a:pt x="9" y="23"/>
                    <a:pt x="9" y="23"/>
                    <a:pt x="9" y="23"/>
                  </a:cubicBezTo>
                  <a:cubicBezTo>
                    <a:pt x="10" y="23"/>
                    <a:pt x="10" y="23"/>
                    <a:pt x="10" y="22"/>
                  </a:cubicBezTo>
                  <a:cubicBezTo>
                    <a:pt x="10" y="22"/>
                    <a:pt x="11" y="22"/>
                    <a:pt x="11" y="22"/>
                  </a:cubicBezTo>
                  <a:cubicBezTo>
                    <a:pt x="11" y="22"/>
                    <a:pt x="11" y="23"/>
                    <a:pt x="12" y="23"/>
                  </a:cubicBezTo>
                  <a:cubicBezTo>
                    <a:pt x="12" y="23"/>
                    <a:pt x="12" y="23"/>
                    <a:pt x="13" y="23"/>
                  </a:cubicBezTo>
                  <a:cubicBezTo>
                    <a:pt x="13" y="23"/>
                    <a:pt x="13" y="23"/>
                    <a:pt x="14" y="23"/>
                  </a:cubicBezTo>
                  <a:cubicBezTo>
                    <a:pt x="14" y="23"/>
                    <a:pt x="14" y="24"/>
                    <a:pt x="14" y="24"/>
                  </a:cubicBezTo>
                  <a:cubicBezTo>
                    <a:pt x="14" y="25"/>
                    <a:pt x="14" y="25"/>
                    <a:pt x="15" y="25"/>
                  </a:cubicBezTo>
                  <a:cubicBezTo>
                    <a:pt x="15" y="25"/>
                    <a:pt x="15" y="25"/>
                    <a:pt x="15" y="25"/>
                  </a:cubicBezTo>
                  <a:cubicBezTo>
                    <a:pt x="16" y="25"/>
                    <a:pt x="16" y="25"/>
                    <a:pt x="17" y="24"/>
                  </a:cubicBezTo>
                  <a:cubicBezTo>
                    <a:pt x="17" y="24"/>
                    <a:pt x="17" y="24"/>
                    <a:pt x="17" y="24"/>
                  </a:cubicBezTo>
                  <a:cubicBezTo>
                    <a:pt x="18" y="23"/>
                    <a:pt x="18" y="23"/>
                    <a:pt x="18" y="22"/>
                  </a:cubicBezTo>
                  <a:cubicBezTo>
                    <a:pt x="19" y="22"/>
                    <a:pt x="19" y="22"/>
                    <a:pt x="19" y="21"/>
                  </a:cubicBezTo>
                  <a:cubicBezTo>
                    <a:pt x="19" y="21"/>
                    <a:pt x="19" y="21"/>
                    <a:pt x="19" y="20"/>
                  </a:cubicBezTo>
                  <a:cubicBezTo>
                    <a:pt x="19" y="20"/>
                    <a:pt x="19" y="20"/>
                    <a:pt x="19" y="19"/>
                  </a:cubicBezTo>
                  <a:cubicBezTo>
                    <a:pt x="19" y="19"/>
                    <a:pt x="19" y="19"/>
                    <a:pt x="19" y="18"/>
                  </a:cubicBezTo>
                  <a:cubicBezTo>
                    <a:pt x="20" y="18"/>
                    <a:pt x="20" y="18"/>
                    <a:pt x="20" y="17"/>
                  </a:cubicBezTo>
                  <a:cubicBezTo>
                    <a:pt x="21" y="17"/>
                    <a:pt x="21" y="17"/>
                    <a:pt x="21" y="16"/>
                  </a:cubicBezTo>
                  <a:cubicBezTo>
                    <a:pt x="22" y="16"/>
                    <a:pt x="22" y="16"/>
                    <a:pt x="22" y="16"/>
                  </a:cubicBezTo>
                  <a:cubicBezTo>
                    <a:pt x="22" y="15"/>
                    <a:pt x="22" y="15"/>
                    <a:pt x="22" y="14"/>
                  </a:cubicBezTo>
                  <a:cubicBezTo>
                    <a:pt x="22" y="14"/>
                    <a:pt x="22" y="13"/>
                    <a:pt x="22" y="13"/>
                  </a:cubicBezTo>
                  <a:cubicBezTo>
                    <a:pt x="22" y="13"/>
                    <a:pt x="22" y="13"/>
                    <a:pt x="22" y="13"/>
                  </a:cubicBezTo>
                  <a:cubicBezTo>
                    <a:pt x="22" y="12"/>
                    <a:pt x="22" y="12"/>
                    <a:pt x="22" y="12"/>
                  </a:cubicBezTo>
                  <a:cubicBezTo>
                    <a:pt x="22" y="11"/>
                    <a:pt x="23" y="11"/>
                    <a:pt x="23" y="11"/>
                  </a:cubicBezTo>
                  <a:cubicBezTo>
                    <a:pt x="23" y="11"/>
                    <a:pt x="24" y="11"/>
                    <a:pt x="24" y="11"/>
                  </a:cubicBezTo>
                  <a:cubicBezTo>
                    <a:pt x="24" y="11"/>
                    <a:pt x="25" y="11"/>
                    <a:pt x="25" y="11"/>
                  </a:cubicBezTo>
                  <a:cubicBezTo>
                    <a:pt x="25" y="11"/>
                    <a:pt x="26" y="11"/>
                    <a:pt x="26" y="11"/>
                  </a:cubicBezTo>
                  <a:cubicBezTo>
                    <a:pt x="26" y="11"/>
                    <a:pt x="26" y="10"/>
                    <a:pt x="26" y="10"/>
                  </a:cubicBezTo>
                  <a:cubicBezTo>
                    <a:pt x="26" y="10"/>
                    <a:pt x="25" y="10"/>
                    <a:pt x="25" y="9"/>
                  </a:cubicBezTo>
                  <a:cubicBezTo>
                    <a:pt x="25" y="9"/>
                    <a:pt x="25" y="9"/>
                    <a:pt x="24" y="9"/>
                  </a:cubicBezTo>
                  <a:cubicBezTo>
                    <a:pt x="24" y="8"/>
                    <a:pt x="24" y="9"/>
                    <a:pt x="23" y="8"/>
                  </a:cubicBezTo>
                  <a:cubicBezTo>
                    <a:pt x="23" y="8"/>
                    <a:pt x="24" y="8"/>
                    <a:pt x="24" y="7"/>
                  </a:cubicBezTo>
                  <a:cubicBezTo>
                    <a:pt x="24" y="7"/>
                    <a:pt x="24" y="7"/>
                    <a:pt x="23" y="6"/>
                  </a:cubicBezTo>
                  <a:cubicBezTo>
                    <a:pt x="23" y="6"/>
                    <a:pt x="23" y="6"/>
                    <a:pt x="23" y="5"/>
                  </a:cubicBezTo>
                  <a:cubicBezTo>
                    <a:pt x="23" y="5"/>
                    <a:pt x="22" y="5"/>
                    <a:pt x="22" y="5"/>
                  </a:cubicBezTo>
                  <a:cubicBezTo>
                    <a:pt x="22" y="5"/>
                    <a:pt x="22" y="4"/>
                    <a:pt x="22" y="4"/>
                  </a:cubicBezTo>
                  <a:cubicBezTo>
                    <a:pt x="22" y="4"/>
                    <a:pt x="22" y="3"/>
                    <a:pt x="22" y="3"/>
                  </a:cubicBezTo>
                  <a:cubicBezTo>
                    <a:pt x="22" y="2"/>
                    <a:pt x="22" y="2"/>
                    <a:pt x="22" y="2"/>
                  </a:cubicBezTo>
                  <a:cubicBezTo>
                    <a:pt x="23" y="1"/>
                    <a:pt x="23" y="1"/>
                    <a:pt x="23" y="1"/>
                  </a:cubicBezTo>
                  <a:cubicBezTo>
                    <a:pt x="23" y="1"/>
                    <a:pt x="23" y="1"/>
                    <a:pt x="23" y="1"/>
                  </a:cubicBezTo>
                  <a:cubicBezTo>
                    <a:pt x="23" y="1"/>
                    <a:pt x="23" y="1"/>
                    <a:pt x="22" y="1"/>
                  </a:cubicBezTo>
                  <a:cubicBezTo>
                    <a:pt x="22" y="1"/>
                    <a:pt x="21" y="1"/>
                    <a:pt x="21" y="1"/>
                  </a:cubicBezTo>
                  <a:cubicBezTo>
                    <a:pt x="20" y="0"/>
                    <a:pt x="20" y="0"/>
                    <a:pt x="20" y="0"/>
                  </a:cubicBezTo>
                  <a:cubicBezTo>
                    <a:pt x="19" y="0"/>
                    <a:pt x="19" y="0"/>
                    <a:pt x="19" y="1"/>
                  </a:cubicBezTo>
                  <a:cubicBezTo>
                    <a:pt x="18" y="1"/>
                    <a:pt x="18" y="0"/>
                    <a:pt x="17" y="1"/>
                  </a:cubicBezTo>
                  <a:cubicBezTo>
                    <a:pt x="17" y="1"/>
                    <a:pt x="17" y="2"/>
                    <a:pt x="17" y="2"/>
                  </a:cubicBezTo>
                  <a:cubicBezTo>
                    <a:pt x="16" y="3"/>
                    <a:pt x="17" y="3"/>
                    <a:pt x="17" y="4"/>
                  </a:cubicBezTo>
                  <a:cubicBezTo>
                    <a:pt x="16" y="4"/>
                    <a:pt x="16" y="4"/>
                    <a:pt x="16" y="4"/>
                  </a:cubicBezTo>
                  <a:cubicBezTo>
                    <a:pt x="15" y="4"/>
                    <a:pt x="16" y="5"/>
                    <a:pt x="15" y="6"/>
                  </a:cubicBezTo>
                  <a:cubicBezTo>
                    <a:pt x="15" y="6"/>
                    <a:pt x="15" y="6"/>
                    <a:pt x="15" y="7"/>
                  </a:cubicBezTo>
                  <a:cubicBezTo>
                    <a:pt x="14" y="7"/>
                    <a:pt x="15" y="7"/>
                    <a:pt x="15" y="8"/>
                  </a:cubicBezTo>
                  <a:cubicBezTo>
                    <a:pt x="15" y="8"/>
                    <a:pt x="14" y="8"/>
                    <a:pt x="14" y="8"/>
                  </a:cubicBezTo>
                  <a:cubicBezTo>
                    <a:pt x="14" y="8"/>
                    <a:pt x="13" y="8"/>
                    <a:pt x="13" y="8"/>
                  </a:cubicBezTo>
                  <a:cubicBezTo>
                    <a:pt x="13" y="8"/>
                    <a:pt x="13" y="9"/>
                    <a:pt x="12" y="9"/>
                  </a:cubicBezTo>
                  <a:cubicBezTo>
                    <a:pt x="12" y="9"/>
                    <a:pt x="11" y="9"/>
                    <a:pt x="11" y="9"/>
                  </a:cubicBezTo>
                  <a:cubicBezTo>
                    <a:pt x="10" y="9"/>
                    <a:pt x="10" y="8"/>
                    <a:pt x="10" y="8"/>
                  </a:cubicBezTo>
                  <a:cubicBezTo>
                    <a:pt x="9" y="8"/>
                    <a:pt x="9" y="8"/>
                    <a:pt x="9" y="8"/>
                  </a:cubicBezTo>
                  <a:cubicBezTo>
                    <a:pt x="8" y="8"/>
                    <a:pt x="8" y="9"/>
                    <a:pt x="8" y="9"/>
                  </a:cubicBezTo>
                  <a:cubicBezTo>
                    <a:pt x="8" y="10"/>
                    <a:pt x="8" y="10"/>
                    <a:pt x="7" y="10"/>
                  </a:cubicBezTo>
                  <a:cubicBezTo>
                    <a:pt x="7" y="10"/>
                    <a:pt x="7" y="10"/>
                    <a:pt x="6" y="10"/>
                  </a:cubicBezTo>
                  <a:cubicBezTo>
                    <a:pt x="6" y="9"/>
                    <a:pt x="6" y="9"/>
                    <a:pt x="5" y="9"/>
                  </a:cubicBezTo>
                  <a:cubicBezTo>
                    <a:pt x="5" y="9"/>
                    <a:pt x="4" y="10"/>
                    <a:pt x="4" y="10"/>
                  </a:cubicBezTo>
                  <a:cubicBezTo>
                    <a:pt x="3" y="10"/>
                    <a:pt x="3" y="10"/>
                    <a:pt x="3" y="9"/>
                  </a:cubicBezTo>
                  <a:cubicBezTo>
                    <a:pt x="2" y="9"/>
                    <a:pt x="2" y="9"/>
                    <a:pt x="2" y="8"/>
                  </a:cubicBezTo>
                  <a:cubicBezTo>
                    <a:pt x="2" y="8"/>
                    <a:pt x="2" y="8"/>
                    <a:pt x="2" y="8"/>
                  </a:cubicBezTo>
                  <a:cubicBezTo>
                    <a:pt x="1" y="7"/>
                    <a:pt x="1" y="7"/>
                    <a:pt x="1" y="7"/>
                  </a:cubicBezTo>
                  <a:cubicBezTo>
                    <a:pt x="1" y="8"/>
                    <a:pt x="1" y="8"/>
                    <a:pt x="1" y="8"/>
                  </a:cubicBezTo>
                  <a:cubicBezTo>
                    <a:pt x="1" y="8"/>
                    <a:pt x="1" y="8"/>
                    <a:pt x="0" y="8"/>
                  </a:cubicBezTo>
                  <a:cubicBezTo>
                    <a:pt x="0" y="9"/>
                    <a:pt x="0" y="9"/>
                    <a:pt x="0" y="9"/>
                  </a:cubicBezTo>
                  <a:cubicBezTo>
                    <a:pt x="0" y="10"/>
                    <a:pt x="0" y="10"/>
                    <a:pt x="0" y="11"/>
                  </a:cubicBezTo>
                  <a:cubicBezTo>
                    <a:pt x="0" y="11"/>
                    <a:pt x="0" y="11"/>
                    <a:pt x="0" y="12"/>
                  </a:cubicBezTo>
                  <a:cubicBezTo>
                    <a:pt x="0" y="12"/>
                    <a:pt x="0" y="12"/>
                    <a:pt x="0" y="1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06" name="Freeform 96"/>
            <p:cNvSpPr>
              <a:spLocks/>
            </p:cNvSpPr>
            <p:nvPr/>
          </p:nvSpPr>
          <p:spPr bwMode="auto">
            <a:xfrm>
              <a:off x="6190982" y="5581380"/>
              <a:ext cx="34010" cy="49670"/>
            </a:xfrm>
            <a:custGeom>
              <a:avLst/>
              <a:gdLst>
                <a:gd name="T0" fmla="*/ 1 w 2"/>
                <a:gd name="T1" fmla="*/ 3 h 3"/>
                <a:gd name="T2" fmla="*/ 2 w 2"/>
                <a:gd name="T3" fmla="*/ 3 h 3"/>
                <a:gd name="T4" fmla="*/ 2 w 2"/>
                <a:gd name="T5" fmla="*/ 2 h 3"/>
                <a:gd name="T6" fmla="*/ 2 w 2"/>
                <a:gd name="T7" fmla="*/ 1 h 3"/>
                <a:gd name="T8" fmla="*/ 2 w 2"/>
                <a:gd name="T9" fmla="*/ 0 h 3"/>
                <a:gd name="T10" fmla="*/ 1 w 2"/>
                <a:gd name="T11" fmla="*/ 0 h 3"/>
                <a:gd name="T12" fmla="*/ 1 w 2"/>
                <a:gd name="T13" fmla="*/ 1 h 3"/>
                <a:gd name="T14" fmla="*/ 1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3"/>
                  </a:cubicBezTo>
                  <a:cubicBezTo>
                    <a:pt x="2" y="2"/>
                    <a:pt x="2" y="2"/>
                    <a:pt x="2" y="2"/>
                  </a:cubicBezTo>
                  <a:cubicBezTo>
                    <a:pt x="2" y="2"/>
                    <a:pt x="2" y="2"/>
                    <a:pt x="2" y="1"/>
                  </a:cubicBezTo>
                  <a:cubicBezTo>
                    <a:pt x="2" y="1"/>
                    <a:pt x="2" y="1"/>
                    <a:pt x="2" y="0"/>
                  </a:cubicBezTo>
                  <a:cubicBezTo>
                    <a:pt x="2" y="0"/>
                    <a:pt x="2" y="0"/>
                    <a:pt x="1" y="0"/>
                  </a:cubicBezTo>
                  <a:cubicBezTo>
                    <a:pt x="1" y="1"/>
                    <a:pt x="1" y="1"/>
                    <a:pt x="1" y="1"/>
                  </a:cubicBezTo>
                  <a:cubicBezTo>
                    <a:pt x="1" y="1"/>
                    <a:pt x="1" y="1"/>
                    <a:pt x="1" y="2"/>
                  </a:cubicBezTo>
                  <a:cubicBezTo>
                    <a:pt x="1" y="2"/>
                    <a:pt x="0" y="2"/>
                    <a:pt x="0" y="2"/>
                  </a:cubicBezTo>
                  <a:cubicBezTo>
                    <a:pt x="0" y="3"/>
                    <a:pt x="1" y="3"/>
                    <a:pt x="1"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07" name="Freeform 97"/>
            <p:cNvSpPr>
              <a:spLocks/>
            </p:cNvSpPr>
            <p:nvPr/>
          </p:nvSpPr>
          <p:spPr bwMode="auto">
            <a:xfrm>
              <a:off x="5530212" y="5228964"/>
              <a:ext cx="82596" cy="47304"/>
            </a:xfrm>
            <a:custGeom>
              <a:avLst/>
              <a:gdLst>
                <a:gd name="T0" fmla="*/ 5 w 5"/>
                <a:gd name="T1" fmla="*/ 1 h 3"/>
                <a:gd name="T2" fmla="*/ 4 w 5"/>
                <a:gd name="T3" fmla="*/ 1 h 3"/>
                <a:gd name="T4" fmla="*/ 2 w 5"/>
                <a:gd name="T5" fmla="*/ 1 h 3"/>
                <a:gd name="T6" fmla="*/ 1 w 5"/>
                <a:gd name="T7" fmla="*/ 1 h 3"/>
                <a:gd name="T8" fmla="*/ 0 w 5"/>
                <a:gd name="T9" fmla="*/ 1 h 3"/>
                <a:gd name="T10" fmla="*/ 0 w 5"/>
                <a:gd name="T11" fmla="*/ 1 h 3"/>
                <a:gd name="T12" fmla="*/ 1 w 5"/>
                <a:gd name="T13" fmla="*/ 2 h 3"/>
                <a:gd name="T14" fmla="*/ 1 w 5"/>
                <a:gd name="T15" fmla="*/ 3 h 3"/>
                <a:gd name="T16" fmla="*/ 2 w 5"/>
                <a:gd name="T17" fmla="*/ 3 h 3"/>
                <a:gd name="T18" fmla="*/ 3 w 5"/>
                <a:gd name="T19" fmla="*/ 2 h 3"/>
                <a:gd name="T20" fmla="*/ 4 w 5"/>
                <a:gd name="T21" fmla="*/ 2 h 3"/>
                <a:gd name="T22" fmla="*/ 5 w 5"/>
                <a:gd name="T23" fmla="*/ 2 h 3"/>
                <a:gd name="T24" fmla="*/ 5 w 5"/>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5" y="1"/>
                  </a:moveTo>
                  <a:cubicBezTo>
                    <a:pt x="4" y="1"/>
                    <a:pt x="4" y="1"/>
                    <a:pt x="4" y="1"/>
                  </a:cubicBezTo>
                  <a:cubicBezTo>
                    <a:pt x="3" y="1"/>
                    <a:pt x="3" y="1"/>
                    <a:pt x="2" y="1"/>
                  </a:cubicBezTo>
                  <a:cubicBezTo>
                    <a:pt x="2" y="1"/>
                    <a:pt x="2" y="1"/>
                    <a:pt x="1" y="1"/>
                  </a:cubicBezTo>
                  <a:cubicBezTo>
                    <a:pt x="1" y="1"/>
                    <a:pt x="0" y="0"/>
                    <a:pt x="0" y="1"/>
                  </a:cubicBezTo>
                  <a:cubicBezTo>
                    <a:pt x="0" y="1"/>
                    <a:pt x="0" y="1"/>
                    <a:pt x="0" y="1"/>
                  </a:cubicBezTo>
                  <a:cubicBezTo>
                    <a:pt x="0" y="2"/>
                    <a:pt x="1" y="2"/>
                    <a:pt x="1" y="2"/>
                  </a:cubicBezTo>
                  <a:cubicBezTo>
                    <a:pt x="1" y="2"/>
                    <a:pt x="1" y="3"/>
                    <a:pt x="1" y="3"/>
                  </a:cubicBezTo>
                  <a:cubicBezTo>
                    <a:pt x="1" y="3"/>
                    <a:pt x="2" y="3"/>
                    <a:pt x="2" y="3"/>
                  </a:cubicBezTo>
                  <a:cubicBezTo>
                    <a:pt x="2" y="2"/>
                    <a:pt x="3" y="2"/>
                    <a:pt x="3" y="2"/>
                  </a:cubicBezTo>
                  <a:cubicBezTo>
                    <a:pt x="4" y="2"/>
                    <a:pt x="4" y="2"/>
                    <a:pt x="4" y="2"/>
                  </a:cubicBezTo>
                  <a:cubicBezTo>
                    <a:pt x="5" y="2"/>
                    <a:pt x="5" y="2"/>
                    <a:pt x="5" y="2"/>
                  </a:cubicBezTo>
                  <a:cubicBezTo>
                    <a:pt x="5" y="2"/>
                    <a:pt x="5" y="1"/>
                    <a:pt x="5"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08" name="Freeform 98"/>
            <p:cNvSpPr>
              <a:spLocks/>
            </p:cNvSpPr>
            <p:nvPr/>
          </p:nvSpPr>
          <p:spPr bwMode="auto">
            <a:xfrm>
              <a:off x="4920457" y="5259711"/>
              <a:ext cx="182198" cy="210505"/>
            </a:xfrm>
            <a:custGeom>
              <a:avLst/>
              <a:gdLst>
                <a:gd name="T0" fmla="*/ 10 w 11"/>
                <a:gd name="T1" fmla="*/ 6 h 13"/>
                <a:gd name="T2" fmla="*/ 10 w 11"/>
                <a:gd name="T3" fmla="*/ 6 h 13"/>
                <a:gd name="T4" fmla="*/ 9 w 11"/>
                <a:gd name="T5" fmla="*/ 6 h 13"/>
                <a:gd name="T6" fmla="*/ 8 w 11"/>
                <a:gd name="T7" fmla="*/ 4 h 13"/>
                <a:gd name="T8" fmla="*/ 9 w 11"/>
                <a:gd name="T9" fmla="*/ 3 h 13"/>
                <a:gd name="T10" fmla="*/ 9 w 11"/>
                <a:gd name="T11" fmla="*/ 2 h 13"/>
                <a:gd name="T12" fmla="*/ 9 w 11"/>
                <a:gd name="T13" fmla="*/ 0 h 13"/>
                <a:gd name="T14" fmla="*/ 9 w 11"/>
                <a:gd name="T15" fmla="*/ 0 h 13"/>
                <a:gd name="T16" fmla="*/ 8 w 11"/>
                <a:gd name="T17" fmla="*/ 0 h 13"/>
                <a:gd name="T18" fmla="*/ 7 w 11"/>
                <a:gd name="T19" fmla="*/ 0 h 13"/>
                <a:gd name="T20" fmla="*/ 5 w 11"/>
                <a:gd name="T21" fmla="*/ 0 h 13"/>
                <a:gd name="T22" fmla="*/ 5 w 11"/>
                <a:gd name="T23" fmla="*/ 1 h 13"/>
                <a:gd name="T24" fmla="*/ 5 w 11"/>
                <a:gd name="T25" fmla="*/ 2 h 13"/>
                <a:gd name="T26" fmla="*/ 3 w 11"/>
                <a:gd name="T27" fmla="*/ 2 h 13"/>
                <a:gd name="T28" fmla="*/ 4 w 11"/>
                <a:gd name="T29" fmla="*/ 3 h 13"/>
                <a:gd name="T30" fmla="*/ 5 w 11"/>
                <a:gd name="T31" fmla="*/ 4 h 13"/>
                <a:gd name="T32" fmla="*/ 5 w 11"/>
                <a:gd name="T33" fmla="*/ 4 h 13"/>
                <a:gd name="T34" fmla="*/ 5 w 11"/>
                <a:gd name="T35" fmla="*/ 5 h 13"/>
                <a:gd name="T36" fmla="*/ 3 w 11"/>
                <a:gd name="T37" fmla="*/ 5 h 13"/>
                <a:gd name="T38" fmla="*/ 2 w 11"/>
                <a:gd name="T39" fmla="*/ 5 h 13"/>
                <a:gd name="T40" fmla="*/ 1 w 11"/>
                <a:gd name="T41" fmla="*/ 6 h 13"/>
                <a:gd name="T42" fmla="*/ 1 w 11"/>
                <a:gd name="T43" fmla="*/ 7 h 13"/>
                <a:gd name="T44" fmla="*/ 1 w 11"/>
                <a:gd name="T45" fmla="*/ 8 h 13"/>
                <a:gd name="T46" fmla="*/ 0 w 11"/>
                <a:gd name="T47" fmla="*/ 9 h 13"/>
                <a:gd name="T48" fmla="*/ 0 w 11"/>
                <a:gd name="T49" fmla="*/ 10 h 13"/>
                <a:gd name="T50" fmla="*/ 0 w 11"/>
                <a:gd name="T51" fmla="*/ 10 h 13"/>
                <a:gd name="T52" fmla="*/ 1 w 11"/>
                <a:gd name="T53" fmla="*/ 11 h 13"/>
                <a:gd name="T54" fmla="*/ 2 w 11"/>
                <a:gd name="T55" fmla="*/ 12 h 13"/>
                <a:gd name="T56" fmla="*/ 3 w 11"/>
                <a:gd name="T57" fmla="*/ 12 h 13"/>
                <a:gd name="T58" fmla="*/ 5 w 11"/>
                <a:gd name="T59" fmla="*/ 12 h 13"/>
                <a:gd name="T60" fmla="*/ 5 w 11"/>
                <a:gd name="T61" fmla="*/ 13 h 13"/>
                <a:gd name="T62" fmla="*/ 5 w 11"/>
                <a:gd name="T63" fmla="*/ 12 h 13"/>
                <a:gd name="T64" fmla="*/ 6 w 11"/>
                <a:gd name="T65" fmla="*/ 11 h 13"/>
                <a:gd name="T66" fmla="*/ 7 w 11"/>
                <a:gd name="T67" fmla="*/ 10 h 13"/>
                <a:gd name="T68" fmla="*/ 8 w 11"/>
                <a:gd name="T69" fmla="*/ 10 h 13"/>
                <a:gd name="T70" fmla="*/ 8 w 11"/>
                <a:gd name="T71" fmla="*/ 9 h 13"/>
                <a:gd name="T72" fmla="*/ 8 w 11"/>
                <a:gd name="T73" fmla="*/ 8 h 13"/>
                <a:gd name="T74" fmla="*/ 9 w 11"/>
                <a:gd name="T75" fmla="*/ 7 h 13"/>
                <a:gd name="T76" fmla="*/ 11 w 11"/>
                <a:gd name="T77" fmla="*/ 6 h 13"/>
                <a:gd name="T78" fmla="*/ 11 w 11"/>
                <a:gd name="T79" fmla="*/ 6 h 13"/>
                <a:gd name="T80" fmla="*/ 11 w 11"/>
                <a:gd name="T81" fmla="*/ 6 h 13"/>
                <a:gd name="T82" fmla="*/ 10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0" y="6"/>
                  </a:moveTo>
                  <a:cubicBezTo>
                    <a:pt x="10" y="6"/>
                    <a:pt x="10" y="6"/>
                    <a:pt x="10" y="6"/>
                  </a:cubicBezTo>
                  <a:cubicBezTo>
                    <a:pt x="9" y="6"/>
                    <a:pt x="9" y="6"/>
                    <a:pt x="9" y="6"/>
                  </a:cubicBezTo>
                  <a:cubicBezTo>
                    <a:pt x="8" y="6"/>
                    <a:pt x="8" y="5"/>
                    <a:pt x="8" y="4"/>
                  </a:cubicBezTo>
                  <a:cubicBezTo>
                    <a:pt x="8" y="4"/>
                    <a:pt x="9" y="4"/>
                    <a:pt x="9" y="3"/>
                  </a:cubicBezTo>
                  <a:cubicBezTo>
                    <a:pt x="9" y="3"/>
                    <a:pt x="9" y="2"/>
                    <a:pt x="9" y="2"/>
                  </a:cubicBezTo>
                  <a:cubicBezTo>
                    <a:pt x="9" y="1"/>
                    <a:pt x="9" y="1"/>
                    <a:pt x="9" y="0"/>
                  </a:cubicBezTo>
                  <a:cubicBezTo>
                    <a:pt x="9" y="0"/>
                    <a:pt x="9" y="0"/>
                    <a:pt x="9" y="0"/>
                  </a:cubicBezTo>
                  <a:cubicBezTo>
                    <a:pt x="8" y="0"/>
                    <a:pt x="8" y="0"/>
                    <a:pt x="8" y="0"/>
                  </a:cubicBezTo>
                  <a:cubicBezTo>
                    <a:pt x="7" y="0"/>
                    <a:pt x="7" y="0"/>
                    <a:pt x="7" y="0"/>
                  </a:cubicBezTo>
                  <a:cubicBezTo>
                    <a:pt x="6" y="0"/>
                    <a:pt x="6" y="0"/>
                    <a:pt x="5" y="0"/>
                  </a:cubicBezTo>
                  <a:cubicBezTo>
                    <a:pt x="5" y="0"/>
                    <a:pt x="5" y="1"/>
                    <a:pt x="5" y="1"/>
                  </a:cubicBezTo>
                  <a:cubicBezTo>
                    <a:pt x="5" y="1"/>
                    <a:pt x="5" y="2"/>
                    <a:pt x="5" y="2"/>
                  </a:cubicBezTo>
                  <a:cubicBezTo>
                    <a:pt x="4" y="2"/>
                    <a:pt x="4" y="2"/>
                    <a:pt x="3" y="2"/>
                  </a:cubicBezTo>
                  <a:cubicBezTo>
                    <a:pt x="3" y="2"/>
                    <a:pt x="3" y="3"/>
                    <a:pt x="4" y="3"/>
                  </a:cubicBezTo>
                  <a:cubicBezTo>
                    <a:pt x="4" y="4"/>
                    <a:pt x="4" y="4"/>
                    <a:pt x="5" y="4"/>
                  </a:cubicBezTo>
                  <a:cubicBezTo>
                    <a:pt x="5" y="4"/>
                    <a:pt x="5" y="4"/>
                    <a:pt x="5" y="4"/>
                  </a:cubicBezTo>
                  <a:cubicBezTo>
                    <a:pt x="5" y="5"/>
                    <a:pt x="5" y="5"/>
                    <a:pt x="5" y="5"/>
                  </a:cubicBezTo>
                  <a:cubicBezTo>
                    <a:pt x="5" y="6"/>
                    <a:pt x="4" y="5"/>
                    <a:pt x="3" y="5"/>
                  </a:cubicBezTo>
                  <a:cubicBezTo>
                    <a:pt x="3" y="5"/>
                    <a:pt x="3" y="5"/>
                    <a:pt x="2" y="5"/>
                  </a:cubicBezTo>
                  <a:cubicBezTo>
                    <a:pt x="2" y="5"/>
                    <a:pt x="2" y="6"/>
                    <a:pt x="1" y="6"/>
                  </a:cubicBezTo>
                  <a:cubicBezTo>
                    <a:pt x="1" y="6"/>
                    <a:pt x="1" y="7"/>
                    <a:pt x="1" y="7"/>
                  </a:cubicBezTo>
                  <a:cubicBezTo>
                    <a:pt x="1" y="7"/>
                    <a:pt x="1" y="8"/>
                    <a:pt x="1" y="8"/>
                  </a:cubicBezTo>
                  <a:cubicBezTo>
                    <a:pt x="1" y="8"/>
                    <a:pt x="0" y="8"/>
                    <a:pt x="0" y="9"/>
                  </a:cubicBezTo>
                  <a:cubicBezTo>
                    <a:pt x="0" y="9"/>
                    <a:pt x="0" y="9"/>
                    <a:pt x="0" y="10"/>
                  </a:cubicBezTo>
                  <a:cubicBezTo>
                    <a:pt x="0" y="10"/>
                    <a:pt x="0" y="10"/>
                    <a:pt x="0" y="10"/>
                  </a:cubicBezTo>
                  <a:cubicBezTo>
                    <a:pt x="0" y="10"/>
                    <a:pt x="1" y="10"/>
                    <a:pt x="1" y="11"/>
                  </a:cubicBezTo>
                  <a:cubicBezTo>
                    <a:pt x="1" y="11"/>
                    <a:pt x="1" y="12"/>
                    <a:pt x="2" y="12"/>
                  </a:cubicBezTo>
                  <a:cubicBezTo>
                    <a:pt x="2" y="12"/>
                    <a:pt x="3" y="12"/>
                    <a:pt x="3" y="12"/>
                  </a:cubicBezTo>
                  <a:cubicBezTo>
                    <a:pt x="4" y="13"/>
                    <a:pt x="4" y="12"/>
                    <a:pt x="5" y="12"/>
                  </a:cubicBezTo>
                  <a:cubicBezTo>
                    <a:pt x="5" y="12"/>
                    <a:pt x="5" y="12"/>
                    <a:pt x="5" y="13"/>
                  </a:cubicBezTo>
                  <a:cubicBezTo>
                    <a:pt x="5" y="12"/>
                    <a:pt x="5" y="12"/>
                    <a:pt x="5" y="12"/>
                  </a:cubicBezTo>
                  <a:cubicBezTo>
                    <a:pt x="6" y="12"/>
                    <a:pt x="6" y="11"/>
                    <a:pt x="6" y="11"/>
                  </a:cubicBezTo>
                  <a:cubicBezTo>
                    <a:pt x="7" y="11"/>
                    <a:pt x="7" y="11"/>
                    <a:pt x="7" y="10"/>
                  </a:cubicBezTo>
                  <a:cubicBezTo>
                    <a:pt x="8" y="10"/>
                    <a:pt x="8" y="10"/>
                    <a:pt x="8" y="10"/>
                  </a:cubicBezTo>
                  <a:cubicBezTo>
                    <a:pt x="8" y="10"/>
                    <a:pt x="8" y="10"/>
                    <a:pt x="8" y="9"/>
                  </a:cubicBezTo>
                  <a:cubicBezTo>
                    <a:pt x="8" y="9"/>
                    <a:pt x="8" y="8"/>
                    <a:pt x="8" y="8"/>
                  </a:cubicBezTo>
                  <a:cubicBezTo>
                    <a:pt x="8" y="8"/>
                    <a:pt x="9" y="8"/>
                    <a:pt x="9" y="7"/>
                  </a:cubicBezTo>
                  <a:cubicBezTo>
                    <a:pt x="10" y="7"/>
                    <a:pt x="10" y="7"/>
                    <a:pt x="11" y="6"/>
                  </a:cubicBezTo>
                  <a:cubicBezTo>
                    <a:pt x="11" y="6"/>
                    <a:pt x="11" y="6"/>
                    <a:pt x="11" y="6"/>
                  </a:cubicBezTo>
                  <a:cubicBezTo>
                    <a:pt x="11" y="6"/>
                    <a:pt x="11" y="6"/>
                    <a:pt x="11" y="6"/>
                  </a:cubicBezTo>
                  <a:cubicBezTo>
                    <a:pt x="10" y="6"/>
                    <a:pt x="10" y="6"/>
                    <a:pt x="10" y="6"/>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09" name="Freeform 99"/>
            <p:cNvSpPr>
              <a:spLocks/>
            </p:cNvSpPr>
            <p:nvPr/>
          </p:nvSpPr>
          <p:spPr bwMode="auto">
            <a:xfrm>
              <a:off x="5282423" y="5647606"/>
              <a:ext cx="247789" cy="111166"/>
            </a:xfrm>
            <a:custGeom>
              <a:avLst/>
              <a:gdLst>
                <a:gd name="T0" fmla="*/ 14 w 15"/>
                <a:gd name="T1" fmla="*/ 6 h 7"/>
                <a:gd name="T2" fmla="*/ 14 w 15"/>
                <a:gd name="T3" fmla="*/ 6 h 7"/>
                <a:gd name="T4" fmla="*/ 15 w 15"/>
                <a:gd name="T5" fmla="*/ 6 h 7"/>
                <a:gd name="T6" fmla="*/ 15 w 15"/>
                <a:gd name="T7" fmla="*/ 5 h 7"/>
                <a:gd name="T8" fmla="*/ 15 w 15"/>
                <a:gd name="T9" fmla="*/ 4 h 7"/>
                <a:gd name="T10" fmla="*/ 15 w 15"/>
                <a:gd name="T11" fmla="*/ 4 h 7"/>
                <a:gd name="T12" fmla="*/ 15 w 15"/>
                <a:gd name="T13" fmla="*/ 3 h 7"/>
                <a:gd name="T14" fmla="*/ 14 w 15"/>
                <a:gd name="T15" fmla="*/ 2 h 7"/>
                <a:gd name="T16" fmla="*/ 13 w 15"/>
                <a:gd name="T17" fmla="*/ 1 h 7"/>
                <a:gd name="T18" fmla="*/ 12 w 15"/>
                <a:gd name="T19" fmla="*/ 0 h 7"/>
                <a:gd name="T20" fmla="*/ 11 w 15"/>
                <a:gd name="T21" fmla="*/ 0 h 7"/>
                <a:gd name="T22" fmla="*/ 9 w 15"/>
                <a:gd name="T23" fmla="*/ 0 h 7"/>
                <a:gd name="T24" fmla="*/ 8 w 15"/>
                <a:gd name="T25" fmla="*/ 0 h 7"/>
                <a:gd name="T26" fmla="*/ 8 w 15"/>
                <a:gd name="T27" fmla="*/ 1 h 7"/>
                <a:gd name="T28" fmla="*/ 7 w 15"/>
                <a:gd name="T29" fmla="*/ 1 h 7"/>
                <a:gd name="T30" fmla="*/ 6 w 15"/>
                <a:gd name="T31" fmla="*/ 2 h 7"/>
                <a:gd name="T32" fmla="*/ 4 w 15"/>
                <a:gd name="T33" fmla="*/ 2 h 7"/>
                <a:gd name="T34" fmla="*/ 3 w 15"/>
                <a:gd name="T35" fmla="*/ 2 h 7"/>
                <a:gd name="T36" fmla="*/ 3 w 15"/>
                <a:gd name="T37" fmla="*/ 0 h 7"/>
                <a:gd name="T38" fmla="*/ 2 w 15"/>
                <a:gd name="T39" fmla="*/ 0 h 7"/>
                <a:gd name="T40" fmla="*/ 2 w 15"/>
                <a:gd name="T41" fmla="*/ 0 h 7"/>
                <a:gd name="T42" fmla="*/ 1 w 15"/>
                <a:gd name="T43" fmla="*/ 0 h 7"/>
                <a:gd name="T44" fmla="*/ 0 w 15"/>
                <a:gd name="T45" fmla="*/ 1 h 7"/>
                <a:gd name="T46" fmla="*/ 1 w 15"/>
                <a:gd name="T47" fmla="*/ 1 h 7"/>
                <a:gd name="T48" fmla="*/ 1 w 15"/>
                <a:gd name="T49" fmla="*/ 2 h 7"/>
                <a:gd name="T50" fmla="*/ 0 w 15"/>
                <a:gd name="T51" fmla="*/ 3 h 7"/>
                <a:gd name="T52" fmla="*/ 0 w 15"/>
                <a:gd name="T53" fmla="*/ 4 h 7"/>
                <a:gd name="T54" fmla="*/ 1 w 15"/>
                <a:gd name="T55" fmla="*/ 4 h 7"/>
                <a:gd name="T56" fmla="*/ 1 w 15"/>
                <a:gd name="T57" fmla="*/ 4 h 7"/>
                <a:gd name="T58" fmla="*/ 3 w 15"/>
                <a:gd name="T59" fmla="*/ 4 h 7"/>
                <a:gd name="T60" fmla="*/ 4 w 15"/>
                <a:gd name="T61" fmla="*/ 4 h 7"/>
                <a:gd name="T62" fmla="*/ 4 w 15"/>
                <a:gd name="T63" fmla="*/ 6 h 7"/>
                <a:gd name="T64" fmla="*/ 6 w 15"/>
                <a:gd name="T65" fmla="*/ 6 h 7"/>
                <a:gd name="T66" fmla="*/ 6 w 15"/>
                <a:gd name="T67" fmla="*/ 7 h 7"/>
                <a:gd name="T68" fmla="*/ 8 w 15"/>
                <a:gd name="T69" fmla="*/ 7 h 7"/>
                <a:gd name="T70" fmla="*/ 8 w 15"/>
                <a:gd name="T71" fmla="*/ 6 h 7"/>
                <a:gd name="T72" fmla="*/ 8 w 15"/>
                <a:gd name="T73" fmla="*/ 5 h 7"/>
                <a:gd name="T74" fmla="*/ 7 w 15"/>
                <a:gd name="T75" fmla="*/ 5 h 7"/>
                <a:gd name="T76" fmla="*/ 8 w 15"/>
                <a:gd name="T77" fmla="*/ 4 h 7"/>
                <a:gd name="T78" fmla="*/ 9 w 15"/>
                <a:gd name="T79" fmla="*/ 3 h 7"/>
                <a:gd name="T80" fmla="*/ 9 w 15"/>
                <a:gd name="T81" fmla="*/ 3 h 7"/>
                <a:gd name="T82" fmla="*/ 10 w 15"/>
                <a:gd name="T83" fmla="*/ 2 h 7"/>
                <a:gd name="T84" fmla="*/ 11 w 15"/>
                <a:gd name="T85" fmla="*/ 2 h 7"/>
                <a:gd name="T86" fmla="*/ 11 w 15"/>
                <a:gd name="T87" fmla="*/ 2 h 7"/>
                <a:gd name="T88" fmla="*/ 13 w 15"/>
                <a:gd name="T89" fmla="*/ 3 h 7"/>
                <a:gd name="T90" fmla="*/ 13 w 15"/>
                <a:gd name="T91" fmla="*/ 4 h 7"/>
                <a:gd name="T92" fmla="*/ 13 w 15"/>
                <a:gd name="T93" fmla="*/ 5 h 7"/>
                <a:gd name="T94" fmla="*/ 13 w 15"/>
                <a:gd name="T95" fmla="*/ 6 h 7"/>
                <a:gd name="T96" fmla="*/ 14 w 15"/>
                <a:gd name="T9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7">
                  <a:moveTo>
                    <a:pt x="14" y="6"/>
                  </a:moveTo>
                  <a:cubicBezTo>
                    <a:pt x="14" y="6"/>
                    <a:pt x="14" y="6"/>
                    <a:pt x="14" y="6"/>
                  </a:cubicBezTo>
                  <a:cubicBezTo>
                    <a:pt x="14" y="6"/>
                    <a:pt x="14" y="6"/>
                    <a:pt x="15" y="6"/>
                  </a:cubicBezTo>
                  <a:cubicBezTo>
                    <a:pt x="15" y="6"/>
                    <a:pt x="15" y="5"/>
                    <a:pt x="15" y="5"/>
                  </a:cubicBezTo>
                  <a:cubicBezTo>
                    <a:pt x="15" y="5"/>
                    <a:pt x="15" y="4"/>
                    <a:pt x="15" y="4"/>
                  </a:cubicBezTo>
                  <a:cubicBezTo>
                    <a:pt x="15" y="4"/>
                    <a:pt x="15" y="4"/>
                    <a:pt x="15" y="4"/>
                  </a:cubicBezTo>
                  <a:cubicBezTo>
                    <a:pt x="15" y="3"/>
                    <a:pt x="15" y="3"/>
                    <a:pt x="15" y="3"/>
                  </a:cubicBezTo>
                  <a:cubicBezTo>
                    <a:pt x="14" y="2"/>
                    <a:pt x="14" y="2"/>
                    <a:pt x="14" y="2"/>
                  </a:cubicBezTo>
                  <a:cubicBezTo>
                    <a:pt x="14" y="1"/>
                    <a:pt x="13" y="1"/>
                    <a:pt x="13" y="1"/>
                  </a:cubicBezTo>
                  <a:cubicBezTo>
                    <a:pt x="12" y="0"/>
                    <a:pt x="12" y="0"/>
                    <a:pt x="12" y="0"/>
                  </a:cubicBezTo>
                  <a:cubicBezTo>
                    <a:pt x="11" y="0"/>
                    <a:pt x="11" y="0"/>
                    <a:pt x="11" y="0"/>
                  </a:cubicBezTo>
                  <a:cubicBezTo>
                    <a:pt x="10" y="0"/>
                    <a:pt x="10" y="0"/>
                    <a:pt x="9" y="0"/>
                  </a:cubicBezTo>
                  <a:cubicBezTo>
                    <a:pt x="9" y="0"/>
                    <a:pt x="9" y="0"/>
                    <a:pt x="8" y="0"/>
                  </a:cubicBezTo>
                  <a:cubicBezTo>
                    <a:pt x="8" y="0"/>
                    <a:pt x="8" y="1"/>
                    <a:pt x="8" y="1"/>
                  </a:cubicBezTo>
                  <a:cubicBezTo>
                    <a:pt x="7" y="1"/>
                    <a:pt x="7" y="1"/>
                    <a:pt x="7" y="1"/>
                  </a:cubicBezTo>
                  <a:cubicBezTo>
                    <a:pt x="6" y="1"/>
                    <a:pt x="6" y="1"/>
                    <a:pt x="6" y="2"/>
                  </a:cubicBezTo>
                  <a:cubicBezTo>
                    <a:pt x="5" y="2"/>
                    <a:pt x="5" y="2"/>
                    <a:pt x="4" y="2"/>
                  </a:cubicBezTo>
                  <a:cubicBezTo>
                    <a:pt x="4" y="2"/>
                    <a:pt x="4" y="2"/>
                    <a:pt x="3" y="2"/>
                  </a:cubicBezTo>
                  <a:cubicBezTo>
                    <a:pt x="3" y="1"/>
                    <a:pt x="3" y="0"/>
                    <a:pt x="3" y="0"/>
                  </a:cubicBezTo>
                  <a:cubicBezTo>
                    <a:pt x="2" y="0"/>
                    <a:pt x="2" y="0"/>
                    <a:pt x="2" y="0"/>
                  </a:cubicBezTo>
                  <a:cubicBezTo>
                    <a:pt x="2" y="0"/>
                    <a:pt x="2" y="0"/>
                    <a:pt x="2" y="0"/>
                  </a:cubicBezTo>
                  <a:cubicBezTo>
                    <a:pt x="1" y="0"/>
                    <a:pt x="1" y="0"/>
                    <a:pt x="1" y="0"/>
                  </a:cubicBezTo>
                  <a:cubicBezTo>
                    <a:pt x="0" y="0"/>
                    <a:pt x="0" y="0"/>
                    <a:pt x="0" y="1"/>
                  </a:cubicBezTo>
                  <a:cubicBezTo>
                    <a:pt x="0" y="1"/>
                    <a:pt x="1" y="1"/>
                    <a:pt x="1" y="1"/>
                  </a:cubicBezTo>
                  <a:cubicBezTo>
                    <a:pt x="1" y="2"/>
                    <a:pt x="1" y="2"/>
                    <a:pt x="1" y="2"/>
                  </a:cubicBezTo>
                  <a:cubicBezTo>
                    <a:pt x="1" y="3"/>
                    <a:pt x="0" y="3"/>
                    <a:pt x="0" y="3"/>
                  </a:cubicBezTo>
                  <a:cubicBezTo>
                    <a:pt x="0" y="4"/>
                    <a:pt x="0" y="4"/>
                    <a:pt x="0" y="4"/>
                  </a:cubicBezTo>
                  <a:cubicBezTo>
                    <a:pt x="1" y="4"/>
                    <a:pt x="1" y="4"/>
                    <a:pt x="1" y="4"/>
                  </a:cubicBezTo>
                  <a:cubicBezTo>
                    <a:pt x="1" y="4"/>
                    <a:pt x="1" y="4"/>
                    <a:pt x="1" y="4"/>
                  </a:cubicBezTo>
                  <a:cubicBezTo>
                    <a:pt x="2" y="4"/>
                    <a:pt x="2" y="4"/>
                    <a:pt x="3" y="4"/>
                  </a:cubicBezTo>
                  <a:cubicBezTo>
                    <a:pt x="4" y="4"/>
                    <a:pt x="4" y="4"/>
                    <a:pt x="4" y="4"/>
                  </a:cubicBezTo>
                  <a:cubicBezTo>
                    <a:pt x="4" y="5"/>
                    <a:pt x="4" y="5"/>
                    <a:pt x="4" y="6"/>
                  </a:cubicBezTo>
                  <a:cubicBezTo>
                    <a:pt x="5" y="6"/>
                    <a:pt x="5" y="5"/>
                    <a:pt x="6" y="6"/>
                  </a:cubicBezTo>
                  <a:cubicBezTo>
                    <a:pt x="6" y="6"/>
                    <a:pt x="6" y="6"/>
                    <a:pt x="6" y="7"/>
                  </a:cubicBezTo>
                  <a:cubicBezTo>
                    <a:pt x="7" y="7"/>
                    <a:pt x="7" y="7"/>
                    <a:pt x="8" y="7"/>
                  </a:cubicBezTo>
                  <a:cubicBezTo>
                    <a:pt x="8" y="6"/>
                    <a:pt x="8" y="6"/>
                    <a:pt x="8" y="6"/>
                  </a:cubicBezTo>
                  <a:cubicBezTo>
                    <a:pt x="8" y="6"/>
                    <a:pt x="8" y="5"/>
                    <a:pt x="8" y="5"/>
                  </a:cubicBezTo>
                  <a:cubicBezTo>
                    <a:pt x="7" y="5"/>
                    <a:pt x="7" y="5"/>
                    <a:pt x="7" y="5"/>
                  </a:cubicBezTo>
                  <a:cubicBezTo>
                    <a:pt x="7" y="4"/>
                    <a:pt x="8" y="5"/>
                    <a:pt x="8" y="4"/>
                  </a:cubicBezTo>
                  <a:cubicBezTo>
                    <a:pt x="8" y="4"/>
                    <a:pt x="8" y="4"/>
                    <a:pt x="9" y="3"/>
                  </a:cubicBezTo>
                  <a:cubicBezTo>
                    <a:pt x="9" y="3"/>
                    <a:pt x="9" y="3"/>
                    <a:pt x="9" y="3"/>
                  </a:cubicBezTo>
                  <a:cubicBezTo>
                    <a:pt x="9" y="2"/>
                    <a:pt x="9" y="2"/>
                    <a:pt x="10" y="2"/>
                  </a:cubicBezTo>
                  <a:cubicBezTo>
                    <a:pt x="10" y="2"/>
                    <a:pt x="10" y="2"/>
                    <a:pt x="11" y="2"/>
                  </a:cubicBezTo>
                  <a:cubicBezTo>
                    <a:pt x="11" y="2"/>
                    <a:pt x="11" y="2"/>
                    <a:pt x="11" y="2"/>
                  </a:cubicBezTo>
                  <a:cubicBezTo>
                    <a:pt x="12" y="3"/>
                    <a:pt x="12" y="3"/>
                    <a:pt x="13" y="3"/>
                  </a:cubicBezTo>
                  <a:cubicBezTo>
                    <a:pt x="13" y="4"/>
                    <a:pt x="13" y="4"/>
                    <a:pt x="13" y="4"/>
                  </a:cubicBezTo>
                  <a:cubicBezTo>
                    <a:pt x="13" y="4"/>
                    <a:pt x="13" y="5"/>
                    <a:pt x="13" y="5"/>
                  </a:cubicBezTo>
                  <a:cubicBezTo>
                    <a:pt x="13" y="6"/>
                    <a:pt x="13" y="6"/>
                    <a:pt x="13" y="6"/>
                  </a:cubicBezTo>
                  <a:cubicBezTo>
                    <a:pt x="13" y="6"/>
                    <a:pt x="13" y="6"/>
                    <a:pt x="14" y="6"/>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10" name="Freeform 100"/>
            <p:cNvSpPr>
              <a:spLocks/>
            </p:cNvSpPr>
            <p:nvPr/>
          </p:nvSpPr>
          <p:spPr bwMode="auto">
            <a:xfrm>
              <a:off x="5333438" y="5744580"/>
              <a:ext cx="17006" cy="14191"/>
            </a:xfrm>
            <a:custGeom>
              <a:avLst/>
              <a:gdLst>
                <a:gd name="T0" fmla="*/ 1 w 1"/>
                <a:gd name="T1" fmla="*/ 0 h 1"/>
                <a:gd name="T2" fmla="*/ 1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0"/>
                  </a:cubicBezTo>
                  <a:cubicBezTo>
                    <a:pt x="0" y="0"/>
                    <a:pt x="0" y="0"/>
                    <a:pt x="0" y="0"/>
                  </a:cubicBezTo>
                  <a:cubicBezTo>
                    <a:pt x="1" y="1"/>
                    <a:pt x="1" y="1"/>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11" name="Freeform 101"/>
            <p:cNvSpPr>
              <a:spLocks/>
            </p:cNvSpPr>
            <p:nvPr/>
          </p:nvSpPr>
          <p:spPr bwMode="auto">
            <a:xfrm>
              <a:off x="5680829" y="5839188"/>
              <a:ext cx="1634920" cy="1788100"/>
            </a:xfrm>
            <a:custGeom>
              <a:avLst/>
              <a:gdLst>
                <a:gd name="T0" fmla="*/ 93 w 99"/>
                <a:gd name="T1" fmla="*/ 30 h 111"/>
                <a:gd name="T2" fmla="*/ 89 w 99"/>
                <a:gd name="T3" fmla="*/ 27 h 111"/>
                <a:gd name="T4" fmla="*/ 83 w 99"/>
                <a:gd name="T5" fmla="*/ 24 h 111"/>
                <a:gd name="T6" fmla="*/ 76 w 99"/>
                <a:gd name="T7" fmla="*/ 23 h 111"/>
                <a:gd name="T8" fmla="*/ 73 w 99"/>
                <a:gd name="T9" fmla="*/ 20 h 111"/>
                <a:gd name="T10" fmla="*/ 67 w 99"/>
                <a:gd name="T11" fmla="*/ 18 h 111"/>
                <a:gd name="T12" fmla="*/ 62 w 99"/>
                <a:gd name="T13" fmla="*/ 21 h 111"/>
                <a:gd name="T14" fmla="*/ 63 w 99"/>
                <a:gd name="T15" fmla="*/ 19 h 111"/>
                <a:gd name="T16" fmla="*/ 61 w 99"/>
                <a:gd name="T17" fmla="*/ 16 h 111"/>
                <a:gd name="T18" fmla="*/ 57 w 99"/>
                <a:gd name="T19" fmla="*/ 19 h 111"/>
                <a:gd name="T20" fmla="*/ 57 w 99"/>
                <a:gd name="T21" fmla="*/ 18 h 111"/>
                <a:gd name="T22" fmla="*/ 60 w 99"/>
                <a:gd name="T23" fmla="*/ 12 h 111"/>
                <a:gd name="T24" fmla="*/ 58 w 99"/>
                <a:gd name="T25" fmla="*/ 7 h 111"/>
                <a:gd name="T26" fmla="*/ 55 w 99"/>
                <a:gd name="T27" fmla="*/ 5 h 111"/>
                <a:gd name="T28" fmla="*/ 51 w 99"/>
                <a:gd name="T29" fmla="*/ 9 h 111"/>
                <a:gd name="T30" fmla="*/ 46 w 99"/>
                <a:gd name="T31" fmla="*/ 9 h 111"/>
                <a:gd name="T32" fmla="*/ 41 w 99"/>
                <a:gd name="T33" fmla="*/ 11 h 111"/>
                <a:gd name="T34" fmla="*/ 36 w 99"/>
                <a:gd name="T35" fmla="*/ 10 h 111"/>
                <a:gd name="T36" fmla="*/ 36 w 99"/>
                <a:gd name="T37" fmla="*/ 5 h 111"/>
                <a:gd name="T38" fmla="*/ 33 w 99"/>
                <a:gd name="T39" fmla="*/ 1 h 111"/>
                <a:gd name="T40" fmla="*/ 29 w 99"/>
                <a:gd name="T41" fmla="*/ 4 h 111"/>
                <a:gd name="T42" fmla="*/ 23 w 99"/>
                <a:gd name="T43" fmla="*/ 4 h 111"/>
                <a:gd name="T44" fmla="*/ 25 w 99"/>
                <a:gd name="T45" fmla="*/ 10 h 111"/>
                <a:gd name="T46" fmla="*/ 17 w 99"/>
                <a:gd name="T47" fmla="*/ 13 h 111"/>
                <a:gd name="T48" fmla="*/ 10 w 99"/>
                <a:gd name="T49" fmla="*/ 11 h 111"/>
                <a:gd name="T50" fmla="*/ 9 w 99"/>
                <a:gd name="T51" fmla="*/ 15 h 111"/>
                <a:gd name="T52" fmla="*/ 10 w 99"/>
                <a:gd name="T53" fmla="*/ 24 h 111"/>
                <a:gd name="T54" fmla="*/ 8 w 99"/>
                <a:gd name="T55" fmla="*/ 28 h 111"/>
                <a:gd name="T56" fmla="*/ 5 w 99"/>
                <a:gd name="T57" fmla="*/ 28 h 111"/>
                <a:gd name="T58" fmla="*/ 1 w 99"/>
                <a:gd name="T59" fmla="*/ 34 h 111"/>
                <a:gd name="T60" fmla="*/ 1 w 99"/>
                <a:gd name="T61" fmla="*/ 40 h 111"/>
                <a:gd name="T62" fmla="*/ 4 w 99"/>
                <a:gd name="T63" fmla="*/ 44 h 111"/>
                <a:gd name="T64" fmla="*/ 8 w 99"/>
                <a:gd name="T65" fmla="*/ 47 h 111"/>
                <a:gd name="T66" fmla="*/ 14 w 99"/>
                <a:gd name="T67" fmla="*/ 48 h 111"/>
                <a:gd name="T68" fmla="*/ 19 w 99"/>
                <a:gd name="T69" fmla="*/ 44 h 111"/>
                <a:gd name="T70" fmla="*/ 22 w 99"/>
                <a:gd name="T71" fmla="*/ 47 h 111"/>
                <a:gd name="T72" fmla="*/ 26 w 99"/>
                <a:gd name="T73" fmla="*/ 52 h 111"/>
                <a:gd name="T74" fmla="*/ 33 w 99"/>
                <a:gd name="T75" fmla="*/ 55 h 111"/>
                <a:gd name="T76" fmla="*/ 35 w 99"/>
                <a:gd name="T77" fmla="*/ 60 h 111"/>
                <a:gd name="T78" fmla="*/ 40 w 99"/>
                <a:gd name="T79" fmla="*/ 63 h 111"/>
                <a:gd name="T80" fmla="*/ 43 w 99"/>
                <a:gd name="T81" fmla="*/ 69 h 111"/>
                <a:gd name="T82" fmla="*/ 42 w 99"/>
                <a:gd name="T83" fmla="*/ 76 h 111"/>
                <a:gd name="T84" fmla="*/ 45 w 99"/>
                <a:gd name="T85" fmla="*/ 79 h 111"/>
                <a:gd name="T86" fmla="*/ 49 w 99"/>
                <a:gd name="T87" fmla="*/ 84 h 111"/>
                <a:gd name="T88" fmla="*/ 52 w 99"/>
                <a:gd name="T89" fmla="*/ 87 h 111"/>
                <a:gd name="T90" fmla="*/ 54 w 99"/>
                <a:gd name="T91" fmla="*/ 91 h 111"/>
                <a:gd name="T92" fmla="*/ 51 w 99"/>
                <a:gd name="T93" fmla="*/ 96 h 111"/>
                <a:gd name="T94" fmla="*/ 47 w 99"/>
                <a:gd name="T95" fmla="*/ 102 h 111"/>
                <a:gd name="T96" fmla="*/ 50 w 99"/>
                <a:gd name="T97" fmla="*/ 104 h 111"/>
                <a:gd name="T98" fmla="*/ 54 w 99"/>
                <a:gd name="T99" fmla="*/ 107 h 111"/>
                <a:gd name="T100" fmla="*/ 60 w 99"/>
                <a:gd name="T101" fmla="*/ 111 h 111"/>
                <a:gd name="T102" fmla="*/ 64 w 99"/>
                <a:gd name="T103" fmla="*/ 105 h 111"/>
                <a:gd name="T104" fmla="*/ 67 w 99"/>
                <a:gd name="T105" fmla="*/ 97 h 111"/>
                <a:gd name="T106" fmla="*/ 68 w 99"/>
                <a:gd name="T107" fmla="*/ 88 h 111"/>
                <a:gd name="T108" fmla="*/ 75 w 99"/>
                <a:gd name="T109" fmla="*/ 84 h 111"/>
                <a:gd name="T110" fmla="*/ 82 w 99"/>
                <a:gd name="T111" fmla="*/ 82 h 111"/>
                <a:gd name="T112" fmla="*/ 85 w 99"/>
                <a:gd name="T113" fmla="*/ 76 h 111"/>
                <a:gd name="T114" fmla="*/ 88 w 99"/>
                <a:gd name="T115" fmla="*/ 69 h 111"/>
                <a:gd name="T116" fmla="*/ 89 w 99"/>
                <a:gd name="T117" fmla="*/ 61 h 111"/>
                <a:gd name="T118" fmla="*/ 88 w 99"/>
                <a:gd name="T119" fmla="*/ 54 h 111"/>
                <a:gd name="T120" fmla="*/ 92 w 99"/>
                <a:gd name="T121" fmla="*/ 49 h 111"/>
                <a:gd name="T122" fmla="*/ 97 w 99"/>
                <a:gd name="T123" fmla="*/ 43 h 111"/>
                <a:gd name="T124" fmla="*/ 98 w 99"/>
                <a:gd name="T125" fmla="*/ 3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111">
                  <a:moveTo>
                    <a:pt x="98" y="33"/>
                  </a:moveTo>
                  <a:cubicBezTo>
                    <a:pt x="98" y="33"/>
                    <a:pt x="98" y="32"/>
                    <a:pt x="98" y="32"/>
                  </a:cubicBezTo>
                  <a:cubicBezTo>
                    <a:pt x="97" y="32"/>
                    <a:pt x="97" y="31"/>
                    <a:pt x="97" y="31"/>
                  </a:cubicBezTo>
                  <a:cubicBezTo>
                    <a:pt x="97" y="31"/>
                    <a:pt x="96" y="30"/>
                    <a:pt x="96" y="30"/>
                  </a:cubicBezTo>
                  <a:cubicBezTo>
                    <a:pt x="95" y="30"/>
                    <a:pt x="95" y="30"/>
                    <a:pt x="94" y="30"/>
                  </a:cubicBezTo>
                  <a:cubicBezTo>
                    <a:pt x="94" y="30"/>
                    <a:pt x="93" y="30"/>
                    <a:pt x="93" y="30"/>
                  </a:cubicBezTo>
                  <a:cubicBezTo>
                    <a:pt x="92" y="30"/>
                    <a:pt x="92" y="29"/>
                    <a:pt x="92" y="29"/>
                  </a:cubicBezTo>
                  <a:cubicBezTo>
                    <a:pt x="92" y="29"/>
                    <a:pt x="92" y="29"/>
                    <a:pt x="91" y="29"/>
                  </a:cubicBezTo>
                  <a:cubicBezTo>
                    <a:pt x="91" y="29"/>
                    <a:pt x="91" y="29"/>
                    <a:pt x="91" y="28"/>
                  </a:cubicBezTo>
                  <a:cubicBezTo>
                    <a:pt x="91" y="28"/>
                    <a:pt x="91" y="28"/>
                    <a:pt x="91" y="28"/>
                  </a:cubicBezTo>
                  <a:cubicBezTo>
                    <a:pt x="90" y="28"/>
                    <a:pt x="90" y="28"/>
                    <a:pt x="90" y="27"/>
                  </a:cubicBezTo>
                  <a:cubicBezTo>
                    <a:pt x="90" y="27"/>
                    <a:pt x="89" y="27"/>
                    <a:pt x="89" y="27"/>
                  </a:cubicBezTo>
                  <a:cubicBezTo>
                    <a:pt x="89" y="26"/>
                    <a:pt x="88" y="26"/>
                    <a:pt x="88" y="26"/>
                  </a:cubicBezTo>
                  <a:cubicBezTo>
                    <a:pt x="88" y="25"/>
                    <a:pt x="87" y="25"/>
                    <a:pt x="87" y="25"/>
                  </a:cubicBezTo>
                  <a:cubicBezTo>
                    <a:pt x="87" y="25"/>
                    <a:pt x="86" y="25"/>
                    <a:pt x="86" y="24"/>
                  </a:cubicBezTo>
                  <a:cubicBezTo>
                    <a:pt x="86" y="24"/>
                    <a:pt x="86" y="24"/>
                    <a:pt x="86" y="24"/>
                  </a:cubicBezTo>
                  <a:cubicBezTo>
                    <a:pt x="85" y="23"/>
                    <a:pt x="85" y="23"/>
                    <a:pt x="84" y="24"/>
                  </a:cubicBezTo>
                  <a:cubicBezTo>
                    <a:pt x="84" y="24"/>
                    <a:pt x="83" y="24"/>
                    <a:pt x="83" y="24"/>
                  </a:cubicBezTo>
                  <a:cubicBezTo>
                    <a:pt x="82" y="24"/>
                    <a:pt x="82" y="24"/>
                    <a:pt x="81" y="24"/>
                  </a:cubicBezTo>
                  <a:cubicBezTo>
                    <a:pt x="81" y="24"/>
                    <a:pt x="81" y="24"/>
                    <a:pt x="80" y="24"/>
                  </a:cubicBezTo>
                  <a:cubicBezTo>
                    <a:pt x="80" y="24"/>
                    <a:pt x="80" y="24"/>
                    <a:pt x="79" y="23"/>
                  </a:cubicBezTo>
                  <a:cubicBezTo>
                    <a:pt x="79" y="23"/>
                    <a:pt x="79" y="23"/>
                    <a:pt x="78" y="23"/>
                  </a:cubicBezTo>
                  <a:cubicBezTo>
                    <a:pt x="78" y="23"/>
                    <a:pt x="77" y="23"/>
                    <a:pt x="77" y="23"/>
                  </a:cubicBezTo>
                  <a:cubicBezTo>
                    <a:pt x="77" y="23"/>
                    <a:pt x="77" y="23"/>
                    <a:pt x="76" y="23"/>
                  </a:cubicBezTo>
                  <a:cubicBezTo>
                    <a:pt x="76" y="23"/>
                    <a:pt x="75" y="23"/>
                    <a:pt x="75" y="23"/>
                  </a:cubicBezTo>
                  <a:cubicBezTo>
                    <a:pt x="74" y="23"/>
                    <a:pt x="74" y="24"/>
                    <a:pt x="74" y="24"/>
                  </a:cubicBezTo>
                  <a:cubicBezTo>
                    <a:pt x="74" y="23"/>
                    <a:pt x="74" y="23"/>
                    <a:pt x="74" y="23"/>
                  </a:cubicBezTo>
                  <a:cubicBezTo>
                    <a:pt x="75" y="22"/>
                    <a:pt x="75" y="22"/>
                    <a:pt x="74" y="22"/>
                  </a:cubicBezTo>
                  <a:cubicBezTo>
                    <a:pt x="74" y="21"/>
                    <a:pt x="74" y="21"/>
                    <a:pt x="74" y="21"/>
                  </a:cubicBezTo>
                  <a:cubicBezTo>
                    <a:pt x="73" y="21"/>
                    <a:pt x="73" y="20"/>
                    <a:pt x="73" y="20"/>
                  </a:cubicBezTo>
                  <a:cubicBezTo>
                    <a:pt x="73" y="20"/>
                    <a:pt x="72" y="20"/>
                    <a:pt x="72" y="20"/>
                  </a:cubicBezTo>
                  <a:cubicBezTo>
                    <a:pt x="72" y="19"/>
                    <a:pt x="72" y="19"/>
                    <a:pt x="71" y="19"/>
                  </a:cubicBezTo>
                  <a:cubicBezTo>
                    <a:pt x="71" y="19"/>
                    <a:pt x="70" y="19"/>
                    <a:pt x="70" y="19"/>
                  </a:cubicBezTo>
                  <a:cubicBezTo>
                    <a:pt x="69" y="19"/>
                    <a:pt x="69" y="18"/>
                    <a:pt x="69" y="18"/>
                  </a:cubicBezTo>
                  <a:cubicBezTo>
                    <a:pt x="68" y="18"/>
                    <a:pt x="68" y="18"/>
                    <a:pt x="68" y="18"/>
                  </a:cubicBezTo>
                  <a:cubicBezTo>
                    <a:pt x="67" y="18"/>
                    <a:pt x="67" y="18"/>
                    <a:pt x="67" y="18"/>
                  </a:cubicBezTo>
                  <a:cubicBezTo>
                    <a:pt x="66" y="18"/>
                    <a:pt x="66" y="17"/>
                    <a:pt x="65" y="18"/>
                  </a:cubicBezTo>
                  <a:cubicBezTo>
                    <a:pt x="65" y="18"/>
                    <a:pt x="65" y="18"/>
                    <a:pt x="65" y="18"/>
                  </a:cubicBezTo>
                  <a:cubicBezTo>
                    <a:pt x="64" y="19"/>
                    <a:pt x="64" y="19"/>
                    <a:pt x="64" y="20"/>
                  </a:cubicBezTo>
                  <a:cubicBezTo>
                    <a:pt x="64" y="20"/>
                    <a:pt x="64" y="20"/>
                    <a:pt x="63" y="20"/>
                  </a:cubicBezTo>
                  <a:cubicBezTo>
                    <a:pt x="63" y="21"/>
                    <a:pt x="63" y="21"/>
                    <a:pt x="63" y="21"/>
                  </a:cubicBezTo>
                  <a:cubicBezTo>
                    <a:pt x="62" y="21"/>
                    <a:pt x="62" y="21"/>
                    <a:pt x="62" y="21"/>
                  </a:cubicBezTo>
                  <a:cubicBezTo>
                    <a:pt x="62" y="21"/>
                    <a:pt x="61" y="22"/>
                    <a:pt x="61" y="21"/>
                  </a:cubicBezTo>
                  <a:cubicBezTo>
                    <a:pt x="61" y="21"/>
                    <a:pt x="61" y="21"/>
                    <a:pt x="61" y="21"/>
                  </a:cubicBezTo>
                  <a:cubicBezTo>
                    <a:pt x="61" y="21"/>
                    <a:pt x="61" y="21"/>
                    <a:pt x="61" y="21"/>
                  </a:cubicBezTo>
                  <a:cubicBezTo>
                    <a:pt x="61" y="21"/>
                    <a:pt x="61" y="20"/>
                    <a:pt x="62" y="20"/>
                  </a:cubicBezTo>
                  <a:cubicBezTo>
                    <a:pt x="62" y="20"/>
                    <a:pt x="62" y="20"/>
                    <a:pt x="63" y="20"/>
                  </a:cubicBezTo>
                  <a:cubicBezTo>
                    <a:pt x="63" y="20"/>
                    <a:pt x="63" y="20"/>
                    <a:pt x="63" y="19"/>
                  </a:cubicBezTo>
                  <a:cubicBezTo>
                    <a:pt x="64" y="19"/>
                    <a:pt x="64" y="18"/>
                    <a:pt x="64" y="18"/>
                  </a:cubicBezTo>
                  <a:cubicBezTo>
                    <a:pt x="64" y="17"/>
                    <a:pt x="65" y="17"/>
                    <a:pt x="64" y="17"/>
                  </a:cubicBezTo>
                  <a:cubicBezTo>
                    <a:pt x="64" y="16"/>
                    <a:pt x="64" y="16"/>
                    <a:pt x="64" y="16"/>
                  </a:cubicBezTo>
                  <a:cubicBezTo>
                    <a:pt x="64" y="16"/>
                    <a:pt x="63" y="16"/>
                    <a:pt x="63" y="16"/>
                  </a:cubicBezTo>
                  <a:cubicBezTo>
                    <a:pt x="62" y="16"/>
                    <a:pt x="62" y="16"/>
                    <a:pt x="62" y="16"/>
                  </a:cubicBezTo>
                  <a:cubicBezTo>
                    <a:pt x="61" y="16"/>
                    <a:pt x="61" y="16"/>
                    <a:pt x="61" y="16"/>
                  </a:cubicBezTo>
                  <a:cubicBezTo>
                    <a:pt x="60" y="16"/>
                    <a:pt x="60" y="16"/>
                    <a:pt x="59" y="16"/>
                  </a:cubicBezTo>
                  <a:cubicBezTo>
                    <a:pt x="59" y="16"/>
                    <a:pt x="59" y="16"/>
                    <a:pt x="59" y="16"/>
                  </a:cubicBezTo>
                  <a:cubicBezTo>
                    <a:pt x="58" y="16"/>
                    <a:pt x="58" y="17"/>
                    <a:pt x="58" y="17"/>
                  </a:cubicBezTo>
                  <a:cubicBezTo>
                    <a:pt x="58" y="17"/>
                    <a:pt x="58" y="18"/>
                    <a:pt x="58" y="18"/>
                  </a:cubicBezTo>
                  <a:cubicBezTo>
                    <a:pt x="58" y="19"/>
                    <a:pt x="58" y="19"/>
                    <a:pt x="58" y="19"/>
                  </a:cubicBezTo>
                  <a:cubicBezTo>
                    <a:pt x="58" y="19"/>
                    <a:pt x="57" y="19"/>
                    <a:pt x="57" y="19"/>
                  </a:cubicBezTo>
                  <a:cubicBezTo>
                    <a:pt x="57" y="19"/>
                    <a:pt x="57" y="20"/>
                    <a:pt x="56" y="20"/>
                  </a:cubicBezTo>
                  <a:cubicBezTo>
                    <a:pt x="56" y="20"/>
                    <a:pt x="56" y="20"/>
                    <a:pt x="56" y="20"/>
                  </a:cubicBezTo>
                  <a:cubicBezTo>
                    <a:pt x="55" y="21"/>
                    <a:pt x="55" y="20"/>
                    <a:pt x="55" y="20"/>
                  </a:cubicBezTo>
                  <a:cubicBezTo>
                    <a:pt x="54" y="20"/>
                    <a:pt x="55" y="20"/>
                    <a:pt x="55" y="20"/>
                  </a:cubicBezTo>
                  <a:cubicBezTo>
                    <a:pt x="55" y="19"/>
                    <a:pt x="56" y="19"/>
                    <a:pt x="56" y="19"/>
                  </a:cubicBezTo>
                  <a:cubicBezTo>
                    <a:pt x="56" y="19"/>
                    <a:pt x="56" y="19"/>
                    <a:pt x="57" y="18"/>
                  </a:cubicBezTo>
                  <a:cubicBezTo>
                    <a:pt x="57" y="18"/>
                    <a:pt x="57" y="17"/>
                    <a:pt x="57" y="17"/>
                  </a:cubicBezTo>
                  <a:cubicBezTo>
                    <a:pt x="57" y="16"/>
                    <a:pt x="57" y="16"/>
                    <a:pt x="58" y="16"/>
                  </a:cubicBezTo>
                  <a:cubicBezTo>
                    <a:pt x="58" y="15"/>
                    <a:pt x="59" y="15"/>
                    <a:pt x="59" y="15"/>
                  </a:cubicBezTo>
                  <a:cubicBezTo>
                    <a:pt x="59" y="15"/>
                    <a:pt x="59" y="15"/>
                    <a:pt x="59" y="15"/>
                  </a:cubicBezTo>
                  <a:cubicBezTo>
                    <a:pt x="59" y="14"/>
                    <a:pt x="59" y="14"/>
                    <a:pt x="59" y="14"/>
                  </a:cubicBezTo>
                  <a:cubicBezTo>
                    <a:pt x="60" y="13"/>
                    <a:pt x="60" y="13"/>
                    <a:pt x="60" y="12"/>
                  </a:cubicBezTo>
                  <a:cubicBezTo>
                    <a:pt x="61" y="12"/>
                    <a:pt x="61" y="12"/>
                    <a:pt x="61" y="11"/>
                  </a:cubicBezTo>
                  <a:cubicBezTo>
                    <a:pt x="60" y="11"/>
                    <a:pt x="60" y="11"/>
                    <a:pt x="60" y="11"/>
                  </a:cubicBezTo>
                  <a:cubicBezTo>
                    <a:pt x="59" y="11"/>
                    <a:pt x="59" y="11"/>
                    <a:pt x="58" y="10"/>
                  </a:cubicBezTo>
                  <a:cubicBezTo>
                    <a:pt x="58" y="10"/>
                    <a:pt x="58" y="10"/>
                    <a:pt x="58" y="9"/>
                  </a:cubicBezTo>
                  <a:cubicBezTo>
                    <a:pt x="58" y="9"/>
                    <a:pt x="58" y="8"/>
                    <a:pt x="58" y="8"/>
                  </a:cubicBezTo>
                  <a:cubicBezTo>
                    <a:pt x="58" y="7"/>
                    <a:pt x="58" y="7"/>
                    <a:pt x="58" y="7"/>
                  </a:cubicBezTo>
                  <a:cubicBezTo>
                    <a:pt x="58" y="7"/>
                    <a:pt x="58" y="7"/>
                    <a:pt x="57" y="6"/>
                  </a:cubicBezTo>
                  <a:cubicBezTo>
                    <a:pt x="57" y="6"/>
                    <a:pt x="57" y="5"/>
                    <a:pt x="57" y="5"/>
                  </a:cubicBezTo>
                  <a:cubicBezTo>
                    <a:pt x="57" y="4"/>
                    <a:pt x="57" y="4"/>
                    <a:pt x="57" y="4"/>
                  </a:cubicBezTo>
                  <a:cubicBezTo>
                    <a:pt x="57" y="4"/>
                    <a:pt x="57" y="4"/>
                    <a:pt x="56" y="4"/>
                  </a:cubicBezTo>
                  <a:cubicBezTo>
                    <a:pt x="56" y="4"/>
                    <a:pt x="56" y="4"/>
                    <a:pt x="56" y="4"/>
                  </a:cubicBezTo>
                  <a:cubicBezTo>
                    <a:pt x="56" y="4"/>
                    <a:pt x="56" y="4"/>
                    <a:pt x="55" y="5"/>
                  </a:cubicBezTo>
                  <a:cubicBezTo>
                    <a:pt x="55" y="5"/>
                    <a:pt x="55" y="6"/>
                    <a:pt x="55" y="6"/>
                  </a:cubicBezTo>
                  <a:cubicBezTo>
                    <a:pt x="54" y="7"/>
                    <a:pt x="54" y="7"/>
                    <a:pt x="54" y="8"/>
                  </a:cubicBezTo>
                  <a:cubicBezTo>
                    <a:pt x="54" y="8"/>
                    <a:pt x="54" y="8"/>
                    <a:pt x="54" y="8"/>
                  </a:cubicBezTo>
                  <a:cubicBezTo>
                    <a:pt x="54" y="8"/>
                    <a:pt x="54" y="8"/>
                    <a:pt x="54" y="9"/>
                  </a:cubicBezTo>
                  <a:cubicBezTo>
                    <a:pt x="53" y="9"/>
                    <a:pt x="53" y="9"/>
                    <a:pt x="52" y="9"/>
                  </a:cubicBezTo>
                  <a:cubicBezTo>
                    <a:pt x="52" y="10"/>
                    <a:pt x="52" y="9"/>
                    <a:pt x="51" y="9"/>
                  </a:cubicBezTo>
                  <a:cubicBezTo>
                    <a:pt x="51" y="9"/>
                    <a:pt x="50" y="10"/>
                    <a:pt x="50" y="10"/>
                  </a:cubicBezTo>
                  <a:cubicBezTo>
                    <a:pt x="50" y="10"/>
                    <a:pt x="50" y="10"/>
                    <a:pt x="49" y="10"/>
                  </a:cubicBezTo>
                  <a:cubicBezTo>
                    <a:pt x="49" y="10"/>
                    <a:pt x="49" y="9"/>
                    <a:pt x="48" y="9"/>
                  </a:cubicBezTo>
                  <a:cubicBezTo>
                    <a:pt x="48" y="9"/>
                    <a:pt x="48" y="9"/>
                    <a:pt x="48" y="9"/>
                  </a:cubicBezTo>
                  <a:cubicBezTo>
                    <a:pt x="47" y="9"/>
                    <a:pt x="47" y="8"/>
                    <a:pt x="46" y="9"/>
                  </a:cubicBezTo>
                  <a:cubicBezTo>
                    <a:pt x="46" y="9"/>
                    <a:pt x="46" y="9"/>
                    <a:pt x="46" y="9"/>
                  </a:cubicBezTo>
                  <a:cubicBezTo>
                    <a:pt x="45" y="9"/>
                    <a:pt x="45" y="9"/>
                    <a:pt x="45" y="9"/>
                  </a:cubicBezTo>
                  <a:cubicBezTo>
                    <a:pt x="45" y="10"/>
                    <a:pt x="45" y="10"/>
                    <a:pt x="45" y="10"/>
                  </a:cubicBezTo>
                  <a:cubicBezTo>
                    <a:pt x="44" y="11"/>
                    <a:pt x="44" y="11"/>
                    <a:pt x="44" y="11"/>
                  </a:cubicBezTo>
                  <a:cubicBezTo>
                    <a:pt x="44" y="11"/>
                    <a:pt x="44" y="11"/>
                    <a:pt x="44" y="11"/>
                  </a:cubicBezTo>
                  <a:cubicBezTo>
                    <a:pt x="43" y="10"/>
                    <a:pt x="43" y="10"/>
                    <a:pt x="42" y="10"/>
                  </a:cubicBezTo>
                  <a:cubicBezTo>
                    <a:pt x="42" y="10"/>
                    <a:pt x="42" y="10"/>
                    <a:pt x="41" y="11"/>
                  </a:cubicBezTo>
                  <a:cubicBezTo>
                    <a:pt x="41" y="11"/>
                    <a:pt x="41" y="11"/>
                    <a:pt x="40" y="11"/>
                  </a:cubicBezTo>
                  <a:cubicBezTo>
                    <a:pt x="40" y="12"/>
                    <a:pt x="39" y="11"/>
                    <a:pt x="39" y="12"/>
                  </a:cubicBezTo>
                  <a:cubicBezTo>
                    <a:pt x="38" y="12"/>
                    <a:pt x="39" y="12"/>
                    <a:pt x="38" y="12"/>
                  </a:cubicBezTo>
                  <a:cubicBezTo>
                    <a:pt x="38" y="12"/>
                    <a:pt x="38" y="12"/>
                    <a:pt x="37" y="12"/>
                  </a:cubicBezTo>
                  <a:cubicBezTo>
                    <a:pt x="37" y="12"/>
                    <a:pt x="37" y="12"/>
                    <a:pt x="36" y="12"/>
                  </a:cubicBezTo>
                  <a:cubicBezTo>
                    <a:pt x="36" y="11"/>
                    <a:pt x="36" y="11"/>
                    <a:pt x="36" y="10"/>
                  </a:cubicBezTo>
                  <a:cubicBezTo>
                    <a:pt x="35" y="10"/>
                    <a:pt x="36" y="9"/>
                    <a:pt x="35" y="9"/>
                  </a:cubicBezTo>
                  <a:cubicBezTo>
                    <a:pt x="35" y="9"/>
                    <a:pt x="35" y="9"/>
                    <a:pt x="35" y="9"/>
                  </a:cubicBezTo>
                  <a:cubicBezTo>
                    <a:pt x="34" y="8"/>
                    <a:pt x="35" y="8"/>
                    <a:pt x="35" y="8"/>
                  </a:cubicBezTo>
                  <a:cubicBezTo>
                    <a:pt x="35" y="8"/>
                    <a:pt x="35" y="7"/>
                    <a:pt x="35" y="7"/>
                  </a:cubicBezTo>
                  <a:cubicBezTo>
                    <a:pt x="35" y="7"/>
                    <a:pt x="35" y="6"/>
                    <a:pt x="35" y="6"/>
                  </a:cubicBezTo>
                  <a:cubicBezTo>
                    <a:pt x="35" y="6"/>
                    <a:pt x="35" y="5"/>
                    <a:pt x="36" y="5"/>
                  </a:cubicBezTo>
                  <a:cubicBezTo>
                    <a:pt x="36" y="5"/>
                    <a:pt x="36" y="5"/>
                    <a:pt x="36" y="4"/>
                  </a:cubicBezTo>
                  <a:cubicBezTo>
                    <a:pt x="36" y="4"/>
                    <a:pt x="36" y="4"/>
                    <a:pt x="35" y="4"/>
                  </a:cubicBezTo>
                  <a:cubicBezTo>
                    <a:pt x="35" y="3"/>
                    <a:pt x="35" y="3"/>
                    <a:pt x="35" y="3"/>
                  </a:cubicBezTo>
                  <a:cubicBezTo>
                    <a:pt x="35" y="2"/>
                    <a:pt x="35" y="2"/>
                    <a:pt x="35" y="1"/>
                  </a:cubicBezTo>
                  <a:cubicBezTo>
                    <a:pt x="35" y="1"/>
                    <a:pt x="35" y="1"/>
                    <a:pt x="35" y="1"/>
                  </a:cubicBezTo>
                  <a:cubicBezTo>
                    <a:pt x="34" y="0"/>
                    <a:pt x="34" y="1"/>
                    <a:pt x="33" y="1"/>
                  </a:cubicBezTo>
                  <a:cubicBezTo>
                    <a:pt x="33" y="1"/>
                    <a:pt x="33" y="1"/>
                    <a:pt x="33" y="1"/>
                  </a:cubicBezTo>
                  <a:cubicBezTo>
                    <a:pt x="33" y="2"/>
                    <a:pt x="33" y="2"/>
                    <a:pt x="32" y="2"/>
                  </a:cubicBezTo>
                  <a:cubicBezTo>
                    <a:pt x="32" y="3"/>
                    <a:pt x="32" y="3"/>
                    <a:pt x="32" y="3"/>
                  </a:cubicBezTo>
                  <a:cubicBezTo>
                    <a:pt x="31" y="3"/>
                    <a:pt x="31" y="3"/>
                    <a:pt x="31" y="3"/>
                  </a:cubicBezTo>
                  <a:cubicBezTo>
                    <a:pt x="30" y="4"/>
                    <a:pt x="30" y="4"/>
                    <a:pt x="29" y="4"/>
                  </a:cubicBezTo>
                  <a:cubicBezTo>
                    <a:pt x="29" y="4"/>
                    <a:pt x="29" y="4"/>
                    <a:pt x="29" y="4"/>
                  </a:cubicBezTo>
                  <a:cubicBezTo>
                    <a:pt x="28" y="4"/>
                    <a:pt x="28" y="5"/>
                    <a:pt x="27" y="5"/>
                  </a:cubicBezTo>
                  <a:cubicBezTo>
                    <a:pt x="27" y="5"/>
                    <a:pt x="27" y="5"/>
                    <a:pt x="26" y="5"/>
                  </a:cubicBezTo>
                  <a:cubicBezTo>
                    <a:pt x="26" y="4"/>
                    <a:pt x="26" y="4"/>
                    <a:pt x="26" y="4"/>
                  </a:cubicBezTo>
                  <a:cubicBezTo>
                    <a:pt x="25" y="4"/>
                    <a:pt x="25" y="4"/>
                    <a:pt x="25" y="4"/>
                  </a:cubicBezTo>
                  <a:cubicBezTo>
                    <a:pt x="24" y="4"/>
                    <a:pt x="24" y="4"/>
                    <a:pt x="24" y="4"/>
                  </a:cubicBezTo>
                  <a:cubicBezTo>
                    <a:pt x="23" y="4"/>
                    <a:pt x="23" y="4"/>
                    <a:pt x="23" y="4"/>
                  </a:cubicBezTo>
                  <a:cubicBezTo>
                    <a:pt x="22" y="4"/>
                    <a:pt x="24" y="5"/>
                    <a:pt x="24" y="6"/>
                  </a:cubicBezTo>
                  <a:cubicBezTo>
                    <a:pt x="24" y="6"/>
                    <a:pt x="24" y="6"/>
                    <a:pt x="24" y="7"/>
                  </a:cubicBezTo>
                  <a:cubicBezTo>
                    <a:pt x="24" y="7"/>
                    <a:pt x="24" y="7"/>
                    <a:pt x="24" y="8"/>
                  </a:cubicBezTo>
                  <a:cubicBezTo>
                    <a:pt x="24" y="8"/>
                    <a:pt x="24" y="8"/>
                    <a:pt x="24" y="9"/>
                  </a:cubicBezTo>
                  <a:cubicBezTo>
                    <a:pt x="25" y="9"/>
                    <a:pt x="26" y="8"/>
                    <a:pt x="26" y="9"/>
                  </a:cubicBezTo>
                  <a:cubicBezTo>
                    <a:pt x="26" y="9"/>
                    <a:pt x="26" y="10"/>
                    <a:pt x="25" y="10"/>
                  </a:cubicBezTo>
                  <a:cubicBezTo>
                    <a:pt x="25" y="11"/>
                    <a:pt x="24" y="11"/>
                    <a:pt x="24" y="11"/>
                  </a:cubicBezTo>
                  <a:cubicBezTo>
                    <a:pt x="23" y="12"/>
                    <a:pt x="23" y="12"/>
                    <a:pt x="22" y="13"/>
                  </a:cubicBezTo>
                  <a:cubicBezTo>
                    <a:pt x="22" y="13"/>
                    <a:pt x="22" y="13"/>
                    <a:pt x="21" y="14"/>
                  </a:cubicBezTo>
                  <a:cubicBezTo>
                    <a:pt x="20" y="14"/>
                    <a:pt x="20" y="14"/>
                    <a:pt x="19" y="14"/>
                  </a:cubicBezTo>
                  <a:cubicBezTo>
                    <a:pt x="19" y="14"/>
                    <a:pt x="18" y="13"/>
                    <a:pt x="18" y="13"/>
                  </a:cubicBezTo>
                  <a:cubicBezTo>
                    <a:pt x="17" y="13"/>
                    <a:pt x="17" y="13"/>
                    <a:pt x="17" y="13"/>
                  </a:cubicBezTo>
                  <a:cubicBezTo>
                    <a:pt x="16" y="12"/>
                    <a:pt x="17" y="12"/>
                    <a:pt x="16" y="12"/>
                  </a:cubicBezTo>
                  <a:cubicBezTo>
                    <a:pt x="16" y="11"/>
                    <a:pt x="16" y="10"/>
                    <a:pt x="16" y="10"/>
                  </a:cubicBezTo>
                  <a:cubicBezTo>
                    <a:pt x="15" y="10"/>
                    <a:pt x="15" y="10"/>
                    <a:pt x="15" y="11"/>
                  </a:cubicBezTo>
                  <a:cubicBezTo>
                    <a:pt x="13" y="11"/>
                    <a:pt x="13" y="11"/>
                    <a:pt x="13" y="11"/>
                  </a:cubicBezTo>
                  <a:cubicBezTo>
                    <a:pt x="12" y="11"/>
                    <a:pt x="11" y="10"/>
                    <a:pt x="11" y="11"/>
                  </a:cubicBezTo>
                  <a:cubicBezTo>
                    <a:pt x="10" y="11"/>
                    <a:pt x="10" y="11"/>
                    <a:pt x="10" y="11"/>
                  </a:cubicBezTo>
                  <a:cubicBezTo>
                    <a:pt x="10" y="12"/>
                    <a:pt x="9" y="12"/>
                    <a:pt x="10" y="13"/>
                  </a:cubicBezTo>
                  <a:cubicBezTo>
                    <a:pt x="10" y="13"/>
                    <a:pt x="11" y="13"/>
                    <a:pt x="11" y="13"/>
                  </a:cubicBezTo>
                  <a:cubicBezTo>
                    <a:pt x="11" y="13"/>
                    <a:pt x="11" y="14"/>
                    <a:pt x="11" y="14"/>
                  </a:cubicBezTo>
                  <a:cubicBezTo>
                    <a:pt x="11" y="14"/>
                    <a:pt x="10" y="14"/>
                    <a:pt x="10" y="14"/>
                  </a:cubicBezTo>
                  <a:cubicBezTo>
                    <a:pt x="9" y="14"/>
                    <a:pt x="9" y="14"/>
                    <a:pt x="9" y="15"/>
                  </a:cubicBezTo>
                  <a:cubicBezTo>
                    <a:pt x="9" y="15"/>
                    <a:pt x="9" y="15"/>
                    <a:pt x="9" y="15"/>
                  </a:cubicBezTo>
                  <a:cubicBezTo>
                    <a:pt x="9" y="15"/>
                    <a:pt x="9" y="16"/>
                    <a:pt x="9" y="16"/>
                  </a:cubicBezTo>
                  <a:cubicBezTo>
                    <a:pt x="9" y="17"/>
                    <a:pt x="9" y="17"/>
                    <a:pt x="10" y="17"/>
                  </a:cubicBezTo>
                  <a:cubicBezTo>
                    <a:pt x="10" y="18"/>
                    <a:pt x="10" y="18"/>
                    <a:pt x="10" y="19"/>
                  </a:cubicBezTo>
                  <a:cubicBezTo>
                    <a:pt x="10" y="20"/>
                    <a:pt x="10" y="20"/>
                    <a:pt x="10" y="21"/>
                  </a:cubicBezTo>
                  <a:cubicBezTo>
                    <a:pt x="10" y="21"/>
                    <a:pt x="11" y="22"/>
                    <a:pt x="10" y="23"/>
                  </a:cubicBezTo>
                  <a:cubicBezTo>
                    <a:pt x="10" y="23"/>
                    <a:pt x="10" y="23"/>
                    <a:pt x="10" y="24"/>
                  </a:cubicBezTo>
                  <a:cubicBezTo>
                    <a:pt x="10" y="25"/>
                    <a:pt x="10" y="25"/>
                    <a:pt x="10" y="26"/>
                  </a:cubicBezTo>
                  <a:cubicBezTo>
                    <a:pt x="10" y="26"/>
                    <a:pt x="9" y="26"/>
                    <a:pt x="9" y="27"/>
                  </a:cubicBezTo>
                  <a:cubicBezTo>
                    <a:pt x="9" y="27"/>
                    <a:pt x="10" y="27"/>
                    <a:pt x="10" y="28"/>
                  </a:cubicBezTo>
                  <a:cubicBezTo>
                    <a:pt x="9" y="28"/>
                    <a:pt x="9" y="28"/>
                    <a:pt x="8" y="28"/>
                  </a:cubicBezTo>
                  <a:cubicBezTo>
                    <a:pt x="8" y="28"/>
                    <a:pt x="8" y="28"/>
                    <a:pt x="8" y="28"/>
                  </a:cubicBezTo>
                  <a:cubicBezTo>
                    <a:pt x="8" y="28"/>
                    <a:pt x="8" y="28"/>
                    <a:pt x="8" y="28"/>
                  </a:cubicBezTo>
                  <a:cubicBezTo>
                    <a:pt x="7" y="28"/>
                    <a:pt x="7" y="28"/>
                    <a:pt x="7" y="28"/>
                  </a:cubicBezTo>
                  <a:cubicBezTo>
                    <a:pt x="7" y="28"/>
                    <a:pt x="7" y="28"/>
                    <a:pt x="7" y="28"/>
                  </a:cubicBezTo>
                  <a:cubicBezTo>
                    <a:pt x="7" y="29"/>
                    <a:pt x="7" y="29"/>
                    <a:pt x="6" y="28"/>
                  </a:cubicBezTo>
                  <a:cubicBezTo>
                    <a:pt x="6" y="28"/>
                    <a:pt x="6" y="28"/>
                    <a:pt x="6" y="28"/>
                  </a:cubicBezTo>
                  <a:cubicBezTo>
                    <a:pt x="6" y="28"/>
                    <a:pt x="5" y="28"/>
                    <a:pt x="5" y="28"/>
                  </a:cubicBezTo>
                  <a:cubicBezTo>
                    <a:pt x="5" y="28"/>
                    <a:pt x="5" y="28"/>
                    <a:pt x="5" y="28"/>
                  </a:cubicBezTo>
                  <a:cubicBezTo>
                    <a:pt x="5" y="29"/>
                    <a:pt x="4" y="29"/>
                    <a:pt x="4" y="29"/>
                  </a:cubicBezTo>
                  <a:cubicBezTo>
                    <a:pt x="4" y="29"/>
                    <a:pt x="4" y="30"/>
                    <a:pt x="3" y="30"/>
                  </a:cubicBezTo>
                  <a:cubicBezTo>
                    <a:pt x="3" y="30"/>
                    <a:pt x="3" y="30"/>
                    <a:pt x="2" y="30"/>
                  </a:cubicBezTo>
                  <a:cubicBezTo>
                    <a:pt x="2" y="30"/>
                    <a:pt x="2" y="30"/>
                    <a:pt x="2" y="31"/>
                  </a:cubicBezTo>
                  <a:cubicBezTo>
                    <a:pt x="2" y="31"/>
                    <a:pt x="2" y="32"/>
                    <a:pt x="2" y="32"/>
                  </a:cubicBezTo>
                  <a:cubicBezTo>
                    <a:pt x="2" y="33"/>
                    <a:pt x="2" y="33"/>
                    <a:pt x="1" y="34"/>
                  </a:cubicBezTo>
                  <a:cubicBezTo>
                    <a:pt x="1" y="34"/>
                    <a:pt x="1" y="34"/>
                    <a:pt x="0" y="35"/>
                  </a:cubicBezTo>
                  <a:cubicBezTo>
                    <a:pt x="0" y="35"/>
                    <a:pt x="0" y="36"/>
                    <a:pt x="0" y="37"/>
                  </a:cubicBezTo>
                  <a:cubicBezTo>
                    <a:pt x="0" y="37"/>
                    <a:pt x="0" y="37"/>
                    <a:pt x="0" y="38"/>
                  </a:cubicBezTo>
                  <a:cubicBezTo>
                    <a:pt x="0" y="38"/>
                    <a:pt x="0" y="38"/>
                    <a:pt x="1" y="39"/>
                  </a:cubicBezTo>
                  <a:cubicBezTo>
                    <a:pt x="1" y="39"/>
                    <a:pt x="1" y="39"/>
                    <a:pt x="1" y="39"/>
                  </a:cubicBezTo>
                  <a:cubicBezTo>
                    <a:pt x="1" y="40"/>
                    <a:pt x="1" y="40"/>
                    <a:pt x="1" y="40"/>
                  </a:cubicBezTo>
                  <a:cubicBezTo>
                    <a:pt x="2" y="41"/>
                    <a:pt x="2" y="41"/>
                    <a:pt x="2" y="41"/>
                  </a:cubicBezTo>
                  <a:cubicBezTo>
                    <a:pt x="2" y="41"/>
                    <a:pt x="2" y="42"/>
                    <a:pt x="2" y="42"/>
                  </a:cubicBezTo>
                  <a:cubicBezTo>
                    <a:pt x="2" y="42"/>
                    <a:pt x="2" y="42"/>
                    <a:pt x="2" y="43"/>
                  </a:cubicBezTo>
                  <a:cubicBezTo>
                    <a:pt x="2" y="43"/>
                    <a:pt x="2" y="43"/>
                    <a:pt x="3" y="43"/>
                  </a:cubicBezTo>
                  <a:cubicBezTo>
                    <a:pt x="3" y="43"/>
                    <a:pt x="3" y="43"/>
                    <a:pt x="4" y="43"/>
                  </a:cubicBezTo>
                  <a:cubicBezTo>
                    <a:pt x="4" y="43"/>
                    <a:pt x="4" y="44"/>
                    <a:pt x="4" y="44"/>
                  </a:cubicBezTo>
                  <a:cubicBezTo>
                    <a:pt x="5" y="44"/>
                    <a:pt x="5" y="44"/>
                    <a:pt x="6" y="44"/>
                  </a:cubicBezTo>
                  <a:cubicBezTo>
                    <a:pt x="6" y="44"/>
                    <a:pt x="6" y="44"/>
                    <a:pt x="7" y="44"/>
                  </a:cubicBezTo>
                  <a:cubicBezTo>
                    <a:pt x="7" y="44"/>
                    <a:pt x="7" y="44"/>
                    <a:pt x="8" y="44"/>
                  </a:cubicBezTo>
                  <a:cubicBezTo>
                    <a:pt x="8" y="44"/>
                    <a:pt x="8" y="43"/>
                    <a:pt x="8" y="45"/>
                  </a:cubicBezTo>
                  <a:cubicBezTo>
                    <a:pt x="8" y="45"/>
                    <a:pt x="8" y="46"/>
                    <a:pt x="8" y="46"/>
                  </a:cubicBezTo>
                  <a:cubicBezTo>
                    <a:pt x="8" y="47"/>
                    <a:pt x="8" y="47"/>
                    <a:pt x="8" y="47"/>
                  </a:cubicBezTo>
                  <a:cubicBezTo>
                    <a:pt x="8" y="48"/>
                    <a:pt x="9" y="47"/>
                    <a:pt x="9" y="47"/>
                  </a:cubicBezTo>
                  <a:cubicBezTo>
                    <a:pt x="10" y="47"/>
                    <a:pt x="10" y="47"/>
                    <a:pt x="10" y="47"/>
                  </a:cubicBezTo>
                  <a:cubicBezTo>
                    <a:pt x="11" y="47"/>
                    <a:pt x="11" y="47"/>
                    <a:pt x="11" y="47"/>
                  </a:cubicBezTo>
                  <a:cubicBezTo>
                    <a:pt x="11" y="47"/>
                    <a:pt x="11" y="47"/>
                    <a:pt x="11" y="47"/>
                  </a:cubicBezTo>
                  <a:cubicBezTo>
                    <a:pt x="12" y="48"/>
                    <a:pt x="12" y="48"/>
                    <a:pt x="13" y="48"/>
                  </a:cubicBezTo>
                  <a:cubicBezTo>
                    <a:pt x="13" y="48"/>
                    <a:pt x="14" y="48"/>
                    <a:pt x="14" y="48"/>
                  </a:cubicBezTo>
                  <a:cubicBezTo>
                    <a:pt x="15" y="47"/>
                    <a:pt x="15" y="47"/>
                    <a:pt x="15" y="47"/>
                  </a:cubicBezTo>
                  <a:cubicBezTo>
                    <a:pt x="15" y="47"/>
                    <a:pt x="15" y="47"/>
                    <a:pt x="15" y="46"/>
                  </a:cubicBezTo>
                  <a:cubicBezTo>
                    <a:pt x="16" y="46"/>
                    <a:pt x="16" y="46"/>
                    <a:pt x="17" y="46"/>
                  </a:cubicBezTo>
                  <a:cubicBezTo>
                    <a:pt x="17" y="46"/>
                    <a:pt x="17" y="46"/>
                    <a:pt x="17" y="46"/>
                  </a:cubicBezTo>
                  <a:cubicBezTo>
                    <a:pt x="18" y="46"/>
                    <a:pt x="18" y="45"/>
                    <a:pt x="18" y="45"/>
                  </a:cubicBezTo>
                  <a:cubicBezTo>
                    <a:pt x="19" y="44"/>
                    <a:pt x="19" y="44"/>
                    <a:pt x="19" y="44"/>
                  </a:cubicBezTo>
                  <a:cubicBezTo>
                    <a:pt x="20" y="44"/>
                    <a:pt x="20" y="44"/>
                    <a:pt x="20" y="44"/>
                  </a:cubicBezTo>
                  <a:cubicBezTo>
                    <a:pt x="21" y="44"/>
                    <a:pt x="21" y="44"/>
                    <a:pt x="21" y="44"/>
                  </a:cubicBezTo>
                  <a:cubicBezTo>
                    <a:pt x="21" y="44"/>
                    <a:pt x="22" y="44"/>
                    <a:pt x="22" y="44"/>
                  </a:cubicBezTo>
                  <a:cubicBezTo>
                    <a:pt x="22" y="44"/>
                    <a:pt x="22" y="44"/>
                    <a:pt x="22" y="44"/>
                  </a:cubicBezTo>
                  <a:cubicBezTo>
                    <a:pt x="22" y="45"/>
                    <a:pt x="22" y="45"/>
                    <a:pt x="22" y="46"/>
                  </a:cubicBezTo>
                  <a:cubicBezTo>
                    <a:pt x="22" y="46"/>
                    <a:pt x="22" y="47"/>
                    <a:pt x="22" y="47"/>
                  </a:cubicBezTo>
                  <a:cubicBezTo>
                    <a:pt x="22" y="48"/>
                    <a:pt x="22" y="48"/>
                    <a:pt x="22" y="49"/>
                  </a:cubicBezTo>
                  <a:cubicBezTo>
                    <a:pt x="22" y="49"/>
                    <a:pt x="22" y="50"/>
                    <a:pt x="22" y="50"/>
                  </a:cubicBezTo>
                  <a:cubicBezTo>
                    <a:pt x="23" y="51"/>
                    <a:pt x="23" y="50"/>
                    <a:pt x="24" y="51"/>
                  </a:cubicBezTo>
                  <a:cubicBezTo>
                    <a:pt x="24" y="51"/>
                    <a:pt x="24" y="51"/>
                    <a:pt x="24" y="52"/>
                  </a:cubicBezTo>
                  <a:cubicBezTo>
                    <a:pt x="25" y="52"/>
                    <a:pt x="25" y="52"/>
                    <a:pt x="25" y="52"/>
                  </a:cubicBezTo>
                  <a:cubicBezTo>
                    <a:pt x="26" y="52"/>
                    <a:pt x="26" y="52"/>
                    <a:pt x="26" y="52"/>
                  </a:cubicBezTo>
                  <a:cubicBezTo>
                    <a:pt x="26" y="52"/>
                    <a:pt x="27" y="52"/>
                    <a:pt x="27" y="52"/>
                  </a:cubicBezTo>
                  <a:cubicBezTo>
                    <a:pt x="28" y="52"/>
                    <a:pt x="28" y="52"/>
                    <a:pt x="28" y="53"/>
                  </a:cubicBezTo>
                  <a:cubicBezTo>
                    <a:pt x="29" y="53"/>
                    <a:pt x="29" y="53"/>
                    <a:pt x="30" y="53"/>
                  </a:cubicBezTo>
                  <a:cubicBezTo>
                    <a:pt x="30" y="54"/>
                    <a:pt x="30" y="54"/>
                    <a:pt x="31" y="54"/>
                  </a:cubicBezTo>
                  <a:cubicBezTo>
                    <a:pt x="31" y="54"/>
                    <a:pt x="31" y="55"/>
                    <a:pt x="31" y="55"/>
                  </a:cubicBezTo>
                  <a:cubicBezTo>
                    <a:pt x="32" y="55"/>
                    <a:pt x="32" y="55"/>
                    <a:pt x="33" y="55"/>
                  </a:cubicBezTo>
                  <a:cubicBezTo>
                    <a:pt x="33" y="55"/>
                    <a:pt x="33" y="55"/>
                    <a:pt x="34" y="55"/>
                  </a:cubicBezTo>
                  <a:cubicBezTo>
                    <a:pt x="34" y="55"/>
                    <a:pt x="34" y="55"/>
                    <a:pt x="34" y="56"/>
                  </a:cubicBezTo>
                  <a:cubicBezTo>
                    <a:pt x="34" y="56"/>
                    <a:pt x="35" y="56"/>
                    <a:pt x="35" y="56"/>
                  </a:cubicBezTo>
                  <a:cubicBezTo>
                    <a:pt x="35" y="56"/>
                    <a:pt x="35" y="57"/>
                    <a:pt x="35" y="57"/>
                  </a:cubicBezTo>
                  <a:cubicBezTo>
                    <a:pt x="35" y="57"/>
                    <a:pt x="35" y="57"/>
                    <a:pt x="35" y="58"/>
                  </a:cubicBezTo>
                  <a:cubicBezTo>
                    <a:pt x="35" y="58"/>
                    <a:pt x="34" y="59"/>
                    <a:pt x="35" y="60"/>
                  </a:cubicBezTo>
                  <a:cubicBezTo>
                    <a:pt x="35" y="60"/>
                    <a:pt x="35" y="60"/>
                    <a:pt x="36" y="60"/>
                  </a:cubicBezTo>
                  <a:cubicBezTo>
                    <a:pt x="36" y="61"/>
                    <a:pt x="36" y="61"/>
                    <a:pt x="36" y="62"/>
                  </a:cubicBezTo>
                  <a:cubicBezTo>
                    <a:pt x="36" y="62"/>
                    <a:pt x="36" y="62"/>
                    <a:pt x="36" y="62"/>
                  </a:cubicBezTo>
                  <a:cubicBezTo>
                    <a:pt x="37" y="63"/>
                    <a:pt x="37" y="63"/>
                    <a:pt x="37" y="63"/>
                  </a:cubicBezTo>
                  <a:cubicBezTo>
                    <a:pt x="38" y="63"/>
                    <a:pt x="39" y="63"/>
                    <a:pt x="40" y="63"/>
                  </a:cubicBezTo>
                  <a:cubicBezTo>
                    <a:pt x="40" y="63"/>
                    <a:pt x="40" y="63"/>
                    <a:pt x="40" y="63"/>
                  </a:cubicBezTo>
                  <a:cubicBezTo>
                    <a:pt x="41" y="64"/>
                    <a:pt x="40" y="64"/>
                    <a:pt x="40" y="64"/>
                  </a:cubicBezTo>
                  <a:cubicBezTo>
                    <a:pt x="40" y="65"/>
                    <a:pt x="40" y="65"/>
                    <a:pt x="40" y="66"/>
                  </a:cubicBezTo>
                  <a:cubicBezTo>
                    <a:pt x="41" y="66"/>
                    <a:pt x="42" y="66"/>
                    <a:pt x="42" y="66"/>
                  </a:cubicBezTo>
                  <a:cubicBezTo>
                    <a:pt x="42" y="66"/>
                    <a:pt x="42" y="67"/>
                    <a:pt x="42" y="67"/>
                  </a:cubicBezTo>
                  <a:cubicBezTo>
                    <a:pt x="43" y="67"/>
                    <a:pt x="43" y="67"/>
                    <a:pt x="43" y="68"/>
                  </a:cubicBezTo>
                  <a:cubicBezTo>
                    <a:pt x="43" y="68"/>
                    <a:pt x="43" y="68"/>
                    <a:pt x="43" y="69"/>
                  </a:cubicBezTo>
                  <a:cubicBezTo>
                    <a:pt x="43" y="70"/>
                    <a:pt x="43" y="70"/>
                    <a:pt x="43" y="71"/>
                  </a:cubicBezTo>
                  <a:cubicBezTo>
                    <a:pt x="42" y="72"/>
                    <a:pt x="42" y="72"/>
                    <a:pt x="42" y="73"/>
                  </a:cubicBezTo>
                  <a:cubicBezTo>
                    <a:pt x="42" y="73"/>
                    <a:pt x="43" y="73"/>
                    <a:pt x="43" y="73"/>
                  </a:cubicBezTo>
                  <a:cubicBezTo>
                    <a:pt x="42" y="74"/>
                    <a:pt x="42" y="73"/>
                    <a:pt x="42" y="73"/>
                  </a:cubicBezTo>
                  <a:cubicBezTo>
                    <a:pt x="42" y="74"/>
                    <a:pt x="42" y="74"/>
                    <a:pt x="42" y="74"/>
                  </a:cubicBezTo>
                  <a:cubicBezTo>
                    <a:pt x="42" y="75"/>
                    <a:pt x="42" y="75"/>
                    <a:pt x="42" y="76"/>
                  </a:cubicBezTo>
                  <a:cubicBezTo>
                    <a:pt x="42" y="76"/>
                    <a:pt x="42" y="76"/>
                    <a:pt x="42" y="77"/>
                  </a:cubicBezTo>
                  <a:cubicBezTo>
                    <a:pt x="42" y="77"/>
                    <a:pt x="42" y="77"/>
                    <a:pt x="42" y="78"/>
                  </a:cubicBezTo>
                  <a:cubicBezTo>
                    <a:pt x="42" y="78"/>
                    <a:pt x="43" y="78"/>
                    <a:pt x="43" y="78"/>
                  </a:cubicBezTo>
                  <a:cubicBezTo>
                    <a:pt x="43" y="79"/>
                    <a:pt x="42" y="79"/>
                    <a:pt x="43" y="79"/>
                  </a:cubicBezTo>
                  <a:cubicBezTo>
                    <a:pt x="43" y="80"/>
                    <a:pt x="43" y="79"/>
                    <a:pt x="44" y="79"/>
                  </a:cubicBezTo>
                  <a:cubicBezTo>
                    <a:pt x="44" y="79"/>
                    <a:pt x="45" y="79"/>
                    <a:pt x="45" y="79"/>
                  </a:cubicBezTo>
                  <a:cubicBezTo>
                    <a:pt x="45" y="79"/>
                    <a:pt x="46" y="79"/>
                    <a:pt x="46" y="79"/>
                  </a:cubicBezTo>
                  <a:cubicBezTo>
                    <a:pt x="47" y="79"/>
                    <a:pt x="47" y="79"/>
                    <a:pt x="47" y="80"/>
                  </a:cubicBezTo>
                  <a:cubicBezTo>
                    <a:pt x="48" y="80"/>
                    <a:pt x="48" y="79"/>
                    <a:pt x="48" y="80"/>
                  </a:cubicBezTo>
                  <a:cubicBezTo>
                    <a:pt x="49" y="80"/>
                    <a:pt x="49" y="81"/>
                    <a:pt x="49" y="81"/>
                  </a:cubicBezTo>
                  <a:cubicBezTo>
                    <a:pt x="49" y="82"/>
                    <a:pt x="49" y="82"/>
                    <a:pt x="49" y="83"/>
                  </a:cubicBezTo>
                  <a:cubicBezTo>
                    <a:pt x="49" y="83"/>
                    <a:pt x="49" y="83"/>
                    <a:pt x="49" y="84"/>
                  </a:cubicBezTo>
                  <a:cubicBezTo>
                    <a:pt x="49" y="84"/>
                    <a:pt x="49" y="84"/>
                    <a:pt x="49" y="84"/>
                  </a:cubicBezTo>
                  <a:cubicBezTo>
                    <a:pt x="49" y="85"/>
                    <a:pt x="50" y="85"/>
                    <a:pt x="50" y="85"/>
                  </a:cubicBezTo>
                  <a:cubicBezTo>
                    <a:pt x="50" y="85"/>
                    <a:pt x="51" y="84"/>
                    <a:pt x="51" y="84"/>
                  </a:cubicBezTo>
                  <a:cubicBezTo>
                    <a:pt x="51" y="84"/>
                    <a:pt x="52" y="84"/>
                    <a:pt x="52" y="84"/>
                  </a:cubicBezTo>
                  <a:cubicBezTo>
                    <a:pt x="52" y="85"/>
                    <a:pt x="52" y="85"/>
                    <a:pt x="52" y="86"/>
                  </a:cubicBezTo>
                  <a:cubicBezTo>
                    <a:pt x="52" y="86"/>
                    <a:pt x="52" y="87"/>
                    <a:pt x="52" y="87"/>
                  </a:cubicBezTo>
                  <a:cubicBezTo>
                    <a:pt x="52" y="88"/>
                    <a:pt x="52" y="88"/>
                    <a:pt x="52" y="88"/>
                  </a:cubicBezTo>
                  <a:cubicBezTo>
                    <a:pt x="52" y="89"/>
                    <a:pt x="52" y="89"/>
                    <a:pt x="52" y="90"/>
                  </a:cubicBezTo>
                  <a:cubicBezTo>
                    <a:pt x="52" y="89"/>
                    <a:pt x="52" y="89"/>
                    <a:pt x="52" y="89"/>
                  </a:cubicBezTo>
                  <a:cubicBezTo>
                    <a:pt x="53" y="90"/>
                    <a:pt x="53" y="89"/>
                    <a:pt x="53" y="90"/>
                  </a:cubicBezTo>
                  <a:cubicBezTo>
                    <a:pt x="54" y="90"/>
                    <a:pt x="54" y="90"/>
                    <a:pt x="54" y="90"/>
                  </a:cubicBezTo>
                  <a:cubicBezTo>
                    <a:pt x="54" y="90"/>
                    <a:pt x="54" y="91"/>
                    <a:pt x="54" y="91"/>
                  </a:cubicBezTo>
                  <a:cubicBezTo>
                    <a:pt x="54" y="92"/>
                    <a:pt x="54" y="92"/>
                    <a:pt x="54" y="93"/>
                  </a:cubicBezTo>
                  <a:cubicBezTo>
                    <a:pt x="54" y="93"/>
                    <a:pt x="54" y="93"/>
                    <a:pt x="54" y="94"/>
                  </a:cubicBezTo>
                  <a:cubicBezTo>
                    <a:pt x="54" y="94"/>
                    <a:pt x="54" y="94"/>
                    <a:pt x="53" y="94"/>
                  </a:cubicBezTo>
                  <a:cubicBezTo>
                    <a:pt x="53" y="95"/>
                    <a:pt x="53" y="94"/>
                    <a:pt x="52" y="95"/>
                  </a:cubicBezTo>
                  <a:cubicBezTo>
                    <a:pt x="52" y="95"/>
                    <a:pt x="52" y="95"/>
                    <a:pt x="52" y="95"/>
                  </a:cubicBezTo>
                  <a:cubicBezTo>
                    <a:pt x="52" y="96"/>
                    <a:pt x="51" y="96"/>
                    <a:pt x="51" y="96"/>
                  </a:cubicBezTo>
                  <a:cubicBezTo>
                    <a:pt x="51" y="96"/>
                    <a:pt x="51" y="96"/>
                    <a:pt x="51" y="97"/>
                  </a:cubicBezTo>
                  <a:cubicBezTo>
                    <a:pt x="50" y="97"/>
                    <a:pt x="50" y="97"/>
                    <a:pt x="50" y="98"/>
                  </a:cubicBezTo>
                  <a:cubicBezTo>
                    <a:pt x="50" y="98"/>
                    <a:pt x="49" y="98"/>
                    <a:pt x="49" y="99"/>
                  </a:cubicBezTo>
                  <a:cubicBezTo>
                    <a:pt x="49" y="99"/>
                    <a:pt x="49" y="99"/>
                    <a:pt x="49" y="100"/>
                  </a:cubicBezTo>
                  <a:cubicBezTo>
                    <a:pt x="48" y="100"/>
                    <a:pt x="48" y="100"/>
                    <a:pt x="48" y="100"/>
                  </a:cubicBezTo>
                  <a:cubicBezTo>
                    <a:pt x="47" y="102"/>
                    <a:pt x="47" y="102"/>
                    <a:pt x="47" y="102"/>
                  </a:cubicBezTo>
                  <a:cubicBezTo>
                    <a:pt x="47" y="102"/>
                    <a:pt x="47" y="102"/>
                    <a:pt x="46" y="103"/>
                  </a:cubicBezTo>
                  <a:cubicBezTo>
                    <a:pt x="47" y="103"/>
                    <a:pt x="47" y="103"/>
                    <a:pt x="47" y="103"/>
                  </a:cubicBezTo>
                  <a:cubicBezTo>
                    <a:pt x="48" y="103"/>
                    <a:pt x="48" y="103"/>
                    <a:pt x="48" y="103"/>
                  </a:cubicBezTo>
                  <a:cubicBezTo>
                    <a:pt x="48" y="103"/>
                    <a:pt x="49" y="103"/>
                    <a:pt x="49" y="103"/>
                  </a:cubicBezTo>
                  <a:cubicBezTo>
                    <a:pt x="49" y="103"/>
                    <a:pt x="50" y="103"/>
                    <a:pt x="50" y="103"/>
                  </a:cubicBezTo>
                  <a:cubicBezTo>
                    <a:pt x="50" y="103"/>
                    <a:pt x="50" y="104"/>
                    <a:pt x="50" y="104"/>
                  </a:cubicBezTo>
                  <a:cubicBezTo>
                    <a:pt x="50" y="105"/>
                    <a:pt x="50" y="105"/>
                    <a:pt x="51" y="105"/>
                  </a:cubicBezTo>
                  <a:cubicBezTo>
                    <a:pt x="51" y="105"/>
                    <a:pt x="51" y="105"/>
                    <a:pt x="51" y="105"/>
                  </a:cubicBezTo>
                  <a:cubicBezTo>
                    <a:pt x="51" y="104"/>
                    <a:pt x="52" y="104"/>
                    <a:pt x="52" y="104"/>
                  </a:cubicBezTo>
                  <a:cubicBezTo>
                    <a:pt x="52" y="105"/>
                    <a:pt x="52" y="105"/>
                    <a:pt x="53" y="106"/>
                  </a:cubicBezTo>
                  <a:cubicBezTo>
                    <a:pt x="53" y="106"/>
                    <a:pt x="53" y="106"/>
                    <a:pt x="54" y="106"/>
                  </a:cubicBezTo>
                  <a:cubicBezTo>
                    <a:pt x="54" y="106"/>
                    <a:pt x="54" y="106"/>
                    <a:pt x="54" y="107"/>
                  </a:cubicBezTo>
                  <a:cubicBezTo>
                    <a:pt x="55" y="107"/>
                    <a:pt x="55" y="107"/>
                    <a:pt x="55" y="107"/>
                  </a:cubicBezTo>
                  <a:cubicBezTo>
                    <a:pt x="56" y="108"/>
                    <a:pt x="56" y="107"/>
                    <a:pt x="56" y="107"/>
                  </a:cubicBezTo>
                  <a:cubicBezTo>
                    <a:pt x="57" y="108"/>
                    <a:pt x="57" y="108"/>
                    <a:pt x="57" y="109"/>
                  </a:cubicBezTo>
                  <a:cubicBezTo>
                    <a:pt x="57" y="109"/>
                    <a:pt x="57" y="110"/>
                    <a:pt x="58" y="110"/>
                  </a:cubicBezTo>
                  <a:cubicBezTo>
                    <a:pt x="58" y="111"/>
                    <a:pt x="59" y="111"/>
                    <a:pt x="60" y="111"/>
                  </a:cubicBezTo>
                  <a:cubicBezTo>
                    <a:pt x="60" y="111"/>
                    <a:pt x="60" y="111"/>
                    <a:pt x="60" y="111"/>
                  </a:cubicBezTo>
                  <a:cubicBezTo>
                    <a:pt x="60" y="111"/>
                    <a:pt x="60" y="111"/>
                    <a:pt x="60" y="110"/>
                  </a:cubicBezTo>
                  <a:cubicBezTo>
                    <a:pt x="60" y="110"/>
                    <a:pt x="60" y="109"/>
                    <a:pt x="61" y="109"/>
                  </a:cubicBezTo>
                  <a:cubicBezTo>
                    <a:pt x="61" y="108"/>
                    <a:pt x="61" y="108"/>
                    <a:pt x="61" y="107"/>
                  </a:cubicBezTo>
                  <a:cubicBezTo>
                    <a:pt x="62" y="107"/>
                    <a:pt x="62" y="107"/>
                    <a:pt x="62" y="107"/>
                  </a:cubicBezTo>
                  <a:cubicBezTo>
                    <a:pt x="63" y="107"/>
                    <a:pt x="62" y="107"/>
                    <a:pt x="63" y="106"/>
                  </a:cubicBezTo>
                  <a:cubicBezTo>
                    <a:pt x="63" y="106"/>
                    <a:pt x="63" y="106"/>
                    <a:pt x="64" y="105"/>
                  </a:cubicBezTo>
                  <a:cubicBezTo>
                    <a:pt x="64" y="105"/>
                    <a:pt x="64" y="104"/>
                    <a:pt x="64" y="104"/>
                  </a:cubicBezTo>
                  <a:cubicBezTo>
                    <a:pt x="64" y="103"/>
                    <a:pt x="64" y="103"/>
                    <a:pt x="64" y="102"/>
                  </a:cubicBezTo>
                  <a:cubicBezTo>
                    <a:pt x="64" y="102"/>
                    <a:pt x="65" y="102"/>
                    <a:pt x="65" y="101"/>
                  </a:cubicBezTo>
                  <a:cubicBezTo>
                    <a:pt x="65" y="100"/>
                    <a:pt x="65" y="100"/>
                    <a:pt x="66" y="100"/>
                  </a:cubicBezTo>
                  <a:cubicBezTo>
                    <a:pt x="66" y="99"/>
                    <a:pt x="66" y="99"/>
                    <a:pt x="66" y="99"/>
                  </a:cubicBezTo>
                  <a:cubicBezTo>
                    <a:pt x="67" y="98"/>
                    <a:pt x="67" y="98"/>
                    <a:pt x="67" y="97"/>
                  </a:cubicBezTo>
                  <a:cubicBezTo>
                    <a:pt x="68" y="96"/>
                    <a:pt x="67" y="95"/>
                    <a:pt x="67" y="94"/>
                  </a:cubicBezTo>
                  <a:cubicBezTo>
                    <a:pt x="67" y="94"/>
                    <a:pt x="67" y="94"/>
                    <a:pt x="67" y="93"/>
                  </a:cubicBezTo>
                  <a:cubicBezTo>
                    <a:pt x="67" y="93"/>
                    <a:pt x="67" y="93"/>
                    <a:pt x="67" y="92"/>
                  </a:cubicBezTo>
                  <a:cubicBezTo>
                    <a:pt x="66" y="91"/>
                    <a:pt x="66" y="91"/>
                    <a:pt x="67" y="90"/>
                  </a:cubicBezTo>
                  <a:cubicBezTo>
                    <a:pt x="67" y="89"/>
                    <a:pt x="67" y="89"/>
                    <a:pt x="67" y="89"/>
                  </a:cubicBezTo>
                  <a:cubicBezTo>
                    <a:pt x="68" y="89"/>
                    <a:pt x="68" y="88"/>
                    <a:pt x="68" y="88"/>
                  </a:cubicBezTo>
                  <a:cubicBezTo>
                    <a:pt x="69" y="88"/>
                    <a:pt x="69" y="88"/>
                    <a:pt x="69" y="87"/>
                  </a:cubicBezTo>
                  <a:cubicBezTo>
                    <a:pt x="69" y="87"/>
                    <a:pt x="70" y="87"/>
                    <a:pt x="70" y="87"/>
                  </a:cubicBezTo>
                  <a:cubicBezTo>
                    <a:pt x="70" y="86"/>
                    <a:pt x="70" y="86"/>
                    <a:pt x="71" y="85"/>
                  </a:cubicBezTo>
                  <a:cubicBezTo>
                    <a:pt x="71" y="85"/>
                    <a:pt x="72" y="85"/>
                    <a:pt x="72" y="85"/>
                  </a:cubicBezTo>
                  <a:cubicBezTo>
                    <a:pt x="73" y="85"/>
                    <a:pt x="73" y="85"/>
                    <a:pt x="74" y="85"/>
                  </a:cubicBezTo>
                  <a:cubicBezTo>
                    <a:pt x="74" y="84"/>
                    <a:pt x="74" y="84"/>
                    <a:pt x="75" y="84"/>
                  </a:cubicBezTo>
                  <a:cubicBezTo>
                    <a:pt x="75" y="84"/>
                    <a:pt x="75" y="84"/>
                    <a:pt x="75" y="84"/>
                  </a:cubicBezTo>
                  <a:cubicBezTo>
                    <a:pt x="75" y="83"/>
                    <a:pt x="75" y="83"/>
                    <a:pt x="76" y="83"/>
                  </a:cubicBezTo>
                  <a:cubicBezTo>
                    <a:pt x="76" y="83"/>
                    <a:pt x="76" y="83"/>
                    <a:pt x="77" y="82"/>
                  </a:cubicBezTo>
                  <a:cubicBezTo>
                    <a:pt x="77" y="82"/>
                    <a:pt x="77" y="82"/>
                    <a:pt x="78" y="82"/>
                  </a:cubicBezTo>
                  <a:cubicBezTo>
                    <a:pt x="79" y="82"/>
                    <a:pt x="79" y="82"/>
                    <a:pt x="80" y="82"/>
                  </a:cubicBezTo>
                  <a:cubicBezTo>
                    <a:pt x="81" y="82"/>
                    <a:pt x="81" y="82"/>
                    <a:pt x="82" y="82"/>
                  </a:cubicBezTo>
                  <a:cubicBezTo>
                    <a:pt x="82" y="82"/>
                    <a:pt x="82" y="81"/>
                    <a:pt x="82" y="81"/>
                  </a:cubicBezTo>
                  <a:cubicBezTo>
                    <a:pt x="83" y="81"/>
                    <a:pt x="83" y="81"/>
                    <a:pt x="83" y="81"/>
                  </a:cubicBezTo>
                  <a:cubicBezTo>
                    <a:pt x="83" y="80"/>
                    <a:pt x="83" y="80"/>
                    <a:pt x="84" y="80"/>
                  </a:cubicBezTo>
                  <a:cubicBezTo>
                    <a:pt x="84" y="79"/>
                    <a:pt x="84" y="79"/>
                    <a:pt x="84" y="79"/>
                  </a:cubicBezTo>
                  <a:cubicBezTo>
                    <a:pt x="85" y="79"/>
                    <a:pt x="85" y="78"/>
                    <a:pt x="85" y="78"/>
                  </a:cubicBezTo>
                  <a:cubicBezTo>
                    <a:pt x="85" y="77"/>
                    <a:pt x="84" y="76"/>
                    <a:pt x="85" y="76"/>
                  </a:cubicBezTo>
                  <a:cubicBezTo>
                    <a:pt x="85" y="76"/>
                    <a:pt x="86" y="76"/>
                    <a:pt x="86" y="76"/>
                  </a:cubicBezTo>
                  <a:cubicBezTo>
                    <a:pt x="86" y="75"/>
                    <a:pt x="86" y="75"/>
                    <a:pt x="86" y="75"/>
                  </a:cubicBezTo>
                  <a:cubicBezTo>
                    <a:pt x="87" y="74"/>
                    <a:pt x="86" y="74"/>
                    <a:pt x="86" y="73"/>
                  </a:cubicBezTo>
                  <a:cubicBezTo>
                    <a:pt x="86" y="73"/>
                    <a:pt x="87" y="73"/>
                    <a:pt x="87" y="73"/>
                  </a:cubicBezTo>
                  <a:cubicBezTo>
                    <a:pt x="87" y="73"/>
                    <a:pt x="87" y="73"/>
                    <a:pt x="88" y="72"/>
                  </a:cubicBezTo>
                  <a:cubicBezTo>
                    <a:pt x="89" y="72"/>
                    <a:pt x="88" y="71"/>
                    <a:pt x="88" y="69"/>
                  </a:cubicBezTo>
                  <a:cubicBezTo>
                    <a:pt x="88" y="69"/>
                    <a:pt x="88" y="68"/>
                    <a:pt x="88" y="68"/>
                  </a:cubicBezTo>
                  <a:cubicBezTo>
                    <a:pt x="88" y="67"/>
                    <a:pt x="89" y="67"/>
                    <a:pt x="89" y="67"/>
                  </a:cubicBezTo>
                  <a:cubicBezTo>
                    <a:pt x="89" y="66"/>
                    <a:pt x="88" y="66"/>
                    <a:pt x="88" y="65"/>
                  </a:cubicBezTo>
                  <a:cubicBezTo>
                    <a:pt x="88" y="65"/>
                    <a:pt x="88" y="64"/>
                    <a:pt x="89" y="64"/>
                  </a:cubicBezTo>
                  <a:cubicBezTo>
                    <a:pt x="89" y="64"/>
                    <a:pt x="89" y="64"/>
                    <a:pt x="89" y="63"/>
                  </a:cubicBezTo>
                  <a:cubicBezTo>
                    <a:pt x="90" y="63"/>
                    <a:pt x="89" y="62"/>
                    <a:pt x="89" y="61"/>
                  </a:cubicBezTo>
                  <a:cubicBezTo>
                    <a:pt x="89" y="61"/>
                    <a:pt x="89" y="60"/>
                    <a:pt x="89" y="60"/>
                  </a:cubicBezTo>
                  <a:cubicBezTo>
                    <a:pt x="89" y="59"/>
                    <a:pt x="89" y="59"/>
                    <a:pt x="89" y="58"/>
                  </a:cubicBezTo>
                  <a:cubicBezTo>
                    <a:pt x="88" y="58"/>
                    <a:pt x="88" y="58"/>
                    <a:pt x="88" y="57"/>
                  </a:cubicBezTo>
                  <a:cubicBezTo>
                    <a:pt x="88" y="57"/>
                    <a:pt x="88" y="56"/>
                    <a:pt x="89" y="56"/>
                  </a:cubicBezTo>
                  <a:cubicBezTo>
                    <a:pt x="89" y="56"/>
                    <a:pt x="89" y="56"/>
                    <a:pt x="89" y="56"/>
                  </a:cubicBezTo>
                  <a:cubicBezTo>
                    <a:pt x="89" y="55"/>
                    <a:pt x="88" y="55"/>
                    <a:pt x="88" y="54"/>
                  </a:cubicBezTo>
                  <a:cubicBezTo>
                    <a:pt x="88" y="54"/>
                    <a:pt x="88" y="54"/>
                    <a:pt x="89" y="53"/>
                  </a:cubicBezTo>
                  <a:cubicBezTo>
                    <a:pt x="89" y="53"/>
                    <a:pt x="89" y="53"/>
                    <a:pt x="90" y="53"/>
                  </a:cubicBezTo>
                  <a:cubicBezTo>
                    <a:pt x="90" y="52"/>
                    <a:pt x="90" y="53"/>
                    <a:pt x="91" y="52"/>
                  </a:cubicBezTo>
                  <a:cubicBezTo>
                    <a:pt x="91" y="52"/>
                    <a:pt x="91" y="52"/>
                    <a:pt x="91" y="51"/>
                  </a:cubicBezTo>
                  <a:cubicBezTo>
                    <a:pt x="91" y="51"/>
                    <a:pt x="91" y="51"/>
                    <a:pt x="92" y="51"/>
                  </a:cubicBezTo>
                  <a:cubicBezTo>
                    <a:pt x="92" y="50"/>
                    <a:pt x="92" y="50"/>
                    <a:pt x="92" y="49"/>
                  </a:cubicBezTo>
                  <a:cubicBezTo>
                    <a:pt x="93" y="49"/>
                    <a:pt x="93" y="48"/>
                    <a:pt x="93" y="47"/>
                  </a:cubicBezTo>
                  <a:cubicBezTo>
                    <a:pt x="93" y="47"/>
                    <a:pt x="93" y="47"/>
                    <a:pt x="93" y="47"/>
                  </a:cubicBezTo>
                  <a:cubicBezTo>
                    <a:pt x="94" y="46"/>
                    <a:pt x="94" y="47"/>
                    <a:pt x="94" y="47"/>
                  </a:cubicBezTo>
                  <a:cubicBezTo>
                    <a:pt x="95" y="46"/>
                    <a:pt x="95" y="46"/>
                    <a:pt x="95" y="45"/>
                  </a:cubicBezTo>
                  <a:cubicBezTo>
                    <a:pt x="95" y="45"/>
                    <a:pt x="96" y="45"/>
                    <a:pt x="96" y="44"/>
                  </a:cubicBezTo>
                  <a:cubicBezTo>
                    <a:pt x="96" y="43"/>
                    <a:pt x="97" y="43"/>
                    <a:pt x="97" y="43"/>
                  </a:cubicBezTo>
                  <a:cubicBezTo>
                    <a:pt x="97" y="42"/>
                    <a:pt x="98" y="42"/>
                    <a:pt x="98" y="42"/>
                  </a:cubicBezTo>
                  <a:cubicBezTo>
                    <a:pt x="98" y="42"/>
                    <a:pt x="98" y="41"/>
                    <a:pt x="98" y="41"/>
                  </a:cubicBezTo>
                  <a:cubicBezTo>
                    <a:pt x="98" y="40"/>
                    <a:pt x="98" y="40"/>
                    <a:pt x="98" y="39"/>
                  </a:cubicBezTo>
                  <a:cubicBezTo>
                    <a:pt x="98" y="39"/>
                    <a:pt x="98" y="38"/>
                    <a:pt x="98" y="38"/>
                  </a:cubicBezTo>
                  <a:cubicBezTo>
                    <a:pt x="98" y="37"/>
                    <a:pt x="99" y="37"/>
                    <a:pt x="99" y="36"/>
                  </a:cubicBezTo>
                  <a:cubicBezTo>
                    <a:pt x="99" y="36"/>
                    <a:pt x="98" y="35"/>
                    <a:pt x="98" y="35"/>
                  </a:cubicBezTo>
                  <a:cubicBezTo>
                    <a:pt x="98" y="34"/>
                    <a:pt x="98" y="34"/>
                    <a:pt x="98" y="33"/>
                  </a:cubicBezTo>
                </a:path>
              </a:pathLst>
            </a:custGeom>
            <a:solidFill>
              <a:schemeClr val="accent5"/>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12" name="Freeform 102"/>
            <p:cNvSpPr>
              <a:spLocks/>
            </p:cNvSpPr>
            <p:nvPr/>
          </p:nvSpPr>
          <p:spPr bwMode="auto">
            <a:xfrm>
              <a:off x="8389498" y="4358566"/>
              <a:ext cx="842968" cy="853842"/>
            </a:xfrm>
            <a:custGeom>
              <a:avLst/>
              <a:gdLst>
                <a:gd name="T0" fmla="*/ 47 w 51"/>
                <a:gd name="T1" fmla="*/ 44 h 53"/>
                <a:gd name="T2" fmla="*/ 49 w 51"/>
                <a:gd name="T3" fmla="*/ 42 h 53"/>
                <a:gd name="T4" fmla="*/ 50 w 51"/>
                <a:gd name="T5" fmla="*/ 41 h 53"/>
                <a:gd name="T6" fmla="*/ 51 w 51"/>
                <a:gd name="T7" fmla="*/ 39 h 53"/>
                <a:gd name="T8" fmla="*/ 49 w 51"/>
                <a:gd name="T9" fmla="*/ 38 h 53"/>
                <a:gd name="T10" fmla="*/ 48 w 51"/>
                <a:gd name="T11" fmla="*/ 37 h 53"/>
                <a:gd name="T12" fmla="*/ 46 w 51"/>
                <a:gd name="T13" fmla="*/ 35 h 53"/>
                <a:gd name="T14" fmla="*/ 46 w 51"/>
                <a:gd name="T15" fmla="*/ 32 h 53"/>
                <a:gd name="T16" fmla="*/ 46 w 51"/>
                <a:gd name="T17" fmla="*/ 29 h 53"/>
                <a:gd name="T18" fmla="*/ 46 w 51"/>
                <a:gd name="T19" fmla="*/ 27 h 53"/>
                <a:gd name="T20" fmla="*/ 46 w 51"/>
                <a:gd name="T21" fmla="*/ 25 h 53"/>
                <a:gd name="T22" fmla="*/ 45 w 51"/>
                <a:gd name="T23" fmla="*/ 22 h 53"/>
                <a:gd name="T24" fmla="*/ 45 w 51"/>
                <a:gd name="T25" fmla="*/ 21 h 53"/>
                <a:gd name="T26" fmla="*/ 45 w 51"/>
                <a:gd name="T27" fmla="*/ 20 h 53"/>
                <a:gd name="T28" fmla="*/ 44 w 51"/>
                <a:gd name="T29" fmla="*/ 17 h 53"/>
                <a:gd name="T30" fmla="*/ 43 w 51"/>
                <a:gd name="T31" fmla="*/ 15 h 53"/>
                <a:gd name="T32" fmla="*/ 42 w 51"/>
                <a:gd name="T33" fmla="*/ 13 h 53"/>
                <a:gd name="T34" fmla="*/ 40 w 51"/>
                <a:gd name="T35" fmla="*/ 12 h 53"/>
                <a:gd name="T36" fmla="*/ 40 w 51"/>
                <a:gd name="T37" fmla="*/ 10 h 53"/>
                <a:gd name="T38" fmla="*/ 42 w 51"/>
                <a:gd name="T39" fmla="*/ 7 h 53"/>
                <a:gd name="T40" fmla="*/ 41 w 51"/>
                <a:gd name="T41" fmla="*/ 4 h 53"/>
                <a:gd name="T42" fmla="*/ 42 w 51"/>
                <a:gd name="T43" fmla="*/ 2 h 53"/>
                <a:gd name="T44" fmla="*/ 42 w 51"/>
                <a:gd name="T45" fmla="*/ 1 h 53"/>
                <a:gd name="T46" fmla="*/ 39 w 51"/>
                <a:gd name="T47" fmla="*/ 1 h 53"/>
                <a:gd name="T48" fmla="*/ 37 w 51"/>
                <a:gd name="T49" fmla="*/ 1 h 53"/>
                <a:gd name="T50" fmla="*/ 35 w 51"/>
                <a:gd name="T51" fmla="*/ 1 h 53"/>
                <a:gd name="T52" fmla="*/ 34 w 51"/>
                <a:gd name="T53" fmla="*/ 2 h 53"/>
                <a:gd name="T54" fmla="*/ 32 w 51"/>
                <a:gd name="T55" fmla="*/ 1 h 53"/>
                <a:gd name="T56" fmla="*/ 29 w 51"/>
                <a:gd name="T57" fmla="*/ 1 h 53"/>
                <a:gd name="T58" fmla="*/ 27 w 51"/>
                <a:gd name="T59" fmla="*/ 2 h 53"/>
                <a:gd name="T60" fmla="*/ 24 w 51"/>
                <a:gd name="T61" fmla="*/ 2 h 53"/>
                <a:gd name="T62" fmla="*/ 22 w 51"/>
                <a:gd name="T63" fmla="*/ 4 h 53"/>
                <a:gd name="T64" fmla="*/ 20 w 51"/>
                <a:gd name="T65" fmla="*/ 4 h 53"/>
                <a:gd name="T66" fmla="*/ 18 w 51"/>
                <a:gd name="T67" fmla="*/ 5 h 53"/>
                <a:gd name="T68" fmla="*/ 17 w 51"/>
                <a:gd name="T69" fmla="*/ 6 h 53"/>
                <a:gd name="T70" fmla="*/ 18 w 51"/>
                <a:gd name="T71" fmla="*/ 9 h 53"/>
                <a:gd name="T72" fmla="*/ 18 w 51"/>
                <a:gd name="T73" fmla="*/ 11 h 53"/>
                <a:gd name="T74" fmla="*/ 18 w 51"/>
                <a:gd name="T75" fmla="*/ 14 h 53"/>
                <a:gd name="T76" fmla="*/ 19 w 51"/>
                <a:gd name="T77" fmla="*/ 15 h 53"/>
                <a:gd name="T78" fmla="*/ 17 w 51"/>
                <a:gd name="T79" fmla="*/ 16 h 53"/>
                <a:gd name="T80" fmla="*/ 14 w 51"/>
                <a:gd name="T81" fmla="*/ 16 h 53"/>
                <a:gd name="T82" fmla="*/ 14 w 51"/>
                <a:gd name="T83" fmla="*/ 19 h 53"/>
                <a:gd name="T84" fmla="*/ 11 w 51"/>
                <a:gd name="T85" fmla="*/ 20 h 53"/>
                <a:gd name="T86" fmla="*/ 9 w 51"/>
                <a:gd name="T87" fmla="*/ 21 h 53"/>
                <a:gd name="T88" fmla="*/ 7 w 51"/>
                <a:gd name="T89" fmla="*/ 22 h 53"/>
                <a:gd name="T90" fmla="*/ 4 w 51"/>
                <a:gd name="T91" fmla="*/ 23 h 53"/>
                <a:gd name="T92" fmla="*/ 2 w 51"/>
                <a:gd name="T93" fmla="*/ 24 h 53"/>
                <a:gd name="T94" fmla="*/ 1 w 51"/>
                <a:gd name="T95" fmla="*/ 25 h 53"/>
                <a:gd name="T96" fmla="*/ 1 w 51"/>
                <a:gd name="T97" fmla="*/ 28 h 53"/>
                <a:gd name="T98" fmla="*/ 10 w 51"/>
                <a:gd name="T99" fmla="*/ 36 h 53"/>
                <a:gd name="T100" fmla="*/ 25 w 51"/>
                <a:gd name="T101" fmla="*/ 47 h 53"/>
                <a:gd name="T102" fmla="*/ 25 w 51"/>
                <a:gd name="T103" fmla="*/ 48 h 53"/>
                <a:gd name="T104" fmla="*/ 27 w 51"/>
                <a:gd name="T105" fmla="*/ 49 h 53"/>
                <a:gd name="T106" fmla="*/ 28 w 51"/>
                <a:gd name="T107" fmla="*/ 50 h 53"/>
                <a:gd name="T108" fmla="*/ 30 w 51"/>
                <a:gd name="T109" fmla="*/ 52 h 53"/>
                <a:gd name="T110" fmla="*/ 30 w 51"/>
                <a:gd name="T111" fmla="*/ 53 h 53"/>
                <a:gd name="T112" fmla="*/ 31 w 51"/>
                <a:gd name="T113" fmla="*/ 53 h 53"/>
                <a:gd name="T114" fmla="*/ 36 w 51"/>
                <a:gd name="T115" fmla="*/ 52 h 53"/>
                <a:gd name="T116" fmla="*/ 39 w 51"/>
                <a:gd name="T117" fmla="*/ 50 h 53"/>
                <a:gd name="T118" fmla="*/ 43 w 51"/>
                <a:gd name="T119"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3">
                  <a:moveTo>
                    <a:pt x="44" y="45"/>
                  </a:moveTo>
                  <a:cubicBezTo>
                    <a:pt x="45" y="44"/>
                    <a:pt x="46" y="45"/>
                    <a:pt x="47" y="44"/>
                  </a:cubicBezTo>
                  <a:cubicBezTo>
                    <a:pt x="47" y="43"/>
                    <a:pt x="47" y="43"/>
                    <a:pt x="48" y="43"/>
                  </a:cubicBezTo>
                  <a:cubicBezTo>
                    <a:pt x="48" y="42"/>
                    <a:pt x="48" y="42"/>
                    <a:pt x="49" y="42"/>
                  </a:cubicBezTo>
                  <a:cubicBezTo>
                    <a:pt x="49" y="42"/>
                    <a:pt x="49" y="42"/>
                    <a:pt x="50" y="41"/>
                  </a:cubicBezTo>
                  <a:cubicBezTo>
                    <a:pt x="50" y="41"/>
                    <a:pt x="50" y="41"/>
                    <a:pt x="50" y="41"/>
                  </a:cubicBezTo>
                  <a:cubicBezTo>
                    <a:pt x="51" y="41"/>
                    <a:pt x="51" y="40"/>
                    <a:pt x="51" y="40"/>
                  </a:cubicBezTo>
                  <a:cubicBezTo>
                    <a:pt x="51" y="40"/>
                    <a:pt x="51" y="39"/>
                    <a:pt x="51" y="39"/>
                  </a:cubicBezTo>
                  <a:cubicBezTo>
                    <a:pt x="51" y="38"/>
                    <a:pt x="50" y="38"/>
                    <a:pt x="50" y="38"/>
                  </a:cubicBezTo>
                  <a:cubicBezTo>
                    <a:pt x="50" y="38"/>
                    <a:pt x="50" y="38"/>
                    <a:pt x="49" y="38"/>
                  </a:cubicBezTo>
                  <a:cubicBezTo>
                    <a:pt x="49" y="37"/>
                    <a:pt x="49" y="37"/>
                    <a:pt x="48" y="37"/>
                  </a:cubicBezTo>
                  <a:cubicBezTo>
                    <a:pt x="48" y="37"/>
                    <a:pt x="48" y="37"/>
                    <a:pt x="48" y="37"/>
                  </a:cubicBezTo>
                  <a:cubicBezTo>
                    <a:pt x="47" y="37"/>
                    <a:pt x="47" y="37"/>
                    <a:pt x="47" y="37"/>
                  </a:cubicBezTo>
                  <a:cubicBezTo>
                    <a:pt x="47" y="36"/>
                    <a:pt x="46" y="36"/>
                    <a:pt x="46" y="35"/>
                  </a:cubicBezTo>
                  <a:cubicBezTo>
                    <a:pt x="46" y="35"/>
                    <a:pt x="46" y="35"/>
                    <a:pt x="46" y="34"/>
                  </a:cubicBezTo>
                  <a:cubicBezTo>
                    <a:pt x="46" y="33"/>
                    <a:pt x="46" y="33"/>
                    <a:pt x="46" y="32"/>
                  </a:cubicBezTo>
                  <a:cubicBezTo>
                    <a:pt x="46" y="32"/>
                    <a:pt x="46" y="31"/>
                    <a:pt x="46" y="31"/>
                  </a:cubicBezTo>
                  <a:cubicBezTo>
                    <a:pt x="46" y="30"/>
                    <a:pt x="46" y="30"/>
                    <a:pt x="46" y="29"/>
                  </a:cubicBezTo>
                  <a:cubicBezTo>
                    <a:pt x="46" y="28"/>
                    <a:pt x="46" y="28"/>
                    <a:pt x="46" y="27"/>
                  </a:cubicBezTo>
                  <a:cubicBezTo>
                    <a:pt x="46" y="27"/>
                    <a:pt x="46" y="27"/>
                    <a:pt x="46" y="27"/>
                  </a:cubicBezTo>
                  <a:cubicBezTo>
                    <a:pt x="46" y="27"/>
                    <a:pt x="46" y="26"/>
                    <a:pt x="46" y="26"/>
                  </a:cubicBezTo>
                  <a:cubicBezTo>
                    <a:pt x="46" y="25"/>
                    <a:pt x="46" y="25"/>
                    <a:pt x="46" y="25"/>
                  </a:cubicBezTo>
                  <a:cubicBezTo>
                    <a:pt x="46" y="24"/>
                    <a:pt x="46" y="24"/>
                    <a:pt x="45" y="24"/>
                  </a:cubicBezTo>
                  <a:cubicBezTo>
                    <a:pt x="45" y="23"/>
                    <a:pt x="46" y="23"/>
                    <a:pt x="45" y="22"/>
                  </a:cubicBezTo>
                  <a:cubicBezTo>
                    <a:pt x="45" y="22"/>
                    <a:pt x="45" y="22"/>
                    <a:pt x="45" y="22"/>
                  </a:cubicBezTo>
                  <a:cubicBezTo>
                    <a:pt x="45" y="21"/>
                    <a:pt x="45" y="21"/>
                    <a:pt x="45" y="21"/>
                  </a:cubicBezTo>
                  <a:cubicBezTo>
                    <a:pt x="45" y="21"/>
                    <a:pt x="45" y="21"/>
                    <a:pt x="45" y="21"/>
                  </a:cubicBezTo>
                  <a:cubicBezTo>
                    <a:pt x="45" y="20"/>
                    <a:pt x="45" y="20"/>
                    <a:pt x="45" y="20"/>
                  </a:cubicBezTo>
                  <a:cubicBezTo>
                    <a:pt x="45" y="19"/>
                    <a:pt x="45" y="19"/>
                    <a:pt x="45" y="18"/>
                  </a:cubicBezTo>
                  <a:cubicBezTo>
                    <a:pt x="44" y="18"/>
                    <a:pt x="44" y="17"/>
                    <a:pt x="44" y="17"/>
                  </a:cubicBezTo>
                  <a:cubicBezTo>
                    <a:pt x="44" y="16"/>
                    <a:pt x="44" y="16"/>
                    <a:pt x="44" y="15"/>
                  </a:cubicBezTo>
                  <a:cubicBezTo>
                    <a:pt x="43" y="15"/>
                    <a:pt x="43" y="15"/>
                    <a:pt x="43" y="15"/>
                  </a:cubicBezTo>
                  <a:cubicBezTo>
                    <a:pt x="42" y="15"/>
                    <a:pt x="42" y="15"/>
                    <a:pt x="42" y="14"/>
                  </a:cubicBezTo>
                  <a:cubicBezTo>
                    <a:pt x="42" y="14"/>
                    <a:pt x="42" y="14"/>
                    <a:pt x="42" y="13"/>
                  </a:cubicBezTo>
                  <a:cubicBezTo>
                    <a:pt x="42" y="13"/>
                    <a:pt x="42" y="13"/>
                    <a:pt x="41" y="12"/>
                  </a:cubicBezTo>
                  <a:cubicBezTo>
                    <a:pt x="41" y="12"/>
                    <a:pt x="41" y="12"/>
                    <a:pt x="40" y="12"/>
                  </a:cubicBezTo>
                  <a:cubicBezTo>
                    <a:pt x="40" y="12"/>
                    <a:pt x="40" y="11"/>
                    <a:pt x="40" y="11"/>
                  </a:cubicBezTo>
                  <a:cubicBezTo>
                    <a:pt x="40" y="10"/>
                    <a:pt x="40" y="10"/>
                    <a:pt x="40" y="10"/>
                  </a:cubicBezTo>
                  <a:cubicBezTo>
                    <a:pt x="40" y="9"/>
                    <a:pt x="41" y="9"/>
                    <a:pt x="41" y="9"/>
                  </a:cubicBezTo>
                  <a:cubicBezTo>
                    <a:pt x="42" y="8"/>
                    <a:pt x="42" y="8"/>
                    <a:pt x="42" y="7"/>
                  </a:cubicBezTo>
                  <a:cubicBezTo>
                    <a:pt x="42" y="7"/>
                    <a:pt x="42" y="6"/>
                    <a:pt x="42" y="6"/>
                  </a:cubicBezTo>
                  <a:cubicBezTo>
                    <a:pt x="42" y="5"/>
                    <a:pt x="41" y="5"/>
                    <a:pt x="41" y="4"/>
                  </a:cubicBezTo>
                  <a:cubicBezTo>
                    <a:pt x="41" y="4"/>
                    <a:pt x="42" y="4"/>
                    <a:pt x="42" y="3"/>
                  </a:cubicBezTo>
                  <a:cubicBezTo>
                    <a:pt x="42" y="3"/>
                    <a:pt x="42" y="3"/>
                    <a:pt x="42" y="2"/>
                  </a:cubicBezTo>
                  <a:cubicBezTo>
                    <a:pt x="42" y="2"/>
                    <a:pt x="42" y="2"/>
                    <a:pt x="42" y="1"/>
                  </a:cubicBezTo>
                  <a:cubicBezTo>
                    <a:pt x="42" y="1"/>
                    <a:pt x="42" y="1"/>
                    <a:pt x="42" y="1"/>
                  </a:cubicBezTo>
                  <a:cubicBezTo>
                    <a:pt x="41" y="2"/>
                    <a:pt x="41" y="1"/>
                    <a:pt x="40" y="1"/>
                  </a:cubicBezTo>
                  <a:cubicBezTo>
                    <a:pt x="40" y="1"/>
                    <a:pt x="39" y="1"/>
                    <a:pt x="39" y="1"/>
                  </a:cubicBezTo>
                  <a:cubicBezTo>
                    <a:pt x="38" y="1"/>
                    <a:pt x="38" y="1"/>
                    <a:pt x="38" y="1"/>
                  </a:cubicBezTo>
                  <a:cubicBezTo>
                    <a:pt x="37" y="1"/>
                    <a:pt x="37" y="0"/>
                    <a:pt x="37" y="1"/>
                  </a:cubicBezTo>
                  <a:cubicBezTo>
                    <a:pt x="37" y="1"/>
                    <a:pt x="37" y="1"/>
                    <a:pt x="37" y="1"/>
                  </a:cubicBezTo>
                  <a:cubicBezTo>
                    <a:pt x="36" y="2"/>
                    <a:pt x="36" y="1"/>
                    <a:pt x="35" y="1"/>
                  </a:cubicBezTo>
                  <a:cubicBezTo>
                    <a:pt x="35" y="2"/>
                    <a:pt x="35" y="2"/>
                    <a:pt x="35" y="2"/>
                  </a:cubicBezTo>
                  <a:cubicBezTo>
                    <a:pt x="35" y="2"/>
                    <a:pt x="35" y="2"/>
                    <a:pt x="34" y="2"/>
                  </a:cubicBezTo>
                  <a:cubicBezTo>
                    <a:pt x="34" y="2"/>
                    <a:pt x="34" y="1"/>
                    <a:pt x="33" y="1"/>
                  </a:cubicBezTo>
                  <a:cubicBezTo>
                    <a:pt x="33" y="1"/>
                    <a:pt x="32" y="1"/>
                    <a:pt x="32" y="1"/>
                  </a:cubicBezTo>
                  <a:cubicBezTo>
                    <a:pt x="31" y="1"/>
                    <a:pt x="31" y="1"/>
                    <a:pt x="30" y="1"/>
                  </a:cubicBezTo>
                  <a:cubicBezTo>
                    <a:pt x="30" y="1"/>
                    <a:pt x="29" y="1"/>
                    <a:pt x="29" y="1"/>
                  </a:cubicBezTo>
                  <a:cubicBezTo>
                    <a:pt x="28" y="1"/>
                    <a:pt x="28" y="2"/>
                    <a:pt x="28" y="2"/>
                  </a:cubicBezTo>
                  <a:cubicBezTo>
                    <a:pt x="28" y="2"/>
                    <a:pt x="27" y="2"/>
                    <a:pt x="27" y="2"/>
                  </a:cubicBezTo>
                  <a:cubicBezTo>
                    <a:pt x="26" y="2"/>
                    <a:pt x="26" y="2"/>
                    <a:pt x="25" y="2"/>
                  </a:cubicBezTo>
                  <a:cubicBezTo>
                    <a:pt x="25" y="2"/>
                    <a:pt x="24" y="2"/>
                    <a:pt x="24" y="2"/>
                  </a:cubicBezTo>
                  <a:cubicBezTo>
                    <a:pt x="24" y="2"/>
                    <a:pt x="23" y="2"/>
                    <a:pt x="23" y="3"/>
                  </a:cubicBezTo>
                  <a:cubicBezTo>
                    <a:pt x="23" y="3"/>
                    <a:pt x="23" y="4"/>
                    <a:pt x="22" y="4"/>
                  </a:cubicBezTo>
                  <a:cubicBezTo>
                    <a:pt x="22" y="4"/>
                    <a:pt x="22" y="4"/>
                    <a:pt x="21" y="4"/>
                  </a:cubicBezTo>
                  <a:cubicBezTo>
                    <a:pt x="21" y="4"/>
                    <a:pt x="20" y="4"/>
                    <a:pt x="20" y="4"/>
                  </a:cubicBezTo>
                  <a:cubicBezTo>
                    <a:pt x="19" y="4"/>
                    <a:pt x="19" y="4"/>
                    <a:pt x="19" y="5"/>
                  </a:cubicBezTo>
                  <a:cubicBezTo>
                    <a:pt x="19" y="5"/>
                    <a:pt x="18" y="5"/>
                    <a:pt x="18" y="5"/>
                  </a:cubicBezTo>
                  <a:cubicBezTo>
                    <a:pt x="18" y="5"/>
                    <a:pt x="18" y="6"/>
                    <a:pt x="17" y="6"/>
                  </a:cubicBezTo>
                  <a:cubicBezTo>
                    <a:pt x="17" y="6"/>
                    <a:pt x="17" y="6"/>
                    <a:pt x="17" y="6"/>
                  </a:cubicBezTo>
                  <a:cubicBezTo>
                    <a:pt x="17" y="7"/>
                    <a:pt x="17" y="7"/>
                    <a:pt x="17" y="7"/>
                  </a:cubicBezTo>
                  <a:cubicBezTo>
                    <a:pt x="18" y="8"/>
                    <a:pt x="18" y="8"/>
                    <a:pt x="18" y="9"/>
                  </a:cubicBezTo>
                  <a:cubicBezTo>
                    <a:pt x="18" y="9"/>
                    <a:pt x="18" y="10"/>
                    <a:pt x="18" y="10"/>
                  </a:cubicBezTo>
                  <a:cubicBezTo>
                    <a:pt x="18" y="10"/>
                    <a:pt x="18" y="11"/>
                    <a:pt x="18" y="11"/>
                  </a:cubicBezTo>
                  <a:cubicBezTo>
                    <a:pt x="18" y="11"/>
                    <a:pt x="18" y="12"/>
                    <a:pt x="18" y="12"/>
                  </a:cubicBezTo>
                  <a:cubicBezTo>
                    <a:pt x="18" y="13"/>
                    <a:pt x="18" y="13"/>
                    <a:pt x="18" y="14"/>
                  </a:cubicBezTo>
                  <a:cubicBezTo>
                    <a:pt x="19" y="14"/>
                    <a:pt x="19" y="14"/>
                    <a:pt x="19" y="14"/>
                  </a:cubicBezTo>
                  <a:cubicBezTo>
                    <a:pt x="19" y="15"/>
                    <a:pt x="19" y="15"/>
                    <a:pt x="19" y="15"/>
                  </a:cubicBezTo>
                  <a:cubicBezTo>
                    <a:pt x="19" y="16"/>
                    <a:pt x="19" y="16"/>
                    <a:pt x="18" y="16"/>
                  </a:cubicBezTo>
                  <a:cubicBezTo>
                    <a:pt x="18" y="16"/>
                    <a:pt x="17" y="16"/>
                    <a:pt x="17" y="16"/>
                  </a:cubicBezTo>
                  <a:cubicBezTo>
                    <a:pt x="17" y="15"/>
                    <a:pt x="16" y="15"/>
                    <a:pt x="16" y="16"/>
                  </a:cubicBezTo>
                  <a:cubicBezTo>
                    <a:pt x="15" y="16"/>
                    <a:pt x="14" y="16"/>
                    <a:pt x="14" y="16"/>
                  </a:cubicBezTo>
                  <a:cubicBezTo>
                    <a:pt x="14" y="17"/>
                    <a:pt x="13" y="17"/>
                    <a:pt x="13" y="18"/>
                  </a:cubicBezTo>
                  <a:cubicBezTo>
                    <a:pt x="13" y="18"/>
                    <a:pt x="14" y="19"/>
                    <a:pt x="14" y="19"/>
                  </a:cubicBezTo>
                  <a:cubicBezTo>
                    <a:pt x="14" y="20"/>
                    <a:pt x="13" y="20"/>
                    <a:pt x="12" y="20"/>
                  </a:cubicBezTo>
                  <a:cubicBezTo>
                    <a:pt x="12" y="20"/>
                    <a:pt x="12" y="20"/>
                    <a:pt x="11" y="20"/>
                  </a:cubicBezTo>
                  <a:cubicBezTo>
                    <a:pt x="11" y="20"/>
                    <a:pt x="11" y="20"/>
                    <a:pt x="10" y="20"/>
                  </a:cubicBezTo>
                  <a:cubicBezTo>
                    <a:pt x="10" y="20"/>
                    <a:pt x="10" y="21"/>
                    <a:pt x="9" y="21"/>
                  </a:cubicBezTo>
                  <a:cubicBezTo>
                    <a:pt x="9" y="21"/>
                    <a:pt x="8" y="22"/>
                    <a:pt x="8" y="22"/>
                  </a:cubicBezTo>
                  <a:cubicBezTo>
                    <a:pt x="7" y="22"/>
                    <a:pt x="7" y="22"/>
                    <a:pt x="7" y="22"/>
                  </a:cubicBezTo>
                  <a:cubicBezTo>
                    <a:pt x="6" y="22"/>
                    <a:pt x="6" y="22"/>
                    <a:pt x="5" y="23"/>
                  </a:cubicBezTo>
                  <a:cubicBezTo>
                    <a:pt x="5" y="23"/>
                    <a:pt x="4" y="23"/>
                    <a:pt x="4" y="23"/>
                  </a:cubicBezTo>
                  <a:cubicBezTo>
                    <a:pt x="3" y="24"/>
                    <a:pt x="3" y="24"/>
                    <a:pt x="3" y="24"/>
                  </a:cubicBezTo>
                  <a:cubicBezTo>
                    <a:pt x="3" y="24"/>
                    <a:pt x="2" y="24"/>
                    <a:pt x="2" y="24"/>
                  </a:cubicBezTo>
                  <a:cubicBezTo>
                    <a:pt x="2" y="24"/>
                    <a:pt x="2" y="25"/>
                    <a:pt x="1" y="25"/>
                  </a:cubicBezTo>
                  <a:cubicBezTo>
                    <a:pt x="1" y="25"/>
                    <a:pt x="1" y="25"/>
                    <a:pt x="1" y="25"/>
                  </a:cubicBezTo>
                  <a:cubicBezTo>
                    <a:pt x="1" y="25"/>
                    <a:pt x="1" y="26"/>
                    <a:pt x="1" y="27"/>
                  </a:cubicBezTo>
                  <a:cubicBezTo>
                    <a:pt x="1" y="27"/>
                    <a:pt x="1" y="28"/>
                    <a:pt x="1" y="28"/>
                  </a:cubicBezTo>
                  <a:cubicBezTo>
                    <a:pt x="0" y="28"/>
                    <a:pt x="0" y="28"/>
                    <a:pt x="0" y="28"/>
                  </a:cubicBezTo>
                  <a:cubicBezTo>
                    <a:pt x="10" y="36"/>
                    <a:pt x="10" y="36"/>
                    <a:pt x="10" y="36"/>
                  </a:cubicBezTo>
                  <a:cubicBezTo>
                    <a:pt x="10" y="36"/>
                    <a:pt x="10" y="36"/>
                    <a:pt x="10" y="36"/>
                  </a:cubicBezTo>
                  <a:cubicBezTo>
                    <a:pt x="25" y="47"/>
                    <a:pt x="25" y="47"/>
                    <a:pt x="25" y="47"/>
                  </a:cubicBezTo>
                  <a:cubicBezTo>
                    <a:pt x="25" y="47"/>
                    <a:pt x="25" y="48"/>
                    <a:pt x="25" y="48"/>
                  </a:cubicBezTo>
                  <a:cubicBezTo>
                    <a:pt x="25" y="48"/>
                    <a:pt x="25" y="48"/>
                    <a:pt x="25" y="48"/>
                  </a:cubicBezTo>
                  <a:cubicBezTo>
                    <a:pt x="26" y="49"/>
                    <a:pt x="26" y="49"/>
                    <a:pt x="26" y="49"/>
                  </a:cubicBezTo>
                  <a:cubicBezTo>
                    <a:pt x="27" y="49"/>
                    <a:pt x="27" y="49"/>
                    <a:pt x="27" y="49"/>
                  </a:cubicBezTo>
                  <a:cubicBezTo>
                    <a:pt x="27" y="50"/>
                    <a:pt x="27" y="50"/>
                    <a:pt x="28" y="50"/>
                  </a:cubicBezTo>
                  <a:cubicBezTo>
                    <a:pt x="28" y="51"/>
                    <a:pt x="28" y="50"/>
                    <a:pt x="28" y="50"/>
                  </a:cubicBezTo>
                  <a:cubicBezTo>
                    <a:pt x="29" y="50"/>
                    <a:pt x="29" y="50"/>
                    <a:pt x="29" y="51"/>
                  </a:cubicBezTo>
                  <a:cubicBezTo>
                    <a:pt x="30" y="51"/>
                    <a:pt x="30" y="52"/>
                    <a:pt x="30" y="52"/>
                  </a:cubicBezTo>
                  <a:cubicBezTo>
                    <a:pt x="30" y="52"/>
                    <a:pt x="29" y="53"/>
                    <a:pt x="30" y="53"/>
                  </a:cubicBezTo>
                  <a:cubicBezTo>
                    <a:pt x="30" y="53"/>
                    <a:pt x="30" y="53"/>
                    <a:pt x="30" y="53"/>
                  </a:cubicBezTo>
                  <a:cubicBezTo>
                    <a:pt x="31" y="53"/>
                    <a:pt x="31" y="53"/>
                    <a:pt x="32" y="53"/>
                  </a:cubicBezTo>
                  <a:cubicBezTo>
                    <a:pt x="31" y="53"/>
                    <a:pt x="31" y="53"/>
                    <a:pt x="31" y="53"/>
                  </a:cubicBezTo>
                  <a:cubicBezTo>
                    <a:pt x="32" y="53"/>
                    <a:pt x="33" y="52"/>
                    <a:pt x="34" y="52"/>
                  </a:cubicBezTo>
                  <a:cubicBezTo>
                    <a:pt x="35" y="52"/>
                    <a:pt x="35" y="52"/>
                    <a:pt x="36" y="52"/>
                  </a:cubicBezTo>
                  <a:cubicBezTo>
                    <a:pt x="36" y="52"/>
                    <a:pt x="36" y="51"/>
                    <a:pt x="37" y="51"/>
                  </a:cubicBezTo>
                  <a:cubicBezTo>
                    <a:pt x="37" y="51"/>
                    <a:pt x="38" y="50"/>
                    <a:pt x="39" y="50"/>
                  </a:cubicBezTo>
                  <a:cubicBezTo>
                    <a:pt x="39" y="49"/>
                    <a:pt x="40" y="49"/>
                    <a:pt x="40" y="48"/>
                  </a:cubicBezTo>
                  <a:cubicBezTo>
                    <a:pt x="41" y="48"/>
                    <a:pt x="42" y="47"/>
                    <a:pt x="43" y="47"/>
                  </a:cubicBezTo>
                  <a:cubicBezTo>
                    <a:pt x="43" y="46"/>
                    <a:pt x="43" y="45"/>
                    <a:pt x="44" y="45"/>
                  </a:cubicBezTo>
                </a:path>
              </a:pathLst>
            </a:custGeom>
            <a:solidFill>
              <a:schemeClr val="accent5"/>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13" name="Freeform 103"/>
            <p:cNvSpPr>
              <a:spLocks/>
            </p:cNvSpPr>
            <p:nvPr/>
          </p:nvSpPr>
          <p:spPr bwMode="auto">
            <a:xfrm>
              <a:off x="9745048" y="4632930"/>
              <a:ext cx="461567" cy="465948"/>
            </a:xfrm>
            <a:custGeom>
              <a:avLst/>
              <a:gdLst>
                <a:gd name="T0" fmla="*/ 23 w 28"/>
                <a:gd name="T1" fmla="*/ 29 h 29"/>
                <a:gd name="T2" fmla="*/ 24 w 28"/>
                <a:gd name="T3" fmla="*/ 27 h 29"/>
                <a:gd name="T4" fmla="*/ 25 w 28"/>
                <a:gd name="T5" fmla="*/ 27 h 29"/>
                <a:gd name="T6" fmla="*/ 27 w 28"/>
                <a:gd name="T7" fmla="*/ 25 h 29"/>
                <a:gd name="T8" fmla="*/ 28 w 28"/>
                <a:gd name="T9" fmla="*/ 24 h 29"/>
                <a:gd name="T10" fmla="*/ 28 w 28"/>
                <a:gd name="T11" fmla="*/ 23 h 29"/>
                <a:gd name="T12" fmla="*/ 27 w 28"/>
                <a:gd name="T13" fmla="*/ 21 h 29"/>
                <a:gd name="T14" fmla="*/ 26 w 28"/>
                <a:gd name="T15" fmla="*/ 18 h 29"/>
                <a:gd name="T16" fmla="*/ 25 w 28"/>
                <a:gd name="T17" fmla="*/ 16 h 29"/>
                <a:gd name="T18" fmla="*/ 24 w 28"/>
                <a:gd name="T19" fmla="*/ 15 h 29"/>
                <a:gd name="T20" fmla="*/ 23 w 28"/>
                <a:gd name="T21" fmla="*/ 13 h 29"/>
                <a:gd name="T22" fmla="*/ 22 w 28"/>
                <a:gd name="T23" fmla="*/ 11 h 29"/>
                <a:gd name="T24" fmla="*/ 21 w 28"/>
                <a:gd name="T25" fmla="*/ 9 h 29"/>
                <a:gd name="T26" fmla="*/ 19 w 28"/>
                <a:gd name="T27" fmla="*/ 7 h 29"/>
                <a:gd name="T28" fmla="*/ 19 w 28"/>
                <a:gd name="T29" fmla="*/ 5 h 29"/>
                <a:gd name="T30" fmla="*/ 20 w 28"/>
                <a:gd name="T31" fmla="*/ 7 h 29"/>
                <a:gd name="T32" fmla="*/ 22 w 28"/>
                <a:gd name="T33" fmla="*/ 10 h 29"/>
                <a:gd name="T34" fmla="*/ 24 w 28"/>
                <a:gd name="T35" fmla="*/ 10 h 29"/>
                <a:gd name="T36" fmla="*/ 24 w 28"/>
                <a:gd name="T37" fmla="*/ 8 h 29"/>
                <a:gd name="T38" fmla="*/ 25 w 28"/>
                <a:gd name="T39" fmla="*/ 6 h 29"/>
                <a:gd name="T40" fmla="*/ 25 w 28"/>
                <a:gd name="T41" fmla="*/ 5 h 29"/>
                <a:gd name="T42" fmla="*/ 24 w 28"/>
                <a:gd name="T43" fmla="*/ 3 h 29"/>
                <a:gd name="T44" fmla="*/ 23 w 28"/>
                <a:gd name="T45" fmla="*/ 1 h 29"/>
                <a:gd name="T46" fmla="*/ 22 w 28"/>
                <a:gd name="T47" fmla="*/ 1 h 29"/>
                <a:gd name="T48" fmla="*/ 19 w 28"/>
                <a:gd name="T49" fmla="*/ 1 h 29"/>
                <a:gd name="T50" fmla="*/ 16 w 28"/>
                <a:gd name="T51" fmla="*/ 0 h 29"/>
                <a:gd name="T52" fmla="*/ 14 w 28"/>
                <a:gd name="T53" fmla="*/ 0 h 29"/>
                <a:gd name="T54" fmla="*/ 12 w 28"/>
                <a:gd name="T55" fmla="*/ 2 h 29"/>
                <a:gd name="T56" fmla="*/ 8 w 28"/>
                <a:gd name="T57" fmla="*/ 2 h 29"/>
                <a:gd name="T58" fmla="*/ 6 w 28"/>
                <a:gd name="T59" fmla="*/ 1 h 29"/>
                <a:gd name="T60" fmla="*/ 3 w 28"/>
                <a:gd name="T61" fmla="*/ 0 h 29"/>
                <a:gd name="T62" fmla="*/ 2 w 28"/>
                <a:gd name="T63" fmla="*/ 1 h 29"/>
                <a:gd name="T64" fmla="*/ 1 w 28"/>
                <a:gd name="T65" fmla="*/ 0 h 29"/>
                <a:gd name="T66" fmla="*/ 0 w 28"/>
                <a:gd name="T67" fmla="*/ 1 h 29"/>
                <a:gd name="T68" fmla="*/ 1 w 28"/>
                <a:gd name="T69" fmla="*/ 5 h 29"/>
                <a:gd name="T70" fmla="*/ 2 w 28"/>
                <a:gd name="T71" fmla="*/ 27 h 29"/>
                <a:gd name="T72" fmla="*/ 22 w 28"/>
                <a:gd name="T7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23" y="28"/>
                  </a:moveTo>
                  <a:cubicBezTo>
                    <a:pt x="23" y="29"/>
                    <a:pt x="23" y="29"/>
                    <a:pt x="23" y="29"/>
                  </a:cubicBezTo>
                  <a:cubicBezTo>
                    <a:pt x="23" y="29"/>
                    <a:pt x="23" y="29"/>
                    <a:pt x="24" y="29"/>
                  </a:cubicBezTo>
                  <a:cubicBezTo>
                    <a:pt x="24" y="28"/>
                    <a:pt x="24" y="28"/>
                    <a:pt x="24" y="27"/>
                  </a:cubicBezTo>
                  <a:cubicBezTo>
                    <a:pt x="25" y="27"/>
                    <a:pt x="25" y="27"/>
                    <a:pt x="25" y="27"/>
                  </a:cubicBezTo>
                  <a:cubicBezTo>
                    <a:pt x="25" y="27"/>
                    <a:pt x="25" y="27"/>
                    <a:pt x="25" y="27"/>
                  </a:cubicBezTo>
                  <a:cubicBezTo>
                    <a:pt x="26" y="26"/>
                    <a:pt x="25" y="26"/>
                    <a:pt x="26" y="26"/>
                  </a:cubicBezTo>
                  <a:cubicBezTo>
                    <a:pt x="26" y="25"/>
                    <a:pt x="26" y="25"/>
                    <a:pt x="27" y="25"/>
                  </a:cubicBezTo>
                  <a:cubicBezTo>
                    <a:pt x="27" y="25"/>
                    <a:pt x="27" y="25"/>
                    <a:pt x="27" y="25"/>
                  </a:cubicBezTo>
                  <a:cubicBezTo>
                    <a:pt x="28" y="25"/>
                    <a:pt x="28" y="25"/>
                    <a:pt x="28" y="24"/>
                  </a:cubicBezTo>
                  <a:cubicBezTo>
                    <a:pt x="28" y="24"/>
                    <a:pt x="28" y="24"/>
                    <a:pt x="28" y="24"/>
                  </a:cubicBezTo>
                  <a:cubicBezTo>
                    <a:pt x="28" y="24"/>
                    <a:pt x="28" y="24"/>
                    <a:pt x="28" y="23"/>
                  </a:cubicBezTo>
                  <a:cubicBezTo>
                    <a:pt x="28" y="22"/>
                    <a:pt x="28" y="22"/>
                    <a:pt x="28" y="21"/>
                  </a:cubicBezTo>
                  <a:cubicBezTo>
                    <a:pt x="28" y="21"/>
                    <a:pt x="27" y="21"/>
                    <a:pt x="27" y="21"/>
                  </a:cubicBezTo>
                  <a:cubicBezTo>
                    <a:pt x="27" y="20"/>
                    <a:pt x="27" y="20"/>
                    <a:pt x="27" y="19"/>
                  </a:cubicBezTo>
                  <a:cubicBezTo>
                    <a:pt x="27" y="19"/>
                    <a:pt x="26" y="19"/>
                    <a:pt x="26" y="18"/>
                  </a:cubicBezTo>
                  <a:cubicBezTo>
                    <a:pt x="26" y="18"/>
                    <a:pt x="26" y="18"/>
                    <a:pt x="26" y="17"/>
                  </a:cubicBezTo>
                  <a:cubicBezTo>
                    <a:pt x="25" y="17"/>
                    <a:pt x="25" y="17"/>
                    <a:pt x="25" y="16"/>
                  </a:cubicBezTo>
                  <a:cubicBezTo>
                    <a:pt x="25" y="16"/>
                    <a:pt x="25" y="16"/>
                    <a:pt x="25" y="16"/>
                  </a:cubicBezTo>
                  <a:cubicBezTo>
                    <a:pt x="24" y="15"/>
                    <a:pt x="24" y="15"/>
                    <a:pt x="24" y="15"/>
                  </a:cubicBezTo>
                  <a:cubicBezTo>
                    <a:pt x="24" y="14"/>
                    <a:pt x="23" y="14"/>
                    <a:pt x="23" y="14"/>
                  </a:cubicBezTo>
                  <a:cubicBezTo>
                    <a:pt x="23" y="13"/>
                    <a:pt x="23" y="13"/>
                    <a:pt x="23" y="13"/>
                  </a:cubicBezTo>
                  <a:cubicBezTo>
                    <a:pt x="23" y="12"/>
                    <a:pt x="23" y="12"/>
                    <a:pt x="23" y="12"/>
                  </a:cubicBezTo>
                  <a:cubicBezTo>
                    <a:pt x="23" y="11"/>
                    <a:pt x="22" y="11"/>
                    <a:pt x="22" y="11"/>
                  </a:cubicBezTo>
                  <a:cubicBezTo>
                    <a:pt x="22" y="11"/>
                    <a:pt x="22" y="11"/>
                    <a:pt x="21" y="10"/>
                  </a:cubicBezTo>
                  <a:cubicBezTo>
                    <a:pt x="21" y="10"/>
                    <a:pt x="21" y="10"/>
                    <a:pt x="21" y="9"/>
                  </a:cubicBezTo>
                  <a:cubicBezTo>
                    <a:pt x="20" y="9"/>
                    <a:pt x="20" y="8"/>
                    <a:pt x="20" y="8"/>
                  </a:cubicBezTo>
                  <a:cubicBezTo>
                    <a:pt x="20" y="7"/>
                    <a:pt x="19" y="7"/>
                    <a:pt x="19" y="7"/>
                  </a:cubicBezTo>
                  <a:cubicBezTo>
                    <a:pt x="19" y="6"/>
                    <a:pt x="19" y="6"/>
                    <a:pt x="19" y="5"/>
                  </a:cubicBezTo>
                  <a:cubicBezTo>
                    <a:pt x="19" y="5"/>
                    <a:pt x="19" y="5"/>
                    <a:pt x="19" y="5"/>
                  </a:cubicBezTo>
                  <a:cubicBezTo>
                    <a:pt x="20" y="5"/>
                    <a:pt x="20" y="5"/>
                    <a:pt x="20" y="6"/>
                  </a:cubicBezTo>
                  <a:cubicBezTo>
                    <a:pt x="20" y="6"/>
                    <a:pt x="20" y="7"/>
                    <a:pt x="20" y="7"/>
                  </a:cubicBezTo>
                  <a:cubicBezTo>
                    <a:pt x="21" y="8"/>
                    <a:pt x="21" y="8"/>
                    <a:pt x="21" y="9"/>
                  </a:cubicBezTo>
                  <a:cubicBezTo>
                    <a:pt x="22" y="9"/>
                    <a:pt x="22" y="9"/>
                    <a:pt x="22" y="10"/>
                  </a:cubicBezTo>
                  <a:cubicBezTo>
                    <a:pt x="23" y="10"/>
                    <a:pt x="22" y="11"/>
                    <a:pt x="23" y="11"/>
                  </a:cubicBezTo>
                  <a:cubicBezTo>
                    <a:pt x="23" y="11"/>
                    <a:pt x="23" y="11"/>
                    <a:pt x="24" y="10"/>
                  </a:cubicBezTo>
                  <a:cubicBezTo>
                    <a:pt x="24" y="10"/>
                    <a:pt x="24" y="10"/>
                    <a:pt x="24" y="9"/>
                  </a:cubicBezTo>
                  <a:cubicBezTo>
                    <a:pt x="24" y="9"/>
                    <a:pt x="24" y="9"/>
                    <a:pt x="24" y="8"/>
                  </a:cubicBezTo>
                  <a:cubicBezTo>
                    <a:pt x="24" y="8"/>
                    <a:pt x="24" y="8"/>
                    <a:pt x="25" y="7"/>
                  </a:cubicBezTo>
                  <a:cubicBezTo>
                    <a:pt x="25" y="7"/>
                    <a:pt x="24" y="6"/>
                    <a:pt x="25" y="6"/>
                  </a:cubicBezTo>
                  <a:cubicBezTo>
                    <a:pt x="25" y="6"/>
                    <a:pt x="25" y="6"/>
                    <a:pt x="25" y="6"/>
                  </a:cubicBezTo>
                  <a:cubicBezTo>
                    <a:pt x="25" y="6"/>
                    <a:pt x="25" y="5"/>
                    <a:pt x="25" y="5"/>
                  </a:cubicBezTo>
                  <a:cubicBezTo>
                    <a:pt x="25" y="5"/>
                    <a:pt x="25" y="4"/>
                    <a:pt x="25" y="4"/>
                  </a:cubicBezTo>
                  <a:cubicBezTo>
                    <a:pt x="25" y="4"/>
                    <a:pt x="24" y="4"/>
                    <a:pt x="24" y="3"/>
                  </a:cubicBezTo>
                  <a:cubicBezTo>
                    <a:pt x="24" y="3"/>
                    <a:pt x="24" y="3"/>
                    <a:pt x="24" y="2"/>
                  </a:cubicBezTo>
                  <a:cubicBezTo>
                    <a:pt x="24" y="2"/>
                    <a:pt x="24" y="2"/>
                    <a:pt x="23" y="1"/>
                  </a:cubicBezTo>
                  <a:cubicBezTo>
                    <a:pt x="23" y="1"/>
                    <a:pt x="23" y="1"/>
                    <a:pt x="23" y="1"/>
                  </a:cubicBezTo>
                  <a:cubicBezTo>
                    <a:pt x="22" y="1"/>
                    <a:pt x="22" y="1"/>
                    <a:pt x="22" y="1"/>
                  </a:cubicBezTo>
                  <a:cubicBezTo>
                    <a:pt x="22" y="1"/>
                    <a:pt x="22" y="1"/>
                    <a:pt x="21" y="1"/>
                  </a:cubicBezTo>
                  <a:cubicBezTo>
                    <a:pt x="20" y="1"/>
                    <a:pt x="20" y="1"/>
                    <a:pt x="19" y="1"/>
                  </a:cubicBezTo>
                  <a:cubicBezTo>
                    <a:pt x="19" y="1"/>
                    <a:pt x="18" y="1"/>
                    <a:pt x="18" y="1"/>
                  </a:cubicBezTo>
                  <a:cubicBezTo>
                    <a:pt x="17" y="0"/>
                    <a:pt x="17" y="0"/>
                    <a:pt x="16" y="0"/>
                  </a:cubicBezTo>
                  <a:cubicBezTo>
                    <a:pt x="15" y="0"/>
                    <a:pt x="15" y="0"/>
                    <a:pt x="14" y="0"/>
                  </a:cubicBezTo>
                  <a:cubicBezTo>
                    <a:pt x="14" y="0"/>
                    <a:pt x="14" y="0"/>
                    <a:pt x="14" y="0"/>
                  </a:cubicBezTo>
                  <a:cubicBezTo>
                    <a:pt x="13" y="1"/>
                    <a:pt x="13" y="1"/>
                    <a:pt x="13" y="1"/>
                  </a:cubicBezTo>
                  <a:cubicBezTo>
                    <a:pt x="12" y="1"/>
                    <a:pt x="12" y="2"/>
                    <a:pt x="12" y="2"/>
                  </a:cubicBezTo>
                  <a:cubicBezTo>
                    <a:pt x="11" y="2"/>
                    <a:pt x="11" y="2"/>
                    <a:pt x="10" y="2"/>
                  </a:cubicBezTo>
                  <a:cubicBezTo>
                    <a:pt x="10" y="2"/>
                    <a:pt x="9" y="2"/>
                    <a:pt x="8" y="2"/>
                  </a:cubicBezTo>
                  <a:cubicBezTo>
                    <a:pt x="8" y="1"/>
                    <a:pt x="7" y="2"/>
                    <a:pt x="7" y="1"/>
                  </a:cubicBezTo>
                  <a:cubicBezTo>
                    <a:pt x="6" y="1"/>
                    <a:pt x="6" y="1"/>
                    <a:pt x="6" y="1"/>
                  </a:cubicBezTo>
                  <a:cubicBezTo>
                    <a:pt x="5" y="0"/>
                    <a:pt x="5" y="0"/>
                    <a:pt x="5" y="0"/>
                  </a:cubicBezTo>
                  <a:cubicBezTo>
                    <a:pt x="4" y="0"/>
                    <a:pt x="4" y="0"/>
                    <a:pt x="3" y="0"/>
                  </a:cubicBezTo>
                  <a:cubicBezTo>
                    <a:pt x="3" y="0"/>
                    <a:pt x="3" y="0"/>
                    <a:pt x="2" y="0"/>
                  </a:cubicBezTo>
                  <a:cubicBezTo>
                    <a:pt x="2" y="0"/>
                    <a:pt x="2" y="0"/>
                    <a:pt x="2" y="1"/>
                  </a:cubicBezTo>
                  <a:cubicBezTo>
                    <a:pt x="1" y="1"/>
                    <a:pt x="1" y="0"/>
                    <a:pt x="1" y="0"/>
                  </a:cubicBezTo>
                  <a:cubicBezTo>
                    <a:pt x="1" y="0"/>
                    <a:pt x="1" y="0"/>
                    <a:pt x="1" y="0"/>
                  </a:cubicBezTo>
                  <a:cubicBezTo>
                    <a:pt x="1" y="0"/>
                    <a:pt x="0" y="0"/>
                    <a:pt x="0" y="0"/>
                  </a:cubicBezTo>
                  <a:cubicBezTo>
                    <a:pt x="0" y="1"/>
                    <a:pt x="0" y="1"/>
                    <a:pt x="0" y="1"/>
                  </a:cubicBezTo>
                  <a:cubicBezTo>
                    <a:pt x="0" y="2"/>
                    <a:pt x="0" y="2"/>
                    <a:pt x="0" y="2"/>
                  </a:cubicBezTo>
                  <a:cubicBezTo>
                    <a:pt x="0" y="3"/>
                    <a:pt x="1" y="4"/>
                    <a:pt x="1" y="5"/>
                  </a:cubicBezTo>
                  <a:cubicBezTo>
                    <a:pt x="1" y="6"/>
                    <a:pt x="1" y="6"/>
                    <a:pt x="1" y="6"/>
                  </a:cubicBezTo>
                  <a:cubicBezTo>
                    <a:pt x="2" y="27"/>
                    <a:pt x="2" y="27"/>
                    <a:pt x="2" y="27"/>
                  </a:cubicBezTo>
                  <a:cubicBezTo>
                    <a:pt x="2" y="28"/>
                    <a:pt x="2" y="28"/>
                    <a:pt x="2" y="28"/>
                  </a:cubicBezTo>
                  <a:cubicBezTo>
                    <a:pt x="22" y="28"/>
                    <a:pt x="22" y="28"/>
                    <a:pt x="22" y="28"/>
                  </a:cubicBezTo>
                  <a:cubicBezTo>
                    <a:pt x="22" y="28"/>
                    <a:pt x="23" y="28"/>
                    <a:pt x="23" y="28"/>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14" name="Freeform 104"/>
            <p:cNvSpPr>
              <a:spLocks/>
            </p:cNvSpPr>
            <p:nvPr/>
          </p:nvSpPr>
          <p:spPr bwMode="auto">
            <a:xfrm>
              <a:off x="10818798" y="4874182"/>
              <a:ext cx="230784" cy="177392"/>
            </a:xfrm>
            <a:custGeom>
              <a:avLst/>
              <a:gdLst>
                <a:gd name="T0" fmla="*/ 13 w 14"/>
                <a:gd name="T1" fmla="*/ 2 h 11"/>
                <a:gd name="T2" fmla="*/ 14 w 14"/>
                <a:gd name="T3" fmla="*/ 1 h 11"/>
                <a:gd name="T4" fmla="*/ 14 w 14"/>
                <a:gd name="T5" fmla="*/ 1 h 11"/>
                <a:gd name="T6" fmla="*/ 13 w 14"/>
                <a:gd name="T7" fmla="*/ 0 h 11"/>
                <a:gd name="T8" fmla="*/ 13 w 14"/>
                <a:gd name="T9" fmla="*/ 1 h 11"/>
                <a:gd name="T10" fmla="*/ 12 w 14"/>
                <a:gd name="T11" fmla="*/ 1 h 11"/>
                <a:gd name="T12" fmla="*/ 12 w 14"/>
                <a:gd name="T13" fmla="*/ 2 h 11"/>
                <a:gd name="T14" fmla="*/ 11 w 14"/>
                <a:gd name="T15" fmla="*/ 3 h 11"/>
                <a:gd name="T16" fmla="*/ 10 w 14"/>
                <a:gd name="T17" fmla="*/ 4 h 11"/>
                <a:gd name="T18" fmla="*/ 10 w 14"/>
                <a:gd name="T19" fmla="*/ 5 h 11"/>
                <a:gd name="T20" fmla="*/ 10 w 14"/>
                <a:gd name="T21" fmla="*/ 6 h 11"/>
                <a:gd name="T22" fmla="*/ 9 w 14"/>
                <a:gd name="T23" fmla="*/ 6 h 11"/>
                <a:gd name="T24" fmla="*/ 8 w 14"/>
                <a:gd name="T25" fmla="*/ 7 h 11"/>
                <a:gd name="T26" fmla="*/ 7 w 14"/>
                <a:gd name="T27" fmla="*/ 7 h 11"/>
                <a:gd name="T28" fmla="*/ 6 w 14"/>
                <a:gd name="T29" fmla="*/ 7 h 11"/>
                <a:gd name="T30" fmla="*/ 5 w 14"/>
                <a:gd name="T31" fmla="*/ 6 h 11"/>
                <a:gd name="T32" fmla="*/ 4 w 14"/>
                <a:gd name="T33" fmla="*/ 7 h 11"/>
                <a:gd name="T34" fmla="*/ 4 w 14"/>
                <a:gd name="T35" fmla="*/ 7 h 11"/>
                <a:gd name="T36" fmla="*/ 3 w 14"/>
                <a:gd name="T37" fmla="*/ 6 h 11"/>
                <a:gd name="T38" fmla="*/ 2 w 14"/>
                <a:gd name="T39" fmla="*/ 6 h 11"/>
                <a:gd name="T40" fmla="*/ 2 w 14"/>
                <a:gd name="T41" fmla="*/ 5 h 11"/>
                <a:gd name="T42" fmla="*/ 2 w 14"/>
                <a:gd name="T43" fmla="*/ 5 h 11"/>
                <a:gd name="T44" fmla="*/ 0 w 14"/>
                <a:gd name="T45" fmla="*/ 4 h 11"/>
                <a:gd name="T46" fmla="*/ 0 w 14"/>
                <a:gd name="T47" fmla="*/ 4 h 11"/>
                <a:gd name="T48" fmla="*/ 0 w 14"/>
                <a:gd name="T49" fmla="*/ 5 h 11"/>
                <a:gd name="T50" fmla="*/ 1 w 14"/>
                <a:gd name="T51" fmla="*/ 6 h 11"/>
                <a:gd name="T52" fmla="*/ 2 w 14"/>
                <a:gd name="T53" fmla="*/ 8 h 11"/>
                <a:gd name="T54" fmla="*/ 3 w 14"/>
                <a:gd name="T55" fmla="*/ 8 h 11"/>
                <a:gd name="T56" fmla="*/ 4 w 14"/>
                <a:gd name="T57" fmla="*/ 9 h 11"/>
                <a:gd name="T58" fmla="*/ 5 w 14"/>
                <a:gd name="T59" fmla="*/ 9 h 11"/>
                <a:gd name="T60" fmla="*/ 7 w 14"/>
                <a:gd name="T61" fmla="*/ 9 h 11"/>
                <a:gd name="T62" fmla="*/ 9 w 14"/>
                <a:gd name="T63" fmla="*/ 10 h 11"/>
                <a:gd name="T64" fmla="*/ 11 w 14"/>
                <a:gd name="T65" fmla="*/ 11 h 11"/>
                <a:gd name="T66" fmla="*/ 11 w 14"/>
                <a:gd name="T67" fmla="*/ 10 h 11"/>
                <a:gd name="T68" fmla="*/ 11 w 14"/>
                <a:gd name="T69" fmla="*/ 8 h 11"/>
                <a:gd name="T70" fmla="*/ 12 w 14"/>
                <a:gd name="T71" fmla="*/ 6 h 11"/>
                <a:gd name="T72" fmla="*/ 12 w 14"/>
                <a:gd name="T73" fmla="*/ 4 h 11"/>
                <a:gd name="T74" fmla="*/ 13 w 14"/>
                <a:gd name="T75" fmla="*/ 3 h 11"/>
                <a:gd name="T76" fmla="*/ 14 w 14"/>
                <a:gd name="T77" fmla="*/ 3 h 11"/>
                <a:gd name="T78" fmla="*/ 14 w 14"/>
                <a:gd name="T79" fmla="*/ 2 h 11"/>
                <a:gd name="T80" fmla="*/ 13 w 14"/>
                <a:gd name="T8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1">
                  <a:moveTo>
                    <a:pt x="13" y="2"/>
                  </a:moveTo>
                  <a:cubicBezTo>
                    <a:pt x="13" y="1"/>
                    <a:pt x="14" y="1"/>
                    <a:pt x="14" y="1"/>
                  </a:cubicBezTo>
                  <a:cubicBezTo>
                    <a:pt x="14" y="1"/>
                    <a:pt x="14" y="1"/>
                    <a:pt x="14" y="1"/>
                  </a:cubicBezTo>
                  <a:cubicBezTo>
                    <a:pt x="14" y="0"/>
                    <a:pt x="14" y="0"/>
                    <a:pt x="13" y="0"/>
                  </a:cubicBezTo>
                  <a:cubicBezTo>
                    <a:pt x="13" y="0"/>
                    <a:pt x="13" y="0"/>
                    <a:pt x="13" y="1"/>
                  </a:cubicBezTo>
                  <a:cubicBezTo>
                    <a:pt x="13" y="1"/>
                    <a:pt x="13" y="1"/>
                    <a:pt x="12" y="1"/>
                  </a:cubicBezTo>
                  <a:cubicBezTo>
                    <a:pt x="12" y="2"/>
                    <a:pt x="12" y="2"/>
                    <a:pt x="12" y="2"/>
                  </a:cubicBezTo>
                  <a:cubicBezTo>
                    <a:pt x="11" y="3"/>
                    <a:pt x="11" y="3"/>
                    <a:pt x="11" y="3"/>
                  </a:cubicBezTo>
                  <a:cubicBezTo>
                    <a:pt x="11" y="4"/>
                    <a:pt x="11" y="4"/>
                    <a:pt x="10" y="4"/>
                  </a:cubicBezTo>
                  <a:cubicBezTo>
                    <a:pt x="10" y="4"/>
                    <a:pt x="10" y="5"/>
                    <a:pt x="10" y="5"/>
                  </a:cubicBezTo>
                  <a:cubicBezTo>
                    <a:pt x="10" y="5"/>
                    <a:pt x="10" y="5"/>
                    <a:pt x="10" y="6"/>
                  </a:cubicBezTo>
                  <a:cubicBezTo>
                    <a:pt x="9" y="6"/>
                    <a:pt x="9" y="6"/>
                    <a:pt x="9" y="6"/>
                  </a:cubicBezTo>
                  <a:cubicBezTo>
                    <a:pt x="8" y="6"/>
                    <a:pt x="8" y="6"/>
                    <a:pt x="8" y="7"/>
                  </a:cubicBezTo>
                  <a:cubicBezTo>
                    <a:pt x="7" y="7"/>
                    <a:pt x="7" y="7"/>
                    <a:pt x="7" y="7"/>
                  </a:cubicBezTo>
                  <a:cubicBezTo>
                    <a:pt x="6" y="7"/>
                    <a:pt x="6" y="7"/>
                    <a:pt x="6" y="7"/>
                  </a:cubicBezTo>
                  <a:cubicBezTo>
                    <a:pt x="6" y="6"/>
                    <a:pt x="5" y="6"/>
                    <a:pt x="5" y="6"/>
                  </a:cubicBezTo>
                  <a:cubicBezTo>
                    <a:pt x="5" y="6"/>
                    <a:pt x="5" y="7"/>
                    <a:pt x="4" y="7"/>
                  </a:cubicBezTo>
                  <a:cubicBezTo>
                    <a:pt x="4" y="7"/>
                    <a:pt x="4" y="7"/>
                    <a:pt x="4" y="7"/>
                  </a:cubicBezTo>
                  <a:cubicBezTo>
                    <a:pt x="3" y="7"/>
                    <a:pt x="3" y="6"/>
                    <a:pt x="3" y="6"/>
                  </a:cubicBezTo>
                  <a:cubicBezTo>
                    <a:pt x="2" y="6"/>
                    <a:pt x="2" y="6"/>
                    <a:pt x="2" y="6"/>
                  </a:cubicBezTo>
                  <a:cubicBezTo>
                    <a:pt x="2" y="5"/>
                    <a:pt x="2" y="5"/>
                    <a:pt x="2" y="5"/>
                  </a:cubicBezTo>
                  <a:cubicBezTo>
                    <a:pt x="2" y="5"/>
                    <a:pt x="2" y="5"/>
                    <a:pt x="2" y="5"/>
                  </a:cubicBezTo>
                  <a:cubicBezTo>
                    <a:pt x="0" y="4"/>
                    <a:pt x="0" y="4"/>
                    <a:pt x="0" y="4"/>
                  </a:cubicBezTo>
                  <a:cubicBezTo>
                    <a:pt x="0" y="5"/>
                    <a:pt x="0" y="4"/>
                    <a:pt x="0" y="4"/>
                  </a:cubicBezTo>
                  <a:cubicBezTo>
                    <a:pt x="0" y="5"/>
                    <a:pt x="0" y="5"/>
                    <a:pt x="0" y="5"/>
                  </a:cubicBezTo>
                  <a:cubicBezTo>
                    <a:pt x="0" y="5"/>
                    <a:pt x="0" y="5"/>
                    <a:pt x="1" y="6"/>
                  </a:cubicBezTo>
                  <a:cubicBezTo>
                    <a:pt x="1" y="7"/>
                    <a:pt x="1" y="7"/>
                    <a:pt x="2" y="8"/>
                  </a:cubicBezTo>
                  <a:cubicBezTo>
                    <a:pt x="2" y="8"/>
                    <a:pt x="2" y="8"/>
                    <a:pt x="3" y="8"/>
                  </a:cubicBezTo>
                  <a:cubicBezTo>
                    <a:pt x="3" y="9"/>
                    <a:pt x="3" y="9"/>
                    <a:pt x="4" y="9"/>
                  </a:cubicBezTo>
                  <a:cubicBezTo>
                    <a:pt x="4" y="9"/>
                    <a:pt x="5" y="9"/>
                    <a:pt x="5" y="9"/>
                  </a:cubicBezTo>
                  <a:cubicBezTo>
                    <a:pt x="6" y="9"/>
                    <a:pt x="6" y="9"/>
                    <a:pt x="7" y="9"/>
                  </a:cubicBezTo>
                  <a:cubicBezTo>
                    <a:pt x="8" y="9"/>
                    <a:pt x="9" y="9"/>
                    <a:pt x="9" y="10"/>
                  </a:cubicBezTo>
                  <a:cubicBezTo>
                    <a:pt x="10" y="10"/>
                    <a:pt x="10" y="10"/>
                    <a:pt x="11" y="11"/>
                  </a:cubicBezTo>
                  <a:cubicBezTo>
                    <a:pt x="11" y="10"/>
                    <a:pt x="11" y="10"/>
                    <a:pt x="11" y="10"/>
                  </a:cubicBezTo>
                  <a:cubicBezTo>
                    <a:pt x="11" y="10"/>
                    <a:pt x="11" y="9"/>
                    <a:pt x="11" y="8"/>
                  </a:cubicBezTo>
                  <a:cubicBezTo>
                    <a:pt x="12" y="8"/>
                    <a:pt x="12" y="7"/>
                    <a:pt x="12" y="6"/>
                  </a:cubicBezTo>
                  <a:cubicBezTo>
                    <a:pt x="12" y="6"/>
                    <a:pt x="12" y="5"/>
                    <a:pt x="12" y="4"/>
                  </a:cubicBezTo>
                  <a:cubicBezTo>
                    <a:pt x="13" y="4"/>
                    <a:pt x="13" y="4"/>
                    <a:pt x="13" y="3"/>
                  </a:cubicBezTo>
                  <a:cubicBezTo>
                    <a:pt x="14" y="3"/>
                    <a:pt x="14" y="3"/>
                    <a:pt x="14" y="3"/>
                  </a:cubicBezTo>
                  <a:cubicBezTo>
                    <a:pt x="14" y="2"/>
                    <a:pt x="14" y="2"/>
                    <a:pt x="14" y="2"/>
                  </a:cubicBezTo>
                  <a:cubicBezTo>
                    <a:pt x="13" y="2"/>
                    <a:pt x="13" y="2"/>
                    <a:pt x="13"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15" name="Freeform 105"/>
            <p:cNvSpPr>
              <a:spLocks/>
            </p:cNvSpPr>
            <p:nvPr/>
          </p:nvSpPr>
          <p:spPr bwMode="auto">
            <a:xfrm>
              <a:off x="11214775" y="4375121"/>
              <a:ext cx="612184" cy="626782"/>
            </a:xfrm>
            <a:custGeom>
              <a:avLst/>
              <a:gdLst>
                <a:gd name="T0" fmla="*/ 15 w 37"/>
                <a:gd name="T1" fmla="*/ 35 h 39"/>
                <a:gd name="T2" fmla="*/ 18 w 37"/>
                <a:gd name="T3" fmla="*/ 37 h 39"/>
                <a:gd name="T4" fmla="*/ 20 w 37"/>
                <a:gd name="T5" fmla="*/ 39 h 39"/>
                <a:gd name="T6" fmla="*/ 22 w 37"/>
                <a:gd name="T7" fmla="*/ 37 h 39"/>
                <a:gd name="T8" fmla="*/ 25 w 37"/>
                <a:gd name="T9" fmla="*/ 36 h 39"/>
                <a:gd name="T10" fmla="*/ 26 w 37"/>
                <a:gd name="T11" fmla="*/ 35 h 39"/>
                <a:gd name="T12" fmla="*/ 24 w 37"/>
                <a:gd name="T13" fmla="*/ 32 h 39"/>
                <a:gd name="T14" fmla="*/ 23 w 37"/>
                <a:gd name="T15" fmla="*/ 30 h 39"/>
                <a:gd name="T16" fmla="*/ 22 w 37"/>
                <a:gd name="T17" fmla="*/ 28 h 39"/>
                <a:gd name="T18" fmla="*/ 24 w 37"/>
                <a:gd name="T19" fmla="*/ 26 h 39"/>
                <a:gd name="T20" fmla="*/ 25 w 37"/>
                <a:gd name="T21" fmla="*/ 27 h 39"/>
                <a:gd name="T22" fmla="*/ 27 w 37"/>
                <a:gd name="T23" fmla="*/ 26 h 39"/>
                <a:gd name="T24" fmla="*/ 29 w 37"/>
                <a:gd name="T25" fmla="*/ 23 h 39"/>
                <a:gd name="T26" fmla="*/ 31 w 37"/>
                <a:gd name="T27" fmla="*/ 20 h 39"/>
                <a:gd name="T28" fmla="*/ 31 w 37"/>
                <a:gd name="T29" fmla="*/ 19 h 39"/>
                <a:gd name="T30" fmla="*/ 32 w 37"/>
                <a:gd name="T31" fmla="*/ 17 h 39"/>
                <a:gd name="T32" fmla="*/ 33 w 37"/>
                <a:gd name="T33" fmla="*/ 15 h 39"/>
                <a:gd name="T34" fmla="*/ 32 w 37"/>
                <a:gd name="T35" fmla="*/ 13 h 39"/>
                <a:gd name="T36" fmla="*/ 30 w 37"/>
                <a:gd name="T37" fmla="*/ 10 h 39"/>
                <a:gd name="T38" fmla="*/ 32 w 37"/>
                <a:gd name="T39" fmla="*/ 7 h 39"/>
                <a:gd name="T40" fmla="*/ 35 w 37"/>
                <a:gd name="T41" fmla="*/ 6 h 39"/>
                <a:gd name="T42" fmla="*/ 37 w 37"/>
                <a:gd name="T43" fmla="*/ 5 h 39"/>
                <a:gd name="T44" fmla="*/ 33 w 37"/>
                <a:gd name="T45" fmla="*/ 4 h 39"/>
                <a:gd name="T46" fmla="*/ 31 w 37"/>
                <a:gd name="T47" fmla="*/ 1 h 39"/>
                <a:gd name="T48" fmla="*/ 29 w 37"/>
                <a:gd name="T49" fmla="*/ 0 h 39"/>
                <a:gd name="T50" fmla="*/ 26 w 37"/>
                <a:gd name="T51" fmla="*/ 1 h 39"/>
                <a:gd name="T52" fmla="*/ 22 w 37"/>
                <a:gd name="T53" fmla="*/ 3 h 39"/>
                <a:gd name="T54" fmla="*/ 24 w 37"/>
                <a:gd name="T55" fmla="*/ 9 h 39"/>
                <a:gd name="T56" fmla="*/ 20 w 37"/>
                <a:gd name="T57" fmla="*/ 12 h 39"/>
                <a:gd name="T58" fmla="*/ 19 w 37"/>
                <a:gd name="T59" fmla="*/ 16 h 39"/>
                <a:gd name="T60" fmla="*/ 17 w 37"/>
                <a:gd name="T61" fmla="*/ 15 h 39"/>
                <a:gd name="T62" fmla="*/ 14 w 37"/>
                <a:gd name="T63" fmla="*/ 17 h 39"/>
                <a:gd name="T64" fmla="*/ 13 w 37"/>
                <a:gd name="T65" fmla="*/ 19 h 39"/>
                <a:gd name="T66" fmla="*/ 11 w 37"/>
                <a:gd name="T67" fmla="*/ 22 h 39"/>
                <a:gd name="T68" fmla="*/ 7 w 37"/>
                <a:gd name="T69" fmla="*/ 22 h 39"/>
                <a:gd name="T70" fmla="*/ 2 w 37"/>
                <a:gd name="T71" fmla="*/ 21 h 39"/>
                <a:gd name="T72" fmla="*/ 1 w 37"/>
                <a:gd name="T73" fmla="*/ 22 h 39"/>
                <a:gd name="T74" fmla="*/ 3 w 37"/>
                <a:gd name="T75" fmla="*/ 25 h 39"/>
                <a:gd name="T76" fmla="*/ 6 w 37"/>
                <a:gd name="T77" fmla="*/ 26 h 39"/>
                <a:gd name="T78" fmla="*/ 7 w 37"/>
                <a:gd name="T79" fmla="*/ 29 h 39"/>
                <a:gd name="T80" fmla="*/ 4 w 37"/>
                <a:gd name="T81" fmla="*/ 32 h 39"/>
                <a:gd name="T82" fmla="*/ 4 w 37"/>
                <a:gd name="T83" fmla="*/ 35 h 39"/>
                <a:gd name="T84" fmla="*/ 8 w 37"/>
                <a:gd name="T85" fmla="*/ 34 h 39"/>
                <a:gd name="T86" fmla="*/ 12 w 37"/>
                <a:gd name="T87" fmla="*/ 34 h 39"/>
                <a:gd name="T88" fmla="*/ 15 w 37"/>
                <a:gd name="T8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9">
                  <a:moveTo>
                    <a:pt x="15" y="34"/>
                  </a:moveTo>
                  <a:cubicBezTo>
                    <a:pt x="15" y="34"/>
                    <a:pt x="15" y="34"/>
                    <a:pt x="16" y="34"/>
                  </a:cubicBezTo>
                  <a:cubicBezTo>
                    <a:pt x="16" y="34"/>
                    <a:pt x="15" y="35"/>
                    <a:pt x="15" y="35"/>
                  </a:cubicBezTo>
                  <a:cubicBezTo>
                    <a:pt x="15" y="35"/>
                    <a:pt x="16" y="36"/>
                    <a:pt x="16" y="36"/>
                  </a:cubicBezTo>
                  <a:cubicBezTo>
                    <a:pt x="16" y="36"/>
                    <a:pt x="17" y="36"/>
                    <a:pt x="17" y="36"/>
                  </a:cubicBezTo>
                  <a:cubicBezTo>
                    <a:pt x="17" y="36"/>
                    <a:pt x="17" y="37"/>
                    <a:pt x="18" y="37"/>
                  </a:cubicBezTo>
                  <a:cubicBezTo>
                    <a:pt x="18" y="38"/>
                    <a:pt x="18" y="38"/>
                    <a:pt x="18" y="38"/>
                  </a:cubicBezTo>
                  <a:cubicBezTo>
                    <a:pt x="19" y="39"/>
                    <a:pt x="19" y="39"/>
                    <a:pt x="19" y="39"/>
                  </a:cubicBezTo>
                  <a:cubicBezTo>
                    <a:pt x="20" y="39"/>
                    <a:pt x="20" y="39"/>
                    <a:pt x="20" y="39"/>
                  </a:cubicBezTo>
                  <a:cubicBezTo>
                    <a:pt x="20" y="38"/>
                    <a:pt x="21" y="38"/>
                    <a:pt x="21" y="38"/>
                  </a:cubicBezTo>
                  <a:cubicBezTo>
                    <a:pt x="21" y="37"/>
                    <a:pt x="21" y="37"/>
                    <a:pt x="22" y="37"/>
                  </a:cubicBezTo>
                  <a:cubicBezTo>
                    <a:pt x="22" y="37"/>
                    <a:pt x="22" y="37"/>
                    <a:pt x="22" y="37"/>
                  </a:cubicBezTo>
                  <a:cubicBezTo>
                    <a:pt x="23" y="37"/>
                    <a:pt x="23" y="37"/>
                    <a:pt x="23" y="37"/>
                  </a:cubicBezTo>
                  <a:cubicBezTo>
                    <a:pt x="24" y="37"/>
                    <a:pt x="24" y="37"/>
                    <a:pt x="24" y="37"/>
                  </a:cubicBezTo>
                  <a:cubicBezTo>
                    <a:pt x="25" y="37"/>
                    <a:pt x="25" y="36"/>
                    <a:pt x="25" y="36"/>
                  </a:cubicBezTo>
                  <a:cubicBezTo>
                    <a:pt x="26" y="36"/>
                    <a:pt x="26" y="37"/>
                    <a:pt x="26" y="37"/>
                  </a:cubicBezTo>
                  <a:cubicBezTo>
                    <a:pt x="26" y="37"/>
                    <a:pt x="27" y="37"/>
                    <a:pt x="27" y="36"/>
                  </a:cubicBezTo>
                  <a:cubicBezTo>
                    <a:pt x="27" y="36"/>
                    <a:pt x="27" y="36"/>
                    <a:pt x="26" y="35"/>
                  </a:cubicBezTo>
                  <a:cubicBezTo>
                    <a:pt x="26" y="35"/>
                    <a:pt x="26" y="35"/>
                    <a:pt x="26" y="34"/>
                  </a:cubicBezTo>
                  <a:cubicBezTo>
                    <a:pt x="26" y="34"/>
                    <a:pt x="26" y="33"/>
                    <a:pt x="25" y="33"/>
                  </a:cubicBezTo>
                  <a:cubicBezTo>
                    <a:pt x="25" y="33"/>
                    <a:pt x="25" y="33"/>
                    <a:pt x="24" y="32"/>
                  </a:cubicBezTo>
                  <a:cubicBezTo>
                    <a:pt x="24" y="32"/>
                    <a:pt x="24" y="32"/>
                    <a:pt x="24" y="32"/>
                  </a:cubicBezTo>
                  <a:cubicBezTo>
                    <a:pt x="24" y="31"/>
                    <a:pt x="24" y="31"/>
                    <a:pt x="24" y="31"/>
                  </a:cubicBezTo>
                  <a:cubicBezTo>
                    <a:pt x="24" y="30"/>
                    <a:pt x="24" y="30"/>
                    <a:pt x="23" y="30"/>
                  </a:cubicBezTo>
                  <a:cubicBezTo>
                    <a:pt x="23" y="30"/>
                    <a:pt x="23" y="31"/>
                    <a:pt x="22" y="31"/>
                  </a:cubicBezTo>
                  <a:cubicBezTo>
                    <a:pt x="22" y="30"/>
                    <a:pt x="22" y="30"/>
                    <a:pt x="22" y="29"/>
                  </a:cubicBezTo>
                  <a:cubicBezTo>
                    <a:pt x="22" y="29"/>
                    <a:pt x="22" y="28"/>
                    <a:pt x="22" y="28"/>
                  </a:cubicBezTo>
                  <a:cubicBezTo>
                    <a:pt x="23" y="28"/>
                    <a:pt x="23" y="28"/>
                    <a:pt x="23" y="28"/>
                  </a:cubicBezTo>
                  <a:cubicBezTo>
                    <a:pt x="24" y="27"/>
                    <a:pt x="23" y="27"/>
                    <a:pt x="23" y="27"/>
                  </a:cubicBezTo>
                  <a:cubicBezTo>
                    <a:pt x="23" y="26"/>
                    <a:pt x="23" y="26"/>
                    <a:pt x="24" y="26"/>
                  </a:cubicBezTo>
                  <a:cubicBezTo>
                    <a:pt x="24" y="26"/>
                    <a:pt x="24" y="26"/>
                    <a:pt x="24" y="26"/>
                  </a:cubicBezTo>
                  <a:cubicBezTo>
                    <a:pt x="24" y="26"/>
                    <a:pt x="24" y="27"/>
                    <a:pt x="24" y="27"/>
                  </a:cubicBezTo>
                  <a:cubicBezTo>
                    <a:pt x="24" y="27"/>
                    <a:pt x="25" y="27"/>
                    <a:pt x="25" y="27"/>
                  </a:cubicBezTo>
                  <a:cubicBezTo>
                    <a:pt x="25" y="27"/>
                    <a:pt x="25" y="27"/>
                    <a:pt x="26" y="26"/>
                  </a:cubicBezTo>
                  <a:cubicBezTo>
                    <a:pt x="26" y="26"/>
                    <a:pt x="26" y="26"/>
                    <a:pt x="27" y="26"/>
                  </a:cubicBezTo>
                  <a:cubicBezTo>
                    <a:pt x="27" y="26"/>
                    <a:pt x="27" y="26"/>
                    <a:pt x="27" y="26"/>
                  </a:cubicBezTo>
                  <a:cubicBezTo>
                    <a:pt x="28" y="26"/>
                    <a:pt x="28" y="25"/>
                    <a:pt x="28" y="25"/>
                  </a:cubicBezTo>
                  <a:cubicBezTo>
                    <a:pt x="28" y="25"/>
                    <a:pt x="28" y="24"/>
                    <a:pt x="28" y="24"/>
                  </a:cubicBezTo>
                  <a:cubicBezTo>
                    <a:pt x="29" y="23"/>
                    <a:pt x="29" y="23"/>
                    <a:pt x="29" y="23"/>
                  </a:cubicBezTo>
                  <a:cubicBezTo>
                    <a:pt x="30" y="23"/>
                    <a:pt x="30" y="23"/>
                    <a:pt x="30" y="22"/>
                  </a:cubicBezTo>
                  <a:cubicBezTo>
                    <a:pt x="30" y="22"/>
                    <a:pt x="30" y="22"/>
                    <a:pt x="30" y="21"/>
                  </a:cubicBezTo>
                  <a:cubicBezTo>
                    <a:pt x="30" y="21"/>
                    <a:pt x="30" y="20"/>
                    <a:pt x="31" y="20"/>
                  </a:cubicBezTo>
                  <a:cubicBezTo>
                    <a:pt x="31" y="20"/>
                    <a:pt x="31" y="20"/>
                    <a:pt x="31" y="20"/>
                  </a:cubicBezTo>
                  <a:cubicBezTo>
                    <a:pt x="32" y="20"/>
                    <a:pt x="32" y="20"/>
                    <a:pt x="31" y="19"/>
                  </a:cubicBezTo>
                  <a:cubicBezTo>
                    <a:pt x="31" y="19"/>
                    <a:pt x="31" y="19"/>
                    <a:pt x="31" y="19"/>
                  </a:cubicBezTo>
                  <a:cubicBezTo>
                    <a:pt x="32" y="19"/>
                    <a:pt x="32" y="19"/>
                    <a:pt x="32" y="18"/>
                  </a:cubicBezTo>
                  <a:cubicBezTo>
                    <a:pt x="32" y="18"/>
                    <a:pt x="32" y="18"/>
                    <a:pt x="32" y="18"/>
                  </a:cubicBezTo>
                  <a:cubicBezTo>
                    <a:pt x="33" y="17"/>
                    <a:pt x="32" y="17"/>
                    <a:pt x="32" y="17"/>
                  </a:cubicBezTo>
                  <a:cubicBezTo>
                    <a:pt x="32" y="17"/>
                    <a:pt x="32" y="16"/>
                    <a:pt x="32" y="16"/>
                  </a:cubicBezTo>
                  <a:cubicBezTo>
                    <a:pt x="32" y="16"/>
                    <a:pt x="32" y="15"/>
                    <a:pt x="32" y="15"/>
                  </a:cubicBezTo>
                  <a:cubicBezTo>
                    <a:pt x="32" y="15"/>
                    <a:pt x="32" y="15"/>
                    <a:pt x="33" y="15"/>
                  </a:cubicBezTo>
                  <a:cubicBezTo>
                    <a:pt x="33" y="15"/>
                    <a:pt x="34" y="14"/>
                    <a:pt x="33" y="14"/>
                  </a:cubicBezTo>
                  <a:cubicBezTo>
                    <a:pt x="33" y="13"/>
                    <a:pt x="33" y="14"/>
                    <a:pt x="33" y="13"/>
                  </a:cubicBezTo>
                  <a:cubicBezTo>
                    <a:pt x="32" y="13"/>
                    <a:pt x="32" y="13"/>
                    <a:pt x="32" y="13"/>
                  </a:cubicBezTo>
                  <a:cubicBezTo>
                    <a:pt x="31" y="13"/>
                    <a:pt x="31" y="13"/>
                    <a:pt x="31" y="12"/>
                  </a:cubicBezTo>
                  <a:cubicBezTo>
                    <a:pt x="30" y="12"/>
                    <a:pt x="30" y="12"/>
                    <a:pt x="30" y="11"/>
                  </a:cubicBezTo>
                  <a:cubicBezTo>
                    <a:pt x="30" y="11"/>
                    <a:pt x="30" y="10"/>
                    <a:pt x="30" y="10"/>
                  </a:cubicBezTo>
                  <a:cubicBezTo>
                    <a:pt x="30" y="9"/>
                    <a:pt x="30" y="9"/>
                    <a:pt x="30" y="8"/>
                  </a:cubicBezTo>
                  <a:cubicBezTo>
                    <a:pt x="30" y="8"/>
                    <a:pt x="30" y="7"/>
                    <a:pt x="30" y="7"/>
                  </a:cubicBezTo>
                  <a:cubicBezTo>
                    <a:pt x="31" y="7"/>
                    <a:pt x="31" y="7"/>
                    <a:pt x="32" y="7"/>
                  </a:cubicBezTo>
                  <a:cubicBezTo>
                    <a:pt x="33" y="8"/>
                    <a:pt x="33" y="8"/>
                    <a:pt x="34" y="8"/>
                  </a:cubicBezTo>
                  <a:cubicBezTo>
                    <a:pt x="34" y="7"/>
                    <a:pt x="34" y="7"/>
                    <a:pt x="34" y="7"/>
                  </a:cubicBezTo>
                  <a:cubicBezTo>
                    <a:pt x="35" y="7"/>
                    <a:pt x="35" y="7"/>
                    <a:pt x="35" y="6"/>
                  </a:cubicBezTo>
                  <a:cubicBezTo>
                    <a:pt x="36" y="6"/>
                    <a:pt x="36" y="6"/>
                    <a:pt x="36" y="6"/>
                  </a:cubicBezTo>
                  <a:cubicBezTo>
                    <a:pt x="37" y="6"/>
                    <a:pt x="36" y="5"/>
                    <a:pt x="37" y="5"/>
                  </a:cubicBezTo>
                  <a:cubicBezTo>
                    <a:pt x="37" y="5"/>
                    <a:pt x="37" y="5"/>
                    <a:pt x="37" y="5"/>
                  </a:cubicBezTo>
                  <a:cubicBezTo>
                    <a:pt x="36" y="5"/>
                    <a:pt x="36" y="5"/>
                    <a:pt x="35" y="4"/>
                  </a:cubicBezTo>
                  <a:cubicBezTo>
                    <a:pt x="35" y="4"/>
                    <a:pt x="35" y="4"/>
                    <a:pt x="34" y="4"/>
                  </a:cubicBezTo>
                  <a:cubicBezTo>
                    <a:pt x="34" y="4"/>
                    <a:pt x="33" y="4"/>
                    <a:pt x="33" y="4"/>
                  </a:cubicBezTo>
                  <a:cubicBezTo>
                    <a:pt x="33" y="3"/>
                    <a:pt x="32" y="3"/>
                    <a:pt x="32" y="3"/>
                  </a:cubicBezTo>
                  <a:cubicBezTo>
                    <a:pt x="32" y="3"/>
                    <a:pt x="32" y="3"/>
                    <a:pt x="32" y="2"/>
                  </a:cubicBezTo>
                  <a:cubicBezTo>
                    <a:pt x="32" y="2"/>
                    <a:pt x="32" y="1"/>
                    <a:pt x="31" y="1"/>
                  </a:cubicBezTo>
                  <a:cubicBezTo>
                    <a:pt x="31" y="1"/>
                    <a:pt x="30" y="1"/>
                    <a:pt x="30" y="1"/>
                  </a:cubicBezTo>
                  <a:cubicBezTo>
                    <a:pt x="30" y="1"/>
                    <a:pt x="30" y="1"/>
                    <a:pt x="30" y="0"/>
                  </a:cubicBezTo>
                  <a:cubicBezTo>
                    <a:pt x="29" y="0"/>
                    <a:pt x="29" y="0"/>
                    <a:pt x="29" y="0"/>
                  </a:cubicBezTo>
                  <a:cubicBezTo>
                    <a:pt x="28" y="0"/>
                    <a:pt x="28" y="0"/>
                    <a:pt x="28" y="0"/>
                  </a:cubicBezTo>
                  <a:cubicBezTo>
                    <a:pt x="28" y="0"/>
                    <a:pt x="28" y="1"/>
                    <a:pt x="27" y="1"/>
                  </a:cubicBezTo>
                  <a:cubicBezTo>
                    <a:pt x="27" y="1"/>
                    <a:pt x="26" y="1"/>
                    <a:pt x="26" y="1"/>
                  </a:cubicBezTo>
                  <a:cubicBezTo>
                    <a:pt x="25" y="1"/>
                    <a:pt x="25" y="1"/>
                    <a:pt x="24" y="1"/>
                  </a:cubicBezTo>
                  <a:cubicBezTo>
                    <a:pt x="24" y="1"/>
                    <a:pt x="23" y="2"/>
                    <a:pt x="23" y="2"/>
                  </a:cubicBezTo>
                  <a:cubicBezTo>
                    <a:pt x="22" y="2"/>
                    <a:pt x="22" y="3"/>
                    <a:pt x="22" y="3"/>
                  </a:cubicBezTo>
                  <a:cubicBezTo>
                    <a:pt x="22" y="4"/>
                    <a:pt x="22" y="4"/>
                    <a:pt x="23" y="5"/>
                  </a:cubicBezTo>
                  <a:cubicBezTo>
                    <a:pt x="23" y="5"/>
                    <a:pt x="23" y="5"/>
                    <a:pt x="24" y="6"/>
                  </a:cubicBezTo>
                  <a:cubicBezTo>
                    <a:pt x="24" y="7"/>
                    <a:pt x="25" y="8"/>
                    <a:pt x="24" y="9"/>
                  </a:cubicBezTo>
                  <a:cubicBezTo>
                    <a:pt x="24" y="9"/>
                    <a:pt x="23" y="9"/>
                    <a:pt x="23" y="9"/>
                  </a:cubicBezTo>
                  <a:cubicBezTo>
                    <a:pt x="22" y="9"/>
                    <a:pt x="22" y="9"/>
                    <a:pt x="21" y="9"/>
                  </a:cubicBezTo>
                  <a:cubicBezTo>
                    <a:pt x="20" y="10"/>
                    <a:pt x="20" y="11"/>
                    <a:pt x="20" y="12"/>
                  </a:cubicBezTo>
                  <a:cubicBezTo>
                    <a:pt x="19" y="12"/>
                    <a:pt x="19" y="12"/>
                    <a:pt x="19" y="13"/>
                  </a:cubicBezTo>
                  <a:cubicBezTo>
                    <a:pt x="19" y="13"/>
                    <a:pt x="19" y="14"/>
                    <a:pt x="19" y="14"/>
                  </a:cubicBezTo>
                  <a:cubicBezTo>
                    <a:pt x="20" y="15"/>
                    <a:pt x="20" y="15"/>
                    <a:pt x="19" y="16"/>
                  </a:cubicBezTo>
                  <a:cubicBezTo>
                    <a:pt x="19" y="16"/>
                    <a:pt x="19" y="16"/>
                    <a:pt x="19" y="16"/>
                  </a:cubicBezTo>
                  <a:cubicBezTo>
                    <a:pt x="18" y="16"/>
                    <a:pt x="18" y="15"/>
                    <a:pt x="18" y="15"/>
                  </a:cubicBezTo>
                  <a:cubicBezTo>
                    <a:pt x="18" y="15"/>
                    <a:pt x="17" y="15"/>
                    <a:pt x="17" y="15"/>
                  </a:cubicBezTo>
                  <a:cubicBezTo>
                    <a:pt x="17" y="15"/>
                    <a:pt x="16" y="15"/>
                    <a:pt x="16" y="16"/>
                  </a:cubicBezTo>
                  <a:cubicBezTo>
                    <a:pt x="15" y="16"/>
                    <a:pt x="16" y="17"/>
                    <a:pt x="15" y="17"/>
                  </a:cubicBezTo>
                  <a:cubicBezTo>
                    <a:pt x="15" y="17"/>
                    <a:pt x="15" y="17"/>
                    <a:pt x="14" y="17"/>
                  </a:cubicBezTo>
                  <a:cubicBezTo>
                    <a:pt x="14" y="17"/>
                    <a:pt x="14" y="17"/>
                    <a:pt x="13" y="17"/>
                  </a:cubicBezTo>
                  <a:cubicBezTo>
                    <a:pt x="13" y="17"/>
                    <a:pt x="13" y="18"/>
                    <a:pt x="13" y="18"/>
                  </a:cubicBezTo>
                  <a:cubicBezTo>
                    <a:pt x="13" y="19"/>
                    <a:pt x="13" y="19"/>
                    <a:pt x="13" y="19"/>
                  </a:cubicBezTo>
                  <a:cubicBezTo>
                    <a:pt x="13" y="19"/>
                    <a:pt x="13" y="19"/>
                    <a:pt x="13" y="19"/>
                  </a:cubicBezTo>
                  <a:cubicBezTo>
                    <a:pt x="13" y="20"/>
                    <a:pt x="13" y="20"/>
                    <a:pt x="13" y="21"/>
                  </a:cubicBezTo>
                  <a:cubicBezTo>
                    <a:pt x="12" y="21"/>
                    <a:pt x="12" y="22"/>
                    <a:pt x="11" y="22"/>
                  </a:cubicBezTo>
                  <a:cubicBezTo>
                    <a:pt x="11" y="22"/>
                    <a:pt x="11" y="22"/>
                    <a:pt x="10" y="22"/>
                  </a:cubicBezTo>
                  <a:cubicBezTo>
                    <a:pt x="9" y="22"/>
                    <a:pt x="9" y="22"/>
                    <a:pt x="8" y="22"/>
                  </a:cubicBezTo>
                  <a:cubicBezTo>
                    <a:pt x="8" y="22"/>
                    <a:pt x="8" y="22"/>
                    <a:pt x="7" y="22"/>
                  </a:cubicBezTo>
                  <a:cubicBezTo>
                    <a:pt x="7" y="22"/>
                    <a:pt x="6" y="22"/>
                    <a:pt x="5" y="22"/>
                  </a:cubicBezTo>
                  <a:cubicBezTo>
                    <a:pt x="5" y="22"/>
                    <a:pt x="4" y="22"/>
                    <a:pt x="4" y="22"/>
                  </a:cubicBezTo>
                  <a:cubicBezTo>
                    <a:pt x="3" y="22"/>
                    <a:pt x="3" y="21"/>
                    <a:pt x="2" y="21"/>
                  </a:cubicBezTo>
                  <a:cubicBezTo>
                    <a:pt x="2" y="21"/>
                    <a:pt x="1" y="21"/>
                    <a:pt x="1" y="21"/>
                  </a:cubicBezTo>
                  <a:cubicBezTo>
                    <a:pt x="0" y="21"/>
                    <a:pt x="0" y="21"/>
                    <a:pt x="0" y="21"/>
                  </a:cubicBezTo>
                  <a:cubicBezTo>
                    <a:pt x="0" y="21"/>
                    <a:pt x="1" y="21"/>
                    <a:pt x="1" y="22"/>
                  </a:cubicBezTo>
                  <a:cubicBezTo>
                    <a:pt x="1" y="22"/>
                    <a:pt x="1" y="23"/>
                    <a:pt x="1" y="23"/>
                  </a:cubicBezTo>
                  <a:cubicBezTo>
                    <a:pt x="2" y="24"/>
                    <a:pt x="2" y="24"/>
                    <a:pt x="2" y="24"/>
                  </a:cubicBezTo>
                  <a:cubicBezTo>
                    <a:pt x="3" y="24"/>
                    <a:pt x="3" y="25"/>
                    <a:pt x="3" y="25"/>
                  </a:cubicBezTo>
                  <a:cubicBezTo>
                    <a:pt x="3" y="25"/>
                    <a:pt x="3" y="25"/>
                    <a:pt x="4" y="25"/>
                  </a:cubicBezTo>
                  <a:cubicBezTo>
                    <a:pt x="4" y="25"/>
                    <a:pt x="4" y="25"/>
                    <a:pt x="4" y="25"/>
                  </a:cubicBezTo>
                  <a:cubicBezTo>
                    <a:pt x="5" y="25"/>
                    <a:pt x="5" y="25"/>
                    <a:pt x="6" y="26"/>
                  </a:cubicBezTo>
                  <a:cubicBezTo>
                    <a:pt x="6" y="26"/>
                    <a:pt x="6" y="27"/>
                    <a:pt x="6" y="27"/>
                  </a:cubicBezTo>
                  <a:cubicBezTo>
                    <a:pt x="6" y="28"/>
                    <a:pt x="6" y="28"/>
                    <a:pt x="6" y="28"/>
                  </a:cubicBezTo>
                  <a:cubicBezTo>
                    <a:pt x="6" y="29"/>
                    <a:pt x="7" y="29"/>
                    <a:pt x="7" y="29"/>
                  </a:cubicBezTo>
                  <a:cubicBezTo>
                    <a:pt x="6" y="30"/>
                    <a:pt x="6" y="30"/>
                    <a:pt x="6" y="30"/>
                  </a:cubicBezTo>
                  <a:cubicBezTo>
                    <a:pt x="5" y="30"/>
                    <a:pt x="5" y="30"/>
                    <a:pt x="5" y="30"/>
                  </a:cubicBezTo>
                  <a:cubicBezTo>
                    <a:pt x="4" y="31"/>
                    <a:pt x="4" y="31"/>
                    <a:pt x="4" y="32"/>
                  </a:cubicBezTo>
                  <a:cubicBezTo>
                    <a:pt x="3" y="32"/>
                    <a:pt x="3" y="32"/>
                    <a:pt x="3" y="33"/>
                  </a:cubicBezTo>
                  <a:cubicBezTo>
                    <a:pt x="3" y="34"/>
                    <a:pt x="4" y="34"/>
                    <a:pt x="4" y="35"/>
                  </a:cubicBezTo>
                  <a:cubicBezTo>
                    <a:pt x="4" y="35"/>
                    <a:pt x="4" y="35"/>
                    <a:pt x="4" y="35"/>
                  </a:cubicBezTo>
                  <a:cubicBezTo>
                    <a:pt x="4" y="35"/>
                    <a:pt x="4" y="35"/>
                    <a:pt x="5" y="35"/>
                  </a:cubicBezTo>
                  <a:cubicBezTo>
                    <a:pt x="5" y="34"/>
                    <a:pt x="6" y="35"/>
                    <a:pt x="7" y="35"/>
                  </a:cubicBezTo>
                  <a:cubicBezTo>
                    <a:pt x="7" y="34"/>
                    <a:pt x="7" y="34"/>
                    <a:pt x="8" y="34"/>
                  </a:cubicBezTo>
                  <a:cubicBezTo>
                    <a:pt x="8" y="34"/>
                    <a:pt x="8" y="34"/>
                    <a:pt x="9" y="34"/>
                  </a:cubicBezTo>
                  <a:cubicBezTo>
                    <a:pt x="9" y="34"/>
                    <a:pt x="10" y="34"/>
                    <a:pt x="10" y="34"/>
                  </a:cubicBezTo>
                  <a:cubicBezTo>
                    <a:pt x="11" y="35"/>
                    <a:pt x="11" y="35"/>
                    <a:pt x="12" y="34"/>
                  </a:cubicBezTo>
                  <a:cubicBezTo>
                    <a:pt x="12" y="34"/>
                    <a:pt x="13" y="34"/>
                    <a:pt x="13" y="34"/>
                  </a:cubicBezTo>
                  <a:cubicBezTo>
                    <a:pt x="13" y="34"/>
                    <a:pt x="13" y="34"/>
                    <a:pt x="14" y="34"/>
                  </a:cubicBezTo>
                  <a:cubicBezTo>
                    <a:pt x="14" y="33"/>
                    <a:pt x="14" y="33"/>
                    <a:pt x="15" y="34"/>
                  </a:cubicBezTo>
                </a:path>
              </a:pathLst>
            </a:custGeom>
            <a:solidFill>
              <a:schemeClr val="accent5"/>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16" name="Freeform 106"/>
            <p:cNvSpPr>
              <a:spLocks/>
            </p:cNvSpPr>
            <p:nvPr/>
          </p:nvSpPr>
          <p:spPr bwMode="auto">
            <a:xfrm>
              <a:off x="9084278" y="5486771"/>
              <a:ext cx="330385" cy="529807"/>
            </a:xfrm>
            <a:custGeom>
              <a:avLst/>
              <a:gdLst>
                <a:gd name="T0" fmla="*/ 11 w 20"/>
                <a:gd name="T1" fmla="*/ 31 h 33"/>
                <a:gd name="T2" fmla="*/ 14 w 20"/>
                <a:gd name="T3" fmla="*/ 31 h 33"/>
                <a:gd name="T4" fmla="*/ 16 w 20"/>
                <a:gd name="T5" fmla="*/ 31 h 33"/>
                <a:gd name="T6" fmla="*/ 18 w 20"/>
                <a:gd name="T7" fmla="*/ 32 h 33"/>
                <a:gd name="T8" fmla="*/ 19 w 20"/>
                <a:gd name="T9" fmla="*/ 33 h 33"/>
                <a:gd name="T10" fmla="*/ 20 w 20"/>
                <a:gd name="T11" fmla="*/ 32 h 33"/>
                <a:gd name="T12" fmla="*/ 20 w 20"/>
                <a:gd name="T13" fmla="*/ 31 h 33"/>
                <a:gd name="T14" fmla="*/ 19 w 20"/>
                <a:gd name="T15" fmla="*/ 28 h 33"/>
                <a:gd name="T16" fmla="*/ 17 w 20"/>
                <a:gd name="T17" fmla="*/ 25 h 33"/>
                <a:gd name="T18" fmla="*/ 16 w 20"/>
                <a:gd name="T19" fmla="*/ 23 h 33"/>
                <a:gd name="T20" fmla="*/ 16 w 20"/>
                <a:gd name="T21" fmla="*/ 22 h 33"/>
                <a:gd name="T22" fmla="*/ 16 w 20"/>
                <a:gd name="T23" fmla="*/ 20 h 33"/>
                <a:gd name="T24" fmla="*/ 17 w 20"/>
                <a:gd name="T25" fmla="*/ 19 h 33"/>
                <a:gd name="T26" fmla="*/ 18 w 20"/>
                <a:gd name="T27" fmla="*/ 17 h 33"/>
                <a:gd name="T28" fmla="*/ 18 w 20"/>
                <a:gd name="T29" fmla="*/ 16 h 33"/>
                <a:gd name="T30" fmla="*/ 18 w 20"/>
                <a:gd name="T31" fmla="*/ 14 h 33"/>
                <a:gd name="T32" fmla="*/ 16 w 20"/>
                <a:gd name="T33" fmla="*/ 12 h 33"/>
                <a:gd name="T34" fmla="*/ 15 w 20"/>
                <a:gd name="T35" fmla="*/ 11 h 33"/>
                <a:gd name="T36" fmla="*/ 15 w 20"/>
                <a:gd name="T37" fmla="*/ 9 h 33"/>
                <a:gd name="T38" fmla="*/ 17 w 20"/>
                <a:gd name="T39" fmla="*/ 9 h 33"/>
                <a:gd name="T40" fmla="*/ 18 w 20"/>
                <a:gd name="T41" fmla="*/ 8 h 33"/>
                <a:gd name="T42" fmla="*/ 17 w 20"/>
                <a:gd name="T43" fmla="*/ 6 h 33"/>
                <a:gd name="T44" fmla="*/ 17 w 20"/>
                <a:gd name="T45" fmla="*/ 4 h 33"/>
                <a:gd name="T46" fmla="*/ 17 w 20"/>
                <a:gd name="T47" fmla="*/ 2 h 33"/>
                <a:gd name="T48" fmla="*/ 15 w 20"/>
                <a:gd name="T49" fmla="*/ 0 h 33"/>
                <a:gd name="T50" fmla="*/ 14 w 20"/>
                <a:gd name="T51" fmla="*/ 0 h 33"/>
                <a:gd name="T52" fmla="*/ 15 w 20"/>
                <a:gd name="T53" fmla="*/ 2 h 33"/>
                <a:gd name="T54" fmla="*/ 16 w 20"/>
                <a:gd name="T55" fmla="*/ 3 h 33"/>
                <a:gd name="T56" fmla="*/ 15 w 20"/>
                <a:gd name="T57" fmla="*/ 5 h 33"/>
                <a:gd name="T58" fmla="*/ 14 w 20"/>
                <a:gd name="T59" fmla="*/ 6 h 33"/>
                <a:gd name="T60" fmla="*/ 13 w 20"/>
                <a:gd name="T61" fmla="*/ 8 h 33"/>
                <a:gd name="T62" fmla="*/ 12 w 20"/>
                <a:gd name="T63" fmla="*/ 10 h 33"/>
                <a:gd name="T64" fmla="*/ 12 w 20"/>
                <a:gd name="T65" fmla="*/ 11 h 33"/>
                <a:gd name="T66" fmla="*/ 10 w 20"/>
                <a:gd name="T67" fmla="*/ 13 h 33"/>
                <a:gd name="T68" fmla="*/ 9 w 20"/>
                <a:gd name="T69" fmla="*/ 15 h 33"/>
                <a:gd name="T70" fmla="*/ 9 w 20"/>
                <a:gd name="T71" fmla="*/ 16 h 33"/>
                <a:gd name="T72" fmla="*/ 8 w 20"/>
                <a:gd name="T73" fmla="*/ 18 h 33"/>
                <a:gd name="T74" fmla="*/ 7 w 20"/>
                <a:gd name="T75" fmla="*/ 18 h 33"/>
                <a:gd name="T76" fmla="*/ 6 w 20"/>
                <a:gd name="T77" fmla="*/ 17 h 33"/>
                <a:gd name="T78" fmla="*/ 4 w 20"/>
                <a:gd name="T79" fmla="*/ 18 h 33"/>
                <a:gd name="T80" fmla="*/ 3 w 20"/>
                <a:gd name="T81" fmla="*/ 19 h 33"/>
                <a:gd name="T82" fmla="*/ 1 w 20"/>
                <a:gd name="T83" fmla="*/ 21 h 33"/>
                <a:gd name="T84" fmla="*/ 1 w 20"/>
                <a:gd name="T85" fmla="*/ 23 h 33"/>
                <a:gd name="T86" fmla="*/ 0 w 20"/>
                <a:gd name="T87" fmla="*/ 24 h 33"/>
                <a:gd name="T88" fmla="*/ 1 w 20"/>
                <a:gd name="T89" fmla="*/ 24 h 33"/>
                <a:gd name="T90" fmla="*/ 3 w 20"/>
                <a:gd name="T91" fmla="*/ 26 h 33"/>
                <a:gd name="T92" fmla="*/ 4 w 20"/>
                <a:gd name="T93" fmla="*/ 29 h 33"/>
                <a:gd name="T94" fmla="*/ 4 w 20"/>
                <a:gd name="T95" fmla="*/ 31 h 33"/>
                <a:gd name="T96" fmla="*/ 7 w 20"/>
                <a:gd name="T97" fmla="*/ 31 h 33"/>
                <a:gd name="T98" fmla="*/ 8 w 20"/>
                <a:gd name="T99" fmla="*/ 31 h 33"/>
                <a:gd name="T100" fmla="*/ 10 w 20"/>
                <a:gd name="T10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33">
                  <a:moveTo>
                    <a:pt x="10" y="31"/>
                  </a:moveTo>
                  <a:cubicBezTo>
                    <a:pt x="10" y="31"/>
                    <a:pt x="10" y="31"/>
                    <a:pt x="11" y="31"/>
                  </a:cubicBezTo>
                  <a:cubicBezTo>
                    <a:pt x="11" y="31"/>
                    <a:pt x="12" y="31"/>
                    <a:pt x="12" y="31"/>
                  </a:cubicBezTo>
                  <a:cubicBezTo>
                    <a:pt x="13" y="31"/>
                    <a:pt x="13" y="31"/>
                    <a:pt x="14" y="31"/>
                  </a:cubicBezTo>
                  <a:cubicBezTo>
                    <a:pt x="14" y="31"/>
                    <a:pt x="14" y="31"/>
                    <a:pt x="15" y="31"/>
                  </a:cubicBezTo>
                  <a:cubicBezTo>
                    <a:pt x="15" y="31"/>
                    <a:pt x="15" y="31"/>
                    <a:pt x="16" y="31"/>
                  </a:cubicBezTo>
                  <a:cubicBezTo>
                    <a:pt x="16" y="31"/>
                    <a:pt x="17" y="31"/>
                    <a:pt x="17" y="31"/>
                  </a:cubicBezTo>
                  <a:cubicBezTo>
                    <a:pt x="17" y="32"/>
                    <a:pt x="18" y="32"/>
                    <a:pt x="18" y="32"/>
                  </a:cubicBezTo>
                  <a:cubicBezTo>
                    <a:pt x="18" y="32"/>
                    <a:pt x="18" y="33"/>
                    <a:pt x="18" y="33"/>
                  </a:cubicBezTo>
                  <a:cubicBezTo>
                    <a:pt x="19" y="33"/>
                    <a:pt x="19" y="33"/>
                    <a:pt x="19" y="33"/>
                  </a:cubicBezTo>
                  <a:cubicBezTo>
                    <a:pt x="20" y="33"/>
                    <a:pt x="20" y="33"/>
                    <a:pt x="20" y="33"/>
                  </a:cubicBezTo>
                  <a:cubicBezTo>
                    <a:pt x="20" y="32"/>
                    <a:pt x="20" y="32"/>
                    <a:pt x="20" y="32"/>
                  </a:cubicBezTo>
                  <a:cubicBezTo>
                    <a:pt x="20" y="31"/>
                    <a:pt x="20" y="31"/>
                    <a:pt x="20" y="31"/>
                  </a:cubicBezTo>
                  <a:cubicBezTo>
                    <a:pt x="20" y="31"/>
                    <a:pt x="20" y="31"/>
                    <a:pt x="20" y="31"/>
                  </a:cubicBezTo>
                  <a:cubicBezTo>
                    <a:pt x="20" y="30"/>
                    <a:pt x="19" y="30"/>
                    <a:pt x="19" y="29"/>
                  </a:cubicBezTo>
                  <a:cubicBezTo>
                    <a:pt x="19" y="28"/>
                    <a:pt x="19" y="28"/>
                    <a:pt x="19" y="28"/>
                  </a:cubicBezTo>
                  <a:cubicBezTo>
                    <a:pt x="19" y="27"/>
                    <a:pt x="19" y="27"/>
                    <a:pt x="18" y="26"/>
                  </a:cubicBezTo>
                  <a:cubicBezTo>
                    <a:pt x="18" y="26"/>
                    <a:pt x="18" y="25"/>
                    <a:pt x="17" y="25"/>
                  </a:cubicBezTo>
                  <a:cubicBezTo>
                    <a:pt x="17" y="24"/>
                    <a:pt x="16" y="24"/>
                    <a:pt x="16" y="24"/>
                  </a:cubicBezTo>
                  <a:cubicBezTo>
                    <a:pt x="16" y="23"/>
                    <a:pt x="16" y="23"/>
                    <a:pt x="16" y="23"/>
                  </a:cubicBezTo>
                  <a:cubicBezTo>
                    <a:pt x="16" y="22"/>
                    <a:pt x="15" y="22"/>
                    <a:pt x="16" y="22"/>
                  </a:cubicBezTo>
                  <a:cubicBezTo>
                    <a:pt x="16" y="22"/>
                    <a:pt x="16" y="22"/>
                    <a:pt x="16" y="22"/>
                  </a:cubicBezTo>
                  <a:cubicBezTo>
                    <a:pt x="17" y="22"/>
                    <a:pt x="16" y="21"/>
                    <a:pt x="16" y="21"/>
                  </a:cubicBezTo>
                  <a:cubicBezTo>
                    <a:pt x="16" y="20"/>
                    <a:pt x="16" y="20"/>
                    <a:pt x="16" y="20"/>
                  </a:cubicBezTo>
                  <a:cubicBezTo>
                    <a:pt x="16" y="19"/>
                    <a:pt x="16" y="20"/>
                    <a:pt x="16" y="19"/>
                  </a:cubicBezTo>
                  <a:cubicBezTo>
                    <a:pt x="17" y="19"/>
                    <a:pt x="17" y="19"/>
                    <a:pt x="17" y="19"/>
                  </a:cubicBezTo>
                  <a:cubicBezTo>
                    <a:pt x="17" y="18"/>
                    <a:pt x="17" y="18"/>
                    <a:pt x="17" y="18"/>
                  </a:cubicBezTo>
                  <a:cubicBezTo>
                    <a:pt x="17" y="17"/>
                    <a:pt x="18" y="17"/>
                    <a:pt x="18" y="17"/>
                  </a:cubicBezTo>
                  <a:cubicBezTo>
                    <a:pt x="18" y="17"/>
                    <a:pt x="18" y="16"/>
                    <a:pt x="18" y="16"/>
                  </a:cubicBezTo>
                  <a:cubicBezTo>
                    <a:pt x="18" y="16"/>
                    <a:pt x="18" y="16"/>
                    <a:pt x="18" y="16"/>
                  </a:cubicBezTo>
                  <a:cubicBezTo>
                    <a:pt x="18" y="16"/>
                    <a:pt x="18" y="16"/>
                    <a:pt x="18" y="16"/>
                  </a:cubicBezTo>
                  <a:cubicBezTo>
                    <a:pt x="18" y="15"/>
                    <a:pt x="18" y="15"/>
                    <a:pt x="18" y="14"/>
                  </a:cubicBezTo>
                  <a:cubicBezTo>
                    <a:pt x="18" y="14"/>
                    <a:pt x="18" y="13"/>
                    <a:pt x="18" y="13"/>
                  </a:cubicBezTo>
                  <a:cubicBezTo>
                    <a:pt x="17" y="12"/>
                    <a:pt x="17" y="12"/>
                    <a:pt x="16" y="12"/>
                  </a:cubicBezTo>
                  <a:cubicBezTo>
                    <a:pt x="16" y="12"/>
                    <a:pt x="16" y="12"/>
                    <a:pt x="16" y="12"/>
                  </a:cubicBezTo>
                  <a:cubicBezTo>
                    <a:pt x="15" y="11"/>
                    <a:pt x="15" y="11"/>
                    <a:pt x="15" y="11"/>
                  </a:cubicBezTo>
                  <a:cubicBezTo>
                    <a:pt x="15" y="10"/>
                    <a:pt x="15" y="10"/>
                    <a:pt x="15" y="10"/>
                  </a:cubicBezTo>
                  <a:cubicBezTo>
                    <a:pt x="15" y="10"/>
                    <a:pt x="15" y="9"/>
                    <a:pt x="15" y="9"/>
                  </a:cubicBezTo>
                  <a:cubicBezTo>
                    <a:pt x="15" y="9"/>
                    <a:pt x="16" y="9"/>
                    <a:pt x="16" y="9"/>
                  </a:cubicBezTo>
                  <a:cubicBezTo>
                    <a:pt x="17" y="9"/>
                    <a:pt x="17" y="9"/>
                    <a:pt x="17" y="9"/>
                  </a:cubicBezTo>
                  <a:cubicBezTo>
                    <a:pt x="18" y="9"/>
                    <a:pt x="18" y="9"/>
                    <a:pt x="18" y="9"/>
                  </a:cubicBezTo>
                  <a:cubicBezTo>
                    <a:pt x="19" y="8"/>
                    <a:pt x="18" y="8"/>
                    <a:pt x="18" y="8"/>
                  </a:cubicBezTo>
                  <a:cubicBezTo>
                    <a:pt x="18" y="8"/>
                    <a:pt x="18" y="8"/>
                    <a:pt x="17" y="7"/>
                  </a:cubicBezTo>
                  <a:cubicBezTo>
                    <a:pt x="17" y="7"/>
                    <a:pt x="17" y="7"/>
                    <a:pt x="17" y="6"/>
                  </a:cubicBezTo>
                  <a:cubicBezTo>
                    <a:pt x="17" y="6"/>
                    <a:pt x="18" y="5"/>
                    <a:pt x="17" y="4"/>
                  </a:cubicBezTo>
                  <a:cubicBezTo>
                    <a:pt x="17" y="4"/>
                    <a:pt x="17" y="4"/>
                    <a:pt x="17" y="4"/>
                  </a:cubicBezTo>
                  <a:cubicBezTo>
                    <a:pt x="17" y="4"/>
                    <a:pt x="17" y="3"/>
                    <a:pt x="17" y="3"/>
                  </a:cubicBezTo>
                  <a:cubicBezTo>
                    <a:pt x="17" y="3"/>
                    <a:pt x="17" y="2"/>
                    <a:pt x="17" y="2"/>
                  </a:cubicBezTo>
                  <a:cubicBezTo>
                    <a:pt x="17" y="1"/>
                    <a:pt x="16" y="1"/>
                    <a:pt x="16" y="1"/>
                  </a:cubicBezTo>
                  <a:cubicBezTo>
                    <a:pt x="16" y="1"/>
                    <a:pt x="16" y="0"/>
                    <a:pt x="15" y="0"/>
                  </a:cubicBezTo>
                  <a:cubicBezTo>
                    <a:pt x="15" y="0"/>
                    <a:pt x="15" y="0"/>
                    <a:pt x="15" y="0"/>
                  </a:cubicBezTo>
                  <a:cubicBezTo>
                    <a:pt x="14" y="0"/>
                    <a:pt x="14" y="0"/>
                    <a:pt x="14" y="0"/>
                  </a:cubicBezTo>
                  <a:cubicBezTo>
                    <a:pt x="14" y="1"/>
                    <a:pt x="14" y="1"/>
                    <a:pt x="14" y="1"/>
                  </a:cubicBezTo>
                  <a:cubicBezTo>
                    <a:pt x="14" y="1"/>
                    <a:pt x="14" y="2"/>
                    <a:pt x="15" y="2"/>
                  </a:cubicBezTo>
                  <a:cubicBezTo>
                    <a:pt x="15" y="2"/>
                    <a:pt x="15" y="2"/>
                    <a:pt x="15" y="2"/>
                  </a:cubicBezTo>
                  <a:cubicBezTo>
                    <a:pt x="16" y="2"/>
                    <a:pt x="16" y="2"/>
                    <a:pt x="16" y="3"/>
                  </a:cubicBezTo>
                  <a:cubicBezTo>
                    <a:pt x="16" y="3"/>
                    <a:pt x="16" y="4"/>
                    <a:pt x="16" y="4"/>
                  </a:cubicBezTo>
                  <a:cubicBezTo>
                    <a:pt x="16" y="4"/>
                    <a:pt x="16" y="5"/>
                    <a:pt x="15" y="5"/>
                  </a:cubicBezTo>
                  <a:cubicBezTo>
                    <a:pt x="15" y="5"/>
                    <a:pt x="15" y="5"/>
                    <a:pt x="14" y="5"/>
                  </a:cubicBezTo>
                  <a:cubicBezTo>
                    <a:pt x="14" y="5"/>
                    <a:pt x="14" y="5"/>
                    <a:pt x="14" y="6"/>
                  </a:cubicBezTo>
                  <a:cubicBezTo>
                    <a:pt x="14" y="6"/>
                    <a:pt x="14" y="6"/>
                    <a:pt x="13" y="7"/>
                  </a:cubicBezTo>
                  <a:cubicBezTo>
                    <a:pt x="13" y="7"/>
                    <a:pt x="13" y="7"/>
                    <a:pt x="13" y="8"/>
                  </a:cubicBezTo>
                  <a:cubicBezTo>
                    <a:pt x="13" y="8"/>
                    <a:pt x="13" y="8"/>
                    <a:pt x="12" y="8"/>
                  </a:cubicBezTo>
                  <a:cubicBezTo>
                    <a:pt x="12" y="9"/>
                    <a:pt x="13" y="9"/>
                    <a:pt x="12" y="10"/>
                  </a:cubicBezTo>
                  <a:cubicBezTo>
                    <a:pt x="12" y="10"/>
                    <a:pt x="12" y="10"/>
                    <a:pt x="12" y="10"/>
                  </a:cubicBezTo>
                  <a:cubicBezTo>
                    <a:pt x="11" y="10"/>
                    <a:pt x="12" y="11"/>
                    <a:pt x="12" y="11"/>
                  </a:cubicBezTo>
                  <a:cubicBezTo>
                    <a:pt x="11" y="11"/>
                    <a:pt x="11" y="12"/>
                    <a:pt x="11" y="12"/>
                  </a:cubicBezTo>
                  <a:cubicBezTo>
                    <a:pt x="11" y="12"/>
                    <a:pt x="11" y="12"/>
                    <a:pt x="10" y="13"/>
                  </a:cubicBezTo>
                  <a:cubicBezTo>
                    <a:pt x="10" y="13"/>
                    <a:pt x="10" y="13"/>
                    <a:pt x="10" y="13"/>
                  </a:cubicBezTo>
                  <a:cubicBezTo>
                    <a:pt x="10" y="14"/>
                    <a:pt x="10" y="14"/>
                    <a:pt x="9" y="15"/>
                  </a:cubicBezTo>
                  <a:cubicBezTo>
                    <a:pt x="9" y="15"/>
                    <a:pt x="9" y="15"/>
                    <a:pt x="9" y="16"/>
                  </a:cubicBezTo>
                  <a:cubicBezTo>
                    <a:pt x="9" y="16"/>
                    <a:pt x="9" y="16"/>
                    <a:pt x="9" y="16"/>
                  </a:cubicBezTo>
                  <a:cubicBezTo>
                    <a:pt x="9" y="17"/>
                    <a:pt x="9" y="17"/>
                    <a:pt x="9" y="17"/>
                  </a:cubicBezTo>
                  <a:cubicBezTo>
                    <a:pt x="9" y="17"/>
                    <a:pt x="9" y="17"/>
                    <a:pt x="8" y="18"/>
                  </a:cubicBezTo>
                  <a:cubicBezTo>
                    <a:pt x="8" y="18"/>
                    <a:pt x="8" y="19"/>
                    <a:pt x="8" y="18"/>
                  </a:cubicBezTo>
                  <a:cubicBezTo>
                    <a:pt x="7" y="18"/>
                    <a:pt x="7" y="18"/>
                    <a:pt x="7" y="18"/>
                  </a:cubicBezTo>
                  <a:cubicBezTo>
                    <a:pt x="7" y="18"/>
                    <a:pt x="7" y="17"/>
                    <a:pt x="6" y="17"/>
                  </a:cubicBezTo>
                  <a:cubicBezTo>
                    <a:pt x="6" y="17"/>
                    <a:pt x="6" y="17"/>
                    <a:pt x="6" y="17"/>
                  </a:cubicBezTo>
                  <a:cubicBezTo>
                    <a:pt x="5" y="17"/>
                    <a:pt x="5" y="17"/>
                    <a:pt x="5" y="17"/>
                  </a:cubicBezTo>
                  <a:cubicBezTo>
                    <a:pt x="4" y="17"/>
                    <a:pt x="4" y="18"/>
                    <a:pt x="4" y="18"/>
                  </a:cubicBezTo>
                  <a:cubicBezTo>
                    <a:pt x="4" y="18"/>
                    <a:pt x="4" y="19"/>
                    <a:pt x="3" y="19"/>
                  </a:cubicBezTo>
                  <a:cubicBezTo>
                    <a:pt x="3" y="19"/>
                    <a:pt x="3" y="19"/>
                    <a:pt x="3" y="19"/>
                  </a:cubicBezTo>
                  <a:cubicBezTo>
                    <a:pt x="2" y="20"/>
                    <a:pt x="2" y="20"/>
                    <a:pt x="2" y="20"/>
                  </a:cubicBezTo>
                  <a:cubicBezTo>
                    <a:pt x="2" y="20"/>
                    <a:pt x="1" y="21"/>
                    <a:pt x="1" y="21"/>
                  </a:cubicBezTo>
                  <a:cubicBezTo>
                    <a:pt x="1" y="21"/>
                    <a:pt x="1" y="22"/>
                    <a:pt x="1" y="22"/>
                  </a:cubicBezTo>
                  <a:cubicBezTo>
                    <a:pt x="1" y="22"/>
                    <a:pt x="1" y="22"/>
                    <a:pt x="1" y="23"/>
                  </a:cubicBezTo>
                  <a:cubicBezTo>
                    <a:pt x="1" y="23"/>
                    <a:pt x="1" y="23"/>
                    <a:pt x="1" y="23"/>
                  </a:cubicBezTo>
                  <a:cubicBezTo>
                    <a:pt x="0" y="23"/>
                    <a:pt x="0" y="23"/>
                    <a:pt x="0" y="24"/>
                  </a:cubicBezTo>
                  <a:cubicBezTo>
                    <a:pt x="0" y="24"/>
                    <a:pt x="0" y="24"/>
                    <a:pt x="0" y="24"/>
                  </a:cubicBezTo>
                  <a:cubicBezTo>
                    <a:pt x="0" y="24"/>
                    <a:pt x="1" y="24"/>
                    <a:pt x="1" y="24"/>
                  </a:cubicBezTo>
                  <a:cubicBezTo>
                    <a:pt x="1" y="24"/>
                    <a:pt x="1" y="25"/>
                    <a:pt x="2" y="25"/>
                  </a:cubicBezTo>
                  <a:cubicBezTo>
                    <a:pt x="2" y="25"/>
                    <a:pt x="2" y="26"/>
                    <a:pt x="3" y="26"/>
                  </a:cubicBezTo>
                  <a:cubicBezTo>
                    <a:pt x="3" y="27"/>
                    <a:pt x="3" y="27"/>
                    <a:pt x="4" y="28"/>
                  </a:cubicBezTo>
                  <a:cubicBezTo>
                    <a:pt x="4" y="28"/>
                    <a:pt x="4" y="29"/>
                    <a:pt x="4" y="29"/>
                  </a:cubicBezTo>
                  <a:cubicBezTo>
                    <a:pt x="4" y="30"/>
                    <a:pt x="4" y="31"/>
                    <a:pt x="4" y="31"/>
                  </a:cubicBezTo>
                  <a:cubicBezTo>
                    <a:pt x="4" y="31"/>
                    <a:pt x="4" y="31"/>
                    <a:pt x="4" y="31"/>
                  </a:cubicBezTo>
                  <a:cubicBezTo>
                    <a:pt x="5" y="31"/>
                    <a:pt x="5" y="31"/>
                    <a:pt x="5" y="31"/>
                  </a:cubicBezTo>
                  <a:cubicBezTo>
                    <a:pt x="6" y="31"/>
                    <a:pt x="6" y="31"/>
                    <a:pt x="7" y="31"/>
                  </a:cubicBezTo>
                  <a:cubicBezTo>
                    <a:pt x="7" y="31"/>
                    <a:pt x="7" y="31"/>
                    <a:pt x="8" y="31"/>
                  </a:cubicBezTo>
                  <a:cubicBezTo>
                    <a:pt x="8" y="31"/>
                    <a:pt x="8" y="31"/>
                    <a:pt x="8" y="31"/>
                  </a:cubicBezTo>
                  <a:cubicBezTo>
                    <a:pt x="8" y="31"/>
                    <a:pt x="8" y="31"/>
                    <a:pt x="9" y="31"/>
                  </a:cubicBezTo>
                  <a:cubicBezTo>
                    <a:pt x="9" y="30"/>
                    <a:pt x="9" y="31"/>
                    <a:pt x="10" y="3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17" name="Freeform 107"/>
            <p:cNvSpPr>
              <a:spLocks/>
            </p:cNvSpPr>
            <p:nvPr/>
          </p:nvSpPr>
          <p:spPr bwMode="auto">
            <a:xfrm>
              <a:off x="8107699" y="5500962"/>
              <a:ext cx="315809" cy="257809"/>
            </a:xfrm>
            <a:custGeom>
              <a:avLst/>
              <a:gdLst>
                <a:gd name="T0" fmla="*/ 18 w 19"/>
                <a:gd name="T1" fmla="*/ 10 h 16"/>
                <a:gd name="T2" fmla="*/ 18 w 19"/>
                <a:gd name="T3" fmla="*/ 8 h 16"/>
                <a:gd name="T4" fmla="*/ 18 w 19"/>
                <a:gd name="T5" fmla="*/ 7 h 16"/>
                <a:gd name="T6" fmla="*/ 17 w 19"/>
                <a:gd name="T7" fmla="*/ 5 h 16"/>
                <a:gd name="T8" fmla="*/ 17 w 19"/>
                <a:gd name="T9" fmla="*/ 3 h 16"/>
                <a:gd name="T10" fmla="*/ 16 w 19"/>
                <a:gd name="T11" fmla="*/ 1 h 16"/>
                <a:gd name="T12" fmla="*/ 14 w 19"/>
                <a:gd name="T13" fmla="*/ 1 h 16"/>
                <a:gd name="T14" fmla="*/ 12 w 19"/>
                <a:gd name="T15" fmla="*/ 1 h 16"/>
                <a:gd name="T16" fmla="*/ 11 w 19"/>
                <a:gd name="T17" fmla="*/ 2 h 16"/>
                <a:gd name="T18" fmla="*/ 9 w 19"/>
                <a:gd name="T19" fmla="*/ 1 h 16"/>
                <a:gd name="T20" fmla="*/ 7 w 19"/>
                <a:gd name="T21" fmla="*/ 1 h 16"/>
                <a:gd name="T22" fmla="*/ 5 w 19"/>
                <a:gd name="T23" fmla="*/ 0 h 16"/>
                <a:gd name="T24" fmla="*/ 4 w 19"/>
                <a:gd name="T25" fmla="*/ 0 h 16"/>
                <a:gd name="T26" fmla="*/ 4 w 19"/>
                <a:gd name="T27" fmla="*/ 2 h 16"/>
                <a:gd name="T28" fmla="*/ 2 w 19"/>
                <a:gd name="T29" fmla="*/ 3 h 16"/>
                <a:gd name="T30" fmla="*/ 1 w 19"/>
                <a:gd name="T31" fmla="*/ 4 h 16"/>
                <a:gd name="T32" fmla="*/ 1 w 19"/>
                <a:gd name="T33" fmla="*/ 5 h 16"/>
                <a:gd name="T34" fmla="*/ 2 w 19"/>
                <a:gd name="T35" fmla="*/ 7 h 16"/>
                <a:gd name="T36" fmla="*/ 3 w 19"/>
                <a:gd name="T37" fmla="*/ 8 h 16"/>
                <a:gd name="T38" fmla="*/ 4 w 19"/>
                <a:gd name="T39" fmla="*/ 9 h 16"/>
                <a:gd name="T40" fmla="*/ 5 w 19"/>
                <a:gd name="T41" fmla="*/ 10 h 16"/>
                <a:gd name="T42" fmla="*/ 6 w 19"/>
                <a:gd name="T43" fmla="*/ 10 h 16"/>
                <a:gd name="T44" fmla="*/ 7 w 19"/>
                <a:gd name="T45" fmla="*/ 8 h 16"/>
                <a:gd name="T46" fmla="*/ 9 w 19"/>
                <a:gd name="T47" fmla="*/ 8 h 16"/>
                <a:gd name="T48" fmla="*/ 11 w 19"/>
                <a:gd name="T49" fmla="*/ 9 h 16"/>
                <a:gd name="T50" fmla="*/ 12 w 19"/>
                <a:gd name="T51" fmla="*/ 11 h 16"/>
                <a:gd name="T52" fmla="*/ 11 w 19"/>
                <a:gd name="T53" fmla="*/ 12 h 16"/>
                <a:gd name="T54" fmla="*/ 12 w 19"/>
                <a:gd name="T55" fmla="*/ 12 h 16"/>
                <a:gd name="T56" fmla="*/ 14 w 19"/>
                <a:gd name="T57" fmla="*/ 12 h 16"/>
                <a:gd name="T58" fmla="*/ 14 w 19"/>
                <a:gd name="T59" fmla="*/ 14 h 16"/>
                <a:gd name="T60" fmla="*/ 15 w 19"/>
                <a:gd name="T61" fmla="*/ 15 h 16"/>
                <a:gd name="T62" fmla="*/ 17 w 19"/>
                <a:gd name="T63" fmla="*/ 14 h 16"/>
                <a:gd name="T64" fmla="*/ 18 w 19"/>
                <a:gd name="T65" fmla="*/ 14 h 16"/>
                <a:gd name="T66" fmla="*/ 17 w 19"/>
                <a:gd name="T67" fmla="*/ 12 h 16"/>
                <a:gd name="T68" fmla="*/ 19 w 19"/>
                <a:gd name="T69" fmla="*/ 12 h 16"/>
                <a:gd name="T70" fmla="*/ 18 w 19"/>
                <a:gd name="T7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6">
                  <a:moveTo>
                    <a:pt x="18" y="11"/>
                  </a:moveTo>
                  <a:cubicBezTo>
                    <a:pt x="18" y="10"/>
                    <a:pt x="18" y="10"/>
                    <a:pt x="18" y="10"/>
                  </a:cubicBezTo>
                  <a:cubicBezTo>
                    <a:pt x="18" y="9"/>
                    <a:pt x="18" y="9"/>
                    <a:pt x="18" y="9"/>
                  </a:cubicBezTo>
                  <a:cubicBezTo>
                    <a:pt x="18" y="9"/>
                    <a:pt x="18" y="9"/>
                    <a:pt x="18" y="8"/>
                  </a:cubicBezTo>
                  <a:cubicBezTo>
                    <a:pt x="18" y="8"/>
                    <a:pt x="18" y="7"/>
                    <a:pt x="18" y="7"/>
                  </a:cubicBezTo>
                  <a:cubicBezTo>
                    <a:pt x="18" y="7"/>
                    <a:pt x="18" y="7"/>
                    <a:pt x="18" y="7"/>
                  </a:cubicBezTo>
                  <a:cubicBezTo>
                    <a:pt x="18" y="6"/>
                    <a:pt x="17" y="6"/>
                    <a:pt x="17" y="6"/>
                  </a:cubicBezTo>
                  <a:cubicBezTo>
                    <a:pt x="17" y="5"/>
                    <a:pt x="18" y="5"/>
                    <a:pt x="17" y="5"/>
                  </a:cubicBezTo>
                  <a:cubicBezTo>
                    <a:pt x="17" y="5"/>
                    <a:pt x="17" y="5"/>
                    <a:pt x="17" y="4"/>
                  </a:cubicBezTo>
                  <a:cubicBezTo>
                    <a:pt x="16" y="4"/>
                    <a:pt x="17" y="4"/>
                    <a:pt x="17" y="3"/>
                  </a:cubicBezTo>
                  <a:cubicBezTo>
                    <a:pt x="16" y="3"/>
                    <a:pt x="16" y="3"/>
                    <a:pt x="16" y="2"/>
                  </a:cubicBezTo>
                  <a:cubicBezTo>
                    <a:pt x="16" y="2"/>
                    <a:pt x="16" y="2"/>
                    <a:pt x="16" y="1"/>
                  </a:cubicBezTo>
                  <a:cubicBezTo>
                    <a:pt x="16" y="1"/>
                    <a:pt x="15" y="1"/>
                    <a:pt x="15" y="1"/>
                  </a:cubicBezTo>
                  <a:cubicBezTo>
                    <a:pt x="15" y="0"/>
                    <a:pt x="15" y="1"/>
                    <a:pt x="14" y="1"/>
                  </a:cubicBezTo>
                  <a:cubicBezTo>
                    <a:pt x="14" y="1"/>
                    <a:pt x="14" y="2"/>
                    <a:pt x="13" y="2"/>
                  </a:cubicBezTo>
                  <a:cubicBezTo>
                    <a:pt x="13" y="2"/>
                    <a:pt x="12" y="1"/>
                    <a:pt x="12" y="1"/>
                  </a:cubicBezTo>
                  <a:cubicBezTo>
                    <a:pt x="12" y="2"/>
                    <a:pt x="12" y="2"/>
                    <a:pt x="11" y="2"/>
                  </a:cubicBezTo>
                  <a:cubicBezTo>
                    <a:pt x="11" y="2"/>
                    <a:pt x="11" y="2"/>
                    <a:pt x="11" y="2"/>
                  </a:cubicBezTo>
                  <a:cubicBezTo>
                    <a:pt x="11" y="1"/>
                    <a:pt x="10" y="1"/>
                    <a:pt x="10" y="1"/>
                  </a:cubicBezTo>
                  <a:cubicBezTo>
                    <a:pt x="10" y="1"/>
                    <a:pt x="10" y="1"/>
                    <a:pt x="9" y="1"/>
                  </a:cubicBezTo>
                  <a:cubicBezTo>
                    <a:pt x="9" y="1"/>
                    <a:pt x="9" y="1"/>
                    <a:pt x="8" y="1"/>
                  </a:cubicBezTo>
                  <a:cubicBezTo>
                    <a:pt x="8" y="0"/>
                    <a:pt x="8" y="1"/>
                    <a:pt x="7" y="1"/>
                  </a:cubicBezTo>
                  <a:cubicBezTo>
                    <a:pt x="7" y="1"/>
                    <a:pt x="6" y="1"/>
                    <a:pt x="6" y="1"/>
                  </a:cubicBezTo>
                  <a:cubicBezTo>
                    <a:pt x="5" y="0"/>
                    <a:pt x="5" y="0"/>
                    <a:pt x="5" y="0"/>
                  </a:cubicBezTo>
                  <a:cubicBezTo>
                    <a:pt x="4" y="0"/>
                    <a:pt x="4" y="0"/>
                    <a:pt x="4" y="0"/>
                  </a:cubicBezTo>
                  <a:cubicBezTo>
                    <a:pt x="4" y="0"/>
                    <a:pt x="4" y="0"/>
                    <a:pt x="4" y="0"/>
                  </a:cubicBezTo>
                  <a:cubicBezTo>
                    <a:pt x="4" y="1"/>
                    <a:pt x="4" y="1"/>
                    <a:pt x="4" y="1"/>
                  </a:cubicBezTo>
                  <a:cubicBezTo>
                    <a:pt x="3" y="1"/>
                    <a:pt x="4" y="2"/>
                    <a:pt x="4" y="2"/>
                  </a:cubicBezTo>
                  <a:cubicBezTo>
                    <a:pt x="4" y="2"/>
                    <a:pt x="4" y="2"/>
                    <a:pt x="3" y="3"/>
                  </a:cubicBezTo>
                  <a:cubicBezTo>
                    <a:pt x="3" y="3"/>
                    <a:pt x="3" y="3"/>
                    <a:pt x="2" y="3"/>
                  </a:cubicBezTo>
                  <a:cubicBezTo>
                    <a:pt x="2" y="3"/>
                    <a:pt x="2" y="3"/>
                    <a:pt x="2" y="3"/>
                  </a:cubicBezTo>
                  <a:cubicBezTo>
                    <a:pt x="1" y="3"/>
                    <a:pt x="1" y="3"/>
                    <a:pt x="1" y="4"/>
                  </a:cubicBezTo>
                  <a:cubicBezTo>
                    <a:pt x="0" y="4"/>
                    <a:pt x="0" y="4"/>
                    <a:pt x="0" y="5"/>
                  </a:cubicBezTo>
                  <a:cubicBezTo>
                    <a:pt x="0" y="5"/>
                    <a:pt x="1" y="5"/>
                    <a:pt x="1" y="5"/>
                  </a:cubicBezTo>
                  <a:cubicBezTo>
                    <a:pt x="1" y="5"/>
                    <a:pt x="1" y="6"/>
                    <a:pt x="1" y="6"/>
                  </a:cubicBezTo>
                  <a:cubicBezTo>
                    <a:pt x="2" y="7"/>
                    <a:pt x="2" y="7"/>
                    <a:pt x="2" y="7"/>
                  </a:cubicBezTo>
                  <a:cubicBezTo>
                    <a:pt x="2" y="7"/>
                    <a:pt x="2" y="8"/>
                    <a:pt x="2" y="8"/>
                  </a:cubicBezTo>
                  <a:cubicBezTo>
                    <a:pt x="2" y="8"/>
                    <a:pt x="3" y="8"/>
                    <a:pt x="3" y="8"/>
                  </a:cubicBezTo>
                  <a:cubicBezTo>
                    <a:pt x="3" y="8"/>
                    <a:pt x="3" y="9"/>
                    <a:pt x="4" y="9"/>
                  </a:cubicBezTo>
                  <a:cubicBezTo>
                    <a:pt x="4" y="9"/>
                    <a:pt x="4" y="9"/>
                    <a:pt x="4" y="9"/>
                  </a:cubicBezTo>
                  <a:cubicBezTo>
                    <a:pt x="4" y="9"/>
                    <a:pt x="5" y="9"/>
                    <a:pt x="5" y="10"/>
                  </a:cubicBezTo>
                  <a:cubicBezTo>
                    <a:pt x="5" y="10"/>
                    <a:pt x="5" y="10"/>
                    <a:pt x="5" y="10"/>
                  </a:cubicBezTo>
                  <a:cubicBezTo>
                    <a:pt x="4" y="10"/>
                    <a:pt x="4" y="10"/>
                    <a:pt x="4" y="10"/>
                  </a:cubicBezTo>
                  <a:cubicBezTo>
                    <a:pt x="5" y="10"/>
                    <a:pt x="5" y="10"/>
                    <a:pt x="6" y="10"/>
                  </a:cubicBezTo>
                  <a:cubicBezTo>
                    <a:pt x="6" y="10"/>
                    <a:pt x="6" y="10"/>
                    <a:pt x="6" y="9"/>
                  </a:cubicBezTo>
                  <a:cubicBezTo>
                    <a:pt x="7" y="9"/>
                    <a:pt x="7" y="8"/>
                    <a:pt x="7" y="8"/>
                  </a:cubicBezTo>
                  <a:cubicBezTo>
                    <a:pt x="8" y="8"/>
                    <a:pt x="8" y="8"/>
                    <a:pt x="8" y="8"/>
                  </a:cubicBezTo>
                  <a:cubicBezTo>
                    <a:pt x="9" y="8"/>
                    <a:pt x="9" y="8"/>
                    <a:pt x="9" y="8"/>
                  </a:cubicBezTo>
                  <a:cubicBezTo>
                    <a:pt x="10" y="8"/>
                    <a:pt x="10" y="8"/>
                    <a:pt x="10" y="8"/>
                  </a:cubicBezTo>
                  <a:cubicBezTo>
                    <a:pt x="11" y="8"/>
                    <a:pt x="11" y="8"/>
                    <a:pt x="11" y="9"/>
                  </a:cubicBezTo>
                  <a:cubicBezTo>
                    <a:pt x="11" y="9"/>
                    <a:pt x="11" y="9"/>
                    <a:pt x="11" y="10"/>
                  </a:cubicBezTo>
                  <a:cubicBezTo>
                    <a:pt x="11" y="10"/>
                    <a:pt x="12" y="10"/>
                    <a:pt x="12" y="11"/>
                  </a:cubicBezTo>
                  <a:cubicBezTo>
                    <a:pt x="12" y="11"/>
                    <a:pt x="12" y="11"/>
                    <a:pt x="12" y="11"/>
                  </a:cubicBezTo>
                  <a:cubicBezTo>
                    <a:pt x="12" y="11"/>
                    <a:pt x="11" y="11"/>
                    <a:pt x="11" y="12"/>
                  </a:cubicBezTo>
                  <a:cubicBezTo>
                    <a:pt x="11" y="12"/>
                    <a:pt x="11" y="12"/>
                    <a:pt x="12" y="12"/>
                  </a:cubicBezTo>
                  <a:cubicBezTo>
                    <a:pt x="12" y="12"/>
                    <a:pt x="12" y="12"/>
                    <a:pt x="12" y="12"/>
                  </a:cubicBezTo>
                  <a:cubicBezTo>
                    <a:pt x="12" y="12"/>
                    <a:pt x="12" y="12"/>
                    <a:pt x="12" y="12"/>
                  </a:cubicBezTo>
                  <a:cubicBezTo>
                    <a:pt x="13" y="12"/>
                    <a:pt x="13" y="11"/>
                    <a:pt x="14" y="12"/>
                  </a:cubicBezTo>
                  <a:cubicBezTo>
                    <a:pt x="14" y="12"/>
                    <a:pt x="14" y="12"/>
                    <a:pt x="14" y="12"/>
                  </a:cubicBezTo>
                  <a:cubicBezTo>
                    <a:pt x="14" y="13"/>
                    <a:pt x="14" y="13"/>
                    <a:pt x="14" y="14"/>
                  </a:cubicBezTo>
                  <a:cubicBezTo>
                    <a:pt x="14" y="14"/>
                    <a:pt x="14" y="15"/>
                    <a:pt x="14" y="15"/>
                  </a:cubicBezTo>
                  <a:cubicBezTo>
                    <a:pt x="15" y="15"/>
                    <a:pt x="15" y="16"/>
                    <a:pt x="15" y="15"/>
                  </a:cubicBezTo>
                  <a:cubicBezTo>
                    <a:pt x="16" y="15"/>
                    <a:pt x="16" y="14"/>
                    <a:pt x="16" y="14"/>
                  </a:cubicBezTo>
                  <a:cubicBezTo>
                    <a:pt x="16" y="14"/>
                    <a:pt x="17" y="14"/>
                    <a:pt x="17" y="14"/>
                  </a:cubicBezTo>
                  <a:cubicBezTo>
                    <a:pt x="18" y="14"/>
                    <a:pt x="18" y="14"/>
                    <a:pt x="18" y="14"/>
                  </a:cubicBezTo>
                  <a:cubicBezTo>
                    <a:pt x="18" y="14"/>
                    <a:pt x="18" y="14"/>
                    <a:pt x="18" y="14"/>
                  </a:cubicBezTo>
                  <a:cubicBezTo>
                    <a:pt x="18" y="13"/>
                    <a:pt x="18" y="13"/>
                    <a:pt x="18" y="13"/>
                  </a:cubicBezTo>
                  <a:cubicBezTo>
                    <a:pt x="18" y="12"/>
                    <a:pt x="17" y="12"/>
                    <a:pt x="17" y="12"/>
                  </a:cubicBezTo>
                  <a:cubicBezTo>
                    <a:pt x="17" y="12"/>
                    <a:pt x="18" y="12"/>
                    <a:pt x="18" y="12"/>
                  </a:cubicBezTo>
                  <a:cubicBezTo>
                    <a:pt x="18" y="12"/>
                    <a:pt x="19" y="12"/>
                    <a:pt x="19" y="12"/>
                  </a:cubicBezTo>
                  <a:cubicBezTo>
                    <a:pt x="19" y="12"/>
                    <a:pt x="19" y="11"/>
                    <a:pt x="19" y="11"/>
                  </a:cubicBezTo>
                  <a:cubicBezTo>
                    <a:pt x="19" y="11"/>
                    <a:pt x="18" y="11"/>
                    <a:pt x="18" y="1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18" name="Freeform 108"/>
            <p:cNvSpPr>
              <a:spLocks/>
            </p:cNvSpPr>
            <p:nvPr/>
          </p:nvSpPr>
          <p:spPr bwMode="auto">
            <a:xfrm>
              <a:off x="8175720" y="55009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19" name="Freeform 109"/>
            <p:cNvSpPr>
              <a:spLocks/>
            </p:cNvSpPr>
            <p:nvPr/>
          </p:nvSpPr>
          <p:spPr bwMode="auto">
            <a:xfrm>
              <a:off x="8107699" y="558138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20" name="Freeform 110"/>
            <p:cNvSpPr>
              <a:spLocks/>
            </p:cNvSpPr>
            <p:nvPr/>
          </p:nvSpPr>
          <p:spPr bwMode="auto">
            <a:xfrm>
              <a:off x="8603276" y="5567188"/>
              <a:ext cx="182198" cy="305113"/>
            </a:xfrm>
            <a:custGeom>
              <a:avLst/>
              <a:gdLst>
                <a:gd name="T0" fmla="*/ 11 w 11"/>
                <a:gd name="T1" fmla="*/ 12 h 19"/>
                <a:gd name="T2" fmla="*/ 11 w 11"/>
                <a:gd name="T3" fmla="*/ 11 h 19"/>
                <a:gd name="T4" fmla="*/ 11 w 11"/>
                <a:gd name="T5" fmla="*/ 10 h 19"/>
                <a:gd name="T6" fmla="*/ 11 w 11"/>
                <a:gd name="T7" fmla="*/ 8 h 19"/>
                <a:gd name="T8" fmla="*/ 10 w 11"/>
                <a:gd name="T9" fmla="*/ 6 h 19"/>
                <a:gd name="T10" fmla="*/ 10 w 11"/>
                <a:gd name="T11" fmla="*/ 5 h 19"/>
                <a:gd name="T12" fmla="*/ 10 w 11"/>
                <a:gd name="T13" fmla="*/ 3 h 19"/>
                <a:gd name="T14" fmla="*/ 10 w 11"/>
                <a:gd name="T15" fmla="*/ 2 h 19"/>
                <a:gd name="T16" fmla="*/ 10 w 11"/>
                <a:gd name="T17" fmla="*/ 1 h 19"/>
                <a:gd name="T18" fmla="*/ 10 w 11"/>
                <a:gd name="T19" fmla="*/ 1 h 19"/>
                <a:gd name="T20" fmla="*/ 9 w 11"/>
                <a:gd name="T21" fmla="*/ 1 h 19"/>
                <a:gd name="T22" fmla="*/ 7 w 11"/>
                <a:gd name="T23" fmla="*/ 0 h 19"/>
                <a:gd name="T24" fmla="*/ 7 w 11"/>
                <a:gd name="T25" fmla="*/ 1 h 19"/>
                <a:gd name="T26" fmla="*/ 6 w 11"/>
                <a:gd name="T27" fmla="*/ 1 h 19"/>
                <a:gd name="T28" fmla="*/ 5 w 11"/>
                <a:gd name="T29" fmla="*/ 1 h 19"/>
                <a:gd name="T30" fmla="*/ 3 w 11"/>
                <a:gd name="T31" fmla="*/ 1 h 19"/>
                <a:gd name="T32" fmla="*/ 2 w 11"/>
                <a:gd name="T33" fmla="*/ 1 h 19"/>
                <a:gd name="T34" fmla="*/ 1 w 11"/>
                <a:gd name="T35" fmla="*/ 2 h 19"/>
                <a:gd name="T36" fmla="*/ 1 w 11"/>
                <a:gd name="T37" fmla="*/ 3 h 19"/>
                <a:gd name="T38" fmla="*/ 1 w 11"/>
                <a:gd name="T39" fmla="*/ 4 h 19"/>
                <a:gd name="T40" fmla="*/ 1 w 11"/>
                <a:gd name="T41" fmla="*/ 5 h 19"/>
                <a:gd name="T42" fmla="*/ 1 w 11"/>
                <a:gd name="T43" fmla="*/ 5 h 19"/>
                <a:gd name="T44" fmla="*/ 2 w 11"/>
                <a:gd name="T45" fmla="*/ 6 h 19"/>
                <a:gd name="T46" fmla="*/ 1 w 11"/>
                <a:gd name="T47" fmla="*/ 7 h 19"/>
                <a:gd name="T48" fmla="*/ 1 w 11"/>
                <a:gd name="T49" fmla="*/ 8 h 19"/>
                <a:gd name="T50" fmla="*/ 1 w 11"/>
                <a:gd name="T51" fmla="*/ 9 h 19"/>
                <a:gd name="T52" fmla="*/ 1 w 11"/>
                <a:gd name="T53" fmla="*/ 11 h 19"/>
                <a:gd name="T54" fmla="*/ 0 w 11"/>
                <a:gd name="T55" fmla="*/ 12 h 19"/>
                <a:gd name="T56" fmla="*/ 0 w 11"/>
                <a:gd name="T57" fmla="*/ 13 h 19"/>
                <a:gd name="T58" fmla="*/ 0 w 11"/>
                <a:gd name="T59" fmla="*/ 14 h 19"/>
                <a:gd name="T60" fmla="*/ 0 w 11"/>
                <a:gd name="T61" fmla="*/ 16 h 19"/>
                <a:gd name="T62" fmla="*/ 1 w 11"/>
                <a:gd name="T63" fmla="*/ 17 h 19"/>
                <a:gd name="T64" fmla="*/ 1 w 11"/>
                <a:gd name="T65" fmla="*/ 18 h 19"/>
                <a:gd name="T66" fmla="*/ 1 w 11"/>
                <a:gd name="T67" fmla="*/ 18 h 19"/>
                <a:gd name="T68" fmla="*/ 2 w 11"/>
                <a:gd name="T69" fmla="*/ 18 h 19"/>
                <a:gd name="T70" fmla="*/ 2 w 11"/>
                <a:gd name="T71" fmla="*/ 19 h 19"/>
                <a:gd name="T72" fmla="*/ 3 w 11"/>
                <a:gd name="T73" fmla="*/ 18 h 19"/>
                <a:gd name="T74" fmla="*/ 5 w 11"/>
                <a:gd name="T75" fmla="*/ 18 h 19"/>
                <a:gd name="T76" fmla="*/ 6 w 11"/>
                <a:gd name="T77" fmla="*/ 17 h 19"/>
                <a:gd name="T78" fmla="*/ 7 w 11"/>
                <a:gd name="T79" fmla="*/ 17 h 19"/>
                <a:gd name="T80" fmla="*/ 7 w 11"/>
                <a:gd name="T81" fmla="*/ 17 h 19"/>
                <a:gd name="T82" fmla="*/ 8 w 11"/>
                <a:gd name="T83" fmla="*/ 16 h 19"/>
                <a:gd name="T84" fmla="*/ 9 w 11"/>
                <a:gd name="T85" fmla="*/ 16 h 19"/>
                <a:gd name="T86" fmla="*/ 10 w 11"/>
                <a:gd name="T87" fmla="*/ 16 h 19"/>
                <a:gd name="T88" fmla="*/ 11 w 11"/>
                <a:gd name="T89" fmla="*/ 15 h 19"/>
                <a:gd name="T90" fmla="*/ 11 w 11"/>
                <a:gd name="T91" fmla="*/ 15 h 19"/>
                <a:gd name="T92" fmla="*/ 11 w 11"/>
                <a:gd name="T93" fmla="*/ 15 h 19"/>
                <a:gd name="T94" fmla="*/ 11 w 11"/>
                <a:gd name="T95" fmla="*/ 14 h 19"/>
                <a:gd name="T96" fmla="*/ 11 w 11"/>
                <a:gd name="T9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9">
                  <a:moveTo>
                    <a:pt x="11" y="12"/>
                  </a:moveTo>
                  <a:cubicBezTo>
                    <a:pt x="10" y="12"/>
                    <a:pt x="11" y="11"/>
                    <a:pt x="11" y="11"/>
                  </a:cubicBezTo>
                  <a:cubicBezTo>
                    <a:pt x="11" y="10"/>
                    <a:pt x="11" y="10"/>
                    <a:pt x="11" y="10"/>
                  </a:cubicBezTo>
                  <a:cubicBezTo>
                    <a:pt x="11" y="9"/>
                    <a:pt x="11" y="9"/>
                    <a:pt x="11" y="8"/>
                  </a:cubicBezTo>
                  <a:cubicBezTo>
                    <a:pt x="11" y="7"/>
                    <a:pt x="10" y="7"/>
                    <a:pt x="10" y="6"/>
                  </a:cubicBezTo>
                  <a:cubicBezTo>
                    <a:pt x="10" y="6"/>
                    <a:pt x="10" y="5"/>
                    <a:pt x="10" y="5"/>
                  </a:cubicBezTo>
                  <a:cubicBezTo>
                    <a:pt x="10" y="4"/>
                    <a:pt x="10" y="4"/>
                    <a:pt x="10" y="3"/>
                  </a:cubicBezTo>
                  <a:cubicBezTo>
                    <a:pt x="10" y="3"/>
                    <a:pt x="10" y="3"/>
                    <a:pt x="10" y="2"/>
                  </a:cubicBezTo>
                  <a:cubicBezTo>
                    <a:pt x="10" y="2"/>
                    <a:pt x="10" y="1"/>
                    <a:pt x="10" y="1"/>
                  </a:cubicBezTo>
                  <a:cubicBezTo>
                    <a:pt x="10" y="1"/>
                    <a:pt x="10" y="1"/>
                    <a:pt x="10" y="1"/>
                  </a:cubicBezTo>
                  <a:cubicBezTo>
                    <a:pt x="9" y="1"/>
                    <a:pt x="9" y="1"/>
                    <a:pt x="9" y="1"/>
                  </a:cubicBezTo>
                  <a:cubicBezTo>
                    <a:pt x="8" y="1"/>
                    <a:pt x="8" y="0"/>
                    <a:pt x="7" y="0"/>
                  </a:cubicBezTo>
                  <a:cubicBezTo>
                    <a:pt x="7" y="1"/>
                    <a:pt x="7" y="1"/>
                    <a:pt x="7" y="1"/>
                  </a:cubicBezTo>
                  <a:cubicBezTo>
                    <a:pt x="6" y="1"/>
                    <a:pt x="6" y="1"/>
                    <a:pt x="6" y="1"/>
                  </a:cubicBezTo>
                  <a:cubicBezTo>
                    <a:pt x="6" y="1"/>
                    <a:pt x="6" y="1"/>
                    <a:pt x="5" y="1"/>
                  </a:cubicBezTo>
                  <a:cubicBezTo>
                    <a:pt x="5" y="1"/>
                    <a:pt x="4" y="1"/>
                    <a:pt x="3" y="1"/>
                  </a:cubicBezTo>
                  <a:cubicBezTo>
                    <a:pt x="3" y="1"/>
                    <a:pt x="2" y="0"/>
                    <a:pt x="2" y="1"/>
                  </a:cubicBezTo>
                  <a:cubicBezTo>
                    <a:pt x="1" y="1"/>
                    <a:pt x="1" y="1"/>
                    <a:pt x="1" y="2"/>
                  </a:cubicBezTo>
                  <a:cubicBezTo>
                    <a:pt x="1" y="2"/>
                    <a:pt x="1" y="2"/>
                    <a:pt x="1" y="3"/>
                  </a:cubicBezTo>
                  <a:cubicBezTo>
                    <a:pt x="1" y="3"/>
                    <a:pt x="2" y="4"/>
                    <a:pt x="1" y="4"/>
                  </a:cubicBezTo>
                  <a:cubicBezTo>
                    <a:pt x="1" y="4"/>
                    <a:pt x="1" y="4"/>
                    <a:pt x="1" y="5"/>
                  </a:cubicBezTo>
                  <a:cubicBezTo>
                    <a:pt x="1" y="5"/>
                    <a:pt x="1" y="5"/>
                    <a:pt x="1" y="5"/>
                  </a:cubicBezTo>
                  <a:cubicBezTo>
                    <a:pt x="1" y="5"/>
                    <a:pt x="2" y="5"/>
                    <a:pt x="2" y="6"/>
                  </a:cubicBezTo>
                  <a:cubicBezTo>
                    <a:pt x="2" y="6"/>
                    <a:pt x="1" y="7"/>
                    <a:pt x="1" y="7"/>
                  </a:cubicBezTo>
                  <a:cubicBezTo>
                    <a:pt x="1" y="7"/>
                    <a:pt x="1" y="7"/>
                    <a:pt x="1" y="8"/>
                  </a:cubicBezTo>
                  <a:cubicBezTo>
                    <a:pt x="0" y="8"/>
                    <a:pt x="1" y="9"/>
                    <a:pt x="1" y="9"/>
                  </a:cubicBezTo>
                  <a:cubicBezTo>
                    <a:pt x="1" y="10"/>
                    <a:pt x="1" y="10"/>
                    <a:pt x="1" y="11"/>
                  </a:cubicBezTo>
                  <a:cubicBezTo>
                    <a:pt x="1" y="11"/>
                    <a:pt x="1" y="11"/>
                    <a:pt x="0" y="12"/>
                  </a:cubicBezTo>
                  <a:cubicBezTo>
                    <a:pt x="0" y="12"/>
                    <a:pt x="0" y="12"/>
                    <a:pt x="0" y="13"/>
                  </a:cubicBezTo>
                  <a:cubicBezTo>
                    <a:pt x="0" y="13"/>
                    <a:pt x="0" y="14"/>
                    <a:pt x="0" y="14"/>
                  </a:cubicBezTo>
                  <a:cubicBezTo>
                    <a:pt x="0" y="15"/>
                    <a:pt x="0" y="15"/>
                    <a:pt x="0" y="16"/>
                  </a:cubicBezTo>
                  <a:cubicBezTo>
                    <a:pt x="1" y="16"/>
                    <a:pt x="1" y="16"/>
                    <a:pt x="1" y="17"/>
                  </a:cubicBezTo>
                  <a:cubicBezTo>
                    <a:pt x="1" y="17"/>
                    <a:pt x="1" y="17"/>
                    <a:pt x="1" y="18"/>
                  </a:cubicBezTo>
                  <a:cubicBezTo>
                    <a:pt x="1" y="18"/>
                    <a:pt x="1" y="18"/>
                    <a:pt x="1" y="18"/>
                  </a:cubicBezTo>
                  <a:cubicBezTo>
                    <a:pt x="1" y="18"/>
                    <a:pt x="1" y="18"/>
                    <a:pt x="2" y="18"/>
                  </a:cubicBezTo>
                  <a:cubicBezTo>
                    <a:pt x="2" y="18"/>
                    <a:pt x="2" y="19"/>
                    <a:pt x="2" y="19"/>
                  </a:cubicBezTo>
                  <a:cubicBezTo>
                    <a:pt x="3" y="19"/>
                    <a:pt x="3" y="18"/>
                    <a:pt x="3" y="18"/>
                  </a:cubicBezTo>
                  <a:cubicBezTo>
                    <a:pt x="4" y="18"/>
                    <a:pt x="4" y="18"/>
                    <a:pt x="5" y="18"/>
                  </a:cubicBezTo>
                  <a:cubicBezTo>
                    <a:pt x="5" y="18"/>
                    <a:pt x="5" y="17"/>
                    <a:pt x="6" y="17"/>
                  </a:cubicBezTo>
                  <a:cubicBezTo>
                    <a:pt x="6" y="17"/>
                    <a:pt x="6" y="17"/>
                    <a:pt x="7" y="17"/>
                  </a:cubicBezTo>
                  <a:cubicBezTo>
                    <a:pt x="7" y="17"/>
                    <a:pt x="7" y="17"/>
                    <a:pt x="7" y="17"/>
                  </a:cubicBezTo>
                  <a:cubicBezTo>
                    <a:pt x="8" y="16"/>
                    <a:pt x="8" y="16"/>
                    <a:pt x="8" y="16"/>
                  </a:cubicBezTo>
                  <a:cubicBezTo>
                    <a:pt x="9" y="16"/>
                    <a:pt x="9" y="16"/>
                    <a:pt x="9" y="16"/>
                  </a:cubicBezTo>
                  <a:cubicBezTo>
                    <a:pt x="10" y="16"/>
                    <a:pt x="10" y="16"/>
                    <a:pt x="10" y="16"/>
                  </a:cubicBezTo>
                  <a:cubicBezTo>
                    <a:pt x="11" y="16"/>
                    <a:pt x="11" y="16"/>
                    <a:pt x="11" y="15"/>
                  </a:cubicBezTo>
                  <a:cubicBezTo>
                    <a:pt x="11" y="15"/>
                    <a:pt x="11" y="15"/>
                    <a:pt x="11" y="15"/>
                  </a:cubicBezTo>
                  <a:cubicBezTo>
                    <a:pt x="11" y="15"/>
                    <a:pt x="11" y="15"/>
                    <a:pt x="11" y="15"/>
                  </a:cubicBezTo>
                  <a:cubicBezTo>
                    <a:pt x="11" y="14"/>
                    <a:pt x="11" y="14"/>
                    <a:pt x="11" y="14"/>
                  </a:cubicBezTo>
                  <a:cubicBezTo>
                    <a:pt x="11" y="13"/>
                    <a:pt x="11" y="13"/>
                    <a:pt x="11" y="1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21" name="Freeform 111"/>
            <p:cNvSpPr>
              <a:spLocks/>
            </p:cNvSpPr>
            <p:nvPr/>
          </p:nvSpPr>
          <p:spPr bwMode="auto">
            <a:xfrm>
              <a:off x="9232466" y="6274388"/>
              <a:ext cx="82596" cy="80417"/>
            </a:xfrm>
            <a:custGeom>
              <a:avLst/>
              <a:gdLst>
                <a:gd name="T0" fmla="*/ 2 w 5"/>
                <a:gd name="T1" fmla="*/ 2 h 5"/>
                <a:gd name="T2" fmla="*/ 3 w 5"/>
                <a:gd name="T3" fmla="*/ 2 h 5"/>
                <a:gd name="T4" fmla="*/ 4 w 5"/>
                <a:gd name="T5" fmla="*/ 2 h 5"/>
                <a:gd name="T6" fmla="*/ 5 w 5"/>
                <a:gd name="T7" fmla="*/ 2 h 5"/>
                <a:gd name="T8" fmla="*/ 4 w 5"/>
                <a:gd name="T9" fmla="*/ 1 h 5"/>
                <a:gd name="T10" fmla="*/ 3 w 5"/>
                <a:gd name="T11" fmla="*/ 1 h 5"/>
                <a:gd name="T12" fmla="*/ 2 w 5"/>
                <a:gd name="T13" fmla="*/ 1 h 5"/>
                <a:gd name="T14" fmla="*/ 1 w 5"/>
                <a:gd name="T15" fmla="*/ 2 h 5"/>
                <a:gd name="T16" fmla="*/ 0 w 5"/>
                <a:gd name="T17" fmla="*/ 2 h 5"/>
                <a:gd name="T18" fmla="*/ 0 w 5"/>
                <a:gd name="T19" fmla="*/ 3 h 5"/>
                <a:gd name="T20" fmla="*/ 0 w 5"/>
                <a:gd name="T21" fmla="*/ 3 h 5"/>
                <a:gd name="T22" fmla="*/ 0 w 5"/>
                <a:gd name="T23" fmla="*/ 3 h 5"/>
                <a:gd name="T24" fmla="*/ 1 w 5"/>
                <a:gd name="T25" fmla="*/ 4 h 5"/>
                <a:gd name="T26" fmla="*/ 1 w 5"/>
                <a:gd name="T27" fmla="*/ 5 h 5"/>
                <a:gd name="T28" fmla="*/ 1 w 5"/>
                <a:gd name="T29" fmla="*/ 5 h 5"/>
                <a:gd name="T30" fmla="*/ 1 w 5"/>
                <a:gd name="T31" fmla="*/ 4 h 5"/>
                <a:gd name="T32" fmla="*/ 2 w 5"/>
                <a:gd name="T33" fmla="*/ 3 h 5"/>
                <a:gd name="T34" fmla="*/ 2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2" y="2"/>
                  </a:moveTo>
                  <a:cubicBezTo>
                    <a:pt x="3" y="2"/>
                    <a:pt x="3" y="2"/>
                    <a:pt x="3" y="2"/>
                  </a:cubicBezTo>
                  <a:cubicBezTo>
                    <a:pt x="4" y="2"/>
                    <a:pt x="4" y="2"/>
                    <a:pt x="4" y="2"/>
                  </a:cubicBezTo>
                  <a:cubicBezTo>
                    <a:pt x="5" y="2"/>
                    <a:pt x="5" y="2"/>
                    <a:pt x="5" y="2"/>
                  </a:cubicBezTo>
                  <a:cubicBezTo>
                    <a:pt x="5" y="1"/>
                    <a:pt x="5" y="1"/>
                    <a:pt x="4" y="1"/>
                  </a:cubicBezTo>
                  <a:cubicBezTo>
                    <a:pt x="4" y="0"/>
                    <a:pt x="4" y="1"/>
                    <a:pt x="3" y="1"/>
                  </a:cubicBezTo>
                  <a:cubicBezTo>
                    <a:pt x="3" y="1"/>
                    <a:pt x="3" y="1"/>
                    <a:pt x="2" y="1"/>
                  </a:cubicBezTo>
                  <a:cubicBezTo>
                    <a:pt x="2" y="1"/>
                    <a:pt x="2" y="2"/>
                    <a:pt x="1" y="2"/>
                  </a:cubicBezTo>
                  <a:cubicBezTo>
                    <a:pt x="1" y="2"/>
                    <a:pt x="1" y="2"/>
                    <a:pt x="0" y="2"/>
                  </a:cubicBezTo>
                  <a:cubicBezTo>
                    <a:pt x="0" y="2"/>
                    <a:pt x="0" y="3"/>
                    <a:pt x="0" y="3"/>
                  </a:cubicBezTo>
                  <a:cubicBezTo>
                    <a:pt x="0" y="3"/>
                    <a:pt x="0" y="3"/>
                    <a:pt x="0" y="3"/>
                  </a:cubicBezTo>
                  <a:cubicBezTo>
                    <a:pt x="0" y="3"/>
                    <a:pt x="0" y="3"/>
                    <a:pt x="0" y="3"/>
                  </a:cubicBezTo>
                  <a:cubicBezTo>
                    <a:pt x="0" y="4"/>
                    <a:pt x="0" y="4"/>
                    <a:pt x="1" y="4"/>
                  </a:cubicBezTo>
                  <a:cubicBezTo>
                    <a:pt x="1" y="4"/>
                    <a:pt x="1" y="5"/>
                    <a:pt x="1" y="5"/>
                  </a:cubicBezTo>
                  <a:cubicBezTo>
                    <a:pt x="1" y="5"/>
                    <a:pt x="1" y="5"/>
                    <a:pt x="1" y="5"/>
                  </a:cubicBezTo>
                  <a:cubicBezTo>
                    <a:pt x="1" y="5"/>
                    <a:pt x="1" y="5"/>
                    <a:pt x="1" y="4"/>
                  </a:cubicBezTo>
                  <a:cubicBezTo>
                    <a:pt x="2" y="4"/>
                    <a:pt x="1" y="4"/>
                    <a:pt x="2" y="3"/>
                  </a:cubicBezTo>
                  <a:cubicBezTo>
                    <a:pt x="2" y="3"/>
                    <a:pt x="2" y="2"/>
                    <a:pt x="2"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22" name="Freeform 112"/>
            <p:cNvSpPr>
              <a:spLocks/>
            </p:cNvSpPr>
            <p:nvPr/>
          </p:nvSpPr>
          <p:spPr bwMode="auto">
            <a:xfrm>
              <a:off x="9215460" y="6354805"/>
              <a:ext cx="529587" cy="579478"/>
            </a:xfrm>
            <a:custGeom>
              <a:avLst/>
              <a:gdLst>
                <a:gd name="T0" fmla="*/ 31 w 32"/>
                <a:gd name="T1" fmla="*/ 18 h 36"/>
                <a:gd name="T2" fmla="*/ 31 w 32"/>
                <a:gd name="T3" fmla="*/ 15 h 36"/>
                <a:gd name="T4" fmla="*/ 30 w 32"/>
                <a:gd name="T5" fmla="*/ 15 h 36"/>
                <a:gd name="T6" fmla="*/ 28 w 32"/>
                <a:gd name="T7" fmla="*/ 15 h 36"/>
                <a:gd name="T8" fmla="*/ 27 w 32"/>
                <a:gd name="T9" fmla="*/ 15 h 36"/>
                <a:gd name="T10" fmla="*/ 27 w 32"/>
                <a:gd name="T11" fmla="*/ 12 h 36"/>
                <a:gd name="T12" fmla="*/ 26 w 32"/>
                <a:gd name="T13" fmla="*/ 9 h 36"/>
                <a:gd name="T14" fmla="*/ 26 w 32"/>
                <a:gd name="T15" fmla="*/ 6 h 36"/>
                <a:gd name="T16" fmla="*/ 26 w 32"/>
                <a:gd name="T17" fmla="*/ 4 h 36"/>
                <a:gd name="T18" fmla="*/ 23 w 32"/>
                <a:gd name="T19" fmla="*/ 4 h 36"/>
                <a:gd name="T20" fmla="*/ 22 w 32"/>
                <a:gd name="T21" fmla="*/ 3 h 36"/>
                <a:gd name="T22" fmla="*/ 20 w 32"/>
                <a:gd name="T23" fmla="*/ 4 h 36"/>
                <a:gd name="T24" fmla="*/ 20 w 32"/>
                <a:gd name="T25" fmla="*/ 6 h 36"/>
                <a:gd name="T26" fmla="*/ 18 w 32"/>
                <a:gd name="T27" fmla="*/ 6 h 36"/>
                <a:gd name="T28" fmla="*/ 16 w 32"/>
                <a:gd name="T29" fmla="*/ 7 h 36"/>
                <a:gd name="T30" fmla="*/ 14 w 32"/>
                <a:gd name="T31" fmla="*/ 5 h 36"/>
                <a:gd name="T32" fmla="*/ 13 w 32"/>
                <a:gd name="T33" fmla="*/ 3 h 36"/>
                <a:gd name="T34" fmla="*/ 13 w 32"/>
                <a:gd name="T35" fmla="*/ 1 h 36"/>
                <a:gd name="T36" fmla="*/ 12 w 32"/>
                <a:gd name="T37" fmla="*/ 0 h 36"/>
                <a:gd name="T38" fmla="*/ 8 w 32"/>
                <a:gd name="T39" fmla="*/ 0 h 36"/>
                <a:gd name="T40" fmla="*/ 5 w 32"/>
                <a:gd name="T41" fmla="*/ 0 h 36"/>
                <a:gd name="T42" fmla="*/ 3 w 32"/>
                <a:gd name="T43" fmla="*/ 1 h 36"/>
                <a:gd name="T44" fmla="*/ 2 w 32"/>
                <a:gd name="T45" fmla="*/ 1 h 36"/>
                <a:gd name="T46" fmla="*/ 2 w 32"/>
                <a:gd name="T47" fmla="*/ 3 h 36"/>
                <a:gd name="T48" fmla="*/ 3 w 32"/>
                <a:gd name="T49" fmla="*/ 5 h 36"/>
                <a:gd name="T50" fmla="*/ 4 w 32"/>
                <a:gd name="T51" fmla="*/ 7 h 36"/>
                <a:gd name="T52" fmla="*/ 4 w 32"/>
                <a:gd name="T53" fmla="*/ 9 h 36"/>
                <a:gd name="T54" fmla="*/ 4 w 32"/>
                <a:gd name="T55" fmla="*/ 12 h 36"/>
                <a:gd name="T56" fmla="*/ 5 w 32"/>
                <a:gd name="T57" fmla="*/ 14 h 36"/>
                <a:gd name="T58" fmla="*/ 5 w 32"/>
                <a:gd name="T59" fmla="*/ 18 h 36"/>
                <a:gd name="T60" fmla="*/ 4 w 32"/>
                <a:gd name="T61" fmla="*/ 18 h 36"/>
                <a:gd name="T62" fmla="*/ 3 w 32"/>
                <a:gd name="T63" fmla="*/ 21 h 36"/>
                <a:gd name="T64" fmla="*/ 2 w 32"/>
                <a:gd name="T65" fmla="*/ 22 h 36"/>
                <a:gd name="T66" fmla="*/ 2 w 32"/>
                <a:gd name="T67" fmla="*/ 25 h 36"/>
                <a:gd name="T68" fmla="*/ 1 w 32"/>
                <a:gd name="T69" fmla="*/ 27 h 36"/>
                <a:gd name="T70" fmla="*/ 0 w 32"/>
                <a:gd name="T71" fmla="*/ 30 h 36"/>
                <a:gd name="T72" fmla="*/ 0 w 32"/>
                <a:gd name="T73" fmla="*/ 33 h 36"/>
                <a:gd name="T74" fmla="*/ 1 w 32"/>
                <a:gd name="T75" fmla="*/ 33 h 36"/>
                <a:gd name="T76" fmla="*/ 3 w 32"/>
                <a:gd name="T77" fmla="*/ 32 h 36"/>
                <a:gd name="T78" fmla="*/ 5 w 32"/>
                <a:gd name="T79" fmla="*/ 33 h 36"/>
                <a:gd name="T80" fmla="*/ 8 w 32"/>
                <a:gd name="T81" fmla="*/ 33 h 36"/>
                <a:gd name="T82" fmla="*/ 12 w 32"/>
                <a:gd name="T83" fmla="*/ 33 h 36"/>
                <a:gd name="T84" fmla="*/ 15 w 32"/>
                <a:gd name="T85" fmla="*/ 33 h 36"/>
                <a:gd name="T86" fmla="*/ 17 w 32"/>
                <a:gd name="T87" fmla="*/ 34 h 36"/>
                <a:gd name="T88" fmla="*/ 20 w 32"/>
                <a:gd name="T89" fmla="*/ 35 h 36"/>
                <a:gd name="T90" fmla="*/ 23 w 32"/>
                <a:gd name="T91" fmla="*/ 35 h 36"/>
                <a:gd name="T92" fmla="*/ 24 w 32"/>
                <a:gd name="T93" fmla="*/ 35 h 36"/>
                <a:gd name="T94" fmla="*/ 28 w 32"/>
                <a:gd name="T95" fmla="*/ 35 h 36"/>
                <a:gd name="T96" fmla="*/ 29 w 32"/>
                <a:gd name="T97" fmla="*/ 34 h 36"/>
                <a:gd name="T98" fmla="*/ 26 w 32"/>
                <a:gd name="T99" fmla="*/ 27 h 36"/>
                <a:gd name="T100" fmla="*/ 26 w 32"/>
                <a:gd name="T101" fmla="*/ 22 h 36"/>
                <a:gd name="T102" fmla="*/ 27 w 32"/>
                <a:gd name="T103" fmla="*/ 21 h 36"/>
                <a:gd name="T104" fmla="*/ 30 w 32"/>
                <a:gd name="T105" fmla="*/ 21 h 36"/>
                <a:gd name="T106" fmla="*/ 31 w 32"/>
                <a:gd name="T10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36">
                  <a:moveTo>
                    <a:pt x="31" y="18"/>
                  </a:moveTo>
                  <a:cubicBezTo>
                    <a:pt x="31" y="18"/>
                    <a:pt x="31" y="18"/>
                    <a:pt x="31" y="18"/>
                  </a:cubicBezTo>
                  <a:cubicBezTo>
                    <a:pt x="31" y="17"/>
                    <a:pt x="31" y="17"/>
                    <a:pt x="31" y="17"/>
                  </a:cubicBezTo>
                  <a:cubicBezTo>
                    <a:pt x="31" y="16"/>
                    <a:pt x="31" y="16"/>
                    <a:pt x="31" y="15"/>
                  </a:cubicBezTo>
                  <a:cubicBezTo>
                    <a:pt x="31" y="15"/>
                    <a:pt x="31" y="15"/>
                    <a:pt x="31" y="15"/>
                  </a:cubicBezTo>
                  <a:cubicBezTo>
                    <a:pt x="31" y="15"/>
                    <a:pt x="31" y="15"/>
                    <a:pt x="30" y="15"/>
                  </a:cubicBezTo>
                  <a:cubicBezTo>
                    <a:pt x="30" y="15"/>
                    <a:pt x="29" y="15"/>
                    <a:pt x="29" y="15"/>
                  </a:cubicBezTo>
                  <a:cubicBezTo>
                    <a:pt x="29" y="15"/>
                    <a:pt x="28" y="15"/>
                    <a:pt x="28" y="15"/>
                  </a:cubicBezTo>
                  <a:cubicBezTo>
                    <a:pt x="28" y="15"/>
                    <a:pt x="27" y="16"/>
                    <a:pt x="27" y="15"/>
                  </a:cubicBezTo>
                  <a:cubicBezTo>
                    <a:pt x="27" y="15"/>
                    <a:pt x="27" y="15"/>
                    <a:pt x="27" y="15"/>
                  </a:cubicBezTo>
                  <a:cubicBezTo>
                    <a:pt x="27" y="14"/>
                    <a:pt x="27" y="14"/>
                    <a:pt x="27" y="14"/>
                  </a:cubicBezTo>
                  <a:cubicBezTo>
                    <a:pt x="27" y="13"/>
                    <a:pt x="27" y="13"/>
                    <a:pt x="27" y="12"/>
                  </a:cubicBezTo>
                  <a:cubicBezTo>
                    <a:pt x="27" y="12"/>
                    <a:pt x="26" y="11"/>
                    <a:pt x="26" y="11"/>
                  </a:cubicBezTo>
                  <a:cubicBezTo>
                    <a:pt x="26" y="10"/>
                    <a:pt x="26" y="10"/>
                    <a:pt x="26" y="9"/>
                  </a:cubicBezTo>
                  <a:cubicBezTo>
                    <a:pt x="26" y="8"/>
                    <a:pt x="26" y="8"/>
                    <a:pt x="26" y="7"/>
                  </a:cubicBezTo>
                  <a:cubicBezTo>
                    <a:pt x="26" y="7"/>
                    <a:pt x="26" y="7"/>
                    <a:pt x="26" y="6"/>
                  </a:cubicBezTo>
                  <a:cubicBezTo>
                    <a:pt x="26" y="6"/>
                    <a:pt x="26" y="6"/>
                    <a:pt x="26" y="5"/>
                  </a:cubicBezTo>
                  <a:cubicBezTo>
                    <a:pt x="26" y="5"/>
                    <a:pt x="26" y="5"/>
                    <a:pt x="26" y="4"/>
                  </a:cubicBezTo>
                  <a:cubicBezTo>
                    <a:pt x="26" y="4"/>
                    <a:pt x="25" y="4"/>
                    <a:pt x="25" y="4"/>
                  </a:cubicBezTo>
                  <a:cubicBezTo>
                    <a:pt x="24" y="4"/>
                    <a:pt x="23" y="5"/>
                    <a:pt x="23" y="4"/>
                  </a:cubicBezTo>
                  <a:cubicBezTo>
                    <a:pt x="23" y="4"/>
                    <a:pt x="23" y="4"/>
                    <a:pt x="23" y="4"/>
                  </a:cubicBezTo>
                  <a:cubicBezTo>
                    <a:pt x="23" y="3"/>
                    <a:pt x="22" y="4"/>
                    <a:pt x="22" y="3"/>
                  </a:cubicBezTo>
                  <a:cubicBezTo>
                    <a:pt x="21" y="3"/>
                    <a:pt x="21" y="3"/>
                    <a:pt x="21" y="4"/>
                  </a:cubicBezTo>
                  <a:cubicBezTo>
                    <a:pt x="20" y="4"/>
                    <a:pt x="20" y="4"/>
                    <a:pt x="20" y="4"/>
                  </a:cubicBezTo>
                  <a:cubicBezTo>
                    <a:pt x="20" y="5"/>
                    <a:pt x="20" y="5"/>
                    <a:pt x="20" y="5"/>
                  </a:cubicBezTo>
                  <a:cubicBezTo>
                    <a:pt x="20" y="6"/>
                    <a:pt x="20" y="6"/>
                    <a:pt x="20" y="6"/>
                  </a:cubicBezTo>
                  <a:cubicBezTo>
                    <a:pt x="20" y="6"/>
                    <a:pt x="19" y="6"/>
                    <a:pt x="19" y="6"/>
                  </a:cubicBezTo>
                  <a:cubicBezTo>
                    <a:pt x="19" y="6"/>
                    <a:pt x="18" y="6"/>
                    <a:pt x="18" y="6"/>
                  </a:cubicBezTo>
                  <a:cubicBezTo>
                    <a:pt x="17" y="6"/>
                    <a:pt x="17" y="6"/>
                    <a:pt x="17" y="6"/>
                  </a:cubicBezTo>
                  <a:cubicBezTo>
                    <a:pt x="16" y="6"/>
                    <a:pt x="16" y="7"/>
                    <a:pt x="16" y="7"/>
                  </a:cubicBezTo>
                  <a:cubicBezTo>
                    <a:pt x="15" y="7"/>
                    <a:pt x="15" y="6"/>
                    <a:pt x="15" y="6"/>
                  </a:cubicBezTo>
                  <a:cubicBezTo>
                    <a:pt x="14" y="6"/>
                    <a:pt x="14" y="5"/>
                    <a:pt x="14" y="5"/>
                  </a:cubicBezTo>
                  <a:cubicBezTo>
                    <a:pt x="14" y="5"/>
                    <a:pt x="14" y="4"/>
                    <a:pt x="14" y="4"/>
                  </a:cubicBezTo>
                  <a:cubicBezTo>
                    <a:pt x="13" y="4"/>
                    <a:pt x="13" y="3"/>
                    <a:pt x="13" y="3"/>
                  </a:cubicBezTo>
                  <a:cubicBezTo>
                    <a:pt x="13" y="2"/>
                    <a:pt x="13" y="2"/>
                    <a:pt x="13" y="2"/>
                  </a:cubicBezTo>
                  <a:cubicBezTo>
                    <a:pt x="13" y="1"/>
                    <a:pt x="13" y="1"/>
                    <a:pt x="13" y="1"/>
                  </a:cubicBezTo>
                  <a:cubicBezTo>
                    <a:pt x="13" y="1"/>
                    <a:pt x="13" y="1"/>
                    <a:pt x="13" y="0"/>
                  </a:cubicBezTo>
                  <a:cubicBezTo>
                    <a:pt x="13" y="0"/>
                    <a:pt x="12" y="0"/>
                    <a:pt x="12" y="0"/>
                  </a:cubicBezTo>
                  <a:cubicBezTo>
                    <a:pt x="11" y="0"/>
                    <a:pt x="11" y="0"/>
                    <a:pt x="10" y="0"/>
                  </a:cubicBezTo>
                  <a:cubicBezTo>
                    <a:pt x="9" y="0"/>
                    <a:pt x="9" y="0"/>
                    <a:pt x="8" y="0"/>
                  </a:cubicBezTo>
                  <a:cubicBezTo>
                    <a:pt x="8" y="0"/>
                    <a:pt x="8" y="0"/>
                    <a:pt x="7" y="0"/>
                  </a:cubicBezTo>
                  <a:cubicBezTo>
                    <a:pt x="6" y="0"/>
                    <a:pt x="6" y="0"/>
                    <a:pt x="5" y="0"/>
                  </a:cubicBezTo>
                  <a:cubicBezTo>
                    <a:pt x="5" y="0"/>
                    <a:pt x="4" y="0"/>
                    <a:pt x="4" y="0"/>
                  </a:cubicBezTo>
                  <a:cubicBezTo>
                    <a:pt x="4" y="0"/>
                    <a:pt x="4" y="1"/>
                    <a:pt x="3" y="1"/>
                  </a:cubicBezTo>
                  <a:cubicBezTo>
                    <a:pt x="3" y="1"/>
                    <a:pt x="3" y="1"/>
                    <a:pt x="3" y="1"/>
                  </a:cubicBezTo>
                  <a:cubicBezTo>
                    <a:pt x="2" y="1"/>
                    <a:pt x="2" y="1"/>
                    <a:pt x="2" y="1"/>
                  </a:cubicBezTo>
                  <a:cubicBezTo>
                    <a:pt x="2" y="1"/>
                    <a:pt x="2" y="1"/>
                    <a:pt x="2" y="1"/>
                  </a:cubicBezTo>
                  <a:cubicBezTo>
                    <a:pt x="1" y="2"/>
                    <a:pt x="2" y="2"/>
                    <a:pt x="2" y="3"/>
                  </a:cubicBezTo>
                  <a:cubicBezTo>
                    <a:pt x="2" y="3"/>
                    <a:pt x="2" y="3"/>
                    <a:pt x="3" y="3"/>
                  </a:cubicBezTo>
                  <a:cubicBezTo>
                    <a:pt x="3" y="4"/>
                    <a:pt x="3" y="4"/>
                    <a:pt x="3" y="5"/>
                  </a:cubicBezTo>
                  <a:cubicBezTo>
                    <a:pt x="3" y="5"/>
                    <a:pt x="3" y="6"/>
                    <a:pt x="4" y="6"/>
                  </a:cubicBezTo>
                  <a:cubicBezTo>
                    <a:pt x="4" y="6"/>
                    <a:pt x="4" y="6"/>
                    <a:pt x="4" y="7"/>
                  </a:cubicBezTo>
                  <a:cubicBezTo>
                    <a:pt x="4" y="7"/>
                    <a:pt x="5" y="8"/>
                    <a:pt x="4" y="8"/>
                  </a:cubicBezTo>
                  <a:cubicBezTo>
                    <a:pt x="4" y="9"/>
                    <a:pt x="4" y="9"/>
                    <a:pt x="4" y="9"/>
                  </a:cubicBezTo>
                  <a:cubicBezTo>
                    <a:pt x="4" y="10"/>
                    <a:pt x="4" y="10"/>
                    <a:pt x="4" y="10"/>
                  </a:cubicBezTo>
                  <a:cubicBezTo>
                    <a:pt x="4" y="11"/>
                    <a:pt x="4" y="11"/>
                    <a:pt x="4" y="12"/>
                  </a:cubicBezTo>
                  <a:cubicBezTo>
                    <a:pt x="4" y="12"/>
                    <a:pt x="5" y="13"/>
                    <a:pt x="5" y="13"/>
                  </a:cubicBezTo>
                  <a:cubicBezTo>
                    <a:pt x="5" y="14"/>
                    <a:pt x="5" y="14"/>
                    <a:pt x="5" y="14"/>
                  </a:cubicBezTo>
                  <a:cubicBezTo>
                    <a:pt x="5" y="15"/>
                    <a:pt x="6" y="15"/>
                    <a:pt x="6" y="16"/>
                  </a:cubicBezTo>
                  <a:cubicBezTo>
                    <a:pt x="6" y="17"/>
                    <a:pt x="5" y="17"/>
                    <a:pt x="5" y="18"/>
                  </a:cubicBezTo>
                  <a:cubicBezTo>
                    <a:pt x="5" y="18"/>
                    <a:pt x="5" y="18"/>
                    <a:pt x="5" y="18"/>
                  </a:cubicBezTo>
                  <a:cubicBezTo>
                    <a:pt x="5" y="18"/>
                    <a:pt x="4" y="18"/>
                    <a:pt x="4" y="18"/>
                  </a:cubicBezTo>
                  <a:cubicBezTo>
                    <a:pt x="4" y="19"/>
                    <a:pt x="4" y="19"/>
                    <a:pt x="3" y="19"/>
                  </a:cubicBezTo>
                  <a:cubicBezTo>
                    <a:pt x="3" y="19"/>
                    <a:pt x="3" y="20"/>
                    <a:pt x="3" y="21"/>
                  </a:cubicBezTo>
                  <a:cubicBezTo>
                    <a:pt x="3" y="21"/>
                    <a:pt x="3" y="21"/>
                    <a:pt x="3" y="22"/>
                  </a:cubicBezTo>
                  <a:cubicBezTo>
                    <a:pt x="2" y="22"/>
                    <a:pt x="2" y="22"/>
                    <a:pt x="2" y="22"/>
                  </a:cubicBezTo>
                  <a:cubicBezTo>
                    <a:pt x="2" y="23"/>
                    <a:pt x="2" y="23"/>
                    <a:pt x="2" y="24"/>
                  </a:cubicBezTo>
                  <a:cubicBezTo>
                    <a:pt x="2" y="24"/>
                    <a:pt x="2" y="25"/>
                    <a:pt x="2" y="25"/>
                  </a:cubicBezTo>
                  <a:cubicBezTo>
                    <a:pt x="2" y="26"/>
                    <a:pt x="2" y="26"/>
                    <a:pt x="2" y="26"/>
                  </a:cubicBezTo>
                  <a:cubicBezTo>
                    <a:pt x="1" y="26"/>
                    <a:pt x="1" y="27"/>
                    <a:pt x="1" y="27"/>
                  </a:cubicBezTo>
                  <a:cubicBezTo>
                    <a:pt x="1" y="27"/>
                    <a:pt x="1" y="28"/>
                    <a:pt x="0" y="28"/>
                  </a:cubicBezTo>
                  <a:cubicBezTo>
                    <a:pt x="0" y="29"/>
                    <a:pt x="0" y="29"/>
                    <a:pt x="0" y="30"/>
                  </a:cubicBezTo>
                  <a:cubicBezTo>
                    <a:pt x="0" y="31"/>
                    <a:pt x="0" y="31"/>
                    <a:pt x="0" y="32"/>
                  </a:cubicBezTo>
                  <a:cubicBezTo>
                    <a:pt x="0" y="32"/>
                    <a:pt x="0" y="32"/>
                    <a:pt x="0" y="33"/>
                  </a:cubicBezTo>
                  <a:cubicBezTo>
                    <a:pt x="0" y="33"/>
                    <a:pt x="0" y="33"/>
                    <a:pt x="0" y="33"/>
                  </a:cubicBezTo>
                  <a:cubicBezTo>
                    <a:pt x="1" y="33"/>
                    <a:pt x="1" y="33"/>
                    <a:pt x="1" y="33"/>
                  </a:cubicBezTo>
                  <a:cubicBezTo>
                    <a:pt x="2" y="33"/>
                    <a:pt x="2" y="33"/>
                    <a:pt x="2" y="33"/>
                  </a:cubicBezTo>
                  <a:cubicBezTo>
                    <a:pt x="3" y="33"/>
                    <a:pt x="3" y="32"/>
                    <a:pt x="3" y="32"/>
                  </a:cubicBezTo>
                  <a:cubicBezTo>
                    <a:pt x="3" y="32"/>
                    <a:pt x="4" y="33"/>
                    <a:pt x="4" y="33"/>
                  </a:cubicBezTo>
                  <a:cubicBezTo>
                    <a:pt x="4" y="33"/>
                    <a:pt x="4" y="33"/>
                    <a:pt x="5" y="33"/>
                  </a:cubicBezTo>
                  <a:cubicBezTo>
                    <a:pt x="5" y="33"/>
                    <a:pt x="5" y="33"/>
                    <a:pt x="6" y="34"/>
                  </a:cubicBezTo>
                  <a:cubicBezTo>
                    <a:pt x="7" y="34"/>
                    <a:pt x="7" y="33"/>
                    <a:pt x="8" y="33"/>
                  </a:cubicBezTo>
                  <a:cubicBezTo>
                    <a:pt x="9" y="33"/>
                    <a:pt x="9" y="33"/>
                    <a:pt x="10" y="33"/>
                  </a:cubicBezTo>
                  <a:cubicBezTo>
                    <a:pt x="10" y="33"/>
                    <a:pt x="11" y="33"/>
                    <a:pt x="12" y="33"/>
                  </a:cubicBezTo>
                  <a:cubicBezTo>
                    <a:pt x="12" y="33"/>
                    <a:pt x="13" y="33"/>
                    <a:pt x="13" y="34"/>
                  </a:cubicBezTo>
                  <a:cubicBezTo>
                    <a:pt x="14" y="34"/>
                    <a:pt x="14" y="33"/>
                    <a:pt x="15" y="33"/>
                  </a:cubicBezTo>
                  <a:cubicBezTo>
                    <a:pt x="16" y="33"/>
                    <a:pt x="16" y="33"/>
                    <a:pt x="17" y="34"/>
                  </a:cubicBezTo>
                  <a:cubicBezTo>
                    <a:pt x="17" y="34"/>
                    <a:pt x="17" y="34"/>
                    <a:pt x="17" y="34"/>
                  </a:cubicBezTo>
                  <a:cubicBezTo>
                    <a:pt x="18" y="35"/>
                    <a:pt x="18" y="35"/>
                    <a:pt x="18" y="35"/>
                  </a:cubicBezTo>
                  <a:cubicBezTo>
                    <a:pt x="19" y="35"/>
                    <a:pt x="19" y="35"/>
                    <a:pt x="20" y="35"/>
                  </a:cubicBezTo>
                  <a:cubicBezTo>
                    <a:pt x="21" y="35"/>
                    <a:pt x="21" y="35"/>
                    <a:pt x="22" y="35"/>
                  </a:cubicBezTo>
                  <a:cubicBezTo>
                    <a:pt x="22" y="35"/>
                    <a:pt x="22" y="35"/>
                    <a:pt x="23" y="35"/>
                  </a:cubicBezTo>
                  <a:cubicBezTo>
                    <a:pt x="23" y="36"/>
                    <a:pt x="23" y="35"/>
                    <a:pt x="24" y="35"/>
                  </a:cubicBezTo>
                  <a:cubicBezTo>
                    <a:pt x="24" y="35"/>
                    <a:pt x="24" y="35"/>
                    <a:pt x="24" y="35"/>
                  </a:cubicBezTo>
                  <a:cubicBezTo>
                    <a:pt x="25" y="35"/>
                    <a:pt x="26" y="35"/>
                    <a:pt x="27" y="35"/>
                  </a:cubicBezTo>
                  <a:cubicBezTo>
                    <a:pt x="27" y="35"/>
                    <a:pt x="27" y="35"/>
                    <a:pt x="28" y="35"/>
                  </a:cubicBezTo>
                  <a:cubicBezTo>
                    <a:pt x="28" y="34"/>
                    <a:pt x="28" y="34"/>
                    <a:pt x="29" y="34"/>
                  </a:cubicBezTo>
                  <a:cubicBezTo>
                    <a:pt x="29" y="34"/>
                    <a:pt x="29" y="34"/>
                    <a:pt x="29" y="34"/>
                  </a:cubicBezTo>
                  <a:cubicBezTo>
                    <a:pt x="26" y="30"/>
                    <a:pt x="26" y="30"/>
                    <a:pt x="26" y="30"/>
                  </a:cubicBezTo>
                  <a:cubicBezTo>
                    <a:pt x="26" y="29"/>
                    <a:pt x="26" y="28"/>
                    <a:pt x="26" y="27"/>
                  </a:cubicBezTo>
                  <a:cubicBezTo>
                    <a:pt x="26" y="26"/>
                    <a:pt x="26" y="25"/>
                    <a:pt x="26" y="24"/>
                  </a:cubicBezTo>
                  <a:cubicBezTo>
                    <a:pt x="26" y="24"/>
                    <a:pt x="26" y="23"/>
                    <a:pt x="26" y="22"/>
                  </a:cubicBezTo>
                  <a:cubicBezTo>
                    <a:pt x="26" y="22"/>
                    <a:pt x="26" y="21"/>
                    <a:pt x="26" y="21"/>
                  </a:cubicBezTo>
                  <a:cubicBezTo>
                    <a:pt x="26" y="21"/>
                    <a:pt x="27" y="21"/>
                    <a:pt x="27" y="21"/>
                  </a:cubicBezTo>
                  <a:cubicBezTo>
                    <a:pt x="28" y="21"/>
                    <a:pt x="28" y="21"/>
                    <a:pt x="29" y="21"/>
                  </a:cubicBezTo>
                  <a:cubicBezTo>
                    <a:pt x="29" y="21"/>
                    <a:pt x="29" y="21"/>
                    <a:pt x="30" y="21"/>
                  </a:cubicBezTo>
                  <a:cubicBezTo>
                    <a:pt x="30" y="21"/>
                    <a:pt x="31" y="21"/>
                    <a:pt x="31" y="21"/>
                  </a:cubicBezTo>
                  <a:cubicBezTo>
                    <a:pt x="32" y="21"/>
                    <a:pt x="31" y="20"/>
                    <a:pt x="31" y="20"/>
                  </a:cubicBezTo>
                  <a:cubicBezTo>
                    <a:pt x="31" y="19"/>
                    <a:pt x="31" y="19"/>
                    <a:pt x="31" y="18"/>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23" name="Freeform 113"/>
            <p:cNvSpPr>
              <a:spLocks/>
            </p:cNvSpPr>
            <p:nvPr/>
          </p:nvSpPr>
          <p:spPr bwMode="auto">
            <a:xfrm>
              <a:off x="9941822" y="6082805"/>
              <a:ext cx="478573" cy="562920"/>
            </a:xfrm>
            <a:custGeom>
              <a:avLst/>
              <a:gdLst>
                <a:gd name="T0" fmla="*/ 27 w 29"/>
                <a:gd name="T1" fmla="*/ 29 h 35"/>
                <a:gd name="T2" fmla="*/ 27 w 29"/>
                <a:gd name="T3" fmla="*/ 26 h 35"/>
                <a:gd name="T4" fmla="*/ 26 w 29"/>
                <a:gd name="T5" fmla="*/ 24 h 35"/>
                <a:gd name="T6" fmla="*/ 27 w 29"/>
                <a:gd name="T7" fmla="*/ 22 h 35"/>
                <a:gd name="T8" fmla="*/ 26 w 29"/>
                <a:gd name="T9" fmla="*/ 20 h 35"/>
                <a:gd name="T10" fmla="*/ 26 w 29"/>
                <a:gd name="T11" fmla="*/ 18 h 35"/>
                <a:gd name="T12" fmla="*/ 26 w 29"/>
                <a:gd name="T13" fmla="*/ 17 h 35"/>
                <a:gd name="T14" fmla="*/ 28 w 29"/>
                <a:gd name="T15" fmla="*/ 16 h 35"/>
                <a:gd name="T16" fmla="*/ 28 w 29"/>
                <a:gd name="T17" fmla="*/ 15 h 35"/>
                <a:gd name="T18" fmla="*/ 27 w 29"/>
                <a:gd name="T19" fmla="*/ 14 h 35"/>
                <a:gd name="T20" fmla="*/ 26 w 29"/>
                <a:gd name="T21" fmla="*/ 14 h 35"/>
                <a:gd name="T22" fmla="*/ 24 w 29"/>
                <a:gd name="T23" fmla="*/ 13 h 35"/>
                <a:gd name="T24" fmla="*/ 22 w 29"/>
                <a:gd name="T25" fmla="*/ 9 h 35"/>
                <a:gd name="T26" fmla="*/ 19 w 29"/>
                <a:gd name="T27" fmla="*/ 7 h 35"/>
                <a:gd name="T28" fmla="*/ 15 w 29"/>
                <a:gd name="T29" fmla="*/ 5 h 35"/>
                <a:gd name="T30" fmla="*/ 13 w 29"/>
                <a:gd name="T31" fmla="*/ 3 h 35"/>
                <a:gd name="T32" fmla="*/ 14 w 29"/>
                <a:gd name="T33" fmla="*/ 2 h 35"/>
                <a:gd name="T34" fmla="*/ 13 w 29"/>
                <a:gd name="T35" fmla="*/ 1 h 35"/>
                <a:gd name="T36" fmla="*/ 12 w 29"/>
                <a:gd name="T37" fmla="*/ 0 h 35"/>
                <a:gd name="T38" fmla="*/ 10 w 29"/>
                <a:gd name="T39" fmla="*/ 0 h 35"/>
                <a:gd name="T40" fmla="*/ 9 w 29"/>
                <a:gd name="T41" fmla="*/ 2 h 35"/>
                <a:gd name="T42" fmla="*/ 8 w 29"/>
                <a:gd name="T43" fmla="*/ 4 h 35"/>
                <a:gd name="T44" fmla="*/ 7 w 29"/>
                <a:gd name="T45" fmla="*/ 4 h 35"/>
                <a:gd name="T46" fmla="*/ 4 w 29"/>
                <a:gd name="T47" fmla="*/ 4 h 35"/>
                <a:gd name="T48" fmla="*/ 5 w 29"/>
                <a:gd name="T49" fmla="*/ 5 h 35"/>
                <a:gd name="T50" fmla="*/ 5 w 29"/>
                <a:gd name="T51" fmla="*/ 7 h 35"/>
                <a:gd name="T52" fmla="*/ 4 w 29"/>
                <a:gd name="T53" fmla="*/ 7 h 35"/>
                <a:gd name="T54" fmla="*/ 5 w 29"/>
                <a:gd name="T55" fmla="*/ 9 h 35"/>
                <a:gd name="T56" fmla="*/ 4 w 29"/>
                <a:gd name="T57" fmla="*/ 10 h 35"/>
                <a:gd name="T58" fmla="*/ 4 w 29"/>
                <a:gd name="T59" fmla="*/ 12 h 35"/>
                <a:gd name="T60" fmla="*/ 3 w 29"/>
                <a:gd name="T61" fmla="*/ 13 h 35"/>
                <a:gd name="T62" fmla="*/ 2 w 29"/>
                <a:gd name="T63" fmla="*/ 12 h 35"/>
                <a:gd name="T64" fmla="*/ 1 w 29"/>
                <a:gd name="T65" fmla="*/ 11 h 35"/>
                <a:gd name="T66" fmla="*/ 1 w 29"/>
                <a:gd name="T67" fmla="*/ 14 h 35"/>
                <a:gd name="T68" fmla="*/ 2 w 29"/>
                <a:gd name="T69" fmla="*/ 17 h 35"/>
                <a:gd name="T70" fmla="*/ 2 w 29"/>
                <a:gd name="T71" fmla="*/ 18 h 35"/>
                <a:gd name="T72" fmla="*/ 2 w 29"/>
                <a:gd name="T73" fmla="*/ 20 h 35"/>
                <a:gd name="T74" fmla="*/ 3 w 29"/>
                <a:gd name="T75" fmla="*/ 22 h 35"/>
                <a:gd name="T76" fmla="*/ 4 w 29"/>
                <a:gd name="T77" fmla="*/ 24 h 35"/>
                <a:gd name="T78" fmla="*/ 5 w 29"/>
                <a:gd name="T79" fmla="*/ 26 h 35"/>
                <a:gd name="T80" fmla="*/ 6 w 29"/>
                <a:gd name="T81" fmla="*/ 25 h 35"/>
                <a:gd name="T82" fmla="*/ 8 w 29"/>
                <a:gd name="T83" fmla="*/ 26 h 35"/>
                <a:gd name="T84" fmla="*/ 11 w 29"/>
                <a:gd name="T85" fmla="*/ 28 h 35"/>
                <a:gd name="T86" fmla="*/ 13 w 29"/>
                <a:gd name="T87" fmla="*/ 29 h 35"/>
                <a:gd name="T88" fmla="*/ 14 w 29"/>
                <a:gd name="T89" fmla="*/ 30 h 35"/>
                <a:gd name="T90" fmla="*/ 15 w 29"/>
                <a:gd name="T91" fmla="*/ 33 h 35"/>
                <a:gd name="T92" fmla="*/ 15 w 29"/>
                <a:gd name="T93" fmla="*/ 34 h 35"/>
                <a:gd name="T94" fmla="*/ 16 w 29"/>
                <a:gd name="T95" fmla="*/ 34 h 35"/>
                <a:gd name="T96" fmla="*/ 18 w 29"/>
                <a:gd name="T97" fmla="*/ 34 h 35"/>
                <a:gd name="T98" fmla="*/ 19 w 29"/>
                <a:gd name="T99" fmla="*/ 35 h 35"/>
                <a:gd name="T100" fmla="*/ 20 w 29"/>
                <a:gd name="T101" fmla="*/ 34 h 35"/>
                <a:gd name="T102" fmla="*/ 22 w 29"/>
                <a:gd name="T103" fmla="*/ 34 h 35"/>
                <a:gd name="T104" fmla="*/ 23 w 29"/>
                <a:gd name="T105" fmla="*/ 33 h 35"/>
                <a:gd name="T106" fmla="*/ 25 w 29"/>
                <a:gd name="T107" fmla="*/ 33 h 35"/>
                <a:gd name="T108" fmla="*/ 26 w 29"/>
                <a:gd name="T109" fmla="*/ 33 h 35"/>
                <a:gd name="T110" fmla="*/ 27 w 29"/>
                <a:gd name="T111" fmla="*/ 32 h 35"/>
                <a:gd name="T112" fmla="*/ 28 w 29"/>
                <a:gd name="T113" fmla="*/ 31 h 35"/>
                <a:gd name="T114" fmla="*/ 29 w 29"/>
                <a:gd name="T11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35">
                  <a:moveTo>
                    <a:pt x="28" y="30"/>
                  </a:moveTo>
                  <a:cubicBezTo>
                    <a:pt x="27" y="30"/>
                    <a:pt x="27" y="29"/>
                    <a:pt x="27" y="29"/>
                  </a:cubicBezTo>
                  <a:cubicBezTo>
                    <a:pt x="27" y="28"/>
                    <a:pt x="27" y="28"/>
                    <a:pt x="27" y="27"/>
                  </a:cubicBezTo>
                  <a:cubicBezTo>
                    <a:pt x="27" y="27"/>
                    <a:pt x="27" y="27"/>
                    <a:pt x="27" y="26"/>
                  </a:cubicBezTo>
                  <a:cubicBezTo>
                    <a:pt x="26" y="26"/>
                    <a:pt x="27" y="25"/>
                    <a:pt x="26" y="25"/>
                  </a:cubicBezTo>
                  <a:cubicBezTo>
                    <a:pt x="26" y="24"/>
                    <a:pt x="26" y="24"/>
                    <a:pt x="26" y="24"/>
                  </a:cubicBezTo>
                  <a:cubicBezTo>
                    <a:pt x="26" y="23"/>
                    <a:pt x="26" y="23"/>
                    <a:pt x="26" y="23"/>
                  </a:cubicBezTo>
                  <a:cubicBezTo>
                    <a:pt x="27" y="22"/>
                    <a:pt x="27" y="22"/>
                    <a:pt x="27" y="22"/>
                  </a:cubicBezTo>
                  <a:cubicBezTo>
                    <a:pt x="27" y="21"/>
                    <a:pt x="27" y="21"/>
                    <a:pt x="27" y="20"/>
                  </a:cubicBezTo>
                  <a:cubicBezTo>
                    <a:pt x="27" y="20"/>
                    <a:pt x="26" y="20"/>
                    <a:pt x="26" y="20"/>
                  </a:cubicBezTo>
                  <a:cubicBezTo>
                    <a:pt x="26" y="19"/>
                    <a:pt x="26" y="19"/>
                    <a:pt x="25" y="19"/>
                  </a:cubicBezTo>
                  <a:cubicBezTo>
                    <a:pt x="25" y="18"/>
                    <a:pt x="26" y="18"/>
                    <a:pt x="26" y="18"/>
                  </a:cubicBezTo>
                  <a:cubicBezTo>
                    <a:pt x="26" y="17"/>
                    <a:pt x="26" y="17"/>
                    <a:pt x="26" y="17"/>
                  </a:cubicBezTo>
                  <a:cubicBezTo>
                    <a:pt x="26" y="17"/>
                    <a:pt x="26" y="17"/>
                    <a:pt x="26" y="17"/>
                  </a:cubicBezTo>
                  <a:cubicBezTo>
                    <a:pt x="27" y="17"/>
                    <a:pt x="27" y="16"/>
                    <a:pt x="28" y="16"/>
                  </a:cubicBezTo>
                  <a:cubicBezTo>
                    <a:pt x="28" y="16"/>
                    <a:pt x="28" y="17"/>
                    <a:pt x="28" y="16"/>
                  </a:cubicBezTo>
                  <a:cubicBezTo>
                    <a:pt x="29" y="16"/>
                    <a:pt x="29" y="16"/>
                    <a:pt x="28" y="16"/>
                  </a:cubicBezTo>
                  <a:cubicBezTo>
                    <a:pt x="28" y="15"/>
                    <a:pt x="28" y="15"/>
                    <a:pt x="28" y="15"/>
                  </a:cubicBezTo>
                  <a:cubicBezTo>
                    <a:pt x="28" y="15"/>
                    <a:pt x="28" y="15"/>
                    <a:pt x="28" y="14"/>
                  </a:cubicBezTo>
                  <a:cubicBezTo>
                    <a:pt x="27" y="14"/>
                    <a:pt x="27" y="14"/>
                    <a:pt x="27" y="14"/>
                  </a:cubicBezTo>
                  <a:cubicBezTo>
                    <a:pt x="27" y="14"/>
                    <a:pt x="27" y="14"/>
                    <a:pt x="27" y="14"/>
                  </a:cubicBezTo>
                  <a:cubicBezTo>
                    <a:pt x="27" y="14"/>
                    <a:pt x="26" y="14"/>
                    <a:pt x="26" y="14"/>
                  </a:cubicBezTo>
                  <a:cubicBezTo>
                    <a:pt x="26" y="14"/>
                    <a:pt x="25" y="14"/>
                    <a:pt x="25" y="13"/>
                  </a:cubicBezTo>
                  <a:cubicBezTo>
                    <a:pt x="24" y="13"/>
                    <a:pt x="24" y="13"/>
                    <a:pt x="24" y="13"/>
                  </a:cubicBezTo>
                  <a:cubicBezTo>
                    <a:pt x="23" y="12"/>
                    <a:pt x="23" y="12"/>
                    <a:pt x="22" y="11"/>
                  </a:cubicBezTo>
                  <a:cubicBezTo>
                    <a:pt x="22" y="10"/>
                    <a:pt x="23" y="10"/>
                    <a:pt x="22" y="9"/>
                  </a:cubicBezTo>
                  <a:cubicBezTo>
                    <a:pt x="22" y="9"/>
                    <a:pt x="21" y="9"/>
                    <a:pt x="21" y="8"/>
                  </a:cubicBezTo>
                  <a:cubicBezTo>
                    <a:pt x="20" y="8"/>
                    <a:pt x="20" y="8"/>
                    <a:pt x="19" y="7"/>
                  </a:cubicBezTo>
                  <a:cubicBezTo>
                    <a:pt x="19" y="7"/>
                    <a:pt x="18" y="6"/>
                    <a:pt x="18" y="6"/>
                  </a:cubicBezTo>
                  <a:cubicBezTo>
                    <a:pt x="17" y="5"/>
                    <a:pt x="16" y="5"/>
                    <a:pt x="15" y="5"/>
                  </a:cubicBezTo>
                  <a:cubicBezTo>
                    <a:pt x="15" y="5"/>
                    <a:pt x="14" y="4"/>
                    <a:pt x="13" y="4"/>
                  </a:cubicBezTo>
                  <a:cubicBezTo>
                    <a:pt x="13" y="3"/>
                    <a:pt x="13" y="3"/>
                    <a:pt x="13" y="3"/>
                  </a:cubicBezTo>
                  <a:cubicBezTo>
                    <a:pt x="14" y="3"/>
                    <a:pt x="13" y="3"/>
                    <a:pt x="13" y="3"/>
                  </a:cubicBezTo>
                  <a:cubicBezTo>
                    <a:pt x="13" y="2"/>
                    <a:pt x="14" y="2"/>
                    <a:pt x="14" y="2"/>
                  </a:cubicBezTo>
                  <a:cubicBezTo>
                    <a:pt x="14" y="2"/>
                    <a:pt x="14" y="2"/>
                    <a:pt x="14" y="1"/>
                  </a:cubicBezTo>
                  <a:cubicBezTo>
                    <a:pt x="14" y="1"/>
                    <a:pt x="14" y="1"/>
                    <a:pt x="13" y="1"/>
                  </a:cubicBezTo>
                  <a:cubicBezTo>
                    <a:pt x="13" y="1"/>
                    <a:pt x="13" y="1"/>
                    <a:pt x="13" y="0"/>
                  </a:cubicBezTo>
                  <a:cubicBezTo>
                    <a:pt x="12" y="0"/>
                    <a:pt x="12" y="0"/>
                    <a:pt x="12" y="0"/>
                  </a:cubicBezTo>
                  <a:cubicBezTo>
                    <a:pt x="12" y="0"/>
                    <a:pt x="12" y="0"/>
                    <a:pt x="11" y="0"/>
                  </a:cubicBezTo>
                  <a:cubicBezTo>
                    <a:pt x="11" y="0"/>
                    <a:pt x="11" y="0"/>
                    <a:pt x="10" y="0"/>
                  </a:cubicBezTo>
                  <a:cubicBezTo>
                    <a:pt x="10" y="1"/>
                    <a:pt x="9" y="1"/>
                    <a:pt x="9" y="1"/>
                  </a:cubicBezTo>
                  <a:cubicBezTo>
                    <a:pt x="9" y="1"/>
                    <a:pt x="9" y="1"/>
                    <a:pt x="9" y="2"/>
                  </a:cubicBezTo>
                  <a:cubicBezTo>
                    <a:pt x="8" y="2"/>
                    <a:pt x="8" y="2"/>
                    <a:pt x="8" y="3"/>
                  </a:cubicBezTo>
                  <a:cubicBezTo>
                    <a:pt x="8" y="3"/>
                    <a:pt x="8" y="3"/>
                    <a:pt x="8" y="4"/>
                  </a:cubicBezTo>
                  <a:cubicBezTo>
                    <a:pt x="8" y="4"/>
                    <a:pt x="8" y="4"/>
                    <a:pt x="8" y="4"/>
                  </a:cubicBezTo>
                  <a:cubicBezTo>
                    <a:pt x="7" y="4"/>
                    <a:pt x="7" y="4"/>
                    <a:pt x="7" y="4"/>
                  </a:cubicBezTo>
                  <a:cubicBezTo>
                    <a:pt x="6" y="4"/>
                    <a:pt x="6" y="3"/>
                    <a:pt x="5" y="4"/>
                  </a:cubicBezTo>
                  <a:cubicBezTo>
                    <a:pt x="5" y="4"/>
                    <a:pt x="4" y="4"/>
                    <a:pt x="4" y="4"/>
                  </a:cubicBezTo>
                  <a:cubicBezTo>
                    <a:pt x="4" y="5"/>
                    <a:pt x="4" y="5"/>
                    <a:pt x="4" y="5"/>
                  </a:cubicBezTo>
                  <a:cubicBezTo>
                    <a:pt x="5" y="5"/>
                    <a:pt x="5" y="5"/>
                    <a:pt x="5" y="5"/>
                  </a:cubicBezTo>
                  <a:cubicBezTo>
                    <a:pt x="5" y="6"/>
                    <a:pt x="5" y="6"/>
                    <a:pt x="5" y="6"/>
                  </a:cubicBezTo>
                  <a:cubicBezTo>
                    <a:pt x="5" y="6"/>
                    <a:pt x="6" y="7"/>
                    <a:pt x="5" y="7"/>
                  </a:cubicBezTo>
                  <a:cubicBezTo>
                    <a:pt x="5" y="7"/>
                    <a:pt x="5" y="8"/>
                    <a:pt x="5" y="8"/>
                  </a:cubicBezTo>
                  <a:cubicBezTo>
                    <a:pt x="5" y="8"/>
                    <a:pt x="5" y="7"/>
                    <a:pt x="4" y="7"/>
                  </a:cubicBezTo>
                  <a:cubicBezTo>
                    <a:pt x="4" y="8"/>
                    <a:pt x="4" y="8"/>
                    <a:pt x="4" y="8"/>
                  </a:cubicBezTo>
                  <a:cubicBezTo>
                    <a:pt x="4" y="8"/>
                    <a:pt x="4" y="8"/>
                    <a:pt x="5" y="9"/>
                  </a:cubicBezTo>
                  <a:cubicBezTo>
                    <a:pt x="5" y="9"/>
                    <a:pt x="5" y="9"/>
                    <a:pt x="5" y="9"/>
                  </a:cubicBezTo>
                  <a:cubicBezTo>
                    <a:pt x="5" y="10"/>
                    <a:pt x="5" y="10"/>
                    <a:pt x="4" y="10"/>
                  </a:cubicBezTo>
                  <a:cubicBezTo>
                    <a:pt x="4" y="11"/>
                    <a:pt x="4" y="11"/>
                    <a:pt x="4" y="11"/>
                  </a:cubicBezTo>
                  <a:cubicBezTo>
                    <a:pt x="4" y="12"/>
                    <a:pt x="4" y="12"/>
                    <a:pt x="4" y="12"/>
                  </a:cubicBezTo>
                  <a:cubicBezTo>
                    <a:pt x="4" y="13"/>
                    <a:pt x="4" y="13"/>
                    <a:pt x="3" y="13"/>
                  </a:cubicBezTo>
                  <a:cubicBezTo>
                    <a:pt x="3" y="13"/>
                    <a:pt x="3" y="13"/>
                    <a:pt x="3" y="13"/>
                  </a:cubicBezTo>
                  <a:cubicBezTo>
                    <a:pt x="2" y="13"/>
                    <a:pt x="2" y="13"/>
                    <a:pt x="2" y="13"/>
                  </a:cubicBezTo>
                  <a:cubicBezTo>
                    <a:pt x="2" y="12"/>
                    <a:pt x="2" y="12"/>
                    <a:pt x="2" y="12"/>
                  </a:cubicBezTo>
                  <a:cubicBezTo>
                    <a:pt x="2" y="11"/>
                    <a:pt x="2" y="11"/>
                    <a:pt x="1" y="11"/>
                  </a:cubicBezTo>
                  <a:cubicBezTo>
                    <a:pt x="1" y="11"/>
                    <a:pt x="1" y="11"/>
                    <a:pt x="1" y="11"/>
                  </a:cubicBezTo>
                  <a:cubicBezTo>
                    <a:pt x="0" y="12"/>
                    <a:pt x="1" y="12"/>
                    <a:pt x="1" y="13"/>
                  </a:cubicBezTo>
                  <a:cubicBezTo>
                    <a:pt x="1" y="13"/>
                    <a:pt x="1" y="13"/>
                    <a:pt x="1" y="14"/>
                  </a:cubicBezTo>
                  <a:cubicBezTo>
                    <a:pt x="1" y="14"/>
                    <a:pt x="1" y="14"/>
                    <a:pt x="1" y="15"/>
                  </a:cubicBezTo>
                  <a:cubicBezTo>
                    <a:pt x="1" y="16"/>
                    <a:pt x="1" y="16"/>
                    <a:pt x="2" y="17"/>
                  </a:cubicBezTo>
                  <a:cubicBezTo>
                    <a:pt x="2" y="17"/>
                    <a:pt x="2" y="17"/>
                    <a:pt x="2" y="17"/>
                  </a:cubicBezTo>
                  <a:cubicBezTo>
                    <a:pt x="2" y="18"/>
                    <a:pt x="1" y="18"/>
                    <a:pt x="2" y="18"/>
                  </a:cubicBezTo>
                  <a:cubicBezTo>
                    <a:pt x="2" y="19"/>
                    <a:pt x="2" y="19"/>
                    <a:pt x="2" y="19"/>
                  </a:cubicBezTo>
                  <a:cubicBezTo>
                    <a:pt x="2" y="20"/>
                    <a:pt x="2" y="20"/>
                    <a:pt x="2" y="20"/>
                  </a:cubicBezTo>
                  <a:cubicBezTo>
                    <a:pt x="2" y="21"/>
                    <a:pt x="3" y="20"/>
                    <a:pt x="3" y="21"/>
                  </a:cubicBezTo>
                  <a:cubicBezTo>
                    <a:pt x="3" y="21"/>
                    <a:pt x="3" y="22"/>
                    <a:pt x="3" y="22"/>
                  </a:cubicBezTo>
                  <a:cubicBezTo>
                    <a:pt x="3" y="23"/>
                    <a:pt x="4" y="23"/>
                    <a:pt x="4" y="23"/>
                  </a:cubicBezTo>
                  <a:cubicBezTo>
                    <a:pt x="4" y="24"/>
                    <a:pt x="4" y="24"/>
                    <a:pt x="4" y="24"/>
                  </a:cubicBezTo>
                  <a:cubicBezTo>
                    <a:pt x="4" y="25"/>
                    <a:pt x="5" y="25"/>
                    <a:pt x="5" y="25"/>
                  </a:cubicBezTo>
                  <a:cubicBezTo>
                    <a:pt x="5" y="25"/>
                    <a:pt x="5" y="26"/>
                    <a:pt x="5" y="26"/>
                  </a:cubicBezTo>
                  <a:cubicBezTo>
                    <a:pt x="5" y="26"/>
                    <a:pt x="5" y="26"/>
                    <a:pt x="5" y="26"/>
                  </a:cubicBezTo>
                  <a:cubicBezTo>
                    <a:pt x="6" y="26"/>
                    <a:pt x="6" y="26"/>
                    <a:pt x="6" y="25"/>
                  </a:cubicBezTo>
                  <a:cubicBezTo>
                    <a:pt x="6" y="26"/>
                    <a:pt x="6" y="26"/>
                    <a:pt x="6" y="26"/>
                  </a:cubicBezTo>
                  <a:cubicBezTo>
                    <a:pt x="7" y="26"/>
                    <a:pt x="7" y="26"/>
                    <a:pt x="8" y="26"/>
                  </a:cubicBezTo>
                  <a:cubicBezTo>
                    <a:pt x="8" y="27"/>
                    <a:pt x="9" y="27"/>
                    <a:pt x="9" y="27"/>
                  </a:cubicBezTo>
                  <a:cubicBezTo>
                    <a:pt x="10" y="28"/>
                    <a:pt x="10" y="28"/>
                    <a:pt x="11" y="28"/>
                  </a:cubicBezTo>
                  <a:cubicBezTo>
                    <a:pt x="11" y="28"/>
                    <a:pt x="12" y="28"/>
                    <a:pt x="12" y="28"/>
                  </a:cubicBezTo>
                  <a:cubicBezTo>
                    <a:pt x="12" y="28"/>
                    <a:pt x="13" y="28"/>
                    <a:pt x="13" y="29"/>
                  </a:cubicBezTo>
                  <a:cubicBezTo>
                    <a:pt x="13" y="29"/>
                    <a:pt x="14" y="29"/>
                    <a:pt x="14" y="29"/>
                  </a:cubicBezTo>
                  <a:cubicBezTo>
                    <a:pt x="14" y="30"/>
                    <a:pt x="14" y="30"/>
                    <a:pt x="14" y="30"/>
                  </a:cubicBezTo>
                  <a:cubicBezTo>
                    <a:pt x="15" y="31"/>
                    <a:pt x="14" y="31"/>
                    <a:pt x="14" y="31"/>
                  </a:cubicBezTo>
                  <a:cubicBezTo>
                    <a:pt x="15" y="32"/>
                    <a:pt x="14" y="32"/>
                    <a:pt x="15" y="33"/>
                  </a:cubicBezTo>
                  <a:cubicBezTo>
                    <a:pt x="15" y="33"/>
                    <a:pt x="15" y="33"/>
                    <a:pt x="15" y="33"/>
                  </a:cubicBezTo>
                  <a:cubicBezTo>
                    <a:pt x="15" y="34"/>
                    <a:pt x="15" y="34"/>
                    <a:pt x="15" y="34"/>
                  </a:cubicBezTo>
                  <a:cubicBezTo>
                    <a:pt x="15" y="34"/>
                    <a:pt x="15" y="34"/>
                    <a:pt x="15" y="34"/>
                  </a:cubicBezTo>
                  <a:cubicBezTo>
                    <a:pt x="15" y="34"/>
                    <a:pt x="15" y="34"/>
                    <a:pt x="16" y="34"/>
                  </a:cubicBezTo>
                  <a:cubicBezTo>
                    <a:pt x="16" y="34"/>
                    <a:pt x="16" y="34"/>
                    <a:pt x="17" y="34"/>
                  </a:cubicBezTo>
                  <a:cubicBezTo>
                    <a:pt x="17" y="34"/>
                    <a:pt x="17" y="34"/>
                    <a:pt x="18" y="34"/>
                  </a:cubicBezTo>
                  <a:cubicBezTo>
                    <a:pt x="18" y="34"/>
                    <a:pt x="18" y="34"/>
                    <a:pt x="18" y="34"/>
                  </a:cubicBezTo>
                  <a:cubicBezTo>
                    <a:pt x="18" y="35"/>
                    <a:pt x="19" y="35"/>
                    <a:pt x="19" y="35"/>
                  </a:cubicBezTo>
                  <a:cubicBezTo>
                    <a:pt x="19" y="34"/>
                    <a:pt x="19" y="34"/>
                    <a:pt x="20" y="34"/>
                  </a:cubicBezTo>
                  <a:cubicBezTo>
                    <a:pt x="20" y="34"/>
                    <a:pt x="20" y="34"/>
                    <a:pt x="20" y="34"/>
                  </a:cubicBezTo>
                  <a:cubicBezTo>
                    <a:pt x="21" y="34"/>
                    <a:pt x="21" y="35"/>
                    <a:pt x="21" y="35"/>
                  </a:cubicBezTo>
                  <a:cubicBezTo>
                    <a:pt x="22" y="35"/>
                    <a:pt x="22" y="34"/>
                    <a:pt x="22" y="34"/>
                  </a:cubicBezTo>
                  <a:cubicBezTo>
                    <a:pt x="22" y="34"/>
                    <a:pt x="22" y="33"/>
                    <a:pt x="23" y="33"/>
                  </a:cubicBezTo>
                  <a:cubicBezTo>
                    <a:pt x="23" y="33"/>
                    <a:pt x="23" y="33"/>
                    <a:pt x="23" y="33"/>
                  </a:cubicBezTo>
                  <a:cubicBezTo>
                    <a:pt x="24" y="33"/>
                    <a:pt x="24" y="34"/>
                    <a:pt x="24" y="34"/>
                  </a:cubicBezTo>
                  <a:cubicBezTo>
                    <a:pt x="24" y="34"/>
                    <a:pt x="24" y="33"/>
                    <a:pt x="25" y="33"/>
                  </a:cubicBezTo>
                  <a:cubicBezTo>
                    <a:pt x="25" y="33"/>
                    <a:pt x="25" y="33"/>
                    <a:pt x="26" y="33"/>
                  </a:cubicBezTo>
                  <a:cubicBezTo>
                    <a:pt x="26" y="33"/>
                    <a:pt x="26" y="33"/>
                    <a:pt x="26" y="33"/>
                  </a:cubicBezTo>
                  <a:cubicBezTo>
                    <a:pt x="27" y="33"/>
                    <a:pt x="26" y="32"/>
                    <a:pt x="27" y="32"/>
                  </a:cubicBezTo>
                  <a:cubicBezTo>
                    <a:pt x="27" y="32"/>
                    <a:pt x="27" y="32"/>
                    <a:pt x="27" y="32"/>
                  </a:cubicBezTo>
                  <a:cubicBezTo>
                    <a:pt x="27" y="32"/>
                    <a:pt x="28" y="32"/>
                    <a:pt x="28" y="32"/>
                  </a:cubicBezTo>
                  <a:cubicBezTo>
                    <a:pt x="28" y="32"/>
                    <a:pt x="28" y="32"/>
                    <a:pt x="28" y="31"/>
                  </a:cubicBezTo>
                  <a:cubicBezTo>
                    <a:pt x="28" y="31"/>
                    <a:pt x="29" y="31"/>
                    <a:pt x="29" y="31"/>
                  </a:cubicBezTo>
                  <a:cubicBezTo>
                    <a:pt x="29" y="31"/>
                    <a:pt x="29" y="31"/>
                    <a:pt x="29" y="31"/>
                  </a:cubicBezTo>
                  <a:cubicBezTo>
                    <a:pt x="28" y="30"/>
                    <a:pt x="28" y="30"/>
                    <a:pt x="28" y="3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24" name="Freeform 114"/>
            <p:cNvSpPr>
              <a:spLocks/>
            </p:cNvSpPr>
            <p:nvPr/>
          </p:nvSpPr>
          <p:spPr bwMode="auto">
            <a:xfrm>
              <a:off x="10141024" y="65321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25" name="Freeform 115"/>
            <p:cNvSpPr>
              <a:spLocks/>
            </p:cNvSpPr>
            <p:nvPr/>
          </p:nvSpPr>
          <p:spPr bwMode="auto">
            <a:xfrm>
              <a:off x="10124018" y="5420545"/>
              <a:ext cx="626760" cy="515616"/>
            </a:xfrm>
            <a:custGeom>
              <a:avLst/>
              <a:gdLst>
                <a:gd name="T0" fmla="*/ 36 w 38"/>
                <a:gd name="T1" fmla="*/ 19 h 32"/>
                <a:gd name="T2" fmla="*/ 34 w 38"/>
                <a:gd name="T3" fmla="*/ 18 h 32"/>
                <a:gd name="T4" fmla="*/ 31 w 38"/>
                <a:gd name="T5" fmla="*/ 17 h 32"/>
                <a:gd name="T6" fmla="*/ 28 w 38"/>
                <a:gd name="T7" fmla="*/ 16 h 32"/>
                <a:gd name="T8" fmla="*/ 26 w 38"/>
                <a:gd name="T9" fmla="*/ 16 h 32"/>
                <a:gd name="T10" fmla="*/ 25 w 38"/>
                <a:gd name="T11" fmla="*/ 13 h 32"/>
                <a:gd name="T12" fmla="*/ 24 w 38"/>
                <a:gd name="T13" fmla="*/ 11 h 32"/>
                <a:gd name="T14" fmla="*/ 24 w 38"/>
                <a:gd name="T15" fmla="*/ 10 h 32"/>
                <a:gd name="T16" fmla="*/ 23 w 38"/>
                <a:gd name="T17" fmla="*/ 10 h 32"/>
                <a:gd name="T18" fmla="*/ 22 w 38"/>
                <a:gd name="T19" fmla="*/ 10 h 32"/>
                <a:gd name="T20" fmla="*/ 22 w 38"/>
                <a:gd name="T21" fmla="*/ 7 h 32"/>
                <a:gd name="T22" fmla="*/ 23 w 38"/>
                <a:gd name="T23" fmla="*/ 6 h 32"/>
                <a:gd name="T24" fmla="*/ 21 w 38"/>
                <a:gd name="T25" fmla="*/ 4 h 32"/>
                <a:gd name="T26" fmla="*/ 20 w 38"/>
                <a:gd name="T27" fmla="*/ 2 h 32"/>
                <a:gd name="T28" fmla="*/ 17 w 38"/>
                <a:gd name="T29" fmla="*/ 1 h 32"/>
                <a:gd name="T30" fmla="*/ 16 w 38"/>
                <a:gd name="T31" fmla="*/ 0 h 32"/>
                <a:gd name="T32" fmla="*/ 14 w 38"/>
                <a:gd name="T33" fmla="*/ 1 h 32"/>
                <a:gd name="T34" fmla="*/ 13 w 38"/>
                <a:gd name="T35" fmla="*/ 1 h 32"/>
                <a:gd name="T36" fmla="*/ 11 w 38"/>
                <a:gd name="T37" fmla="*/ 1 h 32"/>
                <a:gd name="T38" fmla="*/ 11 w 38"/>
                <a:gd name="T39" fmla="*/ 3 h 32"/>
                <a:gd name="T40" fmla="*/ 9 w 38"/>
                <a:gd name="T41" fmla="*/ 2 h 32"/>
                <a:gd name="T42" fmla="*/ 8 w 38"/>
                <a:gd name="T43" fmla="*/ 2 h 32"/>
                <a:gd name="T44" fmla="*/ 7 w 38"/>
                <a:gd name="T45" fmla="*/ 5 h 32"/>
                <a:gd name="T46" fmla="*/ 6 w 38"/>
                <a:gd name="T47" fmla="*/ 6 h 32"/>
                <a:gd name="T48" fmla="*/ 5 w 38"/>
                <a:gd name="T49" fmla="*/ 7 h 32"/>
                <a:gd name="T50" fmla="*/ 5 w 38"/>
                <a:gd name="T51" fmla="*/ 9 h 32"/>
                <a:gd name="T52" fmla="*/ 4 w 38"/>
                <a:gd name="T53" fmla="*/ 10 h 32"/>
                <a:gd name="T54" fmla="*/ 3 w 38"/>
                <a:gd name="T55" fmla="*/ 12 h 32"/>
                <a:gd name="T56" fmla="*/ 2 w 38"/>
                <a:gd name="T57" fmla="*/ 15 h 32"/>
                <a:gd name="T58" fmla="*/ 2 w 38"/>
                <a:gd name="T59" fmla="*/ 16 h 32"/>
                <a:gd name="T60" fmla="*/ 2 w 38"/>
                <a:gd name="T61" fmla="*/ 18 h 32"/>
                <a:gd name="T62" fmla="*/ 0 w 38"/>
                <a:gd name="T63" fmla="*/ 17 h 32"/>
                <a:gd name="T64" fmla="*/ 0 w 38"/>
                <a:gd name="T65" fmla="*/ 19 h 32"/>
                <a:gd name="T66" fmla="*/ 2 w 38"/>
                <a:gd name="T67" fmla="*/ 20 h 32"/>
                <a:gd name="T68" fmla="*/ 4 w 38"/>
                <a:gd name="T69" fmla="*/ 22 h 32"/>
                <a:gd name="T70" fmla="*/ 5 w 38"/>
                <a:gd name="T71" fmla="*/ 24 h 32"/>
                <a:gd name="T72" fmla="*/ 6 w 38"/>
                <a:gd name="T73" fmla="*/ 26 h 32"/>
                <a:gd name="T74" fmla="*/ 7 w 38"/>
                <a:gd name="T75" fmla="*/ 27 h 32"/>
                <a:gd name="T76" fmla="*/ 7 w 38"/>
                <a:gd name="T77" fmla="*/ 28 h 32"/>
                <a:gd name="T78" fmla="*/ 8 w 38"/>
                <a:gd name="T79" fmla="*/ 29 h 32"/>
                <a:gd name="T80" fmla="*/ 10 w 38"/>
                <a:gd name="T81" fmla="*/ 29 h 32"/>
                <a:gd name="T82" fmla="*/ 12 w 38"/>
                <a:gd name="T83" fmla="*/ 31 h 32"/>
                <a:gd name="T84" fmla="*/ 14 w 38"/>
                <a:gd name="T85" fmla="*/ 31 h 32"/>
                <a:gd name="T86" fmla="*/ 16 w 38"/>
                <a:gd name="T87" fmla="*/ 32 h 32"/>
                <a:gd name="T88" fmla="*/ 17 w 38"/>
                <a:gd name="T89" fmla="*/ 31 h 32"/>
                <a:gd name="T90" fmla="*/ 19 w 38"/>
                <a:gd name="T91" fmla="*/ 30 h 32"/>
                <a:gd name="T92" fmla="*/ 20 w 38"/>
                <a:gd name="T93" fmla="*/ 30 h 32"/>
                <a:gd name="T94" fmla="*/ 22 w 38"/>
                <a:gd name="T95" fmla="*/ 30 h 32"/>
                <a:gd name="T96" fmla="*/ 23 w 38"/>
                <a:gd name="T97" fmla="*/ 30 h 32"/>
                <a:gd name="T98" fmla="*/ 25 w 38"/>
                <a:gd name="T99" fmla="*/ 29 h 32"/>
                <a:gd name="T100" fmla="*/ 26 w 38"/>
                <a:gd name="T101" fmla="*/ 28 h 32"/>
                <a:gd name="T102" fmla="*/ 29 w 38"/>
                <a:gd name="T103" fmla="*/ 28 h 32"/>
                <a:gd name="T104" fmla="*/ 30 w 38"/>
                <a:gd name="T105" fmla="*/ 27 h 32"/>
                <a:gd name="T106" fmla="*/ 32 w 38"/>
                <a:gd name="T107" fmla="*/ 25 h 32"/>
                <a:gd name="T108" fmla="*/ 34 w 38"/>
                <a:gd name="T109" fmla="*/ 23 h 32"/>
                <a:gd name="T110" fmla="*/ 36 w 38"/>
                <a:gd name="T111" fmla="*/ 21 h 32"/>
                <a:gd name="T112" fmla="*/ 37 w 38"/>
                <a:gd name="T113" fmla="*/ 19 h 32"/>
                <a:gd name="T114" fmla="*/ 37 w 38"/>
                <a:gd name="T11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2">
                  <a:moveTo>
                    <a:pt x="37" y="19"/>
                  </a:moveTo>
                  <a:cubicBezTo>
                    <a:pt x="37" y="19"/>
                    <a:pt x="36" y="19"/>
                    <a:pt x="36" y="19"/>
                  </a:cubicBezTo>
                  <a:cubicBezTo>
                    <a:pt x="35" y="19"/>
                    <a:pt x="35" y="19"/>
                    <a:pt x="34" y="19"/>
                  </a:cubicBezTo>
                  <a:cubicBezTo>
                    <a:pt x="34" y="19"/>
                    <a:pt x="34" y="18"/>
                    <a:pt x="34" y="18"/>
                  </a:cubicBezTo>
                  <a:cubicBezTo>
                    <a:pt x="33" y="18"/>
                    <a:pt x="33" y="18"/>
                    <a:pt x="33" y="18"/>
                  </a:cubicBezTo>
                  <a:cubicBezTo>
                    <a:pt x="32" y="18"/>
                    <a:pt x="32" y="17"/>
                    <a:pt x="31" y="17"/>
                  </a:cubicBezTo>
                  <a:cubicBezTo>
                    <a:pt x="30" y="17"/>
                    <a:pt x="30" y="17"/>
                    <a:pt x="29" y="17"/>
                  </a:cubicBezTo>
                  <a:cubicBezTo>
                    <a:pt x="28" y="17"/>
                    <a:pt x="28" y="17"/>
                    <a:pt x="28" y="16"/>
                  </a:cubicBezTo>
                  <a:cubicBezTo>
                    <a:pt x="27" y="16"/>
                    <a:pt x="27" y="16"/>
                    <a:pt x="26" y="16"/>
                  </a:cubicBezTo>
                  <a:cubicBezTo>
                    <a:pt x="26" y="16"/>
                    <a:pt x="26" y="16"/>
                    <a:pt x="26" y="16"/>
                  </a:cubicBezTo>
                  <a:cubicBezTo>
                    <a:pt x="26" y="15"/>
                    <a:pt x="25" y="15"/>
                    <a:pt x="25" y="15"/>
                  </a:cubicBezTo>
                  <a:cubicBezTo>
                    <a:pt x="25" y="14"/>
                    <a:pt x="26" y="13"/>
                    <a:pt x="25" y="13"/>
                  </a:cubicBezTo>
                  <a:cubicBezTo>
                    <a:pt x="25" y="12"/>
                    <a:pt x="25" y="12"/>
                    <a:pt x="25" y="12"/>
                  </a:cubicBezTo>
                  <a:cubicBezTo>
                    <a:pt x="24" y="12"/>
                    <a:pt x="24" y="11"/>
                    <a:pt x="24" y="11"/>
                  </a:cubicBezTo>
                  <a:cubicBezTo>
                    <a:pt x="24" y="11"/>
                    <a:pt x="24" y="11"/>
                    <a:pt x="24" y="11"/>
                  </a:cubicBezTo>
                  <a:cubicBezTo>
                    <a:pt x="24" y="11"/>
                    <a:pt x="24" y="10"/>
                    <a:pt x="24" y="10"/>
                  </a:cubicBezTo>
                  <a:cubicBezTo>
                    <a:pt x="24" y="10"/>
                    <a:pt x="24" y="10"/>
                    <a:pt x="23" y="10"/>
                  </a:cubicBezTo>
                  <a:cubicBezTo>
                    <a:pt x="23" y="10"/>
                    <a:pt x="23" y="10"/>
                    <a:pt x="23" y="10"/>
                  </a:cubicBezTo>
                  <a:cubicBezTo>
                    <a:pt x="23" y="10"/>
                    <a:pt x="23" y="11"/>
                    <a:pt x="22" y="11"/>
                  </a:cubicBezTo>
                  <a:cubicBezTo>
                    <a:pt x="22" y="11"/>
                    <a:pt x="22" y="10"/>
                    <a:pt x="22" y="10"/>
                  </a:cubicBezTo>
                  <a:cubicBezTo>
                    <a:pt x="21" y="9"/>
                    <a:pt x="22" y="9"/>
                    <a:pt x="22" y="8"/>
                  </a:cubicBezTo>
                  <a:cubicBezTo>
                    <a:pt x="22" y="8"/>
                    <a:pt x="22" y="8"/>
                    <a:pt x="22" y="7"/>
                  </a:cubicBezTo>
                  <a:cubicBezTo>
                    <a:pt x="23" y="7"/>
                    <a:pt x="23" y="6"/>
                    <a:pt x="23" y="6"/>
                  </a:cubicBezTo>
                  <a:cubicBezTo>
                    <a:pt x="23" y="6"/>
                    <a:pt x="23" y="6"/>
                    <a:pt x="23" y="6"/>
                  </a:cubicBezTo>
                  <a:cubicBezTo>
                    <a:pt x="22" y="6"/>
                    <a:pt x="22" y="6"/>
                    <a:pt x="22" y="5"/>
                  </a:cubicBezTo>
                  <a:cubicBezTo>
                    <a:pt x="22" y="5"/>
                    <a:pt x="22" y="5"/>
                    <a:pt x="21" y="4"/>
                  </a:cubicBezTo>
                  <a:cubicBezTo>
                    <a:pt x="21" y="4"/>
                    <a:pt x="21" y="4"/>
                    <a:pt x="21" y="3"/>
                  </a:cubicBezTo>
                  <a:cubicBezTo>
                    <a:pt x="20" y="3"/>
                    <a:pt x="20" y="3"/>
                    <a:pt x="20" y="2"/>
                  </a:cubicBezTo>
                  <a:cubicBezTo>
                    <a:pt x="19" y="2"/>
                    <a:pt x="19" y="2"/>
                    <a:pt x="19" y="2"/>
                  </a:cubicBezTo>
                  <a:cubicBezTo>
                    <a:pt x="18" y="1"/>
                    <a:pt x="18" y="1"/>
                    <a:pt x="17" y="1"/>
                  </a:cubicBezTo>
                  <a:cubicBezTo>
                    <a:pt x="17" y="1"/>
                    <a:pt x="17" y="1"/>
                    <a:pt x="17" y="1"/>
                  </a:cubicBezTo>
                  <a:cubicBezTo>
                    <a:pt x="16" y="1"/>
                    <a:pt x="16" y="0"/>
                    <a:pt x="16" y="0"/>
                  </a:cubicBezTo>
                  <a:cubicBezTo>
                    <a:pt x="16" y="0"/>
                    <a:pt x="15" y="1"/>
                    <a:pt x="15" y="1"/>
                  </a:cubicBezTo>
                  <a:cubicBezTo>
                    <a:pt x="15" y="1"/>
                    <a:pt x="15" y="1"/>
                    <a:pt x="14" y="1"/>
                  </a:cubicBezTo>
                  <a:cubicBezTo>
                    <a:pt x="14" y="1"/>
                    <a:pt x="14" y="2"/>
                    <a:pt x="13" y="1"/>
                  </a:cubicBezTo>
                  <a:cubicBezTo>
                    <a:pt x="13" y="1"/>
                    <a:pt x="13" y="1"/>
                    <a:pt x="13" y="1"/>
                  </a:cubicBezTo>
                  <a:cubicBezTo>
                    <a:pt x="12" y="0"/>
                    <a:pt x="12" y="0"/>
                    <a:pt x="12" y="0"/>
                  </a:cubicBezTo>
                  <a:cubicBezTo>
                    <a:pt x="12" y="0"/>
                    <a:pt x="11" y="0"/>
                    <a:pt x="11" y="1"/>
                  </a:cubicBezTo>
                  <a:cubicBezTo>
                    <a:pt x="11" y="1"/>
                    <a:pt x="11" y="2"/>
                    <a:pt x="11" y="2"/>
                  </a:cubicBezTo>
                  <a:cubicBezTo>
                    <a:pt x="11" y="2"/>
                    <a:pt x="11" y="3"/>
                    <a:pt x="11" y="3"/>
                  </a:cubicBezTo>
                  <a:cubicBezTo>
                    <a:pt x="10" y="3"/>
                    <a:pt x="10" y="2"/>
                    <a:pt x="10" y="2"/>
                  </a:cubicBezTo>
                  <a:cubicBezTo>
                    <a:pt x="10" y="2"/>
                    <a:pt x="9" y="2"/>
                    <a:pt x="9" y="2"/>
                  </a:cubicBezTo>
                  <a:cubicBezTo>
                    <a:pt x="8" y="2"/>
                    <a:pt x="8" y="3"/>
                    <a:pt x="8" y="3"/>
                  </a:cubicBezTo>
                  <a:cubicBezTo>
                    <a:pt x="8" y="2"/>
                    <a:pt x="8" y="2"/>
                    <a:pt x="8" y="2"/>
                  </a:cubicBezTo>
                  <a:cubicBezTo>
                    <a:pt x="8" y="3"/>
                    <a:pt x="8" y="3"/>
                    <a:pt x="8" y="4"/>
                  </a:cubicBezTo>
                  <a:cubicBezTo>
                    <a:pt x="8" y="4"/>
                    <a:pt x="8" y="5"/>
                    <a:pt x="7" y="5"/>
                  </a:cubicBezTo>
                  <a:cubicBezTo>
                    <a:pt x="7" y="5"/>
                    <a:pt x="7" y="5"/>
                    <a:pt x="6" y="5"/>
                  </a:cubicBezTo>
                  <a:cubicBezTo>
                    <a:pt x="6" y="5"/>
                    <a:pt x="6" y="6"/>
                    <a:pt x="6" y="6"/>
                  </a:cubicBezTo>
                  <a:cubicBezTo>
                    <a:pt x="6" y="6"/>
                    <a:pt x="5" y="6"/>
                    <a:pt x="5" y="7"/>
                  </a:cubicBezTo>
                  <a:cubicBezTo>
                    <a:pt x="5" y="7"/>
                    <a:pt x="5" y="7"/>
                    <a:pt x="5" y="7"/>
                  </a:cubicBezTo>
                  <a:cubicBezTo>
                    <a:pt x="5" y="8"/>
                    <a:pt x="5" y="7"/>
                    <a:pt x="5" y="8"/>
                  </a:cubicBezTo>
                  <a:cubicBezTo>
                    <a:pt x="4" y="8"/>
                    <a:pt x="5" y="8"/>
                    <a:pt x="5" y="9"/>
                  </a:cubicBezTo>
                  <a:cubicBezTo>
                    <a:pt x="5" y="9"/>
                    <a:pt x="5" y="9"/>
                    <a:pt x="5" y="10"/>
                  </a:cubicBezTo>
                  <a:cubicBezTo>
                    <a:pt x="4" y="10"/>
                    <a:pt x="4" y="10"/>
                    <a:pt x="4" y="10"/>
                  </a:cubicBezTo>
                  <a:cubicBezTo>
                    <a:pt x="4" y="11"/>
                    <a:pt x="3" y="11"/>
                    <a:pt x="3" y="11"/>
                  </a:cubicBezTo>
                  <a:cubicBezTo>
                    <a:pt x="3" y="11"/>
                    <a:pt x="3" y="12"/>
                    <a:pt x="3" y="12"/>
                  </a:cubicBezTo>
                  <a:cubicBezTo>
                    <a:pt x="2" y="12"/>
                    <a:pt x="2" y="13"/>
                    <a:pt x="2" y="13"/>
                  </a:cubicBezTo>
                  <a:cubicBezTo>
                    <a:pt x="2" y="14"/>
                    <a:pt x="2" y="14"/>
                    <a:pt x="2" y="15"/>
                  </a:cubicBezTo>
                  <a:cubicBezTo>
                    <a:pt x="2" y="15"/>
                    <a:pt x="2" y="16"/>
                    <a:pt x="2" y="16"/>
                  </a:cubicBezTo>
                  <a:cubicBezTo>
                    <a:pt x="2" y="16"/>
                    <a:pt x="2" y="16"/>
                    <a:pt x="2" y="16"/>
                  </a:cubicBezTo>
                  <a:cubicBezTo>
                    <a:pt x="2" y="17"/>
                    <a:pt x="3" y="17"/>
                    <a:pt x="2" y="17"/>
                  </a:cubicBezTo>
                  <a:cubicBezTo>
                    <a:pt x="2" y="18"/>
                    <a:pt x="2" y="18"/>
                    <a:pt x="2" y="18"/>
                  </a:cubicBezTo>
                  <a:cubicBezTo>
                    <a:pt x="1" y="18"/>
                    <a:pt x="1" y="17"/>
                    <a:pt x="1" y="17"/>
                  </a:cubicBezTo>
                  <a:cubicBezTo>
                    <a:pt x="1" y="17"/>
                    <a:pt x="0" y="17"/>
                    <a:pt x="0" y="17"/>
                  </a:cubicBezTo>
                  <a:cubicBezTo>
                    <a:pt x="0" y="18"/>
                    <a:pt x="0" y="18"/>
                    <a:pt x="0" y="19"/>
                  </a:cubicBezTo>
                  <a:cubicBezTo>
                    <a:pt x="0" y="19"/>
                    <a:pt x="0" y="19"/>
                    <a:pt x="0" y="19"/>
                  </a:cubicBezTo>
                  <a:cubicBezTo>
                    <a:pt x="0" y="20"/>
                    <a:pt x="1" y="19"/>
                    <a:pt x="1" y="20"/>
                  </a:cubicBezTo>
                  <a:cubicBezTo>
                    <a:pt x="1" y="20"/>
                    <a:pt x="2" y="20"/>
                    <a:pt x="2" y="20"/>
                  </a:cubicBezTo>
                  <a:cubicBezTo>
                    <a:pt x="2" y="21"/>
                    <a:pt x="3" y="21"/>
                    <a:pt x="3" y="21"/>
                  </a:cubicBezTo>
                  <a:cubicBezTo>
                    <a:pt x="3" y="22"/>
                    <a:pt x="3" y="22"/>
                    <a:pt x="4" y="22"/>
                  </a:cubicBezTo>
                  <a:cubicBezTo>
                    <a:pt x="4" y="22"/>
                    <a:pt x="4" y="22"/>
                    <a:pt x="4" y="23"/>
                  </a:cubicBezTo>
                  <a:cubicBezTo>
                    <a:pt x="5" y="23"/>
                    <a:pt x="4" y="23"/>
                    <a:pt x="5" y="24"/>
                  </a:cubicBezTo>
                  <a:cubicBezTo>
                    <a:pt x="5" y="24"/>
                    <a:pt x="5" y="25"/>
                    <a:pt x="5" y="25"/>
                  </a:cubicBezTo>
                  <a:cubicBezTo>
                    <a:pt x="5" y="25"/>
                    <a:pt x="5" y="26"/>
                    <a:pt x="6" y="26"/>
                  </a:cubicBezTo>
                  <a:cubicBezTo>
                    <a:pt x="6" y="26"/>
                    <a:pt x="6" y="26"/>
                    <a:pt x="6" y="26"/>
                  </a:cubicBezTo>
                  <a:cubicBezTo>
                    <a:pt x="7" y="26"/>
                    <a:pt x="7" y="26"/>
                    <a:pt x="7" y="27"/>
                  </a:cubicBezTo>
                  <a:cubicBezTo>
                    <a:pt x="7" y="27"/>
                    <a:pt x="7" y="27"/>
                    <a:pt x="7" y="27"/>
                  </a:cubicBezTo>
                  <a:cubicBezTo>
                    <a:pt x="7" y="28"/>
                    <a:pt x="7" y="28"/>
                    <a:pt x="7" y="28"/>
                  </a:cubicBezTo>
                  <a:cubicBezTo>
                    <a:pt x="7" y="29"/>
                    <a:pt x="7" y="29"/>
                    <a:pt x="7" y="29"/>
                  </a:cubicBezTo>
                  <a:cubicBezTo>
                    <a:pt x="8" y="29"/>
                    <a:pt x="8" y="29"/>
                    <a:pt x="8" y="29"/>
                  </a:cubicBezTo>
                  <a:cubicBezTo>
                    <a:pt x="9" y="29"/>
                    <a:pt x="9" y="29"/>
                    <a:pt x="10" y="29"/>
                  </a:cubicBezTo>
                  <a:cubicBezTo>
                    <a:pt x="10" y="29"/>
                    <a:pt x="10" y="29"/>
                    <a:pt x="10" y="29"/>
                  </a:cubicBezTo>
                  <a:cubicBezTo>
                    <a:pt x="11" y="29"/>
                    <a:pt x="11" y="29"/>
                    <a:pt x="11" y="30"/>
                  </a:cubicBezTo>
                  <a:cubicBezTo>
                    <a:pt x="12" y="30"/>
                    <a:pt x="12" y="30"/>
                    <a:pt x="12" y="31"/>
                  </a:cubicBezTo>
                  <a:cubicBezTo>
                    <a:pt x="13" y="31"/>
                    <a:pt x="13" y="31"/>
                    <a:pt x="13" y="31"/>
                  </a:cubicBezTo>
                  <a:cubicBezTo>
                    <a:pt x="13" y="31"/>
                    <a:pt x="14" y="31"/>
                    <a:pt x="14" y="31"/>
                  </a:cubicBezTo>
                  <a:cubicBezTo>
                    <a:pt x="14" y="31"/>
                    <a:pt x="15" y="31"/>
                    <a:pt x="15" y="31"/>
                  </a:cubicBezTo>
                  <a:cubicBezTo>
                    <a:pt x="15" y="31"/>
                    <a:pt x="15" y="32"/>
                    <a:pt x="16" y="32"/>
                  </a:cubicBezTo>
                  <a:cubicBezTo>
                    <a:pt x="16" y="32"/>
                    <a:pt x="16" y="32"/>
                    <a:pt x="16" y="32"/>
                  </a:cubicBezTo>
                  <a:cubicBezTo>
                    <a:pt x="17" y="32"/>
                    <a:pt x="17" y="31"/>
                    <a:pt x="17" y="31"/>
                  </a:cubicBezTo>
                  <a:cubicBezTo>
                    <a:pt x="17" y="30"/>
                    <a:pt x="17" y="30"/>
                    <a:pt x="18" y="30"/>
                  </a:cubicBezTo>
                  <a:cubicBezTo>
                    <a:pt x="18" y="30"/>
                    <a:pt x="18" y="30"/>
                    <a:pt x="19" y="30"/>
                  </a:cubicBezTo>
                  <a:cubicBezTo>
                    <a:pt x="19" y="30"/>
                    <a:pt x="19" y="29"/>
                    <a:pt x="19" y="29"/>
                  </a:cubicBezTo>
                  <a:cubicBezTo>
                    <a:pt x="19" y="29"/>
                    <a:pt x="19" y="30"/>
                    <a:pt x="20" y="30"/>
                  </a:cubicBezTo>
                  <a:cubicBezTo>
                    <a:pt x="20" y="30"/>
                    <a:pt x="20" y="30"/>
                    <a:pt x="21" y="30"/>
                  </a:cubicBezTo>
                  <a:cubicBezTo>
                    <a:pt x="21" y="30"/>
                    <a:pt x="21" y="30"/>
                    <a:pt x="22" y="30"/>
                  </a:cubicBezTo>
                  <a:cubicBezTo>
                    <a:pt x="22" y="30"/>
                    <a:pt x="22" y="30"/>
                    <a:pt x="22" y="30"/>
                  </a:cubicBezTo>
                  <a:cubicBezTo>
                    <a:pt x="22" y="30"/>
                    <a:pt x="23" y="30"/>
                    <a:pt x="23" y="30"/>
                  </a:cubicBezTo>
                  <a:cubicBezTo>
                    <a:pt x="24" y="30"/>
                    <a:pt x="24" y="30"/>
                    <a:pt x="24" y="30"/>
                  </a:cubicBezTo>
                  <a:cubicBezTo>
                    <a:pt x="25" y="29"/>
                    <a:pt x="25" y="29"/>
                    <a:pt x="25" y="29"/>
                  </a:cubicBezTo>
                  <a:cubicBezTo>
                    <a:pt x="25" y="29"/>
                    <a:pt x="26" y="29"/>
                    <a:pt x="26" y="28"/>
                  </a:cubicBezTo>
                  <a:cubicBezTo>
                    <a:pt x="26" y="28"/>
                    <a:pt x="26" y="28"/>
                    <a:pt x="26" y="28"/>
                  </a:cubicBezTo>
                  <a:cubicBezTo>
                    <a:pt x="27" y="27"/>
                    <a:pt x="27" y="28"/>
                    <a:pt x="27" y="27"/>
                  </a:cubicBezTo>
                  <a:cubicBezTo>
                    <a:pt x="28" y="27"/>
                    <a:pt x="28" y="28"/>
                    <a:pt x="29" y="28"/>
                  </a:cubicBezTo>
                  <a:cubicBezTo>
                    <a:pt x="29" y="28"/>
                    <a:pt x="29" y="28"/>
                    <a:pt x="30" y="28"/>
                  </a:cubicBezTo>
                  <a:cubicBezTo>
                    <a:pt x="30" y="28"/>
                    <a:pt x="30" y="28"/>
                    <a:pt x="30" y="27"/>
                  </a:cubicBezTo>
                  <a:cubicBezTo>
                    <a:pt x="31" y="27"/>
                    <a:pt x="31" y="27"/>
                    <a:pt x="31" y="27"/>
                  </a:cubicBezTo>
                  <a:cubicBezTo>
                    <a:pt x="31" y="26"/>
                    <a:pt x="31" y="26"/>
                    <a:pt x="32" y="25"/>
                  </a:cubicBezTo>
                  <a:cubicBezTo>
                    <a:pt x="32" y="25"/>
                    <a:pt x="33" y="25"/>
                    <a:pt x="33" y="24"/>
                  </a:cubicBezTo>
                  <a:cubicBezTo>
                    <a:pt x="33" y="24"/>
                    <a:pt x="34" y="24"/>
                    <a:pt x="34" y="23"/>
                  </a:cubicBezTo>
                  <a:cubicBezTo>
                    <a:pt x="34" y="23"/>
                    <a:pt x="34" y="23"/>
                    <a:pt x="35" y="22"/>
                  </a:cubicBezTo>
                  <a:cubicBezTo>
                    <a:pt x="35" y="22"/>
                    <a:pt x="35" y="22"/>
                    <a:pt x="36" y="21"/>
                  </a:cubicBezTo>
                  <a:cubicBezTo>
                    <a:pt x="36" y="21"/>
                    <a:pt x="36" y="21"/>
                    <a:pt x="37" y="20"/>
                  </a:cubicBezTo>
                  <a:cubicBezTo>
                    <a:pt x="37" y="20"/>
                    <a:pt x="37" y="20"/>
                    <a:pt x="37" y="19"/>
                  </a:cubicBezTo>
                  <a:cubicBezTo>
                    <a:pt x="37" y="19"/>
                    <a:pt x="38" y="19"/>
                    <a:pt x="37" y="19"/>
                  </a:cubicBezTo>
                  <a:cubicBezTo>
                    <a:pt x="37" y="19"/>
                    <a:pt x="37" y="19"/>
                    <a:pt x="37" y="19"/>
                  </a:cubicBezTo>
                </a:path>
              </a:pathLst>
            </a:custGeom>
            <a:solidFill>
              <a:schemeClr val="accent5"/>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26" name="Freeform 116"/>
            <p:cNvSpPr>
              <a:spLocks/>
            </p:cNvSpPr>
            <p:nvPr/>
          </p:nvSpPr>
          <p:spPr bwMode="auto">
            <a:xfrm>
              <a:off x="7728728" y="4325453"/>
              <a:ext cx="48586" cy="16557"/>
            </a:xfrm>
            <a:custGeom>
              <a:avLst/>
              <a:gdLst>
                <a:gd name="T0" fmla="*/ 1 w 3"/>
                <a:gd name="T1" fmla="*/ 0 h 1"/>
                <a:gd name="T2" fmla="*/ 1 w 3"/>
                <a:gd name="T3" fmla="*/ 0 h 1"/>
                <a:gd name="T4" fmla="*/ 1 w 3"/>
                <a:gd name="T5" fmla="*/ 1 h 1"/>
                <a:gd name="T6" fmla="*/ 2 w 3"/>
                <a:gd name="T7" fmla="*/ 1 h 1"/>
                <a:gd name="T8" fmla="*/ 3 w 3"/>
                <a:gd name="T9" fmla="*/ 1 h 1"/>
                <a:gd name="T10" fmla="*/ 3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1" y="0"/>
                    <a:pt x="1" y="0"/>
                    <a:pt x="1" y="0"/>
                  </a:cubicBezTo>
                  <a:cubicBezTo>
                    <a:pt x="0" y="1"/>
                    <a:pt x="1" y="1"/>
                    <a:pt x="1" y="1"/>
                  </a:cubicBezTo>
                  <a:cubicBezTo>
                    <a:pt x="1" y="1"/>
                    <a:pt x="1" y="1"/>
                    <a:pt x="2" y="1"/>
                  </a:cubicBezTo>
                  <a:cubicBezTo>
                    <a:pt x="2" y="1"/>
                    <a:pt x="3" y="1"/>
                    <a:pt x="3" y="1"/>
                  </a:cubicBezTo>
                  <a:cubicBezTo>
                    <a:pt x="3" y="1"/>
                    <a:pt x="3" y="1"/>
                    <a:pt x="3" y="0"/>
                  </a:cubicBezTo>
                  <a:cubicBezTo>
                    <a:pt x="2" y="0"/>
                    <a:pt x="2"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27" name="Freeform 117"/>
            <p:cNvSpPr>
              <a:spLocks/>
            </p:cNvSpPr>
            <p:nvPr/>
          </p:nvSpPr>
          <p:spPr bwMode="auto">
            <a:xfrm>
              <a:off x="9166874" y="3005664"/>
              <a:ext cx="14576" cy="16557"/>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28" name="Freeform 118"/>
            <p:cNvSpPr>
              <a:spLocks/>
            </p:cNvSpPr>
            <p:nvPr/>
          </p:nvSpPr>
          <p:spPr bwMode="auto">
            <a:xfrm>
              <a:off x="9181450" y="2989107"/>
              <a:ext cx="51016" cy="16557"/>
            </a:xfrm>
            <a:custGeom>
              <a:avLst/>
              <a:gdLst>
                <a:gd name="T0" fmla="*/ 2 w 3"/>
                <a:gd name="T1" fmla="*/ 1 h 1"/>
                <a:gd name="T2" fmla="*/ 1 w 3"/>
                <a:gd name="T3" fmla="*/ 1 h 1"/>
                <a:gd name="T4" fmla="*/ 0 w 3"/>
                <a:gd name="T5" fmla="*/ 1 h 1"/>
                <a:gd name="T6" fmla="*/ 1 w 3"/>
                <a:gd name="T7" fmla="*/ 1 h 1"/>
                <a:gd name="T8" fmla="*/ 2 w 3"/>
                <a:gd name="T9" fmla="*/ 1 h 1"/>
                <a:gd name="T10" fmla="*/ 3 w 3"/>
                <a:gd name="T11" fmla="*/ 1 h 1"/>
                <a:gd name="T12" fmla="*/ 2 w 3"/>
                <a:gd name="T13" fmla="*/ 0 h 1"/>
                <a:gd name="T14" fmla="*/ 2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2" y="1"/>
                  </a:moveTo>
                  <a:cubicBezTo>
                    <a:pt x="1" y="1"/>
                    <a:pt x="1" y="1"/>
                    <a:pt x="1" y="1"/>
                  </a:cubicBezTo>
                  <a:cubicBezTo>
                    <a:pt x="1" y="1"/>
                    <a:pt x="1" y="1"/>
                    <a:pt x="0" y="1"/>
                  </a:cubicBezTo>
                  <a:cubicBezTo>
                    <a:pt x="1" y="1"/>
                    <a:pt x="1" y="1"/>
                    <a:pt x="1" y="1"/>
                  </a:cubicBezTo>
                  <a:cubicBezTo>
                    <a:pt x="2" y="1"/>
                    <a:pt x="2" y="1"/>
                    <a:pt x="2" y="1"/>
                  </a:cubicBezTo>
                  <a:cubicBezTo>
                    <a:pt x="2" y="1"/>
                    <a:pt x="2" y="1"/>
                    <a:pt x="3" y="1"/>
                  </a:cubicBezTo>
                  <a:cubicBezTo>
                    <a:pt x="3" y="1"/>
                    <a:pt x="3" y="1"/>
                    <a:pt x="2" y="0"/>
                  </a:cubicBezTo>
                  <a:cubicBezTo>
                    <a:pt x="2" y="0"/>
                    <a:pt x="2" y="1"/>
                    <a:pt x="2"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29" name="Freeform 119"/>
            <p:cNvSpPr>
              <a:spLocks/>
            </p:cNvSpPr>
            <p:nvPr/>
          </p:nvSpPr>
          <p:spPr bwMode="auto">
            <a:xfrm>
              <a:off x="9232466" y="2972551"/>
              <a:ext cx="31582" cy="33113"/>
            </a:xfrm>
            <a:custGeom>
              <a:avLst/>
              <a:gdLst>
                <a:gd name="T0" fmla="*/ 1 w 2"/>
                <a:gd name="T1" fmla="*/ 2 h 2"/>
                <a:gd name="T2" fmla="*/ 2 w 2"/>
                <a:gd name="T3" fmla="*/ 1 h 2"/>
                <a:gd name="T4" fmla="*/ 2 w 2"/>
                <a:gd name="T5" fmla="*/ 1 h 2"/>
                <a:gd name="T6" fmla="*/ 2 w 2"/>
                <a:gd name="T7" fmla="*/ 0 h 2"/>
                <a:gd name="T8" fmla="*/ 1 w 2"/>
                <a:gd name="T9" fmla="*/ 0 h 2"/>
                <a:gd name="T10" fmla="*/ 1 w 2"/>
                <a:gd name="T11" fmla="*/ 1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1"/>
                    <a:pt x="2" y="1"/>
                  </a:cubicBezTo>
                  <a:cubicBezTo>
                    <a:pt x="2" y="1"/>
                    <a:pt x="2" y="1"/>
                    <a:pt x="2" y="0"/>
                  </a:cubicBezTo>
                  <a:cubicBezTo>
                    <a:pt x="2" y="0"/>
                    <a:pt x="1" y="0"/>
                    <a:pt x="1" y="0"/>
                  </a:cubicBezTo>
                  <a:cubicBezTo>
                    <a:pt x="1" y="0"/>
                    <a:pt x="1" y="0"/>
                    <a:pt x="1" y="1"/>
                  </a:cubicBezTo>
                  <a:cubicBezTo>
                    <a:pt x="0" y="1"/>
                    <a:pt x="0" y="1"/>
                    <a:pt x="0" y="1"/>
                  </a:cubicBezTo>
                  <a:cubicBezTo>
                    <a:pt x="0" y="1"/>
                    <a:pt x="0"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30" name="Freeform 120"/>
            <p:cNvSpPr>
              <a:spLocks/>
            </p:cNvSpPr>
            <p:nvPr/>
          </p:nvSpPr>
          <p:spPr bwMode="auto">
            <a:xfrm>
              <a:off x="9198456" y="2972551"/>
              <a:ext cx="65592" cy="16557"/>
            </a:xfrm>
            <a:custGeom>
              <a:avLst/>
              <a:gdLst>
                <a:gd name="T0" fmla="*/ 2 w 4"/>
                <a:gd name="T1" fmla="*/ 0 h 1"/>
                <a:gd name="T2" fmla="*/ 3 w 4"/>
                <a:gd name="T3" fmla="*/ 0 h 1"/>
                <a:gd name="T4" fmla="*/ 3 w 4"/>
                <a:gd name="T5" fmla="*/ 0 h 1"/>
                <a:gd name="T6" fmla="*/ 2 w 4"/>
                <a:gd name="T7" fmla="*/ 0 h 1"/>
                <a:gd name="T8" fmla="*/ 1 w 4"/>
                <a:gd name="T9" fmla="*/ 0 h 1"/>
                <a:gd name="T10" fmla="*/ 1 w 4"/>
                <a:gd name="T11" fmla="*/ 1 h 1"/>
                <a:gd name="T12" fmla="*/ 1 w 4"/>
                <a:gd name="T13" fmla="*/ 1 h 1"/>
                <a:gd name="T14" fmla="*/ 2 w 4"/>
                <a:gd name="T15" fmla="*/ 1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3" y="0"/>
                    <a:pt x="4" y="0"/>
                    <a:pt x="3" y="0"/>
                  </a:cubicBezTo>
                  <a:cubicBezTo>
                    <a:pt x="3" y="0"/>
                    <a:pt x="3" y="0"/>
                    <a:pt x="3" y="0"/>
                  </a:cubicBezTo>
                  <a:cubicBezTo>
                    <a:pt x="2" y="0"/>
                    <a:pt x="2" y="0"/>
                    <a:pt x="2" y="0"/>
                  </a:cubicBezTo>
                  <a:cubicBezTo>
                    <a:pt x="2" y="0"/>
                    <a:pt x="1" y="0"/>
                    <a:pt x="1" y="0"/>
                  </a:cubicBezTo>
                  <a:cubicBezTo>
                    <a:pt x="1" y="1"/>
                    <a:pt x="0" y="1"/>
                    <a:pt x="1" y="1"/>
                  </a:cubicBezTo>
                  <a:cubicBezTo>
                    <a:pt x="1" y="1"/>
                    <a:pt x="1" y="1"/>
                    <a:pt x="1" y="1"/>
                  </a:cubicBezTo>
                  <a:cubicBezTo>
                    <a:pt x="2" y="1"/>
                    <a:pt x="2" y="1"/>
                    <a:pt x="2" y="1"/>
                  </a:cubicBezTo>
                  <a:cubicBezTo>
                    <a:pt x="2" y="1"/>
                    <a:pt x="2" y="1"/>
                    <a:pt x="2"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31" name="Freeform 121"/>
            <p:cNvSpPr>
              <a:spLocks/>
            </p:cNvSpPr>
            <p:nvPr/>
          </p:nvSpPr>
          <p:spPr bwMode="auto">
            <a:xfrm>
              <a:off x="9429239" y="2892134"/>
              <a:ext cx="34010" cy="33113"/>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1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1"/>
                    <a:pt x="1" y="1"/>
                  </a:cubicBezTo>
                  <a:cubicBezTo>
                    <a:pt x="0" y="1"/>
                    <a:pt x="0" y="1"/>
                    <a:pt x="0" y="1"/>
                  </a:cubicBezTo>
                  <a:cubicBezTo>
                    <a:pt x="0" y="1"/>
                    <a:pt x="0" y="1"/>
                    <a:pt x="1" y="1"/>
                  </a:cubicBezTo>
                  <a:cubicBezTo>
                    <a:pt x="1" y="1"/>
                    <a:pt x="1" y="1"/>
                    <a:pt x="1" y="2"/>
                  </a:cubicBezTo>
                  <a:cubicBezTo>
                    <a:pt x="1" y="2"/>
                    <a:pt x="2" y="2"/>
                    <a:pt x="2" y="1"/>
                  </a:cubicBezTo>
                  <a:cubicBezTo>
                    <a:pt x="2" y="1"/>
                    <a:pt x="2" y="1"/>
                    <a:pt x="2" y="1"/>
                  </a:cubicBezTo>
                  <a:cubicBezTo>
                    <a:pt x="2" y="1"/>
                    <a:pt x="2" y="1"/>
                    <a:pt x="2"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32" name="Freeform 122"/>
            <p:cNvSpPr>
              <a:spLocks/>
            </p:cNvSpPr>
            <p:nvPr/>
          </p:nvSpPr>
          <p:spPr bwMode="auto">
            <a:xfrm>
              <a:off x="8489100" y="2892134"/>
              <a:ext cx="31582" cy="16557"/>
            </a:xfrm>
            <a:custGeom>
              <a:avLst/>
              <a:gdLst>
                <a:gd name="T0" fmla="*/ 1 w 2"/>
                <a:gd name="T1" fmla="*/ 1 h 1"/>
                <a:gd name="T2" fmla="*/ 1 w 2"/>
                <a:gd name="T3" fmla="*/ 1 h 1"/>
                <a:gd name="T4" fmla="*/ 2 w 2"/>
                <a:gd name="T5" fmla="*/ 0 h 1"/>
                <a:gd name="T6" fmla="*/ 1 w 2"/>
                <a:gd name="T7" fmla="*/ 0 h 1"/>
                <a:gd name="T8" fmla="*/ 1 w 2"/>
                <a:gd name="T9" fmla="*/ 0 h 1"/>
                <a:gd name="T10" fmla="*/ 0 w 2"/>
                <a:gd name="T11" fmla="*/ 1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1" y="1"/>
                  </a:cubicBezTo>
                  <a:cubicBezTo>
                    <a:pt x="2" y="0"/>
                    <a:pt x="2" y="0"/>
                    <a:pt x="2" y="0"/>
                  </a:cubicBezTo>
                  <a:cubicBezTo>
                    <a:pt x="2" y="0"/>
                    <a:pt x="1" y="0"/>
                    <a:pt x="1" y="0"/>
                  </a:cubicBezTo>
                  <a:cubicBezTo>
                    <a:pt x="1" y="0"/>
                    <a:pt x="1" y="0"/>
                    <a:pt x="1" y="0"/>
                  </a:cubicBezTo>
                  <a:cubicBezTo>
                    <a:pt x="1" y="0"/>
                    <a:pt x="0" y="0"/>
                    <a:pt x="0" y="1"/>
                  </a:cubicBezTo>
                  <a:cubicBezTo>
                    <a:pt x="0" y="1"/>
                    <a:pt x="0" y="1"/>
                    <a:pt x="0" y="1"/>
                  </a:cubicBezTo>
                  <a:cubicBezTo>
                    <a:pt x="0" y="1"/>
                    <a:pt x="0"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33" name="Freeform 123"/>
            <p:cNvSpPr>
              <a:spLocks/>
            </p:cNvSpPr>
            <p:nvPr/>
          </p:nvSpPr>
          <p:spPr bwMode="auto">
            <a:xfrm>
              <a:off x="8919085" y="2892134"/>
              <a:ext cx="791952" cy="532173"/>
            </a:xfrm>
            <a:custGeom>
              <a:avLst/>
              <a:gdLst>
                <a:gd name="T0" fmla="*/ 1 w 48"/>
                <a:gd name="T1" fmla="*/ 27 h 33"/>
                <a:gd name="T2" fmla="*/ 1 w 48"/>
                <a:gd name="T3" fmla="*/ 29 h 33"/>
                <a:gd name="T4" fmla="*/ 2 w 48"/>
                <a:gd name="T5" fmla="*/ 32 h 33"/>
                <a:gd name="T6" fmla="*/ 6 w 48"/>
                <a:gd name="T7" fmla="*/ 33 h 33"/>
                <a:gd name="T8" fmla="*/ 10 w 48"/>
                <a:gd name="T9" fmla="*/ 31 h 33"/>
                <a:gd name="T10" fmla="*/ 11 w 48"/>
                <a:gd name="T11" fmla="*/ 30 h 33"/>
                <a:gd name="T12" fmla="*/ 13 w 48"/>
                <a:gd name="T13" fmla="*/ 30 h 33"/>
                <a:gd name="T14" fmla="*/ 15 w 48"/>
                <a:gd name="T15" fmla="*/ 29 h 33"/>
                <a:gd name="T16" fmla="*/ 16 w 48"/>
                <a:gd name="T17" fmla="*/ 27 h 33"/>
                <a:gd name="T18" fmla="*/ 16 w 48"/>
                <a:gd name="T19" fmla="*/ 25 h 33"/>
                <a:gd name="T20" fmla="*/ 15 w 48"/>
                <a:gd name="T21" fmla="*/ 22 h 33"/>
                <a:gd name="T22" fmla="*/ 15 w 48"/>
                <a:gd name="T23" fmla="*/ 18 h 33"/>
                <a:gd name="T24" fmla="*/ 17 w 48"/>
                <a:gd name="T25" fmla="*/ 18 h 33"/>
                <a:gd name="T26" fmla="*/ 17 w 48"/>
                <a:gd name="T27" fmla="*/ 17 h 33"/>
                <a:gd name="T28" fmla="*/ 18 w 48"/>
                <a:gd name="T29" fmla="*/ 14 h 33"/>
                <a:gd name="T30" fmla="*/ 19 w 48"/>
                <a:gd name="T31" fmla="*/ 12 h 33"/>
                <a:gd name="T32" fmla="*/ 21 w 48"/>
                <a:gd name="T33" fmla="*/ 10 h 33"/>
                <a:gd name="T34" fmla="*/ 22 w 48"/>
                <a:gd name="T35" fmla="*/ 8 h 33"/>
                <a:gd name="T36" fmla="*/ 24 w 48"/>
                <a:gd name="T37" fmla="*/ 6 h 33"/>
                <a:gd name="T38" fmla="*/ 27 w 48"/>
                <a:gd name="T39" fmla="*/ 7 h 33"/>
                <a:gd name="T40" fmla="*/ 28 w 48"/>
                <a:gd name="T41" fmla="*/ 5 h 33"/>
                <a:gd name="T42" fmla="*/ 30 w 48"/>
                <a:gd name="T43" fmla="*/ 5 h 33"/>
                <a:gd name="T44" fmla="*/ 34 w 48"/>
                <a:gd name="T45" fmla="*/ 6 h 33"/>
                <a:gd name="T46" fmla="*/ 37 w 48"/>
                <a:gd name="T47" fmla="*/ 6 h 33"/>
                <a:gd name="T48" fmla="*/ 38 w 48"/>
                <a:gd name="T49" fmla="*/ 4 h 33"/>
                <a:gd name="T50" fmla="*/ 41 w 48"/>
                <a:gd name="T51" fmla="*/ 3 h 33"/>
                <a:gd name="T52" fmla="*/ 44 w 48"/>
                <a:gd name="T53" fmla="*/ 4 h 33"/>
                <a:gd name="T54" fmla="*/ 44 w 48"/>
                <a:gd name="T55" fmla="*/ 6 h 33"/>
                <a:gd name="T56" fmla="*/ 46 w 48"/>
                <a:gd name="T57" fmla="*/ 4 h 33"/>
                <a:gd name="T58" fmla="*/ 48 w 48"/>
                <a:gd name="T59" fmla="*/ 4 h 33"/>
                <a:gd name="T60" fmla="*/ 45 w 48"/>
                <a:gd name="T61" fmla="*/ 3 h 33"/>
                <a:gd name="T62" fmla="*/ 46 w 48"/>
                <a:gd name="T63" fmla="*/ 2 h 33"/>
                <a:gd name="T64" fmla="*/ 45 w 48"/>
                <a:gd name="T65" fmla="*/ 1 h 33"/>
                <a:gd name="T66" fmla="*/ 42 w 48"/>
                <a:gd name="T67" fmla="*/ 1 h 33"/>
                <a:gd name="T68" fmla="*/ 40 w 48"/>
                <a:gd name="T69" fmla="*/ 0 h 33"/>
                <a:gd name="T70" fmla="*/ 39 w 48"/>
                <a:gd name="T71" fmla="*/ 1 h 33"/>
                <a:gd name="T72" fmla="*/ 37 w 48"/>
                <a:gd name="T73" fmla="*/ 2 h 33"/>
                <a:gd name="T74" fmla="*/ 37 w 48"/>
                <a:gd name="T75" fmla="*/ 1 h 33"/>
                <a:gd name="T76" fmla="*/ 34 w 48"/>
                <a:gd name="T77" fmla="*/ 1 h 33"/>
                <a:gd name="T78" fmla="*/ 33 w 48"/>
                <a:gd name="T79" fmla="*/ 2 h 33"/>
                <a:gd name="T80" fmla="*/ 30 w 48"/>
                <a:gd name="T81" fmla="*/ 2 h 33"/>
                <a:gd name="T82" fmla="*/ 28 w 48"/>
                <a:gd name="T83" fmla="*/ 3 h 33"/>
                <a:gd name="T84" fmla="*/ 26 w 48"/>
                <a:gd name="T85" fmla="*/ 3 h 33"/>
                <a:gd name="T86" fmla="*/ 24 w 48"/>
                <a:gd name="T87" fmla="*/ 4 h 33"/>
                <a:gd name="T88" fmla="*/ 21 w 48"/>
                <a:gd name="T89" fmla="*/ 5 h 33"/>
                <a:gd name="T90" fmla="*/ 20 w 48"/>
                <a:gd name="T91" fmla="*/ 7 h 33"/>
                <a:gd name="T92" fmla="*/ 18 w 48"/>
                <a:gd name="T93" fmla="*/ 8 h 33"/>
                <a:gd name="T94" fmla="*/ 16 w 48"/>
                <a:gd name="T95" fmla="*/ 10 h 33"/>
                <a:gd name="T96" fmla="*/ 15 w 48"/>
                <a:gd name="T97" fmla="*/ 12 h 33"/>
                <a:gd name="T98" fmla="*/ 13 w 48"/>
                <a:gd name="T99" fmla="*/ 15 h 33"/>
                <a:gd name="T100" fmla="*/ 11 w 48"/>
                <a:gd name="T101" fmla="*/ 16 h 33"/>
                <a:gd name="T102" fmla="*/ 10 w 48"/>
                <a:gd name="T103" fmla="*/ 17 h 33"/>
                <a:gd name="T104" fmla="*/ 9 w 48"/>
                <a:gd name="T105" fmla="*/ 18 h 33"/>
                <a:gd name="T106" fmla="*/ 7 w 48"/>
                <a:gd name="T107" fmla="*/ 20 h 33"/>
                <a:gd name="T108" fmla="*/ 4 w 48"/>
                <a:gd name="T109" fmla="*/ 20 h 33"/>
                <a:gd name="T110" fmla="*/ 2 w 48"/>
                <a:gd name="T111" fmla="*/ 22 h 33"/>
                <a:gd name="T112" fmla="*/ 0 w 48"/>
                <a:gd name="T113" fmla="*/ 23 h 33"/>
                <a:gd name="T114" fmla="*/ 0 w 48"/>
                <a:gd name="T11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33">
                  <a:moveTo>
                    <a:pt x="0" y="26"/>
                  </a:moveTo>
                  <a:cubicBezTo>
                    <a:pt x="1" y="26"/>
                    <a:pt x="1" y="26"/>
                    <a:pt x="1" y="26"/>
                  </a:cubicBezTo>
                  <a:cubicBezTo>
                    <a:pt x="1" y="27"/>
                    <a:pt x="2" y="27"/>
                    <a:pt x="1" y="27"/>
                  </a:cubicBezTo>
                  <a:cubicBezTo>
                    <a:pt x="1" y="28"/>
                    <a:pt x="1" y="28"/>
                    <a:pt x="1" y="28"/>
                  </a:cubicBezTo>
                  <a:cubicBezTo>
                    <a:pt x="1" y="28"/>
                    <a:pt x="1" y="28"/>
                    <a:pt x="0" y="29"/>
                  </a:cubicBezTo>
                  <a:cubicBezTo>
                    <a:pt x="0" y="29"/>
                    <a:pt x="1" y="29"/>
                    <a:pt x="1" y="29"/>
                  </a:cubicBezTo>
                  <a:cubicBezTo>
                    <a:pt x="2" y="30"/>
                    <a:pt x="1" y="30"/>
                    <a:pt x="1" y="31"/>
                  </a:cubicBezTo>
                  <a:cubicBezTo>
                    <a:pt x="1" y="31"/>
                    <a:pt x="1" y="32"/>
                    <a:pt x="1" y="32"/>
                  </a:cubicBezTo>
                  <a:cubicBezTo>
                    <a:pt x="2" y="32"/>
                    <a:pt x="2" y="32"/>
                    <a:pt x="2" y="32"/>
                  </a:cubicBezTo>
                  <a:cubicBezTo>
                    <a:pt x="3" y="32"/>
                    <a:pt x="3" y="32"/>
                    <a:pt x="3" y="33"/>
                  </a:cubicBezTo>
                  <a:cubicBezTo>
                    <a:pt x="4" y="33"/>
                    <a:pt x="4" y="33"/>
                    <a:pt x="4" y="33"/>
                  </a:cubicBezTo>
                  <a:cubicBezTo>
                    <a:pt x="5" y="33"/>
                    <a:pt x="5" y="33"/>
                    <a:pt x="6" y="33"/>
                  </a:cubicBezTo>
                  <a:cubicBezTo>
                    <a:pt x="7" y="33"/>
                    <a:pt x="7" y="32"/>
                    <a:pt x="8" y="32"/>
                  </a:cubicBezTo>
                  <a:cubicBezTo>
                    <a:pt x="8" y="32"/>
                    <a:pt x="9" y="32"/>
                    <a:pt x="9" y="32"/>
                  </a:cubicBezTo>
                  <a:cubicBezTo>
                    <a:pt x="9" y="31"/>
                    <a:pt x="9" y="31"/>
                    <a:pt x="10" y="31"/>
                  </a:cubicBezTo>
                  <a:cubicBezTo>
                    <a:pt x="10" y="31"/>
                    <a:pt x="10" y="31"/>
                    <a:pt x="10" y="31"/>
                  </a:cubicBezTo>
                  <a:cubicBezTo>
                    <a:pt x="10" y="30"/>
                    <a:pt x="11" y="31"/>
                    <a:pt x="11" y="30"/>
                  </a:cubicBezTo>
                  <a:cubicBezTo>
                    <a:pt x="11" y="30"/>
                    <a:pt x="11" y="30"/>
                    <a:pt x="11" y="30"/>
                  </a:cubicBezTo>
                  <a:cubicBezTo>
                    <a:pt x="12" y="29"/>
                    <a:pt x="11" y="29"/>
                    <a:pt x="12" y="29"/>
                  </a:cubicBezTo>
                  <a:cubicBezTo>
                    <a:pt x="12" y="29"/>
                    <a:pt x="12" y="29"/>
                    <a:pt x="13" y="30"/>
                  </a:cubicBezTo>
                  <a:cubicBezTo>
                    <a:pt x="13" y="30"/>
                    <a:pt x="13" y="30"/>
                    <a:pt x="13" y="30"/>
                  </a:cubicBezTo>
                  <a:cubicBezTo>
                    <a:pt x="13" y="30"/>
                    <a:pt x="13" y="30"/>
                    <a:pt x="13" y="30"/>
                  </a:cubicBezTo>
                  <a:cubicBezTo>
                    <a:pt x="14" y="30"/>
                    <a:pt x="14" y="30"/>
                    <a:pt x="15" y="30"/>
                  </a:cubicBezTo>
                  <a:cubicBezTo>
                    <a:pt x="15" y="30"/>
                    <a:pt x="15" y="30"/>
                    <a:pt x="15" y="29"/>
                  </a:cubicBezTo>
                  <a:cubicBezTo>
                    <a:pt x="15" y="29"/>
                    <a:pt x="14" y="29"/>
                    <a:pt x="14" y="29"/>
                  </a:cubicBezTo>
                  <a:cubicBezTo>
                    <a:pt x="14" y="28"/>
                    <a:pt x="15" y="28"/>
                    <a:pt x="15" y="28"/>
                  </a:cubicBezTo>
                  <a:cubicBezTo>
                    <a:pt x="15" y="28"/>
                    <a:pt x="15" y="28"/>
                    <a:pt x="16" y="27"/>
                  </a:cubicBezTo>
                  <a:cubicBezTo>
                    <a:pt x="16" y="27"/>
                    <a:pt x="16" y="27"/>
                    <a:pt x="16" y="26"/>
                  </a:cubicBezTo>
                  <a:cubicBezTo>
                    <a:pt x="16" y="26"/>
                    <a:pt x="15" y="26"/>
                    <a:pt x="15" y="25"/>
                  </a:cubicBezTo>
                  <a:cubicBezTo>
                    <a:pt x="15" y="25"/>
                    <a:pt x="16" y="25"/>
                    <a:pt x="16" y="25"/>
                  </a:cubicBezTo>
                  <a:cubicBezTo>
                    <a:pt x="16" y="25"/>
                    <a:pt x="16" y="24"/>
                    <a:pt x="16" y="24"/>
                  </a:cubicBezTo>
                  <a:cubicBezTo>
                    <a:pt x="16" y="24"/>
                    <a:pt x="15" y="24"/>
                    <a:pt x="15" y="23"/>
                  </a:cubicBezTo>
                  <a:cubicBezTo>
                    <a:pt x="15" y="23"/>
                    <a:pt x="15" y="23"/>
                    <a:pt x="15" y="22"/>
                  </a:cubicBezTo>
                  <a:cubicBezTo>
                    <a:pt x="15" y="22"/>
                    <a:pt x="15" y="22"/>
                    <a:pt x="14" y="21"/>
                  </a:cubicBezTo>
                  <a:cubicBezTo>
                    <a:pt x="14" y="21"/>
                    <a:pt x="14" y="20"/>
                    <a:pt x="14" y="20"/>
                  </a:cubicBezTo>
                  <a:cubicBezTo>
                    <a:pt x="14" y="19"/>
                    <a:pt x="14" y="19"/>
                    <a:pt x="15" y="18"/>
                  </a:cubicBezTo>
                  <a:cubicBezTo>
                    <a:pt x="15" y="18"/>
                    <a:pt x="15" y="18"/>
                    <a:pt x="15" y="18"/>
                  </a:cubicBezTo>
                  <a:cubicBezTo>
                    <a:pt x="16" y="18"/>
                    <a:pt x="16" y="17"/>
                    <a:pt x="16" y="18"/>
                  </a:cubicBezTo>
                  <a:cubicBezTo>
                    <a:pt x="17" y="18"/>
                    <a:pt x="17" y="18"/>
                    <a:pt x="17" y="18"/>
                  </a:cubicBezTo>
                  <a:cubicBezTo>
                    <a:pt x="17" y="18"/>
                    <a:pt x="18" y="18"/>
                    <a:pt x="18" y="18"/>
                  </a:cubicBezTo>
                  <a:cubicBezTo>
                    <a:pt x="18" y="18"/>
                    <a:pt x="18" y="17"/>
                    <a:pt x="18" y="17"/>
                  </a:cubicBezTo>
                  <a:cubicBezTo>
                    <a:pt x="18" y="17"/>
                    <a:pt x="18" y="17"/>
                    <a:pt x="17" y="17"/>
                  </a:cubicBezTo>
                  <a:cubicBezTo>
                    <a:pt x="17" y="16"/>
                    <a:pt x="17" y="16"/>
                    <a:pt x="17" y="16"/>
                  </a:cubicBezTo>
                  <a:cubicBezTo>
                    <a:pt x="17" y="16"/>
                    <a:pt x="18" y="16"/>
                    <a:pt x="18" y="15"/>
                  </a:cubicBezTo>
                  <a:cubicBezTo>
                    <a:pt x="18" y="15"/>
                    <a:pt x="18" y="15"/>
                    <a:pt x="18" y="14"/>
                  </a:cubicBezTo>
                  <a:cubicBezTo>
                    <a:pt x="19" y="14"/>
                    <a:pt x="18" y="14"/>
                    <a:pt x="18" y="14"/>
                  </a:cubicBezTo>
                  <a:cubicBezTo>
                    <a:pt x="18" y="13"/>
                    <a:pt x="18" y="13"/>
                    <a:pt x="18" y="12"/>
                  </a:cubicBezTo>
                  <a:cubicBezTo>
                    <a:pt x="18" y="12"/>
                    <a:pt x="19" y="12"/>
                    <a:pt x="19" y="12"/>
                  </a:cubicBezTo>
                  <a:cubicBezTo>
                    <a:pt x="19" y="12"/>
                    <a:pt x="19" y="12"/>
                    <a:pt x="20" y="12"/>
                  </a:cubicBezTo>
                  <a:cubicBezTo>
                    <a:pt x="20" y="11"/>
                    <a:pt x="20" y="11"/>
                    <a:pt x="21" y="11"/>
                  </a:cubicBezTo>
                  <a:cubicBezTo>
                    <a:pt x="21" y="11"/>
                    <a:pt x="21" y="11"/>
                    <a:pt x="21" y="10"/>
                  </a:cubicBezTo>
                  <a:cubicBezTo>
                    <a:pt x="21" y="10"/>
                    <a:pt x="21" y="9"/>
                    <a:pt x="21" y="9"/>
                  </a:cubicBezTo>
                  <a:cubicBezTo>
                    <a:pt x="21" y="9"/>
                    <a:pt x="21" y="9"/>
                    <a:pt x="22" y="8"/>
                  </a:cubicBezTo>
                  <a:cubicBezTo>
                    <a:pt x="22" y="8"/>
                    <a:pt x="22" y="8"/>
                    <a:pt x="22" y="8"/>
                  </a:cubicBezTo>
                  <a:cubicBezTo>
                    <a:pt x="22" y="8"/>
                    <a:pt x="23" y="8"/>
                    <a:pt x="23" y="8"/>
                  </a:cubicBezTo>
                  <a:cubicBezTo>
                    <a:pt x="23" y="8"/>
                    <a:pt x="24" y="7"/>
                    <a:pt x="24" y="7"/>
                  </a:cubicBezTo>
                  <a:cubicBezTo>
                    <a:pt x="24" y="7"/>
                    <a:pt x="24" y="7"/>
                    <a:pt x="24" y="6"/>
                  </a:cubicBezTo>
                  <a:cubicBezTo>
                    <a:pt x="25" y="6"/>
                    <a:pt x="25" y="7"/>
                    <a:pt x="25" y="7"/>
                  </a:cubicBezTo>
                  <a:cubicBezTo>
                    <a:pt x="26" y="7"/>
                    <a:pt x="26" y="7"/>
                    <a:pt x="26" y="7"/>
                  </a:cubicBezTo>
                  <a:cubicBezTo>
                    <a:pt x="26" y="7"/>
                    <a:pt x="27" y="7"/>
                    <a:pt x="27" y="7"/>
                  </a:cubicBezTo>
                  <a:cubicBezTo>
                    <a:pt x="27" y="7"/>
                    <a:pt x="28" y="7"/>
                    <a:pt x="28" y="7"/>
                  </a:cubicBezTo>
                  <a:cubicBezTo>
                    <a:pt x="28" y="6"/>
                    <a:pt x="28" y="6"/>
                    <a:pt x="28" y="6"/>
                  </a:cubicBezTo>
                  <a:cubicBezTo>
                    <a:pt x="28" y="6"/>
                    <a:pt x="28" y="5"/>
                    <a:pt x="28" y="5"/>
                  </a:cubicBezTo>
                  <a:cubicBezTo>
                    <a:pt x="29" y="5"/>
                    <a:pt x="29" y="5"/>
                    <a:pt x="29" y="5"/>
                  </a:cubicBezTo>
                  <a:cubicBezTo>
                    <a:pt x="29" y="5"/>
                    <a:pt x="29" y="5"/>
                    <a:pt x="30" y="5"/>
                  </a:cubicBezTo>
                  <a:cubicBezTo>
                    <a:pt x="30" y="5"/>
                    <a:pt x="30" y="5"/>
                    <a:pt x="30" y="5"/>
                  </a:cubicBezTo>
                  <a:cubicBezTo>
                    <a:pt x="31" y="5"/>
                    <a:pt x="31" y="5"/>
                    <a:pt x="32" y="6"/>
                  </a:cubicBezTo>
                  <a:cubicBezTo>
                    <a:pt x="32" y="6"/>
                    <a:pt x="32" y="6"/>
                    <a:pt x="32" y="6"/>
                  </a:cubicBezTo>
                  <a:cubicBezTo>
                    <a:pt x="33" y="6"/>
                    <a:pt x="33" y="6"/>
                    <a:pt x="34" y="6"/>
                  </a:cubicBezTo>
                  <a:cubicBezTo>
                    <a:pt x="34" y="6"/>
                    <a:pt x="34" y="6"/>
                    <a:pt x="35" y="6"/>
                  </a:cubicBezTo>
                  <a:cubicBezTo>
                    <a:pt x="35" y="6"/>
                    <a:pt x="35" y="6"/>
                    <a:pt x="36" y="6"/>
                  </a:cubicBezTo>
                  <a:cubicBezTo>
                    <a:pt x="36" y="6"/>
                    <a:pt x="36" y="7"/>
                    <a:pt x="37" y="6"/>
                  </a:cubicBezTo>
                  <a:cubicBezTo>
                    <a:pt x="37" y="6"/>
                    <a:pt x="37" y="6"/>
                    <a:pt x="37" y="6"/>
                  </a:cubicBezTo>
                  <a:cubicBezTo>
                    <a:pt x="38" y="6"/>
                    <a:pt x="38" y="5"/>
                    <a:pt x="38" y="5"/>
                  </a:cubicBezTo>
                  <a:cubicBezTo>
                    <a:pt x="38" y="5"/>
                    <a:pt x="37" y="4"/>
                    <a:pt x="38" y="4"/>
                  </a:cubicBezTo>
                  <a:cubicBezTo>
                    <a:pt x="38" y="3"/>
                    <a:pt x="39" y="3"/>
                    <a:pt x="39" y="3"/>
                  </a:cubicBezTo>
                  <a:cubicBezTo>
                    <a:pt x="39" y="3"/>
                    <a:pt x="39" y="3"/>
                    <a:pt x="40" y="3"/>
                  </a:cubicBezTo>
                  <a:cubicBezTo>
                    <a:pt x="40" y="3"/>
                    <a:pt x="40" y="3"/>
                    <a:pt x="41" y="3"/>
                  </a:cubicBezTo>
                  <a:cubicBezTo>
                    <a:pt x="41" y="3"/>
                    <a:pt x="41" y="3"/>
                    <a:pt x="42" y="3"/>
                  </a:cubicBezTo>
                  <a:cubicBezTo>
                    <a:pt x="42" y="3"/>
                    <a:pt x="42" y="4"/>
                    <a:pt x="42" y="4"/>
                  </a:cubicBezTo>
                  <a:cubicBezTo>
                    <a:pt x="43" y="4"/>
                    <a:pt x="43" y="3"/>
                    <a:pt x="44" y="4"/>
                  </a:cubicBezTo>
                  <a:cubicBezTo>
                    <a:pt x="44" y="4"/>
                    <a:pt x="43" y="4"/>
                    <a:pt x="43" y="5"/>
                  </a:cubicBezTo>
                  <a:cubicBezTo>
                    <a:pt x="43" y="5"/>
                    <a:pt x="43" y="5"/>
                    <a:pt x="44" y="6"/>
                  </a:cubicBezTo>
                  <a:cubicBezTo>
                    <a:pt x="44" y="6"/>
                    <a:pt x="44" y="6"/>
                    <a:pt x="44" y="6"/>
                  </a:cubicBezTo>
                  <a:cubicBezTo>
                    <a:pt x="44" y="6"/>
                    <a:pt x="44" y="6"/>
                    <a:pt x="44" y="5"/>
                  </a:cubicBezTo>
                  <a:cubicBezTo>
                    <a:pt x="45" y="5"/>
                    <a:pt x="45" y="5"/>
                    <a:pt x="45" y="5"/>
                  </a:cubicBezTo>
                  <a:cubicBezTo>
                    <a:pt x="45" y="4"/>
                    <a:pt x="45" y="4"/>
                    <a:pt x="46" y="4"/>
                  </a:cubicBezTo>
                  <a:cubicBezTo>
                    <a:pt x="46" y="4"/>
                    <a:pt x="47" y="4"/>
                    <a:pt x="47" y="4"/>
                  </a:cubicBezTo>
                  <a:cubicBezTo>
                    <a:pt x="47" y="4"/>
                    <a:pt x="47" y="4"/>
                    <a:pt x="48" y="4"/>
                  </a:cubicBezTo>
                  <a:cubicBezTo>
                    <a:pt x="48" y="4"/>
                    <a:pt x="48" y="4"/>
                    <a:pt x="48" y="4"/>
                  </a:cubicBezTo>
                  <a:cubicBezTo>
                    <a:pt x="47" y="4"/>
                    <a:pt x="47" y="4"/>
                    <a:pt x="47" y="4"/>
                  </a:cubicBezTo>
                  <a:cubicBezTo>
                    <a:pt x="47" y="4"/>
                    <a:pt x="46" y="3"/>
                    <a:pt x="46" y="3"/>
                  </a:cubicBezTo>
                  <a:cubicBezTo>
                    <a:pt x="45" y="3"/>
                    <a:pt x="45" y="3"/>
                    <a:pt x="45" y="3"/>
                  </a:cubicBezTo>
                  <a:cubicBezTo>
                    <a:pt x="44" y="3"/>
                    <a:pt x="44" y="3"/>
                    <a:pt x="44" y="2"/>
                  </a:cubicBezTo>
                  <a:cubicBezTo>
                    <a:pt x="44" y="2"/>
                    <a:pt x="45" y="2"/>
                    <a:pt x="45" y="2"/>
                  </a:cubicBezTo>
                  <a:cubicBezTo>
                    <a:pt x="46" y="2"/>
                    <a:pt x="46" y="2"/>
                    <a:pt x="46" y="2"/>
                  </a:cubicBezTo>
                  <a:cubicBezTo>
                    <a:pt x="46" y="2"/>
                    <a:pt x="47" y="2"/>
                    <a:pt x="47" y="2"/>
                  </a:cubicBezTo>
                  <a:cubicBezTo>
                    <a:pt x="47" y="1"/>
                    <a:pt x="46" y="2"/>
                    <a:pt x="46" y="1"/>
                  </a:cubicBezTo>
                  <a:cubicBezTo>
                    <a:pt x="45" y="1"/>
                    <a:pt x="45" y="1"/>
                    <a:pt x="45" y="1"/>
                  </a:cubicBezTo>
                  <a:cubicBezTo>
                    <a:pt x="44" y="1"/>
                    <a:pt x="44" y="1"/>
                    <a:pt x="43" y="1"/>
                  </a:cubicBezTo>
                  <a:cubicBezTo>
                    <a:pt x="43" y="1"/>
                    <a:pt x="43" y="1"/>
                    <a:pt x="43" y="1"/>
                  </a:cubicBezTo>
                  <a:cubicBezTo>
                    <a:pt x="42" y="1"/>
                    <a:pt x="42" y="1"/>
                    <a:pt x="42" y="1"/>
                  </a:cubicBezTo>
                  <a:cubicBezTo>
                    <a:pt x="42" y="1"/>
                    <a:pt x="42" y="1"/>
                    <a:pt x="42" y="0"/>
                  </a:cubicBezTo>
                  <a:cubicBezTo>
                    <a:pt x="41" y="0"/>
                    <a:pt x="41" y="0"/>
                    <a:pt x="41" y="0"/>
                  </a:cubicBezTo>
                  <a:cubicBezTo>
                    <a:pt x="41" y="0"/>
                    <a:pt x="40" y="0"/>
                    <a:pt x="40" y="0"/>
                  </a:cubicBezTo>
                  <a:cubicBezTo>
                    <a:pt x="40" y="1"/>
                    <a:pt x="40" y="1"/>
                    <a:pt x="40" y="1"/>
                  </a:cubicBezTo>
                  <a:cubicBezTo>
                    <a:pt x="39" y="1"/>
                    <a:pt x="39" y="2"/>
                    <a:pt x="39" y="2"/>
                  </a:cubicBezTo>
                  <a:cubicBezTo>
                    <a:pt x="39" y="1"/>
                    <a:pt x="39" y="1"/>
                    <a:pt x="39" y="1"/>
                  </a:cubicBezTo>
                  <a:cubicBezTo>
                    <a:pt x="39" y="0"/>
                    <a:pt x="39" y="0"/>
                    <a:pt x="38" y="0"/>
                  </a:cubicBezTo>
                  <a:cubicBezTo>
                    <a:pt x="38" y="0"/>
                    <a:pt x="38" y="1"/>
                    <a:pt x="38" y="1"/>
                  </a:cubicBezTo>
                  <a:cubicBezTo>
                    <a:pt x="37" y="1"/>
                    <a:pt x="38" y="2"/>
                    <a:pt x="37" y="2"/>
                  </a:cubicBezTo>
                  <a:cubicBezTo>
                    <a:pt x="37" y="2"/>
                    <a:pt x="36" y="3"/>
                    <a:pt x="36" y="2"/>
                  </a:cubicBezTo>
                  <a:cubicBezTo>
                    <a:pt x="36" y="2"/>
                    <a:pt x="36" y="2"/>
                    <a:pt x="36" y="1"/>
                  </a:cubicBezTo>
                  <a:cubicBezTo>
                    <a:pt x="37" y="1"/>
                    <a:pt x="37" y="1"/>
                    <a:pt x="37" y="1"/>
                  </a:cubicBezTo>
                  <a:cubicBezTo>
                    <a:pt x="37" y="1"/>
                    <a:pt x="37" y="1"/>
                    <a:pt x="37" y="1"/>
                  </a:cubicBezTo>
                  <a:cubicBezTo>
                    <a:pt x="36" y="0"/>
                    <a:pt x="36" y="0"/>
                    <a:pt x="36" y="0"/>
                  </a:cubicBezTo>
                  <a:cubicBezTo>
                    <a:pt x="35" y="0"/>
                    <a:pt x="35" y="0"/>
                    <a:pt x="34" y="1"/>
                  </a:cubicBezTo>
                  <a:cubicBezTo>
                    <a:pt x="34" y="1"/>
                    <a:pt x="34" y="1"/>
                    <a:pt x="34" y="1"/>
                  </a:cubicBezTo>
                  <a:cubicBezTo>
                    <a:pt x="34" y="1"/>
                    <a:pt x="34" y="2"/>
                    <a:pt x="34" y="2"/>
                  </a:cubicBezTo>
                  <a:cubicBezTo>
                    <a:pt x="33" y="2"/>
                    <a:pt x="33" y="2"/>
                    <a:pt x="33" y="2"/>
                  </a:cubicBezTo>
                  <a:cubicBezTo>
                    <a:pt x="32" y="2"/>
                    <a:pt x="32" y="2"/>
                    <a:pt x="32" y="2"/>
                  </a:cubicBezTo>
                  <a:cubicBezTo>
                    <a:pt x="31" y="2"/>
                    <a:pt x="31" y="2"/>
                    <a:pt x="31" y="2"/>
                  </a:cubicBezTo>
                  <a:cubicBezTo>
                    <a:pt x="30" y="2"/>
                    <a:pt x="30" y="1"/>
                    <a:pt x="30" y="2"/>
                  </a:cubicBezTo>
                  <a:cubicBezTo>
                    <a:pt x="29" y="2"/>
                    <a:pt x="30" y="2"/>
                    <a:pt x="29" y="2"/>
                  </a:cubicBezTo>
                  <a:cubicBezTo>
                    <a:pt x="29" y="3"/>
                    <a:pt x="29" y="2"/>
                    <a:pt x="28" y="3"/>
                  </a:cubicBezTo>
                  <a:cubicBezTo>
                    <a:pt x="28" y="3"/>
                    <a:pt x="28" y="3"/>
                    <a:pt x="28" y="3"/>
                  </a:cubicBezTo>
                  <a:cubicBezTo>
                    <a:pt x="28" y="3"/>
                    <a:pt x="28" y="3"/>
                    <a:pt x="28" y="3"/>
                  </a:cubicBezTo>
                  <a:cubicBezTo>
                    <a:pt x="28" y="3"/>
                    <a:pt x="27" y="3"/>
                    <a:pt x="27" y="3"/>
                  </a:cubicBezTo>
                  <a:cubicBezTo>
                    <a:pt x="27" y="3"/>
                    <a:pt x="26" y="3"/>
                    <a:pt x="26" y="3"/>
                  </a:cubicBezTo>
                  <a:cubicBezTo>
                    <a:pt x="26" y="3"/>
                    <a:pt x="25" y="3"/>
                    <a:pt x="25" y="3"/>
                  </a:cubicBezTo>
                  <a:cubicBezTo>
                    <a:pt x="25" y="3"/>
                    <a:pt x="25" y="4"/>
                    <a:pt x="25" y="4"/>
                  </a:cubicBezTo>
                  <a:cubicBezTo>
                    <a:pt x="24" y="4"/>
                    <a:pt x="24" y="4"/>
                    <a:pt x="24" y="4"/>
                  </a:cubicBezTo>
                  <a:cubicBezTo>
                    <a:pt x="24" y="4"/>
                    <a:pt x="23" y="4"/>
                    <a:pt x="23" y="4"/>
                  </a:cubicBezTo>
                  <a:cubicBezTo>
                    <a:pt x="23" y="4"/>
                    <a:pt x="22" y="4"/>
                    <a:pt x="22" y="5"/>
                  </a:cubicBezTo>
                  <a:cubicBezTo>
                    <a:pt x="22" y="5"/>
                    <a:pt x="22" y="5"/>
                    <a:pt x="21" y="5"/>
                  </a:cubicBezTo>
                  <a:cubicBezTo>
                    <a:pt x="21" y="6"/>
                    <a:pt x="21" y="6"/>
                    <a:pt x="21" y="6"/>
                  </a:cubicBezTo>
                  <a:cubicBezTo>
                    <a:pt x="21" y="7"/>
                    <a:pt x="21" y="7"/>
                    <a:pt x="21" y="7"/>
                  </a:cubicBezTo>
                  <a:cubicBezTo>
                    <a:pt x="20" y="8"/>
                    <a:pt x="20" y="7"/>
                    <a:pt x="20" y="7"/>
                  </a:cubicBezTo>
                  <a:cubicBezTo>
                    <a:pt x="19" y="7"/>
                    <a:pt x="19" y="7"/>
                    <a:pt x="19" y="7"/>
                  </a:cubicBezTo>
                  <a:cubicBezTo>
                    <a:pt x="18" y="7"/>
                    <a:pt x="18" y="8"/>
                    <a:pt x="18" y="8"/>
                  </a:cubicBezTo>
                  <a:cubicBezTo>
                    <a:pt x="18" y="8"/>
                    <a:pt x="18" y="8"/>
                    <a:pt x="18" y="8"/>
                  </a:cubicBezTo>
                  <a:cubicBezTo>
                    <a:pt x="18" y="9"/>
                    <a:pt x="18" y="9"/>
                    <a:pt x="18" y="9"/>
                  </a:cubicBezTo>
                  <a:cubicBezTo>
                    <a:pt x="18" y="9"/>
                    <a:pt x="17" y="9"/>
                    <a:pt x="17" y="9"/>
                  </a:cubicBezTo>
                  <a:cubicBezTo>
                    <a:pt x="17" y="10"/>
                    <a:pt x="17" y="10"/>
                    <a:pt x="16" y="10"/>
                  </a:cubicBezTo>
                  <a:cubicBezTo>
                    <a:pt x="16" y="10"/>
                    <a:pt x="16" y="10"/>
                    <a:pt x="15" y="11"/>
                  </a:cubicBezTo>
                  <a:cubicBezTo>
                    <a:pt x="15" y="11"/>
                    <a:pt x="16" y="12"/>
                    <a:pt x="15" y="12"/>
                  </a:cubicBezTo>
                  <a:cubicBezTo>
                    <a:pt x="15" y="12"/>
                    <a:pt x="15" y="12"/>
                    <a:pt x="15" y="12"/>
                  </a:cubicBezTo>
                  <a:cubicBezTo>
                    <a:pt x="14" y="12"/>
                    <a:pt x="14" y="13"/>
                    <a:pt x="14" y="13"/>
                  </a:cubicBezTo>
                  <a:cubicBezTo>
                    <a:pt x="14" y="14"/>
                    <a:pt x="14" y="14"/>
                    <a:pt x="14" y="15"/>
                  </a:cubicBezTo>
                  <a:cubicBezTo>
                    <a:pt x="14" y="15"/>
                    <a:pt x="14" y="15"/>
                    <a:pt x="13" y="15"/>
                  </a:cubicBezTo>
                  <a:cubicBezTo>
                    <a:pt x="13" y="15"/>
                    <a:pt x="13" y="15"/>
                    <a:pt x="12" y="15"/>
                  </a:cubicBezTo>
                  <a:cubicBezTo>
                    <a:pt x="12" y="15"/>
                    <a:pt x="12" y="16"/>
                    <a:pt x="12" y="16"/>
                  </a:cubicBezTo>
                  <a:cubicBezTo>
                    <a:pt x="12" y="16"/>
                    <a:pt x="11" y="16"/>
                    <a:pt x="11" y="16"/>
                  </a:cubicBezTo>
                  <a:cubicBezTo>
                    <a:pt x="11" y="16"/>
                    <a:pt x="11" y="16"/>
                    <a:pt x="11" y="17"/>
                  </a:cubicBezTo>
                  <a:cubicBezTo>
                    <a:pt x="11" y="17"/>
                    <a:pt x="11" y="17"/>
                    <a:pt x="11" y="17"/>
                  </a:cubicBezTo>
                  <a:cubicBezTo>
                    <a:pt x="10" y="17"/>
                    <a:pt x="10" y="17"/>
                    <a:pt x="10" y="17"/>
                  </a:cubicBezTo>
                  <a:cubicBezTo>
                    <a:pt x="9" y="17"/>
                    <a:pt x="10" y="17"/>
                    <a:pt x="9" y="17"/>
                  </a:cubicBezTo>
                  <a:cubicBezTo>
                    <a:pt x="9" y="18"/>
                    <a:pt x="9" y="17"/>
                    <a:pt x="9" y="18"/>
                  </a:cubicBezTo>
                  <a:cubicBezTo>
                    <a:pt x="9" y="18"/>
                    <a:pt x="9" y="18"/>
                    <a:pt x="9" y="18"/>
                  </a:cubicBezTo>
                  <a:cubicBezTo>
                    <a:pt x="8" y="19"/>
                    <a:pt x="8" y="18"/>
                    <a:pt x="7" y="18"/>
                  </a:cubicBezTo>
                  <a:cubicBezTo>
                    <a:pt x="7" y="18"/>
                    <a:pt x="7" y="18"/>
                    <a:pt x="7" y="18"/>
                  </a:cubicBezTo>
                  <a:cubicBezTo>
                    <a:pt x="6" y="19"/>
                    <a:pt x="7" y="19"/>
                    <a:pt x="7" y="20"/>
                  </a:cubicBezTo>
                  <a:cubicBezTo>
                    <a:pt x="7" y="20"/>
                    <a:pt x="6" y="20"/>
                    <a:pt x="6" y="20"/>
                  </a:cubicBezTo>
                  <a:cubicBezTo>
                    <a:pt x="6" y="20"/>
                    <a:pt x="5" y="20"/>
                    <a:pt x="5" y="20"/>
                  </a:cubicBezTo>
                  <a:cubicBezTo>
                    <a:pt x="4" y="20"/>
                    <a:pt x="4" y="20"/>
                    <a:pt x="4" y="20"/>
                  </a:cubicBezTo>
                  <a:cubicBezTo>
                    <a:pt x="4" y="21"/>
                    <a:pt x="4" y="21"/>
                    <a:pt x="4" y="21"/>
                  </a:cubicBezTo>
                  <a:cubicBezTo>
                    <a:pt x="3" y="21"/>
                    <a:pt x="3" y="21"/>
                    <a:pt x="3" y="21"/>
                  </a:cubicBezTo>
                  <a:cubicBezTo>
                    <a:pt x="3" y="22"/>
                    <a:pt x="2" y="22"/>
                    <a:pt x="2" y="22"/>
                  </a:cubicBezTo>
                  <a:cubicBezTo>
                    <a:pt x="2" y="22"/>
                    <a:pt x="1" y="22"/>
                    <a:pt x="1" y="22"/>
                  </a:cubicBezTo>
                  <a:cubicBezTo>
                    <a:pt x="1" y="22"/>
                    <a:pt x="0" y="22"/>
                    <a:pt x="0" y="22"/>
                  </a:cubicBezTo>
                  <a:cubicBezTo>
                    <a:pt x="0" y="23"/>
                    <a:pt x="0" y="23"/>
                    <a:pt x="0" y="23"/>
                  </a:cubicBezTo>
                  <a:cubicBezTo>
                    <a:pt x="0" y="23"/>
                    <a:pt x="0" y="24"/>
                    <a:pt x="0" y="25"/>
                  </a:cubicBezTo>
                  <a:cubicBezTo>
                    <a:pt x="0" y="25"/>
                    <a:pt x="0" y="25"/>
                    <a:pt x="0" y="26"/>
                  </a:cubicBezTo>
                  <a:cubicBezTo>
                    <a:pt x="0" y="26"/>
                    <a:pt x="0" y="26"/>
                    <a:pt x="0" y="26"/>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34" name="Freeform 124"/>
            <p:cNvSpPr>
              <a:spLocks/>
            </p:cNvSpPr>
            <p:nvPr/>
          </p:nvSpPr>
          <p:spPr bwMode="auto">
            <a:xfrm>
              <a:off x="9562851" y="419773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35" name="Freeform 125"/>
            <p:cNvSpPr>
              <a:spLocks/>
            </p:cNvSpPr>
            <p:nvPr/>
          </p:nvSpPr>
          <p:spPr bwMode="auto">
            <a:xfrm>
              <a:off x="9528841" y="4133870"/>
              <a:ext cx="99602" cy="63861"/>
            </a:xfrm>
            <a:custGeom>
              <a:avLst/>
              <a:gdLst>
                <a:gd name="T0" fmla="*/ 6 w 6"/>
                <a:gd name="T1" fmla="*/ 1 h 4"/>
                <a:gd name="T2" fmla="*/ 5 w 6"/>
                <a:gd name="T3" fmla="*/ 0 h 4"/>
                <a:gd name="T4" fmla="*/ 5 w 6"/>
                <a:gd name="T5" fmla="*/ 0 h 4"/>
                <a:gd name="T6" fmla="*/ 4 w 6"/>
                <a:gd name="T7" fmla="*/ 0 h 4"/>
                <a:gd name="T8" fmla="*/ 3 w 6"/>
                <a:gd name="T9" fmla="*/ 1 h 4"/>
                <a:gd name="T10" fmla="*/ 2 w 6"/>
                <a:gd name="T11" fmla="*/ 1 h 4"/>
                <a:gd name="T12" fmla="*/ 1 w 6"/>
                <a:gd name="T13" fmla="*/ 1 h 4"/>
                <a:gd name="T14" fmla="*/ 1 w 6"/>
                <a:gd name="T15" fmla="*/ 1 h 4"/>
                <a:gd name="T16" fmla="*/ 0 w 6"/>
                <a:gd name="T17" fmla="*/ 2 h 4"/>
                <a:gd name="T18" fmla="*/ 1 w 6"/>
                <a:gd name="T19" fmla="*/ 3 h 4"/>
                <a:gd name="T20" fmla="*/ 1 w 6"/>
                <a:gd name="T21" fmla="*/ 4 h 4"/>
                <a:gd name="T22" fmla="*/ 2 w 6"/>
                <a:gd name="T23" fmla="*/ 4 h 4"/>
                <a:gd name="T24" fmla="*/ 2 w 6"/>
                <a:gd name="T25" fmla="*/ 4 h 4"/>
                <a:gd name="T26" fmla="*/ 3 w 6"/>
                <a:gd name="T27" fmla="*/ 4 h 4"/>
                <a:gd name="T28" fmla="*/ 5 w 6"/>
                <a:gd name="T29" fmla="*/ 3 h 4"/>
                <a:gd name="T30" fmla="*/ 6 w 6"/>
                <a:gd name="T31" fmla="*/ 3 h 4"/>
                <a:gd name="T32" fmla="*/ 6 w 6"/>
                <a:gd name="T33" fmla="*/ 3 h 4"/>
                <a:gd name="T34" fmla="*/ 6 w 6"/>
                <a:gd name="T35" fmla="*/ 3 h 4"/>
                <a:gd name="T36" fmla="*/ 6 w 6"/>
                <a:gd name="T37" fmla="*/ 2 h 4"/>
                <a:gd name="T38" fmla="*/ 6 w 6"/>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6" y="1"/>
                  </a:moveTo>
                  <a:cubicBezTo>
                    <a:pt x="6" y="0"/>
                    <a:pt x="6" y="0"/>
                    <a:pt x="5" y="0"/>
                  </a:cubicBezTo>
                  <a:cubicBezTo>
                    <a:pt x="5" y="0"/>
                    <a:pt x="5" y="0"/>
                    <a:pt x="5" y="0"/>
                  </a:cubicBezTo>
                  <a:cubicBezTo>
                    <a:pt x="4" y="0"/>
                    <a:pt x="4" y="0"/>
                    <a:pt x="4" y="0"/>
                  </a:cubicBezTo>
                  <a:cubicBezTo>
                    <a:pt x="4" y="1"/>
                    <a:pt x="3" y="1"/>
                    <a:pt x="3" y="1"/>
                  </a:cubicBezTo>
                  <a:cubicBezTo>
                    <a:pt x="3" y="1"/>
                    <a:pt x="2" y="1"/>
                    <a:pt x="2" y="1"/>
                  </a:cubicBezTo>
                  <a:cubicBezTo>
                    <a:pt x="1" y="1"/>
                    <a:pt x="1" y="1"/>
                    <a:pt x="1" y="1"/>
                  </a:cubicBezTo>
                  <a:cubicBezTo>
                    <a:pt x="1" y="1"/>
                    <a:pt x="1" y="1"/>
                    <a:pt x="1" y="1"/>
                  </a:cubicBezTo>
                  <a:cubicBezTo>
                    <a:pt x="1" y="1"/>
                    <a:pt x="0" y="2"/>
                    <a:pt x="0" y="2"/>
                  </a:cubicBezTo>
                  <a:cubicBezTo>
                    <a:pt x="0" y="2"/>
                    <a:pt x="0" y="3"/>
                    <a:pt x="1" y="3"/>
                  </a:cubicBezTo>
                  <a:cubicBezTo>
                    <a:pt x="1" y="3"/>
                    <a:pt x="1" y="3"/>
                    <a:pt x="1" y="4"/>
                  </a:cubicBezTo>
                  <a:cubicBezTo>
                    <a:pt x="1" y="4"/>
                    <a:pt x="2" y="4"/>
                    <a:pt x="2" y="4"/>
                  </a:cubicBezTo>
                  <a:cubicBezTo>
                    <a:pt x="2" y="4"/>
                    <a:pt x="2" y="4"/>
                    <a:pt x="2" y="4"/>
                  </a:cubicBezTo>
                  <a:cubicBezTo>
                    <a:pt x="3" y="4"/>
                    <a:pt x="3" y="4"/>
                    <a:pt x="3" y="4"/>
                  </a:cubicBezTo>
                  <a:cubicBezTo>
                    <a:pt x="4" y="3"/>
                    <a:pt x="4" y="4"/>
                    <a:pt x="5" y="3"/>
                  </a:cubicBezTo>
                  <a:cubicBezTo>
                    <a:pt x="5" y="3"/>
                    <a:pt x="5" y="3"/>
                    <a:pt x="6" y="3"/>
                  </a:cubicBezTo>
                  <a:cubicBezTo>
                    <a:pt x="6" y="3"/>
                    <a:pt x="6" y="3"/>
                    <a:pt x="6" y="3"/>
                  </a:cubicBezTo>
                  <a:cubicBezTo>
                    <a:pt x="6" y="3"/>
                    <a:pt x="6" y="3"/>
                    <a:pt x="6" y="3"/>
                  </a:cubicBezTo>
                  <a:cubicBezTo>
                    <a:pt x="6" y="2"/>
                    <a:pt x="6" y="2"/>
                    <a:pt x="6" y="2"/>
                  </a:cubicBezTo>
                  <a:cubicBezTo>
                    <a:pt x="6" y="2"/>
                    <a:pt x="6" y="1"/>
                    <a:pt x="6"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36" name="Freeform 126"/>
            <p:cNvSpPr>
              <a:spLocks/>
            </p:cNvSpPr>
            <p:nvPr/>
          </p:nvSpPr>
          <p:spPr bwMode="auto">
            <a:xfrm>
              <a:off x="8902081" y="3618254"/>
              <a:ext cx="114178" cy="111166"/>
            </a:xfrm>
            <a:custGeom>
              <a:avLst/>
              <a:gdLst>
                <a:gd name="T0" fmla="*/ 0 w 7"/>
                <a:gd name="T1" fmla="*/ 6 h 7"/>
                <a:gd name="T2" fmla="*/ 0 w 7"/>
                <a:gd name="T3" fmla="*/ 6 h 7"/>
                <a:gd name="T4" fmla="*/ 1 w 7"/>
                <a:gd name="T5" fmla="*/ 6 h 7"/>
                <a:gd name="T6" fmla="*/ 2 w 7"/>
                <a:gd name="T7" fmla="*/ 6 h 7"/>
                <a:gd name="T8" fmla="*/ 3 w 7"/>
                <a:gd name="T9" fmla="*/ 6 h 7"/>
                <a:gd name="T10" fmla="*/ 5 w 7"/>
                <a:gd name="T11" fmla="*/ 7 h 7"/>
                <a:gd name="T12" fmla="*/ 5 w 7"/>
                <a:gd name="T13" fmla="*/ 7 h 7"/>
                <a:gd name="T14" fmla="*/ 5 w 7"/>
                <a:gd name="T15" fmla="*/ 6 h 7"/>
                <a:gd name="T16" fmla="*/ 5 w 7"/>
                <a:gd name="T17" fmla="*/ 5 h 7"/>
                <a:gd name="T18" fmla="*/ 6 w 7"/>
                <a:gd name="T19" fmla="*/ 4 h 7"/>
                <a:gd name="T20" fmla="*/ 6 w 7"/>
                <a:gd name="T21" fmla="*/ 3 h 7"/>
                <a:gd name="T22" fmla="*/ 6 w 7"/>
                <a:gd name="T23" fmla="*/ 3 h 7"/>
                <a:gd name="T24" fmla="*/ 7 w 7"/>
                <a:gd name="T25" fmla="*/ 2 h 7"/>
                <a:gd name="T26" fmla="*/ 7 w 7"/>
                <a:gd name="T27" fmla="*/ 1 h 7"/>
                <a:gd name="T28" fmla="*/ 6 w 7"/>
                <a:gd name="T29" fmla="*/ 0 h 7"/>
                <a:gd name="T30" fmla="*/ 6 w 7"/>
                <a:gd name="T31" fmla="*/ 0 h 7"/>
                <a:gd name="T32" fmla="*/ 5 w 7"/>
                <a:gd name="T33" fmla="*/ 0 h 7"/>
                <a:gd name="T34" fmla="*/ 4 w 7"/>
                <a:gd name="T35" fmla="*/ 0 h 7"/>
                <a:gd name="T36" fmla="*/ 4 w 7"/>
                <a:gd name="T37" fmla="*/ 1 h 7"/>
                <a:gd name="T38" fmla="*/ 3 w 7"/>
                <a:gd name="T39" fmla="*/ 1 h 7"/>
                <a:gd name="T40" fmla="*/ 2 w 7"/>
                <a:gd name="T41" fmla="*/ 2 h 7"/>
                <a:gd name="T42" fmla="*/ 1 w 7"/>
                <a:gd name="T43" fmla="*/ 2 h 7"/>
                <a:gd name="T44" fmla="*/ 1 w 7"/>
                <a:gd name="T45" fmla="*/ 2 h 7"/>
                <a:gd name="T46" fmla="*/ 0 w 7"/>
                <a:gd name="T47" fmla="*/ 3 h 7"/>
                <a:gd name="T48" fmla="*/ 0 w 7"/>
                <a:gd name="T49" fmla="*/ 4 h 7"/>
                <a:gd name="T50" fmla="*/ 0 w 7"/>
                <a:gd name="T51" fmla="*/ 5 h 7"/>
                <a:gd name="T52" fmla="*/ 0 w 7"/>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7">
                  <a:moveTo>
                    <a:pt x="0" y="6"/>
                  </a:moveTo>
                  <a:cubicBezTo>
                    <a:pt x="0" y="6"/>
                    <a:pt x="0" y="6"/>
                    <a:pt x="0" y="6"/>
                  </a:cubicBezTo>
                  <a:cubicBezTo>
                    <a:pt x="1" y="6"/>
                    <a:pt x="1" y="6"/>
                    <a:pt x="1" y="6"/>
                  </a:cubicBezTo>
                  <a:cubicBezTo>
                    <a:pt x="2" y="6"/>
                    <a:pt x="2" y="6"/>
                    <a:pt x="2" y="6"/>
                  </a:cubicBezTo>
                  <a:cubicBezTo>
                    <a:pt x="3" y="6"/>
                    <a:pt x="3" y="6"/>
                    <a:pt x="3" y="6"/>
                  </a:cubicBezTo>
                  <a:cubicBezTo>
                    <a:pt x="4" y="6"/>
                    <a:pt x="4" y="7"/>
                    <a:pt x="5" y="7"/>
                  </a:cubicBezTo>
                  <a:cubicBezTo>
                    <a:pt x="5" y="7"/>
                    <a:pt x="5" y="7"/>
                    <a:pt x="5" y="7"/>
                  </a:cubicBezTo>
                  <a:cubicBezTo>
                    <a:pt x="5" y="6"/>
                    <a:pt x="5" y="6"/>
                    <a:pt x="5" y="6"/>
                  </a:cubicBezTo>
                  <a:cubicBezTo>
                    <a:pt x="5" y="5"/>
                    <a:pt x="4" y="5"/>
                    <a:pt x="5" y="5"/>
                  </a:cubicBezTo>
                  <a:cubicBezTo>
                    <a:pt x="5" y="4"/>
                    <a:pt x="5" y="5"/>
                    <a:pt x="6" y="4"/>
                  </a:cubicBezTo>
                  <a:cubicBezTo>
                    <a:pt x="6" y="4"/>
                    <a:pt x="6" y="4"/>
                    <a:pt x="6" y="3"/>
                  </a:cubicBezTo>
                  <a:cubicBezTo>
                    <a:pt x="6" y="3"/>
                    <a:pt x="6" y="3"/>
                    <a:pt x="6" y="3"/>
                  </a:cubicBezTo>
                  <a:cubicBezTo>
                    <a:pt x="6" y="2"/>
                    <a:pt x="7" y="2"/>
                    <a:pt x="7" y="2"/>
                  </a:cubicBezTo>
                  <a:cubicBezTo>
                    <a:pt x="7" y="2"/>
                    <a:pt x="7" y="1"/>
                    <a:pt x="7" y="1"/>
                  </a:cubicBezTo>
                  <a:cubicBezTo>
                    <a:pt x="7" y="1"/>
                    <a:pt x="7" y="1"/>
                    <a:pt x="6" y="0"/>
                  </a:cubicBezTo>
                  <a:cubicBezTo>
                    <a:pt x="6" y="0"/>
                    <a:pt x="6" y="0"/>
                    <a:pt x="6" y="0"/>
                  </a:cubicBezTo>
                  <a:cubicBezTo>
                    <a:pt x="6" y="0"/>
                    <a:pt x="6" y="0"/>
                    <a:pt x="5" y="0"/>
                  </a:cubicBezTo>
                  <a:cubicBezTo>
                    <a:pt x="5" y="0"/>
                    <a:pt x="5" y="0"/>
                    <a:pt x="4" y="0"/>
                  </a:cubicBezTo>
                  <a:cubicBezTo>
                    <a:pt x="4" y="0"/>
                    <a:pt x="4" y="0"/>
                    <a:pt x="4" y="1"/>
                  </a:cubicBezTo>
                  <a:cubicBezTo>
                    <a:pt x="3" y="1"/>
                    <a:pt x="3" y="1"/>
                    <a:pt x="3" y="1"/>
                  </a:cubicBezTo>
                  <a:cubicBezTo>
                    <a:pt x="2" y="1"/>
                    <a:pt x="2" y="2"/>
                    <a:pt x="2" y="2"/>
                  </a:cubicBezTo>
                  <a:cubicBezTo>
                    <a:pt x="1" y="2"/>
                    <a:pt x="1" y="2"/>
                    <a:pt x="1" y="2"/>
                  </a:cubicBezTo>
                  <a:cubicBezTo>
                    <a:pt x="1" y="2"/>
                    <a:pt x="1" y="2"/>
                    <a:pt x="1" y="2"/>
                  </a:cubicBezTo>
                  <a:cubicBezTo>
                    <a:pt x="1" y="3"/>
                    <a:pt x="0" y="3"/>
                    <a:pt x="0" y="3"/>
                  </a:cubicBezTo>
                  <a:cubicBezTo>
                    <a:pt x="0" y="4"/>
                    <a:pt x="0" y="4"/>
                    <a:pt x="0" y="4"/>
                  </a:cubicBezTo>
                  <a:cubicBezTo>
                    <a:pt x="0" y="5"/>
                    <a:pt x="0" y="5"/>
                    <a:pt x="0" y="5"/>
                  </a:cubicBezTo>
                  <a:cubicBezTo>
                    <a:pt x="0" y="6"/>
                    <a:pt x="0" y="6"/>
                    <a:pt x="0" y="6"/>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37" name="Freeform 127"/>
            <p:cNvSpPr>
              <a:spLocks/>
            </p:cNvSpPr>
            <p:nvPr/>
          </p:nvSpPr>
          <p:spPr bwMode="auto">
            <a:xfrm>
              <a:off x="8389498" y="4133870"/>
              <a:ext cx="131182" cy="241252"/>
            </a:xfrm>
            <a:custGeom>
              <a:avLst/>
              <a:gdLst>
                <a:gd name="T0" fmla="*/ 0 w 8"/>
                <a:gd name="T1" fmla="*/ 10 h 15"/>
                <a:gd name="T2" fmla="*/ 1 w 8"/>
                <a:gd name="T3" fmla="*/ 10 h 15"/>
                <a:gd name="T4" fmla="*/ 1 w 8"/>
                <a:gd name="T5" fmla="*/ 11 h 15"/>
                <a:gd name="T6" fmla="*/ 1 w 8"/>
                <a:gd name="T7" fmla="*/ 12 h 15"/>
                <a:gd name="T8" fmla="*/ 1 w 8"/>
                <a:gd name="T9" fmla="*/ 13 h 15"/>
                <a:gd name="T10" fmla="*/ 1 w 8"/>
                <a:gd name="T11" fmla="*/ 14 h 15"/>
                <a:gd name="T12" fmla="*/ 2 w 8"/>
                <a:gd name="T13" fmla="*/ 15 h 15"/>
                <a:gd name="T14" fmla="*/ 3 w 8"/>
                <a:gd name="T15" fmla="*/ 15 h 15"/>
                <a:gd name="T16" fmla="*/ 4 w 8"/>
                <a:gd name="T17" fmla="*/ 14 h 15"/>
                <a:gd name="T18" fmla="*/ 5 w 8"/>
                <a:gd name="T19" fmla="*/ 14 h 15"/>
                <a:gd name="T20" fmla="*/ 5 w 8"/>
                <a:gd name="T21" fmla="*/ 12 h 15"/>
                <a:gd name="T22" fmla="*/ 5 w 8"/>
                <a:gd name="T23" fmla="*/ 12 h 15"/>
                <a:gd name="T24" fmla="*/ 6 w 8"/>
                <a:gd name="T25" fmla="*/ 11 h 15"/>
                <a:gd name="T26" fmla="*/ 5 w 8"/>
                <a:gd name="T27" fmla="*/ 11 h 15"/>
                <a:gd name="T28" fmla="*/ 5 w 8"/>
                <a:gd name="T29" fmla="*/ 10 h 15"/>
                <a:gd name="T30" fmla="*/ 5 w 8"/>
                <a:gd name="T31" fmla="*/ 10 h 15"/>
                <a:gd name="T32" fmla="*/ 5 w 8"/>
                <a:gd name="T33" fmla="*/ 9 h 15"/>
                <a:gd name="T34" fmla="*/ 6 w 8"/>
                <a:gd name="T35" fmla="*/ 9 h 15"/>
                <a:gd name="T36" fmla="*/ 6 w 8"/>
                <a:gd name="T37" fmla="*/ 8 h 15"/>
                <a:gd name="T38" fmla="*/ 5 w 8"/>
                <a:gd name="T39" fmla="*/ 8 h 15"/>
                <a:gd name="T40" fmla="*/ 5 w 8"/>
                <a:gd name="T41" fmla="*/ 7 h 15"/>
                <a:gd name="T42" fmla="*/ 6 w 8"/>
                <a:gd name="T43" fmla="*/ 7 h 15"/>
                <a:gd name="T44" fmla="*/ 6 w 8"/>
                <a:gd name="T45" fmla="*/ 6 h 15"/>
                <a:gd name="T46" fmla="*/ 6 w 8"/>
                <a:gd name="T47" fmla="*/ 5 h 15"/>
                <a:gd name="T48" fmla="*/ 6 w 8"/>
                <a:gd name="T49" fmla="*/ 4 h 15"/>
                <a:gd name="T50" fmla="*/ 6 w 8"/>
                <a:gd name="T51" fmla="*/ 3 h 15"/>
                <a:gd name="T52" fmla="*/ 7 w 8"/>
                <a:gd name="T53" fmla="*/ 3 h 15"/>
                <a:gd name="T54" fmla="*/ 8 w 8"/>
                <a:gd name="T55" fmla="*/ 2 h 15"/>
                <a:gd name="T56" fmla="*/ 8 w 8"/>
                <a:gd name="T57" fmla="*/ 1 h 15"/>
                <a:gd name="T58" fmla="*/ 7 w 8"/>
                <a:gd name="T59" fmla="*/ 1 h 15"/>
                <a:gd name="T60" fmla="*/ 7 w 8"/>
                <a:gd name="T61" fmla="*/ 0 h 15"/>
                <a:gd name="T62" fmla="*/ 6 w 8"/>
                <a:gd name="T63" fmla="*/ 1 h 15"/>
                <a:gd name="T64" fmla="*/ 5 w 8"/>
                <a:gd name="T65" fmla="*/ 1 h 15"/>
                <a:gd name="T66" fmla="*/ 5 w 8"/>
                <a:gd name="T67" fmla="*/ 1 h 15"/>
                <a:gd name="T68" fmla="*/ 4 w 8"/>
                <a:gd name="T69" fmla="*/ 1 h 15"/>
                <a:gd name="T70" fmla="*/ 4 w 8"/>
                <a:gd name="T71" fmla="*/ 0 h 15"/>
                <a:gd name="T72" fmla="*/ 3 w 8"/>
                <a:gd name="T73" fmla="*/ 0 h 15"/>
                <a:gd name="T74" fmla="*/ 3 w 8"/>
                <a:gd name="T75" fmla="*/ 0 h 15"/>
                <a:gd name="T76" fmla="*/ 2 w 8"/>
                <a:gd name="T77" fmla="*/ 1 h 15"/>
                <a:gd name="T78" fmla="*/ 2 w 8"/>
                <a:gd name="T79" fmla="*/ 1 h 15"/>
                <a:gd name="T80" fmla="*/ 2 w 8"/>
                <a:gd name="T81" fmla="*/ 1 h 15"/>
                <a:gd name="T82" fmla="*/ 1 w 8"/>
                <a:gd name="T83" fmla="*/ 2 h 15"/>
                <a:gd name="T84" fmla="*/ 2 w 8"/>
                <a:gd name="T85" fmla="*/ 3 h 15"/>
                <a:gd name="T86" fmla="*/ 2 w 8"/>
                <a:gd name="T87" fmla="*/ 4 h 15"/>
                <a:gd name="T88" fmla="*/ 2 w 8"/>
                <a:gd name="T89" fmla="*/ 5 h 15"/>
                <a:gd name="T90" fmla="*/ 1 w 8"/>
                <a:gd name="T91" fmla="*/ 7 h 15"/>
                <a:gd name="T92" fmla="*/ 1 w 8"/>
                <a:gd name="T93" fmla="*/ 7 h 15"/>
                <a:gd name="T94" fmla="*/ 0 w 8"/>
                <a:gd name="T95" fmla="*/ 8 h 15"/>
                <a:gd name="T96" fmla="*/ 0 w 8"/>
                <a:gd name="T97" fmla="*/ 8 h 15"/>
                <a:gd name="T98" fmla="*/ 0 w 8"/>
                <a:gd name="T99" fmla="*/ 10 h 15"/>
                <a:gd name="T100" fmla="*/ 0 w 8"/>
                <a:gd name="T10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15">
                  <a:moveTo>
                    <a:pt x="0" y="10"/>
                  </a:moveTo>
                  <a:cubicBezTo>
                    <a:pt x="0" y="10"/>
                    <a:pt x="0" y="10"/>
                    <a:pt x="1" y="10"/>
                  </a:cubicBezTo>
                  <a:cubicBezTo>
                    <a:pt x="1" y="10"/>
                    <a:pt x="1" y="11"/>
                    <a:pt x="1" y="11"/>
                  </a:cubicBezTo>
                  <a:cubicBezTo>
                    <a:pt x="1" y="12"/>
                    <a:pt x="1" y="12"/>
                    <a:pt x="1" y="12"/>
                  </a:cubicBezTo>
                  <a:cubicBezTo>
                    <a:pt x="1" y="13"/>
                    <a:pt x="1" y="13"/>
                    <a:pt x="1" y="13"/>
                  </a:cubicBezTo>
                  <a:cubicBezTo>
                    <a:pt x="1" y="14"/>
                    <a:pt x="1" y="14"/>
                    <a:pt x="1" y="14"/>
                  </a:cubicBezTo>
                  <a:cubicBezTo>
                    <a:pt x="1" y="15"/>
                    <a:pt x="2" y="14"/>
                    <a:pt x="2" y="15"/>
                  </a:cubicBezTo>
                  <a:cubicBezTo>
                    <a:pt x="3" y="15"/>
                    <a:pt x="3" y="15"/>
                    <a:pt x="3" y="15"/>
                  </a:cubicBezTo>
                  <a:cubicBezTo>
                    <a:pt x="4" y="15"/>
                    <a:pt x="4" y="14"/>
                    <a:pt x="4" y="14"/>
                  </a:cubicBezTo>
                  <a:cubicBezTo>
                    <a:pt x="4" y="14"/>
                    <a:pt x="4" y="14"/>
                    <a:pt x="5" y="14"/>
                  </a:cubicBezTo>
                  <a:cubicBezTo>
                    <a:pt x="5" y="13"/>
                    <a:pt x="4" y="13"/>
                    <a:pt x="5" y="12"/>
                  </a:cubicBezTo>
                  <a:cubicBezTo>
                    <a:pt x="5" y="12"/>
                    <a:pt x="5" y="12"/>
                    <a:pt x="5" y="12"/>
                  </a:cubicBezTo>
                  <a:cubicBezTo>
                    <a:pt x="5" y="12"/>
                    <a:pt x="6" y="12"/>
                    <a:pt x="6" y="11"/>
                  </a:cubicBezTo>
                  <a:cubicBezTo>
                    <a:pt x="6" y="11"/>
                    <a:pt x="6" y="11"/>
                    <a:pt x="5" y="11"/>
                  </a:cubicBezTo>
                  <a:cubicBezTo>
                    <a:pt x="5" y="11"/>
                    <a:pt x="5" y="11"/>
                    <a:pt x="5" y="10"/>
                  </a:cubicBezTo>
                  <a:cubicBezTo>
                    <a:pt x="5" y="10"/>
                    <a:pt x="5" y="10"/>
                    <a:pt x="5" y="10"/>
                  </a:cubicBezTo>
                  <a:cubicBezTo>
                    <a:pt x="5" y="10"/>
                    <a:pt x="5" y="10"/>
                    <a:pt x="5" y="9"/>
                  </a:cubicBezTo>
                  <a:cubicBezTo>
                    <a:pt x="6" y="9"/>
                    <a:pt x="6" y="9"/>
                    <a:pt x="6" y="9"/>
                  </a:cubicBezTo>
                  <a:cubicBezTo>
                    <a:pt x="6" y="9"/>
                    <a:pt x="6" y="9"/>
                    <a:pt x="6" y="8"/>
                  </a:cubicBezTo>
                  <a:cubicBezTo>
                    <a:pt x="6" y="8"/>
                    <a:pt x="5" y="8"/>
                    <a:pt x="5" y="8"/>
                  </a:cubicBezTo>
                  <a:cubicBezTo>
                    <a:pt x="5" y="8"/>
                    <a:pt x="5" y="8"/>
                    <a:pt x="5" y="7"/>
                  </a:cubicBezTo>
                  <a:cubicBezTo>
                    <a:pt x="5" y="7"/>
                    <a:pt x="6" y="7"/>
                    <a:pt x="6" y="7"/>
                  </a:cubicBezTo>
                  <a:cubicBezTo>
                    <a:pt x="6" y="7"/>
                    <a:pt x="6" y="6"/>
                    <a:pt x="6" y="6"/>
                  </a:cubicBezTo>
                  <a:cubicBezTo>
                    <a:pt x="6" y="6"/>
                    <a:pt x="6" y="6"/>
                    <a:pt x="6" y="5"/>
                  </a:cubicBezTo>
                  <a:cubicBezTo>
                    <a:pt x="6" y="5"/>
                    <a:pt x="6" y="5"/>
                    <a:pt x="6" y="4"/>
                  </a:cubicBezTo>
                  <a:cubicBezTo>
                    <a:pt x="6" y="4"/>
                    <a:pt x="6" y="3"/>
                    <a:pt x="6" y="3"/>
                  </a:cubicBezTo>
                  <a:cubicBezTo>
                    <a:pt x="6" y="3"/>
                    <a:pt x="7" y="3"/>
                    <a:pt x="7" y="3"/>
                  </a:cubicBezTo>
                  <a:cubicBezTo>
                    <a:pt x="7" y="2"/>
                    <a:pt x="8" y="3"/>
                    <a:pt x="8" y="2"/>
                  </a:cubicBezTo>
                  <a:cubicBezTo>
                    <a:pt x="8" y="2"/>
                    <a:pt x="8" y="1"/>
                    <a:pt x="8" y="1"/>
                  </a:cubicBezTo>
                  <a:cubicBezTo>
                    <a:pt x="7" y="1"/>
                    <a:pt x="7" y="1"/>
                    <a:pt x="7" y="1"/>
                  </a:cubicBezTo>
                  <a:cubicBezTo>
                    <a:pt x="7" y="1"/>
                    <a:pt x="7" y="0"/>
                    <a:pt x="7" y="0"/>
                  </a:cubicBezTo>
                  <a:cubicBezTo>
                    <a:pt x="6" y="0"/>
                    <a:pt x="6" y="1"/>
                    <a:pt x="6" y="1"/>
                  </a:cubicBezTo>
                  <a:cubicBezTo>
                    <a:pt x="6" y="1"/>
                    <a:pt x="5" y="1"/>
                    <a:pt x="5" y="1"/>
                  </a:cubicBezTo>
                  <a:cubicBezTo>
                    <a:pt x="5" y="1"/>
                    <a:pt x="5" y="1"/>
                    <a:pt x="5" y="1"/>
                  </a:cubicBezTo>
                  <a:cubicBezTo>
                    <a:pt x="4" y="1"/>
                    <a:pt x="4" y="1"/>
                    <a:pt x="4" y="1"/>
                  </a:cubicBezTo>
                  <a:cubicBezTo>
                    <a:pt x="4" y="1"/>
                    <a:pt x="4" y="0"/>
                    <a:pt x="4" y="0"/>
                  </a:cubicBezTo>
                  <a:cubicBezTo>
                    <a:pt x="4" y="0"/>
                    <a:pt x="3" y="0"/>
                    <a:pt x="3" y="0"/>
                  </a:cubicBezTo>
                  <a:cubicBezTo>
                    <a:pt x="3" y="0"/>
                    <a:pt x="3" y="0"/>
                    <a:pt x="3" y="0"/>
                  </a:cubicBezTo>
                  <a:cubicBezTo>
                    <a:pt x="2" y="0"/>
                    <a:pt x="3" y="1"/>
                    <a:pt x="2" y="1"/>
                  </a:cubicBezTo>
                  <a:cubicBezTo>
                    <a:pt x="2" y="1"/>
                    <a:pt x="2" y="1"/>
                    <a:pt x="2" y="1"/>
                  </a:cubicBezTo>
                  <a:cubicBezTo>
                    <a:pt x="2" y="1"/>
                    <a:pt x="2" y="1"/>
                    <a:pt x="2" y="1"/>
                  </a:cubicBezTo>
                  <a:cubicBezTo>
                    <a:pt x="2" y="2"/>
                    <a:pt x="1" y="2"/>
                    <a:pt x="1" y="2"/>
                  </a:cubicBezTo>
                  <a:cubicBezTo>
                    <a:pt x="2" y="3"/>
                    <a:pt x="2" y="2"/>
                    <a:pt x="2" y="3"/>
                  </a:cubicBezTo>
                  <a:cubicBezTo>
                    <a:pt x="2" y="3"/>
                    <a:pt x="2" y="3"/>
                    <a:pt x="2" y="4"/>
                  </a:cubicBezTo>
                  <a:cubicBezTo>
                    <a:pt x="2" y="4"/>
                    <a:pt x="2" y="5"/>
                    <a:pt x="2" y="5"/>
                  </a:cubicBezTo>
                  <a:cubicBezTo>
                    <a:pt x="1" y="6"/>
                    <a:pt x="1" y="6"/>
                    <a:pt x="1" y="7"/>
                  </a:cubicBezTo>
                  <a:cubicBezTo>
                    <a:pt x="1" y="7"/>
                    <a:pt x="1" y="7"/>
                    <a:pt x="1" y="7"/>
                  </a:cubicBezTo>
                  <a:cubicBezTo>
                    <a:pt x="0" y="8"/>
                    <a:pt x="0" y="8"/>
                    <a:pt x="0" y="8"/>
                  </a:cubicBezTo>
                  <a:cubicBezTo>
                    <a:pt x="0" y="8"/>
                    <a:pt x="0" y="8"/>
                    <a:pt x="0" y="8"/>
                  </a:cubicBezTo>
                  <a:cubicBezTo>
                    <a:pt x="0" y="9"/>
                    <a:pt x="0" y="9"/>
                    <a:pt x="0" y="10"/>
                  </a:cubicBezTo>
                  <a:cubicBezTo>
                    <a:pt x="0" y="10"/>
                    <a:pt x="0" y="10"/>
                    <a:pt x="0" y="1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38" name="Freeform 128"/>
            <p:cNvSpPr>
              <a:spLocks/>
            </p:cNvSpPr>
            <p:nvPr/>
          </p:nvSpPr>
          <p:spPr bwMode="auto">
            <a:xfrm>
              <a:off x="8472094" y="43585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39" name="Freeform 129"/>
            <p:cNvSpPr>
              <a:spLocks/>
            </p:cNvSpPr>
            <p:nvPr/>
          </p:nvSpPr>
          <p:spPr bwMode="auto">
            <a:xfrm>
              <a:off x="9759623" y="4148061"/>
              <a:ext cx="116606" cy="66226"/>
            </a:xfrm>
            <a:custGeom>
              <a:avLst/>
              <a:gdLst>
                <a:gd name="T0" fmla="*/ 7 w 7"/>
                <a:gd name="T1" fmla="*/ 2 h 4"/>
                <a:gd name="T2" fmla="*/ 6 w 7"/>
                <a:gd name="T3" fmla="*/ 2 h 4"/>
                <a:gd name="T4" fmla="*/ 5 w 7"/>
                <a:gd name="T5" fmla="*/ 1 h 4"/>
                <a:gd name="T6" fmla="*/ 4 w 7"/>
                <a:gd name="T7" fmla="*/ 1 h 4"/>
                <a:gd name="T8" fmla="*/ 4 w 7"/>
                <a:gd name="T9" fmla="*/ 0 h 4"/>
                <a:gd name="T10" fmla="*/ 4 w 7"/>
                <a:gd name="T11" fmla="*/ 0 h 4"/>
                <a:gd name="T12" fmla="*/ 4 w 7"/>
                <a:gd name="T13" fmla="*/ 0 h 4"/>
                <a:gd name="T14" fmla="*/ 3 w 7"/>
                <a:gd name="T15" fmla="*/ 0 h 4"/>
                <a:gd name="T16" fmla="*/ 2 w 7"/>
                <a:gd name="T17" fmla="*/ 0 h 4"/>
                <a:gd name="T18" fmla="*/ 2 w 7"/>
                <a:gd name="T19" fmla="*/ 0 h 4"/>
                <a:gd name="T20" fmla="*/ 1 w 7"/>
                <a:gd name="T21" fmla="*/ 0 h 4"/>
                <a:gd name="T22" fmla="*/ 0 w 7"/>
                <a:gd name="T23" fmla="*/ 0 h 4"/>
                <a:gd name="T24" fmla="*/ 0 w 7"/>
                <a:gd name="T25" fmla="*/ 1 h 4"/>
                <a:gd name="T26" fmla="*/ 1 w 7"/>
                <a:gd name="T27" fmla="*/ 1 h 4"/>
                <a:gd name="T28" fmla="*/ 0 w 7"/>
                <a:gd name="T29" fmla="*/ 2 h 4"/>
                <a:gd name="T30" fmla="*/ 0 w 7"/>
                <a:gd name="T31" fmla="*/ 4 h 4"/>
                <a:gd name="T32" fmla="*/ 0 w 7"/>
                <a:gd name="T33" fmla="*/ 4 h 4"/>
                <a:gd name="T34" fmla="*/ 1 w 7"/>
                <a:gd name="T35" fmla="*/ 4 h 4"/>
                <a:gd name="T36" fmla="*/ 2 w 7"/>
                <a:gd name="T37" fmla="*/ 4 h 4"/>
                <a:gd name="T38" fmla="*/ 3 w 7"/>
                <a:gd name="T39" fmla="*/ 3 h 4"/>
                <a:gd name="T40" fmla="*/ 3 w 7"/>
                <a:gd name="T41" fmla="*/ 3 h 4"/>
                <a:gd name="T42" fmla="*/ 4 w 7"/>
                <a:gd name="T43" fmla="*/ 3 h 4"/>
                <a:gd name="T44" fmla="*/ 5 w 7"/>
                <a:gd name="T45" fmla="*/ 3 h 4"/>
                <a:gd name="T46" fmla="*/ 6 w 7"/>
                <a:gd name="T47" fmla="*/ 3 h 4"/>
                <a:gd name="T48" fmla="*/ 7 w 7"/>
                <a:gd name="T49" fmla="*/ 3 h 4"/>
                <a:gd name="T50" fmla="*/ 7 w 7"/>
                <a:gd name="T51" fmla="*/ 2 h 4"/>
                <a:gd name="T52" fmla="*/ 7 w 7"/>
                <a:gd name="T5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7" y="2"/>
                  </a:moveTo>
                  <a:cubicBezTo>
                    <a:pt x="7" y="1"/>
                    <a:pt x="6" y="2"/>
                    <a:pt x="6" y="2"/>
                  </a:cubicBezTo>
                  <a:cubicBezTo>
                    <a:pt x="6" y="1"/>
                    <a:pt x="5" y="1"/>
                    <a:pt x="5" y="1"/>
                  </a:cubicBezTo>
                  <a:cubicBezTo>
                    <a:pt x="5" y="1"/>
                    <a:pt x="5" y="1"/>
                    <a:pt x="4" y="1"/>
                  </a:cubicBezTo>
                  <a:cubicBezTo>
                    <a:pt x="4" y="1"/>
                    <a:pt x="4" y="1"/>
                    <a:pt x="4" y="0"/>
                  </a:cubicBezTo>
                  <a:cubicBezTo>
                    <a:pt x="4" y="0"/>
                    <a:pt x="4" y="0"/>
                    <a:pt x="4" y="0"/>
                  </a:cubicBezTo>
                  <a:cubicBezTo>
                    <a:pt x="4" y="0"/>
                    <a:pt x="4" y="0"/>
                    <a:pt x="4" y="0"/>
                  </a:cubicBezTo>
                  <a:cubicBezTo>
                    <a:pt x="3" y="0"/>
                    <a:pt x="3" y="0"/>
                    <a:pt x="3" y="0"/>
                  </a:cubicBezTo>
                  <a:cubicBezTo>
                    <a:pt x="3" y="0"/>
                    <a:pt x="2" y="0"/>
                    <a:pt x="2" y="0"/>
                  </a:cubicBezTo>
                  <a:cubicBezTo>
                    <a:pt x="2" y="0"/>
                    <a:pt x="2" y="0"/>
                    <a:pt x="2" y="0"/>
                  </a:cubicBezTo>
                  <a:cubicBezTo>
                    <a:pt x="1" y="0"/>
                    <a:pt x="1" y="0"/>
                    <a:pt x="1" y="0"/>
                  </a:cubicBezTo>
                  <a:cubicBezTo>
                    <a:pt x="1" y="0"/>
                    <a:pt x="1" y="0"/>
                    <a:pt x="0" y="0"/>
                  </a:cubicBezTo>
                  <a:cubicBezTo>
                    <a:pt x="0" y="0"/>
                    <a:pt x="0" y="0"/>
                    <a:pt x="0" y="1"/>
                  </a:cubicBezTo>
                  <a:cubicBezTo>
                    <a:pt x="0" y="1"/>
                    <a:pt x="1" y="1"/>
                    <a:pt x="1" y="1"/>
                  </a:cubicBezTo>
                  <a:cubicBezTo>
                    <a:pt x="1" y="2"/>
                    <a:pt x="0" y="2"/>
                    <a:pt x="0" y="2"/>
                  </a:cubicBezTo>
                  <a:cubicBezTo>
                    <a:pt x="0" y="3"/>
                    <a:pt x="0" y="3"/>
                    <a:pt x="0" y="4"/>
                  </a:cubicBezTo>
                  <a:cubicBezTo>
                    <a:pt x="0" y="4"/>
                    <a:pt x="0" y="4"/>
                    <a:pt x="0" y="4"/>
                  </a:cubicBezTo>
                  <a:cubicBezTo>
                    <a:pt x="0" y="4"/>
                    <a:pt x="0" y="4"/>
                    <a:pt x="1" y="4"/>
                  </a:cubicBezTo>
                  <a:cubicBezTo>
                    <a:pt x="1" y="4"/>
                    <a:pt x="1" y="4"/>
                    <a:pt x="2" y="4"/>
                  </a:cubicBezTo>
                  <a:cubicBezTo>
                    <a:pt x="2" y="4"/>
                    <a:pt x="3" y="3"/>
                    <a:pt x="3" y="3"/>
                  </a:cubicBezTo>
                  <a:cubicBezTo>
                    <a:pt x="3" y="3"/>
                    <a:pt x="3" y="3"/>
                    <a:pt x="3" y="3"/>
                  </a:cubicBezTo>
                  <a:cubicBezTo>
                    <a:pt x="4" y="3"/>
                    <a:pt x="4" y="3"/>
                    <a:pt x="4" y="3"/>
                  </a:cubicBezTo>
                  <a:cubicBezTo>
                    <a:pt x="5" y="3"/>
                    <a:pt x="5" y="3"/>
                    <a:pt x="5" y="3"/>
                  </a:cubicBezTo>
                  <a:cubicBezTo>
                    <a:pt x="6" y="3"/>
                    <a:pt x="6" y="3"/>
                    <a:pt x="6" y="3"/>
                  </a:cubicBezTo>
                  <a:cubicBezTo>
                    <a:pt x="6" y="3"/>
                    <a:pt x="6" y="3"/>
                    <a:pt x="7" y="3"/>
                  </a:cubicBezTo>
                  <a:cubicBezTo>
                    <a:pt x="7" y="2"/>
                    <a:pt x="7" y="2"/>
                    <a:pt x="7" y="2"/>
                  </a:cubicBezTo>
                  <a:cubicBezTo>
                    <a:pt x="7" y="2"/>
                    <a:pt x="7" y="2"/>
                    <a:pt x="7"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40" name="Freeform 130"/>
            <p:cNvSpPr>
              <a:spLocks/>
            </p:cNvSpPr>
            <p:nvPr/>
          </p:nvSpPr>
          <p:spPr bwMode="auto">
            <a:xfrm>
              <a:off x="9264046" y="3939922"/>
              <a:ext cx="199203" cy="177392"/>
            </a:xfrm>
            <a:custGeom>
              <a:avLst/>
              <a:gdLst>
                <a:gd name="T0" fmla="*/ 6 w 12"/>
                <a:gd name="T1" fmla="*/ 3 h 11"/>
                <a:gd name="T2" fmla="*/ 7 w 12"/>
                <a:gd name="T3" fmla="*/ 3 h 11"/>
                <a:gd name="T4" fmla="*/ 8 w 12"/>
                <a:gd name="T5" fmla="*/ 3 h 11"/>
                <a:gd name="T6" fmla="*/ 9 w 12"/>
                <a:gd name="T7" fmla="*/ 3 h 11"/>
                <a:gd name="T8" fmla="*/ 10 w 12"/>
                <a:gd name="T9" fmla="*/ 3 h 11"/>
                <a:gd name="T10" fmla="*/ 11 w 12"/>
                <a:gd name="T11" fmla="*/ 3 h 11"/>
                <a:gd name="T12" fmla="*/ 11 w 12"/>
                <a:gd name="T13" fmla="*/ 4 h 11"/>
                <a:gd name="T14" fmla="*/ 12 w 12"/>
                <a:gd name="T15" fmla="*/ 3 h 11"/>
                <a:gd name="T16" fmla="*/ 12 w 12"/>
                <a:gd name="T17" fmla="*/ 3 h 11"/>
                <a:gd name="T18" fmla="*/ 12 w 12"/>
                <a:gd name="T19" fmla="*/ 1 h 11"/>
                <a:gd name="T20" fmla="*/ 12 w 12"/>
                <a:gd name="T21" fmla="*/ 1 h 11"/>
                <a:gd name="T22" fmla="*/ 11 w 12"/>
                <a:gd name="T23" fmla="*/ 1 h 11"/>
                <a:gd name="T24" fmla="*/ 10 w 12"/>
                <a:gd name="T25" fmla="*/ 2 h 11"/>
                <a:gd name="T26" fmla="*/ 9 w 12"/>
                <a:gd name="T27" fmla="*/ 1 h 11"/>
                <a:gd name="T28" fmla="*/ 8 w 12"/>
                <a:gd name="T29" fmla="*/ 1 h 11"/>
                <a:gd name="T30" fmla="*/ 7 w 12"/>
                <a:gd name="T31" fmla="*/ 0 h 11"/>
                <a:gd name="T32" fmla="*/ 6 w 12"/>
                <a:gd name="T33" fmla="*/ 0 h 11"/>
                <a:gd name="T34" fmla="*/ 6 w 12"/>
                <a:gd name="T35" fmla="*/ 1 h 11"/>
                <a:gd name="T36" fmla="*/ 5 w 12"/>
                <a:gd name="T37" fmla="*/ 1 h 11"/>
                <a:gd name="T38" fmla="*/ 4 w 12"/>
                <a:gd name="T39" fmla="*/ 1 h 11"/>
                <a:gd name="T40" fmla="*/ 4 w 12"/>
                <a:gd name="T41" fmla="*/ 1 h 11"/>
                <a:gd name="T42" fmla="*/ 3 w 12"/>
                <a:gd name="T43" fmla="*/ 1 h 11"/>
                <a:gd name="T44" fmla="*/ 2 w 12"/>
                <a:gd name="T45" fmla="*/ 2 h 11"/>
                <a:gd name="T46" fmla="*/ 1 w 12"/>
                <a:gd name="T47" fmla="*/ 2 h 11"/>
                <a:gd name="T48" fmla="*/ 0 w 12"/>
                <a:gd name="T49" fmla="*/ 2 h 11"/>
                <a:gd name="T50" fmla="*/ 0 w 12"/>
                <a:gd name="T51" fmla="*/ 2 h 11"/>
                <a:gd name="T52" fmla="*/ 0 w 12"/>
                <a:gd name="T53" fmla="*/ 4 h 11"/>
                <a:gd name="T54" fmla="*/ 1 w 12"/>
                <a:gd name="T55" fmla="*/ 5 h 11"/>
                <a:gd name="T56" fmla="*/ 2 w 12"/>
                <a:gd name="T57" fmla="*/ 5 h 11"/>
                <a:gd name="T58" fmla="*/ 2 w 12"/>
                <a:gd name="T59" fmla="*/ 5 h 11"/>
                <a:gd name="T60" fmla="*/ 3 w 12"/>
                <a:gd name="T61" fmla="*/ 5 h 11"/>
                <a:gd name="T62" fmla="*/ 3 w 12"/>
                <a:gd name="T63" fmla="*/ 6 h 11"/>
                <a:gd name="T64" fmla="*/ 3 w 12"/>
                <a:gd name="T65" fmla="*/ 6 h 11"/>
                <a:gd name="T66" fmla="*/ 4 w 12"/>
                <a:gd name="T67" fmla="*/ 7 h 11"/>
                <a:gd name="T68" fmla="*/ 5 w 12"/>
                <a:gd name="T69" fmla="*/ 8 h 11"/>
                <a:gd name="T70" fmla="*/ 6 w 12"/>
                <a:gd name="T71" fmla="*/ 9 h 11"/>
                <a:gd name="T72" fmla="*/ 7 w 12"/>
                <a:gd name="T73" fmla="*/ 9 h 11"/>
                <a:gd name="T74" fmla="*/ 9 w 12"/>
                <a:gd name="T75" fmla="*/ 9 h 11"/>
                <a:gd name="T76" fmla="*/ 9 w 12"/>
                <a:gd name="T77" fmla="*/ 10 h 11"/>
                <a:gd name="T78" fmla="*/ 10 w 12"/>
                <a:gd name="T79" fmla="*/ 11 h 11"/>
                <a:gd name="T80" fmla="*/ 11 w 12"/>
                <a:gd name="T81" fmla="*/ 11 h 11"/>
                <a:gd name="T82" fmla="*/ 10 w 12"/>
                <a:gd name="T83" fmla="*/ 9 h 11"/>
                <a:gd name="T84" fmla="*/ 9 w 12"/>
                <a:gd name="T85" fmla="*/ 9 h 11"/>
                <a:gd name="T86" fmla="*/ 8 w 12"/>
                <a:gd name="T87" fmla="*/ 9 h 11"/>
                <a:gd name="T88" fmla="*/ 7 w 12"/>
                <a:gd name="T89" fmla="*/ 9 h 11"/>
                <a:gd name="T90" fmla="*/ 7 w 12"/>
                <a:gd name="T91" fmla="*/ 8 h 11"/>
                <a:gd name="T92" fmla="*/ 7 w 12"/>
                <a:gd name="T93" fmla="*/ 7 h 11"/>
                <a:gd name="T94" fmla="*/ 6 w 12"/>
                <a:gd name="T95" fmla="*/ 7 h 11"/>
                <a:gd name="T96" fmla="*/ 6 w 12"/>
                <a:gd name="T97" fmla="*/ 6 h 11"/>
                <a:gd name="T98" fmla="*/ 6 w 12"/>
                <a:gd name="T99" fmla="*/ 5 h 11"/>
                <a:gd name="T100" fmla="*/ 5 w 12"/>
                <a:gd name="T101" fmla="*/ 4 h 11"/>
                <a:gd name="T102" fmla="*/ 5 w 12"/>
                <a:gd name="T103" fmla="*/ 3 h 11"/>
                <a:gd name="T104" fmla="*/ 6 w 12"/>
                <a:gd name="T10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1">
                  <a:moveTo>
                    <a:pt x="6" y="3"/>
                  </a:moveTo>
                  <a:cubicBezTo>
                    <a:pt x="6" y="2"/>
                    <a:pt x="7" y="3"/>
                    <a:pt x="7" y="3"/>
                  </a:cubicBezTo>
                  <a:cubicBezTo>
                    <a:pt x="7" y="3"/>
                    <a:pt x="8" y="3"/>
                    <a:pt x="8" y="3"/>
                  </a:cubicBezTo>
                  <a:cubicBezTo>
                    <a:pt x="8" y="3"/>
                    <a:pt x="9" y="3"/>
                    <a:pt x="9" y="3"/>
                  </a:cubicBezTo>
                  <a:cubicBezTo>
                    <a:pt x="9" y="3"/>
                    <a:pt x="10" y="3"/>
                    <a:pt x="10" y="3"/>
                  </a:cubicBezTo>
                  <a:cubicBezTo>
                    <a:pt x="10" y="3"/>
                    <a:pt x="10" y="3"/>
                    <a:pt x="11" y="3"/>
                  </a:cubicBezTo>
                  <a:cubicBezTo>
                    <a:pt x="11" y="3"/>
                    <a:pt x="11" y="4"/>
                    <a:pt x="11" y="4"/>
                  </a:cubicBezTo>
                  <a:cubicBezTo>
                    <a:pt x="12" y="4"/>
                    <a:pt x="12" y="4"/>
                    <a:pt x="12" y="3"/>
                  </a:cubicBezTo>
                  <a:cubicBezTo>
                    <a:pt x="12" y="3"/>
                    <a:pt x="12" y="3"/>
                    <a:pt x="12" y="3"/>
                  </a:cubicBezTo>
                  <a:cubicBezTo>
                    <a:pt x="12" y="3"/>
                    <a:pt x="12" y="2"/>
                    <a:pt x="12" y="1"/>
                  </a:cubicBezTo>
                  <a:cubicBezTo>
                    <a:pt x="12" y="1"/>
                    <a:pt x="12" y="1"/>
                    <a:pt x="12" y="1"/>
                  </a:cubicBezTo>
                  <a:cubicBezTo>
                    <a:pt x="12" y="1"/>
                    <a:pt x="11" y="1"/>
                    <a:pt x="11" y="1"/>
                  </a:cubicBezTo>
                  <a:cubicBezTo>
                    <a:pt x="11" y="2"/>
                    <a:pt x="11" y="2"/>
                    <a:pt x="10" y="2"/>
                  </a:cubicBezTo>
                  <a:cubicBezTo>
                    <a:pt x="10" y="2"/>
                    <a:pt x="9" y="2"/>
                    <a:pt x="9" y="1"/>
                  </a:cubicBezTo>
                  <a:cubicBezTo>
                    <a:pt x="8" y="1"/>
                    <a:pt x="8" y="1"/>
                    <a:pt x="8" y="1"/>
                  </a:cubicBezTo>
                  <a:cubicBezTo>
                    <a:pt x="7" y="0"/>
                    <a:pt x="7" y="0"/>
                    <a:pt x="7" y="0"/>
                  </a:cubicBezTo>
                  <a:cubicBezTo>
                    <a:pt x="6" y="0"/>
                    <a:pt x="6" y="0"/>
                    <a:pt x="6" y="0"/>
                  </a:cubicBezTo>
                  <a:cubicBezTo>
                    <a:pt x="6" y="1"/>
                    <a:pt x="6" y="1"/>
                    <a:pt x="6" y="1"/>
                  </a:cubicBezTo>
                  <a:cubicBezTo>
                    <a:pt x="5" y="1"/>
                    <a:pt x="5" y="1"/>
                    <a:pt x="5" y="1"/>
                  </a:cubicBezTo>
                  <a:cubicBezTo>
                    <a:pt x="5" y="1"/>
                    <a:pt x="5" y="1"/>
                    <a:pt x="4" y="1"/>
                  </a:cubicBezTo>
                  <a:cubicBezTo>
                    <a:pt x="4" y="1"/>
                    <a:pt x="4" y="1"/>
                    <a:pt x="4" y="1"/>
                  </a:cubicBezTo>
                  <a:cubicBezTo>
                    <a:pt x="3" y="1"/>
                    <a:pt x="3" y="1"/>
                    <a:pt x="3" y="1"/>
                  </a:cubicBezTo>
                  <a:cubicBezTo>
                    <a:pt x="3" y="1"/>
                    <a:pt x="2" y="1"/>
                    <a:pt x="2" y="2"/>
                  </a:cubicBezTo>
                  <a:cubicBezTo>
                    <a:pt x="2" y="2"/>
                    <a:pt x="1" y="2"/>
                    <a:pt x="1" y="2"/>
                  </a:cubicBezTo>
                  <a:cubicBezTo>
                    <a:pt x="1" y="2"/>
                    <a:pt x="1" y="2"/>
                    <a:pt x="0" y="2"/>
                  </a:cubicBezTo>
                  <a:cubicBezTo>
                    <a:pt x="0" y="2"/>
                    <a:pt x="0" y="2"/>
                    <a:pt x="0" y="2"/>
                  </a:cubicBezTo>
                  <a:cubicBezTo>
                    <a:pt x="0" y="3"/>
                    <a:pt x="0" y="3"/>
                    <a:pt x="0" y="4"/>
                  </a:cubicBezTo>
                  <a:cubicBezTo>
                    <a:pt x="0" y="4"/>
                    <a:pt x="0" y="4"/>
                    <a:pt x="1" y="5"/>
                  </a:cubicBezTo>
                  <a:cubicBezTo>
                    <a:pt x="1" y="5"/>
                    <a:pt x="1" y="4"/>
                    <a:pt x="2" y="5"/>
                  </a:cubicBezTo>
                  <a:cubicBezTo>
                    <a:pt x="2" y="5"/>
                    <a:pt x="2" y="5"/>
                    <a:pt x="2" y="5"/>
                  </a:cubicBezTo>
                  <a:cubicBezTo>
                    <a:pt x="2" y="5"/>
                    <a:pt x="3" y="4"/>
                    <a:pt x="3" y="5"/>
                  </a:cubicBezTo>
                  <a:cubicBezTo>
                    <a:pt x="3" y="5"/>
                    <a:pt x="3" y="5"/>
                    <a:pt x="3" y="6"/>
                  </a:cubicBezTo>
                  <a:cubicBezTo>
                    <a:pt x="3" y="6"/>
                    <a:pt x="3" y="6"/>
                    <a:pt x="3" y="6"/>
                  </a:cubicBezTo>
                  <a:cubicBezTo>
                    <a:pt x="4" y="6"/>
                    <a:pt x="3" y="7"/>
                    <a:pt x="4" y="7"/>
                  </a:cubicBezTo>
                  <a:cubicBezTo>
                    <a:pt x="4" y="8"/>
                    <a:pt x="5" y="8"/>
                    <a:pt x="5" y="8"/>
                  </a:cubicBezTo>
                  <a:cubicBezTo>
                    <a:pt x="6" y="8"/>
                    <a:pt x="6" y="9"/>
                    <a:pt x="6" y="9"/>
                  </a:cubicBezTo>
                  <a:cubicBezTo>
                    <a:pt x="7" y="9"/>
                    <a:pt x="7" y="9"/>
                    <a:pt x="7" y="9"/>
                  </a:cubicBezTo>
                  <a:cubicBezTo>
                    <a:pt x="8" y="9"/>
                    <a:pt x="8" y="9"/>
                    <a:pt x="9" y="9"/>
                  </a:cubicBezTo>
                  <a:cubicBezTo>
                    <a:pt x="9" y="9"/>
                    <a:pt x="9" y="10"/>
                    <a:pt x="9" y="10"/>
                  </a:cubicBezTo>
                  <a:cubicBezTo>
                    <a:pt x="10" y="11"/>
                    <a:pt x="10" y="11"/>
                    <a:pt x="10" y="11"/>
                  </a:cubicBezTo>
                  <a:cubicBezTo>
                    <a:pt x="11" y="11"/>
                    <a:pt x="11" y="11"/>
                    <a:pt x="11" y="11"/>
                  </a:cubicBezTo>
                  <a:cubicBezTo>
                    <a:pt x="10" y="10"/>
                    <a:pt x="11" y="10"/>
                    <a:pt x="10" y="9"/>
                  </a:cubicBezTo>
                  <a:cubicBezTo>
                    <a:pt x="10" y="9"/>
                    <a:pt x="10" y="9"/>
                    <a:pt x="9" y="9"/>
                  </a:cubicBezTo>
                  <a:cubicBezTo>
                    <a:pt x="9" y="9"/>
                    <a:pt x="9" y="9"/>
                    <a:pt x="8" y="9"/>
                  </a:cubicBezTo>
                  <a:cubicBezTo>
                    <a:pt x="8" y="9"/>
                    <a:pt x="7" y="9"/>
                    <a:pt x="7" y="9"/>
                  </a:cubicBezTo>
                  <a:cubicBezTo>
                    <a:pt x="7" y="8"/>
                    <a:pt x="8" y="8"/>
                    <a:pt x="7" y="8"/>
                  </a:cubicBezTo>
                  <a:cubicBezTo>
                    <a:pt x="7" y="7"/>
                    <a:pt x="7" y="7"/>
                    <a:pt x="7" y="7"/>
                  </a:cubicBezTo>
                  <a:cubicBezTo>
                    <a:pt x="7" y="7"/>
                    <a:pt x="7" y="7"/>
                    <a:pt x="6" y="7"/>
                  </a:cubicBezTo>
                  <a:cubicBezTo>
                    <a:pt x="6" y="6"/>
                    <a:pt x="6" y="6"/>
                    <a:pt x="6" y="6"/>
                  </a:cubicBezTo>
                  <a:cubicBezTo>
                    <a:pt x="6" y="6"/>
                    <a:pt x="6" y="5"/>
                    <a:pt x="6" y="5"/>
                  </a:cubicBezTo>
                  <a:cubicBezTo>
                    <a:pt x="6" y="4"/>
                    <a:pt x="5" y="4"/>
                    <a:pt x="5" y="4"/>
                  </a:cubicBezTo>
                  <a:cubicBezTo>
                    <a:pt x="5" y="4"/>
                    <a:pt x="5" y="4"/>
                    <a:pt x="5" y="3"/>
                  </a:cubicBezTo>
                  <a:cubicBezTo>
                    <a:pt x="6" y="3"/>
                    <a:pt x="6" y="3"/>
                    <a:pt x="6"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41" name="Freeform 131"/>
            <p:cNvSpPr>
              <a:spLocks/>
            </p:cNvSpPr>
            <p:nvPr/>
          </p:nvSpPr>
          <p:spPr bwMode="auto">
            <a:xfrm>
              <a:off x="10024418" y="4438983"/>
              <a:ext cx="82596" cy="47304"/>
            </a:xfrm>
            <a:custGeom>
              <a:avLst/>
              <a:gdLst>
                <a:gd name="T0" fmla="*/ 4 w 5"/>
                <a:gd name="T1" fmla="*/ 0 h 3"/>
                <a:gd name="T2" fmla="*/ 3 w 5"/>
                <a:gd name="T3" fmla="*/ 0 h 3"/>
                <a:gd name="T4" fmla="*/ 3 w 5"/>
                <a:gd name="T5" fmla="*/ 1 h 3"/>
                <a:gd name="T6" fmla="*/ 1 w 5"/>
                <a:gd name="T7" fmla="*/ 1 h 3"/>
                <a:gd name="T8" fmla="*/ 1 w 5"/>
                <a:gd name="T9" fmla="*/ 1 h 3"/>
                <a:gd name="T10" fmla="*/ 0 w 5"/>
                <a:gd name="T11" fmla="*/ 2 h 3"/>
                <a:gd name="T12" fmla="*/ 1 w 5"/>
                <a:gd name="T13" fmla="*/ 3 h 3"/>
                <a:gd name="T14" fmla="*/ 3 w 5"/>
                <a:gd name="T15" fmla="*/ 3 h 3"/>
                <a:gd name="T16" fmla="*/ 4 w 5"/>
                <a:gd name="T17" fmla="*/ 2 h 3"/>
                <a:gd name="T18" fmla="*/ 4 w 5"/>
                <a:gd name="T19" fmla="*/ 1 h 3"/>
                <a:gd name="T20" fmla="*/ 4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0"/>
                    <a:pt x="4" y="0"/>
                    <a:pt x="3" y="0"/>
                  </a:cubicBezTo>
                  <a:cubicBezTo>
                    <a:pt x="3" y="0"/>
                    <a:pt x="3" y="1"/>
                    <a:pt x="3" y="1"/>
                  </a:cubicBezTo>
                  <a:cubicBezTo>
                    <a:pt x="2" y="1"/>
                    <a:pt x="2" y="1"/>
                    <a:pt x="1" y="1"/>
                  </a:cubicBezTo>
                  <a:cubicBezTo>
                    <a:pt x="1" y="1"/>
                    <a:pt x="1" y="1"/>
                    <a:pt x="1" y="1"/>
                  </a:cubicBezTo>
                  <a:cubicBezTo>
                    <a:pt x="0" y="2"/>
                    <a:pt x="0" y="2"/>
                    <a:pt x="0" y="2"/>
                  </a:cubicBezTo>
                  <a:cubicBezTo>
                    <a:pt x="0" y="3"/>
                    <a:pt x="1" y="3"/>
                    <a:pt x="1" y="3"/>
                  </a:cubicBezTo>
                  <a:cubicBezTo>
                    <a:pt x="2" y="3"/>
                    <a:pt x="2" y="3"/>
                    <a:pt x="3" y="3"/>
                  </a:cubicBezTo>
                  <a:cubicBezTo>
                    <a:pt x="3" y="2"/>
                    <a:pt x="3" y="2"/>
                    <a:pt x="4" y="2"/>
                  </a:cubicBezTo>
                  <a:cubicBezTo>
                    <a:pt x="4" y="2"/>
                    <a:pt x="4" y="2"/>
                    <a:pt x="4" y="1"/>
                  </a:cubicBezTo>
                  <a:cubicBezTo>
                    <a:pt x="5" y="1"/>
                    <a:pt x="5" y="0"/>
                    <a:pt x="4"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42" name="Freeform 132"/>
            <p:cNvSpPr>
              <a:spLocks/>
            </p:cNvSpPr>
            <p:nvPr/>
          </p:nvSpPr>
          <p:spPr bwMode="auto">
            <a:xfrm>
              <a:off x="9745048" y="4084201"/>
              <a:ext cx="757942" cy="338226"/>
            </a:xfrm>
            <a:custGeom>
              <a:avLst/>
              <a:gdLst>
                <a:gd name="T0" fmla="*/ 25 w 46"/>
                <a:gd name="T1" fmla="*/ 6 h 21"/>
                <a:gd name="T2" fmla="*/ 22 w 46"/>
                <a:gd name="T3" fmla="*/ 4 h 21"/>
                <a:gd name="T4" fmla="*/ 19 w 46"/>
                <a:gd name="T5" fmla="*/ 4 h 21"/>
                <a:gd name="T6" fmla="*/ 15 w 46"/>
                <a:gd name="T7" fmla="*/ 4 h 21"/>
                <a:gd name="T8" fmla="*/ 12 w 46"/>
                <a:gd name="T9" fmla="*/ 6 h 21"/>
                <a:gd name="T10" fmla="*/ 9 w 46"/>
                <a:gd name="T11" fmla="*/ 6 h 21"/>
                <a:gd name="T12" fmla="*/ 8 w 46"/>
                <a:gd name="T13" fmla="*/ 7 h 21"/>
                <a:gd name="T14" fmla="*/ 7 w 46"/>
                <a:gd name="T15" fmla="*/ 8 h 21"/>
                <a:gd name="T16" fmla="*/ 3 w 46"/>
                <a:gd name="T17" fmla="*/ 8 h 21"/>
                <a:gd name="T18" fmla="*/ 1 w 46"/>
                <a:gd name="T19" fmla="*/ 10 h 21"/>
                <a:gd name="T20" fmla="*/ 3 w 46"/>
                <a:gd name="T21" fmla="*/ 11 h 21"/>
                <a:gd name="T22" fmla="*/ 3 w 46"/>
                <a:gd name="T23" fmla="*/ 13 h 21"/>
                <a:gd name="T24" fmla="*/ 0 w 46"/>
                <a:gd name="T25" fmla="*/ 13 h 21"/>
                <a:gd name="T26" fmla="*/ 3 w 46"/>
                <a:gd name="T27" fmla="*/ 15 h 21"/>
                <a:gd name="T28" fmla="*/ 4 w 46"/>
                <a:gd name="T29" fmla="*/ 16 h 21"/>
                <a:gd name="T30" fmla="*/ 5 w 46"/>
                <a:gd name="T31" fmla="*/ 18 h 21"/>
                <a:gd name="T32" fmla="*/ 8 w 46"/>
                <a:gd name="T33" fmla="*/ 19 h 21"/>
                <a:gd name="T34" fmla="*/ 10 w 46"/>
                <a:gd name="T35" fmla="*/ 20 h 21"/>
                <a:gd name="T36" fmla="*/ 13 w 46"/>
                <a:gd name="T37" fmla="*/ 19 h 21"/>
                <a:gd name="T38" fmla="*/ 17 w 46"/>
                <a:gd name="T39" fmla="*/ 20 h 21"/>
                <a:gd name="T40" fmla="*/ 20 w 46"/>
                <a:gd name="T41" fmla="*/ 20 h 21"/>
                <a:gd name="T42" fmla="*/ 22 w 46"/>
                <a:gd name="T43" fmla="*/ 19 h 21"/>
                <a:gd name="T44" fmla="*/ 25 w 46"/>
                <a:gd name="T45" fmla="*/ 19 h 21"/>
                <a:gd name="T46" fmla="*/ 25 w 46"/>
                <a:gd name="T47" fmla="*/ 21 h 21"/>
                <a:gd name="T48" fmla="*/ 27 w 46"/>
                <a:gd name="T49" fmla="*/ 20 h 21"/>
                <a:gd name="T50" fmla="*/ 28 w 46"/>
                <a:gd name="T51" fmla="*/ 19 h 21"/>
                <a:gd name="T52" fmla="*/ 32 w 46"/>
                <a:gd name="T53" fmla="*/ 19 h 21"/>
                <a:gd name="T54" fmla="*/ 35 w 46"/>
                <a:gd name="T55" fmla="*/ 18 h 21"/>
                <a:gd name="T56" fmla="*/ 38 w 46"/>
                <a:gd name="T57" fmla="*/ 18 h 21"/>
                <a:gd name="T58" fmla="*/ 41 w 46"/>
                <a:gd name="T59" fmla="*/ 17 h 21"/>
                <a:gd name="T60" fmla="*/ 42 w 46"/>
                <a:gd name="T61" fmla="*/ 17 h 21"/>
                <a:gd name="T62" fmla="*/ 45 w 46"/>
                <a:gd name="T63" fmla="*/ 17 h 21"/>
                <a:gd name="T64" fmla="*/ 46 w 46"/>
                <a:gd name="T65" fmla="*/ 17 h 21"/>
                <a:gd name="T66" fmla="*/ 44 w 46"/>
                <a:gd name="T67" fmla="*/ 15 h 21"/>
                <a:gd name="T68" fmla="*/ 44 w 46"/>
                <a:gd name="T69" fmla="*/ 13 h 21"/>
                <a:gd name="T70" fmla="*/ 44 w 46"/>
                <a:gd name="T71" fmla="*/ 11 h 21"/>
                <a:gd name="T72" fmla="*/ 44 w 46"/>
                <a:gd name="T73" fmla="*/ 8 h 21"/>
                <a:gd name="T74" fmla="*/ 44 w 46"/>
                <a:gd name="T75" fmla="*/ 4 h 21"/>
                <a:gd name="T76" fmla="*/ 41 w 46"/>
                <a:gd name="T77" fmla="*/ 2 h 21"/>
                <a:gd name="T78" fmla="*/ 37 w 46"/>
                <a:gd name="T79" fmla="*/ 0 h 21"/>
                <a:gd name="T80" fmla="*/ 33 w 46"/>
                <a:gd name="T81" fmla="*/ 0 h 21"/>
                <a:gd name="T82" fmla="*/ 34 w 46"/>
                <a:gd name="T83" fmla="*/ 1 h 21"/>
                <a:gd name="T84" fmla="*/ 36 w 46"/>
                <a:gd name="T85" fmla="*/ 4 h 21"/>
                <a:gd name="T86" fmla="*/ 33 w 46"/>
                <a:gd name="T87" fmla="*/ 6 h 21"/>
                <a:gd name="T88" fmla="*/ 30 w 46"/>
                <a:gd name="T8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1">
                  <a:moveTo>
                    <a:pt x="27" y="6"/>
                  </a:moveTo>
                  <a:cubicBezTo>
                    <a:pt x="27" y="6"/>
                    <a:pt x="26" y="6"/>
                    <a:pt x="26" y="6"/>
                  </a:cubicBezTo>
                  <a:cubicBezTo>
                    <a:pt x="26" y="6"/>
                    <a:pt x="25" y="6"/>
                    <a:pt x="25" y="6"/>
                  </a:cubicBezTo>
                  <a:cubicBezTo>
                    <a:pt x="24" y="6"/>
                    <a:pt x="24" y="5"/>
                    <a:pt x="24" y="5"/>
                  </a:cubicBezTo>
                  <a:cubicBezTo>
                    <a:pt x="24" y="5"/>
                    <a:pt x="24" y="5"/>
                    <a:pt x="24" y="4"/>
                  </a:cubicBezTo>
                  <a:cubicBezTo>
                    <a:pt x="23" y="4"/>
                    <a:pt x="23" y="5"/>
                    <a:pt x="22" y="4"/>
                  </a:cubicBezTo>
                  <a:cubicBezTo>
                    <a:pt x="22" y="4"/>
                    <a:pt x="22" y="4"/>
                    <a:pt x="21" y="4"/>
                  </a:cubicBezTo>
                  <a:cubicBezTo>
                    <a:pt x="21" y="4"/>
                    <a:pt x="20" y="4"/>
                    <a:pt x="20" y="4"/>
                  </a:cubicBezTo>
                  <a:cubicBezTo>
                    <a:pt x="20" y="4"/>
                    <a:pt x="19" y="4"/>
                    <a:pt x="19" y="4"/>
                  </a:cubicBezTo>
                  <a:cubicBezTo>
                    <a:pt x="18" y="4"/>
                    <a:pt x="18" y="4"/>
                    <a:pt x="18" y="4"/>
                  </a:cubicBezTo>
                  <a:cubicBezTo>
                    <a:pt x="17" y="4"/>
                    <a:pt x="17" y="4"/>
                    <a:pt x="16" y="4"/>
                  </a:cubicBezTo>
                  <a:cubicBezTo>
                    <a:pt x="16" y="4"/>
                    <a:pt x="15" y="4"/>
                    <a:pt x="15" y="4"/>
                  </a:cubicBezTo>
                  <a:cubicBezTo>
                    <a:pt x="14" y="4"/>
                    <a:pt x="14" y="4"/>
                    <a:pt x="14" y="5"/>
                  </a:cubicBezTo>
                  <a:cubicBezTo>
                    <a:pt x="13" y="5"/>
                    <a:pt x="13" y="5"/>
                    <a:pt x="13" y="5"/>
                  </a:cubicBezTo>
                  <a:cubicBezTo>
                    <a:pt x="12" y="6"/>
                    <a:pt x="13" y="6"/>
                    <a:pt x="12" y="6"/>
                  </a:cubicBezTo>
                  <a:cubicBezTo>
                    <a:pt x="12" y="6"/>
                    <a:pt x="12" y="6"/>
                    <a:pt x="11" y="6"/>
                  </a:cubicBezTo>
                  <a:cubicBezTo>
                    <a:pt x="11" y="6"/>
                    <a:pt x="10" y="6"/>
                    <a:pt x="10" y="6"/>
                  </a:cubicBezTo>
                  <a:cubicBezTo>
                    <a:pt x="9" y="6"/>
                    <a:pt x="9" y="6"/>
                    <a:pt x="9" y="6"/>
                  </a:cubicBezTo>
                  <a:cubicBezTo>
                    <a:pt x="8" y="6"/>
                    <a:pt x="8" y="6"/>
                    <a:pt x="8" y="6"/>
                  </a:cubicBezTo>
                  <a:cubicBezTo>
                    <a:pt x="8" y="6"/>
                    <a:pt x="8" y="6"/>
                    <a:pt x="8" y="6"/>
                  </a:cubicBezTo>
                  <a:cubicBezTo>
                    <a:pt x="8" y="7"/>
                    <a:pt x="8" y="7"/>
                    <a:pt x="8" y="7"/>
                  </a:cubicBezTo>
                  <a:cubicBezTo>
                    <a:pt x="8" y="7"/>
                    <a:pt x="9" y="7"/>
                    <a:pt x="9" y="7"/>
                  </a:cubicBezTo>
                  <a:cubicBezTo>
                    <a:pt x="9" y="8"/>
                    <a:pt x="8" y="8"/>
                    <a:pt x="8" y="8"/>
                  </a:cubicBezTo>
                  <a:cubicBezTo>
                    <a:pt x="7" y="8"/>
                    <a:pt x="7" y="8"/>
                    <a:pt x="7" y="8"/>
                  </a:cubicBezTo>
                  <a:cubicBezTo>
                    <a:pt x="6" y="8"/>
                    <a:pt x="6" y="8"/>
                    <a:pt x="5" y="8"/>
                  </a:cubicBezTo>
                  <a:cubicBezTo>
                    <a:pt x="5" y="8"/>
                    <a:pt x="4" y="8"/>
                    <a:pt x="4" y="8"/>
                  </a:cubicBezTo>
                  <a:cubicBezTo>
                    <a:pt x="3" y="8"/>
                    <a:pt x="3" y="8"/>
                    <a:pt x="3" y="8"/>
                  </a:cubicBezTo>
                  <a:cubicBezTo>
                    <a:pt x="2" y="8"/>
                    <a:pt x="2" y="8"/>
                    <a:pt x="2" y="9"/>
                  </a:cubicBezTo>
                  <a:cubicBezTo>
                    <a:pt x="1" y="9"/>
                    <a:pt x="2" y="9"/>
                    <a:pt x="2" y="10"/>
                  </a:cubicBezTo>
                  <a:cubicBezTo>
                    <a:pt x="1" y="10"/>
                    <a:pt x="1" y="10"/>
                    <a:pt x="1" y="10"/>
                  </a:cubicBezTo>
                  <a:cubicBezTo>
                    <a:pt x="1" y="11"/>
                    <a:pt x="1" y="11"/>
                    <a:pt x="1" y="11"/>
                  </a:cubicBezTo>
                  <a:cubicBezTo>
                    <a:pt x="1" y="11"/>
                    <a:pt x="2" y="11"/>
                    <a:pt x="2" y="11"/>
                  </a:cubicBezTo>
                  <a:cubicBezTo>
                    <a:pt x="2" y="11"/>
                    <a:pt x="2" y="11"/>
                    <a:pt x="3" y="11"/>
                  </a:cubicBezTo>
                  <a:cubicBezTo>
                    <a:pt x="3" y="11"/>
                    <a:pt x="3" y="11"/>
                    <a:pt x="3" y="12"/>
                  </a:cubicBezTo>
                  <a:cubicBezTo>
                    <a:pt x="3" y="12"/>
                    <a:pt x="4" y="12"/>
                    <a:pt x="3" y="12"/>
                  </a:cubicBezTo>
                  <a:cubicBezTo>
                    <a:pt x="3" y="13"/>
                    <a:pt x="3" y="13"/>
                    <a:pt x="3" y="13"/>
                  </a:cubicBezTo>
                  <a:cubicBezTo>
                    <a:pt x="3" y="14"/>
                    <a:pt x="2" y="14"/>
                    <a:pt x="2" y="14"/>
                  </a:cubicBezTo>
                  <a:cubicBezTo>
                    <a:pt x="2" y="14"/>
                    <a:pt x="2" y="14"/>
                    <a:pt x="1" y="13"/>
                  </a:cubicBezTo>
                  <a:cubicBezTo>
                    <a:pt x="1" y="13"/>
                    <a:pt x="1" y="13"/>
                    <a:pt x="0" y="13"/>
                  </a:cubicBezTo>
                  <a:cubicBezTo>
                    <a:pt x="0" y="14"/>
                    <a:pt x="0" y="14"/>
                    <a:pt x="1" y="14"/>
                  </a:cubicBezTo>
                  <a:cubicBezTo>
                    <a:pt x="1" y="15"/>
                    <a:pt x="1" y="15"/>
                    <a:pt x="1" y="15"/>
                  </a:cubicBezTo>
                  <a:cubicBezTo>
                    <a:pt x="2" y="15"/>
                    <a:pt x="2" y="15"/>
                    <a:pt x="3" y="15"/>
                  </a:cubicBezTo>
                  <a:cubicBezTo>
                    <a:pt x="3" y="15"/>
                    <a:pt x="3" y="15"/>
                    <a:pt x="3" y="15"/>
                  </a:cubicBezTo>
                  <a:cubicBezTo>
                    <a:pt x="4" y="15"/>
                    <a:pt x="4" y="15"/>
                    <a:pt x="4" y="16"/>
                  </a:cubicBezTo>
                  <a:cubicBezTo>
                    <a:pt x="4" y="16"/>
                    <a:pt x="4" y="16"/>
                    <a:pt x="4" y="16"/>
                  </a:cubicBezTo>
                  <a:cubicBezTo>
                    <a:pt x="4" y="17"/>
                    <a:pt x="5" y="17"/>
                    <a:pt x="5" y="17"/>
                  </a:cubicBezTo>
                  <a:cubicBezTo>
                    <a:pt x="5" y="17"/>
                    <a:pt x="5" y="17"/>
                    <a:pt x="5" y="18"/>
                  </a:cubicBezTo>
                  <a:cubicBezTo>
                    <a:pt x="5" y="18"/>
                    <a:pt x="5" y="18"/>
                    <a:pt x="5" y="18"/>
                  </a:cubicBezTo>
                  <a:cubicBezTo>
                    <a:pt x="5" y="19"/>
                    <a:pt x="6" y="19"/>
                    <a:pt x="6" y="19"/>
                  </a:cubicBezTo>
                  <a:cubicBezTo>
                    <a:pt x="6" y="19"/>
                    <a:pt x="6" y="19"/>
                    <a:pt x="7" y="19"/>
                  </a:cubicBezTo>
                  <a:cubicBezTo>
                    <a:pt x="7" y="19"/>
                    <a:pt x="7" y="19"/>
                    <a:pt x="8" y="19"/>
                  </a:cubicBezTo>
                  <a:cubicBezTo>
                    <a:pt x="8" y="19"/>
                    <a:pt x="8" y="19"/>
                    <a:pt x="9" y="19"/>
                  </a:cubicBezTo>
                  <a:cubicBezTo>
                    <a:pt x="9" y="20"/>
                    <a:pt x="9" y="20"/>
                    <a:pt x="9" y="20"/>
                  </a:cubicBezTo>
                  <a:cubicBezTo>
                    <a:pt x="9" y="21"/>
                    <a:pt x="10" y="20"/>
                    <a:pt x="10" y="20"/>
                  </a:cubicBezTo>
                  <a:cubicBezTo>
                    <a:pt x="11" y="20"/>
                    <a:pt x="11" y="20"/>
                    <a:pt x="12" y="20"/>
                  </a:cubicBezTo>
                  <a:cubicBezTo>
                    <a:pt x="13" y="19"/>
                    <a:pt x="13" y="19"/>
                    <a:pt x="13" y="19"/>
                  </a:cubicBezTo>
                  <a:cubicBezTo>
                    <a:pt x="13" y="19"/>
                    <a:pt x="13" y="19"/>
                    <a:pt x="13" y="19"/>
                  </a:cubicBezTo>
                  <a:cubicBezTo>
                    <a:pt x="14" y="19"/>
                    <a:pt x="14" y="19"/>
                    <a:pt x="15" y="19"/>
                  </a:cubicBezTo>
                  <a:cubicBezTo>
                    <a:pt x="15" y="19"/>
                    <a:pt x="15" y="19"/>
                    <a:pt x="16" y="19"/>
                  </a:cubicBezTo>
                  <a:cubicBezTo>
                    <a:pt x="16" y="20"/>
                    <a:pt x="16" y="20"/>
                    <a:pt x="17" y="20"/>
                  </a:cubicBezTo>
                  <a:cubicBezTo>
                    <a:pt x="17" y="20"/>
                    <a:pt x="17" y="20"/>
                    <a:pt x="18" y="21"/>
                  </a:cubicBezTo>
                  <a:cubicBezTo>
                    <a:pt x="18" y="21"/>
                    <a:pt x="18" y="21"/>
                    <a:pt x="19" y="20"/>
                  </a:cubicBezTo>
                  <a:cubicBezTo>
                    <a:pt x="19" y="20"/>
                    <a:pt x="20" y="21"/>
                    <a:pt x="20" y="20"/>
                  </a:cubicBezTo>
                  <a:cubicBezTo>
                    <a:pt x="20" y="20"/>
                    <a:pt x="21" y="20"/>
                    <a:pt x="21" y="20"/>
                  </a:cubicBezTo>
                  <a:cubicBezTo>
                    <a:pt x="21" y="20"/>
                    <a:pt x="21" y="19"/>
                    <a:pt x="21" y="19"/>
                  </a:cubicBezTo>
                  <a:cubicBezTo>
                    <a:pt x="22" y="19"/>
                    <a:pt x="22" y="19"/>
                    <a:pt x="22" y="19"/>
                  </a:cubicBezTo>
                  <a:cubicBezTo>
                    <a:pt x="22" y="19"/>
                    <a:pt x="23" y="19"/>
                    <a:pt x="23" y="19"/>
                  </a:cubicBezTo>
                  <a:cubicBezTo>
                    <a:pt x="23" y="19"/>
                    <a:pt x="24" y="19"/>
                    <a:pt x="24" y="19"/>
                  </a:cubicBezTo>
                  <a:cubicBezTo>
                    <a:pt x="25" y="19"/>
                    <a:pt x="25" y="19"/>
                    <a:pt x="25" y="19"/>
                  </a:cubicBezTo>
                  <a:cubicBezTo>
                    <a:pt x="25" y="19"/>
                    <a:pt x="26" y="19"/>
                    <a:pt x="26" y="19"/>
                  </a:cubicBezTo>
                  <a:cubicBezTo>
                    <a:pt x="25" y="20"/>
                    <a:pt x="25" y="20"/>
                    <a:pt x="25" y="20"/>
                  </a:cubicBezTo>
                  <a:cubicBezTo>
                    <a:pt x="25" y="20"/>
                    <a:pt x="25" y="21"/>
                    <a:pt x="25" y="21"/>
                  </a:cubicBezTo>
                  <a:cubicBezTo>
                    <a:pt x="25" y="21"/>
                    <a:pt x="25" y="21"/>
                    <a:pt x="25" y="21"/>
                  </a:cubicBezTo>
                  <a:cubicBezTo>
                    <a:pt x="26" y="21"/>
                    <a:pt x="26" y="21"/>
                    <a:pt x="26" y="21"/>
                  </a:cubicBezTo>
                  <a:cubicBezTo>
                    <a:pt x="27" y="21"/>
                    <a:pt x="27" y="20"/>
                    <a:pt x="27" y="20"/>
                  </a:cubicBezTo>
                  <a:cubicBezTo>
                    <a:pt x="27" y="20"/>
                    <a:pt x="27" y="19"/>
                    <a:pt x="27" y="19"/>
                  </a:cubicBezTo>
                  <a:cubicBezTo>
                    <a:pt x="27" y="19"/>
                    <a:pt x="27" y="18"/>
                    <a:pt x="27" y="18"/>
                  </a:cubicBezTo>
                  <a:cubicBezTo>
                    <a:pt x="28" y="18"/>
                    <a:pt x="28" y="19"/>
                    <a:pt x="28" y="19"/>
                  </a:cubicBezTo>
                  <a:cubicBezTo>
                    <a:pt x="29" y="19"/>
                    <a:pt x="29" y="19"/>
                    <a:pt x="29" y="19"/>
                  </a:cubicBezTo>
                  <a:cubicBezTo>
                    <a:pt x="30" y="19"/>
                    <a:pt x="30" y="18"/>
                    <a:pt x="31" y="18"/>
                  </a:cubicBezTo>
                  <a:cubicBezTo>
                    <a:pt x="31" y="18"/>
                    <a:pt x="31" y="19"/>
                    <a:pt x="32" y="19"/>
                  </a:cubicBezTo>
                  <a:cubicBezTo>
                    <a:pt x="32" y="19"/>
                    <a:pt x="33" y="19"/>
                    <a:pt x="33" y="19"/>
                  </a:cubicBezTo>
                  <a:cubicBezTo>
                    <a:pt x="34" y="19"/>
                    <a:pt x="34" y="19"/>
                    <a:pt x="34" y="19"/>
                  </a:cubicBezTo>
                  <a:cubicBezTo>
                    <a:pt x="35" y="19"/>
                    <a:pt x="35" y="19"/>
                    <a:pt x="35" y="18"/>
                  </a:cubicBezTo>
                  <a:cubicBezTo>
                    <a:pt x="36" y="18"/>
                    <a:pt x="36" y="18"/>
                    <a:pt x="36" y="18"/>
                  </a:cubicBezTo>
                  <a:cubicBezTo>
                    <a:pt x="36" y="18"/>
                    <a:pt x="36" y="18"/>
                    <a:pt x="36" y="18"/>
                  </a:cubicBezTo>
                  <a:cubicBezTo>
                    <a:pt x="37" y="17"/>
                    <a:pt x="37" y="18"/>
                    <a:pt x="38" y="18"/>
                  </a:cubicBezTo>
                  <a:cubicBezTo>
                    <a:pt x="38" y="18"/>
                    <a:pt x="39" y="18"/>
                    <a:pt x="39" y="18"/>
                  </a:cubicBezTo>
                  <a:cubicBezTo>
                    <a:pt x="39" y="18"/>
                    <a:pt x="40" y="17"/>
                    <a:pt x="40" y="17"/>
                  </a:cubicBezTo>
                  <a:cubicBezTo>
                    <a:pt x="40" y="17"/>
                    <a:pt x="41" y="17"/>
                    <a:pt x="41" y="17"/>
                  </a:cubicBezTo>
                  <a:cubicBezTo>
                    <a:pt x="41" y="17"/>
                    <a:pt x="41" y="17"/>
                    <a:pt x="41" y="18"/>
                  </a:cubicBezTo>
                  <a:cubicBezTo>
                    <a:pt x="41" y="17"/>
                    <a:pt x="41" y="17"/>
                    <a:pt x="41" y="17"/>
                  </a:cubicBezTo>
                  <a:cubicBezTo>
                    <a:pt x="42" y="17"/>
                    <a:pt x="42" y="17"/>
                    <a:pt x="42" y="17"/>
                  </a:cubicBezTo>
                  <a:cubicBezTo>
                    <a:pt x="43" y="17"/>
                    <a:pt x="43" y="18"/>
                    <a:pt x="43" y="18"/>
                  </a:cubicBezTo>
                  <a:cubicBezTo>
                    <a:pt x="44" y="18"/>
                    <a:pt x="44" y="18"/>
                    <a:pt x="44" y="18"/>
                  </a:cubicBezTo>
                  <a:cubicBezTo>
                    <a:pt x="44" y="18"/>
                    <a:pt x="44" y="17"/>
                    <a:pt x="45" y="17"/>
                  </a:cubicBezTo>
                  <a:cubicBezTo>
                    <a:pt x="45" y="17"/>
                    <a:pt x="45" y="18"/>
                    <a:pt x="45" y="18"/>
                  </a:cubicBezTo>
                  <a:cubicBezTo>
                    <a:pt x="45" y="18"/>
                    <a:pt x="46" y="18"/>
                    <a:pt x="46" y="18"/>
                  </a:cubicBezTo>
                  <a:cubicBezTo>
                    <a:pt x="46" y="17"/>
                    <a:pt x="46" y="17"/>
                    <a:pt x="46" y="17"/>
                  </a:cubicBezTo>
                  <a:cubicBezTo>
                    <a:pt x="46" y="17"/>
                    <a:pt x="46" y="17"/>
                    <a:pt x="45" y="16"/>
                  </a:cubicBezTo>
                  <a:cubicBezTo>
                    <a:pt x="45" y="16"/>
                    <a:pt x="45" y="16"/>
                    <a:pt x="45" y="16"/>
                  </a:cubicBezTo>
                  <a:cubicBezTo>
                    <a:pt x="45" y="16"/>
                    <a:pt x="44" y="15"/>
                    <a:pt x="44" y="15"/>
                  </a:cubicBezTo>
                  <a:cubicBezTo>
                    <a:pt x="45" y="15"/>
                    <a:pt x="45" y="15"/>
                    <a:pt x="45" y="14"/>
                  </a:cubicBezTo>
                  <a:cubicBezTo>
                    <a:pt x="45" y="14"/>
                    <a:pt x="45" y="14"/>
                    <a:pt x="44" y="14"/>
                  </a:cubicBezTo>
                  <a:cubicBezTo>
                    <a:pt x="44" y="14"/>
                    <a:pt x="44" y="13"/>
                    <a:pt x="44" y="13"/>
                  </a:cubicBezTo>
                  <a:cubicBezTo>
                    <a:pt x="44" y="13"/>
                    <a:pt x="44" y="12"/>
                    <a:pt x="44" y="12"/>
                  </a:cubicBezTo>
                  <a:cubicBezTo>
                    <a:pt x="44" y="12"/>
                    <a:pt x="44" y="12"/>
                    <a:pt x="44" y="11"/>
                  </a:cubicBezTo>
                  <a:cubicBezTo>
                    <a:pt x="44" y="11"/>
                    <a:pt x="44" y="11"/>
                    <a:pt x="44" y="11"/>
                  </a:cubicBezTo>
                  <a:cubicBezTo>
                    <a:pt x="45" y="11"/>
                    <a:pt x="45" y="11"/>
                    <a:pt x="45" y="10"/>
                  </a:cubicBezTo>
                  <a:cubicBezTo>
                    <a:pt x="45" y="10"/>
                    <a:pt x="45" y="10"/>
                    <a:pt x="45" y="9"/>
                  </a:cubicBezTo>
                  <a:cubicBezTo>
                    <a:pt x="45" y="9"/>
                    <a:pt x="44" y="8"/>
                    <a:pt x="44" y="8"/>
                  </a:cubicBezTo>
                  <a:cubicBezTo>
                    <a:pt x="44" y="7"/>
                    <a:pt x="44" y="7"/>
                    <a:pt x="44" y="6"/>
                  </a:cubicBezTo>
                  <a:cubicBezTo>
                    <a:pt x="44" y="6"/>
                    <a:pt x="44" y="6"/>
                    <a:pt x="44" y="5"/>
                  </a:cubicBezTo>
                  <a:cubicBezTo>
                    <a:pt x="44" y="5"/>
                    <a:pt x="44" y="5"/>
                    <a:pt x="44" y="4"/>
                  </a:cubicBezTo>
                  <a:cubicBezTo>
                    <a:pt x="44" y="4"/>
                    <a:pt x="44" y="4"/>
                    <a:pt x="44" y="4"/>
                  </a:cubicBezTo>
                  <a:cubicBezTo>
                    <a:pt x="44" y="4"/>
                    <a:pt x="44" y="4"/>
                    <a:pt x="44" y="4"/>
                  </a:cubicBezTo>
                  <a:cubicBezTo>
                    <a:pt x="43" y="3"/>
                    <a:pt x="42" y="2"/>
                    <a:pt x="41" y="2"/>
                  </a:cubicBezTo>
                  <a:cubicBezTo>
                    <a:pt x="40" y="2"/>
                    <a:pt x="40" y="3"/>
                    <a:pt x="39" y="3"/>
                  </a:cubicBezTo>
                  <a:cubicBezTo>
                    <a:pt x="38" y="2"/>
                    <a:pt x="38" y="2"/>
                    <a:pt x="38" y="1"/>
                  </a:cubicBezTo>
                  <a:cubicBezTo>
                    <a:pt x="37" y="1"/>
                    <a:pt x="37" y="0"/>
                    <a:pt x="37" y="0"/>
                  </a:cubicBezTo>
                  <a:cubicBezTo>
                    <a:pt x="36" y="0"/>
                    <a:pt x="35" y="0"/>
                    <a:pt x="35" y="0"/>
                  </a:cubicBezTo>
                  <a:cubicBezTo>
                    <a:pt x="34" y="0"/>
                    <a:pt x="34" y="0"/>
                    <a:pt x="34" y="0"/>
                  </a:cubicBezTo>
                  <a:cubicBezTo>
                    <a:pt x="33" y="0"/>
                    <a:pt x="33" y="0"/>
                    <a:pt x="33" y="0"/>
                  </a:cubicBezTo>
                  <a:cubicBezTo>
                    <a:pt x="33" y="0"/>
                    <a:pt x="33" y="0"/>
                    <a:pt x="33" y="0"/>
                  </a:cubicBezTo>
                  <a:cubicBezTo>
                    <a:pt x="33" y="1"/>
                    <a:pt x="33" y="1"/>
                    <a:pt x="33" y="1"/>
                  </a:cubicBezTo>
                  <a:cubicBezTo>
                    <a:pt x="34" y="1"/>
                    <a:pt x="34" y="1"/>
                    <a:pt x="34" y="1"/>
                  </a:cubicBezTo>
                  <a:cubicBezTo>
                    <a:pt x="35" y="2"/>
                    <a:pt x="35" y="2"/>
                    <a:pt x="35" y="2"/>
                  </a:cubicBezTo>
                  <a:cubicBezTo>
                    <a:pt x="35" y="3"/>
                    <a:pt x="35" y="3"/>
                    <a:pt x="36" y="3"/>
                  </a:cubicBezTo>
                  <a:cubicBezTo>
                    <a:pt x="36" y="4"/>
                    <a:pt x="36" y="4"/>
                    <a:pt x="36" y="4"/>
                  </a:cubicBezTo>
                  <a:cubicBezTo>
                    <a:pt x="36" y="5"/>
                    <a:pt x="36" y="5"/>
                    <a:pt x="35" y="5"/>
                  </a:cubicBezTo>
                  <a:cubicBezTo>
                    <a:pt x="35" y="5"/>
                    <a:pt x="35" y="5"/>
                    <a:pt x="34" y="6"/>
                  </a:cubicBezTo>
                  <a:cubicBezTo>
                    <a:pt x="34" y="6"/>
                    <a:pt x="34" y="6"/>
                    <a:pt x="33" y="6"/>
                  </a:cubicBezTo>
                  <a:cubicBezTo>
                    <a:pt x="33" y="6"/>
                    <a:pt x="33" y="6"/>
                    <a:pt x="32" y="6"/>
                  </a:cubicBezTo>
                  <a:cubicBezTo>
                    <a:pt x="32" y="6"/>
                    <a:pt x="31" y="6"/>
                    <a:pt x="31" y="6"/>
                  </a:cubicBezTo>
                  <a:cubicBezTo>
                    <a:pt x="31" y="6"/>
                    <a:pt x="31" y="6"/>
                    <a:pt x="30" y="6"/>
                  </a:cubicBezTo>
                  <a:cubicBezTo>
                    <a:pt x="30" y="6"/>
                    <a:pt x="30" y="6"/>
                    <a:pt x="29" y="6"/>
                  </a:cubicBezTo>
                  <a:cubicBezTo>
                    <a:pt x="28" y="6"/>
                    <a:pt x="28" y="6"/>
                    <a:pt x="27" y="6"/>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43" name="Freeform 133"/>
            <p:cNvSpPr>
              <a:spLocks/>
            </p:cNvSpPr>
            <p:nvPr/>
          </p:nvSpPr>
          <p:spPr bwMode="auto">
            <a:xfrm>
              <a:off x="10502989" y="437512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44" name="Freeform 134"/>
            <p:cNvSpPr>
              <a:spLocks/>
            </p:cNvSpPr>
            <p:nvPr/>
          </p:nvSpPr>
          <p:spPr bwMode="auto">
            <a:xfrm>
              <a:off x="10519995" y="3585141"/>
              <a:ext cx="1486732" cy="579478"/>
            </a:xfrm>
            <a:custGeom>
              <a:avLst/>
              <a:gdLst>
                <a:gd name="T0" fmla="*/ 49 w 90"/>
                <a:gd name="T1" fmla="*/ 33 h 36"/>
                <a:gd name="T2" fmla="*/ 53 w 90"/>
                <a:gd name="T3" fmla="*/ 36 h 36"/>
                <a:gd name="T4" fmla="*/ 59 w 90"/>
                <a:gd name="T5" fmla="*/ 34 h 36"/>
                <a:gd name="T6" fmla="*/ 64 w 90"/>
                <a:gd name="T7" fmla="*/ 31 h 36"/>
                <a:gd name="T8" fmla="*/ 71 w 90"/>
                <a:gd name="T9" fmla="*/ 32 h 36"/>
                <a:gd name="T10" fmla="*/ 78 w 90"/>
                <a:gd name="T11" fmla="*/ 33 h 36"/>
                <a:gd name="T12" fmla="*/ 77 w 90"/>
                <a:gd name="T13" fmla="*/ 28 h 36"/>
                <a:gd name="T14" fmla="*/ 79 w 90"/>
                <a:gd name="T15" fmla="*/ 26 h 36"/>
                <a:gd name="T16" fmla="*/ 80 w 90"/>
                <a:gd name="T17" fmla="*/ 22 h 36"/>
                <a:gd name="T18" fmla="*/ 84 w 90"/>
                <a:gd name="T19" fmla="*/ 21 h 36"/>
                <a:gd name="T20" fmla="*/ 85 w 90"/>
                <a:gd name="T21" fmla="*/ 18 h 36"/>
                <a:gd name="T22" fmla="*/ 89 w 90"/>
                <a:gd name="T23" fmla="*/ 14 h 36"/>
                <a:gd name="T24" fmla="*/ 84 w 90"/>
                <a:gd name="T25" fmla="*/ 12 h 36"/>
                <a:gd name="T26" fmla="*/ 80 w 90"/>
                <a:gd name="T27" fmla="*/ 11 h 36"/>
                <a:gd name="T28" fmla="*/ 74 w 90"/>
                <a:gd name="T29" fmla="*/ 11 h 36"/>
                <a:gd name="T30" fmla="*/ 70 w 90"/>
                <a:gd name="T31" fmla="*/ 13 h 36"/>
                <a:gd name="T32" fmla="*/ 65 w 90"/>
                <a:gd name="T33" fmla="*/ 11 h 36"/>
                <a:gd name="T34" fmla="*/ 61 w 90"/>
                <a:gd name="T35" fmla="*/ 7 h 36"/>
                <a:gd name="T36" fmla="*/ 54 w 90"/>
                <a:gd name="T37" fmla="*/ 3 h 36"/>
                <a:gd name="T38" fmla="*/ 49 w 90"/>
                <a:gd name="T39" fmla="*/ 4 h 36"/>
                <a:gd name="T40" fmla="*/ 44 w 90"/>
                <a:gd name="T41" fmla="*/ 1 h 36"/>
                <a:gd name="T42" fmla="*/ 40 w 90"/>
                <a:gd name="T43" fmla="*/ 1 h 36"/>
                <a:gd name="T44" fmla="*/ 36 w 90"/>
                <a:gd name="T45" fmla="*/ 2 h 36"/>
                <a:gd name="T46" fmla="*/ 31 w 90"/>
                <a:gd name="T47" fmla="*/ 4 h 36"/>
                <a:gd name="T48" fmla="*/ 29 w 90"/>
                <a:gd name="T49" fmla="*/ 5 h 36"/>
                <a:gd name="T50" fmla="*/ 27 w 90"/>
                <a:gd name="T51" fmla="*/ 8 h 36"/>
                <a:gd name="T52" fmla="*/ 26 w 90"/>
                <a:gd name="T53" fmla="*/ 11 h 36"/>
                <a:gd name="T54" fmla="*/ 27 w 90"/>
                <a:gd name="T55" fmla="*/ 13 h 36"/>
                <a:gd name="T56" fmla="*/ 21 w 90"/>
                <a:gd name="T57" fmla="*/ 13 h 36"/>
                <a:gd name="T58" fmla="*/ 13 w 90"/>
                <a:gd name="T59" fmla="*/ 11 h 36"/>
                <a:gd name="T60" fmla="*/ 5 w 90"/>
                <a:gd name="T61" fmla="*/ 11 h 36"/>
                <a:gd name="T62" fmla="*/ 1 w 90"/>
                <a:gd name="T63" fmla="*/ 14 h 36"/>
                <a:gd name="T64" fmla="*/ 2 w 90"/>
                <a:gd name="T65" fmla="*/ 18 h 36"/>
                <a:gd name="T66" fmla="*/ 3 w 90"/>
                <a:gd name="T67" fmla="*/ 24 h 36"/>
                <a:gd name="T68" fmla="*/ 8 w 90"/>
                <a:gd name="T69" fmla="*/ 20 h 36"/>
                <a:gd name="T70" fmla="*/ 13 w 90"/>
                <a:gd name="T71" fmla="*/ 23 h 36"/>
                <a:gd name="T72" fmla="*/ 11 w 90"/>
                <a:gd name="T73" fmla="*/ 25 h 36"/>
                <a:gd name="T74" fmla="*/ 10 w 90"/>
                <a:gd name="T75" fmla="*/ 27 h 36"/>
                <a:gd name="T76" fmla="*/ 8 w 90"/>
                <a:gd name="T77" fmla="*/ 27 h 36"/>
                <a:gd name="T78" fmla="*/ 11 w 90"/>
                <a:gd name="T79" fmla="*/ 30 h 36"/>
                <a:gd name="T80" fmla="*/ 14 w 90"/>
                <a:gd name="T81" fmla="*/ 32 h 36"/>
                <a:gd name="T82" fmla="*/ 17 w 90"/>
                <a:gd name="T83" fmla="*/ 34 h 36"/>
                <a:gd name="T84" fmla="*/ 22 w 90"/>
                <a:gd name="T85" fmla="*/ 36 h 36"/>
                <a:gd name="T86" fmla="*/ 24 w 90"/>
                <a:gd name="T87" fmla="*/ 33 h 36"/>
                <a:gd name="T88" fmla="*/ 23 w 90"/>
                <a:gd name="T89" fmla="*/ 26 h 36"/>
                <a:gd name="T90" fmla="*/ 26 w 90"/>
                <a:gd name="T91" fmla="*/ 24 h 36"/>
                <a:gd name="T92" fmla="*/ 28 w 90"/>
                <a:gd name="T93" fmla="*/ 22 h 36"/>
                <a:gd name="T94" fmla="*/ 32 w 90"/>
                <a:gd name="T95" fmla="*/ 21 h 36"/>
                <a:gd name="T96" fmla="*/ 32 w 90"/>
                <a:gd name="T97" fmla="*/ 25 h 36"/>
                <a:gd name="T98" fmla="*/ 33 w 90"/>
                <a:gd name="T99" fmla="*/ 27 h 36"/>
                <a:gd name="T100" fmla="*/ 35 w 90"/>
                <a:gd name="T101" fmla="*/ 30 h 36"/>
                <a:gd name="T102" fmla="*/ 43 w 90"/>
                <a:gd name="T10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36">
                  <a:moveTo>
                    <a:pt x="44" y="31"/>
                  </a:moveTo>
                  <a:cubicBezTo>
                    <a:pt x="45" y="31"/>
                    <a:pt x="45" y="31"/>
                    <a:pt x="45" y="31"/>
                  </a:cubicBezTo>
                  <a:cubicBezTo>
                    <a:pt x="46" y="31"/>
                    <a:pt x="46" y="30"/>
                    <a:pt x="46" y="30"/>
                  </a:cubicBezTo>
                  <a:cubicBezTo>
                    <a:pt x="47" y="30"/>
                    <a:pt x="47" y="31"/>
                    <a:pt x="47" y="32"/>
                  </a:cubicBezTo>
                  <a:cubicBezTo>
                    <a:pt x="48" y="32"/>
                    <a:pt x="48" y="32"/>
                    <a:pt x="49" y="33"/>
                  </a:cubicBezTo>
                  <a:cubicBezTo>
                    <a:pt x="49" y="33"/>
                    <a:pt x="50" y="33"/>
                    <a:pt x="50" y="34"/>
                  </a:cubicBezTo>
                  <a:cubicBezTo>
                    <a:pt x="50" y="35"/>
                    <a:pt x="49" y="35"/>
                    <a:pt x="50" y="36"/>
                  </a:cubicBezTo>
                  <a:cubicBezTo>
                    <a:pt x="50" y="36"/>
                    <a:pt x="51" y="36"/>
                    <a:pt x="51" y="36"/>
                  </a:cubicBezTo>
                  <a:cubicBezTo>
                    <a:pt x="52" y="36"/>
                    <a:pt x="52" y="36"/>
                    <a:pt x="52" y="36"/>
                  </a:cubicBezTo>
                  <a:cubicBezTo>
                    <a:pt x="53" y="36"/>
                    <a:pt x="53" y="36"/>
                    <a:pt x="53" y="36"/>
                  </a:cubicBezTo>
                  <a:cubicBezTo>
                    <a:pt x="54" y="36"/>
                    <a:pt x="54" y="35"/>
                    <a:pt x="54" y="35"/>
                  </a:cubicBezTo>
                  <a:cubicBezTo>
                    <a:pt x="55" y="35"/>
                    <a:pt x="55" y="35"/>
                    <a:pt x="56" y="35"/>
                  </a:cubicBezTo>
                  <a:cubicBezTo>
                    <a:pt x="56" y="35"/>
                    <a:pt x="57" y="35"/>
                    <a:pt x="58" y="35"/>
                  </a:cubicBezTo>
                  <a:cubicBezTo>
                    <a:pt x="58" y="35"/>
                    <a:pt x="58" y="35"/>
                    <a:pt x="58" y="35"/>
                  </a:cubicBezTo>
                  <a:cubicBezTo>
                    <a:pt x="58" y="34"/>
                    <a:pt x="58" y="34"/>
                    <a:pt x="59" y="34"/>
                  </a:cubicBezTo>
                  <a:cubicBezTo>
                    <a:pt x="59" y="34"/>
                    <a:pt x="59" y="33"/>
                    <a:pt x="60" y="33"/>
                  </a:cubicBezTo>
                  <a:cubicBezTo>
                    <a:pt x="60" y="32"/>
                    <a:pt x="60" y="32"/>
                    <a:pt x="61" y="32"/>
                  </a:cubicBezTo>
                  <a:cubicBezTo>
                    <a:pt x="61" y="32"/>
                    <a:pt x="62" y="32"/>
                    <a:pt x="62" y="32"/>
                  </a:cubicBezTo>
                  <a:cubicBezTo>
                    <a:pt x="62" y="32"/>
                    <a:pt x="63" y="32"/>
                    <a:pt x="63" y="32"/>
                  </a:cubicBezTo>
                  <a:cubicBezTo>
                    <a:pt x="64" y="32"/>
                    <a:pt x="64" y="31"/>
                    <a:pt x="64" y="31"/>
                  </a:cubicBezTo>
                  <a:cubicBezTo>
                    <a:pt x="65" y="31"/>
                    <a:pt x="65" y="31"/>
                    <a:pt x="65" y="31"/>
                  </a:cubicBezTo>
                  <a:cubicBezTo>
                    <a:pt x="66" y="30"/>
                    <a:pt x="66" y="31"/>
                    <a:pt x="67" y="31"/>
                  </a:cubicBezTo>
                  <a:cubicBezTo>
                    <a:pt x="68" y="31"/>
                    <a:pt x="68" y="32"/>
                    <a:pt x="69" y="32"/>
                  </a:cubicBezTo>
                  <a:cubicBezTo>
                    <a:pt x="70" y="32"/>
                    <a:pt x="70" y="32"/>
                    <a:pt x="70" y="32"/>
                  </a:cubicBezTo>
                  <a:cubicBezTo>
                    <a:pt x="71" y="32"/>
                    <a:pt x="71" y="32"/>
                    <a:pt x="71" y="32"/>
                  </a:cubicBezTo>
                  <a:cubicBezTo>
                    <a:pt x="72" y="32"/>
                    <a:pt x="72" y="32"/>
                    <a:pt x="73" y="32"/>
                  </a:cubicBezTo>
                  <a:cubicBezTo>
                    <a:pt x="73" y="32"/>
                    <a:pt x="73" y="33"/>
                    <a:pt x="74" y="33"/>
                  </a:cubicBezTo>
                  <a:cubicBezTo>
                    <a:pt x="75" y="33"/>
                    <a:pt x="75" y="33"/>
                    <a:pt x="76" y="33"/>
                  </a:cubicBezTo>
                  <a:cubicBezTo>
                    <a:pt x="76" y="33"/>
                    <a:pt x="77" y="33"/>
                    <a:pt x="77" y="33"/>
                  </a:cubicBezTo>
                  <a:cubicBezTo>
                    <a:pt x="78" y="33"/>
                    <a:pt x="78" y="33"/>
                    <a:pt x="78" y="33"/>
                  </a:cubicBezTo>
                  <a:cubicBezTo>
                    <a:pt x="79" y="33"/>
                    <a:pt x="79" y="33"/>
                    <a:pt x="79" y="33"/>
                  </a:cubicBezTo>
                  <a:cubicBezTo>
                    <a:pt x="79" y="32"/>
                    <a:pt x="79" y="32"/>
                    <a:pt x="79" y="31"/>
                  </a:cubicBezTo>
                  <a:cubicBezTo>
                    <a:pt x="79" y="31"/>
                    <a:pt x="78" y="30"/>
                    <a:pt x="78" y="30"/>
                  </a:cubicBezTo>
                  <a:cubicBezTo>
                    <a:pt x="78" y="29"/>
                    <a:pt x="78" y="29"/>
                    <a:pt x="77" y="29"/>
                  </a:cubicBezTo>
                  <a:cubicBezTo>
                    <a:pt x="77" y="28"/>
                    <a:pt x="77" y="28"/>
                    <a:pt x="77" y="28"/>
                  </a:cubicBezTo>
                  <a:cubicBezTo>
                    <a:pt x="77" y="27"/>
                    <a:pt x="76" y="28"/>
                    <a:pt x="76" y="27"/>
                  </a:cubicBezTo>
                  <a:cubicBezTo>
                    <a:pt x="76" y="27"/>
                    <a:pt x="76" y="27"/>
                    <a:pt x="76" y="27"/>
                  </a:cubicBezTo>
                  <a:cubicBezTo>
                    <a:pt x="76" y="27"/>
                    <a:pt x="76" y="27"/>
                    <a:pt x="76" y="26"/>
                  </a:cubicBezTo>
                  <a:cubicBezTo>
                    <a:pt x="76" y="26"/>
                    <a:pt x="76" y="26"/>
                    <a:pt x="77" y="26"/>
                  </a:cubicBezTo>
                  <a:cubicBezTo>
                    <a:pt x="77" y="26"/>
                    <a:pt x="78" y="26"/>
                    <a:pt x="79" y="26"/>
                  </a:cubicBezTo>
                  <a:cubicBezTo>
                    <a:pt x="79" y="26"/>
                    <a:pt x="79" y="26"/>
                    <a:pt x="80" y="26"/>
                  </a:cubicBezTo>
                  <a:cubicBezTo>
                    <a:pt x="80" y="26"/>
                    <a:pt x="81" y="27"/>
                    <a:pt x="81" y="27"/>
                  </a:cubicBezTo>
                  <a:cubicBezTo>
                    <a:pt x="81" y="26"/>
                    <a:pt x="81" y="26"/>
                    <a:pt x="81" y="25"/>
                  </a:cubicBezTo>
                  <a:cubicBezTo>
                    <a:pt x="81" y="25"/>
                    <a:pt x="80" y="25"/>
                    <a:pt x="80" y="24"/>
                  </a:cubicBezTo>
                  <a:cubicBezTo>
                    <a:pt x="80" y="23"/>
                    <a:pt x="80" y="23"/>
                    <a:pt x="80" y="22"/>
                  </a:cubicBezTo>
                  <a:cubicBezTo>
                    <a:pt x="80" y="21"/>
                    <a:pt x="80" y="20"/>
                    <a:pt x="81" y="20"/>
                  </a:cubicBezTo>
                  <a:cubicBezTo>
                    <a:pt x="81" y="21"/>
                    <a:pt x="81" y="21"/>
                    <a:pt x="82" y="21"/>
                  </a:cubicBezTo>
                  <a:cubicBezTo>
                    <a:pt x="82" y="21"/>
                    <a:pt x="82" y="21"/>
                    <a:pt x="82" y="21"/>
                  </a:cubicBezTo>
                  <a:cubicBezTo>
                    <a:pt x="83" y="21"/>
                    <a:pt x="83" y="21"/>
                    <a:pt x="83" y="21"/>
                  </a:cubicBezTo>
                  <a:cubicBezTo>
                    <a:pt x="84" y="21"/>
                    <a:pt x="84" y="21"/>
                    <a:pt x="84" y="21"/>
                  </a:cubicBezTo>
                  <a:cubicBezTo>
                    <a:pt x="85" y="21"/>
                    <a:pt x="85" y="21"/>
                    <a:pt x="85" y="20"/>
                  </a:cubicBezTo>
                  <a:cubicBezTo>
                    <a:pt x="85" y="20"/>
                    <a:pt x="85" y="20"/>
                    <a:pt x="85" y="20"/>
                  </a:cubicBezTo>
                  <a:cubicBezTo>
                    <a:pt x="85" y="19"/>
                    <a:pt x="85" y="19"/>
                    <a:pt x="85" y="19"/>
                  </a:cubicBezTo>
                  <a:cubicBezTo>
                    <a:pt x="85" y="18"/>
                    <a:pt x="85" y="18"/>
                    <a:pt x="85" y="18"/>
                  </a:cubicBezTo>
                  <a:cubicBezTo>
                    <a:pt x="85" y="18"/>
                    <a:pt x="85" y="18"/>
                    <a:pt x="85" y="18"/>
                  </a:cubicBezTo>
                  <a:cubicBezTo>
                    <a:pt x="85" y="17"/>
                    <a:pt x="85" y="16"/>
                    <a:pt x="86" y="16"/>
                  </a:cubicBezTo>
                  <a:cubicBezTo>
                    <a:pt x="87" y="15"/>
                    <a:pt x="87" y="15"/>
                    <a:pt x="88" y="15"/>
                  </a:cubicBezTo>
                  <a:cubicBezTo>
                    <a:pt x="89" y="15"/>
                    <a:pt x="89" y="15"/>
                    <a:pt x="90" y="15"/>
                  </a:cubicBezTo>
                  <a:cubicBezTo>
                    <a:pt x="90" y="15"/>
                    <a:pt x="90" y="15"/>
                    <a:pt x="90" y="15"/>
                  </a:cubicBezTo>
                  <a:cubicBezTo>
                    <a:pt x="89" y="14"/>
                    <a:pt x="89" y="14"/>
                    <a:pt x="89" y="14"/>
                  </a:cubicBezTo>
                  <a:cubicBezTo>
                    <a:pt x="89" y="14"/>
                    <a:pt x="88" y="14"/>
                    <a:pt x="87" y="13"/>
                  </a:cubicBezTo>
                  <a:cubicBezTo>
                    <a:pt x="87" y="13"/>
                    <a:pt x="87" y="13"/>
                    <a:pt x="87" y="13"/>
                  </a:cubicBezTo>
                  <a:cubicBezTo>
                    <a:pt x="87" y="12"/>
                    <a:pt x="87" y="12"/>
                    <a:pt x="86" y="12"/>
                  </a:cubicBezTo>
                  <a:cubicBezTo>
                    <a:pt x="86" y="12"/>
                    <a:pt x="86" y="12"/>
                    <a:pt x="85" y="12"/>
                  </a:cubicBezTo>
                  <a:cubicBezTo>
                    <a:pt x="85" y="12"/>
                    <a:pt x="85" y="12"/>
                    <a:pt x="84" y="12"/>
                  </a:cubicBezTo>
                  <a:cubicBezTo>
                    <a:pt x="84" y="13"/>
                    <a:pt x="84" y="13"/>
                    <a:pt x="83" y="13"/>
                  </a:cubicBezTo>
                  <a:cubicBezTo>
                    <a:pt x="83" y="13"/>
                    <a:pt x="82" y="13"/>
                    <a:pt x="82" y="13"/>
                  </a:cubicBezTo>
                  <a:cubicBezTo>
                    <a:pt x="81" y="12"/>
                    <a:pt x="81" y="12"/>
                    <a:pt x="81" y="12"/>
                  </a:cubicBezTo>
                  <a:cubicBezTo>
                    <a:pt x="81" y="12"/>
                    <a:pt x="80" y="12"/>
                    <a:pt x="80" y="12"/>
                  </a:cubicBezTo>
                  <a:cubicBezTo>
                    <a:pt x="80" y="12"/>
                    <a:pt x="80" y="11"/>
                    <a:pt x="80" y="11"/>
                  </a:cubicBezTo>
                  <a:cubicBezTo>
                    <a:pt x="79" y="11"/>
                    <a:pt x="79" y="11"/>
                    <a:pt x="79" y="11"/>
                  </a:cubicBezTo>
                  <a:cubicBezTo>
                    <a:pt x="78" y="10"/>
                    <a:pt x="78" y="11"/>
                    <a:pt x="77" y="11"/>
                  </a:cubicBezTo>
                  <a:cubicBezTo>
                    <a:pt x="77" y="11"/>
                    <a:pt x="77" y="11"/>
                    <a:pt x="76" y="11"/>
                  </a:cubicBezTo>
                  <a:cubicBezTo>
                    <a:pt x="76" y="11"/>
                    <a:pt x="75" y="11"/>
                    <a:pt x="75" y="11"/>
                  </a:cubicBezTo>
                  <a:cubicBezTo>
                    <a:pt x="75" y="11"/>
                    <a:pt x="74" y="11"/>
                    <a:pt x="74" y="11"/>
                  </a:cubicBezTo>
                  <a:cubicBezTo>
                    <a:pt x="74" y="12"/>
                    <a:pt x="73" y="12"/>
                    <a:pt x="73" y="12"/>
                  </a:cubicBezTo>
                  <a:cubicBezTo>
                    <a:pt x="73" y="12"/>
                    <a:pt x="72" y="12"/>
                    <a:pt x="72" y="12"/>
                  </a:cubicBezTo>
                  <a:cubicBezTo>
                    <a:pt x="72" y="11"/>
                    <a:pt x="72" y="11"/>
                    <a:pt x="72" y="11"/>
                  </a:cubicBezTo>
                  <a:cubicBezTo>
                    <a:pt x="71" y="11"/>
                    <a:pt x="71" y="11"/>
                    <a:pt x="71" y="12"/>
                  </a:cubicBezTo>
                  <a:cubicBezTo>
                    <a:pt x="70" y="12"/>
                    <a:pt x="70" y="12"/>
                    <a:pt x="70" y="13"/>
                  </a:cubicBezTo>
                  <a:cubicBezTo>
                    <a:pt x="70" y="13"/>
                    <a:pt x="70" y="13"/>
                    <a:pt x="69" y="13"/>
                  </a:cubicBezTo>
                  <a:cubicBezTo>
                    <a:pt x="69" y="13"/>
                    <a:pt x="68" y="13"/>
                    <a:pt x="68" y="13"/>
                  </a:cubicBezTo>
                  <a:cubicBezTo>
                    <a:pt x="68" y="12"/>
                    <a:pt x="67" y="12"/>
                    <a:pt x="67" y="12"/>
                  </a:cubicBezTo>
                  <a:cubicBezTo>
                    <a:pt x="66" y="12"/>
                    <a:pt x="66" y="12"/>
                    <a:pt x="66" y="11"/>
                  </a:cubicBezTo>
                  <a:cubicBezTo>
                    <a:pt x="66" y="11"/>
                    <a:pt x="65" y="11"/>
                    <a:pt x="65" y="11"/>
                  </a:cubicBezTo>
                  <a:cubicBezTo>
                    <a:pt x="65" y="11"/>
                    <a:pt x="65" y="10"/>
                    <a:pt x="64" y="10"/>
                  </a:cubicBezTo>
                  <a:cubicBezTo>
                    <a:pt x="64" y="10"/>
                    <a:pt x="64" y="9"/>
                    <a:pt x="63" y="9"/>
                  </a:cubicBezTo>
                  <a:cubicBezTo>
                    <a:pt x="63" y="9"/>
                    <a:pt x="63" y="9"/>
                    <a:pt x="63" y="9"/>
                  </a:cubicBezTo>
                  <a:cubicBezTo>
                    <a:pt x="63" y="9"/>
                    <a:pt x="63" y="8"/>
                    <a:pt x="63" y="8"/>
                  </a:cubicBezTo>
                  <a:cubicBezTo>
                    <a:pt x="62" y="7"/>
                    <a:pt x="62" y="7"/>
                    <a:pt x="61" y="7"/>
                  </a:cubicBezTo>
                  <a:cubicBezTo>
                    <a:pt x="60" y="6"/>
                    <a:pt x="60" y="6"/>
                    <a:pt x="59" y="6"/>
                  </a:cubicBezTo>
                  <a:cubicBezTo>
                    <a:pt x="59" y="5"/>
                    <a:pt x="58" y="5"/>
                    <a:pt x="58" y="5"/>
                  </a:cubicBezTo>
                  <a:cubicBezTo>
                    <a:pt x="57" y="5"/>
                    <a:pt x="57" y="5"/>
                    <a:pt x="56" y="5"/>
                  </a:cubicBezTo>
                  <a:cubicBezTo>
                    <a:pt x="56" y="4"/>
                    <a:pt x="56" y="4"/>
                    <a:pt x="56" y="3"/>
                  </a:cubicBezTo>
                  <a:cubicBezTo>
                    <a:pt x="55" y="3"/>
                    <a:pt x="55" y="3"/>
                    <a:pt x="54" y="3"/>
                  </a:cubicBezTo>
                  <a:cubicBezTo>
                    <a:pt x="54" y="3"/>
                    <a:pt x="53" y="3"/>
                    <a:pt x="53" y="3"/>
                  </a:cubicBezTo>
                  <a:cubicBezTo>
                    <a:pt x="53" y="3"/>
                    <a:pt x="52" y="4"/>
                    <a:pt x="52" y="4"/>
                  </a:cubicBezTo>
                  <a:cubicBezTo>
                    <a:pt x="51" y="4"/>
                    <a:pt x="51" y="5"/>
                    <a:pt x="51" y="5"/>
                  </a:cubicBezTo>
                  <a:cubicBezTo>
                    <a:pt x="50" y="5"/>
                    <a:pt x="50" y="5"/>
                    <a:pt x="50" y="5"/>
                  </a:cubicBezTo>
                  <a:cubicBezTo>
                    <a:pt x="50" y="4"/>
                    <a:pt x="49" y="4"/>
                    <a:pt x="49" y="4"/>
                  </a:cubicBezTo>
                  <a:cubicBezTo>
                    <a:pt x="49" y="3"/>
                    <a:pt x="49" y="3"/>
                    <a:pt x="48" y="3"/>
                  </a:cubicBezTo>
                  <a:cubicBezTo>
                    <a:pt x="48" y="3"/>
                    <a:pt x="48" y="3"/>
                    <a:pt x="47" y="3"/>
                  </a:cubicBezTo>
                  <a:cubicBezTo>
                    <a:pt x="47" y="3"/>
                    <a:pt x="46" y="3"/>
                    <a:pt x="46" y="3"/>
                  </a:cubicBezTo>
                  <a:cubicBezTo>
                    <a:pt x="46" y="3"/>
                    <a:pt x="46" y="3"/>
                    <a:pt x="45" y="3"/>
                  </a:cubicBezTo>
                  <a:cubicBezTo>
                    <a:pt x="45" y="2"/>
                    <a:pt x="45" y="2"/>
                    <a:pt x="44" y="1"/>
                  </a:cubicBezTo>
                  <a:cubicBezTo>
                    <a:pt x="44" y="1"/>
                    <a:pt x="44" y="1"/>
                    <a:pt x="44" y="1"/>
                  </a:cubicBezTo>
                  <a:cubicBezTo>
                    <a:pt x="44" y="1"/>
                    <a:pt x="43" y="0"/>
                    <a:pt x="43" y="0"/>
                  </a:cubicBezTo>
                  <a:cubicBezTo>
                    <a:pt x="43" y="0"/>
                    <a:pt x="42" y="0"/>
                    <a:pt x="42" y="0"/>
                  </a:cubicBezTo>
                  <a:cubicBezTo>
                    <a:pt x="41" y="0"/>
                    <a:pt x="41" y="0"/>
                    <a:pt x="41" y="0"/>
                  </a:cubicBezTo>
                  <a:cubicBezTo>
                    <a:pt x="41" y="0"/>
                    <a:pt x="40" y="0"/>
                    <a:pt x="40" y="1"/>
                  </a:cubicBezTo>
                  <a:cubicBezTo>
                    <a:pt x="40" y="1"/>
                    <a:pt x="40" y="0"/>
                    <a:pt x="39" y="1"/>
                  </a:cubicBezTo>
                  <a:cubicBezTo>
                    <a:pt x="39" y="1"/>
                    <a:pt x="39" y="1"/>
                    <a:pt x="39" y="1"/>
                  </a:cubicBezTo>
                  <a:cubicBezTo>
                    <a:pt x="38" y="2"/>
                    <a:pt x="38" y="2"/>
                    <a:pt x="37" y="2"/>
                  </a:cubicBezTo>
                  <a:cubicBezTo>
                    <a:pt x="37" y="2"/>
                    <a:pt x="37" y="2"/>
                    <a:pt x="36" y="2"/>
                  </a:cubicBezTo>
                  <a:cubicBezTo>
                    <a:pt x="36" y="2"/>
                    <a:pt x="36" y="2"/>
                    <a:pt x="36" y="2"/>
                  </a:cubicBezTo>
                  <a:cubicBezTo>
                    <a:pt x="35" y="2"/>
                    <a:pt x="35" y="2"/>
                    <a:pt x="35" y="2"/>
                  </a:cubicBezTo>
                  <a:cubicBezTo>
                    <a:pt x="34" y="3"/>
                    <a:pt x="34" y="3"/>
                    <a:pt x="34" y="3"/>
                  </a:cubicBezTo>
                  <a:cubicBezTo>
                    <a:pt x="33" y="3"/>
                    <a:pt x="33" y="3"/>
                    <a:pt x="32" y="3"/>
                  </a:cubicBezTo>
                  <a:cubicBezTo>
                    <a:pt x="32" y="3"/>
                    <a:pt x="31" y="3"/>
                    <a:pt x="31" y="3"/>
                  </a:cubicBezTo>
                  <a:cubicBezTo>
                    <a:pt x="31" y="3"/>
                    <a:pt x="31" y="3"/>
                    <a:pt x="31" y="4"/>
                  </a:cubicBezTo>
                  <a:cubicBezTo>
                    <a:pt x="30" y="4"/>
                    <a:pt x="30" y="4"/>
                    <a:pt x="29" y="4"/>
                  </a:cubicBezTo>
                  <a:cubicBezTo>
                    <a:pt x="29" y="4"/>
                    <a:pt x="28" y="3"/>
                    <a:pt x="28" y="4"/>
                  </a:cubicBezTo>
                  <a:cubicBezTo>
                    <a:pt x="28" y="4"/>
                    <a:pt x="27" y="4"/>
                    <a:pt x="27" y="5"/>
                  </a:cubicBezTo>
                  <a:cubicBezTo>
                    <a:pt x="27" y="5"/>
                    <a:pt x="27" y="5"/>
                    <a:pt x="28" y="5"/>
                  </a:cubicBezTo>
                  <a:cubicBezTo>
                    <a:pt x="28" y="5"/>
                    <a:pt x="28" y="5"/>
                    <a:pt x="29" y="5"/>
                  </a:cubicBezTo>
                  <a:cubicBezTo>
                    <a:pt x="29" y="6"/>
                    <a:pt x="29" y="6"/>
                    <a:pt x="29" y="6"/>
                  </a:cubicBezTo>
                  <a:cubicBezTo>
                    <a:pt x="29" y="7"/>
                    <a:pt x="29" y="7"/>
                    <a:pt x="29" y="7"/>
                  </a:cubicBezTo>
                  <a:cubicBezTo>
                    <a:pt x="29" y="7"/>
                    <a:pt x="28" y="7"/>
                    <a:pt x="28" y="7"/>
                  </a:cubicBezTo>
                  <a:cubicBezTo>
                    <a:pt x="28" y="7"/>
                    <a:pt x="27" y="7"/>
                    <a:pt x="27" y="7"/>
                  </a:cubicBezTo>
                  <a:cubicBezTo>
                    <a:pt x="27" y="8"/>
                    <a:pt x="27" y="8"/>
                    <a:pt x="27" y="8"/>
                  </a:cubicBezTo>
                  <a:cubicBezTo>
                    <a:pt x="27" y="8"/>
                    <a:pt x="27" y="8"/>
                    <a:pt x="27" y="9"/>
                  </a:cubicBezTo>
                  <a:cubicBezTo>
                    <a:pt x="28" y="9"/>
                    <a:pt x="28" y="9"/>
                    <a:pt x="28" y="9"/>
                  </a:cubicBezTo>
                  <a:cubicBezTo>
                    <a:pt x="27" y="9"/>
                    <a:pt x="27" y="9"/>
                    <a:pt x="27" y="10"/>
                  </a:cubicBezTo>
                  <a:cubicBezTo>
                    <a:pt x="27" y="10"/>
                    <a:pt x="26" y="9"/>
                    <a:pt x="26" y="10"/>
                  </a:cubicBezTo>
                  <a:cubicBezTo>
                    <a:pt x="26" y="10"/>
                    <a:pt x="26" y="11"/>
                    <a:pt x="26" y="11"/>
                  </a:cubicBezTo>
                  <a:cubicBezTo>
                    <a:pt x="27" y="11"/>
                    <a:pt x="27" y="11"/>
                    <a:pt x="27" y="11"/>
                  </a:cubicBezTo>
                  <a:cubicBezTo>
                    <a:pt x="28" y="11"/>
                    <a:pt x="28" y="11"/>
                    <a:pt x="28" y="11"/>
                  </a:cubicBezTo>
                  <a:cubicBezTo>
                    <a:pt x="29" y="11"/>
                    <a:pt x="29" y="11"/>
                    <a:pt x="29" y="12"/>
                  </a:cubicBezTo>
                  <a:cubicBezTo>
                    <a:pt x="29" y="12"/>
                    <a:pt x="29" y="12"/>
                    <a:pt x="29" y="12"/>
                  </a:cubicBezTo>
                  <a:cubicBezTo>
                    <a:pt x="29" y="13"/>
                    <a:pt x="28" y="13"/>
                    <a:pt x="27" y="13"/>
                  </a:cubicBezTo>
                  <a:cubicBezTo>
                    <a:pt x="27" y="13"/>
                    <a:pt x="27" y="13"/>
                    <a:pt x="26" y="13"/>
                  </a:cubicBezTo>
                  <a:cubicBezTo>
                    <a:pt x="26" y="13"/>
                    <a:pt x="26" y="13"/>
                    <a:pt x="25" y="12"/>
                  </a:cubicBezTo>
                  <a:cubicBezTo>
                    <a:pt x="25" y="12"/>
                    <a:pt x="24" y="12"/>
                    <a:pt x="24" y="12"/>
                  </a:cubicBezTo>
                  <a:cubicBezTo>
                    <a:pt x="23" y="12"/>
                    <a:pt x="23" y="12"/>
                    <a:pt x="23" y="12"/>
                  </a:cubicBezTo>
                  <a:cubicBezTo>
                    <a:pt x="22" y="12"/>
                    <a:pt x="21" y="12"/>
                    <a:pt x="21" y="13"/>
                  </a:cubicBezTo>
                  <a:cubicBezTo>
                    <a:pt x="20" y="13"/>
                    <a:pt x="19" y="12"/>
                    <a:pt x="18" y="13"/>
                  </a:cubicBezTo>
                  <a:cubicBezTo>
                    <a:pt x="17" y="13"/>
                    <a:pt x="17" y="13"/>
                    <a:pt x="16" y="13"/>
                  </a:cubicBezTo>
                  <a:cubicBezTo>
                    <a:pt x="16" y="13"/>
                    <a:pt x="16" y="12"/>
                    <a:pt x="15" y="12"/>
                  </a:cubicBezTo>
                  <a:cubicBezTo>
                    <a:pt x="15" y="12"/>
                    <a:pt x="14" y="12"/>
                    <a:pt x="14" y="12"/>
                  </a:cubicBezTo>
                  <a:cubicBezTo>
                    <a:pt x="13" y="12"/>
                    <a:pt x="13" y="11"/>
                    <a:pt x="13" y="11"/>
                  </a:cubicBezTo>
                  <a:cubicBezTo>
                    <a:pt x="12" y="10"/>
                    <a:pt x="12" y="10"/>
                    <a:pt x="11" y="10"/>
                  </a:cubicBezTo>
                  <a:cubicBezTo>
                    <a:pt x="11" y="10"/>
                    <a:pt x="11" y="10"/>
                    <a:pt x="10" y="10"/>
                  </a:cubicBezTo>
                  <a:cubicBezTo>
                    <a:pt x="9" y="10"/>
                    <a:pt x="9" y="10"/>
                    <a:pt x="8" y="10"/>
                  </a:cubicBezTo>
                  <a:cubicBezTo>
                    <a:pt x="7" y="11"/>
                    <a:pt x="7" y="10"/>
                    <a:pt x="6" y="10"/>
                  </a:cubicBezTo>
                  <a:cubicBezTo>
                    <a:pt x="5" y="11"/>
                    <a:pt x="5" y="11"/>
                    <a:pt x="5" y="11"/>
                  </a:cubicBezTo>
                  <a:cubicBezTo>
                    <a:pt x="4" y="12"/>
                    <a:pt x="5" y="12"/>
                    <a:pt x="4" y="13"/>
                  </a:cubicBezTo>
                  <a:cubicBezTo>
                    <a:pt x="4" y="13"/>
                    <a:pt x="4" y="14"/>
                    <a:pt x="3" y="14"/>
                  </a:cubicBezTo>
                  <a:cubicBezTo>
                    <a:pt x="3" y="14"/>
                    <a:pt x="2" y="15"/>
                    <a:pt x="2" y="15"/>
                  </a:cubicBezTo>
                  <a:cubicBezTo>
                    <a:pt x="2" y="15"/>
                    <a:pt x="2" y="14"/>
                    <a:pt x="1" y="14"/>
                  </a:cubicBezTo>
                  <a:cubicBezTo>
                    <a:pt x="1" y="14"/>
                    <a:pt x="1" y="14"/>
                    <a:pt x="1" y="14"/>
                  </a:cubicBezTo>
                  <a:cubicBezTo>
                    <a:pt x="0" y="14"/>
                    <a:pt x="0" y="14"/>
                    <a:pt x="0" y="14"/>
                  </a:cubicBezTo>
                  <a:cubicBezTo>
                    <a:pt x="0" y="15"/>
                    <a:pt x="0" y="15"/>
                    <a:pt x="0" y="16"/>
                  </a:cubicBezTo>
                  <a:cubicBezTo>
                    <a:pt x="0" y="17"/>
                    <a:pt x="0" y="17"/>
                    <a:pt x="1" y="18"/>
                  </a:cubicBezTo>
                  <a:cubicBezTo>
                    <a:pt x="1" y="18"/>
                    <a:pt x="1" y="18"/>
                    <a:pt x="2" y="18"/>
                  </a:cubicBezTo>
                  <a:cubicBezTo>
                    <a:pt x="2" y="18"/>
                    <a:pt x="2" y="18"/>
                    <a:pt x="2" y="18"/>
                  </a:cubicBezTo>
                  <a:cubicBezTo>
                    <a:pt x="2" y="19"/>
                    <a:pt x="2" y="19"/>
                    <a:pt x="2" y="20"/>
                  </a:cubicBezTo>
                  <a:cubicBezTo>
                    <a:pt x="3" y="20"/>
                    <a:pt x="2" y="20"/>
                    <a:pt x="2" y="21"/>
                  </a:cubicBezTo>
                  <a:cubicBezTo>
                    <a:pt x="2" y="22"/>
                    <a:pt x="3" y="22"/>
                    <a:pt x="3" y="23"/>
                  </a:cubicBezTo>
                  <a:cubicBezTo>
                    <a:pt x="3" y="23"/>
                    <a:pt x="3" y="23"/>
                    <a:pt x="3" y="23"/>
                  </a:cubicBezTo>
                  <a:cubicBezTo>
                    <a:pt x="3" y="24"/>
                    <a:pt x="3" y="24"/>
                    <a:pt x="3" y="24"/>
                  </a:cubicBezTo>
                  <a:cubicBezTo>
                    <a:pt x="3" y="24"/>
                    <a:pt x="3" y="23"/>
                    <a:pt x="4" y="23"/>
                  </a:cubicBezTo>
                  <a:cubicBezTo>
                    <a:pt x="4" y="23"/>
                    <a:pt x="4" y="22"/>
                    <a:pt x="5" y="22"/>
                  </a:cubicBezTo>
                  <a:cubicBezTo>
                    <a:pt x="5" y="22"/>
                    <a:pt x="6" y="22"/>
                    <a:pt x="6" y="22"/>
                  </a:cubicBezTo>
                  <a:cubicBezTo>
                    <a:pt x="7" y="22"/>
                    <a:pt x="7" y="22"/>
                    <a:pt x="7" y="22"/>
                  </a:cubicBezTo>
                  <a:cubicBezTo>
                    <a:pt x="8" y="21"/>
                    <a:pt x="7" y="21"/>
                    <a:pt x="8" y="20"/>
                  </a:cubicBezTo>
                  <a:cubicBezTo>
                    <a:pt x="8" y="20"/>
                    <a:pt x="9" y="20"/>
                    <a:pt x="9" y="20"/>
                  </a:cubicBezTo>
                  <a:cubicBezTo>
                    <a:pt x="10" y="21"/>
                    <a:pt x="10" y="21"/>
                    <a:pt x="11" y="21"/>
                  </a:cubicBezTo>
                  <a:cubicBezTo>
                    <a:pt x="11" y="21"/>
                    <a:pt x="12" y="21"/>
                    <a:pt x="12" y="21"/>
                  </a:cubicBezTo>
                  <a:cubicBezTo>
                    <a:pt x="12" y="21"/>
                    <a:pt x="13" y="21"/>
                    <a:pt x="13" y="22"/>
                  </a:cubicBezTo>
                  <a:cubicBezTo>
                    <a:pt x="13" y="22"/>
                    <a:pt x="13" y="23"/>
                    <a:pt x="13" y="23"/>
                  </a:cubicBezTo>
                  <a:cubicBezTo>
                    <a:pt x="13" y="24"/>
                    <a:pt x="13" y="24"/>
                    <a:pt x="13" y="25"/>
                  </a:cubicBezTo>
                  <a:cubicBezTo>
                    <a:pt x="13" y="25"/>
                    <a:pt x="13" y="25"/>
                    <a:pt x="13" y="25"/>
                  </a:cubicBezTo>
                  <a:cubicBezTo>
                    <a:pt x="13" y="25"/>
                    <a:pt x="13" y="25"/>
                    <a:pt x="12" y="25"/>
                  </a:cubicBezTo>
                  <a:cubicBezTo>
                    <a:pt x="12" y="25"/>
                    <a:pt x="12" y="25"/>
                    <a:pt x="12" y="25"/>
                  </a:cubicBezTo>
                  <a:cubicBezTo>
                    <a:pt x="11" y="25"/>
                    <a:pt x="11" y="25"/>
                    <a:pt x="11" y="25"/>
                  </a:cubicBezTo>
                  <a:cubicBezTo>
                    <a:pt x="10" y="25"/>
                    <a:pt x="10" y="25"/>
                    <a:pt x="10" y="25"/>
                  </a:cubicBezTo>
                  <a:cubicBezTo>
                    <a:pt x="9" y="25"/>
                    <a:pt x="9" y="26"/>
                    <a:pt x="9" y="26"/>
                  </a:cubicBezTo>
                  <a:cubicBezTo>
                    <a:pt x="10" y="26"/>
                    <a:pt x="10" y="26"/>
                    <a:pt x="10" y="27"/>
                  </a:cubicBezTo>
                  <a:cubicBezTo>
                    <a:pt x="10" y="27"/>
                    <a:pt x="10" y="27"/>
                    <a:pt x="10" y="27"/>
                  </a:cubicBezTo>
                  <a:cubicBezTo>
                    <a:pt x="10" y="27"/>
                    <a:pt x="10" y="27"/>
                    <a:pt x="10" y="27"/>
                  </a:cubicBezTo>
                  <a:cubicBezTo>
                    <a:pt x="10" y="28"/>
                    <a:pt x="10" y="27"/>
                    <a:pt x="9" y="27"/>
                  </a:cubicBezTo>
                  <a:cubicBezTo>
                    <a:pt x="9" y="27"/>
                    <a:pt x="9" y="27"/>
                    <a:pt x="9" y="27"/>
                  </a:cubicBezTo>
                  <a:cubicBezTo>
                    <a:pt x="9" y="27"/>
                    <a:pt x="9" y="27"/>
                    <a:pt x="8" y="27"/>
                  </a:cubicBezTo>
                  <a:cubicBezTo>
                    <a:pt x="8" y="27"/>
                    <a:pt x="8" y="27"/>
                    <a:pt x="8" y="27"/>
                  </a:cubicBezTo>
                  <a:cubicBezTo>
                    <a:pt x="8" y="27"/>
                    <a:pt x="8" y="27"/>
                    <a:pt x="8" y="27"/>
                  </a:cubicBezTo>
                  <a:cubicBezTo>
                    <a:pt x="8" y="28"/>
                    <a:pt x="8" y="28"/>
                    <a:pt x="8" y="28"/>
                  </a:cubicBezTo>
                  <a:cubicBezTo>
                    <a:pt x="9" y="28"/>
                    <a:pt x="9" y="28"/>
                    <a:pt x="9" y="28"/>
                  </a:cubicBezTo>
                  <a:cubicBezTo>
                    <a:pt x="9" y="29"/>
                    <a:pt x="9" y="29"/>
                    <a:pt x="9" y="29"/>
                  </a:cubicBezTo>
                  <a:cubicBezTo>
                    <a:pt x="10" y="29"/>
                    <a:pt x="10" y="29"/>
                    <a:pt x="10" y="30"/>
                  </a:cubicBezTo>
                  <a:cubicBezTo>
                    <a:pt x="10" y="30"/>
                    <a:pt x="11" y="30"/>
                    <a:pt x="11" y="30"/>
                  </a:cubicBezTo>
                  <a:cubicBezTo>
                    <a:pt x="11" y="30"/>
                    <a:pt x="11" y="31"/>
                    <a:pt x="11" y="31"/>
                  </a:cubicBezTo>
                  <a:cubicBezTo>
                    <a:pt x="11" y="31"/>
                    <a:pt x="12" y="31"/>
                    <a:pt x="12" y="31"/>
                  </a:cubicBezTo>
                  <a:cubicBezTo>
                    <a:pt x="12" y="31"/>
                    <a:pt x="12" y="31"/>
                    <a:pt x="12" y="32"/>
                  </a:cubicBezTo>
                  <a:cubicBezTo>
                    <a:pt x="12" y="32"/>
                    <a:pt x="13" y="32"/>
                    <a:pt x="13" y="32"/>
                  </a:cubicBezTo>
                  <a:cubicBezTo>
                    <a:pt x="13" y="32"/>
                    <a:pt x="14" y="32"/>
                    <a:pt x="14" y="32"/>
                  </a:cubicBezTo>
                  <a:cubicBezTo>
                    <a:pt x="14" y="32"/>
                    <a:pt x="14" y="32"/>
                    <a:pt x="14" y="33"/>
                  </a:cubicBezTo>
                  <a:cubicBezTo>
                    <a:pt x="14" y="33"/>
                    <a:pt x="14" y="33"/>
                    <a:pt x="14" y="34"/>
                  </a:cubicBezTo>
                  <a:cubicBezTo>
                    <a:pt x="15" y="34"/>
                    <a:pt x="15" y="34"/>
                    <a:pt x="15" y="34"/>
                  </a:cubicBezTo>
                  <a:cubicBezTo>
                    <a:pt x="15" y="34"/>
                    <a:pt x="16" y="34"/>
                    <a:pt x="16" y="34"/>
                  </a:cubicBezTo>
                  <a:cubicBezTo>
                    <a:pt x="17" y="34"/>
                    <a:pt x="17" y="34"/>
                    <a:pt x="17" y="34"/>
                  </a:cubicBezTo>
                  <a:cubicBezTo>
                    <a:pt x="18" y="34"/>
                    <a:pt x="18" y="34"/>
                    <a:pt x="18" y="34"/>
                  </a:cubicBezTo>
                  <a:cubicBezTo>
                    <a:pt x="19" y="34"/>
                    <a:pt x="19" y="34"/>
                    <a:pt x="19" y="34"/>
                  </a:cubicBezTo>
                  <a:cubicBezTo>
                    <a:pt x="19" y="34"/>
                    <a:pt x="19" y="35"/>
                    <a:pt x="20" y="35"/>
                  </a:cubicBezTo>
                  <a:cubicBezTo>
                    <a:pt x="20" y="35"/>
                    <a:pt x="21" y="35"/>
                    <a:pt x="21" y="35"/>
                  </a:cubicBezTo>
                  <a:cubicBezTo>
                    <a:pt x="22" y="35"/>
                    <a:pt x="22" y="36"/>
                    <a:pt x="22" y="36"/>
                  </a:cubicBezTo>
                  <a:cubicBezTo>
                    <a:pt x="23" y="36"/>
                    <a:pt x="23" y="36"/>
                    <a:pt x="23" y="36"/>
                  </a:cubicBezTo>
                  <a:cubicBezTo>
                    <a:pt x="23" y="36"/>
                    <a:pt x="24" y="36"/>
                    <a:pt x="24" y="36"/>
                  </a:cubicBezTo>
                  <a:cubicBezTo>
                    <a:pt x="24" y="36"/>
                    <a:pt x="24" y="36"/>
                    <a:pt x="24" y="36"/>
                  </a:cubicBezTo>
                  <a:cubicBezTo>
                    <a:pt x="24" y="35"/>
                    <a:pt x="23" y="35"/>
                    <a:pt x="23" y="34"/>
                  </a:cubicBezTo>
                  <a:cubicBezTo>
                    <a:pt x="23" y="34"/>
                    <a:pt x="24" y="34"/>
                    <a:pt x="24" y="33"/>
                  </a:cubicBezTo>
                  <a:cubicBezTo>
                    <a:pt x="24" y="33"/>
                    <a:pt x="24" y="32"/>
                    <a:pt x="24" y="32"/>
                  </a:cubicBezTo>
                  <a:cubicBezTo>
                    <a:pt x="23" y="31"/>
                    <a:pt x="23" y="31"/>
                    <a:pt x="23" y="30"/>
                  </a:cubicBezTo>
                  <a:cubicBezTo>
                    <a:pt x="23" y="29"/>
                    <a:pt x="22" y="29"/>
                    <a:pt x="22" y="28"/>
                  </a:cubicBezTo>
                  <a:cubicBezTo>
                    <a:pt x="22" y="28"/>
                    <a:pt x="22" y="28"/>
                    <a:pt x="23" y="27"/>
                  </a:cubicBezTo>
                  <a:cubicBezTo>
                    <a:pt x="23" y="27"/>
                    <a:pt x="23" y="26"/>
                    <a:pt x="23" y="26"/>
                  </a:cubicBezTo>
                  <a:cubicBezTo>
                    <a:pt x="23" y="27"/>
                    <a:pt x="23" y="27"/>
                    <a:pt x="24" y="26"/>
                  </a:cubicBezTo>
                  <a:cubicBezTo>
                    <a:pt x="24" y="26"/>
                    <a:pt x="24" y="26"/>
                    <a:pt x="24" y="26"/>
                  </a:cubicBezTo>
                  <a:cubicBezTo>
                    <a:pt x="25" y="26"/>
                    <a:pt x="25" y="26"/>
                    <a:pt x="26" y="26"/>
                  </a:cubicBezTo>
                  <a:cubicBezTo>
                    <a:pt x="26" y="25"/>
                    <a:pt x="26" y="25"/>
                    <a:pt x="26" y="25"/>
                  </a:cubicBezTo>
                  <a:cubicBezTo>
                    <a:pt x="26" y="25"/>
                    <a:pt x="26" y="24"/>
                    <a:pt x="26" y="24"/>
                  </a:cubicBezTo>
                  <a:cubicBezTo>
                    <a:pt x="26" y="24"/>
                    <a:pt x="26" y="24"/>
                    <a:pt x="27" y="24"/>
                  </a:cubicBezTo>
                  <a:cubicBezTo>
                    <a:pt x="27" y="24"/>
                    <a:pt x="27" y="24"/>
                    <a:pt x="27" y="24"/>
                  </a:cubicBezTo>
                  <a:cubicBezTo>
                    <a:pt x="28" y="24"/>
                    <a:pt x="27" y="23"/>
                    <a:pt x="28" y="23"/>
                  </a:cubicBezTo>
                  <a:cubicBezTo>
                    <a:pt x="28" y="23"/>
                    <a:pt x="28" y="23"/>
                    <a:pt x="29" y="23"/>
                  </a:cubicBezTo>
                  <a:cubicBezTo>
                    <a:pt x="29" y="23"/>
                    <a:pt x="28" y="22"/>
                    <a:pt x="28" y="22"/>
                  </a:cubicBezTo>
                  <a:cubicBezTo>
                    <a:pt x="29" y="22"/>
                    <a:pt x="29" y="21"/>
                    <a:pt x="29" y="21"/>
                  </a:cubicBezTo>
                  <a:cubicBezTo>
                    <a:pt x="29" y="21"/>
                    <a:pt x="29" y="21"/>
                    <a:pt x="30" y="21"/>
                  </a:cubicBezTo>
                  <a:cubicBezTo>
                    <a:pt x="30" y="21"/>
                    <a:pt x="30" y="22"/>
                    <a:pt x="30" y="22"/>
                  </a:cubicBezTo>
                  <a:cubicBezTo>
                    <a:pt x="31" y="22"/>
                    <a:pt x="31" y="22"/>
                    <a:pt x="31" y="22"/>
                  </a:cubicBezTo>
                  <a:cubicBezTo>
                    <a:pt x="31" y="22"/>
                    <a:pt x="31" y="21"/>
                    <a:pt x="32" y="21"/>
                  </a:cubicBezTo>
                  <a:cubicBezTo>
                    <a:pt x="32" y="21"/>
                    <a:pt x="32" y="21"/>
                    <a:pt x="32" y="21"/>
                  </a:cubicBezTo>
                  <a:cubicBezTo>
                    <a:pt x="33" y="21"/>
                    <a:pt x="32" y="22"/>
                    <a:pt x="32" y="22"/>
                  </a:cubicBezTo>
                  <a:cubicBezTo>
                    <a:pt x="32" y="23"/>
                    <a:pt x="32" y="23"/>
                    <a:pt x="31" y="23"/>
                  </a:cubicBezTo>
                  <a:cubicBezTo>
                    <a:pt x="31" y="24"/>
                    <a:pt x="31" y="24"/>
                    <a:pt x="32" y="25"/>
                  </a:cubicBezTo>
                  <a:cubicBezTo>
                    <a:pt x="32" y="25"/>
                    <a:pt x="32" y="25"/>
                    <a:pt x="32" y="25"/>
                  </a:cubicBezTo>
                  <a:cubicBezTo>
                    <a:pt x="33" y="25"/>
                    <a:pt x="33" y="25"/>
                    <a:pt x="33" y="25"/>
                  </a:cubicBezTo>
                  <a:cubicBezTo>
                    <a:pt x="33" y="26"/>
                    <a:pt x="33" y="26"/>
                    <a:pt x="33" y="26"/>
                  </a:cubicBezTo>
                  <a:cubicBezTo>
                    <a:pt x="33" y="27"/>
                    <a:pt x="33" y="27"/>
                    <a:pt x="33" y="27"/>
                  </a:cubicBezTo>
                  <a:cubicBezTo>
                    <a:pt x="33" y="27"/>
                    <a:pt x="33" y="27"/>
                    <a:pt x="33" y="27"/>
                  </a:cubicBezTo>
                  <a:cubicBezTo>
                    <a:pt x="33" y="27"/>
                    <a:pt x="33" y="27"/>
                    <a:pt x="33" y="27"/>
                  </a:cubicBezTo>
                  <a:cubicBezTo>
                    <a:pt x="33" y="27"/>
                    <a:pt x="33" y="27"/>
                    <a:pt x="33" y="27"/>
                  </a:cubicBezTo>
                  <a:cubicBezTo>
                    <a:pt x="33" y="28"/>
                    <a:pt x="33" y="28"/>
                    <a:pt x="33" y="28"/>
                  </a:cubicBezTo>
                  <a:cubicBezTo>
                    <a:pt x="34" y="28"/>
                    <a:pt x="34" y="28"/>
                    <a:pt x="35" y="28"/>
                  </a:cubicBezTo>
                  <a:cubicBezTo>
                    <a:pt x="35" y="29"/>
                    <a:pt x="35" y="29"/>
                    <a:pt x="35" y="29"/>
                  </a:cubicBezTo>
                  <a:cubicBezTo>
                    <a:pt x="35" y="30"/>
                    <a:pt x="35" y="30"/>
                    <a:pt x="35" y="30"/>
                  </a:cubicBezTo>
                  <a:cubicBezTo>
                    <a:pt x="35" y="31"/>
                    <a:pt x="36" y="31"/>
                    <a:pt x="37" y="31"/>
                  </a:cubicBezTo>
                  <a:cubicBezTo>
                    <a:pt x="37" y="31"/>
                    <a:pt x="37" y="31"/>
                    <a:pt x="38" y="30"/>
                  </a:cubicBezTo>
                  <a:cubicBezTo>
                    <a:pt x="38" y="30"/>
                    <a:pt x="39" y="30"/>
                    <a:pt x="39" y="30"/>
                  </a:cubicBezTo>
                  <a:cubicBezTo>
                    <a:pt x="40" y="30"/>
                    <a:pt x="40" y="30"/>
                    <a:pt x="41" y="30"/>
                  </a:cubicBezTo>
                  <a:cubicBezTo>
                    <a:pt x="42" y="30"/>
                    <a:pt x="42" y="30"/>
                    <a:pt x="43" y="31"/>
                  </a:cubicBezTo>
                  <a:cubicBezTo>
                    <a:pt x="44" y="31"/>
                    <a:pt x="44" y="31"/>
                    <a:pt x="44" y="31"/>
                  </a:cubicBezTo>
                </a:path>
              </a:pathLst>
            </a:custGeom>
            <a:solidFill>
              <a:schemeClr val="accent5"/>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45" name="Freeform 135"/>
            <p:cNvSpPr>
              <a:spLocks/>
            </p:cNvSpPr>
            <p:nvPr/>
          </p:nvSpPr>
          <p:spPr bwMode="auto">
            <a:xfrm>
              <a:off x="10949981" y="40037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46" name="Freeform 136"/>
            <p:cNvSpPr>
              <a:spLocks/>
            </p:cNvSpPr>
            <p:nvPr/>
          </p:nvSpPr>
          <p:spPr bwMode="auto">
            <a:xfrm>
              <a:off x="9579855" y="3698671"/>
              <a:ext cx="660770" cy="338226"/>
            </a:xfrm>
            <a:custGeom>
              <a:avLst/>
              <a:gdLst>
                <a:gd name="T0" fmla="*/ 13 w 40"/>
                <a:gd name="T1" fmla="*/ 10 h 21"/>
                <a:gd name="T2" fmla="*/ 15 w 40"/>
                <a:gd name="T3" fmla="*/ 10 h 21"/>
                <a:gd name="T4" fmla="*/ 16 w 40"/>
                <a:gd name="T5" fmla="*/ 12 h 21"/>
                <a:gd name="T6" fmla="*/ 16 w 40"/>
                <a:gd name="T7" fmla="*/ 16 h 21"/>
                <a:gd name="T8" fmla="*/ 14 w 40"/>
                <a:gd name="T9" fmla="*/ 18 h 21"/>
                <a:gd name="T10" fmla="*/ 16 w 40"/>
                <a:gd name="T11" fmla="*/ 18 h 21"/>
                <a:gd name="T12" fmla="*/ 17 w 40"/>
                <a:gd name="T13" fmla="*/ 18 h 21"/>
                <a:gd name="T14" fmla="*/ 18 w 40"/>
                <a:gd name="T15" fmla="*/ 18 h 21"/>
                <a:gd name="T16" fmla="*/ 19 w 40"/>
                <a:gd name="T17" fmla="*/ 16 h 21"/>
                <a:gd name="T18" fmla="*/ 21 w 40"/>
                <a:gd name="T19" fmla="*/ 14 h 21"/>
                <a:gd name="T20" fmla="*/ 22 w 40"/>
                <a:gd name="T21" fmla="*/ 16 h 21"/>
                <a:gd name="T22" fmla="*/ 25 w 40"/>
                <a:gd name="T23" fmla="*/ 16 h 21"/>
                <a:gd name="T24" fmla="*/ 25 w 40"/>
                <a:gd name="T25" fmla="*/ 17 h 21"/>
                <a:gd name="T26" fmla="*/ 25 w 40"/>
                <a:gd name="T27" fmla="*/ 18 h 21"/>
                <a:gd name="T28" fmla="*/ 26 w 40"/>
                <a:gd name="T29" fmla="*/ 20 h 21"/>
                <a:gd name="T30" fmla="*/ 29 w 40"/>
                <a:gd name="T31" fmla="*/ 20 h 21"/>
                <a:gd name="T32" fmla="*/ 31 w 40"/>
                <a:gd name="T33" fmla="*/ 19 h 21"/>
                <a:gd name="T34" fmla="*/ 33 w 40"/>
                <a:gd name="T35" fmla="*/ 19 h 21"/>
                <a:gd name="T36" fmla="*/ 32 w 40"/>
                <a:gd name="T37" fmla="*/ 18 h 21"/>
                <a:gd name="T38" fmla="*/ 29 w 40"/>
                <a:gd name="T39" fmla="*/ 17 h 21"/>
                <a:gd name="T40" fmla="*/ 29 w 40"/>
                <a:gd name="T41" fmla="*/ 16 h 21"/>
                <a:gd name="T42" fmla="*/ 31 w 40"/>
                <a:gd name="T43" fmla="*/ 14 h 21"/>
                <a:gd name="T44" fmla="*/ 34 w 40"/>
                <a:gd name="T45" fmla="*/ 14 h 21"/>
                <a:gd name="T46" fmla="*/ 36 w 40"/>
                <a:gd name="T47" fmla="*/ 13 h 21"/>
                <a:gd name="T48" fmla="*/ 38 w 40"/>
                <a:gd name="T49" fmla="*/ 10 h 21"/>
                <a:gd name="T50" fmla="*/ 39 w 40"/>
                <a:gd name="T51" fmla="*/ 8 h 21"/>
                <a:gd name="T52" fmla="*/ 36 w 40"/>
                <a:gd name="T53" fmla="*/ 7 h 21"/>
                <a:gd name="T54" fmla="*/ 32 w 40"/>
                <a:gd name="T55" fmla="*/ 7 h 21"/>
                <a:gd name="T56" fmla="*/ 29 w 40"/>
                <a:gd name="T57" fmla="*/ 7 h 21"/>
                <a:gd name="T58" fmla="*/ 25 w 40"/>
                <a:gd name="T59" fmla="*/ 7 h 21"/>
                <a:gd name="T60" fmla="*/ 22 w 40"/>
                <a:gd name="T61" fmla="*/ 4 h 21"/>
                <a:gd name="T62" fmla="*/ 20 w 40"/>
                <a:gd name="T63" fmla="*/ 2 h 21"/>
                <a:gd name="T64" fmla="*/ 17 w 40"/>
                <a:gd name="T65" fmla="*/ 0 h 21"/>
                <a:gd name="T66" fmla="*/ 14 w 40"/>
                <a:gd name="T67" fmla="*/ 1 h 21"/>
                <a:gd name="T68" fmla="*/ 12 w 40"/>
                <a:gd name="T69" fmla="*/ 1 h 21"/>
                <a:gd name="T70" fmla="*/ 10 w 40"/>
                <a:gd name="T71" fmla="*/ 2 h 21"/>
                <a:gd name="T72" fmla="*/ 8 w 40"/>
                <a:gd name="T73" fmla="*/ 2 h 21"/>
                <a:gd name="T74" fmla="*/ 6 w 40"/>
                <a:gd name="T75" fmla="*/ 1 h 21"/>
                <a:gd name="T76" fmla="*/ 3 w 40"/>
                <a:gd name="T77" fmla="*/ 1 h 21"/>
                <a:gd name="T78" fmla="*/ 2 w 40"/>
                <a:gd name="T79" fmla="*/ 2 h 21"/>
                <a:gd name="T80" fmla="*/ 1 w 40"/>
                <a:gd name="T81" fmla="*/ 5 h 21"/>
                <a:gd name="T82" fmla="*/ 1 w 40"/>
                <a:gd name="T83" fmla="*/ 7 h 21"/>
                <a:gd name="T84" fmla="*/ 0 w 40"/>
                <a:gd name="T85" fmla="*/ 8 h 21"/>
                <a:gd name="T86" fmla="*/ 0 w 40"/>
                <a:gd name="T87" fmla="*/ 10 h 21"/>
                <a:gd name="T88" fmla="*/ 1 w 40"/>
                <a:gd name="T89" fmla="*/ 10 h 21"/>
                <a:gd name="T90" fmla="*/ 3 w 40"/>
                <a:gd name="T91" fmla="*/ 10 h 21"/>
                <a:gd name="T92" fmla="*/ 5 w 40"/>
                <a:gd name="T93" fmla="*/ 11 h 21"/>
                <a:gd name="T94" fmla="*/ 7 w 40"/>
                <a:gd name="T95" fmla="*/ 10 h 21"/>
                <a:gd name="T96" fmla="*/ 9 w 40"/>
                <a:gd name="T97" fmla="*/ 10 h 21"/>
                <a:gd name="T98" fmla="*/ 10 w 40"/>
                <a:gd name="T9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21">
                  <a:moveTo>
                    <a:pt x="12" y="9"/>
                  </a:moveTo>
                  <a:cubicBezTo>
                    <a:pt x="12" y="9"/>
                    <a:pt x="12" y="9"/>
                    <a:pt x="12" y="9"/>
                  </a:cubicBezTo>
                  <a:cubicBezTo>
                    <a:pt x="12" y="9"/>
                    <a:pt x="12" y="10"/>
                    <a:pt x="13" y="10"/>
                  </a:cubicBezTo>
                  <a:cubicBezTo>
                    <a:pt x="13" y="10"/>
                    <a:pt x="13" y="10"/>
                    <a:pt x="13" y="10"/>
                  </a:cubicBezTo>
                  <a:cubicBezTo>
                    <a:pt x="13" y="10"/>
                    <a:pt x="14" y="10"/>
                    <a:pt x="14" y="10"/>
                  </a:cubicBezTo>
                  <a:cubicBezTo>
                    <a:pt x="14" y="10"/>
                    <a:pt x="15" y="10"/>
                    <a:pt x="15" y="10"/>
                  </a:cubicBezTo>
                  <a:cubicBezTo>
                    <a:pt x="15" y="10"/>
                    <a:pt x="15" y="10"/>
                    <a:pt x="15" y="10"/>
                  </a:cubicBezTo>
                  <a:cubicBezTo>
                    <a:pt x="15" y="11"/>
                    <a:pt x="15" y="11"/>
                    <a:pt x="16" y="11"/>
                  </a:cubicBezTo>
                  <a:cubicBezTo>
                    <a:pt x="16" y="12"/>
                    <a:pt x="16" y="12"/>
                    <a:pt x="16" y="12"/>
                  </a:cubicBezTo>
                  <a:cubicBezTo>
                    <a:pt x="16" y="13"/>
                    <a:pt x="16" y="13"/>
                    <a:pt x="16" y="13"/>
                  </a:cubicBezTo>
                  <a:cubicBezTo>
                    <a:pt x="16" y="14"/>
                    <a:pt x="16" y="14"/>
                    <a:pt x="16" y="15"/>
                  </a:cubicBezTo>
                  <a:cubicBezTo>
                    <a:pt x="16" y="15"/>
                    <a:pt x="16" y="15"/>
                    <a:pt x="16" y="16"/>
                  </a:cubicBezTo>
                  <a:cubicBezTo>
                    <a:pt x="15" y="16"/>
                    <a:pt x="15" y="16"/>
                    <a:pt x="15" y="17"/>
                  </a:cubicBezTo>
                  <a:cubicBezTo>
                    <a:pt x="16" y="17"/>
                    <a:pt x="14" y="17"/>
                    <a:pt x="14" y="18"/>
                  </a:cubicBezTo>
                  <a:cubicBezTo>
                    <a:pt x="14" y="18"/>
                    <a:pt x="14" y="18"/>
                    <a:pt x="14" y="18"/>
                  </a:cubicBezTo>
                  <a:cubicBezTo>
                    <a:pt x="14" y="18"/>
                    <a:pt x="14" y="18"/>
                    <a:pt x="14" y="18"/>
                  </a:cubicBezTo>
                  <a:cubicBezTo>
                    <a:pt x="14" y="18"/>
                    <a:pt x="15" y="18"/>
                    <a:pt x="15" y="18"/>
                  </a:cubicBezTo>
                  <a:cubicBezTo>
                    <a:pt x="15" y="18"/>
                    <a:pt x="15" y="18"/>
                    <a:pt x="16" y="18"/>
                  </a:cubicBezTo>
                  <a:cubicBezTo>
                    <a:pt x="16" y="18"/>
                    <a:pt x="16" y="18"/>
                    <a:pt x="16" y="17"/>
                  </a:cubicBezTo>
                  <a:cubicBezTo>
                    <a:pt x="16" y="17"/>
                    <a:pt x="17" y="17"/>
                    <a:pt x="17" y="17"/>
                  </a:cubicBezTo>
                  <a:cubicBezTo>
                    <a:pt x="17" y="18"/>
                    <a:pt x="17" y="18"/>
                    <a:pt x="17" y="18"/>
                  </a:cubicBezTo>
                  <a:cubicBezTo>
                    <a:pt x="17" y="19"/>
                    <a:pt x="17" y="18"/>
                    <a:pt x="18" y="18"/>
                  </a:cubicBezTo>
                  <a:cubicBezTo>
                    <a:pt x="18" y="18"/>
                    <a:pt x="18" y="18"/>
                    <a:pt x="18" y="18"/>
                  </a:cubicBezTo>
                  <a:cubicBezTo>
                    <a:pt x="18" y="18"/>
                    <a:pt x="18" y="18"/>
                    <a:pt x="18" y="18"/>
                  </a:cubicBezTo>
                  <a:cubicBezTo>
                    <a:pt x="18" y="18"/>
                    <a:pt x="18" y="17"/>
                    <a:pt x="18" y="17"/>
                  </a:cubicBezTo>
                  <a:cubicBezTo>
                    <a:pt x="18" y="17"/>
                    <a:pt x="19" y="17"/>
                    <a:pt x="19" y="17"/>
                  </a:cubicBezTo>
                  <a:cubicBezTo>
                    <a:pt x="19" y="16"/>
                    <a:pt x="19" y="16"/>
                    <a:pt x="19" y="16"/>
                  </a:cubicBezTo>
                  <a:cubicBezTo>
                    <a:pt x="20" y="15"/>
                    <a:pt x="20" y="16"/>
                    <a:pt x="20" y="15"/>
                  </a:cubicBezTo>
                  <a:cubicBezTo>
                    <a:pt x="20" y="15"/>
                    <a:pt x="20" y="15"/>
                    <a:pt x="20" y="15"/>
                  </a:cubicBezTo>
                  <a:cubicBezTo>
                    <a:pt x="20" y="14"/>
                    <a:pt x="21" y="14"/>
                    <a:pt x="21" y="14"/>
                  </a:cubicBezTo>
                  <a:cubicBezTo>
                    <a:pt x="21" y="15"/>
                    <a:pt x="21" y="15"/>
                    <a:pt x="21" y="15"/>
                  </a:cubicBezTo>
                  <a:cubicBezTo>
                    <a:pt x="21" y="15"/>
                    <a:pt x="22" y="15"/>
                    <a:pt x="22" y="15"/>
                  </a:cubicBezTo>
                  <a:cubicBezTo>
                    <a:pt x="22" y="15"/>
                    <a:pt x="22" y="15"/>
                    <a:pt x="22" y="16"/>
                  </a:cubicBezTo>
                  <a:cubicBezTo>
                    <a:pt x="23" y="16"/>
                    <a:pt x="23" y="16"/>
                    <a:pt x="23" y="16"/>
                  </a:cubicBezTo>
                  <a:cubicBezTo>
                    <a:pt x="23" y="16"/>
                    <a:pt x="24" y="16"/>
                    <a:pt x="24" y="16"/>
                  </a:cubicBezTo>
                  <a:cubicBezTo>
                    <a:pt x="24" y="16"/>
                    <a:pt x="25" y="16"/>
                    <a:pt x="25" y="16"/>
                  </a:cubicBezTo>
                  <a:cubicBezTo>
                    <a:pt x="26" y="16"/>
                    <a:pt x="26" y="15"/>
                    <a:pt x="26" y="16"/>
                  </a:cubicBezTo>
                  <a:cubicBezTo>
                    <a:pt x="27" y="16"/>
                    <a:pt x="26" y="16"/>
                    <a:pt x="26" y="17"/>
                  </a:cubicBezTo>
                  <a:cubicBezTo>
                    <a:pt x="25" y="17"/>
                    <a:pt x="25" y="17"/>
                    <a:pt x="25" y="17"/>
                  </a:cubicBezTo>
                  <a:cubicBezTo>
                    <a:pt x="25" y="17"/>
                    <a:pt x="25" y="17"/>
                    <a:pt x="24" y="17"/>
                  </a:cubicBezTo>
                  <a:cubicBezTo>
                    <a:pt x="24" y="18"/>
                    <a:pt x="24" y="18"/>
                    <a:pt x="24" y="18"/>
                  </a:cubicBezTo>
                  <a:cubicBezTo>
                    <a:pt x="24" y="18"/>
                    <a:pt x="24" y="18"/>
                    <a:pt x="25" y="18"/>
                  </a:cubicBezTo>
                  <a:cubicBezTo>
                    <a:pt x="25" y="18"/>
                    <a:pt x="25" y="18"/>
                    <a:pt x="26" y="18"/>
                  </a:cubicBezTo>
                  <a:cubicBezTo>
                    <a:pt x="26" y="19"/>
                    <a:pt x="26" y="19"/>
                    <a:pt x="26" y="19"/>
                  </a:cubicBezTo>
                  <a:cubicBezTo>
                    <a:pt x="27" y="19"/>
                    <a:pt x="26" y="19"/>
                    <a:pt x="26" y="20"/>
                  </a:cubicBezTo>
                  <a:cubicBezTo>
                    <a:pt x="27" y="20"/>
                    <a:pt x="27" y="20"/>
                    <a:pt x="27" y="21"/>
                  </a:cubicBezTo>
                  <a:cubicBezTo>
                    <a:pt x="27" y="21"/>
                    <a:pt x="28" y="21"/>
                    <a:pt x="28" y="21"/>
                  </a:cubicBezTo>
                  <a:cubicBezTo>
                    <a:pt x="28" y="20"/>
                    <a:pt x="28" y="20"/>
                    <a:pt x="29" y="20"/>
                  </a:cubicBezTo>
                  <a:cubicBezTo>
                    <a:pt x="29" y="19"/>
                    <a:pt x="29" y="20"/>
                    <a:pt x="30" y="20"/>
                  </a:cubicBezTo>
                  <a:cubicBezTo>
                    <a:pt x="30" y="20"/>
                    <a:pt x="30" y="20"/>
                    <a:pt x="30" y="19"/>
                  </a:cubicBezTo>
                  <a:cubicBezTo>
                    <a:pt x="30" y="19"/>
                    <a:pt x="30" y="19"/>
                    <a:pt x="31" y="19"/>
                  </a:cubicBezTo>
                  <a:cubicBezTo>
                    <a:pt x="31" y="19"/>
                    <a:pt x="31" y="19"/>
                    <a:pt x="31" y="19"/>
                  </a:cubicBezTo>
                  <a:cubicBezTo>
                    <a:pt x="32" y="19"/>
                    <a:pt x="32" y="19"/>
                    <a:pt x="32" y="19"/>
                  </a:cubicBezTo>
                  <a:cubicBezTo>
                    <a:pt x="32" y="19"/>
                    <a:pt x="33" y="19"/>
                    <a:pt x="33" y="19"/>
                  </a:cubicBezTo>
                  <a:cubicBezTo>
                    <a:pt x="33" y="19"/>
                    <a:pt x="33" y="19"/>
                    <a:pt x="33" y="19"/>
                  </a:cubicBezTo>
                  <a:cubicBezTo>
                    <a:pt x="33" y="18"/>
                    <a:pt x="33" y="18"/>
                    <a:pt x="32" y="18"/>
                  </a:cubicBezTo>
                  <a:cubicBezTo>
                    <a:pt x="32" y="18"/>
                    <a:pt x="32" y="18"/>
                    <a:pt x="32" y="18"/>
                  </a:cubicBezTo>
                  <a:cubicBezTo>
                    <a:pt x="31" y="18"/>
                    <a:pt x="31" y="18"/>
                    <a:pt x="31" y="18"/>
                  </a:cubicBezTo>
                  <a:cubicBezTo>
                    <a:pt x="30" y="18"/>
                    <a:pt x="30" y="18"/>
                    <a:pt x="30" y="18"/>
                  </a:cubicBezTo>
                  <a:cubicBezTo>
                    <a:pt x="30" y="18"/>
                    <a:pt x="29" y="17"/>
                    <a:pt x="29" y="17"/>
                  </a:cubicBezTo>
                  <a:cubicBezTo>
                    <a:pt x="29" y="17"/>
                    <a:pt x="29" y="17"/>
                    <a:pt x="29" y="16"/>
                  </a:cubicBezTo>
                  <a:cubicBezTo>
                    <a:pt x="29" y="16"/>
                    <a:pt x="28" y="16"/>
                    <a:pt x="28" y="16"/>
                  </a:cubicBezTo>
                  <a:cubicBezTo>
                    <a:pt x="28" y="16"/>
                    <a:pt x="29" y="16"/>
                    <a:pt x="29" y="16"/>
                  </a:cubicBezTo>
                  <a:cubicBezTo>
                    <a:pt x="29" y="16"/>
                    <a:pt x="29" y="15"/>
                    <a:pt x="30" y="15"/>
                  </a:cubicBezTo>
                  <a:cubicBezTo>
                    <a:pt x="30" y="15"/>
                    <a:pt x="30" y="15"/>
                    <a:pt x="30" y="15"/>
                  </a:cubicBezTo>
                  <a:cubicBezTo>
                    <a:pt x="31" y="14"/>
                    <a:pt x="31" y="15"/>
                    <a:pt x="31" y="14"/>
                  </a:cubicBezTo>
                  <a:cubicBezTo>
                    <a:pt x="32" y="14"/>
                    <a:pt x="32" y="14"/>
                    <a:pt x="33" y="14"/>
                  </a:cubicBezTo>
                  <a:cubicBezTo>
                    <a:pt x="33" y="14"/>
                    <a:pt x="33" y="14"/>
                    <a:pt x="34" y="14"/>
                  </a:cubicBezTo>
                  <a:cubicBezTo>
                    <a:pt x="34" y="14"/>
                    <a:pt x="34" y="14"/>
                    <a:pt x="34" y="14"/>
                  </a:cubicBezTo>
                  <a:cubicBezTo>
                    <a:pt x="35" y="13"/>
                    <a:pt x="35" y="13"/>
                    <a:pt x="35" y="13"/>
                  </a:cubicBezTo>
                  <a:cubicBezTo>
                    <a:pt x="35" y="13"/>
                    <a:pt x="36" y="13"/>
                    <a:pt x="36" y="13"/>
                  </a:cubicBezTo>
                  <a:cubicBezTo>
                    <a:pt x="36" y="13"/>
                    <a:pt x="36" y="13"/>
                    <a:pt x="36" y="13"/>
                  </a:cubicBezTo>
                  <a:cubicBezTo>
                    <a:pt x="36" y="13"/>
                    <a:pt x="37" y="13"/>
                    <a:pt x="37" y="12"/>
                  </a:cubicBezTo>
                  <a:cubicBezTo>
                    <a:pt x="38" y="12"/>
                    <a:pt x="38" y="12"/>
                    <a:pt x="38" y="11"/>
                  </a:cubicBezTo>
                  <a:cubicBezTo>
                    <a:pt x="38" y="11"/>
                    <a:pt x="38" y="11"/>
                    <a:pt x="38" y="10"/>
                  </a:cubicBezTo>
                  <a:cubicBezTo>
                    <a:pt x="38" y="10"/>
                    <a:pt x="38" y="10"/>
                    <a:pt x="38" y="10"/>
                  </a:cubicBezTo>
                  <a:cubicBezTo>
                    <a:pt x="38" y="10"/>
                    <a:pt x="39" y="10"/>
                    <a:pt x="39" y="10"/>
                  </a:cubicBezTo>
                  <a:cubicBezTo>
                    <a:pt x="40" y="9"/>
                    <a:pt x="40" y="9"/>
                    <a:pt x="39" y="8"/>
                  </a:cubicBezTo>
                  <a:cubicBezTo>
                    <a:pt x="39" y="8"/>
                    <a:pt x="39" y="8"/>
                    <a:pt x="38" y="8"/>
                  </a:cubicBezTo>
                  <a:cubicBezTo>
                    <a:pt x="38" y="8"/>
                    <a:pt x="37" y="8"/>
                    <a:pt x="37" y="7"/>
                  </a:cubicBezTo>
                  <a:cubicBezTo>
                    <a:pt x="37" y="7"/>
                    <a:pt x="36" y="7"/>
                    <a:pt x="36" y="7"/>
                  </a:cubicBezTo>
                  <a:cubicBezTo>
                    <a:pt x="35" y="7"/>
                    <a:pt x="35" y="8"/>
                    <a:pt x="34" y="8"/>
                  </a:cubicBezTo>
                  <a:cubicBezTo>
                    <a:pt x="34" y="8"/>
                    <a:pt x="33" y="8"/>
                    <a:pt x="33" y="8"/>
                  </a:cubicBezTo>
                  <a:cubicBezTo>
                    <a:pt x="32" y="8"/>
                    <a:pt x="33" y="7"/>
                    <a:pt x="32" y="7"/>
                  </a:cubicBezTo>
                  <a:cubicBezTo>
                    <a:pt x="32" y="6"/>
                    <a:pt x="32" y="6"/>
                    <a:pt x="31" y="6"/>
                  </a:cubicBezTo>
                  <a:cubicBezTo>
                    <a:pt x="31" y="6"/>
                    <a:pt x="31" y="6"/>
                    <a:pt x="30" y="6"/>
                  </a:cubicBezTo>
                  <a:cubicBezTo>
                    <a:pt x="30" y="6"/>
                    <a:pt x="30" y="6"/>
                    <a:pt x="29" y="7"/>
                  </a:cubicBezTo>
                  <a:cubicBezTo>
                    <a:pt x="29" y="7"/>
                    <a:pt x="29" y="7"/>
                    <a:pt x="28" y="7"/>
                  </a:cubicBezTo>
                  <a:cubicBezTo>
                    <a:pt x="28" y="7"/>
                    <a:pt x="27" y="7"/>
                    <a:pt x="27" y="7"/>
                  </a:cubicBezTo>
                  <a:cubicBezTo>
                    <a:pt x="26" y="7"/>
                    <a:pt x="26" y="7"/>
                    <a:pt x="25" y="7"/>
                  </a:cubicBezTo>
                  <a:cubicBezTo>
                    <a:pt x="25" y="7"/>
                    <a:pt x="25" y="7"/>
                    <a:pt x="24" y="6"/>
                  </a:cubicBezTo>
                  <a:cubicBezTo>
                    <a:pt x="24" y="6"/>
                    <a:pt x="24" y="6"/>
                    <a:pt x="24" y="5"/>
                  </a:cubicBezTo>
                  <a:cubicBezTo>
                    <a:pt x="23" y="5"/>
                    <a:pt x="23" y="4"/>
                    <a:pt x="22" y="4"/>
                  </a:cubicBezTo>
                  <a:cubicBezTo>
                    <a:pt x="22" y="4"/>
                    <a:pt x="22" y="4"/>
                    <a:pt x="21" y="4"/>
                  </a:cubicBezTo>
                  <a:cubicBezTo>
                    <a:pt x="21" y="4"/>
                    <a:pt x="21" y="4"/>
                    <a:pt x="20" y="4"/>
                  </a:cubicBezTo>
                  <a:cubicBezTo>
                    <a:pt x="20" y="3"/>
                    <a:pt x="20" y="3"/>
                    <a:pt x="20" y="2"/>
                  </a:cubicBezTo>
                  <a:cubicBezTo>
                    <a:pt x="19" y="2"/>
                    <a:pt x="20" y="1"/>
                    <a:pt x="19" y="1"/>
                  </a:cubicBezTo>
                  <a:cubicBezTo>
                    <a:pt x="19" y="0"/>
                    <a:pt x="19" y="0"/>
                    <a:pt x="19" y="0"/>
                  </a:cubicBezTo>
                  <a:cubicBezTo>
                    <a:pt x="18" y="0"/>
                    <a:pt x="18" y="0"/>
                    <a:pt x="17" y="0"/>
                  </a:cubicBezTo>
                  <a:cubicBezTo>
                    <a:pt x="16" y="0"/>
                    <a:pt x="16" y="0"/>
                    <a:pt x="16" y="0"/>
                  </a:cubicBezTo>
                  <a:cubicBezTo>
                    <a:pt x="15" y="0"/>
                    <a:pt x="15" y="1"/>
                    <a:pt x="15" y="1"/>
                  </a:cubicBezTo>
                  <a:cubicBezTo>
                    <a:pt x="14" y="1"/>
                    <a:pt x="14" y="1"/>
                    <a:pt x="14" y="1"/>
                  </a:cubicBezTo>
                  <a:cubicBezTo>
                    <a:pt x="13" y="1"/>
                    <a:pt x="13" y="1"/>
                    <a:pt x="13" y="0"/>
                  </a:cubicBezTo>
                  <a:cubicBezTo>
                    <a:pt x="13" y="0"/>
                    <a:pt x="13" y="0"/>
                    <a:pt x="13" y="0"/>
                  </a:cubicBezTo>
                  <a:cubicBezTo>
                    <a:pt x="13" y="1"/>
                    <a:pt x="12" y="1"/>
                    <a:pt x="12" y="1"/>
                  </a:cubicBezTo>
                  <a:cubicBezTo>
                    <a:pt x="12" y="2"/>
                    <a:pt x="12" y="2"/>
                    <a:pt x="12" y="2"/>
                  </a:cubicBezTo>
                  <a:cubicBezTo>
                    <a:pt x="12" y="3"/>
                    <a:pt x="11" y="3"/>
                    <a:pt x="11" y="3"/>
                  </a:cubicBezTo>
                  <a:cubicBezTo>
                    <a:pt x="10" y="3"/>
                    <a:pt x="10" y="2"/>
                    <a:pt x="10" y="2"/>
                  </a:cubicBezTo>
                  <a:cubicBezTo>
                    <a:pt x="10" y="2"/>
                    <a:pt x="9" y="2"/>
                    <a:pt x="9" y="2"/>
                  </a:cubicBezTo>
                  <a:cubicBezTo>
                    <a:pt x="9" y="2"/>
                    <a:pt x="9" y="2"/>
                    <a:pt x="9" y="2"/>
                  </a:cubicBezTo>
                  <a:cubicBezTo>
                    <a:pt x="8" y="2"/>
                    <a:pt x="8" y="2"/>
                    <a:pt x="8" y="2"/>
                  </a:cubicBezTo>
                  <a:cubicBezTo>
                    <a:pt x="7" y="2"/>
                    <a:pt x="7" y="2"/>
                    <a:pt x="7" y="1"/>
                  </a:cubicBezTo>
                  <a:cubicBezTo>
                    <a:pt x="7" y="1"/>
                    <a:pt x="7" y="1"/>
                    <a:pt x="6" y="1"/>
                  </a:cubicBezTo>
                  <a:cubicBezTo>
                    <a:pt x="6" y="1"/>
                    <a:pt x="6" y="1"/>
                    <a:pt x="6" y="1"/>
                  </a:cubicBezTo>
                  <a:cubicBezTo>
                    <a:pt x="5" y="1"/>
                    <a:pt x="5" y="1"/>
                    <a:pt x="4" y="1"/>
                  </a:cubicBezTo>
                  <a:cubicBezTo>
                    <a:pt x="4" y="1"/>
                    <a:pt x="4" y="0"/>
                    <a:pt x="4" y="0"/>
                  </a:cubicBezTo>
                  <a:cubicBezTo>
                    <a:pt x="4" y="0"/>
                    <a:pt x="3" y="0"/>
                    <a:pt x="3" y="1"/>
                  </a:cubicBezTo>
                  <a:cubicBezTo>
                    <a:pt x="3" y="1"/>
                    <a:pt x="3" y="1"/>
                    <a:pt x="2" y="2"/>
                  </a:cubicBezTo>
                  <a:cubicBezTo>
                    <a:pt x="2" y="2"/>
                    <a:pt x="2" y="2"/>
                    <a:pt x="2" y="2"/>
                  </a:cubicBezTo>
                  <a:cubicBezTo>
                    <a:pt x="2" y="2"/>
                    <a:pt x="2" y="2"/>
                    <a:pt x="2" y="2"/>
                  </a:cubicBezTo>
                  <a:cubicBezTo>
                    <a:pt x="3" y="2"/>
                    <a:pt x="3" y="3"/>
                    <a:pt x="3" y="3"/>
                  </a:cubicBezTo>
                  <a:cubicBezTo>
                    <a:pt x="3" y="3"/>
                    <a:pt x="3" y="4"/>
                    <a:pt x="2" y="4"/>
                  </a:cubicBezTo>
                  <a:cubicBezTo>
                    <a:pt x="2" y="4"/>
                    <a:pt x="2" y="4"/>
                    <a:pt x="1" y="5"/>
                  </a:cubicBezTo>
                  <a:cubicBezTo>
                    <a:pt x="1" y="5"/>
                    <a:pt x="1" y="5"/>
                    <a:pt x="0" y="5"/>
                  </a:cubicBezTo>
                  <a:cubicBezTo>
                    <a:pt x="0" y="6"/>
                    <a:pt x="1" y="6"/>
                    <a:pt x="1" y="7"/>
                  </a:cubicBezTo>
                  <a:cubicBezTo>
                    <a:pt x="1" y="7"/>
                    <a:pt x="1" y="7"/>
                    <a:pt x="1" y="7"/>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10"/>
                    <a:pt x="0" y="10"/>
                    <a:pt x="0" y="10"/>
                  </a:cubicBezTo>
                  <a:cubicBezTo>
                    <a:pt x="0" y="10"/>
                    <a:pt x="0" y="10"/>
                    <a:pt x="1"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3" y="10"/>
                  </a:cubicBezTo>
                  <a:cubicBezTo>
                    <a:pt x="3" y="11"/>
                    <a:pt x="3" y="11"/>
                    <a:pt x="3" y="11"/>
                  </a:cubicBezTo>
                  <a:cubicBezTo>
                    <a:pt x="4" y="11"/>
                    <a:pt x="4" y="11"/>
                    <a:pt x="4" y="11"/>
                  </a:cubicBezTo>
                  <a:cubicBezTo>
                    <a:pt x="4" y="11"/>
                    <a:pt x="5" y="11"/>
                    <a:pt x="5" y="11"/>
                  </a:cubicBezTo>
                  <a:cubicBezTo>
                    <a:pt x="6" y="11"/>
                    <a:pt x="6" y="11"/>
                    <a:pt x="6" y="11"/>
                  </a:cubicBezTo>
                  <a:cubicBezTo>
                    <a:pt x="7" y="11"/>
                    <a:pt x="7" y="10"/>
                    <a:pt x="7" y="10"/>
                  </a:cubicBezTo>
                  <a:cubicBezTo>
                    <a:pt x="7" y="10"/>
                    <a:pt x="7" y="10"/>
                    <a:pt x="7" y="10"/>
                  </a:cubicBezTo>
                  <a:cubicBezTo>
                    <a:pt x="7" y="10"/>
                    <a:pt x="7" y="10"/>
                    <a:pt x="7" y="10"/>
                  </a:cubicBezTo>
                  <a:cubicBezTo>
                    <a:pt x="7" y="10"/>
                    <a:pt x="8" y="11"/>
                    <a:pt x="8" y="11"/>
                  </a:cubicBezTo>
                  <a:cubicBezTo>
                    <a:pt x="8" y="11"/>
                    <a:pt x="8" y="11"/>
                    <a:pt x="9" y="10"/>
                  </a:cubicBezTo>
                  <a:cubicBezTo>
                    <a:pt x="9" y="10"/>
                    <a:pt x="9" y="10"/>
                    <a:pt x="9" y="10"/>
                  </a:cubicBezTo>
                  <a:cubicBezTo>
                    <a:pt x="9" y="10"/>
                    <a:pt x="9" y="10"/>
                    <a:pt x="9" y="10"/>
                  </a:cubicBezTo>
                  <a:cubicBezTo>
                    <a:pt x="9" y="10"/>
                    <a:pt x="9" y="10"/>
                    <a:pt x="10" y="10"/>
                  </a:cubicBezTo>
                  <a:cubicBezTo>
                    <a:pt x="10" y="9"/>
                    <a:pt x="10" y="9"/>
                    <a:pt x="10" y="9"/>
                  </a:cubicBezTo>
                  <a:cubicBezTo>
                    <a:pt x="11" y="9"/>
                    <a:pt x="11" y="9"/>
                    <a:pt x="12" y="9"/>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47" name="Freeform 137"/>
            <p:cNvSpPr>
              <a:spLocks/>
            </p:cNvSpPr>
            <p:nvPr/>
          </p:nvSpPr>
          <p:spPr bwMode="auto">
            <a:xfrm>
              <a:off x="14122647" y="5985832"/>
              <a:ext cx="17006" cy="30749"/>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2"/>
                    <a:pt x="0" y="2"/>
                    <a:pt x="1" y="2"/>
                  </a:cubicBezTo>
                  <a:cubicBezTo>
                    <a:pt x="1" y="2"/>
                    <a:pt x="1" y="1"/>
                    <a:pt x="1" y="1"/>
                  </a:cubicBezTo>
                  <a:cubicBezTo>
                    <a:pt x="1" y="1"/>
                    <a:pt x="1" y="1"/>
                    <a:pt x="1" y="0"/>
                  </a:cubicBezTo>
                  <a:cubicBezTo>
                    <a:pt x="1" y="0"/>
                    <a:pt x="1" y="0"/>
                    <a:pt x="1" y="0"/>
                  </a:cubicBezTo>
                  <a:cubicBezTo>
                    <a:pt x="0" y="0"/>
                    <a:pt x="0" y="0"/>
                    <a:pt x="0" y="0"/>
                  </a:cubicBezTo>
                  <a:cubicBezTo>
                    <a:pt x="0" y="0"/>
                    <a:pt x="0" y="1"/>
                    <a:pt x="0" y="1"/>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48" name="Freeform 138"/>
            <p:cNvSpPr>
              <a:spLocks/>
            </p:cNvSpPr>
            <p:nvPr/>
          </p:nvSpPr>
          <p:spPr bwMode="auto">
            <a:xfrm>
              <a:off x="13891864" y="6163222"/>
              <a:ext cx="48586" cy="14191"/>
            </a:xfrm>
            <a:custGeom>
              <a:avLst/>
              <a:gdLst>
                <a:gd name="T0" fmla="*/ 2 w 3"/>
                <a:gd name="T1" fmla="*/ 1 h 1"/>
                <a:gd name="T2" fmla="*/ 3 w 3"/>
                <a:gd name="T3" fmla="*/ 0 h 1"/>
                <a:gd name="T4" fmla="*/ 2 w 3"/>
                <a:gd name="T5" fmla="*/ 0 h 1"/>
                <a:gd name="T6" fmla="*/ 1 w 3"/>
                <a:gd name="T7" fmla="*/ 0 h 1"/>
                <a:gd name="T8" fmla="*/ 1 w 3"/>
                <a:gd name="T9" fmla="*/ 0 h 1"/>
                <a:gd name="T10" fmla="*/ 0 w 3"/>
                <a:gd name="T11" fmla="*/ 1 h 1"/>
                <a:gd name="T12" fmla="*/ 1 w 3"/>
                <a:gd name="T13" fmla="*/ 1 h 1"/>
                <a:gd name="T14" fmla="*/ 1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2" y="1"/>
                    <a:pt x="2" y="1"/>
                    <a:pt x="3" y="0"/>
                  </a:cubicBezTo>
                  <a:cubicBezTo>
                    <a:pt x="3" y="0"/>
                    <a:pt x="2" y="0"/>
                    <a:pt x="2" y="0"/>
                  </a:cubicBezTo>
                  <a:cubicBezTo>
                    <a:pt x="2" y="0"/>
                    <a:pt x="1" y="0"/>
                    <a:pt x="1" y="0"/>
                  </a:cubicBezTo>
                  <a:cubicBezTo>
                    <a:pt x="1" y="0"/>
                    <a:pt x="1" y="0"/>
                    <a:pt x="1" y="0"/>
                  </a:cubicBezTo>
                  <a:cubicBezTo>
                    <a:pt x="0" y="0"/>
                    <a:pt x="0" y="0"/>
                    <a:pt x="0" y="1"/>
                  </a:cubicBezTo>
                  <a:cubicBezTo>
                    <a:pt x="0" y="1"/>
                    <a:pt x="0" y="1"/>
                    <a:pt x="1" y="1"/>
                  </a:cubicBezTo>
                  <a:cubicBezTo>
                    <a:pt x="1" y="1"/>
                    <a:pt x="1" y="1"/>
                    <a:pt x="1" y="1"/>
                  </a:cubicBezTo>
                  <a:cubicBezTo>
                    <a:pt x="1" y="1"/>
                    <a:pt x="2" y="1"/>
                    <a:pt x="2"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49" name="Freeform 139"/>
            <p:cNvSpPr>
              <a:spLocks/>
            </p:cNvSpPr>
            <p:nvPr/>
          </p:nvSpPr>
          <p:spPr bwMode="auto">
            <a:xfrm>
              <a:off x="14071632" y="6002387"/>
              <a:ext cx="82596" cy="144279"/>
            </a:xfrm>
            <a:custGeom>
              <a:avLst/>
              <a:gdLst>
                <a:gd name="T0" fmla="*/ 1 w 5"/>
                <a:gd name="T1" fmla="*/ 8 h 9"/>
                <a:gd name="T2" fmla="*/ 2 w 5"/>
                <a:gd name="T3" fmla="*/ 8 h 9"/>
                <a:gd name="T4" fmla="*/ 2 w 5"/>
                <a:gd name="T5" fmla="*/ 9 h 9"/>
                <a:gd name="T6" fmla="*/ 3 w 5"/>
                <a:gd name="T7" fmla="*/ 9 h 9"/>
                <a:gd name="T8" fmla="*/ 3 w 5"/>
                <a:gd name="T9" fmla="*/ 8 h 9"/>
                <a:gd name="T10" fmla="*/ 3 w 5"/>
                <a:gd name="T11" fmla="*/ 8 h 9"/>
                <a:gd name="T12" fmla="*/ 3 w 5"/>
                <a:gd name="T13" fmla="*/ 7 h 9"/>
                <a:gd name="T14" fmla="*/ 3 w 5"/>
                <a:gd name="T15" fmla="*/ 6 h 9"/>
                <a:gd name="T16" fmla="*/ 4 w 5"/>
                <a:gd name="T17" fmla="*/ 6 h 9"/>
                <a:gd name="T18" fmla="*/ 5 w 5"/>
                <a:gd name="T19" fmla="*/ 5 h 9"/>
                <a:gd name="T20" fmla="*/ 5 w 5"/>
                <a:gd name="T21" fmla="*/ 5 h 9"/>
                <a:gd name="T22" fmla="*/ 4 w 5"/>
                <a:gd name="T23" fmla="*/ 4 h 9"/>
                <a:gd name="T24" fmla="*/ 5 w 5"/>
                <a:gd name="T25" fmla="*/ 3 h 9"/>
                <a:gd name="T26" fmla="*/ 5 w 5"/>
                <a:gd name="T27" fmla="*/ 2 h 9"/>
                <a:gd name="T28" fmla="*/ 5 w 5"/>
                <a:gd name="T29" fmla="*/ 2 h 9"/>
                <a:gd name="T30" fmla="*/ 4 w 5"/>
                <a:gd name="T31" fmla="*/ 2 h 9"/>
                <a:gd name="T32" fmla="*/ 3 w 5"/>
                <a:gd name="T33" fmla="*/ 2 h 9"/>
                <a:gd name="T34" fmla="*/ 3 w 5"/>
                <a:gd name="T35" fmla="*/ 1 h 9"/>
                <a:gd name="T36" fmla="*/ 2 w 5"/>
                <a:gd name="T37" fmla="*/ 0 h 9"/>
                <a:gd name="T38" fmla="*/ 2 w 5"/>
                <a:gd name="T39" fmla="*/ 1 h 9"/>
                <a:gd name="T40" fmla="*/ 1 w 5"/>
                <a:gd name="T41" fmla="*/ 1 h 9"/>
                <a:gd name="T42" fmla="*/ 1 w 5"/>
                <a:gd name="T43" fmla="*/ 2 h 9"/>
                <a:gd name="T44" fmla="*/ 1 w 5"/>
                <a:gd name="T45" fmla="*/ 3 h 9"/>
                <a:gd name="T46" fmla="*/ 1 w 5"/>
                <a:gd name="T47" fmla="*/ 4 h 9"/>
                <a:gd name="T48" fmla="*/ 1 w 5"/>
                <a:gd name="T49" fmla="*/ 4 h 9"/>
                <a:gd name="T50" fmla="*/ 1 w 5"/>
                <a:gd name="T51" fmla="*/ 5 h 9"/>
                <a:gd name="T52" fmla="*/ 2 w 5"/>
                <a:gd name="T53" fmla="*/ 6 h 9"/>
                <a:gd name="T54" fmla="*/ 1 w 5"/>
                <a:gd name="T55" fmla="*/ 7 h 9"/>
                <a:gd name="T56" fmla="*/ 1 w 5"/>
                <a:gd name="T57" fmla="*/ 8 h 9"/>
                <a:gd name="T58" fmla="*/ 0 w 5"/>
                <a:gd name="T59" fmla="*/ 8 h 9"/>
                <a:gd name="T60" fmla="*/ 1 w 5"/>
                <a:gd name="T6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9">
                  <a:moveTo>
                    <a:pt x="1" y="8"/>
                  </a:moveTo>
                  <a:cubicBezTo>
                    <a:pt x="1" y="8"/>
                    <a:pt x="2" y="8"/>
                    <a:pt x="2" y="8"/>
                  </a:cubicBezTo>
                  <a:cubicBezTo>
                    <a:pt x="2" y="8"/>
                    <a:pt x="2" y="9"/>
                    <a:pt x="2" y="9"/>
                  </a:cubicBezTo>
                  <a:cubicBezTo>
                    <a:pt x="3" y="9"/>
                    <a:pt x="3" y="9"/>
                    <a:pt x="3" y="9"/>
                  </a:cubicBezTo>
                  <a:cubicBezTo>
                    <a:pt x="3" y="9"/>
                    <a:pt x="3" y="9"/>
                    <a:pt x="3" y="8"/>
                  </a:cubicBezTo>
                  <a:cubicBezTo>
                    <a:pt x="3" y="8"/>
                    <a:pt x="3" y="8"/>
                    <a:pt x="3" y="8"/>
                  </a:cubicBezTo>
                  <a:cubicBezTo>
                    <a:pt x="2" y="7"/>
                    <a:pt x="3" y="7"/>
                    <a:pt x="3" y="7"/>
                  </a:cubicBezTo>
                  <a:cubicBezTo>
                    <a:pt x="3" y="6"/>
                    <a:pt x="2" y="6"/>
                    <a:pt x="3" y="6"/>
                  </a:cubicBezTo>
                  <a:cubicBezTo>
                    <a:pt x="3" y="5"/>
                    <a:pt x="3" y="6"/>
                    <a:pt x="4" y="6"/>
                  </a:cubicBezTo>
                  <a:cubicBezTo>
                    <a:pt x="4" y="6"/>
                    <a:pt x="4" y="6"/>
                    <a:pt x="5" y="5"/>
                  </a:cubicBezTo>
                  <a:cubicBezTo>
                    <a:pt x="5" y="5"/>
                    <a:pt x="5" y="5"/>
                    <a:pt x="5" y="5"/>
                  </a:cubicBezTo>
                  <a:cubicBezTo>
                    <a:pt x="4" y="4"/>
                    <a:pt x="4" y="4"/>
                    <a:pt x="4" y="4"/>
                  </a:cubicBezTo>
                  <a:cubicBezTo>
                    <a:pt x="4" y="4"/>
                    <a:pt x="5" y="4"/>
                    <a:pt x="5" y="3"/>
                  </a:cubicBezTo>
                  <a:cubicBezTo>
                    <a:pt x="5" y="3"/>
                    <a:pt x="5" y="3"/>
                    <a:pt x="5" y="2"/>
                  </a:cubicBezTo>
                  <a:cubicBezTo>
                    <a:pt x="5" y="2"/>
                    <a:pt x="5" y="2"/>
                    <a:pt x="5" y="2"/>
                  </a:cubicBezTo>
                  <a:cubicBezTo>
                    <a:pt x="4" y="1"/>
                    <a:pt x="4" y="2"/>
                    <a:pt x="4" y="2"/>
                  </a:cubicBezTo>
                  <a:cubicBezTo>
                    <a:pt x="4" y="2"/>
                    <a:pt x="3" y="2"/>
                    <a:pt x="3" y="2"/>
                  </a:cubicBezTo>
                  <a:cubicBezTo>
                    <a:pt x="3" y="2"/>
                    <a:pt x="3" y="1"/>
                    <a:pt x="3" y="1"/>
                  </a:cubicBezTo>
                  <a:cubicBezTo>
                    <a:pt x="3" y="1"/>
                    <a:pt x="3" y="0"/>
                    <a:pt x="2" y="0"/>
                  </a:cubicBezTo>
                  <a:cubicBezTo>
                    <a:pt x="2" y="0"/>
                    <a:pt x="2" y="0"/>
                    <a:pt x="2" y="1"/>
                  </a:cubicBezTo>
                  <a:cubicBezTo>
                    <a:pt x="2" y="1"/>
                    <a:pt x="1" y="1"/>
                    <a:pt x="1" y="1"/>
                  </a:cubicBezTo>
                  <a:cubicBezTo>
                    <a:pt x="1" y="2"/>
                    <a:pt x="1" y="2"/>
                    <a:pt x="1" y="2"/>
                  </a:cubicBezTo>
                  <a:cubicBezTo>
                    <a:pt x="1" y="3"/>
                    <a:pt x="1" y="3"/>
                    <a:pt x="1" y="3"/>
                  </a:cubicBezTo>
                  <a:cubicBezTo>
                    <a:pt x="1" y="3"/>
                    <a:pt x="1" y="3"/>
                    <a:pt x="1" y="4"/>
                  </a:cubicBezTo>
                  <a:cubicBezTo>
                    <a:pt x="1" y="4"/>
                    <a:pt x="1" y="4"/>
                    <a:pt x="1" y="4"/>
                  </a:cubicBezTo>
                  <a:cubicBezTo>
                    <a:pt x="1" y="5"/>
                    <a:pt x="1" y="5"/>
                    <a:pt x="1" y="5"/>
                  </a:cubicBezTo>
                  <a:cubicBezTo>
                    <a:pt x="1" y="6"/>
                    <a:pt x="2" y="6"/>
                    <a:pt x="2" y="6"/>
                  </a:cubicBezTo>
                  <a:cubicBezTo>
                    <a:pt x="1" y="7"/>
                    <a:pt x="1" y="7"/>
                    <a:pt x="1" y="7"/>
                  </a:cubicBezTo>
                  <a:cubicBezTo>
                    <a:pt x="1" y="7"/>
                    <a:pt x="1" y="7"/>
                    <a:pt x="1" y="8"/>
                  </a:cubicBezTo>
                  <a:cubicBezTo>
                    <a:pt x="0" y="8"/>
                    <a:pt x="0" y="8"/>
                    <a:pt x="0" y="8"/>
                  </a:cubicBezTo>
                  <a:cubicBezTo>
                    <a:pt x="0" y="9"/>
                    <a:pt x="1" y="8"/>
                    <a:pt x="1" y="8"/>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50" name="Freeform 140"/>
            <p:cNvSpPr>
              <a:spLocks/>
            </p:cNvSpPr>
            <p:nvPr/>
          </p:nvSpPr>
          <p:spPr bwMode="auto">
            <a:xfrm>
              <a:off x="14205243" y="6096996"/>
              <a:ext cx="48586" cy="33113"/>
            </a:xfrm>
            <a:custGeom>
              <a:avLst/>
              <a:gdLst>
                <a:gd name="T0" fmla="*/ 1 w 3"/>
                <a:gd name="T1" fmla="*/ 2 h 2"/>
                <a:gd name="T2" fmla="*/ 2 w 3"/>
                <a:gd name="T3" fmla="*/ 2 h 2"/>
                <a:gd name="T4" fmla="*/ 3 w 3"/>
                <a:gd name="T5" fmla="*/ 2 h 2"/>
                <a:gd name="T6" fmla="*/ 3 w 3"/>
                <a:gd name="T7" fmla="*/ 1 h 2"/>
                <a:gd name="T8" fmla="*/ 3 w 3"/>
                <a:gd name="T9" fmla="*/ 0 h 2"/>
                <a:gd name="T10" fmla="*/ 3 w 3"/>
                <a:gd name="T11" fmla="*/ 0 h 2"/>
                <a:gd name="T12" fmla="*/ 2 w 3"/>
                <a:gd name="T13" fmla="*/ 0 h 2"/>
                <a:gd name="T14" fmla="*/ 1 w 3"/>
                <a:gd name="T15" fmla="*/ 0 h 2"/>
                <a:gd name="T16" fmla="*/ 1 w 3"/>
                <a:gd name="T17" fmla="*/ 1 h 2"/>
                <a:gd name="T18" fmla="*/ 0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1" y="2"/>
                    <a:pt x="2" y="2"/>
                    <a:pt x="2" y="2"/>
                  </a:cubicBezTo>
                  <a:cubicBezTo>
                    <a:pt x="2" y="2"/>
                    <a:pt x="2" y="2"/>
                    <a:pt x="3" y="2"/>
                  </a:cubicBezTo>
                  <a:cubicBezTo>
                    <a:pt x="3" y="1"/>
                    <a:pt x="3" y="1"/>
                    <a:pt x="3" y="1"/>
                  </a:cubicBezTo>
                  <a:cubicBezTo>
                    <a:pt x="3" y="1"/>
                    <a:pt x="3" y="1"/>
                    <a:pt x="3" y="0"/>
                  </a:cubicBezTo>
                  <a:cubicBezTo>
                    <a:pt x="3" y="0"/>
                    <a:pt x="3" y="0"/>
                    <a:pt x="3" y="0"/>
                  </a:cubicBezTo>
                  <a:cubicBezTo>
                    <a:pt x="2" y="0"/>
                    <a:pt x="2" y="0"/>
                    <a:pt x="2" y="0"/>
                  </a:cubicBezTo>
                  <a:cubicBezTo>
                    <a:pt x="2" y="0"/>
                    <a:pt x="1" y="0"/>
                    <a:pt x="1" y="0"/>
                  </a:cubicBezTo>
                  <a:cubicBezTo>
                    <a:pt x="1" y="0"/>
                    <a:pt x="1" y="0"/>
                    <a:pt x="1" y="1"/>
                  </a:cubicBezTo>
                  <a:cubicBezTo>
                    <a:pt x="1" y="1"/>
                    <a:pt x="0" y="1"/>
                    <a:pt x="0" y="1"/>
                  </a:cubicBezTo>
                  <a:cubicBezTo>
                    <a:pt x="0" y="2"/>
                    <a:pt x="1"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51" name="Freeform 141"/>
            <p:cNvSpPr>
              <a:spLocks/>
            </p:cNvSpPr>
            <p:nvPr/>
          </p:nvSpPr>
          <p:spPr bwMode="auto">
            <a:xfrm>
              <a:off x="14222249" y="6130109"/>
              <a:ext cx="0" cy="33113"/>
            </a:xfrm>
            <a:custGeom>
              <a:avLst/>
              <a:gdLst>
                <a:gd name="T0" fmla="*/ 1 h 2"/>
                <a:gd name="T1" fmla="*/ 0 h 2"/>
                <a:gd name="T2" fmla="*/ 1 h 2"/>
                <a:gd name="T3" fmla="*/ 1 h 2"/>
              </a:gdLst>
              <a:ahLst/>
              <a:cxnLst>
                <a:cxn ang="0">
                  <a:pos x="0" y="T0"/>
                </a:cxn>
                <a:cxn ang="0">
                  <a:pos x="0" y="T1"/>
                </a:cxn>
                <a:cxn ang="0">
                  <a:pos x="0" y="T2"/>
                </a:cxn>
                <a:cxn ang="0">
                  <a:pos x="0" y="T3"/>
                </a:cxn>
              </a:cxnLst>
              <a:rect l="0" t="0" r="r" b="b"/>
              <a:pathLst>
                <a:path h="2">
                  <a:moveTo>
                    <a:pt x="0" y="1"/>
                  </a:moveTo>
                  <a:cubicBezTo>
                    <a:pt x="0" y="2"/>
                    <a:pt x="0" y="0"/>
                    <a:pt x="0" y="0"/>
                  </a:cubicBezTo>
                  <a:cubicBezTo>
                    <a:pt x="0" y="0"/>
                    <a:pt x="0" y="0"/>
                    <a:pt x="0" y="1"/>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52" name="Freeform 142"/>
            <p:cNvSpPr>
              <a:spLocks/>
            </p:cNvSpPr>
            <p:nvPr/>
          </p:nvSpPr>
          <p:spPr bwMode="auto">
            <a:xfrm>
              <a:off x="14419022" y="6130109"/>
              <a:ext cx="51016" cy="33113"/>
            </a:xfrm>
            <a:custGeom>
              <a:avLst/>
              <a:gdLst>
                <a:gd name="T0" fmla="*/ 1 w 3"/>
                <a:gd name="T1" fmla="*/ 1 h 2"/>
                <a:gd name="T2" fmla="*/ 1 w 3"/>
                <a:gd name="T3" fmla="*/ 2 h 2"/>
                <a:gd name="T4" fmla="*/ 2 w 3"/>
                <a:gd name="T5" fmla="*/ 2 h 2"/>
                <a:gd name="T6" fmla="*/ 2 w 3"/>
                <a:gd name="T7" fmla="*/ 2 h 2"/>
                <a:gd name="T8" fmla="*/ 3 w 3"/>
                <a:gd name="T9" fmla="*/ 1 h 2"/>
                <a:gd name="T10" fmla="*/ 2 w 3"/>
                <a:gd name="T11" fmla="*/ 1 h 2"/>
                <a:gd name="T12" fmla="*/ 1 w 3"/>
                <a:gd name="T13" fmla="*/ 0 h 2"/>
                <a:gd name="T14" fmla="*/ 1 w 3"/>
                <a:gd name="T15" fmla="*/ 0 h 2"/>
                <a:gd name="T16" fmla="*/ 0 w 3"/>
                <a:gd name="T17" fmla="*/ 1 h 2"/>
                <a:gd name="T18" fmla="*/ 1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1"/>
                  </a:moveTo>
                  <a:cubicBezTo>
                    <a:pt x="1" y="1"/>
                    <a:pt x="1" y="2"/>
                    <a:pt x="1" y="2"/>
                  </a:cubicBezTo>
                  <a:cubicBezTo>
                    <a:pt x="1" y="2"/>
                    <a:pt x="2" y="2"/>
                    <a:pt x="2" y="2"/>
                  </a:cubicBezTo>
                  <a:cubicBezTo>
                    <a:pt x="2" y="2"/>
                    <a:pt x="2" y="2"/>
                    <a:pt x="2" y="2"/>
                  </a:cubicBezTo>
                  <a:cubicBezTo>
                    <a:pt x="3" y="2"/>
                    <a:pt x="3" y="2"/>
                    <a:pt x="3" y="1"/>
                  </a:cubicBezTo>
                  <a:cubicBezTo>
                    <a:pt x="2" y="1"/>
                    <a:pt x="2" y="1"/>
                    <a:pt x="2" y="1"/>
                  </a:cubicBezTo>
                  <a:cubicBezTo>
                    <a:pt x="2" y="0"/>
                    <a:pt x="2" y="0"/>
                    <a:pt x="1" y="0"/>
                  </a:cubicBezTo>
                  <a:cubicBezTo>
                    <a:pt x="1" y="0"/>
                    <a:pt x="1" y="0"/>
                    <a:pt x="1" y="0"/>
                  </a:cubicBezTo>
                  <a:cubicBezTo>
                    <a:pt x="0" y="0"/>
                    <a:pt x="0" y="1"/>
                    <a:pt x="0" y="1"/>
                  </a:cubicBezTo>
                  <a:cubicBezTo>
                    <a:pt x="0" y="1"/>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53" name="Freeform 143"/>
            <p:cNvSpPr>
              <a:spLocks/>
            </p:cNvSpPr>
            <p:nvPr/>
          </p:nvSpPr>
          <p:spPr bwMode="auto">
            <a:xfrm>
              <a:off x="13957455" y="6163222"/>
              <a:ext cx="48586" cy="30749"/>
            </a:xfrm>
            <a:custGeom>
              <a:avLst/>
              <a:gdLst>
                <a:gd name="T0" fmla="*/ 2 w 3"/>
                <a:gd name="T1" fmla="*/ 1 h 2"/>
                <a:gd name="T2" fmla="*/ 1 w 3"/>
                <a:gd name="T3" fmla="*/ 1 h 2"/>
                <a:gd name="T4" fmla="*/ 0 w 3"/>
                <a:gd name="T5" fmla="*/ 1 h 2"/>
                <a:gd name="T6" fmla="*/ 0 w 3"/>
                <a:gd name="T7" fmla="*/ 1 h 2"/>
                <a:gd name="T8" fmla="*/ 0 w 3"/>
                <a:gd name="T9" fmla="*/ 2 h 2"/>
                <a:gd name="T10" fmla="*/ 1 w 3"/>
                <a:gd name="T11" fmla="*/ 2 h 2"/>
                <a:gd name="T12" fmla="*/ 1 w 3"/>
                <a:gd name="T13" fmla="*/ 2 h 2"/>
                <a:gd name="T14" fmla="*/ 2 w 3"/>
                <a:gd name="T15" fmla="*/ 2 h 2"/>
                <a:gd name="T16" fmla="*/ 3 w 3"/>
                <a:gd name="T17" fmla="*/ 2 h 2"/>
                <a:gd name="T18" fmla="*/ 3 w 3"/>
                <a:gd name="T19" fmla="*/ 1 h 2"/>
                <a:gd name="T20" fmla="*/ 2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1"/>
                  </a:moveTo>
                  <a:cubicBezTo>
                    <a:pt x="2" y="1"/>
                    <a:pt x="1" y="1"/>
                    <a:pt x="1" y="1"/>
                  </a:cubicBezTo>
                  <a:cubicBezTo>
                    <a:pt x="1" y="1"/>
                    <a:pt x="0" y="0"/>
                    <a:pt x="0" y="1"/>
                  </a:cubicBezTo>
                  <a:cubicBezTo>
                    <a:pt x="0" y="1"/>
                    <a:pt x="0" y="1"/>
                    <a:pt x="0" y="1"/>
                  </a:cubicBezTo>
                  <a:cubicBezTo>
                    <a:pt x="0" y="1"/>
                    <a:pt x="0" y="1"/>
                    <a:pt x="0" y="2"/>
                  </a:cubicBezTo>
                  <a:cubicBezTo>
                    <a:pt x="0" y="2"/>
                    <a:pt x="0" y="2"/>
                    <a:pt x="1" y="2"/>
                  </a:cubicBezTo>
                  <a:cubicBezTo>
                    <a:pt x="1" y="2"/>
                    <a:pt x="1" y="2"/>
                    <a:pt x="1" y="2"/>
                  </a:cubicBezTo>
                  <a:cubicBezTo>
                    <a:pt x="2" y="2"/>
                    <a:pt x="2" y="2"/>
                    <a:pt x="2" y="2"/>
                  </a:cubicBezTo>
                  <a:cubicBezTo>
                    <a:pt x="2" y="2"/>
                    <a:pt x="3" y="2"/>
                    <a:pt x="3" y="2"/>
                  </a:cubicBezTo>
                  <a:cubicBezTo>
                    <a:pt x="3" y="1"/>
                    <a:pt x="3" y="1"/>
                    <a:pt x="3" y="1"/>
                  </a:cubicBezTo>
                  <a:cubicBezTo>
                    <a:pt x="3" y="1"/>
                    <a:pt x="2" y="1"/>
                    <a:pt x="2"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54" name="Freeform 144"/>
            <p:cNvSpPr>
              <a:spLocks/>
            </p:cNvSpPr>
            <p:nvPr/>
          </p:nvSpPr>
          <p:spPr bwMode="auto">
            <a:xfrm>
              <a:off x="14088637" y="6163222"/>
              <a:ext cx="34010" cy="30749"/>
            </a:xfrm>
            <a:custGeom>
              <a:avLst/>
              <a:gdLst>
                <a:gd name="T0" fmla="*/ 2 w 2"/>
                <a:gd name="T1" fmla="*/ 0 h 2"/>
                <a:gd name="T2" fmla="*/ 1 w 2"/>
                <a:gd name="T3" fmla="*/ 0 h 2"/>
                <a:gd name="T4" fmla="*/ 0 w 2"/>
                <a:gd name="T5" fmla="*/ 0 h 2"/>
                <a:gd name="T6" fmla="*/ 0 w 2"/>
                <a:gd name="T7" fmla="*/ 1 h 2"/>
                <a:gd name="T8" fmla="*/ 0 w 2"/>
                <a:gd name="T9" fmla="*/ 2 h 2"/>
                <a:gd name="T10" fmla="*/ 1 w 2"/>
                <a:gd name="T11" fmla="*/ 1 h 2"/>
                <a:gd name="T12" fmla="*/ 1 w 2"/>
                <a:gd name="T13" fmla="*/ 1 h 2"/>
                <a:gd name="T14" fmla="*/ 2 w 2"/>
                <a:gd name="T15" fmla="*/ 1 h 2"/>
                <a:gd name="T16" fmla="*/ 2 w 2"/>
                <a:gd name="T17" fmla="*/ 1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cubicBezTo>
                    <a:pt x="1" y="0"/>
                    <a:pt x="1" y="0"/>
                    <a:pt x="1" y="0"/>
                  </a:cubicBezTo>
                  <a:cubicBezTo>
                    <a:pt x="0" y="0"/>
                    <a:pt x="0" y="0"/>
                    <a:pt x="0" y="0"/>
                  </a:cubicBezTo>
                  <a:cubicBezTo>
                    <a:pt x="0" y="1"/>
                    <a:pt x="0" y="1"/>
                    <a:pt x="0" y="1"/>
                  </a:cubicBezTo>
                  <a:cubicBezTo>
                    <a:pt x="0" y="1"/>
                    <a:pt x="0" y="2"/>
                    <a:pt x="0" y="2"/>
                  </a:cubicBezTo>
                  <a:cubicBezTo>
                    <a:pt x="0" y="2"/>
                    <a:pt x="0" y="2"/>
                    <a:pt x="1" y="1"/>
                  </a:cubicBezTo>
                  <a:cubicBezTo>
                    <a:pt x="1" y="1"/>
                    <a:pt x="1" y="1"/>
                    <a:pt x="1" y="1"/>
                  </a:cubicBezTo>
                  <a:cubicBezTo>
                    <a:pt x="2" y="1"/>
                    <a:pt x="2" y="2"/>
                    <a:pt x="2" y="1"/>
                  </a:cubicBezTo>
                  <a:cubicBezTo>
                    <a:pt x="2" y="1"/>
                    <a:pt x="2" y="1"/>
                    <a:pt x="2" y="1"/>
                  </a:cubicBezTo>
                  <a:cubicBezTo>
                    <a:pt x="2" y="1"/>
                    <a:pt x="2" y="1"/>
                    <a:pt x="2"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55" name="Freeform 145"/>
            <p:cNvSpPr>
              <a:spLocks/>
            </p:cNvSpPr>
            <p:nvPr/>
          </p:nvSpPr>
          <p:spPr bwMode="auto">
            <a:xfrm>
              <a:off x="14188239" y="6177413"/>
              <a:ext cx="34010" cy="33113"/>
            </a:xfrm>
            <a:custGeom>
              <a:avLst/>
              <a:gdLst>
                <a:gd name="T0" fmla="*/ 0 w 2"/>
                <a:gd name="T1" fmla="*/ 1 h 2"/>
                <a:gd name="T2" fmla="*/ 2 w 2"/>
                <a:gd name="T3" fmla="*/ 1 h 2"/>
                <a:gd name="T4" fmla="*/ 2 w 2"/>
                <a:gd name="T5" fmla="*/ 1 h 2"/>
                <a:gd name="T6" fmla="*/ 2 w 2"/>
                <a:gd name="T7" fmla="*/ 0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2"/>
                    <a:pt x="2" y="2"/>
                    <a:pt x="2" y="1"/>
                  </a:cubicBezTo>
                  <a:cubicBezTo>
                    <a:pt x="2" y="1"/>
                    <a:pt x="2" y="1"/>
                    <a:pt x="2" y="1"/>
                  </a:cubicBezTo>
                  <a:cubicBezTo>
                    <a:pt x="2" y="1"/>
                    <a:pt x="2" y="0"/>
                    <a:pt x="2" y="0"/>
                  </a:cubicBezTo>
                  <a:cubicBezTo>
                    <a:pt x="2" y="0"/>
                    <a:pt x="2" y="0"/>
                    <a:pt x="2" y="0"/>
                  </a:cubicBezTo>
                  <a:cubicBezTo>
                    <a:pt x="1" y="0"/>
                    <a:pt x="1" y="0"/>
                    <a:pt x="1" y="0"/>
                  </a:cubicBezTo>
                  <a:cubicBezTo>
                    <a:pt x="0" y="0"/>
                    <a:pt x="0" y="0"/>
                    <a:pt x="0" y="0"/>
                  </a:cubicBezTo>
                  <a:cubicBezTo>
                    <a:pt x="0" y="0"/>
                    <a:pt x="0" y="1"/>
                    <a:pt x="0" y="1"/>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56" name="Freeform 146"/>
            <p:cNvSpPr>
              <a:spLocks/>
            </p:cNvSpPr>
            <p:nvPr/>
          </p:nvSpPr>
          <p:spPr bwMode="auto">
            <a:xfrm>
              <a:off x="13245670" y="6210526"/>
              <a:ext cx="34010" cy="47304"/>
            </a:xfrm>
            <a:custGeom>
              <a:avLst/>
              <a:gdLst>
                <a:gd name="T0" fmla="*/ 0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1" y="3"/>
                    <a:pt x="1" y="3"/>
                    <a:pt x="2" y="2"/>
                  </a:cubicBezTo>
                  <a:cubicBezTo>
                    <a:pt x="2" y="2"/>
                    <a:pt x="2" y="2"/>
                    <a:pt x="2" y="2"/>
                  </a:cubicBezTo>
                  <a:cubicBezTo>
                    <a:pt x="2" y="2"/>
                    <a:pt x="2" y="1"/>
                    <a:pt x="2" y="1"/>
                  </a:cubicBezTo>
                  <a:cubicBezTo>
                    <a:pt x="2" y="1"/>
                    <a:pt x="2" y="1"/>
                    <a:pt x="2" y="1"/>
                  </a:cubicBezTo>
                  <a:cubicBezTo>
                    <a:pt x="1" y="1"/>
                    <a:pt x="1" y="0"/>
                    <a:pt x="1" y="0"/>
                  </a:cubicBezTo>
                  <a:cubicBezTo>
                    <a:pt x="1" y="0"/>
                    <a:pt x="1" y="1"/>
                    <a:pt x="1" y="1"/>
                  </a:cubicBezTo>
                  <a:cubicBezTo>
                    <a:pt x="0" y="1"/>
                    <a:pt x="0" y="1"/>
                    <a:pt x="0" y="2"/>
                  </a:cubicBezTo>
                  <a:cubicBezTo>
                    <a:pt x="0" y="2"/>
                    <a:pt x="0" y="2"/>
                    <a:pt x="0" y="2"/>
                  </a:cubicBezTo>
                  <a:cubicBezTo>
                    <a:pt x="0" y="3"/>
                    <a:pt x="0" y="3"/>
                    <a:pt x="0"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57" name="Freeform 147"/>
            <p:cNvSpPr>
              <a:spLocks/>
            </p:cNvSpPr>
            <p:nvPr/>
          </p:nvSpPr>
          <p:spPr bwMode="auto">
            <a:xfrm>
              <a:off x="13148498" y="6163222"/>
              <a:ext cx="82596" cy="94608"/>
            </a:xfrm>
            <a:custGeom>
              <a:avLst/>
              <a:gdLst>
                <a:gd name="T0" fmla="*/ 0 w 5"/>
                <a:gd name="T1" fmla="*/ 3 h 6"/>
                <a:gd name="T2" fmla="*/ 1 w 5"/>
                <a:gd name="T3" fmla="*/ 3 h 6"/>
                <a:gd name="T4" fmla="*/ 2 w 5"/>
                <a:gd name="T5" fmla="*/ 3 h 6"/>
                <a:gd name="T6" fmla="*/ 2 w 5"/>
                <a:gd name="T7" fmla="*/ 4 h 6"/>
                <a:gd name="T8" fmla="*/ 2 w 5"/>
                <a:gd name="T9" fmla="*/ 4 h 6"/>
                <a:gd name="T10" fmla="*/ 3 w 5"/>
                <a:gd name="T11" fmla="*/ 5 h 6"/>
                <a:gd name="T12" fmla="*/ 4 w 5"/>
                <a:gd name="T13" fmla="*/ 6 h 6"/>
                <a:gd name="T14" fmla="*/ 4 w 5"/>
                <a:gd name="T15" fmla="*/ 5 h 6"/>
                <a:gd name="T16" fmla="*/ 4 w 5"/>
                <a:gd name="T17" fmla="*/ 4 h 6"/>
                <a:gd name="T18" fmla="*/ 5 w 5"/>
                <a:gd name="T19" fmla="*/ 4 h 6"/>
                <a:gd name="T20" fmla="*/ 4 w 5"/>
                <a:gd name="T21" fmla="*/ 3 h 6"/>
                <a:gd name="T22" fmla="*/ 3 w 5"/>
                <a:gd name="T23" fmla="*/ 2 h 6"/>
                <a:gd name="T24" fmla="*/ 3 w 5"/>
                <a:gd name="T25" fmla="*/ 1 h 6"/>
                <a:gd name="T26" fmla="*/ 2 w 5"/>
                <a:gd name="T27" fmla="*/ 0 h 6"/>
                <a:gd name="T28" fmla="*/ 1 w 5"/>
                <a:gd name="T29" fmla="*/ 1 h 6"/>
                <a:gd name="T30" fmla="*/ 0 w 5"/>
                <a:gd name="T31" fmla="*/ 2 h 6"/>
                <a:gd name="T32" fmla="*/ 0 w 5"/>
                <a:gd name="T33" fmla="*/ 2 h 6"/>
                <a:gd name="T34" fmla="*/ 0 w 5"/>
                <a:gd name="T35" fmla="*/ 2 h 6"/>
                <a:gd name="T36" fmla="*/ 0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0" y="3"/>
                  </a:moveTo>
                  <a:cubicBezTo>
                    <a:pt x="0" y="3"/>
                    <a:pt x="1" y="3"/>
                    <a:pt x="1" y="3"/>
                  </a:cubicBezTo>
                  <a:cubicBezTo>
                    <a:pt x="1" y="3"/>
                    <a:pt x="2" y="3"/>
                    <a:pt x="2" y="3"/>
                  </a:cubicBezTo>
                  <a:cubicBezTo>
                    <a:pt x="2" y="3"/>
                    <a:pt x="2" y="3"/>
                    <a:pt x="2" y="4"/>
                  </a:cubicBezTo>
                  <a:cubicBezTo>
                    <a:pt x="2" y="4"/>
                    <a:pt x="2" y="4"/>
                    <a:pt x="2" y="4"/>
                  </a:cubicBezTo>
                  <a:cubicBezTo>
                    <a:pt x="3" y="5"/>
                    <a:pt x="3" y="5"/>
                    <a:pt x="3" y="5"/>
                  </a:cubicBezTo>
                  <a:cubicBezTo>
                    <a:pt x="3" y="5"/>
                    <a:pt x="3" y="6"/>
                    <a:pt x="4" y="6"/>
                  </a:cubicBezTo>
                  <a:cubicBezTo>
                    <a:pt x="4" y="6"/>
                    <a:pt x="4" y="5"/>
                    <a:pt x="4" y="5"/>
                  </a:cubicBezTo>
                  <a:cubicBezTo>
                    <a:pt x="4" y="5"/>
                    <a:pt x="4" y="5"/>
                    <a:pt x="4" y="4"/>
                  </a:cubicBezTo>
                  <a:cubicBezTo>
                    <a:pt x="4" y="4"/>
                    <a:pt x="5" y="4"/>
                    <a:pt x="5" y="4"/>
                  </a:cubicBezTo>
                  <a:cubicBezTo>
                    <a:pt x="4" y="3"/>
                    <a:pt x="4" y="3"/>
                    <a:pt x="4" y="3"/>
                  </a:cubicBezTo>
                  <a:cubicBezTo>
                    <a:pt x="3" y="2"/>
                    <a:pt x="3" y="2"/>
                    <a:pt x="3" y="2"/>
                  </a:cubicBezTo>
                  <a:cubicBezTo>
                    <a:pt x="3" y="2"/>
                    <a:pt x="3" y="2"/>
                    <a:pt x="3" y="1"/>
                  </a:cubicBezTo>
                  <a:cubicBezTo>
                    <a:pt x="3" y="1"/>
                    <a:pt x="3" y="1"/>
                    <a:pt x="2" y="0"/>
                  </a:cubicBezTo>
                  <a:cubicBezTo>
                    <a:pt x="2" y="0"/>
                    <a:pt x="2" y="1"/>
                    <a:pt x="1" y="1"/>
                  </a:cubicBezTo>
                  <a:cubicBezTo>
                    <a:pt x="1" y="1"/>
                    <a:pt x="0" y="1"/>
                    <a:pt x="0" y="2"/>
                  </a:cubicBezTo>
                  <a:cubicBezTo>
                    <a:pt x="0" y="2"/>
                    <a:pt x="0" y="2"/>
                    <a:pt x="0" y="2"/>
                  </a:cubicBezTo>
                  <a:cubicBezTo>
                    <a:pt x="0" y="2"/>
                    <a:pt x="0" y="2"/>
                    <a:pt x="0" y="2"/>
                  </a:cubicBezTo>
                  <a:cubicBezTo>
                    <a:pt x="0" y="2"/>
                    <a:pt x="0" y="2"/>
                    <a:pt x="0"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58" name="Freeform 148"/>
            <p:cNvSpPr>
              <a:spLocks/>
            </p:cNvSpPr>
            <p:nvPr/>
          </p:nvSpPr>
          <p:spPr bwMode="auto">
            <a:xfrm>
              <a:off x="13148498" y="6371360"/>
              <a:ext cx="378971" cy="130087"/>
            </a:xfrm>
            <a:custGeom>
              <a:avLst/>
              <a:gdLst>
                <a:gd name="T0" fmla="*/ 16 w 23"/>
                <a:gd name="T1" fmla="*/ 7 h 8"/>
                <a:gd name="T2" fmla="*/ 17 w 23"/>
                <a:gd name="T3" fmla="*/ 7 h 8"/>
                <a:gd name="T4" fmla="*/ 18 w 23"/>
                <a:gd name="T5" fmla="*/ 8 h 8"/>
                <a:gd name="T6" fmla="*/ 19 w 23"/>
                <a:gd name="T7" fmla="*/ 8 h 8"/>
                <a:gd name="T8" fmla="*/ 20 w 23"/>
                <a:gd name="T9" fmla="*/ 8 h 8"/>
                <a:gd name="T10" fmla="*/ 21 w 23"/>
                <a:gd name="T11" fmla="*/ 8 h 8"/>
                <a:gd name="T12" fmla="*/ 23 w 23"/>
                <a:gd name="T13" fmla="*/ 8 h 8"/>
                <a:gd name="T14" fmla="*/ 23 w 23"/>
                <a:gd name="T15" fmla="*/ 7 h 8"/>
                <a:gd name="T16" fmla="*/ 23 w 23"/>
                <a:gd name="T17" fmla="*/ 6 h 8"/>
                <a:gd name="T18" fmla="*/ 23 w 23"/>
                <a:gd name="T19" fmla="*/ 5 h 8"/>
                <a:gd name="T20" fmla="*/ 22 w 23"/>
                <a:gd name="T21" fmla="*/ 5 h 8"/>
                <a:gd name="T22" fmla="*/ 21 w 23"/>
                <a:gd name="T23" fmla="*/ 5 h 8"/>
                <a:gd name="T24" fmla="*/ 20 w 23"/>
                <a:gd name="T25" fmla="*/ 5 h 8"/>
                <a:gd name="T26" fmla="*/ 19 w 23"/>
                <a:gd name="T27" fmla="*/ 4 h 8"/>
                <a:gd name="T28" fmla="*/ 19 w 23"/>
                <a:gd name="T29" fmla="*/ 4 h 8"/>
                <a:gd name="T30" fmla="*/ 19 w 23"/>
                <a:gd name="T31" fmla="*/ 3 h 8"/>
                <a:gd name="T32" fmla="*/ 18 w 23"/>
                <a:gd name="T33" fmla="*/ 3 h 8"/>
                <a:gd name="T34" fmla="*/ 17 w 23"/>
                <a:gd name="T35" fmla="*/ 3 h 8"/>
                <a:gd name="T36" fmla="*/ 16 w 23"/>
                <a:gd name="T37" fmla="*/ 2 h 8"/>
                <a:gd name="T38" fmla="*/ 15 w 23"/>
                <a:gd name="T39" fmla="*/ 2 h 8"/>
                <a:gd name="T40" fmla="*/ 15 w 23"/>
                <a:gd name="T41" fmla="*/ 2 h 8"/>
                <a:gd name="T42" fmla="*/ 14 w 23"/>
                <a:gd name="T43" fmla="*/ 2 h 8"/>
                <a:gd name="T44" fmla="*/ 14 w 23"/>
                <a:gd name="T45" fmla="*/ 3 h 8"/>
                <a:gd name="T46" fmla="*/ 13 w 23"/>
                <a:gd name="T47" fmla="*/ 3 h 8"/>
                <a:gd name="T48" fmla="*/ 11 w 23"/>
                <a:gd name="T49" fmla="*/ 2 h 8"/>
                <a:gd name="T50" fmla="*/ 10 w 23"/>
                <a:gd name="T51" fmla="*/ 2 h 8"/>
                <a:gd name="T52" fmla="*/ 8 w 23"/>
                <a:gd name="T53" fmla="*/ 2 h 8"/>
                <a:gd name="T54" fmla="*/ 8 w 23"/>
                <a:gd name="T55" fmla="*/ 1 h 8"/>
                <a:gd name="T56" fmla="*/ 6 w 23"/>
                <a:gd name="T57" fmla="*/ 1 h 8"/>
                <a:gd name="T58" fmla="*/ 5 w 23"/>
                <a:gd name="T59" fmla="*/ 1 h 8"/>
                <a:gd name="T60" fmla="*/ 4 w 23"/>
                <a:gd name="T61" fmla="*/ 0 h 8"/>
                <a:gd name="T62" fmla="*/ 2 w 23"/>
                <a:gd name="T63" fmla="*/ 0 h 8"/>
                <a:gd name="T64" fmla="*/ 1 w 23"/>
                <a:gd name="T65" fmla="*/ 2 h 8"/>
                <a:gd name="T66" fmla="*/ 1 w 23"/>
                <a:gd name="T67" fmla="*/ 2 h 8"/>
                <a:gd name="T68" fmla="*/ 0 w 23"/>
                <a:gd name="T69" fmla="*/ 2 h 8"/>
                <a:gd name="T70" fmla="*/ 0 w 23"/>
                <a:gd name="T71" fmla="*/ 3 h 8"/>
                <a:gd name="T72" fmla="*/ 0 w 23"/>
                <a:gd name="T73" fmla="*/ 4 h 8"/>
                <a:gd name="T74" fmla="*/ 1 w 23"/>
                <a:gd name="T75" fmla="*/ 4 h 8"/>
                <a:gd name="T76" fmla="*/ 2 w 23"/>
                <a:gd name="T77" fmla="*/ 4 h 8"/>
                <a:gd name="T78" fmla="*/ 3 w 23"/>
                <a:gd name="T79" fmla="*/ 4 h 8"/>
                <a:gd name="T80" fmla="*/ 3 w 23"/>
                <a:gd name="T81" fmla="*/ 5 h 8"/>
                <a:gd name="T82" fmla="*/ 5 w 23"/>
                <a:gd name="T83" fmla="*/ 5 h 8"/>
                <a:gd name="T84" fmla="*/ 6 w 23"/>
                <a:gd name="T85" fmla="*/ 5 h 8"/>
                <a:gd name="T86" fmla="*/ 7 w 23"/>
                <a:gd name="T87" fmla="*/ 6 h 8"/>
                <a:gd name="T88" fmla="*/ 8 w 23"/>
                <a:gd name="T89" fmla="*/ 6 h 8"/>
                <a:gd name="T90" fmla="*/ 10 w 23"/>
                <a:gd name="T91" fmla="*/ 6 h 8"/>
                <a:gd name="T92" fmla="*/ 11 w 23"/>
                <a:gd name="T93" fmla="*/ 6 h 8"/>
                <a:gd name="T94" fmla="*/ 12 w 23"/>
                <a:gd name="T95" fmla="*/ 6 h 8"/>
                <a:gd name="T96" fmla="*/ 13 w 23"/>
                <a:gd name="T97" fmla="*/ 7 h 8"/>
                <a:gd name="T98" fmla="*/ 15 w 23"/>
                <a:gd name="T99" fmla="*/ 7 h 8"/>
                <a:gd name="T100" fmla="*/ 16 w 23"/>
                <a:gd name="T10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8">
                  <a:moveTo>
                    <a:pt x="16" y="7"/>
                  </a:moveTo>
                  <a:cubicBezTo>
                    <a:pt x="16" y="7"/>
                    <a:pt x="16" y="7"/>
                    <a:pt x="17" y="7"/>
                  </a:cubicBezTo>
                  <a:cubicBezTo>
                    <a:pt x="17" y="7"/>
                    <a:pt x="17" y="8"/>
                    <a:pt x="18" y="8"/>
                  </a:cubicBezTo>
                  <a:cubicBezTo>
                    <a:pt x="18" y="8"/>
                    <a:pt x="18" y="8"/>
                    <a:pt x="19" y="8"/>
                  </a:cubicBezTo>
                  <a:cubicBezTo>
                    <a:pt x="19" y="8"/>
                    <a:pt x="20" y="8"/>
                    <a:pt x="20" y="8"/>
                  </a:cubicBezTo>
                  <a:cubicBezTo>
                    <a:pt x="20" y="8"/>
                    <a:pt x="21" y="8"/>
                    <a:pt x="21" y="8"/>
                  </a:cubicBezTo>
                  <a:cubicBezTo>
                    <a:pt x="22" y="8"/>
                    <a:pt x="22" y="8"/>
                    <a:pt x="23" y="8"/>
                  </a:cubicBezTo>
                  <a:cubicBezTo>
                    <a:pt x="23" y="8"/>
                    <a:pt x="23" y="7"/>
                    <a:pt x="23" y="7"/>
                  </a:cubicBezTo>
                  <a:cubicBezTo>
                    <a:pt x="23" y="7"/>
                    <a:pt x="23" y="6"/>
                    <a:pt x="23" y="6"/>
                  </a:cubicBezTo>
                  <a:cubicBezTo>
                    <a:pt x="23" y="6"/>
                    <a:pt x="23" y="5"/>
                    <a:pt x="23" y="5"/>
                  </a:cubicBezTo>
                  <a:cubicBezTo>
                    <a:pt x="22" y="5"/>
                    <a:pt x="22" y="5"/>
                    <a:pt x="22" y="5"/>
                  </a:cubicBezTo>
                  <a:cubicBezTo>
                    <a:pt x="22" y="5"/>
                    <a:pt x="21" y="5"/>
                    <a:pt x="21" y="5"/>
                  </a:cubicBezTo>
                  <a:cubicBezTo>
                    <a:pt x="21" y="5"/>
                    <a:pt x="20" y="5"/>
                    <a:pt x="20" y="5"/>
                  </a:cubicBezTo>
                  <a:cubicBezTo>
                    <a:pt x="20" y="5"/>
                    <a:pt x="19" y="5"/>
                    <a:pt x="19" y="4"/>
                  </a:cubicBezTo>
                  <a:cubicBezTo>
                    <a:pt x="19" y="4"/>
                    <a:pt x="19" y="4"/>
                    <a:pt x="19" y="4"/>
                  </a:cubicBezTo>
                  <a:cubicBezTo>
                    <a:pt x="19" y="3"/>
                    <a:pt x="19" y="3"/>
                    <a:pt x="19" y="3"/>
                  </a:cubicBezTo>
                  <a:cubicBezTo>
                    <a:pt x="18" y="3"/>
                    <a:pt x="18" y="3"/>
                    <a:pt x="18" y="3"/>
                  </a:cubicBezTo>
                  <a:cubicBezTo>
                    <a:pt x="17" y="3"/>
                    <a:pt x="17" y="3"/>
                    <a:pt x="17" y="3"/>
                  </a:cubicBezTo>
                  <a:cubicBezTo>
                    <a:pt x="17" y="3"/>
                    <a:pt x="17" y="2"/>
                    <a:pt x="16" y="2"/>
                  </a:cubicBezTo>
                  <a:cubicBezTo>
                    <a:pt x="16" y="2"/>
                    <a:pt x="15" y="3"/>
                    <a:pt x="15" y="2"/>
                  </a:cubicBezTo>
                  <a:cubicBezTo>
                    <a:pt x="15" y="2"/>
                    <a:pt x="15" y="2"/>
                    <a:pt x="15" y="2"/>
                  </a:cubicBezTo>
                  <a:cubicBezTo>
                    <a:pt x="15" y="2"/>
                    <a:pt x="15" y="2"/>
                    <a:pt x="14" y="2"/>
                  </a:cubicBezTo>
                  <a:cubicBezTo>
                    <a:pt x="14" y="2"/>
                    <a:pt x="14" y="2"/>
                    <a:pt x="14" y="3"/>
                  </a:cubicBezTo>
                  <a:cubicBezTo>
                    <a:pt x="13" y="3"/>
                    <a:pt x="13" y="3"/>
                    <a:pt x="13" y="3"/>
                  </a:cubicBezTo>
                  <a:cubicBezTo>
                    <a:pt x="12" y="3"/>
                    <a:pt x="12" y="3"/>
                    <a:pt x="11" y="2"/>
                  </a:cubicBezTo>
                  <a:cubicBezTo>
                    <a:pt x="10" y="2"/>
                    <a:pt x="10" y="2"/>
                    <a:pt x="10" y="2"/>
                  </a:cubicBezTo>
                  <a:cubicBezTo>
                    <a:pt x="9" y="2"/>
                    <a:pt x="9" y="2"/>
                    <a:pt x="8" y="2"/>
                  </a:cubicBezTo>
                  <a:cubicBezTo>
                    <a:pt x="8" y="2"/>
                    <a:pt x="8" y="1"/>
                    <a:pt x="8" y="1"/>
                  </a:cubicBezTo>
                  <a:cubicBezTo>
                    <a:pt x="7" y="1"/>
                    <a:pt x="7" y="1"/>
                    <a:pt x="6" y="1"/>
                  </a:cubicBezTo>
                  <a:cubicBezTo>
                    <a:pt x="6" y="1"/>
                    <a:pt x="5" y="1"/>
                    <a:pt x="5" y="1"/>
                  </a:cubicBezTo>
                  <a:cubicBezTo>
                    <a:pt x="4" y="1"/>
                    <a:pt x="4" y="0"/>
                    <a:pt x="4" y="0"/>
                  </a:cubicBezTo>
                  <a:cubicBezTo>
                    <a:pt x="3" y="0"/>
                    <a:pt x="2" y="0"/>
                    <a:pt x="2" y="0"/>
                  </a:cubicBezTo>
                  <a:cubicBezTo>
                    <a:pt x="1" y="1"/>
                    <a:pt x="1" y="1"/>
                    <a:pt x="1" y="2"/>
                  </a:cubicBezTo>
                  <a:cubicBezTo>
                    <a:pt x="1" y="2"/>
                    <a:pt x="1" y="2"/>
                    <a:pt x="1" y="2"/>
                  </a:cubicBezTo>
                  <a:cubicBezTo>
                    <a:pt x="1" y="3"/>
                    <a:pt x="0" y="2"/>
                    <a:pt x="0" y="2"/>
                  </a:cubicBezTo>
                  <a:cubicBezTo>
                    <a:pt x="0" y="3"/>
                    <a:pt x="0" y="3"/>
                    <a:pt x="0" y="3"/>
                  </a:cubicBezTo>
                  <a:cubicBezTo>
                    <a:pt x="0" y="4"/>
                    <a:pt x="0" y="4"/>
                    <a:pt x="0" y="4"/>
                  </a:cubicBezTo>
                  <a:cubicBezTo>
                    <a:pt x="1" y="4"/>
                    <a:pt x="1" y="4"/>
                    <a:pt x="1" y="4"/>
                  </a:cubicBezTo>
                  <a:cubicBezTo>
                    <a:pt x="2" y="4"/>
                    <a:pt x="2" y="4"/>
                    <a:pt x="2" y="4"/>
                  </a:cubicBezTo>
                  <a:cubicBezTo>
                    <a:pt x="2" y="4"/>
                    <a:pt x="3" y="4"/>
                    <a:pt x="3" y="4"/>
                  </a:cubicBezTo>
                  <a:cubicBezTo>
                    <a:pt x="3" y="5"/>
                    <a:pt x="3" y="5"/>
                    <a:pt x="3" y="5"/>
                  </a:cubicBezTo>
                  <a:cubicBezTo>
                    <a:pt x="3" y="5"/>
                    <a:pt x="4" y="5"/>
                    <a:pt x="5" y="5"/>
                  </a:cubicBezTo>
                  <a:cubicBezTo>
                    <a:pt x="5" y="5"/>
                    <a:pt x="5" y="5"/>
                    <a:pt x="6" y="5"/>
                  </a:cubicBezTo>
                  <a:cubicBezTo>
                    <a:pt x="6" y="5"/>
                    <a:pt x="6" y="6"/>
                    <a:pt x="7" y="6"/>
                  </a:cubicBezTo>
                  <a:cubicBezTo>
                    <a:pt x="7" y="6"/>
                    <a:pt x="8" y="6"/>
                    <a:pt x="8" y="6"/>
                  </a:cubicBezTo>
                  <a:cubicBezTo>
                    <a:pt x="9" y="6"/>
                    <a:pt x="9" y="6"/>
                    <a:pt x="10" y="6"/>
                  </a:cubicBezTo>
                  <a:cubicBezTo>
                    <a:pt x="10" y="6"/>
                    <a:pt x="11" y="6"/>
                    <a:pt x="11" y="6"/>
                  </a:cubicBezTo>
                  <a:cubicBezTo>
                    <a:pt x="12" y="6"/>
                    <a:pt x="12" y="6"/>
                    <a:pt x="12" y="6"/>
                  </a:cubicBezTo>
                  <a:cubicBezTo>
                    <a:pt x="12" y="7"/>
                    <a:pt x="13" y="6"/>
                    <a:pt x="13" y="7"/>
                  </a:cubicBezTo>
                  <a:cubicBezTo>
                    <a:pt x="14" y="7"/>
                    <a:pt x="14" y="7"/>
                    <a:pt x="15" y="7"/>
                  </a:cubicBezTo>
                  <a:cubicBezTo>
                    <a:pt x="15" y="8"/>
                    <a:pt x="15" y="8"/>
                    <a:pt x="16" y="7"/>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59" name="Freeform 149"/>
            <p:cNvSpPr>
              <a:spLocks/>
            </p:cNvSpPr>
            <p:nvPr/>
          </p:nvSpPr>
          <p:spPr bwMode="auto">
            <a:xfrm>
              <a:off x="13461877" y="6404473"/>
              <a:ext cx="65592" cy="30749"/>
            </a:xfrm>
            <a:custGeom>
              <a:avLst/>
              <a:gdLst>
                <a:gd name="T0" fmla="*/ 3 w 4"/>
                <a:gd name="T1" fmla="*/ 1 h 2"/>
                <a:gd name="T2" fmla="*/ 2 w 4"/>
                <a:gd name="T3" fmla="*/ 0 h 2"/>
                <a:gd name="T4" fmla="*/ 1 w 4"/>
                <a:gd name="T5" fmla="*/ 1 h 2"/>
                <a:gd name="T6" fmla="*/ 1 w 4"/>
                <a:gd name="T7" fmla="*/ 1 h 2"/>
                <a:gd name="T8" fmla="*/ 1 w 4"/>
                <a:gd name="T9" fmla="*/ 2 h 2"/>
                <a:gd name="T10" fmla="*/ 2 w 4"/>
                <a:gd name="T11" fmla="*/ 2 h 2"/>
                <a:gd name="T12" fmla="*/ 3 w 4"/>
                <a:gd name="T13" fmla="*/ 2 h 2"/>
                <a:gd name="T14" fmla="*/ 4 w 4"/>
                <a:gd name="T15" fmla="*/ 1 h 2"/>
                <a:gd name="T16" fmla="*/ 4 w 4"/>
                <a:gd name="T17" fmla="*/ 1 h 2"/>
                <a:gd name="T18" fmla="*/ 3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3" y="1"/>
                  </a:moveTo>
                  <a:cubicBezTo>
                    <a:pt x="3" y="0"/>
                    <a:pt x="2" y="0"/>
                    <a:pt x="2" y="0"/>
                  </a:cubicBezTo>
                  <a:cubicBezTo>
                    <a:pt x="1" y="1"/>
                    <a:pt x="1" y="0"/>
                    <a:pt x="1" y="1"/>
                  </a:cubicBezTo>
                  <a:cubicBezTo>
                    <a:pt x="0" y="1"/>
                    <a:pt x="0" y="1"/>
                    <a:pt x="1" y="1"/>
                  </a:cubicBezTo>
                  <a:cubicBezTo>
                    <a:pt x="1" y="2"/>
                    <a:pt x="1" y="2"/>
                    <a:pt x="1" y="2"/>
                  </a:cubicBezTo>
                  <a:cubicBezTo>
                    <a:pt x="1" y="2"/>
                    <a:pt x="2" y="2"/>
                    <a:pt x="2" y="2"/>
                  </a:cubicBezTo>
                  <a:cubicBezTo>
                    <a:pt x="2" y="2"/>
                    <a:pt x="3" y="2"/>
                    <a:pt x="3" y="2"/>
                  </a:cubicBezTo>
                  <a:cubicBezTo>
                    <a:pt x="3" y="2"/>
                    <a:pt x="3" y="2"/>
                    <a:pt x="4" y="1"/>
                  </a:cubicBezTo>
                  <a:cubicBezTo>
                    <a:pt x="4" y="1"/>
                    <a:pt x="4" y="1"/>
                    <a:pt x="4" y="1"/>
                  </a:cubicBezTo>
                  <a:cubicBezTo>
                    <a:pt x="4" y="1"/>
                    <a:pt x="3" y="1"/>
                    <a:pt x="3"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60" name="Freeform 150"/>
            <p:cNvSpPr>
              <a:spLocks/>
            </p:cNvSpPr>
            <p:nvPr/>
          </p:nvSpPr>
          <p:spPr bwMode="auto">
            <a:xfrm>
              <a:off x="13527469" y="6484891"/>
              <a:ext cx="48586" cy="30749"/>
            </a:xfrm>
            <a:custGeom>
              <a:avLst/>
              <a:gdLst>
                <a:gd name="T0" fmla="*/ 3 w 3"/>
                <a:gd name="T1" fmla="*/ 0 h 2"/>
                <a:gd name="T2" fmla="*/ 2 w 3"/>
                <a:gd name="T3" fmla="*/ 0 h 2"/>
                <a:gd name="T4" fmla="*/ 1 w 3"/>
                <a:gd name="T5" fmla="*/ 0 h 2"/>
                <a:gd name="T6" fmla="*/ 1 w 3"/>
                <a:gd name="T7" fmla="*/ 0 h 2"/>
                <a:gd name="T8" fmla="*/ 0 w 3"/>
                <a:gd name="T9" fmla="*/ 0 h 2"/>
                <a:gd name="T10" fmla="*/ 1 w 3"/>
                <a:gd name="T11" fmla="*/ 1 h 2"/>
                <a:gd name="T12" fmla="*/ 1 w 3"/>
                <a:gd name="T13" fmla="*/ 2 h 2"/>
                <a:gd name="T14" fmla="*/ 2 w 3"/>
                <a:gd name="T15" fmla="*/ 1 h 2"/>
                <a:gd name="T16" fmla="*/ 3 w 3"/>
                <a:gd name="T17" fmla="*/ 1 h 2"/>
                <a:gd name="T18" fmla="*/ 3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0"/>
                  </a:moveTo>
                  <a:cubicBezTo>
                    <a:pt x="3" y="0"/>
                    <a:pt x="3" y="0"/>
                    <a:pt x="2" y="0"/>
                  </a:cubicBezTo>
                  <a:cubicBezTo>
                    <a:pt x="2" y="0"/>
                    <a:pt x="2" y="0"/>
                    <a:pt x="1" y="0"/>
                  </a:cubicBezTo>
                  <a:cubicBezTo>
                    <a:pt x="1" y="0"/>
                    <a:pt x="1" y="0"/>
                    <a:pt x="1" y="0"/>
                  </a:cubicBezTo>
                  <a:cubicBezTo>
                    <a:pt x="1" y="0"/>
                    <a:pt x="0" y="0"/>
                    <a:pt x="0" y="0"/>
                  </a:cubicBezTo>
                  <a:cubicBezTo>
                    <a:pt x="0" y="1"/>
                    <a:pt x="1" y="1"/>
                    <a:pt x="1" y="1"/>
                  </a:cubicBezTo>
                  <a:cubicBezTo>
                    <a:pt x="1" y="1"/>
                    <a:pt x="1" y="1"/>
                    <a:pt x="1" y="2"/>
                  </a:cubicBezTo>
                  <a:cubicBezTo>
                    <a:pt x="2" y="2"/>
                    <a:pt x="2" y="1"/>
                    <a:pt x="2" y="1"/>
                  </a:cubicBezTo>
                  <a:cubicBezTo>
                    <a:pt x="3" y="1"/>
                    <a:pt x="3" y="1"/>
                    <a:pt x="3" y="1"/>
                  </a:cubicBezTo>
                  <a:cubicBezTo>
                    <a:pt x="3" y="1"/>
                    <a:pt x="3" y="0"/>
                    <a:pt x="3"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61" name="Freeform 151"/>
            <p:cNvSpPr>
              <a:spLocks/>
            </p:cNvSpPr>
            <p:nvPr/>
          </p:nvSpPr>
          <p:spPr bwMode="auto">
            <a:xfrm>
              <a:off x="13576055" y="6484891"/>
              <a:ext cx="51016" cy="47304"/>
            </a:xfrm>
            <a:custGeom>
              <a:avLst/>
              <a:gdLst>
                <a:gd name="T0" fmla="*/ 1 w 3"/>
                <a:gd name="T1" fmla="*/ 2 h 3"/>
                <a:gd name="T2" fmla="*/ 2 w 3"/>
                <a:gd name="T3" fmla="*/ 2 h 3"/>
                <a:gd name="T4" fmla="*/ 2 w 3"/>
                <a:gd name="T5" fmla="*/ 2 h 3"/>
                <a:gd name="T6" fmla="*/ 2 w 3"/>
                <a:gd name="T7" fmla="*/ 1 h 3"/>
                <a:gd name="T8" fmla="*/ 2 w 3"/>
                <a:gd name="T9" fmla="*/ 0 h 3"/>
                <a:gd name="T10" fmla="*/ 1 w 3"/>
                <a:gd name="T11" fmla="*/ 0 h 3"/>
                <a:gd name="T12" fmla="*/ 1 w 3"/>
                <a:gd name="T13" fmla="*/ 0 h 3"/>
                <a:gd name="T14" fmla="*/ 1 w 3"/>
                <a:gd name="T15" fmla="*/ 1 h 3"/>
                <a:gd name="T16" fmla="*/ 0 w 3"/>
                <a:gd name="T17" fmla="*/ 2 h 3"/>
                <a:gd name="T18" fmla="*/ 0 w 3"/>
                <a:gd name="T19" fmla="*/ 2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3"/>
                    <a:pt x="2" y="2"/>
                  </a:cubicBezTo>
                  <a:cubicBezTo>
                    <a:pt x="2" y="2"/>
                    <a:pt x="2" y="2"/>
                    <a:pt x="2" y="2"/>
                  </a:cubicBezTo>
                  <a:cubicBezTo>
                    <a:pt x="2" y="1"/>
                    <a:pt x="2" y="1"/>
                    <a:pt x="2" y="1"/>
                  </a:cubicBezTo>
                  <a:cubicBezTo>
                    <a:pt x="2" y="0"/>
                    <a:pt x="3" y="0"/>
                    <a:pt x="2" y="0"/>
                  </a:cubicBezTo>
                  <a:cubicBezTo>
                    <a:pt x="2" y="0"/>
                    <a:pt x="2" y="0"/>
                    <a:pt x="1" y="0"/>
                  </a:cubicBezTo>
                  <a:cubicBezTo>
                    <a:pt x="1" y="0"/>
                    <a:pt x="1" y="0"/>
                    <a:pt x="1" y="0"/>
                  </a:cubicBezTo>
                  <a:cubicBezTo>
                    <a:pt x="1" y="1"/>
                    <a:pt x="1" y="1"/>
                    <a:pt x="1" y="1"/>
                  </a:cubicBezTo>
                  <a:cubicBezTo>
                    <a:pt x="0" y="1"/>
                    <a:pt x="0" y="1"/>
                    <a:pt x="0" y="2"/>
                  </a:cubicBezTo>
                  <a:cubicBezTo>
                    <a:pt x="0" y="2"/>
                    <a:pt x="0" y="2"/>
                    <a:pt x="0" y="2"/>
                  </a:cubicBezTo>
                  <a:cubicBezTo>
                    <a:pt x="0" y="2"/>
                    <a:pt x="0"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62" name="Freeform 152"/>
            <p:cNvSpPr>
              <a:spLocks/>
            </p:cNvSpPr>
            <p:nvPr/>
          </p:nvSpPr>
          <p:spPr bwMode="auto">
            <a:xfrm>
              <a:off x="13610065" y="6468335"/>
              <a:ext cx="116606" cy="63861"/>
            </a:xfrm>
            <a:custGeom>
              <a:avLst/>
              <a:gdLst>
                <a:gd name="T0" fmla="*/ 1 w 7"/>
                <a:gd name="T1" fmla="*/ 4 h 4"/>
                <a:gd name="T2" fmla="*/ 2 w 7"/>
                <a:gd name="T3" fmla="*/ 4 h 4"/>
                <a:gd name="T4" fmla="*/ 3 w 7"/>
                <a:gd name="T5" fmla="*/ 3 h 4"/>
                <a:gd name="T6" fmla="*/ 5 w 7"/>
                <a:gd name="T7" fmla="*/ 3 h 4"/>
                <a:gd name="T8" fmla="*/ 6 w 7"/>
                <a:gd name="T9" fmla="*/ 3 h 4"/>
                <a:gd name="T10" fmla="*/ 7 w 7"/>
                <a:gd name="T11" fmla="*/ 2 h 4"/>
                <a:gd name="T12" fmla="*/ 6 w 7"/>
                <a:gd name="T13" fmla="*/ 1 h 4"/>
                <a:gd name="T14" fmla="*/ 6 w 7"/>
                <a:gd name="T15" fmla="*/ 1 h 4"/>
                <a:gd name="T16" fmla="*/ 5 w 7"/>
                <a:gd name="T17" fmla="*/ 1 h 4"/>
                <a:gd name="T18" fmla="*/ 4 w 7"/>
                <a:gd name="T19" fmla="*/ 0 h 4"/>
                <a:gd name="T20" fmla="*/ 3 w 7"/>
                <a:gd name="T21" fmla="*/ 1 h 4"/>
                <a:gd name="T22" fmla="*/ 2 w 7"/>
                <a:gd name="T23" fmla="*/ 2 h 4"/>
                <a:gd name="T24" fmla="*/ 1 w 7"/>
                <a:gd name="T25" fmla="*/ 2 h 4"/>
                <a:gd name="T26" fmla="*/ 0 w 7"/>
                <a:gd name="T27" fmla="*/ 3 h 4"/>
                <a:gd name="T28" fmla="*/ 1 w 7"/>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1" y="4"/>
                  </a:moveTo>
                  <a:cubicBezTo>
                    <a:pt x="1" y="4"/>
                    <a:pt x="1" y="4"/>
                    <a:pt x="2" y="4"/>
                  </a:cubicBezTo>
                  <a:cubicBezTo>
                    <a:pt x="3" y="3"/>
                    <a:pt x="3" y="3"/>
                    <a:pt x="3" y="3"/>
                  </a:cubicBezTo>
                  <a:cubicBezTo>
                    <a:pt x="4" y="3"/>
                    <a:pt x="4" y="3"/>
                    <a:pt x="5" y="3"/>
                  </a:cubicBezTo>
                  <a:cubicBezTo>
                    <a:pt x="5" y="3"/>
                    <a:pt x="6" y="3"/>
                    <a:pt x="6" y="3"/>
                  </a:cubicBezTo>
                  <a:cubicBezTo>
                    <a:pt x="6" y="3"/>
                    <a:pt x="7" y="2"/>
                    <a:pt x="7" y="2"/>
                  </a:cubicBezTo>
                  <a:cubicBezTo>
                    <a:pt x="7" y="2"/>
                    <a:pt x="7" y="1"/>
                    <a:pt x="6" y="1"/>
                  </a:cubicBezTo>
                  <a:cubicBezTo>
                    <a:pt x="6" y="1"/>
                    <a:pt x="6" y="1"/>
                    <a:pt x="6" y="1"/>
                  </a:cubicBezTo>
                  <a:cubicBezTo>
                    <a:pt x="5" y="1"/>
                    <a:pt x="5" y="1"/>
                    <a:pt x="5" y="1"/>
                  </a:cubicBezTo>
                  <a:cubicBezTo>
                    <a:pt x="4" y="1"/>
                    <a:pt x="4" y="0"/>
                    <a:pt x="4" y="0"/>
                  </a:cubicBezTo>
                  <a:cubicBezTo>
                    <a:pt x="4" y="0"/>
                    <a:pt x="3" y="1"/>
                    <a:pt x="3" y="1"/>
                  </a:cubicBezTo>
                  <a:cubicBezTo>
                    <a:pt x="3" y="1"/>
                    <a:pt x="3" y="1"/>
                    <a:pt x="2" y="2"/>
                  </a:cubicBezTo>
                  <a:cubicBezTo>
                    <a:pt x="2" y="2"/>
                    <a:pt x="2" y="2"/>
                    <a:pt x="1" y="2"/>
                  </a:cubicBezTo>
                  <a:cubicBezTo>
                    <a:pt x="1" y="2"/>
                    <a:pt x="0" y="2"/>
                    <a:pt x="0" y="3"/>
                  </a:cubicBezTo>
                  <a:cubicBezTo>
                    <a:pt x="0" y="3"/>
                    <a:pt x="0" y="3"/>
                    <a:pt x="1" y="4"/>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63" name="Freeform 153"/>
            <p:cNvSpPr>
              <a:spLocks/>
            </p:cNvSpPr>
            <p:nvPr/>
          </p:nvSpPr>
          <p:spPr bwMode="auto">
            <a:xfrm>
              <a:off x="13741248" y="6484891"/>
              <a:ext cx="133612" cy="47304"/>
            </a:xfrm>
            <a:custGeom>
              <a:avLst/>
              <a:gdLst>
                <a:gd name="T0" fmla="*/ 4 w 8"/>
                <a:gd name="T1" fmla="*/ 2 h 3"/>
                <a:gd name="T2" fmla="*/ 6 w 8"/>
                <a:gd name="T3" fmla="*/ 2 h 3"/>
                <a:gd name="T4" fmla="*/ 7 w 8"/>
                <a:gd name="T5" fmla="*/ 1 h 3"/>
                <a:gd name="T6" fmla="*/ 8 w 8"/>
                <a:gd name="T7" fmla="*/ 1 h 3"/>
                <a:gd name="T8" fmla="*/ 8 w 8"/>
                <a:gd name="T9" fmla="*/ 1 h 3"/>
                <a:gd name="T10" fmla="*/ 8 w 8"/>
                <a:gd name="T11" fmla="*/ 0 h 3"/>
                <a:gd name="T12" fmla="*/ 7 w 8"/>
                <a:gd name="T13" fmla="*/ 0 h 3"/>
                <a:gd name="T14" fmla="*/ 6 w 8"/>
                <a:gd name="T15" fmla="*/ 0 h 3"/>
                <a:gd name="T16" fmla="*/ 4 w 8"/>
                <a:gd name="T17" fmla="*/ 1 h 3"/>
                <a:gd name="T18" fmla="*/ 4 w 8"/>
                <a:gd name="T19" fmla="*/ 0 h 3"/>
                <a:gd name="T20" fmla="*/ 2 w 8"/>
                <a:gd name="T21" fmla="*/ 0 h 3"/>
                <a:gd name="T22" fmla="*/ 1 w 8"/>
                <a:gd name="T23" fmla="*/ 0 h 3"/>
                <a:gd name="T24" fmla="*/ 0 w 8"/>
                <a:gd name="T25" fmla="*/ 1 h 3"/>
                <a:gd name="T26" fmla="*/ 0 w 8"/>
                <a:gd name="T27" fmla="*/ 2 h 3"/>
                <a:gd name="T28" fmla="*/ 0 w 8"/>
                <a:gd name="T29" fmla="*/ 2 h 3"/>
                <a:gd name="T30" fmla="*/ 1 w 8"/>
                <a:gd name="T31" fmla="*/ 3 h 3"/>
                <a:gd name="T32" fmla="*/ 2 w 8"/>
                <a:gd name="T33" fmla="*/ 3 h 3"/>
                <a:gd name="T34" fmla="*/ 3 w 8"/>
                <a:gd name="T35" fmla="*/ 3 h 3"/>
                <a:gd name="T36" fmla="*/ 4 w 8"/>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3">
                  <a:moveTo>
                    <a:pt x="4" y="2"/>
                  </a:moveTo>
                  <a:cubicBezTo>
                    <a:pt x="5" y="2"/>
                    <a:pt x="5" y="2"/>
                    <a:pt x="6" y="2"/>
                  </a:cubicBezTo>
                  <a:cubicBezTo>
                    <a:pt x="6" y="1"/>
                    <a:pt x="6" y="2"/>
                    <a:pt x="7" y="1"/>
                  </a:cubicBezTo>
                  <a:cubicBezTo>
                    <a:pt x="7" y="1"/>
                    <a:pt x="8" y="2"/>
                    <a:pt x="8" y="1"/>
                  </a:cubicBezTo>
                  <a:cubicBezTo>
                    <a:pt x="8" y="1"/>
                    <a:pt x="8" y="1"/>
                    <a:pt x="8" y="1"/>
                  </a:cubicBezTo>
                  <a:cubicBezTo>
                    <a:pt x="8" y="0"/>
                    <a:pt x="8" y="0"/>
                    <a:pt x="8" y="0"/>
                  </a:cubicBezTo>
                  <a:cubicBezTo>
                    <a:pt x="8" y="0"/>
                    <a:pt x="8" y="0"/>
                    <a:pt x="7" y="0"/>
                  </a:cubicBezTo>
                  <a:cubicBezTo>
                    <a:pt x="7" y="0"/>
                    <a:pt x="6" y="0"/>
                    <a:pt x="6" y="0"/>
                  </a:cubicBezTo>
                  <a:cubicBezTo>
                    <a:pt x="5" y="1"/>
                    <a:pt x="5" y="1"/>
                    <a:pt x="4" y="1"/>
                  </a:cubicBezTo>
                  <a:cubicBezTo>
                    <a:pt x="4" y="1"/>
                    <a:pt x="4" y="0"/>
                    <a:pt x="4" y="0"/>
                  </a:cubicBezTo>
                  <a:cubicBezTo>
                    <a:pt x="3" y="0"/>
                    <a:pt x="3" y="0"/>
                    <a:pt x="2" y="0"/>
                  </a:cubicBezTo>
                  <a:cubicBezTo>
                    <a:pt x="2" y="0"/>
                    <a:pt x="2" y="0"/>
                    <a:pt x="1" y="0"/>
                  </a:cubicBezTo>
                  <a:cubicBezTo>
                    <a:pt x="1" y="1"/>
                    <a:pt x="1" y="1"/>
                    <a:pt x="0" y="1"/>
                  </a:cubicBezTo>
                  <a:cubicBezTo>
                    <a:pt x="0" y="1"/>
                    <a:pt x="0" y="1"/>
                    <a:pt x="0" y="2"/>
                  </a:cubicBezTo>
                  <a:cubicBezTo>
                    <a:pt x="0" y="2"/>
                    <a:pt x="0" y="2"/>
                    <a:pt x="0" y="2"/>
                  </a:cubicBezTo>
                  <a:cubicBezTo>
                    <a:pt x="0" y="3"/>
                    <a:pt x="1" y="2"/>
                    <a:pt x="1" y="3"/>
                  </a:cubicBezTo>
                  <a:cubicBezTo>
                    <a:pt x="1" y="3"/>
                    <a:pt x="2" y="3"/>
                    <a:pt x="2" y="3"/>
                  </a:cubicBezTo>
                  <a:cubicBezTo>
                    <a:pt x="2" y="3"/>
                    <a:pt x="3" y="3"/>
                    <a:pt x="3" y="3"/>
                  </a:cubicBezTo>
                  <a:cubicBezTo>
                    <a:pt x="4" y="3"/>
                    <a:pt x="4" y="3"/>
                    <a:pt x="4"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64" name="Freeform 154"/>
            <p:cNvSpPr>
              <a:spLocks/>
            </p:cNvSpPr>
            <p:nvPr/>
          </p:nvSpPr>
          <p:spPr bwMode="auto">
            <a:xfrm>
              <a:off x="13709666" y="6532195"/>
              <a:ext cx="65592" cy="49670"/>
            </a:xfrm>
            <a:custGeom>
              <a:avLst/>
              <a:gdLst>
                <a:gd name="T0" fmla="*/ 1 w 4"/>
                <a:gd name="T1" fmla="*/ 1 h 3"/>
                <a:gd name="T2" fmla="*/ 2 w 4"/>
                <a:gd name="T3" fmla="*/ 2 h 3"/>
                <a:gd name="T4" fmla="*/ 3 w 4"/>
                <a:gd name="T5" fmla="*/ 2 h 3"/>
                <a:gd name="T6" fmla="*/ 3 w 4"/>
                <a:gd name="T7" fmla="*/ 3 h 3"/>
                <a:gd name="T8" fmla="*/ 4 w 4"/>
                <a:gd name="T9" fmla="*/ 3 h 3"/>
                <a:gd name="T10" fmla="*/ 4 w 4"/>
                <a:gd name="T11" fmla="*/ 2 h 3"/>
                <a:gd name="T12" fmla="*/ 4 w 4"/>
                <a:gd name="T13" fmla="*/ 1 h 3"/>
                <a:gd name="T14" fmla="*/ 3 w 4"/>
                <a:gd name="T15" fmla="*/ 1 h 3"/>
                <a:gd name="T16" fmla="*/ 3 w 4"/>
                <a:gd name="T17" fmla="*/ 0 h 3"/>
                <a:gd name="T18" fmla="*/ 2 w 4"/>
                <a:gd name="T19" fmla="*/ 0 h 3"/>
                <a:gd name="T20" fmla="*/ 1 w 4"/>
                <a:gd name="T21" fmla="*/ 0 h 3"/>
                <a:gd name="T22" fmla="*/ 0 w 4"/>
                <a:gd name="T23" fmla="*/ 1 h 3"/>
                <a:gd name="T24" fmla="*/ 1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1" y="1"/>
                  </a:moveTo>
                  <a:cubicBezTo>
                    <a:pt x="1" y="2"/>
                    <a:pt x="1" y="1"/>
                    <a:pt x="2" y="2"/>
                  </a:cubicBezTo>
                  <a:cubicBezTo>
                    <a:pt x="2" y="2"/>
                    <a:pt x="2" y="2"/>
                    <a:pt x="3" y="2"/>
                  </a:cubicBezTo>
                  <a:cubicBezTo>
                    <a:pt x="3" y="2"/>
                    <a:pt x="3" y="3"/>
                    <a:pt x="3" y="3"/>
                  </a:cubicBezTo>
                  <a:cubicBezTo>
                    <a:pt x="3" y="3"/>
                    <a:pt x="4" y="3"/>
                    <a:pt x="4" y="3"/>
                  </a:cubicBezTo>
                  <a:cubicBezTo>
                    <a:pt x="4" y="2"/>
                    <a:pt x="4" y="2"/>
                    <a:pt x="4" y="2"/>
                  </a:cubicBezTo>
                  <a:cubicBezTo>
                    <a:pt x="4" y="2"/>
                    <a:pt x="4" y="1"/>
                    <a:pt x="4" y="1"/>
                  </a:cubicBezTo>
                  <a:cubicBezTo>
                    <a:pt x="4" y="1"/>
                    <a:pt x="3" y="1"/>
                    <a:pt x="3" y="1"/>
                  </a:cubicBezTo>
                  <a:cubicBezTo>
                    <a:pt x="3" y="1"/>
                    <a:pt x="3" y="0"/>
                    <a:pt x="3" y="0"/>
                  </a:cubicBezTo>
                  <a:cubicBezTo>
                    <a:pt x="2" y="0"/>
                    <a:pt x="2" y="0"/>
                    <a:pt x="2" y="0"/>
                  </a:cubicBezTo>
                  <a:cubicBezTo>
                    <a:pt x="1" y="0"/>
                    <a:pt x="1" y="0"/>
                    <a:pt x="1" y="0"/>
                  </a:cubicBezTo>
                  <a:cubicBezTo>
                    <a:pt x="0" y="0"/>
                    <a:pt x="0" y="0"/>
                    <a:pt x="0" y="1"/>
                  </a:cubicBezTo>
                  <a:cubicBezTo>
                    <a:pt x="0" y="1"/>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65" name="Freeform 155"/>
            <p:cNvSpPr>
              <a:spLocks/>
            </p:cNvSpPr>
            <p:nvPr/>
          </p:nvSpPr>
          <p:spPr bwMode="auto">
            <a:xfrm>
              <a:off x="13857854" y="6596056"/>
              <a:ext cx="34010" cy="33113"/>
            </a:xfrm>
            <a:custGeom>
              <a:avLst/>
              <a:gdLst>
                <a:gd name="T0" fmla="*/ 1 w 2"/>
                <a:gd name="T1" fmla="*/ 1 h 2"/>
                <a:gd name="T2" fmla="*/ 2 w 2"/>
                <a:gd name="T3" fmla="*/ 1 h 2"/>
                <a:gd name="T4" fmla="*/ 2 w 2"/>
                <a:gd name="T5" fmla="*/ 0 h 2"/>
                <a:gd name="T6" fmla="*/ 1 w 2"/>
                <a:gd name="T7" fmla="*/ 0 h 2"/>
                <a:gd name="T8" fmla="*/ 1 w 2"/>
                <a:gd name="T9" fmla="*/ 0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2" y="1"/>
                    <a:pt x="2" y="1"/>
                    <a:pt x="2" y="1"/>
                  </a:cubicBezTo>
                  <a:cubicBezTo>
                    <a:pt x="2" y="0"/>
                    <a:pt x="2" y="0"/>
                    <a:pt x="2" y="0"/>
                  </a:cubicBezTo>
                  <a:cubicBezTo>
                    <a:pt x="2" y="0"/>
                    <a:pt x="2" y="0"/>
                    <a:pt x="1" y="0"/>
                  </a:cubicBezTo>
                  <a:cubicBezTo>
                    <a:pt x="1" y="0"/>
                    <a:pt x="1" y="0"/>
                    <a:pt x="1" y="0"/>
                  </a:cubicBezTo>
                  <a:cubicBezTo>
                    <a:pt x="0" y="0"/>
                    <a:pt x="0" y="1"/>
                    <a:pt x="0" y="1"/>
                  </a:cubicBezTo>
                  <a:cubicBezTo>
                    <a:pt x="0" y="2"/>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66" name="Freeform 156"/>
            <p:cNvSpPr>
              <a:spLocks/>
            </p:cNvSpPr>
            <p:nvPr/>
          </p:nvSpPr>
          <p:spPr bwMode="auto">
            <a:xfrm>
              <a:off x="13891864" y="6484891"/>
              <a:ext cx="179768" cy="111166"/>
            </a:xfrm>
            <a:custGeom>
              <a:avLst/>
              <a:gdLst>
                <a:gd name="T0" fmla="*/ 1 w 11"/>
                <a:gd name="T1" fmla="*/ 7 h 7"/>
                <a:gd name="T2" fmla="*/ 2 w 11"/>
                <a:gd name="T3" fmla="*/ 6 h 7"/>
                <a:gd name="T4" fmla="*/ 3 w 11"/>
                <a:gd name="T5" fmla="*/ 5 h 7"/>
                <a:gd name="T6" fmla="*/ 4 w 11"/>
                <a:gd name="T7" fmla="*/ 5 h 7"/>
                <a:gd name="T8" fmla="*/ 5 w 11"/>
                <a:gd name="T9" fmla="*/ 4 h 7"/>
                <a:gd name="T10" fmla="*/ 6 w 11"/>
                <a:gd name="T11" fmla="*/ 4 h 7"/>
                <a:gd name="T12" fmla="*/ 7 w 11"/>
                <a:gd name="T13" fmla="*/ 3 h 7"/>
                <a:gd name="T14" fmla="*/ 8 w 11"/>
                <a:gd name="T15" fmla="*/ 3 h 7"/>
                <a:gd name="T16" fmla="*/ 9 w 11"/>
                <a:gd name="T17" fmla="*/ 2 h 7"/>
                <a:gd name="T18" fmla="*/ 10 w 11"/>
                <a:gd name="T19" fmla="*/ 1 h 7"/>
                <a:gd name="T20" fmla="*/ 10 w 11"/>
                <a:gd name="T21" fmla="*/ 0 h 7"/>
                <a:gd name="T22" fmla="*/ 8 w 11"/>
                <a:gd name="T23" fmla="*/ 0 h 7"/>
                <a:gd name="T24" fmla="*/ 7 w 11"/>
                <a:gd name="T25" fmla="*/ 1 h 7"/>
                <a:gd name="T26" fmla="*/ 5 w 11"/>
                <a:gd name="T27" fmla="*/ 1 h 7"/>
                <a:gd name="T28" fmla="*/ 4 w 11"/>
                <a:gd name="T29" fmla="*/ 2 h 7"/>
                <a:gd name="T30" fmla="*/ 3 w 11"/>
                <a:gd name="T31" fmla="*/ 3 h 7"/>
                <a:gd name="T32" fmla="*/ 2 w 11"/>
                <a:gd name="T33" fmla="*/ 3 h 7"/>
                <a:gd name="T34" fmla="*/ 1 w 11"/>
                <a:gd name="T35" fmla="*/ 4 h 7"/>
                <a:gd name="T36" fmla="*/ 0 w 11"/>
                <a:gd name="T37" fmla="*/ 5 h 7"/>
                <a:gd name="T38" fmla="*/ 0 w 11"/>
                <a:gd name="T39" fmla="*/ 6 h 7"/>
                <a:gd name="T40" fmla="*/ 0 w 11"/>
                <a:gd name="T41" fmla="*/ 7 h 7"/>
                <a:gd name="T42" fmla="*/ 1 w 11"/>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7">
                  <a:moveTo>
                    <a:pt x="1" y="7"/>
                  </a:moveTo>
                  <a:cubicBezTo>
                    <a:pt x="1" y="7"/>
                    <a:pt x="2" y="7"/>
                    <a:pt x="2" y="6"/>
                  </a:cubicBezTo>
                  <a:cubicBezTo>
                    <a:pt x="2" y="6"/>
                    <a:pt x="2" y="6"/>
                    <a:pt x="3" y="5"/>
                  </a:cubicBezTo>
                  <a:cubicBezTo>
                    <a:pt x="3" y="5"/>
                    <a:pt x="4" y="5"/>
                    <a:pt x="4" y="5"/>
                  </a:cubicBezTo>
                  <a:cubicBezTo>
                    <a:pt x="4" y="5"/>
                    <a:pt x="4" y="4"/>
                    <a:pt x="5" y="4"/>
                  </a:cubicBezTo>
                  <a:cubicBezTo>
                    <a:pt x="5" y="4"/>
                    <a:pt x="5" y="4"/>
                    <a:pt x="6" y="4"/>
                  </a:cubicBezTo>
                  <a:cubicBezTo>
                    <a:pt x="6" y="3"/>
                    <a:pt x="6" y="3"/>
                    <a:pt x="7" y="3"/>
                  </a:cubicBezTo>
                  <a:cubicBezTo>
                    <a:pt x="7" y="3"/>
                    <a:pt x="7" y="3"/>
                    <a:pt x="8" y="3"/>
                  </a:cubicBezTo>
                  <a:cubicBezTo>
                    <a:pt x="8" y="2"/>
                    <a:pt x="9" y="2"/>
                    <a:pt x="9" y="2"/>
                  </a:cubicBezTo>
                  <a:cubicBezTo>
                    <a:pt x="10" y="2"/>
                    <a:pt x="10" y="2"/>
                    <a:pt x="10" y="1"/>
                  </a:cubicBezTo>
                  <a:cubicBezTo>
                    <a:pt x="11" y="1"/>
                    <a:pt x="10" y="1"/>
                    <a:pt x="10" y="0"/>
                  </a:cubicBezTo>
                  <a:cubicBezTo>
                    <a:pt x="9" y="0"/>
                    <a:pt x="9" y="0"/>
                    <a:pt x="8" y="0"/>
                  </a:cubicBezTo>
                  <a:cubicBezTo>
                    <a:pt x="7" y="0"/>
                    <a:pt x="7" y="0"/>
                    <a:pt x="7" y="1"/>
                  </a:cubicBezTo>
                  <a:cubicBezTo>
                    <a:pt x="6" y="1"/>
                    <a:pt x="5" y="1"/>
                    <a:pt x="5" y="1"/>
                  </a:cubicBezTo>
                  <a:cubicBezTo>
                    <a:pt x="4" y="1"/>
                    <a:pt x="4" y="1"/>
                    <a:pt x="4" y="2"/>
                  </a:cubicBezTo>
                  <a:cubicBezTo>
                    <a:pt x="4" y="2"/>
                    <a:pt x="4" y="2"/>
                    <a:pt x="3" y="3"/>
                  </a:cubicBezTo>
                  <a:cubicBezTo>
                    <a:pt x="3" y="3"/>
                    <a:pt x="3" y="3"/>
                    <a:pt x="2" y="3"/>
                  </a:cubicBezTo>
                  <a:cubicBezTo>
                    <a:pt x="2" y="3"/>
                    <a:pt x="2" y="4"/>
                    <a:pt x="1" y="4"/>
                  </a:cubicBezTo>
                  <a:cubicBezTo>
                    <a:pt x="1" y="4"/>
                    <a:pt x="0" y="4"/>
                    <a:pt x="0" y="5"/>
                  </a:cubicBezTo>
                  <a:cubicBezTo>
                    <a:pt x="0" y="5"/>
                    <a:pt x="0" y="5"/>
                    <a:pt x="0" y="6"/>
                  </a:cubicBezTo>
                  <a:cubicBezTo>
                    <a:pt x="0" y="6"/>
                    <a:pt x="0" y="6"/>
                    <a:pt x="0" y="7"/>
                  </a:cubicBezTo>
                  <a:cubicBezTo>
                    <a:pt x="0" y="7"/>
                    <a:pt x="1" y="7"/>
                    <a:pt x="1" y="7"/>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67" name="Freeform 157"/>
            <p:cNvSpPr>
              <a:spLocks/>
            </p:cNvSpPr>
            <p:nvPr/>
          </p:nvSpPr>
          <p:spPr bwMode="auto">
            <a:xfrm>
              <a:off x="13891864" y="6484891"/>
              <a:ext cx="31582" cy="16557"/>
            </a:xfrm>
            <a:custGeom>
              <a:avLst/>
              <a:gdLst>
                <a:gd name="T0" fmla="*/ 1 w 2"/>
                <a:gd name="T1" fmla="*/ 0 h 1"/>
                <a:gd name="T2" fmla="*/ 0 w 2"/>
                <a:gd name="T3" fmla="*/ 0 h 1"/>
                <a:gd name="T4" fmla="*/ 0 w 2"/>
                <a:gd name="T5" fmla="*/ 1 h 1"/>
                <a:gd name="T6" fmla="*/ 1 w 2"/>
                <a:gd name="T7" fmla="*/ 1 h 1"/>
                <a:gd name="T8" fmla="*/ 2 w 2"/>
                <a:gd name="T9" fmla="*/ 1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0" y="0"/>
                    <a:pt x="0" y="0"/>
                    <a:pt x="0" y="0"/>
                  </a:cubicBezTo>
                  <a:cubicBezTo>
                    <a:pt x="0" y="1"/>
                    <a:pt x="0" y="1"/>
                    <a:pt x="0" y="1"/>
                  </a:cubicBezTo>
                  <a:cubicBezTo>
                    <a:pt x="0" y="1"/>
                    <a:pt x="0" y="1"/>
                    <a:pt x="1" y="1"/>
                  </a:cubicBezTo>
                  <a:cubicBezTo>
                    <a:pt x="1" y="1"/>
                    <a:pt x="1" y="1"/>
                    <a:pt x="2" y="1"/>
                  </a:cubicBezTo>
                  <a:cubicBezTo>
                    <a:pt x="2" y="1"/>
                    <a:pt x="2" y="0"/>
                    <a:pt x="2" y="0"/>
                  </a:cubicBezTo>
                  <a:cubicBezTo>
                    <a:pt x="1" y="0"/>
                    <a:pt x="1"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68" name="Freeform 158"/>
            <p:cNvSpPr>
              <a:spLocks/>
            </p:cNvSpPr>
            <p:nvPr/>
          </p:nvSpPr>
          <p:spPr bwMode="auto">
            <a:xfrm>
              <a:off x="13989036" y="6451778"/>
              <a:ext cx="68020" cy="33113"/>
            </a:xfrm>
            <a:custGeom>
              <a:avLst/>
              <a:gdLst>
                <a:gd name="T0" fmla="*/ 1 w 4"/>
                <a:gd name="T1" fmla="*/ 1 h 2"/>
                <a:gd name="T2" fmla="*/ 1 w 4"/>
                <a:gd name="T3" fmla="*/ 1 h 2"/>
                <a:gd name="T4" fmla="*/ 2 w 4"/>
                <a:gd name="T5" fmla="*/ 1 h 2"/>
                <a:gd name="T6" fmla="*/ 3 w 4"/>
                <a:gd name="T7" fmla="*/ 1 h 2"/>
                <a:gd name="T8" fmla="*/ 3 w 4"/>
                <a:gd name="T9" fmla="*/ 1 h 2"/>
                <a:gd name="T10" fmla="*/ 3 w 4"/>
                <a:gd name="T11" fmla="*/ 0 h 2"/>
                <a:gd name="T12" fmla="*/ 3 w 4"/>
                <a:gd name="T13" fmla="*/ 0 h 2"/>
                <a:gd name="T14" fmla="*/ 1 w 4"/>
                <a:gd name="T15" fmla="*/ 1 h 2"/>
                <a:gd name="T16" fmla="*/ 1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1"/>
                  </a:moveTo>
                  <a:cubicBezTo>
                    <a:pt x="1" y="1"/>
                    <a:pt x="1" y="1"/>
                    <a:pt x="1" y="1"/>
                  </a:cubicBezTo>
                  <a:cubicBezTo>
                    <a:pt x="1" y="2"/>
                    <a:pt x="2" y="2"/>
                    <a:pt x="2" y="1"/>
                  </a:cubicBezTo>
                  <a:cubicBezTo>
                    <a:pt x="2" y="1"/>
                    <a:pt x="2" y="1"/>
                    <a:pt x="3" y="1"/>
                  </a:cubicBezTo>
                  <a:cubicBezTo>
                    <a:pt x="3" y="1"/>
                    <a:pt x="3" y="1"/>
                    <a:pt x="3" y="1"/>
                  </a:cubicBezTo>
                  <a:cubicBezTo>
                    <a:pt x="4" y="0"/>
                    <a:pt x="4" y="0"/>
                    <a:pt x="3" y="0"/>
                  </a:cubicBezTo>
                  <a:cubicBezTo>
                    <a:pt x="3" y="0"/>
                    <a:pt x="3" y="0"/>
                    <a:pt x="3" y="0"/>
                  </a:cubicBezTo>
                  <a:cubicBezTo>
                    <a:pt x="2" y="0"/>
                    <a:pt x="1" y="0"/>
                    <a:pt x="1" y="1"/>
                  </a:cubicBezTo>
                  <a:cubicBezTo>
                    <a:pt x="1" y="1"/>
                    <a:pt x="0"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69" name="Freeform 159"/>
            <p:cNvSpPr>
              <a:spLocks/>
            </p:cNvSpPr>
            <p:nvPr/>
          </p:nvSpPr>
          <p:spPr bwMode="auto">
            <a:xfrm>
              <a:off x="13857854" y="6307500"/>
              <a:ext cx="65592" cy="63861"/>
            </a:xfrm>
            <a:custGeom>
              <a:avLst/>
              <a:gdLst>
                <a:gd name="T0" fmla="*/ 2 w 4"/>
                <a:gd name="T1" fmla="*/ 1 h 4"/>
                <a:gd name="T2" fmla="*/ 2 w 4"/>
                <a:gd name="T3" fmla="*/ 1 h 4"/>
                <a:gd name="T4" fmla="*/ 1 w 4"/>
                <a:gd name="T5" fmla="*/ 1 h 4"/>
                <a:gd name="T6" fmla="*/ 0 w 4"/>
                <a:gd name="T7" fmla="*/ 2 h 4"/>
                <a:gd name="T8" fmla="*/ 1 w 4"/>
                <a:gd name="T9" fmla="*/ 3 h 4"/>
                <a:gd name="T10" fmla="*/ 1 w 4"/>
                <a:gd name="T11" fmla="*/ 4 h 4"/>
                <a:gd name="T12" fmla="*/ 2 w 4"/>
                <a:gd name="T13" fmla="*/ 4 h 4"/>
                <a:gd name="T14" fmla="*/ 3 w 4"/>
                <a:gd name="T15" fmla="*/ 4 h 4"/>
                <a:gd name="T16" fmla="*/ 3 w 4"/>
                <a:gd name="T17" fmla="*/ 3 h 4"/>
                <a:gd name="T18" fmla="*/ 3 w 4"/>
                <a:gd name="T19" fmla="*/ 2 h 4"/>
                <a:gd name="T20" fmla="*/ 3 w 4"/>
                <a:gd name="T21" fmla="*/ 2 h 4"/>
                <a:gd name="T22" fmla="*/ 3 w 4"/>
                <a:gd name="T23" fmla="*/ 1 h 4"/>
                <a:gd name="T24" fmla="*/ 4 w 4"/>
                <a:gd name="T25" fmla="*/ 1 h 4"/>
                <a:gd name="T26" fmla="*/ 4 w 4"/>
                <a:gd name="T27" fmla="*/ 0 h 4"/>
                <a:gd name="T28" fmla="*/ 3 w 4"/>
                <a:gd name="T29" fmla="*/ 0 h 4"/>
                <a:gd name="T30" fmla="*/ 2 w 4"/>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2" y="1"/>
                  </a:moveTo>
                  <a:cubicBezTo>
                    <a:pt x="2" y="1"/>
                    <a:pt x="2" y="1"/>
                    <a:pt x="2" y="1"/>
                  </a:cubicBezTo>
                  <a:cubicBezTo>
                    <a:pt x="1" y="1"/>
                    <a:pt x="1" y="1"/>
                    <a:pt x="1" y="1"/>
                  </a:cubicBezTo>
                  <a:cubicBezTo>
                    <a:pt x="0" y="2"/>
                    <a:pt x="0" y="2"/>
                    <a:pt x="0" y="2"/>
                  </a:cubicBezTo>
                  <a:cubicBezTo>
                    <a:pt x="0" y="3"/>
                    <a:pt x="1" y="3"/>
                    <a:pt x="1" y="3"/>
                  </a:cubicBezTo>
                  <a:cubicBezTo>
                    <a:pt x="1" y="4"/>
                    <a:pt x="1" y="4"/>
                    <a:pt x="1" y="4"/>
                  </a:cubicBezTo>
                  <a:cubicBezTo>
                    <a:pt x="1" y="4"/>
                    <a:pt x="2" y="4"/>
                    <a:pt x="2" y="4"/>
                  </a:cubicBezTo>
                  <a:cubicBezTo>
                    <a:pt x="2" y="4"/>
                    <a:pt x="2" y="4"/>
                    <a:pt x="3" y="4"/>
                  </a:cubicBezTo>
                  <a:cubicBezTo>
                    <a:pt x="3" y="4"/>
                    <a:pt x="3" y="3"/>
                    <a:pt x="3" y="3"/>
                  </a:cubicBezTo>
                  <a:cubicBezTo>
                    <a:pt x="3" y="3"/>
                    <a:pt x="3" y="3"/>
                    <a:pt x="3" y="2"/>
                  </a:cubicBezTo>
                  <a:cubicBezTo>
                    <a:pt x="3" y="2"/>
                    <a:pt x="3" y="2"/>
                    <a:pt x="3" y="2"/>
                  </a:cubicBezTo>
                  <a:cubicBezTo>
                    <a:pt x="3" y="2"/>
                    <a:pt x="3" y="1"/>
                    <a:pt x="3" y="1"/>
                  </a:cubicBezTo>
                  <a:cubicBezTo>
                    <a:pt x="3" y="1"/>
                    <a:pt x="4" y="1"/>
                    <a:pt x="4" y="1"/>
                  </a:cubicBezTo>
                  <a:cubicBezTo>
                    <a:pt x="4" y="1"/>
                    <a:pt x="4" y="0"/>
                    <a:pt x="4" y="0"/>
                  </a:cubicBezTo>
                  <a:cubicBezTo>
                    <a:pt x="3" y="0"/>
                    <a:pt x="3" y="0"/>
                    <a:pt x="3" y="0"/>
                  </a:cubicBezTo>
                  <a:cubicBezTo>
                    <a:pt x="3" y="0"/>
                    <a:pt x="3" y="1"/>
                    <a:pt x="2"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70" name="Freeform 160"/>
            <p:cNvSpPr>
              <a:spLocks/>
            </p:cNvSpPr>
            <p:nvPr/>
          </p:nvSpPr>
          <p:spPr bwMode="auto">
            <a:xfrm>
              <a:off x="14023046" y="6210526"/>
              <a:ext cx="17006" cy="16557"/>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71" name="Freeform 161"/>
            <p:cNvSpPr>
              <a:spLocks/>
            </p:cNvSpPr>
            <p:nvPr/>
          </p:nvSpPr>
          <p:spPr bwMode="auto">
            <a:xfrm>
              <a:off x="14023046" y="6243639"/>
              <a:ext cx="48586" cy="47304"/>
            </a:xfrm>
            <a:custGeom>
              <a:avLst/>
              <a:gdLst>
                <a:gd name="T0" fmla="*/ 1 w 3"/>
                <a:gd name="T1" fmla="*/ 1 h 3"/>
                <a:gd name="T2" fmla="*/ 1 w 3"/>
                <a:gd name="T3" fmla="*/ 1 h 3"/>
                <a:gd name="T4" fmla="*/ 1 w 3"/>
                <a:gd name="T5" fmla="*/ 2 h 3"/>
                <a:gd name="T6" fmla="*/ 2 w 3"/>
                <a:gd name="T7" fmla="*/ 2 h 3"/>
                <a:gd name="T8" fmla="*/ 3 w 3"/>
                <a:gd name="T9" fmla="*/ 2 h 3"/>
                <a:gd name="T10" fmla="*/ 3 w 3"/>
                <a:gd name="T11" fmla="*/ 2 h 3"/>
                <a:gd name="T12" fmla="*/ 3 w 3"/>
                <a:gd name="T13" fmla="*/ 1 h 3"/>
                <a:gd name="T14" fmla="*/ 3 w 3"/>
                <a:gd name="T15" fmla="*/ 0 h 3"/>
                <a:gd name="T16" fmla="*/ 2 w 3"/>
                <a:gd name="T17" fmla="*/ 0 h 3"/>
                <a:gd name="T18" fmla="*/ 1 w 3"/>
                <a:gd name="T19" fmla="*/ 0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1" y="1"/>
                    <a:pt x="1" y="1"/>
                    <a:pt x="1" y="2"/>
                  </a:cubicBezTo>
                  <a:cubicBezTo>
                    <a:pt x="1" y="2"/>
                    <a:pt x="1" y="2"/>
                    <a:pt x="2" y="2"/>
                  </a:cubicBezTo>
                  <a:cubicBezTo>
                    <a:pt x="2" y="2"/>
                    <a:pt x="2" y="3"/>
                    <a:pt x="3" y="2"/>
                  </a:cubicBezTo>
                  <a:cubicBezTo>
                    <a:pt x="3" y="2"/>
                    <a:pt x="3" y="2"/>
                    <a:pt x="3" y="2"/>
                  </a:cubicBezTo>
                  <a:cubicBezTo>
                    <a:pt x="3" y="2"/>
                    <a:pt x="3" y="2"/>
                    <a:pt x="3" y="1"/>
                  </a:cubicBezTo>
                  <a:cubicBezTo>
                    <a:pt x="3" y="1"/>
                    <a:pt x="3" y="1"/>
                    <a:pt x="3" y="0"/>
                  </a:cubicBezTo>
                  <a:cubicBezTo>
                    <a:pt x="3" y="0"/>
                    <a:pt x="3" y="0"/>
                    <a:pt x="2" y="0"/>
                  </a:cubicBezTo>
                  <a:cubicBezTo>
                    <a:pt x="2" y="0"/>
                    <a:pt x="1" y="0"/>
                    <a:pt x="1" y="0"/>
                  </a:cubicBezTo>
                  <a:cubicBezTo>
                    <a:pt x="1" y="0"/>
                    <a:pt x="0" y="0"/>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72" name="Freeform 162"/>
            <p:cNvSpPr>
              <a:spLocks/>
            </p:cNvSpPr>
            <p:nvPr/>
          </p:nvSpPr>
          <p:spPr bwMode="auto">
            <a:xfrm>
              <a:off x="14122647" y="6227083"/>
              <a:ext cx="114178" cy="63861"/>
            </a:xfrm>
            <a:custGeom>
              <a:avLst/>
              <a:gdLst>
                <a:gd name="T0" fmla="*/ 7 w 7"/>
                <a:gd name="T1" fmla="*/ 4 h 4"/>
                <a:gd name="T2" fmla="*/ 7 w 7"/>
                <a:gd name="T3" fmla="*/ 3 h 4"/>
                <a:gd name="T4" fmla="*/ 6 w 7"/>
                <a:gd name="T5" fmla="*/ 1 h 4"/>
                <a:gd name="T6" fmla="*/ 5 w 7"/>
                <a:gd name="T7" fmla="*/ 1 h 4"/>
                <a:gd name="T8" fmla="*/ 4 w 7"/>
                <a:gd name="T9" fmla="*/ 0 h 4"/>
                <a:gd name="T10" fmla="*/ 3 w 7"/>
                <a:gd name="T11" fmla="*/ 1 h 4"/>
                <a:gd name="T12" fmla="*/ 2 w 7"/>
                <a:gd name="T13" fmla="*/ 0 h 4"/>
                <a:gd name="T14" fmla="*/ 0 w 7"/>
                <a:gd name="T15" fmla="*/ 0 h 4"/>
                <a:gd name="T16" fmla="*/ 0 w 7"/>
                <a:gd name="T17" fmla="*/ 1 h 4"/>
                <a:gd name="T18" fmla="*/ 0 w 7"/>
                <a:gd name="T19" fmla="*/ 2 h 4"/>
                <a:gd name="T20" fmla="*/ 0 w 7"/>
                <a:gd name="T21" fmla="*/ 3 h 4"/>
                <a:gd name="T22" fmla="*/ 1 w 7"/>
                <a:gd name="T23" fmla="*/ 3 h 4"/>
                <a:gd name="T24" fmla="*/ 3 w 7"/>
                <a:gd name="T25" fmla="*/ 3 h 4"/>
                <a:gd name="T26" fmla="*/ 4 w 7"/>
                <a:gd name="T27" fmla="*/ 3 h 4"/>
                <a:gd name="T28" fmla="*/ 5 w 7"/>
                <a:gd name="T29" fmla="*/ 3 h 4"/>
                <a:gd name="T30" fmla="*/ 6 w 7"/>
                <a:gd name="T31" fmla="*/ 4 h 4"/>
                <a:gd name="T32" fmla="*/ 7 w 7"/>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4">
                  <a:moveTo>
                    <a:pt x="7" y="4"/>
                  </a:moveTo>
                  <a:cubicBezTo>
                    <a:pt x="7" y="3"/>
                    <a:pt x="7" y="3"/>
                    <a:pt x="7" y="3"/>
                  </a:cubicBezTo>
                  <a:cubicBezTo>
                    <a:pt x="7" y="2"/>
                    <a:pt x="7" y="2"/>
                    <a:pt x="6" y="1"/>
                  </a:cubicBezTo>
                  <a:cubicBezTo>
                    <a:pt x="6" y="1"/>
                    <a:pt x="5" y="1"/>
                    <a:pt x="5" y="1"/>
                  </a:cubicBezTo>
                  <a:cubicBezTo>
                    <a:pt x="5" y="1"/>
                    <a:pt x="4" y="1"/>
                    <a:pt x="4" y="0"/>
                  </a:cubicBezTo>
                  <a:cubicBezTo>
                    <a:pt x="3" y="0"/>
                    <a:pt x="3" y="1"/>
                    <a:pt x="3" y="1"/>
                  </a:cubicBezTo>
                  <a:cubicBezTo>
                    <a:pt x="2" y="1"/>
                    <a:pt x="2" y="1"/>
                    <a:pt x="2" y="0"/>
                  </a:cubicBezTo>
                  <a:cubicBezTo>
                    <a:pt x="1" y="0"/>
                    <a:pt x="1" y="0"/>
                    <a:pt x="0" y="0"/>
                  </a:cubicBezTo>
                  <a:cubicBezTo>
                    <a:pt x="0" y="1"/>
                    <a:pt x="0" y="1"/>
                    <a:pt x="0" y="1"/>
                  </a:cubicBezTo>
                  <a:cubicBezTo>
                    <a:pt x="0" y="1"/>
                    <a:pt x="0" y="2"/>
                    <a:pt x="0" y="2"/>
                  </a:cubicBezTo>
                  <a:cubicBezTo>
                    <a:pt x="0" y="2"/>
                    <a:pt x="0" y="2"/>
                    <a:pt x="0" y="3"/>
                  </a:cubicBezTo>
                  <a:cubicBezTo>
                    <a:pt x="0" y="3"/>
                    <a:pt x="0" y="3"/>
                    <a:pt x="1" y="3"/>
                  </a:cubicBezTo>
                  <a:cubicBezTo>
                    <a:pt x="1" y="2"/>
                    <a:pt x="2" y="3"/>
                    <a:pt x="3" y="3"/>
                  </a:cubicBezTo>
                  <a:cubicBezTo>
                    <a:pt x="3" y="3"/>
                    <a:pt x="4" y="2"/>
                    <a:pt x="4" y="3"/>
                  </a:cubicBezTo>
                  <a:cubicBezTo>
                    <a:pt x="4" y="3"/>
                    <a:pt x="4" y="3"/>
                    <a:pt x="5" y="3"/>
                  </a:cubicBezTo>
                  <a:cubicBezTo>
                    <a:pt x="5" y="3"/>
                    <a:pt x="5" y="4"/>
                    <a:pt x="6" y="4"/>
                  </a:cubicBezTo>
                  <a:cubicBezTo>
                    <a:pt x="6" y="4"/>
                    <a:pt x="6" y="4"/>
                    <a:pt x="7" y="4"/>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73" name="Freeform 163"/>
            <p:cNvSpPr>
              <a:spLocks/>
            </p:cNvSpPr>
            <p:nvPr/>
          </p:nvSpPr>
          <p:spPr bwMode="auto">
            <a:xfrm>
              <a:off x="14205243" y="6435222"/>
              <a:ext cx="65592" cy="49670"/>
            </a:xfrm>
            <a:custGeom>
              <a:avLst/>
              <a:gdLst>
                <a:gd name="T0" fmla="*/ 3 w 4"/>
                <a:gd name="T1" fmla="*/ 0 h 3"/>
                <a:gd name="T2" fmla="*/ 2 w 4"/>
                <a:gd name="T3" fmla="*/ 0 h 3"/>
                <a:gd name="T4" fmla="*/ 1 w 4"/>
                <a:gd name="T5" fmla="*/ 1 h 3"/>
                <a:gd name="T6" fmla="*/ 1 w 4"/>
                <a:gd name="T7" fmla="*/ 2 h 3"/>
                <a:gd name="T8" fmla="*/ 0 w 4"/>
                <a:gd name="T9" fmla="*/ 3 h 3"/>
                <a:gd name="T10" fmla="*/ 1 w 4"/>
                <a:gd name="T11" fmla="*/ 3 h 3"/>
                <a:gd name="T12" fmla="*/ 2 w 4"/>
                <a:gd name="T13" fmla="*/ 3 h 3"/>
                <a:gd name="T14" fmla="*/ 2 w 4"/>
                <a:gd name="T15" fmla="*/ 2 h 3"/>
                <a:gd name="T16" fmla="*/ 3 w 4"/>
                <a:gd name="T17" fmla="*/ 1 h 3"/>
                <a:gd name="T18" fmla="*/ 4 w 4"/>
                <a:gd name="T19" fmla="*/ 0 h 3"/>
                <a:gd name="T20" fmla="*/ 3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0"/>
                  </a:moveTo>
                  <a:cubicBezTo>
                    <a:pt x="3" y="0"/>
                    <a:pt x="2" y="0"/>
                    <a:pt x="2" y="0"/>
                  </a:cubicBezTo>
                  <a:cubicBezTo>
                    <a:pt x="2" y="1"/>
                    <a:pt x="2" y="1"/>
                    <a:pt x="1" y="1"/>
                  </a:cubicBezTo>
                  <a:cubicBezTo>
                    <a:pt x="1" y="2"/>
                    <a:pt x="1" y="2"/>
                    <a:pt x="1" y="2"/>
                  </a:cubicBezTo>
                  <a:cubicBezTo>
                    <a:pt x="1" y="2"/>
                    <a:pt x="0" y="2"/>
                    <a:pt x="0" y="3"/>
                  </a:cubicBezTo>
                  <a:cubicBezTo>
                    <a:pt x="0" y="3"/>
                    <a:pt x="1" y="3"/>
                    <a:pt x="1" y="3"/>
                  </a:cubicBezTo>
                  <a:cubicBezTo>
                    <a:pt x="1" y="3"/>
                    <a:pt x="1" y="3"/>
                    <a:pt x="2" y="3"/>
                  </a:cubicBezTo>
                  <a:cubicBezTo>
                    <a:pt x="2" y="3"/>
                    <a:pt x="2" y="2"/>
                    <a:pt x="2" y="2"/>
                  </a:cubicBezTo>
                  <a:cubicBezTo>
                    <a:pt x="3" y="2"/>
                    <a:pt x="3" y="2"/>
                    <a:pt x="3" y="1"/>
                  </a:cubicBezTo>
                  <a:cubicBezTo>
                    <a:pt x="4" y="1"/>
                    <a:pt x="4" y="1"/>
                    <a:pt x="4" y="0"/>
                  </a:cubicBezTo>
                  <a:cubicBezTo>
                    <a:pt x="4" y="0"/>
                    <a:pt x="3" y="0"/>
                    <a:pt x="3"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74" name="Freeform 164"/>
            <p:cNvSpPr>
              <a:spLocks/>
            </p:cNvSpPr>
            <p:nvPr/>
          </p:nvSpPr>
          <p:spPr bwMode="auto">
            <a:xfrm>
              <a:off x="14304845" y="6354805"/>
              <a:ext cx="14576" cy="16557"/>
            </a:xfrm>
            <a:custGeom>
              <a:avLst/>
              <a:gdLst>
                <a:gd name="T0" fmla="*/ 1 w 1"/>
                <a:gd name="T1" fmla="*/ 0 h 1"/>
                <a:gd name="T2" fmla="*/ 0 w 1"/>
                <a:gd name="T3" fmla="*/ 1 h 1"/>
                <a:gd name="T4" fmla="*/ 1 w 1"/>
                <a:gd name="T5" fmla="*/ 1 h 1"/>
                <a:gd name="T6" fmla="*/ 1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1" y="1"/>
                    <a:pt x="1" y="1"/>
                  </a:cubicBezTo>
                  <a:cubicBezTo>
                    <a:pt x="1" y="1"/>
                    <a:pt x="1" y="1"/>
                    <a:pt x="1" y="0"/>
                  </a:cubicBezTo>
                  <a:cubicBezTo>
                    <a:pt x="1" y="0"/>
                    <a:pt x="1" y="0"/>
                    <a:pt x="1" y="0"/>
                  </a:cubicBezTo>
                  <a:cubicBezTo>
                    <a:pt x="1" y="0"/>
                    <a:pt x="1"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75" name="Freeform 165"/>
            <p:cNvSpPr>
              <a:spLocks/>
            </p:cNvSpPr>
            <p:nvPr/>
          </p:nvSpPr>
          <p:spPr bwMode="auto">
            <a:xfrm>
              <a:off x="14353431" y="6354805"/>
              <a:ext cx="48586" cy="80417"/>
            </a:xfrm>
            <a:custGeom>
              <a:avLst/>
              <a:gdLst>
                <a:gd name="T0" fmla="*/ 2 w 3"/>
                <a:gd name="T1" fmla="*/ 0 h 5"/>
                <a:gd name="T2" fmla="*/ 2 w 3"/>
                <a:gd name="T3" fmla="*/ 1 h 5"/>
                <a:gd name="T4" fmla="*/ 1 w 3"/>
                <a:gd name="T5" fmla="*/ 2 h 5"/>
                <a:gd name="T6" fmla="*/ 0 w 3"/>
                <a:gd name="T7" fmla="*/ 3 h 5"/>
                <a:gd name="T8" fmla="*/ 0 w 3"/>
                <a:gd name="T9" fmla="*/ 4 h 5"/>
                <a:gd name="T10" fmla="*/ 1 w 3"/>
                <a:gd name="T11" fmla="*/ 4 h 5"/>
                <a:gd name="T12" fmla="*/ 2 w 3"/>
                <a:gd name="T13" fmla="*/ 4 h 5"/>
                <a:gd name="T14" fmla="*/ 2 w 3"/>
                <a:gd name="T15" fmla="*/ 2 h 5"/>
                <a:gd name="T16" fmla="*/ 3 w 3"/>
                <a:gd name="T17" fmla="*/ 0 h 5"/>
                <a:gd name="T18" fmla="*/ 2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0"/>
                  </a:moveTo>
                  <a:cubicBezTo>
                    <a:pt x="2" y="0"/>
                    <a:pt x="2" y="1"/>
                    <a:pt x="2" y="1"/>
                  </a:cubicBezTo>
                  <a:cubicBezTo>
                    <a:pt x="1" y="1"/>
                    <a:pt x="1" y="1"/>
                    <a:pt x="1" y="2"/>
                  </a:cubicBezTo>
                  <a:cubicBezTo>
                    <a:pt x="0" y="2"/>
                    <a:pt x="0" y="2"/>
                    <a:pt x="0" y="3"/>
                  </a:cubicBezTo>
                  <a:cubicBezTo>
                    <a:pt x="0" y="3"/>
                    <a:pt x="0" y="4"/>
                    <a:pt x="0" y="4"/>
                  </a:cubicBezTo>
                  <a:cubicBezTo>
                    <a:pt x="0" y="5"/>
                    <a:pt x="1" y="4"/>
                    <a:pt x="1" y="4"/>
                  </a:cubicBezTo>
                  <a:cubicBezTo>
                    <a:pt x="1" y="4"/>
                    <a:pt x="1" y="4"/>
                    <a:pt x="2" y="4"/>
                  </a:cubicBezTo>
                  <a:cubicBezTo>
                    <a:pt x="2" y="3"/>
                    <a:pt x="2" y="3"/>
                    <a:pt x="2" y="2"/>
                  </a:cubicBezTo>
                  <a:cubicBezTo>
                    <a:pt x="2" y="2"/>
                    <a:pt x="3" y="1"/>
                    <a:pt x="3" y="0"/>
                  </a:cubicBezTo>
                  <a:cubicBezTo>
                    <a:pt x="2" y="0"/>
                    <a:pt x="2" y="0"/>
                    <a:pt x="2"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76" name="Freeform 166"/>
            <p:cNvSpPr>
              <a:spLocks/>
            </p:cNvSpPr>
            <p:nvPr/>
          </p:nvSpPr>
          <p:spPr bwMode="auto">
            <a:xfrm>
              <a:off x="14501618" y="6435222"/>
              <a:ext cx="65592" cy="66226"/>
            </a:xfrm>
            <a:custGeom>
              <a:avLst/>
              <a:gdLst>
                <a:gd name="T0" fmla="*/ 3 w 4"/>
                <a:gd name="T1" fmla="*/ 1 h 4"/>
                <a:gd name="T2" fmla="*/ 2 w 4"/>
                <a:gd name="T3" fmla="*/ 1 h 4"/>
                <a:gd name="T4" fmla="*/ 1 w 4"/>
                <a:gd name="T5" fmla="*/ 1 h 4"/>
                <a:gd name="T6" fmla="*/ 1 w 4"/>
                <a:gd name="T7" fmla="*/ 2 h 4"/>
                <a:gd name="T8" fmla="*/ 0 w 4"/>
                <a:gd name="T9" fmla="*/ 3 h 4"/>
                <a:gd name="T10" fmla="*/ 0 w 4"/>
                <a:gd name="T11" fmla="*/ 4 h 4"/>
                <a:gd name="T12" fmla="*/ 1 w 4"/>
                <a:gd name="T13" fmla="*/ 4 h 4"/>
                <a:gd name="T14" fmla="*/ 2 w 4"/>
                <a:gd name="T15" fmla="*/ 3 h 4"/>
                <a:gd name="T16" fmla="*/ 3 w 4"/>
                <a:gd name="T17" fmla="*/ 3 h 4"/>
                <a:gd name="T18" fmla="*/ 3 w 4"/>
                <a:gd name="T19" fmla="*/ 2 h 4"/>
                <a:gd name="T20" fmla="*/ 3 w 4"/>
                <a:gd name="T21" fmla="*/ 1 h 4"/>
                <a:gd name="T22" fmla="*/ 3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1"/>
                  </a:moveTo>
                  <a:cubicBezTo>
                    <a:pt x="3" y="0"/>
                    <a:pt x="2" y="1"/>
                    <a:pt x="2" y="1"/>
                  </a:cubicBezTo>
                  <a:cubicBezTo>
                    <a:pt x="2" y="1"/>
                    <a:pt x="2" y="1"/>
                    <a:pt x="1" y="1"/>
                  </a:cubicBezTo>
                  <a:cubicBezTo>
                    <a:pt x="1" y="2"/>
                    <a:pt x="1" y="2"/>
                    <a:pt x="1" y="2"/>
                  </a:cubicBezTo>
                  <a:cubicBezTo>
                    <a:pt x="0" y="3"/>
                    <a:pt x="0" y="3"/>
                    <a:pt x="0" y="3"/>
                  </a:cubicBezTo>
                  <a:cubicBezTo>
                    <a:pt x="0" y="3"/>
                    <a:pt x="0" y="4"/>
                    <a:pt x="0" y="4"/>
                  </a:cubicBezTo>
                  <a:cubicBezTo>
                    <a:pt x="0" y="4"/>
                    <a:pt x="1" y="4"/>
                    <a:pt x="1" y="4"/>
                  </a:cubicBezTo>
                  <a:cubicBezTo>
                    <a:pt x="1" y="4"/>
                    <a:pt x="1" y="3"/>
                    <a:pt x="2" y="3"/>
                  </a:cubicBezTo>
                  <a:cubicBezTo>
                    <a:pt x="2" y="3"/>
                    <a:pt x="3" y="3"/>
                    <a:pt x="3" y="3"/>
                  </a:cubicBezTo>
                  <a:cubicBezTo>
                    <a:pt x="3" y="3"/>
                    <a:pt x="3" y="3"/>
                    <a:pt x="3" y="2"/>
                  </a:cubicBezTo>
                  <a:cubicBezTo>
                    <a:pt x="3" y="2"/>
                    <a:pt x="4" y="2"/>
                    <a:pt x="3" y="1"/>
                  </a:cubicBezTo>
                  <a:cubicBezTo>
                    <a:pt x="3" y="1"/>
                    <a:pt x="3" y="1"/>
                    <a:pt x="3"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77" name="Freeform 167"/>
            <p:cNvSpPr>
              <a:spLocks/>
            </p:cNvSpPr>
            <p:nvPr/>
          </p:nvSpPr>
          <p:spPr bwMode="auto">
            <a:xfrm>
              <a:off x="14236825" y="6113553"/>
              <a:ext cx="412981" cy="402086"/>
            </a:xfrm>
            <a:custGeom>
              <a:avLst/>
              <a:gdLst>
                <a:gd name="T0" fmla="*/ 5 w 25"/>
                <a:gd name="T1" fmla="*/ 7 h 25"/>
                <a:gd name="T2" fmla="*/ 3 w 25"/>
                <a:gd name="T3" fmla="*/ 7 h 25"/>
                <a:gd name="T4" fmla="*/ 4 w 25"/>
                <a:gd name="T5" fmla="*/ 8 h 25"/>
                <a:gd name="T6" fmla="*/ 4 w 25"/>
                <a:gd name="T7" fmla="*/ 10 h 25"/>
                <a:gd name="T8" fmla="*/ 6 w 25"/>
                <a:gd name="T9" fmla="*/ 11 h 25"/>
                <a:gd name="T10" fmla="*/ 7 w 25"/>
                <a:gd name="T11" fmla="*/ 10 h 25"/>
                <a:gd name="T12" fmla="*/ 9 w 25"/>
                <a:gd name="T13" fmla="*/ 11 h 25"/>
                <a:gd name="T14" fmla="*/ 10 w 25"/>
                <a:gd name="T15" fmla="*/ 12 h 25"/>
                <a:gd name="T16" fmla="*/ 13 w 25"/>
                <a:gd name="T17" fmla="*/ 13 h 25"/>
                <a:gd name="T18" fmla="*/ 16 w 25"/>
                <a:gd name="T19" fmla="*/ 14 h 25"/>
                <a:gd name="T20" fmla="*/ 18 w 25"/>
                <a:gd name="T21" fmla="*/ 16 h 25"/>
                <a:gd name="T22" fmla="*/ 19 w 25"/>
                <a:gd name="T23" fmla="*/ 18 h 25"/>
                <a:gd name="T24" fmla="*/ 20 w 25"/>
                <a:gd name="T25" fmla="*/ 21 h 25"/>
                <a:gd name="T26" fmla="*/ 20 w 25"/>
                <a:gd name="T27" fmla="*/ 23 h 25"/>
                <a:gd name="T28" fmla="*/ 22 w 25"/>
                <a:gd name="T29" fmla="*/ 23 h 25"/>
                <a:gd name="T30" fmla="*/ 24 w 25"/>
                <a:gd name="T31" fmla="*/ 25 h 25"/>
                <a:gd name="T32" fmla="*/ 24 w 25"/>
                <a:gd name="T33" fmla="*/ 21 h 25"/>
                <a:gd name="T34" fmla="*/ 25 w 25"/>
                <a:gd name="T35" fmla="*/ 11 h 25"/>
                <a:gd name="T36" fmla="*/ 25 w 25"/>
                <a:gd name="T37" fmla="*/ 7 h 25"/>
                <a:gd name="T38" fmla="*/ 23 w 25"/>
                <a:gd name="T39" fmla="*/ 6 h 25"/>
                <a:gd name="T40" fmla="*/ 20 w 25"/>
                <a:gd name="T41" fmla="*/ 5 h 25"/>
                <a:gd name="T42" fmla="*/ 19 w 25"/>
                <a:gd name="T43" fmla="*/ 5 h 25"/>
                <a:gd name="T44" fmla="*/ 17 w 25"/>
                <a:gd name="T45" fmla="*/ 4 h 25"/>
                <a:gd name="T46" fmla="*/ 16 w 25"/>
                <a:gd name="T47" fmla="*/ 6 h 25"/>
                <a:gd name="T48" fmla="*/ 14 w 25"/>
                <a:gd name="T49" fmla="*/ 6 h 25"/>
                <a:gd name="T50" fmla="*/ 12 w 25"/>
                <a:gd name="T51" fmla="*/ 7 h 25"/>
                <a:gd name="T52" fmla="*/ 12 w 25"/>
                <a:gd name="T53" fmla="*/ 9 h 25"/>
                <a:gd name="T54" fmla="*/ 10 w 25"/>
                <a:gd name="T55" fmla="*/ 8 h 25"/>
                <a:gd name="T56" fmla="*/ 9 w 25"/>
                <a:gd name="T57" fmla="*/ 6 h 25"/>
                <a:gd name="T58" fmla="*/ 8 w 25"/>
                <a:gd name="T59" fmla="*/ 3 h 25"/>
                <a:gd name="T60" fmla="*/ 7 w 25"/>
                <a:gd name="T61" fmla="*/ 1 h 25"/>
                <a:gd name="T62" fmla="*/ 5 w 25"/>
                <a:gd name="T63" fmla="*/ 1 h 25"/>
                <a:gd name="T64" fmla="*/ 3 w 25"/>
                <a:gd name="T65" fmla="*/ 1 h 25"/>
                <a:gd name="T66" fmla="*/ 1 w 25"/>
                <a:gd name="T67" fmla="*/ 2 h 25"/>
                <a:gd name="T68" fmla="*/ 0 w 25"/>
                <a:gd name="T69" fmla="*/ 3 h 25"/>
                <a:gd name="T70" fmla="*/ 1 w 25"/>
                <a:gd name="T71" fmla="*/ 4 h 25"/>
                <a:gd name="T72" fmla="*/ 2 w 25"/>
                <a:gd name="T73" fmla="*/ 5 h 25"/>
                <a:gd name="T74" fmla="*/ 4 w 25"/>
                <a:gd name="T75" fmla="*/ 6 h 25"/>
                <a:gd name="T76" fmla="*/ 7 w 25"/>
                <a:gd name="T77" fmla="*/ 6 h 25"/>
                <a:gd name="T78" fmla="*/ 5 w 25"/>
                <a:gd name="T7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5">
                  <a:moveTo>
                    <a:pt x="5" y="6"/>
                  </a:moveTo>
                  <a:cubicBezTo>
                    <a:pt x="5" y="7"/>
                    <a:pt x="5" y="7"/>
                    <a:pt x="5" y="7"/>
                  </a:cubicBezTo>
                  <a:cubicBezTo>
                    <a:pt x="4" y="7"/>
                    <a:pt x="4" y="7"/>
                    <a:pt x="4" y="7"/>
                  </a:cubicBezTo>
                  <a:cubicBezTo>
                    <a:pt x="3" y="7"/>
                    <a:pt x="3" y="7"/>
                    <a:pt x="3" y="7"/>
                  </a:cubicBezTo>
                  <a:cubicBezTo>
                    <a:pt x="2" y="7"/>
                    <a:pt x="3" y="8"/>
                    <a:pt x="3" y="8"/>
                  </a:cubicBezTo>
                  <a:cubicBezTo>
                    <a:pt x="3" y="8"/>
                    <a:pt x="4" y="8"/>
                    <a:pt x="4" y="8"/>
                  </a:cubicBezTo>
                  <a:cubicBezTo>
                    <a:pt x="4" y="9"/>
                    <a:pt x="4" y="9"/>
                    <a:pt x="4" y="9"/>
                  </a:cubicBezTo>
                  <a:cubicBezTo>
                    <a:pt x="5" y="10"/>
                    <a:pt x="4" y="10"/>
                    <a:pt x="4" y="10"/>
                  </a:cubicBezTo>
                  <a:cubicBezTo>
                    <a:pt x="4" y="11"/>
                    <a:pt x="4" y="11"/>
                    <a:pt x="5" y="11"/>
                  </a:cubicBezTo>
                  <a:cubicBezTo>
                    <a:pt x="5" y="12"/>
                    <a:pt x="6" y="11"/>
                    <a:pt x="6" y="11"/>
                  </a:cubicBezTo>
                  <a:cubicBezTo>
                    <a:pt x="6" y="11"/>
                    <a:pt x="6" y="11"/>
                    <a:pt x="7" y="10"/>
                  </a:cubicBezTo>
                  <a:cubicBezTo>
                    <a:pt x="7" y="10"/>
                    <a:pt x="7" y="10"/>
                    <a:pt x="7" y="10"/>
                  </a:cubicBezTo>
                  <a:cubicBezTo>
                    <a:pt x="8" y="10"/>
                    <a:pt x="7" y="11"/>
                    <a:pt x="8" y="11"/>
                  </a:cubicBezTo>
                  <a:cubicBezTo>
                    <a:pt x="8" y="11"/>
                    <a:pt x="8" y="11"/>
                    <a:pt x="9" y="11"/>
                  </a:cubicBezTo>
                  <a:cubicBezTo>
                    <a:pt x="9" y="11"/>
                    <a:pt x="9" y="11"/>
                    <a:pt x="9" y="11"/>
                  </a:cubicBezTo>
                  <a:cubicBezTo>
                    <a:pt x="10" y="12"/>
                    <a:pt x="9" y="12"/>
                    <a:pt x="10" y="12"/>
                  </a:cubicBezTo>
                  <a:cubicBezTo>
                    <a:pt x="10" y="12"/>
                    <a:pt x="10" y="12"/>
                    <a:pt x="11" y="12"/>
                  </a:cubicBezTo>
                  <a:cubicBezTo>
                    <a:pt x="12" y="13"/>
                    <a:pt x="12" y="13"/>
                    <a:pt x="13" y="13"/>
                  </a:cubicBezTo>
                  <a:cubicBezTo>
                    <a:pt x="14" y="13"/>
                    <a:pt x="14" y="13"/>
                    <a:pt x="14" y="13"/>
                  </a:cubicBezTo>
                  <a:cubicBezTo>
                    <a:pt x="15" y="14"/>
                    <a:pt x="16" y="13"/>
                    <a:pt x="16" y="14"/>
                  </a:cubicBezTo>
                  <a:cubicBezTo>
                    <a:pt x="16" y="14"/>
                    <a:pt x="16" y="14"/>
                    <a:pt x="17" y="15"/>
                  </a:cubicBezTo>
                  <a:cubicBezTo>
                    <a:pt x="17" y="15"/>
                    <a:pt x="18" y="15"/>
                    <a:pt x="18" y="16"/>
                  </a:cubicBezTo>
                  <a:cubicBezTo>
                    <a:pt x="18" y="16"/>
                    <a:pt x="18" y="16"/>
                    <a:pt x="18" y="17"/>
                  </a:cubicBezTo>
                  <a:cubicBezTo>
                    <a:pt x="18" y="17"/>
                    <a:pt x="19" y="18"/>
                    <a:pt x="19" y="18"/>
                  </a:cubicBezTo>
                  <a:cubicBezTo>
                    <a:pt x="19" y="18"/>
                    <a:pt x="19" y="19"/>
                    <a:pt x="19" y="19"/>
                  </a:cubicBezTo>
                  <a:cubicBezTo>
                    <a:pt x="20" y="20"/>
                    <a:pt x="20" y="20"/>
                    <a:pt x="20" y="21"/>
                  </a:cubicBezTo>
                  <a:cubicBezTo>
                    <a:pt x="20" y="21"/>
                    <a:pt x="20" y="21"/>
                    <a:pt x="20" y="22"/>
                  </a:cubicBezTo>
                  <a:cubicBezTo>
                    <a:pt x="20" y="22"/>
                    <a:pt x="19" y="23"/>
                    <a:pt x="20" y="23"/>
                  </a:cubicBezTo>
                  <a:cubicBezTo>
                    <a:pt x="20" y="23"/>
                    <a:pt x="20" y="23"/>
                    <a:pt x="21" y="23"/>
                  </a:cubicBezTo>
                  <a:cubicBezTo>
                    <a:pt x="21" y="23"/>
                    <a:pt x="22" y="23"/>
                    <a:pt x="22" y="23"/>
                  </a:cubicBezTo>
                  <a:cubicBezTo>
                    <a:pt x="23" y="23"/>
                    <a:pt x="23" y="23"/>
                    <a:pt x="23" y="24"/>
                  </a:cubicBezTo>
                  <a:cubicBezTo>
                    <a:pt x="23" y="24"/>
                    <a:pt x="24" y="25"/>
                    <a:pt x="24" y="25"/>
                  </a:cubicBezTo>
                  <a:cubicBezTo>
                    <a:pt x="24" y="25"/>
                    <a:pt x="24" y="25"/>
                    <a:pt x="24" y="25"/>
                  </a:cubicBezTo>
                  <a:cubicBezTo>
                    <a:pt x="24" y="21"/>
                    <a:pt x="24" y="21"/>
                    <a:pt x="24" y="21"/>
                  </a:cubicBezTo>
                  <a:cubicBezTo>
                    <a:pt x="25" y="16"/>
                    <a:pt x="25" y="16"/>
                    <a:pt x="25" y="16"/>
                  </a:cubicBezTo>
                  <a:cubicBezTo>
                    <a:pt x="25" y="11"/>
                    <a:pt x="25" y="11"/>
                    <a:pt x="25" y="11"/>
                  </a:cubicBezTo>
                  <a:cubicBezTo>
                    <a:pt x="25" y="7"/>
                    <a:pt x="25" y="7"/>
                    <a:pt x="25" y="7"/>
                  </a:cubicBezTo>
                  <a:cubicBezTo>
                    <a:pt x="25" y="7"/>
                    <a:pt x="25" y="7"/>
                    <a:pt x="25" y="7"/>
                  </a:cubicBezTo>
                  <a:cubicBezTo>
                    <a:pt x="25" y="7"/>
                    <a:pt x="25" y="6"/>
                    <a:pt x="24" y="6"/>
                  </a:cubicBezTo>
                  <a:cubicBezTo>
                    <a:pt x="24" y="6"/>
                    <a:pt x="23" y="6"/>
                    <a:pt x="23" y="6"/>
                  </a:cubicBezTo>
                  <a:cubicBezTo>
                    <a:pt x="23" y="6"/>
                    <a:pt x="22" y="6"/>
                    <a:pt x="22" y="6"/>
                  </a:cubicBezTo>
                  <a:cubicBezTo>
                    <a:pt x="21" y="6"/>
                    <a:pt x="21" y="6"/>
                    <a:pt x="20" y="5"/>
                  </a:cubicBezTo>
                  <a:cubicBezTo>
                    <a:pt x="20" y="5"/>
                    <a:pt x="20" y="5"/>
                    <a:pt x="20" y="5"/>
                  </a:cubicBezTo>
                  <a:cubicBezTo>
                    <a:pt x="20" y="5"/>
                    <a:pt x="19" y="5"/>
                    <a:pt x="19" y="5"/>
                  </a:cubicBezTo>
                  <a:cubicBezTo>
                    <a:pt x="19" y="4"/>
                    <a:pt x="19" y="4"/>
                    <a:pt x="18" y="4"/>
                  </a:cubicBezTo>
                  <a:cubicBezTo>
                    <a:pt x="18" y="4"/>
                    <a:pt x="18" y="4"/>
                    <a:pt x="17" y="4"/>
                  </a:cubicBezTo>
                  <a:cubicBezTo>
                    <a:pt x="17" y="4"/>
                    <a:pt x="16" y="4"/>
                    <a:pt x="16" y="4"/>
                  </a:cubicBezTo>
                  <a:cubicBezTo>
                    <a:pt x="16" y="5"/>
                    <a:pt x="16" y="5"/>
                    <a:pt x="16" y="6"/>
                  </a:cubicBezTo>
                  <a:cubicBezTo>
                    <a:pt x="16" y="6"/>
                    <a:pt x="15" y="6"/>
                    <a:pt x="15" y="6"/>
                  </a:cubicBezTo>
                  <a:cubicBezTo>
                    <a:pt x="15" y="6"/>
                    <a:pt x="14" y="6"/>
                    <a:pt x="14" y="6"/>
                  </a:cubicBezTo>
                  <a:cubicBezTo>
                    <a:pt x="13" y="6"/>
                    <a:pt x="13" y="7"/>
                    <a:pt x="13" y="7"/>
                  </a:cubicBezTo>
                  <a:cubicBezTo>
                    <a:pt x="13" y="7"/>
                    <a:pt x="13" y="7"/>
                    <a:pt x="12" y="7"/>
                  </a:cubicBezTo>
                  <a:cubicBezTo>
                    <a:pt x="12" y="8"/>
                    <a:pt x="13" y="8"/>
                    <a:pt x="12" y="8"/>
                  </a:cubicBezTo>
                  <a:cubicBezTo>
                    <a:pt x="12" y="8"/>
                    <a:pt x="12" y="9"/>
                    <a:pt x="12" y="9"/>
                  </a:cubicBezTo>
                  <a:cubicBezTo>
                    <a:pt x="11" y="9"/>
                    <a:pt x="11" y="9"/>
                    <a:pt x="10" y="9"/>
                  </a:cubicBezTo>
                  <a:cubicBezTo>
                    <a:pt x="10" y="8"/>
                    <a:pt x="10" y="8"/>
                    <a:pt x="10" y="8"/>
                  </a:cubicBezTo>
                  <a:cubicBezTo>
                    <a:pt x="9" y="7"/>
                    <a:pt x="9" y="7"/>
                    <a:pt x="9" y="7"/>
                  </a:cubicBezTo>
                  <a:cubicBezTo>
                    <a:pt x="9" y="6"/>
                    <a:pt x="9" y="6"/>
                    <a:pt x="9" y="6"/>
                  </a:cubicBezTo>
                  <a:cubicBezTo>
                    <a:pt x="9" y="5"/>
                    <a:pt x="9" y="5"/>
                    <a:pt x="9" y="4"/>
                  </a:cubicBezTo>
                  <a:cubicBezTo>
                    <a:pt x="8" y="3"/>
                    <a:pt x="8" y="3"/>
                    <a:pt x="8" y="3"/>
                  </a:cubicBezTo>
                  <a:cubicBezTo>
                    <a:pt x="8" y="2"/>
                    <a:pt x="8" y="2"/>
                    <a:pt x="8" y="2"/>
                  </a:cubicBezTo>
                  <a:cubicBezTo>
                    <a:pt x="7" y="1"/>
                    <a:pt x="7" y="1"/>
                    <a:pt x="7" y="1"/>
                  </a:cubicBezTo>
                  <a:cubicBezTo>
                    <a:pt x="6" y="1"/>
                    <a:pt x="6" y="1"/>
                    <a:pt x="6" y="1"/>
                  </a:cubicBezTo>
                  <a:cubicBezTo>
                    <a:pt x="5" y="1"/>
                    <a:pt x="5" y="1"/>
                    <a:pt x="5" y="1"/>
                  </a:cubicBezTo>
                  <a:cubicBezTo>
                    <a:pt x="4" y="0"/>
                    <a:pt x="4" y="0"/>
                    <a:pt x="4" y="0"/>
                  </a:cubicBezTo>
                  <a:cubicBezTo>
                    <a:pt x="3" y="0"/>
                    <a:pt x="3" y="0"/>
                    <a:pt x="3" y="1"/>
                  </a:cubicBezTo>
                  <a:cubicBezTo>
                    <a:pt x="3" y="1"/>
                    <a:pt x="2" y="1"/>
                    <a:pt x="2" y="1"/>
                  </a:cubicBezTo>
                  <a:cubicBezTo>
                    <a:pt x="1" y="1"/>
                    <a:pt x="1" y="1"/>
                    <a:pt x="1" y="2"/>
                  </a:cubicBezTo>
                  <a:cubicBezTo>
                    <a:pt x="0" y="2"/>
                    <a:pt x="1" y="2"/>
                    <a:pt x="0" y="2"/>
                  </a:cubicBezTo>
                  <a:cubicBezTo>
                    <a:pt x="0" y="3"/>
                    <a:pt x="0" y="3"/>
                    <a:pt x="0" y="3"/>
                  </a:cubicBezTo>
                  <a:cubicBezTo>
                    <a:pt x="0" y="3"/>
                    <a:pt x="0" y="4"/>
                    <a:pt x="0" y="4"/>
                  </a:cubicBezTo>
                  <a:cubicBezTo>
                    <a:pt x="0" y="4"/>
                    <a:pt x="1" y="4"/>
                    <a:pt x="1" y="4"/>
                  </a:cubicBezTo>
                  <a:cubicBezTo>
                    <a:pt x="2" y="4"/>
                    <a:pt x="2" y="4"/>
                    <a:pt x="2" y="4"/>
                  </a:cubicBezTo>
                  <a:cubicBezTo>
                    <a:pt x="2" y="4"/>
                    <a:pt x="2" y="5"/>
                    <a:pt x="2" y="5"/>
                  </a:cubicBezTo>
                  <a:cubicBezTo>
                    <a:pt x="2" y="5"/>
                    <a:pt x="3" y="5"/>
                    <a:pt x="3" y="6"/>
                  </a:cubicBezTo>
                  <a:cubicBezTo>
                    <a:pt x="3" y="6"/>
                    <a:pt x="3" y="6"/>
                    <a:pt x="4" y="6"/>
                  </a:cubicBezTo>
                  <a:cubicBezTo>
                    <a:pt x="5" y="6"/>
                    <a:pt x="5" y="6"/>
                    <a:pt x="6" y="6"/>
                  </a:cubicBezTo>
                  <a:cubicBezTo>
                    <a:pt x="6" y="6"/>
                    <a:pt x="6" y="6"/>
                    <a:pt x="7" y="6"/>
                  </a:cubicBezTo>
                  <a:cubicBezTo>
                    <a:pt x="7" y="6"/>
                    <a:pt x="7" y="6"/>
                    <a:pt x="7" y="7"/>
                  </a:cubicBezTo>
                  <a:cubicBezTo>
                    <a:pt x="7" y="7"/>
                    <a:pt x="6" y="6"/>
                    <a:pt x="5" y="6"/>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78" name="Freeform 168"/>
            <p:cNvSpPr>
              <a:spLocks/>
            </p:cNvSpPr>
            <p:nvPr/>
          </p:nvSpPr>
          <p:spPr bwMode="auto">
            <a:xfrm>
              <a:off x="16136538" y="6870421"/>
              <a:ext cx="34010" cy="49670"/>
            </a:xfrm>
            <a:custGeom>
              <a:avLst/>
              <a:gdLst>
                <a:gd name="T0" fmla="*/ 2 w 2"/>
                <a:gd name="T1" fmla="*/ 2 h 3"/>
                <a:gd name="T2" fmla="*/ 2 w 2"/>
                <a:gd name="T3" fmla="*/ 0 h 3"/>
                <a:gd name="T4" fmla="*/ 1 w 2"/>
                <a:gd name="T5" fmla="*/ 0 h 3"/>
                <a:gd name="T6" fmla="*/ 0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0"/>
                  </a:cubicBezTo>
                  <a:cubicBezTo>
                    <a:pt x="2" y="0"/>
                    <a:pt x="2" y="0"/>
                    <a:pt x="1" y="0"/>
                  </a:cubicBezTo>
                  <a:cubicBezTo>
                    <a:pt x="1" y="0"/>
                    <a:pt x="1" y="0"/>
                    <a:pt x="0" y="0"/>
                  </a:cubicBezTo>
                  <a:cubicBezTo>
                    <a:pt x="0" y="1"/>
                    <a:pt x="0" y="1"/>
                    <a:pt x="0" y="1"/>
                  </a:cubicBezTo>
                  <a:cubicBezTo>
                    <a:pt x="0" y="2"/>
                    <a:pt x="0" y="2"/>
                    <a:pt x="0" y="2"/>
                  </a:cubicBezTo>
                  <a:cubicBezTo>
                    <a:pt x="1" y="3"/>
                    <a:pt x="1" y="2"/>
                    <a:pt x="2"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79" name="Freeform 169"/>
            <p:cNvSpPr>
              <a:spLocks/>
            </p:cNvSpPr>
            <p:nvPr/>
          </p:nvSpPr>
          <p:spPr bwMode="auto">
            <a:xfrm>
              <a:off x="16070946" y="6903534"/>
              <a:ext cx="65592" cy="63861"/>
            </a:xfrm>
            <a:custGeom>
              <a:avLst/>
              <a:gdLst>
                <a:gd name="T0" fmla="*/ 0 w 4"/>
                <a:gd name="T1" fmla="*/ 4 h 4"/>
                <a:gd name="T2" fmla="*/ 2 w 4"/>
                <a:gd name="T3" fmla="*/ 4 h 4"/>
                <a:gd name="T4" fmla="*/ 3 w 4"/>
                <a:gd name="T5" fmla="*/ 3 h 4"/>
                <a:gd name="T6" fmla="*/ 4 w 4"/>
                <a:gd name="T7" fmla="*/ 3 h 4"/>
                <a:gd name="T8" fmla="*/ 4 w 4"/>
                <a:gd name="T9" fmla="*/ 1 h 4"/>
                <a:gd name="T10" fmla="*/ 3 w 4"/>
                <a:gd name="T11" fmla="*/ 1 h 4"/>
                <a:gd name="T12" fmla="*/ 2 w 4"/>
                <a:gd name="T13" fmla="*/ 1 h 4"/>
                <a:gd name="T14" fmla="*/ 1 w 4"/>
                <a:gd name="T15" fmla="*/ 1 h 4"/>
                <a:gd name="T16" fmla="*/ 0 w 4"/>
                <a:gd name="T17" fmla="*/ 2 h 4"/>
                <a:gd name="T18" fmla="*/ 0 w 4"/>
                <a:gd name="T19" fmla="*/ 3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4"/>
                    <a:pt x="1" y="4"/>
                    <a:pt x="2" y="4"/>
                  </a:cubicBezTo>
                  <a:cubicBezTo>
                    <a:pt x="2" y="4"/>
                    <a:pt x="3" y="4"/>
                    <a:pt x="3" y="3"/>
                  </a:cubicBezTo>
                  <a:cubicBezTo>
                    <a:pt x="3" y="3"/>
                    <a:pt x="4" y="3"/>
                    <a:pt x="4" y="3"/>
                  </a:cubicBezTo>
                  <a:cubicBezTo>
                    <a:pt x="4" y="2"/>
                    <a:pt x="4" y="2"/>
                    <a:pt x="4" y="1"/>
                  </a:cubicBezTo>
                  <a:cubicBezTo>
                    <a:pt x="4" y="1"/>
                    <a:pt x="4" y="1"/>
                    <a:pt x="3" y="1"/>
                  </a:cubicBezTo>
                  <a:cubicBezTo>
                    <a:pt x="3" y="0"/>
                    <a:pt x="3" y="0"/>
                    <a:pt x="2" y="1"/>
                  </a:cubicBezTo>
                  <a:cubicBezTo>
                    <a:pt x="2" y="1"/>
                    <a:pt x="2" y="1"/>
                    <a:pt x="1" y="1"/>
                  </a:cubicBezTo>
                  <a:cubicBezTo>
                    <a:pt x="1" y="2"/>
                    <a:pt x="0" y="2"/>
                    <a:pt x="0" y="2"/>
                  </a:cubicBezTo>
                  <a:cubicBezTo>
                    <a:pt x="0" y="3"/>
                    <a:pt x="0" y="3"/>
                    <a:pt x="0" y="3"/>
                  </a:cubicBezTo>
                  <a:cubicBezTo>
                    <a:pt x="0" y="3"/>
                    <a:pt x="0" y="4"/>
                    <a:pt x="0" y="4"/>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80" name="Freeform 170"/>
            <p:cNvSpPr>
              <a:spLocks/>
            </p:cNvSpPr>
            <p:nvPr/>
          </p:nvSpPr>
          <p:spPr bwMode="auto">
            <a:xfrm>
              <a:off x="16087952" y="6983951"/>
              <a:ext cx="34010" cy="16557"/>
            </a:xfrm>
            <a:custGeom>
              <a:avLst/>
              <a:gdLst>
                <a:gd name="T0" fmla="*/ 1 w 2"/>
                <a:gd name="T1" fmla="*/ 0 h 1"/>
                <a:gd name="T2" fmla="*/ 0 w 2"/>
                <a:gd name="T3" fmla="*/ 1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1"/>
                  </a:cubicBezTo>
                  <a:cubicBezTo>
                    <a:pt x="0" y="1"/>
                    <a:pt x="1" y="1"/>
                    <a:pt x="1" y="1"/>
                  </a:cubicBezTo>
                  <a:cubicBezTo>
                    <a:pt x="1" y="1"/>
                    <a:pt x="1" y="1"/>
                    <a:pt x="2" y="1"/>
                  </a:cubicBezTo>
                  <a:cubicBezTo>
                    <a:pt x="2" y="0"/>
                    <a:pt x="2" y="0"/>
                    <a:pt x="2" y="0"/>
                  </a:cubicBezTo>
                  <a:cubicBezTo>
                    <a:pt x="2" y="0"/>
                    <a:pt x="1"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81" name="Freeform 171"/>
            <p:cNvSpPr>
              <a:spLocks/>
            </p:cNvSpPr>
            <p:nvPr/>
          </p:nvSpPr>
          <p:spPr bwMode="auto">
            <a:xfrm>
              <a:off x="9033263" y="2553908"/>
              <a:ext cx="429987" cy="144279"/>
            </a:xfrm>
            <a:custGeom>
              <a:avLst/>
              <a:gdLst>
                <a:gd name="T0" fmla="*/ 2 w 26"/>
                <a:gd name="T1" fmla="*/ 3 h 9"/>
                <a:gd name="T2" fmla="*/ 3 w 26"/>
                <a:gd name="T3" fmla="*/ 4 h 9"/>
                <a:gd name="T4" fmla="*/ 5 w 26"/>
                <a:gd name="T5" fmla="*/ 5 h 9"/>
                <a:gd name="T6" fmla="*/ 6 w 26"/>
                <a:gd name="T7" fmla="*/ 5 h 9"/>
                <a:gd name="T8" fmla="*/ 7 w 26"/>
                <a:gd name="T9" fmla="*/ 4 h 9"/>
                <a:gd name="T10" fmla="*/ 9 w 26"/>
                <a:gd name="T11" fmla="*/ 5 h 9"/>
                <a:gd name="T12" fmla="*/ 8 w 26"/>
                <a:gd name="T13" fmla="*/ 5 h 9"/>
                <a:gd name="T14" fmla="*/ 6 w 26"/>
                <a:gd name="T15" fmla="*/ 6 h 9"/>
                <a:gd name="T16" fmla="*/ 8 w 26"/>
                <a:gd name="T17" fmla="*/ 6 h 9"/>
                <a:gd name="T18" fmla="*/ 8 w 26"/>
                <a:gd name="T19" fmla="*/ 8 h 9"/>
                <a:gd name="T20" fmla="*/ 9 w 26"/>
                <a:gd name="T21" fmla="*/ 8 h 9"/>
                <a:gd name="T22" fmla="*/ 12 w 26"/>
                <a:gd name="T23" fmla="*/ 9 h 9"/>
                <a:gd name="T24" fmla="*/ 13 w 26"/>
                <a:gd name="T25" fmla="*/ 7 h 9"/>
                <a:gd name="T26" fmla="*/ 14 w 26"/>
                <a:gd name="T27" fmla="*/ 5 h 9"/>
                <a:gd name="T28" fmla="*/ 14 w 26"/>
                <a:gd name="T29" fmla="*/ 5 h 9"/>
                <a:gd name="T30" fmla="*/ 15 w 26"/>
                <a:gd name="T31" fmla="*/ 5 h 9"/>
                <a:gd name="T32" fmla="*/ 17 w 26"/>
                <a:gd name="T33" fmla="*/ 6 h 9"/>
                <a:gd name="T34" fmla="*/ 18 w 26"/>
                <a:gd name="T35" fmla="*/ 8 h 9"/>
                <a:gd name="T36" fmla="*/ 20 w 26"/>
                <a:gd name="T37" fmla="*/ 6 h 9"/>
                <a:gd name="T38" fmla="*/ 20 w 26"/>
                <a:gd name="T39" fmla="*/ 5 h 9"/>
                <a:gd name="T40" fmla="*/ 18 w 26"/>
                <a:gd name="T41" fmla="*/ 4 h 9"/>
                <a:gd name="T42" fmla="*/ 15 w 26"/>
                <a:gd name="T43" fmla="*/ 3 h 9"/>
                <a:gd name="T44" fmla="*/ 16 w 26"/>
                <a:gd name="T45" fmla="*/ 2 h 9"/>
                <a:gd name="T46" fmla="*/ 17 w 26"/>
                <a:gd name="T47" fmla="*/ 3 h 9"/>
                <a:gd name="T48" fmla="*/ 20 w 26"/>
                <a:gd name="T49" fmla="*/ 3 h 9"/>
                <a:gd name="T50" fmla="*/ 23 w 26"/>
                <a:gd name="T51" fmla="*/ 3 h 9"/>
                <a:gd name="T52" fmla="*/ 25 w 26"/>
                <a:gd name="T53" fmla="*/ 3 h 9"/>
                <a:gd name="T54" fmla="*/ 26 w 26"/>
                <a:gd name="T55" fmla="*/ 2 h 9"/>
                <a:gd name="T56" fmla="*/ 24 w 26"/>
                <a:gd name="T57" fmla="*/ 1 h 9"/>
                <a:gd name="T58" fmla="*/ 22 w 26"/>
                <a:gd name="T59" fmla="*/ 1 h 9"/>
                <a:gd name="T60" fmla="*/ 19 w 26"/>
                <a:gd name="T61" fmla="*/ 1 h 9"/>
                <a:gd name="T62" fmla="*/ 14 w 26"/>
                <a:gd name="T63" fmla="*/ 1 h 9"/>
                <a:gd name="T64" fmla="*/ 13 w 26"/>
                <a:gd name="T65" fmla="*/ 2 h 9"/>
                <a:gd name="T66" fmla="*/ 13 w 26"/>
                <a:gd name="T67" fmla="*/ 3 h 9"/>
                <a:gd name="T68" fmla="*/ 11 w 26"/>
                <a:gd name="T69" fmla="*/ 2 h 9"/>
                <a:gd name="T70" fmla="*/ 9 w 26"/>
                <a:gd name="T71" fmla="*/ 2 h 9"/>
                <a:gd name="T72" fmla="*/ 9 w 26"/>
                <a:gd name="T73" fmla="*/ 4 h 9"/>
                <a:gd name="T74" fmla="*/ 8 w 26"/>
                <a:gd name="T75" fmla="*/ 3 h 9"/>
                <a:gd name="T76" fmla="*/ 7 w 26"/>
                <a:gd name="T77" fmla="*/ 2 h 9"/>
                <a:gd name="T78" fmla="*/ 5 w 26"/>
                <a:gd name="T79" fmla="*/ 3 h 9"/>
                <a:gd name="T80" fmla="*/ 4 w 26"/>
                <a:gd name="T81" fmla="*/ 2 h 9"/>
                <a:gd name="T82" fmla="*/ 1 w 26"/>
                <a:gd name="T83" fmla="*/ 2 h 9"/>
                <a:gd name="T84" fmla="*/ 1 w 26"/>
                <a:gd name="T8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9">
                  <a:moveTo>
                    <a:pt x="1" y="3"/>
                  </a:moveTo>
                  <a:cubicBezTo>
                    <a:pt x="1" y="3"/>
                    <a:pt x="2" y="3"/>
                    <a:pt x="2" y="3"/>
                  </a:cubicBezTo>
                  <a:cubicBezTo>
                    <a:pt x="2" y="3"/>
                    <a:pt x="3" y="3"/>
                    <a:pt x="3" y="4"/>
                  </a:cubicBezTo>
                  <a:cubicBezTo>
                    <a:pt x="3" y="4"/>
                    <a:pt x="3" y="4"/>
                    <a:pt x="3" y="4"/>
                  </a:cubicBezTo>
                  <a:cubicBezTo>
                    <a:pt x="4" y="5"/>
                    <a:pt x="4" y="4"/>
                    <a:pt x="4" y="4"/>
                  </a:cubicBezTo>
                  <a:cubicBezTo>
                    <a:pt x="5" y="4"/>
                    <a:pt x="5" y="5"/>
                    <a:pt x="5" y="5"/>
                  </a:cubicBezTo>
                  <a:cubicBezTo>
                    <a:pt x="5" y="5"/>
                    <a:pt x="5" y="5"/>
                    <a:pt x="5" y="5"/>
                  </a:cubicBezTo>
                  <a:cubicBezTo>
                    <a:pt x="5" y="5"/>
                    <a:pt x="6" y="5"/>
                    <a:pt x="6" y="5"/>
                  </a:cubicBezTo>
                  <a:cubicBezTo>
                    <a:pt x="6" y="5"/>
                    <a:pt x="6" y="5"/>
                    <a:pt x="6" y="5"/>
                  </a:cubicBezTo>
                  <a:cubicBezTo>
                    <a:pt x="7" y="5"/>
                    <a:pt x="7" y="4"/>
                    <a:pt x="7" y="4"/>
                  </a:cubicBezTo>
                  <a:cubicBezTo>
                    <a:pt x="8" y="4"/>
                    <a:pt x="8" y="4"/>
                    <a:pt x="9" y="4"/>
                  </a:cubicBezTo>
                  <a:cubicBezTo>
                    <a:pt x="9" y="5"/>
                    <a:pt x="9" y="5"/>
                    <a:pt x="9" y="5"/>
                  </a:cubicBezTo>
                  <a:cubicBezTo>
                    <a:pt x="9" y="5"/>
                    <a:pt x="9" y="5"/>
                    <a:pt x="9" y="5"/>
                  </a:cubicBezTo>
                  <a:cubicBezTo>
                    <a:pt x="8" y="5"/>
                    <a:pt x="8" y="5"/>
                    <a:pt x="8" y="5"/>
                  </a:cubicBezTo>
                  <a:cubicBezTo>
                    <a:pt x="7" y="5"/>
                    <a:pt x="7" y="5"/>
                    <a:pt x="7" y="6"/>
                  </a:cubicBezTo>
                  <a:cubicBezTo>
                    <a:pt x="7" y="6"/>
                    <a:pt x="6" y="6"/>
                    <a:pt x="6" y="6"/>
                  </a:cubicBezTo>
                  <a:cubicBezTo>
                    <a:pt x="6" y="6"/>
                    <a:pt x="6" y="6"/>
                    <a:pt x="7" y="6"/>
                  </a:cubicBezTo>
                  <a:cubicBezTo>
                    <a:pt x="7" y="7"/>
                    <a:pt x="8" y="6"/>
                    <a:pt x="8" y="6"/>
                  </a:cubicBezTo>
                  <a:cubicBezTo>
                    <a:pt x="8" y="7"/>
                    <a:pt x="7" y="7"/>
                    <a:pt x="7" y="7"/>
                  </a:cubicBezTo>
                  <a:cubicBezTo>
                    <a:pt x="7" y="7"/>
                    <a:pt x="7" y="7"/>
                    <a:pt x="8" y="8"/>
                  </a:cubicBezTo>
                  <a:cubicBezTo>
                    <a:pt x="8" y="8"/>
                    <a:pt x="8" y="7"/>
                    <a:pt x="8" y="7"/>
                  </a:cubicBezTo>
                  <a:cubicBezTo>
                    <a:pt x="9" y="7"/>
                    <a:pt x="9" y="8"/>
                    <a:pt x="9" y="8"/>
                  </a:cubicBezTo>
                  <a:cubicBezTo>
                    <a:pt x="10" y="8"/>
                    <a:pt x="10" y="8"/>
                    <a:pt x="10" y="9"/>
                  </a:cubicBezTo>
                  <a:cubicBezTo>
                    <a:pt x="11" y="9"/>
                    <a:pt x="11" y="9"/>
                    <a:pt x="12" y="9"/>
                  </a:cubicBezTo>
                  <a:cubicBezTo>
                    <a:pt x="12" y="9"/>
                    <a:pt x="12" y="9"/>
                    <a:pt x="12" y="8"/>
                  </a:cubicBezTo>
                  <a:cubicBezTo>
                    <a:pt x="13" y="8"/>
                    <a:pt x="13" y="8"/>
                    <a:pt x="13" y="7"/>
                  </a:cubicBezTo>
                  <a:cubicBezTo>
                    <a:pt x="13" y="7"/>
                    <a:pt x="13" y="7"/>
                    <a:pt x="14" y="7"/>
                  </a:cubicBezTo>
                  <a:cubicBezTo>
                    <a:pt x="14" y="6"/>
                    <a:pt x="14" y="6"/>
                    <a:pt x="14" y="5"/>
                  </a:cubicBezTo>
                  <a:cubicBezTo>
                    <a:pt x="14" y="5"/>
                    <a:pt x="14" y="5"/>
                    <a:pt x="14" y="5"/>
                  </a:cubicBezTo>
                  <a:cubicBezTo>
                    <a:pt x="14" y="5"/>
                    <a:pt x="14" y="5"/>
                    <a:pt x="14" y="5"/>
                  </a:cubicBezTo>
                  <a:cubicBezTo>
                    <a:pt x="14" y="4"/>
                    <a:pt x="15" y="5"/>
                    <a:pt x="15" y="5"/>
                  </a:cubicBezTo>
                  <a:cubicBezTo>
                    <a:pt x="15" y="5"/>
                    <a:pt x="15" y="5"/>
                    <a:pt x="15" y="5"/>
                  </a:cubicBezTo>
                  <a:cubicBezTo>
                    <a:pt x="16" y="5"/>
                    <a:pt x="16" y="5"/>
                    <a:pt x="16" y="5"/>
                  </a:cubicBezTo>
                  <a:cubicBezTo>
                    <a:pt x="17" y="6"/>
                    <a:pt x="17" y="6"/>
                    <a:pt x="17" y="6"/>
                  </a:cubicBezTo>
                  <a:cubicBezTo>
                    <a:pt x="17" y="7"/>
                    <a:pt x="17" y="7"/>
                    <a:pt x="18" y="7"/>
                  </a:cubicBezTo>
                  <a:cubicBezTo>
                    <a:pt x="18" y="8"/>
                    <a:pt x="18" y="8"/>
                    <a:pt x="18" y="8"/>
                  </a:cubicBezTo>
                  <a:cubicBezTo>
                    <a:pt x="19" y="8"/>
                    <a:pt x="19" y="7"/>
                    <a:pt x="20" y="7"/>
                  </a:cubicBezTo>
                  <a:cubicBezTo>
                    <a:pt x="20" y="7"/>
                    <a:pt x="20" y="6"/>
                    <a:pt x="20" y="6"/>
                  </a:cubicBezTo>
                  <a:cubicBezTo>
                    <a:pt x="20" y="5"/>
                    <a:pt x="20" y="5"/>
                    <a:pt x="20" y="5"/>
                  </a:cubicBezTo>
                  <a:cubicBezTo>
                    <a:pt x="20" y="5"/>
                    <a:pt x="20" y="5"/>
                    <a:pt x="20" y="5"/>
                  </a:cubicBezTo>
                  <a:cubicBezTo>
                    <a:pt x="19" y="5"/>
                    <a:pt x="19" y="4"/>
                    <a:pt x="19" y="4"/>
                  </a:cubicBezTo>
                  <a:cubicBezTo>
                    <a:pt x="19" y="4"/>
                    <a:pt x="18" y="4"/>
                    <a:pt x="18" y="4"/>
                  </a:cubicBezTo>
                  <a:cubicBezTo>
                    <a:pt x="17" y="4"/>
                    <a:pt x="17" y="3"/>
                    <a:pt x="17" y="3"/>
                  </a:cubicBezTo>
                  <a:cubicBezTo>
                    <a:pt x="16" y="3"/>
                    <a:pt x="16" y="3"/>
                    <a:pt x="15" y="3"/>
                  </a:cubicBezTo>
                  <a:cubicBezTo>
                    <a:pt x="15" y="3"/>
                    <a:pt x="15" y="3"/>
                    <a:pt x="15" y="3"/>
                  </a:cubicBezTo>
                  <a:cubicBezTo>
                    <a:pt x="15" y="2"/>
                    <a:pt x="15" y="3"/>
                    <a:pt x="16" y="2"/>
                  </a:cubicBezTo>
                  <a:cubicBezTo>
                    <a:pt x="16" y="2"/>
                    <a:pt x="17" y="2"/>
                    <a:pt x="17" y="2"/>
                  </a:cubicBezTo>
                  <a:cubicBezTo>
                    <a:pt x="17" y="2"/>
                    <a:pt x="17" y="3"/>
                    <a:pt x="17" y="3"/>
                  </a:cubicBezTo>
                  <a:cubicBezTo>
                    <a:pt x="17" y="3"/>
                    <a:pt x="18" y="3"/>
                    <a:pt x="18" y="3"/>
                  </a:cubicBezTo>
                  <a:cubicBezTo>
                    <a:pt x="19" y="3"/>
                    <a:pt x="19" y="3"/>
                    <a:pt x="20" y="3"/>
                  </a:cubicBezTo>
                  <a:cubicBezTo>
                    <a:pt x="20" y="3"/>
                    <a:pt x="20" y="3"/>
                    <a:pt x="21" y="3"/>
                  </a:cubicBezTo>
                  <a:cubicBezTo>
                    <a:pt x="22" y="4"/>
                    <a:pt x="22" y="3"/>
                    <a:pt x="23" y="3"/>
                  </a:cubicBezTo>
                  <a:cubicBezTo>
                    <a:pt x="23" y="3"/>
                    <a:pt x="23" y="3"/>
                    <a:pt x="23" y="3"/>
                  </a:cubicBezTo>
                  <a:cubicBezTo>
                    <a:pt x="24" y="3"/>
                    <a:pt x="24" y="3"/>
                    <a:pt x="25" y="3"/>
                  </a:cubicBezTo>
                  <a:cubicBezTo>
                    <a:pt x="25" y="3"/>
                    <a:pt x="25" y="2"/>
                    <a:pt x="25" y="2"/>
                  </a:cubicBezTo>
                  <a:cubicBezTo>
                    <a:pt x="26" y="2"/>
                    <a:pt x="26" y="2"/>
                    <a:pt x="26" y="2"/>
                  </a:cubicBezTo>
                  <a:cubicBezTo>
                    <a:pt x="26" y="1"/>
                    <a:pt x="26" y="1"/>
                    <a:pt x="26" y="1"/>
                  </a:cubicBezTo>
                  <a:cubicBezTo>
                    <a:pt x="26" y="0"/>
                    <a:pt x="25" y="1"/>
                    <a:pt x="24" y="1"/>
                  </a:cubicBezTo>
                  <a:cubicBezTo>
                    <a:pt x="24" y="1"/>
                    <a:pt x="24" y="1"/>
                    <a:pt x="23" y="1"/>
                  </a:cubicBezTo>
                  <a:cubicBezTo>
                    <a:pt x="22" y="1"/>
                    <a:pt x="22" y="1"/>
                    <a:pt x="22" y="1"/>
                  </a:cubicBezTo>
                  <a:cubicBezTo>
                    <a:pt x="21" y="1"/>
                    <a:pt x="21" y="1"/>
                    <a:pt x="20" y="1"/>
                  </a:cubicBezTo>
                  <a:cubicBezTo>
                    <a:pt x="20" y="1"/>
                    <a:pt x="19" y="1"/>
                    <a:pt x="19" y="1"/>
                  </a:cubicBezTo>
                  <a:cubicBezTo>
                    <a:pt x="18" y="1"/>
                    <a:pt x="18" y="1"/>
                    <a:pt x="17" y="1"/>
                  </a:cubicBezTo>
                  <a:cubicBezTo>
                    <a:pt x="16" y="1"/>
                    <a:pt x="15" y="1"/>
                    <a:pt x="14" y="1"/>
                  </a:cubicBezTo>
                  <a:cubicBezTo>
                    <a:pt x="14" y="1"/>
                    <a:pt x="13" y="1"/>
                    <a:pt x="13" y="1"/>
                  </a:cubicBezTo>
                  <a:cubicBezTo>
                    <a:pt x="12" y="1"/>
                    <a:pt x="13" y="2"/>
                    <a:pt x="13" y="2"/>
                  </a:cubicBezTo>
                  <a:cubicBezTo>
                    <a:pt x="13" y="2"/>
                    <a:pt x="14" y="2"/>
                    <a:pt x="14" y="3"/>
                  </a:cubicBezTo>
                  <a:cubicBezTo>
                    <a:pt x="13" y="3"/>
                    <a:pt x="13" y="3"/>
                    <a:pt x="13" y="3"/>
                  </a:cubicBezTo>
                  <a:cubicBezTo>
                    <a:pt x="13" y="4"/>
                    <a:pt x="12" y="3"/>
                    <a:pt x="12" y="3"/>
                  </a:cubicBezTo>
                  <a:cubicBezTo>
                    <a:pt x="12" y="3"/>
                    <a:pt x="12" y="3"/>
                    <a:pt x="11" y="2"/>
                  </a:cubicBezTo>
                  <a:cubicBezTo>
                    <a:pt x="11" y="2"/>
                    <a:pt x="11" y="2"/>
                    <a:pt x="10" y="2"/>
                  </a:cubicBezTo>
                  <a:cubicBezTo>
                    <a:pt x="10" y="2"/>
                    <a:pt x="9" y="2"/>
                    <a:pt x="9" y="2"/>
                  </a:cubicBezTo>
                  <a:cubicBezTo>
                    <a:pt x="9" y="2"/>
                    <a:pt x="10" y="3"/>
                    <a:pt x="10" y="3"/>
                  </a:cubicBezTo>
                  <a:cubicBezTo>
                    <a:pt x="9" y="3"/>
                    <a:pt x="9" y="4"/>
                    <a:pt x="9" y="4"/>
                  </a:cubicBezTo>
                  <a:cubicBezTo>
                    <a:pt x="9" y="4"/>
                    <a:pt x="9" y="3"/>
                    <a:pt x="9" y="3"/>
                  </a:cubicBezTo>
                  <a:cubicBezTo>
                    <a:pt x="8" y="3"/>
                    <a:pt x="8" y="3"/>
                    <a:pt x="8" y="3"/>
                  </a:cubicBezTo>
                  <a:cubicBezTo>
                    <a:pt x="8" y="3"/>
                    <a:pt x="7" y="2"/>
                    <a:pt x="7" y="2"/>
                  </a:cubicBezTo>
                  <a:cubicBezTo>
                    <a:pt x="7" y="2"/>
                    <a:pt x="7" y="2"/>
                    <a:pt x="7" y="2"/>
                  </a:cubicBezTo>
                  <a:cubicBezTo>
                    <a:pt x="6" y="2"/>
                    <a:pt x="6" y="2"/>
                    <a:pt x="6" y="3"/>
                  </a:cubicBezTo>
                  <a:cubicBezTo>
                    <a:pt x="6" y="3"/>
                    <a:pt x="6" y="3"/>
                    <a:pt x="5" y="3"/>
                  </a:cubicBezTo>
                  <a:cubicBezTo>
                    <a:pt x="5" y="4"/>
                    <a:pt x="5" y="3"/>
                    <a:pt x="5" y="2"/>
                  </a:cubicBezTo>
                  <a:cubicBezTo>
                    <a:pt x="4" y="2"/>
                    <a:pt x="4" y="2"/>
                    <a:pt x="4" y="2"/>
                  </a:cubicBezTo>
                  <a:cubicBezTo>
                    <a:pt x="4" y="1"/>
                    <a:pt x="3" y="2"/>
                    <a:pt x="2" y="2"/>
                  </a:cubicBezTo>
                  <a:cubicBezTo>
                    <a:pt x="2" y="2"/>
                    <a:pt x="2" y="2"/>
                    <a:pt x="1" y="2"/>
                  </a:cubicBezTo>
                  <a:cubicBezTo>
                    <a:pt x="1" y="2"/>
                    <a:pt x="0" y="2"/>
                    <a:pt x="0" y="3"/>
                  </a:cubicBezTo>
                  <a:cubicBezTo>
                    <a:pt x="1" y="3"/>
                    <a:pt x="1" y="3"/>
                    <a:pt x="1"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82" name="Freeform 172"/>
            <p:cNvSpPr>
              <a:spLocks/>
            </p:cNvSpPr>
            <p:nvPr/>
          </p:nvSpPr>
          <p:spPr bwMode="auto">
            <a:xfrm>
              <a:off x="12866699" y="6146666"/>
              <a:ext cx="34010" cy="30749"/>
            </a:xfrm>
            <a:custGeom>
              <a:avLst/>
              <a:gdLst>
                <a:gd name="T0" fmla="*/ 1 w 2"/>
                <a:gd name="T1" fmla="*/ 2 h 2"/>
                <a:gd name="T2" fmla="*/ 1 w 2"/>
                <a:gd name="T3" fmla="*/ 2 h 2"/>
                <a:gd name="T4" fmla="*/ 2 w 2"/>
                <a:gd name="T5" fmla="*/ 2 h 2"/>
                <a:gd name="T6" fmla="*/ 2 w 2"/>
                <a:gd name="T7" fmla="*/ 1 h 2"/>
                <a:gd name="T8" fmla="*/ 1 w 2"/>
                <a:gd name="T9" fmla="*/ 0 h 2"/>
                <a:gd name="T10" fmla="*/ 0 w 2"/>
                <a:gd name="T11" fmla="*/ 0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2" y="2"/>
                    <a:pt x="2" y="2"/>
                    <a:pt x="2" y="2"/>
                  </a:cubicBezTo>
                  <a:cubicBezTo>
                    <a:pt x="2" y="2"/>
                    <a:pt x="2" y="1"/>
                    <a:pt x="2" y="1"/>
                  </a:cubicBezTo>
                  <a:cubicBezTo>
                    <a:pt x="2" y="1"/>
                    <a:pt x="2" y="0"/>
                    <a:pt x="1" y="0"/>
                  </a:cubicBezTo>
                  <a:cubicBezTo>
                    <a:pt x="1" y="0"/>
                    <a:pt x="1" y="0"/>
                    <a:pt x="0" y="0"/>
                  </a:cubicBezTo>
                  <a:cubicBezTo>
                    <a:pt x="0" y="0"/>
                    <a:pt x="0" y="0"/>
                    <a:pt x="0" y="1"/>
                  </a:cubicBezTo>
                  <a:cubicBezTo>
                    <a:pt x="0" y="1"/>
                    <a:pt x="1" y="1"/>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83" name="Freeform 173"/>
            <p:cNvSpPr>
              <a:spLocks/>
            </p:cNvSpPr>
            <p:nvPr/>
          </p:nvSpPr>
          <p:spPr bwMode="auto">
            <a:xfrm>
              <a:off x="13775258" y="6371360"/>
              <a:ext cx="17006" cy="33113"/>
            </a:xfrm>
            <a:custGeom>
              <a:avLst/>
              <a:gdLst>
                <a:gd name="T0" fmla="*/ 1 w 1"/>
                <a:gd name="T1" fmla="*/ 1 h 2"/>
                <a:gd name="T2" fmla="*/ 1 w 1"/>
                <a:gd name="T3" fmla="*/ 1 h 2"/>
                <a:gd name="T4" fmla="*/ 1 w 1"/>
                <a:gd name="T5" fmla="*/ 0 h 2"/>
                <a:gd name="T6" fmla="*/ 1 w 1"/>
                <a:gd name="T7" fmla="*/ 1 h 2"/>
                <a:gd name="T8" fmla="*/ 0 w 1"/>
                <a:gd name="T9" fmla="*/ 1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1"/>
                    <a:pt x="1" y="0"/>
                    <a:pt x="1" y="0"/>
                  </a:cubicBezTo>
                  <a:cubicBezTo>
                    <a:pt x="1" y="0"/>
                    <a:pt x="1" y="0"/>
                    <a:pt x="1" y="1"/>
                  </a:cubicBezTo>
                  <a:cubicBezTo>
                    <a:pt x="0" y="1"/>
                    <a:pt x="0" y="1"/>
                    <a:pt x="0" y="1"/>
                  </a:cubicBezTo>
                  <a:cubicBezTo>
                    <a:pt x="1" y="2"/>
                    <a:pt x="1" y="2"/>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84" name="Freeform 174"/>
            <p:cNvSpPr>
              <a:spLocks/>
            </p:cNvSpPr>
            <p:nvPr/>
          </p:nvSpPr>
          <p:spPr bwMode="auto">
            <a:xfrm>
              <a:off x="12915285" y="6193970"/>
              <a:ext cx="17006" cy="16557"/>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0"/>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85" name="Freeform 175"/>
            <p:cNvSpPr>
              <a:spLocks/>
            </p:cNvSpPr>
            <p:nvPr/>
          </p:nvSpPr>
          <p:spPr bwMode="auto">
            <a:xfrm>
              <a:off x="10371807" y="6371360"/>
              <a:ext cx="17006" cy="16557"/>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cubicBezTo>
                    <a:pt x="1" y="0"/>
                    <a:pt x="1"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86" name="Freeform 176"/>
            <p:cNvSpPr>
              <a:spLocks/>
            </p:cNvSpPr>
            <p:nvPr/>
          </p:nvSpPr>
          <p:spPr bwMode="auto">
            <a:xfrm>
              <a:off x="14336425" y="3956480"/>
              <a:ext cx="34010" cy="30749"/>
            </a:xfrm>
            <a:custGeom>
              <a:avLst/>
              <a:gdLst>
                <a:gd name="T0" fmla="*/ 2 w 2"/>
                <a:gd name="T1" fmla="*/ 0 h 2"/>
                <a:gd name="T2" fmla="*/ 1 w 2"/>
                <a:gd name="T3" fmla="*/ 1 h 2"/>
                <a:gd name="T4" fmla="*/ 1 w 2"/>
                <a:gd name="T5" fmla="*/ 2 h 2"/>
                <a:gd name="T6" fmla="*/ 2 w 2"/>
                <a:gd name="T7" fmla="*/ 2 h 2"/>
                <a:gd name="T8" fmla="*/ 2 w 2"/>
                <a:gd name="T9" fmla="*/ 1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0"/>
                    <a:pt x="1" y="1"/>
                    <a:pt x="1" y="1"/>
                  </a:cubicBezTo>
                  <a:cubicBezTo>
                    <a:pt x="1" y="1"/>
                    <a:pt x="0" y="2"/>
                    <a:pt x="1" y="2"/>
                  </a:cubicBezTo>
                  <a:cubicBezTo>
                    <a:pt x="1" y="2"/>
                    <a:pt x="1" y="2"/>
                    <a:pt x="2" y="2"/>
                  </a:cubicBezTo>
                  <a:cubicBezTo>
                    <a:pt x="2" y="2"/>
                    <a:pt x="2" y="1"/>
                    <a:pt x="2" y="1"/>
                  </a:cubicBezTo>
                  <a:cubicBezTo>
                    <a:pt x="2" y="1"/>
                    <a:pt x="2" y="1"/>
                    <a:pt x="2" y="0"/>
                  </a:cubicBezTo>
                  <a:cubicBezTo>
                    <a:pt x="2" y="0"/>
                    <a:pt x="2" y="0"/>
                    <a:pt x="2"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87" name="Freeform 177"/>
            <p:cNvSpPr>
              <a:spLocks/>
            </p:cNvSpPr>
            <p:nvPr/>
          </p:nvSpPr>
          <p:spPr bwMode="auto">
            <a:xfrm>
              <a:off x="14287839" y="3987227"/>
              <a:ext cx="48586" cy="66226"/>
            </a:xfrm>
            <a:custGeom>
              <a:avLst/>
              <a:gdLst>
                <a:gd name="T0" fmla="*/ 2 w 3"/>
                <a:gd name="T1" fmla="*/ 2 h 4"/>
                <a:gd name="T2" fmla="*/ 3 w 3"/>
                <a:gd name="T3" fmla="*/ 1 h 4"/>
                <a:gd name="T4" fmla="*/ 2 w 3"/>
                <a:gd name="T5" fmla="*/ 0 h 4"/>
                <a:gd name="T6" fmla="*/ 1 w 3"/>
                <a:gd name="T7" fmla="*/ 1 h 4"/>
                <a:gd name="T8" fmla="*/ 0 w 3"/>
                <a:gd name="T9" fmla="*/ 2 h 4"/>
                <a:gd name="T10" fmla="*/ 0 w 3"/>
                <a:gd name="T11" fmla="*/ 3 h 4"/>
                <a:gd name="T12" fmla="*/ 0 w 3"/>
                <a:gd name="T13" fmla="*/ 3 h 4"/>
                <a:gd name="T14" fmla="*/ 1 w 3"/>
                <a:gd name="T15" fmla="*/ 3 h 4"/>
                <a:gd name="T16" fmla="*/ 1 w 3"/>
                <a:gd name="T17" fmla="*/ 2 h 4"/>
                <a:gd name="T18" fmla="*/ 2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2"/>
                  </a:moveTo>
                  <a:cubicBezTo>
                    <a:pt x="2" y="1"/>
                    <a:pt x="3" y="1"/>
                    <a:pt x="3" y="1"/>
                  </a:cubicBezTo>
                  <a:cubicBezTo>
                    <a:pt x="2" y="0"/>
                    <a:pt x="2" y="0"/>
                    <a:pt x="2" y="0"/>
                  </a:cubicBezTo>
                  <a:cubicBezTo>
                    <a:pt x="1" y="0"/>
                    <a:pt x="1" y="0"/>
                    <a:pt x="1" y="1"/>
                  </a:cubicBezTo>
                  <a:cubicBezTo>
                    <a:pt x="0" y="1"/>
                    <a:pt x="0" y="1"/>
                    <a:pt x="0" y="2"/>
                  </a:cubicBezTo>
                  <a:cubicBezTo>
                    <a:pt x="0" y="2"/>
                    <a:pt x="0" y="2"/>
                    <a:pt x="0" y="3"/>
                  </a:cubicBezTo>
                  <a:cubicBezTo>
                    <a:pt x="0" y="3"/>
                    <a:pt x="0" y="3"/>
                    <a:pt x="0" y="3"/>
                  </a:cubicBezTo>
                  <a:cubicBezTo>
                    <a:pt x="1" y="4"/>
                    <a:pt x="1" y="3"/>
                    <a:pt x="1" y="3"/>
                  </a:cubicBezTo>
                  <a:cubicBezTo>
                    <a:pt x="2" y="3"/>
                    <a:pt x="1" y="2"/>
                    <a:pt x="1" y="2"/>
                  </a:cubicBezTo>
                  <a:cubicBezTo>
                    <a:pt x="2" y="2"/>
                    <a:pt x="2" y="2"/>
                    <a:pt x="2"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88" name="Freeform 178"/>
            <p:cNvSpPr>
              <a:spLocks/>
            </p:cNvSpPr>
            <p:nvPr/>
          </p:nvSpPr>
          <p:spPr bwMode="auto">
            <a:xfrm>
              <a:off x="13775258" y="3585141"/>
              <a:ext cx="347391" cy="385530"/>
            </a:xfrm>
            <a:custGeom>
              <a:avLst/>
              <a:gdLst>
                <a:gd name="T0" fmla="*/ 19 w 21"/>
                <a:gd name="T1" fmla="*/ 22 h 24"/>
                <a:gd name="T2" fmla="*/ 18 w 21"/>
                <a:gd name="T3" fmla="*/ 20 h 24"/>
                <a:gd name="T4" fmla="*/ 17 w 21"/>
                <a:gd name="T5" fmla="*/ 20 h 24"/>
                <a:gd name="T6" fmla="*/ 16 w 21"/>
                <a:gd name="T7" fmla="*/ 19 h 24"/>
                <a:gd name="T8" fmla="*/ 15 w 21"/>
                <a:gd name="T9" fmla="*/ 18 h 24"/>
                <a:gd name="T10" fmla="*/ 15 w 21"/>
                <a:gd name="T11" fmla="*/ 16 h 24"/>
                <a:gd name="T12" fmla="*/ 14 w 21"/>
                <a:gd name="T13" fmla="*/ 16 h 24"/>
                <a:gd name="T14" fmla="*/ 15 w 21"/>
                <a:gd name="T15" fmla="*/ 15 h 24"/>
                <a:gd name="T16" fmla="*/ 16 w 21"/>
                <a:gd name="T17" fmla="*/ 15 h 24"/>
                <a:gd name="T18" fmla="*/ 17 w 21"/>
                <a:gd name="T19" fmla="*/ 16 h 24"/>
                <a:gd name="T20" fmla="*/ 17 w 21"/>
                <a:gd name="T21" fmla="*/ 17 h 24"/>
                <a:gd name="T22" fmla="*/ 18 w 21"/>
                <a:gd name="T23" fmla="*/ 16 h 24"/>
                <a:gd name="T24" fmla="*/ 18 w 21"/>
                <a:gd name="T25" fmla="*/ 15 h 24"/>
                <a:gd name="T26" fmla="*/ 17 w 21"/>
                <a:gd name="T27" fmla="*/ 15 h 24"/>
                <a:gd name="T28" fmla="*/ 16 w 21"/>
                <a:gd name="T29" fmla="*/ 14 h 24"/>
                <a:gd name="T30" fmla="*/ 16 w 21"/>
                <a:gd name="T31" fmla="*/ 14 h 24"/>
                <a:gd name="T32" fmla="*/ 14 w 21"/>
                <a:gd name="T33" fmla="*/ 13 h 24"/>
                <a:gd name="T34" fmla="*/ 13 w 21"/>
                <a:gd name="T35" fmla="*/ 12 h 24"/>
                <a:gd name="T36" fmla="*/ 12 w 21"/>
                <a:gd name="T37" fmla="*/ 11 h 24"/>
                <a:gd name="T38" fmla="*/ 11 w 21"/>
                <a:gd name="T39" fmla="*/ 10 h 24"/>
                <a:gd name="T40" fmla="*/ 11 w 21"/>
                <a:gd name="T41" fmla="*/ 9 h 24"/>
                <a:gd name="T42" fmla="*/ 10 w 21"/>
                <a:gd name="T43" fmla="*/ 8 h 24"/>
                <a:gd name="T44" fmla="*/ 9 w 21"/>
                <a:gd name="T45" fmla="*/ 8 h 24"/>
                <a:gd name="T46" fmla="*/ 8 w 21"/>
                <a:gd name="T47" fmla="*/ 7 h 24"/>
                <a:gd name="T48" fmla="*/ 7 w 21"/>
                <a:gd name="T49" fmla="*/ 7 h 24"/>
                <a:gd name="T50" fmla="*/ 7 w 21"/>
                <a:gd name="T51" fmla="*/ 6 h 24"/>
                <a:gd name="T52" fmla="*/ 6 w 21"/>
                <a:gd name="T53" fmla="*/ 5 h 24"/>
                <a:gd name="T54" fmla="*/ 5 w 21"/>
                <a:gd name="T55" fmla="*/ 3 h 24"/>
                <a:gd name="T56" fmla="*/ 4 w 21"/>
                <a:gd name="T57" fmla="*/ 2 h 24"/>
                <a:gd name="T58" fmla="*/ 3 w 21"/>
                <a:gd name="T59" fmla="*/ 2 h 24"/>
                <a:gd name="T60" fmla="*/ 2 w 21"/>
                <a:gd name="T61" fmla="*/ 1 h 24"/>
                <a:gd name="T62" fmla="*/ 1 w 21"/>
                <a:gd name="T63" fmla="*/ 1 h 24"/>
                <a:gd name="T64" fmla="*/ 0 w 21"/>
                <a:gd name="T65" fmla="*/ 0 h 24"/>
                <a:gd name="T66" fmla="*/ 1 w 21"/>
                <a:gd name="T67" fmla="*/ 1 h 24"/>
                <a:gd name="T68" fmla="*/ 1 w 21"/>
                <a:gd name="T69" fmla="*/ 2 h 24"/>
                <a:gd name="T70" fmla="*/ 1 w 21"/>
                <a:gd name="T71" fmla="*/ 3 h 24"/>
                <a:gd name="T72" fmla="*/ 2 w 21"/>
                <a:gd name="T73" fmla="*/ 5 h 24"/>
                <a:gd name="T74" fmla="*/ 4 w 21"/>
                <a:gd name="T75" fmla="*/ 6 h 24"/>
                <a:gd name="T76" fmla="*/ 5 w 21"/>
                <a:gd name="T77" fmla="*/ 8 h 24"/>
                <a:gd name="T78" fmla="*/ 6 w 21"/>
                <a:gd name="T79" fmla="*/ 8 h 24"/>
                <a:gd name="T80" fmla="*/ 7 w 21"/>
                <a:gd name="T81" fmla="*/ 9 h 24"/>
                <a:gd name="T82" fmla="*/ 8 w 21"/>
                <a:gd name="T83" fmla="*/ 10 h 24"/>
                <a:gd name="T84" fmla="*/ 9 w 21"/>
                <a:gd name="T85" fmla="*/ 11 h 24"/>
                <a:gd name="T86" fmla="*/ 9 w 21"/>
                <a:gd name="T87" fmla="*/ 13 h 24"/>
                <a:gd name="T88" fmla="*/ 11 w 21"/>
                <a:gd name="T89" fmla="*/ 14 h 24"/>
                <a:gd name="T90" fmla="*/ 12 w 21"/>
                <a:gd name="T91" fmla="*/ 16 h 24"/>
                <a:gd name="T92" fmla="*/ 12 w 21"/>
                <a:gd name="T93" fmla="*/ 17 h 24"/>
                <a:gd name="T94" fmla="*/ 14 w 21"/>
                <a:gd name="T95" fmla="*/ 18 h 24"/>
                <a:gd name="T96" fmla="*/ 14 w 21"/>
                <a:gd name="T97" fmla="*/ 19 h 24"/>
                <a:gd name="T98" fmla="*/ 14 w 21"/>
                <a:gd name="T99" fmla="*/ 20 h 24"/>
                <a:gd name="T100" fmla="*/ 15 w 21"/>
                <a:gd name="T101" fmla="*/ 21 h 24"/>
                <a:gd name="T102" fmla="*/ 16 w 21"/>
                <a:gd name="T103" fmla="*/ 22 h 24"/>
                <a:gd name="T104" fmla="*/ 16 w 21"/>
                <a:gd name="T105" fmla="*/ 23 h 24"/>
                <a:gd name="T106" fmla="*/ 18 w 21"/>
                <a:gd name="T107" fmla="*/ 24 h 24"/>
                <a:gd name="T108" fmla="*/ 18 w 21"/>
                <a:gd name="T109" fmla="*/ 22 h 24"/>
                <a:gd name="T110" fmla="*/ 18 w 21"/>
                <a:gd name="T111" fmla="*/ 22 h 24"/>
                <a:gd name="T112" fmla="*/ 19 w 21"/>
                <a:gd name="T113" fmla="*/ 23 h 24"/>
                <a:gd name="T114" fmla="*/ 21 w 21"/>
                <a:gd name="T115" fmla="*/ 23 h 24"/>
                <a:gd name="T116" fmla="*/ 19 w 21"/>
                <a:gd name="T1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24">
                  <a:moveTo>
                    <a:pt x="19" y="22"/>
                  </a:moveTo>
                  <a:cubicBezTo>
                    <a:pt x="19" y="21"/>
                    <a:pt x="18" y="21"/>
                    <a:pt x="18" y="20"/>
                  </a:cubicBezTo>
                  <a:cubicBezTo>
                    <a:pt x="17" y="20"/>
                    <a:pt x="17" y="20"/>
                    <a:pt x="17" y="20"/>
                  </a:cubicBezTo>
                  <a:cubicBezTo>
                    <a:pt x="17" y="19"/>
                    <a:pt x="16" y="19"/>
                    <a:pt x="16" y="19"/>
                  </a:cubicBezTo>
                  <a:cubicBezTo>
                    <a:pt x="16" y="19"/>
                    <a:pt x="16" y="18"/>
                    <a:pt x="15" y="18"/>
                  </a:cubicBezTo>
                  <a:cubicBezTo>
                    <a:pt x="15" y="17"/>
                    <a:pt x="15" y="17"/>
                    <a:pt x="15" y="16"/>
                  </a:cubicBezTo>
                  <a:cubicBezTo>
                    <a:pt x="15" y="16"/>
                    <a:pt x="14" y="16"/>
                    <a:pt x="14" y="16"/>
                  </a:cubicBezTo>
                  <a:cubicBezTo>
                    <a:pt x="14" y="15"/>
                    <a:pt x="14" y="15"/>
                    <a:pt x="15" y="15"/>
                  </a:cubicBezTo>
                  <a:cubicBezTo>
                    <a:pt x="15" y="15"/>
                    <a:pt x="15" y="15"/>
                    <a:pt x="16" y="15"/>
                  </a:cubicBezTo>
                  <a:cubicBezTo>
                    <a:pt x="16" y="15"/>
                    <a:pt x="16" y="16"/>
                    <a:pt x="17" y="16"/>
                  </a:cubicBezTo>
                  <a:cubicBezTo>
                    <a:pt x="17" y="16"/>
                    <a:pt x="17" y="17"/>
                    <a:pt x="17" y="17"/>
                  </a:cubicBezTo>
                  <a:cubicBezTo>
                    <a:pt x="18" y="17"/>
                    <a:pt x="18" y="17"/>
                    <a:pt x="18" y="16"/>
                  </a:cubicBezTo>
                  <a:cubicBezTo>
                    <a:pt x="19" y="16"/>
                    <a:pt x="18" y="16"/>
                    <a:pt x="18" y="15"/>
                  </a:cubicBezTo>
                  <a:cubicBezTo>
                    <a:pt x="17" y="15"/>
                    <a:pt x="17" y="15"/>
                    <a:pt x="17" y="15"/>
                  </a:cubicBezTo>
                  <a:cubicBezTo>
                    <a:pt x="17" y="15"/>
                    <a:pt x="17" y="15"/>
                    <a:pt x="16" y="14"/>
                  </a:cubicBezTo>
                  <a:cubicBezTo>
                    <a:pt x="16" y="14"/>
                    <a:pt x="16" y="14"/>
                    <a:pt x="16" y="14"/>
                  </a:cubicBezTo>
                  <a:cubicBezTo>
                    <a:pt x="15" y="13"/>
                    <a:pt x="15" y="13"/>
                    <a:pt x="14" y="13"/>
                  </a:cubicBezTo>
                  <a:cubicBezTo>
                    <a:pt x="14" y="12"/>
                    <a:pt x="14" y="12"/>
                    <a:pt x="13" y="12"/>
                  </a:cubicBezTo>
                  <a:cubicBezTo>
                    <a:pt x="13" y="12"/>
                    <a:pt x="13" y="12"/>
                    <a:pt x="12" y="11"/>
                  </a:cubicBezTo>
                  <a:cubicBezTo>
                    <a:pt x="12" y="11"/>
                    <a:pt x="12" y="11"/>
                    <a:pt x="11" y="10"/>
                  </a:cubicBezTo>
                  <a:cubicBezTo>
                    <a:pt x="11" y="10"/>
                    <a:pt x="11" y="10"/>
                    <a:pt x="11" y="9"/>
                  </a:cubicBezTo>
                  <a:cubicBezTo>
                    <a:pt x="11" y="9"/>
                    <a:pt x="10" y="8"/>
                    <a:pt x="10" y="8"/>
                  </a:cubicBezTo>
                  <a:cubicBezTo>
                    <a:pt x="10" y="8"/>
                    <a:pt x="9" y="8"/>
                    <a:pt x="9" y="8"/>
                  </a:cubicBezTo>
                  <a:cubicBezTo>
                    <a:pt x="8" y="8"/>
                    <a:pt x="9" y="7"/>
                    <a:pt x="8" y="7"/>
                  </a:cubicBezTo>
                  <a:cubicBezTo>
                    <a:pt x="8" y="7"/>
                    <a:pt x="8" y="7"/>
                    <a:pt x="7" y="7"/>
                  </a:cubicBezTo>
                  <a:cubicBezTo>
                    <a:pt x="7" y="6"/>
                    <a:pt x="7" y="6"/>
                    <a:pt x="7" y="6"/>
                  </a:cubicBezTo>
                  <a:cubicBezTo>
                    <a:pt x="7" y="5"/>
                    <a:pt x="7" y="5"/>
                    <a:pt x="6" y="5"/>
                  </a:cubicBezTo>
                  <a:cubicBezTo>
                    <a:pt x="6" y="4"/>
                    <a:pt x="5" y="4"/>
                    <a:pt x="5" y="3"/>
                  </a:cubicBezTo>
                  <a:cubicBezTo>
                    <a:pt x="4" y="3"/>
                    <a:pt x="4" y="3"/>
                    <a:pt x="4" y="2"/>
                  </a:cubicBezTo>
                  <a:cubicBezTo>
                    <a:pt x="4" y="2"/>
                    <a:pt x="3" y="2"/>
                    <a:pt x="3" y="2"/>
                  </a:cubicBezTo>
                  <a:cubicBezTo>
                    <a:pt x="3" y="2"/>
                    <a:pt x="3" y="2"/>
                    <a:pt x="2" y="1"/>
                  </a:cubicBezTo>
                  <a:cubicBezTo>
                    <a:pt x="2" y="1"/>
                    <a:pt x="2" y="1"/>
                    <a:pt x="1" y="1"/>
                  </a:cubicBezTo>
                  <a:cubicBezTo>
                    <a:pt x="1" y="0"/>
                    <a:pt x="1" y="0"/>
                    <a:pt x="0" y="0"/>
                  </a:cubicBezTo>
                  <a:cubicBezTo>
                    <a:pt x="0" y="1"/>
                    <a:pt x="0" y="1"/>
                    <a:pt x="1" y="1"/>
                  </a:cubicBezTo>
                  <a:cubicBezTo>
                    <a:pt x="1" y="2"/>
                    <a:pt x="1" y="2"/>
                    <a:pt x="1" y="2"/>
                  </a:cubicBezTo>
                  <a:cubicBezTo>
                    <a:pt x="2" y="3"/>
                    <a:pt x="1" y="3"/>
                    <a:pt x="1" y="3"/>
                  </a:cubicBezTo>
                  <a:cubicBezTo>
                    <a:pt x="1" y="4"/>
                    <a:pt x="2" y="4"/>
                    <a:pt x="2" y="5"/>
                  </a:cubicBezTo>
                  <a:cubicBezTo>
                    <a:pt x="3" y="5"/>
                    <a:pt x="3" y="6"/>
                    <a:pt x="4" y="6"/>
                  </a:cubicBezTo>
                  <a:cubicBezTo>
                    <a:pt x="4" y="7"/>
                    <a:pt x="5" y="7"/>
                    <a:pt x="5" y="8"/>
                  </a:cubicBezTo>
                  <a:cubicBezTo>
                    <a:pt x="6" y="8"/>
                    <a:pt x="6" y="8"/>
                    <a:pt x="6" y="8"/>
                  </a:cubicBezTo>
                  <a:cubicBezTo>
                    <a:pt x="7" y="9"/>
                    <a:pt x="7" y="9"/>
                    <a:pt x="7" y="9"/>
                  </a:cubicBezTo>
                  <a:cubicBezTo>
                    <a:pt x="7" y="9"/>
                    <a:pt x="8" y="10"/>
                    <a:pt x="8" y="10"/>
                  </a:cubicBezTo>
                  <a:cubicBezTo>
                    <a:pt x="8" y="10"/>
                    <a:pt x="8" y="11"/>
                    <a:pt x="9" y="11"/>
                  </a:cubicBezTo>
                  <a:cubicBezTo>
                    <a:pt x="9" y="12"/>
                    <a:pt x="9" y="12"/>
                    <a:pt x="9" y="13"/>
                  </a:cubicBezTo>
                  <a:cubicBezTo>
                    <a:pt x="10" y="13"/>
                    <a:pt x="10" y="14"/>
                    <a:pt x="11" y="14"/>
                  </a:cubicBezTo>
                  <a:cubicBezTo>
                    <a:pt x="11" y="15"/>
                    <a:pt x="11" y="15"/>
                    <a:pt x="12" y="16"/>
                  </a:cubicBezTo>
                  <a:cubicBezTo>
                    <a:pt x="12" y="17"/>
                    <a:pt x="12" y="17"/>
                    <a:pt x="12" y="17"/>
                  </a:cubicBezTo>
                  <a:cubicBezTo>
                    <a:pt x="13" y="18"/>
                    <a:pt x="13" y="17"/>
                    <a:pt x="14" y="18"/>
                  </a:cubicBezTo>
                  <a:cubicBezTo>
                    <a:pt x="14" y="18"/>
                    <a:pt x="14" y="19"/>
                    <a:pt x="14" y="19"/>
                  </a:cubicBezTo>
                  <a:cubicBezTo>
                    <a:pt x="14" y="19"/>
                    <a:pt x="14" y="20"/>
                    <a:pt x="14" y="20"/>
                  </a:cubicBezTo>
                  <a:cubicBezTo>
                    <a:pt x="14" y="20"/>
                    <a:pt x="15" y="21"/>
                    <a:pt x="15" y="21"/>
                  </a:cubicBezTo>
                  <a:cubicBezTo>
                    <a:pt x="15" y="21"/>
                    <a:pt x="15" y="22"/>
                    <a:pt x="16" y="22"/>
                  </a:cubicBezTo>
                  <a:cubicBezTo>
                    <a:pt x="16" y="22"/>
                    <a:pt x="16" y="23"/>
                    <a:pt x="16" y="23"/>
                  </a:cubicBezTo>
                  <a:cubicBezTo>
                    <a:pt x="17" y="24"/>
                    <a:pt x="17" y="24"/>
                    <a:pt x="18" y="24"/>
                  </a:cubicBezTo>
                  <a:cubicBezTo>
                    <a:pt x="18" y="23"/>
                    <a:pt x="17" y="23"/>
                    <a:pt x="18" y="22"/>
                  </a:cubicBezTo>
                  <a:cubicBezTo>
                    <a:pt x="18" y="22"/>
                    <a:pt x="18" y="22"/>
                    <a:pt x="18" y="22"/>
                  </a:cubicBezTo>
                  <a:cubicBezTo>
                    <a:pt x="19" y="22"/>
                    <a:pt x="19" y="23"/>
                    <a:pt x="19" y="23"/>
                  </a:cubicBezTo>
                  <a:cubicBezTo>
                    <a:pt x="20" y="23"/>
                    <a:pt x="20" y="23"/>
                    <a:pt x="21" y="23"/>
                  </a:cubicBezTo>
                  <a:cubicBezTo>
                    <a:pt x="21" y="22"/>
                    <a:pt x="20" y="22"/>
                    <a:pt x="19" y="2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89" name="Freeform 179"/>
            <p:cNvSpPr>
              <a:spLocks/>
            </p:cNvSpPr>
            <p:nvPr/>
          </p:nvSpPr>
          <p:spPr bwMode="auto">
            <a:xfrm>
              <a:off x="11858539" y="4632930"/>
              <a:ext cx="478573" cy="241252"/>
            </a:xfrm>
            <a:custGeom>
              <a:avLst/>
              <a:gdLst>
                <a:gd name="T0" fmla="*/ 27 w 29"/>
                <a:gd name="T1" fmla="*/ 15 h 15"/>
                <a:gd name="T2" fmla="*/ 28 w 29"/>
                <a:gd name="T3" fmla="*/ 15 h 15"/>
                <a:gd name="T4" fmla="*/ 28 w 29"/>
                <a:gd name="T5" fmla="*/ 13 h 15"/>
                <a:gd name="T6" fmla="*/ 28 w 29"/>
                <a:gd name="T7" fmla="*/ 13 h 15"/>
                <a:gd name="T8" fmla="*/ 27 w 29"/>
                <a:gd name="T9" fmla="*/ 12 h 15"/>
                <a:gd name="T10" fmla="*/ 27 w 29"/>
                <a:gd name="T11" fmla="*/ 10 h 15"/>
                <a:gd name="T12" fmla="*/ 27 w 29"/>
                <a:gd name="T13" fmla="*/ 10 h 15"/>
                <a:gd name="T14" fmla="*/ 26 w 29"/>
                <a:gd name="T15" fmla="*/ 10 h 15"/>
                <a:gd name="T16" fmla="*/ 25 w 29"/>
                <a:gd name="T17" fmla="*/ 9 h 15"/>
                <a:gd name="T18" fmla="*/ 24 w 29"/>
                <a:gd name="T19" fmla="*/ 9 h 15"/>
                <a:gd name="T20" fmla="*/ 23 w 29"/>
                <a:gd name="T21" fmla="*/ 8 h 15"/>
                <a:gd name="T22" fmla="*/ 22 w 29"/>
                <a:gd name="T23" fmla="*/ 8 h 15"/>
                <a:gd name="T24" fmla="*/ 21 w 29"/>
                <a:gd name="T25" fmla="*/ 9 h 15"/>
                <a:gd name="T26" fmla="*/ 19 w 29"/>
                <a:gd name="T27" fmla="*/ 8 h 15"/>
                <a:gd name="T28" fmla="*/ 19 w 29"/>
                <a:gd name="T29" fmla="*/ 7 h 15"/>
                <a:gd name="T30" fmla="*/ 18 w 29"/>
                <a:gd name="T31" fmla="*/ 7 h 15"/>
                <a:gd name="T32" fmla="*/ 17 w 29"/>
                <a:gd name="T33" fmla="*/ 7 h 15"/>
                <a:gd name="T34" fmla="*/ 16 w 29"/>
                <a:gd name="T35" fmla="*/ 6 h 15"/>
                <a:gd name="T36" fmla="*/ 14 w 29"/>
                <a:gd name="T37" fmla="*/ 5 h 15"/>
                <a:gd name="T38" fmla="*/ 13 w 29"/>
                <a:gd name="T39" fmla="*/ 5 h 15"/>
                <a:gd name="T40" fmla="*/ 13 w 29"/>
                <a:gd name="T41" fmla="*/ 4 h 15"/>
                <a:gd name="T42" fmla="*/ 12 w 29"/>
                <a:gd name="T43" fmla="*/ 4 h 15"/>
                <a:gd name="T44" fmla="*/ 11 w 29"/>
                <a:gd name="T45" fmla="*/ 3 h 15"/>
                <a:gd name="T46" fmla="*/ 10 w 29"/>
                <a:gd name="T47" fmla="*/ 3 h 15"/>
                <a:gd name="T48" fmla="*/ 9 w 29"/>
                <a:gd name="T49" fmla="*/ 2 h 15"/>
                <a:gd name="T50" fmla="*/ 8 w 29"/>
                <a:gd name="T51" fmla="*/ 2 h 15"/>
                <a:gd name="T52" fmla="*/ 7 w 29"/>
                <a:gd name="T53" fmla="*/ 2 h 15"/>
                <a:gd name="T54" fmla="*/ 6 w 29"/>
                <a:gd name="T55" fmla="*/ 2 h 15"/>
                <a:gd name="T56" fmla="*/ 4 w 29"/>
                <a:gd name="T57" fmla="*/ 1 h 15"/>
                <a:gd name="T58" fmla="*/ 3 w 29"/>
                <a:gd name="T59" fmla="*/ 0 h 15"/>
                <a:gd name="T60" fmla="*/ 3 w 29"/>
                <a:gd name="T61" fmla="*/ 0 h 15"/>
                <a:gd name="T62" fmla="*/ 3 w 29"/>
                <a:gd name="T63" fmla="*/ 1 h 15"/>
                <a:gd name="T64" fmla="*/ 2 w 29"/>
                <a:gd name="T65" fmla="*/ 2 h 15"/>
                <a:gd name="T66" fmla="*/ 1 w 29"/>
                <a:gd name="T67" fmla="*/ 3 h 15"/>
                <a:gd name="T68" fmla="*/ 1 w 29"/>
                <a:gd name="T69" fmla="*/ 4 h 15"/>
                <a:gd name="T70" fmla="*/ 2 w 29"/>
                <a:gd name="T71" fmla="*/ 4 h 15"/>
                <a:gd name="T72" fmla="*/ 3 w 29"/>
                <a:gd name="T73" fmla="*/ 5 h 15"/>
                <a:gd name="T74" fmla="*/ 4 w 29"/>
                <a:gd name="T75" fmla="*/ 6 h 15"/>
                <a:gd name="T76" fmla="*/ 5 w 29"/>
                <a:gd name="T77" fmla="*/ 6 h 15"/>
                <a:gd name="T78" fmla="*/ 6 w 29"/>
                <a:gd name="T79" fmla="*/ 6 h 15"/>
                <a:gd name="T80" fmla="*/ 7 w 29"/>
                <a:gd name="T81" fmla="*/ 7 h 15"/>
                <a:gd name="T82" fmla="*/ 8 w 29"/>
                <a:gd name="T83" fmla="*/ 8 h 15"/>
                <a:gd name="T84" fmla="*/ 9 w 29"/>
                <a:gd name="T85" fmla="*/ 9 h 15"/>
                <a:gd name="T86" fmla="*/ 10 w 29"/>
                <a:gd name="T87" fmla="*/ 9 h 15"/>
                <a:gd name="T88" fmla="*/ 11 w 29"/>
                <a:gd name="T89" fmla="*/ 9 h 15"/>
                <a:gd name="T90" fmla="*/ 12 w 29"/>
                <a:gd name="T91" fmla="*/ 10 h 15"/>
                <a:gd name="T92" fmla="*/ 12 w 29"/>
                <a:gd name="T93" fmla="*/ 11 h 15"/>
                <a:gd name="T94" fmla="*/ 13 w 29"/>
                <a:gd name="T95" fmla="*/ 11 h 15"/>
                <a:gd name="T96" fmla="*/ 14 w 29"/>
                <a:gd name="T97" fmla="*/ 11 h 15"/>
                <a:gd name="T98" fmla="*/ 15 w 29"/>
                <a:gd name="T99" fmla="*/ 11 h 15"/>
                <a:gd name="T100" fmla="*/ 15 w 29"/>
                <a:gd name="T101" fmla="*/ 13 h 15"/>
                <a:gd name="T102" fmla="*/ 17 w 29"/>
                <a:gd name="T103" fmla="*/ 13 h 15"/>
                <a:gd name="T104" fmla="*/ 18 w 29"/>
                <a:gd name="T105" fmla="*/ 13 h 15"/>
                <a:gd name="T106" fmla="*/ 19 w 29"/>
                <a:gd name="T107" fmla="*/ 12 h 15"/>
                <a:gd name="T108" fmla="*/ 20 w 29"/>
                <a:gd name="T109" fmla="*/ 12 h 15"/>
                <a:gd name="T110" fmla="*/ 21 w 29"/>
                <a:gd name="T111" fmla="*/ 13 h 15"/>
                <a:gd name="T112" fmla="*/ 22 w 29"/>
                <a:gd name="T113" fmla="*/ 14 h 15"/>
                <a:gd name="T114" fmla="*/ 23 w 29"/>
                <a:gd name="T115" fmla="*/ 14 h 15"/>
                <a:gd name="T116" fmla="*/ 24 w 29"/>
                <a:gd name="T117" fmla="*/ 14 h 15"/>
                <a:gd name="T118" fmla="*/ 25 w 29"/>
                <a:gd name="T119" fmla="*/ 14 h 15"/>
                <a:gd name="T120" fmla="*/ 26 w 29"/>
                <a:gd name="T121" fmla="*/ 15 h 15"/>
                <a:gd name="T122" fmla="*/ 27 w 29"/>
                <a:gd name="T1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5">
                  <a:moveTo>
                    <a:pt x="27" y="15"/>
                  </a:moveTo>
                  <a:cubicBezTo>
                    <a:pt x="28" y="15"/>
                    <a:pt x="28" y="15"/>
                    <a:pt x="28" y="15"/>
                  </a:cubicBezTo>
                  <a:cubicBezTo>
                    <a:pt x="29" y="14"/>
                    <a:pt x="28" y="14"/>
                    <a:pt x="28" y="13"/>
                  </a:cubicBezTo>
                  <a:cubicBezTo>
                    <a:pt x="28" y="13"/>
                    <a:pt x="28" y="13"/>
                    <a:pt x="28" y="13"/>
                  </a:cubicBezTo>
                  <a:cubicBezTo>
                    <a:pt x="27" y="12"/>
                    <a:pt x="27" y="12"/>
                    <a:pt x="27" y="12"/>
                  </a:cubicBezTo>
                  <a:cubicBezTo>
                    <a:pt x="27" y="11"/>
                    <a:pt x="27" y="11"/>
                    <a:pt x="27" y="10"/>
                  </a:cubicBezTo>
                  <a:cubicBezTo>
                    <a:pt x="27" y="10"/>
                    <a:pt x="27" y="10"/>
                    <a:pt x="27" y="10"/>
                  </a:cubicBezTo>
                  <a:cubicBezTo>
                    <a:pt x="27" y="10"/>
                    <a:pt x="27" y="10"/>
                    <a:pt x="26" y="10"/>
                  </a:cubicBezTo>
                  <a:cubicBezTo>
                    <a:pt x="26" y="10"/>
                    <a:pt x="26" y="10"/>
                    <a:pt x="25" y="9"/>
                  </a:cubicBezTo>
                  <a:cubicBezTo>
                    <a:pt x="25" y="9"/>
                    <a:pt x="25" y="9"/>
                    <a:pt x="24" y="9"/>
                  </a:cubicBezTo>
                  <a:cubicBezTo>
                    <a:pt x="24" y="9"/>
                    <a:pt x="24" y="8"/>
                    <a:pt x="23" y="8"/>
                  </a:cubicBezTo>
                  <a:cubicBezTo>
                    <a:pt x="23" y="8"/>
                    <a:pt x="23" y="8"/>
                    <a:pt x="22" y="8"/>
                  </a:cubicBezTo>
                  <a:cubicBezTo>
                    <a:pt x="22" y="8"/>
                    <a:pt x="21" y="9"/>
                    <a:pt x="21" y="9"/>
                  </a:cubicBezTo>
                  <a:cubicBezTo>
                    <a:pt x="20" y="9"/>
                    <a:pt x="20" y="9"/>
                    <a:pt x="19" y="8"/>
                  </a:cubicBezTo>
                  <a:cubicBezTo>
                    <a:pt x="19" y="8"/>
                    <a:pt x="19" y="7"/>
                    <a:pt x="19" y="7"/>
                  </a:cubicBezTo>
                  <a:cubicBezTo>
                    <a:pt x="18" y="7"/>
                    <a:pt x="18" y="7"/>
                    <a:pt x="18" y="7"/>
                  </a:cubicBezTo>
                  <a:cubicBezTo>
                    <a:pt x="17" y="7"/>
                    <a:pt x="17" y="7"/>
                    <a:pt x="17" y="7"/>
                  </a:cubicBezTo>
                  <a:cubicBezTo>
                    <a:pt x="16" y="7"/>
                    <a:pt x="16" y="7"/>
                    <a:pt x="16" y="6"/>
                  </a:cubicBezTo>
                  <a:cubicBezTo>
                    <a:pt x="15" y="6"/>
                    <a:pt x="15" y="6"/>
                    <a:pt x="14" y="5"/>
                  </a:cubicBezTo>
                  <a:cubicBezTo>
                    <a:pt x="14" y="5"/>
                    <a:pt x="14" y="5"/>
                    <a:pt x="13" y="5"/>
                  </a:cubicBezTo>
                  <a:cubicBezTo>
                    <a:pt x="13" y="5"/>
                    <a:pt x="13" y="5"/>
                    <a:pt x="13" y="4"/>
                  </a:cubicBezTo>
                  <a:cubicBezTo>
                    <a:pt x="12" y="4"/>
                    <a:pt x="12" y="4"/>
                    <a:pt x="12" y="4"/>
                  </a:cubicBezTo>
                  <a:cubicBezTo>
                    <a:pt x="11" y="4"/>
                    <a:pt x="11" y="4"/>
                    <a:pt x="11" y="3"/>
                  </a:cubicBezTo>
                  <a:cubicBezTo>
                    <a:pt x="10" y="3"/>
                    <a:pt x="10" y="3"/>
                    <a:pt x="10" y="3"/>
                  </a:cubicBezTo>
                  <a:cubicBezTo>
                    <a:pt x="10" y="3"/>
                    <a:pt x="9" y="2"/>
                    <a:pt x="9" y="2"/>
                  </a:cubicBezTo>
                  <a:cubicBezTo>
                    <a:pt x="9" y="2"/>
                    <a:pt x="8" y="2"/>
                    <a:pt x="8" y="2"/>
                  </a:cubicBezTo>
                  <a:cubicBezTo>
                    <a:pt x="8" y="2"/>
                    <a:pt x="8" y="2"/>
                    <a:pt x="7" y="2"/>
                  </a:cubicBezTo>
                  <a:cubicBezTo>
                    <a:pt x="7" y="2"/>
                    <a:pt x="6" y="2"/>
                    <a:pt x="6" y="2"/>
                  </a:cubicBezTo>
                  <a:cubicBezTo>
                    <a:pt x="5" y="2"/>
                    <a:pt x="5" y="1"/>
                    <a:pt x="4" y="1"/>
                  </a:cubicBezTo>
                  <a:cubicBezTo>
                    <a:pt x="4" y="0"/>
                    <a:pt x="3" y="1"/>
                    <a:pt x="3" y="0"/>
                  </a:cubicBezTo>
                  <a:cubicBezTo>
                    <a:pt x="3" y="0"/>
                    <a:pt x="3" y="0"/>
                    <a:pt x="3" y="0"/>
                  </a:cubicBezTo>
                  <a:cubicBezTo>
                    <a:pt x="3" y="1"/>
                    <a:pt x="3" y="1"/>
                    <a:pt x="3" y="1"/>
                  </a:cubicBezTo>
                  <a:cubicBezTo>
                    <a:pt x="2" y="1"/>
                    <a:pt x="2" y="2"/>
                    <a:pt x="2" y="2"/>
                  </a:cubicBezTo>
                  <a:cubicBezTo>
                    <a:pt x="1" y="2"/>
                    <a:pt x="0" y="3"/>
                    <a:pt x="1" y="3"/>
                  </a:cubicBezTo>
                  <a:cubicBezTo>
                    <a:pt x="1" y="3"/>
                    <a:pt x="1" y="4"/>
                    <a:pt x="1" y="4"/>
                  </a:cubicBezTo>
                  <a:cubicBezTo>
                    <a:pt x="1" y="4"/>
                    <a:pt x="2" y="4"/>
                    <a:pt x="2" y="4"/>
                  </a:cubicBezTo>
                  <a:cubicBezTo>
                    <a:pt x="3" y="4"/>
                    <a:pt x="3" y="4"/>
                    <a:pt x="3" y="5"/>
                  </a:cubicBezTo>
                  <a:cubicBezTo>
                    <a:pt x="3" y="5"/>
                    <a:pt x="3" y="5"/>
                    <a:pt x="4" y="6"/>
                  </a:cubicBezTo>
                  <a:cubicBezTo>
                    <a:pt x="4" y="6"/>
                    <a:pt x="4" y="6"/>
                    <a:pt x="5" y="6"/>
                  </a:cubicBezTo>
                  <a:cubicBezTo>
                    <a:pt x="5" y="6"/>
                    <a:pt x="5" y="6"/>
                    <a:pt x="6" y="6"/>
                  </a:cubicBezTo>
                  <a:cubicBezTo>
                    <a:pt x="6" y="6"/>
                    <a:pt x="7" y="7"/>
                    <a:pt x="7" y="7"/>
                  </a:cubicBezTo>
                  <a:cubicBezTo>
                    <a:pt x="8" y="7"/>
                    <a:pt x="8" y="8"/>
                    <a:pt x="8" y="8"/>
                  </a:cubicBezTo>
                  <a:cubicBezTo>
                    <a:pt x="8" y="9"/>
                    <a:pt x="8" y="9"/>
                    <a:pt x="9" y="9"/>
                  </a:cubicBezTo>
                  <a:cubicBezTo>
                    <a:pt x="9" y="9"/>
                    <a:pt x="9" y="9"/>
                    <a:pt x="10" y="9"/>
                  </a:cubicBezTo>
                  <a:cubicBezTo>
                    <a:pt x="10" y="9"/>
                    <a:pt x="10" y="9"/>
                    <a:pt x="11" y="9"/>
                  </a:cubicBezTo>
                  <a:cubicBezTo>
                    <a:pt x="11" y="10"/>
                    <a:pt x="11" y="10"/>
                    <a:pt x="12" y="10"/>
                  </a:cubicBezTo>
                  <a:cubicBezTo>
                    <a:pt x="12" y="10"/>
                    <a:pt x="12" y="11"/>
                    <a:pt x="12" y="11"/>
                  </a:cubicBezTo>
                  <a:cubicBezTo>
                    <a:pt x="12" y="11"/>
                    <a:pt x="12" y="11"/>
                    <a:pt x="13" y="11"/>
                  </a:cubicBezTo>
                  <a:cubicBezTo>
                    <a:pt x="13" y="11"/>
                    <a:pt x="13" y="11"/>
                    <a:pt x="14" y="11"/>
                  </a:cubicBezTo>
                  <a:cubicBezTo>
                    <a:pt x="14" y="11"/>
                    <a:pt x="14" y="11"/>
                    <a:pt x="15" y="11"/>
                  </a:cubicBezTo>
                  <a:cubicBezTo>
                    <a:pt x="15" y="12"/>
                    <a:pt x="15" y="12"/>
                    <a:pt x="15" y="13"/>
                  </a:cubicBezTo>
                  <a:cubicBezTo>
                    <a:pt x="16" y="13"/>
                    <a:pt x="16" y="13"/>
                    <a:pt x="17" y="13"/>
                  </a:cubicBezTo>
                  <a:cubicBezTo>
                    <a:pt x="17" y="13"/>
                    <a:pt x="18" y="13"/>
                    <a:pt x="18" y="13"/>
                  </a:cubicBezTo>
                  <a:cubicBezTo>
                    <a:pt x="18" y="13"/>
                    <a:pt x="19" y="12"/>
                    <a:pt x="19" y="12"/>
                  </a:cubicBezTo>
                  <a:cubicBezTo>
                    <a:pt x="19" y="12"/>
                    <a:pt x="20" y="12"/>
                    <a:pt x="20" y="12"/>
                  </a:cubicBezTo>
                  <a:cubicBezTo>
                    <a:pt x="20" y="13"/>
                    <a:pt x="20" y="13"/>
                    <a:pt x="21" y="13"/>
                  </a:cubicBezTo>
                  <a:cubicBezTo>
                    <a:pt x="21" y="14"/>
                    <a:pt x="21" y="14"/>
                    <a:pt x="22" y="14"/>
                  </a:cubicBezTo>
                  <a:cubicBezTo>
                    <a:pt x="22" y="14"/>
                    <a:pt x="22" y="14"/>
                    <a:pt x="23" y="14"/>
                  </a:cubicBezTo>
                  <a:cubicBezTo>
                    <a:pt x="23" y="14"/>
                    <a:pt x="23" y="14"/>
                    <a:pt x="24" y="14"/>
                  </a:cubicBezTo>
                  <a:cubicBezTo>
                    <a:pt x="24" y="14"/>
                    <a:pt x="24" y="14"/>
                    <a:pt x="25" y="14"/>
                  </a:cubicBezTo>
                  <a:cubicBezTo>
                    <a:pt x="25" y="14"/>
                    <a:pt x="26" y="14"/>
                    <a:pt x="26" y="15"/>
                  </a:cubicBezTo>
                  <a:cubicBezTo>
                    <a:pt x="26" y="15"/>
                    <a:pt x="27" y="15"/>
                    <a:pt x="27" y="15"/>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90" name="Freeform 180"/>
            <p:cNvSpPr>
              <a:spLocks/>
            </p:cNvSpPr>
            <p:nvPr/>
          </p:nvSpPr>
          <p:spPr bwMode="auto">
            <a:xfrm>
              <a:off x="12883704" y="5068129"/>
              <a:ext cx="330385" cy="385530"/>
            </a:xfrm>
            <a:custGeom>
              <a:avLst/>
              <a:gdLst>
                <a:gd name="T0" fmla="*/ 0 w 20"/>
                <a:gd name="T1" fmla="*/ 3 h 24"/>
                <a:gd name="T2" fmla="*/ 0 w 20"/>
                <a:gd name="T3" fmla="*/ 5 h 24"/>
                <a:gd name="T4" fmla="*/ 1 w 20"/>
                <a:gd name="T5" fmla="*/ 7 h 24"/>
                <a:gd name="T6" fmla="*/ 1 w 20"/>
                <a:gd name="T7" fmla="*/ 9 h 24"/>
                <a:gd name="T8" fmla="*/ 2 w 20"/>
                <a:gd name="T9" fmla="*/ 11 h 24"/>
                <a:gd name="T10" fmla="*/ 2 w 20"/>
                <a:gd name="T11" fmla="*/ 12 h 24"/>
                <a:gd name="T12" fmla="*/ 3 w 20"/>
                <a:gd name="T13" fmla="*/ 13 h 24"/>
                <a:gd name="T14" fmla="*/ 4 w 20"/>
                <a:gd name="T15" fmla="*/ 12 h 24"/>
                <a:gd name="T16" fmla="*/ 6 w 20"/>
                <a:gd name="T17" fmla="*/ 12 h 24"/>
                <a:gd name="T18" fmla="*/ 7 w 20"/>
                <a:gd name="T19" fmla="*/ 12 h 24"/>
                <a:gd name="T20" fmla="*/ 9 w 20"/>
                <a:gd name="T21" fmla="*/ 12 h 24"/>
                <a:gd name="T22" fmla="*/ 10 w 20"/>
                <a:gd name="T23" fmla="*/ 13 h 24"/>
                <a:gd name="T24" fmla="*/ 12 w 20"/>
                <a:gd name="T25" fmla="*/ 15 h 24"/>
                <a:gd name="T26" fmla="*/ 13 w 20"/>
                <a:gd name="T27" fmla="*/ 17 h 24"/>
                <a:gd name="T28" fmla="*/ 14 w 20"/>
                <a:gd name="T29" fmla="*/ 19 h 24"/>
                <a:gd name="T30" fmla="*/ 15 w 20"/>
                <a:gd name="T31" fmla="*/ 21 h 24"/>
                <a:gd name="T32" fmla="*/ 14 w 20"/>
                <a:gd name="T33" fmla="*/ 23 h 24"/>
                <a:gd name="T34" fmla="*/ 14 w 20"/>
                <a:gd name="T35" fmla="*/ 23 h 24"/>
                <a:gd name="T36" fmla="*/ 16 w 20"/>
                <a:gd name="T37" fmla="*/ 24 h 24"/>
                <a:gd name="T38" fmla="*/ 17 w 20"/>
                <a:gd name="T39" fmla="*/ 22 h 24"/>
                <a:gd name="T40" fmla="*/ 19 w 20"/>
                <a:gd name="T41" fmla="*/ 23 h 24"/>
                <a:gd name="T42" fmla="*/ 20 w 20"/>
                <a:gd name="T43" fmla="*/ 21 h 24"/>
                <a:gd name="T44" fmla="*/ 19 w 20"/>
                <a:gd name="T45" fmla="*/ 19 h 24"/>
                <a:gd name="T46" fmla="*/ 18 w 20"/>
                <a:gd name="T47" fmla="*/ 17 h 24"/>
                <a:gd name="T48" fmla="*/ 17 w 20"/>
                <a:gd name="T49" fmla="*/ 16 h 24"/>
                <a:gd name="T50" fmla="*/ 15 w 20"/>
                <a:gd name="T51" fmla="*/ 14 h 24"/>
                <a:gd name="T52" fmla="*/ 14 w 20"/>
                <a:gd name="T53" fmla="*/ 13 h 24"/>
                <a:gd name="T54" fmla="*/ 13 w 20"/>
                <a:gd name="T55" fmla="*/ 11 h 24"/>
                <a:gd name="T56" fmla="*/ 12 w 20"/>
                <a:gd name="T57" fmla="*/ 8 h 24"/>
                <a:gd name="T58" fmla="*/ 10 w 20"/>
                <a:gd name="T59" fmla="*/ 5 h 24"/>
                <a:gd name="T60" fmla="*/ 10 w 20"/>
                <a:gd name="T61" fmla="*/ 4 h 24"/>
                <a:gd name="T62" fmla="*/ 8 w 20"/>
                <a:gd name="T63" fmla="*/ 4 h 24"/>
                <a:gd name="T64" fmla="*/ 6 w 20"/>
                <a:gd name="T65" fmla="*/ 3 h 24"/>
                <a:gd name="T66" fmla="*/ 5 w 20"/>
                <a:gd name="T67" fmla="*/ 1 h 24"/>
                <a:gd name="T68" fmla="*/ 3 w 20"/>
                <a:gd name="T69" fmla="*/ 0 h 24"/>
                <a:gd name="T70" fmla="*/ 2 w 20"/>
                <a:gd name="T71" fmla="*/ 0 h 24"/>
                <a:gd name="T72" fmla="*/ 3 w 20"/>
                <a:gd name="T73" fmla="*/ 2 h 24"/>
                <a:gd name="T74" fmla="*/ 2 w 20"/>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4">
                  <a:moveTo>
                    <a:pt x="2" y="3"/>
                  </a:moveTo>
                  <a:cubicBezTo>
                    <a:pt x="1" y="3"/>
                    <a:pt x="1" y="3"/>
                    <a:pt x="0" y="3"/>
                  </a:cubicBezTo>
                  <a:cubicBezTo>
                    <a:pt x="0" y="4"/>
                    <a:pt x="0" y="4"/>
                    <a:pt x="0" y="4"/>
                  </a:cubicBezTo>
                  <a:cubicBezTo>
                    <a:pt x="0" y="4"/>
                    <a:pt x="0" y="5"/>
                    <a:pt x="0" y="5"/>
                  </a:cubicBezTo>
                  <a:cubicBezTo>
                    <a:pt x="0" y="6"/>
                    <a:pt x="0" y="6"/>
                    <a:pt x="0" y="6"/>
                  </a:cubicBezTo>
                  <a:cubicBezTo>
                    <a:pt x="0" y="7"/>
                    <a:pt x="0" y="7"/>
                    <a:pt x="1" y="7"/>
                  </a:cubicBezTo>
                  <a:cubicBezTo>
                    <a:pt x="1" y="7"/>
                    <a:pt x="1" y="8"/>
                    <a:pt x="1" y="8"/>
                  </a:cubicBezTo>
                  <a:cubicBezTo>
                    <a:pt x="1" y="8"/>
                    <a:pt x="1" y="9"/>
                    <a:pt x="1" y="9"/>
                  </a:cubicBezTo>
                  <a:cubicBezTo>
                    <a:pt x="1" y="9"/>
                    <a:pt x="1" y="9"/>
                    <a:pt x="2" y="10"/>
                  </a:cubicBezTo>
                  <a:cubicBezTo>
                    <a:pt x="2" y="10"/>
                    <a:pt x="2" y="10"/>
                    <a:pt x="2" y="11"/>
                  </a:cubicBezTo>
                  <a:cubicBezTo>
                    <a:pt x="3" y="11"/>
                    <a:pt x="2" y="11"/>
                    <a:pt x="2" y="11"/>
                  </a:cubicBezTo>
                  <a:cubicBezTo>
                    <a:pt x="2" y="12"/>
                    <a:pt x="2" y="12"/>
                    <a:pt x="2" y="12"/>
                  </a:cubicBezTo>
                  <a:cubicBezTo>
                    <a:pt x="2" y="13"/>
                    <a:pt x="2" y="13"/>
                    <a:pt x="2" y="13"/>
                  </a:cubicBezTo>
                  <a:cubicBezTo>
                    <a:pt x="2" y="13"/>
                    <a:pt x="2" y="13"/>
                    <a:pt x="3" y="13"/>
                  </a:cubicBezTo>
                  <a:cubicBezTo>
                    <a:pt x="3" y="13"/>
                    <a:pt x="3" y="13"/>
                    <a:pt x="3" y="12"/>
                  </a:cubicBezTo>
                  <a:cubicBezTo>
                    <a:pt x="4" y="12"/>
                    <a:pt x="4" y="12"/>
                    <a:pt x="4" y="12"/>
                  </a:cubicBezTo>
                  <a:cubicBezTo>
                    <a:pt x="5" y="12"/>
                    <a:pt x="5" y="12"/>
                    <a:pt x="5" y="12"/>
                  </a:cubicBezTo>
                  <a:cubicBezTo>
                    <a:pt x="5" y="12"/>
                    <a:pt x="6" y="12"/>
                    <a:pt x="6" y="12"/>
                  </a:cubicBezTo>
                  <a:cubicBezTo>
                    <a:pt x="6" y="12"/>
                    <a:pt x="7" y="13"/>
                    <a:pt x="7" y="13"/>
                  </a:cubicBezTo>
                  <a:cubicBezTo>
                    <a:pt x="7" y="13"/>
                    <a:pt x="7" y="12"/>
                    <a:pt x="7" y="12"/>
                  </a:cubicBezTo>
                  <a:cubicBezTo>
                    <a:pt x="7" y="12"/>
                    <a:pt x="8" y="12"/>
                    <a:pt x="8" y="12"/>
                  </a:cubicBezTo>
                  <a:cubicBezTo>
                    <a:pt x="9" y="12"/>
                    <a:pt x="9" y="12"/>
                    <a:pt x="9" y="12"/>
                  </a:cubicBezTo>
                  <a:cubicBezTo>
                    <a:pt x="10" y="12"/>
                    <a:pt x="10" y="12"/>
                    <a:pt x="10" y="12"/>
                  </a:cubicBezTo>
                  <a:cubicBezTo>
                    <a:pt x="10" y="12"/>
                    <a:pt x="10" y="13"/>
                    <a:pt x="10" y="13"/>
                  </a:cubicBezTo>
                  <a:cubicBezTo>
                    <a:pt x="11" y="13"/>
                    <a:pt x="11" y="13"/>
                    <a:pt x="11" y="14"/>
                  </a:cubicBezTo>
                  <a:cubicBezTo>
                    <a:pt x="12" y="14"/>
                    <a:pt x="12" y="14"/>
                    <a:pt x="12" y="15"/>
                  </a:cubicBezTo>
                  <a:cubicBezTo>
                    <a:pt x="12" y="15"/>
                    <a:pt x="12" y="15"/>
                    <a:pt x="12" y="16"/>
                  </a:cubicBezTo>
                  <a:cubicBezTo>
                    <a:pt x="12" y="16"/>
                    <a:pt x="12" y="17"/>
                    <a:pt x="13" y="17"/>
                  </a:cubicBezTo>
                  <a:cubicBezTo>
                    <a:pt x="13" y="18"/>
                    <a:pt x="13" y="18"/>
                    <a:pt x="14" y="18"/>
                  </a:cubicBezTo>
                  <a:cubicBezTo>
                    <a:pt x="14" y="18"/>
                    <a:pt x="14" y="18"/>
                    <a:pt x="14" y="19"/>
                  </a:cubicBezTo>
                  <a:cubicBezTo>
                    <a:pt x="15" y="19"/>
                    <a:pt x="14" y="19"/>
                    <a:pt x="15" y="20"/>
                  </a:cubicBezTo>
                  <a:cubicBezTo>
                    <a:pt x="15" y="20"/>
                    <a:pt x="15" y="20"/>
                    <a:pt x="15" y="21"/>
                  </a:cubicBezTo>
                  <a:cubicBezTo>
                    <a:pt x="15" y="21"/>
                    <a:pt x="15" y="21"/>
                    <a:pt x="15" y="22"/>
                  </a:cubicBezTo>
                  <a:cubicBezTo>
                    <a:pt x="15" y="22"/>
                    <a:pt x="15" y="22"/>
                    <a:pt x="14" y="23"/>
                  </a:cubicBezTo>
                  <a:cubicBezTo>
                    <a:pt x="14" y="23"/>
                    <a:pt x="14" y="23"/>
                    <a:pt x="14" y="23"/>
                  </a:cubicBezTo>
                  <a:cubicBezTo>
                    <a:pt x="14" y="23"/>
                    <a:pt x="14" y="23"/>
                    <a:pt x="14" y="23"/>
                  </a:cubicBezTo>
                  <a:cubicBezTo>
                    <a:pt x="15" y="24"/>
                    <a:pt x="15" y="23"/>
                    <a:pt x="15" y="23"/>
                  </a:cubicBezTo>
                  <a:cubicBezTo>
                    <a:pt x="16" y="23"/>
                    <a:pt x="16" y="24"/>
                    <a:pt x="16" y="24"/>
                  </a:cubicBezTo>
                  <a:cubicBezTo>
                    <a:pt x="16" y="24"/>
                    <a:pt x="16" y="23"/>
                    <a:pt x="17" y="23"/>
                  </a:cubicBezTo>
                  <a:cubicBezTo>
                    <a:pt x="17" y="23"/>
                    <a:pt x="17" y="22"/>
                    <a:pt x="17" y="22"/>
                  </a:cubicBezTo>
                  <a:cubicBezTo>
                    <a:pt x="17" y="22"/>
                    <a:pt x="18" y="22"/>
                    <a:pt x="18" y="23"/>
                  </a:cubicBezTo>
                  <a:cubicBezTo>
                    <a:pt x="19" y="23"/>
                    <a:pt x="19" y="23"/>
                    <a:pt x="19" y="23"/>
                  </a:cubicBezTo>
                  <a:cubicBezTo>
                    <a:pt x="19" y="22"/>
                    <a:pt x="19" y="22"/>
                    <a:pt x="20" y="22"/>
                  </a:cubicBezTo>
                  <a:cubicBezTo>
                    <a:pt x="20" y="22"/>
                    <a:pt x="20" y="21"/>
                    <a:pt x="20" y="21"/>
                  </a:cubicBezTo>
                  <a:cubicBezTo>
                    <a:pt x="20" y="20"/>
                    <a:pt x="20" y="20"/>
                    <a:pt x="20" y="20"/>
                  </a:cubicBezTo>
                  <a:cubicBezTo>
                    <a:pt x="20" y="19"/>
                    <a:pt x="19" y="19"/>
                    <a:pt x="19" y="19"/>
                  </a:cubicBezTo>
                  <a:cubicBezTo>
                    <a:pt x="19" y="19"/>
                    <a:pt x="19" y="18"/>
                    <a:pt x="19" y="18"/>
                  </a:cubicBezTo>
                  <a:cubicBezTo>
                    <a:pt x="19" y="17"/>
                    <a:pt x="19" y="17"/>
                    <a:pt x="18" y="17"/>
                  </a:cubicBezTo>
                  <a:cubicBezTo>
                    <a:pt x="18" y="17"/>
                    <a:pt x="18" y="17"/>
                    <a:pt x="18" y="17"/>
                  </a:cubicBezTo>
                  <a:cubicBezTo>
                    <a:pt x="17" y="16"/>
                    <a:pt x="17" y="16"/>
                    <a:pt x="17" y="16"/>
                  </a:cubicBezTo>
                  <a:cubicBezTo>
                    <a:pt x="17" y="16"/>
                    <a:pt x="16" y="15"/>
                    <a:pt x="16" y="15"/>
                  </a:cubicBezTo>
                  <a:cubicBezTo>
                    <a:pt x="16" y="15"/>
                    <a:pt x="16" y="14"/>
                    <a:pt x="15" y="14"/>
                  </a:cubicBezTo>
                  <a:cubicBezTo>
                    <a:pt x="15" y="14"/>
                    <a:pt x="15" y="14"/>
                    <a:pt x="15" y="14"/>
                  </a:cubicBezTo>
                  <a:cubicBezTo>
                    <a:pt x="14" y="13"/>
                    <a:pt x="14" y="13"/>
                    <a:pt x="14" y="13"/>
                  </a:cubicBezTo>
                  <a:cubicBezTo>
                    <a:pt x="14" y="13"/>
                    <a:pt x="14" y="12"/>
                    <a:pt x="14" y="12"/>
                  </a:cubicBezTo>
                  <a:cubicBezTo>
                    <a:pt x="14" y="12"/>
                    <a:pt x="13" y="12"/>
                    <a:pt x="13" y="11"/>
                  </a:cubicBezTo>
                  <a:cubicBezTo>
                    <a:pt x="12" y="11"/>
                    <a:pt x="12" y="10"/>
                    <a:pt x="12" y="10"/>
                  </a:cubicBezTo>
                  <a:cubicBezTo>
                    <a:pt x="12" y="9"/>
                    <a:pt x="12" y="9"/>
                    <a:pt x="12" y="8"/>
                  </a:cubicBezTo>
                  <a:cubicBezTo>
                    <a:pt x="12" y="7"/>
                    <a:pt x="12" y="7"/>
                    <a:pt x="12" y="6"/>
                  </a:cubicBezTo>
                  <a:cubicBezTo>
                    <a:pt x="11" y="6"/>
                    <a:pt x="10" y="6"/>
                    <a:pt x="10" y="5"/>
                  </a:cubicBezTo>
                  <a:cubicBezTo>
                    <a:pt x="10" y="5"/>
                    <a:pt x="10" y="5"/>
                    <a:pt x="10" y="5"/>
                  </a:cubicBezTo>
                  <a:cubicBezTo>
                    <a:pt x="10" y="4"/>
                    <a:pt x="10" y="4"/>
                    <a:pt x="10" y="4"/>
                  </a:cubicBezTo>
                  <a:cubicBezTo>
                    <a:pt x="10" y="4"/>
                    <a:pt x="9" y="4"/>
                    <a:pt x="9" y="4"/>
                  </a:cubicBezTo>
                  <a:cubicBezTo>
                    <a:pt x="9" y="4"/>
                    <a:pt x="9" y="4"/>
                    <a:pt x="8" y="4"/>
                  </a:cubicBezTo>
                  <a:cubicBezTo>
                    <a:pt x="8" y="5"/>
                    <a:pt x="7" y="4"/>
                    <a:pt x="7" y="4"/>
                  </a:cubicBezTo>
                  <a:cubicBezTo>
                    <a:pt x="6" y="4"/>
                    <a:pt x="6" y="3"/>
                    <a:pt x="6" y="3"/>
                  </a:cubicBezTo>
                  <a:cubicBezTo>
                    <a:pt x="6" y="3"/>
                    <a:pt x="6" y="2"/>
                    <a:pt x="6" y="2"/>
                  </a:cubicBezTo>
                  <a:cubicBezTo>
                    <a:pt x="6" y="2"/>
                    <a:pt x="5" y="2"/>
                    <a:pt x="5" y="1"/>
                  </a:cubicBezTo>
                  <a:cubicBezTo>
                    <a:pt x="5" y="1"/>
                    <a:pt x="5" y="1"/>
                    <a:pt x="4" y="0"/>
                  </a:cubicBezTo>
                  <a:cubicBezTo>
                    <a:pt x="4" y="0"/>
                    <a:pt x="4" y="0"/>
                    <a:pt x="3" y="0"/>
                  </a:cubicBezTo>
                  <a:cubicBezTo>
                    <a:pt x="3" y="0"/>
                    <a:pt x="3" y="0"/>
                    <a:pt x="3" y="0"/>
                  </a:cubicBezTo>
                  <a:cubicBezTo>
                    <a:pt x="3" y="0"/>
                    <a:pt x="3" y="0"/>
                    <a:pt x="2" y="0"/>
                  </a:cubicBezTo>
                  <a:cubicBezTo>
                    <a:pt x="2" y="0"/>
                    <a:pt x="2" y="1"/>
                    <a:pt x="2" y="1"/>
                  </a:cubicBezTo>
                  <a:cubicBezTo>
                    <a:pt x="2" y="2"/>
                    <a:pt x="3" y="2"/>
                    <a:pt x="3" y="2"/>
                  </a:cubicBezTo>
                  <a:cubicBezTo>
                    <a:pt x="3" y="3"/>
                    <a:pt x="3" y="3"/>
                    <a:pt x="3" y="3"/>
                  </a:cubicBezTo>
                  <a:cubicBezTo>
                    <a:pt x="2" y="4"/>
                    <a:pt x="2" y="3"/>
                    <a:pt x="2"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91" name="Freeform 181"/>
            <p:cNvSpPr>
              <a:spLocks/>
            </p:cNvSpPr>
            <p:nvPr/>
          </p:nvSpPr>
          <p:spPr bwMode="auto">
            <a:xfrm>
              <a:off x="4111501" y="2861386"/>
              <a:ext cx="2691665" cy="1303233"/>
            </a:xfrm>
            <a:custGeom>
              <a:avLst/>
              <a:gdLst>
                <a:gd name="T0" fmla="*/ 89 w 163"/>
                <a:gd name="T1" fmla="*/ 61 h 81"/>
                <a:gd name="T2" fmla="*/ 92 w 163"/>
                <a:gd name="T3" fmla="*/ 67 h 81"/>
                <a:gd name="T4" fmla="*/ 100 w 163"/>
                <a:gd name="T5" fmla="*/ 70 h 81"/>
                <a:gd name="T6" fmla="*/ 96 w 163"/>
                <a:gd name="T7" fmla="*/ 73 h 81"/>
                <a:gd name="T8" fmla="*/ 89 w 163"/>
                <a:gd name="T9" fmla="*/ 80 h 81"/>
                <a:gd name="T10" fmla="*/ 96 w 163"/>
                <a:gd name="T11" fmla="*/ 78 h 81"/>
                <a:gd name="T12" fmla="*/ 104 w 163"/>
                <a:gd name="T13" fmla="*/ 74 h 81"/>
                <a:gd name="T14" fmla="*/ 116 w 163"/>
                <a:gd name="T15" fmla="*/ 72 h 81"/>
                <a:gd name="T16" fmla="*/ 127 w 163"/>
                <a:gd name="T17" fmla="*/ 65 h 81"/>
                <a:gd name="T18" fmla="*/ 130 w 163"/>
                <a:gd name="T19" fmla="*/ 71 h 81"/>
                <a:gd name="T20" fmla="*/ 133 w 163"/>
                <a:gd name="T21" fmla="*/ 71 h 81"/>
                <a:gd name="T22" fmla="*/ 135 w 163"/>
                <a:gd name="T23" fmla="*/ 73 h 81"/>
                <a:gd name="T24" fmla="*/ 139 w 163"/>
                <a:gd name="T25" fmla="*/ 69 h 81"/>
                <a:gd name="T26" fmla="*/ 134 w 163"/>
                <a:gd name="T27" fmla="*/ 63 h 81"/>
                <a:gd name="T28" fmla="*/ 133 w 163"/>
                <a:gd name="T29" fmla="*/ 60 h 81"/>
                <a:gd name="T30" fmla="*/ 130 w 163"/>
                <a:gd name="T31" fmla="*/ 60 h 81"/>
                <a:gd name="T32" fmla="*/ 146 w 163"/>
                <a:gd name="T33" fmla="*/ 57 h 81"/>
                <a:gd name="T34" fmla="*/ 162 w 163"/>
                <a:gd name="T35" fmla="*/ 51 h 81"/>
                <a:gd name="T36" fmla="*/ 159 w 163"/>
                <a:gd name="T37" fmla="*/ 43 h 81"/>
                <a:gd name="T38" fmla="*/ 154 w 163"/>
                <a:gd name="T39" fmla="*/ 38 h 81"/>
                <a:gd name="T40" fmla="*/ 149 w 163"/>
                <a:gd name="T41" fmla="*/ 30 h 81"/>
                <a:gd name="T42" fmla="*/ 141 w 163"/>
                <a:gd name="T43" fmla="*/ 30 h 81"/>
                <a:gd name="T44" fmla="*/ 136 w 163"/>
                <a:gd name="T45" fmla="*/ 24 h 81"/>
                <a:gd name="T46" fmla="*/ 125 w 163"/>
                <a:gd name="T47" fmla="*/ 31 h 81"/>
                <a:gd name="T48" fmla="*/ 122 w 163"/>
                <a:gd name="T49" fmla="*/ 40 h 81"/>
                <a:gd name="T50" fmla="*/ 113 w 163"/>
                <a:gd name="T51" fmla="*/ 47 h 81"/>
                <a:gd name="T52" fmla="*/ 106 w 163"/>
                <a:gd name="T53" fmla="*/ 51 h 81"/>
                <a:gd name="T54" fmla="*/ 103 w 163"/>
                <a:gd name="T55" fmla="*/ 42 h 81"/>
                <a:gd name="T56" fmla="*/ 93 w 163"/>
                <a:gd name="T57" fmla="*/ 37 h 81"/>
                <a:gd name="T58" fmla="*/ 90 w 163"/>
                <a:gd name="T59" fmla="*/ 31 h 81"/>
                <a:gd name="T60" fmla="*/ 98 w 163"/>
                <a:gd name="T61" fmla="*/ 24 h 81"/>
                <a:gd name="T62" fmla="*/ 102 w 163"/>
                <a:gd name="T63" fmla="*/ 20 h 81"/>
                <a:gd name="T64" fmla="*/ 110 w 163"/>
                <a:gd name="T65" fmla="*/ 19 h 81"/>
                <a:gd name="T66" fmla="*/ 118 w 163"/>
                <a:gd name="T67" fmla="*/ 13 h 81"/>
                <a:gd name="T68" fmla="*/ 125 w 163"/>
                <a:gd name="T69" fmla="*/ 13 h 81"/>
                <a:gd name="T70" fmla="*/ 131 w 163"/>
                <a:gd name="T71" fmla="*/ 8 h 81"/>
                <a:gd name="T72" fmla="*/ 125 w 163"/>
                <a:gd name="T73" fmla="*/ 6 h 81"/>
                <a:gd name="T74" fmla="*/ 117 w 163"/>
                <a:gd name="T75" fmla="*/ 10 h 81"/>
                <a:gd name="T76" fmla="*/ 115 w 163"/>
                <a:gd name="T77" fmla="*/ 7 h 81"/>
                <a:gd name="T78" fmla="*/ 115 w 163"/>
                <a:gd name="T79" fmla="*/ 1 h 81"/>
                <a:gd name="T80" fmla="*/ 106 w 163"/>
                <a:gd name="T81" fmla="*/ 4 h 81"/>
                <a:gd name="T82" fmla="*/ 107 w 163"/>
                <a:gd name="T83" fmla="*/ 8 h 81"/>
                <a:gd name="T84" fmla="*/ 101 w 163"/>
                <a:gd name="T85" fmla="*/ 11 h 81"/>
                <a:gd name="T86" fmla="*/ 95 w 163"/>
                <a:gd name="T87" fmla="*/ 10 h 81"/>
                <a:gd name="T88" fmla="*/ 86 w 163"/>
                <a:gd name="T89" fmla="*/ 8 h 81"/>
                <a:gd name="T90" fmla="*/ 80 w 163"/>
                <a:gd name="T91" fmla="*/ 10 h 81"/>
                <a:gd name="T92" fmla="*/ 70 w 163"/>
                <a:gd name="T93" fmla="*/ 10 h 81"/>
                <a:gd name="T94" fmla="*/ 69 w 163"/>
                <a:gd name="T95" fmla="*/ 7 h 81"/>
                <a:gd name="T96" fmla="*/ 54 w 163"/>
                <a:gd name="T97" fmla="*/ 5 h 81"/>
                <a:gd name="T98" fmla="*/ 46 w 163"/>
                <a:gd name="T99" fmla="*/ 5 h 81"/>
                <a:gd name="T100" fmla="*/ 38 w 163"/>
                <a:gd name="T101" fmla="*/ 6 h 81"/>
                <a:gd name="T102" fmla="*/ 36 w 163"/>
                <a:gd name="T103" fmla="*/ 6 h 81"/>
                <a:gd name="T104" fmla="*/ 24 w 163"/>
                <a:gd name="T105" fmla="*/ 6 h 81"/>
                <a:gd name="T106" fmla="*/ 0 w 163"/>
                <a:gd name="T107" fmla="*/ 27 h 81"/>
                <a:gd name="T108" fmla="*/ 7 w 163"/>
                <a:gd name="T109" fmla="*/ 32 h 81"/>
                <a:gd name="T110" fmla="*/ 5 w 163"/>
                <a:gd name="T111" fmla="*/ 44 h 81"/>
                <a:gd name="T112" fmla="*/ 4 w 163"/>
                <a:gd name="T113" fmla="*/ 49 h 81"/>
                <a:gd name="T114" fmla="*/ 5 w 163"/>
                <a:gd name="T115" fmla="*/ 56 h 81"/>
                <a:gd name="T116" fmla="*/ 71 w 163"/>
                <a:gd name="T117" fmla="*/ 59 h 81"/>
                <a:gd name="T118" fmla="*/ 77 w 163"/>
                <a:gd name="T119"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 h="81">
                  <a:moveTo>
                    <a:pt x="83" y="62"/>
                  </a:moveTo>
                  <a:cubicBezTo>
                    <a:pt x="84" y="62"/>
                    <a:pt x="84" y="62"/>
                    <a:pt x="84" y="61"/>
                  </a:cubicBezTo>
                  <a:cubicBezTo>
                    <a:pt x="84" y="61"/>
                    <a:pt x="84" y="62"/>
                    <a:pt x="85" y="62"/>
                  </a:cubicBezTo>
                  <a:cubicBezTo>
                    <a:pt x="85" y="62"/>
                    <a:pt x="85" y="61"/>
                    <a:pt x="85" y="61"/>
                  </a:cubicBezTo>
                  <a:cubicBezTo>
                    <a:pt x="86" y="61"/>
                    <a:pt x="86" y="61"/>
                    <a:pt x="86" y="61"/>
                  </a:cubicBezTo>
                  <a:cubicBezTo>
                    <a:pt x="86" y="61"/>
                    <a:pt x="86" y="61"/>
                    <a:pt x="86" y="61"/>
                  </a:cubicBezTo>
                  <a:cubicBezTo>
                    <a:pt x="86" y="61"/>
                    <a:pt x="86" y="61"/>
                    <a:pt x="86" y="61"/>
                  </a:cubicBezTo>
                  <a:cubicBezTo>
                    <a:pt x="86" y="60"/>
                    <a:pt x="87" y="60"/>
                    <a:pt x="87" y="60"/>
                  </a:cubicBezTo>
                  <a:cubicBezTo>
                    <a:pt x="87" y="60"/>
                    <a:pt x="87" y="60"/>
                    <a:pt x="88" y="61"/>
                  </a:cubicBezTo>
                  <a:cubicBezTo>
                    <a:pt x="88" y="61"/>
                    <a:pt x="88" y="61"/>
                    <a:pt x="88" y="61"/>
                  </a:cubicBezTo>
                  <a:cubicBezTo>
                    <a:pt x="88" y="61"/>
                    <a:pt x="88" y="61"/>
                    <a:pt x="88" y="61"/>
                  </a:cubicBezTo>
                  <a:cubicBezTo>
                    <a:pt x="89" y="61"/>
                    <a:pt x="89" y="61"/>
                    <a:pt x="89" y="61"/>
                  </a:cubicBezTo>
                  <a:cubicBezTo>
                    <a:pt x="89" y="61"/>
                    <a:pt x="89" y="61"/>
                    <a:pt x="89" y="61"/>
                  </a:cubicBezTo>
                  <a:cubicBezTo>
                    <a:pt x="89" y="61"/>
                    <a:pt x="90" y="61"/>
                    <a:pt x="90" y="61"/>
                  </a:cubicBezTo>
                  <a:cubicBezTo>
                    <a:pt x="90" y="61"/>
                    <a:pt x="90" y="61"/>
                    <a:pt x="90" y="61"/>
                  </a:cubicBezTo>
                  <a:cubicBezTo>
                    <a:pt x="90" y="62"/>
                    <a:pt x="89" y="62"/>
                    <a:pt x="90" y="62"/>
                  </a:cubicBezTo>
                  <a:cubicBezTo>
                    <a:pt x="90" y="63"/>
                    <a:pt x="90" y="62"/>
                    <a:pt x="91" y="63"/>
                  </a:cubicBezTo>
                  <a:cubicBezTo>
                    <a:pt x="91" y="63"/>
                    <a:pt x="91" y="63"/>
                    <a:pt x="91" y="63"/>
                  </a:cubicBezTo>
                  <a:cubicBezTo>
                    <a:pt x="91" y="63"/>
                    <a:pt x="92" y="63"/>
                    <a:pt x="92" y="63"/>
                  </a:cubicBezTo>
                  <a:cubicBezTo>
                    <a:pt x="92" y="63"/>
                    <a:pt x="92" y="64"/>
                    <a:pt x="92" y="64"/>
                  </a:cubicBezTo>
                  <a:cubicBezTo>
                    <a:pt x="92" y="64"/>
                    <a:pt x="92" y="64"/>
                    <a:pt x="92" y="65"/>
                  </a:cubicBezTo>
                  <a:cubicBezTo>
                    <a:pt x="92" y="65"/>
                    <a:pt x="92" y="65"/>
                    <a:pt x="92" y="65"/>
                  </a:cubicBezTo>
                  <a:cubicBezTo>
                    <a:pt x="91" y="65"/>
                    <a:pt x="92" y="65"/>
                    <a:pt x="92" y="66"/>
                  </a:cubicBezTo>
                  <a:cubicBezTo>
                    <a:pt x="92" y="66"/>
                    <a:pt x="92" y="66"/>
                    <a:pt x="92" y="67"/>
                  </a:cubicBezTo>
                  <a:cubicBezTo>
                    <a:pt x="92" y="67"/>
                    <a:pt x="92" y="67"/>
                    <a:pt x="92" y="67"/>
                  </a:cubicBezTo>
                  <a:cubicBezTo>
                    <a:pt x="92" y="67"/>
                    <a:pt x="92" y="67"/>
                    <a:pt x="92" y="67"/>
                  </a:cubicBezTo>
                  <a:cubicBezTo>
                    <a:pt x="92" y="68"/>
                    <a:pt x="92" y="68"/>
                    <a:pt x="92" y="68"/>
                  </a:cubicBezTo>
                  <a:cubicBezTo>
                    <a:pt x="92" y="68"/>
                    <a:pt x="92" y="68"/>
                    <a:pt x="92" y="68"/>
                  </a:cubicBezTo>
                  <a:cubicBezTo>
                    <a:pt x="92" y="68"/>
                    <a:pt x="92" y="68"/>
                    <a:pt x="92" y="68"/>
                  </a:cubicBezTo>
                  <a:cubicBezTo>
                    <a:pt x="93" y="68"/>
                    <a:pt x="92" y="68"/>
                    <a:pt x="93" y="67"/>
                  </a:cubicBezTo>
                  <a:cubicBezTo>
                    <a:pt x="93" y="67"/>
                    <a:pt x="93" y="68"/>
                    <a:pt x="94" y="68"/>
                  </a:cubicBezTo>
                  <a:cubicBezTo>
                    <a:pt x="94" y="68"/>
                    <a:pt x="95" y="68"/>
                    <a:pt x="95" y="68"/>
                  </a:cubicBezTo>
                  <a:cubicBezTo>
                    <a:pt x="96" y="68"/>
                    <a:pt x="96" y="68"/>
                    <a:pt x="97" y="68"/>
                  </a:cubicBezTo>
                  <a:cubicBezTo>
                    <a:pt x="97" y="68"/>
                    <a:pt x="97" y="68"/>
                    <a:pt x="98" y="68"/>
                  </a:cubicBezTo>
                  <a:cubicBezTo>
                    <a:pt x="98" y="68"/>
                    <a:pt x="99" y="69"/>
                    <a:pt x="99" y="69"/>
                  </a:cubicBezTo>
                  <a:cubicBezTo>
                    <a:pt x="99" y="69"/>
                    <a:pt x="100" y="69"/>
                    <a:pt x="100" y="70"/>
                  </a:cubicBezTo>
                  <a:cubicBezTo>
                    <a:pt x="100" y="70"/>
                    <a:pt x="100" y="70"/>
                    <a:pt x="100" y="71"/>
                  </a:cubicBezTo>
                  <a:cubicBezTo>
                    <a:pt x="100" y="71"/>
                    <a:pt x="100" y="71"/>
                    <a:pt x="100" y="71"/>
                  </a:cubicBezTo>
                  <a:cubicBezTo>
                    <a:pt x="100" y="72"/>
                    <a:pt x="100" y="72"/>
                    <a:pt x="100" y="72"/>
                  </a:cubicBezTo>
                  <a:cubicBezTo>
                    <a:pt x="99" y="72"/>
                    <a:pt x="99" y="72"/>
                    <a:pt x="99" y="72"/>
                  </a:cubicBezTo>
                  <a:cubicBezTo>
                    <a:pt x="98" y="72"/>
                    <a:pt x="98" y="72"/>
                    <a:pt x="98" y="72"/>
                  </a:cubicBezTo>
                  <a:cubicBezTo>
                    <a:pt x="98" y="71"/>
                    <a:pt x="98" y="71"/>
                    <a:pt x="97" y="71"/>
                  </a:cubicBezTo>
                  <a:cubicBezTo>
                    <a:pt x="97" y="71"/>
                    <a:pt x="97" y="71"/>
                    <a:pt x="97" y="71"/>
                  </a:cubicBezTo>
                  <a:cubicBezTo>
                    <a:pt x="97" y="70"/>
                    <a:pt x="97" y="70"/>
                    <a:pt x="96" y="71"/>
                  </a:cubicBezTo>
                  <a:cubicBezTo>
                    <a:pt x="96" y="71"/>
                    <a:pt x="96" y="71"/>
                    <a:pt x="96" y="71"/>
                  </a:cubicBezTo>
                  <a:cubicBezTo>
                    <a:pt x="96" y="71"/>
                    <a:pt x="96" y="71"/>
                    <a:pt x="96" y="72"/>
                  </a:cubicBezTo>
                  <a:cubicBezTo>
                    <a:pt x="96" y="72"/>
                    <a:pt x="97" y="72"/>
                    <a:pt x="96" y="72"/>
                  </a:cubicBezTo>
                  <a:cubicBezTo>
                    <a:pt x="96" y="73"/>
                    <a:pt x="96" y="73"/>
                    <a:pt x="96" y="73"/>
                  </a:cubicBezTo>
                  <a:cubicBezTo>
                    <a:pt x="95" y="73"/>
                    <a:pt x="95" y="73"/>
                    <a:pt x="95" y="74"/>
                  </a:cubicBezTo>
                  <a:cubicBezTo>
                    <a:pt x="95" y="74"/>
                    <a:pt x="95" y="74"/>
                    <a:pt x="95" y="74"/>
                  </a:cubicBezTo>
                  <a:cubicBezTo>
                    <a:pt x="95" y="75"/>
                    <a:pt x="95" y="75"/>
                    <a:pt x="94" y="75"/>
                  </a:cubicBezTo>
                  <a:cubicBezTo>
                    <a:pt x="94" y="75"/>
                    <a:pt x="94" y="76"/>
                    <a:pt x="94" y="76"/>
                  </a:cubicBezTo>
                  <a:cubicBezTo>
                    <a:pt x="93" y="76"/>
                    <a:pt x="93" y="76"/>
                    <a:pt x="93" y="76"/>
                  </a:cubicBezTo>
                  <a:cubicBezTo>
                    <a:pt x="93" y="76"/>
                    <a:pt x="93" y="76"/>
                    <a:pt x="93" y="76"/>
                  </a:cubicBezTo>
                  <a:cubicBezTo>
                    <a:pt x="93" y="76"/>
                    <a:pt x="93" y="76"/>
                    <a:pt x="93" y="76"/>
                  </a:cubicBezTo>
                  <a:cubicBezTo>
                    <a:pt x="92" y="77"/>
                    <a:pt x="92" y="77"/>
                    <a:pt x="92" y="78"/>
                  </a:cubicBezTo>
                  <a:cubicBezTo>
                    <a:pt x="91" y="78"/>
                    <a:pt x="91" y="78"/>
                    <a:pt x="91" y="79"/>
                  </a:cubicBezTo>
                  <a:cubicBezTo>
                    <a:pt x="91" y="79"/>
                    <a:pt x="90" y="78"/>
                    <a:pt x="90" y="79"/>
                  </a:cubicBezTo>
                  <a:cubicBezTo>
                    <a:pt x="90" y="79"/>
                    <a:pt x="90" y="79"/>
                    <a:pt x="89" y="79"/>
                  </a:cubicBezTo>
                  <a:cubicBezTo>
                    <a:pt x="89" y="79"/>
                    <a:pt x="89" y="79"/>
                    <a:pt x="89" y="80"/>
                  </a:cubicBezTo>
                  <a:cubicBezTo>
                    <a:pt x="89" y="80"/>
                    <a:pt x="89" y="80"/>
                    <a:pt x="89" y="81"/>
                  </a:cubicBezTo>
                  <a:cubicBezTo>
                    <a:pt x="89" y="81"/>
                    <a:pt x="89" y="81"/>
                    <a:pt x="89" y="81"/>
                  </a:cubicBezTo>
                  <a:cubicBezTo>
                    <a:pt x="89" y="81"/>
                    <a:pt x="89" y="80"/>
                    <a:pt x="90" y="80"/>
                  </a:cubicBezTo>
                  <a:cubicBezTo>
                    <a:pt x="90" y="80"/>
                    <a:pt x="90" y="80"/>
                    <a:pt x="90" y="80"/>
                  </a:cubicBezTo>
                  <a:cubicBezTo>
                    <a:pt x="91" y="80"/>
                    <a:pt x="91" y="80"/>
                    <a:pt x="91" y="80"/>
                  </a:cubicBezTo>
                  <a:cubicBezTo>
                    <a:pt x="91" y="80"/>
                    <a:pt x="91" y="79"/>
                    <a:pt x="92" y="79"/>
                  </a:cubicBezTo>
                  <a:cubicBezTo>
                    <a:pt x="92" y="79"/>
                    <a:pt x="92" y="79"/>
                    <a:pt x="92" y="79"/>
                  </a:cubicBezTo>
                  <a:cubicBezTo>
                    <a:pt x="93" y="79"/>
                    <a:pt x="93" y="79"/>
                    <a:pt x="93" y="79"/>
                  </a:cubicBezTo>
                  <a:cubicBezTo>
                    <a:pt x="93" y="79"/>
                    <a:pt x="93" y="78"/>
                    <a:pt x="94" y="78"/>
                  </a:cubicBezTo>
                  <a:cubicBezTo>
                    <a:pt x="94" y="78"/>
                    <a:pt x="94" y="78"/>
                    <a:pt x="94" y="78"/>
                  </a:cubicBezTo>
                  <a:cubicBezTo>
                    <a:pt x="95" y="78"/>
                    <a:pt x="95" y="78"/>
                    <a:pt x="95" y="78"/>
                  </a:cubicBezTo>
                  <a:cubicBezTo>
                    <a:pt x="96" y="78"/>
                    <a:pt x="96" y="78"/>
                    <a:pt x="96" y="78"/>
                  </a:cubicBezTo>
                  <a:cubicBezTo>
                    <a:pt x="97" y="78"/>
                    <a:pt x="97" y="78"/>
                    <a:pt x="97" y="78"/>
                  </a:cubicBezTo>
                  <a:cubicBezTo>
                    <a:pt x="97" y="78"/>
                    <a:pt x="98" y="78"/>
                    <a:pt x="98" y="77"/>
                  </a:cubicBezTo>
                  <a:cubicBezTo>
                    <a:pt x="98" y="77"/>
                    <a:pt x="98" y="77"/>
                    <a:pt x="99" y="77"/>
                  </a:cubicBezTo>
                  <a:cubicBezTo>
                    <a:pt x="99" y="77"/>
                    <a:pt x="99" y="77"/>
                    <a:pt x="99" y="77"/>
                  </a:cubicBezTo>
                  <a:cubicBezTo>
                    <a:pt x="99" y="76"/>
                    <a:pt x="99" y="76"/>
                    <a:pt x="99" y="76"/>
                  </a:cubicBezTo>
                  <a:cubicBezTo>
                    <a:pt x="99" y="76"/>
                    <a:pt x="99" y="76"/>
                    <a:pt x="99" y="76"/>
                  </a:cubicBezTo>
                  <a:cubicBezTo>
                    <a:pt x="99" y="76"/>
                    <a:pt x="99" y="76"/>
                    <a:pt x="99" y="75"/>
                  </a:cubicBezTo>
                  <a:cubicBezTo>
                    <a:pt x="99" y="75"/>
                    <a:pt x="100" y="75"/>
                    <a:pt x="100" y="75"/>
                  </a:cubicBezTo>
                  <a:cubicBezTo>
                    <a:pt x="100" y="75"/>
                    <a:pt x="101" y="75"/>
                    <a:pt x="101" y="75"/>
                  </a:cubicBezTo>
                  <a:cubicBezTo>
                    <a:pt x="102" y="75"/>
                    <a:pt x="102" y="74"/>
                    <a:pt x="102" y="74"/>
                  </a:cubicBezTo>
                  <a:cubicBezTo>
                    <a:pt x="103" y="74"/>
                    <a:pt x="103" y="74"/>
                    <a:pt x="104" y="74"/>
                  </a:cubicBezTo>
                  <a:cubicBezTo>
                    <a:pt x="104" y="74"/>
                    <a:pt x="104" y="74"/>
                    <a:pt x="104" y="74"/>
                  </a:cubicBezTo>
                  <a:cubicBezTo>
                    <a:pt x="105" y="74"/>
                    <a:pt x="105" y="74"/>
                    <a:pt x="105" y="74"/>
                  </a:cubicBezTo>
                  <a:cubicBezTo>
                    <a:pt x="105" y="74"/>
                    <a:pt x="105" y="74"/>
                    <a:pt x="106" y="74"/>
                  </a:cubicBezTo>
                  <a:cubicBezTo>
                    <a:pt x="106" y="74"/>
                    <a:pt x="106" y="74"/>
                    <a:pt x="106" y="74"/>
                  </a:cubicBezTo>
                  <a:cubicBezTo>
                    <a:pt x="107" y="74"/>
                    <a:pt x="107" y="74"/>
                    <a:pt x="107" y="73"/>
                  </a:cubicBezTo>
                  <a:cubicBezTo>
                    <a:pt x="107" y="73"/>
                    <a:pt x="108" y="73"/>
                    <a:pt x="108" y="73"/>
                  </a:cubicBezTo>
                  <a:cubicBezTo>
                    <a:pt x="108" y="73"/>
                    <a:pt x="108" y="73"/>
                    <a:pt x="108" y="73"/>
                  </a:cubicBezTo>
                  <a:cubicBezTo>
                    <a:pt x="108" y="73"/>
                    <a:pt x="109" y="73"/>
                    <a:pt x="109" y="72"/>
                  </a:cubicBezTo>
                  <a:cubicBezTo>
                    <a:pt x="110" y="72"/>
                    <a:pt x="110" y="72"/>
                    <a:pt x="110" y="72"/>
                  </a:cubicBezTo>
                  <a:cubicBezTo>
                    <a:pt x="111" y="72"/>
                    <a:pt x="111" y="72"/>
                    <a:pt x="111" y="72"/>
                  </a:cubicBezTo>
                  <a:cubicBezTo>
                    <a:pt x="112" y="72"/>
                    <a:pt x="112" y="72"/>
                    <a:pt x="113" y="72"/>
                  </a:cubicBezTo>
                  <a:cubicBezTo>
                    <a:pt x="114" y="72"/>
                    <a:pt x="114" y="72"/>
                    <a:pt x="115" y="72"/>
                  </a:cubicBezTo>
                  <a:cubicBezTo>
                    <a:pt x="115" y="72"/>
                    <a:pt x="115" y="72"/>
                    <a:pt x="116" y="72"/>
                  </a:cubicBezTo>
                  <a:cubicBezTo>
                    <a:pt x="116" y="72"/>
                    <a:pt x="117" y="71"/>
                    <a:pt x="117" y="71"/>
                  </a:cubicBezTo>
                  <a:cubicBezTo>
                    <a:pt x="118" y="71"/>
                    <a:pt x="118" y="72"/>
                    <a:pt x="118" y="72"/>
                  </a:cubicBezTo>
                  <a:cubicBezTo>
                    <a:pt x="119" y="72"/>
                    <a:pt x="119" y="71"/>
                    <a:pt x="119" y="71"/>
                  </a:cubicBezTo>
                  <a:cubicBezTo>
                    <a:pt x="119" y="71"/>
                    <a:pt x="119" y="71"/>
                    <a:pt x="119" y="71"/>
                  </a:cubicBezTo>
                  <a:cubicBezTo>
                    <a:pt x="120" y="71"/>
                    <a:pt x="120" y="70"/>
                    <a:pt x="120" y="70"/>
                  </a:cubicBezTo>
                  <a:cubicBezTo>
                    <a:pt x="120" y="70"/>
                    <a:pt x="121" y="71"/>
                    <a:pt x="121" y="70"/>
                  </a:cubicBezTo>
                  <a:cubicBezTo>
                    <a:pt x="121" y="70"/>
                    <a:pt x="122" y="70"/>
                    <a:pt x="122" y="70"/>
                  </a:cubicBezTo>
                  <a:cubicBezTo>
                    <a:pt x="122" y="69"/>
                    <a:pt x="123" y="69"/>
                    <a:pt x="123" y="68"/>
                  </a:cubicBezTo>
                  <a:cubicBezTo>
                    <a:pt x="123" y="68"/>
                    <a:pt x="123" y="68"/>
                    <a:pt x="123" y="67"/>
                  </a:cubicBezTo>
                  <a:cubicBezTo>
                    <a:pt x="124" y="67"/>
                    <a:pt x="124" y="67"/>
                    <a:pt x="124" y="66"/>
                  </a:cubicBezTo>
                  <a:cubicBezTo>
                    <a:pt x="125" y="66"/>
                    <a:pt x="125" y="65"/>
                    <a:pt x="126" y="65"/>
                  </a:cubicBezTo>
                  <a:cubicBezTo>
                    <a:pt x="126" y="65"/>
                    <a:pt x="126" y="65"/>
                    <a:pt x="127" y="65"/>
                  </a:cubicBezTo>
                  <a:cubicBezTo>
                    <a:pt x="127" y="65"/>
                    <a:pt x="127" y="65"/>
                    <a:pt x="127" y="65"/>
                  </a:cubicBezTo>
                  <a:cubicBezTo>
                    <a:pt x="128" y="65"/>
                    <a:pt x="128" y="65"/>
                    <a:pt x="128" y="65"/>
                  </a:cubicBezTo>
                  <a:cubicBezTo>
                    <a:pt x="129" y="65"/>
                    <a:pt x="129" y="65"/>
                    <a:pt x="129" y="65"/>
                  </a:cubicBezTo>
                  <a:cubicBezTo>
                    <a:pt x="130" y="66"/>
                    <a:pt x="129" y="66"/>
                    <a:pt x="129" y="67"/>
                  </a:cubicBezTo>
                  <a:cubicBezTo>
                    <a:pt x="129" y="67"/>
                    <a:pt x="129" y="68"/>
                    <a:pt x="128" y="68"/>
                  </a:cubicBezTo>
                  <a:cubicBezTo>
                    <a:pt x="128" y="69"/>
                    <a:pt x="128" y="69"/>
                    <a:pt x="128" y="69"/>
                  </a:cubicBezTo>
                  <a:cubicBezTo>
                    <a:pt x="128" y="70"/>
                    <a:pt x="129" y="70"/>
                    <a:pt x="129" y="70"/>
                  </a:cubicBezTo>
                  <a:cubicBezTo>
                    <a:pt x="129" y="70"/>
                    <a:pt x="129" y="71"/>
                    <a:pt x="129" y="71"/>
                  </a:cubicBezTo>
                  <a:cubicBezTo>
                    <a:pt x="129" y="71"/>
                    <a:pt x="129" y="71"/>
                    <a:pt x="129" y="72"/>
                  </a:cubicBezTo>
                  <a:cubicBezTo>
                    <a:pt x="129" y="72"/>
                    <a:pt x="129" y="72"/>
                    <a:pt x="129" y="72"/>
                  </a:cubicBezTo>
                  <a:cubicBezTo>
                    <a:pt x="130" y="72"/>
                    <a:pt x="130" y="72"/>
                    <a:pt x="130" y="72"/>
                  </a:cubicBezTo>
                  <a:cubicBezTo>
                    <a:pt x="130" y="71"/>
                    <a:pt x="130" y="71"/>
                    <a:pt x="130" y="71"/>
                  </a:cubicBezTo>
                  <a:cubicBezTo>
                    <a:pt x="130" y="71"/>
                    <a:pt x="130" y="71"/>
                    <a:pt x="130" y="71"/>
                  </a:cubicBezTo>
                  <a:cubicBezTo>
                    <a:pt x="130" y="71"/>
                    <a:pt x="131" y="71"/>
                    <a:pt x="131" y="71"/>
                  </a:cubicBezTo>
                  <a:cubicBezTo>
                    <a:pt x="131" y="71"/>
                    <a:pt x="131" y="71"/>
                    <a:pt x="131" y="71"/>
                  </a:cubicBezTo>
                  <a:cubicBezTo>
                    <a:pt x="131" y="71"/>
                    <a:pt x="131" y="71"/>
                    <a:pt x="132" y="71"/>
                  </a:cubicBezTo>
                  <a:cubicBezTo>
                    <a:pt x="132" y="71"/>
                    <a:pt x="132" y="71"/>
                    <a:pt x="132" y="71"/>
                  </a:cubicBezTo>
                  <a:cubicBezTo>
                    <a:pt x="132" y="71"/>
                    <a:pt x="132" y="71"/>
                    <a:pt x="133" y="70"/>
                  </a:cubicBezTo>
                  <a:cubicBezTo>
                    <a:pt x="133" y="70"/>
                    <a:pt x="133" y="70"/>
                    <a:pt x="134" y="70"/>
                  </a:cubicBezTo>
                  <a:cubicBezTo>
                    <a:pt x="134" y="70"/>
                    <a:pt x="135" y="69"/>
                    <a:pt x="135" y="70"/>
                  </a:cubicBezTo>
                  <a:cubicBezTo>
                    <a:pt x="135" y="70"/>
                    <a:pt x="135" y="70"/>
                    <a:pt x="135" y="70"/>
                  </a:cubicBezTo>
                  <a:cubicBezTo>
                    <a:pt x="134" y="71"/>
                    <a:pt x="134" y="71"/>
                    <a:pt x="134" y="71"/>
                  </a:cubicBezTo>
                  <a:cubicBezTo>
                    <a:pt x="134" y="71"/>
                    <a:pt x="134" y="71"/>
                    <a:pt x="134" y="71"/>
                  </a:cubicBezTo>
                  <a:cubicBezTo>
                    <a:pt x="134" y="71"/>
                    <a:pt x="134" y="71"/>
                    <a:pt x="133" y="71"/>
                  </a:cubicBezTo>
                  <a:cubicBezTo>
                    <a:pt x="133" y="71"/>
                    <a:pt x="133" y="72"/>
                    <a:pt x="133" y="72"/>
                  </a:cubicBezTo>
                  <a:cubicBezTo>
                    <a:pt x="132" y="72"/>
                    <a:pt x="132" y="72"/>
                    <a:pt x="132" y="72"/>
                  </a:cubicBezTo>
                  <a:cubicBezTo>
                    <a:pt x="132" y="72"/>
                    <a:pt x="132" y="72"/>
                    <a:pt x="132" y="73"/>
                  </a:cubicBezTo>
                  <a:cubicBezTo>
                    <a:pt x="131" y="73"/>
                    <a:pt x="131" y="73"/>
                    <a:pt x="131" y="73"/>
                  </a:cubicBezTo>
                  <a:cubicBezTo>
                    <a:pt x="131" y="73"/>
                    <a:pt x="130" y="73"/>
                    <a:pt x="130" y="74"/>
                  </a:cubicBezTo>
                  <a:cubicBezTo>
                    <a:pt x="130" y="74"/>
                    <a:pt x="131" y="74"/>
                    <a:pt x="131" y="75"/>
                  </a:cubicBezTo>
                  <a:cubicBezTo>
                    <a:pt x="131" y="75"/>
                    <a:pt x="131" y="75"/>
                    <a:pt x="131" y="75"/>
                  </a:cubicBezTo>
                  <a:cubicBezTo>
                    <a:pt x="131" y="75"/>
                    <a:pt x="132" y="76"/>
                    <a:pt x="132" y="76"/>
                  </a:cubicBezTo>
                  <a:cubicBezTo>
                    <a:pt x="132" y="76"/>
                    <a:pt x="132" y="75"/>
                    <a:pt x="133" y="75"/>
                  </a:cubicBezTo>
                  <a:cubicBezTo>
                    <a:pt x="133" y="75"/>
                    <a:pt x="133" y="75"/>
                    <a:pt x="133" y="75"/>
                  </a:cubicBezTo>
                  <a:cubicBezTo>
                    <a:pt x="134" y="75"/>
                    <a:pt x="134" y="75"/>
                    <a:pt x="134" y="74"/>
                  </a:cubicBezTo>
                  <a:cubicBezTo>
                    <a:pt x="135" y="74"/>
                    <a:pt x="135" y="74"/>
                    <a:pt x="135" y="73"/>
                  </a:cubicBezTo>
                  <a:cubicBezTo>
                    <a:pt x="136" y="73"/>
                    <a:pt x="136" y="73"/>
                    <a:pt x="136" y="73"/>
                  </a:cubicBezTo>
                  <a:cubicBezTo>
                    <a:pt x="137" y="73"/>
                    <a:pt x="137" y="73"/>
                    <a:pt x="138" y="73"/>
                  </a:cubicBezTo>
                  <a:cubicBezTo>
                    <a:pt x="138" y="73"/>
                    <a:pt x="138" y="72"/>
                    <a:pt x="139" y="72"/>
                  </a:cubicBezTo>
                  <a:cubicBezTo>
                    <a:pt x="139" y="72"/>
                    <a:pt x="140" y="72"/>
                    <a:pt x="140" y="72"/>
                  </a:cubicBezTo>
                  <a:cubicBezTo>
                    <a:pt x="141" y="72"/>
                    <a:pt x="141" y="72"/>
                    <a:pt x="142" y="71"/>
                  </a:cubicBezTo>
                  <a:cubicBezTo>
                    <a:pt x="142" y="71"/>
                    <a:pt x="142" y="71"/>
                    <a:pt x="143" y="71"/>
                  </a:cubicBezTo>
                  <a:cubicBezTo>
                    <a:pt x="143" y="71"/>
                    <a:pt x="143" y="71"/>
                    <a:pt x="143" y="71"/>
                  </a:cubicBezTo>
                  <a:cubicBezTo>
                    <a:pt x="143" y="71"/>
                    <a:pt x="144" y="71"/>
                    <a:pt x="144" y="70"/>
                  </a:cubicBezTo>
                  <a:cubicBezTo>
                    <a:pt x="144" y="70"/>
                    <a:pt x="144" y="70"/>
                    <a:pt x="143" y="69"/>
                  </a:cubicBezTo>
                  <a:cubicBezTo>
                    <a:pt x="143" y="69"/>
                    <a:pt x="142" y="69"/>
                    <a:pt x="142" y="69"/>
                  </a:cubicBezTo>
                  <a:cubicBezTo>
                    <a:pt x="141" y="69"/>
                    <a:pt x="141" y="69"/>
                    <a:pt x="141" y="69"/>
                  </a:cubicBezTo>
                  <a:cubicBezTo>
                    <a:pt x="140" y="69"/>
                    <a:pt x="140" y="69"/>
                    <a:pt x="139" y="69"/>
                  </a:cubicBezTo>
                  <a:cubicBezTo>
                    <a:pt x="139" y="69"/>
                    <a:pt x="139" y="69"/>
                    <a:pt x="138" y="69"/>
                  </a:cubicBezTo>
                  <a:cubicBezTo>
                    <a:pt x="138" y="68"/>
                    <a:pt x="138" y="68"/>
                    <a:pt x="138" y="68"/>
                  </a:cubicBezTo>
                  <a:cubicBezTo>
                    <a:pt x="137" y="68"/>
                    <a:pt x="137" y="68"/>
                    <a:pt x="137" y="68"/>
                  </a:cubicBezTo>
                  <a:cubicBezTo>
                    <a:pt x="137" y="67"/>
                    <a:pt x="137" y="67"/>
                    <a:pt x="136" y="67"/>
                  </a:cubicBezTo>
                  <a:cubicBezTo>
                    <a:pt x="136" y="66"/>
                    <a:pt x="137" y="66"/>
                    <a:pt x="136" y="65"/>
                  </a:cubicBezTo>
                  <a:cubicBezTo>
                    <a:pt x="136" y="65"/>
                    <a:pt x="136" y="65"/>
                    <a:pt x="136" y="65"/>
                  </a:cubicBezTo>
                  <a:cubicBezTo>
                    <a:pt x="137" y="64"/>
                    <a:pt x="137" y="64"/>
                    <a:pt x="137" y="64"/>
                  </a:cubicBezTo>
                  <a:cubicBezTo>
                    <a:pt x="137" y="64"/>
                    <a:pt x="137" y="63"/>
                    <a:pt x="137" y="63"/>
                  </a:cubicBezTo>
                  <a:cubicBezTo>
                    <a:pt x="137" y="63"/>
                    <a:pt x="137" y="63"/>
                    <a:pt x="136" y="63"/>
                  </a:cubicBezTo>
                  <a:cubicBezTo>
                    <a:pt x="136" y="63"/>
                    <a:pt x="136" y="63"/>
                    <a:pt x="136" y="63"/>
                  </a:cubicBezTo>
                  <a:cubicBezTo>
                    <a:pt x="135" y="63"/>
                    <a:pt x="135" y="63"/>
                    <a:pt x="135" y="63"/>
                  </a:cubicBezTo>
                  <a:cubicBezTo>
                    <a:pt x="135" y="63"/>
                    <a:pt x="134" y="63"/>
                    <a:pt x="134" y="63"/>
                  </a:cubicBezTo>
                  <a:cubicBezTo>
                    <a:pt x="134" y="63"/>
                    <a:pt x="135" y="62"/>
                    <a:pt x="135" y="62"/>
                  </a:cubicBezTo>
                  <a:cubicBezTo>
                    <a:pt x="135" y="62"/>
                    <a:pt x="136" y="62"/>
                    <a:pt x="136" y="62"/>
                  </a:cubicBezTo>
                  <a:cubicBezTo>
                    <a:pt x="137" y="62"/>
                    <a:pt x="137" y="63"/>
                    <a:pt x="137" y="62"/>
                  </a:cubicBezTo>
                  <a:cubicBezTo>
                    <a:pt x="138" y="62"/>
                    <a:pt x="138" y="62"/>
                    <a:pt x="139" y="62"/>
                  </a:cubicBezTo>
                  <a:cubicBezTo>
                    <a:pt x="139" y="61"/>
                    <a:pt x="139" y="61"/>
                    <a:pt x="139" y="61"/>
                  </a:cubicBezTo>
                  <a:cubicBezTo>
                    <a:pt x="140" y="61"/>
                    <a:pt x="140" y="61"/>
                    <a:pt x="140" y="61"/>
                  </a:cubicBezTo>
                  <a:cubicBezTo>
                    <a:pt x="140" y="60"/>
                    <a:pt x="139" y="60"/>
                    <a:pt x="139" y="60"/>
                  </a:cubicBezTo>
                  <a:cubicBezTo>
                    <a:pt x="139" y="59"/>
                    <a:pt x="139" y="59"/>
                    <a:pt x="138" y="59"/>
                  </a:cubicBezTo>
                  <a:cubicBezTo>
                    <a:pt x="138" y="59"/>
                    <a:pt x="137" y="59"/>
                    <a:pt x="137" y="59"/>
                  </a:cubicBezTo>
                  <a:cubicBezTo>
                    <a:pt x="136" y="59"/>
                    <a:pt x="135" y="59"/>
                    <a:pt x="135" y="59"/>
                  </a:cubicBezTo>
                  <a:cubicBezTo>
                    <a:pt x="134" y="59"/>
                    <a:pt x="134" y="59"/>
                    <a:pt x="134" y="60"/>
                  </a:cubicBezTo>
                  <a:cubicBezTo>
                    <a:pt x="133" y="60"/>
                    <a:pt x="133" y="60"/>
                    <a:pt x="133" y="60"/>
                  </a:cubicBezTo>
                  <a:cubicBezTo>
                    <a:pt x="133" y="60"/>
                    <a:pt x="133" y="60"/>
                    <a:pt x="133" y="60"/>
                  </a:cubicBezTo>
                  <a:cubicBezTo>
                    <a:pt x="132" y="60"/>
                    <a:pt x="132" y="60"/>
                    <a:pt x="132" y="60"/>
                  </a:cubicBezTo>
                  <a:cubicBezTo>
                    <a:pt x="131" y="60"/>
                    <a:pt x="131" y="60"/>
                    <a:pt x="131" y="61"/>
                  </a:cubicBezTo>
                  <a:cubicBezTo>
                    <a:pt x="131" y="61"/>
                    <a:pt x="131" y="61"/>
                    <a:pt x="131" y="61"/>
                  </a:cubicBezTo>
                  <a:cubicBezTo>
                    <a:pt x="130" y="61"/>
                    <a:pt x="130" y="61"/>
                    <a:pt x="129" y="62"/>
                  </a:cubicBezTo>
                  <a:cubicBezTo>
                    <a:pt x="129" y="62"/>
                    <a:pt x="129" y="62"/>
                    <a:pt x="128" y="62"/>
                  </a:cubicBezTo>
                  <a:cubicBezTo>
                    <a:pt x="128" y="62"/>
                    <a:pt x="128" y="63"/>
                    <a:pt x="127" y="63"/>
                  </a:cubicBezTo>
                  <a:cubicBezTo>
                    <a:pt x="127" y="63"/>
                    <a:pt x="126" y="63"/>
                    <a:pt x="126" y="62"/>
                  </a:cubicBezTo>
                  <a:cubicBezTo>
                    <a:pt x="126" y="62"/>
                    <a:pt x="127" y="62"/>
                    <a:pt x="128" y="62"/>
                  </a:cubicBezTo>
                  <a:cubicBezTo>
                    <a:pt x="128" y="61"/>
                    <a:pt x="128" y="61"/>
                    <a:pt x="129" y="61"/>
                  </a:cubicBezTo>
                  <a:cubicBezTo>
                    <a:pt x="129" y="61"/>
                    <a:pt x="129" y="61"/>
                    <a:pt x="129" y="61"/>
                  </a:cubicBezTo>
                  <a:cubicBezTo>
                    <a:pt x="129" y="60"/>
                    <a:pt x="130" y="60"/>
                    <a:pt x="130" y="60"/>
                  </a:cubicBezTo>
                  <a:cubicBezTo>
                    <a:pt x="130" y="60"/>
                    <a:pt x="130" y="60"/>
                    <a:pt x="131" y="60"/>
                  </a:cubicBezTo>
                  <a:cubicBezTo>
                    <a:pt x="131" y="59"/>
                    <a:pt x="132" y="60"/>
                    <a:pt x="132" y="59"/>
                  </a:cubicBezTo>
                  <a:cubicBezTo>
                    <a:pt x="132" y="59"/>
                    <a:pt x="133" y="59"/>
                    <a:pt x="133" y="59"/>
                  </a:cubicBezTo>
                  <a:cubicBezTo>
                    <a:pt x="133" y="59"/>
                    <a:pt x="133" y="59"/>
                    <a:pt x="133" y="59"/>
                  </a:cubicBezTo>
                  <a:cubicBezTo>
                    <a:pt x="134" y="58"/>
                    <a:pt x="134" y="58"/>
                    <a:pt x="134" y="58"/>
                  </a:cubicBezTo>
                  <a:cubicBezTo>
                    <a:pt x="135" y="57"/>
                    <a:pt x="135" y="57"/>
                    <a:pt x="136" y="57"/>
                  </a:cubicBezTo>
                  <a:cubicBezTo>
                    <a:pt x="136" y="57"/>
                    <a:pt x="136" y="57"/>
                    <a:pt x="136" y="57"/>
                  </a:cubicBezTo>
                  <a:cubicBezTo>
                    <a:pt x="137" y="56"/>
                    <a:pt x="138" y="56"/>
                    <a:pt x="138" y="56"/>
                  </a:cubicBezTo>
                  <a:cubicBezTo>
                    <a:pt x="139" y="56"/>
                    <a:pt x="139" y="56"/>
                    <a:pt x="140" y="56"/>
                  </a:cubicBezTo>
                  <a:cubicBezTo>
                    <a:pt x="141" y="56"/>
                    <a:pt x="141" y="57"/>
                    <a:pt x="142" y="57"/>
                  </a:cubicBezTo>
                  <a:cubicBezTo>
                    <a:pt x="143" y="57"/>
                    <a:pt x="143" y="57"/>
                    <a:pt x="144" y="57"/>
                  </a:cubicBezTo>
                  <a:cubicBezTo>
                    <a:pt x="145" y="57"/>
                    <a:pt x="145" y="56"/>
                    <a:pt x="146" y="57"/>
                  </a:cubicBezTo>
                  <a:cubicBezTo>
                    <a:pt x="146" y="57"/>
                    <a:pt x="146" y="57"/>
                    <a:pt x="147" y="57"/>
                  </a:cubicBezTo>
                  <a:cubicBezTo>
                    <a:pt x="147" y="57"/>
                    <a:pt x="148" y="56"/>
                    <a:pt x="148" y="56"/>
                  </a:cubicBezTo>
                  <a:cubicBezTo>
                    <a:pt x="149" y="56"/>
                    <a:pt x="149" y="57"/>
                    <a:pt x="149" y="57"/>
                  </a:cubicBezTo>
                  <a:cubicBezTo>
                    <a:pt x="150" y="57"/>
                    <a:pt x="151" y="57"/>
                    <a:pt x="151" y="57"/>
                  </a:cubicBezTo>
                  <a:cubicBezTo>
                    <a:pt x="151" y="56"/>
                    <a:pt x="152" y="56"/>
                    <a:pt x="152" y="56"/>
                  </a:cubicBezTo>
                  <a:cubicBezTo>
                    <a:pt x="152" y="55"/>
                    <a:pt x="153" y="55"/>
                    <a:pt x="154" y="54"/>
                  </a:cubicBezTo>
                  <a:cubicBezTo>
                    <a:pt x="154" y="54"/>
                    <a:pt x="155" y="53"/>
                    <a:pt x="155" y="53"/>
                  </a:cubicBezTo>
                  <a:cubicBezTo>
                    <a:pt x="156" y="53"/>
                    <a:pt x="156" y="53"/>
                    <a:pt x="157" y="53"/>
                  </a:cubicBezTo>
                  <a:cubicBezTo>
                    <a:pt x="157" y="53"/>
                    <a:pt x="158" y="53"/>
                    <a:pt x="159" y="53"/>
                  </a:cubicBezTo>
                  <a:cubicBezTo>
                    <a:pt x="159" y="52"/>
                    <a:pt x="159" y="52"/>
                    <a:pt x="160" y="52"/>
                  </a:cubicBezTo>
                  <a:cubicBezTo>
                    <a:pt x="160" y="52"/>
                    <a:pt x="161" y="52"/>
                    <a:pt x="161" y="51"/>
                  </a:cubicBezTo>
                  <a:cubicBezTo>
                    <a:pt x="162" y="51"/>
                    <a:pt x="162" y="51"/>
                    <a:pt x="162" y="51"/>
                  </a:cubicBezTo>
                  <a:cubicBezTo>
                    <a:pt x="162" y="51"/>
                    <a:pt x="162" y="50"/>
                    <a:pt x="162" y="50"/>
                  </a:cubicBezTo>
                  <a:cubicBezTo>
                    <a:pt x="162" y="50"/>
                    <a:pt x="162" y="49"/>
                    <a:pt x="162" y="49"/>
                  </a:cubicBezTo>
                  <a:cubicBezTo>
                    <a:pt x="162" y="48"/>
                    <a:pt x="163" y="48"/>
                    <a:pt x="163" y="48"/>
                  </a:cubicBezTo>
                  <a:cubicBezTo>
                    <a:pt x="163" y="48"/>
                    <a:pt x="162" y="48"/>
                    <a:pt x="162" y="47"/>
                  </a:cubicBezTo>
                  <a:cubicBezTo>
                    <a:pt x="162" y="47"/>
                    <a:pt x="162" y="47"/>
                    <a:pt x="162" y="46"/>
                  </a:cubicBezTo>
                  <a:cubicBezTo>
                    <a:pt x="161" y="46"/>
                    <a:pt x="161" y="46"/>
                    <a:pt x="161" y="46"/>
                  </a:cubicBezTo>
                  <a:cubicBezTo>
                    <a:pt x="160" y="46"/>
                    <a:pt x="160" y="47"/>
                    <a:pt x="160" y="46"/>
                  </a:cubicBezTo>
                  <a:cubicBezTo>
                    <a:pt x="160" y="46"/>
                    <a:pt x="160" y="46"/>
                    <a:pt x="160" y="46"/>
                  </a:cubicBezTo>
                  <a:cubicBezTo>
                    <a:pt x="160" y="45"/>
                    <a:pt x="159" y="45"/>
                    <a:pt x="160" y="45"/>
                  </a:cubicBezTo>
                  <a:cubicBezTo>
                    <a:pt x="160" y="44"/>
                    <a:pt x="160" y="44"/>
                    <a:pt x="160" y="44"/>
                  </a:cubicBezTo>
                  <a:cubicBezTo>
                    <a:pt x="160" y="44"/>
                    <a:pt x="160" y="44"/>
                    <a:pt x="160" y="43"/>
                  </a:cubicBezTo>
                  <a:cubicBezTo>
                    <a:pt x="159" y="43"/>
                    <a:pt x="159" y="43"/>
                    <a:pt x="159" y="43"/>
                  </a:cubicBezTo>
                  <a:cubicBezTo>
                    <a:pt x="158" y="43"/>
                    <a:pt x="158" y="43"/>
                    <a:pt x="158" y="43"/>
                  </a:cubicBezTo>
                  <a:cubicBezTo>
                    <a:pt x="157" y="43"/>
                    <a:pt x="158" y="42"/>
                    <a:pt x="157" y="42"/>
                  </a:cubicBezTo>
                  <a:cubicBezTo>
                    <a:pt x="157" y="42"/>
                    <a:pt x="157" y="42"/>
                    <a:pt x="156" y="42"/>
                  </a:cubicBezTo>
                  <a:cubicBezTo>
                    <a:pt x="156" y="42"/>
                    <a:pt x="156" y="42"/>
                    <a:pt x="155" y="42"/>
                  </a:cubicBezTo>
                  <a:cubicBezTo>
                    <a:pt x="155" y="42"/>
                    <a:pt x="155" y="41"/>
                    <a:pt x="155" y="41"/>
                  </a:cubicBezTo>
                  <a:cubicBezTo>
                    <a:pt x="155" y="41"/>
                    <a:pt x="155" y="41"/>
                    <a:pt x="155" y="41"/>
                  </a:cubicBezTo>
                  <a:cubicBezTo>
                    <a:pt x="155" y="40"/>
                    <a:pt x="155" y="40"/>
                    <a:pt x="155" y="40"/>
                  </a:cubicBezTo>
                  <a:cubicBezTo>
                    <a:pt x="154" y="40"/>
                    <a:pt x="154" y="40"/>
                    <a:pt x="154" y="40"/>
                  </a:cubicBezTo>
                  <a:cubicBezTo>
                    <a:pt x="153" y="40"/>
                    <a:pt x="153" y="40"/>
                    <a:pt x="153" y="39"/>
                  </a:cubicBezTo>
                  <a:cubicBezTo>
                    <a:pt x="153" y="39"/>
                    <a:pt x="153" y="39"/>
                    <a:pt x="153" y="39"/>
                  </a:cubicBezTo>
                  <a:cubicBezTo>
                    <a:pt x="153" y="38"/>
                    <a:pt x="153" y="38"/>
                    <a:pt x="153" y="38"/>
                  </a:cubicBezTo>
                  <a:cubicBezTo>
                    <a:pt x="153" y="38"/>
                    <a:pt x="154" y="38"/>
                    <a:pt x="154" y="38"/>
                  </a:cubicBezTo>
                  <a:cubicBezTo>
                    <a:pt x="154" y="38"/>
                    <a:pt x="154" y="38"/>
                    <a:pt x="154" y="37"/>
                  </a:cubicBezTo>
                  <a:cubicBezTo>
                    <a:pt x="154" y="37"/>
                    <a:pt x="154" y="37"/>
                    <a:pt x="154" y="36"/>
                  </a:cubicBezTo>
                  <a:cubicBezTo>
                    <a:pt x="154" y="36"/>
                    <a:pt x="154" y="36"/>
                    <a:pt x="154" y="35"/>
                  </a:cubicBezTo>
                  <a:cubicBezTo>
                    <a:pt x="154" y="35"/>
                    <a:pt x="153" y="35"/>
                    <a:pt x="153" y="35"/>
                  </a:cubicBezTo>
                  <a:cubicBezTo>
                    <a:pt x="153" y="34"/>
                    <a:pt x="153" y="34"/>
                    <a:pt x="153" y="34"/>
                  </a:cubicBezTo>
                  <a:cubicBezTo>
                    <a:pt x="153" y="33"/>
                    <a:pt x="153" y="33"/>
                    <a:pt x="153" y="32"/>
                  </a:cubicBezTo>
                  <a:cubicBezTo>
                    <a:pt x="153" y="32"/>
                    <a:pt x="152" y="31"/>
                    <a:pt x="152" y="31"/>
                  </a:cubicBezTo>
                  <a:cubicBezTo>
                    <a:pt x="152" y="30"/>
                    <a:pt x="152" y="30"/>
                    <a:pt x="152" y="30"/>
                  </a:cubicBezTo>
                  <a:cubicBezTo>
                    <a:pt x="152" y="29"/>
                    <a:pt x="152" y="29"/>
                    <a:pt x="151" y="28"/>
                  </a:cubicBezTo>
                  <a:cubicBezTo>
                    <a:pt x="151" y="28"/>
                    <a:pt x="151" y="29"/>
                    <a:pt x="150" y="29"/>
                  </a:cubicBezTo>
                  <a:cubicBezTo>
                    <a:pt x="150" y="29"/>
                    <a:pt x="150" y="29"/>
                    <a:pt x="150" y="30"/>
                  </a:cubicBezTo>
                  <a:cubicBezTo>
                    <a:pt x="149" y="30"/>
                    <a:pt x="149" y="30"/>
                    <a:pt x="149" y="30"/>
                  </a:cubicBezTo>
                  <a:cubicBezTo>
                    <a:pt x="149" y="31"/>
                    <a:pt x="149" y="31"/>
                    <a:pt x="148" y="32"/>
                  </a:cubicBezTo>
                  <a:cubicBezTo>
                    <a:pt x="148" y="32"/>
                    <a:pt x="148" y="32"/>
                    <a:pt x="148" y="32"/>
                  </a:cubicBezTo>
                  <a:cubicBezTo>
                    <a:pt x="147" y="32"/>
                    <a:pt x="147" y="32"/>
                    <a:pt x="147" y="33"/>
                  </a:cubicBezTo>
                  <a:cubicBezTo>
                    <a:pt x="147" y="33"/>
                    <a:pt x="147" y="33"/>
                    <a:pt x="146" y="33"/>
                  </a:cubicBezTo>
                  <a:cubicBezTo>
                    <a:pt x="146" y="33"/>
                    <a:pt x="146" y="33"/>
                    <a:pt x="145" y="33"/>
                  </a:cubicBezTo>
                  <a:cubicBezTo>
                    <a:pt x="145" y="33"/>
                    <a:pt x="145" y="34"/>
                    <a:pt x="144" y="34"/>
                  </a:cubicBezTo>
                  <a:cubicBezTo>
                    <a:pt x="144" y="34"/>
                    <a:pt x="143" y="34"/>
                    <a:pt x="143" y="34"/>
                  </a:cubicBezTo>
                  <a:cubicBezTo>
                    <a:pt x="143" y="34"/>
                    <a:pt x="142" y="33"/>
                    <a:pt x="142" y="33"/>
                  </a:cubicBezTo>
                  <a:cubicBezTo>
                    <a:pt x="142" y="33"/>
                    <a:pt x="142" y="33"/>
                    <a:pt x="142" y="32"/>
                  </a:cubicBezTo>
                  <a:cubicBezTo>
                    <a:pt x="141" y="32"/>
                    <a:pt x="141" y="33"/>
                    <a:pt x="141" y="32"/>
                  </a:cubicBezTo>
                  <a:cubicBezTo>
                    <a:pt x="140" y="32"/>
                    <a:pt x="141" y="32"/>
                    <a:pt x="141" y="32"/>
                  </a:cubicBezTo>
                  <a:cubicBezTo>
                    <a:pt x="141" y="31"/>
                    <a:pt x="140" y="31"/>
                    <a:pt x="141" y="30"/>
                  </a:cubicBezTo>
                  <a:cubicBezTo>
                    <a:pt x="141" y="30"/>
                    <a:pt x="141" y="30"/>
                    <a:pt x="141" y="29"/>
                  </a:cubicBezTo>
                  <a:cubicBezTo>
                    <a:pt x="141" y="29"/>
                    <a:pt x="142" y="28"/>
                    <a:pt x="142" y="28"/>
                  </a:cubicBezTo>
                  <a:cubicBezTo>
                    <a:pt x="142" y="28"/>
                    <a:pt x="142" y="28"/>
                    <a:pt x="143" y="28"/>
                  </a:cubicBezTo>
                  <a:cubicBezTo>
                    <a:pt x="143" y="27"/>
                    <a:pt x="143" y="27"/>
                    <a:pt x="142" y="27"/>
                  </a:cubicBezTo>
                  <a:cubicBezTo>
                    <a:pt x="142" y="26"/>
                    <a:pt x="142" y="27"/>
                    <a:pt x="141" y="27"/>
                  </a:cubicBezTo>
                  <a:cubicBezTo>
                    <a:pt x="141" y="26"/>
                    <a:pt x="140" y="26"/>
                    <a:pt x="140" y="26"/>
                  </a:cubicBezTo>
                  <a:cubicBezTo>
                    <a:pt x="140" y="26"/>
                    <a:pt x="139" y="27"/>
                    <a:pt x="139" y="26"/>
                  </a:cubicBezTo>
                  <a:cubicBezTo>
                    <a:pt x="139" y="26"/>
                    <a:pt x="139" y="26"/>
                    <a:pt x="139" y="26"/>
                  </a:cubicBezTo>
                  <a:cubicBezTo>
                    <a:pt x="139" y="25"/>
                    <a:pt x="139" y="25"/>
                    <a:pt x="139" y="25"/>
                  </a:cubicBezTo>
                  <a:cubicBezTo>
                    <a:pt x="138" y="25"/>
                    <a:pt x="138" y="25"/>
                    <a:pt x="138" y="25"/>
                  </a:cubicBezTo>
                  <a:cubicBezTo>
                    <a:pt x="138" y="25"/>
                    <a:pt x="138" y="24"/>
                    <a:pt x="137" y="24"/>
                  </a:cubicBezTo>
                  <a:cubicBezTo>
                    <a:pt x="137" y="24"/>
                    <a:pt x="137" y="24"/>
                    <a:pt x="136" y="24"/>
                  </a:cubicBezTo>
                  <a:cubicBezTo>
                    <a:pt x="136" y="23"/>
                    <a:pt x="135" y="24"/>
                    <a:pt x="134" y="24"/>
                  </a:cubicBezTo>
                  <a:cubicBezTo>
                    <a:pt x="134" y="24"/>
                    <a:pt x="133" y="24"/>
                    <a:pt x="133" y="24"/>
                  </a:cubicBezTo>
                  <a:cubicBezTo>
                    <a:pt x="132" y="24"/>
                    <a:pt x="132" y="24"/>
                    <a:pt x="131" y="24"/>
                  </a:cubicBezTo>
                  <a:cubicBezTo>
                    <a:pt x="130" y="24"/>
                    <a:pt x="130" y="24"/>
                    <a:pt x="129" y="24"/>
                  </a:cubicBezTo>
                  <a:cubicBezTo>
                    <a:pt x="128" y="24"/>
                    <a:pt x="128" y="24"/>
                    <a:pt x="127" y="24"/>
                  </a:cubicBezTo>
                  <a:cubicBezTo>
                    <a:pt x="127" y="24"/>
                    <a:pt x="127" y="24"/>
                    <a:pt x="127" y="25"/>
                  </a:cubicBezTo>
                  <a:cubicBezTo>
                    <a:pt x="127" y="25"/>
                    <a:pt x="127" y="25"/>
                    <a:pt x="127" y="26"/>
                  </a:cubicBezTo>
                  <a:cubicBezTo>
                    <a:pt x="127" y="26"/>
                    <a:pt x="127" y="26"/>
                    <a:pt x="127" y="26"/>
                  </a:cubicBezTo>
                  <a:cubicBezTo>
                    <a:pt x="127" y="27"/>
                    <a:pt x="126" y="27"/>
                    <a:pt x="126" y="28"/>
                  </a:cubicBezTo>
                  <a:cubicBezTo>
                    <a:pt x="126" y="28"/>
                    <a:pt x="126" y="28"/>
                    <a:pt x="125" y="29"/>
                  </a:cubicBezTo>
                  <a:cubicBezTo>
                    <a:pt x="125" y="29"/>
                    <a:pt x="126" y="30"/>
                    <a:pt x="125" y="30"/>
                  </a:cubicBezTo>
                  <a:cubicBezTo>
                    <a:pt x="125" y="30"/>
                    <a:pt x="125" y="30"/>
                    <a:pt x="125" y="31"/>
                  </a:cubicBezTo>
                  <a:cubicBezTo>
                    <a:pt x="125" y="31"/>
                    <a:pt x="124" y="31"/>
                    <a:pt x="124" y="31"/>
                  </a:cubicBezTo>
                  <a:cubicBezTo>
                    <a:pt x="124" y="31"/>
                    <a:pt x="124" y="31"/>
                    <a:pt x="123" y="32"/>
                  </a:cubicBezTo>
                  <a:cubicBezTo>
                    <a:pt x="123" y="32"/>
                    <a:pt x="123" y="32"/>
                    <a:pt x="122" y="32"/>
                  </a:cubicBezTo>
                  <a:cubicBezTo>
                    <a:pt x="122" y="33"/>
                    <a:pt x="121" y="33"/>
                    <a:pt x="121" y="33"/>
                  </a:cubicBezTo>
                  <a:cubicBezTo>
                    <a:pt x="121" y="33"/>
                    <a:pt x="121" y="34"/>
                    <a:pt x="121" y="34"/>
                  </a:cubicBezTo>
                  <a:cubicBezTo>
                    <a:pt x="122" y="34"/>
                    <a:pt x="122" y="34"/>
                    <a:pt x="122" y="34"/>
                  </a:cubicBezTo>
                  <a:cubicBezTo>
                    <a:pt x="123" y="34"/>
                    <a:pt x="123" y="35"/>
                    <a:pt x="123" y="35"/>
                  </a:cubicBezTo>
                  <a:cubicBezTo>
                    <a:pt x="123" y="36"/>
                    <a:pt x="123" y="36"/>
                    <a:pt x="123" y="37"/>
                  </a:cubicBezTo>
                  <a:cubicBezTo>
                    <a:pt x="123" y="37"/>
                    <a:pt x="123" y="38"/>
                    <a:pt x="123" y="38"/>
                  </a:cubicBezTo>
                  <a:cubicBezTo>
                    <a:pt x="123" y="38"/>
                    <a:pt x="122" y="38"/>
                    <a:pt x="122" y="39"/>
                  </a:cubicBezTo>
                  <a:cubicBezTo>
                    <a:pt x="122" y="39"/>
                    <a:pt x="123" y="40"/>
                    <a:pt x="122" y="40"/>
                  </a:cubicBezTo>
                  <a:cubicBezTo>
                    <a:pt x="122" y="40"/>
                    <a:pt x="122" y="40"/>
                    <a:pt x="122" y="40"/>
                  </a:cubicBezTo>
                  <a:cubicBezTo>
                    <a:pt x="121" y="40"/>
                    <a:pt x="121" y="40"/>
                    <a:pt x="121" y="40"/>
                  </a:cubicBezTo>
                  <a:cubicBezTo>
                    <a:pt x="121" y="40"/>
                    <a:pt x="121" y="40"/>
                    <a:pt x="121" y="41"/>
                  </a:cubicBezTo>
                  <a:cubicBezTo>
                    <a:pt x="120" y="41"/>
                    <a:pt x="120" y="41"/>
                    <a:pt x="119" y="42"/>
                  </a:cubicBezTo>
                  <a:cubicBezTo>
                    <a:pt x="119" y="42"/>
                    <a:pt x="119" y="42"/>
                    <a:pt x="119" y="42"/>
                  </a:cubicBezTo>
                  <a:cubicBezTo>
                    <a:pt x="118" y="43"/>
                    <a:pt x="118" y="42"/>
                    <a:pt x="117" y="43"/>
                  </a:cubicBezTo>
                  <a:cubicBezTo>
                    <a:pt x="117" y="43"/>
                    <a:pt x="116" y="43"/>
                    <a:pt x="116" y="43"/>
                  </a:cubicBezTo>
                  <a:cubicBezTo>
                    <a:pt x="115" y="43"/>
                    <a:pt x="115" y="43"/>
                    <a:pt x="115" y="44"/>
                  </a:cubicBezTo>
                  <a:cubicBezTo>
                    <a:pt x="114" y="44"/>
                    <a:pt x="114" y="44"/>
                    <a:pt x="113" y="44"/>
                  </a:cubicBezTo>
                  <a:cubicBezTo>
                    <a:pt x="113" y="44"/>
                    <a:pt x="113" y="44"/>
                    <a:pt x="113" y="44"/>
                  </a:cubicBezTo>
                  <a:cubicBezTo>
                    <a:pt x="112" y="45"/>
                    <a:pt x="113" y="45"/>
                    <a:pt x="113" y="45"/>
                  </a:cubicBezTo>
                  <a:cubicBezTo>
                    <a:pt x="113" y="46"/>
                    <a:pt x="113" y="46"/>
                    <a:pt x="113" y="46"/>
                  </a:cubicBezTo>
                  <a:cubicBezTo>
                    <a:pt x="113" y="47"/>
                    <a:pt x="113" y="47"/>
                    <a:pt x="113" y="47"/>
                  </a:cubicBezTo>
                  <a:cubicBezTo>
                    <a:pt x="112" y="48"/>
                    <a:pt x="112" y="49"/>
                    <a:pt x="112" y="50"/>
                  </a:cubicBezTo>
                  <a:cubicBezTo>
                    <a:pt x="112" y="50"/>
                    <a:pt x="112" y="50"/>
                    <a:pt x="112" y="51"/>
                  </a:cubicBezTo>
                  <a:cubicBezTo>
                    <a:pt x="112" y="51"/>
                    <a:pt x="112" y="51"/>
                    <a:pt x="112" y="51"/>
                  </a:cubicBezTo>
                  <a:cubicBezTo>
                    <a:pt x="111" y="51"/>
                    <a:pt x="111" y="51"/>
                    <a:pt x="111" y="52"/>
                  </a:cubicBezTo>
                  <a:cubicBezTo>
                    <a:pt x="111" y="52"/>
                    <a:pt x="110" y="52"/>
                    <a:pt x="110" y="53"/>
                  </a:cubicBezTo>
                  <a:cubicBezTo>
                    <a:pt x="110" y="53"/>
                    <a:pt x="110" y="53"/>
                    <a:pt x="110" y="53"/>
                  </a:cubicBezTo>
                  <a:cubicBezTo>
                    <a:pt x="109" y="53"/>
                    <a:pt x="109" y="53"/>
                    <a:pt x="109" y="53"/>
                  </a:cubicBezTo>
                  <a:cubicBezTo>
                    <a:pt x="109" y="53"/>
                    <a:pt x="108" y="54"/>
                    <a:pt x="108" y="54"/>
                  </a:cubicBezTo>
                  <a:cubicBezTo>
                    <a:pt x="108" y="54"/>
                    <a:pt x="107" y="54"/>
                    <a:pt x="107" y="54"/>
                  </a:cubicBezTo>
                  <a:cubicBezTo>
                    <a:pt x="106" y="53"/>
                    <a:pt x="106" y="53"/>
                    <a:pt x="106" y="52"/>
                  </a:cubicBezTo>
                  <a:cubicBezTo>
                    <a:pt x="106" y="52"/>
                    <a:pt x="106" y="52"/>
                    <a:pt x="106" y="51"/>
                  </a:cubicBezTo>
                  <a:cubicBezTo>
                    <a:pt x="106" y="51"/>
                    <a:pt x="106" y="51"/>
                    <a:pt x="106" y="51"/>
                  </a:cubicBezTo>
                  <a:cubicBezTo>
                    <a:pt x="106" y="51"/>
                    <a:pt x="106" y="50"/>
                    <a:pt x="106" y="50"/>
                  </a:cubicBezTo>
                  <a:cubicBezTo>
                    <a:pt x="106" y="50"/>
                    <a:pt x="105" y="50"/>
                    <a:pt x="105" y="49"/>
                  </a:cubicBezTo>
                  <a:cubicBezTo>
                    <a:pt x="105" y="49"/>
                    <a:pt x="105" y="49"/>
                    <a:pt x="106" y="48"/>
                  </a:cubicBezTo>
                  <a:cubicBezTo>
                    <a:pt x="106" y="48"/>
                    <a:pt x="106" y="48"/>
                    <a:pt x="106" y="47"/>
                  </a:cubicBezTo>
                  <a:cubicBezTo>
                    <a:pt x="106" y="47"/>
                    <a:pt x="106" y="47"/>
                    <a:pt x="106" y="46"/>
                  </a:cubicBezTo>
                  <a:cubicBezTo>
                    <a:pt x="106" y="46"/>
                    <a:pt x="107" y="46"/>
                    <a:pt x="107" y="46"/>
                  </a:cubicBezTo>
                  <a:cubicBezTo>
                    <a:pt x="107" y="45"/>
                    <a:pt x="107" y="45"/>
                    <a:pt x="107" y="44"/>
                  </a:cubicBezTo>
                  <a:cubicBezTo>
                    <a:pt x="107" y="44"/>
                    <a:pt x="108" y="43"/>
                    <a:pt x="108" y="43"/>
                  </a:cubicBezTo>
                  <a:cubicBezTo>
                    <a:pt x="108" y="43"/>
                    <a:pt x="107" y="43"/>
                    <a:pt x="107" y="42"/>
                  </a:cubicBezTo>
                  <a:cubicBezTo>
                    <a:pt x="107" y="42"/>
                    <a:pt x="106" y="43"/>
                    <a:pt x="106" y="43"/>
                  </a:cubicBezTo>
                  <a:cubicBezTo>
                    <a:pt x="105" y="43"/>
                    <a:pt x="105" y="43"/>
                    <a:pt x="104" y="42"/>
                  </a:cubicBezTo>
                  <a:cubicBezTo>
                    <a:pt x="104" y="42"/>
                    <a:pt x="104" y="42"/>
                    <a:pt x="103" y="42"/>
                  </a:cubicBezTo>
                  <a:cubicBezTo>
                    <a:pt x="103" y="42"/>
                    <a:pt x="102" y="43"/>
                    <a:pt x="102" y="42"/>
                  </a:cubicBezTo>
                  <a:cubicBezTo>
                    <a:pt x="102" y="42"/>
                    <a:pt x="102" y="42"/>
                    <a:pt x="102" y="42"/>
                  </a:cubicBezTo>
                  <a:cubicBezTo>
                    <a:pt x="102" y="41"/>
                    <a:pt x="102" y="41"/>
                    <a:pt x="102" y="41"/>
                  </a:cubicBezTo>
                  <a:cubicBezTo>
                    <a:pt x="102" y="40"/>
                    <a:pt x="100" y="41"/>
                    <a:pt x="100" y="41"/>
                  </a:cubicBezTo>
                  <a:cubicBezTo>
                    <a:pt x="99" y="41"/>
                    <a:pt x="98" y="41"/>
                    <a:pt x="98" y="41"/>
                  </a:cubicBezTo>
                  <a:cubicBezTo>
                    <a:pt x="98" y="41"/>
                    <a:pt x="98" y="41"/>
                    <a:pt x="98" y="41"/>
                  </a:cubicBezTo>
                  <a:cubicBezTo>
                    <a:pt x="98" y="40"/>
                    <a:pt x="98" y="40"/>
                    <a:pt x="98" y="40"/>
                  </a:cubicBezTo>
                  <a:cubicBezTo>
                    <a:pt x="98" y="39"/>
                    <a:pt x="98" y="39"/>
                    <a:pt x="97" y="39"/>
                  </a:cubicBezTo>
                  <a:cubicBezTo>
                    <a:pt x="97" y="38"/>
                    <a:pt x="97" y="39"/>
                    <a:pt x="96" y="38"/>
                  </a:cubicBezTo>
                  <a:cubicBezTo>
                    <a:pt x="95" y="38"/>
                    <a:pt x="95" y="38"/>
                    <a:pt x="95" y="38"/>
                  </a:cubicBezTo>
                  <a:cubicBezTo>
                    <a:pt x="94" y="38"/>
                    <a:pt x="94" y="38"/>
                    <a:pt x="94" y="37"/>
                  </a:cubicBezTo>
                  <a:cubicBezTo>
                    <a:pt x="94" y="37"/>
                    <a:pt x="94" y="37"/>
                    <a:pt x="93" y="37"/>
                  </a:cubicBezTo>
                  <a:cubicBezTo>
                    <a:pt x="93" y="37"/>
                    <a:pt x="92" y="37"/>
                    <a:pt x="92" y="37"/>
                  </a:cubicBezTo>
                  <a:cubicBezTo>
                    <a:pt x="91" y="38"/>
                    <a:pt x="91" y="38"/>
                    <a:pt x="90" y="38"/>
                  </a:cubicBezTo>
                  <a:cubicBezTo>
                    <a:pt x="90" y="38"/>
                    <a:pt x="89" y="38"/>
                    <a:pt x="89" y="38"/>
                  </a:cubicBezTo>
                  <a:cubicBezTo>
                    <a:pt x="89" y="38"/>
                    <a:pt x="90" y="38"/>
                    <a:pt x="90" y="37"/>
                  </a:cubicBezTo>
                  <a:cubicBezTo>
                    <a:pt x="90" y="37"/>
                    <a:pt x="90" y="37"/>
                    <a:pt x="90" y="36"/>
                  </a:cubicBezTo>
                  <a:cubicBezTo>
                    <a:pt x="90" y="36"/>
                    <a:pt x="90" y="36"/>
                    <a:pt x="90" y="35"/>
                  </a:cubicBezTo>
                  <a:cubicBezTo>
                    <a:pt x="90" y="34"/>
                    <a:pt x="91" y="34"/>
                    <a:pt x="91" y="34"/>
                  </a:cubicBezTo>
                  <a:cubicBezTo>
                    <a:pt x="91" y="33"/>
                    <a:pt x="90" y="33"/>
                    <a:pt x="90" y="33"/>
                  </a:cubicBezTo>
                  <a:cubicBezTo>
                    <a:pt x="90" y="33"/>
                    <a:pt x="90" y="33"/>
                    <a:pt x="89" y="33"/>
                  </a:cubicBezTo>
                  <a:cubicBezTo>
                    <a:pt x="89" y="33"/>
                    <a:pt x="89" y="33"/>
                    <a:pt x="88" y="33"/>
                  </a:cubicBezTo>
                  <a:cubicBezTo>
                    <a:pt x="88" y="32"/>
                    <a:pt x="88" y="32"/>
                    <a:pt x="89" y="31"/>
                  </a:cubicBezTo>
                  <a:cubicBezTo>
                    <a:pt x="89" y="31"/>
                    <a:pt x="89" y="31"/>
                    <a:pt x="90" y="31"/>
                  </a:cubicBezTo>
                  <a:cubicBezTo>
                    <a:pt x="90" y="30"/>
                    <a:pt x="90" y="30"/>
                    <a:pt x="90" y="30"/>
                  </a:cubicBezTo>
                  <a:cubicBezTo>
                    <a:pt x="90" y="30"/>
                    <a:pt x="90" y="29"/>
                    <a:pt x="90" y="29"/>
                  </a:cubicBezTo>
                  <a:cubicBezTo>
                    <a:pt x="91" y="29"/>
                    <a:pt x="91" y="29"/>
                    <a:pt x="91" y="28"/>
                  </a:cubicBezTo>
                  <a:cubicBezTo>
                    <a:pt x="92" y="28"/>
                    <a:pt x="92" y="28"/>
                    <a:pt x="92" y="28"/>
                  </a:cubicBezTo>
                  <a:cubicBezTo>
                    <a:pt x="92" y="28"/>
                    <a:pt x="92" y="27"/>
                    <a:pt x="93" y="27"/>
                  </a:cubicBezTo>
                  <a:cubicBezTo>
                    <a:pt x="93" y="27"/>
                    <a:pt x="93" y="27"/>
                    <a:pt x="93" y="27"/>
                  </a:cubicBezTo>
                  <a:cubicBezTo>
                    <a:pt x="94" y="27"/>
                    <a:pt x="94" y="27"/>
                    <a:pt x="94" y="26"/>
                  </a:cubicBezTo>
                  <a:cubicBezTo>
                    <a:pt x="94" y="26"/>
                    <a:pt x="95" y="26"/>
                    <a:pt x="95" y="26"/>
                  </a:cubicBezTo>
                  <a:cubicBezTo>
                    <a:pt x="95" y="26"/>
                    <a:pt x="95" y="26"/>
                    <a:pt x="96" y="25"/>
                  </a:cubicBezTo>
                  <a:cubicBezTo>
                    <a:pt x="96" y="25"/>
                    <a:pt x="96" y="24"/>
                    <a:pt x="96" y="24"/>
                  </a:cubicBezTo>
                  <a:cubicBezTo>
                    <a:pt x="96" y="24"/>
                    <a:pt x="97" y="24"/>
                    <a:pt x="97" y="24"/>
                  </a:cubicBezTo>
                  <a:cubicBezTo>
                    <a:pt x="97" y="24"/>
                    <a:pt x="97" y="24"/>
                    <a:pt x="98" y="24"/>
                  </a:cubicBezTo>
                  <a:cubicBezTo>
                    <a:pt x="98" y="24"/>
                    <a:pt x="98" y="24"/>
                    <a:pt x="99" y="23"/>
                  </a:cubicBezTo>
                  <a:cubicBezTo>
                    <a:pt x="99" y="23"/>
                    <a:pt x="99" y="23"/>
                    <a:pt x="100" y="23"/>
                  </a:cubicBezTo>
                  <a:cubicBezTo>
                    <a:pt x="100" y="23"/>
                    <a:pt x="100" y="23"/>
                    <a:pt x="100" y="22"/>
                  </a:cubicBezTo>
                  <a:cubicBezTo>
                    <a:pt x="100" y="22"/>
                    <a:pt x="100" y="22"/>
                    <a:pt x="100" y="22"/>
                  </a:cubicBezTo>
                  <a:cubicBezTo>
                    <a:pt x="100" y="21"/>
                    <a:pt x="100" y="22"/>
                    <a:pt x="101" y="22"/>
                  </a:cubicBezTo>
                  <a:cubicBezTo>
                    <a:pt x="101" y="22"/>
                    <a:pt x="101" y="22"/>
                    <a:pt x="101" y="22"/>
                  </a:cubicBezTo>
                  <a:cubicBezTo>
                    <a:pt x="102" y="22"/>
                    <a:pt x="102" y="22"/>
                    <a:pt x="102" y="22"/>
                  </a:cubicBezTo>
                  <a:cubicBezTo>
                    <a:pt x="103" y="22"/>
                    <a:pt x="103" y="22"/>
                    <a:pt x="103" y="22"/>
                  </a:cubicBezTo>
                  <a:cubicBezTo>
                    <a:pt x="103" y="22"/>
                    <a:pt x="103" y="22"/>
                    <a:pt x="104" y="21"/>
                  </a:cubicBezTo>
                  <a:cubicBezTo>
                    <a:pt x="104" y="21"/>
                    <a:pt x="103" y="21"/>
                    <a:pt x="103" y="21"/>
                  </a:cubicBezTo>
                  <a:cubicBezTo>
                    <a:pt x="103" y="20"/>
                    <a:pt x="103" y="21"/>
                    <a:pt x="102" y="20"/>
                  </a:cubicBezTo>
                  <a:cubicBezTo>
                    <a:pt x="102" y="20"/>
                    <a:pt x="102" y="20"/>
                    <a:pt x="102" y="20"/>
                  </a:cubicBezTo>
                  <a:cubicBezTo>
                    <a:pt x="102" y="20"/>
                    <a:pt x="103" y="20"/>
                    <a:pt x="103" y="20"/>
                  </a:cubicBezTo>
                  <a:cubicBezTo>
                    <a:pt x="104" y="20"/>
                    <a:pt x="104" y="20"/>
                    <a:pt x="104" y="20"/>
                  </a:cubicBezTo>
                  <a:cubicBezTo>
                    <a:pt x="104" y="20"/>
                    <a:pt x="104" y="20"/>
                    <a:pt x="104" y="20"/>
                  </a:cubicBezTo>
                  <a:cubicBezTo>
                    <a:pt x="104" y="20"/>
                    <a:pt x="104" y="20"/>
                    <a:pt x="104" y="20"/>
                  </a:cubicBezTo>
                  <a:cubicBezTo>
                    <a:pt x="104" y="20"/>
                    <a:pt x="105" y="20"/>
                    <a:pt x="105" y="20"/>
                  </a:cubicBezTo>
                  <a:cubicBezTo>
                    <a:pt x="105" y="20"/>
                    <a:pt x="105" y="20"/>
                    <a:pt x="105" y="20"/>
                  </a:cubicBezTo>
                  <a:cubicBezTo>
                    <a:pt x="106" y="20"/>
                    <a:pt x="106" y="20"/>
                    <a:pt x="106" y="20"/>
                  </a:cubicBezTo>
                  <a:cubicBezTo>
                    <a:pt x="106" y="20"/>
                    <a:pt x="106" y="20"/>
                    <a:pt x="107" y="20"/>
                  </a:cubicBezTo>
                  <a:cubicBezTo>
                    <a:pt x="107" y="19"/>
                    <a:pt x="107" y="19"/>
                    <a:pt x="107" y="19"/>
                  </a:cubicBezTo>
                  <a:cubicBezTo>
                    <a:pt x="107" y="19"/>
                    <a:pt x="108" y="19"/>
                    <a:pt x="108" y="19"/>
                  </a:cubicBezTo>
                  <a:cubicBezTo>
                    <a:pt x="108" y="19"/>
                    <a:pt x="108" y="20"/>
                    <a:pt x="109" y="20"/>
                  </a:cubicBezTo>
                  <a:cubicBezTo>
                    <a:pt x="109" y="19"/>
                    <a:pt x="109" y="19"/>
                    <a:pt x="110" y="19"/>
                  </a:cubicBezTo>
                  <a:cubicBezTo>
                    <a:pt x="110" y="19"/>
                    <a:pt x="111" y="19"/>
                    <a:pt x="111" y="19"/>
                  </a:cubicBezTo>
                  <a:cubicBezTo>
                    <a:pt x="111" y="19"/>
                    <a:pt x="112" y="18"/>
                    <a:pt x="112" y="18"/>
                  </a:cubicBezTo>
                  <a:cubicBezTo>
                    <a:pt x="113" y="18"/>
                    <a:pt x="113" y="18"/>
                    <a:pt x="113" y="17"/>
                  </a:cubicBezTo>
                  <a:cubicBezTo>
                    <a:pt x="114" y="17"/>
                    <a:pt x="114" y="17"/>
                    <a:pt x="114" y="17"/>
                  </a:cubicBezTo>
                  <a:cubicBezTo>
                    <a:pt x="115" y="16"/>
                    <a:pt x="114" y="16"/>
                    <a:pt x="115" y="15"/>
                  </a:cubicBezTo>
                  <a:cubicBezTo>
                    <a:pt x="115" y="15"/>
                    <a:pt x="115" y="15"/>
                    <a:pt x="115" y="15"/>
                  </a:cubicBezTo>
                  <a:cubicBezTo>
                    <a:pt x="116" y="15"/>
                    <a:pt x="116" y="15"/>
                    <a:pt x="116" y="15"/>
                  </a:cubicBezTo>
                  <a:cubicBezTo>
                    <a:pt x="117" y="15"/>
                    <a:pt x="117" y="15"/>
                    <a:pt x="117" y="15"/>
                  </a:cubicBezTo>
                  <a:cubicBezTo>
                    <a:pt x="117" y="15"/>
                    <a:pt x="118" y="15"/>
                    <a:pt x="118" y="15"/>
                  </a:cubicBezTo>
                  <a:cubicBezTo>
                    <a:pt x="118" y="14"/>
                    <a:pt x="118" y="14"/>
                    <a:pt x="118" y="14"/>
                  </a:cubicBezTo>
                  <a:cubicBezTo>
                    <a:pt x="118" y="14"/>
                    <a:pt x="118" y="14"/>
                    <a:pt x="118" y="13"/>
                  </a:cubicBezTo>
                  <a:cubicBezTo>
                    <a:pt x="118" y="13"/>
                    <a:pt x="118" y="13"/>
                    <a:pt x="118" y="13"/>
                  </a:cubicBezTo>
                  <a:cubicBezTo>
                    <a:pt x="119" y="13"/>
                    <a:pt x="119" y="13"/>
                    <a:pt x="119" y="13"/>
                  </a:cubicBezTo>
                  <a:cubicBezTo>
                    <a:pt x="119" y="13"/>
                    <a:pt x="120" y="13"/>
                    <a:pt x="120" y="13"/>
                  </a:cubicBezTo>
                  <a:cubicBezTo>
                    <a:pt x="120" y="13"/>
                    <a:pt x="120" y="13"/>
                    <a:pt x="120" y="13"/>
                  </a:cubicBezTo>
                  <a:cubicBezTo>
                    <a:pt x="121" y="13"/>
                    <a:pt x="120" y="14"/>
                    <a:pt x="121" y="14"/>
                  </a:cubicBezTo>
                  <a:cubicBezTo>
                    <a:pt x="121" y="14"/>
                    <a:pt x="121" y="14"/>
                    <a:pt x="122" y="14"/>
                  </a:cubicBezTo>
                  <a:cubicBezTo>
                    <a:pt x="122" y="14"/>
                    <a:pt x="122" y="14"/>
                    <a:pt x="122" y="14"/>
                  </a:cubicBezTo>
                  <a:cubicBezTo>
                    <a:pt x="122" y="14"/>
                    <a:pt x="123" y="14"/>
                    <a:pt x="123" y="13"/>
                  </a:cubicBezTo>
                  <a:cubicBezTo>
                    <a:pt x="123" y="13"/>
                    <a:pt x="122" y="13"/>
                    <a:pt x="123" y="13"/>
                  </a:cubicBezTo>
                  <a:cubicBezTo>
                    <a:pt x="123" y="12"/>
                    <a:pt x="123" y="13"/>
                    <a:pt x="123" y="13"/>
                  </a:cubicBezTo>
                  <a:cubicBezTo>
                    <a:pt x="124" y="13"/>
                    <a:pt x="124" y="13"/>
                    <a:pt x="124" y="13"/>
                  </a:cubicBezTo>
                  <a:cubicBezTo>
                    <a:pt x="124" y="13"/>
                    <a:pt x="124" y="13"/>
                    <a:pt x="124" y="13"/>
                  </a:cubicBezTo>
                  <a:cubicBezTo>
                    <a:pt x="125" y="13"/>
                    <a:pt x="125" y="13"/>
                    <a:pt x="125" y="13"/>
                  </a:cubicBezTo>
                  <a:cubicBezTo>
                    <a:pt x="126" y="13"/>
                    <a:pt x="126" y="13"/>
                    <a:pt x="126" y="13"/>
                  </a:cubicBezTo>
                  <a:cubicBezTo>
                    <a:pt x="127" y="13"/>
                    <a:pt x="127" y="13"/>
                    <a:pt x="128" y="12"/>
                  </a:cubicBezTo>
                  <a:cubicBezTo>
                    <a:pt x="128" y="12"/>
                    <a:pt x="128" y="12"/>
                    <a:pt x="128" y="12"/>
                  </a:cubicBezTo>
                  <a:cubicBezTo>
                    <a:pt x="129" y="11"/>
                    <a:pt x="129" y="11"/>
                    <a:pt x="129" y="11"/>
                  </a:cubicBezTo>
                  <a:cubicBezTo>
                    <a:pt x="129" y="11"/>
                    <a:pt x="130" y="11"/>
                    <a:pt x="130" y="10"/>
                  </a:cubicBezTo>
                  <a:cubicBezTo>
                    <a:pt x="130" y="10"/>
                    <a:pt x="130" y="10"/>
                    <a:pt x="130" y="10"/>
                  </a:cubicBezTo>
                  <a:cubicBezTo>
                    <a:pt x="130" y="10"/>
                    <a:pt x="129" y="10"/>
                    <a:pt x="129" y="10"/>
                  </a:cubicBezTo>
                  <a:cubicBezTo>
                    <a:pt x="129" y="10"/>
                    <a:pt x="129" y="9"/>
                    <a:pt x="129" y="9"/>
                  </a:cubicBezTo>
                  <a:cubicBezTo>
                    <a:pt x="129" y="9"/>
                    <a:pt x="129" y="9"/>
                    <a:pt x="129" y="8"/>
                  </a:cubicBezTo>
                  <a:cubicBezTo>
                    <a:pt x="129" y="8"/>
                    <a:pt x="129" y="8"/>
                    <a:pt x="130" y="8"/>
                  </a:cubicBezTo>
                  <a:cubicBezTo>
                    <a:pt x="130" y="8"/>
                    <a:pt x="130" y="8"/>
                    <a:pt x="130" y="8"/>
                  </a:cubicBezTo>
                  <a:cubicBezTo>
                    <a:pt x="130" y="8"/>
                    <a:pt x="130" y="8"/>
                    <a:pt x="131" y="8"/>
                  </a:cubicBezTo>
                  <a:cubicBezTo>
                    <a:pt x="131" y="8"/>
                    <a:pt x="131" y="8"/>
                    <a:pt x="131" y="8"/>
                  </a:cubicBezTo>
                  <a:cubicBezTo>
                    <a:pt x="131" y="8"/>
                    <a:pt x="132" y="8"/>
                    <a:pt x="132" y="8"/>
                  </a:cubicBezTo>
                  <a:cubicBezTo>
                    <a:pt x="132" y="8"/>
                    <a:pt x="132" y="7"/>
                    <a:pt x="132" y="7"/>
                  </a:cubicBezTo>
                  <a:cubicBezTo>
                    <a:pt x="132" y="7"/>
                    <a:pt x="132" y="7"/>
                    <a:pt x="132" y="6"/>
                  </a:cubicBezTo>
                  <a:cubicBezTo>
                    <a:pt x="132" y="6"/>
                    <a:pt x="132" y="6"/>
                    <a:pt x="132" y="6"/>
                  </a:cubicBezTo>
                  <a:cubicBezTo>
                    <a:pt x="131" y="6"/>
                    <a:pt x="131" y="6"/>
                    <a:pt x="131" y="6"/>
                  </a:cubicBezTo>
                  <a:cubicBezTo>
                    <a:pt x="131" y="6"/>
                    <a:pt x="131" y="6"/>
                    <a:pt x="131" y="6"/>
                  </a:cubicBezTo>
                  <a:cubicBezTo>
                    <a:pt x="130" y="5"/>
                    <a:pt x="130" y="5"/>
                    <a:pt x="130" y="5"/>
                  </a:cubicBezTo>
                  <a:cubicBezTo>
                    <a:pt x="129" y="5"/>
                    <a:pt x="129" y="5"/>
                    <a:pt x="128" y="5"/>
                  </a:cubicBezTo>
                  <a:cubicBezTo>
                    <a:pt x="128" y="5"/>
                    <a:pt x="127" y="5"/>
                    <a:pt x="127" y="5"/>
                  </a:cubicBezTo>
                  <a:cubicBezTo>
                    <a:pt x="126" y="5"/>
                    <a:pt x="126" y="5"/>
                    <a:pt x="126" y="6"/>
                  </a:cubicBezTo>
                  <a:cubicBezTo>
                    <a:pt x="126" y="6"/>
                    <a:pt x="125" y="6"/>
                    <a:pt x="125" y="6"/>
                  </a:cubicBezTo>
                  <a:cubicBezTo>
                    <a:pt x="125" y="7"/>
                    <a:pt x="125" y="7"/>
                    <a:pt x="125" y="8"/>
                  </a:cubicBezTo>
                  <a:cubicBezTo>
                    <a:pt x="125" y="8"/>
                    <a:pt x="125" y="8"/>
                    <a:pt x="124" y="8"/>
                  </a:cubicBezTo>
                  <a:cubicBezTo>
                    <a:pt x="124" y="8"/>
                    <a:pt x="124" y="8"/>
                    <a:pt x="123" y="8"/>
                  </a:cubicBezTo>
                  <a:cubicBezTo>
                    <a:pt x="123" y="8"/>
                    <a:pt x="123" y="8"/>
                    <a:pt x="123" y="9"/>
                  </a:cubicBezTo>
                  <a:cubicBezTo>
                    <a:pt x="123" y="9"/>
                    <a:pt x="122" y="9"/>
                    <a:pt x="122" y="9"/>
                  </a:cubicBezTo>
                  <a:cubicBezTo>
                    <a:pt x="121" y="10"/>
                    <a:pt x="121" y="10"/>
                    <a:pt x="121" y="10"/>
                  </a:cubicBezTo>
                  <a:cubicBezTo>
                    <a:pt x="120" y="10"/>
                    <a:pt x="120" y="10"/>
                    <a:pt x="120" y="10"/>
                  </a:cubicBezTo>
                  <a:cubicBezTo>
                    <a:pt x="120" y="10"/>
                    <a:pt x="120" y="10"/>
                    <a:pt x="120" y="10"/>
                  </a:cubicBezTo>
                  <a:cubicBezTo>
                    <a:pt x="119" y="10"/>
                    <a:pt x="119" y="11"/>
                    <a:pt x="119" y="11"/>
                  </a:cubicBezTo>
                  <a:cubicBezTo>
                    <a:pt x="119" y="11"/>
                    <a:pt x="119" y="11"/>
                    <a:pt x="118" y="11"/>
                  </a:cubicBezTo>
                  <a:cubicBezTo>
                    <a:pt x="118" y="11"/>
                    <a:pt x="117" y="11"/>
                    <a:pt x="117" y="11"/>
                  </a:cubicBezTo>
                  <a:cubicBezTo>
                    <a:pt x="117" y="11"/>
                    <a:pt x="117" y="10"/>
                    <a:pt x="117" y="10"/>
                  </a:cubicBezTo>
                  <a:cubicBezTo>
                    <a:pt x="117" y="10"/>
                    <a:pt x="117" y="10"/>
                    <a:pt x="117" y="10"/>
                  </a:cubicBezTo>
                  <a:cubicBezTo>
                    <a:pt x="117" y="10"/>
                    <a:pt x="116" y="9"/>
                    <a:pt x="117" y="9"/>
                  </a:cubicBezTo>
                  <a:cubicBezTo>
                    <a:pt x="117" y="9"/>
                    <a:pt x="117" y="9"/>
                    <a:pt x="118" y="9"/>
                  </a:cubicBezTo>
                  <a:cubicBezTo>
                    <a:pt x="118" y="8"/>
                    <a:pt x="118" y="9"/>
                    <a:pt x="119" y="8"/>
                  </a:cubicBezTo>
                  <a:cubicBezTo>
                    <a:pt x="119" y="8"/>
                    <a:pt x="119" y="8"/>
                    <a:pt x="119" y="7"/>
                  </a:cubicBezTo>
                  <a:cubicBezTo>
                    <a:pt x="119" y="7"/>
                    <a:pt x="119" y="7"/>
                    <a:pt x="118" y="7"/>
                  </a:cubicBezTo>
                  <a:cubicBezTo>
                    <a:pt x="118" y="6"/>
                    <a:pt x="118" y="6"/>
                    <a:pt x="117" y="7"/>
                  </a:cubicBezTo>
                  <a:cubicBezTo>
                    <a:pt x="117" y="7"/>
                    <a:pt x="117" y="7"/>
                    <a:pt x="116" y="7"/>
                  </a:cubicBezTo>
                  <a:cubicBezTo>
                    <a:pt x="116" y="7"/>
                    <a:pt x="116" y="7"/>
                    <a:pt x="116" y="8"/>
                  </a:cubicBezTo>
                  <a:cubicBezTo>
                    <a:pt x="116" y="8"/>
                    <a:pt x="115" y="8"/>
                    <a:pt x="115" y="8"/>
                  </a:cubicBezTo>
                  <a:cubicBezTo>
                    <a:pt x="115" y="8"/>
                    <a:pt x="115" y="9"/>
                    <a:pt x="114" y="8"/>
                  </a:cubicBezTo>
                  <a:cubicBezTo>
                    <a:pt x="114" y="8"/>
                    <a:pt x="114" y="8"/>
                    <a:pt x="115" y="7"/>
                  </a:cubicBezTo>
                  <a:cubicBezTo>
                    <a:pt x="115" y="7"/>
                    <a:pt x="115" y="7"/>
                    <a:pt x="115" y="6"/>
                  </a:cubicBezTo>
                  <a:cubicBezTo>
                    <a:pt x="115" y="6"/>
                    <a:pt x="116" y="6"/>
                    <a:pt x="116" y="6"/>
                  </a:cubicBezTo>
                  <a:cubicBezTo>
                    <a:pt x="116" y="6"/>
                    <a:pt x="116" y="5"/>
                    <a:pt x="115" y="5"/>
                  </a:cubicBezTo>
                  <a:cubicBezTo>
                    <a:pt x="115" y="5"/>
                    <a:pt x="115" y="5"/>
                    <a:pt x="114" y="5"/>
                  </a:cubicBezTo>
                  <a:cubicBezTo>
                    <a:pt x="114" y="5"/>
                    <a:pt x="114" y="6"/>
                    <a:pt x="113" y="6"/>
                  </a:cubicBezTo>
                  <a:cubicBezTo>
                    <a:pt x="113" y="5"/>
                    <a:pt x="113" y="5"/>
                    <a:pt x="113" y="5"/>
                  </a:cubicBezTo>
                  <a:cubicBezTo>
                    <a:pt x="113" y="5"/>
                    <a:pt x="114" y="4"/>
                    <a:pt x="114" y="4"/>
                  </a:cubicBezTo>
                  <a:cubicBezTo>
                    <a:pt x="115" y="4"/>
                    <a:pt x="115" y="4"/>
                    <a:pt x="115" y="4"/>
                  </a:cubicBezTo>
                  <a:cubicBezTo>
                    <a:pt x="115" y="4"/>
                    <a:pt x="115" y="4"/>
                    <a:pt x="115" y="4"/>
                  </a:cubicBezTo>
                  <a:cubicBezTo>
                    <a:pt x="115" y="3"/>
                    <a:pt x="115" y="3"/>
                    <a:pt x="115" y="3"/>
                  </a:cubicBezTo>
                  <a:cubicBezTo>
                    <a:pt x="115" y="3"/>
                    <a:pt x="115" y="3"/>
                    <a:pt x="115" y="2"/>
                  </a:cubicBezTo>
                  <a:cubicBezTo>
                    <a:pt x="115" y="2"/>
                    <a:pt x="115" y="2"/>
                    <a:pt x="115" y="1"/>
                  </a:cubicBezTo>
                  <a:cubicBezTo>
                    <a:pt x="115" y="1"/>
                    <a:pt x="115" y="1"/>
                    <a:pt x="114" y="1"/>
                  </a:cubicBezTo>
                  <a:cubicBezTo>
                    <a:pt x="114" y="1"/>
                    <a:pt x="114" y="1"/>
                    <a:pt x="113" y="0"/>
                  </a:cubicBezTo>
                  <a:cubicBezTo>
                    <a:pt x="113" y="0"/>
                    <a:pt x="113" y="0"/>
                    <a:pt x="113" y="0"/>
                  </a:cubicBezTo>
                  <a:cubicBezTo>
                    <a:pt x="112" y="0"/>
                    <a:pt x="112" y="0"/>
                    <a:pt x="112" y="1"/>
                  </a:cubicBezTo>
                  <a:cubicBezTo>
                    <a:pt x="111" y="1"/>
                    <a:pt x="111" y="0"/>
                    <a:pt x="111" y="1"/>
                  </a:cubicBezTo>
                  <a:cubicBezTo>
                    <a:pt x="110" y="1"/>
                    <a:pt x="111" y="1"/>
                    <a:pt x="110" y="1"/>
                  </a:cubicBezTo>
                  <a:cubicBezTo>
                    <a:pt x="110" y="1"/>
                    <a:pt x="110" y="1"/>
                    <a:pt x="110" y="1"/>
                  </a:cubicBezTo>
                  <a:cubicBezTo>
                    <a:pt x="109" y="1"/>
                    <a:pt x="109" y="2"/>
                    <a:pt x="109" y="2"/>
                  </a:cubicBezTo>
                  <a:cubicBezTo>
                    <a:pt x="109" y="3"/>
                    <a:pt x="108" y="3"/>
                    <a:pt x="108" y="3"/>
                  </a:cubicBezTo>
                  <a:cubicBezTo>
                    <a:pt x="108" y="3"/>
                    <a:pt x="108" y="3"/>
                    <a:pt x="108" y="3"/>
                  </a:cubicBezTo>
                  <a:cubicBezTo>
                    <a:pt x="108" y="4"/>
                    <a:pt x="107" y="4"/>
                    <a:pt x="107" y="4"/>
                  </a:cubicBezTo>
                  <a:cubicBezTo>
                    <a:pt x="107" y="4"/>
                    <a:pt x="107" y="4"/>
                    <a:pt x="106" y="4"/>
                  </a:cubicBezTo>
                  <a:cubicBezTo>
                    <a:pt x="106" y="4"/>
                    <a:pt x="106" y="5"/>
                    <a:pt x="106" y="5"/>
                  </a:cubicBezTo>
                  <a:cubicBezTo>
                    <a:pt x="106" y="5"/>
                    <a:pt x="107" y="5"/>
                    <a:pt x="107" y="5"/>
                  </a:cubicBezTo>
                  <a:cubicBezTo>
                    <a:pt x="107" y="5"/>
                    <a:pt x="108" y="5"/>
                    <a:pt x="108" y="5"/>
                  </a:cubicBezTo>
                  <a:cubicBezTo>
                    <a:pt x="108" y="6"/>
                    <a:pt x="109" y="5"/>
                    <a:pt x="109" y="6"/>
                  </a:cubicBezTo>
                  <a:cubicBezTo>
                    <a:pt x="109" y="6"/>
                    <a:pt x="109" y="7"/>
                    <a:pt x="109" y="7"/>
                  </a:cubicBezTo>
                  <a:cubicBezTo>
                    <a:pt x="108" y="7"/>
                    <a:pt x="108" y="7"/>
                    <a:pt x="107" y="7"/>
                  </a:cubicBezTo>
                  <a:cubicBezTo>
                    <a:pt x="107" y="7"/>
                    <a:pt x="107" y="7"/>
                    <a:pt x="107" y="7"/>
                  </a:cubicBezTo>
                  <a:cubicBezTo>
                    <a:pt x="107" y="8"/>
                    <a:pt x="107" y="8"/>
                    <a:pt x="107" y="8"/>
                  </a:cubicBezTo>
                  <a:cubicBezTo>
                    <a:pt x="107" y="8"/>
                    <a:pt x="108" y="8"/>
                    <a:pt x="108" y="8"/>
                  </a:cubicBezTo>
                  <a:cubicBezTo>
                    <a:pt x="108" y="8"/>
                    <a:pt x="109" y="8"/>
                    <a:pt x="108" y="8"/>
                  </a:cubicBezTo>
                  <a:cubicBezTo>
                    <a:pt x="108" y="9"/>
                    <a:pt x="108" y="8"/>
                    <a:pt x="108" y="8"/>
                  </a:cubicBezTo>
                  <a:cubicBezTo>
                    <a:pt x="107" y="8"/>
                    <a:pt x="107" y="8"/>
                    <a:pt x="107" y="8"/>
                  </a:cubicBezTo>
                  <a:cubicBezTo>
                    <a:pt x="107" y="9"/>
                    <a:pt x="107" y="9"/>
                    <a:pt x="106" y="9"/>
                  </a:cubicBezTo>
                  <a:cubicBezTo>
                    <a:pt x="106" y="9"/>
                    <a:pt x="106" y="9"/>
                    <a:pt x="106" y="9"/>
                  </a:cubicBezTo>
                  <a:cubicBezTo>
                    <a:pt x="105" y="9"/>
                    <a:pt x="105" y="9"/>
                    <a:pt x="105" y="9"/>
                  </a:cubicBezTo>
                  <a:cubicBezTo>
                    <a:pt x="105" y="9"/>
                    <a:pt x="105" y="9"/>
                    <a:pt x="104" y="9"/>
                  </a:cubicBezTo>
                  <a:cubicBezTo>
                    <a:pt x="104" y="9"/>
                    <a:pt x="104" y="9"/>
                    <a:pt x="104" y="9"/>
                  </a:cubicBezTo>
                  <a:cubicBezTo>
                    <a:pt x="104" y="9"/>
                    <a:pt x="104" y="10"/>
                    <a:pt x="103" y="10"/>
                  </a:cubicBezTo>
                  <a:cubicBezTo>
                    <a:pt x="103" y="10"/>
                    <a:pt x="103" y="10"/>
                    <a:pt x="103" y="10"/>
                  </a:cubicBezTo>
                  <a:cubicBezTo>
                    <a:pt x="103" y="10"/>
                    <a:pt x="103" y="10"/>
                    <a:pt x="103" y="10"/>
                  </a:cubicBezTo>
                  <a:cubicBezTo>
                    <a:pt x="103" y="10"/>
                    <a:pt x="103" y="10"/>
                    <a:pt x="103" y="11"/>
                  </a:cubicBezTo>
                  <a:cubicBezTo>
                    <a:pt x="103" y="11"/>
                    <a:pt x="103" y="11"/>
                    <a:pt x="102" y="12"/>
                  </a:cubicBezTo>
                  <a:cubicBezTo>
                    <a:pt x="102" y="12"/>
                    <a:pt x="102" y="12"/>
                    <a:pt x="102" y="12"/>
                  </a:cubicBezTo>
                  <a:cubicBezTo>
                    <a:pt x="101" y="11"/>
                    <a:pt x="101" y="11"/>
                    <a:pt x="101" y="11"/>
                  </a:cubicBezTo>
                  <a:cubicBezTo>
                    <a:pt x="101" y="11"/>
                    <a:pt x="101" y="10"/>
                    <a:pt x="101" y="10"/>
                  </a:cubicBezTo>
                  <a:cubicBezTo>
                    <a:pt x="102" y="10"/>
                    <a:pt x="102" y="10"/>
                    <a:pt x="102" y="10"/>
                  </a:cubicBezTo>
                  <a:cubicBezTo>
                    <a:pt x="102" y="9"/>
                    <a:pt x="103" y="9"/>
                    <a:pt x="103" y="9"/>
                  </a:cubicBezTo>
                  <a:cubicBezTo>
                    <a:pt x="102" y="9"/>
                    <a:pt x="102" y="9"/>
                    <a:pt x="102" y="9"/>
                  </a:cubicBezTo>
                  <a:cubicBezTo>
                    <a:pt x="101" y="9"/>
                    <a:pt x="101" y="8"/>
                    <a:pt x="101" y="8"/>
                  </a:cubicBezTo>
                  <a:cubicBezTo>
                    <a:pt x="100" y="8"/>
                    <a:pt x="100" y="8"/>
                    <a:pt x="99" y="8"/>
                  </a:cubicBezTo>
                  <a:cubicBezTo>
                    <a:pt x="99" y="9"/>
                    <a:pt x="99" y="9"/>
                    <a:pt x="98" y="9"/>
                  </a:cubicBezTo>
                  <a:cubicBezTo>
                    <a:pt x="98" y="9"/>
                    <a:pt x="98" y="9"/>
                    <a:pt x="97" y="10"/>
                  </a:cubicBezTo>
                  <a:cubicBezTo>
                    <a:pt x="97" y="10"/>
                    <a:pt x="97" y="10"/>
                    <a:pt x="97" y="10"/>
                  </a:cubicBezTo>
                  <a:cubicBezTo>
                    <a:pt x="97" y="10"/>
                    <a:pt x="97" y="10"/>
                    <a:pt x="97" y="10"/>
                  </a:cubicBezTo>
                  <a:cubicBezTo>
                    <a:pt x="97" y="11"/>
                    <a:pt x="96" y="10"/>
                    <a:pt x="96" y="10"/>
                  </a:cubicBezTo>
                  <a:cubicBezTo>
                    <a:pt x="96" y="10"/>
                    <a:pt x="96" y="10"/>
                    <a:pt x="95" y="10"/>
                  </a:cubicBezTo>
                  <a:cubicBezTo>
                    <a:pt x="95" y="10"/>
                    <a:pt x="95" y="10"/>
                    <a:pt x="95" y="10"/>
                  </a:cubicBezTo>
                  <a:cubicBezTo>
                    <a:pt x="94" y="10"/>
                    <a:pt x="94" y="10"/>
                    <a:pt x="94" y="10"/>
                  </a:cubicBezTo>
                  <a:cubicBezTo>
                    <a:pt x="93" y="10"/>
                    <a:pt x="93" y="10"/>
                    <a:pt x="92" y="10"/>
                  </a:cubicBezTo>
                  <a:cubicBezTo>
                    <a:pt x="92" y="10"/>
                    <a:pt x="92" y="10"/>
                    <a:pt x="92" y="10"/>
                  </a:cubicBezTo>
                  <a:cubicBezTo>
                    <a:pt x="91" y="10"/>
                    <a:pt x="91" y="11"/>
                    <a:pt x="90" y="10"/>
                  </a:cubicBezTo>
                  <a:cubicBezTo>
                    <a:pt x="90" y="10"/>
                    <a:pt x="90" y="10"/>
                    <a:pt x="90" y="10"/>
                  </a:cubicBezTo>
                  <a:cubicBezTo>
                    <a:pt x="90" y="10"/>
                    <a:pt x="90" y="10"/>
                    <a:pt x="90" y="10"/>
                  </a:cubicBezTo>
                  <a:cubicBezTo>
                    <a:pt x="89" y="10"/>
                    <a:pt x="89" y="9"/>
                    <a:pt x="89" y="9"/>
                  </a:cubicBezTo>
                  <a:cubicBezTo>
                    <a:pt x="88" y="9"/>
                    <a:pt x="88" y="10"/>
                    <a:pt x="87" y="9"/>
                  </a:cubicBezTo>
                  <a:cubicBezTo>
                    <a:pt x="87" y="9"/>
                    <a:pt x="87" y="9"/>
                    <a:pt x="87" y="9"/>
                  </a:cubicBezTo>
                  <a:cubicBezTo>
                    <a:pt x="87" y="9"/>
                    <a:pt x="86" y="9"/>
                    <a:pt x="86" y="8"/>
                  </a:cubicBezTo>
                  <a:cubicBezTo>
                    <a:pt x="86" y="8"/>
                    <a:pt x="86" y="8"/>
                    <a:pt x="86" y="8"/>
                  </a:cubicBezTo>
                  <a:cubicBezTo>
                    <a:pt x="86" y="7"/>
                    <a:pt x="86" y="7"/>
                    <a:pt x="85" y="7"/>
                  </a:cubicBezTo>
                  <a:cubicBezTo>
                    <a:pt x="85" y="7"/>
                    <a:pt x="84" y="7"/>
                    <a:pt x="84" y="8"/>
                  </a:cubicBezTo>
                  <a:cubicBezTo>
                    <a:pt x="84" y="8"/>
                    <a:pt x="83" y="8"/>
                    <a:pt x="83" y="8"/>
                  </a:cubicBezTo>
                  <a:cubicBezTo>
                    <a:pt x="83" y="8"/>
                    <a:pt x="82" y="8"/>
                    <a:pt x="82" y="8"/>
                  </a:cubicBezTo>
                  <a:cubicBezTo>
                    <a:pt x="82" y="8"/>
                    <a:pt x="81" y="8"/>
                    <a:pt x="81" y="8"/>
                  </a:cubicBezTo>
                  <a:cubicBezTo>
                    <a:pt x="81" y="8"/>
                    <a:pt x="81" y="8"/>
                    <a:pt x="80" y="8"/>
                  </a:cubicBezTo>
                  <a:cubicBezTo>
                    <a:pt x="80" y="8"/>
                    <a:pt x="80" y="8"/>
                    <a:pt x="79" y="9"/>
                  </a:cubicBezTo>
                  <a:cubicBezTo>
                    <a:pt x="79" y="9"/>
                    <a:pt x="79" y="9"/>
                    <a:pt x="80" y="9"/>
                  </a:cubicBezTo>
                  <a:cubicBezTo>
                    <a:pt x="80" y="9"/>
                    <a:pt x="80" y="9"/>
                    <a:pt x="80" y="9"/>
                  </a:cubicBezTo>
                  <a:cubicBezTo>
                    <a:pt x="82" y="9"/>
                    <a:pt x="84" y="8"/>
                    <a:pt x="84" y="9"/>
                  </a:cubicBezTo>
                  <a:cubicBezTo>
                    <a:pt x="84" y="10"/>
                    <a:pt x="82" y="9"/>
                    <a:pt x="81" y="10"/>
                  </a:cubicBezTo>
                  <a:cubicBezTo>
                    <a:pt x="81" y="10"/>
                    <a:pt x="80" y="10"/>
                    <a:pt x="80" y="10"/>
                  </a:cubicBezTo>
                  <a:cubicBezTo>
                    <a:pt x="80" y="10"/>
                    <a:pt x="80" y="11"/>
                    <a:pt x="80" y="11"/>
                  </a:cubicBezTo>
                  <a:cubicBezTo>
                    <a:pt x="79" y="11"/>
                    <a:pt x="79" y="11"/>
                    <a:pt x="79" y="11"/>
                  </a:cubicBezTo>
                  <a:cubicBezTo>
                    <a:pt x="79" y="11"/>
                    <a:pt x="79" y="12"/>
                    <a:pt x="79" y="12"/>
                  </a:cubicBezTo>
                  <a:cubicBezTo>
                    <a:pt x="78" y="12"/>
                    <a:pt x="78" y="11"/>
                    <a:pt x="78" y="11"/>
                  </a:cubicBezTo>
                  <a:cubicBezTo>
                    <a:pt x="77" y="11"/>
                    <a:pt x="77" y="10"/>
                    <a:pt x="77" y="10"/>
                  </a:cubicBezTo>
                  <a:cubicBezTo>
                    <a:pt x="77" y="10"/>
                    <a:pt x="77" y="10"/>
                    <a:pt x="77" y="10"/>
                  </a:cubicBezTo>
                  <a:cubicBezTo>
                    <a:pt x="76" y="10"/>
                    <a:pt x="76" y="10"/>
                    <a:pt x="76" y="10"/>
                  </a:cubicBezTo>
                  <a:cubicBezTo>
                    <a:pt x="75" y="10"/>
                    <a:pt x="75" y="10"/>
                    <a:pt x="75" y="10"/>
                  </a:cubicBezTo>
                  <a:cubicBezTo>
                    <a:pt x="74" y="10"/>
                    <a:pt x="73" y="10"/>
                    <a:pt x="73" y="10"/>
                  </a:cubicBezTo>
                  <a:cubicBezTo>
                    <a:pt x="72" y="10"/>
                    <a:pt x="72" y="10"/>
                    <a:pt x="72" y="10"/>
                  </a:cubicBezTo>
                  <a:cubicBezTo>
                    <a:pt x="71" y="10"/>
                    <a:pt x="71" y="10"/>
                    <a:pt x="71" y="10"/>
                  </a:cubicBezTo>
                  <a:cubicBezTo>
                    <a:pt x="71" y="10"/>
                    <a:pt x="70" y="10"/>
                    <a:pt x="70" y="10"/>
                  </a:cubicBezTo>
                  <a:cubicBezTo>
                    <a:pt x="70" y="10"/>
                    <a:pt x="69" y="10"/>
                    <a:pt x="69" y="10"/>
                  </a:cubicBezTo>
                  <a:cubicBezTo>
                    <a:pt x="69" y="10"/>
                    <a:pt x="69" y="10"/>
                    <a:pt x="68" y="10"/>
                  </a:cubicBezTo>
                  <a:cubicBezTo>
                    <a:pt x="68" y="10"/>
                    <a:pt x="68" y="10"/>
                    <a:pt x="68" y="10"/>
                  </a:cubicBezTo>
                  <a:cubicBezTo>
                    <a:pt x="68" y="10"/>
                    <a:pt x="67" y="11"/>
                    <a:pt x="67" y="11"/>
                  </a:cubicBezTo>
                  <a:cubicBezTo>
                    <a:pt x="67" y="10"/>
                    <a:pt x="67" y="10"/>
                    <a:pt x="67" y="10"/>
                  </a:cubicBezTo>
                  <a:cubicBezTo>
                    <a:pt x="67" y="10"/>
                    <a:pt x="67" y="10"/>
                    <a:pt x="67" y="10"/>
                  </a:cubicBezTo>
                  <a:cubicBezTo>
                    <a:pt x="67" y="9"/>
                    <a:pt x="67" y="9"/>
                    <a:pt x="67" y="9"/>
                  </a:cubicBezTo>
                  <a:cubicBezTo>
                    <a:pt x="67" y="9"/>
                    <a:pt x="68" y="9"/>
                    <a:pt x="68" y="9"/>
                  </a:cubicBezTo>
                  <a:cubicBezTo>
                    <a:pt x="69" y="9"/>
                    <a:pt x="69" y="9"/>
                    <a:pt x="69" y="9"/>
                  </a:cubicBezTo>
                  <a:cubicBezTo>
                    <a:pt x="70" y="9"/>
                    <a:pt x="70" y="9"/>
                    <a:pt x="70" y="9"/>
                  </a:cubicBezTo>
                  <a:cubicBezTo>
                    <a:pt x="70" y="8"/>
                    <a:pt x="70" y="8"/>
                    <a:pt x="70" y="8"/>
                  </a:cubicBezTo>
                  <a:cubicBezTo>
                    <a:pt x="70" y="7"/>
                    <a:pt x="69" y="7"/>
                    <a:pt x="69" y="7"/>
                  </a:cubicBezTo>
                  <a:cubicBezTo>
                    <a:pt x="68" y="7"/>
                    <a:pt x="68" y="7"/>
                    <a:pt x="67" y="7"/>
                  </a:cubicBezTo>
                  <a:cubicBezTo>
                    <a:pt x="67" y="7"/>
                    <a:pt x="67" y="7"/>
                    <a:pt x="66" y="7"/>
                  </a:cubicBezTo>
                  <a:cubicBezTo>
                    <a:pt x="66" y="7"/>
                    <a:pt x="65" y="7"/>
                    <a:pt x="65" y="7"/>
                  </a:cubicBezTo>
                  <a:cubicBezTo>
                    <a:pt x="64" y="7"/>
                    <a:pt x="64" y="7"/>
                    <a:pt x="63" y="6"/>
                  </a:cubicBezTo>
                  <a:cubicBezTo>
                    <a:pt x="63" y="6"/>
                    <a:pt x="63" y="6"/>
                    <a:pt x="62" y="6"/>
                  </a:cubicBezTo>
                  <a:cubicBezTo>
                    <a:pt x="62" y="6"/>
                    <a:pt x="61" y="6"/>
                    <a:pt x="61" y="6"/>
                  </a:cubicBezTo>
                  <a:cubicBezTo>
                    <a:pt x="60" y="6"/>
                    <a:pt x="60" y="5"/>
                    <a:pt x="60" y="5"/>
                  </a:cubicBezTo>
                  <a:cubicBezTo>
                    <a:pt x="59" y="5"/>
                    <a:pt x="59" y="5"/>
                    <a:pt x="58" y="5"/>
                  </a:cubicBezTo>
                  <a:cubicBezTo>
                    <a:pt x="58" y="5"/>
                    <a:pt x="57" y="5"/>
                    <a:pt x="57" y="5"/>
                  </a:cubicBezTo>
                  <a:cubicBezTo>
                    <a:pt x="56" y="5"/>
                    <a:pt x="56" y="5"/>
                    <a:pt x="56" y="6"/>
                  </a:cubicBezTo>
                  <a:cubicBezTo>
                    <a:pt x="55" y="6"/>
                    <a:pt x="55" y="7"/>
                    <a:pt x="54" y="6"/>
                  </a:cubicBezTo>
                  <a:cubicBezTo>
                    <a:pt x="54" y="6"/>
                    <a:pt x="54" y="6"/>
                    <a:pt x="54" y="5"/>
                  </a:cubicBezTo>
                  <a:cubicBezTo>
                    <a:pt x="54" y="5"/>
                    <a:pt x="54" y="5"/>
                    <a:pt x="54" y="5"/>
                  </a:cubicBezTo>
                  <a:cubicBezTo>
                    <a:pt x="53" y="4"/>
                    <a:pt x="53" y="4"/>
                    <a:pt x="53" y="5"/>
                  </a:cubicBezTo>
                  <a:cubicBezTo>
                    <a:pt x="53" y="5"/>
                    <a:pt x="53" y="5"/>
                    <a:pt x="52" y="5"/>
                  </a:cubicBezTo>
                  <a:cubicBezTo>
                    <a:pt x="52" y="5"/>
                    <a:pt x="52" y="6"/>
                    <a:pt x="52" y="6"/>
                  </a:cubicBezTo>
                  <a:cubicBezTo>
                    <a:pt x="52" y="6"/>
                    <a:pt x="51" y="6"/>
                    <a:pt x="51" y="6"/>
                  </a:cubicBezTo>
                  <a:cubicBezTo>
                    <a:pt x="51" y="6"/>
                    <a:pt x="50" y="6"/>
                    <a:pt x="50" y="6"/>
                  </a:cubicBezTo>
                  <a:cubicBezTo>
                    <a:pt x="50" y="5"/>
                    <a:pt x="50" y="5"/>
                    <a:pt x="50" y="5"/>
                  </a:cubicBezTo>
                  <a:cubicBezTo>
                    <a:pt x="50" y="4"/>
                    <a:pt x="50" y="4"/>
                    <a:pt x="50" y="4"/>
                  </a:cubicBezTo>
                  <a:cubicBezTo>
                    <a:pt x="50" y="3"/>
                    <a:pt x="50" y="4"/>
                    <a:pt x="49" y="4"/>
                  </a:cubicBezTo>
                  <a:cubicBezTo>
                    <a:pt x="49" y="4"/>
                    <a:pt x="49" y="4"/>
                    <a:pt x="48" y="4"/>
                  </a:cubicBezTo>
                  <a:cubicBezTo>
                    <a:pt x="48" y="5"/>
                    <a:pt x="48" y="5"/>
                    <a:pt x="47" y="5"/>
                  </a:cubicBezTo>
                  <a:cubicBezTo>
                    <a:pt x="47" y="5"/>
                    <a:pt x="46" y="5"/>
                    <a:pt x="46" y="5"/>
                  </a:cubicBezTo>
                  <a:cubicBezTo>
                    <a:pt x="45" y="5"/>
                    <a:pt x="45" y="5"/>
                    <a:pt x="45" y="6"/>
                  </a:cubicBezTo>
                  <a:cubicBezTo>
                    <a:pt x="44" y="6"/>
                    <a:pt x="44" y="6"/>
                    <a:pt x="43" y="6"/>
                  </a:cubicBezTo>
                  <a:cubicBezTo>
                    <a:pt x="42" y="6"/>
                    <a:pt x="42" y="7"/>
                    <a:pt x="42" y="7"/>
                  </a:cubicBezTo>
                  <a:cubicBezTo>
                    <a:pt x="41" y="7"/>
                    <a:pt x="41" y="7"/>
                    <a:pt x="41" y="7"/>
                  </a:cubicBezTo>
                  <a:cubicBezTo>
                    <a:pt x="40" y="7"/>
                    <a:pt x="39" y="7"/>
                    <a:pt x="39" y="7"/>
                  </a:cubicBezTo>
                  <a:cubicBezTo>
                    <a:pt x="38" y="7"/>
                    <a:pt x="38" y="7"/>
                    <a:pt x="37" y="8"/>
                  </a:cubicBezTo>
                  <a:cubicBezTo>
                    <a:pt x="37" y="8"/>
                    <a:pt x="37" y="8"/>
                    <a:pt x="37" y="8"/>
                  </a:cubicBezTo>
                  <a:cubicBezTo>
                    <a:pt x="36" y="9"/>
                    <a:pt x="36" y="8"/>
                    <a:pt x="35" y="8"/>
                  </a:cubicBezTo>
                  <a:cubicBezTo>
                    <a:pt x="35" y="8"/>
                    <a:pt x="35" y="7"/>
                    <a:pt x="35" y="7"/>
                  </a:cubicBezTo>
                  <a:cubicBezTo>
                    <a:pt x="35" y="7"/>
                    <a:pt x="36" y="7"/>
                    <a:pt x="36" y="7"/>
                  </a:cubicBezTo>
                  <a:cubicBezTo>
                    <a:pt x="37" y="7"/>
                    <a:pt x="37" y="7"/>
                    <a:pt x="37" y="7"/>
                  </a:cubicBezTo>
                  <a:cubicBezTo>
                    <a:pt x="38" y="6"/>
                    <a:pt x="38" y="6"/>
                    <a:pt x="38" y="6"/>
                  </a:cubicBezTo>
                  <a:cubicBezTo>
                    <a:pt x="39" y="6"/>
                    <a:pt x="39" y="6"/>
                    <a:pt x="39" y="6"/>
                  </a:cubicBezTo>
                  <a:cubicBezTo>
                    <a:pt x="40" y="6"/>
                    <a:pt x="40" y="6"/>
                    <a:pt x="40" y="6"/>
                  </a:cubicBezTo>
                  <a:cubicBezTo>
                    <a:pt x="41" y="6"/>
                    <a:pt x="41" y="6"/>
                    <a:pt x="42" y="6"/>
                  </a:cubicBezTo>
                  <a:cubicBezTo>
                    <a:pt x="42" y="5"/>
                    <a:pt x="43" y="5"/>
                    <a:pt x="43" y="5"/>
                  </a:cubicBezTo>
                  <a:cubicBezTo>
                    <a:pt x="44" y="4"/>
                    <a:pt x="44" y="4"/>
                    <a:pt x="44" y="4"/>
                  </a:cubicBezTo>
                  <a:cubicBezTo>
                    <a:pt x="44" y="4"/>
                    <a:pt x="44" y="4"/>
                    <a:pt x="43" y="4"/>
                  </a:cubicBezTo>
                  <a:cubicBezTo>
                    <a:pt x="43" y="4"/>
                    <a:pt x="43" y="4"/>
                    <a:pt x="42" y="4"/>
                  </a:cubicBezTo>
                  <a:cubicBezTo>
                    <a:pt x="42" y="5"/>
                    <a:pt x="41" y="4"/>
                    <a:pt x="41" y="4"/>
                  </a:cubicBezTo>
                  <a:cubicBezTo>
                    <a:pt x="40" y="4"/>
                    <a:pt x="40" y="5"/>
                    <a:pt x="40" y="5"/>
                  </a:cubicBezTo>
                  <a:cubicBezTo>
                    <a:pt x="39" y="5"/>
                    <a:pt x="39" y="5"/>
                    <a:pt x="38" y="5"/>
                  </a:cubicBezTo>
                  <a:cubicBezTo>
                    <a:pt x="38" y="5"/>
                    <a:pt x="38" y="5"/>
                    <a:pt x="37" y="5"/>
                  </a:cubicBezTo>
                  <a:cubicBezTo>
                    <a:pt x="37" y="5"/>
                    <a:pt x="37" y="6"/>
                    <a:pt x="36" y="6"/>
                  </a:cubicBezTo>
                  <a:cubicBezTo>
                    <a:pt x="36" y="6"/>
                    <a:pt x="36" y="6"/>
                    <a:pt x="36" y="6"/>
                  </a:cubicBezTo>
                  <a:cubicBezTo>
                    <a:pt x="36" y="6"/>
                    <a:pt x="36" y="5"/>
                    <a:pt x="35" y="5"/>
                  </a:cubicBezTo>
                  <a:cubicBezTo>
                    <a:pt x="35" y="5"/>
                    <a:pt x="35" y="6"/>
                    <a:pt x="34" y="6"/>
                  </a:cubicBezTo>
                  <a:cubicBezTo>
                    <a:pt x="33" y="6"/>
                    <a:pt x="33" y="6"/>
                    <a:pt x="32" y="6"/>
                  </a:cubicBezTo>
                  <a:cubicBezTo>
                    <a:pt x="32" y="6"/>
                    <a:pt x="32" y="6"/>
                    <a:pt x="31" y="7"/>
                  </a:cubicBezTo>
                  <a:cubicBezTo>
                    <a:pt x="31" y="7"/>
                    <a:pt x="31" y="7"/>
                    <a:pt x="31" y="7"/>
                  </a:cubicBezTo>
                  <a:cubicBezTo>
                    <a:pt x="31" y="7"/>
                    <a:pt x="30" y="8"/>
                    <a:pt x="30" y="8"/>
                  </a:cubicBezTo>
                  <a:cubicBezTo>
                    <a:pt x="30" y="8"/>
                    <a:pt x="29" y="7"/>
                    <a:pt x="29" y="7"/>
                  </a:cubicBezTo>
                  <a:cubicBezTo>
                    <a:pt x="28" y="7"/>
                    <a:pt x="28" y="7"/>
                    <a:pt x="27" y="7"/>
                  </a:cubicBezTo>
                  <a:cubicBezTo>
                    <a:pt x="27" y="7"/>
                    <a:pt x="27" y="6"/>
                    <a:pt x="26" y="6"/>
                  </a:cubicBezTo>
                  <a:cubicBezTo>
                    <a:pt x="26" y="6"/>
                    <a:pt x="26" y="6"/>
                    <a:pt x="25" y="6"/>
                  </a:cubicBezTo>
                  <a:cubicBezTo>
                    <a:pt x="25" y="6"/>
                    <a:pt x="25" y="6"/>
                    <a:pt x="24" y="6"/>
                  </a:cubicBezTo>
                  <a:cubicBezTo>
                    <a:pt x="24" y="6"/>
                    <a:pt x="23" y="6"/>
                    <a:pt x="23" y="6"/>
                  </a:cubicBezTo>
                  <a:cubicBezTo>
                    <a:pt x="23" y="6"/>
                    <a:pt x="22" y="6"/>
                    <a:pt x="22" y="5"/>
                  </a:cubicBezTo>
                  <a:cubicBezTo>
                    <a:pt x="22" y="6"/>
                    <a:pt x="22" y="6"/>
                    <a:pt x="22" y="6"/>
                  </a:cubicBezTo>
                  <a:cubicBezTo>
                    <a:pt x="20" y="7"/>
                    <a:pt x="20" y="8"/>
                    <a:pt x="18" y="9"/>
                  </a:cubicBezTo>
                  <a:cubicBezTo>
                    <a:pt x="17" y="10"/>
                    <a:pt x="17" y="10"/>
                    <a:pt x="16" y="10"/>
                  </a:cubicBezTo>
                  <a:cubicBezTo>
                    <a:pt x="15" y="11"/>
                    <a:pt x="14" y="12"/>
                    <a:pt x="13" y="13"/>
                  </a:cubicBezTo>
                  <a:cubicBezTo>
                    <a:pt x="11" y="15"/>
                    <a:pt x="10" y="16"/>
                    <a:pt x="8" y="17"/>
                  </a:cubicBezTo>
                  <a:cubicBezTo>
                    <a:pt x="7" y="19"/>
                    <a:pt x="6" y="19"/>
                    <a:pt x="5" y="20"/>
                  </a:cubicBezTo>
                  <a:cubicBezTo>
                    <a:pt x="5" y="20"/>
                    <a:pt x="5" y="21"/>
                    <a:pt x="5" y="21"/>
                  </a:cubicBezTo>
                  <a:cubicBezTo>
                    <a:pt x="3" y="22"/>
                    <a:pt x="2" y="23"/>
                    <a:pt x="1" y="25"/>
                  </a:cubicBezTo>
                  <a:cubicBezTo>
                    <a:pt x="0" y="25"/>
                    <a:pt x="0" y="26"/>
                    <a:pt x="0" y="26"/>
                  </a:cubicBezTo>
                  <a:cubicBezTo>
                    <a:pt x="0" y="27"/>
                    <a:pt x="0" y="27"/>
                    <a:pt x="0" y="27"/>
                  </a:cubicBezTo>
                  <a:cubicBezTo>
                    <a:pt x="1" y="28"/>
                    <a:pt x="1" y="28"/>
                    <a:pt x="1" y="28"/>
                  </a:cubicBezTo>
                  <a:cubicBezTo>
                    <a:pt x="1" y="29"/>
                    <a:pt x="1" y="29"/>
                    <a:pt x="1" y="29"/>
                  </a:cubicBezTo>
                  <a:cubicBezTo>
                    <a:pt x="1" y="30"/>
                    <a:pt x="1" y="30"/>
                    <a:pt x="1" y="31"/>
                  </a:cubicBezTo>
                  <a:cubicBezTo>
                    <a:pt x="1" y="31"/>
                    <a:pt x="1" y="32"/>
                    <a:pt x="1" y="32"/>
                  </a:cubicBezTo>
                  <a:cubicBezTo>
                    <a:pt x="1" y="32"/>
                    <a:pt x="0" y="33"/>
                    <a:pt x="0" y="33"/>
                  </a:cubicBezTo>
                  <a:cubicBezTo>
                    <a:pt x="1" y="33"/>
                    <a:pt x="1" y="33"/>
                    <a:pt x="2" y="32"/>
                  </a:cubicBezTo>
                  <a:cubicBezTo>
                    <a:pt x="2" y="32"/>
                    <a:pt x="2" y="32"/>
                    <a:pt x="3" y="32"/>
                  </a:cubicBezTo>
                  <a:cubicBezTo>
                    <a:pt x="3" y="32"/>
                    <a:pt x="4" y="32"/>
                    <a:pt x="4" y="31"/>
                  </a:cubicBezTo>
                  <a:cubicBezTo>
                    <a:pt x="4" y="31"/>
                    <a:pt x="4" y="31"/>
                    <a:pt x="5" y="31"/>
                  </a:cubicBezTo>
                  <a:cubicBezTo>
                    <a:pt x="5" y="31"/>
                    <a:pt x="5" y="31"/>
                    <a:pt x="6" y="31"/>
                  </a:cubicBezTo>
                  <a:cubicBezTo>
                    <a:pt x="6" y="31"/>
                    <a:pt x="6" y="31"/>
                    <a:pt x="7" y="31"/>
                  </a:cubicBezTo>
                  <a:cubicBezTo>
                    <a:pt x="7" y="31"/>
                    <a:pt x="7" y="32"/>
                    <a:pt x="7" y="32"/>
                  </a:cubicBezTo>
                  <a:cubicBezTo>
                    <a:pt x="6" y="32"/>
                    <a:pt x="6" y="33"/>
                    <a:pt x="6" y="33"/>
                  </a:cubicBezTo>
                  <a:cubicBezTo>
                    <a:pt x="6" y="34"/>
                    <a:pt x="7" y="34"/>
                    <a:pt x="7" y="35"/>
                  </a:cubicBezTo>
                  <a:cubicBezTo>
                    <a:pt x="7" y="35"/>
                    <a:pt x="7" y="36"/>
                    <a:pt x="7" y="36"/>
                  </a:cubicBezTo>
                  <a:cubicBezTo>
                    <a:pt x="7" y="36"/>
                    <a:pt x="7" y="37"/>
                    <a:pt x="7" y="37"/>
                  </a:cubicBezTo>
                  <a:cubicBezTo>
                    <a:pt x="6" y="37"/>
                    <a:pt x="6" y="37"/>
                    <a:pt x="6" y="38"/>
                  </a:cubicBezTo>
                  <a:cubicBezTo>
                    <a:pt x="6" y="38"/>
                    <a:pt x="6" y="39"/>
                    <a:pt x="6" y="39"/>
                  </a:cubicBezTo>
                  <a:cubicBezTo>
                    <a:pt x="7" y="39"/>
                    <a:pt x="7" y="39"/>
                    <a:pt x="7" y="40"/>
                  </a:cubicBezTo>
                  <a:cubicBezTo>
                    <a:pt x="7" y="40"/>
                    <a:pt x="8" y="40"/>
                    <a:pt x="8" y="40"/>
                  </a:cubicBezTo>
                  <a:cubicBezTo>
                    <a:pt x="8" y="40"/>
                    <a:pt x="8" y="40"/>
                    <a:pt x="8" y="41"/>
                  </a:cubicBezTo>
                  <a:cubicBezTo>
                    <a:pt x="8" y="41"/>
                    <a:pt x="8" y="41"/>
                    <a:pt x="7" y="42"/>
                  </a:cubicBezTo>
                  <a:cubicBezTo>
                    <a:pt x="7" y="42"/>
                    <a:pt x="7" y="43"/>
                    <a:pt x="7" y="43"/>
                  </a:cubicBezTo>
                  <a:cubicBezTo>
                    <a:pt x="6" y="43"/>
                    <a:pt x="5" y="43"/>
                    <a:pt x="5" y="44"/>
                  </a:cubicBezTo>
                  <a:cubicBezTo>
                    <a:pt x="5" y="44"/>
                    <a:pt x="4" y="44"/>
                    <a:pt x="4" y="44"/>
                  </a:cubicBezTo>
                  <a:cubicBezTo>
                    <a:pt x="4" y="44"/>
                    <a:pt x="4" y="44"/>
                    <a:pt x="4" y="44"/>
                  </a:cubicBezTo>
                  <a:cubicBezTo>
                    <a:pt x="4" y="44"/>
                    <a:pt x="4" y="44"/>
                    <a:pt x="4" y="45"/>
                  </a:cubicBezTo>
                  <a:cubicBezTo>
                    <a:pt x="4" y="45"/>
                    <a:pt x="4" y="46"/>
                    <a:pt x="4" y="46"/>
                  </a:cubicBezTo>
                  <a:cubicBezTo>
                    <a:pt x="3" y="46"/>
                    <a:pt x="3" y="46"/>
                    <a:pt x="3" y="47"/>
                  </a:cubicBezTo>
                  <a:cubicBezTo>
                    <a:pt x="3" y="47"/>
                    <a:pt x="3" y="47"/>
                    <a:pt x="2" y="47"/>
                  </a:cubicBezTo>
                  <a:cubicBezTo>
                    <a:pt x="2" y="47"/>
                    <a:pt x="2" y="47"/>
                    <a:pt x="2" y="48"/>
                  </a:cubicBezTo>
                  <a:cubicBezTo>
                    <a:pt x="2" y="48"/>
                    <a:pt x="2" y="49"/>
                    <a:pt x="3" y="49"/>
                  </a:cubicBezTo>
                  <a:cubicBezTo>
                    <a:pt x="3" y="49"/>
                    <a:pt x="3" y="48"/>
                    <a:pt x="3" y="48"/>
                  </a:cubicBezTo>
                  <a:cubicBezTo>
                    <a:pt x="3" y="48"/>
                    <a:pt x="3" y="48"/>
                    <a:pt x="3" y="48"/>
                  </a:cubicBezTo>
                  <a:cubicBezTo>
                    <a:pt x="4" y="48"/>
                    <a:pt x="4" y="48"/>
                    <a:pt x="4" y="48"/>
                  </a:cubicBezTo>
                  <a:cubicBezTo>
                    <a:pt x="4" y="48"/>
                    <a:pt x="4" y="49"/>
                    <a:pt x="4" y="49"/>
                  </a:cubicBezTo>
                  <a:cubicBezTo>
                    <a:pt x="4" y="49"/>
                    <a:pt x="3" y="49"/>
                    <a:pt x="3" y="49"/>
                  </a:cubicBezTo>
                  <a:cubicBezTo>
                    <a:pt x="3" y="50"/>
                    <a:pt x="4" y="50"/>
                    <a:pt x="4" y="50"/>
                  </a:cubicBezTo>
                  <a:cubicBezTo>
                    <a:pt x="4" y="50"/>
                    <a:pt x="4" y="51"/>
                    <a:pt x="4" y="51"/>
                  </a:cubicBezTo>
                  <a:cubicBezTo>
                    <a:pt x="5" y="51"/>
                    <a:pt x="5" y="51"/>
                    <a:pt x="5" y="51"/>
                  </a:cubicBezTo>
                  <a:cubicBezTo>
                    <a:pt x="5" y="51"/>
                    <a:pt x="5" y="52"/>
                    <a:pt x="5" y="52"/>
                  </a:cubicBezTo>
                  <a:cubicBezTo>
                    <a:pt x="5" y="52"/>
                    <a:pt x="4" y="52"/>
                    <a:pt x="4" y="52"/>
                  </a:cubicBezTo>
                  <a:cubicBezTo>
                    <a:pt x="3" y="52"/>
                    <a:pt x="4" y="53"/>
                    <a:pt x="3" y="53"/>
                  </a:cubicBezTo>
                  <a:cubicBezTo>
                    <a:pt x="3" y="53"/>
                    <a:pt x="3" y="54"/>
                    <a:pt x="3" y="54"/>
                  </a:cubicBezTo>
                  <a:cubicBezTo>
                    <a:pt x="3" y="54"/>
                    <a:pt x="3" y="55"/>
                    <a:pt x="3" y="55"/>
                  </a:cubicBezTo>
                  <a:cubicBezTo>
                    <a:pt x="3" y="55"/>
                    <a:pt x="4" y="55"/>
                    <a:pt x="4" y="55"/>
                  </a:cubicBezTo>
                  <a:cubicBezTo>
                    <a:pt x="4" y="55"/>
                    <a:pt x="5" y="55"/>
                    <a:pt x="5" y="55"/>
                  </a:cubicBezTo>
                  <a:cubicBezTo>
                    <a:pt x="5" y="55"/>
                    <a:pt x="5" y="56"/>
                    <a:pt x="5" y="56"/>
                  </a:cubicBezTo>
                  <a:cubicBezTo>
                    <a:pt x="6" y="56"/>
                    <a:pt x="6" y="56"/>
                    <a:pt x="6" y="56"/>
                  </a:cubicBezTo>
                  <a:cubicBezTo>
                    <a:pt x="7" y="56"/>
                    <a:pt x="7" y="56"/>
                    <a:pt x="7" y="57"/>
                  </a:cubicBezTo>
                  <a:cubicBezTo>
                    <a:pt x="7" y="57"/>
                    <a:pt x="7" y="57"/>
                    <a:pt x="7" y="58"/>
                  </a:cubicBezTo>
                  <a:cubicBezTo>
                    <a:pt x="7" y="58"/>
                    <a:pt x="7" y="59"/>
                    <a:pt x="8" y="59"/>
                  </a:cubicBezTo>
                  <a:cubicBezTo>
                    <a:pt x="8" y="59"/>
                    <a:pt x="8" y="59"/>
                    <a:pt x="8" y="59"/>
                  </a:cubicBezTo>
                  <a:cubicBezTo>
                    <a:pt x="8" y="59"/>
                    <a:pt x="9" y="59"/>
                    <a:pt x="9" y="60"/>
                  </a:cubicBezTo>
                  <a:cubicBezTo>
                    <a:pt x="9" y="60"/>
                    <a:pt x="9" y="60"/>
                    <a:pt x="9" y="60"/>
                  </a:cubicBezTo>
                  <a:cubicBezTo>
                    <a:pt x="9" y="60"/>
                    <a:pt x="9" y="60"/>
                    <a:pt x="9" y="60"/>
                  </a:cubicBezTo>
                  <a:cubicBezTo>
                    <a:pt x="48" y="60"/>
                    <a:pt x="48" y="60"/>
                    <a:pt x="48" y="60"/>
                  </a:cubicBezTo>
                  <a:cubicBezTo>
                    <a:pt x="70" y="60"/>
                    <a:pt x="70" y="60"/>
                    <a:pt x="70" y="60"/>
                  </a:cubicBezTo>
                  <a:cubicBezTo>
                    <a:pt x="70" y="60"/>
                    <a:pt x="70" y="60"/>
                    <a:pt x="70" y="60"/>
                  </a:cubicBezTo>
                  <a:cubicBezTo>
                    <a:pt x="70" y="60"/>
                    <a:pt x="71" y="59"/>
                    <a:pt x="71" y="59"/>
                  </a:cubicBezTo>
                  <a:cubicBezTo>
                    <a:pt x="71" y="59"/>
                    <a:pt x="71" y="59"/>
                    <a:pt x="72" y="59"/>
                  </a:cubicBezTo>
                  <a:cubicBezTo>
                    <a:pt x="72" y="59"/>
                    <a:pt x="72" y="60"/>
                    <a:pt x="72" y="60"/>
                  </a:cubicBezTo>
                  <a:cubicBezTo>
                    <a:pt x="72" y="61"/>
                    <a:pt x="72" y="61"/>
                    <a:pt x="71" y="61"/>
                  </a:cubicBezTo>
                  <a:cubicBezTo>
                    <a:pt x="71" y="61"/>
                    <a:pt x="71" y="61"/>
                    <a:pt x="71" y="61"/>
                  </a:cubicBezTo>
                  <a:cubicBezTo>
                    <a:pt x="71" y="61"/>
                    <a:pt x="71" y="61"/>
                    <a:pt x="72" y="61"/>
                  </a:cubicBezTo>
                  <a:cubicBezTo>
                    <a:pt x="72" y="62"/>
                    <a:pt x="72" y="61"/>
                    <a:pt x="72" y="61"/>
                  </a:cubicBezTo>
                  <a:cubicBezTo>
                    <a:pt x="73" y="61"/>
                    <a:pt x="73" y="61"/>
                    <a:pt x="73" y="61"/>
                  </a:cubicBezTo>
                  <a:cubicBezTo>
                    <a:pt x="73" y="61"/>
                    <a:pt x="73" y="61"/>
                    <a:pt x="74" y="61"/>
                  </a:cubicBezTo>
                  <a:cubicBezTo>
                    <a:pt x="74" y="61"/>
                    <a:pt x="74" y="61"/>
                    <a:pt x="75" y="61"/>
                  </a:cubicBezTo>
                  <a:cubicBezTo>
                    <a:pt x="75" y="61"/>
                    <a:pt x="75" y="61"/>
                    <a:pt x="76" y="62"/>
                  </a:cubicBezTo>
                  <a:cubicBezTo>
                    <a:pt x="76" y="62"/>
                    <a:pt x="76" y="62"/>
                    <a:pt x="76" y="62"/>
                  </a:cubicBezTo>
                  <a:cubicBezTo>
                    <a:pt x="77" y="62"/>
                    <a:pt x="77" y="63"/>
                    <a:pt x="77" y="63"/>
                  </a:cubicBezTo>
                  <a:cubicBezTo>
                    <a:pt x="78" y="63"/>
                    <a:pt x="78" y="63"/>
                    <a:pt x="78" y="63"/>
                  </a:cubicBezTo>
                  <a:cubicBezTo>
                    <a:pt x="78" y="63"/>
                    <a:pt x="78" y="62"/>
                    <a:pt x="79" y="62"/>
                  </a:cubicBezTo>
                  <a:cubicBezTo>
                    <a:pt x="79" y="62"/>
                    <a:pt x="79" y="62"/>
                    <a:pt x="79" y="62"/>
                  </a:cubicBezTo>
                  <a:cubicBezTo>
                    <a:pt x="80" y="62"/>
                    <a:pt x="80" y="62"/>
                    <a:pt x="80" y="62"/>
                  </a:cubicBezTo>
                  <a:cubicBezTo>
                    <a:pt x="81" y="63"/>
                    <a:pt x="81" y="63"/>
                    <a:pt x="81" y="63"/>
                  </a:cubicBezTo>
                  <a:cubicBezTo>
                    <a:pt x="81" y="63"/>
                    <a:pt x="81" y="63"/>
                    <a:pt x="81" y="63"/>
                  </a:cubicBezTo>
                  <a:cubicBezTo>
                    <a:pt x="81" y="63"/>
                    <a:pt x="82" y="63"/>
                    <a:pt x="82" y="63"/>
                  </a:cubicBezTo>
                  <a:cubicBezTo>
                    <a:pt x="82" y="63"/>
                    <a:pt x="82" y="63"/>
                    <a:pt x="83" y="62"/>
                  </a:cubicBezTo>
                  <a:cubicBezTo>
                    <a:pt x="83" y="62"/>
                    <a:pt x="83" y="62"/>
                    <a:pt x="83" y="62"/>
                  </a:cubicBezTo>
                </a:path>
              </a:pathLst>
            </a:custGeom>
            <a:solidFill>
              <a:schemeClr val="accent5"/>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92" name="Freeform 182"/>
            <p:cNvSpPr>
              <a:spLocks/>
            </p:cNvSpPr>
            <p:nvPr/>
          </p:nvSpPr>
          <p:spPr bwMode="auto">
            <a:xfrm>
              <a:off x="6207986" y="326347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93" name="Freeform 183"/>
            <p:cNvSpPr>
              <a:spLocks/>
            </p:cNvSpPr>
            <p:nvPr/>
          </p:nvSpPr>
          <p:spPr bwMode="auto">
            <a:xfrm>
              <a:off x="5365020" y="2650883"/>
              <a:ext cx="264795" cy="63861"/>
            </a:xfrm>
            <a:custGeom>
              <a:avLst/>
              <a:gdLst>
                <a:gd name="T0" fmla="*/ 1 w 16"/>
                <a:gd name="T1" fmla="*/ 4 h 4"/>
                <a:gd name="T2" fmla="*/ 2 w 16"/>
                <a:gd name="T3" fmla="*/ 4 h 4"/>
                <a:gd name="T4" fmla="*/ 3 w 16"/>
                <a:gd name="T5" fmla="*/ 4 h 4"/>
                <a:gd name="T6" fmla="*/ 4 w 16"/>
                <a:gd name="T7" fmla="*/ 4 h 4"/>
                <a:gd name="T8" fmla="*/ 5 w 16"/>
                <a:gd name="T9" fmla="*/ 4 h 4"/>
                <a:gd name="T10" fmla="*/ 6 w 16"/>
                <a:gd name="T11" fmla="*/ 3 h 4"/>
                <a:gd name="T12" fmla="*/ 7 w 16"/>
                <a:gd name="T13" fmla="*/ 3 h 4"/>
                <a:gd name="T14" fmla="*/ 7 w 16"/>
                <a:gd name="T15" fmla="*/ 3 h 4"/>
                <a:gd name="T16" fmla="*/ 8 w 16"/>
                <a:gd name="T17" fmla="*/ 3 h 4"/>
                <a:gd name="T18" fmla="*/ 9 w 16"/>
                <a:gd name="T19" fmla="*/ 3 h 4"/>
                <a:gd name="T20" fmla="*/ 9 w 16"/>
                <a:gd name="T21" fmla="*/ 3 h 4"/>
                <a:gd name="T22" fmla="*/ 11 w 16"/>
                <a:gd name="T23" fmla="*/ 3 h 4"/>
                <a:gd name="T24" fmla="*/ 12 w 16"/>
                <a:gd name="T25" fmla="*/ 2 h 4"/>
                <a:gd name="T26" fmla="*/ 13 w 16"/>
                <a:gd name="T27" fmla="*/ 2 h 4"/>
                <a:gd name="T28" fmla="*/ 14 w 16"/>
                <a:gd name="T29" fmla="*/ 2 h 4"/>
                <a:gd name="T30" fmla="*/ 15 w 16"/>
                <a:gd name="T31" fmla="*/ 1 h 4"/>
                <a:gd name="T32" fmla="*/ 16 w 16"/>
                <a:gd name="T33" fmla="*/ 1 h 4"/>
                <a:gd name="T34" fmla="*/ 16 w 16"/>
                <a:gd name="T35" fmla="*/ 1 h 4"/>
                <a:gd name="T36" fmla="*/ 15 w 16"/>
                <a:gd name="T37" fmla="*/ 0 h 4"/>
                <a:gd name="T38" fmla="*/ 14 w 16"/>
                <a:gd name="T39" fmla="*/ 0 h 4"/>
                <a:gd name="T40" fmla="*/ 13 w 16"/>
                <a:gd name="T41" fmla="*/ 1 h 4"/>
                <a:gd name="T42" fmla="*/ 12 w 16"/>
                <a:gd name="T43" fmla="*/ 1 h 4"/>
                <a:gd name="T44" fmla="*/ 11 w 16"/>
                <a:gd name="T45" fmla="*/ 1 h 4"/>
                <a:gd name="T46" fmla="*/ 10 w 16"/>
                <a:gd name="T47" fmla="*/ 1 h 4"/>
                <a:gd name="T48" fmla="*/ 9 w 16"/>
                <a:gd name="T49" fmla="*/ 0 h 4"/>
                <a:gd name="T50" fmla="*/ 8 w 16"/>
                <a:gd name="T51" fmla="*/ 0 h 4"/>
                <a:gd name="T52" fmla="*/ 8 w 16"/>
                <a:gd name="T53" fmla="*/ 1 h 4"/>
                <a:gd name="T54" fmla="*/ 6 w 16"/>
                <a:gd name="T55" fmla="*/ 1 h 4"/>
                <a:gd name="T56" fmla="*/ 5 w 16"/>
                <a:gd name="T57" fmla="*/ 2 h 4"/>
                <a:gd name="T58" fmla="*/ 4 w 16"/>
                <a:gd name="T59" fmla="*/ 2 h 4"/>
                <a:gd name="T60" fmla="*/ 3 w 16"/>
                <a:gd name="T61" fmla="*/ 2 h 4"/>
                <a:gd name="T62" fmla="*/ 2 w 16"/>
                <a:gd name="T63" fmla="*/ 3 h 4"/>
                <a:gd name="T64" fmla="*/ 1 w 16"/>
                <a:gd name="T65" fmla="*/ 3 h 4"/>
                <a:gd name="T66" fmla="*/ 0 w 16"/>
                <a:gd name="T67" fmla="*/ 3 h 4"/>
                <a:gd name="T68" fmla="*/ 0 w 16"/>
                <a:gd name="T69" fmla="*/ 4 h 4"/>
                <a:gd name="T70" fmla="*/ 1 w 16"/>
                <a:gd name="T7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4">
                  <a:moveTo>
                    <a:pt x="1" y="4"/>
                  </a:moveTo>
                  <a:cubicBezTo>
                    <a:pt x="2" y="4"/>
                    <a:pt x="2" y="4"/>
                    <a:pt x="2" y="4"/>
                  </a:cubicBezTo>
                  <a:cubicBezTo>
                    <a:pt x="3" y="4"/>
                    <a:pt x="3" y="4"/>
                    <a:pt x="3" y="4"/>
                  </a:cubicBezTo>
                  <a:cubicBezTo>
                    <a:pt x="4" y="4"/>
                    <a:pt x="4" y="4"/>
                    <a:pt x="4" y="4"/>
                  </a:cubicBezTo>
                  <a:cubicBezTo>
                    <a:pt x="4" y="4"/>
                    <a:pt x="5" y="4"/>
                    <a:pt x="5" y="4"/>
                  </a:cubicBezTo>
                  <a:cubicBezTo>
                    <a:pt x="5" y="4"/>
                    <a:pt x="5" y="3"/>
                    <a:pt x="6" y="3"/>
                  </a:cubicBezTo>
                  <a:cubicBezTo>
                    <a:pt x="6" y="3"/>
                    <a:pt x="6" y="3"/>
                    <a:pt x="7" y="3"/>
                  </a:cubicBezTo>
                  <a:cubicBezTo>
                    <a:pt x="7" y="3"/>
                    <a:pt x="7" y="3"/>
                    <a:pt x="7" y="3"/>
                  </a:cubicBezTo>
                  <a:cubicBezTo>
                    <a:pt x="8" y="3"/>
                    <a:pt x="8" y="3"/>
                    <a:pt x="8" y="3"/>
                  </a:cubicBezTo>
                  <a:cubicBezTo>
                    <a:pt x="9" y="3"/>
                    <a:pt x="9" y="3"/>
                    <a:pt x="9" y="3"/>
                  </a:cubicBezTo>
                  <a:cubicBezTo>
                    <a:pt x="9" y="3"/>
                    <a:pt x="9" y="3"/>
                    <a:pt x="9" y="3"/>
                  </a:cubicBezTo>
                  <a:cubicBezTo>
                    <a:pt x="10" y="4"/>
                    <a:pt x="10" y="3"/>
                    <a:pt x="11" y="3"/>
                  </a:cubicBezTo>
                  <a:cubicBezTo>
                    <a:pt x="11" y="3"/>
                    <a:pt x="11" y="2"/>
                    <a:pt x="12" y="2"/>
                  </a:cubicBezTo>
                  <a:cubicBezTo>
                    <a:pt x="12" y="2"/>
                    <a:pt x="12" y="2"/>
                    <a:pt x="13" y="2"/>
                  </a:cubicBezTo>
                  <a:cubicBezTo>
                    <a:pt x="13" y="2"/>
                    <a:pt x="13" y="2"/>
                    <a:pt x="14" y="2"/>
                  </a:cubicBezTo>
                  <a:cubicBezTo>
                    <a:pt x="14" y="1"/>
                    <a:pt x="14" y="1"/>
                    <a:pt x="15" y="1"/>
                  </a:cubicBezTo>
                  <a:cubicBezTo>
                    <a:pt x="15" y="1"/>
                    <a:pt x="15" y="1"/>
                    <a:pt x="16" y="1"/>
                  </a:cubicBezTo>
                  <a:cubicBezTo>
                    <a:pt x="16" y="1"/>
                    <a:pt x="16" y="1"/>
                    <a:pt x="16" y="1"/>
                  </a:cubicBezTo>
                  <a:cubicBezTo>
                    <a:pt x="16" y="0"/>
                    <a:pt x="15" y="0"/>
                    <a:pt x="15" y="0"/>
                  </a:cubicBezTo>
                  <a:cubicBezTo>
                    <a:pt x="15" y="0"/>
                    <a:pt x="14" y="0"/>
                    <a:pt x="14" y="0"/>
                  </a:cubicBezTo>
                  <a:cubicBezTo>
                    <a:pt x="13" y="0"/>
                    <a:pt x="13" y="0"/>
                    <a:pt x="13" y="1"/>
                  </a:cubicBezTo>
                  <a:cubicBezTo>
                    <a:pt x="13" y="1"/>
                    <a:pt x="12" y="1"/>
                    <a:pt x="12" y="1"/>
                  </a:cubicBezTo>
                  <a:cubicBezTo>
                    <a:pt x="11" y="1"/>
                    <a:pt x="11" y="1"/>
                    <a:pt x="11" y="1"/>
                  </a:cubicBezTo>
                  <a:cubicBezTo>
                    <a:pt x="10" y="1"/>
                    <a:pt x="10" y="1"/>
                    <a:pt x="10" y="1"/>
                  </a:cubicBezTo>
                  <a:cubicBezTo>
                    <a:pt x="9" y="1"/>
                    <a:pt x="9" y="0"/>
                    <a:pt x="9" y="0"/>
                  </a:cubicBezTo>
                  <a:cubicBezTo>
                    <a:pt x="9" y="0"/>
                    <a:pt x="8" y="0"/>
                    <a:pt x="8" y="0"/>
                  </a:cubicBezTo>
                  <a:cubicBezTo>
                    <a:pt x="8" y="0"/>
                    <a:pt x="8" y="1"/>
                    <a:pt x="8" y="1"/>
                  </a:cubicBezTo>
                  <a:cubicBezTo>
                    <a:pt x="7" y="1"/>
                    <a:pt x="7" y="1"/>
                    <a:pt x="6" y="1"/>
                  </a:cubicBezTo>
                  <a:cubicBezTo>
                    <a:pt x="6" y="2"/>
                    <a:pt x="6" y="2"/>
                    <a:pt x="5" y="2"/>
                  </a:cubicBezTo>
                  <a:cubicBezTo>
                    <a:pt x="5" y="2"/>
                    <a:pt x="5" y="2"/>
                    <a:pt x="4" y="2"/>
                  </a:cubicBezTo>
                  <a:cubicBezTo>
                    <a:pt x="4" y="2"/>
                    <a:pt x="4" y="2"/>
                    <a:pt x="3" y="2"/>
                  </a:cubicBezTo>
                  <a:cubicBezTo>
                    <a:pt x="3" y="2"/>
                    <a:pt x="3" y="3"/>
                    <a:pt x="2" y="3"/>
                  </a:cubicBezTo>
                  <a:cubicBezTo>
                    <a:pt x="2" y="3"/>
                    <a:pt x="2" y="3"/>
                    <a:pt x="1" y="3"/>
                  </a:cubicBezTo>
                  <a:cubicBezTo>
                    <a:pt x="1" y="3"/>
                    <a:pt x="0" y="3"/>
                    <a:pt x="0" y="3"/>
                  </a:cubicBezTo>
                  <a:cubicBezTo>
                    <a:pt x="0" y="4"/>
                    <a:pt x="0" y="4"/>
                    <a:pt x="0" y="4"/>
                  </a:cubicBezTo>
                  <a:cubicBezTo>
                    <a:pt x="1" y="4"/>
                    <a:pt x="1" y="4"/>
                    <a:pt x="1" y="4"/>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94" name="Freeform 184"/>
            <p:cNvSpPr>
              <a:spLocks/>
            </p:cNvSpPr>
            <p:nvPr/>
          </p:nvSpPr>
          <p:spPr bwMode="auto">
            <a:xfrm>
              <a:off x="5085649" y="2764413"/>
              <a:ext cx="361967" cy="127721"/>
            </a:xfrm>
            <a:custGeom>
              <a:avLst/>
              <a:gdLst>
                <a:gd name="T0" fmla="*/ 1 w 22"/>
                <a:gd name="T1" fmla="*/ 7 h 8"/>
                <a:gd name="T2" fmla="*/ 1 w 22"/>
                <a:gd name="T3" fmla="*/ 7 h 8"/>
                <a:gd name="T4" fmla="*/ 1 w 22"/>
                <a:gd name="T5" fmla="*/ 8 h 8"/>
                <a:gd name="T6" fmla="*/ 2 w 22"/>
                <a:gd name="T7" fmla="*/ 8 h 8"/>
                <a:gd name="T8" fmla="*/ 4 w 22"/>
                <a:gd name="T9" fmla="*/ 8 h 8"/>
                <a:gd name="T10" fmla="*/ 5 w 22"/>
                <a:gd name="T11" fmla="*/ 7 h 8"/>
                <a:gd name="T12" fmla="*/ 6 w 22"/>
                <a:gd name="T13" fmla="*/ 7 h 8"/>
                <a:gd name="T14" fmla="*/ 7 w 22"/>
                <a:gd name="T15" fmla="*/ 7 h 8"/>
                <a:gd name="T16" fmla="*/ 8 w 22"/>
                <a:gd name="T17" fmla="*/ 6 h 8"/>
                <a:gd name="T18" fmla="*/ 9 w 22"/>
                <a:gd name="T19" fmla="*/ 5 h 8"/>
                <a:gd name="T20" fmla="*/ 10 w 22"/>
                <a:gd name="T21" fmla="*/ 5 h 8"/>
                <a:gd name="T22" fmla="*/ 12 w 22"/>
                <a:gd name="T23" fmla="*/ 5 h 8"/>
                <a:gd name="T24" fmla="*/ 13 w 22"/>
                <a:gd name="T25" fmla="*/ 4 h 8"/>
                <a:gd name="T26" fmla="*/ 14 w 22"/>
                <a:gd name="T27" fmla="*/ 4 h 8"/>
                <a:gd name="T28" fmla="*/ 16 w 22"/>
                <a:gd name="T29" fmla="*/ 3 h 8"/>
                <a:gd name="T30" fmla="*/ 17 w 22"/>
                <a:gd name="T31" fmla="*/ 3 h 8"/>
                <a:gd name="T32" fmla="*/ 19 w 22"/>
                <a:gd name="T33" fmla="*/ 3 h 8"/>
                <a:gd name="T34" fmla="*/ 20 w 22"/>
                <a:gd name="T35" fmla="*/ 3 h 8"/>
                <a:gd name="T36" fmla="*/ 21 w 22"/>
                <a:gd name="T37" fmla="*/ 2 h 8"/>
                <a:gd name="T38" fmla="*/ 21 w 22"/>
                <a:gd name="T39" fmla="*/ 2 h 8"/>
                <a:gd name="T40" fmla="*/ 21 w 22"/>
                <a:gd name="T41" fmla="*/ 2 h 8"/>
                <a:gd name="T42" fmla="*/ 21 w 22"/>
                <a:gd name="T43" fmla="*/ 2 h 8"/>
                <a:gd name="T44" fmla="*/ 21 w 22"/>
                <a:gd name="T45" fmla="*/ 1 h 8"/>
                <a:gd name="T46" fmla="*/ 20 w 22"/>
                <a:gd name="T47" fmla="*/ 1 h 8"/>
                <a:gd name="T48" fmla="*/ 19 w 22"/>
                <a:gd name="T49" fmla="*/ 0 h 8"/>
                <a:gd name="T50" fmla="*/ 18 w 22"/>
                <a:gd name="T51" fmla="*/ 1 h 8"/>
                <a:gd name="T52" fmla="*/ 16 w 22"/>
                <a:gd name="T53" fmla="*/ 1 h 8"/>
                <a:gd name="T54" fmla="*/ 15 w 22"/>
                <a:gd name="T55" fmla="*/ 1 h 8"/>
                <a:gd name="T56" fmla="*/ 14 w 22"/>
                <a:gd name="T57" fmla="*/ 0 h 8"/>
                <a:gd name="T58" fmla="*/ 13 w 22"/>
                <a:gd name="T59" fmla="*/ 0 h 8"/>
                <a:gd name="T60" fmla="*/ 12 w 22"/>
                <a:gd name="T61" fmla="*/ 0 h 8"/>
                <a:gd name="T62" fmla="*/ 10 w 22"/>
                <a:gd name="T63" fmla="*/ 0 h 8"/>
                <a:gd name="T64" fmla="*/ 8 w 22"/>
                <a:gd name="T65" fmla="*/ 0 h 8"/>
                <a:gd name="T66" fmla="*/ 8 w 22"/>
                <a:gd name="T67" fmla="*/ 1 h 8"/>
                <a:gd name="T68" fmla="*/ 8 w 22"/>
                <a:gd name="T69" fmla="*/ 2 h 8"/>
                <a:gd name="T70" fmla="*/ 7 w 22"/>
                <a:gd name="T71" fmla="*/ 2 h 8"/>
                <a:gd name="T72" fmla="*/ 6 w 22"/>
                <a:gd name="T73" fmla="*/ 3 h 8"/>
                <a:gd name="T74" fmla="*/ 4 w 22"/>
                <a:gd name="T75" fmla="*/ 3 h 8"/>
                <a:gd name="T76" fmla="*/ 3 w 22"/>
                <a:gd name="T77" fmla="*/ 4 h 8"/>
                <a:gd name="T78" fmla="*/ 2 w 22"/>
                <a:gd name="T79" fmla="*/ 5 h 8"/>
                <a:gd name="T80" fmla="*/ 1 w 22"/>
                <a:gd name="T81" fmla="*/ 5 h 8"/>
                <a:gd name="T82" fmla="*/ 0 w 22"/>
                <a:gd name="T83" fmla="*/ 5 h 8"/>
                <a:gd name="T84" fmla="*/ 0 w 22"/>
                <a:gd name="T85" fmla="*/ 6 h 8"/>
                <a:gd name="T86" fmla="*/ 1 w 22"/>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8">
                  <a:moveTo>
                    <a:pt x="1" y="7"/>
                  </a:moveTo>
                  <a:cubicBezTo>
                    <a:pt x="1" y="7"/>
                    <a:pt x="1" y="7"/>
                    <a:pt x="1" y="7"/>
                  </a:cubicBezTo>
                  <a:cubicBezTo>
                    <a:pt x="1" y="8"/>
                    <a:pt x="1" y="8"/>
                    <a:pt x="1" y="8"/>
                  </a:cubicBezTo>
                  <a:cubicBezTo>
                    <a:pt x="1" y="8"/>
                    <a:pt x="2" y="8"/>
                    <a:pt x="2" y="8"/>
                  </a:cubicBezTo>
                  <a:cubicBezTo>
                    <a:pt x="3" y="8"/>
                    <a:pt x="3" y="8"/>
                    <a:pt x="4" y="8"/>
                  </a:cubicBezTo>
                  <a:cubicBezTo>
                    <a:pt x="4" y="8"/>
                    <a:pt x="4" y="7"/>
                    <a:pt x="5" y="7"/>
                  </a:cubicBezTo>
                  <a:cubicBezTo>
                    <a:pt x="5" y="7"/>
                    <a:pt x="5" y="7"/>
                    <a:pt x="6" y="7"/>
                  </a:cubicBezTo>
                  <a:cubicBezTo>
                    <a:pt x="6" y="7"/>
                    <a:pt x="6" y="7"/>
                    <a:pt x="7" y="7"/>
                  </a:cubicBezTo>
                  <a:cubicBezTo>
                    <a:pt x="7" y="7"/>
                    <a:pt x="8" y="7"/>
                    <a:pt x="8" y="6"/>
                  </a:cubicBezTo>
                  <a:cubicBezTo>
                    <a:pt x="9" y="6"/>
                    <a:pt x="9" y="6"/>
                    <a:pt x="9" y="5"/>
                  </a:cubicBezTo>
                  <a:cubicBezTo>
                    <a:pt x="10" y="5"/>
                    <a:pt x="10" y="6"/>
                    <a:pt x="10" y="5"/>
                  </a:cubicBezTo>
                  <a:cubicBezTo>
                    <a:pt x="11" y="5"/>
                    <a:pt x="11" y="5"/>
                    <a:pt x="12" y="5"/>
                  </a:cubicBezTo>
                  <a:cubicBezTo>
                    <a:pt x="12" y="5"/>
                    <a:pt x="12" y="4"/>
                    <a:pt x="13" y="4"/>
                  </a:cubicBezTo>
                  <a:cubicBezTo>
                    <a:pt x="13" y="4"/>
                    <a:pt x="14" y="4"/>
                    <a:pt x="14" y="4"/>
                  </a:cubicBezTo>
                  <a:cubicBezTo>
                    <a:pt x="15" y="4"/>
                    <a:pt x="15" y="4"/>
                    <a:pt x="16" y="3"/>
                  </a:cubicBezTo>
                  <a:cubicBezTo>
                    <a:pt x="17" y="3"/>
                    <a:pt x="17" y="3"/>
                    <a:pt x="17" y="3"/>
                  </a:cubicBezTo>
                  <a:cubicBezTo>
                    <a:pt x="18" y="3"/>
                    <a:pt x="18" y="3"/>
                    <a:pt x="19" y="3"/>
                  </a:cubicBezTo>
                  <a:cubicBezTo>
                    <a:pt x="19" y="3"/>
                    <a:pt x="19" y="3"/>
                    <a:pt x="20" y="3"/>
                  </a:cubicBezTo>
                  <a:cubicBezTo>
                    <a:pt x="20" y="3"/>
                    <a:pt x="21" y="3"/>
                    <a:pt x="21" y="2"/>
                  </a:cubicBezTo>
                  <a:cubicBezTo>
                    <a:pt x="21" y="2"/>
                    <a:pt x="21" y="2"/>
                    <a:pt x="21" y="2"/>
                  </a:cubicBezTo>
                  <a:cubicBezTo>
                    <a:pt x="21" y="2"/>
                    <a:pt x="21" y="2"/>
                    <a:pt x="21" y="2"/>
                  </a:cubicBezTo>
                  <a:cubicBezTo>
                    <a:pt x="22" y="2"/>
                    <a:pt x="21" y="2"/>
                    <a:pt x="21" y="2"/>
                  </a:cubicBezTo>
                  <a:cubicBezTo>
                    <a:pt x="21" y="1"/>
                    <a:pt x="21" y="1"/>
                    <a:pt x="21" y="1"/>
                  </a:cubicBezTo>
                  <a:cubicBezTo>
                    <a:pt x="20" y="1"/>
                    <a:pt x="20" y="1"/>
                    <a:pt x="20" y="1"/>
                  </a:cubicBezTo>
                  <a:cubicBezTo>
                    <a:pt x="19" y="0"/>
                    <a:pt x="19" y="0"/>
                    <a:pt x="19" y="0"/>
                  </a:cubicBezTo>
                  <a:cubicBezTo>
                    <a:pt x="18" y="0"/>
                    <a:pt x="18" y="1"/>
                    <a:pt x="18" y="1"/>
                  </a:cubicBezTo>
                  <a:cubicBezTo>
                    <a:pt x="17" y="1"/>
                    <a:pt x="17" y="1"/>
                    <a:pt x="16" y="1"/>
                  </a:cubicBezTo>
                  <a:cubicBezTo>
                    <a:pt x="16" y="1"/>
                    <a:pt x="16" y="1"/>
                    <a:pt x="15" y="1"/>
                  </a:cubicBezTo>
                  <a:cubicBezTo>
                    <a:pt x="15" y="1"/>
                    <a:pt x="15" y="0"/>
                    <a:pt x="14" y="0"/>
                  </a:cubicBezTo>
                  <a:cubicBezTo>
                    <a:pt x="14" y="0"/>
                    <a:pt x="14" y="0"/>
                    <a:pt x="13" y="0"/>
                  </a:cubicBezTo>
                  <a:cubicBezTo>
                    <a:pt x="13" y="0"/>
                    <a:pt x="12" y="0"/>
                    <a:pt x="12" y="0"/>
                  </a:cubicBezTo>
                  <a:cubicBezTo>
                    <a:pt x="11" y="0"/>
                    <a:pt x="10" y="0"/>
                    <a:pt x="10" y="0"/>
                  </a:cubicBezTo>
                  <a:cubicBezTo>
                    <a:pt x="9" y="0"/>
                    <a:pt x="9" y="0"/>
                    <a:pt x="8" y="0"/>
                  </a:cubicBezTo>
                  <a:cubicBezTo>
                    <a:pt x="8" y="0"/>
                    <a:pt x="8" y="0"/>
                    <a:pt x="8" y="1"/>
                  </a:cubicBezTo>
                  <a:cubicBezTo>
                    <a:pt x="8" y="1"/>
                    <a:pt x="8" y="2"/>
                    <a:pt x="8" y="2"/>
                  </a:cubicBezTo>
                  <a:cubicBezTo>
                    <a:pt x="7" y="2"/>
                    <a:pt x="7" y="2"/>
                    <a:pt x="7" y="2"/>
                  </a:cubicBezTo>
                  <a:cubicBezTo>
                    <a:pt x="7" y="2"/>
                    <a:pt x="6" y="2"/>
                    <a:pt x="6" y="3"/>
                  </a:cubicBezTo>
                  <a:cubicBezTo>
                    <a:pt x="5" y="3"/>
                    <a:pt x="5" y="3"/>
                    <a:pt x="4" y="3"/>
                  </a:cubicBezTo>
                  <a:cubicBezTo>
                    <a:pt x="4" y="4"/>
                    <a:pt x="4" y="4"/>
                    <a:pt x="3" y="4"/>
                  </a:cubicBezTo>
                  <a:cubicBezTo>
                    <a:pt x="3" y="4"/>
                    <a:pt x="3" y="4"/>
                    <a:pt x="2" y="5"/>
                  </a:cubicBezTo>
                  <a:cubicBezTo>
                    <a:pt x="2" y="5"/>
                    <a:pt x="1" y="5"/>
                    <a:pt x="1" y="5"/>
                  </a:cubicBezTo>
                  <a:cubicBezTo>
                    <a:pt x="1" y="5"/>
                    <a:pt x="0" y="5"/>
                    <a:pt x="0" y="5"/>
                  </a:cubicBezTo>
                  <a:cubicBezTo>
                    <a:pt x="0" y="6"/>
                    <a:pt x="0" y="6"/>
                    <a:pt x="0" y="6"/>
                  </a:cubicBezTo>
                  <a:cubicBezTo>
                    <a:pt x="0" y="6"/>
                    <a:pt x="0" y="6"/>
                    <a:pt x="1" y="7"/>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95" name="Freeform 185"/>
            <p:cNvSpPr>
              <a:spLocks/>
            </p:cNvSpPr>
            <p:nvPr/>
          </p:nvSpPr>
          <p:spPr bwMode="auto">
            <a:xfrm>
              <a:off x="5216832" y="2811717"/>
              <a:ext cx="512583" cy="193947"/>
            </a:xfrm>
            <a:custGeom>
              <a:avLst/>
              <a:gdLst>
                <a:gd name="T0" fmla="*/ 28 w 31"/>
                <a:gd name="T1" fmla="*/ 8 h 12"/>
                <a:gd name="T2" fmla="*/ 30 w 31"/>
                <a:gd name="T3" fmla="*/ 8 h 12"/>
                <a:gd name="T4" fmla="*/ 31 w 31"/>
                <a:gd name="T5" fmla="*/ 7 h 12"/>
                <a:gd name="T6" fmla="*/ 29 w 31"/>
                <a:gd name="T7" fmla="*/ 7 h 12"/>
                <a:gd name="T8" fmla="*/ 27 w 31"/>
                <a:gd name="T9" fmla="*/ 6 h 12"/>
                <a:gd name="T10" fmla="*/ 27 w 31"/>
                <a:gd name="T11" fmla="*/ 5 h 12"/>
                <a:gd name="T12" fmla="*/ 28 w 31"/>
                <a:gd name="T13" fmla="*/ 4 h 12"/>
                <a:gd name="T14" fmla="*/ 29 w 31"/>
                <a:gd name="T15" fmla="*/ 2 h 12"/>
                <a:gd name="T16" fmla="*/ 29 w 31"/>
                <a:gd name="T17" fmla="*/ 1 h 12"/>
                <a:gd name="T18" fmla="*/ 27 w 31"/>
                <a:gd name="T19" fmla="*/ 0 h 12"/>
                <a:gd name="T20" fmla="*/ 25 w 31"/>
                <a:gd name="T21" fmla="*/ 0 h 12"/>
                <a:gd name="T22" fmla="*/ 24 w 31"/>
                <a:gd name="T23" fmla="*/ 2 h 12"/>
                <a:gd name="T24" fmla="*/ 24 w 31"/>
                <a:gd name="T25" fmla="*/ 3 h 12"/>
                <a:gd name="T26" fmla="*/ 22 w 31"/>
                <a:gd name="T27" fmla="*/ 4 h 12"/>
                <a:gd name="T28" fmla="*/ 23 w 31"/>
                <a:gd name="T29" fmla="*/ 2 h 12"/>
                <a:gd name="T30" fmla="*/ 21 w 31"/>
                <a:gd name="T31" fmla="*/ 1 h 12"/>
                <a:gd name="T32" fmla="*/ 20 w 31"/>
                <a:gd name="T33" fmla="*/ 1 h 12"/>
                <a:gd name="T34" fmla="*/ 18 w 31"/>
                <a:gd name="T35" fmla="*/ 1 h 12"/>
                <a:gd name="T36" fmla="*/ 17 w 31"/>
                <a:gd name="T37" fmla="*/ 1 h 12"/>
                <a:gd name="T38" fmla="*/ 15 w 31"/>
                <a:gd name="T39" fmla="*/ 1 h 12"/>
                <a:gd name="T40" fmla="*/ 14 w 31"/>
                <a:gd name="T41" fmla="*/ 2 h 12"/>
                <a:gd name="T42" fmla="*/ 14 w 31"/>
                <a:gd name="T43" fmla="*/ 0 h 12"/>
                <a:gd name="T44" fmla="*/ 11 w 31"/>
                <a:gd name="T45" fmla="*/ 1 h 12"/>
                <a:gd name="T46" fmla="*/ 8 w 31"/>
                <a:gd name="T47" fmla="*/ 2 h 12"/>
                <a:gd name="T48" fmla="*/ 5 w 31"/>
                <a:gd name="T49" fmla="*/ 2 h 12"/>
                <a:gd name="T50" fmla="*/ 3 w 31"/>
                <a:gd name="T51" fmla="*/ 3 h 12"/>
                <a:gd name="T52" fmla="*/ 4 w 31"/>
                <a:gd name="T53" fmla="*/ 4 h 12"/>
                <a:gd name="T54" fmla="*/ 5 w 31"/>
                <a:gd name="T55" fmla="*/ 5 h 12"/>
                <a:gd name="T56" fmla="*/ 3 w 31"/>
                <a:gd name="T57" fmla="*/ 5 h 12"/>
                <a:gd name="T58" fmla="*/ 2 w 31"/>
                <a:gd name="T59" fmla="*/ 6 h 12"/>
                <a:gd name="T60" fmla="*/ 2 w 31"/>
                <a:gd name="T61" fmla="*/ 6 h 12"/>
                <a:gd name="T62" fmla="*/ 4 w 31"/>
                <a:gd name="T63" fmla="*/ 6 h 12"/>
                <a:gd name="T64" fmla="*/ 5 w 31"/>
                <a:gd name="T65" fmla="*/ 6 h 12"/>
                <a:gd name="T66" fmla="*/ 8 w 31"/>
                <a:gd name="T67" fmla="*/ 6 h 12"/>
                <a:gd name="T68" fmla="*/ 10 w 31"/>
                <a:gd name="T69" fmla="*/ 6 h 12"/>
                <a:gd name="T70" fmla="*/ 11 w 31"/>
                <a:gd name="T71" fmla="*/ 7 h 12"/>
                <a:gd name="T72" fmla="*/ 9 w 31"/>
                <a:gd name="T73" fmla="*/ 8 h 12"/>
                <a:gd name="T74" fmla="*/ 5 w 31"/>
                <a:gd name="T75" fmla="*/ 8 h 12"/>
                <a:gd name="T76" fmla="*/ 2 w 31"/>
                <a:gd name="T77" fmla="*/ 8 h 12"/>
                <a:gd name="T78" fmla="*/ 0 w 31"/>
                <a:gd name="T79" fmla="*/ 8 h 12"/>
                <a:gd name="T80" fmla="*/ 2 w 31"/>
                <a:gd name="T81" fmla="*/ 9 h 12"/>
                <a:gd name="T82" fmla="*/ 5 w 31"/>
                <a:gd name="T83" fmla="*/ 9 h 12"/>
                <a:gd name="T84" fmla="*/ 5 w 31"/>
                <a:gd name="T85" fmla="*/ 10 h 12"/>
                <a:gd name="T86" fmla="*/ 5 w 31"/>
                <a:gd name="T87" fmla="*/ 11 h 12"/>
                <a:gd name="T88" fmla="*/ 8 w 31"/>
                <a:gd name="T89" fmla="*/ 11 h 12"/>
                <a:gd name="T90" fmla="*/ 10 w 31"/>
                <a:gd name="T91" fmla="*/ 11 h 12"/>
                <a:gd name="T92" fmla="*/ 13 w 31"/>
                <a:gd name="T93" fmla="*/ 10 h 12"/>
                <a:gd name="T94" fmla="*/ 16 w 31"/>
                <a:gd name="T95" fmla="*/ 10 h 12"/>
                <a:gd name="T96" fmla="*/ 18 w 31"/>
                <a:gd name="T97" fmla="*/ 10 h 12"/>
                <a:gd name="T98" fmla="*/ 20 w 31"/>
                <a:gd name="T99" fmla="*/ 10 h 12"/>
                <a:gd name="T100" fmla="*/ 23 w 31"/>
                <a:gd name="T101" fmla="*/ 10 h 12"/>
                <a:gd name="T102" fmla="*/ 26 w 31"/>
                <a:gd name="T103" fmla="*/ 10 h 12"/>
                <a:gd name="T104" fmla="*/ 27 w 31"/>
                <a:gd name="T10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 h="12">
                  <a:moveTo>
                    <a:pt x="27" y="9"/>
                  </a:moveTo>
                  <a:cubicBezTo>
                    <a:pt x="28" y="8"/>
                    <a:pt x="28" y="8"/>
                    <a:pt x="28" y="8"/>
                  </a:cubicBezTo>
                  <a:cubicBezTo>
                    <a:pt x="28" y="8"/>
                    <a:pt x="29" y="8"/>
                    <a:pt x="29" y="8"/>
                  </a:cubicBezTo>
                  <a:cubicBezTo>
                    <a:pt x="29" y="8"/>
                    <a:pt x="29" y="8"/>
                    <a:pt x="30" y="8"/>
                  </a:cubicBezTo>
                  <a:cubicBezTo>
                    <a:pt x="30" y="8"/>
                    <a:pt x="30" y="8"/>
                    <a:pt x="31" y="8"/>
                  </a:cubicBezTo>
                  <a:cubicBezTo>
                    <a:pt x="31" y="8"/>
                    <a:pt x="31" y="8"/>
                    <a:pt x="31" y="7"/>
                  </a:cubicBezTo>
                  <a:cubicBezTo>
                    <a:pt x="31" y="7"/>
                    <a:pt x="31" y="7"/>
                    <a:pt x="30" y="7"/>
                  </a:cubicBezTo>
                  <a:cubicBezTo>
                    <a:pt x="30" y="7"/>
                    <a:pt x="30" y="7"/>
                    <a:pt x="29" y="7"/>
                  </a:cubicBezTo>
                  <a:cubicBezTo>
                    <a:pt x="29" y="6"/>
                    <a:pt x="29" y="6"/>
                    <a:pt x="28" y="6"/>
                  </a:cubicBezTo>
                  <a:cubicBezTo>
                    <a:pt x="28" y="6"/>
                    <a:pt x="28" y="6"/>
                    <a:pt x="27" y="6"/>
                  </a:cubicBezTo>
                  <a:cubicBezTo>
                    <a:pt x="27" y="6"/>
                    <a:pt x="27" y="6"/>
                    <a:pt x="27" y="6"/>
                  </a:cubicBezTo>
                  <a:cubicBezTo>
                    <a:pt x="27" y="6"/>
                    <a:pt x="27" y="5"/>
                    <a:pt x="27" y="5"/>
                  </a:cubicBezTo>
                  <a:cubicBezTo>
                    <a:pt x="27" y="5"/>
                    <a:pt x="27" y="5"/>
                    <a:pt x="28" y="4"/>
                  </a:cubicBezTo>
                  <a:cubicBezTo>
                    <a:pt x="28" y="4"/>
                    <a:pt x="28" y="4"/>
                    <a:pt x="28" y="4"/>
                  </a:cubicBezTo>
                  <a:cubicBezTo>
                    <a:pt x="28" y="4"/>
                    <a:pt x="28" y="3"/>
                    <a:pt x="28" y="3"/>
                  </a:cubicBezTo>
                  <a:cubicBezTo>
                    <a:pt x="28" y="3"/>
                    <a:pt x="28" y="2"/>
                    <a:pt x="29" y="2"/>
                  </a:cubicBezTo>
                  <a:cubicBezTo>
                    <a:pt x="29" y="2"/>
                    <a:pt x="29" y="2"/>
                    <a:pt x="29" y="1"/>
                  </a:cubicBezTo>
                  <a:cubicBezTo>
                    <a:pt x="29" y="1"/>
                    <a:pt x="29" y="1"/>
                    <a:pt x="29" y="1"/>
                  </a:cubicBezTo>
                  <a:cubicBezTo>
                    <a:pt x="29" y="0"/>
                    <a:pt x="28" y="0"/>
                    <a:pt x="28" y="0"/>
                  </a:cubicBezTo>
                  <a:cubicBezTo>
                    <a:pt x="28" y="0"/>
                    <a:pt x="27" y="0"/>
                    <a:pt x="27" y="0"/>
                  </a:cubicBezTo>
                  <a:cubicBezTo>
                    <a:pt x="26" y="0"/>
                    <a:pt x="26" y="0"/>
                    <a:pt x="26" y="0"/>
                  </a:cubicBezTo>
                  <a:cubicBezTo>
                    <a:pt x="26" y="0"/>
                    <a:pt x="25" y="0"/>
                    <a:pt x="25" y="0"/>
                  </a:cubicBezTo>
                  <a:cubicBezTo>
                    <a:pt x="25" y="1"/>
                    <a:pt x="25" y="1"/>
                    <a:pt x="25" y="1"/>
                  </a:cubicBezTo>
                  <a:cubicBezTo>
                    <a:pt x="25" y="1"/>
                    <a:pt x="24" y="1"/>
                    <a:pt x="24" y="2"/>
                  </a:cubicBezTo>
                  <a:cubicBezTo>
                    <a:pt x="24" y="2"/>
                    <a:pt x="24" y="2"/>
                    <a:pt x="24" y="2"/>
                  </a:cubicBezTo>
                  <a:cubicBezTo>
                    <a:pt x="24" y="3"/>
                    <a:pt x="24" y="3"/>
                    <a:pt x="24" y="3"/>
                  </a:cubicBezTo>
                  <a:cubicBezTo>
                    <a:pt x="23" y="4"/>
                    <a:pt x="23" y="4"/>
                    <a:pt x="23" y="4"/>
                  </a:cubicBezTo>
                  <a:cubicBezTo>
                    <a:pt x="22" y="4"/>
                    <a:pt x="22" y="4"/>
                    <a:pt x="22" y="4"/>
                  </a:cubicBezTo>
                  <a:cubicBezTo>
                    <a:pt x="22" y="3"/>
                    <a:pt x="22" y="3"/>
                    <a:pt x="23" y="2"/>
                  </a:cubicBezTo>
                  <a:cubicBezTo>
                    <a:pt x="23" y="2"/>
                    <a:pt x="23" y="2"/>
                    <a:pt x="23" y="2"/>
                  </a:cubicBezTo>
                  <a:cubicBezTo>
                    <a:pt x="23" y="1"/>
                    <a:pt x="22" y="1"/>
                    <a:pt x="22" y="1"/>
                  </a:cubicBezTo>
                  <a:cubicBezTo>
                    <a:pt x="22" y="1"/>
                    <a:pt x="22" y="1"/>
                    <a:pt x="21" y="1"/>
                  </a:cubicBezTo>
                  <a:cubicBezTo>
                    <a:pt x="21" y="1"/>
                    <a:pt x="21" y="1"/>
                    <a:pt x="21" y="1"/>
                  </a:cubicBezTo>
                  <a:cubicBezTo>
                    <a:pt x="20" y="1"/>
                    <a:pt x="20" y="1"/>
                    <a:pt x="20" y="1"/>
                  </a:cubicBezTo>
                  <a:cubicBezTo>
                    <a:pt x="20" y="2"/>
                    <a:pt x="19" y="1"/>
                    <a:pt x="19" y="1"/>
                  </a:cubicBezTo>
                  <a:cubicBezTo>
                    <a:pt x="19" y="1"/>
                    <a:pt x="18" y="2"/>
                    <a:pt x="18" y="1"/>
                  </a:cubicBezTo>
                  <a:cubicBezTo>
                    <a:pt x="18" y="1"/>
                    <a:pt x="18" y="1"/>
                    <a:pt x="18" y="1"/>
                  </a:cubicBezTo>
                  <a:cubicBezTo>
                    <a:pt x="17" y="1"/>
                    <a:pt x="17" y="1"/>
                    <a:pt x="17" y="1"/>
                  </a:cubicBezTo>
                  <a:cubicBezTo>
                    <a:pt x="17" y="1"/>
                    <a:pt x="16" y="1"/>
                    <a:pt x="16" y="1"/>
                  </a:cubicBezTo>
                  <a:cubicBezTo>
                    <a:pt x="16" y="1"/>
                    <a:pt x="16" y="1"/>
                    <a:pt x="15" y="1"/>
                  </a:cubicBezTo>
                  <a:cubicBezTo>
                    <a:pt x="15" y="1"/>
                    <a:pt x="15" y="1"/>
                    <a:pt x="15" y="1"/>
                  </a:cubicBezTo>
                  <a:cubicBezTo>
                    <a:pt x="14" y="2"/>
                    <a:pt x="14" y="2"/>
                    <a:pt x="14" y="2"/>
                  </a:cubicBezTo>
                  <a:cubicBezTo>
                    <a:pt x="13" y="1"/>
                    <a:pt x="15" y="1"/>
                    <a:pt x="14" y="0"/>
                  </a:cubicBezTo>
                  <a:cubicBezTo>
                    <a:pt x="14" y="0"/>
                    <a:pt x="14" y="0"/>
                    <a:pt x="14" y="0"/>
                  </a:cubicBezTo>
                  <a:cubicBezTo>
                    <a:pt x="13" y="0"/>
                    <a:pt x="13" y="0"/>
                    <a:pt x="13" y="0"/>
                  </a:cubicBezTo>
                  <a:cubicBezTo>
                    <a:pt x="12" y="1"/>
                    <a:pt x="12" y="1"/>
                    <a:pt x="11" y="1"/>
                  </a:cubicBezTo>
                  <a:cubicBezTo>
                    <a:pt x="11" y="1"/>
                    <a:pt x="10" y="1"/>
                    <a:pt x="10" y="1"/>
                  </a:cubicBezTo>
                  <a:cubicBezTo>
                    <a:pt x="9" y="1"/>
                    <a:pt x="9" y="1"/>
                    <a:pt x="8" y="2"/>
                  </a:cubicBezTo>
                  <a:cubicBezTo>
                    <a:pt x="7" y="2"/>
                    <a:pt x="7" y="2"/>
                    <a:pt x="6" y="2"/>
                  </a:cubicBezTo>
                  <a:cubicBezTo>
                    <a:pt x="6" y="2"/>
                    <a:pt x="6" y="2"/>
                    <a:pt x="5" y="2"/>
                  </a:cubicBezTo>
                  <a:cubicBezTo>
                    <a:pt x="5" y="3"/>
                    <a:pt x="5" y="3"/>
                    <a:pt x="4" y="3"/>
                  </a:cubicBezTo>
                  <a:cubicBezTo>
                    <a:pt x="4" y="3"/>
                    <a:pt x="3" y="3"/>
                    <a:pt x="3" y="3"/>
                  </a:cubicBezTo>
                  <a:cubicBezTo>
                    <a:pt x="3" y="4"/>
                    <a:pt x="3" y="4"/>
                    <a:pt x="3" y="4"/>
                  </a:cubicBezTo>
                  <a:cubicBezTo>
                    <a:pt x="3" y="4"/>
                    <a:pt x="3" y="4"/>
                    <a:pt x="4" y="4"/>
                  </a:cubicBezTo>
                  <a:cubicBezTo>
                    <a:pt x="4" y="4"/>
                    <a:pt x="5" y="4"/>
                    <a:pt x="5" y="5"/>
                  </a:cubicBezTo>
                  <a:cubicBezTo>
                    <a:pt x="5" y="5"/>
                    <a:pt x="5" y="5"/>
                    <a:pt x="5" y="5"/>
                  </a:cubicBezTo>
                  <a:cubicBezTo>
                    <a:pt x="5" y="6"/>
                    <a:pt x="5" y="5"/>
                    <a:pt x="4" y="5"/>
                  </a:cubicBezTo>
                  <a:cubicBezTo>
                    <a:pt x="4" y="5"/>
                    <a:pt x="4" y="5"/>
                    <a:pt x="3" y="5"/>
                  </a:cubicBezTo>
                  <a:cubicBezTo>
                    <a:pt x="3" y="5"/>
                    <a:pt x="3" y="5"/>
                    <a:pt x="2" y="5"/>
                  </a:cubicBezTo>
                  <a:cubicBezTo>
                    <a:pt x="2" y="5"/>
                    <a:pt x="2" y="5"/>
                    <a:pt x="2" y="6"/>
                  </a:cubicBezTo>
                  <a:cubicBezTo>
                    <a:pt x="1" y="6"/>
                    <a:pt x="1" y="6"/>
                    <a:pt x="1" y="6"/>
                  </a:cubicBezTo>
                  <a:cubicBezTo>
                    <a:pt x="1" y="6"/>
                    <a:pt x="2" y="6"/>
                    <a:pt x="2" y="6"/>
                  </a:cubicBezTo>
                  <a:cubicBezTo>
                    <a:pt x="2" y="7"/>
                    <a:pt x="2" y="7"/>
                    <a:pt x="3" y="7"/>
                  </a:cubicBezTo>
                  <a:cubicBezTo>
                    <a:pt x="3" y="7"/>
                    <a:pt x="3" y="6"/>
                    <a:pt x="4" y="6"/>
                  </a:cubicBezTo>
                  <a:cubicBezTo>
                    <a:pt x="4" y="6"/>
                    <a:pt x="4" y="6"/>
                    <a:pt x="5" y="6"/>
                  </a:cubicBezTo>
                  <a:cubicBezTo>
                    <a:pt x="5" y="6"/>
                    <a:pt x="5" y="6"/>
                    <a:pt x="5" y="6"/>
                  </a:cubicBezTo>
                  <a:cubicBezTo>
                    <a:pt x="6" y="6"/>
                    <a:pt x="6" y="6"/>
                    <a:pt x="7" y="6"/>
                  </a:cubicBezTo>
                  <a:cubicBezTo>
                    <a:pt x="7" y="6"/>
                    <a:pt x="7" y="6"/>
                    <a:pt x="8" y="6"/>
                  </a:cubicBezTo>
                  <a:cubicBezTo>
                    <a:pt x="8" y="6"/>
                    <a:pt x="9" y="6"/>
                    <a:pt x="9" y="6"/>
                  </a:cubicBezTo>
                  <a:cubicBezTo>
                    <a:pt x="10" y="6"/>
                    <a:pt x="10" y="6"/>
                    <a:pt x="10" y="6"/>
                  </a:cubicBezTo>
                  <a:cubicBezTo>
                    <a:pt x="11" y="6"/>
                    <a:pt x="11" y="6"/>
                    <a:pt x="11" y="7"/>
                  </a:cubicBezTo>
                  <a:cubicBezTo>
                    <a:pt x="11" y="7"/>
                    <a:pt x="11" y="7"/>
                    <a:pt x="11" y="7"/>
                  </a:cubicBezTo>
                  <a:cubicBezTo>
                    <a:pt x="11" y="8"/>
                    <a:pt x="10" y="8"/>
                    <a:pt x="10" y="8"/>
                  </a:cubicBezTo>
                  <a:cubicBezTo>
                    <a:pt x="9" y="8"/>
                    <a:pt x="9" y="8"/>
                    <a:pt x="9" y="8"/>
                  </a:cubicBezTo>
                  <a:cubicBezTo>
                    <a:pt x="8" y="7"/>
                    <a:pt x="8" y="8"/>
                    <a:pt x="7" y="8"/>
                  </a:cubicBezTo>
                  <a:cubicBezTo>
                    <a:pt x="6" y="8"/>
                    <a:pt x="6" y="7"/>
                    <a:pt x="5" y="8"/>
                  </a:cubicBezTo>
                  <a:cubicBezTo>
                    <a:pt x="4" y="8"/>
                    <a:pt x="4" y="8"/>
                    <a:pt x="3" y="8"/>
                  </a:cubicBezTo>
                  <a:cubicBezTo>
                    <a:pt x="3" y="8"/>
                    <a:pt x="2" y="8"/>
                    <a:pt x="2" y="8"/>
                  </a:cubicBezTo>
                  <a:cubicBezTo>
                    <a:pt x="1" y="8"/>
                    <a:pt x="1" y="8"/>
                    <a:pt x="1" y="8"/>
                  </a:cubicBezTo>
                  <a:cubicBezTo>
                    <a:pt x="1" y="8"/>
                    <a:pt x="0" y="8"/>
                    <a:pt x="0" y="8"/>
                  </a:cubicBezTo>
                  <a:cubicBezTo>
                    <a:pt x="0" y="9"/>
                    <a:pt x="1" y="9"/>
                    <a:pt x="1" y="9"/>
                  </a:cubicBezTo>
                  <a:cubicBezTo>
                    <a:pt x="1" y="9"/>
                    <a:pt x="2" y="9"/>
                    <a:pt x="2" y="9"/>
                  </a:cubicBezTo>
                  <a:cubicBezTo>
                    <a:pt x="3" y="9"/>
                    <a:pt x="3" y="9"/>
                    <a:pt x="3" y="9"/>
                  </a:cubicBezTo>
                  <a:cubicBezTo>
                    <a:pt x="4" y="9"/>
                    <a:pt x="4" y="9"/>
                    <a:pt x="5" y="9"/>
                  </a:cubicBezTo>
                  <a:cubicBezTo>
                    <a:pt x="5" y="9"/>
                    <a:pt x="5" y="9"/>
                    <a:pt x="6" y="9"/>
                  </a:cubicBezTo>
                  <a:cubicBezTo>
                    <a:pt x="6" y="10"/>
                    <a:pt x="6" y="10"/>
                    <a:pt x="5" y="10"/>
                  </a:cubicBezTo>
                  <a:cubicBezTo>
                    <a:pt x="5" y="11"/>
                    <a:pt x="5" y="10"/>
                    <a:pt x="5" y="11"/>
                  </a:cubicBezTo>
                  <a:cubicBezTo>
                    <a:pt x="5" y="11"/>
                    <a:pt x="5" y="11"/>
                    <a:pt x="5" y="11"/>
                  </a:cubicBezTo>
                  <a:cubicBezTo>
                    <a:pt x="6" y="12"/>
                    <a:pt x="6" y="11"/>
                    <a:pt x="7" y="11"/>
                  </a:cubicBezTo>
                  <a:cubicBezTo>
                    <a:pt x="7" y="12"/>
                    <a:pt x="7" y="12"/>
                    <a:pt x="8" y="11"/>
                  </a:cubicBezTo>
                  <a:cubicBezTo>
                    <a:pt x="8" y="11"/>
                    <a:pt x="8" y="11"/>
                    <a:pt x="9" y="11"/>
                  </a:cubicBezTo>
                  <a:cubicBezTo>
                    <a:pt x="9" y="11"/>
                    <a:pt x="10" y="11"/>
                    <a:pt x="10" y="11"/>
                  </a:cubicBezTo>
                  <a:cubicBezTo>
                    <a:pt x="11" y="11"/>
                    <a:pt x="11" y="11"/>
                    <a:pt x="12" y="11"/>
                  </a:cubicBezTo>
                  <a:cubicBezTo>
                    <a:pt x="12" y="10"/>
                    <a:pt x="12" y="10"/>
                    <a:pt x="13" y="10"/>
                  </a:cubicBezTo>
                  <a:cubicBezTo>
                    <a:pt x="14" y="10"/>
                    <a:pt x="14" y="10"/>
                    <a:pt x="15" y="10"/>
                  </a:cubicBezTo>
                  <a:cubicBezTo>
                    <a:pt x="15" y="10"/>
                    <a:pt x="15" y="10"/>
                    <a:pt x="16" y="10"/>
                  </a:cubicBezTo>
                  <a:cubicBezTo>
                    <a:pt x="16" y="10"/>
                    <a:pt x="17" y="10"/>
                    <a:pt x="17" y="10"/>
                  </a:cubicBezTo>
                  <a:cubicBezTo>
                    <a:pt x="18" y="10"/>
                    <a:pt x="18" y="10"/>
                    <a:pt x="18" y="10"/>
                  </a:cubicBezTo>
                  <a:cubicBezTo>
                    <a:pt x="19" y="9"/>
                    <a:pt x="19" y="9"/>
                    <a:pt x="19" y="9"/>
                  </a:cubicBezTo>
                  <a:cubicBezTo>
                    <a:pt x="20" y="9"/>
                    <a:pt x="20" y="9"/>
                    <a:pt x="20" y="10"/>
                  </a:cubicBezTo>
                  <a:cubicBezTo>
                    <a:pt x="21" y="10"/>
                    <a:pt x="21" y="10"/>
                    <a:pt x="21" y="10"/>
                  </a:cubicBezTo>
                  <a:cubicBezTo>
                    <a:pt x="22" y="11"/>
                    <a:pt x="22" y="10"/>
                    <a:pt x="23" y="10"/>
                  </a:cubicBezTo>
                  <a:cubicBezTo>
                    <a:pt x="23" y="10"/>
                    <a:pt x="24" y="10"/>
                    <a:pt x="24" y="10"/>
                  </a:cubicBezTo>
                  <a:cubicBezTo>
                    <a:pt x="25" y="10"/>
                    <a:pt x="25" y="10"/>
                    <a:pt x="26" y="10"/>
                  </a:cubicBezTo>
                  <a:cubicBezTo>
                    <a:pt x="27" y="10"/>
                    <a:pt x="28" y="10"/>
                    <a:pt x="28" y="10"/>
                  </a:cubicBezTo>
                  <a:cubicBezTo>
                    <a:pt x="28" y="9"/>
                    <a:pt x="27" y="9"/>
                    <a:pt x="27" y="9"/>
                  </a:cubicBezTo>
                  <a:cubicBezTo>
                    <a:pt x="27" y="9"/>
                    <a:pt x="27" y="9"/>
                    <a:pt x="27" y="9"/>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96" name="Freeform 186"/>
            <p:cNvSpPr>
              <a:spLocks/>
            </p:cNvSpPr>
            <p:nvPr/>
          </p:nvSpPr>
          <p:spPr bwMode="auto">
            <a:xfrm>
              <a:off x="5695405" y="2617770"/>
              <a:ext cx="51016" cy="33113"/>
            </a:xfrm>
            <a:custGeom>
              <a:avLst/>
              <a:gdLst>
                <a:gd name="T0" fmla="*/ 0 w 3"/>
                <a:gd name="T1" fmla="*/ 2 h 2"/>
                <a:gd name="T2" fmla="*/ 1 w 3"/>
                <a:gd name="T3" fmla="*/ 2 h 2"/>
                <a:gd name="T4" fmla="*/ 1 w 3"/>
                <a:gd name="T5" fmla="*/ 2 h 2"/>
                <a:gd name="T6" fmla="*/ 2 w 3"/>
                <a:gd name="T7" fmla="*/ 2 h 2"/>
                <a:gd name="T8" fmla="*/ 3 w 3"/>
                <a:gd name="T9" fmla="*/ 1 h 2"/>
                <a:gd name="T10" fmla="*/ 1 w 3"/>
                <a:gd name="T11" fmla="*/ 1 h 2"/>
                <a:gd name="T12" fmla="*/ 0 w 3"/>
                <a:gd name="T13" fmla="*/ 1 h 2"/>
                <a:gd name="T14" fmla="*/ 0 w 3"/>
                <a:gd name="T15" fmla="*/ 2 h 2"/>
                <a:gd name="T16" fmla="*/ 0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2"/>
                  </a:moveTo>
                  <a:cubicBezTo>
                    <a:pt x="0" y="2"/>
                    <a:pt x="1" y="2"/>
                    <a:pt x="1" y="2"/>
                  </a:cubicBezTo>
                  <a:cubicBezTo>
                    <a:pt x="1" y="2"/>
                    <a:pt x="1" y="2"/>
                    <a:pt x="1" y="2"/>
                  </a:cubicBezTo>
                  <a:cubicBezTo>
                    <a:pt x="2" y="2"/>
                    <a:pt x="2" y="2"/>
                    <a:pt x="2" y="2"/>
                  </a:cubicBezTo>
                  <a:cubicBezTo>
                    <a:pt x="3" y="1"/>
                    <a:pt x="3" y="1"/>
                    <a:pt x="3" y="1"/>
                  </a:cubicBezTo>
                  <a:cubicBezTo>
                    <a:pt x="3" y="0"/>
                    <a:pt x="2" y="1"/>
                    <a:pt x="1" y="1"/>
                  </a:cubicBezTo>
                  <a:cubicBezTo>
                    <a:pt x="1" y="1"/>
                    <a:pt x="1" y="1"/>
                    <a:pt x="0" y="1"/>
                  </a:cubicBezTo>
                  <a:cubicBezTo>
                    <a:pt x="0" y="1"/>
                    <a:pt x="0" y="1"/>
                    <a:pt x="0" y="2"/>
                  </a:cubicBezTo>
                  <a:cubicBezTo>
                    <a:pt x="0" y="2"/>
                    <a:pt x="0" y="2"/>
                    <a:pt x="0"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97" name="Freeform 187"/>
            <p:cNvSpPr>
              <a:spLocks/>
            </p:cNvSpPr>
            <p:nvPr/>
          </p:nvSpPr>
          <p:spPr bwMode="auto">
            <a:xfrm>
              <a:off x="5729415" y="2634325"/>
              <a:ext cx="99602" cy="33113"/>
            </a:xfrm>
            <a:custGeom>
              <a:avLst/>
              <a:gdLst>
                <a:gd name="T0" fmla="*/ 0 w 6"/>
                <a:gd name="T1" fmla="*/ 1 h 2"/>
                <a:gd name="T2" fmla="*/ 0 w 6"/>
                <a:gd name="T3" fmla="*/ 2 h 2"/>
                <a:gd name="T4" fmla="*/ 1 w 6"/>
                <a:gd name="T5" fmla="*/ 2 h 2"/>
                <a:gd name="T6" fmla="*/ 2 w 6"/>
                <a:gd name="T7" fmla="*/ 2 h 2"/>
                <a:gd name="T8" fmla="*/ 3 w 6"/>
                <a:gd name="T9" fmla="*/ 2 h 2"/>
                <a:gd name="T10" fmla="*/ 4 w 6"/>
                <a:gd name="T11" fmla="*/ 1 h 2"/>
                <a:gd name="T12" fmla="*/ 5 w 6"/>
                <a:gd name="T13" fmla="*/ 1 h 2"/>
                <a:gd name="T14" fmla="*/ 6 w 6"/>
                <a:gd name="T15" fmla="*/ 1 h 2"/>
                <a:gd name="T16" fmla="*/ 6 w 6"/>
                <a:gd name="T17" fmla="*/ 0 h 2"/>
                <a:gd name="T18" fmla="*/ 5 w 6"/>
                <a:gd name="T19" fmla="*/ 0 h 2"/>
                <a:gd name="T20" fmla="*/ 4 w 6"/>
                <a:gd name="T21" fmla="*/ 0 h 2"/>
                <a:gd name="T22" fmla="*/ 3 w 6"/>
                <a:gd name="T23" fmla="*/ 0 h 2"/>
                <a:gd name="T24" fmla="*/ 1 w 6"/>
                <a:gd name="T25" fmla="*/ 0 h 2"/>
                <a:gd name="T26" fmla="*/ 1 w 6"/>
                <a:gd name="T27" fmla="*/ 1 h 2"/>
                <a:gd name="T28" fmla="*/ 0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1"/>
                  </a:moveTo>
                  <a:cubicBezTo>
                    <a:pt x="0" y="2"/>
                    <a:pt x="0" y="2"/>
                    <a:pt x="0" y="2"/>
                  </a:cubicBezTo>
                  <a:cubicBezTo>
                    <a:pt x="0" y="2"/>
                    <a:pt x="1" y="2"/>
                    <a:pt x="1" y="2"/>
                  </a:cubicBezTo>
                  <a:cubicBezTo>
                    <a:pt x="1" y="2"/>
                    <a:pt x="2" y="2"/>
                    <a:pt x="2" y="2"/>
                  </a:cubicBezTo>
                  <a:cubicBezTo>
                    <a:pt x="2" y="2"/>
                    <a:pt x="3" y="2"/>
                    <a:pt x="3" y="2"/>
                  </a:cubicBezTo>
                  <a:cubicBezTo>
                    <a:pt x="3" y="2"/>
                    <a:pt x="4" y="2"/>
                    <a:pt x="4" y="1"/>
                  </a:cubicBezTo>
                  <a:cubicBezTo>
                    <a:pt x="4" y="1"/>
                    <a:pt x="4" y="1"/>
                    <a:pt x="5" y="1"/>
                  </a:cubicBezTo>
                  <a:cubicBezTo>
                    <a:pt x="5" y="1"/>
                    <a:pt x="6" y="1"/>
                    <a:pt x="6" y="1"/>
                  </a:cubicBezTo>
                  <a:cubicBezTo>
                    <a:pt x="6" y="1"/>
                    <a:pt x="6" y="0"/>
                    <a:pt x="6" y="0"/>
                  </a:cubicBezTo>
                  <a:cubicBezTo>
                    <a:pt x="6" y="0"/>
                    <a:pt x="5" y="0"/>
                    <a:pt x="5" y="0"/>
                  </a:cubicBezTo>
                  <a:cubicBezTo>
                    <a:pt x="5" y="0"/>
                    <a:pt x="4" y="0"/>
                    <a:pt x="4" y="0"/>
                  </a:cubicBezTo>
                  <a:cubicBezTo>
                    <a:pt x="3" y="0"/>
                    <a:pt x="3" y="0"/>
                    <a:pt x="3" y="0"/>
                  </a:cubicBezTo>
                  <a:cubicBezTo>
                    <a:pt x="2" y="0"/>
                    <a:pt x="2" y="0"/>
                    <a:pt x="1" y="0"/>
                  </a:cubicBezTo>
                  <a:cubicBezTo>
                    <a:pt x="1" y="1"/>
                    <a:pt x="1" y="1"/>
                    <a:pt x="1" y="1"/>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98" name="Freeform 188"/>
            <p:cNvSpPr>
              <a:spLocks/>
            </p:cNvSpPr>
            <p:nvPr/>
          </p:nvSpPr>
          <p:spPr bwMode="auto">
            <a:xfrm>
              <a:off x="5778001" y="2603578"/>
              <a:ext cx="99602" cy="30749"/>
            </a:xfrm>
            <a:custGeom>
              <a:avLst/>
              <a:gdLst>
                <a:gd name="T0" fmla="*/ 1 w 6"/>
                <a:gd name="T1" fmla="*/ 2 h 2"/>
                <a:gd name="T2" fmla="*/ 1 w 6"/>
                <a:gd name="T3" fmla="*/ 2 h 2"/>
                <a:gd name="T4" fmla="*/ 3 w 6"/>
                <a:gd name="T5" fmla="*/ 1 h 2"/>
                <a:gd name="T6" fmla="*/ 3 w 6"/>
                <a:gd name="T7" fmla="*/ 2 h 2"/>
                <a:gd name="T8" fmla="*/ 5 w 6"/>
                <a:gd name="T9" fmla="*/ 2 h 2"/>
                <a:gd name="T10" fmla="*/ 5 w 6"/>
                <a:gd name="T11" fmla="*/ 1 h 2"/>
                <a:gd name="T12" fmla="*/ 5 w 6"/>
                <a:gd name="T13" fmla="*/ 0 h 2"/>
                <a:gd name="T14" fmla="*/ 4 w 6"/>
                <a:gd name="T15" fmla="*/ 0 h 2"/>
                <a:gd name="T16" fmla="*/ 3 w 6"/>
                <a:gd name="T17" fmla="*/ 0 h 2"/>
                <a:gd name="T18" fmla="*/ 2 w 6"/>
                <a:gd name="T19" fmla="*/ 0 h 2"/>
                <a:gd name="T20" fmla="*/ 1 w 6"/>
                <a:gd name="T21" fmla="*/ 1 h 2"/>
                <a:gd name="T22" fmla="*/ 0 w 6"/>
                <a:gd name="T23" fmla="*/ 1 h 2"/>
                <a:gd name="T24" fmla="*/ 1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1" y="2"/>
                  </a:moveTo>
                  <a:cubicBezTo>
                    <a:pt x="1" y="2"/>
                    <a:pt x="1" y="2"/>
                    <a:pt x="1" y="2"/>
                  </a:cubicBezTo>
                  <a:cubicBezTo>
                    <a:pt x="2" y="2"/>
                    <a:pt x="2" y="1"/>
                    <a:pt x="3" y="1"/>
                  </a:cubicBezTo>
                  <a:cubicBezTo>
                    <a:pt x="3" y="1"/>
                    <a:pt x="3" y="2"/>
                    <a:pt x="3" y="2"/>
                  </a:cubicBezTo>
                  <a:cubicBezTo>
                    <a:pt x="4" y="2"/>
                    <a:pt x="4" y="2"/>
                    <a:pt x="5" y="2"/>
                  </a:cubicBezTo>
                  <a:cubicBezTo>
                    <a:pt x="5" y="2"/>
                    <a:pt x="5" y="2"/>
                    <a:pt x="5" y="1"/>
                  </a:cubicBezTo>
                  <a:cubicBezTo>
                    <a:pt x="6" y="1"/>
                    <a:pt x="6" y="1"/>
                    <a:pt x="5" y="0"/>
                  </a:cubicBezTo>
                  <a:cubicBezTo>
                    <a:pt x="5" y="0"/>
                    <a:pt x="5" y="0"/>
                    <a:pt x="4" y="0"/>
                  </a:cubicBezTo>
                  <a:cubicBezTo>
                    <a:pt x="4" y="0"/>
                    <a:pt x="3" y="0"/>
                    <a:pt x="3" y="0"/>
                  </a:cubicBezTo>
                  <a:cubicBezTo>
                    <a:pt x="2" y="0"/>
                    <a:pt x="2" y="0"/>
                    <a:pt x="2" y="0"/>
                  </a:cubicBezTo>
                  <a:cubicBezTo>
                    <a:pt x="1" y="0"/>
                    <a:pt x="1" y="0"/>
                    <a:pt x="1" y="1"/>
                  </a:cubicBezTo>
                  <a:cubicBezTo>
                    <a:pt x="1" y="1"/>
                    <a:pt x="1" y="1"/>
                    <a:pt x="0" y="1"/>
                  </a:cubicBezTo>
                  <a:cubicBezTo>
                    <a:pt x="0" y="1"/>
                    <a:pt x="1"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199" name="Freeform 189"/>
            <p:cNvSpPr>
              <a:spLocks/>
            </p:cNvSpPr>
            <p:nvPr/>
          </p:nvSpPr>
          <p:spPr bwMode="auto">
            <a:xfrm>
              <a:off x="5464620" y="2683996"/>
              <a:ext cx="364395" cy="96974"/>
            </a:xfrm>
            <a:custGeom>
              <a:avLst/>
              <a:gdLst>
                <a:gd name="T0" fmla="*/ 9 w 22"/>
                <a:gd name="T1" fmla="*/ 1 h 6"/>
                <a:gd name="T2" fmla="*/ 8 w 22"/>
                <a:gd name="T3" fmla="*/ 1 h 6"/>
                <a:gd name="T4" fmla="*/ 7 w 22"/>
                <a:gd name="T5" fmla="*/ 1 h 6"/>
                <a:gd name="T6" fmla="*/ 6 w 22"/>
                <a:gd name="T7" fmla="*/ 1 h 6"/>
                <a:gd name="T8" fmla="*/ 5 w 22"/>
                <a:gd name="T9" fmla="*/ 2 h 6"/>
                <a:gd name="T10" fmla="*/ 4 w 22"/>
                <a:gd name="T11" fmla="*/ 2 h 6"/>
                <a:gd name="T12" fmla="*/ 3 w 22"/>
                <a:gd name="T13" fmla="*/ 3 h 6"/>
                <a:gd name="T14" fmla="*/ 2 w 22"/>
                <a:gd name="T15" fmla="*/ 3 h 6"/>
                <a:gd name="T16" fmla="*/ 1 w 22"/>
                <a:gd name="T17" fmla="*/ 3 h 6"/>
                <a:gd name="T18" fmla="*/ 0 w 22"/>
                <a:gd name="T19" fmla="*/ 3 h 6"/>
                <a:gd name="T20" fmla="*/ 0 w 22"/>
                <a:gd name="T21" fmla="*/ 4 h 6"/>
                <a:gd name="T22" fmla="*/ 1 w 22"/>
                <a:gd name="T23" fmla="*/ 4 h 6"/>
                <a:gd name="T24" fmla="*/ 2 w 22"/>
                <a:gd name="T25" fmla="*/ 4 h 6"/>
                <a:gd name="T26" fmla="*/ 2 w 22"/>
                <a:gd name="T27" fmla="*/ 4 h 6"/>
                <a:gd name="T28" fmla="*/ 4 w 22"/>
                <a:gd name="T29" fmla="*/ 3 h 6"/>
                <a:gd name="T30" fmla="*/ 4 w 22"/>
                <a:gd name="T31" fmla="*/ 4 h 6"/>
                <a:gd name="T32" fmla="*/ 5 w 22"/>
                <a:gd name="T33" fmla="*/ 3 h 6"/>
                <a:gd name="T34" fmla="*/ 7 w 22"/>
                <a:gd name="T35" fmla="*/ 4 h 6"/>
                <a:gd name="T36" fmla="*/ 6 w 22"/>
                <a:gd name="T37" fmla="*/ 4 h 6"/>
                <a:gd name="T38" fmla="*/ 5 w 22"/>
                <a:gd name="T39" fmla="*/ 4 h 6"/>
                <a:gd name="T40" fmla="*/ 4 w 22"/>
                <a:gd name="T41" fmla="*/ 4 h 6"/>
                <a:gd name="T42" fmla="*/ 4 w 22"/>
                <a:gd name="T43" fmla="*/ 5 h 6"/>
                <a:gd name="T44" fmla="*/ 4 w 22"/>
                <a:gd name="T45" fmla="*/ 5 h 6"/>
                <a:gd name="T46" fmla="*/ 6 w 22"/>
                <a:gd name="T47" fmla="*/ 5 h 6"/>
                <a:gd name="T48" fmla="*/ 7 w 22"/>
                <a:gd name="T49" fmla="*/ 5 h 6"/>
                <a:gd name="T50" fmla="*/ 9 w 22"/>
                <a:gd name="T51" fmla="*/ 5 h 6"/>
                <a:gd name="T52" fmla="*/ 10 w 22"/>
                <a:gd name="T53" fmla="*/ 4 h 6"/>
                <a:gd name="T54" fmla="*/ 12 w 22"/>
                <a:gd name="T55" fmla="*/ 4 h 6"/>
                <a:gd name="T56" fmla="*/ 13 w 22"/>
                <a:gd name="T57" fmla="*/ 4 h 6"/>
                <a:gd name="T58" fmla="*/ 14 w 22"/>
                <a:gd name="T59" fmla="*/ 4 h 6"/>
                <a:gd name="T60" fmla="*/ 16 w 22"/>
                <a:gd name="T61" fmla="*/ 4 h 6"/>
                <a:gd name="T62" fmla="*/ 17 w 22"/>
                <a:gd name="T63" fmla="*/ 4 h 6"/>
                <a:gd name="T64" fmla="*/ 18 w 22"/>
                <a:gd name="T65" fmla="*/ 4 h 6"/>
                <a:gd name="T66" fmla="*/ 19 w 22"/>
                <a:gd name="T67" fmla="*/ 4 h 6"/>
                <a:gd name="T68" fmla="*/ 21 w 22"/>
                <a:gd name="T69" fmla="*/ 3 h 6"/>
                <a:gd name="T70" fmla="*/ 22 w 22"/>
                <a:gd name="T71" fmla="*/ 3 h 6"/>
                <a:gd name="T72" fmla="*/ 22 w 22"/>
                <a:gd name="T73" fmla="*/ 2 h 6"/>
                <a:gd name="T74" fmla="*/ 21 w 22"/>
                <a:gd name="T75" fmla="*/ 1 h 6"/>
                <a:gd name="T76" fmla="*/ 20 w 22"/>
                <a:gd name="T77" fmla="*/ 1 h 6"/>
                <a:gd name="T78" fmla="*/ 19 w 22"/>
                <a:gd name="T79" fmla="*/ 2 h 6"/>
                <a:gd name="T80" fmla="*/ 18 w 22"/>
                <a:gd name="T81" fmla="*/ 2 h 6"/>
                <a:gd name="T82" fmla="*/ 19 w 22"/>
                <a:gd name="T83" fmla="*/ 1 h 6"/>
                <a:gd name="T84" fmla="*/ 19 w 22"/>
                <a:gd name="T85" fmla="*/ 0 h 6"/>
                <a:gd name="T86" fmla="*/ 18 w 22"/>
                <a:gd name="T87" fmla="*/ 0 h 6"/>
                <a:gd name="T88" fmla="*/ 16 w 22"/>
                <a:gd name="T89" fmla="*/ 0 h 6"/>
                <a:gd name="T90" fmla="*/ 15 w 22"/>
                <a:gd name="T91" fmla="*/ 1 h 6"/>
                <a:gd name="T92" fmla="*/ 16 w 22"/>
                <a:gd name="T93" fmla="*/ 2 h 6"/>
                <a:gd name="T94" fmla="*/ 15 w 22"/>
                <a:gd name="T95" fmla="*/ 3 h 6"/>
                <a:gd name="T96" fmla="*/ 14 w 22"/>
                <a:gd name="T97" fmla="*/ 3 h 6"/>
                <a:gd name="T98" fmla="*/ 12 w 22"/>
                <a:gd name="T99" fmla="*/ 2 h 6"/>
                <a:gd name="T100" fmla="*/ 11 w 22"/>
                <a:gd name="T101" fmla="*/ 2 h 6"/>
                <a:gd name="T102" fmla="*/ 10 w 22"/>
                <a:gd name="T103" fmla="*/ 1 h 6"/>
                <a:gd name="T104" fmla="*/ 9 w 22"/>
                <a:gd name="T10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6">
                  <a:moveTo>
                    <a:pt x="9" y="1"/>
                  </a:moveTo>
                  <a:cubicBezTo>
                    <a:pt x="8" y="1"/>
                    <a:pt x="8" y="1"/>
                    <a:pt x="8" y="1"/>
                  </a:cubicBezTo>
                  <a:cubicBezTo>
                    <a:pt x="7" y="1"/>
                    <a:pt x="7" y="1"/>
                    <a:pt x="7" y="1"/>
                  </a:cubicBezTo>
                  <a:cubicBezTo>
                    <a:pt x="6" y="1"/>
                    <a:pt x="6" y="1"/>
                    <a:pt x="6" y="1"/>
                  </a:cubicBezTo>
                  <a:cubicBezTo>
                    <a:pt x="5" y="1"/>
                    <a:pt x="5" y="2"/>
                    <a:pt x="5" y="2"/>
                  </a:cubicBezTo>
                  <a:cubicBezTo>
                    <a:pt x="4" y="2"/>
                    <a:pt x="4" y="2"/>
                    <a:pt x="4" y="2"/>
                  </a:cubicBezTo>
                  <a:cubicBezTo>
                    <a:pt x="3" y="2"/>
                    <a:pt x="3" y="3"/>
                    <a:pt x="3" y="3"/>
                  </a:cubicBezTo>
                  <a:cubicBezTo>
                    <a:pt x="2" y="3"/>
                    <a:pt x="2" y="2"/>
                    <a:pt x="2" y="3"/>
                  </a:cubicBezTo>
                  <a:cubicBezTo>
                    <a:pt x="1" y="3"/>
                    <a:pt x="1" y="3"/>
                    <a:pt x="1" y="3"/>
                  </a:cubicBezTo>
                  <a:cubicBezTo>
                    <a:pt x="0" y="3"/>
                    <a:pt x="0" y="3"/>
                    <a:pt x="0" y="3"/>
                  </a:cubicBezTo>
                  <a:cubicBezTo>
                    <a:pt x="0" y="4"/>
                    <a:pt x="0" y="4"/>
                    <a:pt x="0" y="4"/>
                  </a:cubicBezTo>
                  <a:cubicBezTo>
                    <a:pt x="0" y="5"/>
                    <a:pt x="1" y="4"/>
                    <a:pt x="1" y="4"/>
                  </a:cubicBezTo>
                  <a:cubicBezTo>
                    <a:pt x="2" y="4"/>
                    <a:pt x="2" y="4"/>
                    <a:pt x="2" y="4"/>
                  </a:cubicBezTo>
                  <a:cubicBezTo>
                    <a:pt x="2" y="4"/>
                    <a:pt x="2" y="4"/>
                    <a:pt x="2" y="4"/>
                  </a:cubicBezTo>
                  <a:cubicBezTo>
                    <a:pt x="3" y="3"/>
                    <a:pt x="3" y="3"/>
                    <a:pt x="4" y="3"/>
                  </a:cubicBezTo>
                  <a:cubicBezTo>
                    <a:pt x="4" y="3"/>
                    <a:pt x="4" y="4"/>
                    <a:pt x="4" y="4"/>
                  </a:cubicBezTo>
                  <a:cubicBezTo>
                    <a:pt x="5" y="4"/>
                    <a:pt x="5" y="3"/>
                    <a:pt x="5" y="3"/>
                  </a:cubicBezTo>
                  <a:cubicBezTo>
                    <a:pt x="6" y="3"/>
                    <a:pt x="7" y="3"/>
                    <a:pt x="7" y="4"/>
                  </a:cubicBezTo>
                  <a:cubicBezTo>
                    <a:pt x="7" y="4"/>
                    <a:pt x="6" y="4"/>
                    <a:pt x="6" y="4"/>
                  </a:cubicBezTo>
                  <a:cubicBezTo>
                    <a:pt x="6" y="4"/>
                    <a:pt x="5" y="4"/>
                    <a:pt x="5" y="4"/>
                  </a:cubicBezTo>
                  <a:cubicBezTo>
                    <a:pt x="4" y="4"/>
                    <a:pt x="4" y="4"/>
                    <a:pt x="4" y="4"/>
                  </a:cubicBezTo>
                  <a:cubicBezTo>
                    <a:pt x="4" y="4"/>
                    <a:pt x="4" y="5"/>
                    <a:pt x="4" y="5"/>
                  </a:cubicBezTo>
                  <a:cubicBezTo>
                    <a:pt x="4" y="5"/>
                    <a:pt x="4" y="5"/>
                    <a:pt x="4" y="5"/>
                  </a:cubicBezTo>
                  <a:cubicBezTo>
                    <a:pt x="5" y="6"/>
                    <a:pt x="5" y="5"/>
                    <a:pt x="6" y="5"/>
                  </a:cubicBezTo>
                  <a:cubicBezTo>
                    <a:pt x="7" y="5"/>
                    <a:pt x="7" y="5"/>
                    <a:pt x="7" y="5"/>
                  </a:cubicBezTo>
                  <a:cubicBezTo>
                    <a:pt x="8" y="5"/>
                    <a:pt x="8" y="5"/>
                    <a:pt x="9" y="5"/>
                  </a:cubicBezTo>
                  <a:cubicBezTo>
                    <a:pt x="9" y="5"/>
                    <a:pt x="10" y="5"/>
                    <a:pt x="10" y="4"/>
                  </a:cubicBezTo>
                  <a:cubicBezTo>
                    <a:pt x="11" y="4"/>
                    <a:pt x="11" y="4"/>
                    <a:pt x="12" y="4"/>
                  </a:cubicBezTo>
                  <a:cubicBezTo>
                    <a:pt x="12" y="4"/>
                    <a:pt x="13" y="4"/>
                    <a:pt x="13" y="4"/>
                  </a:cubicBezTo>
                  <a:cubicBezTo>
                    <a:pt x="14" y="4"/>
                    <a:pt x="14" y="4"/>
                    <a:pt x="14" y="4"/>
                  </a:cubicBezTo>
                  <a:cubicBezTo>
                    <a:pt x="15" y="4"/>
                    <a:pt x="15" y="4"/>
                    <a:pt x="16" y="4"/>
                  </a:cubicBezTo>
                  <a:cubicBezTo>
                    <a:pt x="16" y="4"/>
                    <a:pt x="17" y="4"/>
                    <a:pt x="17" y="4"/>
                  </a:cubicBezTo>
                  <a:cubicBezTo>
                    <a:pt x="17" y="4"/>
                    <a:pt x="18" y="4"/>
                    <a:pt x="18" y="4"/>
                  </a:cubicBezTo>
                  <a:cubicBezTo>
                    <a:pt x="19" y="4"/>
                    <a:pt x="19" y="4"/>
                    <a:pt x="19" y="4"/>
                  </a:cubicBezTo>
                  <a:cubicBezTo>
                    <a:pt x="20" y="3"/>
                    <a:pt x="20" y="3"/>
                    <a:pt x="21" y="3"/>
                  </a:cubicBezTo>
                  <a:cubicBezTo>
                    <a:pt x="21" y="3"/>
                    <a:pt x="22" y="3"/>
                    <a:pt x="22" y="3"/>
                  </a:cubicBezTo>
                  <a:cubicBezTo>
                    <a:pt x="22" y="2"/>
                    <a:pt x="22" y="2"/>
                    <a:pt x="22" y="2"/>
                  </a:cubicBezTo>
                  <a:cubicBezTo>
                    <a:pt x="21" y="1"/>
                    <a:pt x="21" y="1"/>
                    <a:pt x="21" y="1"/>
                  </a:cubicBezTo>
                  <a:cubicBezTo>
                    <a:pt x="20" y="1"/>
                    <a:pt x="20" y="1"/>
                    <a:pt x="20" y="1"/>
                  </a:cubicBezTo>
                  <a:cubicBezTo>
                    <a:pt x="19" y="2"/>
                    <a:pt x="19" y="2"/>
                    <a:pt x="19" y="2"/>
                  </a:cubicBezTo>
                  <a:cubicBezTo>
                    <a:pt x="19" y="2"/>
                    <a:pt x="19" y="2"/>
                    <a:pt x="18" y="2"/>
                  </a:cubicBezTo>
                  <a:cubicBezTo>
                    <a:pt x="18" y="2"/>
                    <a:pt x="19" y="1"/>
                    <a:pt x="19" y="1"/>
                  </a:cubicBezTo>
                  <a:cubicBezTo>
                    <a:pt x="19" y="1"/>
                    <a:pt x="19" y="0"/>
                    <a:pt x="19" y="0"/>
                  </a:cubicBezTo>
                  <a:cubicBezTo>
                    <a:pt x="19" y="0"/>
                    <a:pt x="18" y="0"/>
                    <a:pt x="18" y="0"/>
                  </a:cubicBezTo>
                  <a:cubicBezTo>
                    <a:pt x="17" y="0"/>
                    <a:pt x="17" y="0"/>
                    <a:pt x="16" y="0"/>
                  </a:cubicBezTo>
                  <a:cubicBezTo>
                    <a:pt x="16" y="0"/>
                    <a:pt x="15" y="0"/>
                    <a:pt x="15" y="1"/>
                  </a:cubicBezTo>
                  <a:cubicBezTo>
                    <a:pt x="15" y="1"/>
                    <a:pt x="16" y="1"/>
                    <a:pt x="16" y="2"/>
                  </a:cubicBezTo>
                  <a:cubicBezTo>
                    <a:pt x="15" y="2"/>
                    <a:pt x="15" y="3"/>
                    <a:pt x="15" y="3"/>
                  </a:cubicBezTo>
                  <a:cubicBezTo>
                    <a:pt x="15" y="3"/>
                    <a:pt x="15" y="3"/>
                    <a:pt x="14" y="3"/>
                  </a:cubicBezTo>
                  <a:cubicBezTo>
                    <a:pt x="13" y="3"/>
                    <a:pt x="13" y="2"/>
                    <a:pt x="12" y="2"/>
                  </a:cubicBezTo>
                  <a:cubicBezTo>
                    <a:pt x="12" y="2"/>
                    <a:pt x="12" y="2"/>
                    <a:pt x="11" y="2"/>
                  </a:cubicBezTo>
                  <a:cubicBezTo>
                    <a:pt x="11" y="2"/>
                    <a:pt x="11" y="1"/>
                    <a:pt x="10" y="1"/>
                  </a:cubicBezTo>
                  <a:cubicBezTo>
                    <a:pt x="10" y="1"/>
                    <a:pt x="9" y="1"/>
                    <a:pt x="9"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00" name="Freeform 190"/>
            <p:cNvSpPr>
              <a:spLocks/>
            </p:cNvSpPr>
            <p:nvPr/>
          </p:nvSpPr>
          <p:spPr bwMode="auto">
            <a:xfrm>
              <a:off x="5729415" y="2941803"/>
              <a:ext cx="116606" cy="47304"/>
            </a:xfrm>
            <a:custGeom>
              <a:avLst/>
              <a:gdLst>
                <a:gd name="T0" fmla="*/ 1 w 7"/>
                <a:gd name="T1" fmla="*/ 3 h 3"/>
                <a:gd name="T2" fmla="*/ 2 w 7"/>
                <a:gd name="T3" fmla="*/ 2 h 3"/>
                <a:gd name="T4" fmla="*/ 3 w 7"/>
                <a:gd name="T5" fmla="*/ 3 h 3"/>
                <a:gd name="T6" fmla="*/ 4 w 7"/>
                <a:gd name="T7" fmla="*/ 3 h 3"/>
                <a:gd name="T8" fmla="*/ 5 w 7"/>
                <a:gd name="T9" fmla="*/ 3 h 3"/>
                <a:gd name="T10" fmla="*/ 6 w 7"/>
                <a:gd name="T11" fmla="*/ 3 h 3"/>
                <a:gd name="T12" fmla="*/ 7 w 7"/>
                <a:gd name="T13" fmla="*/ 2 h 3"/>
                <a:gd name="T14" fmla="*/ 7 w 7"/>
                <a:gd name="T15" fmla="*/ 1 h 3"/>
                <a:gd name="T16" fmla="*/ 7 w 7"/>
                <a:gd name="T17" fmla="*/ 1 h 3"/>
                <a:gd name="T18" fmla="*/ 6 w 7"/>
                <a:gd name="T19" fmla="*/ 1 h 3"/>
                <a:gd name="T20" fmla="*/ 5 w 7"/>
                <a:gd name="T21" fmla="*/ 0 h 3"/>
                <a:gd name="T22" fmla="*/ 5 w 7"/>
                <a:gd name="T23" fmla="*/ 0 h 3"/>
                <a:gd name="T24" fmla="*/ 4 w 7"/>
                <a:gd name="T25" fmla="*/ 0 h 3"/>
                <a:gd name="T26" fmla="*/ 3 w 7"/>
                <a:gd name="T27" fmla="*/ 0 h 3"/>
                <a:gd name="T28" fmla="*/ 3 w 7"/>
                <a:gd name="T29" fmla="*/ 1 h 3"/>
                <a:gd name="T30" fmla="*/ 2 w 7"/>
                <a:gd name="T31" fmla="*/ 2 h 3"/>
                <a:gd name="T32" fmla="*/ 1 w 7"/>
                <a:gd name="T33" fmla="*/ 2 h 3"/>
                <a:gd name="T34" fmla="*/ 0 w 7"/>
                <a:gd name="T35" fmla="*/ 2 h 3"/>
                <a:gd name="T36" fmla="*/ 1 w 7"/>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3">
                  <a:moveTo>
                    <a:pt x="1" y="3"/>
                  </a:moveTo>
                  <a:cubicBezTo>
                    <a:pt x="1" y="3"/>
                    <a:pt x="1" y="2"/>
                    <a:pt x="2" y="2"/>
                  </a:cubicBezTo>
                  <a:cubicBezTo>
                    <a:pt x="2" y="2"/>
                    <a:pt x="2" y="2"/>
                    <a:pt x="3" y="3"/>
                  </a:cubicBezTo>
                  <a:cubicBezTo>
                    <a:pt x="3" y="3"/>
                    <a:pt x="3" y="3"/>
                    <a:pt x="4" y="3"/>
                  </a:cubicBezTo>
                  <a:cubicBezTo>
                    <a:pt x="4" y="3"/>
                    <a:pt x="4" y="3"/>
                    <a:pt x="5" y="3"/>
                  </a:cubicBezTo>
                  <a:cubicBezTo>
                    <a:pt x="5" y="3"/>
                    <a:pt x="6" y="3"/>
                    <a:pt x="6" y="3"/>
                  </a:cubicBezTo>
                  <a:cubicBezTo>
                    <a:pt x="6" y="3"/>
                    <a:pt x="7" y="3"/>
                    <a:pt x="7" y="2"/>
                  </a:cubicBezTo>
                  <a:cubicBezTo>
                    <a:pt x="7" y="2"/>
                    <a:pt x="7" y="2"/>
                    <a:pt x="7" y="1"/>
                  </a:cubicBezTo>
                  <a:cubicBezTo>
                    <a:pt x="7" y="1"/>
                    <a:pt x="7" y="1"/>
                    <a:pt x="7" y="1"/>
                  </a:cubicBezTo>
                  <a:cubicBezTo>
                    <a:pt x="6" y="1"/>
                    <a:pt x="6" y="1"/>
                    <a:pt x="6" y="1"/>
                  </a:cubicBezTo>
                  <a:cubicBezTo>
                    <a:pt x="6" y="1"/>
                    <a:pt x="6" y="1"/>
                    <a:pt x="5" y="0"/>
                  </a:cubicBezTo>
                  <a:cubicBezTo>
                    <a:pt x="5" y="0"/>
                    <a:pt x="5" y="0"/>
                    <a:pt x="5" y="0"/>
                  </a:cubicBezTo>
                  <a:cubicBezTo>
                    <a:pt x="5" y="0"/>
                    <a:pt x="4" y="0"/>
                    <a:pt x="4" y="0"/>
                  </a:cubicBezTo>
                  <a:cubicBezTo>
                    <a:pt x="4" y="0"/>
                    <a:pt x="4" y="0"/>
                    <a:pt x="3" y="0"/>
                  </a:cubicBezTo>
                  <a:cubicBezTo>
                    <a:pt x="3" y="0"/>
                    <a:pt x="3" y="1"/>
                    <a:pt x="3" y="1"/>
                  </a:cubicBezTo>
                  <a:cubicBezTo>
                    <a:pt x="3" y="1"/>
                    <a:pt x="2" y="1"/>
                    <a:pt x="2" y="2"/>
                  </a:cubicBezTo>
                  <a:cubicBezTo>
                    <a:pt x="1" y="2"/>
                    <a:pt x="1" y="1"/>
                    <a:pt x="1" y="2"/>
                  </a:cubicBezTo>
                  <a:cubicBezTo>
                    <a:pt x="0" y="2"/>
                    <a:pt x="0" y="2"/>
                    <a:pt x="0" y="2"/>
                  </a:cubicBezTo>
                  <a:cubicBezTo>
                    <a:pt x="0" y="2"/>
                    <a:pt x="0" y="2"/>
                    <a:pt x="1"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01" name="Freeform 191"/>
            <p:cNvSpPr>
              <a:spLocks/>
            </p:cNvSpPr>
            <p:nvPr/>
          </p:nvSpPr>
          <p:spPr bwMode="auto">
            <a:xfrm>
              <a:off x="5712409" y="2795160"/>
              <a:ext cx="65592" cy="33113"/>
            </a:xfrm>
            <a:custGeom>
              <a:avLst/>
              <a:gdLst>
                <a:gd name="T0" fmla="*/ 3 w 4"/>
                <a:gd name="T1" fmla="*/ 1 h 2"/>
                <a:gd name="T2" fmla="*/ 4 w 4"/>
                <a:gd name="T3" fmla="*/ 1 h 2"/>
                <a:gd name="T4" fmla="*/ 4 w 4"/>
                <a:gd name="T5" fmla="*/ 0 h 2"/>
                <a:gd name="T6" fmla="*/ 3 w 4"/>
                <a:gd name="T7" fmla="*/ 0 h 2"/>
                <a:gd name="T8" fmla="*/ 3 w 4"/>
                <a:gd name="T9" fmla="*/ 0 h 2"/>
                <a:gd name="T10" fmla="*/ 2 w 4"/>
                <a:gd name="T11" fmla="*/ 0 h 2"/>
                <a:gd name="T12" fmla="*/ 0 w 4"/>
                <a:gd name="T13" fmla="*/ 0 h 2"/>
                <a:gd name="T14" fmla="*/ 0 w 4"/>
                <a:gd name="T15" fmla="*/ 0 h 2"/>
                <a:gd name="T16" fmla="*/ 0 w 4"/>
                <a:gd name="T17" fmla="*/ 1 h 2"/>
                <a:gd name="T18" fmla="*/ 0 w 4"/>
                <a:gd name="T19" fmla="*/ 1 h 2"/>
                <a:gd name="T20" fmla="*/ 1 w 4"/>
                <a:gd name="T21" fmla="*/ 2 h 2"/>
                <a:gd name="T22" fmla="*/ 2 w 4"/>
                <a:gd name="T23" fmla="*/ 1 h 2"/>
                <a:gd name="T24" fmla="*/ 3 w 4"/>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3" y="1"/>
                  </a:moveTo>
                  <a:cubicBezTo>
                    <a:pt x="3" y="1"/>
                    <a:pt x="4" y="1"/>
                    <a:pt x="4" y="1"/>
                  </a:cubicBezTo>
                  <a:cubicBezTo>
                    <a:pt x="4" y="1"/>
                    <a:pt x="4" y="0"/>
                    <a:pt x="4" y="0"/>
                  </a:cubicBezTo>
                  <a:cubicBezTo>
                    <a:pt x="4" y="0"/>
                    <a:pt x="3" y="0"/>
                    <a:pt x="3" y="0"/>
                  </a:cubicBezTo>
                  <a:cubicBezTo>
                    <a:pt x="3" y="0"/>
                    <a:pt x="3" y="0"/>
                    <a:pt x="3" y="0"/>
                  </a:cubicBezTo>
                  <a:cubicBezTo>
                    <a:pt x="2" y="0"/>
                    <a:pt x="2" y="0"/>
                    <a:pt x="2" y="0"/>
                  </a:cubicBezTo>
                  <a:cubicBezTo>
                    <a:pt x="1" y="0"/>
                    <a:pt x="1" y="0"/>
                    <a:pt x="0" y="0"/>
                  </a:cubicBezTo>
                  <a:cubicBezTo>
                    <a:pt x="0" y="0"/>
                    <a:pt x="0" y="0"/>
                    <a:pt x="0" y="0"/>
                  </a:cubicBezTo>
                  <a:cubicBezTo>
                    <a:pt x="0" y="0"/>
                    <a:pt x="0" y="0"/>
                    <a:pt x="0" y="1"/>
                  </a:cubicBezTo>
                  <a:cubicBezTo>
                    <a:pt x="0" y="1"/>
                    <a:pt x="0" y="1"/>
                    <a:pt x="0" y="1"/>
                  </a:cubicBezTo>
                  <a:cubicBezTo>
                    <a:pt x="0" y="2"/>
                    <a:pt x="1" y="2"/>
                    <a:pt x="1" y="2"/>
                  </a:cubicBezTo>
                  <a:cubicBezTo>
                    <a:pt x="2" y="2"/>
                    <a:pt x="2" y="1"/>
                    <a:pt x="2" y="1"/>
                  </a:cubicBezTo>
                  <a:cubicBezTo>
                    <a:pt x="2" y="1"/>
                    <a:pt x="3" y="1"/>
                    <a:pt x="3"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02" name="Freeform 192"/>
            <p:cNvSpPr>
              <a:spLocks/>
            </p:cNvSpPr>
            <p:nvPr/>
          </p:nvSpPr>
          <p:spPr bwMode="auto">
            <a:xfrm>
              <a:off x="5812011" y="2731300"/>
              <a:ext cx="48586" cy="16557"/>
            </a:xfrm>
            <a:custGeom>
              <a:avLst/>
              <a:gdLst>
                <a:gd name="T0" fmla="*/ 1 w 3"/>
                <a:gd name="T1" fmla="*/ 0 h 1"/>
                <a:gd name="T2" fmla="*/ 1 w 3"/>
                <a:gd name="T3" fmla="*/ 0 h 1"/>
                <a:gd name="T4" fmla="*/ 0 w 3"/>
                <a:gd name="T5" fmla="*/ 1 h 1"/>
                <a:gd name="T6" fmla="*/ 1 w 3"/>
                <a:gd name="T7" fmla="*/ 1 h 1"/>
                <a:gd name="T8" fmla="*/ 2 w 3"/>
                <a:gd name="T9" fmla="*/ 1 h 1"/>
                <a:gd name="T10" fmla="*/ 3 w 3"/>
                <a:gd name="T11" fmla="*/ 0 h 1"/>
                <a:gd name="T12" fmla="*/ 3 w 3"/>
                <a:gd name="T13" fmla="*/ 0 h 1"/>
                <a:gd name="T14" fmla="*/ 2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1" y="0"/>
                    <a:pt x="1" y="0"/>
                  </a:cubicBezTo>
                  <a:cubicBezTo>
                    <a:pt x="0" y="0"/>
                    <a:pt x="0" y="1"/>
                    <a:pt x="0" y="1"/>
                  </a:cubicBezTo>
                  <a:cubicBezTo>
                    <a:pt x="1" y="1"/>
                    <a:pt x="1" y="1"/>
                    <a:pt x="1" y="1"/>
                  </a:cubicBezTo>
                  <a:cubicBezTo>
                    <a:pt x="1" y="1"/>
                    <a:pt x="2" y="1"/>
                    <a:pt x="2" y="1"/>
                  </a:cubicBezTo>
                  <a:cubicBezTo>
                    <a:pt x="2" y="1"/>
                    <a:pt x="2" y="1"/>
                    <a:pt x="3" y="0"/>
                  </a:cubicBezTo>
                  <a:cubicBezTo>
                    <a:pt x="3" y="0"/>
                    <a:pt x="3" y="0"/>
                    <a:pt x="3" y="0"/>
                  </a:cubicBezTo>
                  <a:cubicBezTo>
                    <a:pt x="3" y="0"/>
                    <a:pt x="3" y="0"/>
                    <a:pt x="2" y="0"/>
                  </a:cubicBezTo>
                  <a:cubicBezTo>
                    <a:pt x="2" y="0"/>
                    <a:pt x="2"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03" name="Freeform 193"/>
            <p:cNvSpPr>
              <a:spLocks/>
            </p:cNvSpPr>
            <p:nvPr/>
          </p:nvSpPr>
          <p:spPr bwMode="auto">
            <a:xfrm>
              <a:off x="5894607" y="2634325"/>
              <a:ext cx="34010" cy="49670"/>
            </a:xfrm>
            <a:custGeom>
              <a:avLst/>
              <a:gdLst>
                <a:gd name="T0" fmla="*/ 1 w 2"/>
                <a:gd name="T1" fmla="*/ 2 h 3"/>
                <a:gd name="T2" fmla="*/ 1 w 2"/>
                <a:gd name="T3" fmla="*/ 2 h 3"/>
                <a:gd name="T4" fmla="*/ 2 w 2"/>
                <a:gd name="T5" fmla="*/ 2 h 3"/>
                <a:gd name="T6" fmla="*/ 2 w 2"/>
                <a:gd name="T7" fmla="*/ 2 h 3"/>
                <a:gd name="T8" fmla="*/ 2 w 2"/>
                <a:gd name="T9" fmla="*/ 1 h 3"/>
                <a:gd name="T10" fmla="*/ 1 w 2"/>
                <a:gd name="T11" fmla="*/ 0 h 3"/>
                <a:gd name="T12" fmla="*/ 0 w 2"/>
                <a:gd name="T13" fmla="*/ 1 h 3"/>
                <a:gd name="T14" fmla="*/ 0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cubicBezTo>
                    <a:pt x="1" y="3"/>
                    <a:pt x="1" y="2"/>
                    <a:pt x="1" y="2"/>
                  </a:cubicBezTo>
                  <a:cubicBezTo>
                    <a:pt x="1" y="2"/>
                    <a:pt x="2" y="2"/>
                    <a:pt x="2" y="2"/>
                  </a:cubicBezTo>
                  <a:cubicBezTo>
                    <a:pt x="2" y="2"/>
                    <a:pt x="2" y="2"/>
                    <a:pt x="2" y="2"/>
                  </a:cubicBezTo>
                  <a:cubicBezTo>
                    <a:pt x="2" y="1"/>
                    <a:pt x="2" y="1"/>
                    <a:pt x="2" y="1"/>
                  </a:cubicBezTo>
                  <a:cubicBezTo>
                    <a:pt x="2" y="0"/>
                    <a:pt x="2" y="0"/>
                    <a:pt x="1" y="0"/>
                  </a:cubicBezTo>
                  <a:cubicBezTo>
                    <a:pt x="1" y="0"/>
                    <a:pt x="1" y="1"/>
                    <a:pt x="0" y="1"/>
                  </a:cubicBezTo>
                  <a:cubicBezTo>
                    <a:pt x="0" y="1"/>
                    <a:pt x="0" y="2"/>
                    <a:pt x="0" y="2"/>
                  </a:cubicBezTo>
                  <a:cubicBezTo>
                    <a:pt x="0" y="2"/>
                    <a:pt x="0"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04" name="Freeform 194"/>
            <p:cNvSpPr>
              <a:spLocks/>
            </p:cNvSpPr>
            <p:nvPr/>
          </p:nvSpPr>
          <p:spPr bwMode="auto">
            <a:xfrm>
              <a:off x="5877601" y="2683996"/>
              <a:ext cx="51016" cy="47304"/>
            </a:xfrm>
            <a:custGeom>
              <a:avLst/>
              <a:gdLst>
                <a:gd name="T0" fmla="*/ 1 w 3"/>
                <a:gd name="T1" fmla="*/ 1 h 3"/>
                <a:gd name="T2" fmla="*/ 1 w 3"/>
                <a:gd name="T3" fmla="*/ 3 h 3"/>
                <a:gd name="T4" fmla="*/ 2 w 3"/>
                <a:gd name="T5" fmla="*/ 3 h 3"/>
                <a:gd name="T6" fmla="*/ 2 w 3"/>
                <a:gd name="T7" fmla="*/ 2 h 3"/>
                <a:gd name="T8" fmla="*/ 2 w 3"/>
                <a:gd name="T9" fmla="*/ 1 h 3"/>
                <a:gd name="T10" fmla="*/ 2 w 3"/>
                <a:gd name="T11" fmla="*/ 1 h 3"/>
                <a:gd name="T12" fmla="*/ 2 w 3"/>
                <a:gd name="T13" fmla="*/ 0 h 3"/>
                <a:gd name="T14" fmla="*/ 1 w 3"/>
                <a:gd name="T15" fmla="*/ 0 h 3"/>
                <a:gd name="T16" fmla="*/ 0 w 3"/>
                <a:gd name="T17" fmla="*/ 0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2"/>
                    <a:pt x="1" y="2"/>
                    <a:pt x="1" y="3"/>
                  </a:cubicBezTo>
                  <a:cubicBezTo>
                    <a:pt x="1" y="3"/>
                    <a:pt x="2" y="3"/>
                    <a:pt x="2" y="3"/>
                  </a:cubicBezTo>
                  <a:cubicBezTo>
                    <a:pt x="2" y="3"/>
                    <a:pt x="2" y="3"/>
                    <a:pt x="2" y="2"/>
                  </a:cubicBezTo>
                  <a:cubicBezTo>
                    <a:pt x="3" y="2"/>
                    <a:pt x="2" y="2"/>
                    <a:pt x="2" y="1"/>
                  </a:cubicBezTo>
                  <a:cubicBezTo>
                    <a:pt x="2" y="1"/>
                    <a:pt x="3" y="1"/>
                    <a:pt x="2" y="1"/>
                  </a:cubicBezTo>
                  <a:cubicBezTo>
                    <a:pt x="2" y="1"/>
                    <a:pt x="2" y="0"/>
                    <a:pt x="2" y="0"/>
                  </a:cubicBezTo>
                  <a:cubicBezTo>
                    <a:pt x="2" y="0"/>
                    <a:pt x="1" y="0"/>
                    <a:pt x="1" y="0"/>
                  </a:cubicBezTo>
                  <a:cubicBezTo>
                    <a:pt x="1" y="0"/>
                    <a:pt x="1" y="0"/>
                    <a:pt x="0" y="0"/>
                  </a:cubicBezTo>
                  <a:cubicBezTo>
                    <a:pt x="0" y="0"/>
                    <a:pt x="0" y="1"/>
                    <a:pt x="0" y="1"/>
                  </a:cubicBezTo>
                  <a:cubicBezTo>
                    <a:pt x="0" y="1"/>
                    <a:pt x="0"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05" name="Freeform 195"/>
            <p:cNvSpPr>
              <a:spLocks/>
            </p:cNvSpPr>
            <p:nvPr/>
          </p:nvSpPr>
          <p:spPr bwMode="auto">
            <a:xfrm>
              <a:off x="5778001" y="2780969"/>
              <a:ext cx="216209" cy="111166"/>
            </a:xfrm>
            <a:custGeom>
              <a:avLst/>
              <a:gdLst>
                <a:gd name="T0" fmla="*/ 4 w 13"/>
                <a:gd name="T1" fmla="*/ 1 h 7"/>
                <a:gd name="T2" fmla="*/ 4 w 13"/>
                <a:gd name="T3" fmla="*/ 2 h 7"/>
                <a:gd name="T4" fmla="*/ 5 w 13"/>
                <a:gd name="T5" fmla="*/ 2 h 7"/>
                <a:gd name="T6" fmla="*/ 4 w 13"/>
                <a:gd name="T7" fmla="*/ 3 h 7"/>
                <a:gd name="T8" fmla="*/ 4 w 13"/>
                <a:gd name="T9" fmla="*/ 3 h 7"/>
                <a:gd name="T10" fmla="*/ 3 w 13"/>
                <a:gd name="T11" fmla="*/ 3 h 7"/>
                <a:gd name="T12" fmla="*/ 2 w 13"/>
                <a:gd name="T13" fmla="*/ 3 h 7"/>
                <a:gd name="T14" fmla="*/ 1 w 13"/>
                <a:gd name="T15" fmla="*/ 2 h 7"/>
                <a:gd name="T16" fmla="*/ 1 w 13"/>
                <a:gd name="T17" fmla="*/ 3 h 7"/>
                <a:gd name="T18" fmla="*/ 0 w 13"/>
                <a:gd name="T19" fmla="*/ 3 h 7"/>
                <a:gd name="T20" fmla="*/ 0 w 13"/>
                <a:gd name="T21" fmla="*/ 4 h 7"/>
                <a:gd name="T22" fmla="*/ 1 w 13"/>
                <a:gd name="T23" fmla="*/ 4 h 7"/>
                <a:gd name="T24" fmla="*/ 2 w 13"/>
                <a:gd name="T25" fmla="*/ 5 h 7"/>
                <a:gd name="T26" fmla="*/ 3 w 13"/>
                <a:gd name="T27" fmla="*/ 6 h 7"/>
                <a:gd name="T28" fmla="*/ 3 w 13"/>
                <a:gd name="T29" fmla="*/ 6 h 7"/>
                <a:gd name="T30" fmla="*/ 5 w 13"/>
                <a:gd name="T31" fmla="*/ 6 h 7"/>
                <a:gd name="T32" fmla="*/ 6 w 13"/>
                <a:gd name="T33" fmla="*/ 6 h 7"/>
                <a:gd name="T34" fmla="*/ 7 w 13"/>
                <a:gd name="T35" fmla="*/ 6 h 7"/>
                <a:gd name="T36" fmla="*/ 8 w 13"/>
                <a:gd name="T37" fmla="*/ 6 h 7"/>
                <a:gd name="T38" fmla="*/ 9 w 13"/>
                <a:gd name="T39" fmla="*/ 5 h 7"/>
                <a:gd name="T40" fmla="*/ 10 w 13"/>
                <a:gd name="T41" fmla="*/ 4 h 7"/>
                <a:gd name="T42" fmla="*/ 10 w 13"/>
                <a:gd name="T43" fmla="*/ 4 h 7"/>
                <a:gd name="T44" fmla="*/ 10 w 13"/>
                <a:gd name="T45" fmla="*/ 3 h 7"/>
                <a:gd name="T46" fmla="*/ 9 w 13"/>
                <a:gd name="T47" fmla="*/ 3 h 7"/>
                <a:gd name="T48" fmla="*/ 10 w 13"/>
                <a:gd name="T49" fmla="*/ 2 h 7"/>
                <a:gd name="T50" fmla="*/ 11 w 13"/>
                <a:gd name="T51" fmla="*/ 2 h 7"/>
                <a:gd name="T52" fmla="*/ 12 w 13"/>
                <a:gd name="T53" fmla="*/ 2 h 7"/>
                <a:gd name="T54" fmla="*/ 12 w 13"/>
                <a:gd name="T55" fmla="*/ 1 h 7"/>
                <a:gd name="T56" fmla="*/ 11 w 13"/>
                <a:gd name="T57" fmla="*/ 1 h 7"/>
                <a:gd name="T58" fmla="*/ 9 w 13"/>
                <a:gd name="T59" fmla="*/ 1 h 7"/>
                <a:gd name="T60" fmla="*/ 8 w 13"/>
                <a:gd name="T61" fmla="*/ 1 h 7"/>
                <a:gd name="T62" fmla="*/ 6 w 13"/>
                <a:gd name="T63" fmla="*/ 1 h 7"/>
                <a:gd name="T64" fmla="*/ 4 w 13"/>
                <a:gd name="T65" fmla="*/ 1 h 7"/>
                <a:gd name="T66" fmla="*/ 4 w 13"/>
                <a:gd name="T6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7">
                  <a:moveTo>
                    <a:pt x="4" y="1"/>
                  </a:moveTo>
                  <a:cubicBezTo>
                    <a:pt x="3" y="2"/>
                    <a:pt x="4" y="2"/>
                    <a:pt x="4" y="2"/>
                  </a:cubicBezTo>
                  <a:cubicBezTo>
                    <a:pt x="5" y="2"/>
                    <a:pt x="5" y="2"/>
                    <a:pt x="5" y="2"/>
                  </a:cubicBezTo>
                  <a:cubicBezTo>
                    <a:pt x="5" y="3"/>
                    <a:pt x="5" y="3"/>
                    <a:pt x="4" y="3"/>
                  </a:cubicBezTo>
                  <a:cubicBezTo>
                    <a:pt x="4" y="3"/>
                    <a:pt x="4" y="3"/>
                    <a:pt x="4" y="3"/>
                  </a:cubicBezTo>
                  <a:cubicBezTo>
                    <a:pt x="3" y="3"/>
                    <a:pt x="3" y="3"/>
                    <a:pt x="3" y="3"/>
                  </a:cubicBezTo>
                  <a:cubicBezTo>
                    <a:pt x="2" y="3"/>
                    <a:pt x="2" y="3"/>
                    <a:pt x="2" y="3"/>
                  </a:cubicBezTo>
                  <a:cubicBezTo>
                    <a:pt x="2" y="3"/>
                    <a:pt x="2" y="2"/>
                    <a:pt x="1" y="2"/>
                  </a:cubicBezTo>
                  <a:cubicBezTo>
                    <a:pt x="1" y="2"/>
                    <a:pt x="1" y="2"/>
                    <a:pt x="1" y="3"/>
                  </a:cubicBezTo>
                  <a:cubicBezTo>
                    <a:pt x="0" y="3"/>
                    <a:pt x="0" y="3"/>
                    <a:pt x="0" y="3"/>
                  </a:cubicBezTo>
                  <a:cubicBezTo>
                    <a:pt x="0" y="3"/>
                    <a:pt x="0" y="4"/>
                    <a:pt x="0" y="4"/>
                  </a:cubicBezTo>
                  <a:cubicBezTo>
                    <a:pt x="1" y="4"/>
                    <a:pt x="1" y="4"/>
                    <a:pt x="1" y="4"/>
                  </a:cubicBezTo>
                  <a:cubicBezTo>
                    <a:pt x="2" y="5"/>
                    <a:pt x="2" y="5"/>
                    <a:pt x="2" y="5"/>
                  </a:cubicBezTo>
                  <a:cubicBezTo>
                    <a:pt x="3" y="5"/>
                    <a:pt x="2" y="5"/>
                    <a:pt x="3" y="6"/>
                  </a:cubicBezTo>
                  <a:cubicBezTo>
                    <a:pt x="3" y="6"/>
                    <a:pt x="3" y="6"/>
                    <a:pt x="3" y="6"/>
                  </a:cubicBezTo>
                  <a:cubicBezTo>
                    <a:pt x="4" y="7"/>
                    <a:pt x="4" y="6"/>
                    <a:pt x="5" y="6"/>
                  </a:cubicBezTo>
                  <a:cubicBezTo>
                    <a:pt x="5" y="6"/>
                    <a:pt x="5" y="6"/>
                    <a:pt x="6" y="6"/>
                  </a:cubicBezTo>
                  <a:cubicBezTo>
                    <a:pt x="6" y="6"/>
                    <a:pt x="7" y="6"/>
                    <a:pt x="7" y="6"/>
                  </a:cubicBezTo>
                  <a:cubicBezTo>
                    <a:pt x="7" y="6"/>
                    <a:pt x="7" y="6"/>
                    <a:pt x="8" y="6"/>
                  </a:cubicBezTo>
                  <a:cubicBezTo>
                    <a:pt x="8" y="5"/>
                    <a:pt x="9" y="5"/>
                    <a:pt x="9" y="5"/>
                  </a:cubicBezTo>
                  <a:cubicBezTo>
                    <a:pt x="10" y="5"/>
                    <a:pt x="10" y="5"/>
                    <a:pt x="10" y="4"/>
                  </a:cubicBezTo>
                  <a:cubicBezTo>
                    <a:pt x="10" y="4"/>
                    <a:pt x="10" y="4"/>
                    <a:pt x="10" y="4"/>
                  </a:cubicBezTo>
                  <a:cubicBezTo>
                    <a:pt x="10" y="3"/>
                    <a:pt x="10" y="3"/>
                    <a:pt x="10" y="3"/>
                  </a:cubicBezTo>
                  <a:cubicBezTo>
                    <a:pt x="10" y="3"/>
                    <a:pt x="9" y="3"/>
                    <a:pt x="9" y="3"/>
                  </a:cubicBezTo>
                  <a:cubicBezTo>
                    <a:pt x="9" y="3"/>
                    <a:pt x="10" y="3"/>
                    <a:pt x="10" y="2"/>
                  </a:cubicBezTo>
                  <a:cubicBezTo>
                    <a:pt x="10" y="2"/>
                    <a:pt x="11" y="2"/>
                    <a:pt x="11" y="2"/>
                  </a:cubicBezTo>
                  <a:cubicBezTo>
                    <a:pt x="12" y="2"/>
                    <a:pt x="12" y="2"/>
                    <a:pt x="12" y="2"/>
                  </a:cubicBezTo>
                  <a:cubicBezTo>
                    <a:pt x="12" y="1"/>
                    <a:pt x="13" y="1"/>
                    <a:pt x="12" y="1"/>
                  </a:cubicBezTo>
                  <a:cubicBezTo>
                    <a:pt x="12" y="0"/>
                    <a:pt x="11" y="1"/>
                    <a:pt x="11" y="1"/>
                  </a:cubicBezTo>
                  <a:cubicBezTo>
                    <a:pt x="10" y="1"/>
                    <a:pt x="10" y="1"/>
                    <a:pt x="9" y="1"/>
                  </a:cubicBezTo>
                  <a:cubicBezTo>
                    <a:pt x="9" y="1"/>
                    <a:pt x="8" y="1"/>
                    <a:pt x="8" y="1"/>
                  </a:cubicBezTo>
                  <a:cubicBezTo>
                    <a:pt x="7" y="1"/>
                    <a:pt x="7" y="1"/>
                    <a:pt x="6" y="1"/>
                  </a:cubicBezTo>
                  <a:cubicBezTo>
                    <a:pt x="5" y="1"/>
                    <a:pt x="5" y="1"/>
                    <a:pt x="4" y="1"/>
                  </a:cubicBezTo>
                  <a:cubicBezTo>
                    <a:pt x="4" y="1"/>
                    <a:pt x="4" y="1"/>
                    <a:pt x="4"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06" name="Freeform 196"/>
            <p:cNvSpPr>
              <a:spLocks/>
            </p:cNvSpPr>
            <p:nvPr/>
          </p:nvSpPr>
          <p:spPr bwMode="auto">
            <a:xfrm>
              <a:off x="5960198" y="2587021"/>
              <a:ext cx="148188" cy="80417"/>
            </a:xfrm>
            <a:custGeom>
              <a:avLst/>
              <a:gdLst>
                <a:gd name="T0" fmla="*/ 1 w 9"/>
                <a:gd name="T1" fmla="*/ 3 h 5"/>
                <a:gd name="T2" fmla="*/ 2 w 9"/>
                <a:gd name="T3" fmla="*/ 3 h 5"/>
                <a:gd name="T4" fmla="*/ 4 w 9"/>
                <a:gd name="T5" fmla="*/ 3 h 5"/>
                <a:gd name="T6" fmla="*/ 5 w 9"/>
                <a:gd name="T7" fmla="*/ 3 h 5"/>
                <a:gd name="T8" fmla="*/ 6 w 9"/>
                <a:gd name="T9" fmla="*/ 4 h 5"/>
                <a:gd name="T10" fmla="*/ 6 w 9"/>
                <a:gd name="T11" fmla="*/ 5 h 5"/>
                <a:gd name="T12" fmla="*/ 7 w 9"/>
                <a:gd name="T13" fmla="*/ 4 h 5"/>
                <a:gd name="T14" fmla="*/ 8 w 9"/>
                <a:gd name="T15" fmla="*/ 3 h 5"/>
                <a:gd name="T16" fmla="*/ 9 w 9"/>
                <a:gd name="T17" fmla="*/ 3 h 5"/>
                <a:gd name="T18" fmla="*/ 9 w 9"/>
                <a:gd name="T19" fmla="*/ 2 h 5"/>
                <a:gd name="T20" fmla="*/ 8 w 9"/>
                <a:gd name="T21" fmla="*/ 1 h 5"/>
                <a:gd name="T22" fmla="*/ 7 w 9"/>
                <a:gd name="T23" fmla="*/ 1 h 5"/>
                <a:gd name="T24" fmla="*/ 6 w 9"/>
                <a:gd name="T25" fmla="*/ 1 h 5"/>
                <a:gd name="T26" fmla="*/ 5 w 9"/>
                <a:gd name="T27" fmla="*/ 1 h 5"/>
                <a:gd name="T28" fmla="*/ 3 w 9"/>
                <a:gd name="T29" fmla="*/ 0 h 5"/>
                <a:gd name="T30" fmla="*/ 2 w 9"/>
                <a:gd name="T31" fmla="*/ 1 h 5"/>
                <a:gd name="T32" fmla="*/ 1 w 9"/>
                <a:gd name="T33" fmla="*/ 1 h 5"/>
                <a:gd name="T34" fmla="*/ 1 w 9"/>
                <a:gd name="T35" fmla="*/ 2 h 5"/>
                <a:gd name="T36" fmla="*/ 0 w 9"/>
                <a:gd name="T37" fmla="*/ 2 h 5"/>
                <a:gd name="T38" fmla="*/ 1 w 9"/>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5">
                  <a:moveTo>
                    <a:pt x="1" y="3"/>
                  </a:moveTo>
                  <a:cubicBezTo>
                    <a:pt x="1" y="3"/>
                    <a:pt x="2" y="3"/>
                    <a:pt x="2" y="3"/>
                  </a:cubicBezTo>
                  <a:cubicBezTo>
                    <a:pt x="3" y="3"/>
                    <a:pt x="3" y="3"/>
                    <a:pt x="4" y="3"/>
                  </a:cubicBezTo>
                  <a:cubicBezTo>
                    <a:pt x="4" y="3"/>
                    <a:pt x="5" y="2"/>
                    <a:pt x="5" y="3"/>
                  </a:cubicBezTo>
                  <a:cubicBezTo>
                    <a:pt x="6" y="3"/>
                    <a:pt x="6" y="4"/>
                    <a:pt x="6" y="4"/>
                  </a:cubicBezTo>
                  <a:cubicBezTo>
                    <a:pt x="6" y="4"/>
                    <a:pt x="6" y="4"/>
                    <a:pt x="6" y="5"/>
                  </a:cubicBezTo>
                  <a:cubicBezTo>
                    <a:pt x="6" y="5"/>
                    <a:pt x="7" y="4"/>
                    <a:pt x="7" y="4"/>
                  </a:cubicBezTo>
                  <a:cubicBezTo>
                    <a:pt x="7" y="4"/>
                    <a:pt x="8" y="4"/>
                    <a:pt x="8" y="3"/>
                  </a:cubicBezTo>
                  <a:cubicBezTo>
                    <a:pt x="8" y="3"/>
                    <a:pt x="8" y="3"/>
                    <a:pt x="9" y="3"/>
                  </a:cubicBezTo>
                  <a:cubicBezTo>
                    <a:pt x="9" y="3"/>
                    <a:pt x="9" y="2"/>
                    <a:pt x="9" y="2"/>
                  </a:cubicBezTo>
                  <a:cubicBezTo>
                    <a:pt x="9" y="2"/>
                    <a:pt x="8" y="1"/>
                    <a:pt x="8" y="1"/>
                  </a:cubicBezTo>
                  <a:cubicBezTo>
                    <a:pt x="8" y="1"/>
                    <a:pt x="7" y="1"/>
                    <a:pt x="7" y="1"/>
                  </a:cubicBezTo>
                  <a:cubicBezTo>
                    <a:pt x="7" y="1"/>
                    <a:pt x="6" y="1"/>
                    <a:pt x="6" y="1"/>
                  </a:cubicBezTo>
                  <a:cubicBezTo>
                    <a:pt x="5" y="1"/>
                    <a:pt x="5" y="1"/>
                    <a:pt x="5" y="1"/>
                  </a:cubicBezTo>
                  <a:cubicBezTo>
                    <a:pt x="4" y="0"/>
                    <a:pt x="4" y="0"/>
                    <a:pt x="3" y="0"/>
                  </a:cubicBezTo>
                  <a:cubicBezTo>
                    <a:pt x="3" y="0"/>
                    <a:pt x="2" y="0"/>
                    <a:pt x="2" y="1"/>
                  </a:cubicBezTo>
                  <a:cubicBezTo>
                    <a:pt x="2" y="1"/>
                    <a:pt x="2" y="1"/>
                    <a:pt x="1" y="1"/>
                  </a:cubicBezTo>
                  <a:cubicBezTo>
                    <a:pt x="1" y="2"/>
                    <a:pt x="1" y="2"/>
                    <a:pt x="1" y="2"/>
                  </a:cubicBezTo>
                  <a:cubicBezTo>
                    <a:pt x="0" y="2"/>
                    <a:pt x="0" y="2"/>
                    <a:pt x="0" y="2"/>
                  </a:cubicBezTo>
                  <a:cubicBezTo>
                    <a:pt x="0" y="3"/>
                    <a:pt x="0" y="3"/>
                    <a:pt x="1"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07" name="Freeform 197"/>
            <p:cNvSpPr>
              <a:spLocks/>
            </p:cNvSpPr>
            <p:nvPr/>
          </p:nvSpPr>
          <p:spPr bwMode="auto">
            <a:xfrm>
              <a:off x="5943193" y="2683996"/>
              <a:ext cx="133612" cy="63861"/>
            </a:xfrm>
            <a:custGeom>
              <a:avLst/>
              <a:gdLst>
                <a:gd name="T0" fmla="*/ 0 w 8"/>
                <a:gd name="T1" fmla="*/ 3 h 4"/>
                <a:gd name="T2" fmla="*/ 0 w 8"/>
                <a:gd name="T3" fmla="*/ 4 h 4"/>
                <a:gd name="T4" fmla="*/ 1 w 8"/>
                <a:gd name="T5" fmla="*/ 4 h 4"/>
                <a:gd name="T6" fmla="*/ 3 w 8"/>
                <a:gd name="T7" fmla="*/ 4 h 4"/>
                <a:gd name="T8" fmla="*/ 4 w 8"/>
                <a:gd name="T9" fmla="*/ 4 h 4"/>
                <a:gd name="T10" fmla="*/ 5 w 8"/>
                <a:gd name="T11" fmla="*/ 3 h 4"/>
                <a:gd name="T12" fmla="*/ 5 w 8"/>
                <a:gd name="T13" fmla="*/ 3 h 4"/>
                <a:gd name="T14" fmla="*/ 7 w 8"/>
                <a:gd name="T15" fmla="*/ 2 h 4"/>
                <a:gd name="T16" fmla="*/ 7 w 8"/>
                <a:gd name="T17" fmla="*/ 1 h 4"/>
                <a:gd name="T18" fmla="*/ 8 w 8"/>
                <a:gd name="T19" fmla="*/ 1 h 4"/>
                <a:gd name="T20" fmla="*/ 7 w 8"/>
                <a:gd name="T21" fmla="*/ 0 h 4"/>
                <a:gd name="T22" fmla="*/ 6 w 8"/>
                <a:gd name="T23" fmla="*/ 1 h 4"/>
                <a:gd name="T24" fmla="*/ 6 w 8"/>
                <a:gd name="T25" fmla="*/ 1 h 4"/>
                <a:gd name="T26" fmla="*/ 5 w 8"/>
                <a:gd name="T27" fmla="*/ 0 h 4"/>
                <a:gd name="T28" fmla="*/ 4 w 8"/>
                <a:gd name="T29" fmla="*/ 0 h 4"/>
                <a:gd name="T30" fmla="*/ 3 w 8"/>
                <a:gd name="T31" fmla="*/ 0 h 4"/>
                <a:gd name="T32" fmla="*/ 2 w 8"/>
                <a:gd name="T33" fmla="*/ 0 h 4"/>
                <a:gd name="T34" fmla="*/ 1 w 8"/>
                <a:gd name="T35" fmla="*/ 1 h 4"/>
                <a:gd name="T36" fmla="*/ 1 w 8"/>
                <a:gd name="T37" fmla="*/ 1 h 4"/>
                <a:gd name="T38" fmla="*/ 0 w 8"/>
                <a:gd name="T39" fmla="*/ 2 h 4"/>
                <a:gd name="T40" fmla="*/ 0 w 8"/>
                <a:gd name="T41" fmla="*/ 3 h 4"/>
                <a:gd name="T42" fmla="*/ 0 w 8"/>
                <a:gd name="T4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4">
                  <a:moveTo>
                    <a:pt x="0" y="3"/>
                  </a:moveTo>
                  <a:cubicBezTo>
                    <a:pt x="1" y="3"/>
                    <a:pt x="0" y="4"/>
                    <a:pt x="0" y="4"/>
                  </a:cubicBezTo>
                  <a:cubicBezTo>
                    <a:pt x="0" y="4"/>
                    <a:pt x="1" y="4"/>
                    <a:pt x="1" y="4"/>
                  </a:cubicBezTo>
                  <a:cubicBezTo>
                    <a:pt x="2" y="4"/>
                    <a:pt x="2" y="4"/>
                    <a:pt x="3" y="4"/>
                  </a:cubicBezTo>
                  <a:cubicBezTo>
                    <a:pt x="3" y="4"/>
                    <a:pt x="4" y="4"/>
                    <a:pt x="4" y="4"/>
                  </a:cubicBezTo>
                  <a:cubicBezTo>
                    <a:pt x="4" y="4"/>
                    <a:pt x="4" y="3"/>
                    <a:pt x="5" y="3"/>
                  </a:cubicBezTo>
                  <a:cubicBezTo>
                    <a:pt x="5" y="3"/>
                    <a:pt x="5" y="3"/>
                    <a:pt x="5" y="3"/>
                  </a:cubicBezTo>
                  <a:cubicBezTo>
                    <a:pt x="6" y="3"/>
                    <a:pt x="6" y="3"/>
                    <a:pt x="7" y="2"/>
                  </a:cubicBezTo>
                  <a:cubicBezTo>
                    <a:pt x="7" y="2"/>
                    <a:pt x="7" y="2"/>
                    <a:pt x="7" y="1"/>
                  </a:cubicBezTo>
                  <a:cubicBezTo>
                    <a:pt x="8" y="1"/>
                    <a:pt x="8" y="1"/>
                    <a:pt x="8" y="1"/>
                  </a:cubicBezTo>
                  <a:cubicBezTo>
                    <a:pt x="8" y="0"/>
                    <a:pt x="7" y="0"/>
                    <a:pt x="7" y="0"/>
                  </a:cubicBezTo>
                  <a:cubicBezTo>
                    <a:pt x="6" y="0"/>
                    <a:pt x="6" y="1"/>
                    <a:pt x="6" y="1"/>
                  </a:cubicBezTo>
                  <a:cubicBezTo>
                    <a:pt x="6" y="1"/>
                    <a:pt x="6" y="1"/>
                    <a:pt x="6" y="1"/>
                  </a:cubicBezTo>
                  <a:cubicBezTo>
                    <a:pt x="5" y="1"/>
                    <a:pt x="5" y="0"/>
                    <a:pt x="5" y="0"/>
                  </a:cubicBezTo>
                  <a:cubicBezTo>
                    <a:pt x="5" y="0"/>
                    <a:pt x="5" y="0"/>
                    <a:pt x="4" y="0"/>
                  </a:cubicBezTo>
                  <a:cubicBezTo>
                    <a:pt x="4" y="0"/>
                    <a:pt x="3" y="0"/>
                    <a:pt x="3" y="0"/>
                  </a:cubicBezTo>
                  <a:cubicBezTo>
                    <a:pt x="2" y="0"/>
                    <a:pt x="2" y="0"/>
                    <a:pt x="2" y="0"/>
                  </a:cubicBezTo>
                  <a:cubicBezTo>
                    <a:pt x="1" y="1"/>
                    <a:pt x="1" y="1"/>
                    <a:pt x="1" y="1"/>
                  </a:cubicBezTo>
                  <a:cubicBezTo>
                    <a:pt x="1" y="1"/>
                    <a:pt x="1" y="1"/>
                    <a:pt x="1" y="1"/>
                  </a:cubicBezTo>
                  <a:cubicBezTo>
                    <a:pt x="1" y="1"/>
                    <a:pt x="0" y="1"/>
                    <a:pt x="0" y="2"/>
                  </a:cubicBezTo>
                  <a:cubicBezTo>
                    <a:pt x="0" y="2"/>
                    <a:pt x="0" y="2"/>
                    <a:pt x="0" y="3"/>
                  </a:cubicBezTo>
                  <a:cubicBezTo>
                    <a:pt x="0" y="3"/>
                    <a:pt x="0" y="3"/>
                    <a:pt x="0"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08" name="Freeform 198"/>
            <p:cNvSpPr>
              <a:spLocks/>
            </p:cNvSpPr>
            <p:nvPr/>
          </p:nvSpPr>
          <p:spPr bwMode="auto">
            <a:xfrm>
              <a:off x="6059800" y="2731300"/>
              <a:ext cx="82596" cy="33113"/>
            </a:xfrm>
            <a:custGeom>
              <a:avLst/>
              <a:gdLst>
                <a:gd name="T0" fmla="*/ 2 w 5"/>
                <a:gd name="T1" fmla="*/ 2 h 2"/>
                <a:gd name="T2" fmla="*/ 4 w 5"/>
                <a:gd name="T3" fmla="*/ 1 h 2"/>
                <a:gd name="T4" fmla="*/ 4 w 5"/>
                <a:gd name="T5" fmla="*/ 1 h 2"/>
                <a:gd name="T6" fmla="*/ 5 w 5"/>
                <a:gd name="T7" fmla="*/ 1 h 2"/>
                <a:gd name="T8" fmla="*/ 4 w 5"/>
                <a:gd name="T9" fmla="*/ 0 h 2"/>
                <a:gd name="T10" fmla="*/ 4 w 5"/>
                <a:gd name="T11" fmla="*/ 0 h 2"/>
                <a:gd name="T12" fmla="*/ 3 w 5"/>
                <a:gd name="T13" fmla="*/ 0 h 2"/>
                <a:gd name="T14" fmla="*/ 1 w 5"/>
                <a:gd name="T15" fmla="*/ 0 h 2"/>
                <a:gd name="T16" fmla="*/ 0 w 5"/>
                <a:gd name="T17" fmla="*/ 0 h 2"/>
                <a:gd name="T18" fmla="*/ 0 w 5"/>
                <a:gd name="T19" fmla="*/ 1 h 2"/>
                <a:gd name="T20" fmla="*/ 0 w 5"/>
                <a:gd name="T21" fmla="*/ 1 h 2"/>
                <a:gd name="T22" fmla="*/ 1 w 5"/>
                <a:gd name="T23" fmla="*/ 2 h 2"/>
                <a:gd name="T24" fmla="*/ 2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2" y="2"/>
                  </a:moveTo>
                  <a:cubicBezTo>
                    <a:pt x="3" y="2"/>
                    <a:pt x="3" y="2"/>
                    <a:pt x="4" y="1"/>
                  </a:cubicBezTo>
                  <a:cubicBezTo>
                    <a:pt x="4" y="1"/>
                    <a:pt x="4" y="1"/>
                    <a:pt x="4" y="1"/>
                  </a:cubicBezTo>
                  <a:cubicBezTo>
                    <a:pt x="4" y="1"/>
                    <a:pt x="5" y="1"/>
                    <a:pt x="5" y="1"/>
                  </a:cubicBezTo>
                  <a:cubicBezTo>
                    <a:pt x="5" y="0"/>
                    <a:pt x="5" y="0"/>
                    <a:pt x="4" y="0"/>
                  </a:cubicBezTo>
                  <a:cubicBezTo>
                    <a:pt x="4" y="0"/>
                    <a:pt x="4" y="0"/>
                    <a:pt x="4" y="0"/>
                  </a:cubicBezTo>
                  <a:cubicBezTo>
                    <a:pt x="3" y="0"/>
                    <a:pt x="3" y="0"/>
                    <a:pt x="3" y="0"/>
                  </a:cubicBezTo>
                  <a:cubicBezTo>
                    <a:pt x="2" y="0"/>
                    <a:pt x="2" y="0"/>
                    <a:pt x="1" y="0"/>
                  </a:cubicBezTo>
                  <a:cubicBezTo>
                    <a:pt x="1" y="0"/>
                    <a:pt x="1" y="0"/>
                    <a:pt x="0" y="0"/>
                  </a:cubicBezTo>
                  <a:cubicBezTo>
                    <a:pt x="0" y="0"/>
                    <a:pt x="0" y="0"/>
                    <a:pt x="0" y="1"/>
                  </a:cubicBezTo>
                  <a:cubicBezTo>
                    <a:pt x="0" y="1"/>
                    <a:pt x="0" y="1"/>
                    <a:pt x="0" y="1"/>
                  </a:cubicBezTo>
                  <a:cubicBezTo>
                    <a:pt x="0" y="2"/>
                    <a:pt x="1" y="2"/>
                    <a:pt x="1" y="2"/>
                  </a:cubicBezTo>
                  <a:cubicBezTo>
                    <a:pt x="2" y="2"/>
                    <a:pt x="2" y="2"/>
                    <a:pt x="2"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09" name="Freeform 199"/>
            <p:cNvSpPr>
              <a:spLocks/>
            </p:cNvSpPr>
            <p:nvPr/>
          </p:nvSpPr>
          <p:spPr bwMode="auto">
            <a:xfrm>
              <a:off x="5977203" y="2780969"/>
              <a:ext cx="199203" cy="80417"/>
            </a:xfrm>
            <a:custGeom>
              <a:avLst/>
              <a:gdLst>
                <a:gd name="T0" fmla="*/ 3 w 12"/>
                <a:gd name="T1" fmla="*/ 1 h 5"/>
                <a:gd name="T2" fmla="*/ 2 w 12"/>
                <a:gd name="T3" fmla="*/ 1 h 5"/>
                <a:gd name="T4" fmla="*/ 2 w 12"/>
                <a:gd name="T5" fmla="*/ 2 h 5"/>
                <a:gd name="T6" fmla="*/ 1 w 12"/>
                <a:gd name="T7" fmla="*/ 2 h 5"/>
                <a:gd name="T8" fmla="*/ 0 w 12"/>
                <a:gd name="T9" fmla="*/ 3 h 5"/>
                <a:gd name="T10" fmla="*/ 0 w 12"/>
                <a:gd name="T11" fmla="*/ 4 h 5"/>
                <a:gd name="T12" fmla="*/ 0 w 12"/>
                <a:gd name="T13" fmla="*/ 5 h 5"/>
                <a:gd name="T14" fmla="*/ 1 w 12"/>
                <a:gd name="T15" fmla="*/ 5 h 5"/>
                <a:gd name="T16" fmla="*/ 2 w 12"/>
                <a:gd name="T17" fmla="*/ 5 h 5"/>
                <a:gd name="T18" fmla="*/ 3 w 12"/>
                <a:gd name="T19" fmla="*/ 4 h 5"/>
                <a:gd name="T20" fmla="*/ 3 w 12"/>
                <a:gd name="T21" fmla="*/ 4 h 5"/>
                <a:gd name="T22" fmla="*/ 4 w 12"/>
                <a:gd name="T23" fmla="*/ 3 h 5"/>
                <a:gd name="T24" fmla="*/ 5 w 12"/>
                <a:gd name="T25" fmla="*/ 3 h 5"/>
                <a:gd name="T26" fmla="*/ 6 w 12"/>
                <a:gd name="T27" fmla="*/ 3 h 5"/>
                <a:gd name="T28" fmla="*/ 7 w 12"/>
                <a:gd name="T29" fmla="*/ 3 h 5"/>
                <a:gd name="T30" fmla="*/ 8 w 12"/>
                <a:gd name="T31" fmla="*/ 3 h 5"/>
                <a:gd name="T32" fmla="*/ 9 w 12"/>
                <a:gd name="T33" fmla="*/ 2 h 5"/>
                <a:gd name="T34" fmla="*/ 10 w 12"/>
                <a:gd name="T35" fmla="*/ 2 h 5"/>
                <a:gd name="T36" fmla="*/ 11 w 12"/>
                <a:gd name="T37" fmla="*/ 1 h 5"/>
                <a:gd name="T38" fmla="*/ 12 w 12"/>
                <a:gd name="T39" fmla="*/ 0 h 5"/>
                <a:gd name="T40" fmla="*/ 12 w 12"/>
                <a:gd name="T41" fmla="*/ 0 h 5"/>
                <a:gd name="T42" fmla="*/ 11 w 12"/>
                <a:gd name="T43" fmla="*/ 0 h 5"/>
                <a:gd name="T44" fmla="*/ 10 w 12"/>
                <a:gd name="T45" fmla="*/ 0 h 5"/>
                <a:gd name="T46" fmla="*/ 9 w 12"/>
                <a:gd name="T47" fmla="*/ 0 h 5"/>
                <a:gd name="T48" fmla="*/ 8 w 12"/>
                <a:gd name="T49" fmla="*/ 0 h 5"/>
                <a:gd name="T50" fmla="*/ 6 w 12"/>
                <a:gd name="T51" fmla="*/ 0 h 5"/>
                <a:gd name="T52" fmla="*/ 5 w 12"/>
                <a:gd name="T53" fmla="*/ 0 h 5"/>
                <a:gd name="T54" fmla="*/ 3 w 12"/>
                <a:gd name="T5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5">
                  <a:moveTo>
                    <a:pt x="3" y="1"/>
                  </a:moveTo>
                  <a:cubicBezTo>
                    <a:pt x="3" y="1"/>
                    <a:pt x="3" y="1"/>
                    <a:pt x="2" y="1"/>
                  </a:cubicBezTo>
                  <a:cubicBezTo>
                    <a:pt x="2" y="1"/>
                    <a:pt x="2" y="2"/>
                    <a:pt x="2" y="2"/>
                  </a:cubicBezTo>
                  <a:cubicBezTo>
                    <a:pt x="1" y="2"/>
                    <a:pt x="1" y="2"/>
                    <a:pt x="1" y="2"/>
                  </a:cubicBezTo>
                  <a:cubicBezTo>
                    <a:pt x="0" y="2"/>
                    <a:pt x="1" y="3"/>
                    <a:pt x="0" y="3"/>
                  </a:cubicBezTo>
                  <a:cubicBezTo>
                    <a:pt x="0" y="4"/>
                    <a:pt x="0" y="4"/>
                    <a:pt x="0" y="4"/>
                  </a:cubicBezTo>
                  <a:cubicBezTo>
                    <a:pt x="0" y="4"/>
                    <a:pt x="0" y="5"/>
                    <a:pt x="0" y="5"/>
                  </a:cubicBezTo>
                  <a:cubicBezTo>
                    <a:pt x="1" y="5"/>
                    <a:pt x="1" y="5"/>
                    <a:pt x="1" y="5"/>
                  </a:cubicBezTo>
                  <a:cubicBezTo>
                    <a:pt x="2" y="5"/>
                    <a:pt x="2" y="5"/>
                    <a:pt x="2" y="5"/>
                  </a:cubicBezTo>
                  <a:cubicBezTo>
                    <a:pt x="3" y="5"/>
                    <a:pt x="3" y="5"/>
                    <a:pt x="3" y="4"/>
                  </a:cubicBezTo>
                  <a:cubicBezTo>
                    <a:pt x="3" y="4"/>
                    <a:pt x="3" y="4"/>
                    <a:pt x="3" y="4"/>
                  </a:cubicBezTo>
                  <a:cubicBezTo>
                    <a:pt x="4" y="3"/>
                    <a:pt x="4" y="3"/>
                    <a:pt x="4" y="3"/>
                  </a:cubicBezTo>
                  <a:cubicBezTo>
                    <a:pt x="4" y="3"/>
                    <a:pt x="4" y="3"/>
                    <a:pt x="5" y="3"/>
                  </a:cubicBezTo>
                  <a:cubicBezTo>
                    <a:pt x="5" y="3"/>
                    <a:pt x="5" y="3"/>
                    <a:pt x="6" y="3"/>
                  </a:cubicBezTo>
                  <a:cubicBezTo>
                    <a:pt x="6" y="3"/>
                    <a:pt x="6" y="3"/>
                    <a:pt x="7" y="3"/>
                  </a:cubicBezTo>
                  <a:cubicBezTo>
                    <a:pt x="7" y="3"/>
                    <a:pt x="7" y="3"/>
                    <a:pt x="8" y="3"/>
                  </a:cubicBezTo>
                  <a:cubicBezTo>
                    <a:pt x="8" y="3"/>
                    <a:pt x="8" y="3"/>
                    <a:pt x="9" y="2"/>
                  </a:cubicBezTo>
                  <a:cubicBezTo>
                    <a:pt x="9" y="2"/>
                    <a:pt x="9" y="2"/>
                    <a:pt x="10" y="2"/>
                  </a:cubicBezTo>
                  <a:cubicBezTo>
                    <a:pt x="10" y="2"/>
                    <a:pt x="11" y="2"/>
                    <a:pt x="11" y="1"/>
                  </a:cubicBezTo>
                  <a:cubicBezTo>
                    <a:pt x="12" y="1"/>
                    <a:pt x="12" y="1"/>
                    <a:pt x="12" y="0"/>
                  </a:cubicBezTo>
                  <a:cubicBezTo>
                    <a:pt x="12" y="0"/>
                    <a:pt x="12" y="0"/>
                    <a:pt x="12" y="0"/>
                  </a:cubicBezTo>
                  <a:cubicBezTo>
                    <a:pt x="11" y="0"/>
                    <a:pt x="11" y="0"/>
                    <a:pt x="11" y="0"/>
                  </a:cubicBezTo>
                  <a:cubicBezTo>
                    <a:pt x="10" y="0"/>
                    <a:pt x="10" y="0"/>
                    <a:pt x="10" y="0"/>
                  </a:cubicBezTo>
                  <a:cubicBezTo>
                    <a:pt x="9" y="0"/>
                    <a:pt x="9" y="0"/>
                    <a:pt x="9" y="0"/>
                  </a:cubicBezTo>
                  <a:cubicBezTo>
                    <a:pt x="8" y="0"/>
                    <a:pt x="8" y="0"/>
                    <a:pt x="8" y="0"/>
                  </a:cubicBezTo>
                  <a:cubicBezTo>
                    <a:pt x="7" y="0"/>
                    <a:pt x="7" y="0"/>
                    <a:pt x="6" y="0"/>
                  </a:cubicBezTo>
                  <a:cubicBezTo>
                    <a:pt x="5" y="0"/>
                    <a:pt x="5" y="0"/>
                    <a:pt x="5" y="0"/>
                  </a:cubicBezTo>
                  <a:cubicBezTo>
                    <a:pt x="4" y="1"/>
                    <a:pt x="4" y="1"/>
                    <a:pt x="3"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10" name="Freeform 200"/>
            <p:cNvSpPr>
              <a:spLocks/>
            </p:cNvSpPr>
            <p:nvPr/>
          </p:nvSpPr>
          <p:spPr bwMode="auto">
            <a:xfrm>
              <a:off x="6142396" y="2617770"/>
              <a:ext cx="82596" cy="33113"/>
            </a:xfrm>
            <a:custGeom>
              <a:avLst/>
              <a:gdLst>
                <a:gd name="T0" fmla="*/ 1 w 5"/>
                <a:gd name="T1" fmla="*/ 1 h 2"/>
                <a:gd name="T2" fmla="*/ 2 w 5"/>
                <a:gd name="T3" fmla="*/ 1 h 2"/>
                <a:gd name="T4" fmla="*/ 2 w 5"/>
                <a:gd name="T5" fmla="*/ 1 h 2"/>
                <a:gd name="T6" fmla="*/ 4 w 5"/>
                <a:gd name="T7" fmla="*/ 1 h 2"/>
                <a:gd name="T8" fmla="*/ 5 w 5"/>
                <a:gd name="T9" fmla="*/ 1 h 2"/>
                <a:gd name="T10" fmla="*/ 5 w 5"/>
                <a:gd name="T11" fmla="*/ 1 h 2"/>
                <a:gd name="T12" fmla="*/ 5 w 5"/>
                <a:gd name="T13" fmla="*/ 0 h 2"/>
                <a:gd name="T14" fmla="*/ 4 w 5"/>
                <a:gd name="T15" fmla="*/ 0 h 2"/>
                <a:gd name="T16" fmla="*/ 3 w 5"/>
                <a:gd name="T17" fmla="*/ 0 h 2"/>
                <a:gd name="T18" fmla="*/ 2 w 5"/>
                <a:gd name="T19" fmla="*/ 0 h 2"/>
                <a:gd name="T20" fmla="*/ 1 w 5"/>
                <a:gd name="T21" fmla="*/ 0 h 2"/>
                <a:gd name="T22" fmla="*/ 1 w 5"/>
                <a:gd name="T23" fmla="*/ 0 h 2"/>
                <a:gd name="T24" fmla="*/ 1 w 5"/>
                <a:gd name="T25" fmla="*/ 1 h 2"/>
                <a:gd name="T26" fmla="*/ 1 w 5"/>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1" y="1"/>
                  </a:moveTo>
                  <a:cubicBezTo>
                    <a:pt x="1" y="1"/>
                    <a:pt x="1" y="1"/>
                    <a:pt x="2" y="1"/>
                  </a:cubicBezTo>
                  <a:cubicBezTo>
                    <a:pt x="2" y="1"/>
                    <a:pt x="2" y="1"/>
                    <a:pt x="2" y="1"/>
                  </a:cubicBezTo>
                  <a:cubicBezTo>
                    <a:pt x="3" y="2"/>
                    <a:pt x="3" y="2"/>
                    <a:pt x="4" y="1"/>
                  </a:cubicBezTo>
                  <a:cubicBezTo>
                    <a:pt x="4" y="1"/>
                    <a:pt x="5" y="2"/>
                    <a:pt x="5" y="1"/>
                  </a:cubicBezTo>
                  <a:cubicBezTo>
                    <a:pt x="5" y="1"/>
                    <a:pt x="5" y="1"/>
                    <a:pt x="5" y="1"/>
                  </a:cubicBezTo>
                  <a:cubicBezTo>
                    <a:pt x="5" y="0"/>
                    <a:pt x="5" y="0"/>
                    <a:pt x="5" y="0"/>
                  </a:cubicBezTo>
                  <a:cubicBezTo>
                    <a:pt x="4" y="0"/>
                    <a:pt x="4" y="0"/>
                    <a:pt x="4" y="0"/>
                  </a:cubicBezTo>
                  <a:cubicBezTo>
                    <a:pt x="3" y="0"/>
                    <a:pt x="3" y="0"/>
                    <a:pt x="3" y="0"/>
                  </a:cubicBezTo>
                  <a:cubicBezTo>
                    <a:pt x="2" y="0"/>
                    <a:pt x="2" y="0"/>
                    <a:pt x="2" y="0"/>
                  </a:cubicBezTo>
                  <a:cubicBezTo>
                    <a:pt x="2" y="0"/>
                    <a:pt x="1" y="0"/>
                    <a:pt x="1" y="0"/>
                  </a:cubicBezTo>
                  <a:cubicBezTo>
                    <a:pt x="1" y="0"/>
                    <a:pt x="1" y="0"/>
                    <a:pt x="1" y="0"/>
                  </a:cubicBezTo>
                  <a:cubicBezTo>
                    <a:pt x="0" y="0"/>
                    <a:pt x="0" y="1"/>
                    <a:pt x="1" y="1"/>
                  </a:cubicBezTo>
                  <a:cubicBezTo>
                    <a:pt x="1" y="1"/>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11" name="Freeform 201"/>
            <p:cNvSpPr>
              <a:spLocks/>
            </p:cNvSpPr>
            <p:nvPr/>
          </p:nvSpPr>
          <p:spPr bwMode="auto">
            <a:xfrm>
              <a:off x="6159400" y="2650883"/>
              <a:ext cx="82596" cy="16557"/>
            </a:xfrm>
            <a:custGeom>
              <a:avLst/>
              <a:gdLst>
                <a:gd name="T0" fmla="*/ 3 w 5"/>
                <a:gd name="T1" fmla="*/ 0 h 1"/>
                <a:gd name="T2" fmla="*/ 1 w 5"/>
                <a:gd name="T3" fmla="*/ 0 h 1"/>
                <a:gd name="T4" fmla="*/ 1 w 5"/>
                <a:gd name="T5" fmla="*/ 0 h 1"/>
                <a:gd name="T6" fmla="*/ 1 w 5"/>
                <a:gd name="T7" fmla="*/ 1 h 1"/>
                <a:gd name="T8" fmla="*/ 2 w 5"/>
                <a:gd name="T9" fmla="*/ 1 h 1"/>
                <a:gd name="T10" fmla="*/ 2 w 5"/>
                <a:gd name="T11" fmla="*/ 1 h 1"/>
                <a:gd name="T12" fmla="*/ 3 w 5"/>
                <a:gd name="T13" fmla="*/ 1 h 1"/>
                <a:gd name="T14" fmla="*/ 5 w 5"/>
                <a:gd name="T15" fmla="*/ 1 h 1"/>
                <a:gd name="T16" fmla="*/ 5 w 5"/>
                <a:gd name="T17" fmla="*/ 0 h 1"/>
                <a:gd name="T18" fmla="*/ 4 w 5"/>
                <a:gd name="T19" fmla="*/ 0 h 1"/>
                <a:gd name="T20" fmla="*/ 3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3" y="0"/>
                  </a:moveTo>
                  <a:cubicBezTo>
                    <a:pt x="2" y="0"/>
                    <a:pt x="2" y="0"/>
                    <a:pt x="1" y="0"/>
                  </a:cubicBezTo>
                  <a:cubicBezTo>
                    <a:pt x="1" y="0"/>
                    <a:pt x="1" y="0"/>
                    <a:pt x="1" y="0"/>
                  </a:cubicBezTo>
                  <a:cubicBezTo>
                    <a:pt x="0" y="0"/>
                    <a:pt x="1" y="1"/>
                    <a:pt x="1" y="1"/>
                  </a:cubicBezTo>
                  <a:cubicBezTo>
                    <a:pt x="1" y="1"/>
                    <a:pt x="1" y="1"/>
                    <a:pt x="2" y="1"/>
                  </a:cubicBezTo>
                  <a:cubicBezTo>
                    <a:pt x="2" y="1"/>
                    <a:pt x="2" y="1"/>
                    <a:pt x="2" y="1"/>
                  </a:cubicBezTo>
                  <a:cubicBezTo>
                    <a:pt x="3" y="1"/>
                    <a:pt x="3" y="1"/>
                    <a:pt x="3" y="1"/>
                  </a:cubicBezTo>
                  <a:cubicBezTo>
                    <a:pt x="4" y="1"/>
                    <a:pt x="4" y="1"/>
                    <a:pt x="5" y="1"/>
                  </a:cubicBezTo>
                  <a:cubicBezTo>
                    <a:pt x="5" y="1"/>
                    <a:pt x="5" y="0"/>
                    <a:pt x="5" y="0"/>
                  </a:cubicBezTo>
                  <a:cubicBezTo>
                    <a:pt x="5" y="0"/>
                    <a:pt x="4" y="0"/>
                    <a:pt x="4" y="0"/>
                  </a:cubicBezTo>
                  <a:cubicBezTo>
                    <a:pt x="4" y="0"/>
                    <a:pt x="3" y="0"/>
                    <a:pt x="3"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12" name="Freeform 202"/>
            <p:cNvSpPr>
              <a:spLocks/>
            </p:cNvSpPr>
            <p:nvPr/>
          </p:nvSpPr>
          <p:spPr bwMode="auto">
            <a:xfrm>
              <a:off x="6108386" y="2667438"/>
              <a:ext cx="429987" cy="113530"/>
            </a:xfrm>
            <a:custGeom>
              <a:avLst/>
              <a:gdLst>
                <a:gd name="T0" fmla="*/ 1 w 26"/>
                <a:gd name="T1" fmla="*/ 2 h 7"/>
                <a:gd name="T2" fmla="*/ 2 w 26"/>
                <a:gd name="T3" fmla="*/ 2 h 7"/>
                <a:gd name="T4" fmla="*/ 4 w 26"/>
                <a:gd name="T5" fmla="*/ 2 h 7"/>
                <a:gd name="T6" fmla="*/ 5 w 26"/>
                <a:gd name="T7" fmla="*/ 2 h 7"/>
                <a:gd name="T8" fmla="*/ 5 w 26"/>
                <a:gd name="T9" fmla="*/ 2 h 7"/>
                <a:gd name="T10" fmla="*/ 5 w 26"/>
                <a:gd name="T11" fmla="*/ 3 h 7"/>
                <a:gd name="T12" fmla="*/ 5 w 26"/>
                <a:gd name="T13" fmla="*/ 4 h 7"/>
                <a:gd name="T14" fmla="*/ 4 w 26"/>
                <a:gd name="T15" fmla="*/ 4 h 7"/>
                <a:gd name="T16" fmla="*/ 4 w 26"/>
                <a:gd name="T17" fmla="*/ 5 h 7"/>
                <a:gd name="T18" fmla="*/ 4 w 26"/>
                <a:gd name="T19" fmla="*/ 5 h 7"/>
                <a:gd name="T20" fmla="*/ 5 w 26"/>
                <a:gd name="T21" fmla="*/ 5 h 7"/>
                <a:gd name="T22" fmla="*/ 6 w 26"/>
                <a:gd name="T23" fmla="*/ 6 h 7"/>
                <a:gd name="T24" fmla="*/ 7 w 26"/>
                <a:gd name="T25" fmla="*/ 6 h 7"/>
                <a:gd name="T26" fmla="*/ 8 w 26"/>
                <a:gd name="T27" fmla="*/ 5 h 7"/>
                <a:gd name="T28" fmla="*/ 9 w 26"/>
                <a:gd name="T29" fmla="*/ 5 h 7"/>
                <a:gd name="T30" fmla="*/ 9 w 26"/>
                <a:gd name="T31" fmla="*/ 6 h 7"/>
                <a:gd name="T32" fmla="*/ 10 w 26"/>
                <a:gd name="T33" fmla="*/ 6 h 7"/>
                <a:gd name="T34" fmla="*/ 12 w 26"/>
                <a:gd name="T35" fmla="*/ 6 h 7"/>
                <a:gd name="T36" fmla="*/ 13 w 26"/>
                <a:gd name="T37" fmla="*/ 5 h 7"/>
                <a:gd name="T38" fmla="*/ 15 w 26"/>
                <a:gd name="T39" fmla="*/ 6 h 7"/>
                <a:gd name="T40" fmla="*/ 16 w 26"/>
                <a:gd name="T41" fmla="*/ 6 h 7"/>
                <a:gd name="T42" fmla="*/ 17 w 26"/>
                <a:gd name="T43" fmla="*/ 5 h 7"/>
                <a:gd name="T44" fmla="*/ 18 w 26"/>
                <a:gd name="T45" fmla="*/ 6 h 7"/>
                <a:gd name="T46" fmla="*/ 19 w 26"/>
                <a:gd name="T47" fmla="*/ 6 h 7"/>
                <a:gd name="T48" fmla="*/ 21 w 26"/>
                <a:gd name="T49" fmla="*/ 7 h 7"/>
                <a:gd name="T50" fmla="*/ 22 w 26"/>
                <a:gd name="T51" fmla="*/ 6 h 7"/>
                <a:gd name="T52" fmla="*/ 23 w 26"/>
                <a:gd name="T53" fmla="*/ 6 h 7"/>
                <a:gd name="T54" fmla="*/ 24 w 26"/>
                <a:gd name="T55" fmla="*/ 6 h 7"/>
                <a:gd name="T56" fmla="*/ 25 w 26"/>
                <a:gd name="T57" fmla="*/ 5 h 7"/>
                <a:gd name="T58" fmla="*/ 25 w 26"/>
                <a:gd name="T59" fmla="*/ 5 h 7"/>
                <a:gd name="T60" fmla="*/ 26 w 26"/>
                <a:gd name="T61" fmla="*/ 4 h 7"/>
                <a:gd name="T62" fmla="*/ 25 w 26"/>
                <a:gd name="T63" fmla="*/ 3 h 7"/>
                <a:gd name="T64" fmla="*/ 24 w 26"/>
                <a:gd name="T65" fmla="*/ 3 h 7"/>
                <a:gd name="T66" fmla="*/ 23 w 26"/>
                <a:gd name="T67" fmla="*/ 3 h 7"/>
                <a:gd name="T68" fmla="*/ 22 w 26"/>
                <a:gd name="T69" fmla="*/ 3 h 7"/>
                <a:gd name="T70" fmla="*/ 21 w 26"/>
                <a:gd name="T71" fmla="*/ 3 h 7"/>
                <a:gd name="T72" fmla="*/ 20 w 26"/>
                <a:gd name="T73" fmla="*/ 3 h 7"/>
                <a:gd name="T74" fmla="*/ 19 w 26"/>
                <a:gd name="T75" fmla="*/ 3 h 7"/>
                <a:gd name="T76" fmla="*/ 18 w 26"/>
                <a:gd name="T77" fmla="*/ 3 h 7"/>
                <a:gd name="T78" fmla="*/ 16 w 26"/>
                <a:gd name="T79" fmla="*/ 3 h 7"/>
                <a:gd name="T80" fmla="*/ 15 w 26"/>
                <a:gd name="T81" fmla="*/ 4 h 7"/>
                <a:gd name="T82" fmla="*/ 13 w 26"/>
                <a:gd name="T83" fmla="*/ 4 h 7"/>
                <a:gd name="T84" fmla="*/ 12 w 26"/>
                <a:gd name="T85" fmla="*/ 3 h 7"/>
                <a:gd name="T86" fmla="*/ 11 w 26"/>
                <a:gd name="T87" fmla="*/ 3 h 7"/>
                <a:gd name="T88" fmla="*/ 10 w 26"/>
                <a:gd name="T89" fmla="*/ 4 h 7"/>
                <a:gd name="T90" fmla="*/ 10 w 26"/>
                <a:gd name="T91" fmla="*/ 3 h 7"/>
                <a:gd name="T92" fmla="*/ 10 w 26"/>
                <a:gd name="T93" fmla="*/ 3 h 7"/>
                <a:gd name="T94" fmla="*/ 11 w 26"/>
                <a:gd name="T95" fmla="*/ 2 h 7"/>
                <a:gd name="T96" fmla="*/ 10 w 26"/>
                <a:gd name="T97" fmla="*/ 2 h 7"/>
                <a:gd name="T98" fmla="*/ 9 w 26"/>
                <a:gd name="T99" fmla="*/ 1 h 7"/>
                <a:gd name="T100" fmla="*/ 8 w 26"/>
                <a:gd name="T101" fmla="*/ 1 h 7"/>
                <a:gd name="T102" fmla="*/ 6 w 26"/>
                <a:gd name="T103" fmla="*/ 1 h 7"/>
                <a:gd name="T104" fmla="*/ 6 w 26"/>
                <a:gd name="T105" fmla="*/ 1 h 7"/>
                <a:gd name="T106" fmla="*/ 5 w 26"/>
                <a:gd name="T107" fmla="*/ 1 h 7"/>
                <a:gd name="T108" fmla="*/ 3 w 26"/>
                <a:gd name="T109" fmla="*/ 1 h 7"/>
                <a:gd name="T110" fmla="*/ 2 w 26"/>
                <a:gd name="T111" fmla="*/ 1 h 7"/>
                <a:gd name="T112" fmla="*/ 1 w 26"/>
                <a:gd name="T113" fmla="*/ 1 h 7"/>
                <a:gd name="T114" fmla="*/ 0 w 26"/>
                <a:gd name="T115" fmla="*/ 1 h 7"/>
                <a:gd name="T116" fmla="*/ 1 w 26"/>
                <a:gd name="T1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7">
                  <a:moveTo>
                    <a:pt x="1" y="2"/>
                  </a:moveTo>
                  <a:cubicBezTo>
                    <a:pt x="1" y="2"/>
                    <a:pt x="2" y="2"/>
                    <a:pt x="2" y="2"/>
                  </a:cubicBezTo>
                  <a:cubicBezTo>
                    <a:pt x="3" y="2"/>
                    <a:pt x="3" y="2"/>
                    <a:pt x="4" y="2"/>
                  </a:cubicBezTo>
                  <a:cubicBezTo>
                    <a:pt x="4" y="2"/>
                    <a:pt x="4" y="2"/>
                    <a:pt x="5" y="2"/>
                  </a:cubicBezTo>
                  <a:cubicBezTo>
                    <a:pt x="5" y="2"/>
                    <a:pt x="5" y="2"/>
                    <a:pt x="5" y="2"/>
                  </a:cubicBezTo>
                  <a:cubicBezTo>
                    <a:pt x="6" y="2"/>
                    <a:pt x="5" y="3"/>
                    <a:pt x="5" y="3"/>
                  </a:cubicBezTo>
                  <a:cubicBezTo>
                    <a:pt x="5" y="3"/>
                    <a:pt x="5" y="3"/>
                    <a:pt x="5" y="4"/>
                  </a:cubicBezTo>
                  <a:cubicBezTo>
                    <a:pt x="5" y="4"/>
                    <a:pt x="4" y="4"/>
                    <a:pt x="4" y="4"/>
                  </a:cubicBezTo>
                  <a:cubicBezTo>
                    <a:pt x="4" y="4"/>
                    <a:pt x="3" y="5"/>
                    <a:pt x="4" y="5"/>
                  </a:cubicBezTo>
                  <a:cubicBezTo>
                    <a:pt x="4" y="5"/>
                    <a:pt x="4" y="5"/>
                    <a:pt x="4" y="5"/>
                  </a:cubicBezTo>
                  <a:cubicBezTo>
                    <a:pt x="5" y="5"/>
                    <a:pt x="5" y="5"/>
                    <a:pt x="5" y="5"/>
                  </a:cubicBezTo>
                  <a:cubicBezTo>
                    <a:pt x="6" y="5"/>
                    <a:pt x="6" y="6"/>
                    <a:pt x="6" y="6"/>
                  </a:cubicBezTo>
                  <a:cubicBezTo>
                    <a:pt x="7" y="6"/>
                    <a:pt x="7" y="6"/>
                    <a:pt x="7" y="6"/>
                  </a:cubicBezTo>
                  <a:cubicBezTo>
                    <a:pt x="8" y="6"/>
                    <a:pt x="8" y="5"/>
                    <a:pt x="8" y="5"/>
                  </a:cubicBezTo>
                  <a:cubicBezTo>
                    <a:pt x="9" y="5"/>
                    <a:pt x="9" y="5"/>
                    <a:pt x="9" y="5"/>
                  </a:cubicBezTo>
                  <a:cubicBezTo>
                    <a:pt x="9" y="6"/>
                    <a:pt x="9" y="6"/>
                    <a:pt x="9" y="6"/>
                  </a:cubicBezTo>
                  <a:cubicBezTo>
                    <a:pt x="9" y="7"/>
                    <a:pt x="10" y="6"/>
                    <a:pt x="10" y="6"/>
                  </a:cubicBezTo>
                  <a:cubicBezTo>
                    <a:pt x="11" y="6"/>
                    <a:pt x="12" y="6"/>
                    <a:pt x="12" y="6"/>
                  </a:cubicBezTo>
                  <a:cubicBezTo>
                    <a:pt x="13" y="6"/>
                    <a:pt x="13" y="5"/>
                    <a:pt x="13" y="5"/>
                  </a:cubicBezTo>
                  <a:cubicBezTo>
                    <a:pt x="14" y="5"/>
                    <a:pt x="14" y="6"/>
                    <a:pt x="15" y="6"/>
                  </a:cubicBezTo>
                  <a:cubicBezTo>
                    <a:pt x="15" y="6"/>
                    <a:pt x="15" y="6"/>
                    <a:pt x="16" y="6"/>
                  </a:cubicBezTo>
                  <a:cubicBezTo>
                    <a:pt x="16" y="6"/>
                    <a:pt x="17" y="5"/>
                    <a:pt x="17" y="5"/>
                  </a:cubicBezTo>
                  <a:cubicBezTo>
                    <a:pt x="18" y="5"/>
                    <a:pt x="18" y="5"/>
                    <a:pt x="18" y="6"/>
                  </a:cubicBezTo>
                  <a:cubicBezTo>
                    <a:pt x="19" y="6"/>
                    <a:pt x="19" y="6"/>
                    <a:pt x="19" y="6"/>
                  </a:cubicBezTo>
                  <a:cubicBezTo>
                    <a:pt x="19" y="7"/>
                    <a:pt x="20" y="7"/>
                    <a:pt x="21" y="7"/>
                  </a:cubicBezTo>
                  <a:cubicBezTo>
                    <a:pt x="21" y="7"/>
                    <a:pt x="21" y="7"/>
                    <a:pt x="22" y="6"/>
                  </a:cubicBezTo>
                  <a:cubicBezTo>
                    <a:pt x="22" y="6"/>
                    <a:pt x="23" y="6"/>
                    <a:pt x="23" y="6"/>
                  </a:cubicBezTo>
                  <a:cubicBezTo>
                    <a:pt x="23" y="6"/>
                    <a:pt x="24" y="6"/>
                    <a:pt x="24" y="6"/>
                  </a:cubicBezTo>
                  <a:cubicBezTo>
                    <a:pt x="24" y="6"/>
                    <a:pt x="24" y="5"/>
                    <a:pt x="25" y="5"/>
                  </a:cubicBezTo>
                  <a:cubicBezTo>
                    <a:pt x="25" y="5"/>
                    <a:pt x="25" y="5"/>
                    <a:pt x="25" y="5"/>
                  </a:cubicBezTo>
                  <a:cubicBezTo>
                    <a:pt x="26" y="5"/>
                    <a:pt x="26" y="5"/>
                    <a:pt x="26" y="4"/>
                  </a:cubicBezTo>
                  <a:cubicBezTo>
                    <a:pt x="25" y="4"/>
                    <a:pt x="25" y="4"/>
                    <a:pt x="25" y="3"/>
                  </a:cubicBezTo>
                  <a:cubicBezTo>
                    <a:pt x="25" y="3"/>
                    <a:pt x="24" y="3"/>
                    <a:pt x="24" y="3"/>
                  </a:cubicBezTo>
                  <a:cubicBezTo>
                    <a:pt x="24" y="3"/>
                    <a:pt x="23" y="3"/>
                    <a:pt x="23" y="3"/>
                  </a:cubicBezTo>
                  <a:cubicBezTo>
                    <a:pt x="22" y="3"/>
                    <a:pt x="22" y="3"/>
                    <a:pt x="22" y="3"/>
                  </a:cubicBezTo>
                  <a:cubicBezTo>
                    <a:pt x="21" y="3"/>
                    <a:pt x="21" y="3"/>
                    <a:pt x="21" y="3"/>
                  </a:cubicBezTo>
                  <a:cubicBezTo>
                    <a:pt x="20" y="3"/>
                    <a:pt x="20" y="3"/>
                    <a:pt x="20" y="3"/>
                  </a:cubicBezTo>
                  <a:cubicBezTo>
                    <a:pt x="20" y="3"/>
                    <a:pt x="19" y="3"/>
                    <a:pt x="19" y="3"/>
                  </a:cubicBezTo>
                  <a:cubicBezTo>
                    <a:pt x="18" y="3"/>
                    <a:pt x="18" y="3"/>
                    <a:pt x="18" y="3"/>
                  </a:cubicBezTo>
                  <a:cubicBezTo>
                    <a:pt x="17" y="4"/>
                    <a:pt x="17" y="3"/>
                    <a:pt x="16" y="3"/>
                  </a:cubicBezTo>
                  <a:cubicBezTo>
                    <a:pt x="15" y="4"/>
                    <a:pt x="15" y="4"/>
                    <a:pt x="15" y="4"/>
                  </a:cubicBezTo>
                  <a:cubicBezTo>
                    <a:pt x="14" y="4"/>
                    <a:pt x="14" y="4"/>
                    <a:pt x="13" y="4"/>
                  </a:cubicBezTo>
                  <a:cubicBezTo>
                    <a:pt x="13" y="4"/>
                    <a:pt x="13" y="3"/>
                    <a:pt x="12" y="3"/>
                  </a:cubicBezTo>
                  <a:cubicBezTo>
                    <a:pt x="12" y="3"/>
                    <a:pt x="11" y="3"/>
                    <a:pt x="11" y="3"/>
                  </a:cubicBezTo>
                  <a:cubicBezTo>
                    <a:pt x="11" y="4"/>
                    <a:pt x="11" y="4"/>
                    <a:pt x="10" y="4"/>
                  </a:cubicBezTo>
                  <a:cubicBezTo>
                    <a:pt x="10" y="4"/>
                    <a:pt x="10" y="4"/>
                    <a:pt x="10" y="3"/>
                  </a:cubicBezTo>
                  <a:cubicBezTo>
                    <a:pt x="10" y="3"/>
                    <a:pt x="10" y="3"/>
                    <a:pt x="10" y="3"/>
                  </a:cubicBezTo>
                  <a:cubicBezTo>
                    <a:pt x="10" y="2"/>
                    <a:pt x="11" y="2"/>
                    <a:pt x="11" y="2"/>
                  </a:cubicBezTo>
                  <a:cubicBezTo>
                    <a:pt x="11" y="2"/>
                    <a:pt x="10" y="2"/>
                    <a:pt x="10" y="2"/>
                  </a:cubicBezTo>
                  <a:cubicBezTo>
                    <a:pt x="10" y="2"/>
                    <a:pt x="9" y="1"/>
                    <a:pt x="9" y="1"/>
                  </a:cubicBezTo>
                  <a:cubicBezTo>
                    <a:pt x="9" y="1"/>
                    <a:pt x="8" y="1"/>
                    <a:pt x="8" y="1"/>
                  </a:cubicBezTo>
                  <a:cubicBezTo>
                    <a:pt x="7" y="1"/>
                    <a:pt x="7" y="1"/>
                    <a:pt x="6" y="1"/>
                  </a:cubicBezTo>
                  <a:cubicBezTo>
                    <a:pt x="6" y="1"/>
                    <a:pt x="6" y="1"/>
                    <a:pt x="6" y="1"/>
                  </a:cubicBezTo>
                  <a:cubicBezTo>
                    <a:pt x="5" y="1"/>
                    <a:pt x="5" y="1"/>
                    <a:pt x="5" y="1"/>
                  </a:cubicBezTo>
                  <a:cubicBezTo>
                    <a:pt x="4" y="1"/>
                    <a:pt x="4" y="1"/>
                    <a:pt x="3" y="1"/>
                  </a:cubicBezTo>
                  <a:cubicBezTo>
                    <a:pt x="3" y="1"/>
                    <a:pt x="3" y="1"/>
                    <a:pt x="2" y="1"/>
                  </a:cubicBezTo>
                  <a:cubicBezTo>
                    <a:pt x="2" y="1"/>
                    <a:pt x="1" y="0"/>
                    <a:pt x="1" y="1"/>
                  </a:cubicBezTo>
                  <a:cubicBezTo>
                    <a:pt x="0" y="1"/>
                    <a:pt x="0" y="1"/>
                    <a:pt x="0" y="1"/>
                  </a:cubicBezTo>
                  <a:cubicBezTo>
                    <a:pt x="0" y="2"/>
                    <a:pt x="0"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13" name="Freeform 203"/>
            <p:cNvSpPr>
              <a:spLocks/>
            </p:cNvSpPr>
            <p:nvPr/>
          </p:nvSpPr>
          <p:spPr bwMode="auto">
            <a:xfrm>
              <a:off x="6273578" y="2650883"/>
              <a:ext cx="68020" cy="16557"/>
            </a:xfrm>
            <a:custGeom>
              <a:avLst/>
              <a:gdLst>
                <a:gd name="T0" fmla="*/ 3 w 4"/>
                <a:gd name="T1" fmla="*/ 0 h 1"/>
                <a:gd name="T2" fmla="*/ 2 w 4"/>
                <a:gd name="T3" fmla="*/ 0 h 1"/>
                <a:gd name="T4" fmla="*/ 1 w 4"/>
                <a:gd name="T5" fmla="*/ 0 h 1"/>
                <a:gd name="T6" fmla="*/ 0 w 4"/>
                <a:gd name="T7" fmla="*/ 1 h 1"/>
                <a:gd name="T8" fmla="*/ 1 w 4"/>
                <a:gd name="T9" fmla="*/ 1 h 1"/>
                <a:gd name="T10" fmla="*/ 2 w 4"/>
                <a:gd name="T11" fmla="*/ 1 h 1"/>
                <a:gd name="T12" fmla="*/ 3 w 4"/>
                <a:gd name="T13" fmla="*/ 1 h 1"/>
                <a:gd name="T14" fmla="*/ 3 w 4"/>
                <a:gd name="T15" fmla="*/ 1 h 1"/>
                <a:gd name="T16" fmla="*/ 4 w 4"/>
                <a:gd name="T17" fmla="*/ 0 h 1"/>
                <a:gd name="T18" fmla="*/ 3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3" y="0"/>
                  </a:moveTo>
                  <a:cubicBezTo>
                    <a:pt x="2" y="0"/>
                    <a:pt x="2" y="0"/>
                    <a:pt x="2" y="0"/>
                  </a:cubicBezTo>
                  <a:cubicBezTo>
                    <a:pt x="2" y="0"/>
                    <a:pt x="1" y="0"/>
                    <a:pt x="1" y="0"/>
                  </a:cubicBezTo>
                  <a:cubicBezTo>
                    <a:pt x="1" y="0"/>
                    <a:pt x="0" y="0"/>
                    <a:pt x="0" y="1"/>
                  </a:cubicBezTo>
                  <a:cubicBezTo>
                    <a:pt x="0" y="1"/>
                    <a:pt x="1" y="1"/>
                    <a:pt x="1" y="1"/>
                  </a:cubicBezTo>
                  <a:cubicBezTo>
                    <a:pt x="2" y="1"/>
                    <a:pt x="2" y="1"/>
                    <a:pt x="2" y="1"/>
                  </a:cubicBezTo>
                  <a:cubicBezTo>
                    <a:pt x="2" y="1"/>
                    <a:pt x="2" y="1"/>
                    <a:pt x="3" y="1"/>
                  </a:cubicBezTo>
                  <a:cubicBezTo>
                    <a:pt x="3" y="1"/>
                    <a:pt x="3" y="1"/>
                    <a:pt x="3" y="1"/>
                  </a:cubicBezTo>
                  <a:cubicBezTo>
                    <a:pt x="4" y="1"/>
                    <a:pt x="4" y="0"/>
                    <a:pt x="4" y="0"/>
                  </a:cubicBezTo>
                  <a:cubicBezTo>
                    <a:pt x="4" y="0"/>
                    <a:pt x="3" y="0"/>
                    <a:pt x="3"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14" name="Freeform 204"/>
            <p:cNvSpPr>
              <a:spLocks/>
            </p:cNvSpPr>
            <p:nvPr/>
          </p:nvSpPr>
          <p:spPr bwMode="auto">
            <a:xfrm>
              <a:off x="5943193" y="3102637"/>
              <a:ext cx="247789" cy="111166"/>
            </a:xfrm>
            <a:custGeom>
              <a:avLst/>
              <a:gdLst>
                <a:gd name="T0" fmla="*/ 14 w 15"/>
                <a:gd name="T1" fmla="*/ 5 h 7"/>
                <a:gd name="T2" fmla="*/ 14 w 15"/>
                <a:gd name="T3" fmla="*/ 4 h 7"/>
                <a:gd name="T4" fmla="*/ 13 w 15"/>
                <a:gd name="T5" fmla="*/ 4 h 7"/>
                <a:gd name="T6" fmla="*/ 13 w 15"/>
                <a:gd name="T7" fmla="*/ 4 h 7"/>
                <a:gd name="T8" fmla="*/ 12 w 15"/>
                <a:gd name="T9" fmla="*/ 3 h 7"/>
                <a:gd name="T10" fmla="*/ 11 w 15"/>
                <a:gd name="T11" fmla="*/ 2 h 7"/>
                <a:gd name="T12" fmla="*/ 10 w 15"/>
                <a:gd name="T13" fmla="*/ 1 h 7"/>
                <a:gd name="T14" fmla="*/ 9 w 15"/>
                <a:gd name="T15" fmla="*/ 1 h 7"/>
                <a:gd name="T16" fmla="*/ 9 w 15"/>
                <a:gd name="T17" fmla="*/ 0 h 7"/>
                <a:gd name="T18" fmla="*/ 9 w 15"/>
                <a:gd name="T19" fmla="*/ 0 h 7"/>
                <a:gd name="T20" fmla="*/ 7 w 15"/>
                <a:gd name="T21" fmla="*/ 0 h 7"/>
                <a:gd name="T22" fmla="*/ 6 w 15"/>
                <a:gd name="T23" fmla="*/ 1 h 7"/>
                <a:gd name="T24" fmla="*/ 5 w 15"/>
                <a:gd name="T25" fmla="*/ 2 h 7"/>
                <a:gd name="T26" fmla="*/ 5 w 15"/>
                <a:gd name="T27" fmla="*/ 3 h 7"/>
                <a:gd name="T28" fmla="*/ 4 w 15"/>
                <a:gd name="T29" fmla="*/ 3 h 7"/>
                <a:gd name="T30" fmla="*/ 3 w 15"/>
                <a:gd name="T31" fmla="*/ 4 h 7"/>
                <a:gd name="T32" fmla="*/ 2 w 15"/>
                <a:gd name="T33" fmla="*/ 4 h 7"/>
                <a:gd name="T34" fmla="*/ 2 w 15"/>
                <a:gd name="T35" fmla="*/ 4 h 7"/>
                <a:gd name="T36" fmla="*/ 1 w 15"/>
                <a:gd name="T37" fmla="*/ 5 h 7"/>
                <a:gd name="T38" fmla="*/ 1 w 15"/>
                <a:gd name="T39" fmla="*/ 5 h 7"/>
                <a:gd name="T40" fmla="*/ 1 w 15"/>
                <a:gd name="T41" fmla="*/ 6 h 7"/>
                <a:gd name="T42" fmla="*/ 1 w 15"/>
                <a:gd name="T43" fmla="*/ 5 h 7"/>
                <a:gd name="T44" fmla="*/ 2 w 15"/>
                <a:gd name="T45" fmla="*/ 5 h 7"/>
                <a:gd name="T46" fmla="*/ 3 w 15"/>
                <a:gd name="T47" fmla="*/ 6 h 7"/>
                <a:gd name="T48" fmla="*/ 3 w 15"/>
                <a:gd name="T49" fmla="*/ 7 h 7"/>
                <a:gd name="T50" fmla="*/ 5 w 15"/>
                <a:gd name="T51" fmla="*/ 6 h 7"/>
                <a:gd name="T52" fmla="*/ 5 w 15"/>
                <a:gd name="T53" fmla="*/ 6 h 7"/>
                <a:gd name="T54" fmla="*/ 6 w 15"/>
                <a:gd name="T55" fmla="*/ 6 h 7"/>
                <a:gd name="T56" fmla="*/ 7 w 15"/>
                <a:gd name="T57" fmla="*/ 5 h 7"/>
                <a:gd name="T58" fmla="*/ 8 w 15"/>
                <a:gd name="T59" fmla="*/ 5 h 7"/>
                <a:gd name="T60" fmla="*/ 8 w 15"/>
                <a:gd name="T61" fmla="*/ 4 h 7"/>
                <a:gd name="T62" fmla="*/ 9 w 15"/>
                <a:gd name="T63" fmla="*/ 5 h 7"/>
                <a:gd name="T64" fmla="*/ 10 w 15"/>
                <a:gd name="T65" fmla="*/ 5 h 7"/>
                <a:gd name="T66" fmla="*/ 11 w 15"/>
                <a:gd name="T67" fmla="*/ 6 h 7"/>
                <a:gd name="T68" fmla="*/ 12 w 15"/>
                <a:gd name="T69" fmla="*/ 6 h 7"/>
                <a:gd name="T70" fmla="*/ 13 w 15"/>
                <a:gd name="T71" fmla="*/ 6 h 7"/>
                <a:gd name="T72" fmla="*/ 14 w 15"/>
                <a:gd name="T73" fmla="*/ 6 h 7"/>
                <a:gd name="T74" fmla="*/ 14 w 15"/>
                <a:gd name="T7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7">
                  <a:moveTo>
                    <a:pt x="14" y="5"/>
                  </a:moveTo>
                  <a:cubicBezTo>
                    <a:pt x="14" y="5"/>
                    <a:pt x="15" y="4"/>
                    <a:pt x="14" y="4"/>
                  </a:cubicBezTo>
                  <a:cubicBezTo>
                    <a:pt x="14" y="4"/>
                    <a:pt x="14" y="4"/>
                    <a:pt x="13" y="4"/>
                  </a:cubicBezTo>
                  <a:cubicBezTo>
                    <a:pt x="13" y="4"/>
                    <a:pt x="13" y="4"/>
                    <a:pt x="13" y="4"/>
                  </a:cubicBezTo>
                  <a:cubicBezTo>
                    <a:pt x="12" y="4"/>
                    <a:pt x="12" y="3"/>
                    <a:pt x="12" y="3"/>
                  </a:cubicBezTo>
                  <a:cubicBezTo>
                    <a:pt x="12" y="2"/>
                    <a:pt x="12" y="2"/>
                    <a:pt x="11" y="2"/>
                  </a:cubicBezTo>
                  <a:cubicBezTo>
                    <a:pt x="11" y="2"/>
                    <a:pt x="11" y="2"/>
                    <a:pt x="10" y="1"/>
                  </a:cubicBezTo>
                  <a:cubicBezTo>
                    <a:pt x="10" y="1"/>
                    <a:pt x="9" y="1"/>
                    <a:pt x="9" y="1"/>
                  </a:cubicBezTo>
                  <a:cubicBezTo>
                    <a:pt x="9" y="0"/>
                    <a:pt x="9" y="0"/>
                    <a:pt x="9" y="0"/>
                  </a:cubicBezTo>
                  <a:cubicBezTo>
                    <a:pt x="9" y="0"/>
                    <a:pt x="9" y="0"/>
                    <a:pt x="9" y="0"/>
                  </a:cubicBezTo>
                  <a:cubicBezTo>
                    <a:pt x="8" y="0"/>
                    <a:pt x="8" y="0"/>
                    <a:pt x="7" y="0"/>
                  </a:cubicBezTo>
                  <a:cubicBezTo>
                    <a:pt x="7" y="1"/>
                    <a:pt x="7" y="1"/>
                    <a:pt x="6" y="1"/>
                  </a:cubicBezTo>
                  <a:cubicBezTo>
                    <a:pt x="6" y="1"/>
                    <a:pt x="6" y="1"/>
                    <a:pt x="5" y="2"/>
                  </a:cubicBezTo>
                  <a:cubicBezTo>
                    <a:pt x="5" y="2"/>
                    <a:pt x="5" y="2"/>
                    <a:pt x="5" y="3"/>
                  </a:cubicBezTo>
                  <a:cubicBezTo>
                    <a:pt x="4" y="3"/>
                    <a:pt x="4" y="3"/>
                    <a:pt x="4" y="3"/>
                  </a:cubicBezTo>
                  <a:cubicBezTo>
                    <a:pt x="3" y="3"/>
                    <a:pt x="4" y="4"/>
                    <a:pt x="3" y="4"/>
                  </a:cubicBezTo>
                  <a:cubicBezTo>
                    <a:pt x="3" y="4"/>
                    <a:pt x="3" y="4"/>
                    <a:pt x="2" y="4"/>
                  </a:cubicBezTo>
                  <a:cubicBezTo>
                    <a:pt x="2" y="4"/>
                    <a:pt x="2" y="4"/>
                    <a:pt x="2" y="4"/>
                  </a:cubicBezTo>
                  <a:cubicBezTo>
                    <a:pt x="1" y="4"/>
                    <a:pt x="1" y="4"/>
                    <a:pt x="1" y="5"/>
                  </a:cubicBezTo>
                  <a:cubicBezTo>
                    <a:pt x="1" y="5"/>
                    <a:pt x="1" y="5"/>
                    <a:pt x="1" y="5"/>
                  </a:cubicBezTo>
                  <a:cubicBezTo>
                    <a:pt x="1" y="5"/>
                    <a:pt x="0" y="6"/>
                    <a:pt x="1" y="6"/>
                  </a:cubicBezTo>
                  <a:cubicBezTo>
                    <a:pt x="1" y="6"/>
                    <a:pt x="1" y="6"/>
                    <a:pt x="1" y="5"/>
                  </a:cubicBezTo>
                  <a:cubicBezTo>
                    <a:pt x="2" y="5"/>
                    <a:pt x="2" y="5"/>
                    <a:pt x="2" y="5"/>
                  </a:cubicBezTo>
                  <a:cubicBezTo>
                    <a:pt x="3" y="6"/>
                    <a:pt x="3" y="6"/>
                    <a:pt x="3" y="6"/>
                  </a:cubicBezTo>
                  <a:cubicBezTo>
                    <a:pt x="3" y="6"/>
                    <a:pt x="3" y="7"/>
                    <a:pt x="3" y="7"/>
                  </a:cubicBezTo>
                  <a:cubicBezTo>
                    <a:pt x="4" y="7"/>
                    <a:pt x="4" y="7"/>
                    <a:pt x="5" y="6"/>
                  </a:cubicBezTo>
                  <a:cubicBezTo>
                    <a:pt x="5" y="6"/>
                    <a:pt x="5" y="6"/>
                    <a:pt x="5" y="6"/>
                  </a:cubicBezTo>
                  <a:cubicBezTo>
                    <a:pt x="6" y="6"/>
                    <a:pt x="6" y="6"/>
                    <a:pt x="6" y="6"/>
                  </a:cubicBezTo>
                  <a:cubicBezTo>
                    <a:pt x="7" y="5"/>
                    <a:pt x="7" y="5"/>
                    <a:pt x="7" y="5"/>
                  </a:cubicBezTo>
                  <a:cubicBezTo>
                    <a:pt x="7" y="5"/>
                    <a:pt x="7" y="5"/>
                    <a:pt x="8" y="5"/>
                  </a:cubicBezTo>
                  <a:cubicBezTo>
                    <a:pt x="8" y="5"/>
                    <a:pt x="8" y="4"/>
                    <a:pt x="8" y="4"/>
                  </a:cubicBezTo>
                  <a:cubicBezTo>
                    <a:pt x="9" y="4"/>
                    <a:pt x="9" y="4"/>
                    <a:pt x="9" y="5"/>
                  </a:cubicBezTo>
                  <a:cubicBezTo>
                    <a:pt x="9" y="5"/>
                    <a:pt x="9" y="5"/>
                    <a:pt x="10" y="5"/>
                  </a:cubicBezTo>
                  <a:cubicBezTo>
                    <a:pt x="10" y="6"/>
                    <a:pt x="11" y="6"/>
                    <a:pt x="11" y="6"/>
                  </a:cubicBezTo>
                  <a:cubicBezTo>
                    <a:pt x="11" y="6"/>
                    <a:pt x="12" y="6"/>
                    <a:pt x="12" y="6"/>
                  </a:cubicBezTo>
                  <a:cubicBezTo>
                    <a:pt x="12" y="6"/>
                    <a:pt x="13" y="6"/>
                    <a:pt x="13" y="6"/>
                  </a:cubicBezTo>
                  <a:cubicBezTo>
                    <a:pt x="13" y="6"/>
                    <a:pt x="13" y="6"/>
                    <a:pt x="14" y="6"/>
                  </a:cubicBezTo>
                  <a:cubicBezTo>
                    <a:pt x="14" y="7"/>
                    <a:pt x="14" y="6"/>
                    <a:pt x="14" y="5"/>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15" name="Freeform 206"/>
            <p:cNvSpPr>
              <a:spLocks/>
            </p:cNvSpPr>
            <p:nvPr/>
          </p:nvSpPr>
          <p:spPr bwMode="auto">
            <a:xfrm>
              <a:off x="6011212" y="3213803"/>
              <a:ext cx="97172" cy="49670"/>
            </a:xfrm>
            <a:custGeom>
              <a:avLst/>
              <a:gdLst>
                <a:gd name="T0" fmla="*/ 4 w 6"/>
                <a:gd name="T1" fmla="*/ 2 h 3"/>
                <a:gd name="T2" fmla="*/ 5 w 6"/>
                <a:gd name="T3" fmla="*/ 1 h 3"/>
                <a:gd name="T4" fmla="*/ 5 w 6"/>
                <a:gd name="T5" fmla="*/ 0 h 3"/>
                <a:gd name="T6" fmla="*/ 5 w 6"/>
                <a:gd name="T7" fmla="*/ 0 h 3"/>
                <a:gd name="T8" fmla="*/ 3 w 6"/>
                <a:gd name="T9" fmla="*/ 0 h 3"/>
                <a:gd name="T10" fmla="*/ 2 w 6"/>
                <a:gd name="T11" fmla="*/ 0 h 3"/>
                <a:gd name="T12" fmla="*/ 1 w 6"/>
                <a:gd name="T13" fmla="*/ 1 h 3"/>
                <a:gd name="T14" fmla="*/ 1 w 6"/>
                <a:gd name="T15" fmla="*/ 2 h 3"/>
                <a:gd name="T16" fmla="*/ 1 w 6"/>
                <a:gd name="T17" fmla="*/ 2 h 3"/>
                <a:gd name="T18" fmla="*/ 2 w 6"/>
                <a:gd name="T19" fmla="*/ 2 h 3"/>
                <a:gd name="T20" fmla="*/ 3 w 6"/>
                <a:gd name="T21" fmla="*/ 2 h 3"/>
                <a:gd name="T22" fmla="*/ 4 w 6"/>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4" y="2"/>
                  </a:moveTo>
                  <a:cubicBezTo>
                    <a:pt x="5" y="1"/>
                    <a:pt x="5" y="1"/>
                    <a:pt x="5" y="1"/>
                  </a:cubicBezTo>
                  <a:cubicBezTo>
                    <a:pt x="5" y="1"/>
                    <a:pt x="6" y="1"/>
                    <a:pt x="5" y="0"/>
                  </a:cubicBezTo>
                  <a:cubicBezTo>
                    <a:pt x="5" y="0"/>
                    <a:pt x="5" y="0"/>
                    <a:pt x="5" y="0"/>
                  </a:cubicBezTo>
                  <a:cubicBezTo>
                    <a:pt x="4" y="0"/>
                    <a:pt x="4" y="0"/>
                    <a:pt x="3" y="0"/>
                  </a:cubicBezTo>
                  <a:cubicBezTo>
                    <a:pt x="3" y="0"/>
                    <a:pt x="3" y="0"/>
                    <a:pt x="2" y="0"/>
                  </a:cubicBezTo>
                  <a:cubicBezTo>
                    <a:pt x="2" y="1"/>
                    <a:pt x="2" y="1"/>
                    <a:pt x="1" y="1"/>
                  </a:cubicBezTo>
                  <a:cubicBezTo>
                    <a:pt x="1" y="1"/>
                    <a:pt x="1" y="1"/>
                    <a:pt x="1" y="2"/>
                  </a:cubicBezTo>
                  <a:cubicBezTo>
                    <a:pt x="0" y="2"/>
                    <a:pt x="0" y="2"/>
                    <a:pt x="1" y="2"/>
                  </a:cubicBezTo>
                  <a:cubicBezTo>
                    <a:pt x="1" y="3"/>
                    <a:pt x="1" y="2"/>
                    <a:pt x="2" y="2"/>
                  </a:cubicBezTo>
                  <a:cubicBezTo>
                    <a:pt x="2" y="2"/>
                    <a:pt x="2" y="2"/>
                    <a:pt x="3" y="2"/>
                  </a:cubicBezTo>
                  <a:cubicBezTo>
                    <a:pt x="3" y="2"/>
                    <a:pt x="4" y="2"/>
                    <a:pt x="4"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16" name="Freeform 207"/>
            <p:cNvSpPr>
              <a:spLocks/>
            </p:cNvSpPr>
            <p:nvPr/>
          </p:nvSpPr>
          <p:spPr bwMode="auto">
            <a:xfrm>
              <a:off x="6224991" y="3183055"/>
              <a:ext cx="34010" cy="30749"/>
            </a:xfrm>
            <a:custGeom>
              <a:avLst/>
              <a:gdLst>
                <a:gd name="T0" fmla="*/ 1 w 2"/>
                <a:gd name="T1" fmla="*/ 1 h 2"/>
                <a:gd name="T2" fmla="*/ 1 w 2"/>
                <a:gd name="T3" fmla="*/ 0 h 2"/>
                <a:gd name="T4" fmla="*/ 0 w 2"/>
                <a:gd name="T5" fmla="*/ 1 h 2"/>
                <a:gd name="T6" fmla="*/ 1 w 2"/>
                <a:gd name="T7" fmla="*/ 2 h 2"/>
                <a:gd name="T8" fmla="*/ 1 w 2"/>
                <a:gd name="T9" fmla="*/ 2 h 2"/>
                <a:gd name="T10" fmla="*/ 2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0" y="1"/>
                    <a:pt x="0" y="1"/>
                    <a:pt x="0" y="1"/>
                  </a:cubicBezTo>
                  <a:cubicBezTo>
                    <a:pt x="0" y="1"/>
                    <a:pt x="0" y="1"/>
                    <a:pt x="1" y="2"/>
                  </a:cubicBezTo>
                  <a:cubicBezTo>
                    <a:pt x="1" y="2"/>
                    <a:pt x="1" y="2"/>
                    <a:pt x="1" y="2"/>
                  </a:cubicBezTo>
                  <a:cubicBezTo>
                    <a:pt x="1" y="2"/>
                    <a:pt x="2" y="2"/>
                    <a:pt x="2" y="1"/>
                  </a:cubicBezTo>
                  <a:cubicBezTo>
                    <a:pt x="2" y="1"/>
                    <a:pt x="2"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17" name="Freeform 208"/>
            <p:cNvSpPr>
              <a:spLocks/>
            </p:cNvSpPr>
            <p:nvPr/>
          </p:nvSpPr>
          <p:spPr bwMode="auto">
            <a:xfrm>
              <a:off x="6273577" y="3183055"/>
              <a:ext cx="17006" cy="16557"/>
            </a:xfrm>
            <a:custGeom>
              <a:avLst/>
              <a:gdLst>
                <a:gd name="T0" fmla="*/ 0 w 1"/>
                <a:gd name="T1" fmla="*/ 1 h 1"/>
                <a:gd name="T2" fmla="*/ 1 w 1"/>
                <a:gd name="T3" fmla="*/ 1 h 1"/>
                <a:gd name="T4" fmla="*/ 1 w 1"/>
                <a:gd name="T5" fmla="*/ 1 h 1"/>
                <a:gd name="T6" fmla="*/ 1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1"/>
                    <a:pt x="1" y="1"/>
                  </a:cubicBezTo>
                  <a:cubicBezTo>
                    <a:pt x="1" y="0"/>
                    <a:pt x="1" y="0"/>
                    <a:pt x="1" y="0"/>
                  </a:cubicBezTo>
                  <a:cubicBezTo>
                    <a:pt x="0" y="0"/>
                    <a:pt x="0" y="0"/>
                    <a:pt x="0" y="0"/>
                  </a:cubicBezTo>
                  <a:cubicBezTo>
                    <a:pt x="0" y="0"/>
                    <a:pt x="0" y="0"/>
                    <a:pt x="0" y="1"/>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18" name="Freeform 209"/>
            <p:cNvSpPr>
              <a:spLocks/>
            </p:cNvSpPr>
            <p:nvPr/>
          </p:nvSpPr>
          <p:spPr bwMode="auto">
            <a:xfrm>
              <a:off x="6341597" y="2941803"/>
              <a:ext cx="48586" cy="47304"/>
            </a:xfrm>
            <a:custGeom>
              <a:avLst/>
              <a:gdLst>
                <a:gd name="T0" fmla="*/ 2 w 3"/>
                <a:gd name="T1" fmla="*/ 1 h 3"/>
                <a:gd name="T2" fmla="*/ 1 w 3"/>
                <a:gd name="T3" fmla="*/ 2 h 3"/>
                <a:gd name="T4" fmla="*/ 0 w 3"/>
                <a:gd name="T5" fmla="*/ 2 h 3"/>
                <a:gd name="T6" fmla="*/ 1 w 3"/>
                <a:gd name="T7" fmla="*/ 3 h 3"/>
                <a:gd name="T8" fmla="*/ 3 w 3"/>
                <a:gd name="T9" fmla="*/ 2 h 3"/>
                <a:gd name="T10" fmla="*/ 3 w 3"/>
                <a:gd name="T11" fmla="*/ 2 h 3"/>
                <a:gd name="T12" fmla="*/ 3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2" y="2"/>
                    <a:pt x="1" y="1"/>
                    <a:pt x="1" y="2"/>
                  </a:cubicBezTo>
                  <a:cubicBezTo>
                    <a:pt x="1" y="2"/>
                    <a:pt x="0" y="2"/>
                    <a:pt x="0" y="2"/>
                  </a:cubicBezTo>
                  <a:cubicBezTo>
                    <a:pt x="0" y="3"/>
                    <a:pt x="1" y="3"/>
                    <a:pt x="1" y="3"/>
                  </a:cubicBezTo>
                  <a:cubicBezTo>
                    <a:pt x="2" y="3"/>
                    <a:pt x="2" y="2"/>
                    <a:pt x="3" y="2"/>
                  </a:cubicBezTo>
                  <a:cubicBezTo>
                    <a:pt x="3" y="2"/>
                    <a:pt x="3" y="2"/>
                    <a:pt x="3" y="2"/>
                  </a:cubicBezTo>
                  <a:cubicBezTo>
                    <a:pt x="3" y="1"/>
                    <a:pt x="3" y="1"/>
                    <a:pt x="3" y="1"/>
                  </a:cubicBezTo>
                  <a:cubicBezTo>
                    <a:pt x="3" y="0"/>
                    <a:pt x="3" y="1"/>
                    <a:pt x="2"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19" name="Freeform 210"/>
            <p:cNvSpPr>
              <a:spLocks/>
            </p:cNvSpPr>
            <p:nvPr/>
          </p:nvSpPr>
          <p:spPr bwMode="auto">
            <a:xfrm>
              <a:off x="6259001" y="2523161"/>
              <a:ext cx="279370" cy="127721"/>
            </a:xfrm>
            <a:custGeom>
              <a:avLst/>
              <a:gdLst>
                <a:gd name="T0" fmla="*/ 1 w 17"/>
                <a:gd name="T1" fmla="*/ 5 h 8"/>
                <a:gd name="T2" fmla="*/ 2 w 17"/>
                <a:gd name="T3" fmla="*/ 5 h 8"/>
                <a:gd name="T4" fmla="*/ 4 w 17"/>
                <a:gd name="T5" fmla="*/ 5 h 8"/>
                <a:gd name="T6" fmla="*/ 5 w 17"/>
                <a:gd name="T7" fmla="*/ 5 h 8"/>
                <a:gd name="T8" fmla="*/ 6 w 17"/>
                <a:gd name="T9" fmla="*/ 5 h 8"/>
                <a:gd name="T10" fmla="*/ 6 w 17"/>
                <a:gd name="T11" fmla="*/ 5 h 8"/>
                <a:gd name="T12" fmla="*/ 4 w 17"/>
                <a:gd name="T13" fmla="*/ 5 h 8"/>
                <a:gd name="T14" fmla="*/ 3 w 17"/>
                <a:gd name="T15" fmla="*/ 6 h 8"/>
                <a:gd name="T16" fmla="*/ 2 w 17"/>
                <a:gd name="T17" fmla="*/ 5 h 8"/>
                <a:gd name="T18" fmla="*/ 1 w 17"/>
                <a:gd name="T19" fmla="*/ 5 h 8"/>
                <a:gd name="T20" fmla="*/ 2 w 17"/>
                <a:gd name="T21" fmla="*/ 6 h 8"/>
                <a:gd name="T22" fmla="*/ 3 w 17"/>
                <a:gd name="T23" fmla="*/ 7 h 8"/>
                <a:gd name="T24" fmla="*/ 3 w 17"/>
                <a:gd name="T25" fmla="*/ 7 h 8"/>
                <a:gd name="T26" fmla="*/ 5 w 17"/>
                <a:gd name="T27" fmla="*/ 7 h 8"/>
                <a:gd name="T28" fmla="*/ 7 w 17"/>
                <a:gd name="T29" fmla="*/ 7 h 8"/>
                <a:gd name="T30" fmla="*/ 7 w 17"/>
                <a:gd name="T31" fmla="*/ 7 h 8"/>
                <a:gd name="T32" fmla="*/ 8 w 17"/>
                <a:gd name="T33" fmla="*/ 6 h 8"/>
                <a:gd name="T34" fmla="*/ 9 w 17"/>
                <a:gd name="T35" fmla="*/ 6 h 8"/>
                <a:gd name="T36" fmla="*/ 11 w 17"/>
                <a:gd name="T37" fmla="*/ 6 h 8"/>
                <a:gd name="T38" fmla="*/ 12 w 17"/>
                <a:gd name="T39" fmla="*/ 5 h 8"/>
                <a:gd name="T40" fmla="*/ 13 w 17"/>
                <a:gd name="T41" fmla="*/ 5 h 8"/>
                <a:gd name="T42" fmla="*/ 15 w 17"/>
                <a:gd name="T43" fmla="*/ 5 h 8"/>
                <a:gd name="T44" fmla="*/ 16 w 17"/>
                <a:gd name="T45" fmla="*/ 5 h 8"/>
                <a:gd name="T46" fmla="*/ 17 w 17"/>
                <a:gd name="T47" fmla="*/ 5 h 8"/>
                <a:gd name="T48" fmla="*/ 17 w 17"/>
                <a:gd name="T49" fmla="*/ 3 h 8"/>
                <a:gd name="T50" fmla="*/ 16 w 17"/>
                <a:gd name="T51" fmla="*/ 4 h 8"/>
                <a:gd name="T52" fmla="*/ 15 w 17"/>
                <a:gd name="T53" fmla="*/ 4 h 8"/>
                <a:gd name="T54" fmla="*/ 14 w 17"/>
                <a:gd name="T55" fmla="*/ 4 h 8"/>
                <a:gd name="T56" fmla="*/ 15 w 17"/>
                <a:gd name="T57" fmla="*/ 3 h 8"/>
                <a:gd name="T58" fmla="*/ 15 w 17"/>
                <a:gd name="T59" fmla="*/ 3 h 8"/>
                <a:gd name="T60" fmla="*/ 15 w 17"/>
                <a:gd name="T61" fmla="*/ 2 h 8"/>
                <a:gd name="T62" fmla="*/ 14 w 17"/>
                <a:gd name="T63" fmla="*/ 3 h 8"/>
                <a:gd name="T64" fmla="*/ 13 w 17"/>
                <a:gd name="T65" fmla="*/ 3 h 8"/>
                <a:gd name="T66" fmla="*/ 13 w 17"/>
                <a:gd name="T67" fmla="*/ 2 h 8"/>
                <a:gd name="T68" fmla="*/ 12 w 17"/>
                <a:gd name="T69" fmla="*/ 2 h 8"/>
                <a:gd name="T70" fmla="*/ 11 w 17"/>
                <a:gd name="T71" fmla="*/ 2 h 8"/>
                <a:gd name="T72" fmla="*/ 10 w 17"/>
                <a:gd name="T73" fmla="*/ 1 h 8"/>
                <a:gd name="T74" fmla="*/ 9 w 17"/>
                <a:gd name="T75" fmla="*/ 1 h 8"/>
                <a:gd name="T76" fmla="*/ 8 w 17"/>
                <a:gd name="T77" fmla="*/ 1 h 8"/>
                <a:gd name="T78" fmla="*/ 7 w 17"/>
                <a:gd name="T79" fmla="*/ 1 h 8"/>
                <a:gd name="T80" fmla="*/ 5 w 17"/>
                <a:gd name="T81" fmla="*/ 1 h 8"/>
                <a:gd name="T82" fmla="*/ 4 w 17"/>
                <a:gd name="T83" fmla="*/ 2 h 8"/>
                <a:gd name="T84" fmla="*/ 3 w 17"/>
                <a:gd name="T85" fmla="*/ 3 h 8"/>
                <a:gd name="T86" fmla="*/ 1 w 17"/>
                <a:gd name="T87" fmla="*/ 3 h 8"/>
                <a:gd name="T88" fmla="*/ 0 w 17"/>
                <a:gd name="T89" fmla="*/ 3 h 8"/>
                <a:gd name="T90" fmla="*/ 0 w 17"/>
                <a:gd name="T91" fmla="*/ 3 h 8"/>
                <a:gd name="T92" fmla="*/ 0 w 17"/>
                <a:gd name="T93" fmla="*/ 4 h 8"/>
                <a:gd name="T94" fmla="*/ 1 w 17"/>
                <a:gd name="T9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8">
                  <a:moveTo>
                    <a:pt x="1" y="5"/>
                  </a:moveTo>
                  <a:cubicBezTo>
                    <a:pt x="2" y="5"/>
                    <a:pt x="2" y="5"/>
                    <a:pt x="2" y="5"/>
                  </a:cubicBezTo>
                  <a:cubicBezTo>
                    <a:pt x="3" y="5"/>
                    <a:pt x="3" y="5"/>
                    <a:pt x="4" y="5"/>
                  </a:cubicBezTo>
                  <a:cubicBezTo>
                    <a:pt x="4" y="5"/>
                    <a:pt x="5" y="5"/>
                    <a:pt x="5" y="5"/>
                  </a:cubicBezTo>
                  <a:cubicBezTo>
                    <a:pt x="6" y="4"/>
                    <a:pt x="7" y="4"/>
                    <a:pt x="6" y="5"/>
                  </a:cubicBezTo>
                  <a:cubicBezTo>
                    <a:pt x="6" y="5"/>
                    <a:pt x="6" y="5"/>
                    <a:pt x="6" y="5"/>
                  </a:cubicBezTo>
                  <a:cubicBezTo>
                    <a:pt x="5" y="5"/>
                    <a:pt x="5" y="5"/>
                    <a:pt x="4" y="5"/>
                  </a:cubicBezTo>
                  <a:cubicBezTo>
                    <a:pt x="4" y="5"/>
                    <a:pt x="4" y="6"/>
                    <a:pt x="3" y="6"/>
                  </a:cubicBezTo>
                  <a:cubicBezTo>
                    <a:pt x="3" y="6"/>
                    <a:pt x="3" y="5"/>
                    <a:pt x="2" y="5"/>
                  </a:cubicBezTo>
                  <a:cubicBezTo>
                    <a:pt x="2" y="5"/>
                    <a:pt x="2" y="5"/>
                    <a:pt x="1" y="5"/>
                  </a:cubicBezTo>
                  <a:cubicBezTo>
                    <a:pt x="1" y="6"/>
                    <a:pt x="1" y="6"/>
                    <a:pt x="2" y="6"/>
                  </a:cubicBezTo>
                  <a:cubicBezTo>
                    <a:pt x="2" y="7"/>
                    <a:pt x="2" y="7"/>
                    <a:pt x="3" y="7"/>
                  </a:cubicBezTo>
                  <a:cubicBezTo>
                    <a:pt x="3" y="7"/>
                    <a:pt x="3" y="7"/>
                    <a:pt x="3" y="7"/>
                  </a:cubicBezTo>
                  <a:cubicBezTo>
                    <a:pt x="4" y="7"/>
                    <a:pt x="4" y="7"/>
                    <a:pt x="5" y="7"/>
                  </a:cubicBezTo>
                  <a:cubicBezTo>
                    <a:pt x="5" y="7"/>
                    <a:pt x="6" y="8"/>
                    <a:pt x="7" y="7"/>
                  </a:cubicBezTo>
                  <a:cubicBezTo>
                    <a:pt x="7" y="7"/>
                    <a:pt x="7" y="7"/>
                    <a:pt x="7" y="7"/>
                  </a:cubicBezTo>
                  <a:cubicBezTo>
                    <a:pt x="7" y="7"/>
                    <a:pt x="8" y="6"/>
                    <a:pt x="8" y="6"/>
                  </a:cubicBezTo>
                  <a:cubicBezTo>
                    <a:pt x="8" y="6"/>
                    <a:pt x="8" y="6"/>
                    <a:pt x="9" y="6"/>
                  </a:cubicBezTo>
                  <a:cubicBezTo>
                    <a:pt x="9" y="6"/>
                    <a:pt x="10" y="6"/>
                    <a:pt x="11" y="6"/>
                  </a:cubicBezTo>
                  <a:cubicBezTo>
                    <a:pt x="11" y="6"/>
                    <a:pt x="12" y="5"/>
                    <a:pt x="12" y="5"/>
                  </a:cubicBezTo>
                  <a:cubicBezTo>
                    <a:pt x="13" y="5"/>
                    <a:pt x="13" y="5"/>
                    <a:pt x="13" y="5"/>
                  </a:cubicBezTo>
                  <a:cubicBezTo>
                    <a:pt x="14" y="5"/>
                    <a:pt x="14" y="5"/>
                    <a:pt x="15" y="5"/>
                  </a:cubicBezTo>
                  <a:cubicBezTo>
                    <a:pt x="15" y="5"/>
                    <a:pt x="15" y="5"/>
                    <a:pt x="16" y="5"/>
                  </a:cubicBezTo>
                  <a:cubicBezTo>
                    <a:pt x="16" y="5"/>
                    <a:pt x="16" y="5"/>
                    <a:pt x="17" y="5"/>
                  </a:cubicBezTo>
                  <a:cubicBezTo>
                    <a:pt x="17" y="4"/>
                    <a:pt x="17" y="3"/>
                    <a:pt x="17" y="3"/>
                  </a:cubicBezTo>
                  <a:cubicBezTo>
                    <a:pt x="16" y="3"/>
                    <a:pt x="16" y="4"/>
                    <a:pt x="16" y="4"/>
                  </a:cubicBezTo>
                  <a:cubicBezTo>
                    <a:pt x="16" y="4"/>
                    <a:pt x="16" y="4"/>
                    <a:pt x="15" y="4"/>
                  </a:cubicBezTo>
                  <a:cubicBezTo>
                    <a:pt x="15" y="4"/>
                    <a:pt x="14" y="4"/>
                    <a:pt x="14" y="4"/>
                  </a:cubicBezTo>
                  <a:cubicBezTo>
                    <a:pt x="14" y="4"/>
                    <a:pt x="15" y="4"/>
                    <a:pt x="15" y="3"/>
                  </a:cubicBezTo>
                  <a:cubicBezTo>
                    <a:pt x="15" y="3"/>
                    <a:pt x="15" y="3"/>
                    <a:pt x="15" y="3"/>
                  </a:cubicBezTo>
                  <a:cubicBezTo>
                    <a:pt x="15" y="2"/>
                    <a:pt x="15" y="2"/>
                    <a:pt x="15" y="2"/>
                  </a:cubicBezTo>
                  <a:cubicBezTo>
                    <a:pt x="14" y="2"/>
                    <a:pt x="14" y="3"/>
                    <a:pt x="14" y="3"/>
                  </a:cubicBezTo>
                  <a:cubicBezTo>
                    <a:pt x="13" y="3"/>
                    <a:pt x="13" y="3"/>
                    <a:pt x="13" y="3"/>
                  </a:cubicBezTo>
                  <a:cubicBezTo>
                    <a:pt x="13" y="3"/>
                    <a:pt x="13" y="2"/>
                    <a:pt x="13" y="2"/>
                  </a:cubicBezTo>
                  <a:cubicBezTo>
                    <a:pt x="12" y="2"/>
                    <a:pt x="12" y="2"/>
                    <a:pt x="12" y="2"/>
                  </a:cubicBezTo>
                  <a:cubicBezTo>
                    <a:pt x="11" y="2"/>
                    <a:pt x="11" y="2"/>
                    <a:pt x="11" y="2"/>
                  </a:cubicBezTo>
                  <a:cubicBezTo>
                    <a:pt x="10" y="2"/>
                    <a:pt x="10" y="2"/>
                    <a:pt x="10" y="1"/>
                  </a:cubicBezTo>
                  <a:cubicBezTo>
                    <a:pt x="10" y="1"/>
                    <a:pt x="10" y="1"/>
                    <a:pt x="9" y="1"/>
                  </a:cubicBezTo>
                  <a:cubicBezTo>
                    <a:pt x="9" y="0"/>
                    <a:pt x="8" y="0"/>
                    <a:pt x="8" y="1"/>
                  </a:cubicBezTo>
                  <a:cubicBezTo>
                    <a:pt x="7" y="1"/>
                    <a:pt x="7" y="1"/>
                    <a:pt x="7" y="1"/>
                  </a:cubicBezTo>
                  <a:cubicBezTo>
                    <a:pt x="6" y="1"/>
                    <a:pt x="6" y="1"/>
                    <a:pt x="5" y="1"/>
                  </a:cubicBezTo>
                  <a:cubicBezTo>
                    <a:pt x="5" y="2"/>
                    <a:pt x="5" y="2"/>
                    <a:pt x="4" y="2"/>
                  </a:cubicBezTo>
                  <a:cubicBezTo>
                    <a:pt x="4" y="2"/>
                    <a:pt x="3" y="2"/>
                    <a:pt x="3" y="3"/>
                  </a:cubicBezTo>
                  <a:cubicBezTo>
                    <a:pt x="2" y="3"/>
                    <a:pt x="2" y="3"/>
                    <a:pt x="1" y="3"/>
                  </a:cubicBezTo>
                  <a:cubicBezTo>
                    <a:pt x="1" y="3"/>
                    <a:pt x="1" y="3"/>
                    <a:pt x="0" y="3"/>
                  </a:cubicBezTo>
                  <a:cubicBezTo>
                    <a:pt x="0" y="3"/>
                    <a:pt x="0" y="3"/>
                    <a:pt x="0" y="3"/>
                  </a:cubicBezTo>
                  <a:cubicBezTo>
                    <a:pt x="0" y="4"/>
                    <a:pt x="0" y="4"/>
                    <a:pt x="0" y="4"/>
                  </a:cubicBezTo>
                  <a:cubicBezTo>
                    <a:pt x="0" y="5"/>
                    <a:pt x="1" y="5"/>
                    <a:pt x="1" y="5"/>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20" name="Freeform 211"/>
            <p:cNvSpPr>
              <a:spLocks/>
            </p:cNvSpPr>
            <p:nvPr/>
          </p:nvSpPr>
          <p:spPr bwMode="auto">
            <a:xfrm>
              <a:off x="6307587" y="2473491"/>
              <a:ext cx="908558" cy="257809"/>
            </a:xfrm>
            <a:custGeom>
              <a:avLst/>
              <a:gdLst>
                <a:gd name="T0" fmla="*/ 53 w 55"/>
                <a:gd name="T1" fmla="*/ 2 h 16"/>
                <a:gd name="T2" fmla="*/ 50 w 55"/>
                <a:gd name="T3" fmla="*/ 1 h 16"/>
                <a:gd name="T4" fmla="*/ 48 w 55"/>
                <a:gd name="T5" fmla="*/ 1 h 16"/>
                <a:gd name="T6" fmla="*/ 43 w 55"/>
                <a:gd name="T7" fmla="*/ 1 h 16"/>
                <a:gd name="T8" fmla="*/ 41 w 55"/>
                <a:gd name="T9" fmla="*/ 1 h 16"/>
                <a:gd name="T10" fmla="*/ 39 w 55"/>
                <a:gd name="T11" fmla="*/ 1 h 16"/>
                <a:gd name="T12" fmla="*/ 37 w 55"/>
                <a:gd name="T13" fmla="*/ 0 h 16"/>
                <a:gd name="T14" fmla="*/ 34 w 55"/>
                <a:gd name="T15" fmla="*/ 1 h 16"/>
                <a:gd name="T16" fmla="*/ 31 w 55"/>
                <a:gd name="T17" fmla="*/ 1 h 16"/>
                <a:gd name="T18" fmla="*/ 29 w 55"/>
                <a:gd name="T19" fmla="*/ 1 h 16"/>
                <a:gd name="T20" fmla="*/ 26 w 55"/>
                <a:gd name="T21" fmla="*/ 1 h 16"/>
                <a:gd name="T22" fmla="*/ 24 w 55"/>
                <a:gd name="T23" fmla="*/ 2 h 16"/>
                <a:gd name="T24" fmla="*/ 22 w 55"/>
                <a:gd name="T25" fmla="*/ 2 h 16"/>
                <a:gd name="T26" fmla="*/ 19 w 55"/>
                <a:gd name="T27" fmla="*/ 2 h 16"/>
                <a:gd name="T28" fmla="*/ 17 w 55"/>
                <a:gd name="T29" fmla="*/ 3 h 16"/>
                <a:gd name="T30" fmla="*/ 12 w 55"/>
                <a:gd name="T31" fmla="*/ 3 h 16"/>
                <a:gd name="T32" fmla="*/ 9 w 55"/>
                <a:gd name="T33" fmla="*/ 3 h 16"/>
                <a:gd name="T34" fmla="*/ 10 w 55"/>
                <a:gd name="T35" fmla="*/ 4 h 16"/>
                <a:gd name="T36" fmla="*/ 12 w 55"/>
                <a:gd name="T37" fmla="*/ 5 h 16"/>
                <a:gd name="T38" fmla="*/ 14 w 55"/>
                <a:gd name="T39" fmla="*/ 5 h 16"/>
                <a:gd name="T40" fmla="*/ 18 w 55"/>
                <a:gd name="T41" fmla="*/ 5 h 16"/>
                <a:gd name="T42" fmla="*/ 20 w 55"/>
                <a:gd name="T43" fmla="*/ 5 h 16"/>
                <a:gd name="T44" fmla="*/ 17 w 55"/>
                <a:gd name="T45" fmla="*/ 6 h 16"/>
                <a:gd name="T46" fmla="*/ 14 w 55"/>
                <a:gd name="T47" fmla="*/ 6 h 16"/>
                <a:gd name="T48" fmla="*/ 15 w 55"/>
                <a:gd name="T49" fmla="*/ 8 h 16"/>
                <a:gd name="T50" fmla="*/ 16 w 55"/>
                <a:gd name="T51" fmla="*/ 8 h 16"/>
                <a:gd name="T52" fmla="*/ 15 w 55"/>
                <a:gd name="T53" fmla="*/ 9 h 16"/>
                <a:gd name="T54" fmla="*/ 12 w 55"/>
                <a:gd name="T55" fmla="*/ 9 h 16"/>
                <a:gd name="T56" fmla="*/ 10 w 55"/>
                <a:gd name="T57" fmla="*/ 9 h 16"/>
                <a:gd name="T58" fmla="*/ 8 w 55"/>
                <a:gd name="T59" fmla="*/ 10 h 16"/>
                <a:gd name="T60" fmla="*/ 6 w 55"/>
                <a:gd name="T61" fmla="*/ 10 h 16"/>
                <a:gd name="T62" fmla="*/ 5 w 55"/>
                <a:gd name="T63" fmla="*/ 11 h 16"/>
                <a:gd name="T64" fmla="*/ 4 w 55"/>
                <a:gd name="T65" fmla="*/ 12 h 16"/>
                <a:gd name="T66" fmla="*/ 2 w 55"/>
                <a:gd name="T67" fmla="*/ 12 h 16"/>
                <a:gd name="T68" fmla="*/ 0 w 55"/>
                <a:gd name="T69" fmla="*/ 13 h 16"/>
                <a:gd name="T70" fmla="*/ 2 w 55"/>
                <a:gd name="T71" fmla="*/ 14 h 16"/>
                <a:gd name="T72" fmla="*/ 5 w 55"/>
                <a:gd name="T73" fmla="*/ 14 h 16"/>
                <a:gd name="T74" fmla="*/ 7 w 55"/>
                <a:gd name="T75" fmla="*/ 14 h 16"/>
                <a:gd name="T76" fmla="*/ 10 w 55"/>
                <a:gd name="T77" fmla="*/ 14 h 16"/>
                <a:gd name="T78" fmla="*/ 13 w 55"/>
                <a:gd name="T79" fmla="*/ 13 h 16"/>
                <a:gd name="T80" fmla="*/ 13 w 55"/>
                <a:gd name="T81" fmla="*/ 15 h 16"/>
                <a:gd name="T82" fmla="*/ 17 w 55"/>
                <a:gd name="T83" fmla="*/ 14 h 16"/>
                <a:gd name="T84" fmla="*/ 20 w 55"/>
                <a:gd name="T85" fmla="*/ 14 h 16"/>
                <a:gd name="T86" fmla="*/ 20 w 55"/>
                <a:gd name="T87" fmla="*/ 12 h 16"/>
                <a:gd name="T88" fmla="*/ 21 w 55"/>
                <a:gd name="T89" fmla="*/ 12 h 16"/>
                <a:gd name="T90" fmla="*/ 23 w 55"/>
                <a:gd name="T91" fmla="*/ 10 h 16"/>
                <a:gd name="T92" fmla="*/ 25 w 55"/>
                <a:gd name="T93" fmla="*/ 10 h 16"/>
                <a:gd name="T94" fmla="*/ 27 w 55"/>
                <a:gd name="T95" fmla="*/ 10 h 16"/>
                <a:gd name="T96" fmla="*/ 28 w 55"/>
                <a:gd name="T97" fmla="*/ 8 h 16"/>
                <a:gd name="T98" fmla="*/ 29 w 55"/>
                <a:gd name="T99" fmla="*/ 7 h 16"/>
                <a:gd name="T100" fmla="*/ 31 w 55"/>
                <a:gd name="T101" fmla="*/ 6 h 16"/>
                <a:gd name="T102" fmla="*/ 34 w 55"/>
                <a:gd name="T103" fmla="*/ 7 h 16"/>
                <a:gd name="T104" fmla="*/ 37 w 55"/>
                <a:gd name="T105" fmla="*/ 7 h 16"/>
                <a:gd name="T106" fmla="*/ 38 w 55"/>
                <a:gd name="T107" fmla="*/ 6 h 16"/>
                <a:gd name="T108" fmla="*/ 41 w 55"/>
                <a:gd name="T109" fmla="*/ 6 h 16"/>
                <a:gd name="T110" fmla="*/ 44 w 55"/>
                <a:gd name="T111" fmla="*/ 5 h 16"/>
                <a:gd name="T112" fmla="*/ 46 w 55"/>
                <a:gd name="T113" fmla="*/ 4 h 16"/>
                <a:gd name="T114" fmla="*/ 47 w 55"/>
                <a:gd name="T115" fmla="*/ 3 h 16"/>
                <a:gd name="T116" fmla="*/ 50 w 55"/>
                <a:gd name="T117" fmla="*/ 3 h 16"/>
                <a:gd name="T118" fmla="*/ 54 w 55"/>
                <a:gd name="T119" fmla="*/ 3 h 16"/>
                <a:gd name="T120" fmla="*/ 55 w 55"/>
                <a:gd name="T12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16">
                  <a:moveTo>
                    <a:pt x="54" y="2"/>
                  </a:moveTo>
                  <a:cubicBezTo>
                    <a:pt x="54" y="2"/>
                    <a:pt x="53" y="2"/>
                    <a:pt x="53" y="2"/>
                  </a:cubicBezTo>
                  <a:cubicBezTo>
                    <a:pt x="52" y="1"/>
                    <a:pt x="52" y="2"/>
                    <a:pt x="51" y="2"/>
                  </a:cubicBezTo>
                  <a:cubicBezTo>
                    <a:pt x="51" y="1"/>
                    <a:pt x="51" y="1"/>
                    <a:pt x="50" y="1"/>
                  </a:cubicBezTo>
                  <a:cubicBezTo>
                    <a:pt x="49" y="1"/>
                    <a:pt x="49" y="1"/>
                    <a:pt x="48" y="1"/>
                  </a:cubicBezTo>
                  <a:cubicBezTo>
                    <a:pt x="48" y="1"/>
                    <a:pt x="48" y="1"/>
                    <a:pt x="48" y="1"/>
                  </a:cubicBezTo>
                  <a:cubicBezTo>
                    <a:pt x="47" y="1"/>
                    <a:pt x="47" y="1"/>
                    <a:pt x="46" y="1"/>
                  </a:cubicBezTo>
                  <a:cubicBezTo>
                    <a:pt x="45" y="1"/>
                    <a:pt x="45" y="1"/>
                    <a:pt x="43" y="1"/>
                  </a:cubicBezTo>
                  <a:cubicBezTo>
                    <a:pt x="43" y="1"/>
                    <a:pt x="43" y="1"/>
                    <a:pt x="42" y="1"/>
                  </a:cubicBezTo>
                  <a:cubicBezTo>
                    <a:pt x="42" y="1"/>
                    <a:pt x="42" y="1"/>
                    <a:pt x="41" y="1"/>
                  </a:cubicBezTo>
                  <a:cubicBezTo>
                    <a:pt x="41" y="1"/>
                    <a:pt x="41" y="1"/>
                    <a:pt x="40" y="1"/>
                  </a:cubicBezTo>
                  <a:cubicBezTo>
                    <a:pt x="39" y="1"/>
                    <a:pt x="39" y="1"/>
                    <a:pt x="39" y="1"/>
                  </a:cubicBezTo>
                  <a:cubicBezTo>
                    <a:pt x="38" y="1"/>
                    <a:pt x="38" y="1"/>
                    <a:pt x="37" y="1"/>
                  </a:cubicBezTo>
                  <a:cubicBezTo>
                    <a:pt x="37" y="1"/>
                    <a:pt x="37" y="1"/>
                    <a:pt x="37" y="0"/>
                  </a:cubicBezTo>
                  <a:cubicBezTo>
                    <a:pt x="36" y="0"/>
                    <a:pt x="36" y="1"/>
                    <a:pt x="35" y="1"/>
                  </a:cubicBezTo>
                  <a:cubicBezTo>
                    <a:pt x="35" y="1"/>
                    <a:pt x="34" y="1"/>
                    <a:pt x="34" y="1"/>
                  </a:cubicBezTo>
                  <a:cubicBezTo>
                    <a:pt x="33" y="1"/>
                    <a:pt x="33" y="1"/>
                    <a:pt x="33" y="1"/>
                  </a:cubicBezTo>
                  <a:cubicBezTo>
                    <a:pt x="32" y="1"/>
                    <a:pt x="32" y="1"/>
                    <a:pt x="31" y="1"/>
                  </a:cubicBezTo>
                  <a:cubicBezTo>
                    <a:pt x="31" y="1"/>
                    <a:pt x="31" y="1"/>
                    <a:pt x="30" y="1"/>
                  </a:cubicBezTo>
                  <a:cubicBezTo>
                    <a:pt x="30" y="1"/>
                    <a:pt x="30" y="1"/>
                    <a:pt x="29" y="1"/>
                  </a:cubicBezTo>
                  <a:cubicBezTo>
                    <a:pt x="29" y="1"/>
                    <a:pt x="29" y="1"/>
                    <a:pt x="28" y="1"/>
                  </a:cubicBezTo>
                  <a:cubicBezTo>
                    <a:pt x="27" y="1"/>
                    <a:pt x="27" y="1"/>
                    <a:pt x="26" y="1"/>
                  </a:cubicBezTo>
                  <a:cubicBezTo>
                    <a:pt x="26" y="1"/>
                    <a:pt x="25" y="1"/>
                    <a:pt x="25" y="1"/>
                  </a:cubicBezTo>
                  <a:cubicBezTo>
                    <a:pt x="24" y="1"/>
                    <a:pt x="24" y="2"/>
                    <a:pt x="24" y="2"/>
                  </a:cubicBezTo>
                  <a:cubicBezTo>
                    <a:pt x="24" y="2"/>
                    <a:pt x="23" y="2"/>
                    <a:pt x="23" y="2"/>
                  </a:cubicBezTo>
                  <a:cubicBezTo>
                    <a:pt x="23" y="2"/>
                    <a:pt x="22" y="2"/>
                    <a:pt x="22" y="2"/>
                  </a:cubicBezTo>
                  <a:cubicBezTo>
                    <a:pt x="21" y="2"/>
                    <a:pt x="21" y="2"/>
                    <a:pt x="21" y="2"/>
                  </a:cubicBezTo>
                  <a:cubicBezTo>
                    <a:pt x="20" y="2"/>
                    <a:pt x="20" y="2"/>
                    <a:pt x="19" y="2"/>
                  </a:cubicBezTo>
                  <a:cubicBezTo>
                    <a:pt x="19" y="2"/>
                    <a:pt x="19" y="2"/>
                    <a:pt x="19" y="2"/>
                  </a:cubicBezTo>
                  <a:cubicBezTo>
                    <a:pt x="18" y="3"/>
                    <a:pt x="17" y="3"/>
                    <a:pt x="17" y="3"/>
                  </a:cubicBezTo>
                  <a:cubicBezTo>
                    <a:pt x="16" y="3"/>
                    <a:pt x="15" y="3"/>
                    <a:pt x="14" y="3"/>
                  </a:cubicBezTo>
                  <a:cubicBezTo>
                    <a:pt x="13" y="3"/>
                    <a:pt x="13" y="3"/>
                    <a:pt x="12" y="3"/>
                  </a:cubicBezTo>
                  <a:cubicBezTo>
                    <a:pt x="11" y="3"/>
                    <a:pt x="11" y="3"/>
                    <a:pt x="11" y="3"/>
                  </a:cubicBezTo>
                  <a:cubicBezTo>
                    <a:pt x="10" y="3"/>
                    <a:pt x="9" y="3"/>
                    <a:pt x="9" y="3"/>
                  </a:cubicBezTo>
                  <a:cubicBezTo>
                    <a:pt x="9" y="3"/>
                    <a:pt x="9" y="3"/>
                    <a:pt x="9" y="4"/>
                  </a:cubicBezTo>
                  <a:cubicBezTo>
                    <a:pt x="9" y="4"/>
                    <a:pt x="10" y="4"/>
                    <a:pt x="10" y="4"/>
                  </a:cubicBezTo>
                  <a:cubicBezTo>
                    <a:pt x="10" y="5"/>
                    <a:pt x="10" y="5"/>
                    <a:pt x="10" y="5"/>
                  </a:cubicBezTo>
                  <a:cubicBezTo>
                    <a:pt x="11" y="5"/>
                    <a:pt x="11" y="5"/>
                    <a:pt x="12" y="5"/>
                  </a:cubicBezTo>
                  <a:cubicBezTo>
                    <a:pt x="12" y="5"/>
                    <a:pt x="13" y="5"/>
                    <a:pt x="13" y="5"/>
                  </a:cubicBezTo>
                  <a:cubicBezTo>
                    <a:pt x="13" y="5"/>
                    <a:pt x="14" y="5"/>
                    <a:pt x="14" y="5"/>
                  </a:cubicBezTo>
                  <a:cubicBezTo>
                    <a:pt x="15" y="5"/>
                    <a:pt x="15" y="5"/>
                    <a:pt x="16" y="5"/>
                  </a:cubicBezTo>
                  <a:cubicBezTo>
                    <a:pt x="17" y="5"/>
                    <a:pt x="17" y="5"/>
                    <a:pt x="18" y="5"/>
                  </a:cubicBezTo>
                  <a:cubicBezTo>
                    <a:pt x="18" y="5"/>
                    <a:pt x="18" y="5"/>
                    <a:pt x="19" y="5"/>
                  </a:cubicBezTo>
                  <a:cubicBezTo>
                    <a:pt x="20" y="5"/>
                    <a:pt x="20" y="5"/>
                    <a:pt x="20" y="5"/>
                  </a:cubicBezTo>
                  <a:cubicBezTo>
                    <a:pt x="20" y="6"/>
                    <a:pt x="20" y="6"/>
                    <a:pt x="20" y="6"/>
                  </a:cubicBezTo>
                  <a:cubicBezTo>
                    <a:pt x="18" y="6"/>
                    <a:pt x="18" y="6"/>
                    <a:pt x="17" y="6"/>
                  </a:cubicBezTo>
                  <a:cubicBezTo>
                    <a:pt x="16" y="6"/>
                    <a:pt x="16" y="6"/>
                    <a:pt x="15" y="6"/>
                  </a:cubicBezTo>
                  <a:cubicBezTo>
                    <a:pt x="15" y="6"/>
                    <a:pt x="14" y="5"/>
                    <a:pt x="14" y="6"/>
                  </a:cubicBezTo>
                  <a:cubicBezTo>
                    <a:pt x="14" y="6"/>
                    <a:pt x="14" y="6"/>
                    <a:pt x="14" y="7"/>
                  </a:cubicBezTo>
                  <a:cubicBezTo>
                    <a:pt x="14" y="7"/>
                    <a:pt x="15" y="7"/>
                    <a:pt x="15" y="8"/>
                  </a:cubicBezTo>
                  <a:cubicBezTo>
                    <a:pt x="15" y="8"/>
                    <a:pt x="15" y="8"/>
                    <a:pt x="15" y="8"/>
                  </a:cubicBezTo>
                  <a:cubicBezTo>
                    <a:pt x="15" y="8"/>
                    <a:pt x="16" y="8"/>
                    <a:pt x="16" y="8"/>
                  </a:cubicBezTo>
                  <a:cubicBezTo>
                    <a:pt x="16" y="9"/>
                    <a:pt x="17" y="9"/>
                    <a:pt x="17" y="9"/>
                  </a:cubicBezTo>
                  <a:cubicBezTo>
                    <a:pt x="16" y="10"/>
                    <a:pt x="16" y="9"/>
                    <a:pt x="15" y="9"/>
                  </a:cubicBezTo>
                  <a:cubicBezTo>
                    <a:pt x="15" y="9"/>
                    <a:pt x="14" y="9"/>
                    <a:pt x="14" y="9"/>
                  </a:cubicBezTo>
                  <a:cubicBezTo>
                    <a:pt x="13" y="9"/>
                    <a:pt x="13" y="9"/>
                    <a:pt x="12" y="9"/>
                  </a:cubicBezTo>
                  <a:cubicBezTo>
                    <a:pt x="12" y="9"/>
                    <a:pt x="11" y="9"/>
                    <a:pt x="11" y="9"/>
                  </a:cubicBezTo>
                  <a:cubicBezTo>
                    <a:pt x="10" y="9"/>
                    <a:pt x="10" y="9"/>
                    <a:pt x="10" y="9"/>
                  </a:cubicBezTo>
                  <a:cubicBezTo>
                    <a:pt x="9" y="9"/>
                    <a:pt x="9" y="9"/>
                    <a:pt x="8" y="9"/>
                  </a:cubicBezTo>
                  <a:cubicBezTo>
                    <a:pt x="8" y="10"/>
                    <a:pt x="8" y="10"/>
                    <a:pt x="8" y="10"/>
                  </a:cubicBezTo>
                  <a:cubicBezTo>
                    <a:pt x="7" y="10"/>
                    <a:pt x="7" y="10"/>
                    <a:pt x="7" y="10"/>
                  </a:cubicBezTo>
                  <a:cubicBezTo>
                    <a:pt x="6" y="10"/>
                    <a:pt x="6" y="10"/>
                    <a:pt x="6" y="10"/>
                  </a:cubicBezTo>
                  <a:cubicBezTo>
                    <a:pt x="6" y="11"/>
                    <a:pt x="6" y="11"/>
                    <a:pt x="5" y="11"/>
                  </a:cubicBezTo>
                  <a:cubicBezTo>
                    <a:pt x="5" y="11"/>
                    <a:pt x="5" y="11"/>
                    <a:pt x="5" y="11"/>
                  </a:cubicBezTo>
                  <a:cubicBezTo>
                    <a:pt x="5" y="12"/>
                    <a:pt x="5" y="12"/>
                    <a:pt x="5" y="12"/>
                  </a:cubicBezTo>
                  <a:cubicBezTo>
                    <a:pt x="5" y="12"/>
                    <a:pt x="5" y="12"/>
                    <a:pt x="4" y="12"/>
                  </a:cubicBezTo>
                  <a:cubicBezTo>
                    <a:pt x="4" y="12"/>
                    <a:pt x="4" y="12"/>
                    <a:pt x="3" y="12"/>
                  </a:cubicBezTo>
                  <a:cubicBezTo>
                    <a:pt x="3" y="12"/>
                    <a:pt x="3" y="12"/>
                    <a:pt x="2" y="12"/>
                  </a:cubicBezTo>
                  <a:cubicBezTo>
                    <a:pt x="2" y="13"/>
                    <a:pt x="1" y="13"/>
                    <a:pt x="1" y="13"/>
                  </a:cubicBezTo>
                  <a:cubicBezTo>
                    <a:pt x="0" y="13"/>
                    <a:pt x="0" y="13"/>
                    <a:pt x="0" y="13"/>
                  </a:cubicBezTo>
                  <a:cubicBezTo>
                    <a:pt x="0" y="14"/>
                    <a:pt x="0" y="14"/>
                    <a:pt x="0" y="14"/>
                  </a:cubicBezTo>
                  <a:cubicBezTo>
                    <a:pt x="1" y="15"/>
                    <a:pt x="1" y="14"/>
                    <a:pt x="2" y="14"/>
                  </a:cubicBezTo>
                  <a:cubicBezTo>
                    <a:pt x="3" y="14"/>
                    <a:pt x="3" y="14"/>
                    <a:pt x="4" y="14"/>
                  </a:cubicBezTo>
                  <a:cubicBezTo>
                    <a:pt x="4" y="14"/>
                    <a:pt x="4" y="14"/>
                    <a:pt x="5" y="14"/>
                  </a:cubicBezTo>
                  <a:cubicBezTo>
                    <a:pt x="5" y="14"/>
                    <a:pt x="6" y="14"/>
                    <a:pt x="6" y="14"/>
                  </a:cubicBezTo>
                  <a:cubicBezTo>
                    <a:pt x="7" y="14"/>
                    <a:pt x="7" y="14"/>
                    <a:pt x="7" y="14"/>
                  </a:cubicBezTo>
                  <a:cubicBezTo>
                    <a:pt x="8" y="13"/>
                    <a:pt x="8" y="13"/>
                    <a:pt x="9" y="13"/>
                  </a:cubicBezTo>
                  <a:cubicBezTo>
                    <a:pt x="9" y="13"/>
                    <a:pt x="9" y="14"/>
                    <a:pt x="10" y="14"/>
                  </a:cubicBezTo>
                  <a:cubicBezTo>
                    <a:pt x="10" y="14"/>
                    <a:pt x="11" y="14"/>
                    <a:pt x="11" y="14"/>
                  </a:cubicBezTo>
                  <a:cubicBezTo>
                    <a:pt x="12" y="13"/>
                    <a:pt x="12" y="13"/>
                    <a:pt x="13" y="13"/>
                  </a:cubicBezTo>
                  <a:cubicBezTo>
                    <a:pt x="13" y="13"/>
                    <a:pt x="13" y="13"/>
                    <a:pt x="13" y="13"/>
                  </a:cubicBezTo>
                  <a:cubicBezTo>
                    <a:pt x="14" y="14"/>
                    <a:pt x="13" y="14"/>
                    <a:pt x="13" y="15"/>
                  </a:cubicBezTo>
                  <a:cubicBezTo>
                    <a:pt x="13" y="16"/>
                    <a:pt x="14" y="15"/>
                    <a:pt x="15" y="14"/>
                  </a:cubicBezTo>
                  <a:cubicBezTo>
                    <a:pt x="16" y="14"/>
                    <a:pt x="16" y="14"/>
                    <a:pt x="17" y="14"/>
                  </a:cubicBezTo>
                  <a:cubicBezTo>
                    <a:pt x="17" y="14"/>
                    <a:pt x="17" y="14"/>
                    <a:pt x="18" y="14"/>
                  </a:cubicBezTo>
                  <a:cubicBezTo>
                    <a:pt x="19" y="14"/>
                    <a:pt x="19" y="14"/>
                    <a:pt x="20" y="14"/>
                  </a:cubicBezTo>
                  <a:cubicBezTo>
                    <a:pt x="20" y="13"/>
                    <a:pt x="20" y="13"/>
                    <a:pt x="20" y="13"/>
                  </a:cubicBezTo>
                  <a:cubicBezTo>
                    <a:pt x="20" y="13"/>
                    <a:pt x="20" y="12"/>
                    <a:pt x="20" y="12"/>
                  </a:cubicBezTo>
                  <a:cubicBezTo>
                    <a:pt x="20" y="12"/>
                    <a:pt x="20" y="12"/>
                    <a:pt x="21" y="12"/>
                  </a:cubicBezTo>
                  <a:cubicBezTo>
                    <a:pt x="21" y="11"/>
                    <a:pt x="21" y="12"/>
                    <a:pt x="21" y="12"/>
                  </a:cubicBezTo>
                  <a:cubicBezTo>
                    <a:pt x="22" y="11"/>
                    <a:pt x="22" y="11"/>
                    <a:pt x="22" y="11"/>
                  </a:cubicBezTo>
                  <a:cubicBezTo>
                    <a:pt x="22" y="11"/>
                    <a:pt x="22" y="10"/>
                    <a:pt x="23" y="10"/>
                  </a:cubicBezTo>
                  <a:cubicBezTo>
                    <a:pt x="23" y="10"/>
                    <a:pt x="23" y="11"/>
                    <a:pt x="24" y="11"/>
                  </a:cubicBezTo>
                  <a:cubicBezTo>
                    <a:pt x="24" y="11"/>
                    <a:pt x="24" y="10"/>
                    <a:pt x="25" y="10"/>
                  </a:cubicBezTo>
                  <a:cubicBezTo>
                    <a:pt x="25" y="10"/>
                    <a:pt x="26" y="10"/>
                    <a:pt x="26" y="10"/>
                  </a:cubicBezTo>
                  <a:cubicBezTo>
                    <a:pt x="26" y="10"/>
                    <a:pt x="27" y="10"/>
                    <a:pt x="27" y="10"/>
                  </a:cubicBezTo>
                  <a:cubicBezTo>
                    <a:pt x="27" y="9"/>
                    <a:pt x="27" y="9"/>
                    <a:pt x="27" y="9"/>
                  </a:cubicBezTo>
                  <a:cubicBezTo>
                    <a:pt x="28" y="8"/>
                    <a:pt x="28" y="8"/>
                    <a:pt x="28" y="8"/>
                  </a:cubicBezTo>
                  <a:cubicBezTo>
                    <a:pt x="28" y="8"/>
                    <a:pt x="29" y="8"/>
                    <a:pt x="29" y="8"/>
                  </a:cubicBezTo>
                  <a:cubicBezTo>
                    <a:pt x="29" y="7"/>
                    <a:pt x="29" y="7"/>
                    <a:pt x="29" y="7"/>
                  </a:cubicBezTo>
                  <a:cubicBezTo>
                    <a:pt x="29" y="7"/>
                    <a:pt x="29" y="6"/>
                    <a:pt x="30" y="6"/>
                  </a:cubicBezTo>
                  <a:cubicBezTo>
                    <a:pt x="30" y="6"/>
                    <a:pt x="31" y="6"/>
                    <a:pt x="31" y="6"/>
                  </a:cubicBezTo>
                  <a:cubicBezTo>
                    <a:pt x="32" y="6"/>
                    <a:pt x="32" y="6"/>
                    <a:pt x="33" y="6"/>
                  </a:cubicBezTo>
                  <a:cubicBezTo>
                    <a:pt x="33" y="7"/>
                    <a:pt x="33" y="7"/>
                    <a:pt x="34" y="7"/>
                  </a:cubicBezTo>
                  <a:cubicBezTo>
                    <a:pt x="34" y="7"/>
                    <a:pt x="35" y="7"/>
                    <a:pt x="35" y="7"/>
                  </a:cubicBezTo>
                  <a:cubicBezTo>
                    <a:pt x="36" y="7"/>
                    <a:pt x="36" y="7"/>
                    <a:pt x="37" y="7"/>
                  </a:cubicBezTo>
                  <a:cubicBezTo>
                    <a:pt x="37" y="7"/>
                    <a:pt x="37" y="7"/>
                    <a:pt x="37" y="6"/>
                  </a:cubicBezTo>
                  <a:cubicBezTo>
                    <a:pt x="38" y="6"/>
                    <a:pt x="38" y="6"/>
                    <a:pt x="38" y="6"/>
                  </a:cubicBezTo>
                  <a:cubicBezTo>
                    <a:pt x="38" y="6"/>
                    <a:pt x="39" y="6"/>
                    <a:pt x="39" y="6"/>
                  </a:cubicBezTo>
                  <a:cubicBezTo>
                    <a:pt x="40" y="6"/>
                    <a:pt x="40" y="6"/>
                    <a:pt x="41" y="6"/>
                  </a:cubicBezTo>
                  <a:cubicBezTo>
                    <a:pt x="42" y="6"/>
                    <a:pt x="42" y="5"/>
                    <a:pt x="43" y="5"/>
                  </a:cubicBezTo>
                  <a:cubicBezTo>
                    <a:pt x="43" y="5"/>
                    <a:pt x="43" y="5"/>
                    <a:pt x="44" y="5"/>
                  </a:cubicBezTo>
                  <a:cubicBezTo>
                    <a:pt x="44" y="4"/>
                    <a:pt x="45" y="5"/>
                    <a:pt x="45" y="4"/>
                  </a:cubicBezTo>
                  <a:cubicBezTo>
                    <a:pt x="46" y="4"/>
                    <a:pt x="46" y="4"/>
                    <a:pt x="46" y="4"/>
                  </a:cubicBezTo>
                  <a:cubicBezTo>
                    <a:pt x="47" y="4"/>
                    <a:pt x="46" y="3"/>
                    <a:pt x="46" y="3"/>
                  </a:cubicBezTo>
                  <a:cubicBezTo>
                    <a:pt x="47" y="3"/>
                    <a:pt x="47" y="3"/>
                    <a:pt x="47" y="3"/>
                  </a:cubicBezTo>
                  <a:cubicBezTo>
                    <a:pt x="48" y="3"/>
                    <a:pt x="48" y="3"/>
                    <a:pt x="49" y="3"/>
                  </a:cubicBezTo>
                  <a:cubicBezTo>
                    <a:pt x="49" y="3"/>
                    <a:pt x="50" y="3"/>
                    <a:pt x="50" y="3"/>
                  </a:cubicBezTo>
                  <a:cubicBezTo>
                    <a:pt x="51" y="3"/>
                    <a:pt x="51" y="3"/>
                    <a:pt x="52" y="3"/>
                  </a:cubicBezTo>
                  <a:cubicBezTo>
                    <a:pt x="53" y="3"/>
                    <a:pt x="53" y="3"/>
                    <a:pt x="54" y="3"/>
                  </a:cubicBezTo>
                  <a:cubicBezTo>
                    <a:pt x="54" y="3"/>
                    <a:pt x="54" y="3"/>
                    <a:pt x="55" y="3"/>
                  </a:cubicBezTo>
                  <a:cubicBezTo>
                    <a:pt x="55" y="3"/>
                    <a:pt x="55" y="3"/>
                    <a:pt x="55" y="2"/>
                  </a:cubicBezTo>
                  <a:cubicBezTo>
                    <a:pt x="55" y="2"/>
                    <a:pt x="54" y="2"/>
                    <a:pt x="54"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21" name="Freeform 212"/>
            <p:cNvSpPr>
              <a:spLocks/>
            </p:cNvSpPr>
            <p:nvPr/>
          </p:nvSpPr>
          <p:spPr bwMode="auto">
            <a:xfrm>
              <a:off x="6441199" y="2795160"/>
              <a:ext cx="131182" cy="33113"/>
            </a:xfrm>
            <a:custGeom>
              <a:avLst/>
              <a:gdLst>
                <a:gd name="T0" fmla="*/ 2 w 8"/>
                <a:gd name="T1" fmla="*/ 0 h 2"/>
                <a:gd name="T2" fmla="*/ 1 w 8"/>
                <a:gd name="T3" fmla="*/ 0 h 2"/>
                <a:gd name="T4" fmla="*/ 1 w 8"/>
                <a:gd name="T5" fmla="*/ 0 h 2"/>
                <a:gd name="T6" fmla="*/ 0 w 8"/>
                <a:gd name="T7" fmla="*/ 1 h 2"/>
                <a:gd name="T8" fmla="*/ 1 w 8"/>
                <a:gd name="T9" fmla="*/ 2 h 2"/>
                <a:gd name="T10" fmla="*/ 3 w 8"/>
                <a:gd name="T11" fmla="*/ 2 h 2"/>
                <a:gd name="T12" fmla="*/ 4 w 8"/>
                <a:gd name="T13" fmla="*/ 1 h 2"/>
                <a:gd name="T14" fmla="*/ 5 w 8"/>
                <a:gd name="T15" fmla="*/ 1 h 2"/>
                <a:gd name="T16" fmla="*/ 6 w 8"/>
                <a:gd name="T17" fmla="*/ 1 h 2"/>
                <a:gd name="T18" fmla="*/ 8 w 8"/>
                <a:gd name="T19" fmla="*/ 1 h 2"/>
                <a:gd name="T20" fmla="*/ 7 w 8"/>
                <a:gd name="T21" fmla="*/ 1 h 2"/>
                <a:gd name="T22" fmla="*/ 6 w 8"/>
                <a:gd name="T23" fmla="*/ 0 h 2"/>
                <a:gd name="T24" fmla="*/ 4 w 8"/>
                <a:gd name="T25" fmla="*/ 0 h 2"/>
                <a:gd name="T26" fmla="*/ 2 w 8"/>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2" y="0"/>
                  </a:moveTo>
                  <a:cubicBezTo>
                    <a:pt x="2" y="0"/>
                    <a:pt x="2" y="0"/>
                    <a:pt x="1" y="0"/>
                  </a:cubicBezTo>
                  <a:cubicBezTo>
                    <a:pt x="1" y="0"/>
                    <a:pt x="1" y="0"/>
                    <a:pt x="1" y="0"/>
                  </a:cubicBezTo>
                  <a:cubicBezTo>
                    <a:pt x="0" y="0"/>
                    <a:pt x="0" y="1"/>
                    <a:pt x="0" y="1"/>
                  </a:cubicBezTo>
                  <a:cubicBezTo>
                    <a:pt x="0" y="1"/>
                    <a:pt x="1" y="2"/>
                    <a:pt x="1" y="2"/>
                  </a:cubicBezTo>
                  <a:cubicBezTo>
                    <a:pt x="2" y="2"/>
                    <a:pt x="2" y="2"/>
                    <a:pt x="3" y="2"/>
                  </a:cubicBezTo>
                  <a:cubicBezTo>
                    <a:pt x="3" y="2"/>
                    <a:pt x="3" y="1"/>
                    <a:pt x="4" y="1"/>
                  </a:cubicBezTo>
                  <a:cubicBezTo>
                    <a:pt x="4" y="1"/>
                    <a:pt x="4" y="1"/>
                    <a:pt x="5" y="1"/>
                  </a:cubicBezTo>
                  <a:cubicBezTo>
                    <a:pt x="5" y="1"/>
                    <a:pt x="5" y="1"/>
                    <a:pt x="6" y="1"/>
                  </a:cubicBezTo>
                  <a:cubicBezTo>
                    <a:pt x="7" y="2"/>
                    <a:pt x="7" y="2"/>
                    <a:pt x="8" y="1"/>
                  </a:cubicBezTo>
                  <a:cubicBezTo>
                    <a:pt x="8" y="1"/>
                    <a:pt x="8" y="1"/>
                    <a:pt x="7" y="1"/>
                  </a:cubicBezTo>
                  <a:cubicBezTo>
                    <a:pt x="7" y="0"/>
                    <a:pt x="7" y="0"/>
                    <a:pt x="6" y="0"/>
                  </a:cubicBezTo>
                  <a:cubicBezTo>
                    <a:pt x="5" y="0"/>
                    <a:pt x="5" y="0"/>
                    <a:pt x="4" y="0"/>
                  </a:cubicBezTo>
                  <a:cubicBezTo>
                    <a:pt x="3" y="0"/>
                    <a:pt x="3" y="0"/>
                    <a:pt x="2"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22" name="Freeform 213"/>
            <p:cNvSpPr>
              <a:spLocks/>
            </p:cNvSpPr>
            <p:nvPr/>
          </p:nvSpPr>
          <p:spPr bwMode="auto">
            <a:xfrm>
              <a:off x="6373179" y="3005664"/>
              <a:ext cx="99602" cy="30749"/>
            </a:xfrm>
            <a:custGeom>
              <a:avLst/>
              <a:gdLst>
                <a:gd name="T0" fmla="*/ 0 w 6"/>
                <a:gd name="T1" fmla="*/ 2 h 2"/>
                <a:gd name="T2" fmla="*/ 1 w 6"/>
                <a:gd name="T3" fmla="*/ 2 h 2"/>
                <a:gd name="T4" fmla="*/ 2 w 6"/>
                <a:gd name="T5" fmla="*/ 2 h 2"/>
                <a:gd name="T6" fmla="*/ 4 w 6"/>
                <a:gd name="T7" fmla="*/ 2 h 2"/>
                <a:gd name="T8" fmla="*/ 4 w 6"/>
                <a:gd name="T9" fmla="*/ 2 h 2"/>
                <a:gd name="T10" fmla="*/ 5 w 6"/>
                <a:gd name="T11" fmla="*/ 1 h 2"/>
                <a:gd name="T12" fmla="*/ 6 w 6"/>
                <a:gd name="T13" fmla="*/ 0 h 2"/>
                <a:gd name="T14" fmla="*/ 5 w 6"/>
                <a:gd name="T15" fmla="*/ 0 h 2"/>
                <a:gd name="T16" fmla="*/ 4 w 6"/>
                <a:gd name="T17" fmla="*/ 0 h 2"/>
                <a:gd name="T18" fmla="*/ 3 w 6"/>
                <a:gd name="T19" fmla="*/ 0 h 2"/>
                <a:gd name="T20" fmla="*/ 2 w 6"/>
                <a:gd name="T21" fmla="*/ 0 h 2"/>
                <a:gd name="T22" fmla="*/ 1 w 6"/>
                <a:gd name="T23" fmla="*/ 1 h 2"/>
                <a:gd name="T24" fmla="*/ 0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0" y="2"/>
                  </a:moveTo>
                  <a:cubicBezTo>
                    <a:pt x="0" y="2"/>
                    <a:pt x="1" y="2"/>
                    <a:pt x="1" y="2"/>
                  </a:cubicBezTo>
                  <a:cubicBezTo>
                    <a:pt x="2" y="2"/>
                    <a:pt x="2" y="2"/>
                    <a:pt x="2" y="2"/>
                  </a:cubicBezTo>
                  <a:cubicBezTo>
                    <a:pt x="3" y="2"/>
                    <a:pt x="3" y="2"/>
                    <a:pt x="4" y="2"/>
                  </a:cubicBezTo>
                  <a:cubicBezTo>
                    <a:pt x="4" y="2"/>
                    <a:pt x="4" y="2"/>
                    <a:pt x="4" y="2"/>
                  </a:cubicBezTo>
                  <a:cubicBezTo>
                    <a:pt x="5" y="1"/>
                    <a:pt x="5" y="1"/>
                    <a:pt x="5" y="1"/>
                  </a:cubicBezTo>
                  <a:cubicBezTo>
                    <a:pt x="5" y="1"/>
                    <a:pt x="6" y="0"/>
                    <a:pt x="6" y="0"/>
                  </a:cubicBezTo>
                  <a:cubicBezTo>
                    <a:pt x="6" y="0"/>
                    <a:pt x="5" y="0"/>
                    <a:pt x="5" y="0"/>
                  </a:cubicBezTo>
                  <a:cubicBezTo>
                    <a:pt x="4" y="0"/>
                    <a:pt x="4" y="0"/>
                    <a:pt x="4" y="0"/>
                  </a:cubicBezTo>
                  <a:cubicBezTo>
                    <a:pt x="3" y="0"/>
                    <a:pt x="3" y="0"/>
                    <a:pt x="3" y="0"/>
                  </a:cubicBezTo>
                  <a:cubicBezTo>
                    <a:pt x="2" y="0"/>
                    <a:pt x="2" y="0"/>
                    <a:pt x="2" y="0"/>
                  </a:cubicBezTo>
                  <a:cubicBezTo>
                    <a:pt x="1" y="1"/>
                    <a:pt x="1" y="1"/>
                    <a:pt x="1" y="1"/>
                  </a:cubicBezTo>
                  <a:cubicBezTo>
                    <a:pt x="1" y="1"/>
                    <a:pt x="0" y="2"/>
                    <a:pt x="0"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23" name="Freeform 214"/>
            <p:cNvSpPr>
              <a:spLocks/>
            </p:cNvSpPr>
            <p:nvPr/>
          </p:nvSpPr>
          <p:spPr bwMode="auto">
            <a:xfrm>
              <a:off x="6472779" y="3005664"/>
              <a:ext cx="34010" cy="30749"/>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1" y="2"/>
                    <a:pt x="1" y="2"/>
                    <a:pt x="1" y="2"/>
                  </a:cubicBezTo>
                  <a:cubicBezTo>
                    <a:pt x="2" y="1"/>
                    <a:pt x="2" y="1"/>
                    <a:pt x="2" y="1"/>
                  </a:cubicBezTo>
                  <a:cubicBezTo>
                    <a:pt x="2" y="1"/>
                    <a:pt x="2" y="1"/>
                    <a:pt x="2" y="0"/>
                  </a:cubicBezTo>
                  <a:cubicBezTo>
                    <a:pt x="1" y="0"/>
                    <a:pt x="1" y="0"/>
                    <a:pt x="1" y="0"/>
                  </a:cubicBezTo>
                  <a:cubicBezTo>
                    <a:pt x="0" y="0"/>
                    <a:pt x="0" y="0"/>
                    <a:pt x="0" y="0"/>
                  </a:cubicBezTo>
                  <a:cubicBezTo>
                    <a:pt x="0" y="0"/>
                    <a:pt x="0" y="1"/>
                    <a:pt x="0" y="1"/>
                  </a:cubicBezTo>
                  <a:cubicBezTo>
                    <a:pt x="0" y="1"/>
                    <a:pt x="0" y="1"/>
                    <a:pt x="0"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24" name="Freeform 215"/>
            <p:cNvSpPr>
              <a:spLocks/>
            </p:cNvSpPr>
            <p:nvPr/>
          </p:nvSpPr>
          <p:spPr bwMode="auto">
            <a:xfrm>
              <a:off x="6093808" y="2780969"/>
              <a:ext cx="760372" cy="482503"/>
            </a:xfrm>
            <a:custGeom>
              <a:avLst/>
              <a:gdLst>
                <a:gd name="T0" fmla="*/ 43 w 46"/>
                <a:gd name="T1" fmla="*/ 16 h 30"/>
                <a:gd name="T2" fmla="*/ 42 w 46"/>
                <a:gd name="T3" fmla="*/ 15 h 30"/>
                <a:gd name="T4" fmla="*/ 38 w 46"/>
                <a:gd name="T5" fmla="*/ 14 h 30"/>
                <a:gd name="T6" fmla="*/ 38 w 46"/>
                <a:gd name="T7" fmla="*/ 12 h 30"/>
                <a:gd name="T8" fmla="*/ 39 w 46"/>
                <a:gd name="T9" fmla="*/ 11 h 30"/>
                <a:gd name="T10" fmla="*/ 39 w 46"/>
                <a:gd name="T11" fmla="*/ 9 h 30"/>
                <a:gd name="T12" fmla="*/ 36 w 46"/>
                <a:gd name="T13" fmla="*/ 8 h 30"/>
                <a:gd name="T14" fmla="*/ 33 w 46"/>
                <a:gd name="T15" fmla="*/ 6 h 30"/>
                <a:gd name="T16" fmla="*/ 29 w 46"/>
                <a:gd name="T17" fmla="*/ 3 h 30"/>
                <a:gd name="T18" fmla="*/ 24 w 46"/>
                <a:gd name="T19" fmla="*/ 4 h 30"/>
                <a:gd name="T20" fmla="*/ 19 w 46"/>
                <a:gd name="T21" fmla="*/ 5 h 30"/>
                <a:gd name="T22" fmla="*/ 20 w 46"/>
                <a:gd name="T23" fmla="*/ 1 h 30"/>
                <a:gd name="T24" fmla="*/ 15 w 46"/>
                <a:gd name="T25" fmla="*/ 2 h 30"/>
                <a:gd name="T26" fmla="*/ 12 w 46"/>
                <a:gd name="T27" fmla="*/ 3 h 30"/>
                <a:gd name="T28" fmla="*/ 11 w 46"/>
                <a:gd name="T29" fmla="*/ 6 h 30"/>
                <a:gd name="T30" fmla="*/ 9 w 46"/>
                <a:gd name="T31" fmla="*/ 5 h 30"/>
                <a:gd name="T32" fmla="*/ 13 w 46"/>
                <a:gd name="T33" fmla="*/ 2 h 30"/>
                <a:gd name="T34" fmla="*/ 12 w 46"/>
                <a:gd name="T35" fmla="*/ 0 h 30"/>
                <a:gd name="T36" fmla="*/ 5 w 46"/>
                <a:gd name="T37" fmla="*/ 2 h 30"/>
                <a:gd name="T38" fmla="*/ 1 w 46"/>
                <a:gd name="T39" fmla="*/ 6 h 30"/>
                <a:gd name="T40" fmla="*/ 5 w 46"/>
                <a:gd name="T41" fmla="*/ 7 h 30"/>
                <a:gd name="T42" fmla="*/ 0 w 46"/>
                <a:gd name="T43" fmla="*/ 8 h 30"/>
                <a:gd name="T44" fmla="*/ 4 w 46"/>
                <a:gd name="T45" fmla="*/ 9 h 30"/>
                <a:gd name="T46" fmla="*/ 8 w 46"/>
                <a:gd name="T47" fmla="*/ 9 h 30"/>
                <a:gd name="T48" fmla="*/ 12 w 46"/>
                <a:gd name="T49" fmla="*/ 10 h 30"/>
                <a:gd name="T50" fmla="*/ 17 w 46"/>
                <a:gd name="T51" fmla="*/ 10 h 30"/>
                <a:gd name="T52" fmla="*/ 19 w 46"/>
                <a:gd name="T53" fmla="*/ 9 h 30"/>
                <a:gd name="T54" fmla="*/ 23 w 46"/>
                <a:gd name="T55" fmla="*/ 11 h 30"/>
                <a:gd name="T56" fmla="*/ 20 w 46"/>
                <a:gd name="T57" fmla="*/ 13 h 30"/>
                <a:gd name="T58" fmla="*/ 24 w 46"/>
                <a:gd name="T59" fmla="*/ 13 h 30"/>
                <a:gd name="T60" fmla="*/ 27 w 46"/>
                <a:gd name="T61" fmla="*/ 15 h 30"/>
                <a:gd name="T62" fmla="*/ 25 w 46"/>
                <a:gd name="T63" fmla="*/ 17 h 30"/>
                <a:gd name="T64" fmla="*/ 22 w 46"/>
                <a:gd name="T65" fmla="*/ 19 h 30"/>
                <a:gd name="T66" fmla="*/ 21 w 46"/>
                <a:gd name="T67" fmla="*/ 21 h 30"/>
                <a:gd name="T68" fmla="*/ 17 w 46"/>
                <a:gd name="T69" fmla="*/ 22 h 30"/>
                <a:gd name="T70" fmla="*/ 14 w 46"/>
                <a:gd name="T71" fmla="*/ 21 h 30"/>
                <a:gd name="T72" fmla="*/ 11 w 46"/>
                <a:gd name="T73" fmla="*/ 23 h 30"/>
                <a:gd name="T74" fmla="*/ 14 w 46"/>
                <a:gd name="T75" fmla="*/ 24 h 30"/>
                <a:gd name="T76" fmla="*/ 17 w 46"/>
                <a:gd name="T77" fmla="*/ 24 h 30"/>
                <a:gd name="T78" fmla="*/ 20 w 46"/>
                <a:gd name="T79" fmla="*/ 24 h 30"/>
                <a:gd name="T80" fmla="*/ 23 w 46"/>
                <a:gd name="T81" fmla="*/ 26 h 30"/>
                <a:gd name="T82" fmla="*/ 24 w 46"/>
                <a:gd name="T83" fmla="*/ 28 h 30"/>
                <a:gd name="T84" fmla="*/ 28 w 46"/>
                <a:gd name="T85" fmla="*/ 29 h 30"/>
                <a:gd name="T86" fmla="*/ 31 w 46"/>
                <a:gd name="T87" fmla="*/ 30 h 30"/>
                <a:gd name="T88" fmla="*/ 29 w 46"/>
                <a:gd name="T89" fmla="*/ 27 h 30"/>
                <a:gd name="T90" fmla="*/ 29 w 46"/>
                <a:gd name="T91" fmla="*/ 26 h 30"/>
                <a:gd name="T92" fmla="*/ 33 w 46"/>
                <a:gd name="T93" fmla="*/ 27 h 30"/>
                <a:gd name="T94" fmla="*/ 35 w 46"/>
                <a:gd name="T95" fmla="*/ 26 h 30"/>
                <a:gd name="T96" fmla="*/ 36 w 46"/>
                <a:gd name="T97" fmla="*/ 24 h 30"/>
                <a:gd name="T98" fmla="*/ 33 w 46"/>
                <a:gd name="T99" fmla="*/ 21 h 30"/>
                <a:gd name="T100" fmla="*/ 34 w 46"/>
                <a:gd name="T101" fmla="*/ 18 h 30"/>
                <a:gd name="T102" fmla="*/ 37 w 46"/>
                <a:gd name="T103" fmla="*/ 20 h 30"/>
                <a:gd name="T104" fmla="*/ 40 w 46"/>
                <a:gd name="T105" fmla="*/ 22 h 30"/>
                <a:gd name="T106" fmla="*/ 43 w 46"/>
                <a:gd name="T107" fmla="*/ 20 h 30"/>
                <a:gd name="T108" fmla="*/ 46 w 46"/>
                <a:gd name="T109"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0">
                  <a:moveTo>
                    <a:pt x="46" y="17"/>
                  </a:moveTo>
                  <a:cubicBezTo>
                    <a:pt x="45" y="17"/>
                    <a:pt x="45" y="17"/>
                    <a:pt x="45" y="17"/>
                  </a:cubicBezTo>
                  <a:cubicBezTo>
                    <a:pt x="44" y="17"/>
                    <a:pt x="44" y="17"/>
                    <a:pt x="44" y="16"/>
                  </a:cubicBezTo>
                  <a:cubicBezTo>
                    <a:pt x="43" y="16"/>
                    <a:pt x="43" y="16"/>
                    <a:pt x="43" y="16"/>
                  </a:cubicBezTo>
                  <a:cubicBezTo>
                    <a:pt x="43" y="16"/>
                    <a:pt x="42" y="17"/>
                    <a:pt x="42" y="16"/>
                  </a:cubicBezTo>
                  <a:cubicBezTo>
                    <a:pt x="42" y="16"/>
                    <a:pt x="42" y="16"/>
                    <a:pt x="42" y="15"/>
                  </a:cubicBezTo>
                  <a:cubicBezTo>
                    <a:pt x="42" y="15"/>
                    <a:pt x="42" y="15"/>
                    <a:pt x="42" y="15"/>
                  </a:cubicBezTo>
                  <a:cubicBezTo>
                    <a:pt x="42" y="15"/>
                    <a:pt x="42" y="15"/>
                    <a:pt x="42" y="15"/>
                  </a:cubicBezTo>
                  <a:cubicBezTo>
                    <a:pt x="41" y="14"/>
                    <a:pt x="41" y="14"/>
                    <a:pt x="41" y="14"/>
                  </a:cubicBezTo>
                  <a:cubicBezTo>
                    <a:pt x="41" y="14"/>
                    <a:pt x="41" y="14"/>
                    <a:pt x="40" y="14"/>
                  </a:cubicBezTo>
                  <a:cubicBezTo>
                    <a:pt x="40" y="14"/>
                    <a:pt x="40" y="14"/>
                    <a:pt x="39" y="14"/>
                  </a:cubicBezTo>
                  <a:cubicBezTo>
                    <a:pt x="39" y="14"/>
                    <a:pt x="38" y="14"/>
                    <a:pt x="38" y="14"/>
                  </a:cubicBezTo>
                  <a:cubicBezTo>
                    <a:pt x="37" y="14"/>
                    <a:pt x="37" y="14"/>
                    <a:pt x="37" y="13"/>
                  </a:cubicBezTo>
                  <a:cubicBezTo>
                    <a:pt x="36" y="13"/>
                    <a:pt x="36" y="13"/>
                    <a:pt x="36" y="13"/>
                  </a:cubicBezTo>
                  <a:cubicBezTo>
                    <a:pt x="36" y="12"/>
                    <a:pt x="36" y="12"/>
                    <a:pt x="37" y="12"/>
                  </a:cubicBezTo>
                  <a:cubicBezTo>
                    <a:pt x="37" y="12"/>
                    <a:pt x="37" y="12"/>
                    <a:pt x="38" y="12"/>
                  </a:cubicBezTo>
                  <a:cubicBezTo>
                    <a:pt x="38" y="12"/>
                    <a:pt x="38" y="12"/>
                    <a:pt x="39" y="12"/>
                  </a:cubicBezTo>
                  <a:cubicBezTo>
                    <a:pt x="39" y="12"/>
                    <a:pt x="39" y="12"/>
                    <a:pt x="40" y="12"/>
                  </a:cubicBezTo>
                  <a:cubicBezTo>
                    <a:pt x="40" y="12"/>
                    <a:pt x="40" y="11"/>
                    <a:pt x="40" y="11"/>
                  </a:cubicBezTo>
                  <a:cubicBezTo>
                    <a:pt x="39" y="11"/>
                    <a:pt x="39" y="11"/>
                    <a:pt x="39" y="11"/>
                  </a:cubicBezTo>
                  <a:cubicBezTo>
                    <a:pt x="38" y="11"/>
                    <a:pt x="38" y="11"/>
                    <a:pt x="38" y="11"/>
                  </a:cubicBezTo>
                  <a:cubicBezTo>
                    <a:pt x="37" y="10"/>
                    <a:pt x="39" y="11"/>
                    <a:pt x="39" y="10"/>
                  </a:cubicBezTo>
                  <a:cubicBezTo>
                    <a:pt x="40" y="10"/>
                    <a:pt x="40" y="10"/>
                    <a:pt x="40" y="10"/>
                  </a:cubicBezTo>
                  <a:cubicBezTo>
                    <a:pt x="39" y="9"/>
                    <a:pt x="39" y="9"/>
                    <a:pt x="39" y="9"/>
                  </a:cubicBezTo>
                  <a:cubicBezTo>
                    <a:pt x="39" y="9"/>
                    <a:pt x="39" y="8"/>
                    <a:pt x="39" y="8"/>
                  </a:cubicBezTo>
                  <a:cubicBezTo>
                    <a:pt x="38" y="8"/>
                    <a:pt x="38" y="8"/>
                    <a:pt x="38" y="8"/>
                  </a:cubicBezTo>
                  <a:cubicBezTo>
                    <a:pt x="38" y="8"/>
                    <a:pt x="38" y="8"/>
                    <a:pt x="37" y="8"/>
                  </a:cubicBezTo>
                  <a:cubicBezTo>
                    <a:pt x="37" y="8"/>
                    <a:pt x="37" y="8"/>
                    <a:pt x="36" y="8"/>
                  </a:cubicBezTo>
                  <a:cubicBezTo>
                    <a:pt x="36" y="7"/>
                    <a:pt x="35" y="7"/>
                    <a:pt x="35" y="7"/>
                  </a:cubicBezTo>
                  <a:cubicBezTo>
                    <a:pt x="35" y="7"/>
                    <a:pt x="35" y="6"/>
                    <a:pt x="34" y="6"/>
                  </a:cubicBezTo>
                  <a:cubicBezTo>
                    <a:pt x="34" y="6"/>
                    <a:pt x="34" y="6"/>
                    <a:pt x="34" y="6"/>
                  </a:cubicBezTo>
                  <a:cubicBezTo>
                    <a:pt x="33" y="6"/>
                    <a:pt x="33" y="6"/>
                    <a:pt x="33" y="6"/>
                  </a:cubicBezTo>
                  <a:cubicBezTo>
                    <a:pt x="32" y="6"/>
                    <a:pt x="32" y="6"/>
                    <a:pt x="31" y="6"/>
                  </a:cubicBezTo>
                  <a:cubicBezTo>
                    <a:pt x="31" y="6"/>
                    <a:pt x="31" y="5"/>
                    <a:pt x="31" y="5"/>
                  </a:cubicBezTo>
                  <a:cubicBezTo>
                    <a:pt x="30" y="5"/>
                    <a:pt x="30" y="4"/>
                    <a:pt x="30" y="4"/>
                  </a:cubicBezTo>
                  <a:cubicBezTo>
                    <a:pt x="29" y="4"/>
                    <a:pt x="29" y="3"/>
                    <a:pt x="29" y="3"/>
                  </a:cubicBezTo>
                  <a:cubicBezTo>
                    <a:pt x="28" y="3"/>
                    <a:pt x="27" y="3"/>
                    <a:pt x="27" y="3"/>
                  </a:cubicBezTo>
                  <a:cubicBezTo>
                    <a:pt x="26" y="3"/>
                    <a:pt x="26" y="3"/>
                    <a:pt x="25" y="3"/>
                  </a:cubicBezTo>
                  <a:cubicBezTo>
                    <a:pt x="25" y="3"/>
                    <a:pt x="24" y="3"/>
                    <a:pt x="24" y="3"/>
                  </a:cubicBezTo>
                  <a:cubicBezTo>
                    <a:pt x="24" y="4"/>
                    <a:pt x="24" y="4"/>
                    <a:pt x="24" y="4"/>
                  </a:cubicBezTo>
                  <a:cubicBezTo>
                    <a:pt x="23" y="4"/>
                    <a:pt x="23" y="4"/>
                    <a:pt x="23" y="4"/>
                  </a:cubicBezTo>
                  <a:cubicBezTo>
                    <a:pt x="22" y="4"/>
                    <a:pt x="22" y="4"/>
                    <a:pt x="22" y="4"/>
                  </a:cubicBezTo>
                  <a:cubicBezTo>
                    <a:pt x="21" y="4"/>
                    <a:pt x="21" y="4"/>
                    <a:pt x="20" y="4"/>
                  </a:cubicBezTo>
                  <a:cubicBezTo>
                    <a:pt x="20" y="4"/>
                    <a:pt x="20" y="5"/>
                    <a:pt x="19" y="5"/>
                  </a:cubicBezTo>
                  <a:cubicBezTo>
                    <a:pt x="19" y="5"/>
                    <a:pt x="20" y="4"/>
                    <a:pt x="20" y="4"/>
                  </a:cubicBezTo>
                  <a:cubicBezTo>
                    <a:pt x="21" y="3"/>
                    <a:pt x="21" y="4"/>
                    <a:pt x="21" y="3"/>
                  </a:cubicBezTo>
                  <a:cubicBezTo>
                    <a:pt x="22" y="3"/>
                    <a:pt x="21" y="3"/>
                    <a:pt x="21" y="2"/>
                  </a:cubicBezTo>
                  <a:cubicBezTo>
                    <a:pt x="21" y="2"/>
                    <a:pt x="21" y="1"/>
                    <a:pt x="20" y="1"/>
                  </a:cubicBezTo>
                  <a:cubicBezTo>
                    <a:pt x="20" y="1"/>
                    <a:pt x="20" y="1"/>
                    <a:pt x="19" y="1"/>
                  </a:cubicBezTo>
                  <a:cubicBezTo>
                    <a:pt x="18" y="1"/>
                    <a:pt x="18" y="1"/>
                    <a:pt x="17" y="1"/>
                  </a:cubicBezTo>
                  <a:cubicBezTo>
                    <a:pt x="17" y="1"/>
                    <a:pt x="17" y="1"/>
                    <a:pt x="16" y="2"/>
                  </a:cubicBezTo>
                  <a:cubicBezTo>
                    <a:pt x="16" y="2"/>
                    <a:pt x="16" y="2"/>
                    <a:pt x="15" y="2"/>
                  </a:cubicBezTo>
                  <a:cubicBezTo>
                    <a:pt x="15" y="2"/>
                    <a:pt x="15" y="1"/>
                    <a:pt x="14" y="2"/>
                  </a:cubicBezTo>
                  <a:cubicBezTo>
                    <a:pt x="14" y="2"/>
                    <a:pt x="14" y="2"/>
                    <a:pt x="13" y="2"/>
                  </a:cubicBezTo>
                  <a:cubicBezTo>
                    <a:pt x="13" y="3"/>
                    <a:pt x="13" y="2"/>
                    <a:pt x="12" y="3"/>
                  </a:cubicBezTo>
                  <a:cubicBezTo>
                    <a:pt x="12" y="3"/>
                    <a:pt x="12" y="3"/>
                    <a:pt x="12" y="3"/>
                  </a:cubicBezTo>
                  <a:cubicBezTo>
                    <a:pt x="11" y="3"/>
                    <a:pt x="11" y="4"/>
                    <a:pt x="11" y="4"/>
                  </a:cubicBezTo>
                  <a:cubicBezTo>
                    <a:pt x="11" y="4"/>
                    <a:pt x="10" y="4"/>
                    <a:pt x="10" y="5"/>
                  </a:cubicBezTo>
                  <a:cubicBezTo>
                    <a:pt x="10" y="5"/>
                    <a:pt x="10" y="5"/>
                    <a:pt x="10" y="5"/>
                  </a:cubicBezTo>
                  <a:cubicBezTo>
                    <a:pt x="10" y="6"/>
                    <a:pt x="11" y="6"/>
                    <a:pt x="11" y="6"/>
                  </a:cubicBezTo>
                  <a:cubicBezTo>
                    <a:pt x="11" y="6"/>
                    <a:pt x="11" y="7"/>
                    <a:pt x="10" y="7"/>
                  </a:cubicBezTo>
                  <a:cubicBezTo>
                    <a:pt x="10" y="7"/>
                    <a:pt x="10" y="7"/>
                    <a:pt x="9" y="7"/>
                  </a:cubicBezTo>
                  <a:cubicBezTo>
                    <a:pt x="9" y="6"/>
                    <a:pt x="9" y="6"/>
                    <a:pt x="9" y="6"/>
                  </a:cubicBezTo>
                  <a:cubicBezTo>
                    <a:pt x="9" y="5"/>
                    <a:pt x="9" y="5"/>
                    <a:pt x="9" y="5"/>
                  </a:cubicBezTo>
                  <a:cubicBezTo>
                    <a:pt x="9" y="4"/>
                    <a:pt x="9" y="4"/>
                    <a:pt x="9" y="4"/>
                  </a:cubicBezTo>
                  <a:cubicBezTo>
                    <a:pt x="10" y="3"/>
                    <a:pt x="10" y="3"/>
                    <a:pt x="10" y="3"/>
                  </a:cubicBezTo>
                  <a:cubicBezTo>
                    <a:pt x="10" y="2"/>
                    <a:pt x="11" y="2"/>
                    <a:pt x="11" y="2"/>
                  </a:cubicBezTo>
                  <a:cubicBezTo>
                    <a:pt x="12" y="2"/>
                    <a:pt x="12" y="2"/>
                    <a:pt x="13" y="2"/>
                  </a:cubicBezTo>
                  <a:cubicBezTo>
                    <a:pt x="13" y="2"/>
                    <a:pt x="14" y="2"/>
                    <a:pt x="14" y="1"/>
                  </a:cubicBezTo>
                  <a:cubicBezTo>
                    <a:pt x="14" y="1"/>
                    <a:pt x="14" y="1"/>
                    <a:pt x="14" y="1"/>
                  </a:cubicBezTo>
                  <a:cubicBezTo>
                    <a:pt x="14" y="0"/>
                    <a:pt x="14" y="0"/>
                    <a:pt x="13" y="0"/>
                  </a:cubicBezTo>
                  <a:cubicBezTo>
                    <a:pt x="13" y="0"/>
                    <a:pt x="12" y="0"/>
                    <a:pt x="12" y="0"/>
                  </a:cubicBezTo>
                  <a:cubicBezTo>
                    <a:pt x="12" y="0"/>
                    <a:pt x="11" y="1"/>
                    <a:pt x="11" y="1"/>
                  </a:cubicBezTo>
                  <a:cubicBezTo>
                    <a:pt x="10" y="1"/>
                    <a:pt x="10" y="1"/>
                    <a:pt x="9" y="1"/>
                  </a:cubicBezTo>
                  <a:cubicBezTo>
                    <a:pt x="8" y="1"/>
                    <a:pt x="8" y="1"/>
                    <a:pt x="7" y="2"/>
                  </a:cubicBezTo>
                  <a:cubicBezTo>
                    <a:pt x="7" y="2"/>
                    <a:pt x="6" y="2"/>
                    <a:pt x="5" y="2"/>
                  </a:cubicBezTo>
                  <a:cubicBezTo>
                    <a:pt x="5" y="2"/>
                    <a:pt x="5" y="2"/>
                    <a:pt x="4" y="3"/>
                  </a:cubicBezTo>
                  <a:cubicBezTo>
                    <a:pt x="4" y="3"/>
                    <a:pt x="4" y="3"/>
                    <a:pt x="3" y="4"/>
                  </a:cubicBezTo>
                  <a:cubicBezTo>
                    <a:pt x="3" y="4"/>
                    <a:pt x="2" y="4"/>
                    <a:pt x="2" y="5"/>
                  </a:cubicBezTo>
                  <a:cubicBezTo>
                    <a:pt x="2" y="5"/>
                    <a:pt x="1" y="6"/>
                    <a:pt x="1" y="6"/>
                  </a:cubicBezTo>
                  <a:cubicBezTo>
                    <a:pt x="1" y="6"/>
                    <a:pt x="2" y="6"/>
                    <a:pt x="2" y="6"/>
                  </a:cubicBezTo>
                  <a:cubicBezTo>
                    <a:pt x="3" y="6"/>
                    <a:pt x="3" y="6"/>
                    <a:pt x="3" y="6"/>
                  </a:cubicBezTo>
                  <a:cubicBezTo>
                    <a:pt x="4" y="6"/>
                    <a:pt x="4" y="6"/>
                    <a:pt x="4" y="7"/>
                  </a:cubicBezTo>
                  <a:cubicBezTo>
                    <a:pt x="5" y="7"/>
                    <a:pt x="5" y="7"/>
                    <a:pt x="5" y="7"/>
                  </a:cubicBezTo>
                  <a:cubicBezTo>
                    <a:pt x="5" y="7"/>
                    <a:pt x="4" y="7"/>
                    <a:pt x="4" y="7"/>
                  </a:cubicBezTo>
                  <a:cubicBezTo>
                    <a:pt x="3" y="7"/>
                    <a:pt x="3" y="7"/>
                    <a:pt x="2" y="7"/>
                  </a:cubicBezTo>
                  <a:cubicBezTo>
                    <a:pt x="2" y="7"/>
                    <a:pt x="2" y="7"/>
                    <a:pt x="1" y="7"/>
                  </a:cubicBezTo>
                  <a:cubicBezTo>
                    <a:pt x="1" y="7"/>
                    <a:pt x="0" y="7"/>
                    <a:pt x="0" y="8"/>
                  </a:cubicBezTo>
                  <a:cubicBezTo>
                    <a:pt x="0" y="8"/>
                    <a:pt x="1" y="8"/>
                    <a:pt x="1" y="8"/>
                  </a:cubicBezTo>
                  <a:cubicBezTo>
                    <a:pt x="1" y="9"/>
                    <a:pt x="1" y="9"/>
                    <a:pt x="1" y="9"/>
                  </a:cubicBezTo>
                  <a:cubicBezTo>
                    <a:pt x="2" y="9"/>
                    <a:pt x="2" y="9"/>
                    <a:pt x="2" y="9"/>
                  </a:cubicBezTo>
                  <a:cubicBezTo>
                    <a:pt x="3" y="9"/>
                    <a:pt x="3" y="9"/>
                    <a:pt x="4" y="9"/>
                  </a:cubicBezTo>
                  <a:cubicBezTo>
                    <a:pt x="4" y="9"/>
                    <a:pt x="4" y="9"/>
                    <a:pt x="4" y="9"/>
                  </a:cubicBezTo>
                  <a:cubicBezTo>
                    <a:pt x="5" y="9"/>
                    <a:pt x="5" y="9"/>
                    <a:pt x="5" y="9"/>
                  </a:cubicBezTo>
                  <a:cubicBezTo>
                    <a:pt x="6" y="9"/>
                    <a:pt x="6" y="9"/>
                    <a:pt x="6" y="10"/>
                  </a:cubicBezTo>
                  <a:cubicBezTo>
                    <a:pt x="7" y="10"/>
                    <a:pt x="7" y="9"/>
                    <a:pt x="8" y="9"/>
                  </a:cubicBezTo>
                  <a:cubicBezTo>
                    <a:pt x="8" y="9"/>
                    <a:pt x="9" y="9"/>
                    <a:pt x="9" y="10"/>
                  </a:cubicBezTo>
                  <a:cubicBezTo>
                    <a:pt x="9" y="10"/>
                    <a:pt x="10" y="10"/>
                    <a:pt x="10" y="10"/>
                  </a:cubicBezTo>
                  <a:cubicBezTo>
                    <a:pt x="11" y="10"/>
                    <a:pt x="11" y="10"/>
                    <a:pt x="11" y="10"/>
                  </a:cubicBezTo>
                  <a:cubicBezTo>
                    <a:pt x="11" y="10"/>
                    <a:pt x="12" y="10"/>
                    <a:pt x="12" y="10"/>
                  </a:cubicBezTo>
                  <a:cubicBezTo>
                    <a:pt x="12" y="10"/>
                    <a:pt x="13" y="10"/>
                    <a:pt x="13" y="10"/>
                  </a:cubicBezTo>
                  <a:cubicBezTo>
                    <a:pt x="14" y="10"/>
                    <a:pt x="14" y="10"/>
                    <a:pt x="14" y="10"/>
                  </a:cubicBezTo>
                  <a:cubicBezTo>
                    <a:pt x="15" y="10"/>
                    <a:pt x="15" y="10"/>
                    <a:pt x="16" y="10"/>
                  </a:cubicBezTo>
                  <a:cubicBezTo>
                    <a:pt x="16" y="10"/>
                    <a:pt x="16" y="10"/>
                    <a:pt x="17" y="10"/>
                  </a:cubicBezTo>
                  <a:cubicBezTo>
                    <a:pt x="17" y="10"/>
                    <a:pt x="17" y="10"/>
                    <a:pt x="18" y="10"/>
                  </a:cubicBezTo>
                  <a:cubicBezTo>
                    <a:pt x="18" y="10"/>
                    <a:pt x="18" y="10"/>
                    <a:pt x="19" y="9"/>
                  </a:cubicBezTo>
                  <a:cubicBezTo>
                    <a:pt x="19" y="9"/>
                    <a:pt x="18" y="9"/>
                    <a:pt x="18" y="9"/>
                  </a:cubicBezTo>
                  <a:cubicBezTo>
                    <a:pt x="19" y="8"/>
                    <a:pt x="19" y="8"/>
                    <a:pt x="19" y="9"/>
                  </a:cubicBezTo>
                  <a:cubicBezTo>
                    <a:pt x="20" y="9"/>
                    <a:pt x="20" y="9"/>
                    <a:pt x="20" y="9"/>
                  </a:cubicBezTo>
                  <a:cubicBezTo>
                    <a:pt x="20" y="10"/>
                    <a:pt x="20" y="10"/>
                    <a:pt x="20" y="10"/>
                  </a:cubicBezTo>
                  <a:cubicBezTo>
                    <a:pt x="21" y="10"/>
                    <a:pt x="21" y="11"/>
                    <a:pt x="21" y="11"/>
                  </a:cubicBezTo>
                  <a:cubicBezTo>
                    <a:pt x="22" y="11"/>
                    <a:pt x="23" y="11"/>
                    <a:pt x="23" y="11"/>
                  </a:cubicBezTo>
                  <a:cubicBezTo>
                    <a:pt x="22" y="12"/>
                    <a:pt x="22" y="11"/>
                    <a:pt x="22" y="12"/>
                  </a:cubicBezTo>
                  <a:cubicBezTo>
                    <a:pt x="21" y="12"/>
                    <a:pt x="21" y="12"/>
                    <a:pt x="21" y="12"/>
                  </a:cubicBezTo>
                  <a:cubicBezTo>
                    <a:pt x="20" y="12"/>
                    <a:pt x="20" y="12"/>
                    <a:pt x="20" y="13"/>
                  </a:cubicBezTo>
                  <a:cubicBezTo>
                    <a:pt x="20" y="13"/>
                    <a:pt x="20" y="13"/>
                    <a:pt x="20" y="13"/>
                  </a:cubicBezTo>
                  <a:cubicBezTo>
                    <a:pt x="21" y="14"/>
                    <a:pt x="21" y="13"/>
                    <a:pt x="22" y="13"/>
                  </a:cubicBezTo>
                  <a:cubicBezTo>
                    <a:pt x="22" y="13"/>
                    <a:pt x="22" y="13"/>
                    <a:pt x="23" y="13"/>
                  </a:cubicBezTo>
                  <a:cubicBezTo>
                    <a:pt x="23" y="13"/>
                    <a:pt x="23" y="12"/>
                    <a:pt x="23" y="12"/>
                  </a:cubicBezTo>
                  <a:cubicBezTo>
                    <a:pt x="24" y="12"/>
                    <a:pt x="24" y="13"/>
                    <a:pt x="24" y="13"/>
                  </a:cubicBezTo>
                  <a:cubicBezTo>
                    <a:pt x="24" y="13"/>
                    <a:pt x="25" y="13"/>
                    <a:pt x="25" y="14"/>
                  </a:cubicBezTo>
                  <a:cubicBezTo>
                    <a:pt x="25" y="14"/>
                    <a:pt x="26" y="14"/>
                    <a:pt x="26" y="14"/>
                  </a:cubicBezTo>
                  <a:cubicBezTo>
                    <a:pt x="26" y="14"/>
                    <a:pt x="26" y="14"/>
                    <a:pt x="26" y="14"/>
                  </a:cubicBezTo>
                  <a:cubicBezTo>
                    <a:pt x="26" y="15"/>
                    <a:pt x="26" y="15"/>
                    <a:pt x="27" y="15"/>
                  </a:cubicBezTo>
                  <a:cubicBezTo>
                    <a:pt x="27" y="15"/>
                    <a:pt x="27" y="15"/>
                    <a:pt x="27" y="16"/>
                  </a:cubicBezTo>
                  <a:cubicBezTo>
                    <a:pt x="26" y="16"/>
                    <a:pt x="26" y="17"/>
                    <a:pt x="26" y="17"/>
                  </a:cubicBezTo>
                  <a:cubicBezTo>
                    <a:pt x="26" y="17"/>
                    <a:pt x="26" y="17"/>
                    <a:pt x="25" y="17"/>
                  </a:cubicBezTo>
                  <a:cubicBezTo>
                    <a:pt x="25" y="17"/>
                    <a:pt x="25" y="17"/>
                    <a:pt x="25" y="17"/>
                  </a:cubicBezTo>
                  <a:cubicBezTo>
                    <a:pt x="25" y="18"/>
                    <a:pt x="24" y="18"/>
                    <a:pt x="24" y="18"/>
                  </a:cubicBezTo>
                  <a:cubicBezTo>
                    <a:pt x="24" y="18"/>
                    <a:pt x="24" y="17"/>
                    <a:pt x="23" y="18"/>
                  </a:cubicBezTo>
                  <a:cubicBezTo>
                    <a:pt x="23" y="18"/>
                    <a:pt x="23" y="18"/>
                    <a:pt x="23" y="18"/>
                  </a:cubicBezTo>
                  <a:cubicBezTo>
                    <a:pt x="23" y="18"/>
                    <a:pt x="22" y="19"/>
                    <a:pt x="22" y="19"/>
                  </a:cubicBezTo>
                  <a:cubicBezTo>
                    <a:pt x="22" y="19"/>
                    <a:pt x="22" y="19"/>
                    <a:pt x="21" y="19"/>
                  </a:cubicBezTo>
                  <a:cubicBezTo>
                    <a:pt x="21" y="19"/>
                    <a:pt x="21" y="19"/>
                    <a:pt x="21" y="19"/>
                  </a:cubicBezTo>
                  <a:cubicBezTo>
                    <a:pt x="20" y="20"/>
                    <a:pt x="21" y="20"/>
                    <a:pt x="21" y="20"/>
                  </a:cubicBezTo>
                  <a:cubicBezTo>
                    <a:pt x="21" y="20"/>
                    <a:pt x="21" y="20"/>
                    <a:pt x="21" y="21"/>
                  </a:cubicBezTo>
                  <a:cubicBezTo>
                    <a:pt x="21" y="21"/>
                    <a:pt x="21" y="21"/>
                    <a:pt x="20" y="21"/>
                  </a:cubicBezTo>
                  <a:cubicBezTo>
                    <a:pt x="20" y="21"/>
                    <a:pt x="20" y="21"/>
                    <a:pt x="19" y="21"/>
                  </a:cubicBezTo>
                  <a:cubicBezTo>
                    <a:pt x="19" y="21"/>
                    <a:pt x="19" y="21"/>
                    <a:pt x="18" y="21"/>
                  </a:cubicBezTo>
                  <a:cubicBezTo>
                    <a:pt x="18" y="21"/>
                    <a:pt x="18" y="22"/>
                    <a:pt x="17" y="22"/>
                  </a:cubicBezTo>
                  <a:cubicBezTo>
                    <a:pt x="17" y="22"/>
                    <a:pt x="17" y="21"/>
                    <a:pt x="16" y="21"/>
                  </a:cubicBezTo>
                  <a:cubicBezTo>
                    <a:pt x="16" y="21"/>
                    <a:pt x="16" y="21"/>
                    <a:pt x="15" y="21"/>
                  </a:cubicBezTo>
                  <a:cubicBezTo>
                    <a:pt x="15" y="21"/>
                    <a:pt x="15" y="21"/>
                    <a:pt x="14" y="21"/>
                  </a:cubicBezTo>
                  <a:cubicBezTo>
                    <a:pt x="14" y="21"/>
                    <a:pt x="14" y="21"/>
                    <a:pt x="14" y="21"/>
                  </a:cubicBezTo>
                  <a:cubicBezTo>
                    <a:pt x="13" y="21"/>
                    <a:pt x="13" y="21"/>
                    <a:pt x="13" y="22"/>
                  </a:cubicBezTo>
                  <a:cubicBezTo>
                    <a:pt x="13" y="22"/>
                    <a:pt x="12" y="22"/>
                    <a:pt x="12" y="22"/>
                  </a:cubicBezTo>
                  <a:cubicBezTo>
                    <a:pt x="12" y="22"/>
                    <a:pt x="12" y="22"/>
                    <a:pt x="11" y="22"/>
                  </a:cubicBezTo>
                  <a:cubicBezTo>
                    <a:pt x="11" y="22"/>
                    <a:pt x="11" y="22"/>
                    <a:pt x="11" y="23"/>
                  </a:cubicBezTo>
                  <a:cubicBezTo>
                    <a:pt x="11" y="23"/>
                    <a:pt x="11" y="23"/>
                    <a:pt x="11" y="23"/>
                  </a:cubicBezTo>
                  <a:cubicBezTo>
                    <a:pt x="11" y="24"/>
                    <a:pt x="11" y="24"/>
                    <a:pt x="11" y="24"/>
                  </a:cubicBezTo>
                  <a:cubicBezTo>
                    <a:pt x="12" y="25"/>
                    <a:pt x="12" y="24"/>
                    <a:pt x="13" y="24"/>
                  </a:cubicBezTo>
                  <a:cubicBezTo>
                    <a:pt x="14" y="24"/>
                    <a:pt x="14" y="24"/>
                    <a:pt x="14" y="24"/>
                  </a:cubicBezTo>
                  <a:cubicBezTo>
                    <a:pt x="15" y="24"/>
                    <a:pt x="15" y="24"/>
                    <a:pt x="15" y="24"/>
                  </a:cubicBezTo>
                  <a:cubicBezTo>
                    <a:pt x="15" y="24"/>
                    <a:pt x="16" y="23"/>
                    <a:pt x="16" y="23"/>
                  </a:cubicBezTo>
                  <a:cubicBezTo>
                    <a:pt x="16" y="23"/>
                    <a:pt x="16" y="24"/>
                    <a:pt x="17" y="24"/>
                  </a:cubicBezTo>
                  <a:cubicBezTo>
                    <a:pt x="17" y="24"/>
                    <a:pt x="17" y="24"/>
                    <a:pt x="17" y="24"/>
                  </a:cubicBezTo>
                  <a:cubicBezTo>
                    <a:pt x="18" y="23"/>
                    <a:pt x="18" y="24"/>
                    <a:pt x="19" y="24"/>
                  </a:cubicBezTo>
                  <a:cubicBezTo>
                    <a:pt x="19" y="24"/>
                    <a:pt x="19" y="24"/>
                    <a:pt x="20" y="24"/>
                  </a:cubicBezTo>
                  <a:cubicBezTo>
                    <a:pt x="20" y="23"/>
                    <a:pt x="20" y="23"/>
                    <a:pt x="20" y="23"/>
                  </a:cubicBezTo>
                  <a:cubicBezTo>
                    <a:pt x="21" y="23"/>
                    <a:pt x="20" y="24"/>
                    <a:pt x="20" y="24"/>
                  </a:cubicBezTo>
                  <a:cubicBezTo>
                    <a:pt x="20" y="25"/>
                    <a:pt x="21" y="25"/>
                    <a:pt x="21" y="25"/>
                  </a:cubicBezTo>
                  <a:cubicBezTo>
                    <a:pt x="21" y="25"/>
                    <a:pt x="21" y="25"/>
                    <a:pt x="22" y="25"/>
                  </a:cubicBezTo>
                  <a:cubicBezTo>
                    <a:pt x="22" y="25"/>
                    <a:pt x="23" y="25"/>
                    <a:pt x="23" y="26"/>
                  </a:cubicBezTo>
                  <a:cubicBezTo>
                    <a:pt x="23" y="26"/>
                    <a:pt x="23" y="26"/>
                    <a:pt x="23" y="26"/>
                  </a:cubicBezTo>
                  <a:cubicBezTo>
                    <a:pt x="22" y="26"/>
                    <a:pt x="22" y="26"/>
                    <a:pt x="22" y="26"/>
                  </a:cubicBezTo>
                  <a:cubicBezTo>
                    <a:pt x="21" y="26"/>
                    <a:pt x="21" y="27"/>
                    <a:pt x="21" y="27"/>
                  </a:cubicBezTo>
                  <a:cubicBezTo>
                    <a:pt x="21" y="28"/>
                    <a:pt x="22" y="27"/>
                    <a:pt x="23" y="27"/>
                  </a:cubicBezTo>
                  <a:cubicBezTo>
                    <a:pt x="23" y="27"/>
                    <a:pt x="23" y="27"/>
                    <a:pt x="24" y="28"/>
                  </a:cubicBezTo>
                  <a:cubicBezTo>
                    <a:pt x="24" y="28"/>
                    <a:pt x="24" y="27"/>
                    <a:pt x="25" y="28"/>
                  </a:cubicBezTo>
                  <a:cubicBezTo>
                    <a:pt x="25" y="28"/>
                    <a:pt x="25" y="28"/>
                    <a:pt x="25" y="29"/>
                  </a:cubicBezTo>
                  <a:cubicBezTo>
                    <a:pt x="25" y="29"/>
                    <a:pt x="26" y="29"/>
                    <a:pt x="27" y="29"/>
                  </a:cubicBezTo>
                  <a:cubicBezTo>
                    <a:pt x="27" y="29"/>
                    <a:pt x="27" y="29"/>
                    <a:pt x="28" y="29"/>
                  </a:cubicBezTo>
                  <a:cubicBezTo>
                    <a:pt x="28" y="29"/>
                    <a:pt x="28" y="29"/>
                    <a:pt x="29" y="29"/>
                  </a:cubicBezTo>
                  <a:cubicBezTo>
                    <a:pt x="29" y="29"/>
                    <a:pt x="29" y="30"/>
                    <a:pt x="29" y="30"/>
                  </a:cubicBezTo>
                  <a:cubicBezTo>
                    <a:pt x="30" y="30"/>
                    <a:pt x="30" y="30"/>
                    <a:pt x="31" y="30"/>
                  </a:cubicBezTo>
                  <a:cubicBezTo>
                    <a:pt x="31" y="30"/>
                    <a:pt x="31" y="30"/>
                    <a:pt x="31" y="30"/>
                  </a:cubicBezTo>
                  <a:cubicBezTo>
                    <a:pt x="32" y="29"/>
                    <a:pt x="31" y="29"/>
                    <a:pt x="31" y="29"/>
                  </a:cubicBezTo>
                  <a:cubicBezTo>
                    <a:pt x="31" y="28"/>
                    <a:pt x="31" y="28"/>
                    <a:pt x="31" y="28"/>
                  </a:cubicBezTo>
                  <a:cubicBezTo>
                    <a:pt x="30" y="28"/>
                    <a:pt x="30" y="28"/>
                    <a:pt x="30" y="27"/>
                  </a:cubicBezTo>
                  <a:cubicBezTo>
                    <a:pt x="30" y="27"/>
                    <a:pt x="29" y="27"/>
                    <a:pt x="29" y="27"/>
                  </a:cubicBezTo>
                  <a:cubicBezTo>
                    <a:pt x="29" y="27"/>
                    <a:pt x="29" y="27"/>
                    <a:pt x="28" y="26"/>
                  </a:cubicBezTo>
                  <a:cubicBezTo>
                    <a:pt x="28" y="26"/>
                    <a:pt x="28" y="26"/>
                    <a:pt x="28" y="26"/>
                  </a:cubicBezTo>
                  <a:cubicBezTo>
                    <a:pt x="28" y="26"/>
                    <a:pt x="28" y="25"/>
                    <a:pt x="28" y="25"/>
                  </a:cubicBezTo>
                  <a:cubicBezTo>
                    <a:pt x="28" y="25"/>
                    <a:pt x="29" y="26"/>
                    <a:pt x="29" y="26"/>
                  </a:cubicBezTo>
                  <a:cubicBezTo>
                    <a:pt x="30" y="26"/>
                    <a:pt x="30" y="26"/>
                    <a:pt x="30" y="26"/>
                  </a:cubicBezTo>
                  <a:cubicBezTo>
                    <a:pt x="31" y="26"/>
                    <a:pt x="31" y="27"/>
                    <a:pt x="31" y="27"/>
                  </a:cubicBezTo>
                  <a:cubicBezTo>
                    <a:pt x="31" y="27"/>
                    <a:pt x="32" y="27"/>
                    <a:pt x="32" y="28"/>
                  </a:cubicBezTo>
                  <a:cubicBezTo>
                    <a:pt x="32" y="28"/>
                    <a:pt x="32" y="27"/>
                    <a:pt x="33" y="27"/>
                  </a:cubicBezTo>
                  <a:cubicBezTo>
                    <a:pt x="33" y="27"/>
                    <a:pt x="33" y="29"/>
                    <a:pt x="34" y="28"/>
                  </a:cubicBezTo>
                  <a:cubicBezTo>
                    <a:pt x="34" y="28"/>
                    <a:pt x="34" y="28"/>
                    <a:pt x="34" y="27"/>
                  </a:cubicBezTo>
                  <a:cubicBezTo>
                    <a:pt x="34" y="27"/>
                    <a:pt x="34" y="27"/>
                    <a:pt x="35" y="27"/>
                  </a:cubicBezTo>
                  <a:cubicBezTo>
                    <a:pt x="35" y="27"/>
                    <a:pt x="34" y="26"/>
                    <a:pt x="35" y="26"/>
                  </a:cubicBezTo>
                  <a:cubicBezTo>
                    <a:pt x="35" y="26"/>
                    <a:pt x="36" y="26"/>
                    <a:pt x="36" y="26"/>
                  </a:cubicBezTo>
                  <a:cubicBezTo>
                    <a:pt x="36" y="26"/>
                    <a:pt x="36" y="25"/>
                    <a:pt x="36" y="25"/>
                  </a:cubicBezTo>
                  <a:cubicBezTo>
                    <a:pt x="36" y="25"/>
                    <a:pt x="36" y="25"/>
                    <a:pt x="36" y="24"/>
                  </a:cubicBezTo>
                  <a:cubicBezTo>
                    <a:pt x="36" y="24"/>
                    <a:pt x="36" y="24"/>
                    <a:pt x="36" y="24"/>
                  </a:cubicBezTo>
                  <a:cubicBezTo>
                    <a:pt x="36" y="23"/>
                    <a:pt x="36" y="23"/>
                    <a:pt x="36" y="23"/>
                  </a:cubicBezTo>
                  <a:cubicBezTo>
                    <a:pt x="35" y="22"/>
                    <a:pt x="35" y="22"/>
                    <a:pt x="35" y="22"/>
                  </a:cubicBezTo>
                  <a:cubicBezTo>
                    <a:pt x="34" y="22"/>
                    <a:pt x="34" y="22"/>
                    <a:pt x="34" y="22"/>
                  </a:cubicBezTo>
                  <a:cubicBezTo>
                    <a:pt x="33" y="22"/>
                    <a:pt x="33" y="21"/>
                    <a:pt x="33" y="21"/>
                  </a:cubicBezTo>
                  <a:cubicBezTo>
                    <a:pt x="33" y="21"/>
                    <a:pt x="33" y="20"/>
                    <a:pt x="33" y="20"/>
                  </a:cubicBezTo>
                  <a:cubicBezTo>
                    <a:pt x="33" y="20"/>
                    <a:pt x="33" y="19"/>
                    <a:pt x="33" y="19"/>
                  </a:cubicBezTo>
                  <a:cubicBezTo>
                    <a:pt x="33" y="19"/>
                    <a:pt x="33" y="19"/>
                    <a:pt x="34" y="19"/>
                  </a:cubicBezTo>
                  <a:cubicBezTo>
                    <a:pt x="34" y="19"/>
                    <a:pt x="34" y="18"/>
                    <a:pt x="34" y="18"/>
                  </a:cubicBezTo>
                  <a:cubicBezTo>
                    <a:pt x="34" y="18"/>
                    <a:pt x="34" y="18"/>
                    <a:pt x="34" y="18"/>
                  </a:cubicBezTo>
                  <a:cubicBezTo>
                    <a:pt x="35" y="18"/>
                    <a:pt x="35" y="18"/>
                    <a:pt x="36" y="19"/>
                  </a:cubicBezTo>
                  <a:cubicBezTo>
                    <a:pt x="36" y="19"/>
                    <a:pt x="36" y="19"/>
                    <a:pt x="37" y="19"/>
                  </a:cubicBezTo>
                  <a:cubicBezTo>
                    <a:pt x="37" y="20"/>
                    <a:pt x="37" y="20"/>
                    <a:pt x="37" y="20"/>
                  </a:cubicBezTo>
                  <a:cubicBezTo>
                    <a:pt x="37" y="20"/>
                    <a:pt x="37" y="21"/>
                    <a:pt x="38" y="21"/>
                  </a:cubicBezTo>
                  <a:cubicBezTo>
                    <a:pt x="38" y="21"/>
                    <a:pt x="38" y="21"/>
                    <a:pt x="38" y="22"/>
                  </a:cubicBezTo>
                  <a:cubicBezTo>
                    <a:pt x="38" y="22"/>
                    <a:pt x="39" y="22"/>
                    <a:pt x="39" y="22"/>
                  </a:cubicBezTo>
                  <a:cubicBezTo>
                    <a:pt x="40" y="22"/>
                    <a:pt x="40" y="22"/>
                    <a:pt x="40" y="22"/>
                  </a:cubicBezTo>
                  <a:cubicBezTo>
                    <a:pt x="41" y="21"/>
                    <a:pt x="41" y="21"/>
                    <a:pt x="41" y="21"/>
                  </a:cubicBezTo>
                  <a:cubicBezTo>
                    <a:pt x="41" y="20"/>
                    <a:pt x="41" y="20"/>
                    <a:pt x="42" y="20"/>
                  </a:cubicBezTo>
                  <a:cubicBezTo>
                    <a:pt x="42" y="20"/>
                    <a:pt x="42" y="21"/>
                    <a:pt x="43" y="21"/>
                  </a:cubicBezTo>
                  <a:cubicBezTo>
                    <a:pt x="43" y="21"/>
                    <a:pt x="43" y="20"/>
                    <a:pt x="43" y="20"/>
                  </a:cubicBezTo>
                  <a:cubicBezTo>
                    <a:pt x="44" y="20"/>
                    <a:pt x="44" y="20"/>
                    <a:pt x="44" y="19"/>
                  </a:cubicBezTo>
                  <a:cubicBezTo>
                    <a:pt x="45" y="19"/>
                    <a:pt x="44" y="19"/>
                    <a:pt x="45" y="19"/>
                  </a:cubicBezTo>
                  <a:cubicBezTo>
                    <a:pt x="45" y="18"/>
                    <a:pt x="45" y="19"/>
                    <a:pt x="45" y="19"/>
                  </a:cubicBezTo>
                  <a:cubicBezTo>
                    <a:pt x="46" y="19"/>
                    <a:pt x="46" y="19"/>
                    <a:pt x="46" y="18"/>
                  </a:cubicBezTo>
                  <a:cubicBezTo>
                    <a:pt x="46" y="18"/>
                    <a:pt x="46" y="18"/>
                    <a:pt x="46" y="18"/>
                  </a:cubicBezTo>
                  <a:cubicBezTo>
                    <a:pt x="46" y="17"/>
                    <a:pt x="46" y="17"/>
                    <a:pt x="46" y="17"/>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25" name="Freeform 216"/>
            <p:cNvSpPr>
              <a:spLocks/>
            </p:cNvSpPr>
            <p:nvPr/>
          </p:nvSpPr>
          <p:spPr bwMode="auto">
            <a:xfrm>
              <a:off x="6125390" y="3246916"/>
              <a:ext cx="51016" cy="33113"/>
            </a:xfrm>
            <a:custGeom>
              <a:avLst/>
              <a:gdLst>
                <a:gd name="T0" fmla="*/ 2 w 3"/>
                <a:gd name="T1" fmla="*/ 0 h 2"/>
                <a:gd name="T2" fmla="*/ 1 w 3"/>
                <a:gd name="T3" fmla="*/ 0 h 2"/>
                <a:gd name="T4" fmla="*/ 0 w 3"/>
                <a:gd name="T5" fmla="*/ 1 h 2"/>
                <a:gd name="T6" fmla="*/ 0 w 3"/>
                <a:gd name="T7" fmla="*/ 1 h 2"/>
                <a:gd name="T8" fmla="*/ 1 w 3"/>
                <a:gd name="T9" fmla="*/ 2 h 2"/>
                <a:gd name="T10" fmla="*/ 1 w 3"/>
                <a:gd name="T11" fmla="*/ 1 h 2"/>
                <a:gd name="T12" fmla="*/ 2 w 3"/>
                <a:gd name="T13" fmla="*/ 1 h 2"/>
                <a:gd name="T14" fmla="*/ 2 w 3"/>
                <a:gd name="T15" fmla="*/ 0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1" y="0"/>
                    <a:pt x="1" y="0"/>
                    <a:pt x="1" y="0"/>
                  </a:cubicBezTo>
                  <a:cubicBezTo>
                    <a:pt x="1" y="0"/>
                    <a:pt x="0" y="0"/>
                    <a:pt x="0" y="1"/>
                  </a:cubicBezTo>
                  <a:cubicBezTo>
                    <a:pt x="0" y="1"/>
                    <a:pt x="0" y="1"/>
                    <a:pt x="0" y="1"/>
                  </a:cubicBezTo>
                  <a:cubicBezTo>
                    <a:pt x="0" y="2"/>
                    <a:pt x="0" y="2"/>
                    <a:pt x="1" y="2"/>
                  </a:cubicBezTo>
                  <a:cubicBezTo>
                    <a:pt x="1" y="2"/>
                    <a:pt x="1" y="1"/>
                    <a:pt x="1" y="1"/>
                  </a:cubicBezTo>
                  <a:cubicBezTo>
                    <a:pt x="2" y="1"/>
                    <a:pt x="2" y="1"/>
                    <a:pt x="2" y="1"/>
                  </a:cubicBezTo>
                  <a:cubicBezTo>
                    <a:pt x="2" y="1"/>
                    <a:pt x="3" y="0"/>
                    <a:pt x="2" y="0"/>
                  </a:cubicBezTo>
                  <a:cubicBezTo>
                    <a:pt x="2" y="0"/>
                    <a:pt x="2" y="0"/>
                    <a:pt x="2"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26" name="Freeform 217"/>
            <p:cNvSpPr>
              <a:spLocks/>
            </p:cNvSpPr>
            <p:nvPr/>
          </p:nvSpPr>
          <p:spPr bwMode="auto">
            <a:xfrm>
              <a:off x="6572381" y="3698671"/>
              <a:ext cx="264795" cy="241252"/>
            </a:xfrm>
            <a:custGeom>
              <a:avLst/>
              <a:gdLst>
                <a:gd name="T0" fmla="*/ 14 w 16"/>
                <a:gd name="T1" fmla="*/ 11 h 15"/>
                <a:gd name="T2" fmla="*/ 14 w 16"/>
                <a:gd name="T3" fmla="*/ 10 h 15"/>
                <a:gd name="T4" fmla="*/ 14 w 16"/>
                <a:gd name="T5" fmla="*/ 9 h 15"/>
                <a:gd name="T6" fmla="*/ 15 w 16"/>
                <a:gd name="T7" fmla="*/ 7 h 15"/>
                <a:gd name="T8" fmla="*/ 14 w 16"/>
                <a:gd name="T9" fmla="*/ 6 h 15"/>
                <a:gd name="T10" fmla="*/ 13 w 16"/>
                <a:gd name="T11" fmla="*/ 6 h 15"/>
                <a:gd name="T12" fmla="*/ 12 w 16"/>
                <a:gd name="T13" fmla="*/ 6 h 15"/>
                <a:gd name="T14" fmla="*/ 10 w 16"/>
                <a:gd name="T15" fmla="*/ 6 h 15"/>
                <a:gd name="T16" fmla="*/ 10 w 16"/>
                <a:gd name="T17" fmla="*/ 5 h 15"/>
                <a:gd name="T18" fmla="*/ 9 w 16"/>
                <a:gd name="T19" fmla="*/ 4 h 15"/>
                <a:gd name="T20" fmla="*/ 11 w 16"/>
                <a:gd name="T21" fmla="*/ 2 h 15"/>
                <a:gd name="T22" fmla="*/ 12 w 16"/>
                <a:gd name="T23" fmla="*/ 1 h 15"/>
                <a:gd name="T24" fmla="*/ 10 w 16"/>
                <a:gd name="T25" fmla="*/ 1 h 15"/>
                <a:gd name="T26" fmla="*/ 8 w 16"/>
                <a:gd name="T27" fmla="*/ 3 h 15"/>
                <a:gd name="T28" fmla="*/ 6 w 16"/>
                <a:gd name="T29" fmla="*/ 5 h 15"/>
                <a:gd name="T30" fmla="*/ 4 w 16"/>
                <a:gd name="T31" fmla="*/ 7 h 15"/>
                <a:gd name="T32" fmla="*/ 2 w 16"/>
                <a:gd name="T33" fmla="*/ 8 h 15"/>
                <a:gd name="T34" fmla="*/ 2 w 16"/>
                <a:gd name="T35" fmla="*/ 10 h 15"/>
                <a:gd name="T36" fmla="*/ 0 w 16"/>
                <a:gd name="T37" fmla="*/ 12 h 15"/>
                <a:gd name="T38" fmla="*/ 3 w 16"/>
                <a:gd name="T39" fmla="*/ 12 h 15"/>
                <a:gd name="T40" fmla="*/ 5 w 16"/>
                <a:gd name="T41" fmla="*/ 12 h 15"/>
                <a:gd name="T42" fmla="*/ 7 w 16"/>
                <a:gd name="T43" fmla="*/ 12 h 15"/>
                <a:gd name="T44" fmla="*/ 9 w 16"/>
                <a:gd name="T45" fmla="*/ 12 h 15"/>
                <a:gd name="T46" fmla="*/ 8 w 16"/>
                <a:gd name="T47" fmla="*/ 13 h 15"/>
                <a:gd name="T48" fmla="*/ 8 w 16"/>
                <a:gd name="T49" fmla="*/ 14 h 15"/>
                <a:gd name="T50" fmla="*/ 10 w 16"/>
                <a:gd name="T51" fmla="*/ 13 h 15"/>
                <a:gd name="T52" fmla="*/ 12 w 16"/>
                <a:gd name="T53" fmla="*/ 12 h 15"/>
                <a:gd name="T54" fmla="*/ 12 w 16"/>
                <a:gd name="T55" fmla="*/ 13 h 15"/>
                <a:gd name="T56" fmla="*/ 11 w 16"/>
                <a:gd name="T57" fmla="*/ 14 h 15"/>
                <a:gd name="T58" fmla="*/ 13 w 16"/>
                <a:gd name="T59" fmla="*/ 15 h 15"/>
                <a:gd name="T60" fmla="*/ 14 w 16"/>
                <a:gd name="T61" fmla="*/ 14 h 15"/>
                <a:gd name="T62" fmla="*/ 16 w 16"/>
                <a:gd name="T63" fmla="*/ 12 h 15"/>
                <a:gd name="T64" fmla="*/ 15 w 16"/>
                <a:gd name="T6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5">
                  <a:moveTo>
                    <a:pt x="15" y="11"/>
                  </a:moveTo>
                  <a:cubicBezTo>
                    <a:pt x="14" y="11"/>
                    <a:pt x="14" y="12"/>
                    <a:pt x="14" y="11"/>
                  </a:cubicBezTo>
                  <a:cubicBezTo>
                    <a:pt x="14" y="11"/>
                    <a:pt x="14" y="11"/>
                    <a:pt x="14" y="11"/>
                  </a:cubicBezTo>
                  <a:cubicBezTo>
                    <a:pt x="14" y="10"/>
                    <a:pt x="14" y="10"/>
                    <a:pt x="14" y="10"/>
                  </a:cubicBezTo>
                  <a:cubicBezTo>
                    <a:pt x="14" y="10"/>
                    <a:pt x="15" y="10"/>
                    <a:pt x="14" y="9"/>
                  </a:cubicBezTo>
                  <a:cubicBezTo>
                    <a:pt x="14" y="9"/>
                    <a:pt x="14" y="9"/>
                    <a:pt x="14" y="9"/>
                  </a:cubicBezTo>
                  <a:cubicBezTo>
                    <a:pt x="14" y="9"/>
                    <a:pt x="14" y="8"/>
                    <a:pt x="14" y="8"/>
                  </a:cubicBezTo>
                  <a:cubicBezTo>
                    <a:pt x="14" y="8"/>
                    <a:pt x="15" y="8"/>
                    <a:pt x="15" y="7"/>
                  </a:cubicBezTo>
                  <a:cubicBezTo>
                    <a:pt x="15" y="7"/>
                    <a:pt x="14" y="7"/>
                    <a:pt x="14" y="6"/>
                  </a:cubicBezTo>
                  <a:cubicBezTo>
                    <a:pt x="14" y="6"/>
                    <a:pt x="14" y="6"/>
                    <a:pt x="14" y="6"/>
                  </a:cubicBezTo>
                  <a:cubicBezTo>
                    <a:pt x="14" y="6"/>
                    <a:pt x="14" y="6"/>
                    <a:pt x="13" y="6"/>
                  </a:cubicBezTo>
                  <a:cubicBezTo>
                    <a:pt x="13" y="6"/>
                    <a:pt x="13" y="6"/>
                    <a:pt x="13" y="6"/>
                  </a:cubicBezTo>
                  <a:cubicBezTo>
                    <a:pt x="13" y="6"/>
                    <a:pt x="13" y="6"/>
                    <a:pt x="13" y="6"/>
                  </a:cubicBezTo>
                  <a:cubicBezTo>
                    <a:pt x="12" y="6"/>
                    <a:pt x="12" y="6"/>
                    <a:pt x="12" y="6"/>
                  </a:cubicBezTo>
                  <a:cubicBezTo>
                    <a:pt x="12" y="7"/>
                    <a:pt x="11" y="7"/>
                    <a:pt x="11" y="7"/>
                  </a:cubicBezTo>
                  <a:cubicBezTo>
                    <a:pt x="11" y="6"/>
                    <a:pt x="11" y="6"/>
                    <a:pt x="10" y="6"/>
                  </a:cubicBezTo>
                  <a:cubicBezTo>
                    <a:pt x="10" y="5"/>
                    <a:pt x="11" y="5"/>
                    <a:pt x="10" y="5"/>
                  </a:cubicBezTo>
                  <a:cubicBezTo>
                    <a:pt x="10" y="5"/>
                    <a:pt x="10" y="5"/>
                    <a:pt x="10" y="5"/>
                  </a:cubicBezTo>
                  <a:cubicBezTo>
                    <a:pt x="10" y="5"/>
                    <a:pt x="9" y="5"/>
                    <a:pt x="9" y="5"/>
                  </a:cubicBezTo>
                  <a:cubicBezTo>
                    <a:pt x="9" y="5"/>
                    <a:pt x="9" y="5"/>
                    <a:pt x="9" y="4"/>
                  </a:cubicBezTo>
                  <a:cubicBezTo>
                    <a:pt x="9" y="4"/>
                    <a:pt x="10" y="4"/>
                    <a:pt x="10" y="3"/>
                  </a:cubicBezTo>
                  <a:cubicBezTo>
                    <a:pt x="10" y="3"/>
                    <a:pt x="11" y="3"/>
                    <a:pt x="11" y="2"/>
                  </a:cubicBezTo>
                  <a:cubicBezTo>
                    <a:pt x="11" y="2"/>
                    <a:pt x="12" y="2"/>
                    <a:pt x="12" y="2"/>
                  </a:cubicBezTo>
                  <a:cubicBezTo>
                    <a:pt x="12" y="1"/>
                    <a:pt x="12" y="1"/>
                    <a:pt x="12" y="1"/>
                  </a:cubicBezTo>
                  <a:cubicBezTo>
                    <a:pt x="12" y="0"/>
                    <a:pt x="11" y="1"/>
                    <a:pt x="11" y="1"/>
                  </a:cubicBezTo>
                  <a:cubicBezTo>
                    <a:pt x="11" y="1"/>
                    <a:pt x="10" y="1"/>
                    <a:pt x="10" y="1"/>
                  </a:cubicBezTo>
                  <a:cubicBezTo>
                    <a:pt x="9" y="1"/>
                    <a:pt x="9" y="2"/>
                    <a:pt x="9" y="2"/>
                  </a:cubicBezTo>
                  <a:cubicBezTo>
                    <a:pt x="8" y="2"/>
                    <a:pt x="8" y="2"/>
                    <a:pt x="8" y="3"/>
                  </a:cubicBezTo>
                  <a:cubicBezTo>
                    <a:pt x="7" y="3"/>
                    <a:pt x="7" y="3"/>
                    <a:pt x="7" y="4"/>
                  </a:cubicBezTo>
                  <a:cubicBezTo>
                    <a:pt x="7" y="4"/>
                    <a:pt x="6" y="4"/>
                    <a:pt x="6" y="5"/>
                  </a:cubicBezTo>
                  <a:cubicBezTo>
                    <a:pt x="5" y="5"/>
                    <a:pt x="5" y="6"/>
                    <a:pt x="5" y="6"/>
                  </a:cubicBezTo>
                  <a:cubicBezTo>
                    <a:pt x="4" y="7"/>
                    <a:pt x="4" y="7"/>
                    <a:pt x="4" y="7"/>
                  </a:cubicBezTo>
                  <a:cubicBezTo>
                    <a:pt x="3" y="8"/>
                    <a:pt x="3" y="8"/>
                    <a:pt x="3" y="8"/>
                  </a:cubicBezTo>
                  <a:cubicBezTo>
                    <a:pt x="2" y="8"/>
                    <a:pt x="2" y="8"/>
                    <a:pt x="2" y="8"/>
                  </a:cubicBezTo>
                  <a:cubicBezTo>
                    <a:pt x="2" y="9"/>
                    <a:pt x="2" y="9"/>
                    <a:pt x="2" y="9"/>
                  </a:cubicBezTo>
                  <a:cubicBezTo>
                    <a:pt x="2" y="10"/>
                    <a:pt x="2" y="10"/>
                    <a:pt x="2" y="10"/>
                  </a:cubicBezTo>
                  <a:cubicBezTo>
                    <a:pt x="1" y="11"/>
                    <a:pt x="0" y="10"/>
                    <a:pt x="0" y="11"/>
                  </a:cubicBezTo>
                  <a:cubicBezTo>
                    <a:pt x="0" y="11"/>
                    <a:pt x="0" y="12"/>
                    <a:pt x="0" y="12"/>
                  </a:cubicBezTo>
                  <a:cubicBezTo>
                    <a:pt x="1" y="12"/>
                    <a:pt x="1" y="12"/>
                    <a:pt x="1" y="12"/>
                  </a:cubicBezTo>
                  <a:cubicBezTo>
                    <a:pt x="2" y="12"/>
                    <a:pt x="2" y="12"/>
                    <a:pt x="3" y="12"/>
                  </a:cubicBezTo>
                  <a:cubicBezTo>
                    <a:pt x="3" y="12"/>
                    <a:pt x="4" y="12"/>
                    <a:pt x="4" y="12"/>
                  </a:cubicBezTo>
                  <a:cubicBezTo>
                    <a:pt x="4" y="12"/>
                    <a:pt x="5" y="12"/>
                    <a:pt x="5" y="12"/>
                  </a:cubicBezTo>
                  <a:cubicBezTo>
                    <a:pt x="5" y="12"/>
                    <a:pt x="6" y="12"/>
                    <a:pt x="6" y="12"/>
                  </a:cubicBezTo>
                  <a:cubicBezTo>
                    <a:pt x="7" y="12"/>
                    <a:pt x="7" y="12"/>
                    <a:pt x="7" y="12"/>
                  </a:cubicBezTo>
                  <a:cubicBezTo>
                    <a:pt x="8" y="12"/>
                    <a:pt x="8" y="12"/>
                    <a:pt x="8" y="12"/>
                  </a:cubicBezTo>
                  <a:cubicBezTo>
                    <a:pt x="9" y="12"/>
                    <a:pt x="9" y="12"/>
                    <a:pt x="9" y="12"/>
                  </a:cubicBezTo>
                  <a:cubicBezTo>
                    <a:pt x="9" y="12"/>
                    <a:pt x="9" y="12"/>
                    <a:pt x="9" y="13"/>
                  </a:cubicBezTo>
                  <a:cubicBezTo>
                    <a:pt x="9" y="13"/>
                    <a:pt x="9" y="13"/>
                    <a:pt x="8" y="13"/>
                  </a:cubicBezTo>
                  <a:cubicBezTo>
                    <a:pt x="8" y="13"/>
                    <a:pt x="7" y="13"/>
                    <a:pt x="7" y="13"/>
                  </a:cubicBezTo>
                  <a:cubicBezTo>
                    <a:pt x="7" y="14"/>
                    <a:pt x="8" y="14"/>
                    <a:pt x="8" y="14"/>
                  </a:cubicBezTo>
                  <a:cubicBezTo>
                    <a:pt x="8" y="14"/>
                    <a:pt x="9" y="14"/>
                    <a:pt x="9" y="14"/>
                  </a:cubicBezTo>
                  <a:cubicBezTo>
                    <a:pt x="10" y="14"/>
                    <a:pt x="10" y="14"/>
                    <a:pt x="10" y="13"/>
                  </a:cubicBezTo>
                  <a:cubicBezTo>
                    <a:pt x="10" y="13"/>
                    <a:pt x="10" y="13"/>
                    <a:pt x="11" y="12"/>
                  </a:cubicBezTo>
                  <a:cubicBezTo>
                    <a:pt x="11" y="12"/>
                    <a:pt x="11" y="12"/>
                    <a:pt x="12" y="12"/>
                  </a:cubicBezTo>
                  <a:cubicBezTo>
                    <a:pt x="12" y="12"/>
                    <a:pt x="12" y="12"/>
                    <a:pt x="12" y="12"/>
                  </a:cubicBezTo>
                  <a:cubicBezTo>
                    <a:pt x="12" y="12"/>
                    <a:pt x="12" y="12"/>
                    <a:pt x="12" y="13"/>
                  </a:cubicBezTo>
                  <a:cubicBezTo>
                    <a:pt x="12" y="13"/>
                    <a:pt x="12" y="13"/>
                    <a:pt x="12" y="13"/>
                  </a:cubicBezTo>
                  <a:cubicBezTo>
                    <a:pt x="11" y="13"/>
                    <a:pt x="11" y="14"/>
                    <a:pt x="11" y="14"/>
                  </a:cubicBezTo>
                  <a:cubicBezTo>
                    <a:pt x="12" y="14"/>
                    <a:pt x="12" y="14"/>
                    <a:pt x="12" y="14"/>
                  </a:cubicBezTo>
                  <a:cubicBezTo>
                    <a:pt x="12" y="14"/>
                    <a:pt x="12" y="15"/>
                    <a:pt x="13" y="15"/>
                  </a:cubicBezTo>
                  <a:cubicBezTo>
                    <a:pt x="13" y="15"/>
                    <a:pt x="14" y="15"/>
                    <a:pt x="14" y="14"/>
                  </a:cubicBezTo>
                  <a:cubicBezTo>
                    <a:pt x="14" y="14"/>
                    <a:pt x="14" y="14"/>
                    <a:pt x="14" y="14"/>
                  </a:cubicBezTo>
                  <a:cubicBezTo>
                    <a:pt x="14" y="14"/>
                    <a:pt x="15" y="13"/>
                    <a:pt x="15" y="13"/>
                  </a:cubicBezTo>
                  <a:cubicBezTo>
                    <a:pt x="15" y="13"/>
                    <a:pt x="15" y="13"/>
                    <a:pt x="16" y="12"/>
                  </a:cubicBezTo>
                  <a:cubicBezTo>
                    <a:pt x="16" y="12"/>
                    <a:pt x="16" y="11"/>
                    <a:pt x="16" y="11"/>
                  </a:cubicBezTo>
                  <a:cubicBezTo>
                    <a:pt x="16" y="11"/>
                    <a:pt x="15" y="11"/>
                    <a:pt x="15" y="1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27" name="Freeform 218"/>
            <p:cNvSpPr>
              <a:spLocks/>
            </p:cNvSpPr>
            <p:nvPr/>
          </p:nvSpPr>
          <p:spPr bwMode="auto">
            <a:xfrm>
              <a:off x="6424193" y="3779088"/>
              <a:ext cx="99602" cy="47304"/>
            </a:xfrm>
            <a:custGeom>
              <a:avLst/>
              <a:gdLst>
                <a:gd name="T0" fmla="*/ 3 w 6"/>
                <a:gd name="T1" fmla="*/ 3 h 3"/>
                <a:gd name="T2" fmla="*/ 4 w 6"/>
                <a:gd name="T3" fmla="*/ 3 h 3"/>
                <a:gd name="T4" fmla="*/ 6 w 6"/>
                <a:gd name="T5" fmla="*/ 2 h 3"/>
                <a:gd name="T6" fmla="*/ 5 w 6"/>
                <a:gd name="T7" fmla="*/ 1 h 3"/>
                <a:gd name="T8" fmla="*/ 4 w 6"/>
                <a:gd name="T9" fmla="*/ 1 h 3"/>
                <a:gd name="T10" fmla="*/ 3 w 6"/>
                <a:gd name="T11" fmla="*/ 1 h 3"/>
                <a:gd name="T12" fmla="*/ 3 w 6"/>
                <a:gd name="T13" fmla="*/ 0 h 3"/>
                <a:gd name="T14" fmla="*/ 1 w 6"/>
                <a:gd name="T15" fmla="*/ 0 h 3"/>
                <a:gd name="T16" fmla="*/ 0 w 6"/>
                <a:gd name="T17" fmla="*/ 0 h 3"/>
                <a:gd name="T18" fmla="*/ 0 w 6"/>
                <a:gd name="T19" fmla="*/ 1 h 3"/>
                <a:gd name="T20" fmla="*/ 1 w 6"/>
                <a:gd name="T21" fmla="*/ 1 h 3"/>
                <a:gd name="T22" fmla="*/ 1 w 6"/>
                <a:gd name="T23" fmla="*/ 1 h 3"/>
                <a:gd name="T24" fmla="*/ 2 w 6"/>
                <a:gd name="T25" fmla="*/ 2 h 3"/>
                <a:gd name="T26" fmla="*/ 3 w 6"/>
                <a:gd name="T27" fmla="*/ 3 h 3"/>
                <a:gd name="T28" fmla="*/ 3 w 6"/>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3" y="3"/>
                  </a:moveTo>
                  <a:cubicBezTo>
                    <a:pt x="4" y="3"/>
                    <a:pt x="4" y="3"/>
                    <a:pt x="4" y="3"/>
                  </a:cubicBezTo>
                  <a:cubicBezTo>
                    <a:pt x="5" y="3"/>
                    <a:pt x="5" y="3"/>
                    <a:pt x="6" y="2"/>
                  </a:cubicBezTo>
                  <a:cubicBezTo>
                    <a:pt x="6" y="2"/>
                    <a:pt x="6" y="2"/>
                    <a:pt x="5" y="1"/>
                  </a:cubicBezTo>
                  <a:cubicBezTo>
                    <a:pt x="5" y="1"/>
                    <a:pt x="5" y="1"/>
                    <a:pt x="4" y="1"/>
                  </a:cubicBezTo>
                  <a:cubicBezTo>
                    <a:pt x="4" y="1"/>
                    <a:pt x="4" y="1"/>
                    <a:pt x="3" y="1"/>
                  </a:cubicBezTo>
                  <a:cubicBezTo>
                    <a:pt x="3" y="1"/>
                    <a:pt x="3" y="0"/>
                    <a:pt x="3" y="0"/>
                  </a:cubicBezTo>
                  <a:cubicBezTo>
                    <a:pt x="2" y="0"/>
                    <a:pt x="2" y="0"/>
                    <a:pt x="1" y="0"/>
                  </a:cubicBezTo>
                  <a:cubicBezTo>
                    <a:pt x="1" y="0"/>
                    <a:pt x="0" y="0"/>
                    <a:pt x="0" y="0"/>
                  </a:cubicBezTo>
                  <a:cubicBezTo>
                    <a:pt x="0" y="0"/>
                    <a:pt x="0" y="1"/>
                    <a:pt x="0" y="1"/>
                  </a:cubicBezTo>
                  <a:cubicBezTo>
                    <a:pt x="0" y="1"/>
                    <a:pt x="0" y="1"/>
                    <a:pt x="1" y="1"/>
                  </a:cubicBezTo>
                  <a:cubicBezTo>
                    <a:pt x="1" y="1"/>
                    <a:pt x="1" y="1"/>
                    <a:pt x="1" y="1"/>
                  </a:cubicBezTo>
                  <a:cubicBezTo>
                    <a:pt x="2" y="2"/>
                    <a:pt x="2" y="2"/>
                    <a:pt x="2" y="2"/>
                  </a:cubicBezTo>
                  <a:cubicBezTo>
                    <a:pt x="2" y="3"/>
                    <a:pt x="3" y="3"/>
                    <a:pt x="3" y="3"/>
                  </a:cubicBezTo>
                  <a:cubicBezTo>
                    <a:pt x="3" y="3"/>
                    <a:pt x="3" y="3"/>
                    <a:pt x="3"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28" name="Freeform 219"/>
            <p:cNvSpPr>
              <a:spLocks/>
            </p:cNvSpPr>
            <p:nvPr/>
          </p:nvSpPr>
          <p:spPr bwMode="auto">
            <a:xfrm>
              <a:off x="6472779" y="3876062"/>
              <a:ext cx="34010" cy="30749"/>
            </a:xfrm>
            <a:custGeom>
              <a:avLst/>
              <a:gdLst>
                <a:gd name="T0" fmla="*/ 1 w 2"/>
                <a:gd name="T1" fmla="*/ 1 h 2"/>
                <a:gd name="T2" fmla="*/ 0 w 2"/>
                <a:gd name="T3" fmla="*/ 1 h 2"/>
                <a:gd name="T4" fmla="*/ 0 w 2"/>
                <a:gd name="T5" fmla="*/ 2 h 2"/>
                <a:gd name="T6" fmla="*/ 1 w 2"/>
                <a:gd name="T7" fmla="*/ 2 h 2"/>
                <a:gd name="T8" fmla="*/ 1 w 2"/>
                <a:gd name="T9" fmla="*/ 1 h 2"/>
                <a:gd name="T10" fmla="*/ 1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0" y="1"/>
                  </a:cubicBezTo>
                  <a:cubicBezTo>
                    <a:pt x="0" y="1"/>
                    <a:pt x="0" y="1"/>
                    <a:pt x="0" y="2"/>
                  </a:cubicBezTo>
                  <a:cubicBezTo>
                    <a:pt x="0" y="2"/>
                    <a:pt x="1" y="2"/>
                    <a:pt x="1" y="2"/>
                  </a:cubicBezTo>
                  <a:cubicBezTo>
                    <a:pt x="1" y="2"/>
                    <a:pt x="1" y="2"/>
                    <a:pt x="1" y="1"/>
                  </a:cubicBezTo>
                  <a:cubicBezTo>
                    <a:pt x="1" y="1"/>
                    <a:pt x="2" y="1"/>
                    <a:pt x="1" y="0"/>
                  </a:cubicBezTo>
                  <a:cubicBezTo>
                    <a:pt x="1" y="0"/>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29" name="Freeform 220"/>
            <p:cNvSpPr>
              <a:spLocks/>
            </p:cNvSpPr>
            <p:nvPr/>
          </p:nvSpPr>
          <p:spPr bwMode="auto">
            <a:xfrm>
              <a:off x="6373179" y="3906810"/>
              <a:ext cx="99602" cy="63861"/>
            </a:xfrm>
            <a:custGeom>
              <a:avLst/>
              <a:gdLst>
                <a:gd name="T0" fmla="*/ 1 w 6"/>
                <a:gd name="T1" fmla="*/ 0 h 4"/>
                <a:gd name="T2" fmla="*/ 1 w 6"/>
                <a:gd name="T3" fmla="*/ 0 h 4"/>
                <a:gd name="T4" fmla="*/ 0 w 6"/>
                <a:gd name="T5" fmla="*/ 1 h 4"/>
                <a:gd name="T6" fmla="*/ 0 w 6"/>
                <a:gd name="T7" fmla="*/ 2 h 4"/>
                <a:gd name="T8" fmla="*/ 1 w 6"/>
                <a:gd name="T9" fmla="*/ 3 h 4"/>
                <a:gd name="T10" fmla="*/ 2 w 6"/>
                <a:gd name="T11" fmla="*/ 3 h 4"/>
                <a:gd name="T12" fmla="*/ 3 w 6"/>
                <a:gd name="T13" fmla="*/ 3 h 4"/>
                <a:gd name="T14" fmla="*/ 3 w 6"/>
                <a:gd name="T15" fmla="*/ 4 h 4"/>
                <a:gd name="T16" fmla="*/ 4 w 6"/>
                <a:gd name="T17" fmla="*/ 3 h 4"/>
                <a:gd name="T18" fmla="*/ 5 w 6"/>
                <a:gd name="T19" fmla="*/ 3 h 4"/>
                <a:gd name="T20" fmla="*/ 6 w 6"/>
                <a:gd name="T21" fmla="*/ 2 h 4"/>
                <a:gd name="T22" fmla="*/ 5 w 6"/>
                <a:gd name="T23" fmla="*/ 2 h 4"/>
                <a:gd name="T24" fmla="*/ 4 w 6"/>
                <a:gd name="T25" fmla="*/ 2 h 4"/>
                <a:gd name="T26" fmla="*/ 3 w 6"/>
                <a:gd name="T27" fmla="*/ 2 h 4"/>
                <a:gd name="T28" fmla="*/ 2 w 6"/>
                <a:gd name="T29" fmla="*/ 1 h 4"/>
                <a:gd name="T30" fmla="*/ 2 w 6"/>
                <a:gd name="T31" fmla="*/ 1 h 4"/>
                <a:gd name="T32" fmla="*/ 1 w 6"/>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1" y="0"/>
                  </a:moveTo>
                  <a:cubicBezTo>
                    <a:pt x="1" y="0"/>
                    <a:pt x="1" y="0"/>
                    <a:pt x="1" y="0"/>
                  </a:cubicBezTo>
                  <a:cubicBezTo>
                    <a:pt x="0" y="1"/>
                    <a:pt x="0" y="1"/>
                    <a:pt x="0" y="1"/>
                  </a:cubicBezTo>
                  <a:cubicBezTo>
                    <a:pt x="0" y="1"/>
                    <a:pt x="0" y="2"/>
                    <a:pt x="0" y="2"/>
                  </a:cubicBezTo>
                  <a:cubicBezTo>
                    <a:pt x="1" y="2"/>
                    <a:pt x="1" y="2"/>
                    <a:pt x="1" y="3"/>
                  </a:cubicBezTo>
                  <a:cubicBezTo>
                    <a:pt x="1" y="3"/>
                    <a:pt x="2" y="3"/>
                    <a:pt x="2" y="3"/>
                  </a:cubicBezTo>
                  <a:cubicBezTo>
                    <a:pt x="2" y="3"/>
                    <a:pt x="2" y="3"/>
                    <a:pt x="3" y="3"/>
                  </a:cubicBezTo>
                  <a:cubicBezTo>
                    <a:pt x="3" y="3"/>
                    <a:pt x="3" y="4"/>
                    <a:pt x="3" y="4"/>
                  </a:cubicBezTo>
                  <a:cubicBezTo>
                    <a:pt x="4" y="4"/>
                    <a:pt x="4" y="3"/>
                    <a:pt x="4" y="3"/>
                  </a:cubicBezTo>
                  <a:cubicBezTo>
                    <a:pt x="4" y="3"/>
                    <a:pt x="4" y="3"/>
                    <a:pt x="5" y="3"/>
                  </a:cubicBezTo>
                  <a:cubicBezTo>
                    <a:pt x="5" y="2"/>
                    <a:pt x="6" y="3"/>
                    <a:pt x="6" y="2"/>
                  </a:cubicBezTo>
                  <a:cubicBezTo>
                    <a:pt x="6" y="2"/>
                    <a:pt x="5" y="2"/>
                    <a:pt x="5" y="2"/>
                  </a:cubicBezTo>
                  <a:cubicBezTo>
                    <a:pt x="4" y="2"/>
                    <a:pt x="4" y="2"/>
                    <a:pt x="4" y="2"/>
                  </a:cubicBezTo>
                  <a:cubicBezTo>
                    <a:pt x="4" y="2"/>
                    <a:pt x="3" y="2"/>
                    <a:pt x="3" y="2"/>
                  </a:cubicBezTo>
                  <a:cubicBezTo>
                    <a:pt x="3" y="2"/>
                    <a:pt x="2" y="1"/>
                    <a:pt x="2" y="1"/>
                  </a:cubicBezTo>
                  <a:cubicBezTo>
                    <a:pt x="2" y="1"/>
                    <a:pt x="2" y="1"/>
                    <a:pt x="2" y="1"/>
                  </a:cubicBezTo>
                  <a:cubicBezTo>
                    <a:pt x="1" y="1"/>
                    <a:pt x="2"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30" name="Freeform 221"/>
            <p:cNvSpPr>
              <a:spLocks/>
            </p:cNvSpPr>
            <p:nvPr/>
          </p:nvSpPr>
          <p:spPr bwMode="auto">
            <a:xfrm>
              <a:off x="6472779" y="3906810"/>
              <a:ext cx="65592" cy="63861"/>
            </a:xfrm>
            <a:custGeom>
              <a:avLst/>
              <a:gdLst>
                <a:gd name="T0" fmla="*/ 4 w 4"/>
                <a:gd name="T1" fmla="*/ 2 h 4"/>
                <a:gd name="T2" fmla="*/ 4 w 4"/>
                <a:gd name="T3" fmla="*/ 0 h 4"/>
                <a:gd name="T4" fmla="*/ 3 w 4"/>
                <a:gd name="T5" fmla="*/ 0 h 4"/>
                <a:gd name="T6" fmla="*/ 2 w 4"/>
                <a:gd name="T7" fmla="*/ 1 h 4"/>
                <a:gd name="T8" fmla="*/ 2 w 4"/>
                <a:gd name="T9" fmla="*/ 1 h 4"/>
                <a:gd name="T10" fmla="*/ 1 w 4"/>
                <a:gd name="T11" fmla="*/ 2 h 4"/>
                <a:gd name="T12" fmla="*/ 1 w 4"/>
                <a:gd name="T13" fmla="*/ 3 h 4"/>
                <a:gd name="T14" fmla="*/ 0 w 4"/>
                <a:gd name="T15" fmla="*/ 3 h 4"/>
                <a:gd name="T16" fmla="*/ 0 w 4"/>
                <a:gd name="T17" fmla="*/ 3 h 4"/>
                <a:gd name="T18" fmla="*/ 1 w 4"/>
                <a:gd name="T19" fmla="*/ 4 h 4"/>
                <a:gd name="T20" fmla="*/ 2 w 4"/>
                <a:gd name="T21" fmla="*/ 4 h 4"/>
                <a:gd name="T22" fmla="*/ 3 w 4"/>
                <a:gd name="T23" fmla="*/ 4 h 4"/>
                <a:gd name="T24" fmla="*/ 4 w 4"/>
                <a:gd name="T25" fmla="*/ 4 h 4"/>
                <a:gd name="T26" fmla="*/ 4 w 4"/>
                <a:gd name="T27" fmla="*/ 3 h 4"/>
                <a:gd name="T28" fmla="*/ 3 w 4"/>
                <a:gd name="T29" fmla="*/ 2 h 4"/>
                <a:gd name="T30" fmla="*/ 4 w 4"/>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4" y="2"/>
                  </a:moveTo>
                  <a:cubicBezTo>
                    <a:pt x="4" y="1"/>
                    <a:pt x="4" y="1"/>
                    <a:pt x="4" y="0"/>
                  </a:cubicBezTo>
                  <a:cubicBezTo>
                    <a:pt x="3" y="0"/>
                    <a:pt x="3" y="0"/>
                    <a:pt x="3" y="0"/>
                  </a:cubicBezTo>
                  <a:cubicBezTo>
                    <a:pt x="3" y="0"/>
                    <a:pt x="3" y="1"/>
                    <a:pt x="2" y="1"/>
                  </a:cubicBezTo>
                  <a:cubicBezTo>
                    <a:pt x="2" y="1"/>
                    <a:pt x="2" y="1"/>
                    <a:pt x="2" y="1"/>
                  </a:cubicBezTo>
                  <a:cubicBezTo>
                    <a:pt x="2" y="1"/>
                    <a:pt x="1" y="1"/>
                    <a:pt x="1" y="2"/>
                  </a:cubicBezTo>
                  <a:cubicBezTo>
                    <a:pt x="1" y="2"/>
                    <a:pt x="1" y="2"/>
                    <a:pt x="1" y="3"/>
                  </a:cubicBezTo>
                  <a:cubicBezTo>
                    <a:pt x="1" y="3"/>
                    <a:pt x="1" y="3"/>
                    <a:pt x="0" y="3"/>
                  </a:cubicBezTo>
                  <a:cubicBezTo>
                    <a:pt x="0" y="3"/>
                    <a:pt x="0" y="3"/>
                    <a:pt x="0" y="3"/>
                  </a:cubicBezTo>
                  <a:cubicBezTo>
                    <a:pt x="0" y="4"/>
                    <a:pt x="0" y="4"/>
                    <a:pt x="1" y="4"/>
                  </a:cubicBezTo>
                  <a:cubicBezTo>
                    <a:pt x="1" y="4"/>
                    <a:pt x="1" y="4"/>
                    <a:pt x="2" y="4"/>
                  </a:cubicBezTo>
                  <a:cubicBezTo>
                    <a:pt x="2" y="4"/>
                    <a:pt x="2" y="4"/>
                    <a:pt x="3" y="4"/>
                  </a:cubicBezTo>
                  <a:cubicBezTo>
                    <a:pt x="3" y="4"/>
                    <a:pt x="4" y="4"/>
                    <a:pt x="4" y="4"/>
                  </a:cubicBezTo>
                  <a:cubicBezTo>
                    <a:pt x="4" y="3"/>
                    <a:pt x="4" y="3"/>
                    <a:pt x="4" y="3"/>
                  </a:cubicBezTo>
                  <a:cubicBezTo>
                    <a:pt x="3" y="3"/>
                    <a:pt x="3" y="3"/>
                    <a:pt x="3" y="2"/>
                  </a:cubicBezTo>
                  <a:cubicBezTo>
                    <a:pt x="3" y="2"/>
                    <a:pt x="3" y="2"/>
                    <a:pt x="4"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31" name="Freeform 222"/>
            <p:cNvSpPr>
              <a:spLocks/>
            </p:cNvSpPr>
            <p:nvPr/>
          </p:nvSpPr>
          <p:spPr bwMode="auto">
            <a:xfrm>
              <a:off x="6620967" y="3263472"/>
              <a:ext cx="17006" cy="16557"/>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32" name="Freeform 223"/>
            <p:cNvSpPr>
              <a:spLocks/>
            </p:cNvSpPr>
            <p:nvPr/>
          </p:nvSpPr>
          <p:spPr bwMode="auto">
            <a:xfrm>
              <a:off x="6011212" y="3488168"/>
              <a:ext cx="31582" cy="33113"/>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close/>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33" name="Freeform 224"/>
            <p:cNvSpPr>
              <a:spLocks/>
            </p:cNvSpPr>
            <p:nvPr/>
          </p:nvSpPr>
          <p:spPr bwMode="auto">
            <a:xfrm>
              <a:off x="6011212" y="3488168"/>
              <a:ext cx="31582" cy="33113"/>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34" name="Freeform 227"/>
            <p:cNvSpPr>
              <a:spLocks/>
            </p:cNvSpPr>
            <p:nvPr/>
          </p:nvSpPr>
          <p:spPr bwMode="auto">
            <a:xfrm>
              <a:off x="4043479" y="3632445"/>
              <a:ext cx="34010" cy="66226"/>
            </a:xfrm>
            <a:custGeom>
              <a:avLst/>
              <a:gdLst>
                <a:gd name="T0" fmla="*/ 1 w 2"/>
                <a:gd name="T1" fmla="*/ 2 h 4"/>
                <a:gd name="T2" fmla="*/ 1 w 2"/>
                <a:gd name="T3" fmla="*/ 3 h 4"/>
                <a:gd name="T4" fmla="*/ 1 w 2"/>
                <a:gd name="T5" fmla="*/ 4 h 4"/>
                <a:gd name="T6" fmla="*/ 2 w 2"/>
                <a:gd name="T7" fmla="*/ 3 h 4"/>
                <a:gd name="T8" fmla="*/ 2 w 2"/>
                <a:gd name="T9" fmla="*/ 2 h 4"/>
                <a:gd name="T10" fmla="*/ 2 w 2"/>
                <a:gd name="T11" fmla="*/ 1 h 4"/>
                <a:gd name="T12" fmla="*/ 2 w 2"/>
                <a:gd name="T13" fmla="*/ 1 h 4"/>
                <a:gd name="T14" fmla="*/ 1 w 2"/>
                <a:gd name="T15" fmla="*/ 1 h 4"/>
                <a:gd name="T16" fmla="*/ 0 w 2"/>
                <a:gd name="T17" fmla="*/ 1 h 4"/>
                <a:gd name="T18" fmla="*/ 0 w 2"/>
                <a:gd name="T19" fmla="*/ 1 h 4"/>
                <a:gd name="T20" fmla="*/ 1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2"/>
                  </a:moveTo>
                  <a:cubicBezTo>
                    <a:pt x="1" y="3"/>
                    <a:pt x="1" y="3"/>
                    <a:pt x="1" y="3"/>
                  </a:cubicBezTo>
                  <a:cubicBezTo>
                    <a:pt x="1" y="3"/>
                    <a:pt x="1" y="4"/>
                    <a:pt x="1" y="4"/>
                  </a:cubicBezTo>
                  <a:cubicBezTo>
                    <a:pt x="2" y="3"/>
                    <a:pt x="2" y="3"/>
                    <a:pt x="2" y="3"/>
                  </a:cubicBezTo>
                  <a:cubicBezTo>
                    <a:pt x="2" y="3"/>
                    <a:pt x="2" y="2"/>
                    <a:pt x="2" y="2"/>
                  </a:cubicBezTo>
                  <a:cubicBezTo>
                    <a:pt x="2" y="2"/>
                    <a:pt x="2" y="2"/>
                    <a:pt x="2" y="1"/>
                  </a:cubicBezTo>
                  <a:cubicBezTo>
                    <a:pt x="2" y="1"/>
                    <a:pt x="2" y="1"/>
                    <a:pt x="2" y="1"/>
                  </a:cubicBezTo>
                  <a:cubicBezTo>
                    <a:pt x="2" y="0"/>
                    <a:pt x="1" y="1"/>
                    <a:pt x="1" y="1"/>
                  </a:cubicBezTo>
                  <a:cubicBezTo>
                    <a:pt x="1" y="1"/>
                    <a:pt x="0" y="1"/>
                    <a:pt x="0" y="1"/>
                  </a:cubicBezTo>
                  <a:cubicBezTo>
                    <a:pt x="0" y="1"/>
                    <a:pt x="0" y="1"/>
                    <a:pt x="0" y="1"/>
                  </a:cubicBezTo>
                  <a:cubicBezTo>
                    <a:pt x="1" y="2"/>
                    <a:pt x="1"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35" name="Freeform 228"/>
            <p:cNvSpPr>
              <a:spLocks/>
            </p:cNvSpPr>
            <p:nvPr/>
          </p:nvSpPr>
          <p:spPr bwMode="auto">
            <a:xfrm>
              <a:off x="4043479" y="3601698"/>
              <a:ext cx="82596" cy="30749"/>
            </a:xfrm>
            <a:custGeom>
              <a:avLst/>
              <a:gdLst>
                <a:gd name="T0" fmla="*/ 1 w 5"/>
                <a:gd name="T1" fmla="*/ 2 h 2"/>
                <a:gd name="T2" fmla="*/ 2 w 5"/>
                <a:gd name="T3" fmla="*/ 2 h 2"/>
                <a:gd name="T4" fmla="*/ 3 w 5"/>
                <a:gd name="T5" fmla="*/ 2 h 2"/>
                <a:gd name="T6" fmla="*/ 3 w 5"/>
                <a:gd name="T7" fmla="*/ 1 h 2"/>
                <a:gd name="T8" fmla="*/ 5 w 5"/>
                <a:gd name="T9" fmla="*/ 0 h 2"/>
                <a:gd name="T10" fmla="*/ 4 w 5"/>
                <a:gd name="T11" fmla="*/ 0 h 2"/>
                <a:gd name="T12" fmla="*/ 3 w 5"/>
                <a:gd name="T13" fmla="*/ 0 h 2"/>
                <a:gd name="T14" fmla="*/ 2 w 5"/>
                <a:gd name="T15" fmla="*/ 0 h 2"/>
                <a:gd name="T16" fmla="*/ 1 w 5"/>
                <a:gd name="T17" fmla="*/ 0 h 2"/>
                <a:gd name="T18" fmla="*/ 0 w 5"/>
                <a:gd name="T19" fmla="*/ 1 h 2"/>
                <a:gd name="T20" fmla="*/ 1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1" y="2"/>
                  </a:moveTo>
                  <a:cubicBezTo>
                    <a:pt x="1" y="2"/>
                    <a:pt x="1" y="2"/>
                    <a:pt x="2" y="2"/>
                  </a:cubicBezTo>
                  <a:cubicBezTo>
                    <a:pt x="2" y="2"/>
                    <a:pt x="2" y="2"/>
                    <a:pt x="3" y="2"/>
                  </a:cubicBezTo>
                  <a:cubicBezTo>
                    <a:pt x="3" y="2"/>
                    <a:pt x="3" y="1"/>
                    <a:pt x="3" y="1"/>
                  </a:cubicBezTo>
                  <a:cubicBezTo>
                    <a:pt x="4" y="1"/>
                    <a:pt x="5" y="1"/>
                    <a:pt x="5" y="0"/>
                  </a:cubicBezTo>
                  <a:cubicBezTo>
                    <a:pt x="4" y="0"/>
                    <a:pt x="4" y="0"/>
                    <a:pt x="4" y="0"/>
                  </a:cubicBezTo>
                  <a:cubicBezTo>
                    <a:pt x="3" y="0"/>
                    <a:pt x="3" y="0"/>
                    <a:pt x="3" y="0"/>
                  </a:cubicBezTo>
                  <a:cubicBezTo>
                    <a:pt x="2" y="0"/>
                    <a:pt x="2" y="0"/>
                    <a:pt x="2" y="0"/>
                  </a:cubicBezTo>
                  <a:cubicBezTo>
                    <a:pt x="1" y="0"/>
                    <a:pt x="1" y="0"/>
                    <a:pt x="1" y="0"/>
                  </a:cubicBezTo>
                  <a:cubicBezTo>
                    <a:pt x="1" y="1"/>
                    <a:pt x="0" y="1"/>
                    <a:pt x="0" y="1"/>
                  </a:cubicBezTo>
                  <a:cubicBezTo>
                    <a:pt x="0" y="1"/>
                    <a:pt x="1"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36" name="Freeform 229"/>
            <p:cNvSpPr>
              <a:spLocks/>
            </p:cNvSpPr>
            <p:nvPr/>
          </p:nvSpPr>
          <p:spPr bwMode="auto">
            <a:xfrm>
              <a:off x="4094495" y="3729419"/>
              <a:ext cx="131182" cy="130087"/>
            </a:xfrm>
            <a:custGeom>
              <a:avLst/>
              <a:gdLst>
                <a:gd name="T0" fmla="*/ 7 w 8"/>
                <a:gd name="T1" fmla="*/ 3 h 8"/>
                <a:gd name="T2" fmla="*/ 6 w 8"/>
                <a:gd name="T3" fmla="*/ 2 h 8"/>
                <a:gd name="T4" fmla="*/ 5 w 8"/>
                <a:gd name="T5" fmla="*/ 2 h 8"/>
                <a:gd name="T6" fmla="*/ 4 w 8"/>
                <a:gd name="T7" fmla="*/ 2 h 8"/>
                <a:gd name="T8" fmla="*/ 3 w 8"/>
                <a:gd name="T9" fmla="*/ 1 h 8"/>
                <a:gd name="T10" fmla="*/ 2 w 8"/>
                <a:gd name="T11" fmla="*/ 1 h 8"/>
                <a:gd name="T12" fmla="*/ 1 w 8"/>
                <a:gd name="T13" fmla="*/ 1 h 8"/>
                <a:gd name="T14" fmla="*/ 1 w 8"/>
                <a:gd name="T15" fmla="*/ 2 h 8"/>
                <a:gd name="T16" fmla="*/ 1 w 8"/>
                <a:gd name="T17" fmla="*/ 3 h 8"/>
                <a:gd name="T18" fmla="*/ 2 w 8"/>
                <a:gd name="T19" fmla="*/ 3 h 8"/>
                <a:gd name="T20" fmla="*/ 2 w 8"/>
                <a:gd name="T21" fmla="*/ 4 h 8"/>
                <a:gd name="T22" fmla="*/ 4 w 8"/>
                <a:gd name="T23" fmla="*/ 5 h 8"/>
                <a:gd name="T24" fmla="*/ 4 w 8"/>
                <a:gd name="T25" fmla="*/ 6 h 8"/>
                <a:gd name="T26" fmla="*/ 4 w 8"/>
                <a:gd name="T27" fmla="*/ 7 h 8"/>
                <a:gd name="T28" fmla="*/ 6 w 8"/>
                <a:gd name="T29" fmla="*/ 7 h 8"/>
                <a:gd name="T30" fmla="*/ 6 w 8"/>
                <a:gd name="T31" fmla="*/ 7 h 8"/>
                <a:gd name="T32" fmla="*/ 7 w 8"/>
                <a:gd name="T33" fmla="*/ 8 h 8"/>
                <a:gd name="T34" fmla="*/ 8 w 8"/>
                <a:gd name="T35" fmla="*/ 7 h 8"/>
                <a:gd name="T36" fmla="*/ 8 w 8"/>
                <a:gd name="T37" fmla="*/ 7 h 8"/>
                <a:gd name="T38" fmla="*/ 8 w 8"/>
                <a:gd name="T39" fmla="*/ 6 h 8"/>
                <a:gd name="T40" fmla="*/ 7 w 8"/>
                <a:gd name="T41" fmla="*/ 5 h 8"/>
                <a:gd name="T42" fmla="*/ 7 w 8"/>
                <a:gd name="T43" fmla="*/ 4 h 8"/>
                <a:gd name="T44" fmla="*/ 7 w 8"/>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7" y="3"/>
                  </a:moveTo>
                  <a:cubicBezTo>
                    <a:pt x="6" y="3"/>
                    <a:pt x="6" y="3"/>
                    <a:pt x="6" y="2"/>
                  </a:cubicBezTo>
                  <a:cubicBezTo>
                    <a:pt x="6" y="2"/>
                    <a:pt x="5" y="2"/>
                    <a:pt x="5" y="2"/>
                  </a:cubicBezTo>
                  <a:cubicBezTo>
                    <a:pt x="4" y="2"/>
                    <a:pt x="4" y="2"/>
                    <a:pt x="4" y="2"/>
                  </a:cubicBezTo>
                  <a:cubicBezTo>
                    <a:pt x="3" y="1"/>
                    <a:pt x="3" y="1"/>
                    <a:pt x="3" y="1"/>
                  </a:cubicBezTo>
                  <a:cubicBezTo>
                    <a:pt x="3" y="1"/>
                    <a:pt x="2" y="1"/>
                    <a:pt x="2" y="1"/>
                  </a:cubicBezTo>
                  <a:cubicBezTo>
                    <a:pt x="1" y="1"/>
                    <a:pt x="1" y="0"/>
                    <a:pt x="1" y="1"/>
                  </a:cubicBezTo>
                  <a:cubicBezTo>
                    <a:pt x="0" y="1"/>
                    <a:pt x="1" y="1"/>
                    <a:pt x="1" y="2"/>
                  </a:cubicBezTo>
                  <a:cubicBezTo>
                    <a:pt x="1" y="2"/>
                    <a:pt x="1" y="3"/>
                    <a:pt x="1" y="3"/>
                  </a:cubicBezTo>
                  <a:cubicBezTo>
                    <a:pt x="2" y="3"/>
                    <a:pt x="2" y="3"/>
                    <a:pt x="2" y="3"/>
                  </a:cubicBezTo>
                  <a:cubicBezTo>
                    <a:pt x="2" y="4"/>
                    <a:pt x="2" y="4"/>
                    <a:pt x="2" y="4"/>
                  </a:cubicBezTo>
                  <a:cubicBezTo>
                    <a:pt x="3" y="5"/>
                    <a:pt x="3" y="5"/>
                    <a:pt x="4" y="5"/>
                  </a:cubicBezTo>
                  <a:cubicBezTo>
                    <a:pt x="4" y="5"/>
                    <a:pt x="4" y="6"/>
                    <a:pt x="4" y="6"/>
                  </a:cubicBezTo>
                  <a:cubicBezTo>
                    <a:pt x="4" y="6"/>
                    <a:pt x="4" y="6"/>
                    <a:pt x="4" y="7"/>
                  </a:cubicBezTo>
                  <a:cubicBezTo>
                    <a:pt x="5" y="7"/>
                    <a:pt x="5" y="7"/>
                    <a:pt x="6" y="7"/>
                  </a:cubicBezTo>
                  <a:cubicBezTo>
                    <a:pt x="6" y="7"/>
                    <a:pt x="6" y="7"/>
                    <a:pt x="6" y="7"/>
                  </a:cubicBezTo>
                  <a:cubicBezTo>
                    <a:pt x="7" y="8"/>
                    <a:pt x="7" y="8"/>
                    <a:pt x="7" y="8"/>
                  </a:cubicBezTo>
                  <a:cubicBezTo>
                    <a:pt x="8" y="8"/>
                    <a:pt x="8" y="8"/>
                    <a:pt x="8" y="7"/>
                  </a:cubicBezTo>
                  <a:cubicBezTo>
                    <a:pt x="8" y="7"/>
                    <a:pt x="8" y="7"/>
                    <a:pt x="8" y="7"/>
                  </a:cubicBezTo>
                  <a:cubicBezTo>
                    <a:pt x="8" y="6"/>
                    <a:pt x="8" y="6"/>
                    <a:pt x="8" y="6"/>
                  </a:cubicBezTo>
                  <a:cubicBezTo>
                    <a:pt x="8" y="5"/>
                    <a:pt x="7" y="6"/>
                    <a:pt x="7" y="5"/>
                  </a:cubicBezTo>
                  <a:cubicBezTo>
                    <a:pt x="7" y="5"/>
                    <a:pt x="7" y="5"/>
                    <a:pt x="7" y="4"/>
                  </a:cubicBezTo>
                  <a:cubicBezTo>
                    <a:pt x="7" y="4"/>
                    <a:pt x="7" y="4"/>
                    <a:pt x="7"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37" name="Freeform 230"/>
            <p:cNvSpPr>
              <a:spLocks/>
            </p:cNvSpPr>
            <p:nvPr/>
          </p:nvSpPr>
          <p:spPr bwMode="auto">
            <a:xfrm>
              <a:off x="5117230" y="5389798"/>
              <a:ext cx="199203" cy="191583"/>
            </a:xfrm>
            <a:custGeom>
              <a:avLst/>
              <a:gdLst>
                <a:gd name="T0" fmla="*/ 11 w 12"/>
                <a:gd name="T1" fmla="*/ 0 h 12"/>
                <a:gd name="T2" fmla="*/ 10 w 12"/>
                <a:gd name="T3" fmla="*/ 1 h 12"/>
                <a:gd name="T4" fmla="*/ 9 w 12"/>
                <a:gd name="T5" fmla="*/ 1 h 12"/>
                <a:gd name="T6" fmla="*/ 9 w 12"/>
                <a:gd name="T7" fmla="*/ 1 h 12"/>
                <a:gd name="T8" fmla="*/ 8 w 12"/>
                <a:gd name="T9" fmla="*/ 2 h 12"/>
                <a:gd name="T10" fmla="*/ 7 w 12"/>
                <a:gd name="T11" fmla="*/ 2 h 12"/>
                <a:gd name="T12" fmla="*/ 7 w 12"/>
                <a:gd name="T13" fmla="*/ 1 h 12"/>
                <a:gd name="T14" fmla="*/ 6 w 12"/>
                <a:gd name="T15" fmla="*/ 2 h 12"/>
                <a:gd name="T16" fmla="*/ 5 w 12"/>
                <a:gd name="T17" fmla="*/ 3 h 12"/>
                <a:gd name="T18" fmla="*/ 5 w 12"/>
                <a:gd name="T19" fmla="*/ 4 h 12"/>
                <a:gd name="T20" fmla="*/ 3 w 12"/>
                <a:gd name="T21" fmla="*/ 3 h 12"/>
                <a:gd name="T22" fmla="*/ 3 w 12"/>
                <a:gd name="T23" fmla="*/ 4 h 12"/>
                <a:gd name="T24" fmla="*/ 2 w 12"/>
                <a:gd name="T25" fmla="*/ 4 h 12"/>
                <a:gd name="T26" fmla="*/ 2 w 12"/>
                <a:gd name="T27" fmla="*/ 5 h 12"/>
                <a:gd name="T28" fmla="*/ 1 w 12"/>
                <a:gd name="T29" fmla="*/ 6 h 12"/>
                <a:gd name="T30" fmla="*/ 0 w 12"/>
                <a:gd name="T31" fmla="*/ 6 h 12"/>
                <a:gd name="T32" fmla="*/ 0 w 12"/>
                <a:gd name="T33" fmla="*/ 6 h 12"/>
                <a:gd name="T34" fmla="*/ 0 w 12"/>
                <a:gd name="T35" fmla="*/ 7 h 12"/>
                <a:gd name="T36" fmla="*/ 1 w 12"/>
                <a:gd name="T37" fmla="*/ 7 h 12"/>
                <a:gd name="T38" fmla="*/ 1 w 12"/>
                <a:gd name="T39" fmla="*/ 8 h 12"/>
                <a:gd name="T40" fmla="*/ 2 w 12"/>
                <a:gd name="T41" fmla="*/ 9 h 12"/>
                <a:gd name="T42" fmla="*/ 3 w 12"/>
                <a:gd name="T43" fmla="*/ 10 h 12"/>
                <a:gd name="T44" fmla="*/ 4 w 12"/>
                <a:gd name="T45" fmla="*/ 11 h 12"/>
                <a:gd name="T46" fmla="*/ 4 w 12"/>
                <a:gd name="T47" fmla="*/ 11 h 12"/>
                <a:gd name="T48" fmla="*/ 5 w 12"/>
                <a:gd name="T49" fmla="*/ 11 h 12"/>
                <a:gd name="T50" fmla="*/ 6 w 12"/>
                <a:gd name="T51" fmla="*/ 12 h 12"/>
                <a:gd name="T52" fmla="*/ 6 w 12"/>
                <a:gd name="T53" fmla="*/ 12 h 12"/>
                <a:gd name="T54" fmla="*/ 7 w 12"/>
                <a:gd name="T55" fmla="*/ 12 h 12"/>
                <a:gd name="T56" fmla="*/ 8 w 12"/>
                <a:gd name="T57" fmla="*/ 12 h 12"/>
                <a:gd name="T58" fmla="*/ 9 w 12"/>
                <a:gd name="T59" fmla="*/ 12 h 12"/>
                <a:gd name="T60" fmla="*/ 9 w 12"/>
                <a:gd name="T61" fmla="*/ 12 h 12"/>
                <a:gd name="T62" fmla="*/ 10 w 12"/>
                <a:gd name="T63" fmla="*/ 12 h 12"/>
                <a:gd name="T64" fmla="*/ 10 w 12"/>
                <a:gd name="T65" fmla="*/ 10 h 12"/>
                <a:gd name="T66" fmla="*/ 10 w 12"/>
                <a:gd name="T67" fmla="*/ 9 h 12"/>
                <a:gd name="T68" fmla="*/ 10 w 12"/>
                <a:gd name="T69" fmla="*/ 8 h 12"/>
                <a:gd name="T70" fmla="*/ 11 w 12"/>
                <a:gd name="T71" fmla="*/ 7 h 12"/>
                <a:gd name="T72" fmla="*/ 10 w 12"/>
                <a:gd name="T73" fmla="*/ 5 h 12"/>
                <a:gd name="T74" fmla="*/ 11 w 12"/>
                <a:gd name="T75" fmla="*/ 4 h 12"/>
                <a:gd name="T76" fmla="*/ 11 w 12"/>
                <a:gd name="T77" fmla="*/ 3 h 12"/>
                <a:gd name="T78" fmla="*/ 12 w 12"/>
                <a:gd name="T79" fmla="*/ 2 h 12"/>
                <a:gd name="T80" fmla="*/ 12 w 12"/>
                <a:gd name="T81" fmla="*/ 0 h 12"/>
                <a:gd name="T82" fmla="*/ 11 w 12"/>
                <a:gd name="T8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2">
                  <a:moveTo>
                    <a:pt x="11" y="0"/>
                  </a:moveTo>
                  <a:cubicBezTo>
                    <a:pt x="11" y="0"/>
                    <a:pt x="10" y="0"/>
                    <a:pt x="10" y="1"/>
                  </a:cubicBezTo>
                  <a:cubicBezTo>
                    <a:pt x="10" y="1"/>
                    <a:pt x="10" y="1"/>
                    <a:pt x="9" y="1"/>
                  </a:cubicBezTo>
                  <a:cubicBezTo>
                    <a:pt x="9" y="1"/>
                    <a:pt x="9" y="1"/>
                    <a:pt x="9" y="1"/>
                  </a:cubicBezTo>
                  <a:cubicBezTo>
                    <a:pt x="9" y="1"/>
                    <a:pt x="8" y="1"/>
                    <a:pt x="8" y="2"/>
                  </a:cubicBezTo>
                  <a:cubicBezTo>
                    <a:pt x="8" y="2"/>
                    <a:pt x="8" y="2"/>
                    <a:pt x="7" y="2"/>
                  </a:cubicBezTo>
                  <a:cubicBezTo>
                    <a:pt x="7" y="1"/>
                    <a:pt x="7" y="1"/>
                    <a:pt x="7" y="1"/>
                  </a:cubicBezTo>
                  <a:cubicBezTo>
                    <a:pt x="6" y="1"/>
                    <a:pt x="6" y="1"/>
                    <a:pt x="6" y="2"/>
                  </a:cubicBezTo>
                  <a:cubicBezTo>
                    <a:pt x="6" y="2"/>
                    <a:pt x="5" y="2"/>
                    <a:pt x="5" y="3"/>
                  </a:cubicBezTo>
                  <a:cubicBezTo>
                    <a:pt x="5" y="3"/>
                    <a:pt x="5" y="3"/>
                    <a:pt x="5" y="4"/>
                  </a:cubicBezTo>
                  <a:cubicBezTo>
                    <a:pt x="4" y="4"/>
                    <a:pt x="4" y="3"/>
                    <a:pt x="3" y="3"/>
                  </a:cubicBezTo>
                  <a:cubicBezTo>
                    <a:pt x="3" y="3"/>
                    <a:pt x="3" y="4"/>
                    <a:pt x="3" y="4"/>
                  </a:cubicBezTo>
                  <a:cubicBezTo>
                    <a:pt x="2" y="4"/>
                    <a:pt x="2" y="4"/>
                    <a:pt x="2" y="4"/>
                  </a:cubicBezTo>
                  <a:cubicBezTo>
                    <a:pt x="2" y="4"/>
                    <a:pt x="2" y="5"/>
                    <a:pt x="2" y="5"/>
                  </a:cubicBezTo>
                  <a:cubicBezTo>
                    <a:pt x="2" y="5"/>
                    <a:pt x="2" y="5"/>
                    <a:pt x="1" y="6"/>
                  </a:cubicBezTo>
                  <a:cubicBezTo>
                    <a:pt x="1" y="6"/>
                    <a:pt x="1" y="6"/>
                    <a:pt x="0" y="6"/>
                  </a:cubicBezTo>
                  <a:cubicBezTo>
                    <a:pt x="0" y="6"/>
                    <a:pt x="0" y="6"/>
                    <a:pt x="0" y="6"/>
                  </a:cubicBezTo>
                  <a:cubicBezTo>
                    <a:pt x="0" y="6"/>
                    <a:pt x="0" y="7"/>
                    <a:pt x="0" y="7"/>
                  </a:cubicBezTo>
                  <a:cubicBezTo>
                    <a:pt x="0" y="7"/>
                    <a:pt x="0" y="7"/>
                    <a:pt x="1" y="7"/>
                  </a:cubicBezTo>
                  <a:cubicBezTo>
                    <a:pt x="1" y="8"/>
                    <a:pt x="1" y="8"/>
                    <a:pt x="1" y="8"/>
                  </a:cubicBezTo>
                  <a:cubicBezTo>
                    <a:pt x="2" y="8"/>
                    <a:pt x="2" y="9"/>
                    <a:pt x="2" y="9"/>
                  </a:cubicBezTo>
                  <a:cubicBezTo>
                    <a:pt x="3" y="10"/>
                    <a:pt x="3" y="10"/>
                    <a:pt x="3" y="10"/>
                  </a:cubicBezTo>
                  <a:cubicBezTo>
                    <a:pt x="3" y="11"/>
                    <a:pt x="4" y="11"/>
                    <a:pt x="4" y="11"/>
                  </a:cubicBezTo>
                  <a:cubicBezTo>
                    <a:pt x="4" y="11"/>
                    <a:pt x="4" y="11"/>
                    <a:pt x="4" y="11"/>
                  </a:cubicBezTo>
                  <a:cubicBezTo>
                    <a:pt x="4" y="11"/>
                    <a:pt x="4" y="11"/>
                    <a:pt x="5" y="11"/>
                  </a:cubicBezTo>
                  <a:cubicBezTo>
                    <a:pt x="5" y="11"/>
                    <a:pt x="5" y="11"/>
                    <a:pt x="6" y="12"/>
                  </a:cubicBezTo>
                  <a:cubicBezTo>
                    <a:pt x="6" y="12"/>
                    <a:pt x="6" y="12"/>
                    <a:pt x="6" y="12"/>
                  </a:cubicBezTo>
                  <a:cubicBezTo>
                    <a:pt x="7" y="12"/>
                    <a:pt x="7" y="11"/>
                    <a:pt x="7" y="12"/>
                  </a:cubicBezTo>
                  <a:cubicBezTo>
                    <a:pt x="8" y="12"/>
                    <a:pt x="8" y="12"/>
                    <a:pt x="8" y="12"/>
                  </a:cubicBezTo>
                  <a:cubicBezTo>
                    <a:pt x="8" y="12"/>
                    <a:pt x="8" y="12"/>
                    <a:pt x="9" y="12"/>
                  </a:cubicBezTo>
                  <a:cubicBezTo>
                    <a:pt x="9" y="12"/>
                    <a:pt x="9" y="12"/>
                    <a:pt x="9" y="12"/>
                  </a:cubicBezTo>
                  <a:cubicBezTo>
                    <a:pt x="10" y="12"/>
                    <a:pt x="10" y="12"/>
                    <a:pt x="10" y="12"/>
                  </a:cubicBezTo>
                  <a:cubicBezTo>
                    <a:pt x="10" y="11"/>
                    <a:pt x="9" y="11"/>
                    <a:pt x="10" y="10"/>
                  </a:cubicBezTo>
                  <a:cubicBezTo>
                    <a:pt x="10" y="10"/>
                    <a:pt x="10" y="10"/>
                    <a:pt x="10" y="9"/>
                  </a:cubicBezTo>
                  <a:cubicBezTo>
                    <a:pt x="10" y="9"/>
                    <a:pt x="10" y="8"/>
                    <a:pt x="10" y="8"/>
                  </a:cubicBezTo>
                  <a:cubicBezTo>
                    <a:pt x="10" y="7"/>
                    <a:pt x="11" y="7"/>
                    <a:pt x="11" y="7"/>
                  </a:cubicBezTo>
                  <a:cubicBezTo>
                    <a:pt x="11" y="6"/>
                    <a:pt x="10" y="6"/>
                    <a:pt x="10" y="5"/>
                  </a:cubicBezTo>
                  <a:cubicBezTo>
                    <a:pt x="11" y="5"/>
                    <a:pt x="10" y="4"/>
                    <a:pt x="11" y="4"/>
                  </a:cubicBezTo>
                  <a:cubicBezTo>
                    <a:pt x="11" y="3"/>
                    <a:pt x="11" y="3"/>
                    <a:pt x="11" y="3"/>
                  </a:cubicBezTo>
                  <a:cubicBezTo>
                    <a:pt x="12" y="3"/>
                    <a:pt x="12" y="2"/>
                    <a:pt x="12" y="2"/>
                  </a:cubicBezTo>
                  <a:cubicBezTo>
                    <a:pt x="12" y="1"/>
                    <a:pt x="12" y="1"/>
                    <a:pt x="12" y="0"/>
                  </a:cubicBezTo>
                  <a:cubicBezTo>
                    <a:pt x="11" y="0"/>
                    <a:pt x="11" y="0"/>
                    <a:pt x="1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38" name="Freeform 231"/>
            <p:cNvSpPr>
              <a:spLocks/>
            </p:cNvSpPr>
            <p:nvPr/>
          </p:nvSpPr>
          <p:spPr bwMode="auto">
            <a:xfrm>
              <a:off x="5795005" y="5162738"/>
              <a:ext cx="148188" cy="113530"/>
            </a:xfrm>
            <a:custGeom>
              <a:avLst/>
              <a:gdLst>
                <a:gd name="T0" fmla="*/ 9 w 9"/>
                <a:gd name="T1" fmla="*/ 4 h 7"/>
                <a:gd name="T2" fmla="*/ 9 w 9"/>
                <a:gd name="T3" fmla="*/ 3 h 7"/>
                <a:gd name="T4" fmla="*/ 8 w 9"/>
                <a:gd name="T5" fmla="*/ 3 h 7"/>
                <a:gd name="T6" fmla="*/ 7 w 9"/>
                <a:gd name="T7" fmla="*/ 3 h 7"/>
                <a:gd name="T8" fmla="*/ 6 w 9"/>
                <a:gd name="T9" fmla="*/ 2 h 7"/>
                <a:gd name="T10" fmla="*/ 5 w 9"/>
                <a:gd name="T11" fmla="*/ 1 h 7"/>
                <a:gd name="T12" fmla="*/ 4 w 9"/>
                <a:gd name="T13" fmla="*/ 1 h 7"/>
                <a:gd name="T14" fmla="*/ 3 w 9"/>
                <a:gd name="T15" fmla="*/ 0 h 7"/>
                <a:gd name="T16" fmla="*/ 2 w 9"/>
                <a:gd name="T17" fmla="*/ 0 h 7"/>
                <a:gd name="T18" fmla="*/ 1 w 9"/>
                <a:gd name="T19" fmla="*/ 0 h 7"/>
                <a:gd name="T20" fmla="*/ 1 w 9"/>
                <a:gd name="T21" fmla="*/ 1 h 7"/>
                <a:gd name="T22" fmla="*/ 1 w 9"/>
                <a:gd name="T23" fmla="*/ 2 h 7"/>
                <a:gd name="T24" fmla="*/ 0 w 9"/>
                <a:gd name="T25" fmla="*/ 3 h 7"/>
                <a:gd name="T26" fmla="*/ 0 w 9"/>
                <a:gd name="T27" fmla="*/ 4 h 7"/>
                <a:gd name="T28" fmla="*/ 0 w 9"/>
                <a:gd name="T29" fmla="*/ 5 h 7"/>
                <a:gd name="T30" fmla="*/ 0 w 9"/>
                <a:gd name="T31" fmla="*/ 6 h 7"/>
                <a:gd name="T32" fmla="*/ 0 w 9"/>
                <a:gd name="T33" fmla="*/ 7 h 7"/>
                <a:gd name="T34" fmla="*/ 1 w 9"/>
                <a:gd name="T35" fmla="*/ 7 h 7"/>
                <a:gd name="T36" fmla="*/ 2 w 9"/>
                <a:gd name="T37" fmla="*/ 7 h 7"/>
                <a:gd name="T38" fmla="*/ 2 w 9"/>
                <a:gd name="T39" fmla="*/ 6 h 7"/>
                <a:gd name="T40" fmla="*/ 3 w 9"/>
                <a:gd name="T41" fmla="*/ 5 h 7"/>
                <a:gd name="T42" fmla="*/ 3 w 9"/>
                <a:gd name="T43" fmla="*/ 5 h 7"/>
                <a:gd name="T44" fmla="*/ 4 w 9"/>
                <a:gd name="T45" fmla="*/ 5 h 7"/>
                <a:gd name="T46" fmla="*/ 5 w 9"/>
                <a:gd name="T47" fmla="*/ 5 h 7"/>
                <a:gd name="T48" fmla="*/ 5 w 9"/>
                <a:gd name="T49" fmla="*/ 5 h 7"/>
                <a:gd name="T50" fmla="*/ 6 w 9"/>
                <a:gd name="T51" fmla="*/ 5 h 7"/>
                <a:gd name="T52" fmla="*/ 7 w 9"/>
                <a:gd name="T53" fmla="*/ 5 h 7"/>
                <a:gd name="T54" fmla="*/ 8 w 9"/>
                <a:gd name="T55" fmla="*/ 5 h 7"/>
                <a:gd name="T56" fmla="*/ 8 w 9"/>
                <a:gd name="T57" fmla="*/ 5 h 7"/>
                <a:gd name="T58" fmla="*/ 8 w 9"/>
                <a:gd name="T59" fmla="*/ 5 h 7"/>
                <a:gd name="T60" fmla="*/ 9 w 9"/>
                <a:gd name="T6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7">
                  <a:moveTo>
                    <a:pt x="9" y="4"/>
                  </a:moveTo>
                  <a:cubicBezTo>
                    <a:pt x="9" y="4"/>
                    <a:pt x="9" y="4"/>
                    <a:pt x="9" y="3"/>
                  </a:cubicBezTo>
                  <a:cubicBezTo>
                    <a:pt x="9" y="3"/>
                    <a:pt x="8" y="3"/>
                    <a:pt x="8" y="3"/>
                  </a:cubicBezTo>
                  <a:cubicBezTo>
                    <a:pt x="8" y="3"/>
                    <a:pt x="7" y="3"/>
                    <a:pt x="7" y="3"/>
                  </a:cubicBezTo>
                  <a:cubicBezTo>
                    <a:pt x="7" y="3"/>
                    <a:pt x="6" y="2"/>
                    <a:pt x="6" y="2"/>
                  </a:cubicBezTo>
                  <a:cubicBezTo>
                    <a:pt x="6" y="2"/>
                    <a:pt x="5" y="2"/>
                    <a:pt x="5" y="1"/>
                  </a:cubicBezTo>
                  <a:cubicBezTo>
                    <a:pt x="4" y="1"/>
                    <a:pt x="4" y="1"/>
                    <a:pt x="4" y="1"/>
                  </a:cubicBezTo>
                  <a:cubicBezTo>
                    <a:pt x="3" y="1"/>
                    <a:pt x="3" y="0"/>
                    <a:pt x="3" y="0"/>
                  </a:cubicBezTo>
                  <a:cubicBezTo>
                    <a:pt x="3" y="0"/>
                    <a:pt x="2" y="0"/>
                    <a:pt x="2" y="0"/>
                  </a:cubicBezTo>
                  <a:cubicBezTo>
                    <a:pt x="1" y="0"/>
                    <a:pt x="1" y="0"/>
                    <a:pt x="1" y="0"/>
                  </a:cubicBezTo>
                  <a:cubicBezTo>
                    <a:pt x="1" y="1"/>
                    <a:pt x="1" y="1"/>
                    <a:pt x="1" y="1"/>
                  </a:cubicBezTo>
                  <a:cubicBezTo>
                    <a:pt x="1" y="1"/>
                    <a:pt x="1" y="1"/>
                    <a:pt x="1" y="2"/>
                  </a:cubicBezTo>
                  <a:cubicBezTo>
                    <a:pt x="1" y="2"/>
                    <a:pt x="0" y="2"/>
                    <a:pt x="0" y="3"/>
                  </a:cubicBezTo>
                  <a:cubicBezTo>
                    <a:pt x="0" y="3"/>
                    <a:pt x="0" y="4"/>
                    <a:pt x="0" y="4"/>
                  </a:cubicBezTo>
                  <a:cubicBezTo>
                    <a:pt x="0" y="5"/>
                    <a:pt x="0" y="5"/>
                    <a:pt x="0" y="5"/>
                  </a:cubicBezTo>
                  <a:cubicBezTo>
                    <a:pt x="0" y="5"/>
                    <a:pt x="0" y="6"/>
                    <a:pt x="0" y="6"/>
                  </a:cubicBezTo>
                  <a:cubicBezTo>
                    <a:pt x="0" y="6"/>
                    <a:pt x="0" y="6"/>
                    <a:pt x="0" y="7"/>
                  </a:cubicBezTo>
                  <a:cubicBezTo>
                    <a:pt x="0" y="7"/>
                    <a:pt x="1" y="7"/>
                    <a:pt x="1" y="7"/>
                  </a:cubicBezTo>
                  <a:cubicBezTo>
                    <a:pt x="1" y="7"/>
                    <a:pt x="1" y="7"/>
                    <a:pt x="2" y="7"/>
                  </a:cubicBezTo>
                  <a:cubicBezTo>
                    <a:pt x="2" y="7"/>
                    <a:pt x="2" y="6"/>
                    <a:pt x="2" y="6"/>
                  </a:cubicBezTo>
                  <a:cubicBezTo>
                    <a:pt x="2" y="6"/>
                    <a:pt x="2" y="5"/>
                    <a:pt x="3" y="5"/>
                  </a:cubicBezTo>
                  <a:cubicBezTo>
                    <a:pt x="3" y="5"/>
                    <a:pt x="3" y="5"/>
                    <a:pt x="3" y="5"/>
                  </a:cubicBezTo>
                  <a:cubicBezTo>
                    <a:pt x="4" y="5"/>
                    <a:pt x="4" y="5"/>
                    <a:pt x="4" y="5"/>
                  </a:cubicBezTo>
                  <a:cubicBezTo>
                    <a:pt x="4" y="5"/>
                    <a:pt x="5" y="6"/>
                    <a:pt x="5" y="5"/>
                  </a:cubicBezTo>
                  <a:cubicBezTo>
                    <a:pt x="5" y="5"/>
                    <a:pt x="5" y="5"/>
                    <a:pt x="5" y="5"/>
                  </a:cubicBezTo>
                  <a:cubicBezTo>
                    <a:pt x="5" y="5"/>
                    <a:pt x="5" y="5"/>
                    <a:pt x="6" y="5"/>
                  </a:cubicBezTo>
                  <a:cubicBezTo>
                    <a:pt x="6" y="5"/>
                    <a:pt x="6" y="5"/>
                    <a:pt x="7" y="5"/>
                  </a:cubicBezTo>
                  <a:cubicBezTo>
                    <a:pt x="7" y="5"/>
                    <a:pt x="7" y="5"/>
                    <a:pt x="8" y="5"/>
                  </a:cubicBezTo>
                  <a:cubicBezTo>
                    <a:pt x="8" y="6"/>
                    <a:pt x="8" y="5"/>
                    <a:pt x="8" y="5"/>
                  </a:cubicBezTo>
                  <a:cubicBezTo>
                    <a:pt x="8" y="5"/>
                    <a:pt x="8" y="5"/>
                    <a:pt x="8" y="5"/>
                  </a:cubicBezTo>
                  <a:cubicBezTo>
                    <a:pt x="8" y="4"/>
                    <a:pt x="9" y="4"/>
                    <a:pt x="9" y="4"/>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39" name="Freeform 232"/>
            <p:cNvSpPr>
              <a:spLocks/>
            </p:cNvSpPr>
            <p:nvPr/>
          </p:nvSpPr>
          <p:spPr bwMode="auto">
            <a:xfrm>
              <a:off x="5464620" y="5517520"/>
              <a:ext cx="512583" cy="773425"/>
            </a:xfrm>
            <a:custGeom>
              <a:avLst/>
              <a:gdLst>
                <a:gd name="T0" fmla="*/ 31 w 31"/>
                <a:gd name="T1" fmla="*/ 33 h 48"/>
                <a:gd name="T2" fmla="*/ 30 w 31"/>
                <a:gd name="T3" fmla="*/ 30 h 48"/>
                <a:gd name="T4" fmla="*/ 28 w 31"/>
                <a:gd name="T5" fmla="*/ 27 h 48"/>
                <a:gd name="T6" fmla="*/ 28 w 31"/>
                <a:gd name="T7" fmla="*/ 24 h 48"/>
                <a:gd name="T8" fmla="*/ 28 w 31"/>
                <a:gd name="T9" fmla="*/ 20 h 48"/>
                <a:gd name="T10" fmla="*/ 27 w 31"/>
                <a:gd name="T11" fmla="*/ 18 h 48"/>
                <a:gd name="T12" fmla="*/ 23 w 31"/>
                <a:gd name="T13" fmla="*/ 17 h 48"/>
                <a:gd name="T14" fmla="*/ 19 w 31"/>
                <a:gd name="T15" fmla="*/ 16 h 48"/>
                <a:gd name="T16" fmla="*/ 17 w 31"/>
                <a:gd name="T17" fmla="*/ 12 h 48"/>
                <a:gd name="T18" fmla="*/ 15 w 31"/>
                <a:gd name="T19" fmla="*/ 9 h 48"/>
                <a:gd name="T20" fmla="*/ 16 w 31"/>
                <a:gd name="T21" fmla="*/ 5 h 48"/>
                <a:gd name="T22" fmla="*/ 19 w 31"/>
                <a:gd name="T23" fmla="*/ 3 h 48"/>
                <a:gd name="T24" fmla="*/ 20 w 31"/>
                <a:gd name="T25" fmla="*/ 2 h 48"/>
                <a:gd name="T26" fmla="*/ 20 w 31"/>
                <a:gd name="T27" fmla="*/ 0 h 48"/>
                <a:gd name="T28" fmla="*/ 17 w 31"/>
                <a:gd name="T29" fmla="*/ 2 h 48"/>
                <a:gd name="T30" fmla="*/ 13 w 31"/>
                <a:gd name="T31" fmla="*/ 3 h 48"/>
                <a:gd name="T32" fmla="*/ 10 w 31"/>
                <a:gd name="T33" fmla="*/ 4 h 48"/>
                <a:gd name="T34" fmla="*/ 9 w 31"/>
                <a:gd name="T35" fmla="*/ 9 h 48"/>
                <a:gd name="T36" fmla="*/ 7 w 31"/>
                <a:gd name="T37" fmla="*/ 10 h 48"/>
                <a:gd name="T38" fmla="*/ 4 w 31"/>
                <a:gd name="T39" fmla="*/ 12 h 48"/>
                <a:gd name="T40" fmla="*/ 4 w 31"/>
                <a:gd name="T41" fmla="*/ 14 h 48"/>
                <a:gd name="T42" fmla="*/ 3 w 31"/>
                <a:gd name="T43" fmla="*/ 15 h 48"/>
                <a:gd name="T44" fmla="*/ 4 w 31"/>
                <a:gd name="T45" fmla="*/ 18 h 48"/>
                <a:gd name="T46" fmla="*/ 3 w 31"/>
                <a:gd name="T47" fmla="*/ 22 h 48"/>
                <a:gd name="T48" fmla="*/ 2 w 31"/>
                <a:gd name="T49" fmla="*/ 27 h 48"/>
                <a:gd name="T50" fmla="*/ 0 w 31"/>
                <a:gd name="T51" fmla="*/ 30 h 48"/>
                <a:gd name="T52" fmla="*/ 1 w 31"/>
                <a:gd name="T53" fmla="*/ 32 h 48"/>
                <a:gd name="T54" fmla="*/ 4 w 31"/>
                <a:gd name="T55" fmla="*/ 34 h 48"/>
                <a:gd name="T56" fmla="*/ 6 w 31"/>
                <a:gd name="T57" fmla="*/ 34 h 48"/>
                <a:gd name="T58" fmla="*/ 8 w 31"/>
                <a:gd name="T59" fmla="*/ 36 h 48"/>
                <a:gd name="T60" fmla="*/ 11 w 31"/>
                <a:gd name="T61" fmla="*/ 37 h 48"/>
                <a:gd name="T62" fmla="*/ 13 w 31"/>
                <a:gd name="T63" fmla="*/ 40 h 48"/>
                <a:gd name="T64" fmla="*/ 15 w 31"/>
                <a:gd name="T65" fmla="*/ 43 h 48"/>
                <a:gd name="T66" fmla="*/ 18 w 31"/>
                <a:gd name="T67" fmla="*/ 42 h 48"/>
                <a:gd name="T68" fmla="*/ 20 w 31"/>
                <a:gd name="T69" fmla="*/ 43 h 48"/>
                <a:gd name="T70" fmla="*/ 22 w 31"/>
                <a:gd name="T71" fmla="*/ 44 h 48"/>
                <a:gd name="T72" fmla="*/ 20 w 31"/>
                <a:gd name="T73" fmla="*/ 46 h 48"/>
                <a:gd name="T74" fmla="*/ 21 w 31"/>
                <a:gd name="T75" fmla="*/ 48 h 48"/>
                <a:gd name="T76" fmla="*/ 23 w 31"/>
                <a:gd name="T77" fmla="*/ 46 h 48"/>
                <a:gd name="T78" fmla="*/ 23 w 31"/>
                <a:gd name="T79" fmla="*/ 41 h 48"/>
                <a:gd name="T80" fmla="*/ 22 w 31"/>
                <a:gd name="T81" fmla="*/ 36 h 48"/>
                <a:gd name="T82" fmla="*/ 24 w 31"/>
                <a:gd name="T83" fmla="*/ 34 h 48"/>
                <a:gd name="T84" fmla="*/ 23 w 31"/>
                <a:gd name="T85" fmla="*/ 31 h 48"/>
                <a:gd name="T86" fmla="*/ 28 w 31"/>
                <a:gd name="T8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48">
                  <a:moveTo>
                    <a:pt x="29" y="32"/>
                  </a:moveTo>
                  <a:cubicBezTo>
                    <a:pt x="30" y="32"/>
                    <a:pt x="29" y="32"/>
                    <a:pt x="30" y="33"/>
                  </a:cubicBezTo>
                  <a:cubicBezTo>
                    <a:pt x="30" y="33"/>
                    <a:pt x="30" y="33"/>
                    <a:pt x="31" y="33"/>
                  </a:cubicBezTo>
                  <a:cubicBezTo>
                    <a:pt x="31" y="33"/>
                    <a:pt x="31" y="33"/>
                    <a:pt x="31" y="33"/>
                  </a:cubicBezTo>
                  <a:cubicBezTo>
                    <a:pt x="31" y="32"/>
                    <a:pt x="30" y="32"/>
                    <a:pt x="30" y="32"/>
                  </a:cubicBezTo>
                  <a:cubicBezTo>
                    <a:pt x="30" y="31"/>
                    <a:pt x="30" y="31"/>
                    <a:pt x="30" y="30"/>
                  </a:cubicBezTo>
                  <a:cubicBezTo>
                    <a:pt x="30" y="30"/>
                    <a:pt x="30" y="29"/>
                    <a:pt x="30" y="29"/>
                  </a:cubicBezTo>
                  <a:cubicBezTo>
                    <a:pt x="29" y="28"/>
                    <a:pt x="29" y="29"/>
                    <a:pt x="28" y="28"/>
                  </a:cubicBezTo>
                  <a:cubicBezTo>
                    <a:pt x="28" y="28"/>
                    <a:pt x="28" y="27"/>
                    <a:pt x="28" y="27"/>
                  </a:cubicBezTo>
                  <a:cubicBezTo>
                    <a:pt x="28" y="26"/>
                    <a:pt x="29" y="26"/>
                    <a:pt x="29" y="26"/>
                  </a:cubicBezTo>
                  <a:cubicBezTo>
                    <a:pt x="29" y="25"/>
                    <a:pt x="28" y="25"/>
                    <a:pt x="28" y="25"/>
                  </a:cubicBezTo>
                  <a:cubicBezTo>
                    <a:pt x="28" y="24"/>
                    <a:pt x="28" y="24"/>
                    <a:pt x="28" y="24"/>
                  </a:cubicBezTo>
                  <a:cubicBezTo>
                    <a:pt x="28" y="24"/>
                    <a:pt x="28" y="24"/>
                    <a:pt x="28" y="23"/>
                  </a:cubicBezTo>
                  <a:cubicBezTo>
                    <a:pt x="28" y="23"/>
                    <a:pt x="28" y="22"/>
                    <a:pt x="28" y="21"/>
                  </a:cubicBezTo>
                  <a:cubicBezTo>
                    <a:pt x="28" y="21"/>
                    <a:pt x="28" y="21"/>
                    <a:pt x="28" y="20"/>
                  </a:cubicBezTo>
                  <a:cubicBezTo>
                    <a:pt x="29" y="19"/>
                    <a:pt x="29" y="19"/>
                    <a:pt x="29" y="18"/>
                  </a:cubicBezTo>
                  <a:cubicBezTo>
                    <a:pt x="29" y="18"/>
                    <a:pt x="29" y="18"/>
                    <a:pt x="28" y="18"/>
                  </a:cubicBezTo>
                  <a:cubicBezTo>
                    <a:pt x="28" y="18"/>
                    <a:pt x="28" y="18"/>
                    <a:pt x="27" y="18"/>
                  </a:cubicBezTo>
                  <a:cubicBezTo>
                    <a:pt x="27" y="18"/>
                    <a:pt x="26" y="18"/>
                    <a:pt x="25" y="18"/>
                  </a:cubicBezTo>
                  <a:cubicBezTo>
                    <a:pt x="25" y="18"/>
                    <a:pt x="24" y="18"/>
                    <a:pt x="24" y="18"/>
                  </a:cubicBezTo>
                  <a:cubicBezTo>
                    <a:pt x="24" y="18"/>
                    <a:pt x="23" y="18"/>
                    <a:pt x="23" y="17"/>
                  </a:cubicBezTo>
                  <a:cubicBezTo>
                    <a:pt x="23" y="17"/>
                    <a:pt x="23" y="16"/>
                    <a:pt x="23" y="16"/>
                  </a:cubicBezTo>
                  <a:cubicBezTo>
                    <a:pt x="22" y="16"/>
                    <a:pt x="22" y="16"/>
                    <a:pt x="21" y="16"/>
                  </a:cubicBezTo>
                  <a:cubicBezTo>
                    <a:pt x="20" y="16"/>
                    <a:pt x="20" y="16"/>
                    <a:pt x="19" y="16"/>
                  </a:cubicBezTo>
                  <a:cubicBezTo>
                    <a:pt x="18" y="16"/>
                    <a:pt x="18" y="16"/>
                    <a:pt x="17" y="15"/>
                  </a:cubicBezTo>
                  <a:cubicBezTo>
                    <a:pt x="17" y="15"/>
                    <a:pt x="17" y="14"/>
                    <a:pt x="17" y="13"/>
                  </a:cubicBezTo>
                  <a:cubicBezTo>
                    <a:pt x="17" y="13"/>
                    <a:pt x="17" y="13"/>
                    <a:pt x="17" y="12"/>
                  </a:cubicBezTo>
                  <a:cubicBezTo>
                    <a:pt x="17" y="11"/>
                    <a:pt x="16" y="11"/>
                    <a:pt x="16" y="11"/>
                  </a:cubicBezTo>
                  <a:cubicBezTo>
                    <a:pt x="16" y="10"/>
                    <a:pt x="16" y="10"/>
                    <a:pt x="16" y="10"/>
                  </a:cubicBezTo>
                  <a:cubicBezTo>
                    <a:pt x="16" y="9"/>
                    <a:pt x="15" y="9"/>
                    <a:pt x="15" y="9"/>
                  </a:cubicBezTo>
                  <a:cubicBezTo>
                    <a:pt x="15" y="8"/>
                    <a:pt x="15" y="8"/>
                    <a:pt x="16" y="8"/>
                  </a:cubicBezTo>
                  <a:cubicBezTo>
                    <a:pt x="16" y="7"/>
                    <a:pt x="16" y="7"/>
                    <a:pt x="16" y="6"/>
                  </a:cubicBezTo>
                  <a:cubicBezTo>
                    <a:pt x="16" y="6"/>
                    <a:pt x="16" y="6"/>
                    <a:pt x="16" y="5"/>
                  </a:cubicBezTo>
                  <a:cubicBezTo>
                    <a:pt x="16" y="5"/>
                    <a:pt x="16" y="4"/>
                    <a:pt x="17" y="4"/>
                  </a:cubicBezTo>
                  <a:cubicBezTo>
                    <a:pt x="17" y="3"/>
                    <a:pt x="18" y="4"/>
                    <a:pt x="18" y="3"/>
                  </a:cubicBezTo>
                  <a:cubicBezTo>
                    <a:pt x="19" y="3"/>
                    <a:pt x="19" y="3"/>
                    <a:pt x="19" y="3"/>
                  </a:cubicBezTo>
                  <a:cubicBezTo>
                    <a:pt x="19" y="3"/>
                    <a:pt x="18" y="3"/>
                    <a:pt x="19" y="3"/>
                  </a:cubicBezTo>
                  <a:cubicBezTo>
                    <a:pt x="19" y="3"/>
                    <a:pt x="19" y="3"/>
                    <a:pt x="19" y="2"/>
                  </a:cubicBezTo>
                  <a:cubicBezTo>
                    <a:pt x="19" y="2"/>
                    <a:pt x="19" y="2"/>
                    <a:pt x="20" y="2"/>
                  </a:cubicBezTo>
                  <a:cubicBezTo>
                    <a:pt x="20" y="2"/>
                    <a:pt x="21" y="2"/>
                    <a:pt x="21" y="1"/>
                  </a:cubicBezTo>
                  <a:cubicBezTo>
                    <a:pt x="21" y="1"/>
                    <a:pt x="21" y="0"/>
                    <a:pt x="21" y="0"/>
                  </a:cubicBezTo>
                  <a:cubicBezTo>
                    <a:pt x="20" y="0"/>
                    <a:pt x="20" y="0"/>
                    <a:pt x="20" y="0"/>
                  </a:cubicBezTo>
                  <a:cubicBezTo>
                    <a:pt x="19" y="0"/>
                    <a:pt x="19" y="0"/>
                    <a:pt x="18" y="0"/>
                  </a:cubicBezTo>
                  <a:cubicBezTo>
                    <a:pt x="18" y="1"/>
                    <a:pt x="18" y="1"/>
                    <a:pt x="18" y="2"/>
                  </a:cubicBezTo>
                  <a:cubicBezTo>
                    <a:pt x="18" y="2"/>
                    <a:pt x="17" y="1"/>
                    <a:pt x="17" y="2"/>
                  </a:cubicBezTo>
                  <a:cubicBezTo>
                    <a:pt x="16" y="2"/>
                    <a:pt x="16" y="2"/>
                    <a:pt x="16" y="3"/>
                  </a:cubicBezTo>
                  <a:cubicBezTo>
                    <a:pt x="15" y="3"/>
                    <a:pt x="15" y="3"/>
                    <a:pt x="14" y="3"/>
                  </a:cubicBezTo>
                  <a:cubicBezTo>
                    <a:pt x="13" y="3"/>
                    <a:pt x="13" y="3"/>
                    <a:pt x="13" y="3"/>
                  </a:cubicBezTo>
                  <a:cubicBezTo>
                    <a:pt x="12" y="4"/>
                    <a:pt x="12" y="4"/>
                    <a:pt x="12" y="4"/>
                  </a:cubicBezTo>
                  <a:cubicBezTo>
                    <a:pt x="12" y="4"/>
                    <a:pt x="12" y="4"/>
                    <a:pt x="12" y="4"/>
                  </a:cubicBezTo>
                  <a:cubicBezTo>
                    <a:pt x="11" y="4"/>
                    <a:pt x="11" y="4"/>
                    <a:pt x="10" y="4"/>
                  </a:cubicBezTo>
                  <a:cubicBezTo>
                    <a:pt x="10" y="4"/>
                    <a:pt x="10" y="5"/>
                    <a:pt x="9" y="5"/>
                  </a:cubicBezTo>
                  <a:cubicBezTo>
                    <a:pt x="9" y="6"/>
                    <a:pt x="9" y="6"/>
                    <a:pt x="9" y="7"/>
                  </a:cubicBezTo>
                  <a:cubicBezTo>
                    <a:pt x="9" y="8"/>
                    <a:pt x="9" y="8"/>
                    <a:pt x="9" y="9"/>
                  </a:cubicBezTo>
                  <a:cubicBezTo>
                    <a:pt x="8" y="9"/>
                    <a:pt x="8" y="8"/>
                    <a:pt x="7" y="9"/>
                  </a:cubicBezTo>
                  <a:cubicBezTo>
                    <a:pt x="7" y="9"/>
                    <a:pt x="7" y="9"/>
                    <a:pt x="7" y="10"/>
                  </a:cubicBezTo>
                  <a:cubicBezTo>
                    <a:pt x="7" y="10"/>
                    <a:pt x="7" y="10"/>
                    <a:pt x="7" y="10"/>
                  </a:cubicBezTo>
                  <a:cubicBezTo>
                    <a:pt x="7" y="11"/>
                    <a:pt x="6" y="10"/>
                    <a:pt x="5" y="11"/>
                  </a:cubicBezTo>
                  <a:cubicBezTo>
                    <a:pt x="5" y="11"/>
                    <a:pt x="6" y="12"/>
                    <a:pt x="5" y="12"/>
                  </a:cubicBezTo>
                  <a:cubicBezTo>
                    <a:pt x="5" y="12"/>
                    <a:pt x="5" y="12"/>
                    <a:pt x="4" y="12"/>
                  </a:cubicBezTo>
                  <a:cubicBezTo>
                    <a:pt x="4" y="12"/>
                    <a:pt x="4" y="12"/>
                    <a:pt x="4" y="12"/>
                  </a:cubicBezTo>
                  <a:cubicBezTo>
                    <a:pt x="4" y="12"/>
                    <a:pt x="4" y="13"/>
                    <a:pt x="4" y="13"/>
                  </a:cubicBezTo>
                  <a:cubicBezTo>
                    <a:pt x="4" y="13"/>
                    <a:pt x="4" y="14"/>
                    <a:pt x="4" y="14"/>
                  </a:cubicBezTo>
                  <a:cubicBezTo>
                    <a:pt x="3" y="14"/>
                    <a:pt x="3" y="14"/>
                    <a:pt x="3" y="14"/>
                  </a:cubicBezTo>
                  <a:cubicBezTo>
                    <a:pt x="3" y="14"/>
                    <a:pt x="3" y="14"/>
                    <a:pt x="3" y="14"/>
                  </a:cubicBezTo>
                  <a:cubicBezTo>
                    <a:pt x="3" y="14"/>
                    <a:pt x="3" y="14"/>
                    <a:pt x="3" y="15"/>
                  </a:cubicBezTo>
                  <a:cubicBezTo>
                    <a:pt x="3" y="15"/>
                    <a:pt x="3" y="15"/>
                    <a:pt x="3" y="16"/>
                  </a:cubicBezTo>
                  <a:cubicBezTo>
                    <a:pt x="3" y="16"/>
                    <a:pt x="4" y="16"/>
                    <a:pt x="4" y="17"/>
                  </a:cubicBezTo>
                  <a:cubicBezTo>
                    <a:pt x="4" y="17"/>
                    <a:pt x="4" y="18"/>
                    <a:pt x="4" y="18"/>
                  </a:cubicBezTo>
                  <a:cubicBezTo>
                    <a:pt x="4" y="19"/>
                    <a:pt x="4" y="20"/>
                    <a:pt x="4" y="20"/>
                  </a:cubicBezTo>
                  <a:cubicBezTo>
                    <a:pt x="4" y="21"/>
                    <a:pt x="4" y="21"/>
                    <a:pt x="4" y="22"/>
                  </a:cubicBezTo>
                  <a:cubicBezTo>
                    <a:pt x="4" y="22"/>
                    <a:pt x="3" y="22"/>
                    <a:pt x="3" y="22"/>
                  </a:cubicBezTo>
                  <a:cubicBezTo>
                    <a:pt x="3" y="23"/>
                    <a:pt x="3" y="23"/>
                    <a:pt x="3" y="24"/>
                  </a:cubicBezTo>
                  <a:cubicBezTo>
                    <a:pt x="3" y="24"/>
                    <a:pt x="3" y="24"/>
                    <a:pt x="3" y="24"/>
                  </a:cubicBezTo>
                  <a:cubicBezTo>
                    <a:pt x="3" y="25"/>
                    <a:pt x="3" y="26"/>
                    <a:pt x="2" y="27"/>
                  </a:cubicBezTo>
                  <a:cubicBezTo>
                    <a:pt x="2" y="27"/>
                    <a:pt x="3" y="28"/>
                    <a:pt x="2" y="28"/>
                  </a:cubicBezTo>
                  <a:cubicBezTo>
                    <a:pt x="2" y="29"/>
                    <a:pt x="1" y="28"/>
                    <a:pt x="1" y="29"/>
                  </a:cubicBezTo>
                  <a:cubicBezTo>
                    <a:pt x="0" y="29"/>
                    <a:pt x="0" y="30"/>
                    <a:pt x="0" y="30"/>
                  </a:cubicBezTo>
                  <a:cubicBezTo>
                    <a:pt x="0" y="31"/>
                    <a:pt x="0" y="31"/>
                    <a:pt x="0" y="31"/>
                  </a:cubicBezTo>
                  <a:cubicBezTo>
                    <a:pt x="0" y="32"/>
                    <a:pt x="0" y="32"/>
                    <a:pt x="0" y="32"/>
                  </a:cubicBezTo>
                  <a:cubicBezTo>
                    <a:pt x="0" y="32"/>
                    <a:pt x="0" y="32"/>
                    <a:pt x="1" y="32"/>
                  </a:cubicBezTo>
                  <a:cubicBezTo>
                    <a:pt x="1" y="33"/>
                    <a:pt x="1" y="33"/>
                    <a:pt x="1" y="33"/>
                  </a:cubicBezTo>
                  <a:cubicBezTo>
                    <a:pt x="2" y="34"/>
                    <a:pt x="2" y="34"/>
                    <a:pt x="2" y="34"/>
                  </a:cubicBezTo>
                  <a:cubicBezTo>
                    <a:pt x="3" y="34"/>
                    <a:pt x="3" y="34"/>
                    <a:pt x="4" y="34"/>
                  </a:cubicBezTo>
                  <a:cubicBezTo>
                    <a:pt x="4" y="34"/>
                    <a:pt x="4" y="35"/>
                    <a:pt x="4" y="35"/>
                  </a:cubicBezTo>
                  <a:cubicBezTo>
                    <a:pt x="5" y="35"/>
                    <a:pt x="5" y="35"/>
                    <a:pt x="5" y="35"/>
                  </a:cubicBezTo>
                  <a:cubicBezTo>
                    <a:pt x="6" y="35"/>
                    <a:pt x="6" y="34"/>
                    <a:pt x="6" y="34"/>
                  </a:cubicBezTo>
                  <a:cubicBezTo>
                    <a:pt x="7" y="34"/>
                    <a:pt x="7" y="35"/>
                    <a:pt x="7" y="35"/>
                  </a:cubicBezTo>
                  <a:cubicBezTo>
                    <a:pt x="8" y="36"/>
                    <a:pt x="8" y="36"/>
                    <a:pt x="8" y="36"/>
                  </a:cubicBezTo>
                  <a:cubicBezTo>
                    <a:pt x="8" y="36"/>
                    <a:pt x="8" y="36"/>
                    <a:pt x="8" y="36"/>
                  </a:cubicBezTo>
                  <a:cubicBezTo>
                    <a:pt x="9" y="36"/>
                    <a:pt x="9" y="36"/>
                    <a:pt x="9" y="36"/>
                  </a:cubicBezTo>
                  <a:cubicBezTo>
                    <a:pt x="10" y="36"/>
                    <a:pt x="10" y="37"/>
                    <a:pt x="10" y="37"/>
                  </a:cubicBezTo>
                  <a:cubicBezTo>
                    <a:pt x="10" y="37"/>
                    <a:pt x="10" y="37"/>
                    <a:pt x="11" y="37"/>
                  </a:cubicBezTo>
                  <a:cubicBezTo>
                    <a:pt x="11" y="38"/>
                    <a:pt x="11" y="38"/>
                    <a:pt x="11" y="38"/>
                  </a:cubicBezTo>
                  <a:cubicBezTo>
                    <a:pt x="12" y="39"/>
                    <a:pt x="13" y="39"/>
                    <a:pt x="13" y="39"/>
                  </a:cubicBezTo>
                  <a:cubicBezTo>
                    <a:pt x="13" y="40"/>
                    <a:pt x="13" y="40"/>
                    <a:pt x="13" y="40"/>
                  </a:cubicBezTo>
                  <a:cubicBezTo>
                    <a:pt x="13" y="40"/>
                    <a:pt x="14" y="41"/>
                    <a:pt x="14" y="41"/>
                  </a:cubicBezTo>
                  <a:cubicBezTo>
                    <a:pt x="14" y="41"/>
                    <a:pt x="14" y="42"/>
                    <a:pt x="14" y="42"/>
                  </a:cubicBezTo>
                  <a:cubicBezTo>
                    <a:pt x="15" y="42"/>
                    <a:pt x="15" y="43"/>
                    <a:pt x="15" y="43"/>
                  </a:cubicBezTo>
                  <a:cubicBezTo>
                    <a:pt x="15" y="43"/>
                    <a:pt x="16" y="43"/>
                    <a:pt x="16" y="43"/>
                  </a:cubicBezTo>
                  <a:cubicBezTo>
                    <a:pt x="16" y="43"/>
                    <a:pt x="17" y="43"/>
                    <a:pt x="17" y="43"/>
                  </a:cubicBezTo>
                  <a:cubicBezTo>
                    <a:pt x="17" y="43"/>
                    <a:pt x="17" y="42"/>
                    <a:pt x="18" y="42"/>
                  </a:cubicBezTo>
                  <a:cubicBezTo>
                    <a:pt x="18" y="42"/>
                    <a:pt x="18" y="42"/>
                    <a:pt x="19" y="42"/>
                  </a:cubicBezTo>
                  <a:cubicBezTo>
                    <a:pt x="19" y="43"/>
                    <a:pt x="20" y="42"/>
                    <a:pt x="20" y="42"/>
                  </a:cubicBezTo>
                  <a:cubicBezTo>
                    <a:pt x="20" y="42"/>
                    <a:pt x="20" y="43"/>
                    <a:pt x="20" y="43"/>
                  </a:cubicBezTo>
                  <a:cubicBezTo>
                    <a:pt x="20" y="43"/>
                    <a:pt x="21" y="43"/>
                    <a:pt x="21" y="43"/>
                  </a:cubicBezTo>
                  <a:cubicBezTo>
                    <a:pt x="22" y="43"/>
                    <a:pt x="22" y="42"/>
                    <a:pt x="22" y="43"/>
                  </a:cubicBezTo>
                  <a:cubicBezTo>
                    <a:pt x="22" y="43"/>
                    <a:pt x="22" y="43"/>
                    <a:pt x="22" y="44"/>
                  </a:cubicBezTo>
                  <a:cubicBezTo>
                    <a:pt x="22" y="44"/>
                    <a:pt x="21" y="45"/>
                    <a:pt x="21" y="45"/>
                  </a:cubicBezTo>
                  <a:cubicBezTo>
                    <a:pt x="21" y="45"/>
                    <a:pt x="21" y="45"/>
                    <a:pt x="21" y="45"/>
                  </a:cubicBezTo>
                  <a:cubicBezTo>
                    <a:pt x="21" y="46"/>
                    <a:pt x="20" y="46"/>
                    <a:pt x="20" y="46"/>
                  </a:cubicBezTo>
                  <a:cubicBezTo>
                    <a:pt x="20" y="47"/>
                    <a:pt x="21" y="47"/>
                    <a:pt x="21" y="48"/>
                  </a:cubicBezTo>
                  <a:cubicBezTo>
                    <a:pt x="21" y="48"/>
                    <a:pt x="21" y="48"/>
                    <a:pt x="21" y="48"/>
                  </a:cubicBezTo>
                  <a:cubicBezTo>
                    <a:pt x="21" y="48"/>
                    <a:pt x="21" y="48"/>
                    <a:pt x="21" y="48"/>
                  </a:cubicBezTo>
                  <a:cubicBezTo>
                    <a:pt x="22" y="48"/>
                    <a:pt x="22" y="48"/>
                    <a:pt x="23" y="48"/>
                  </a:cubicBezTo>
                  <a:cubicBezTo>
                    <a:pt x="23" y="47"/>
                    <a:pt x="22" y="47"/>
                    <a:pt x="22" y="47"/>
                  </a:cubicBezTo>
                  <a:cubicBezTo>
                    <a:pt x="22" y="46"/>
                    <a:pt x="23" y="46"/>
                    <a:pt x="23" y="46"/>
                  </a:cubicBezTo>
                  <a:cubicBezTo>
                    <a:pt x="23" y="45"/>
                    <a:pt x="23" y="45"/>
                    <a:pt x="23" y="44"/>
                  </a:cubicBezTo>
                  <a:cubicBezTo>
                    <a:pt x="23" y="43"/>
                    <a:pt x="23" y="43"/>
                    <a:pt x="23" y="43"/>
                  </a:cubicBezTo>
                  <a:cubicBezTo>
                    <a:pt x="24" y="42"/>
                    <a:pt x="23" y="41"/>
                    <a:pt x="23" y="41"/>
                  </a:cubicBezTo>
                  <a:cubicBezTo>
                    <a:pt x="23" y="40"/>
                    <a:pt x="23" y="40"/>
                    <a:pt x="23" y="39"/>
                  </a:cubicBezTo>
                  <a:cubicBezTo>
                    <a:pt x="23" y="38"/>
                    <a:pt x="23" y="38"/>
                    <a:pt x="23" y="37"/>
                  </a:cubicBezTo>
                  <a:cubicBezTo>
                    <a:pt x="22" y="37"/>
                    <a:pt x="22" y="37"/>
                    <a:pt x="22" y="36"/>
                  </a:cubicBezTo>
                  <a:cubicBezTo>
                    <a:pt x="22" y="36"/>
                    <a:pt x="22" y="35"/>
                    <a:pt x="22" y="35"/>
                  </a:cubicBezTo>
                  <a:cubicBezTo>
                    <a:pt x="22" y="35"/>
                    <a:pt x="22" y="34"/>
                    <a:pt x="23" y="34"/>
                  </a:cubicBezTo>
                  <a:cubicBezTo>
                    <a:pt x="23" y="34"/>
                    <a:pt x="24" y="34"/>
                    <a:pt x="24" y="34"/>
                  </a:cubicBezTo>
                  <a:cubicBezTo>
                    <a:pt x="24" y="34"/>
                    <a:pt x="24" y="33"/>
                    <a:pt x="24" y="33"/>
                  </a:cubicBezTo>
                  <a:cubicBezTo>
                    <a:pt x="24" y="33"/>
                    <a:pt x="23" y="33"/>
                    <a:pt x="23" y="33"/>
                  </a:cubicBezTo>
                  <a:cubicBezTo>
                    <a:pt x="22" y="32"/>
                    <a:pt x="23" y="32"/>
                    <a:pt x="23" y="31"/>
                  </a:cubicBezTo>
                  <a:cubicBezTo>
                    <a:pt x="23" y="31"/>
                    <a:pt x="23" y="31"/>
                    <a:pt x="24" y="31"/>
                  </a:cubicBezTo>
                  <a:cubicBezTo>
                    <a:pt x="24" y="30"/>
                    <a:pt x="25" y="31"/>
                    <a:pt x="26" y="31"/>
                  </a:cubicBezTo>
                  <a:cubicBezTo>
                    <a:pt x="28" y="31"/>
                    <a:pt x="28" y="31"/>
                    <a:pt x="28" y="31"/>
                  </a:cubicBezTo>
                  <a:cubicBezTo>
                    <a:pt x="28" y="30"/>
                    <a:pt x="28" y="30"/>
                    <a:pt x="29" y="30"/>
                  </a:cubicBezTo>
                  <a:cubicBezTo>
                    <a:pt x="29" y="30"/>
                    <a:pt x="29" y="31"/>
                    <a:pt x="29" y="3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40" name="Freeform 233"/>
            <p:cNvSpPr>
              <a:spLocks/>
            </p:cNvSpPr>
            <p:nvPr/>
          </p:nvSpPr>
          <p:spPr bwMode="auto">
            <a:xfrm>
              <a:off x="5928616" y="7111673"/>
              <a:ext cx="643765" cy="1402571"/>
            </a:xfrm>
            <a:custGeom>
              <a:avLst/>
              <a:gdLst>
                <a:gd name="T0" fmla="*/ 37 w 39"/>
                <a:gd name="T1" fmla="*/ 10 h 87"/>
                <a:gd name="T2" fmla="*/ 37 w 39"/>
                <a:gd name="T3" fmla="*/ 14 h 87"/>
                <a:gd name="T4" fmla="*/ 32 w 39"/>
                <a:gd name="T5" fmla="*/ 16 h 87"/>
                <a:gd name="T6" fmla="*/ 28 w 39"/>
                <a:gd name="T7" fmla="*/ 16 h 87"/>
                <a:gd name="T8" fmla="*/ 29 w 39"/>
                <a:gd name="T9" fmla="*/ 14 h 87"/>
                <a:gd name="T10" fmla="*/ 29 w 39"/>
                <a:gd name="T11" fmla="*/ 9 h 87"/>
                <a:gd name="T12" fmla="*/ 24 w 39"/>
                <a:gd name="T13" fmla="*/ 7 h 87"/>
                <a:gd name="T14" fmla="*/ 17 w 39"/>
                <a:gd name="T15" fmla="*/ 3 h 87"/>
                <a:gd name="T16" fmla="*/ 16 w 39"/>
                <a:gd name="T17" fmla="*/ 1 h 87"/>
                <a:gd name="T18" fmla="*/ 12 w 39"/>
                <a:gd name="T19" fmla="*/ 1 h 87"/>
                <a:gd name="T20" fmla="*/ 8 w 39"/>
                <a:gd name="T21" fmla="*/ 0 h 87"/>
                <a:gd name="T22" fmla="*/ 7 w 39"/>
                <a:gd name="T23" fmla="*/ 1 h 87"/>
                <a:gd name="T24" fmla="*/ 6 w 39"/>
                <a:gd name="T25" fmla="*/ 8 h 87"/>
                <a:gd name="T26" fmla="*/ 4 w 39"/>
                <a:gd name="T27" fmla="*/ 14 h 87"/>
                <a:gd name="T28" fmla="*/ 0 w 39"/>
                <a:gd name="T29" fmla="*/ 22 h 87"/>
                <a:gd name="T30" fmla="*/ 2 w 39"/>
                <a:gd name="T31" fmla="*/ 34 h 87"/>
                <a:gd name="T32" fmla="*/ 3 w 39"/>
                <a:gd name="T33" fmla="*/ 41 h 87"/>
                <a:gd name="T34" fmla="*/ 3 w 39"/>
                <a:gd name="T35" fmla="*/ 45 h 87"/>
                <a:gd name="T36" fmla="*/ 3 w 39"/>
                <a:gd name="T37" fmla="*/ 53 h 87"/>
                <a:gd name="T38" fmla="*/ 5 w 39"/>
                <a:gd name="T39" fmla="*/ 58 h 87"/>
                <a:gd name="T40" fmla="*/ 7 w 39"/>
                <a:gd name="T41" fmla="*/ 63 h 87"/>
                <a:gd name="T42" fmla="*/ 8 w 39"/>
                <a:gd name="T43" fmla="*/ 65 h 87"/>
                <a:gd name="T44" fmla="*/ 10 w 39"/>
                <a:gd name="T45" fmla="*/ 70 h 87"/>
                <a:gd name="T46" fmla="*/ 10 w 39"/>
                <a:gd name="T47" fmla="*/ 73 h 87"/>
                <a:gd name="T48" fmla="*/ 9 w 39"/>
                <a:gd name="T49" fmla="*/ 78 h 87"/>
                <a:gd name="T50" fmla="*/ 11 w 39"/>
                <a:gd name="T51" fmla="*/ 82 h 87"/>
                <a:gd name="T52" fmla="*/ 13 w 39"/>
                <a:gd name="T53" fmla="*/ 84 h 87"/>
                <a:gd name="T54" fmla="*/ 18 w 39"/>
                <a:gd name="T55" fmla="*/ 86 h 87"/>
                <a:gd name="T56" fmla="*/ 23 w 39"/>
                <a:gd name="T57" fmla="*/ 87 h 87"/>
                <a:gd name="T58" fmla="*/ 21 w 39"/>
                <a:gd name="T59" fmla="*/ 84 h 87"/>
                <a:gd name="T60" fmla="*/ 22 w 39"/>
                <a:gd name="T61" fmla="*/ 80 h 87"/>
                <a:gd name="T62" fmla="*/ 23 w 39"/>
                <a:gd name="T63" fmla="*/ 76 h 87"/>
                <a:gd name="T64" fmla="*/ 24 w 39"/>
                <a:gd name="T65" fmla="*/ 73 h 87"/>
                <a:gd name="T66" fmla="*/ 21 w 39"/>
                <a:gd name="T67" fmla="*/ 71 h 87"/>
                <a:gd name="T68" fmla="*/ 19 w 39"/>
                <a:gd name="T69" fmla="*/ 68 h 87"/>
                <a:gd name="T70" fmla="*/ 22 w 39"/>
                <a:gd name="T71" fmla="*/ 65 h 87"/>
                <a:gd name="T72" fmla="*/ 22 w 39"/>
                <a:gd name="T73" fmla="*/ 61 h 87"/>
                <a:gd name="T74" fmla="*/ 23 w 39"/>
                <a:gd name="T75" fmla="*/ 59 h 87"/>
                <a:gd name="T76" fmla="*/ 21 w 39"/>
                <a:gd name="T77" fmla="*/ 58 h 87"/>
                <a:gd name="T78" fmla="*/ 20 w 39"/>
                <a:gd name="T79" fmla="*/ 54 h 87"/>
                <a:gd name="T80" fmla="*/ 25 w 39"/>
                <a:gd name="T81" fmla="*/ 55 h 87"/>
                <a:gd name="T82" fmla="*/ 26 w 39"/>
                <a:gd name="T83" fmla="*/ 54 h 87"/>
                <a:gd name="T84" fmla="*/ 28 w 39"/>
                <a:gd name="T85" fmla="*/ 49 h 87"/>
                <a:gd name="T86" fmla="*/ 33 w 39"/>
                <a:gd name="T87" fmla="*/ 48 h 87"/>
                <a:gd name="T88" fmla="*/ 37 w 39"/>
                <a:gd name="T89" fmla="*/ 43 h 87"/>
                <a:gd name="T90" fmla="*/ 35 w 39"/>
                <a:gd name="T91" fmla="*/ 40 h 87"/>
                <a:gd name="T92" fmla="*/ 33 w 39"/>
                <a:gd name="T93" fmla="*/ 38 h 87"/>
                <a:gd name="T94" fmla="*/ 31 w 39"/>
                <a:gd name="T95" fmla="*/ 35 h 87"/>
                <a:gd name="T96" fmla="*/ 31 w 39"/>
                <a:gd name="T97" fmla="*/ 31 h 87"/>
                <a:gd name="T98" fmla="*/ 31 w 39"/>
                <a:gd name="T99" fmla="*/ 25 h 87"/>
                <a:gd name="T100" fmla="*/ 32 w 39"/>
                <a:gd name="T101" fmla="*/ 23 h 87"/>
                <a:gd name="T102" fmla="*/ 34 w 39"/>
                <a:gd name="T103" fmla="*/ 20 h 87"/>
                <a:gd name="T104" fmla="*/ 37 w 39"/>
                <a:gd name="T105" fmla="*/ 16 h 87"/>
                <a:gd name="T106" fmla="*/ 39 w 39"/>
                <a:gd name="T107"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87">
                  <a:moveTo>
                    <a:pt x="39" y="12"/>
                  </a:moveTo>
                  <a:cubicBezTo>
                    <a:pt x="39" y="12"/>
                    <a:pt x="39" y="11"/>
                    <a:pt x="39" y="11"/>
                  </a:cubicBezTo>
                  <a:cubicBezTo>
                    <a:pt x="39" y="11"/>
                    <a:pt x="39" y="11"/>
                    <a:pt x="38" y="11"/>
                  </a:cubicBezTo>
                  <a:cubicBezTo>
                    <a:pt x="38" y="10"/>
                    <a:pt x="38" y="11"/>
                    <a:pt x="37" y="10"/>
                  </a:cubicBezTo>
                  <a:cubicBezTo>
                    <a:pt x="37" y="11"/>
                    <a:pt x="37" y="11"/>
                    <a:pt x="37" y="11"/>
                  </a:cubicBezTo>
                  <a:cubicBezTo>
                    <a:pt x="37" y="11"/>
                    <a:pt x="37" y="11"/>
                    <a:pt x="37" y="11"/>
                  </a:cubicBezTo>
                  <a:cubicBezTo>
                    <a:pt x="37" y="12"/>
                    <a:pt x="37" y="12"/>
                    <a:pt x="37" y="12"/>
                  </a:cubicBezTo>
                  <a:cubicBezTo>
                    <a:pt x="37" y="13"/>
                    <a:pt x="37" y="13"/>
                    <a:pt x="37" y="14"/>
                  </a:cubicBezTo>
                  <a:cubicBezTo>
                    <a:pt x="37" y="14"/>
                    <a:pt x="36" y="14"/>
                    <a:pt x="36" y="15"/>
                  </a:cubicBezTo>
                  <a:cubicBezTo>
                    <a:pt x="35" y="15"/>
                    <a:pt x="35" y="15"/>
                    <a:pt x="35" y="15"/>
                  </a:cubicBezTo>
                  <a:cubicBezTo>
                    <a:pt x="34" y="16"/>
                    <a:pt x="34" y="16"/>
                    <a:pt x="34" y="16"/>
                  </a:cubicBezTo>
                  <a:cubicBezTo>
                    <a:pt x="33" y="16"/>
                    <a:pt x="33" y="16"/>
                    <a:pt x="32" y="16"/>
                  </a:cubicBezTo>
                  <a:cubicBezTo>
                    <a:pt x="32" y="16"/>
                    <a:pt x="32" y="16"/>
                    <a:pt x="31" y="16"/>
                  </a:cubicBezTo>
                  <a:cubicBezTo>
                    <a:pt x="31" y="16"/>
                    <a:pt x="30" y="16"/>
                    <a:pt x="30" y="16"/>
                  </a:cubicBezTo>
                  <a:cubicBezTo>
                    <a:pt x="29" y="16"/>
                    <a:pt x="29" y="16"/>
                    <a:pt x="29" y="16"/>
                  </a:cubicBezTo>
                  <a:cubicBezTo>
                    <a:pt x="28" y="16"/>
                    <a:pt x="28" y="16"/>
                    <a:pt x="28" y="16"/>
                  </a:cubicBezTo>
                  <a:cubicBezTo>
                    <a:pt x="28" y="16"/>
                    <a:pt x="28" y="16"/>
                    <a:pt x="28" y="16"/>
                  </a:cubicBezTo>
                  <a:cubicBezTo>
                    <a:pt x="28" y="16"/>
                    <a:pt x="28" y="16"/>
                    <a:pt x="28" y="15"/>
                  </a:cubicBezTo>
                  <a:cubicBezTo>
                    <a:pt x="28" y="15"/>
                    <a:pt x="28" y="15"/>
                    <a:pt x="28" y="14"/>
                  </a:cubicBezTo>
                  <a:cubicBezTo>
                    <a:pt x="28" y="14"/>
                    <a:pt x="28" y="14"/>
                    <a:pt x="29" y="14"/>
                  </a:cubicBezTo>
                  <a:cubicBezTo>
                    <a:pt x="29" y="13"/>
                    <a:pt x="29" y="12"/>
                    <a:pt x="29" y="12"/>
                  </a:cubicBezTo>
                  <a:cubicBezTo>
                    <a:pt x="29" y="11"/>
                    <a:pt x="29" y="11"/>
                    <a:pt x="29" y="11"/>
                  </a:cubicBezTo>
                  <a:cubicBezTo>
                    <a:pt x="29" y="11"/>
                    <a:pt x="29" y="10"/>
                    <a:pt x="29" y="10"/>
                  </a:cubicBezTo>
                  <a:cubicBezTo>
                    <a:pt x="30" y="10"/>
                    <a:pt x="29" y="9"/>
                    <a:pt x="29" y="9"/>
                  </a:cubicBezTo>
                  <a:cubicBezTo>
                    <a:pt x="29" y="9"/>
                    <a:pt x="28" y="9"/>
                    <a:pt x="28" y="9"/>
                  </a:cubicBezTo>
                  <a:cubicBezTo>
                    <a:pt x="28" y="9"/>
                    <a:pt x="27" y="8"/>
                    <a:pt x="27" y="8"/>
                  </a:cubicBezTo>
                  <a:cubicBezTo>
                    <a:pt x="26" y="8"/>
                    <a:pt x="26" y="8"/>
                    <a:pt x="25" y="7"/>
                  </a:cubicBezTo>
                  <a:cubicBezTo>
                    <a:pt x="25" y="7"/>
                    <a:pt x="24" y="7"/>
                    <a:pt x="24" y="7"/>
                  </a:cubicBezTo>
                  <a:cubicBezTo>
                    <a:pt x="24" y="7"/>
                    <a:pt x="24" y="7"/>
                    <a:pt x="23" y="6"/>
                  </a:cubicBezTo>
                  <a:cubicBezTo>
                    <a:pt x="23" y="6"/>
                    <a:pt x="22" y="6"/>
                    <a:pt x="22" y="5"/>
                  </a:cubicBezTo>
                  <a:cubicBezTo>
                    <a:pt x="21" y="5"/>
                    <a:pt x="21" y="5"/>
                    <a:pt x="21" y="4"/>
                  </a:cubicBezTo>
                  <a:cubicBezTo>
                    <a:pt x="19" y="3"/>
                    <a:pt x="18" y="4"/>
                    <a:pt x="17" y="3"/>
                  </a:cubicBezTo>
                  <a:cubicBezTo>
                    <a:pt x="17" y="3"/>
                    <a:pt x="17" y="3"/>
                    <a:pt x="17" y="2"/>
                  </a:cubicBezTo>
                  <a:cubicBezTo>
                    <a:pt x="17" y="2"/>
                    <a:pt x="17" y="2"/>
                    <a:pt x="16" y="2"/>
                  </a:cubicBezTo>
                  <a:cubicBezTo>
                    <a:pt x="16" y="1"/>
                    <a:pt x="16" y="1"/>
                    <a:pt x="16" y="1"/>
                  </a:cubicBezTo>
                  <a:cubicBezTo>
                    <a:pt x="16" y="1"/>
                    <a:pt x="16" y="1"/>
                    <a:pt x="16" y="1"/>
                  </a:cubicBezTo>
                  <a:cubicBezTo>
                    <a:pt x="16" y="1"/>
                    <a:pt x="16" y="1"/>
                    <a:pt x="15" y="0"/>
                  </a:cubicBezTo>
                  <a:cubicBezTo>
                    <a:pt x="15" y="0"/>
                    <a:pt x="15" y="0"/>
                    <a:pt x="14" y="0"/>
                  </a:cubicBezTo>
                  <a:cubicBezTo>
                    <a:pt x="14" y="0"/>
                    <a:pt x="14" y="0"/>
                    <a:pt x="13" y="0"/>
                  </a:cubicBezTo>
                  <a:cubicBezTo>
                    <a:pt x="13" y="1"/>
                    <a:pt x="12" y="1"/>
                    <a:pt x="12" y="1"/>
                  </a:cubicBezTo>
                  <a:cubicBezTo>
                    <a:pt x="12" y="1"/>
                    <a:pt x="12" y="2"/>
                    <a:pt x="12" y="2"/>
                  </a:cubicBezTo>
                  <a:cubicBezTo>
                    <a:pt x="11" y="2"/>
                    <a:pt x="11" y="1"/>
                    <a:pt x="11" y="1"/>
                  </a:cubicBezTo>
                  <a:cubicBezTo>
                    <a:pt x="10" y="1"/>
                    <a:pt x="10" y="1"/>
                    <a:pt x="10" y="1"/>
                  </a:cubicBezTo>
                  <a:cubicBezTo>
                    <a:pt x="9" y="1"/>
                    <a:pt x="9" y="0"/>
                    <a:pt x="8" y="0"/>
                  </a:cubicBezTo>
                  <a:cubicBezTo>
                    <a:pt x="8" y="0"/>
                    <a:pt x="7" y="0"/>
                    <a:pt x="7" y="1"/>
                  </a:cubicBezTo>
                  <a:cubicBezTo>
                    <a:pt x="7" y="1"/>
                    <a:pt x="7" y="1"/>
                    <a:pt x="7" y="1"/>
                  </a:cubicBezTo>
                  <a:cubicBezTo>
                    <a:pt x="6" y="1"/>
                    <a:pt x="6" y="1"/>
                    <a:pt x="6" y="2"/>
                  </a:cubicBezTo>
                  <a:cubicBezTo>
                    <a:pt x="7" y="1"/>
                    <a:pt x="7" y="1"/>
                    <a:pt x="7" y="1"/>
                  </a:cubicBezTo>
                  <a:cubicBezTo>
                    <a:pt x="7" y="2"/>
                    <a:pt x="7" y="3"/>
                    <a:pt x="7" y="4"/>
                  </a:cubicBezTo>
                  <a:cubicBezTo>
                    <a:pt x="7" y="5"/>
                    <a:pt x="7" y="5"/>
                    <a:pt x="7" y="5"/>
                  </a:cubicBezTo>
                  <a:cubicBezTo>
                    <a:pt x="7" y="6"/>
                    <a:pt x="6" y="6"/>
                    <a:pt x="6" y="6"/>
                  </a:cubicBezTo>
                  <a:cubicBezTo>
                    <a:pt x="6" y="7"/>
                    <a:pt x="6" y="7"/>
                    <a:pt x="6" y="8"/>
                  </a:cubicBezTo>
                  <a:cubicBezTo>
                    <a:pt x="6" y="9"/>
                    <a:pt x="6" y="9"/>
                    <a:pt x="6" y="10"/>
                  </a:cubicBezTo>
                  <a:cubicBezTo>
                    <a:pt x="6" y="10"/>
                    <a:pt x="6" y="11"/>
                    <a:pt x="5" y="11"/>
                  </a:cubicBezTo>
                  <a:cubicBezTo>
                    <a:pt x="5" y="12"/>
                    <a:pt x="5" y="12"/>
                    <a:pt x="5" y="13"/>
                  </a:cubicBezTo>
                  <a:cubicBezTo>
                    <a:pt x="4" y="13"/>
                    <a:pt x="4" y="14"/>
                    <a:pt x="4" y="14"/>
                  </a:cubicBezTo>
                  <a:cubicBezTo>
                    <a:pt x="3" y="15"/>
                    <a:pt x="3" y="16"/>
                    <a:pt x="2" y="17"/>
                  </a:cubicBezTo>
                  <a:cubicBezTo>
                    <a:pt x="2" y="18"/>
                    <a:pt x="1" y="18"/>
                    <a:pt x="1" y="19"/>
                  </a:cubicBezTo>
                  <a:cubicBezTo>
                    <a:pt x="0" y="20"/>
                    <a:pt x="0" y="21"/>
                    <a:pt x="0" y="22"/>
                  </a:cubicBezTo>
                  <a:cubicBezTo>
                    <a:pt x="0" y="22"/>
                    <a:pt x="0" y="22"/>
                    <a:pt x="0" y="22"/>
                  </a:cubicBezTo>
                  <a:cubicBezTo>
                    <a:pt x="0" y="23"/>
                    <a:pt x="1" y="24"/>
                    <a:pt x="1" y="25"/>
                  </a:cubicBezTo>
                  <a:cubicBezTo>
                    <a:pt x="1" y="26"/>
                    <a:pt x="1" y="27"/>
                    <a:pt x="1" y="28"/>
                  </a:cubicBezTo>
                  <a:cubicBezTo>
                    <a:pt x="2" y="29"/>
                    <a:pt x="2" y="30"/>
                    <a:pt x="2" y="31"/>
                  </a:cubicBezTo>
                  <a:cubicBezTo>
                    <a:pt x="2" y="32"/>
                    <a:pt x="2" y="33"/>
                    <a:pt x="2" y="34"/>
                  </a:cubicBezTo>
                  <a:cubicBezTo>
                    <a:pt x="2" y="35"/>
                    <a:pt x="3" y="35"/>
                    <a:pt x="3" y="37"/>
                  </a:cubicBezTo>
                  <a:cubicBezTo>
                    <a:pt x="3" y="37"/>
                    <a:pt x="3" y="38"/>
                    <a:pt x="3" y="39"/>
                  </a:cubicBezTo>
                  <a:cubicBezTo>
                    <a:pt x="3" y="39"/>
                    <a:pt x="4" y="40"/>
                    <a:pt x="3" y="40"/>
                  </a:cubicBezTo>
                  <a:cubicBezTo>
                    <a:pt x="3" y="41"/>
                    <a:pt x="3" y="40"/>
                    <a:pt x="3" y="41"/>
                  </a:cubicBezTo>
                  <a:cubicBezTo>
                    <a:pt x="2" y="41"/>
                    <a:pt x="2" y="42"/>
                    <a:pt x="2" y="43"/>
                  </a:cubicBezTo>
                  <a:cubicBezTo>
                    <a:pt x="2" y="43"/>
                    <a:pt x="2" y="43"/>
                    <a:pt x="2" y="43"/>
                  </a:cubicBezTo>
                  <a:cubicBezTo>
                    <a:pt x="2" y="44"/>
                    <a:pt x="2" y="44"/>
                    <a:pt x="2" y="45"/>
                  </a:cubicBezTo>
                  <a:cubicBezTo>
                    <a:pt x="2" y="45"/>
                    <a:pt x="3" y="45"/>
                    <a:pt x="3" y="45"/>
                  </a:cubicBezTo>
                  <a:cubicBezTo>
                    <a:pt x="4" y="46"/>
                    <a:pt x="5" y="47"/>
                    <a:pt x="4" y="47"/>
                  </a:cubicBezTo>
                  <a:cubicBezTo>
                    <a:pt x="4" y="48"/>
                    <a:pt x="4" y="48"/>
                    <a:pt x="3" y="49"/>
                  </a:cubicBezTo>
                  <a:cubicBezTo>
                    <a:pt x="3" y="50"/>
                    <a:pt x="3" y="51"/>
                    <a:pt x="3" y="52"/>
                  </a:cubicBezTo>
                  <a:cubicBezTo>
                    <a:pt x="3" y="53"/>
                    <a:pt x="3" y="53"/>
                    <a:pt x="3" y="53"/>
                  </a:cubicBezTo>
                  <a:cubicBezTo>
                    <a:pt x="3" y="54"/>
                    <a:pt x="4" y="55"/>
                    <a:pt x="4" y="55"/>
                  </a:cubicBezTo>
                  <a:cubicBezTo>
                    <a:pt x="4" y="56"/>
                    <a:pt x="4" y="56"/>
                    <a:pt x="4" y="56"/>
                  </a:cubicBezTo>
                  <a:cubicBezTo>
                    <a:pt x="4" y="57"/>
                    <a:pt x="4" y="57"/>
                    <a:pt x="4" y="57"/>
                  </a:cubicBezTo>
                  <a:cubicBezTo>
                    <a:pt x="5" y="58"/>
                    <a:pt x="5" y="58"/>
                    <a:pt x="5" y="58"/>
                  </a:cubicBezTo>
                  <a:cubicBezTo>
                    <a:pt x="5" y="59"/>
                    <a:pt x="5" y="60"/>
                    <a:pt x="5" y="60"/>
                  </a:cubicBezTo>
                  <a:cubicBezTo>
                    <a:pt x="5" y="61"/>
                    <a:pt x="6" y="61"/>
                    <a:pt x="6" y="61"/>
                  </a:cubicBezTo>
                  <a:cubicBezTo>
                    <a:pt x="6" y="61"/>
                    <a:pt x="6" y="62"/>
                    <a:pt x="6" y="62"/>
                  </a:cubicBezTo>
                  <a:cubicBezTo>
                    <a:pt x="7" y="63"/>
                    <a:pt x="7" y="63"/>
                    <a:pt x="7" y="63"/>
                  </a:cubicBezTo>
                  <a:cubicBezTo>
                    <a:pt x="7" y="64"/>
                    <a:pt x="7" y="64"/>
                    <a:pt x="8" y="64"/>
                  </a:cubicBezTo>
                  <a:cubicBezTo>
                    <a:pt x="8" y="65"/>
                    <a:pt x="8" y="64"/>
                    <a:pt x="9" y="65"/>
                  </a:cubicBezTo>
                  <a:cubicBezTo>
                    <a:pt x="9" y="65"/>
                    <a:pt x="8" y="65"/>
                    <a:pt x="8" y="65"/>
                  </a:cubicBezTo>
                  <a:cubicBezTo>
                    <a:pt x="8" y="65"/>
                    <a:pt x="8" y="65"/>
                    <a:pt x="8" y="65"/>
                  </a:cubicBezTo>
                  <a:cubicBezTo>
                    <a:pt x="8" y="66"/>
                    <a:pt x="9" y="66"/>
                    <a:pt x="9" y="66"/>
                  </a:cubicBezTo>
                  <a:cubicBezTo>
                    <a:pt x="9" y="67"/>
                    <a:pt x="9" y="67"/>
                    <a:pt x="9" y="67"/>
                  </a:cubicBezTo>
                  <a:cubicBezTo>
                    <a:pt x="9" y="68"/>
                    <a:pt x="9" y="68"/>
                    <a:pt x="9" y="69"/>
                  </a:cubicBezTo>
                  <a:cubicBezTo>
                    <a:pt x="9" y="69"/>
                    <a:pt x="9" y="69"/>
                    <a:pt x="10" y="70"/>
                  </a:cubicBezTo>
                  <a:cubicBezTo>
                    <a:pt x="10" y="70"/>
                    <a:pt x="10" y="70"/>
                    <a:pt x="10" y="70"/>
                  </a:cubicBezTo>
                  <a:cubicBezTo>
                    <a:pt x="10" y="71"/>
                    <a:pt x="9" y="71"/>
                    <a:pt x="9" y="71"/>
                  </a:cubicBezTo>
                  <a:cubicBezTo>
                    <a:pt x="9" y="71"/>
                    <a:pt x="9" y="71"/>
                    <a:pt x="10" y="72"/>
                  </a:cubicBezTo>
                  <a:cubicBezTo>
                    <a:pt x="10" y="72"/>
                    <a:pt x="10" y="72"/>
                    <a:pt x="10" y="73"/>
                  </a:cubicBezTo>
                  <a:cubicBezTo>
                    <a:pt x="10" y="73"/>
                    <a:pt x="9" y="73"/>
                    <a:pt x="9" y="74"/>
                  </a:cubicBezTo>
                  <a:cubicBezTo>
                    <a:pt x="9" y="74"/>
                    <a:pt x="10" y="74"/>
                    <a:pt x="10" y="75"/>
                  </a:cubicBezTo>
                  <a:cubicBezTo>
                    <a:pt x="10" y="76"/>
                    <a:pt x="10" y="76"/>
                    <a:pt x="10" y="77"/>
                  </a:cubicBezTo>
                  <a:cubicBezTo>
                    <a:pt x="9" y="78"/>
                    <a:pt x="9" y="77"/>
                    <a:pt x="9" y="78"/>
                  </a:cubicBezTo>
                  <a:cubicBezTo>
                    <a:pt x="8" y="78"/>
                    <a:pt x="9" y="79"/>
                    <a:pt x="9" y="79"/>
                  </a:cubicBezTo>
                  <a:cubicBezTo>
                    <a:pt x="9" y="80"/>
                    <a:pt x="9" y="80"/>
                    <a:pt x="9" y="80"/>
                  </a:cubicBezTo>
                  <a:cubicBezTo>
                    <a:pt x="10" y="81"/>
                    <a:pt x="10" y="80"/>
                    <a:pt x="11" y="80"/>
                  </a:cubicBezTo>
                  <a:cubicBezTo>
                    <a:pt x="11" y="81"/>
                    <a:pt x="10" y="81"/>
                    <a:pt x="11" y="82"/>
                  </a:cubicBezTo>
                  <a:cubicBezTo>
                    <a:pt x="11" y="82"/>
                    <a:pt x="11" y="82"/>
                    <a:pt x="12" y="82"/>
                  </a:cubicBezTo>
                  <a:cubicBezTo>
                    <a:pt x="12" y="82"/>
                    <a:pt x="12" y="82"/>
                    <a:pt x="13" y="82"/>
                  </a:cubicBezTo>
                  <a:cubicBezTo>
                    <a:pt x="13" y="82"/>
                    <a:pt x="13" y="82"/>
                    <a:pt x="13" y="82"/>
                  </a:cubicBezTo>
                  <a:cubicBezTo>
                    <a:pt x="14" y="83"/>
                    <a:pt x="13" y="83"/>
                    <a:pt x="13" y="84"/>
                  </a:cubicBezTo>
                  <a:cubicBezTo>
                    <a:pt x="13" y="84"/>
                    <a:pt x="13" y="84"/>
                    <a:pt x="14" y="84"/>
                  </a:cubicBezTo>
                  <a:cubicBezTo>
                    <a:pt x="14" y="85"/>
                    <a:pt x="14" y="85"/>
                    <a:pt x="14" y="85"/>
                  </a:cubicBezTo>
                  <a:cubicBezTo>
                    <a:pt x="15" y="85"/>
                    <a:pt x="15" y="85"/>
                    <a:pt x="16" y="86"/>
                  </a:cubicBezTo>
                  <a:cubicBezTo>
                    <a:pt x="17" y="86"/>
                    <a:pt x="17" y="86"/>
                    <a:pt x="18" y="86"/>
                  </a:cubicBezTo>
                  <a:cubicBezTo>
                    <a:pt x="19" y="86"/>
                    <a:pt x="19" y="85"/>
                    <a:pt x="19" y="85"/>
                  </a:cubicBezTo>
                  <a:cubicBezTo>
                    <a:pt x="20" y="85"/>
                    <a:pt x="20" y="86"/>
                    <a:pt x="21" y="86"/>
                  </a:cubicBezTo>
                  <a:cubicBezTo>
                    <a:pt x="22" y="86"/>
                    <a:pt x="22" y="86"/>
                    <a:pt x="22" y="86"/>
                  </a:cubicBezTo>
                  <a:cubicBezTo>
                    <a:pt x="23" y="87"/>
                    <a:pt x="23" y="87"/>
                    <a:pt x="23" y="87"/>
                  </a:cubicBezTo>
                  <a:cubicBezTo>
                    <a:pt x="24" y="86"/>
                    <a:pt x="23" y="86"/>
                    <a:pt x="23" y="86"/>
                  </a:cubicBezTo>
                  <a:cubicBezTo>
                    <a:pt x="23" y="85"/>
                    <a:pt x="22" y="86"/>
                    <a:pt x="22" y="86"/>
                  </a:cubicBezTo>
                  <a:cubicBezTo>
                    <a:pt x="22" y="85"/>
                    <a:pt x="22" y="85"/>
                    <a:pt x="22" y="85"/>
                  </a:cubicBezTo>
                  <a:cubicBezTo>
                    <a:pt x="22" y="85"/>
                    <a:pt x="21" y="85"/>
                    <a:pt x="21" y="84"/>
                  </a:cubicBezTo>
                  <a:cubicBezTo>
                    <a:pt x="21" y="84"/>
                    <a:pt x="21" y="84"/>
                    <a:pt x="21" y="84"/>
                  </a:cubicBezTo>
                  <a:cubicBezTo>
                    <a:pt x="20" y="83"/>
                    <a:pt x="20" y="82"/>
                    <a:pt x="21" y="82"/>
                  </a:cubicBezTo>
                  <a:cubicBezTo>
                    <a:pt x="21" y="81"/>
                    <a:pt x="21" y="81"/>
                    <a:pt x="21" y="81"/>
                  </a:cubicBezTo>
                  <a:cubicBezTo>
                    <a:pt x="21" y="81"/>
                    <a:pt x="22" y="81"/>
                    <a:pt x="22" y="80"/>
                  </a:cubicBezTo>
                  <a:cubicBezTo>
                    <a:pt x="22" y="80"/>
                    <a:pt x="22" y="80"/>
                    <a:pt x="22" y="79"/>
                  </a:cubicBezTo>
                  <a:cubicBezTo>
                    <a:pt x="22" y="79"/>
                    <a:pt x="22" y="79"/>
                    <a:pt x="22" y="78"/>
                  </a:cubicBezTo>
                  <a:cubicBezTo>
                    <a:pt x="22" y="78"/>
                    <a:pt x="22" y="77"/>
                    <a:pt x="22" y="77"/>
                  </a:cubicBezTo>
                  <a:cubicBezTo>
                    <a:pt x="22" y="77"/>
                    <a:pt x="22" y="77"/>
                    <a:pt x="23" y="76"/>
                  </a:cubicBezTo>
                  <a:cubicBezTo>
                    <a:pt x="23" y="76"/>
                    <a:pt x="23" y="76"/>
                    <a:pt x="24" y="76"/>
                  </a:cubicBezTo>
                  <a:cubicBezTo>
                    <a:pt x="24" y="75"/>
                    <a:pt x="24" y="75"/>
                    <a:pt x="25" y="75"/>
                  </a:cubicBezTo>
                  <a:cubicBezTo>
                    <a:pt x="25" y="74"/>
                    <a:pt x="25" y="74"/>
                    <a:pt x="25" y="73"/>
                  </a:cubicBezTo>
                  <a:cubicBezTo>
                    <a:pt x="25" y="73"/>
                    <a:pt x="25" y="73"/>
                    <a:pt x="24" y="73"/>
                  </a:cubicBezTo>
                  <a:cubicBezTo>
                    <a:pt x="24" y="72"/>
                    <a:pt x="24" y="72"/>
                    <a:pt x="24" y="72"/>
                  </a:cubicBezTo>
                  <a:cubicBezTo>
                    <a:pt x="23" y="72"/>
                    <a:pt x="23" y="72"/>
                    <a:pt x="23" y="72"/>
                  </a:cubicBezTo>
                  <a:cubicBezTo>
                    <a:pt x="22" y="72"/>
                    <a:pt x="22" y="72"/>
                    <a:pt x="22" y="72"/>
                  </a:cubicBezTo>
                  <a:cubicBezTo>
                    <a:pt x="21" y="72"/>
                    <a:pt x="21" y="71"/>
                    <a:pt x="21" y="71"/>
                  </a:cubicBezTo>
                  <a:cubicBezTo>
                    <a:pt x="21" y="71"/>
                    <a:pt x="21" y="71"/>
                    <a:pt x="20" y="71"/>
                  </a:cubicBezTo>
                  <a:cubicBezTo>
                    <a:pt x="20" y="70"/>
                    <a:pt x="20" y="70"/>
                    <a:pt x="20" y="70"/>
                  </a:cubicBezTo>
                  <a:cubicBezTo>
                    <a:pt x="19" y="70"/>
                    <a:pt x="19" y="69"/>
                    <a:pt x="19" y="69"/>
                  </a:cubicBezTo>
                  <a:cubicBezTo>
                    <a:pt x="19" y="68"/>
                    <a:pt x="19" y="68"/>
                    <a:pt x="19" y="68"/>
                  </a:cubicBezTo>
                  <a:cubicBezTo>
                    <a:pt x="20" y="67"/>
                    <a:pt x="20" y="67"/>
                    <a:pt x="21" y="67"/>
                  </a:cubicBezTo>
                  <a:cubicBezTo>
                    <a:pt x="21" y="66"/>
                    <a:pt x="22" y="67"/>
                    <a:pt x="22" y="66"/>
                  </a:cubicBezTo>
                  <a:cubicBezTo>
                    <a:pt x="22" y="66"/>
                    <a:pt x="22" y="66"/>
                    <a:pt x="22" y="65"/>
                  </a:cubicBezTo>
                  <a:cubicBezTo>
                    <a:pt x="22" y="65"/>
                    <a:pt x="22" y="65"/>
                    <a:pt x="22" y="65"/>
                  </a:cubicBezTo>
                  <a:cubicBezTo>
                    <a:pt x="22" y="65"/>
                    <a:pt x="23" y="65"/>
                    <a:pt x="23" y="64"/>
                  </a:cubicBezTo>
                  <a:cubicBezTo>
                    <a:pt x="23" y="64"/>
                    <a:pt x="22" y="64"/>
                    <a:pt x="22" y="63"/>
                  </a:cubicBezTo>
                  <a:cubicBezTo>
                    <a:pt x="22" y="63"/>
                    <a:pt x="22" y="63"/>
                    <a:pt x="22" y="62"/>
                  </a:cubicBezTo>
                  <a:cubicBezTo>
                    <a:pt x="22" y="62"/>
                    <a:pt x="22" y="62"/>
                    <a:pt x="22" y="61"/>
                  </a:cubicBezTo>
                  <a:cubicBezTo>
                    <a:pt x="22" y="61"/>
                    <a:pt x="23" y="61"/>
                    <a:pt x="23" y="61"/>
                  </a:cubicBezTo>
                  <a:cubicBezTo>
                    <a:pt x="23" y="61"/>
                    <a:pt x="23" y="61"/>
                    <a:pt x="23" y="60"/>
                  </a:cubicBezTo>
                  <a:cubicBezTo>
                    <a:pt x="22" y="60"/>
                    <a:pt x="22" y="60"/>
                    <a:pt x="22" y="60"/>
                  </a:cubicBezTo>
                  <a:cubicBezTo>
                    <a:pt x="22" y="59"/>
                    <a:pt x="23" y="60"/>
                    <a:pt x="23" y="59"/>
                  </a:cubicBezTo>
                  <a:cubicBezTo>
                    <a:pt x="23" y="59"/>
                    <a:pt x="23" y="59"/>
                    <a:pt x="23" y="59"/>
                  </a:cubicBezTo>
                  <a:cubicBezTo>
                    <a:pt x="23" y="58"/>
                    <a:pt x="22" y="59"/>
                    <a:pt x="22" y="58"/>
                  </a:cubicBezTo>
                  <a:cubicBezTo>
                    <a:pt x="22" y="58"/>
                    <a:pt x="22" y="59"/>
                    <a:pt x="21" y="58"/>
                  </a:cubicBezTo>
                  <a:cubicBezTo>
                    <a:pt x="21" y="58"/>
                    <a:pt x="21" y="58"/>
                    <a:pt x="21" y="58"/>
                  </a:cubicBezTo>
                  <a:cubicBezTo>
                    <a:pt x="21" y="57"/>
                    <a:pt x="21" y="57"/>
                    <a:pt x="21" y="57"/>
                  </a:cubicBezTo>
                  <a:cubicBezTo>
                    <a:pt x="21" y="56"/>
                    <a:pt x="21" y="56"/>
                    <a:pt x="21" y="56"/>
                  </a:cubicBezTo>
                  <a:cubicBezTo>
                    <a:pt x="20" y="56"/>
                    <a:pt x="20" y="56"/>
                    <a:pt x="20" y="55"/>
                  </a:cubicBezTo>
                  <a:cubicBezTo>
                    <a:pt x="20" y="55"/>
                    <a:pt x="20" y="55"/>
                    <a:pt x="20" y="54"/>
                  </a:cubicBezTo>
                  <a:cubicBezTo>
                    <a:pt x="20" y="54"/>
                    <a:pt x="21" y="54"/>
                    <a:pt x="21" y="54"/>
                  </a:cubicBezTo>
                  <a:cubicBezTo>
                    <a:pt x="22" y="54"/>
                    <a:pt x="22" y="55"/>
                    <a:pt x="23" y="55"/>
                  </a:cubicBezTo>
                  <a:cubicBezTo>
                    <a:pt x="23" y="55"/>
                    <a:pt x="23" y="55"/>
                    <a:pt x="24" y="55"/>
                  </a:cubicBezTo>
                  <a:cubicBezTo>
                    <a:pt x="24" y="55"/>
                    <a:pt x="25" y="55"/>
                    <a:pt x="25" y="55"/>
                  </a:cubicBezTo>
                  <a:cubicBezTo>
                    <a:pt x="25" y="55"/>
                    <a:pt x="26" y="55"/>
                    <a:pt x="26" y="55"/>
                  </a:cubicBezTo>
                  <a:cubicBezTo>
                    <a:pt x="26" y="55"/>
                    <a:pt x="26" y="54"/>
                    <a:pt x="26" y="54"/>
                  </a:cubicBezTo>
                  <a:cubicBezTo>
                    <a:pt x="26" y="54"/>
                    <a:pt x="26" y="54"/>
                    <a:pt x="26" y="53"/>
                  </a:cubicBezTo>
                  <a:cubicBezTo>
                    <a:pt x="26" y="54"/>
                    <a:pt x="26" y="54"/>
                    <a:pt x="26" y="54"/>
                  </a:cubicBezTo>
                  <a:cubicBezTo>
                    <a:pt x="26" y="53"/>
                    <a:pt x="26" y="52"/>
                    <a:pt x="26" y="52"/>
                  </a:cubicBezTo>
                  <a:cubicBezTo>
                    <a:pt x="26" y="51"/>
                    <a:pt x="26" y="50"/>
                    <a:pt x="26" y="50"/>
                  </a:cubicBezTo>
                  <a:cubicBezTo>
                    <a:pt x="26" y="49"/>
                    <a:pt x="26" y="49"/>
                    <a:pt x="26" y="49"/>
                  </a:cubicBezTo>
                  <a:cubicBezTo>
                    <a:pt x="27" y="49"/>
                    <a:pt x="27" y="49"/>
                    <a:pt x="28" y="49"/>
                  </a:cubicBezTo>
                  <a:cubicBezTo>
                    <a:pt x="28" y="49"/>
                    <a:pt x="28" y="49"/>
                    <a:pt x="29" y="49"/>
                  </a:cubicBezTo>
                  <a:cubicBezTo>
                    <a:pt x="29" y="49"/>
                    <a:pt x="30" y="49"/>
                    <a:pt x="30" y="49"/>
                  </a:cubicBezTo>
                  <a:cubicBezTo>
                    <a:pt x="30" y="49"/>
                    <a:pt x="31" y="49"/>
                    <a:pt x="31" y="49"/>
                  </a:cubicBezTo>
                  <a:cubicBezTo>
                    <a:pt x="32" y="49"/>
                    <a:pt x="32" y="48"/>
                    <a:pt x="33" y="48"/>
                  </a:cubicBezTo>
                  <a:cubicBezTo>
                    <a:pt x="34" y="48"/>
                    <a:pt x="34" y="48"/>
                    <a:pt x="35" y="48"/>
                  </a:cubicBezTo>
                  <a:cubicBezTo>
                    <a:pt x="35" y="47"/>
                    <a:pt x="35" y="47"/>
                    <a:pt x="36" y="46"/>
                  </a:cubicBezTo>
                  <a:cubicBezTo>
                    <a:pt x="36" y="46"/>
                    <a:pt x="36" y="45"/>
                    <a:pt x="37" y="45"/>
                  </a:cubicBezTo>
                  <a:cubicBezTo>
                    <a:pt x="37" y="44"/>
                    <a:pt x="37" y="44"/>
                    <a:pt x="37" y="43"/>
                  </a:cubicBezTo>
                  <a:cubicBezTo>
                    <a:pt x="37" y="43"/>
                    <a:pt x="37" y="43"/>
                    <a:pt x="37" y="43"/>
                  </a:cubicBezTo>
                  <a:cubicBezTo>
                    <a:pt x="37" y="43"/>
                    <a:pt x="37" y="43"/>
                    <a:pt x="37" y="42"/>
                  </a:cubicBezTo>
                  <a:cubicBezTo>
                    <a:pt x="36" y="42"/>
                    <a:pt x="36" y="42"/>
                    <a:pt x="36" y="41"/>
                  </a:cubicBezTo>
                  <a:cubicBezTo>
                    <a:pt x="36" y="41"/>
                    <a:pt x="35" y="41"/>
                    <a:pt x="35" y="40"/>
                  </a:cubicBezTo>
                  <a:cubicBezTo>
                    <a:pt x="35" y="40"/>
                    <a:pt x="35" y="40"/>
                    <a:pt x="35" y="39"/>
                  </a:cubicBezTo>
                  <a:cubicBezTo>
                    <a:pt x="35" y="39"/>
                    <a:pt x="35" y="39"/>
                    <a:pt x="35" y="39"/>
                  </a:cubicBezTo>
                  <a:cubicBezTo>
                    <a:pt x="35" y="38"/>
                    <a:pt x="35" y="38"/>
                    <a:pt x="35" y="38"/>
                  </a:cubicBezTo>
                  <a:cubicBezTo>
                    <a:pt x="34" y="37"/>
                    <a:pt x="34" y="38"/>
                    <a:pt x="33" y="38"/>
                  </a:cubicBezTo>
                  <a:cubicBezTo>
                    <a:pt x="32" y="38"/>
                    <a:pt x="32" y="37"/>
                    <a:pt x="32" y="37"/>
                  </a:cubicBezTo>
                  <a:cubicBezTo>
                    <a:pt x="32" y="36"/>
                    <a:pt x="31" y="36"/>
                    <a:pt x="31" y="36"/>
                  </a:cubicBezTo>
                  <a:cubicBezTo>
                    <a:pt x="31" y="35"/>
                    <a:pt x="32" y="35"/>
                    <a:pt x="32" y="35"/>
                  </a:cubicBezTo>
                  <a:cubicBezTo>
                    <a:pt x="31" y="35"/>
                    <a:pt x="31" y="35"/>
                    <a:pt x="31" y="35"/>
                  </a:cubicBezTo>
                  <a:cubicBezTo>
                    <a:pt x="31" y="35"/>
                    <a:pt x="31" y="34"/>
                    <a:pt x="31" y="34"/>
                  </a:cubicBezTo>
                  <a:cubicBezTo>
                    <a:pt x="31" y="34"/>
                    <a:pt x="31" y="33"/>
                    <a:pt x="31" y="33"/>
                  </a:cubicBezTo>
                  <a:cubicBezTo>
                    <a:pt x="31" y="33"/>
                    <a:pt x="31" y="32"/>
                    <a:pt x="31" y="32"/>
                  </a:cubicBezTo>
                  <a:cubicBezTo>
                    <a:pt x="31" y="32"/>
                    <a:pt x="31" y="31"/>
                    <a:pt x="31" y="31"/>
                  </a:cubicBezTo>
                  <a:cubicBezTo>
                    <a:pt x="31" y="30"/>
                    <a:pt x="31" y="30"/>
                    <a:pt x="31" y="30"/>
                  </a:cubicBezTo>
                  <a:cubicBezTo>
                    <a:pt x="31" y="29"/>
                    <a:pt x="31" y="29"/>
                    <a:pt x="31" y="28"/>
                  </a:cubicBezTo>
                  <a:cubicBezTo>
                    <a:pt x="31" y="28"/>
                    <a:pt x="31" y="27"/>
                    <a:pt x="31" y="27"/>
                  </a:cubicBezTo>
                  <a:cubicBezTo>
                    <a:pt x="31" y="26"/>
                    <a:pt x="31" y="26"/>
                    <a:pt x="31" y="25"/>
                  </a:cubicBezTo>
                  <a:cubicBezTo>
                    <a:pt x="31" y="25"/>
                    <a:pt x="31" y="25"/>
                    <a:pt x="31" y="24"/>
                  </a:cubicBezTo>
                  <a:cubicBezTo>
                    <a:pt x="31" y="24"/>
                    <a:pt x="31" y="24"/>
                    <a:pt x="31" y="24"/>
                  </a:cubicBezTo>
                  <a:cubicBezTo>
                    <a:pt x="31" y="24"/>
                    <a:pt x="31" y="24"/>
                    <a:pt x="31" y="24"/>
                  </a:cubicBezTo>
                  <a:cubicBezTo>
                    <a:pt x="32" y="23"/>
                    <a:pt x="32" y="23"/>
                    <a:pt x="32" y="23"/>
                  </a:cubicBezTo>
                  <a:cubicBezTo>
                    <a:pt x="32" y="23"/>
                    <a:pt x="33" y="22"/>
                    <a:pt x="33" y="22"/>
                  </a:cubicBezTo>
                  <a:cubicBezTo>
                    <a:pt x="33" y="22"/>
                    <a:pt x="33" y="21"/>
                    <a:pt x="33" y="21"/>
                  </a:cubicBezTo>
                  <a:cubicBezTo>
                    <a:pt x="33" y="21"/>
                    <a:pt x="33" y="21"/>
                    <a:pt x="34" y="21"/>
                  </a:cubicBezTo>
                  <a:cubicBezTo>
                    <a:pt x="34" y="20"/>
                    <a:pt x="34" y="20"/>
                    <a:pt x="34" y="20"/>
                  </a:cubicBezTo>
                  <a:cubicBezTo>
                    <a:pt x="34" y="19"/>
                    <a:pt x="35" y="19"/>
                    <a:pt x="35" y="19"/>
                  </a:cubicBezTo>
                  <a:cubicBezTo>
                    <a:pt x="35" y="18"/>
                    <a:pt x="35" y="18"/>
                    <a:pt x="36" y="18"/>
                  </a:cubicBezTo>
                  <a:cubicBezTo>
                    <a:pt x="36" y="17"/>
                    <a:pt x="36" y="17"/>
                    <a:pt x="36" y="17"/>
                  </a:cubicBezTo>
                  <a:cubicBezTo>
                    <a:pt x="36" y="17"/>
                    <a:pt x="37" y="17"/>
                    <a:pt x="37" y="16"/>
                  </a:cubicBezTo>
                  <a:cubicBezTo>
                    <a:pt x="37" y="16"/>
                    <a:pt x="37" y="16"/>
                    <a:pt x="37" y="16"/>
                  </a:cubicBezTo>
                  <a:cubicBezTo>
                    <a:pt x="38" y="15"/>
                    <a:pt x="38" y="16"/>
                    <a:pt x="38" y="15"/>
                  </a:cubicBezTo>
                  <a:cubicBezTo>
                    <a:pt x="39" y="15"/>
                    <a:pt x="39" y="15"/>
                    <a:pt x="39" y="15"/>
                  </a:cubicBezTo>
                  <a:cubicBezTo>
                    <a:pt x="39" y="14"/>
                    <a:pt x="39" y="14"/>
                    <a:pt x="39" y="14"/>
                  </a:cubicBezTo>
                  <a:cubicBezTo>
                    <a:pt x="39" y="13"/>
                    <a:pt x="39" y="13"/>
                    <a:pt x="39" y="1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41" name="Freeform 234"/>
            <p:cNvSpPr>
              <a:spLocks/>
            </p:cNvSpPr>
            <p:nvPr/>
          </p:nvSpPr>
          <p:spPr bwMode="auto">
            <a:xfrm>
              <a:off x="6307587" y="8530800"/>
              <a:ext cx="165192" cy="96974"/>
            </a:xfrm>
            <a:custGeom>
              <a:avLst/>
              <a:gdLst>
                <a:gd name="T0" fmla="*/ 9 w 10"/>
                <a:gd name="T1" fmla="*/ 5 h 6"/>
                <a:gd name="T2" fmla="*/ 8 w 10"/>
                <a:gd name="T3" fmla="*/ 5 h 6"/>
                <a:gd name="T4" fmla="*/ 8 w 10"/>
                <a:gd name="T5" fmla="*/ 5 h 6"/>
                <a:gd name="T6" fmla="*/ 6 w 10"/>
                <a:gd name="T7" fmla="*/ 4 h 6"/>
                <a:gd name="T8" fmla="*/ 5 w 10"/>
                <a:gd name="T9" fmla="*/ 4 h 6"/>
                <a:gd name="T10" fmla="*/ 4 w 10"/>
                <a:gd name="T11" fmla="*/ 3 h 6"/>
                <a:gd name="T12" fmla="*/ 3 w 10"/>
                <a:gd name="T13" fmla="*/ 2 h 6"/>
                <a:gd name="T14" fmla="*/ 3 w 10"/>
                <a:gd name="T15" fmla="*/ 2 h 6"/>
                <a:gd name="T16" fmla="*/ 2 w 10"/>
                <a:gd name="T17" fmla="*/ 1 h 6"/>
                <a:gd name="T18" fmla="*/ 2 w 10"/>
                <a:gd name="T19" fmla="*/ 1 h 6"/>
                <a:gd name="T20" fmla="*/ 1 w 10"/>
                <a:gd name="T21" fmla="*/ 0 h 6"/>
                <a:gd name="T22" fmla="*/ 0 w 10"/>
                <a:gd name="T23" fmla="*/ 0 h 6"/>
                <a:gd name="T24" fmla="*/ 1 w 10"/>
                <a:gd name="T25" fmla="*/ 0 h 6"/>
                <a:gd name="T26" fmla="*/ 1 w 10"/>
                <a:gd name="T27" fmla="*/ 1 h 6"/>
                <a:gd name="T28" fmla="*/ 2 w 10"/>
                <a:gd name="T29" fmla="*/ 2 h 6"/>
                <a:gd name="T30" fmla="*/ 2 w 10"/>
                <a:gd name="T31" fmla="*/ 3 h 6"/>
                <a:gd name="T32" fmla="*/ 3 w 10"/>
                <a:gd name="T33" fmla="*/ 5 h 6"/>
                <a:gd name="T34" fmla="*/ 4 w 10"/>
                <a:gd name="T35" fmla="*/ 5 h 6"/>
                <a:gd name="T36" fmla="*/ 4 w 10"/>
                <a:gd name="T37" fmla="*/ 6 h 6"/>
                <a:gd name="T38" fmla="*/ 5 w 10"/>
                <a:gd name="T39" fmla="*/ 5 h 6"/>
                <a:gd name="T40" fmla="*/ 6 w 10"/>
                <a:gd name="T41" fmla="*/ 6 h 6"/>
                <a:gd name="T42" fmla="*/ 7 w 10"/>
                <a:gd name="T43" fmla="*/ 6 h 6"/>
                <a:gd name="T44" fmla="*/ 9 w 10"/>
                <a:gd name="T45" fmla="*/ 6 h 6"/>
                <a:gd name="T46" fmla="*/ 10 w 10"/>
                <a:gd name="T47" fmla="*/ 6 h 6"/>
                <a:gd name="T48" fmla="*/ 10 w 10"/>
                <a:gd name="T49" fmla="*/ 5 h 6"/>
                <a:gd name="T50" fmla="*/ 9 w 10"/>
                <a:gd name="T5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6">
                  <a:moveTo>
                    <a:pt x="9" y="5"/>
                  </a:moveTo>
                  <a:cubicBezTo>
                    <a:pt x="9" y="5"/>
                    <a:pt x="9" y="5"/>
                    <a:pt x="8" y="5"/>
                  </a:cubicBezTo>
                  <a:cubicBezTo>
                    <a:pt x="8" y="5"/>
                    <a:pt x="8" y="5"/>
                    <a:pt x="8" y="5"/>
                  </a:cubicBezTo>
                  <a:cubicBezTo>
                    <a:pt x="7" y="5"/>
                    <a:pt x="7" y="4"/>
                    <a:pt x="6" y="4"/>
                  </a:cubicBezTo>
                  <a:cubicBezTo>
                    <a:pt x="6" y="4"/>
                    <a:pt x="6" y="4"/>
                    <a:pt x="5" y="4"/>
                  </a:cubicBezTo>
                  <a:cubicBezTo>
                    <a:pt x="5" y="4"/>
                    <a:pt x="5" y="3"/>
                    <a:pt x="4" y="3"/>
                  </a:cubicBezTo>
                  <a:cubicBezTo>
                    <a:pt x="4" y="3"/>
                    <a:pt x="4" y="3"/>
                    <a:pt x="3" y="2"/>
                  </a:cubicBezTo>
                  <a:cubicBezTo>
                    <a:pt x="3" y="2"/>
                    <a:pt x="3" y="2"/>
                    <a:pt x="3" y="2"/>
                  </a:cubicBezTo>
                  <a:cubicBezTo>
                    <a:pt x="2" y="2"/>
                    <a:pt x="2" y="2"/>
                    <a:pt x="2" y="1"/>
                  </a:cubicBezTo>
                  <a:cubicBezTo>
                    <a:pt x="2" y="1"/>
                    <a:pt x="2" y="1"/>
                    <a:pt x="2" y="1"/>
                  </a:cubicBezTo>
                  <a:cubicBezTo>
                    <a:pt x="2" y="0"/>
                    <a:pt x="1" y="0"/>
                    <a:pt x="1" y="0"/>
                  </a:cubicBezTo>
                  <a:cubicBezTo>
                    <a:pt x="1" y="0"/>
                    <a:pt x="0" y="0"/>
                    <a:pt x="0" y="0"/>
                  </a:cubicBezTo>
                  <a:cubicBezTo>
                    <a:pt x="1" y="0"/>
                    <a:pt x="1" y="0"/>
                    <a:pt x="1" y="0"/>
                  </a:cubicBezTo>
                  <a:cubicBezTo>
                    <a:pt x="1" y="0"/>
                    <a:pt x="1" y="1"/>
                    <a:pt x="1" y="1"/>
                  </a:cubicBezTo>
                  <a:cubicBezTo>
                    <a:pt x="2" y="2"/>
                    <a:pt x="2" y="2"/>
                    <a:pt x="2" y="2"/>
                  </a:cubicBezTo>
                  <a:cubicBezTo>
                    <a:pt x="2" y="3"/>
                    <a:pt x="2" y="3"/>
                    <a:pt x="2" y="3"/>
                  </a:cubicBezTo>
                  <a:cubicBezTo>
                    <a:pt x="2" y="4"/>
                    <a:pt x="2" y="4"/>
                    <a:pt x="3" y="5"/>
                  </a:cubicBezTo>
                  <a:cubicBezTo>
                    <a:pt x="3" y="5"/>
                    <a:pt x="3" y="5"/>
                    <a:pt x="4" y="5"/>
                  </a:cubicBezTo>
                  <a:cubicBezTo>
                    <a:pt x="4" y="6"/>
                    <a:pt x="4" y="6"/>
                    <a:pt x="4" y="6"/>
                  </a:cubicBezTo>
                  <a:cubicBezTo>
                    <a:pt x="4" y="6"/>
                    <a:pt x="5" y="6"/>
                    <a:pt x="5" y="5"/>
                  </a:cubicBezTo>
                  <a:cubicBezTo>
                    <a:pt x="5" y="5"/>
                    <a:pt x="6" y="5"/>
                    <a:pt x="6" y="6"/>
                  </a:cubicBezTo>
                  <a:cubicBezTo>
                    <a:pt x="7" y="6"/>
                    <a:pt x="7" y="6"/>
                    <a:pt x="7" y="6"/>
                  </a:cubicBezTo>
                  <a:cubicBezTo>
                    <a:pt x="8" y="6"/>
                    <a:pt x="8" y="6"/>
                    <a:pt x="9" y="6"/>
                  </a:cubicBezTo>
                  <a:cubicBezTo>
                    <a:pt x="9" y="6"/>
                    <a:pt x="10" y="6"/>
                    <a:pt x="10" y="6"/>
                  </a:cubicBezTo>
                  <a:cubicBezTo>
                    <a:pt x="10" y="6"/>
                    <a:pt x="10" y="5"/>
                    <a:pt x="10" y="5"/>
                  </a:cubicBezTo>
                  <a:cubicBezTo>
                    <a:pt x="10" y="5"/>
                    <a:pt x="9" y="5"/>
                    <a:pt x="9" y="5"/>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42" name="Freeform 235"/>
            <p:cNvSpPr>
              <a:spLocks/>
            </p:cNvSpPr>
            <p:nvPr/>
          </p:nvSpPr>
          <p:spPr bwMode="auto">
            <a:xfrm>
              <a:off x="6307587" y="8045931"/>
              <a:ext cx="34010" cy="33113"/>
            </a:xfrm>
            <a:custGeom>
              <a:avLst/>
              <a:gdLst>
                <a:gd name="T0" fmla="*/ 1 w 2"/>
                <a:gd name="T1" fmla="*/ 2 h 2"/>
                <a:gd name="T2" fmla="*/ 1 w 2"/>
                <a:gd name="T3" fmla="*/ 2 h 2"/>
                <a:gd name="T4" fmla="*/ 2 w 2"/>
                <a:gd name="T5" fmla="*/ 2 h 2"/>
                <a:gd name="T6" fmla="*/ 2 w 2"/>
                <a:gd name="T7" fmla="*/ 1 h 2"/>
                <a:gd name="T8" fmla="*/ 2 w 2"/>
                <a:gd name="T9" fmla="*/ 1 h 2"/>
                <a:gd name="T10" fmla="*/ 2 w 2"/>
                <a:gd name="T11" fmla="*/ 0 h 2"/>
                <a:gd name="T12" fmla="*/ 1 w 2"/>
                <a:gd name="T13" fmla="*/ 0 h 2"/>
                <a:gd name="T14" fmla="*/ 1 w 2"/>
                <a:gd name="T15" fmla="*/ 0 h 2"/>
                <a:gd name="T16" fmla="*/ 1 w 2"/>
                <a:gd name="T17" fmla="*/ 1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2" y="2"/>
                    <a:pt x="2" y="2"/>
                    <a:pt x="2" y="2"/>
                  </a:cubicBezTo>
                  <a:cubicBezTo>
                    <a:pt x="2" y="2"/>
                    <a:pt x="2" y="2"/>
                    <a:pt x="2" y="1"/>
                  </a:cubicBezTo>
                  <a:cubicBezTo>
                    <a:pt x="2" y="1"/>
                    <a:pt x="2" y="1"/>
                    <a:pt x="2" y="1"/>
                  </a:cubicBezTo>
                  <a:cubicBezTo>
                    <a:pt x="2" y="1"/>
                    <a:pt x="2" y="0"/>
                    <a:pt x="2" y="0"/>
                  </a:cubicBezTo>
                  <a:cubicBezTo>
                    <a:pt x="2" y="0"/>
                    <a:pt x="2" y="0"/>
                    <a:pt x="1" y="0"/>
                  </a:cubicBezTo>
                  <a:cubicBezTo>
                    <a:pt x="1" y="0"/>
                    <a:pt x="1" y="0"/>
                    <a:pt x="1" y="0"/>
                  </a:cubicBezTo>
                  <a:cubicBezTo>
                    <a:pt x="0" y="0"/>
                    <a:pt x="1" y="1"/>
                    <a:pt x="1" y="1"/>
                  </a:cubicBezTo>
                  <a:cubicBezTo>
                    <a:pt x="1" y="1"/>
                    <a:pt x="0" y="1"/>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43" name="Freeform 236"/>
            <p:cNvSpPr>
              <a:spLocks/>
            </p:cNvSpPr>
            <p:nvPr/>
          </p:nvSpPr>
          <p:spPr bwMode="auto">
            <a:xfrm>
              <a:off x="11163759" y="4325453"/>
              <a:ext cx="529587" cy="404452"/>
            </a:xfrm>
            <a:custGeom>
              <a:avLst/>
              <a:gdLst>
                <a:gd name="T0" fmla="*/ 29 w 32"/>
                <a:gd name="T1" fmla="*/ 3 h 25"/>
                <a:gd name="T2" fmla="*/ 28 w 32"/>
                <a:gd name="T3" fmla="*/ 2 h 25"/>
                <a:gd name="T4" fmla="*/ 26 w 32"/>
                <a:gd name="T5" fmla="*/ 4 h 25"/>
                <a:gd name="T6" fmla="*/ 24 w 32"/>
                <a:gd name="T7" fmla="*/ 3 h 25"/>
                <a:gd name="T8" fmla="*/ 23 w 32"/>
                <a:gd name="T9" fmla="*/ 1 h 25"/>
                <a:gd name="T10" fmla="*/ 22 w 32"/>
                <a:gd name="T11" fmla="*/ 0 h 25"/>
                <a:gd name="T12" fmla="*/ 20 w 32"/>
                <a:gd name="T13" fmla="*/ 0 h 25"/>
                <a:gd name="T14" fmla="*/ 20 w 32"/>
                <a:gd name="T15" fmla="*/ 1 h 25"/>
                <a:gd name="T16" fmla="*/ 18 w 32"/>
                <a:gd name="T17" fmla="*/ 3 h 25"/>
                <a:gd name="T18" fmla="*/ 16 w 32"/>
                <a:gd name="T19" fmla="*/ 3 h 25"/>
                <a:gd name="T20" fmla="*/ 15 w 32"/>
                <a:gd name="T21" fmla="*/ 3 h 25"/>
                <a:gd name="T22" fmla="*/ 13 w 32"/>
                <a:gd name="T23" fmla="*/ 3 h 25"/>
                <a:gd name="T24" fmla="*/ 12 w 32"/>
                <a:gd name="T25" fmla="*/ 2 h 25"/>
                <a:gd name="T26" fmla="*/ 11 w 32"/>
                <a:gd name="T27" fmla="*/ 2 h 25"/>
                <a:gd name="T28" fmla="*/ 10 w 32"/>
                <a:gd name="T29" fmla="*/ 3 h 25"/>
                <a:gd name="T30" fmla="*/ 8 w 32"/>
                <a:gd name="T31" fmla="*/ 4 h 25"/>
                <a:gd name="T32" fmla="*/ 7 w 32"/>
                <a:gd name="T33" fmla="*/ 6 h 25"/>
                <a:gd name="T34" fmla="*/ 6 w 32"/>
                <a:gd name="T35" fmla="*/ 6 h 25"/>
                <a:gd name="T36" fmla="*/ 5 w 32"/>
                <a:gd name="T37" fmla="*/ 8 h 25"/>
                <a:gd name="T38" fmla="*/ 4 w 32"/>
                <a:gd name="T39" fmla="*/ 8 h 25"/>
                <a:gd name="T40" fmla="*/ 2 w 32"/>
                <a:gd name="T41" fmla="*/ 8 h 25"/>
                <a:gd name="T42" fmla="*/ 1 w 32"/>
                <a:gd name="T43" fmla="*/ 8 h 25"/>
                <a:gd name="T44" fmla="*/ 1 w 32"/>
                <a:gd name="T45" fmla="*/ 11 h 25"/>
                <a:gd name="T46" fmla="*/ 1 w 32"/>
                <a:gd name="T47" fmla="*/ 13 h 25"/>
                <a:gd name="T48" fmla="*/ 1 w 32"/>
                <a:gd name="T49" fmla="*/ 16 h 25"/>
                <a:gd name="T50" fmla="*/ 1 w 32"/>
                <a:gd name="T51" fmla="*/ 18 h 25"/>
                <a:gd name="T52" fmla="*/ 3 w 32"/>
                <a:gd name="T53" fmla="*/ 19 h 25"/>
                <a:gd name="T54" fmla="*/ 4 w 32"/>
                <a:gd name="T55" fmla="*/ 20 h 25"/>
                <a:gd name="T56" fmla="*/ 3 w 32"/>
                <a:gd name="T57" fmla="*/ 23 h 25"/>
                <a:gd name="T58" fmla="*/ 4 w 32"/>
                <a:gd name="T59" fmla="*/ 24 h 25"/>
                <a:gd name="T60" fmla="*/ 7 w 32"/>
                <a:gd name="T61" fmla="*/ 25 h 25"/>
                <a:gd name="T62" fmla="*/ 10 w 32"/>
                <a:gd name="T63" fmla="*/ 25 h 25"/>
                <a:gd name="T64" fmla="*/ 13 w 32"/>
                <a:gd name="T65" fmla="*/ 25 h 25"/>
                <a:gd name="T66" fmla="*/ 16 w 32"/>
                <a:gd name="T67" fmla="*/ 24 h 25"/>
                <a:gd name="T68" fmla="*/ 16 w 32"/>
                <a:gd name="T69" fmla="*/ 21 h 25"/>
                <a:gd name="T70" fmla="*/ 17 w 32"/>
                <a:gd name="T71" fmla="*/ 20 h 25"/>
                <a:gd name="T72" fmla="*/ 19 w 32"/>
                <a:gd name="T73" fmla="*/ 19 h 25"/>
                <a:gd name="T74" fmla="*/ 21 w 32"/>
                <a:gd name="T75" fmla="*/ 18 h 25"/>
                <a:gd name="T76" fmla="*/ 22 w 32"/>
                <a:gd name="T77" fmla="*/ 19 h 25"/>
                <a:gd name="T78" fmla="*/ 22 w 32"/>
                <a:gd name="T79" fmla="*/ 16 h 25"/>
                <a:gd name="T80" fmla="*/ 23 w 32"/>
                <a:gd name="T81" fmla="*/ 12 h 25"/>
                <a:gd name="T82" fmla="*/ 26 w 32"/>
                <a:gd name="T83" fmla="*/ 12 h 25"/>
                <a:gd name="T84" fmla="*/ 27 w 32"/>
                <a:gd name="T85" fmla="*/ 9 h 25"/>
                <a:gd name="T86" fmla="*/ 25 w 32"/>
                <a:gd name="T87" fmla="*/ 6 h 25"/>
                <a:gd name="T88" fmla="*/ 27 w 32"/>
                <a:gd name="T89" fmla="*/ 4 h 25"/>
                <a:gd name="T90" fmla="*/ 30 w 32"/>
                <a:gd name="T91" fmla="*/ 4 h 25"/>
                <a:gd name="T92" fmla="*/ 32 w 32"/>
                <a:gd name="T93" fmla="*/ 3 h 25"/>
                <a:gd name="T94" fmla="*/ 30 w 32"/>
                <a:gd name="T9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25">
                  <a:moveTo>
                    <a:pt x="30" y="3"/>
                  </a:moveTo>
                  <a:cubicBezTo>
                    <a:pt x="30" y="3"/>
                    <a:pt x="29" y="3"/>
                    <a:pt x="29" y="3"/>
                  </a:cubicBezTo>
                  <a:cubicBezTo>
                    <a:pt x="29" y="2"/>
                    <a:pt x="29" y="2"/>
                    <a:pt x="29" y="2"/>
                  </a:cubicBezTo>
                  <a:cubicBezTo>
                    <a:pt x="28" y="2"/>
                    <a:pt x="28" y="2"/>
                    <a:pt x="28" y="2"/>
                  </a:cubicBezTo>
                  <a:cubicBezTo>
                    <a:pt x="27" y="2"/>
                    <a:pt x="27" y="3"/>
                    <a:pt x="27" y="3"/>
                  </a:cubicBezTo>
                  <a:cubicBezTo>
                    <a:pt x="26" y="3"/>
                    <a:pt x="26" y="4"/>
                    <a:pt x="26" y="4"/>
                  </a:cubicBezTo>
                  <a:cubicBezTo>
                    <a:pt x="25" y="4"/>
                    <a:pt x="25" y="5"/>
                    <a:pt x="24" y="4"/>
                  </a:cubicBezTo>
                  <a:cubicBezTo>
                    <a:pt x="24" y="4"/>
                    <a:pt x="24" y="4"/>
                    <a:pt x="24" y="3"/>
                  </a:cubicBezTo>
                  <a:cubicBezTo>
                    <a:pt x="23" y="3"/>
                    <a:pt x="24" y="2"/>
                    <a:pt x="24" y="2"/>
                  </a:cubicBezTo>
                  <a:cubicBezTo>
                    <a:pt x="23" y="1"/>
                    <a:pt x="23" y="1"/>
                    <a:pt x="23" y="1"/>
                  </a:cubicBezTo>
                  <a:cubicBezTo>
                    <a:pt x="23" y="1"/>
                    <a:pt x="23" y="1"/>
                    <a:pt x="22" y="0"/>
                  </a:cubicBezTo>
                  <a:cubicBezTo>
                    <a:pt x="22" y="0"/>
                    <a:pt x="22" y="0"/>
                    <a:pt x="22" y="0"/>
                  </a:cubicBezTo>
                  <a:cubicBezTo>
                    <a:pt x="21" y="0"/>
                    <a:pt x="21" y="0"/>
                    <a:pt x="21" y="0"/>
                  </a:cubicBezTo>
                  <a:cubicBezTo>
                    <a:pt x="20" y="0"/>
                    <a:pt x="20" y="0"/>
                    <a:pt x="20" y="0"/>
                  </a:cubicBezTo>
                  <a:cubicBezTo>
                    <a:pt x="20" y="0"/>
                    <a:pt x="20" y="0"/>
                    <a:pt x="20" y="1"/>
                  </a:cubicBezTo>
                  <a:cubicBezTo>
                    <a:pt x="20" y="1"/>
                    <a:pt x="20" y="1"/>
                    <a:pt x="20" y="1"/>
                  </a:cubicBezTo>
                  <a:cubicBezTo>
                    <a:pt x="20" y="2"/>
                    <a:pt x="19" y="2"/>
                    <a:pt x="19" y="3"/>
                  </a:cubicBezTo>
                  <a:cubicBezTo>
                    <a:pt x="18" y="3"/>
                    <a:pt x="18" y="3"/>
                    <a:pt x="18" y="3"/>
                  </a:cubicBezTo>
                  <a:cubicBezTo>
                    <a:pt x="17" y="3"/>
                    <a:pt x="17" y="3"/>
                    <a:pt x="17" y="3"/>
                  </a:cubicBezTo>
                  <a:cubicBezTo>
                    <a:pt x="17" y="3"/>
                    <a:pt x="16" y="3"/>
                    <a:pt x="16" y="3"/>
                  </a:cubicBezTo>
                  <a:cubicBezTo>
                    <a:pt x="16" y="3"/>
                    <a:pt x="16" y="3"/>
                    <a:pt x="16" y="3"/>
                  </a:cubicBezTo>
                  <a:cubicBezTo>
                    <a:pt x="15" y="3"/>
                    <a:pt x="15" y="3"/>
                    <a:pt x="15" y="3"/>
                  </a:cubicBezTo>
                  <a:cubicBezTo>
                    <a:pt x="14" y="3"/>
                    <a:pt x="14" y="3"/>
                    <a:pt x="14" y="3"/>
                  </a:cubicBezTo>
                  <a:cubicBezTo>
                    <a:pt x="14" y="3"/>
                    <a:pt x="14" y="3"/>
                    <a:pt x="13" y="3"/>
                  </a:cubicBezTo>
                  <a:cubicBezTo>
                    <a:pt x="13" y="3"/>
                    <a:pt x="13" y="2"/>
                    <a:pt x="13" y="2"/>
                  </a:cubicBezTo>
                  <a:cubicBezTo>
                    <a:pt x="12" y="2"/>
                    <a:pt x="12" y="2"/>
                    <a:pt x="12" y="2"/>
                  </a:cubicBezTo>
                  <a:cubicBezTo>
                    <a:pt x="12" y="2"/>
                    <a:pt x="12" y="2"/>
                    <a:pt x="12" y="2"/>
                  </a:cubicBezTo>
                  <a:cubicBezTo>
                    <a:pt x="11" y="2"/>
                    <a:pt x="11" y="2"/>
                    <a:pt x="11" y="2"/>
                  </a:cubicBezTo>
                  <a:cubicBezTo>
                    <a:pt x="11" y="2"/>
                    <a:pt x="11" y="2"/>
                    <a:pt x="10" y="2"/>
                  </a:cubicBezTo>
                  <a:cubicBezTo>
                    <a:pt x="10" y="2"/>
                    <a:pt x="10" y="2"/>
                    <a:pt x="10" y="3"/>
                  </a:cubicBezTo>
                  <a:cubicBezTo>
                    <a:pt x="9" y="3"/>
                    <a:pt x="9" y="3"/>
                    <a:pt x="9" y="3"/>
                  </a:cubicBezTo>
                  <a:cubicBezTo>
                    <a:pt x="8" y="3"/>
                    <a:pt x="8" y="3"/>
                    <a:pt x="8" y="4"/>
                  </a:cubicBezTo>
                  <a:cubicBezTo>
                    <a:pt x="8" y="4"/>
                    <a:pt x="8" y="5"/>
                    <a:pt x="8" y="5"/>
                  </a:cubicBezTo>
                  <a:cubicBezTo>
                    <a:pt x="8" y="6"/>
                    <a:pt x="8" y="6"/>
                    <a:pt x="7" y="6"/>
                  </a:cubicBezTo>
                  <a:cubicBezTo>
                    <a:pt x="7" y="6"/>
                    <a:pt x="7" y="6"/>
                    <a:pt x="7" y="6"/>
                  </a:cubicBezTo>
                  <a:cubicBezTo>
                    <a:pt x="6" y="6"/>
                    <a:pt x="6" y="6"/>
                    <a:pt x="6" y="6"/>
                  </a:cubicBezTo>
                  <a:cubicBezTo>
                    <a:pt x="6" y="7"/>
                    <a:pt x="5" y="6"/>
                    <a:pt x="5" y="7"/>
                  </a:cubicBezTo>
                  <a:cubicBezTo>
                    <a:pt x="5" y="7"/>
                    <a:pt x="5" y="8"/>
                    <a:pt x="5" y="8"/>
                  </a:cubicBezTo>
                  <a:cubicBezTo>
                    <a:pt x="5" y="8"/>
                    <a:pt x="5" y="8"/>
                    <a:pt x="4" y="8"/>
                  </a:cubicBezTo>
                  <a:cubicBezTo>
                    <a:pt x="4" y="8"/>
                    <a:pt x="4" y="8"/>
                    <a:pt x="4" y="8"/>
                  </a:cubicBezTo>
                  <a:cubicBezTo>
                    <a:pt x="3" y="9"/>
                    <a:pt x="3" y="8"/>
                    <a:pt x="3" y="8"/>
                  </a:cubicBezTo>
                  <a:cubicBezTo>
                    <a:pt x="2" y="8"/>
                    <a:pt x="2" y="8"/>
                    <a:pt x="2" y="8"/>
                  </a:cubicBezTo>
                  <a:cubicBezTo>
                    <a:pt x="1" y="8"/>
                    <a:pt x="1" y="8"/>
                    <a:pt x="1" y="8"/>
                  </a:cubicBezTo>
                  <a:cubicBezTo>
                    <a:pt x="1" y="8"/>
                    <a:pt x="1" y="8"/>
                    <a:pt x="1" y="8"/>
                  </a:cubicBezTo>
                  <a:cubicBezTo>
                    <a:pt x="1" y="8"/>
                    <a:pt x="1" y="9"/>
                    <a:pt x="1" y="9"/>
                  </a:cubicBezTo>
                  <a:cubicBezTo>
                    <a:pt x="1" y="10"/>
                    <a:pt x="1" y="10"/>
                    <a:pt x="1" y="11"/>
                  </a:cubicBezTo>
                  <a:cubicBezTo>
                    <a:pt x="1" y="12"/>
                    <a:pt x="1" y="12"/>
                    <a:pt x="1" y="12"/>
                  </a:cubicBezTo>
                  <a:cubicBezTo>
                    <a:pt x="1" y="13"/>
                    <a:pt x="1" y="13"/>
                    <a:pt x="1" y="13"/>
                  </a:cubicBezTo>
                  <a:cubicBezTo>
                    <a:pt x="1" y="14"/>
                    <a:pt x="0" y="14"/>
                    <a:pt x="1" y="15"/>
                  </a:cubicBezTo>
                  <a:cubicBezTo>
                    <a:pt x="1" y="15"/>
                    <a:pt x="1" y="15"/>
                    <a:pt x="1" y="16"/>
                  </a:cubicBezTo>
                  <a:cubicBezTo>
                    <a:pt x="1" y="16"/>
                    <a:pt x="2" y="17"/>
                    <a:pt x="2" y="17"/>
                  </a:cubicBezTo>
                  <a:cubicBezTo>
                    <a:pt x="2" y="18"/>
                    <a:pt x="1" y="18"/>
                    <a:pt x="1" y="18"/>
                  </a:cubicBezTo>
                  <a:cubicBezTo>
                    <a:pt x="2" y="19"/>
                    <a:pt x="2" y="19"/>
                    <a:pt x="2" y="19"/>
                  </a:cubicBezTo>
                  <a:cubicBezTo>
                    <a:pt x="2" y="19"/>
                    <a:pt x="2" y="19"/>
                    <a:pt x="3" y="19"/>
                  </a:cubicBezTo>
                  <a:cubicBezTo>
                    <a:pt x="3" y="19"/>
                    <a:pt x="4" y="19"/>
                    <a:pt x="4" y="19"/>
                  </a:cubicBezTo>
                  <a:cubicBezTo>
                    <a:pt x="4" y="20"/>
                    <a:pt x="4" y="20"/>
                    <a:pt x="4" y="20"/>
                  </a:cubicBezTo>
                  <a:cubicBezTo>
                    <a:pt x="4" y="21"/>
                    <a:pt x="4" y="21"/>
                    <a:pt x="4" y="22"/>
                  </a:cubicBezTo>
                  <a:cubicBezTo>
                    <a:pt x="4" y="22"/>
                    <a:pt x="4" y="22"/>
                    <a:pt x="3" y="23"/>
                  </a:cubicBezTo>
                  <a:cubicBezTo>
                    <a:pt x="3" y="23"/>
                    <a:pt x="3" y="23"/>
                    <a:pt x="3" y="24"/>
                  </a:cubicBezTo>
                  <a:cubicBezTo>
                    <a:pt x="4" y="24"/>
                    <a:pt x="4" y="24"/>
                    <a:pt x="4" y="24"/>
                  </a:cubicBezTo>
                  <a:cubicBezTo>
                    <a:pt x="4" y="24"/>
                    <a:pt x="5" y="24"/>
                    <a:pt x="5" y="24"/>
                  </a:cubicBezTo>
                  <a:cubicBezTo>
                    <a:pt x="6" y="24"/>
                    <a:pt x="6" y="25"/>
                    <a:pt x="7" y="25"/>
                  </a:cubicBezTo>
                  <a:cubicBezTo>
                    <a:pt x="7" y="25"/>
                    <a:pt x="8" y="25"/>
                    <a:pt x="8" y="25"/>
                  </a:cubicBezTo>
                  <a:cubicBezTo>
                    <a:pt x="9" y="25"/>
                    <a:pt x="10" y="25"/>
                    <a:pt x="10" y="25"/>
                  </a:cubicBezTo>
                  <a:cubicBezTo>
                    <a:pt x="11" y="25"/>
                    <a:pt x="11" y="25"/>
                    <a:pt x="11" y="25"/>
                  </a:cubicBezTo>
                  <a:cubicBezTo>
                    <a:pt x="12" y="25"/>
                    <a:pt x="12" y="25"/>
                    <a:pt x="13" y="25"/>
                  </a:cubicBezTo>
                  <a:cubicBezTo>
                    <a:pt x="14" y="25"/>
                    <a:pt x="14" y="25"/>
                    <a:pt x="14" y="25"/>
                  </a:cubicBezTo>
                  <a:cubicBezTo>
                    <a:pt x="15" y="25"/>
                    <a:pt x="15" y="24"/>
                    <a:pt x="16" y="24"/>
                  </a:cubicBezTo>
                  <a:cubicBezTo>
                    <a:pt x="16" y="23"/>
                    <a:pt x="16" y="23"/>
                    <a:pt x="16" y="22"/>
                  </a:cubicBezTo>
                  <a:cubicBezTo>
                    <a:pt x="16" y="22"/>
                    <a:pt x="16" y="22"/>
                    <a:pt x="16" y="21"/>
                  </a:cubicBezTo>
                  <a:cubicBezTo>
                    <a:pt x="16" y="21"/>
                    <a:pt x="16" y="20"/>
                    <a:pt x="16" y="20"/>
                  </a:cubicBezTo>
                  <a:cubicBezTo>
                    <a:pt x="17" y="20"/>
                    <a:pt x="17" y="20"/>
                    <a:pt x="17" y="20"/>
                  </a:cubicBezTo>
                  <a:cubicBezTo>
                    <a:pt x="18" y="20"/>
                    <a:pt x="18" y="20"/>
                    <a:pt x="18" y="20"/>
                  </a:cubicBezTo>
                  <a:cubicBezTo>
                    <a:pt x="19" y="20"/>
                    <a:pt x="18" y="19"/>
                    <a:pt x="19" y="19"/>
                  </a:cubicBezTo>
                  <a:cubicBezTo>
                    <a:pt x="19" y="18"/>
                    <a:pt x="20" y="18"/>
                    <a:pt x="20" y="18"/>
                  </a:cubicBezTo>
                  <a:cubicBezTo>
                    <a:pt x="20" y="18"/>
                    <a:pt x="21" y="18"/>
                    <a:pt x="21" y="18"/>
                  </a:cubicBezTo>
                  <a:cubicBezTo>
                    <a:pt x="21" y="18"/>
                    <a:pt x="21" y="19"/>
                    <a:pt x="22" y="19"/>
                  </a:cubicBezTo>
                  <a:cubicBezTo>
                    <a:pt x="22" y="19"/>
                    <a:pt x="22" y="19"/>
                    <a:pt x="22" y="19"/>
                  </a:cubicBezTo>
                  <a:cubicBezTo>
                    <a:pt x="23" y="18"/>
                    <a:pt x="23" y="18"/>
                    <a:pt x="22" y="17"/>
                  </a:cubicBezTo>
                  <a:cubicBezTo>
                    <a:pt x="22" y="17"/>
                    <a:pt x="22" y="16"/>
                    <a:pt x="22" y="16"/>
                  </a:cubicBezTo>
                  <a:cubicBezTo>
                    <a:pt x="22" y="15"/>
                    <a:pt x="22" y="15"/>
                    <a:pt x="23" y="15"/>
                  </a:cubicBezTo>
                  <a:cubicBezTo>
                    <a:pt x="23" y="14"/>
                    <a:pt x="23" y="13"/>
                    <a:pt x="23" y="12"/>
                  </a:cubicBezTo>
                  <a:cubicBezTo>
                    <a:pt x="24" y="12"/>
                    <a:pt x="24" y="12"/>
                    <a:pt x="24" y="12"/>
                  </a:cubicBezTo>
                  <a:cubicBezTo>
                    <a:pt x="25" y="12"/>
                    <a:pt x="25" y="12"/>
                    <a:pt x="26" y="12"/>
                  </a:cubicBezTo>
                  <a:cubicBezTo>
                    <a:pt x="26" y="12"/>
                    <a:pt x="27" y="12"/>
                    <a:pt x="27" y="12"/>
                  </a:cubicBezTo>
                  <a:cubicBezTo>
                    <a:pt x="28" y="11"/>
                    <a:pt x="27" y="10"/>
                    <a:pt x="27" y="9"/>
                  </a:cubicBezTo>
                  <a:cubicBezTo>
                    <a:pt x="26" y="8"/>
                    <a:pt x="26" y="8"/>
                    <a:pt x="26" y="8"/>
                  </a:cubicBezTo>
                  <a:cubicBezTo>
                    <a:pt x="25" y="7"/>
                    <a:pt x="25" y="7"/>
                    <a:pt x="25" y="6"/>
                  </a:cubicBezTo>
                  <a:cubicBezTo>
                    <a:pt x="25" y="6"/>
                    <a:pt x="25" y="5"/>
                    <a:pt x="26" y="5"/>
                  </a:cubicBezTo>
                  <a:cubicBezTo>
                    <a:pt x="26" y="5"/>
                    <a:pt x="27" y="4"/>
                    <a:pt x="27" y="4"/>
                  </a:cubicBezTo>
                  <a:cubicBezTo>
                    <a:pt x="28" y="4"/>
                    <a:pt x="28" y="4"/>
                    <a:pt x="29" y="4"/>
                  </a:cubicBezTo>
                  <a:cubicBezTo>
                    <a:pt x="29" y="4"/>
                    <a:pt x="30" y="4"/>
                    <a:pt x="30" y="4"/>
                  </a:cubicBezTo>
                  <a:cubicBezTo>
                    <a:pt x="31" y="4"/>
                    <a:pt x="31" y="3"/>
                    <a:pt x="31" y="3"/>
                  </a:cubicBezTo>
                  <a:cubicBezTo>
                    <a:pt x="32" y="3"/>
                    <a:pt x="32" y="3"/>
                    <a:pt x="32" y="3"/>
                  </a:cubicBezTo>
                  <a:cubicBezTo>
                    <a:pt x="31" y="3"/>
                    <a:pt x="31" y="3"/>
                    <a:pt x="31" y="3"/>
                  </a:cubicBezTo>
                  <a:cubicBezTo>
                    <a:pt x="31" y="3"/>
                    <a:pt x="31" y="3"/>
                    <a:pt x="30"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44" name="Freeform 237"/>
            <p:cNvSpPr>
              <a:spLocks/>
            </p:cNvSpPr>
            <p:nvPr/>
          </p:nvSpPr>
          <p:spPr bwMode="auto">
            <a:xfrm>
              <a:off x="8042107" y="4810321"/>
              <a:ext cx="512583" cy="596033"/>
            </a:xfrm>
            <a:custGeom>
              <a:avLst/>
              <a:gdLst>
                <a:gd name="T0" fmla="*/ 29 w 31"/>
                <a:gd name="T1" fmla="*/ 35 h 37"/>
                <a:gd name="T2" fmla="*/ 30 w 31"/>
                <a:gd name="T3" fmla="*/ 33 h 37"/>
                <a:gd name="T4" fmla="*/ 28 w 31"/>
                <a:gd name="T5" fmla="*/ 32 h 37"/>
                <a:gd name="T6" fmla="*/ 27 w 31"/>
                <a:gd name="T7" fmla="*/ 15 h 37"/>
                <a:gd name="T8" fmla="*/ 31 w 31"/>
                <a:gd name="T9" fmla="*/ 8 h 37"/>
                <a:gd name="T10" fmla="*/ 22 w 31"/>
                <a:gd name="T11" fmla="*/ 0 h 37"/>
                <a:gd name="T12" fmla="*/ 13 w 31"/>
                <a:gd name="T13" fmla="*/ 5 h 37"/>
                <a:gd name="T14" fmla="*/ 12 w 31"/>
                <a:gd name="T15" fmla="*/ 13 h 37"/>
                <a:gd name="T16" fmla="*/ 11 w 31"/>
                <a:gd name="T17" fmla="*/ 13 h 37"/>
                <a:gd name="T18" fmla="*/ 11 w 31"/>
                <a:gd name="T19" fmla="*/ 18 h 37"/>
                <a:gd name="T20" fmla="*/ 0 w 31"/>
                <a:gd name="T21" fmla="*/ 18 h 37"/>
                <a:gd name="T22" fmla="*/ 1 w 31"/>
                <a:gd name="T23" fmla="*/ 20 h 37"/>
                <a:gd name="T24" fmla="*/ 2 w 31"/>
                <a:gd name="T25" fmla="*/ 22 h 37"/>
                <a:gd name="T26" fmla="*/ 1 w 31"/>
                <a:gd name="T27" fmla="*/ 24 h 37"/>
                <a:gd name="T28" fmla="*/ 2 w 31"/>
                <a:gd name="T29" fmla="*/ 25 h 37"/>
                <a:gd name="T30" fmla="*/ 3 w 31"/>
                <a:gd name="T31" fmla="*/ 26 h 37"/>
                <a:gd name="T32" fmla="*/ 3 w 31"/>
                <a:gd name="T33" fmla="*/ 27 h 37"/>
                <a:gd name="T34" fmla="*/ 2 w 31"/>
                <a:gd name="T35" fmla="*/ 30 h 37"/>
                <a:gd name="T36" fmla="*/ 1 w 31"/>
                <a:gd name="T37" fmla="*/ 33 h 37"/>
                <a:gd name="T38" fmla="*/ 2 w 31"/>
                <a:gd name="T39" fmla="*/ 32 h 37"/>
                <a:gd name="T40" fmla="*/ 4 w 31"/>
                <a:gd name="T41" fmla="*/ 32 h 37"/>
                <a:gd name="T42" fmla="*/ 6 w 31"/>
                <a:gd name="T43" fmla="*/ 32 h 37"/>
                <a:gd name="T44" fmla="*/ 7 w 31"/>
                <a:gd name="T45" fmla="*/ 33 h 37"/>
                <a:gd name="T46" fmla="*/ 9 w 31"/>
                <a:gd name="T47" fmla="*/ 33 h 37"/>
                <a:gd name="T48" fmla="*/ 10 w 31"/>
                <a:gd name="T49" fmla="*/ 35 h 37"/>
                <a:gd name="T50" fmla="*/ 11 w 31"/>
                <a:gd name="T51" fmla="*/ 36 h 37"/>
                <a:gd name="T52" fmla="*/ 12 w 31"/>
                <a:gd name="T53" fmla="*/ 37 h 37"/>
                <a:gd name="T54" fmla="*/ 13 w 31"/>
                <a:gd name="T55" fmla="*/ 36 h 37"/>
                <a:gd name="T56" fmla="*/ 13 w 31"/>
                <a:gd name="T57" fmla="*/ 35 h 37"/>
                <a:gd name="T58" fmla="*/ 15 w 31"/>
                <a:gd name="T59" fmla="*/ 36 h 37"/>
                <a:gd name="T60" fmla="*/ 16 w 31"/>
                <a:gd name="T61" fmla="*/ 35 h 37"/>
                <a:gd name="T62" fmla="*/ 18 w 31"/>
                <a:gd name="T63" fmla="*/ 35 h 37"/>
                <a:gd name="T64" fmla="*/ 19 w 31"/>
                <a:gd name="T65" fmla="*/ 34 h 37"/>
                <a:gd name="T66" fmla="*/ 28 w 31"/>
                <a:gd name="T6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29" y="35"/>
                  </a:moveTo>
                  <a:cubicBezTo>
                    <a:pt x="29" y="35"/>
                    <a:pt x="29" y="35"/>
                    <a:pt x="29" y="35"/>
                  </a:cubicBezTo>
                  <a:cubicBezTo>
                    <a:pt x="29" y="35"/>
                    <a:pt x="29" y="34"/>
                    <a:pt x="29" y="34"/>
                  </a:cubicBezTo>
                  <a:cubicBezTo>
                    <a:pt x="29" y="34"/>
                    <a:pt x="30" y="34"/>
                    <a:pt x="30" y="33"/>
                  </a:cubicBezTo>
                  <a:cubicBezTo>
                    <a:pt x="30" y="33"/>
                    <a:pt x="29" y="33"/>
                    <a:pt x="29" y="32"/>
                  </a:cubicBezTo>
                  <a:cubicBezTo>
                    <a:pt x="29" y="32"/>
                    <a:pt x="29" y="32"/>
                    <a:pt x="28" y="32"/>
                  </a:cubicBezTo>
                  <a:cubicBezTo>
                    <a:pt x="28" y="24"/>
                    <a:pt x="28" y="24"/>
                    <a:pt x="28" y="24"/>
                  </a:cubicBezTo>
                  <a:cubicBezTo>
                    <a:pt x="27" y="15"/>
                    <a:pt x="27" y="15"/>
                    <a:pt x="27" y="15"/>
                  </a:cubicBezTo>
                  <a:cubicBezTo>
                    <a:pt x="27" y="8"/>
                    <a:pt x="27" y="8"/>
                    <a:pt x="27" y="8"/>
                  </a:cubicBezTo>
                  <a:cubicBezTo>
                    <a:pt x="31" y="8"/>
                    <a:pt x="31" y="8"/>
                    <a:pt x="31" y="8"/>
                  </a:cubicBezTo>
                  <a:cubicBezTo>
                    <a:pt x="31" y="8"/>
                    <a:pt x="31" y="8"/>
                    <a:pt x="31" y="8"/>
                  </a:cubicBezTo>
                  <a:cubicBezTo>
                    <a:pt x="22" y="0"/>
                    <a:pt x="22" y="0"/>
                    <a:pt x="22" y="0"/>
                  </a:cubicBezTo>
                  <a:cubicBezTo>
                    <a:pt x="22" y="5"/>
                    <a:pt x="22" y="5"/>
                    <a:pt x="22" y="5"/>
                  </a:cubicBezTo>
                  <a:cubicBezTo>
                    <a:pt x="13" y="5"/>
                    <a:pt x="13" y="5"/>
                    <a:pt x="13" y="5"/>
                  </a:cubicBezTo>
                  <a:cubicBezTo>
                    <a:pt x="13" y="12"/>
                    <a:pt x="13" y="12"/>
                    <a:pt x="13" y="12"/>
                  </a:cubicBezTo>
                  <a:cubicBezTo>
                    <a:pt x="13" y="12"/>
                    <a:pt x="13" y="13"/>
                    <a:pt x="12" y="13"/>
                  </a:cubicBezTo>
                  <a:cubicBezTo>
                    <a:pt x="12" y="13"/>
                    <a:pt x="12" y="13"/>
                    <a:pt x="11" y="13"/>
                  </a:cubicBezTo>
                  <a:cubicBezTo>
                    <a:pt x="11" y="13"/>
                    <a:pt x="11" y="13"/>
                    <a:pt x="11" y="13"/>
                  </a:cubicBezTo>
                  <a:cubicBezTo>
                    <a:pt x="10" y="14"/>
                    <a:pt x="10" y="14"/>
                    <a:pt x="11" y="15"/>
                  </a:cubicBezTo>
                  <a:cubicBezTo>
                    <a:pt x="11" y="18"/>
                    <a:pt x="11" y="18"/>
                    <a:pt x="11" y="18"/>
                  </a:cubicBezTo>
                  <a:cubicBezTo>
                    <a:pt x="0" y="18"/>
                    <a:pt x="0" y="18"/>
                    <a:pt x="0" y="18"/>
                  </a:cubicBezTo>
                  <a:cubicBezTo>
                    <a:pt x="0" y="18"/>
                    <a:pt x="0" y="18"/>
                    <a:pt x="0" y="18"/>
                  </a:cubicBezTo>
                  <a:cubicBezTo>
                    <a:pt x="0" y="19"/>
                    <a:pt x="0" y="19"/>
                    <a:pt x="0" y="19"/>
                  </a:cubicBezTo>
                  <a:cubicBezTo>
                    <a:pt x="1" y="19"/>
                    <a:pt x="1" y="20"/>
                    <a:pt x="1" y="20"/>
                  </a:cubicBezTo>
                  <a:cubicBezTo>
                    <a:pt x="1" y="20"/>
                    <a:pt x="1" y="20"/>
                    <a:pt x="2" y="20"/>
                  </a:cubicBezTo>
                  <a:cubicBezTo>
                    <a:pt x="2" y="21"/>
                    <a:pt x="2" y="21"/>
                    <a:pt x="2" y="22"/>
                  </a:cubicBezTo>
                  <a:cubicBezTo>
                    <a:pt x="2" y="22"/>
                    <a:pt x="2" y="23"/>
                    <a:pt x="2" y="23"/>
                  </a:cubicBezTo>
                  <a:cubicBezTo>
                    <a:pt x="2" y="23"/>
                    <a:pt x="1" y="23"/>
                    <a:pt x="1" y="24"/>
                  </a:cubicBezTo>
                  <a:cubicBezTo>
                    <a:pt x="1" y="24"/>
                    <a:pt x="1" y="24"/>
                    <a:pt x="2" y="25"/>
                  </a:cubicBezTo>
                  <a:cubicBezTo>
                    <a:pt x="2" y="25"/>
                    <a:pt x="2" y="25"/>
                    <a:pt x="2" y="25"/>
                  </a:cubicBezTo>
                  <a:cubicBezTo>
                    <a:pt x="2" y="25"/>
                    <a:pt x="2" y="25"/>
                    <a:pt x="2" y="25"/>
                  </a:cubicBezTo>
                  <a:cubicBezTo>
                    <a:pt x="2" y="26"/>
                    <a:pt x="3" y="26"/>
                    <a:pt x="3" y="26"/>
                  </a:cubicBezTo>
                  <a:cubicBezTo>
                    <a:pt x="3" y="26"/>
                    <a:pt x="3" y="26"/>
                    <a:pt x="3" y="27"/>
                  </a:cubicBezTo>
                  <a:cubicBezTo>
                    <a:pt x="2" y="27"/>
                    <a:pt x="3" y="27"/>
                    <a:pt x="3" y="27"/>
                  </a:cubicBezTo>
                  <a:cubicBezTo>
                    <a:pt x="3" y="28"/>
                    <a:pt x="3" y="28"/>
                    <a:pt x="3" y="29"/>
                  </a:cubicBezTo>
                  <a:cubicBezTo>
                    <a:pt x="3" y="29"/>
                    <a:pt x="2" y="30"/>
                    <a:pt x="2" y="30"/>
                  </a:cubicBezTo>
                  <a:cubicBezTo>
                    <a:pt x="2" y="31"/>
                    <a:pt x="2" y="31"/>
                    <a:pt x="2" y="31"/>
                  </a:cubicBezTo>
                  <a:cubicBezTo>
                    <a:pt x="2" y="32"/>
                    <a:pt x="1" y="32"/>
                    <a:pt x="1" y="33"/>
                  </a:cubicBezTo>
                  <a:cubicBezTo>
                    <a:pt x="1" y="33"/>
                    <a:pt x="1" y="33"/>
                    <a:pt x="1" y="33"/>
                  </a:cubicBezTo>
                  <a:cubicBezTo>
                    <a:pt x="2" y="33"/>
                    <a:pt x="2" y="32"/>
                    <a:pt x="2" y="32"/>
                  </a:cubicBezTo>
                  <a:cubicBezTo>
                    <a:pt x="2" y="32"/>
                    <a:pt x="3" y="32"/>
                    <a:pt x="3" y="32"/>
                  </a:cubicBezTo>
                  <a:cubicBezTo>
                    <a:pt x="3" y="32"/>
                    <a:pt x="4" y="32"/>
                    <a:pt x="4" y="32"/>
                  </a:cubicBezTo>
                  <a:cubicBezTo>
                    <a:pt x="4" y="31"/>
                    <a:pt x="4" y="31"/>
                    <a:pt x="5" y="31"/>
                  </a:cubicBezTo>
                  <a:cubicBezTo>
                    <a:pt x="5" y="31"/>
                    <a:pt x="5" y="31"/>
                    <a:pt x="6" y="32"/>
                  </a:cubicBezTo>
                  <a:cubicBezTo>
                    <a:pt x="6" y="32"/>
                    <a:pt x="7" y="31"/>
                    <a:pt x="7" y="32"/>
                  </a:cubicBezTo>
                  <a:cubicBezTo>
                    <a:pt x="7" y="32"/>
                    <a:pt x="7" y="32"/>
                    <a:pt x="7" y="33"/>
                  </a:cubicBezTo>
                  <a:cubicBezTo>
                    <a:pt x="8" y="33"/>
                    <a:pt x="8" y="33"/>
                    <a:pt x="8" y="33"/>
                  </a:cubicBezTo>
                  <a:cubicBezTo>
                    <a:pt x="9" y="33"/>
                    <a:pt x="9" y="33"/>
                    <a:pt x="9" y="33"/>
                  </a:cubicBezTo>
                  <a:cubicBezTo>
                    <a:pt x="9" y="34"/>
                    <a:pt x="9" y="34"/>
                    <a:pt x="9" y="34"/>
                  </a:cubicBezTo>
                  <a:cubicBezTo>
                    <a:pt x="9" y="35"/>
                    <a:pt x="10" y="34"/>
                    <a:pt x="10" y="35"/>
                  </a:cubicBezTo>
                  <a:cubicBezTo>
                    <a:pt x="10" y="35"/>
                    <a:pt x="10" y="35"/>
                    <a:pt x="10" y="35"/>
                  </a:cubicBezTo>
                  <a:cubicBezTo>
                    <a:pt x="10" y="36"/>
                    <a:pt x="11" y="36"/>
                    <a:pt x="11" y="36"/>
                  </a:cubicBezTo>
                  <a:cubicBezTo>
                    <a:pt x="11" y="36"/>
                    <a:pt x="11" y="37"/>
                    <a:pt x="12" y="37"/>
                  </a:cubicBezTo>
                  <a:cubicBezTo>
                    <a:pt x="12" y="37"/>
                    <a:pt x="12" y="37"/>
                    <a:pt x="12" y="37"/>
                  </a:cubicBezTo>
                  <a:cubicBezTo>
                    <a:pt x="12" y="37"/>
                    <a:pt x="13" y="37"/>
                    <a:pt x="13" y="37"/>
                  </a:cubicBezTo>
                  <a:cubicBezTo>
                    <a:pt x="13" y="36"/>
                    <a:pt x="13" y="36"/>
                    <a:pt x="13" y="36"/>
                  </a:cubicBezTo>
                  <a:cubicBezTo>
                    <a:pt x="13" y="35"/>
                    <a:pt x="13" y="35"/>
                    <a:pt x="13" y="35"/>
                  </a:cubicBezTo>
                  <a:cubicBezTo>
                    <a:pt x="13" y="35"/>
                    <a:pt x="13" y="35"/>
                    <a:pt x="13" y="35"/>
                  </a:cubicBezTo>
                  <a:cubicBezTo>
                    <a:pt x="14" y="35"/>
                    <a:pt x="14" y="35"/>
                    <a:pt x="14" y="35"/>
                  </a:cubicBezTo>
                  <a:cubicBezTo>
                    <a:pt x="15" y="35"/>
                    <a:pt x="14" y="36"/>
                    <a:pt x="15" y="36"/>
                  </a:cubicBezTo>
                  <a:cubicBezTo>
                    <a:pt x="15" y="36"/>
                    <a:pt x="15" y="36"/>
                    <a:pt x="15" y="35"/>
                  </a:cubicBezTo>
                  <a:cubicBezTo>
                    <a:pt x="16" y="35"/>
                    <a:pt x="16" y="35"/>
                    <a:pt x="16" y="35"/>
                  </a:cubicBezTo>
                  <a:cubicBezTo>
                    <a:pt x="16" y="35"/>
                    <a:pt x="17" y="35"/>
                    <a:pt x="17" y="35"/>
                  </a:cubicBezTo>
                  <a:cubicBezTo>
                    <a:pt x="17" y="35"/>
                    <a:pt x="17" y="35"/>
                    <a:pt x="18" y="35"/>
                  </a:cubicBezTo>
                  <a:cubicBezTo>
                    <a:pt x="18" y="35"/>
                    <a:pt x="18" y="35"/>
                    <a:pt x="18" y="35"/>
                  </a:cubicBezTo>
                  <a:cubicBezTo>
                    <a:pt x="19" y="35"/>
                    <a:pt x="19" y="34"/>
                    <a:pt x="19" y="34"/>
                  </a:cubicBezTo>
                  <a:cubicBezTo>
                    <a:pt x="19" y="34"/>
                    <a:pt x="20" y="35"/>
                    <a:pt x="20" y="35"/>
                  </a:cubicBezTo>
                  <a:cubicBezTo>
                    <a:pt x="28" y="35"/>
                    <a:pt x="28" y="35"/>
                    <a:pt x="28" y="35"/>
                  </a:cubicBezTo>
                  <a:cubicBezTo>
                    <a:pt x="29" y="35"/>
                    <a:pt x="29" y="35"/>
                    <a:pt x="29" y="35"/>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45" name="Rectangle 238"/>
            <p:cNvSpPr>
              <a:spLocks noChangeArrowheads="1"/>
            </p:cNvSpPr>
            <p:nvPr/>
          </p:nvSpPr>
          <p:spPr bwMode="auto">
            <a:xfrm>
              <a:off x="8389498" y="4810321"/>
              <a:ext cx="17006" cy="2366"/>
            </a:xfrm>
            <a:prstGeom prst="rect">
              <a:avLst/>
            </a:prstGeom>
            <a:solidFill>
              <a:schemeClr val="bg1">
                <a:lumMod val="65000"/>
              </a:schemeClr>
            </a:solidFill>
            <a:ln w="3175">
              <a:noFill/>
              <a:miter lim="800000"/>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46" name="Freeform 239"/>
            <p:cNvSpPr>
              <a:spLocks/>
            </p:cNvSpPr>
            <p:nvPr/>
          </p:nvSpPr>
          <p:spPr bwMode="auto">
            <a:xfrm>
              <a:off x="8389498" y="4810321"/>
              <a:ext cx="17006" cy="0"/>
            </a:xfrm>
            <a:custGeom>
              <a:avLst/>
              <a:gdLst>
                <a:gd name="T0" fmla="*/ 0 w 7"/>
                <a:gd name="T1" fmla="*/ 7 w 7"/>
                <a:gd name="T2" fmla="*/ 7 w 7"/>
                <a:gd name="T3" fmla="*/ 0 w 7"/>
              </a:gdLst>
              <a:ahLst/>
              <a:cxnLst>
                <a:cxn ang="0">
                  <a:pos x="T0" y="0"/>
                </a:cxn>
                <a:cxn ang="0">
                  <a:pos x="T1" y="0"/>
                </a:cxn>
                <a:cxn ang="0">
                  <a:pos x="T2" y="0"/>
                </a:cxn>
                <a:cxn ang="0">
                  <a:pos x="T3" y="0"/>
                </a:cxn>
              </a:cxnLst>
              <a:rect l="0" t="0" r="r" b="b"/>
              <a:pathLst>
                <a:path w="7">
                  <a:moveTo>
                    <a:pt x="0" y="0"/>
                  </a:moveTo>
                  <a:lnTo>
                    <a:pt x="7" y="0"/>
                  </a:lnTo>
                  <a:lnTo>
                    <a:pt x="7" y="0"/>
                  </a:lnTo>
                  <a:lnTo>
                    <a:pt x="0" y="0"/>
                  </a:ln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47" name="Freeform 240"/>
            <p:cNvSpPr>
              <a:spLocks/>
            </p:cNvSpPr>
            <p:nvPr/>
          </p:nvSpPr>
          <p:spPr bwMode="auto">
            <a:xfrm>
              <a:off x="9198454" y="5905414"/>
              <a:ext cx="313381" cy="418643"/>
            </a:xfrm>
            <a:custGeom>
              <a:avLst/>
              <a:gdLst>
                <a:gd name="T0" fmla="*/ 13 w 19"/>
                <a:gd name="T1" fmla="*/ 21 h 26"/>
                <a:gd name="T2" fmla="*/ 13 w 19"/>
                <a:gd name="T3" fmla="*/ 18 h 26"/>
                <a:gd name="T4" fmla="*/ 13 w 19"/>
                <a:gd name="T5" fmla="*/ 17 h 26"/>
                <a:gd name="T6" fmla="*/ 15 w 19"/>
                <a:gd name="T7" fmla="*/ 16 h 26"/>
                <a:gd name="T8" fmla="*/ 16 w 19"/>
                <a:gd name="T9" fmla="*/ 14 h 26"/>
                <a:gd name="T10" fmla="*/ 17 w 19"/>
                <a:gd name="T11" fmla="*/ 13 h 26"/>
                <a:gd name="T12" fmla="*/ 17 w 19"/>
                <a:gd name="T13" fmla="*/ 10 h 26"/>
                <a:gd name="T14" fmla="*/ 17 w 19"/>
                <a:gd name="T15" fmla="*/ 7 h 26"/>
                <a:gd name="T16" fmla="*/ 18 w 19"/>
                <a:gd name="T17" fmla="*/ 5 h 26"/>
                <a:gd name="T18" fmla="*/ 19 w 19"/>
                <a:gd name="T19" fmla="*/ 2 h 26"/>
                <a:gd name="T20" fmla="*/ 19 w 19"/>
                <a:gd name="T21" fmla="*/ 1 h 26"/>
                <a:gd name="T22" fmla="*/ 17 w 19"/>
                <a:gd name="T23" fmla="*/ 1 h 26"/>
                <a:gd name="T24" fmla="*/ 14 w 19"/>
                <a:gd name="T25" fmla="*/ 2 h 26"/>
                <a:gd name="T26" fmla="*/ 13 w 19"/>
                <a:gd name="T27" fmla="*/ 5 h 26"/>
                <a:gd name="T28" fmla="*/ 13 w 19"/>
                <a:gd name="T29" fmla="*/ 7 h 26"/>
                <a:gd name="T30" fmla="*/ 11 w 19"/>
                <a:gd name="T31" fmla="*/ 7 h 26"/>
                <a:gd name="T32" fmla="*/ 10 w 19"/>
                <a:gd name="T33" fmla="*/ 5 h 26"/>
                <a:gd name="T34" fmla="*/ 8 w 19"/>
                <a:gd name="T35" fmla="*/ 5 h 26"/>
                <a:gd name="T36" fmla="*/ 5 w 19"/>
                <a:gd name="T37" fmla="*/ 5 h 26"/>
                <a:gd name="T38" fmla="*/ 5 w 19"/>
                <a:gd name="T39" fmla="*/ 6 h 26"/>
                <a:gd name="T40" fmla="*/ 5 w 19"/>
                <a:gd name="T41" fmla="*/ 8 h 26"/>
                <a:gd name="T42" fmla="*/ 7 w 19"/>
                <a:gd name="T43" fmla="*/ 7 h 26"/>
                <a:gd name="T44" fmla="*/ 9 w 19"/>
                <a:gd name="T45" fmla="*/ 9 h 26"/>
                <a:gd name="T46" fmla="*/ 7 w 19"/>
                <a:gd name="T47" fmla="*/ 10 h 26"/>
                <a:gd name="T48" fmla="*/ 8 w 19"/>
                <a:gd name="T49" fmla="*/ 12 h 26"/>
                <a:gd name="T50" fmla="*/ 8 w 19"/>
                <a:gd name="T51" fmla="*/ 14 h 26"/>
                <a:gd name="T52" fmla="*/ 8 w 19"/>
                <a:gd name="T53" fmla="*/ 17 h 26"/>
                <a:gd name="T54" fmla="*/ 7 w 19"/>
                <a:gd name="T55" fmla="*/ 18 h 26"/>
                <a:gd name="T56" fmla="*/ 6 w 19"/>
                <a:gd name="T57" fmla="*/ 18 h 26"/>
                <a:gd name="T58" fmla="*/ 5 w 19"/>
                <a:gd name="T59" fmla="*/ 18 h 26"/>
                <a:gd name="T60" fmla="*/ 4 w 19"/>
                <a:gd name="T61" fmla="*/ 17 h 26"/>
                <a:gd name="T62" fmla="*/ 3 w 19"/>
                <a:gd name="T63" fmla="*/ 18 h 26"/>
                <a:gd name="T64" fmla="*/ 1 w 19"/>
                <a:gd name="T65" fmla="*/ 18 h 26"/>
                <a:gd name="T66" fmla="*/ 1 w 19"/>
                <a:gd name="T67" fmla="*/ 20 h 26"/>
                <a:gd name="T68" fmla="*/ 0 w 19"/>
                <a:gd name="T69" fmla="*/ 22 h 26"/>
                <a:gd name="T70" fmla="*/ 0 w 19"/>
                <a:gd name="T71" fmla="*/ 22 h 26"/>
                <a:gd name="T72" fmla="*/ 1 w 19"/>
                <a:gd name="T73" fmla="*/ 24 h 26"/>
                <a:gd name="T74" fmla="*/ 2 w 19"/>
                <a:gd name="T75" fmla="*/ 25 h 26"/>
                <a:gd name="T76" fmla="*/ 2 w 19"/>
                <a:gd name="T77" fmla="*/ 26 h 26"/>
                <a:gd name="T78" fmla="*/ 3 w 19"/>
                <a:gd name="T79" fmla="*/ 25 h 26"/>
                <a:gd name="T80" fmla="*/ 5 w 19"/>
                <a:gd name="T81" fmla="*/ 24 h 26"/>
                <a:gd name="T82" fmla="*/ 7 w 19"/>
                <a:gd name="T83" fmla="*/ 25 h 26"/>
                <a:gd name="T84" fmla="*/ 7 w 19"/>
                <a:gd name="T85" fmla="*/ 24 h 26"/>
                <a:gd name="T86" fmla="*/ 9 w 19"/>
                <a:gd name="T87" fmla="*/ 24 h 26"/>
                <a:gd name="T88" fmla="*/ 9 w 19"/>
                <a:gd name="T89" fmla="*/ 25 h 26"/>
                <a:gd name="T90" fmla="*/ 11 w 19"/>
                <a:gd name="T91" fmla="*/ 23 h 26"/>
                <a:gd name="T92" fmla="*/ 13 w 19"/>
                <a:gd name="T9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26">
                  <a:moveTo>
                    <a:pt x="13" y="21"/>
                  </a:moveTo>
                  <a:cubicBezTo>
                    <a:pt x="13" y="21"/>
                    <a:pt x="13" y="21"/>
                    <a:pt x="13" y="21"/>
                  </a:cubicBezTo>
                  <a:cubicBezTo>
                    <a:pt x="14" y="20"/>
                    <a:pt x="14" y="20"/>
                    <a:pt x="13" y="19"/>
                  </a:cubicBezTo>
                  <a:cubicBezTo>
                    <a:pt x="13" y="19"/>
                    <a:pt x="13" y="19"/>
                    <a:pt x="13" y="18"/>
                  </a:cubicBezTo>
                  <a:cubicBezTo>
                    <a:pt x="13" y="18"/>
                    <a:pt x="13" y="18"/>
                    <a:pt x="13" y="17"/>
                  </a:cubicBezTo>
                  <a:cubicBezTo>
                    <a:pt x="13" y="17"/>
                    <a:pt x="13" y="17"/>
                    <a:pt x="13" y="17"/>
                  </a:cubicBezTo>
                  <a:cubicBezTo>
                    <a:pt x="14" y="16"/>
                    <a:pt x="14" y="16"/>
                    <a:pt x="14" y="16"/>
                  </a:cubicBezTo>
                  <a:cubicBezTo>
                    <a:pt x="14" y="16"/>
                    <a:pt x="14" y="16"/>
                    <a:pt x="15" y="16"/>
                  </a:cubicBezTo>
                  <a:cubicBezTo>
                    <a:pt x="15" y="15"/>
                    <a:pt x="15" y="15"/>
                    <a:pt x="15" y="14"/>
                  </a:cubicBezTo>
                  <a:cubicBezTo>
                    <a:pt x="15" y="14"/>
                    <a:pt x="16" y="14"/>
                    <a:pt x="16" y="14"/>
                  </a:cubicBezTo>
                  <a:cubicBezTo>
                    <a:pt x="16" y="13"/>
                    <a:pt x="16" y="13"/>
                    <a:pt x="16" y="13"/>
                  </a:cubicBezTo>
                  <a:cubicBezTo>
                    <a:pt x="16" y="13"/>
                    <a:pt x="17" y="13"/>
                    <a:pt x="17" y="13"/>
                  </a:cubicBezTo>
                  <a:cubicBezTo>
                    <a:pt x="17" y="12"/>
                    <a:pt x="16" y="11"/>
                    <a:pt x="17" y="11"/>
                  </a:cubicBezTo>
                  <a:cubicBezTo>
                    <a:pt x="17" y="10"/>
                    <a:pt x="17" y="10"/>
                    <a:pt x="17" y="10"/>
                  </a:cubicBezTo>
                  <a:cubicBezTo>
                    <a:pt x="18" y="9"/>
                    <a:pt x="17" y="9"/>
                    <a:pt x="17" y="9"/>
                  </a:cubicBezTo>
                  <a:cubicBezTo>
                    <a:pt x="17" y="8"/>
                    <a:pt x="17" y="8"/>
                    <a:pt x="17" y="7"/>
                  </a:cubicBezTo>
                  <a:cubicBezTo>
                    <a:pt x="17" y="7"/>
                    <a:pt x="17" y="6"/>
                    <a:pt x="17" y="6"/>
                  </a:cubicBezTo>
                  <a:cubicBezTo>
                    <a:pt x="18" y="6"/>
                    <a:pt x="17" y="5"/>
                    <a:pt x="18" y="5"/>
                  </a:cubicBezTo>
                  <a:cubicBezTo>
                    <a:pt x="18" y="4"/>
                    <a:pt x="18" y="4"/>
                    <a:pt x="19" y="4"/>
                  </a:cubicBezTo>
                  <a:cubicBezTo>
                    <a:pt x="19" y="3"/>
                    <a:pt x="19" y="3"/>
                    <a:pt x="19" y="2"/>
                  </a:cubicBezTo>
                  <a:cubicBezTo>
                    <a:pt x="19" y="2"/>
                    <a:pt x="19" y="2"/>
                    <a:pt x="19" y="1"/>
                  </a:cubicBezTo>
                  <a:cubicBezTo>
                    <a:pt x="19" y="1"/>
                    <a:pt x="19" y="1"/>
                    <a:pt x="19" y="1"/>
                  </a:cubicBezTo>
                  <a:cubicBezTo>
                    <a:pt x="19" y="1"/>
                    <a:pt x="18" y="1"/>
                    <a:pt x="18" y="1"/>
                  </a:cubicBezTo>
                  <a:cubicBezTo>
                    <a:pt x="17" y="1"/>
                    <a:pt x="17" y="1"/>
                    <a:pt x="17" y="1"/>
                  </a:cubicBezTo>
                  <a:cubicBezTo>
                    <a:pt x="16" y="1"/>
                    <a:pt x="16" y="0"/>
                    <a:pt x="15" y="1"/>
                  </a:cubicBezTo>
                  <a:cubicBezTo>
                    <a:pt x="14" y="1"/>
                    <a:pt x="15" y="2"/>
                    <a:pt x="14" y="2"/>
                  </a:cubicBezTo>
                  <a:cubicBezTo>
                    <a:pt x="14" y="3"/>
                    <a:pt x="14" y="3"/>
                    <a:pt x="14" y="3"/>
                  </a:cubicBezTo>
                  <a:cubicBezTo>
                    <a:pt x="14" y="4"/>
                    <a:pt x="13" y="4"/>
                    <a:pt x="13" y="5"/>
                  </a:cubicBezTo>
                  <a:cubicBezTo>
                    <a:pt x="13" y="5"/>
                    <a:pt x="13" y="5"/>
                    <a:pt x="13" y="6"/>
                  </a:cubicBezTo>
                  <a:cubicBezTo>
                    <a:pt x="13" y="6"/>
                    <a:pt x="13" y="6"/>
                    <a:pt x="13" y="7"/>
                  </a:cubicBezTo>
                  <a:cubicBezTo>
                    <a:pt x="13" y="7"/>
                    <a:pt x="13" y="7"/>
                    <a:pt x="12" y="7"/>
                  </a:cubicBezTo>
                  <a:cubicBezTo>
                    <a:pt x="12" y="7"/>
                    <a:pt x="12" y="7"/>
                    <a:pt x="11" y="7"/>
                  </a:cubicBezTo>
                  <a:cubicBezTo>
                    <a:pt x="11" y="7"/>
                    <a:pt x="11" y="6"/>
                    <a:pt x="11" y="6"/>
                  </a:cubicBezTo>
                  <a:cubicBezTo>
                    <a:pt x="11" y="6"/>
                    <a:pt x="10" y="6"/>
                    <a:pt x="10" y="5"/>
                  </a:cubicBezTo>
                  <a:cubicBezTo>
                    <a:pt x="10" y="5"/>
                    <a:pt x="9" y="5"/>
                    <a:pt x="9" y="5"/>
                  </a:cubicBezTo>
                  <a:cubicBezTo>
                    <a:pt x="8" y="5"/>
                    <a:pt x="8" y="5"/>
                    <a:pt x="8" y="5"/>
                  </a:cubicBezTo>
                  <a:cubicBezTo>
                    <a:pt x="7" y="5"/>
                    <a:pt x="7" y="5"/>
                    <a:pt x="7" y="5"/>
                  </a:cubicBezTo>
                  <a:cubicBezTo>
                    <a:pt x="6" y="5"/>
                    <a:pt x="6" y="5"/>
                    <a:pt x="5" y="5"/>
                  </a:cubicBezTo>
                  <a:cubicBezTo>
                    <a:pt x="6" y="5"/>
                    <a:pt x="6" y="5"/>
                    <a:pt x="6" y="5"/>
                  </a:cubicBezTo>
                  <a:cubicBezTo>
                    <a:pt x="6" y="5"/>
                    <a:pt x="6" y="6"/>
                    <a:pt x="5" y="6"/>
                  </a:cubicBezTo>
                  <a:cubicBezTo>
                    <a:pt x="5" y="7"/>
                    <a:pt x="5" y="7"/>
                    <a:pt x="5" y="7"/>
                  </a:cubicBezTo>
                  <a:cubicBezTo>
                    <a:pt x="5" y="8"/>
                    <a:pt x="5" y="8"/>
                    <a:pt x="5" y="8"/>
                  </a:cubicBezTo>
                  <a:cubicBezTo>
                    <a:pt x="6" y="8"/>
                    <a:pt x="6" y="8"/>
                    <a:pt x="6" y="7"/>
                  </a:cubicBezTo>
                  <a:cubicBezTo>
                    <a:pt x="7" y="7"/>
                    <a:pt x="7" y="7"/>
                    <a:pt x="7" y="7"/>
                  </a:cubicBezTo>
                  <a:cubicBezTo>
                    <a:pt x="8" y="8"/>
                    <a:pt x="8" y="8"/>
                    <a:pt x="8" y="8"/>
                  </a:cubicBezTo>
                  <a:cubicBezTo>
                    <a:pt x="8" y="8"/>
                    <a:pt x="8" y="8"/>
                    <a:pt x="9" y="9"/>
                  </a:cubicBezTo>
                  <a:cubicBezTo>
                    <a:pt x="9" y="9"/>
                    <a:pt x="8" y="9"/>
                    <a:pt x="8" y="10"/>
                  </a:cubicBezTo>
                  <a:cubicBezTo>
                    <a:pt x="8" y="10"/>
                    <a:pt x="7" y="10"/>
                    <a:pt x="7" y="10"/>
                  </a:cubicBezTo>
                  <a:cubicBezTo>
                    <a:pt x="7" y="10"/>
                    <a:pt x="7" y="11"/>
                    <a:pt x="7" y="11"/>
                  </a:cubicBezTo>
                  <a:cubicBezTo>
                    <a:pt x="7" y="12"/>
                    <a:pt x="7" y="12"/>
                    <a:pt x="8" y="12"/>
                  </a:cubicBezTo>
                  <a:cubicBezTo>
                    <a:pt x="8" y="12"/>
                    <a:pt x="8" y="13"/>
                    <a:pt x="8" y="13"/>
                  </a:cubicBezTo>
                  <a:cubicBezTo>
                    <a:pt x="8" y="13"/>
                    <a:pt x="8" y="14"/>
                    <a:pt x="8" y="14"/>
                  </a:cubicBezTo>
                  <a:cubicBezTo>
                    <a:pt x="8" y="14"/>
                    <a:pt x="8" y="15"/>
                    <a:pt x="8" y="16"/>
                  </a:cubicBezTo>
                  <a:cubicBezTo>
                    <a:pt x="8" y="16"/>
                    <a:pt x="8" y="17"/>
                    <a:pt x="8" y="17"/>
                  </a:cubicBezTo>
                  <a:cubicBezTo>
                    <a:pt x="8" y="18"/>
                    <a:pt x="8" y="18"/>
                    <a:pt x="8" y="18"/>
                  </a:cubicBezTo>
                  <a:cubicBezTo>
                    <a:pt x="7" y="18"/>
                    <a:pt x="7" y="18"/>
                    <a:pt x="7" y="18"/>
                  </a:cubicBezTo>
                  <a:cubicBezTo>
                    <a:pt x="7" y="18"/>
                    <a:pt x="7" y="18"/>
                    <a:pt x="7" y="18"/>
                  </a:cubicBezTo>
                  <a:cubicBezTo>
                    <a:pt x="6" y="18"/>
                    <a:pt x="6" y="18"/>
                    <a:pt x="6" y="18"/>
                  </a:cubicBezTo>
                  <a:cubicBezTo>
                    <a:pt x="6" y="18"/>
                    <a:pt x="6" y="19"/>
                    <a:pt x="5" y="18"/>
                  </a:cubicBezTo>
                  <a:cubicBezTo>
                    <a:pt x="5" y="18"/>
                    <a:pt x="5" y="18"/>
                    <a:pt x="5" y="18"/>
                  </a:cubicBezTo>
                  <a:cubicBezTo>
                    <a:pt x="5" y="18"/>
                    <a:pt x="5" y="17"/>
                    <a:pt x="5" y="17"/>
                  </a:cubicBezTo>
                  <a:cubicBezTo>
                    <a:pt x="4" y="17"/>
                    <a:pt x="4" y="17"/>
                    <a:pt x="4" y="17"/>
                  </a:cubicBezTo>
                  <a:cubicBezTo>
                    <a:pt x="4" y="17"/>
                    <a:pt x="4" y="17"/>
                    <a:pt x="4" y="18"/>
                  </a:cubicBezTo>
                  <a:cubicBezTo>
                    <a:pt x="4" y="18"/>
                    <a:pt x="3" y="18"/>
                    <a:pt x="3" y="18"/>
                  </a:cubicBezTo>
                  <a:cubicBezTo>
                    <a:pt x="3" y="18"/>
                    <a:pt x="3" y="18"/>
                    <a:pt x="2" y="18"/>
                  </a:cubicBezTo>
                  <a:cubicBezTo>
                    <a:pt x="2" y="18"/>
                    <a:pt x="2" y="18"/>
                    <a:pt x="1" y="18"/>
                  </a:cubicBezTo>
                  <a:cubicBezTo>
                    <a:pt x="1" y="18"/>
                    <a:pt x="1" y="19"/>
                    <a:pt x="1" y="19"/>
                  </a:cubicBezTo>
                  <a:cubicBezTo>
                    <a:pt x="1" y="19"/>
                    <a:pt x="1" y="20"/>
                    <a:pt x="1" y="20"/>
                  </a:cubicBezTo>
                  <a:cubicBezTo>
                    <a:pt x="1" y="20"/>
                    <a:pt x="1" y="21"/>
                    <a:pt x="1" y="21"/>
                  </a:cubicBezTo>
                  <a:cubicBezTo>
                    <a:pt x="1" y="21"/>
                    <a:pt x="1" y="21"/>
                    <a:pt x="0" y="22"/>
                  </a:cubicBezTo>
                  <a:cubicBezTo>
                    <a:pt x="0" y="22"/>
                    <a:pt x="0" y="22"/>
                    <a:pt x="0" y="22"/>
                  </a:cubicBezTo>
                  <a:cubicBezTo>
                    <a:pt x="0" y="22"/>
                    <a:pt x="0" y="22"/>
                    <a:pt x="0" y="22"/>
                  </a:cubicBezTo>
                  <a:cubicBezTo>
                    <a:pt x="0" y="23"/>
                    <a:pt x="0" y="23"/>
                    <a:pt x="0" y="24"/>
                  </a:cubicBezTo>
                  <a:cubicBezTo>
                    <a:pt x="0" y="24"/>
                    <a:pt x="1" y="24"/>
                    <a:pt x="1" y="24"/>
                  </a:cubicBezTo>
                  <a:cubicBezTo>
                    <a:pt x="1" y="24"/>
                    <a:pt x="1" y="25"/>
                    <a:pt x="1" y="25"/>
                  </a:cubicBezTo>
                  <a:cubicBezTo>
                    <a:pt x="1" y="25"/>
                    <a:pt x="1" y="25"/>
                    <a:pt x="2" y="25"/>
                  </a:cubicBezTo>
                  <a:cubicBezTo>
                    <a:pt x="2" y="26"/>
                    <a:pt x="2" y="26"/>
                    <a:pt x="2" y="26"/>
                  </a:cubicBezTo>
                  <a:cubicBezTo>
                    <a:pt x="2" y="26"/>
                    <a:pt x="2" y="26"/>
                    <a:pt x="2" y="26"/>
                  </a:cubicBezTo>
                  <a:cubicBezTo>
                    <a:pt x="2" y="26"/>
                    <a:pt x="2" y="25"/>
                    <a:pt x="2" y="25"/>
                  </a:cubicBezTo>
                  <a:cubicBezTo>
                    <a:pt x="3" y="25"/>
                    <a:pt x="3" y="25"/>
                    <a:pt x="3" y="25"/>
                  </a:cubicBezTo>
                  <a:cubicBezTo>
                    <a:pt x="4" y="25"/>
                    <a:pt x="4" y="24"/>
                    <a:pt x="4" y="24"/>
                  </a:cubicBezTo>
                  <a:cubicBezTo>
                    <a:pt x="5" y="24"/>
                    <a:pt x="5" y="24"/>
                    <a:pt x="5" y="24"/>
                  </a:cubicBezTo>
                  <a:cubicBezTo>
                    <a:pt x="6" y="24"/>
                    <a:pt x="6" y="23"/>
                    <a:pt x="6" y="24"/>
                  </a:cubicBezTo>
                  <a:cubicBezTo>
                    <a:pt x="7" y="24"/>
                    <a:pt x="7" y="24"/>
                    <a:pt x="7" y="25"/>
                  </a:cubicBezTo>
                  <a:cubicBezTo>
                    <a:pt x="7" y="25"/>
                    <a:pt x="7" y="25"/>
                    <a:pt x="7" y="25"/>
                  </a:cubicBezTo>
                  <a:cubicBezTo>
                    <a:pt x="7" y="25"/>
                    <a:pt x="7" y="25"/>
                    <a:pt x="7" y="24"/>
                  </a:cubicBezTo>
                  <a:cubicBezTo>
                    <a:pt x="8" y="24"/>
                    <a:pt x="8" y="24"/>
                    <a:pt x="8" y="24"/>
                  </a:cubicBezTo>
                  <a:cubicBezTo>
                    <a:pt x="8" y="24"/>
                    <a:pt x="8" y="24"/>
                    <a:pt x="9" y="24"/>
                  </a:cubicBezTo>
                  <a:cubicBezTo>
                    <a:pt x="9" y="25"/>
                    <a:pt x="8" y="25"/>
                    <a:pt x="9" y="25"/>
                  </a:cubicBezTo>
                  <a:cubicBezTo>
                    <a:pt x="9" y="25"/>
                    <a:pt x="9" y="25"/>
                    <a:pt x="9" y="25"/>
                  </a:cubicBezTo>
                  <a:cubicBezTo>
                    <a:pt x="10" y="25"/>
                    <a:pt x="10" y="25"/>
                    <a:pt x="10" y="24"/>
                  </a:cubicBezTo>
                  <a:cubicBezTo>
                    <a:pt x="11" y="24"/>
                    <a:pt x="11" y="23"/>
                    <a:pt x="11" y="23"/>
                  </a:cubicBezTo>
                  <a:cubicBezTo>
                    <a:pt x="12" y="23"/>
                    <a:pt x="12" y="23"/>
                    <a:pt x="13" y="22"/>
                  </a:cubicBezTo>
                  <a:cubicBezTo>
                    <a:pt x="13" y="22"/>
                    <a:pt x="13" y="22"/>
                    <a:pt x="13" y="2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48" name="Freeform 241"/>
            <p:cNvSpPr>
              <a:spLocks/>
            </p:cNvSpPr>
            <p:nvPr/>
          </p:nvSpPr>
          <p:spPr bwMode="auto">
            <a:xfrm>
              <a:off x="9414663" y="5985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49" name="Freeform 242"/>
            <p:cNvSpPr>
              <a:spLocks/>
            </p:cNvSpPr>
            <p:nvPr/>
          </p:nvSpPr>
          <p:spPr bwMode="auto">
            <a:xfrm>
              <a:off x="8372492" y="5597937"/>
              <a:ext cx="264795" cy="290922"/>
            </a:xfrm>
            <a:custGeom>
              <a:avLst/>
              <a:gdLst>
                <a:gd name="T0" fmla="*/ 16 w 16"/>
                <a:gd name="T1" fmla="*/ 4 h 18"/>
                <a:gd name="T2" fmla="*/ 15 w 16"/>
                <a:gd name="T3" fmla="*/ 3 h 18"/>
                <a:gd name="T4" fmla="*/ 12 w 16"/>
                <a:gd name="T5" fmla="*/ 2 h 18"/>
                <a:gd name="T6" fmla="*/ 11 w 16"/>
                <a:gd name="T7" fmla="*/ 3 h 18"/>
                <a:gd name="T8" fmla="*/ 9 w 16"/>
                <a:gd name="T9" fmla="*/ 1 h 18"/>
                <a:gd name="T10" fmla="*/ 8 w 16"/>
                <a:gd name="T11" fmla="*/ 0 h 18"/>
                <a:gd name="T12" fmla="*/ 6 w 16"/>
                <a:gd name="T13" fmla="*/ 1 h 18"/>
                <a:gd name="T14" fmla="*/ 6 w 16"/>
                <a:gd name="T15" fmla="*/ 0 h 18"/>
                <a:gd name="T16" fmla="*/ 5 w 16"/>
                <a:gd name="T17" fmla="*/ 1 h 18"/>
                <a:gd name="T18" fmla="*/ 3 w 16"/>
                <a:gd name="T19" fmla="*/ 0 h 18"/>
                <a:gd name="T20" fmla="*/ 2 w 16"/>
                <a:gd name="T21" fmla="*/ 1 h 18"/>
                <a:gd name="T22" fmla="*/ 2 w 16"/>
                <a:gd name="T23" fmla="*/ 3 h 18"/>
                <a:gd name="T24" fmla="*/ 2 w 16"/>
                <a:gd name="T25" fmla="*/ 5 h 18"/>
                <a:gd name="T26" fmla="*/ 3 w 16"/>
                <a:gd name="T27" fmla="*/ 6 h 18"/>
                <a:gd name="T28" fmla="*/ 1 w 16"/>
                <a:gd name="T29" fmla="*/ 6 h 18"/>
                <a:gd name="T30" fmla="*/ 2 w 16"/>
                <a:gd name="T31" fmla="*/ 8 h 18"/>
                <a:gd name="T32" fmla="*/ 2 w 16"/>
                <a:gd name="T33" fmla="*/ 8 h 18"/>
                <a:gd name="T34" fmla="*/ 1 w 16"/>
                <a:gd name="T35" fmla="*/ 9 h 18"/>
                <a:gd name="T36" fmla="*/ 0 w 16"/>
                <a:gd name="T37" fmla="*/ 11 h 18"/>
                <a:gd name="T38" fmla="*/ 2 w 16"/>
                <a:gd name="T39" fmla="*/ 12 h 18"/>
                <a:gd name="T40" fmla="*/ 3 w 16"/>
                <a:gd name="T41" fmla="*/ 14 h 18"/>
                <a:gd name="T42" fmla="*/ 3 w 16"/>
                <a:gd name="T43" fmla="*/ 16 h 18"/>
                <a:gd name="T44" fmla="*/ 3 w 16"/>
                <a:gd name="T45" fmla="*/ 18 h 18"/>
                <a:gd name="T46" fmla="*/ 5 w 16"/>
                <a:gd name="T47" fmla="*/ 17 h 18"/>
                <a:gd name="T48" fmla="*/ 7 w 16"/>
                <a:gd name="T49" fmla="*/ 16 h 18"/>
                <a:gd name="T50" fmla="*/ 9 w 16"/>
                <a:gd name="T51" fmla="*/ 15 h 18"/>
                <a:gd name="T52" fmla="*/ 12 w 16"/>
                <a:gd name="T53" fmla="*/ 15 h 18"/>
                <a:gd name="T54" fmla="*/ 15 w 16"/>
                <a:gd name="T55" fmla="*/ 16 h 18"/>
                <a:gd name="T56" fmla="*/ 15 w 16"/>
                <a:gd name="T57" fmla="*/ 15 h 18"/>
                <a:gd name="T58" fmla="*/ 14 w 16"/>
                <a:gd name="T59" fmla="*/ 12 h 18"/>
                <a:gd name="T60" fmla="*/ 14 w 16"/>
                <a:gd name="T61" fmla="*/ 10 h 18"/>
                <a:gd name="T62" fmla="*/ 15 w 16"/>
                <a:gd name="T63" fmla="*/ 7 h 18"/>
                <a:gd name="T64" fmla="*/ 15 w 16"/>
                <a:gd name="T6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8">
                  <a:moveTo>
                    <a:pt x="15" y="5"/>
                  </a:moveTo>
                  <a:cubicBezTo>
                    <a:pt x="15" y="5"/>
                    <a:pt x="16" y="4"/>
                    <a:pt x="16" y="4"/>
                  </a:cubicBezTo>
                  <a:cubicBezTo>
                    <a:pt x="16" y="3"/>
                    <a:pt x="15" y="3"/>
                    <a:pt x="15" y="3"/>
                  </a:cubicBezTo>
                  <a:cubicBezTo>
                    <a:pt x="15" y="3"/>
                    <a:pt x="15" y="3"/>
                    <a:pt x="15" y="3"/>
                  </a:cubicBezTo>
                  <a:cubicBezTo>
                    <a:pt x="14" y="3"/>
                    <a:pt x="14" y="2"/>
                    <a:pt x="14" y="2"/>
                  </a:cubicBezTo>
                  <a:cubicBezTo>
                    <a:pt x="13" y="2"/>
                    <a:pt x="13" y="2"/>
                    <a:pt x="12" y="2"/>
                  </a:cubicBezTo>
                  <a:cubicBezTo>
                    <a:pt x="12" y="2"/>
                    <a:pt x="12" y="2"/>
                    <a:pt x="12" y="2"/>
                  </a:cubicBezTo>
                  <a:cubicBezTo>
                    <a:pt x="11" y="3"/>
                    <a:pt x="11" y="3"/>
                    <a:pt x="11" y="3"/>
                  </a:cubicBezTo>
                  <a:cubicBezTo>
                    <a:pt x="10" y="3"/>
                    <a:pt x="10" y="3"/>
                    <a:pt x="10" y="2"/>
                  </a:cubicBezTo>
                  <a:cubicBezTo>
                    <a:pt x="9" y="2"/>
                    <a:pt x="10" y="2"/>
                    <a:pt x="9" y="1"/>
                  </a:cubicBezTo>
                  <a:cubicBezTo>
                    <a:pt x="9" y="1"/>
                    <a:pt x="9" y="1"/>
                    <a:pt x="8" y="1"/>
                  </a:cubicBezTo>
                  <a:cubicBezTo>
                    <a:pt x="8" y="0"/>
                    <a:pt x="8" y="0"/>
                    <a:pt x="8" y="0"/>
                  </a:cubicBezTo>
                  <a:cubicBezTo>
                    <a:pt x="8" y="1"/>
                    <a:pt x="8" y="1"/>
                    <a:pt x="7" y="1"/>
                  </a:cubicBezTo>
                  <a:cubicBezTo>
                    <a:pt x="7" y="1"/>
                    <a:pt x="7" y="1"/>
                    <a:pt x="6" y="1"/>
                  </a:cubicBezTo>
                  <a:cubicBezTo>
                    <a:pt x="6" y="0"/>
                    <a:pt x="7" y="0"/>
                    <a:pt x="6" y="0"/>
                  </a:cubicBezTo>
                  <a:cubicBezTo>
                    <a:pt x="6" y="0"/>
                    <a:pt x="6" y="0"/>
                    <a:pt x="6" y="0"/>
                  </a:cubicBezTo>
                  <a:cubicBezTo>
                    <a:pt x="6" y="0"/>
                    <a:pt x="6" y="0"/>
                    <a:pt x="5" y="0"/>
                  </a:cubicBezTo>
                  <a:cubicBezTo>
                    <a:pt x="5" y="0"/>
                    <a:pt x="5" y="1"/>
                    <a:pt x="5" y="1"/>
                  </a:cubicBezTo>
                  <a:cubicBezTo>
                    <a:pt x="4" y="1"/>
                    <a:pt x="4" y="1"/>
                    <a:pt x="4" y="1"/>
                  </a:cubicBezTo>
                  <a:cubicBezTo>
                    <a:pt x="3" y="1"/>
                    <a:pt x="3" y="0"/>
                    <a:pt x="3" y="0"/>
                  </a:cubicBezTo>
                  <a:cubicBezTo>
                    <a:pt x="3" y="0"/>
                    <a:pt x="2" y="1"/>
                    <a:pt x="2" y="1"/>
                  </a:cubicBezTo>
                  <a:cubicBezTo>
                    <a:pt x="2" y="1"/>
                    <a:pt x="2" y="1"/>
                    <a:pt x="2" y="1"/>
                  </a:cubicBezTo>
                  <a:cubicBezTo>
                    <a:pt x="2" y="1"/>
                    <a:pt x="2" y="2"/>
                    <a:pt x="2" y="2"/>
                  </a:cubicBezTo>
                  <a:cubicBezTo>
                    <a:pt x="2" y="3"/>
                    <a:pt x="2" y="3"/>
                    <a:pt x="2" y="3"/>
                  </a:cubicBezTo>
                  <a:cubicBezTo>
                    <a:pt x="2" y="3"/>
                    <a:pt x="2" y="3"/>
                    <a:pt x="2" y="4"/>
                  </a:cubicBezTo>
                  <a:cubicBezTo>
                    <a:pt x="2" y="4"/>
                    <a:pt x="2" y="4"/>
                    <a:pt x="2" y="5"/>
                  </a:cubicBezTo>
                  <a:cubicBezTo>
                    <a:pt x="2" y="5"/>
                    <a:pt x="3" y="5"/>
                    <a:pt x="3" y="5"/>
                  </a:cubicBezTo>
                  <a:cubicBezTo>
                    <a:pt x="3" y="5"/>
                    <a:pt x="3" y="6"/>
                    <a:pt x="3" y="6"/>
                  </a:cubicBezTo>
                  <a:cubicBezTo>
                    <a:pt x="3" y="6"/>
                    <a:pt x="2" y="6"/>
                    <a:pt x="2" y="6"/>
                  </a:cubicBezTo>
                  <a:cubicBezTo>
                    <a:pt x="2" y="6"/>
                    <a:pt x="1" y="6"/>
                    <a:pt x="1" y="6"/>
                  </a:cubicBezTo>
                  <a:cubicBezTo>
                    <a:pt x="1" y="6"/>
                    <a:pt x="2" y="6"/>
                    <a:pt x="2" y="7"/>
                  </a:cubicBezTo>
                  <a:cubicBezTo>
                    <a:pt x="2" y="7"/>
                    <a:pt x="2" y="7"/>
                    <a:pt x="2" y="8"/>
                  </a:cubicBezTo>
                  <a:cubicBezTo>
                    <a:pt x="2" y="8"/>
                    <a:pt x="2" y="8"/>
                    <a:pt x="2" y="8"/>
                  </a:cubicBezTo>
                  <a:cubicBezTo>
                    <a:pt x="2" y="8"/>
                    <a:pt x="2" y="8"/>
                    <a:pt x="2" y="8"/>
                  </a:cubicBezTo>
                  <a:cubicBezTo>
                    <a:pt x="2" y="8"/>
                    <a:pt x="1" y="8"/>
                    <a:pt x="1" y="9"/>
                  </a:cubicBezTo>
                  <a:cubicBezTo>
                    <a:pt x="1" y="9"/>
                    <a:pt x="1" y="9"/>
                    <a:pt x="1" y="9"/>
                  </a:cubicBezTo>
                  <a:cubicBezTo>
                    <a:pt x="1" y="10"/>
                    <a:pt x="1" y="10"/>
                    <a:pt x="1" y="10"/>
                  </a:cubicBezTo>
                  <a:cubicBezTo>
                    <a:pt x="1" y="11"/>
                    <a:pt x="0" y="11"/>
                    <a:pt x="0" y="11"/>
                  </a:cubicBezTo>
                  <a:cubicBezTo>
                    <a:pt x="0" y="12"/>
                    <a:pt x="1" y="12"/>
                    <a:pt x="1" y="12"/>
                  </a:cubicBezTo>
                  <a:cubicBezTo>
                    <a:pt x="1" y="12"/>
                    <a:pt x="2" y="12"/>
                    <a:pt x="2" y="12"/>
                  </a:cubicBezTo>
                  <a:cubicBezTo>
                    <a:pt x="3" y="12"/>
                    <a:pt x="2" y="13"/>
                    <a:pt x="2" y="13"/>
                  </a:cubicBezTo>
                  <a:cubicBezTo>
                    <a:pt x="3" y="13"/>
                    <a:pt x="3" y="13"/>
                    <a:pt x="3" y="14"/>
                  </a:cubicBezTo>
                  <a:cubicBezTo>
                    <a:pt x="3" y="14"/>
                    <a:pt x="3" y="15"/>
                    <a:pt x="3" y="15"/>
                  </a:cubicBezTo>
                  <a:cubicBezTo>
                    <a:pt x="3" y="16"/>
                    <a:pt x="3" y="16"/>
                    <a:pt x="3" y="16"/>
                  </a:cubicBezTo>
                  <a:cubicBezTo>
                    <a:pt x="3" y="17"/>
                    <a:pt x="3" y="17"/>
                    <a:pt x="3" y="18"/>
                  </a:cubicBezTo>
                  <a:cubicBezTo>
                    <a:pt x="3" y="18"/>
                    <a:pt x="3" y="18"/>
                    <a:pt x="3" y="18"/>
                  </a:cubicBezTo>
                  <a:cubicBezTo>
                    <a:pt x="3" y="18"/>
                    <a:pt x="3" y="17"/>
                    <a:pt x="4" y="17"/>
                  </a:cubicBezTo>
                  <a:cubicBezTo>
                    <a:pt x="4" y="17"/>
                    <a:pt x="4" y="17"/>
                    <a:pt x="5" y="17"/>
                  </a:cubicBezTo>
                  <a:cubicBezTo>
                    <a:pt x="5" y="17"/>
                    <a:pt x="5" y="16"/>
                    <a:pt x="6" y="16"/>
                  </a:cubicBezTo>
                  <a:cubicBezTo>
                    <a:pt x="6" y="16"/>
                    <a:pt x="6" y="16"/>
                    <a:pt x="7" y="16"/>
                  </a:cubicBezTo>
                  <a:cubicBezTo>
                    <a:pt x="7" y="16"/>
                    <a:pt x="8" y="16"/>
                    <a:pt x="8" y="16"/>
                  </a:cubicBezTo>
                  <a:cubicBezTo>
                    <a:pt x="8" y="16"/>
                    <a:pt x="8" y="15"/>
                    <a:pt x="9" y="15"/>
                  </a:cubicBezTo>
                  <a:cubicBezTo>
                    <a:pt x="9" y="15"/>
                    <a:pt x="9" y="15"/>
                    <a:pt x="10" y="15"/>
                  </a:cubicBezTo>
                  <a:cubicBezTo>
                    <a:pt x="11" y="15"/>
                    <a:pt x="11" y="15"/>
                    <a:pt x="12" y="15"/>
                  </a:cubicBezTo>
                  <a:cubicBezTo>
                    <a:pt x="13" y="15"/>
                    <a:pt x="13" y="15"/>
                    <a:pt x="14" y="15"/>
                  </a:cubicBezTo>
                  <a:cubicBezTo>
                    <a:pt x="14" y="15"/>
                    <a:pt x="14" y="16"/>
                    <a:pt x="15" y="16"/>
                  </a:cubicBezTo>
                  <a:cubicBezTo>
                    <a:pt x="15" y="16"/>
                    <a:pt x="15" y="16"/>
                    <a:pt x="15" y="16"/>
                  </a:cubicBezTo>
                  <a:cubicBezTo>
                    <a:pt x="15" y="15"/>
                    <a:pt x="15" y="15"/>
                    <a:pt x="15" y="15"/>
                  </a:cubicBezTo>
                  <a:cubicBezTo>
                    <a:pt x="15" y="14"/>
                    <a:pt x="15" y="14"/>
                    <a:pt x="14" y="14"/>
                  </a:cubicBezTo>
                  <a:cubicBezTo>
                    <a:pt x="14" y="13"/>
                    <a:pt x="14" y="13"/>
                    <a:pt x="14" y="12"/>
                  </a:cubicBezTo>
                  <a:cubicBezTo>
                    <a:pt x="14" y="12"/>
                    <a:pt x="14" y="11"/>
                    <a:pt x="14" y="11"/>
                  </a:cubicBezTo>
                  <a:cubicBezTo>
                    <a:pt x="14" y="10"/>
                    <a:pt x="14" y="10"/>
                    <a:pt x="14" y="10"/>
                  </a:cubicBezTo>
                  <a:cubicBezTo>
                    <a:pt x="15" y="9"/>
                    <a:pt x="15" y="9"/>
                    <a:pt x="15" y="9"/>
                  </a:cubicBezTo>
                  <a:cubicBezTo>
                    <a:pt x="15" y="8"/>
                    <a:pt x="15" y="8"/>
                    <a:pt x="15" y="7"/>
                  </a:cubicBezTo>
                  <a:cubicBezTo>
                    <a:pt x="15" y="7"/>
                    <a:pt x="14" y="6"/>
                    <a:pt x="15" y="6"/>
                  </a:cubicBezTo>
                  <a:cubicBezTo>
                    <a:pt x="15" y="5"/>
                    <a:pt x="15" y="5"/>
                    <a:pt x="15" y="5"/>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50" name="Freeform 243"/>
            <p:cNvSpPr>
              <a:spLocks/>
            </p:cNvSpPr>
            <p:nvPr/>
          </p:nvSpPr>
          <p:spPr bwMode="auto">
            <a:xfrm>
              <a:off x="8753893" y="5001903"/>
              <a:ext cx="643765" cy="532173"/>
            </a:xfrm>
            <a:custGeom>
              <a:avLst/>
              <a:gdLst>
                <a:gd name="T0" fmla="*/ 29 w 39"/>
                <a:gd name="T1" fmla="*/ 30 h 33"/>
                <a:gd name="T2" fmla="*/ 31 w 39"/>
                <a:gd name="T3" fmla="*/ 30 h 33"/>
                <a:gd name="T4" fmla="*/ 33 w 39"/>
                <a:gd name="T5" fmla="*/ 29 h 33"/>
                <a:gd name="T6" fmla="*/ 33 w 39"/>
                <a:gd name="T7" fmla="*/ 28 h 33"/>
                <a:gd name="T8" fmla="*/ 34 w 39"/>
                <a:gd name="T9" fmla="*/ 26 h 33"/>
                <a:gd name="T10" fmla="*/ 35 w 39"/>
                <a:gd name="T11" fmla="*/ 23 h 33"/>
                <a:gd name="T12" fmla="*/ 36 w 39"/>
                <a:gd name="T13" fmla="*/ 22 h 33"/>
                <a:gd name="T14" fmla="*/ 37 w 39"/>
                <a:gd name="T15" fmla="*/ 21 h 33"/>
                <a:gd name="T16" fmla="*/ 38 w 39"/>
                <a:gd name="T17" fmla="*/ 19 h 33"/>
                <a:gd name="T18" fmla="*/ 38 w 39"/>
                <a:gd name="T19" fmla="*/ 13 h 33"/>
                <a:gd name="T20" fmla="*/ 39 w 39"/>
                <a:gd name="T21" fmla="*/ 9 h 33"/>
                <a:gd name="T22" fmla="*/ 38 w 39"/>
                <a:gd name="T23" fmla="*/ 8 h 33"/>
                <a:gd name="T24" fmla="*/ 37 w 39"/>
                <a:gd name="T25" fmla="*/ 7 h 33"/>
                <a:gd name="T26" fmla="*/ 37 w 39"/>
                <a:gd name="T27" fmla="*/ 4 h 33"/>
                <a:gd name="T28" fmla="*/ 37 w 39"/>
                <a:gd name="T29" fmla="*/ 2 h 33"/>
                <a:gd name="T30" fmla="*/ 36 w 39"/>
                <a:gd name="T31" fmla="*/ 2 h 33"/>
                <a:gd name="T32" fmla="*/ 34 w 39"/>
                <a:gd name="T33" fmla="*/ 2 h 33"/>
                <a:gd name="T34" fmla="*/ 32 w 39"/>
                <a:gd name="T35" fmla="*/ 1 h 33"/>
                <a:gd name="T36" fmla="*/ 31 w 39"/>
                <a:gd name="T37" fmla="*/ 0 h 33"/>
                <a:gd name="T38" fmla="*/ 28 w 39"/>
                <a:gd name="T39" fmla="*/ 1 h 33"/>
                <a:gd name="T40" fmla="*/ 27 w 39"/>
                <a:gd name="T41" fmla="*/ 2 h 33"/>
                <a:gd name="T42" fmla="*/ 25 w 39"/>
                <a:gd name="T43" fmla="*/ 4 h 33"/>
                <a:gd name="T44" fmla="*/ 21 w 39"/>
                <a:gd name="T45" fmla="*/ 7 h 33"/>
                <a:gd name="T46" fmla="*/ 17 w 39"/>
                <a:gd name="T47" fmla="*/ 10 h 33"/>
                <a:gd name="T48" fmla="*/ 14 w 39"/>
                <a:gd name="T49" fmla="*/ 12 h 33"/>
                <a:gd name="T50" fmla="*/ 9 w 39"/>
                <a:gd name="T51" fmla="*/ 13 h 33"/>
                <a:gd name="T52" fmla="*/ 10 w 39"/>
                <a:gd name="T53" fmla="*/ 14 h 33"/>
                <a:gd name="T54" fmla="*/ 10 w 39"/>
                <a:gd name="T55" fmla="*/ 17 h 33"/>
                <a:gd name="T56" fmla="*/ 10 w 39"/>
                <a:gd name="T57" fmla="*/ 21 h 33"/>
                <a:gd name="T58" fmla="*/ 9 w 39"/>
                <a:gd name="T59" fmla="*/ 23 h 33"/>
                <a:gd name="T60" fmla="*/ 7 w 39"/>
                <a:gd name="T61" fmla="*/ 23 h 33"/>
                <a:gd name="T62" fmla="*/ 4 w 39"/>
                <a:gd name="T63" fmla="*/ 24 h 33"/>
                <a:gd name="T64" fmla="*/ 2 w 39"/>
                <a:gd name="T65" fmla="*/ 24 h 33"/>
                <a:gd name="T66" fmla="*/ 0 w 39"/>
                <a:gd name="T67" fmla="*/ 25 h 33"/>
                <a:gd name="T68" fmla="*/ 0 w 39"/>
                <a:gd name="T69" fmla="*/ 26 h 33"/>
                <a:gd name="T70" fmla="*/ 2 w 39"/>
                <a:gd name="T71" fmla="*/ 28 h 33"/>
                <a:gd name="T72" fmla="*/ 2 w 39"/>
                <a:gd name="T73" fmla="*/ 30 h 33"/>
                <a:gd name="T74" fmla="*/ 4 w 39"/>
                <a:gd name="T75" fmla="*/ 31 h 33"/>
                <a:gd name="T76" fmla="*/ 5 w 39"/>
                <a:gd name="T77" fmla="*/ 31 h 33"/>
                <a:gd name="T78" fmla="*/ 5 w 39"/>
                <a:gd name="T79" fmla="*/ 33 h 33"/>
                <a:gd name="T80" fmla="*/ 7 w 39"/>
                <a:gd name="T81" fmla="*/ 32 h 33"/>
                <a:gd name="T82" fmla="*/ 8 w 39"/>
                <a:gd name="T83" fmla="*/ 33 h 33"/>
                <a:gd name="T84" fmla="*/ 8 w 39"/>
                <a:gd name="T85" fmla="*/ 32 h 33"/>
                <a:gd name="T86" fmla="*/ 10 w 39"/>
                <a:gd name="T87" fmla="*/ 30 h 33"/>
                <a:gd name="T88" fmla="*/ 11 w 39"/>
                <a:gd name="T89" fmla="*/ 28 h 33"/>
                <a:gd name="T90" fmla="*/ 13 w 39"/>
                <a:gd name="T91" fmla="*/ 28 h 33"/>
                <a:gd name="T92" fmla="*/ 14 w 39"/>
                <a:gd name="T93" fmla="*/ 28 h 33"/>
                <a:gd name="T94" fmla="*/ 16 w 39"/>
                <a:gd name="T95" fmla="*/ 29 h 33"/>
                <a:gd name="T96" fmla="*/ 18 w 39"/>
                <a:gd name="T97" fmla="*/ 30 h 33"/>
                <a:gd name="T98" fmla="*/ 20 w 39"/>
                <a:gd name="T99" fmla="*/ 29 h 33"/>
                <a:gd name="T100" fmla="*/ 22 w 39"/>
                <a:gd name="T101" fmla="*/ 31 h 33"/>
                <a:gd name="T102" fmla="*/ 24 w 39"/>
                <a:gd name="T103" fmla="*/ 30 h 33"/>
                <a:gd name="T104" fmla="*/ 26 w 39"/>
                <a:gd name="T105" fmla="*/ 29 h 33"/>
                <a:gd name="T106" fmla="*/ 28 w 39"/>
                <a:gd name="T10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3">
                  <a:moveTo>
                    <a:pt x="28" y="29"/>
                  </a:moveTo>
                  <a:cubicBezTo>
                    <a:pt x="28" y="30"/>
                    <a:pt x="28" y="30"/>
                    <a:pt x="29" y="30"/>
                  </a:cubicBezTo>
                  <a:cubicBezTo>
                    <a:pt x="29" y="30"/>
                    <a:pt x="29" y="30"/>
                    <a:pt x="30" y="30"/>
                  </a:cubicBezTo>
                  <a:cubicBezTo>
                    <a:pt x="30" y="30"/>
                    <a:pt x="30" y="30"/>
                    <a:pt x="31" y="30"/>
                  </a:cubicBezTo>
                  <a:cubicBezTo>
                    <a:pt x="31" y="29"/>
                    <a:pt x="31" y="29"/>
                    <a:pt x="32" y="29"/>
                  </a:cubicBezTo>
                  <a:cubicBezTo>
                    <a:pt x="32" y="29"/>
                    <a:pt x="32" y="29"/>
                    <a:pt x="33" y="29"/>
                  </a:cubicBezTo>
                  <a:cubicBezTo>
                    <a:pt x="33" y="29"/>
                    <a:pt x="33" y="29"/>
                    <a:pt x="33" y="28"/>
                  </a:cubicBezTo>
                  <a:cubicBezTo>
                    <a:pt x="33" y="28"/>
                    <a:pt x="33" y="28"/>
                    <a:pt x="33" y="28"/>
                  </a:cubicBezTo>
                  <a:cubicBezTo>
                    <a:pt x="33" y="28"/>
                    <a:pt x="33" y="28"/>
                    <a:pt x="34" y="27"/>
                  </a:cubicBezTo>
                  <a:cubicBezTo>
                    <a:pt x="34" y="27"/>
                    <a:pt x="34" y="27"/>
                    <a:pt x="34" y="26"/>
                  </a:cubicBezTo>
                  <a:cubicBezTo>
                    <a:pt x="34" y="26"/>
                    <a:pt x="34" y="25"/>
                    <a:pt x="34" y="25"/>
                  </a:cubicBezTo>
                  <a:cubicBezTo>
                    <a:pt x="34" y="24"/>
                    <a:pt x="34" y="24"/>
                    <a:pt x="35" y="23"/>
                  </a:cubicBezTo>
                  <a:cubicBezTo>
                    <a:pt x="35" y="23"/>
                    <a:pt x="35" y="23"/>
                    <a:pt x="35" y="23"/>
                  </a:cubicBezTo>
                  <a:cubicBezTo>
                    <a:pt x="36" y="23"/>
                    <a:pt x="36" y="22"/>
                    <a:pt x="36" y="22"/>
                  </a:cubicBezTo>
                  <a:cubicBezTo>
                    <a:pt x="36" y="22"/>
                    <a:pt x="36" y="21"/>
                    <a:pt x="36" y="21"/>
                  </a:cubicBezTo>
                  <a:cubicBezTo>
                    <a:pt x="36" y="21"/>
                    <a:pt x="37" y="21"/>
                    <a:pt x="37" y="21"/>
                  </a:cubicBezTo>
                  <a:cubicBezTo>
                    <a:pt x="37" y="20"/>
                    <a:pt x="37" y="20"/>
                    <a:pt x="38" y="20"/>
                  </a:cubicBezTo>
                  <a:cubicBezTo>
                    <a:pt x="38" y="20"/>
                    <a:pt x="38" y="20"/>
                    <a:pt x="38" y="19"/>
                  </a:cubicBezTo>
                  <a:cubicBezTo>
                    <a:pt x="39" y="18"/>
                    <a:pt x="39" y="18"/>
                    <a:pt x="39" y="17"/>
                  </a:cubicBezTo>
                  <a:cubicBezTo>
                    <a:pt x="39" y="16"/>
                    <a:pt x="38" y="14"/>
                    <a:pt x="38" y="13"/>
                  </a:cubicBezTo>
                  <a:cubicBezTo>
                    <a:pt x="38" y="12"/>
                    <a:pt x="38" y="12"/>
                    <a:pt x="39" y="11"/>
                  </a:cubicBezTo>
                  <a:cubicBezTo>
                    <a:pt x="39" y="10"/>
                    <a:pt x="39" y="10"/>
                    <a:pt x="39" y="9"/>
                  </a:cubicBezTo>
                  <a:cubicBezTo>
                    <a:pt x="39" y="9"/>
                    <a:pt x="39" y="9"/>
                    <a:pt x="39" y="9"/>
                  </a:cubicBezTo>
                  <a:cubicBezTo>
                    <a:pt x="39" y="8"/>
                    <a:pt x="38" y="8"/>
                    <a:pt x="38" y="8"/>
                  </a:cubicBezTo>
                  <a:cubicBezTo>
                    <a:pt x="38" y="8"/>
                    <a:pt x="38" y="8"/>
                    <a:pt x="38" y="7"/>
                  </a:cubicBezTo>
                  <a:cubicBezTo>
                    <a:pt x="38" y="7"/>
                    <a:pt x="38" y="7"/>
                    <a:pt x="37" y="7"/>
                  </a:cubicBezTo>
                  <a:cubicBezTo>
                    <a:pt x="37" y="6"/>
                    <a:pt x="37" y="6"/>
                    <a:pt x="37" y="5"/>
                  </a:cubicBezTo>
                  <a:cubicBezTo>
                    <a:pt x="37" y="5"/>
                    <a:pt x="37" y="5"/>
                    <a:pt x="37" y="4"/>
                  </a:cubicBezTo>
                  <a:cubicBezTo>
                    <a:pt x="37" y="4"/>
                    <a:pt x="37" y="3"/>
                    <a:pt x="37" y="3"/>
                  </a:cubicBezTo>
                  <a:cubicBezTo>
                    <a:pt x="37" y="3"/>
                    <a:pt x="37" y="3"/>
                    <a:pt x="37" y="2"/>
                  </a:cubicBezTo>
                  <a:cubicBezTo>
                    <a:pt x="37" y="2"/>
                    <a:pt x="37" y="2"/>
                    <a:pt x="37" y="2"/>
                  </a:cubicBezTo>
                  <a:cubicBezTo>
                    <a:pt x="36" y="2"/>
                    <a:pt x="36" y="2"/>
                    <a:pt x="36" y="2"/>
                  </a:cubicBezTo>
                  <a:cubicBezTo>
                    <a:pt x="36" y="3"/>
                    <a:pt x="35" y="3"/>
                    <a:pt x="35" y="3"/>
                  </a:cubicBezTo>
                  <a:cubicBezTo>
                    <a:pt x="35" y="3"/>
                    <a:pt x="35" y="2"/>
                    <a:pt x="34" y="2"/>
                  </a:cubicBezTo>
                  <a:cubicBezTo>
                    <a:pt x="34" y="2"/>
                    <a:pt x="34" y="2"/>
                    <a:pt x="34" y="1"/>
                  </a:cubicBezTo>
                  <a:cubicBezTo>
                    <a:pt x="33" y="1"/>
                    <a:pt x="33" y="1"/>
                    <a:pt x="32" y="1"/>
                  </a:cubicBezTo>
                  <a:cubicBezTo>
                    <a:pt x="32" y="1"/>
                    <a:pt x="32" y="1"/>
                    <a:pt x="31" y="1"/>
                  </a:cubicBezTo>
                  <a:cubicBezTo>
                    <a:pt x="31" y="1"/>
                    <a:pt x="31" y="0"/>
                    <a:pt x="31" y="0"/>
                  </a:cubicBezTo>
                  <a:cubicBezTo>
                    <a:pt x="30" y="0"/>
                    <a:pt x="30" y="0"/>
                    <a:pt x="29" y="0"/>
                  </a:cubicBezTo>
                  <a:cubicBezTo>
                    <a:pt x="29" y="0"/>
                    <a:pt x="29" y="1"/>
                    <a:pt x="28" y="1"/>
                  </a:cubicBezTo>
                  <a:cubicBezTo>
                    <a:pt x="28" y="1"/>
                    <a:pt x="28" y="1"/>
                    <a:pt x="28" y="1"/>
                  </a:cubicBezTo>
                  <a:cubicBezTo>
                    <a:pt x="27" y="2"/>
                    <a:pt x="27" y="2"/>
                    <a:pt x="27" y="2"/>
                  </a:cubicBezTo>
                  <a:cubicBezTo>
                    <a:pt x="26" y="2"/>
                    <a:pt x="26" y="2"/>
                    <a:pt x="26" y="3"/>
                  </a:cubicBezTo>
                  <a:cubicBezTo>
                    <a:pt x="25" y="3"/>
                    <a:pt x="25" y="3"/>
                    <a:pt x="25" y="4"/>
                  </a:cubicBezTo>
                  <a:cubicBezTo>
                    <a:pt x="24" y="5"/>
                    <a:pt x="23" y="4"/>
                    <a:pt x="22" y="5"/>
                  </a:cubicBezTo>
                  <a:cubicBezTo>
                    <a:pt x="21" y="5"/>
                    <a:pt x="21" y="6"/>
                    <a:pt x="21" y="7"/>
                  </a:cubicBezTo>
                  <a:cubicBezTo>
                    <a:pt x="20" y="7"/>
                    <a:pt x="19" y="8"/>
                    <a:pt x="18" y="8"/>
                  </a:cubicBezTo>
                  <a:cubicBezTo>
                    <a:pt x="18" y="9"/>
                    <a:pt x="17" y="9"/>
                    <a:pt x="17" y="10"/>
                  </a:cubicBezTo>
                  <a:cubicBezTo>
                    <a:pt x="16" y="10"/>
                    <a:pt x="15" y="11"/>
                    <a:pt x="15" y="11"/>
                  </a:cubicBezTo>
                  <a:cubicBezTo>
                    <a:pt x="14" y="11"/>
                    <a:pt x="14" y="12"/>
                    <a:pt x="14" y="12"/>
                  </a:cubicBezTo>
                  <a:cubicBezTo>
                    <a:pt x="13" y="12"/>
                    <a:pt x="13" y="12"/>
                    <a:pt x="12" y="12"/>
                  </a:cubicBezTo>
                  <a:cubicBezTo>
                    <a:pt x="11" y="12"/>
                    <a:pt x="10" y="13"/>
                    <a:pt x="9" y="13"/>
                  </a:cubicBezTo>
                  <a:cubicBezTo>
                    <a:pt x="10" y="13"/>
                    <a:pt x="10" y="13"/>
                    <a:pt x="10" y="13"/>
                  </a:cubicBezTo>
                  <a:cubicBezTo>
                    <a:pt x="10" y="14"/>
                    <a:pt x="10" y="14"/>
                    <a:pt x="10" y="14"/>
                  </a:cubicBezTo>
                  <a:cubicBezTo>
                    <a:pt x="10" y="15"/>
                    <a:pt x="10" y="16"/>
                    <a:pt x="10" y="17"/>
                  </a:cubicBezTo>
                  <a:cubicBezTo>
                    <a:pt x="10" y="17"/>
                    <a:pt x="10" y="17"/>
                    <a:pt x="10" y="17"/>
                  </a:cubicBezTo>
                  <a:cubicBezTo>
                    <a:pt x="10" y="18"/>
                    <a:pt x="10" y="19"/>
                    <a:pt x="10" y="20"/>
                  </a:cubicBezTo>
                  <a:cubicBezTo>
                    <a:pt x="10" y="20"/>
                    <a:pt x="10" y="21"/>
                    <a:pt x="10" y="21"/>
                  </a:cubicBezTo>
                  <a:cubicBezTo>
                    <a:pt x="10" y="22"/>
                    <a:pt x="10" y="22"/>
                    <a:pt x="9" y="22"/>
                  </a:cubicBezTo>
                  <a:cubicBezTo>
                    <a:pt x="9" y="23"/>
                    <a:pt x="9" y="23"/>
                    <a:pt x="9" y="23"/>
                  </a:cubicBezTo>
                  <a:cubicBezTo>
                    <a:pt x="9" y="23"/>
                    <a:pt x="8" y="23"/>
                    <a:pt x="8" y="24"/>
                  </a:cubicBezTo>
                  <a:cubicBezTo>
                    <a:pt x="8" y="24"/>
                    <a:pt x="7" y="23"/>
                    <a:pt x="7" y="23"/>
                  </a:cubicBezTo>
                  <a:cubicBezTo>
                    <a:pt x="6" y="23"/>
                    <a:pt x="6" y="24"/>
                    <a:pt x="6" y="24"/>
                  </a:cubicBezTo>
                  <a:cubicBezTo>
                    <a:pt x="5" y="24"/>
                    <a:pt x="5" y="24"/>
                    <a:pt x="4" y="24"/>
                  </a:cubicBezTo>
                  <a:cubicBezTo>
                    <a:pt x="4" y="24"/>
                    <a:pt x="3" y="24"/>
                    <a:pt x="3" y="24"/>
                  </a:cubicBezTo>
                  <a:cubicBezTo>
                    <a:pt x="3" y="24"/>
                    <a:pt x="3" y="24"/>
                    <a:pt x="2" y="24"/>
                  </a:cubicBezTo>
                  <a:cubicBezTo>
                    <a:pt x="2" y="25"/>
                    <a:pt x="2" y="25"/>
                    <a:pt x="1" y="25"/>
                  </a:cubicBezTo>
                  <a:cubicBezTo>
                    <a:pt x="1" y="25"/>
                    <a:pt x="1" y="25"/>
                    <a:pt x="0" y="25"/>
                  </a:cubicBezTo>
                  <a:cubicBezTo>
                    <a:pt x="0" y="25"/>
                    <a:pt x="0" y="25"/>
                    <a:pt x="0" y="25"/>
                  </a:cubicBezTo>
                  <a:cubicBezTo>
                    <a:pt x="0" y="25"/>
                    <a:pt x="0" y="26"/>
                    <a:pt x="0" y="26"/>
                  </a:cubicBezTo>
                  <a:cubicBezTo>
                    <a:pt x="0" y="26"/>
                    <a:pt x="0" y="27"/>
                    <a:pt x="1" y="27"/>
                  </a:cubicBezTo>
                  <a:cubicBezTo>
                    <a:pt x="1" y="28"/>
                    <a:pt x="1" y="28"/>
                    <a:pt x="2" y="28"/>
                  </a:cubicBezTo>
                  <a:cubicBezTo>
                    <a:pt x="2" y="28"/>
                    <a:pt x="2" y="28"/>
                    <a:pt x="2" y="29"/>
                  </a:cubicBezTo>
                  <a:cubicBezTo>
                    <a:pt x="3" y="29"/>
                    <a:pt x="2" y="29"/>
                    <a:pt x="2" y="30"/>
                  </a:cubicBezTo>
                  <a:cubicBezTo>
                    <a:pt x="2" y="30"/>
                    <a:pt x="2" y="31"/>
                    <a:pt x="2" y="31"/>
                  </a:cubicBezTo>
                  <a:cubicBezTo>
                    <a:pt x="3" y="31"/>
                    <a:pt x="3" y="31"/>
                    <a:pt x="4" y="31"/>
                  </a:cubicBezTo>
                  <a:cubicBezTo>
                    <a:pt x="4" y="31"/>
                    <a:pt x="4" y="31"/>
                    <a:pt x="5" y="31"/>
                  </a:cubicBezTo>
                  <a:cubicBezTo>
                    <a:pt x="5" y="31"/>
                    <a:pt x="5" y="31"/>
                    <a:pt x="5" y="31"/>
                  </a:cubicBezTo>
                  <a:cubicBezTo>
                    <a:pt x="5" y="32"/>
                    <a:pt x="5" y="32"/>
                    <a:pt x="5" y="32"/>
                  </a:cubicBezTo>
                  <a:cubicBezTo>
                    <a:pt x="5" y="33"/>
                    <a:pt x="5" y="33"/>
                    <a:pt x="5" y="33"/>
                  </a:cubicBezTo>
                  <a:cubicBezTo>
                    <a:pt x="5" y="32"/>
                    <a:pt x="6" y="32"/>
                    <a:pt x="6" y="32"/>
                  </a:cubicBezTo>
                  <a:cubicBezTo>
                    <a:pt x="6" y="32"/>
                    <a:pt x="6" y="32"/>
                    <a:pt x="7" y="32"/>
                  </a:cubicBezTo>
                  <a:cubicBezTo>
                    <a:pt x="7" y="32"/>
                    <a:pt x="7" y="33"/>
                    <a:pt x="7" y="33"/>
                  </a:cubicBezTo>
                  <a:cubicBezTo>
                    <a:pt x="8" y="33"/>
                    <a:pt x="8" y="33"/>
                    <a:pt x="8" y="33"/>
                  </a:cubicBezTo>
                  <a:cubicBezTo>
                    <a:pt x="8" y="33"/>
                    <a:pt x="8" y="33"/>
                    <a:pt x="8" y="33"/>
                  </a:cubicBezTo>
                  <a:cubicBezTo>
                    <a:pt x="8" y="32"/>
                    <a:pt x="8" y="32"/>
                    <a:pt x="8" y="32"/>
                  </a:cubicBezTo>
                  <a:cubicBezTo>
                    <a:pt x="8" y="31"/>
                    <a:pt x="9" y="31"/>
                    <a:pt x="9" y="31"/>
                  </a:cubicBezTo>
                  <a:cubicBezTo>
                    <a:pt x="10" y="31"/>
                    <a:pt x="9" y="30"/>
                    <a:pt x="10" y="30"/>
                  </a:cubicBezTo>
                  <a:cubicBezTo>
                    <a:pt x="10" y="29"/>
                    <a:pt x="10" y="29"/>
                    <a:pt x="10" y="29"/>
                  </a:cubicBezTo>
                  <a:cubicBezTo>
                    <a:pt x="10" y="29"/>
                    <a:pt x="11" y="28"/>
                    <a:pt x="11" y="28"/>
                  </a:cubicBezTo>
                  <a:cubicBezTo>
                    <a:pt x="11" y="28"/>
                    <a:pt x="12" y="28"/>
                    <a:pt x="12" y="28"/>
                  </a:cubicBezTo>
                  <a:cubicBezTo>
                    <a:pt x="12" y="28"/>
                    <a:pt x="12" y="28"/>
                    <a:pt x="13" y="28"/>
                  </a:cubicBezTo>
                  <a:cubicBezTo>
                    <a:pt x="13" y="28"/>
                    <a:pt x="13" y="27"/>
                    <a:pt x="13" y="28"/>
                  </a:cubicBezTo>
                  <a:cubicBezTo>
                    <a:pt x="14" y="28"/>
                    <a:pt x="14" y="28"/>
                    <a:pt x="14" y="28"/>
                  </a:cubicBezTo>
                  <a:cubicBezTo>
                    <a:pt x="14" y="28"/>
                    <a:pt x="14" y="29"/>
                    <a:pt x="15" y="29"/>
                  </a:cubicBezTo>
                  <a:cubicBezTo>
                    <a:pt x="15" y="29"/>
                    <a:pt x="15" y="29"/>
                    <a:pt x="16" y="29"/>
                  </a:cubicBezTo>
                  <a:cubicBezTo>
                    <a:pt x="16" y="29"/>
                    <a:pt x="16" y="30"/>
                    <a:pt x="16" y="30"/>
                  </a:cubicBezTo>
                  <a:cubicBezTo>
                    <a:pt x="17" y="30"/>
                    <a:pt x="17" y="30"/>
                    <a:pt x="18" y="30"/>
                  </a:cubicBezTo>
                  <a:cubicBezTo>
                    <a:pt x="18" y="30"/>
                    <a:pt x="18" y="29"/>
                    <a:pt x="19" y="29"/>
                  </a:cubicBezTo>
                  <a:cubicBezTo>
                    <a:pt x="19" y="29"/>
                    <a:pt x="19" y="29"/>
                    <a:pt x="20" y="29"/>
                  </a:cubicBezTo>
                  <a:cubicBezTo>
                    <a:pt x="20" y="29"/>
                    <a:pt x="20" y="30"/>
                    <a:pt x="21" y="30"/>
                  </a:cubicBezTo>
                  <a:cubicBezTo>
                    <a:pt x="21" y="30"/>
                    <a:pt x="21" y="30"/>
                    <a:pt x="22" y="31"/>
                  </a:cubicBezTo>
                  <a:cubicBezTo>
                    <a:pt x="22" y="31"/>
                    <a:pt x="22" y="31"/>
                    <a:pt x="23" y="31"/>
                  </a:cubicBezTo>
                  <a:cubicBezTo>
                    <a:pt x="23" y="31"/>
                    <a:pt x="23" y="31"/>
                    <a:pt x="24" y="30"/>
                  </a:cubicBezTo>
                  <a:cubicBezTo>
                    <a:pt x="24" y="30"/>
                    <a:pt x="24" y="30"/>
                    <a:pt x="25" y="30"/>
                  </a:cubicBezTo>
                  <a:cubicBezTo>
                    <a:pt x="25" y="29"/>
                    <a:pt x="25" y="29"/>
                    <a:pt x="26" y="29"/>
                  </a:cubicBezTo>
                  <a:cubicBezTo>
                    <a:pt x="26" y="29"/>
                    <a:pt x="27" y="29"/>
                    <a:pt x="27" y="29"/>
                  </a:cubicBezTo>
                  <a:cubicBezTo>
                    <a:pt x="27" y="29"/>
                    <a:pt x="28" y="29"/>
                    <a:pt x="28" y="29"/>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51" name="Freeform 244"/>
            <p:cNvSpPr>
              <a:spLocks/>
            </p:cNvSpPr>
            <p:nvPr/>
          </p:nvSpPr>
          <p:spPr bwMode="auto">
            <a:xfrm>
              <a:off x="9958826" y="6193970"/>
              <a:ext cx="65592" cy="96974"/>
            </a:xfrm>
            <a:custGeom>
              <a:avLst/>
              <a:gdLst>
                <a:gd name="T0" fmla="*/ 3 w 4"/>
                <a:gd name="T1" fmla="*/ 1 h 6"/>
                <a:gd name="T2" fmla="*/ 3 w 4"/>
                <a:gd name="T3" fmla="*/ 0 h 6"/>
                <a:gd name="T4" fmla="*/ 2 w 4"/>
                <a:gd name="T5" fmla="*/ 1 h 6"/>
                <a:gd name="T6" fmla="*/ 2 w 4"/>
                <a:gd name="T7" fmla="*/ 1 h 6"/>
                <a:gd name="T8" fmla="*/ 1 w 4"/>
                <a:gd name="T9" fmla="*/ 2 h 6"/>
                <a:gd name="T10" fmla="*/ 0 w 4"/>
                <a:gd name="T11" fmla="*/ 1 h 6"/>
                <a:gd name="T12" fmla="*/ 0 w 4"/>
                <a:gd name="T13" fmla="*/ 2 h 6"/>
                <a:gd name="T14" fmla="*/ 0 w 4"/>
                <a:gd name="T15" fmla="*/ 2 h 6"/>
                <a:gd name="T16" fmla="*/ 0 w 4"/>
                <a:gd name="T17" fmla="*/ 3 h 6"/>
                <a:gd name="T18" fmla="*/ 0 w 4"/>
                <a:gd name="T19" fmla="*/ 4 h 6"/>
                <a:gd name="T20" fmla="*/ 0 w 4"/>
                <a:gd name="T21" fmla="*/ 4 h 6"/>
                <a:gd name="T22" fmla="*/ 0 w 4"/>
                <a:gd name="T23" fmla="*/ 4 h 6"/>
                <a:gd name="T24" fmla="*/ 1 w 4"/>
                <a:gd name="T25" fmla="*/ 5 h 6"/>
                <a:gd name="T26" fmla="*/ 1 w 4"/>
                <a:gd name="T27" fmla="*/ 6 h 6"/>
                <a:gd name="T28" fmla="*/ 2 w 4"/>
                <a:gd name="T29" fmla="*/ 6 h 6"/>
                <a:gd name="T30" fmla="*/ 2 w 4"/>
                <a:gd name="T31" fmla="*/ 6 h 6"/>
                <a:gd name="T32" fmla="*/ 3 w 4"/>
                <a:gd name="T33" fmla="*/ 5 h 6"/>
                <a:gd name="T34" fmla="*/ 3 w 4"/>
                <a:gd name="T35" fmla="*/ 4 h 6"/>
                <a:gd name="T36" fmla="*/ 3 w 4"/>
                <a:gd name="T37" fmla="*/ 3 h 6"/>
                <a:gd name="T38" fmla="*/ 4 w 4"/>
                <a:gd name="T39" fmla="*/ 2 h 6"/>
                <a:gd name="T40" fmla="*/ 4 w 4"/>
                <a:gd name="T41" fmla="*/ 2 h 6"/>
                <a:gd name="T42" fmla="*/ 3 w 4"/>
                <a:gd name="T4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3" y="1"/>
                  </a:moveTo>
                  <a:cubicBezTo>
                    <a:pt x="3" y="0"/>
                    <a:pt x="3" y="0"/>
                    <a:pt x="3" y="0"/>
                  </a:cubicBezTo>
                  <a:cubicBezTo>
                    <a:pt x="3" y="0"/>
                    <a:pt x="3" y="0"/>
                    <a:pt x="2" y="1"/>
                  </a:cubicBezTo>
                  <a:cubicBezTo>
                    <a:pt x="2" y="1"/>
                    <a:pt x="2" y="1"/>
                    <a:pt x="2" y="1"/>
                  </a:cubicBezTo>
                  <a:cubicBezTo>
                    <a:pt x="2" y="1"/>
                    <a:pt x="1" y="2"/>
                    <a:pt x="1" y="2"/>
                  </a:cubicBezTo>
                  <a:cubicBezTo>
                    <a:pt x="1" y="2"/>
                    <a:pt x="1"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0" y="4"/>
                    <a:pt x="0" y="4"/>
                  </a:cubicBezTo>
                  <a:cubicBezTo>
                    <a:pt x="1" y="4"/>
                    <a:pt x="1" y="4"/>
                    <a:pt x="1" y="5"/>
                  </a:cubicBezTo>
                  <a:cubicBezTo>
                    <a:pt x="1" y="5"/>
                    <a:pt x="1" y="5"/>
                    <a:pt x="1" y="6"/>
                  </a:cubicBezTo>
                  <a:cubicBezTo>
                    <a:pt x="1" y="6"/>
                    <a:pt x="1" y="6"/>
                    <a:pt x="2" y="6"/>
                  </a:cubicBezTo>
                  <a:cubicBezTo>
                    <a:pt x="2" y="6"/>
                    <a:pt x="2" y="6"/>
                    <a:pt x="2" y="6"/>
                  </a:cubicBezTo>
                  <a:cubicBezTo>
                    <a:pt x="3" y="6"/>
                    <a:pt x="3" y="6"/>
                    <a:pt x="3" y="5"/>
                  </a:cubicBezTo>
                  <a:cubicBezTo>
                    <a:pt x="3" y="5"/>
                    <a:pt x="3" y="5"/>
                    <a:pt x="3" y="4"/>
                  </a:cubicBezTo>
                  <a:cubicBezTo>
                    <a:pt x="3" y="4"/>
                    <a:pt x="3" y="4"/>
                    <a:pt x="3" y="3"/>
                  </a:cubicBezTo>
                  <a:cubicBezTo>
                    <a:pt x="4" y="3"/>
                    <a:pt x="4" y="3"/>
                    <a:pt x="4" y="2"/>
                  </a:cubicBezTo>
                  <a:cubicBezTo>
                    <a:pt x="4" y="2"/>
                    <a:pt x="4" y="2"/>
                    <a:pt x="4" y="2"/>
                  </a:cubicBezTo>
                  <a:cubicBezTo>
                    <a:pt x="3" y="1"/>
                    <a:pt x="3" y="1"/>
                    <a:pt x="3"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52" name="Freeform 245"/>
            <p:cNvSpPr>
              <a:spLocks/>
            </p:cNvSpPr>
            <p:nvPr/>
          </p:nvSpPr>
          <p:spPr bwMode="auto">
            <a:xfrm>
              <a:off x="9975830" y="6290943"/>
              <a:ext cx="17006"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53" name="Freeform 246"/>
            <p:cNvSpPr>
              <a:spLocks/>
            </p:cNvSpPr>
            <p:nvPr/>
          </p:nvSpPr>
          <p:spPr bwMode="auto">
            <a:xfrm>
              <a:off x="9645446" y="6468335"/>
              <a:ext cx="495577" cy="465948"/>
            </a:xfrm>
            <a:custGeom>
              <a:avLst/>
              <a:gdLst>
                <a:gd name="T0" fmla="*/ 29 w 30"/>
                <a:gd name="T1" fmla="*/ 5 h 29"/>
                <a:gd name="T2" fmla="*/ 28 w 30"/>
                <a:gd name="T3" fmla="*/ 4 h 29"/>
                <a:gd name="T4" fmla="*/ 27 w 30"/>
                <a:gd name="T5" fmla="*/ 3 h 29"/>
                <a:gd name="T6" fmla="*/ 24 w 30"/>
                <a:gd name="T7" fmla="*/ 2 h 29"/>
                <a:gd name="T8" fmla="*/ 23 w 30"/>
                <a:gd name="T9" fmla="*/ 2 h 29"/>
                <a:gd name="T10" fmla="*/ 23 w 30"/>
                <a:gd name="T11" fmla="*/ 1 h 29"/>
                <a:gd name="T12" fmla="*/ 22 w 30"/>
                <a:gd name="T13" fmla="*/ 0 h 29"/>
                <a:gd name="T14" fmla="*/ 21 w 30"/>
                <a:gd name="T15" fmla="*/ 0 h 29"/>
                <a:gd name="T16" fmla="*/ 18 w 30"/>
                <a:gd name="T17" fmla="*/ 1 h 29"/>
                <a:gd name="T18" fmla="*/ 16 w 30"/>
                <a:gd name="T19" fmla="*/ 3 h 29"/>
                <a:gd name="T20" fmla="*/ 17 w 30"/>
                <a:gd name="T21" fmla="*/ 5 h 29"/>
                <a:gd name="T22" fmla="*/ 17 w 30"/>
                <a:gd name="T23" fmla="*/ 7 h 29"/>
                <a:gd name="T24" fmla="*/ 17 w 30"/>
                <a:gd name="T25" fmla="*/ 11 h 29"/>
                <a:gd name="T26" fmla="*/ 18 w 30"/>
                <a:gd name="T27" fmla="*/ 13 h 29"/>
                <a:gd name="T28" fmla="*/ 16 w 30"/>
                <a:gd name="T29" fmla="*/ 14 h 29"/>
                <a:gd name="T30" fmla="*/ 14 w 30"/>
                <a:gd name="T31" fmla="*/ 11 h 29"/>
                <a:gd name="T32" fmla="*/ 13 w 30"/>
                <a:gd name="T33" fmla="*/ 10 h 29"/>
                <a:gd name="T34" fmla="*/ 11 w 30"/>
                <a:gd name="T35" fmla="*/ 11 h 29"/>
                <a:gd name="T36" fmla="*/ 9 w 30"/>
                <a:gd name="T37" fmla="*/ 10 h 29"/>
                <a:gd name="T38" fmla="*/ 8 w 30"/>
                <a:gd name="T39" fmla="*/ 9 h 29"/>
                <a:gd name="T40" fmla="*/ 6 w 30"/>
                <a:gd name="T41" fmla="*/ 9 h 29"/>
                <a:gd name="T42" fmla="*/ 5 w 30"/>
                <a:gd name="T43" fmla="*/ 8 h 29"/>
                <a:gd name="T44" fmla="*/ 5 w 30"/>
                <a:gd name="T45" fmla="*/ 11 h 29"/>
                <a:gd name="T46" fmla="*/ 5 w 30"/>
                <a:gd name="T47" fmla="*/ 14 h 29"/>
                <a:gd name="T48" fmla="*/ 3 w 30"/>
                <a:gd name="T49" fmla="*/ 14 h 29"/>
                <a:gd name="T50" fmla="*/ 0 w 30"/>
                <a:gd name="T51" fmla="*/ 14 h 29"/>
                <a:gd name="T52" fmla="*/ 0 w 30"/>
                <a:gd name="T53" fmla="*/ 15 h 29"/>
                <a:gd name="T54" fmla="*/ 0 w 30"/>
                <a:gd name="T55" fmla="*/ 20 h 29"/>
                <a:gd name="T56" fmla="*/ 3 w 30"/>
                <a:gd name="T57" fmla="*/ 27 h 29"/>
                <a:gd name="T58" fmla="*/ 4 w 30"/>
                <a:gd name="T59" fmla="*/ 27 h 29"/>
                <a:gd name="T60" fmla="*/ 6 w 30"/>
                <a:gd name="T61" fmla="*/ 27 h 29"/>
                <a:gd name="T62" fmla="*/ 8 w 30"/>
                <a:gd name="T63" fmla="*/ 28 h 29"/>
                <a:gd name="T64" fmla="*/ 10 w 30"/>
                <a:gd name="T65" fmla="*/ 28 h 29"/>
                <a:gd name="T66" fmla="*/ 11 w 30"/>
                <a:gd name="T67" fmla="*/ 29 h 29"/>
                <a:gd name="T68" fmla="*/ 12 w 30"/>
                <a:gd name="T69" fmla="*/ 29 h 29"/>
                <a:gd name="T70" fmla="*/ 13 w 30"/>
                <a:gd name="T71" fmla="*/ 27 h 29"/>
                <a:gd name="T72" fmla="*/ 15 w 30"/>
                <a:gd name="T73" fmla="*/ 26 h 29"/>
                <a:gd name="T74" fmla="*/ 16 w 30"/>
                <a:gd name="T75" fmla="*/ 25 h 29"/>
                <a:gd name="T76" fmla="*/ 17 w 30"/>
                <a:gd name="T77" fmla="*/ 23 h 29"/>
                <a:gd name="T78" fmla="*/ 18 w 30"/>
                <a:gd name="T79" fmla="*/ 22 h 29"/>
                <a:gd name="T80" fmla="*/ 20 w 30"/>
                <a:gd name="T81" fmla="*/ 22 h 29"/>
                <a:gd name="T82" fmla="*/ 21 w 30"/>
                <a:gd name="T83" fmla="*/ 22 h 29"/>
                <a:gd name="T84" fmla="*/ 20 w 30"/>
                <a:gd name="T85" fmla="*/ 21 h 29"/>
                <a:gd name="T86" fmla="*/ 21 w 30"/>
                <a:gd name="T87" fmla="*/ 19 h 29"/>
                <a:gd name="T88" fmla="*/ 23 w 30"/>
                <a:gd name="T89" fmla="*/ 19 h 29"/>
                <a:gd name="T90" fmla="*/ 25 w 30"/>
                <a:gd name="T91" fmla="*/ 18 h 29"/>
                <a:gd name="T92" fmla="*/ 27 w 30"/>
                <a:gd name="T93" fmla="*/ 18 h 29"/>
                <a:gd name="T94" fmla="*/ 28 w 30"/>
                <a:gd name="T95" fmla="*/ 17 h 29"/>
                <a:gd name="T96" fmla="*/ 27 w 30"/>
                <a:gd name="T97" fmla="*/ 15 h 29"/>
                <a:gd name="T98" fmla="*/ 28 w 30"/>
                <a:gd name="T99" fmla="*/ 14 h 29"/>
                <a:gd name="T100" fmla="*/ 29 w 30"/>
                <a:gd name="T101" fmla="*/ 13 h 29"/>
                <a:gd name="T102" fmla="*/ 29 w 30"/>
                <a:gd name="T103" fmla="*/ 11 h 29"/>
                <a:gd name="T104" fmla="*/ 28 w 30"/>
                <a:gd name="T105" fmla="*/ 10 h 29"/>
                <a:gd name="T106" fmla="*/ 29 w 30"/>
                <a:gd name="T107" fmla="*/ 8 h 29"/>
                <a:gd name="T108" fmla="*/ 29 w 30"/>
                <a:gd name="T10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29">
                  <a:moveTo>
                    <a:pt x="29" y="6"/>
                  </a:moveTo>
                  <a:cubicBezTo>
                    <a:pt x="29" y="6"/>
                    <a:pt x="29" y="6"/>
                    <a:pt x="29" y="5"/>
                  </a:cubicBezTo>
                  <a:cubicBezTo>
                    <a:pt x="29" y="5"/>
                    <a:pt x="29" y="5"/>
                    <a:pt x="28" y="4"/>
                  </a:cubicBezTo>
                  <a:cubicBezTo>
                    <a:pt x="28" y="4"/>
                    <a:pt x="28" y="4"/>
                    <a:pt x="28" y="4"/>
                  </a:cubicBezTo>
                  <a:cubicBezTo>
                    <a:pt x="28" y="4"/>
                    <a:pt x="28" y="4"/>
                    <a:pt x="28" y="4"/>
                  </a:cubicBezTo>
                  <a:cubicBezTo>
                    <a:pt x="28" y="3"/>
                    <a:pt x="28" y="3"/>
                    <a:pt x="27" y="3"/>
                  </a:cubicBezTo>
                  <a:cubicBezTo>
                    <a:pt x="27" y="3"/>
                    <a:pt x="26" y="3"/>
                    <a:pt x="26" y="2"/>
                  </a:cubicBezTo>
                  <a:cubicBezTo>
                    <a:pt x="25" y="2"/>
                    <a:pt x="25" y="2"/>
                    <a:pt x="24" y="2"/>
                  </a:cubicBezTo>
                  <a:cubicBezTo>
                    <a:pt x="24" y="1"/>
                    <a:pt x="24" y="1"/>
                    <a:pt x="24" y="1"/>
                  </a:cubicBezTo>
                  <a:cubicBezTo>
                    <a:pt x="24" y="2"/>
                    <a:pt x="24" y="2"/>
                    <a:pt x="23" y="2"/>
                  </a:cubicBezTo>
                  <a:cubicBezTo>
                    <a:pt x="23" y="2"/>
                    <a:pt x="23" y="2"/>
                    <a:pt x="23" y="2"/>
                  </a:cubicBezTo>
                  <a:cubicBezTo>
                    <a:pt x="23" y="2"/>
                    <a:pt x="23" y="1"/>
                    <a:pt x="23" y="1"/>
                  </a:cubicBezTo>
                  <a:cubicBezTo>
                    <a:pt x="23" y="1"/>
                    <a:pt x="22" y="1"/>
                    <a:pt x="22" y="0"/>
                  </a:cubicBezTo>
                  <a:cubicBezTo>
                    <a:pt x="22" y="0"/>
                    <a:pt x="22" y="0"/>
                    <a:pt x="22" y="0"/>
                  </a:cubicBezTo>
                  <a:cubicBezTo>
                    <a:pt x="22" y="0"/>
                    <a:pt x="22" y="0"/>
                    <a:pt x="21" y="0"/>
                  </a:cubicBezTo>
                  <a:cubicBezTo>
                    <a:pt x="21" y="0"/>
                    <a:pt x="21" y="0"/>
                    <a:pt x="21" y="0"/>
                  </a:cubicBezTo>
                  <a:cubicBezTo>
                    <a:pt x="20" y="1"/>
                    <a:pt x="20" y="0"/>
                    <a:pt x="19" y="0"/>
                  </a:cubicBezTo>
                  <a:cubicBezTo>
                    <a:pt x="19" y="1"/>
                    <a:pt x="19" y="1"/>
                    <a:pt x="18" y="1"/>
                  </a:cubicBezTo>
                  <a:cubicBezTo>
                    <a:pt x="18" y="2"/>
                    <a:pt x="18" y="2"/>
                    <a:pt x="17" y="2"/>
                  </a:cubicBezTo>
                  <a:cubicBezTo>
                    <a:pt x="17" y="3"/>
                    <a:pt x="17" y="3"/>
                    <a:pt x="16" y="3"/>
                  </a:cubicBezTo>
                  <a:cubicBezTo>
                    <a:pt x="16" y="4"/>
                    <a:pt x="16" y="4"/>
                    <a:pt x="16" y="4"/>
                  </a:cubicBezTo>
                  <a:cubicBezTo>
                    <a:pt x="16" y="5"/>
                    <a:pt x="17" y="4"/>
                    <a:pt x="17" y="5"/>
                  </a:cubicBezTo>
                  <a:cubicBezTo>
                    <a:pt x="17" y="5"/>
                    <a:pt x="17" y="5"/>
                    <a:pt x="17" y="6"/>
                  </a:cubicBezTo>
                  <a:cubicBezTo>
                    <a:pt x="17" y="6"/>
                    <a:pt x="17" y="6"/>
                    <a:pt x="17" y="7"/>
                  </a:cubicBezTo>
                  <a:cubicBezTo>
                    <a:pt x="17" y="8"/>
                    <a:pt x="16" y="8"/>
                    <a:pt x="16" y="8"/>
                  </a:cubicBezTo>
                  <a:cubicBezTo>
                    <a:pt x="16" y="9"/>
                    <a:pt x="16" y="10"/>
                    <a:pt x="17" y="11"/>
                  </a:cubicBezTo>
                  <a:cubicBezTo>
                    <a:pt x="17" y="11"/>
                    <a:pt x="17" y="11"/>
                    <a:pt x="18" y="11"/>
                  </a:cubicBezTo>
                  <a:cubicBezTo>
                    <a:pt x="19" y="11"/>
                    <a:pt x="18" y="12"/>
                    <a:pt x="18" y="13"/>
                  </a:cubicBezTo>
                  <a:cubicBezTo>
                    <a:pt x="18" y="13"/>
                    <a:pt x="18" y="14"/>
                    <a:pt x="18" y="14"/>
                  </a:cubicBezTo>
                  <a:cubicBezTo>
                    <a:pt x="17" y="14"/>
                    <a:pt x="17" y="14"/>
                    <a:pt x="16" y="14"/>
                  </a:cubicBezTo>
                  <a:cubicBezTo>
                    <a:pt x="16" y="13"/>
                    <a:pt x="16" y="13"/>
                    <a:pt x="15" y="12"/>
                  </a:cubicBezTo>
                  <a:cubicBezTo>
                    <a:pt x="15" y="12"/>
                    <a:pt x="14" y="12"/>
                    <a:pt x="14" y="11"/>
                  </a:cubicBezTo>
                  <a:cubicBezTo>
                    <a:pt x="14" y="11"/>
                    <a:pt x="14" y="11"/>
                    <a:pt x="13" y="10"/>
                  </a:cubicBezTo>
                  <a:cubicBezTo>
                    <a:pt x="13" y="10"/>
                    <a:pt x="13" y="10"/>
                    <a:pt x="13" y="10"/>
                  </a:cubicBezTo>
                  <a:cubicBezTo>
                    <a:pt x="12" y="10"/>
                    <a:pt x="13" y="11"/>
                    <a:pt x="12" y="11"/>
                  </a:cubicBezTo>
                  <a:cubicBezTo>
                    <a:pt x="12" y="11"/>
                    <a:pt x="12" y="11"/>
                    <a:pt x="11" y="11"/>
                  </a:cubicBezTo>
                  <a:cubicBezTo>
                    <a:pt x="11" y="11"/>
                    <a:pt x="11" y="10"/>
                    <a:pt x="10" y="10"/>
                  </a:cubicBezTo>
                  <a:cubicBezTo>
                    <a:pt x="10" y="10"/>
                    <a:pt x="9" y="11"/>
                    <a:pt x="9" y="10"/>
                  </a:cubicBezTo>
                  <a:cubicBezTo>
                    <a:pt x="8" y="10"/>
                    <a:pt x="9" y="9"/>
                    <a:pt x="8" y="9"/>
                  </a:cubicBezTo>
                  <a:cubicBezTo>
                    <a:pt x="8" y="9"/>
                    <a:pt x="8" y="9"/>
                    <a:pt x="8" y="9"/>
                  </a:cubicBezTo>
                  <a:cubicBezTo>
                    <a:pt x="7" y="9"/>
                    <a:pt x="7" y="9"/>
                    <a:pt x="7" y="9"/>
                  </a:cubicBezTo>
                  <a:cubicBezTo>
                    <a:pt x="6" y="9"/>
                    <a:pt x="6" y="9"/>
                    <a:pt x="6" y="9"/>
                  </a:cubicBezTo>
                  <a:cubicBezTo>
                    <a:pt x="6" y="8"/>
                    <a:pt x="6" y="8"/>
                    <a:pt x="6" y="8"/>
                  </a:cubicBezTo>
                  <a:cubicBezTo>
                    <a:pt x="5" y="8"/>
                    <a:pt x="5" y="8"/>
                    <a:pt x="5" y="8"/>
                  </a:cubicBezTo>
                  <a:cubicBezTo>
                    <a:pt x="5" y="9"/>
                    <a:pt x="5" y="9"/>
                    <a:pt x="5" y="10"/>
                  </a:cubicBezTo>
                  <a:cubicBezTo>
                    <a:pt x="5" y="10"/>
                    <a:pt x="5" y="10"/>
                    <a:pt x="5" y="11"/>
                  </a:cubicBezTo>
                  <a:cubicBezTo>
                    <a:pt x="5" y="12"/>
                    <a:pt x="5" y="12"/>
                    <a:pt x="5" y="13"/>
                  </a:cubicBezTo>
                  <a:cubicBezTo>
                    <a:pt x="5" y="13"/>
                    <a:pt x="6" y="14"/>
                    <a:pt x="5" y="14"/>
                  </a:cubicBezTo>
                  <a:cubicBezTo>
                    <a:pt x="5" y="14"/>
                    <a:pt x="4" y="14"/>
                    <a:pt x="4" y="14"/>
                  </a:cubicBezTo>
                  <a:cubicBezTo>
                    <a:pt x="3" y="14"/>
                    <a:pt x="3" y="14"/>
                    <a:pt x="3" y="14"/>
                  </a:cubicBezTo>
                  <a:cubicBezTo>
                    <a:pt x="2" y="14"/>
                    <a:pt x="2" y="14"/>
                    <a:pt x="1" y="14"/>
                  </a:cubicBezTo>
                  <a:cubicBezTo>
                    <a:pt x="1" y="14"/>
                    <a:pt x="0" y="14"/>
                    <a:pt x="0" y="14"/>
                  </a:cubicBezTo>
                  <a:cubicBezTo>
                    <a:pt x="0" y="14"/>
                    <a:pt x="0" y="14"/>
                    <a:pt x="0" y="15"/>
                  </a:cubicBezTo>
                  <a:cubicBezTo>
                    <a:pt x="0" y="15"/>
                    <a:pt x="0" y="15"/>
                    <a:pt x="0" y="15"/>
                  </a:cubicBezTo>
                  <a:cubicBezTo>
                    <a:pt x="0" y="16"/>
                    <a:pt x="0" y="17"/>
                    <a:pt x="0" y="17"/>
                  </a:cubicBezTo>
                  <a:cubicBezTo>
                    <a:pt x="0" y="18"/>
                    <a:pt x="0" y="19"/>
                    <a:pt x="0" y="20"/>
                  </a:cubicBezTo>
                  <a:cubicBezTo>
                    <a:pt x="0" y="21"/>
                    <a:pt x="0" y="22"/>
                    <a:pt x="0" y="23"/>
                  </a:cubicBezTo>
                  <a:cubicBezTo>
                    <a:pt x="3" y="27"/>
                    <a:pt x="3" y="27"/>
                    <a:pt x="3" y="27"/>
                  </a:cubicBezTo>
                  <a:cubicBezTo>
                    <a:pt x="3" y="27"/>
                    <a:pt x="3" y="27"/>
                    <a:pt x="3" y="27"/>
                  </a:cubicBezTo>
                  <a:cubicBezTo>
                    <a:pt x="3" y="27"/>
                    <a:pt x="3" y="27"/>
                    <a:pt x="4" y="27"/>
                  </a:cubicBezTo>
                  <a:cubicBezTo>
                    <a:pt x="4" y="27"/>
                    <a:pt x="4" y="27"/>
                    <a:pt x="5" y="27"/>
                  </a:cubicBezTo>
                  <a:cubicBezTo>
                    <a:pt x="5" y="27"/>
                    <a:pt x="6" y="27"/>
                    <a:pt x="6" y="27"/>
                  </a:cubicBezTo>
                  <a:cubicBezTo>
                    <a:pt x="7" y="27"/>
                    <a:pt x="7" y="28"/>
                    <a:pt x="7" y="28"/>
                  </a:cubicBezTo>
                  <a:cubicBezTo>
                    <a:pt x="8" y="28"/>
                    <a:pt x="8" y="28"/>
                    <a:pt x="8" y="28"/>
                  </a:cubicBezTo>
                  <a:cubicBezTo>
                    <a:pt x="8" y="28"/>
                    <a:pt x="9" y="28"/>
                    <a:pt x="9" y="28"/>
                  </a:cubicBezTo>
                  <a:cubicBezTo>
                    <a:pt x="9" y="28"/>
                    <a:pt x="9" y="28"/>
                    <a:pt x="10" y="28"/>
                  </a:cubicBezTo>
                  <a:cubicBezTo>
                    <a:pt x="10" y="29"/>
                    <a:pt x="10" y="29"/>
                    <a:pt x="10" y="29"/>
                  </a:cubicBezTo>
                  <a:cubicBezTo>
                    <a:pt x="11" y="29"/>
                    <a:pt x="11" y="29"/>
                    <a:pt x="11" y="29"/>
                  </a:cubicBezTo>
                  <a:cubicBezTo>
                    <a:pt x="11" y="29"/>
                    <a:pt x="11" y="29"/>
                    <a:pt x="12" y="29"/>
                  </a:cubicBezTo>
                  <a:cubicBezTo>
                    <a:pt x="12" y="29"/>
                    <a:pt x="12" y="29"/>
                    <a:pt x="12" y="29"/>
                  </a:cubicBezTo>
                  <a:cubicBezTo>
                    <a:pt x="13" y="29"/>
                    <a:pt x="12" y="28"/>
                    <a:pt x="12" y="28"/>
                  </a:cubicBezTo>
                  <a:cubicBezTo>
                    <a:pt x="13" y="28"/>
                    <a:pt x="13" y="28"/>
                    <a:pt x="13" y="27"/>
                  </a:cubicBezTo>
                  <a:cubicBezTo>
                    <a:pt x="14" y="27"/>
                    <a:pt x="14" y="27"/>
                    <a:pt x="14" y="26"/>
                  </a:cubicBezTo>
                  <a:cubicBezTo>
                    <a:pt x="14" y="26"/>
                    <a:pt x="14" y="26"/>
                    <a:pt x="15" y="26"/>
                  </a:cubicBezTo>
                  <a:cubicBezTo>
                    <a:pt x="15" y="25"/>
                    <a:pt x="15" y="25"/>
                    <a:pt x="16" y="25"/>
                  </a:cubicBezTo>
                  <a:cubicBezTo>
                    <a:pt x="16" y="25"/>
                    <a:pt x="16" y="25"/>
                    <a:pt x="16" y="25"/>
                  </a:cubicBezTo>
                  <a:cubicBezTo>
                    <a:pt x="16" y="25"/>
                    <a:pt x="16" y="24"/>
                    <a:pt x="16" y="24"/>
                  </a:cubicBezTo>
                  <a:cubicBezTo>
                    <a:pt x="16" y="24"/>
                    <a:pt x="16" y="23"/>
                    <a:pt x="17" y="23"/>
                  </a:cubicBezTo>
                  <a:cubicBezTo>
                    <a:pt x="17" y="23"/>
                    <a:pt x="17" y="22"/>
                    <a:pt x="18" y="22"/>
                  </a:cubicBezTo>
                  <a:cubicBezTo>
                    <a:pt x="18" y="22"/>
                    <a:pt x="18" y="22"/>
                    <a:pt x="18" y="22"/>
                  </a:cubicBezTo>
                  <a:cubicBezTo>
                    <a:pt x="19" y="22"/>
                    <a:pt x="19" y="22"/>
                    <a:pt x="19" y="22"/>
                  </a:cubicBezTo>
                  <a:cubicBezTo>
                    <a:pt x="19" y="22"/>
                    <a:pt x="20" y="22"/>
                    <a:pt x="20" y="22"/>
                  </a:cubicBezTo>
                  <a:cubicBezTo>
                    <a:pt x="20" y="22"/>
                    <a:pt x="20" y="22"/>
                    <a:pt x="21" y="22"/>
                  </a:cubicBezTo>
                  <a:cubicBezTo>
                    <a:pt x="21" y="22"/>
                    <a:pt x="21" y="22"/>
                    <a:pt x="21" y="22"/>
                  </a:cubicBezTo>
                  <a:cubicBezTo>
                    <a:pt x="21" y="21"/>
                    <a:pt x="21" y="21"/>
                    <a:pt x="21" y="21"/>
                  </a:cubicBezTo>
                  <a:cubicBezTo>
                    <a:pt x="21" y="21"/>
                    <a:pt x="21" y="21"/>
                    <a:pt x="20" y="21"/>
                  </a:cubicBezTo>
                  <a:cubicBezTo>
                    <a:pt x="20" y="20"/>
                    <a:pt x="20" y="20"/>
                    <a:pt x="21" y="20"/>
                  </a:cubicBezTo>
                  <a:cubicBezTo>
                    <a:pt x="21" y="20"/>
                    <a:pt x="21" y="20"/>
                    <a:pt x="21" y="19"/>
                  </a:cubicBezTo>
                  <a:cubicBezTo>
                    <a:pt x="22" y="19"/>
                    <a:pt x="22" y="19"/>
                    <a:pt x="22" y="19"/>
                  </a:cubicBezTo>
                  <a:cubicBezTo>
                    <a:pt x="23" y="19"/>
                    <a:pt x="23" y="19"/>
                    <a:pt x="23" y="19"/>
                  </a:cubicBezTo>
                  <a:cubicBezTo>
                    <a:pt x="24" y="19"/>
                    <a:pt x="24" y="19"/>
                    <a:pt x="24" y="18"/>
                  </a:cubicBezTo>
                  <a:cubicBezTo>
                    <a:pt x="25" y="18"/>
                    <a:pt x="25" y="18"/>
                    <a:pt x="25" y="18"/>
                  </a:cubicBezTo>
                  <a:cubicBezTo>
                    <a:pt x="26" y="18"/>
                    <a:pt x="26" y="18"/>
                    <a:pt x="26" y="18"/>
                  </a:cubicBezTo>
                  <a:cubicBezTo>
                    <a:pt x="27" y="18"/>
                    <a:pt x="27" y="18"/>
                    <a:pt x="27" y="18"/>
                  </a:cubicBezTo>
                  <a:cubicBezTo>
                    <a:pt x="27" y="18"/>
                    <a:pt x="27" y="17"/>
                    <a:pt x="27" y="17"/>
                  </a:cubicBezTo>
                  <a:cubicBezTo>
                    <a:pt x="28" y="17"/>
                    <a:pt x="28" y="17"/>
                    <a:pt x="28" y="17"/>
                  </a:cubicBezTo>
                  <a:cubicBezTo>
                    <a:pt x="28" y="17"/>
                    <a:pt x="27" y="17"/>
                    <a:pt x="27" y="16"/>
                  </a:cubicBezTo>
                  <a:cubicBezTo>
                    <a:pt x="27" y="16"/>
                    <a:pt x="27" y="16"/>
                    <a:pt x="27" y="15"/>
                  </a:cubicBezTo>
                  <a:cubicBezTo>
                    <a:pt x="28" y="15"/>
                    <a:pt x="28" y="15"/>
                    <a:pt x="28" y="15"/>
                  </a:cubicBezTo>
                  <a:cubicBezTo>
                    <a:pt x="28" y="14"/>
                    <a:pt x="28" y="14"/>
                    <a:pt x="28" y="14"/>
                  </a:cubicBezTo>
                  <a:cubicBezTo>
                    <a:pt x="28" y="14"/>
                    <a:pt x="28" y="13"/>
                    <a:pt x="28" y="13"/>
                  </a:cubicBezTo>
                  <a:cubicBezTo>
                    <a:pt x="28" y="13"/>
                    <a:pt x="29" y="13"/>
                    <a:pt x="29" y="13"/>
                  </a:cubicBezTo>
                  <a:cubicBezTo>
                    <a:pt x="29" y="13"/>
                    <a:pt x="29" y="12"/>
                    <a:pt x="29" y="12"/>
                  </a:cubicBezTo>
                  <a:cubicBezTo>
                    <a:pt x="29" y="11"/>
                    <a:pt x="29" y="11"/>
                    <a:pt x="29" y="11"/>
                  </a:cubicBezTo>
                  <a:cubicBezTo>
                    <a:pt x="29" y="11"/>
                    <a:pt x="29" y="10"/>
                    <a:pt x="29" y="10"/>
                  </a:cubicBezTo>
                  <a:cubicBezTo>
                    <a:pt x="29" y="10"/>
                    <a:pt x="28" y="10"/>
                    <a:pt x="28" y="10"/>
                  </a:cubicBezTo>
                  <a:cubicBezTo>
                    <a:pt x="29" y="9"/>
                    <a:pt x="29" y="9"/>
                    <a:pt x="29" y="9"/>
                  </a:cubicBezTo>
                  <a:cubicBezTo>
                    <a:pt x="29" y="8"/>
                    <a:pt x="29" y="8"/>
                    <a:pt x="29" y="8"/>
                  </a:cubicBezTo>
                  <a:cubicBezTo>
                    <a:pt x="29" y="7"/>
                    <a:pt x="30" y="8"/>
                    <a:pt x="30" y="7"/>
                  </a:cubicBezTo>
                  <a:cubicBezTo>
                    <a:pt x="30" y="7"/>
                    <a:pt x="29" y="7"/>
                    <a:pt x="29" y="6"/>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54" name="Freeform 247"/>
            <p:cNvSpPr>
              <a:spLocks/>
            </p:cNvSpPr>
            <p:nvPr/>
          </p:nvSpPr>
          <p:spPr bwMode="auto">
            <a:xfrm>
              <a:off x="10007412" y="71447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55" name="Freeform 248"/>
            <p:cNvSpPr>
              <a:spLocks/>
            </p:cNvSpPr>
            <p:nvPr/>
          </p:nvSpPr>
          <p:spPr bwMode="auto">
            <a:xfrm>
              <a:off x="9397657" y="7128228"/>
              <a:ext cx="677776" cy="579478"/>
            </a:xfrm>
            <a:custGeom>
              <a:avLst/>
              <a:gdLst>
                <a:gd name="T0" fmla="*/ 38 w 41"/>
                <a:gd name="T1" fmla="*/ 10 h 36"/>
                <a:gd name="T2" fmla="*/ 39 w 41"/>
                <a:gd name="T3" fmla="*/ 7 h 36"/>
                <a:gd name="T4" fmla="*/ 38 w 41"/>
                <a:gd name="T5" fmla="*/ 5 h 36"/>
                <a:gd name="T6" fmla="*/ 37 w 41"/>
                <a:gd name="T7" fmla="*/ 2 h 36"/>
                <a:gd name="T8" fmla="*/ 36 w 41"/>
                <a:gd name="T9" fmla="*/ 1 h 36"/>
                <a:gd name="T10" fmla="*/ 33 w 41"/>
                <a:gd name="T11" fmla="*/ 0 h 36"/>
                <a:gd name="T12" fmla="*/ 32 w 41"/>
                <a:gd name="T13" fmla="*/ 1 h 36"/>
                <a:gd name="T14" fmla="*/ 28 w 41"/>
                <a:gd name="T15" fmla="*/ 3 h 36"/>
                <a:gd name="T16" fmla="*/ 25 w 41"/>
                <a:gd name="T17" fmla="*/ 5 h 36"/>
                <a:gd name="T18" fmla="*/ 23 w 41"/>
                <a:gd name="T19" fmla="*/ 7 h 36"/>
                <a:gd name="T20" fmla="*/ 23 w 41"/>
                <a:gd name="T21" fmla="*/ 9 h 36"/>
                <a:gd name="T22" fmla="*/ 20 w 41"/>
                <a:gd name="T23" fmla="*/ 10 h 36"/>
                <a:gd name="T24" fmla="*/ 17 w 41"/>
                <a:gd name="T25" fmla="*/ 9 h 36"/>
                <a:gd name="T26" fmla="*/ 16 w 41"/>
                <a:gd name="T27" fmla="*/ 9 h 36"/>
                <a:gd name="T28" fmla="*/ 14 w 41"/>
                <a:gd name="T29" fmla="*/ 11 h 36"/>
                <a:gd name="T30" fmla="*/ 12 w 41"/>
                <a:gd name="T31" fmla="*/ 13 h 36"/>
                <a:gd name="T32" fmla="*/ 10 w 41"/>
                <a:gd name="T33" fmla="*/ 12 h 36"/>
                <a:gd name="T34" fmla="*/ 11 w 41"/>
                <a:gd name="T35" fmla="*/ 10 h 36"/>
                <a:gd name="T36" fmla="*/ 10 w 41"/>
                <a:gd name="T37" fmla="*/ 7 h 36"/>
                <a:gd name="T38" fmla="*/ 9 w 41"/>
                <a:gd name="T39" fmla="*/ 18 h 36"/>
                <a:gd name="T40" fmla="*/ 7 w 41"/>
                <a:gd name="T41" fmla="*/ 18 h 36"/>
                <a:gd name="T42" fmla="*/ 6 w 41"/>
                <a:gd name="T43" fmla="*/ 19 h 36"/>
                <a:gd name="T44" fmla="*/ 4 w 41"/>
                <a:gd name="T45" fmla="*/ 19 h 36"/>
                <a:gd name="T46" fmla="*/ 2 w 41"/>
                <a:gd name="T47" fmla="*/ 18 h 36"/>
                <a:gd name="T48" fmla="*/ 2 w 41"/>
                <a:gd name="T49" fmla="*/ 17 h 36"/>
                <a:gd name="T50" fmla="*/ 1 w 41"/>
                <a:gd name="T51" fmla="*/ 17 h 36"/>
                <a:gd name="T52" fmla="*/ 0 w 41"/>
                <a:gd name="T53" fmla="*/ 18 h 36"/>
                <a:gd name="T54" fmla="*/ 1 w 41"/>
                <a:gd name="T55" fmla="*/ 19 h 36"/>
                <a:gd name="T56" fmla="*/ 1 w 41"/>
                <a:gd name="T57" fmla="*/ 21 h 36"/>
                <a:gd name="T58" fmla="*/ 2 w 41"/>
                <a:gd name="T59" fmla="*/ 24 h 36"/>
                <a:gd name="T60" fmla="*/ 3 w 41"/>
                <a:gd name="T61" fmla="*/ 26 h 36"/>
                <a:gd name="T62" fmla="*/ 4 w 41"/>
                <a:gd name="T63" fmla="*/ 28 h 36"/>
                <a:gd name="T64" fmla="*/ 4 w 41"/>
                <a:gd name="T65" fmla="*/ 30 h 36"/>
                <a:gd name="T66" fmla="*/ 3 w 41"/>
                <a:gd name="T67" fmla="*/ 31 h 36"/>
                <a:gd name="T68" fmla="*/ 4 w 41"/>
                <a:gd name="T69" fmla="*/ 33 h 36"/>
                <a:gd name="T70" fmla="*/ 5 w 41"/>
                <a:gd name="T71" fmla="*/ 34 h 36"/>
                <a:gd name="T72" fmla="*/ 6 w 41"/>
                <a:gd name="T73" fmla="*/ 35 h 36"/>
                <a:gd name="T74" fmla="*/ 8 w 41"/>
                <a:gd name="T75" fmla="*/ 36 h 36"/>
                <a:gd name="T76" fmla="*/ 10 w 41"/>
                <a:gd name="T77" fmla="*/ 35 h 36"/>
                <a:gd name="T78" fmla="*/ 12 w 41"/>
                <a:gd name="T79" fmla="*/ 35 h 36"/>
                <a:gd name="T80" fmla="*/ 14 w 41"/>
                <a:gd name="T81" fmla="*/ 34 h 36"/>
                <a:gd name="T82" fmla="*/ 16 w 41"/>
                <a:gd name="T83" fmla="*/ 34 h 36"/>
                <a:gd name="T84" fmla="*/ 17 w 41"/>
                <a:gd name="T85" fmla="*/ 34 h 36"/>
                <a:gd name="T86" fmla="*/ 19 w 41"/>
                <a:gd name="T87" fmla="*/ 34 h 36"/>
                <a:gd name="T88" fmla="*/ 21 w 41"/>
                <a:gd name="T89" fmla="*/ 33 h 36"/>
                <a:gd name="T90" fmla="*/ 24 w 41"/>
                <a:gd name="T91" fmla="*/ 33 h 36"/>
                <a:gd name="T92" fmla="*/ 26 w 41"/>
                <a:gd name="T93" fmla="*/ 32 h 36"/>
                <a:gd name="T94" fmla="*/ 28 w 41"/>
                <a:gd name="T95" fmla="*/ 31 h 36"/>
                <a:gd name="T96" fmla="*/ 31 w 41"/>
                <a:gd name="T97" fmla="*/ 28 h 36"/>
                <a:gd name="T98" fmla="*/ 33 w 41"/>
                <a:gd name="T99" fmla="*/ 26 h 36"/>
                <a:gd name="T100" fmla="*/ 34 w 41"/>
                <a:gd name="T101" fmla="*/ 24 h 36"/>
                <a:gd name="T102" fmla="*/ 36 w 41"/>
                <a:gd name="T103" fmla="*/ 21 h 36"/>
                <a:gd name="T104" fmla="*/ 38 w 41"/>
                <a:gd name="T105" fmla="*/ 19 h 36"/>
                <a:gd name="T106" fmla="*/ 39 w 41"/>
                <a:gd name="T107" fmla="*/ 18 h 36"/>
                <a:gd name="T108" fmla="*/ 40 w 41"/>
                <a:gd name="T109" fmla="*/ 15 h 36"/>
                <a:gd name="T110" fmla="*/ 41 w 41"/>
                <a:gd name="T111" fmla="*/ 13 h 36"/>
                <a:gd name="T112" fmla="*/ 38 w 41"/>
                <a:gd name="T113"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36">
                  <a:moveTo>
                    <a:pt x="38" y="11"/>
                  </a:moveTo>
                  <a:cubicBezTo>
                    <a:pt x="38" y="11"/>
                    <a:pt x="38" y="10"/>
                    <a:pt x="38" y="10"/>
                  </a:cubicBezTo>
                  <a:cubicBezTo>
                    <a:pt x="38" y="9"/>
                    <a:pt x="38" y="9"/>
                    <a:pt x="39" y="8"/>
                  </a:cubicBezTo>
                  <a:cubicBezTo>
                    <a:pt x="39" y="8"/>
                    <a:pt x="38" y="7"/>
                    <a:pt x="39" y="7"/>
                  </a:cubicBezTo>
                  <a:cubicBezTo>
                    <a:pt x="39" y="7"/>
                    <a:pt x="39" y="6"/>
                    <a:pt x="39" y="6"/>
                  </a:cubicBezTo>
                  <a:cubicBezTo>
                    <a:pt x="39" y="5"/>
                    <a:pt x="38" y="5"/>
                    <a:pt x="38" y="5"/>
                  </a:cubicBezTo>
                  <a:cubicBezTo>
                    <a:pt x="38" y="4"/>
                    <a:pt x="37" y="4"/>
                    <a:pt x="37" y="3"/>
                  </a:cubicBezTo>
                  <a:cubicBezTo>
                    <a:pt x="37" y="2"/>
                    <a:pt x="38" y="2"/>
                    <a:pt x="37" y="2"/>
                  </a:cubicBezTo>
                  <a:cubicBezTo>
                    <a:pt x="37" y="1"/>
                    <a:pt x="37" y="1"/>
                    <a:pt x="37" y="1"/>
                  </a:cubicBezTo>
                  <a:cubicBezTo>
                    <a:pt x="37" y="1"/>
                    <a:pt x="36" y="1"/>
                    <a:pt x="36" y="1"/>
                  </a:cubicBezTo>
                  <a:cubicBezTo>
                    <a:pt x="35" y="0"/>
                    <a:pt x="35" y="0"/>
                    <a:pt x="34" y="0"/>
                  </a:cubicBezTo>
                  <a:cubicBezTo>
                    <a:pt x="34" y="0"/>
                    <a:pt x="33" y="1"/>
                    <a:pt x="33" y="0"/>
                  </a:cubicBezTo>
                  <a:cubicBezTo>
                    <a:pt x="33" y="0"/>
                    <a:pt x="33" y="0"/>
                    <a:pt x="33" y="0"/>
                  </a:cubicBezTo>
                  <a:cubicBezTo>
                    <a:pt x="32" y="1"/>
                    <a:pt x="32" y="1"/>
                    <a:pt x="32" y="1"/>
                  </a:cubicBezTo>
                  <a:cubicBezTo>
                    <a:pt x="31" y="1"/>
                    <a:pt x="31" y="2"/>
                    <a:pt x="30" y="2"/>
                  </a:cubicBezTo>
                  <a:cubicBezTo>
                    <a:pt x="30" y="3"/>
                    <a:pt x="29" y="3"/>
                    <a:pt x="28" y="3"/>
                  </a:cubicBezTo>
                  <a:cubicBezTo>
                    <a:pt x="28" y="4"/>
                    <a:pt x="27" y="4"/>
                    <a:pt x="27" y="5"/>
                  </a:cubicBezTo>
                  <a:cubicBezTo>
                    <a:pt x="26" y="5"/>
                    <a:pt x="26" y="5"/>
                    <a:pt x="25" y="5"/>
                  </a:cubicBezTo>
                  <a:cubicBezTo>
                    <a:pt x="25" y="5"/>
                    <a:pt x="25" y="6"/>
                    <a:pt x="24" y="6"/>
                  </a:cubicBezTo>
                  <a:cubicBezTo>
                    <a:pt x="24" y="7"/>
                    <a:pt x="23" y="7"/>
                    <a:pt x="23" y="7"/>
                  </a:cubicBezTo>
                  <a:cubicBezTo>
                    <a:pt x="23" y="8"/>
                    <a:pt x="23" y="8"/>
                    <a:pt x="23" y="8"/>
                  </a:cubicBezTo>
                  <a:cubicBezTo>
                    <a:pt x="23" y="9"/>
                    <a:pt x="23" y="9"/>
                    <a:pt x="23" y="9"/>
                  </a:cubicBezTo>
                  <a:cubicBezTo>
                    <a:pt x="22" y="10"/>
                    <a:pt x="22" y="10"/>
                    <a:pt x="21" y="10"/>
                  </a:cubicBezTo>
                  <a:cubicBezTo>
                    <a:pt x="21" y="10"/>
                    <a:pt x="20" y="10"/>
                    <a:pt x="20" y="10"/>
                  </a:cubicBezTo>
                  <a:cubicBezTo>
                    <a:pt x="19" y="10"/>
                    <a:pt x="19" y="10"/>
                    <a:pt x="19" y="9"/>
                  </a:cubicBezTo>
                  <a:cubicBezTo>
                    <a:pt x="18" y="9"/>
                    <a:pt x="18" y="9"/>
                    <a:pt x="17" y="9"/>
                  </a:cubicBezTo>
                  <a:cubicBezTo>
                    <a:pt x="17" y="8"/>
                    <a:pt x="17" y="8"/>
                    <a:pt x="16" y="8"/>
                  </a:cubicBezTo>
                  <a:cubicBezTo>
                    <a:pt x="16" y="9"/>
                    <a:pt x="16" y="9"/>
                    <a:pt x="16" y="9"/>
                  </a:cubicBezTo>
                  <a:cubicBezTo>
                    <a:pt x="15" y="10"/>
                    <a:pt x="15" y="10"/>
                    <a:pt x="15" y="11"/>
                  </a:cubicBezTo>
                  <a:cubicBezTo>
                    <a:pt x="15" y="11"/>
                    <a:pt x="14" y="11"/>
                    <a:pt x="14" y="11"/>
                  </a:cubicBezTo>
                  <a:cubicBezTo>
                    <a:pt x="13" y="12"/>
                    <a:pt x="13" y="12"/>
                    <a:pt x="13" y="13"/>
                  </a:cubicBezTo>
                  <a:cubicBezTo>
                    <a:pt x="12" y="13"/>
                    <a:pt x="12" y="13"/>
                    <a:pt x="12" y="13"/>
                  </a:cubicBezTo>
                  <a:cubicBezTo>
                    <a:pt x="11" y="13"/>
                    <a:pt x="10" y="13"/>
                    <a:pt x="10" y="12"/>
                  </a:cubicBezTo>
                  <a:cubicBezTo>
                    <a:pt x="10" y="12"/>
                    <a:pt x="10" y="12"/>
                    <a:pt x="10" y="12"/>
                  </a:cubicBezTo>
                  <a:cubicBezTo>
                    <a:pt x="10" y="11"/>
                    <a:pt x="10" y="11"/>
                    <a:pt x="11" y="11"/>
                  </a:cubicBezTo>
                  <a:cubicBezTo>
                    <a:pt x="11" y="11"/>
                    <a:pt x="11" y="10"/>
                    <a:pt x="11" y="10"/>
                  </a:cubicBezTo>
                  <a:cubicBezTo>
                    <a:pt x="11" y="9"/>
                    <a:pt x="10" y="9"/>
                    <a:pt x="10" y="9"/>
                  </a:cubicBezTo>
                  <a:cubicBezTo>
                    <a:pt x="10" y="8"/>
                    <a:pt x="10" y="8"/>
                    <a:pt x="10" y="7"/>
                  </a:cubicBezTo>
                  <a:cubicBezTo>
                    <a:pt x="9" y="7"/>
                    <a:pt x="9" y="7"/>
                    <a:pt x="9" y="7"/>
                  </a:cubicBezTo>
                  <a:cubicBezTo>
                    <a:pt x="9" y="11"/>
                    <a:pt x="9" y="14"/>
                    <a:pt x="9" y="18"/>
                  </a:cubicBezTo>
                  <a:cubicBezTo>
                    <a:pt x="8" y="18"/>
                    <a:pt x="8" y="18"/>
                    <a:pt x="8" y="18"/>
                  </a:cubicBezTo>
                  <a:cubicBezTo>
                    <a:pt x="7" y="18"/>
                    <a:pt x="7" y="18"/>
                    <a:pt x="7" y="18"/>
                  </a:cubicBezTo>
                  <a:cubicBezTo>
                    <a:pt x="7" y="18"/>
                    <a:pt x="7" y="18"/>
                    <a:pt x="7" y="18"/>
                  </a:cubicBezTo>
                  <a:cubicBezTo>
                    <a:pt x="6" y="19"/>
                    <a:pt x="6" y="19"/>
                    <a:pt x="6" y="19"/>
                  </a:cubicBezTo>
                  <a:cubicBezTo>
                    <a:pt x="6" y="19"/>
                    <a:pt x="5" y="19"/>
                    <a:pt x="5" y="19"/>
                  </a:cubicBezTo>
                  <a:cubicBezTo>
                    <a:pt x="5" y="19"/>
                    <a:pt x="4" y="19"/>
                    <a:pt x="4" y="19"/>
                  </a:cubicBezTo>
                  <a:cubicBezTo>
                    <a:pt x="3" y="19"/>
                    <a:pt x="3" y="19"/>
                    <a:pt x="3" y="19"/>
                  </a:cubicBezTo>
                  <a:cubicBezTo>
                    <a:pt x="2" y="18"/>
                    <a:pt x="2" y="18"/>
                    <a:pt x="2" y="18"/>
                  </a:cubicBezTo>
                  <a:cubicBezTo>
                    <a:pt x="2" y="18"/>
                    <a:pt x="2" y="18"/>
                    <a:pt x="2" y="18"/>
                  </a:cubicBezTo>
                  <a:cubicBezTo>
                    <a:pt x="2" y="17"/>
                    <a:pt x="2" y="17"/>
                    <a:pt x="2" y="17"/>
                  </a:cubicBezTo>
                  <a:cubicBezTo>
                    <a:pt x="2" y="17"/>
                    <a:pt x="1" y="17"/>
                    <a:pt x="1" y="17"/>
                  </a:cubicBezTo>
                  <a:cubicBezTo>
                    <a:pt x="1" y="17"/>
                    <a:pt x="1" y="17"/>
                    <a:pt x="1" y="17"/>
                  </a:cubicBezTo>
                  <a:cubicBezTo>
                    <a:pt x="1" y="18"/>
                    <a:pt x="0" y="18"/>
                    <a:pt x="0" y="18"/>
                  </a:cubicBezTo>
                  <a:cubicBezTo>
                    <a:pt x="0" y="18"/>
                    <a:pt x="0" y="18"/>
                    <a:pt x="0" y="18"/>
                  </a:cubicBezTo>
                  <a:cubicBezTo>
                    <a:pt x="0" y="18"/>
                    <a:pt x="0" y="19"/>
                    <a:pt x="0" y="19"/>
                  </a:cubicBezTo>
                  <a:cubicBezTo>
                    <a:pt x="0" y="19"/>
                    <a:pt x="0" y="19"/>
                    <a:pt x="1" y="19"/>
                  </a:cubicBezTo>
                  <a:cubicBezTo>
                    <a:pt x="1" y="20"/>
                    <a:pt x="1" y="20"/>
                    <a:pt x="1" y="21"/>
                  </a:cubicBezTo>
                  <a:cubicBezTo>
                    <a:pt x="1" y="21"/>
                    <a:pt x="1" y="21"/>
                    <a:pt x="1" y="21"/>
                  </a:cubicBezTo>
                  <a:cubicBezTo>
                    <a:pt x="1" y="22"/>
                    <a:pt x="1" y="22"/>
                    <a:pt x="1" y="23"/>
                  </a:cubicBezTo>
                  <a:cubicBezTo>
                    <a:pt x="1" y="23"/>
                    <a:pt x="1" y="24"/>
                    <a:pt x="2" y="24"/>
                  </a:cubicBezTo>
                  <a:cubicBezTo>
                    <a:pt x="2" y="24"/>
                    <a:pt x="2" y="25"/>
                    <a:pt x="3" y="25"/>
                  </a:cubicBezTo>
                  <a:cubicBezTo>
                    <a:pt x="3" y="25"/>
                    <a:pt x="3" y="26"/>
                    <a:pt x="3" y="26"/>
                  </a:cubicBezTo>
                  <a:cubicBezTo>
                    <a:pt x="3" y="27"/>
                    <a:pt x="4" y="27"/>
                    <a:pt x="4" y="27"/>
                  </a:cubicBezTo>
                  <a:cubicBezTo>
                    <a:pt x="4" y="27"/>
                    <a:pt x="4" y="28"/>
                    <a:pt x="4" y="28"/>
                  </a:cubicBezTo>
                  <a:cubicBezTo>
                    <a:pt x="4" y="28"/>
                    <a:pt x="4" y="29"/>
                    <a:pt x="4" y="29"/>
                  </a:cubicBezTo>
                  <a:cubicBezTo>
                    <a:pt x="4" y="29"/>
                    <a:pt x="4" y="30"/>
                    <a:pt x="4" y="30"/>
                  </a:cubicBezTo>
                  <a:cubicBezTo>
                    <a:pt x="4" y="30"/>
                    <a:pt x="3" y="30"/>
                    <a:pt x="3" y="30"/>
                  </a:cubicBezTo>
                  <a:cubicBezTo>
                    <a:pt x="3" y="30"/>
                    <a:pt x="3" y="31"/>
                    <a:pt x="3" y="31"/>
                  </a:cubicBezTo>
                  <a:cubicBezTo>
                    <a:pt x="3" y="32"/>
                    <a:pt x="3" y="32"/>
                    <a:pt x="4" y="32"/>
                  </a:cubicBezTo>
                  <a:cubicBezTo>
                    <a:pt x="4" y="33"/>
                    <a:pt x="4" y="33"/>
                    <a:pt x="4" y="33"/>
                  </a:cubicBezTo>
                  <a:cubicBezTo>
                    <a:pt x="4" y="33"/>
                    <a:pt x="3" y="33"/>
                    <a:pt x="4" y="34"/>
                  </a:cubicBezTo>
                  <a:cubicBezTo>
                    <a:pt x="4" y="34"/>
                    <a:pt x="4" y="34"/>
                    <a:pt x="5" y="34"/>
                  </a:cubicBezTo>
                  <a:cubicBezTo>
                    <a:pt x="5" y="34"/>
                    <a:pt x="5" y="34"/>
                    <a:pt x="6" y="35"/>
                  </a:cubicBezTo>
                  <a:cubicBezTo>
                    <a:pt x="6" y="35"/>
                    <a:pt x="6" y="35"/>
                    <a:pt x="6" y="35"/>
                  </a:cubicBezTo>
                  <a:cubicBezTo>
                    <a:pt x="7" y="36"/>
                    <a:pt x="7" y="36"/>
                    <a:pt x="7" y="36"/>
                  </a:cubicBezTo>
                  <a:cubicBezTo>
                    <a:pt x="8" y="36"/>
                    <a:pt x="8" y="36"/>
                    <a:pt x="8" y="36"/>
                  </a:cubicBezTo>
                  <a:cubicBezTo>
                    <a:pt x="8" y="35"/>
                    <a:pt x="9" y="35"/>
                    <a:pt x="9" y="35"/>
                  </a:cubicBezTo>
                  <a:cubicBezTo>
                    <a:pt x="10" y="35"/>
                    <a:pt x="10" y="35"/>
                    <a:pt x="10" y="35"/>
                  </a:cubicBezTo>
                  <a:cubicBezTo>
                    <a:pt x="11" y="35"/>
                    <a:pt x="11" y="35"/>
                    <a:pt x="11" y="35"/>
                  </a:cubicBezTo>
                  <a:cubicBezTo>
                    <a:pt x="12" y="35"/>
                    <a:pt x="12" y="35"/>
                    <a:pt x="12" y="35"/>
                  </a:cubicBezTo>
                  <a:cubicBezTo>
                    <a:pt x="13" y="34"/>
                    <a:pt x="13" y="34"/>
                    <a:pt x="13" y="34"/>
                  </a:cubicBezTo>
                  <a:cubicBezTo>
                    <a:pt x="13" y="34"/>
                    <a:pt x="14" y="34"/>
                    <a:pt x="14" y="34"/>
                  </a:cubicBezTo>
                  <a:cubicBezTo>
                    <a:pt x="14" y="34"/>
                    <a:pt x="14" y="34"/>
                    <a:pt x="15" y="34"/>
                  </a:cubicBezTo>
                  <a:cubicBezTo>
                    <a:pt x="15" y="34"/>
                    <a:pt x="15" y="34"/>
                    <a:pt x="16" y="34"/>
                  </a:cubicBezTo>
                  <a:cubicBezTo>
                    <a:pt x="16" y="34"/>
                    <a:pt x="16" y="34"/>
                    <a:pt x="16" y="34"/>
                  </a:cubicBezTo>
                  <a:cubicBezTo>
                    <a:pt x="17" y="34"/>
                    <a:pt x="17" y="34"/>
                    <a:pt x="17" y="34"/>
                  </a:cubicBezTo>
                  <a:cubicBezTo>
                    <a:pt x="18" y="34"/>
                    <a:pt x="18" y="34"/>
                    <a:pt x="18" y="34"/>
                  </a:cubicBezTo>
                  <a:cubicBezTo>
                    <a:pt x="19" y="34"/>
                    <a:pt x="19" y="34"/>
                    <a:pt x="19" y="34"/>
                  </a:cubicBezTo>
                  <a:cubicBezTo>
                    <a:pt x="20" y="34"/>
                    <a:pt x="20" y="34"/>
                    <a:pt x="20" y="34"/>
                  </a:cubicBezTo>
                  <a:cubicBezTo>
                    <a:pt x="21" y="34"/>
                    <a:pt x="21" y="34"/>
                    <a:pt x="21" y="33"/>
                  </a:cubicBezTo>
                  <a:cubicBezTo>
                    <a:pt x="22" y="33"/>
                    <a:pt x="22" y="33"/>
                    <a:pt x="22" y="33"/>
                  </a:cubicBezTo>
                  <a:cubicBezTo>
                    <a:pt x="23" y="33"/>
                    <a:pt x="23" y="33"/>
                    <a:pt x="24" y="33"/>
                  </a:cubicBezTo>
                  <a:cubicBezTo>
                    <a:pt x="24" y="33"/>
                    <a:pt x="24" y="32"/>
                    <a:pt x="25" y="32"/>
                  </a:cubicBezTo>
                  <a:cubicBezTo>
                    <a:pt x="25" y="32"/>
                    <a:pt x="25" y="32"/>
                    <a:pt x="26" y="32"/>
                  </a:cubicBezTo>
                  <a:cubicBezTo>
                    <a:pt x="26" y="32"/>
                    <a:pt x="26" y="32"/>
                    <a:pt x="27" y="31"/>
                  </a:cubicBezTo>
                  <a:cubicBezTo>
                    <a:pt x="27" y="31"/>
                    <a:pt x="27" y="31"/>
                    <a:pt x="28" y="31"/>
                  </a:cubicBezTo>
                  <a:cubicBezTo>
                    <a:pt x="28" y="30"/>
                    <a:pt x="29" y="30"/>
                    <a:pt x="29" y="30"/>
                  </a:cubicBezTo>
                  <a:cubicBezTo>
                    <a:pt x="30" y="29"/>
                    <a:pt x="30" y="29"/>
                    <a:pt x="31" y="28"/>
                  </a:cubicBezTo>
                  <a:cubicBezTo>
                    <a:pt x="31" y="27"/>
                    <a:pt x="31" y="27"/>
                    <a:pt x="31" y="27"/>
                  </a:cubicBezTo>
                  <a:cubicBezTo>
                    <a:pt x="32" y="26"/>
                    <a:pt x="32" y="27"/>
                    <a:pt x="33" y="26"/>
                  </a:cubicBezTo>
                  <a:cubicBezTo>
                    <a:pt x="33" y="26"/>
                    <a:pt x="33" y="26"/>
                    <a:pt x="34" y="25"/>
                  </a:cubicBezTo>
                  <a:cubicBezTo>
                    <a:pt x="34" y="25"/>
                    <a:pt x="34" y="25"/>
                    <a:pt x="34" y="24"/>
                  </a:cubicBezTo>
                  <a:cubicBezTo>
                    <a:pt x="35" y="24"/>
                    <a:pt x="35" y="23"/>
                    <a:pt x="35" y="23"/>
                  </a:cubicBezTo>
                  <a:cubicBezTo>
                    <a:pt x="36" y="22"/>
                    <a:pt x="36" y="22"/>
                    <a:pt x="36" y="21"/>
                  </a:cubicBezTo>
                  <a:cubicBezTo>
                    <a:pt x="36" y="21"/>
                    <a:pt x="37" y="21"/>
                    <a:pt x="37" y="20"/>
                  </a:cubicBezTo>
                  <a:cubicBezTo>
                    <a:pt x="37" y="19"/>
                    <a:pt x="37" y="19"/>
                    <a:pt x="38" y="19"/>
                  </a:cubicBezTo>
                  <a:cubicBezTo>
                    <a:pt x="38" y="18"/>
                    <a:pt x="39" y="19"/>
                    <a:pt x="39" y="18"/>
                  </a:cubicBezTo>
                  <a:cubicBezTo>
                    <a:pt x="39" y="18"/>
                    <a:pt x="39" y="18"/>
                    <a:pt x="39" y="18"/>
                  </a:cubicBezTo>
                  <a:cubicBezTo>
                    <a:pt x="39" y="18"/>
                    <a:pt x="39" y="18"/>
                    <a:pt x="39" y="17"/>
                  </a:cubicBezTo>
                  <a:cubicBezTo>
                    <a:pt x="39" y="16"/>
                    <a:pt x="40" y="16"/>
                    <a:pt x="40" y="15"/>
                  </a:cubicBezTo>
                  <a:cubicBezTo>
                    <a:pt x="40" y="15"/>
                    <a:pt x="40" y="15"/>
                    <a:pt x="40" y="14"/>
                  </a:cubicBezTo>
                  <a:cubicBezTo>
                    <a:pt x="40" y="14"/>
                    <a:pt x="41" y="13"/>
                    <a:pt x="41" y="13"/>
                  </a:cubicBezTo>
                  <a:cubicBezTo>
                    <a:pt x="38" y="12"/>
                    <a:pt x="38" y="12"/>
                    <a:pt x="38" y="12"/>
                  </a:cubicBezTo>
                  <a:cubicBezTo>
                    <a:pt x="38" y="12"/>
                    <a:pt x="38" y="12"/>
                    <a:pt x="38" y="1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56" name="Freeform 249"/>
            <p:cNvSpPr>
              <a:spLocks/>
            </p:cNvSpPr>
            <p:nvPr/>
          </p:nvSpPr>
          <p:spPr bwMode="auto">
            <a:xfrm>
              <a:off x="10206615" y="501845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57" name="Freeform 250"/>
            <p:cNvSpPr>
              <a:spLocks/>
            </p:cNvSpPr>
            <p:nvPr/>
          </p:nvSpPr>
          <p:spPr bwMode="auto">
            <a:xfrm>
              <a:off x="9662451" y="5018459"/>
              <a:ext cx="692351" cy="901147"/>
            </a:xfrm>
            <a:custGeom>
              <a:avLst/>
              <a:gdLst>
                <a:gd name="T0" fmla="*/ 40 w 42"/>
                <a:gd name="T1" fmla="*/ 13 h 56"/>
                <a:gd name="T2" fmla="*/ 38 w 42"/>
                <a:gd name="T3" fmla="*/ 11 h 56"/>
                <a:gd name="T4" fmla="*/ 37 w 42"/>
                <a:gd name="T5" fmla="*/ 5 h 56"/>
                <a:gd name="T6" fmla="*/ 35 w 42"/>
                <a:gd name="T7" fmla="*/ 1 h 56"/>
                <a:gd name="T8" fmla="*/ 32 w 42"/>
                <a:gd name="T9" fmla="*/ 1 h 56"/>
                <a:gd name="T10" fmla="*/ 30 w 42"/>
                <a:gd name="T11" fmla="*/ 3 h 56"/>
                <a:gd name="T12" fmla="*/ 29 w 42"/>
                <a:gd name="T13" fmla="*/ 5 h 56"/>
                <a:gd name="T14" fmla="*/ 27 w 42"/>
                <a:gd name="T15" fmla="*/ 4 h 56"/>
                <a:gd name="T16" fmla="*/ 7 w 42"/>
                <a:gd name="T17" fmla="*/ 9 h 56"/>
                <a:gd name="T18" fmla="*/ 4 w 42"/>
                <a:gd name="T19" fmla="*/ 11 h 56"/>
                <a:gd name="T20" fmla="*/ 2 w 42"/>
                <a:gd name="T21" fmla="*/ 22 h 56"/>
                <a:gd name="T22" fmla="*/ 1 w 42"/>
                <a:gd name="T23" fmla="*/ 25 h 56"/>
                <a:gd name="T24" fmla="*/ 1 w 42"/>
                <a:gd name="T25" fmla="*/ 28 h 56"/>
                <a:gd name="T26" fmla="*/ 1 w 42"/>
                <a:gd name="T27" fmla="*/ 30 h 56"/>
                <a:gd name="T28" fmla="*/ 1 w 42"/>
                <a:gd name="T29" fmla="*/ 33 h 56"/>
                <a:gd name="T30" fmla="*/ 2 w 42"/>
                <a:gd name="T31" fmla="*/ 35 h 56"/>
                <a:gd name="T32" fmla="*/ 3 w 42"/>
                <a:gd name="T33" fmla="*/ 37 h 56"/>
                <a:gd name="T34" fmla="*/ 4 w 42"/>
                <a:gd name="T35" fmla="*/ 41 h 56"/>
                <a:gd name="T36" fmla="*/ 8 w 42"/>
                <a:gd name="T37" fmla="*/ 44 h 56"/>
                <a:gd name="T38" fmla="*/ 10 w 42"/>
                <a:gd name="T39" fmla="*/ 47 h 56"/>
                <a:gd name="T40" fmla="*/ 12 w 42"/>
                <a:gd name="T41" fmla="*/ 50 h 56"/>
                <a:gd name="T42" fmla="*/ 13 w 42"/>
                <a:gd name="T43" fmla="*/ 52 h 56"/>
                <a:gd name="T44" fmla="*/ 16 w 42"/>
                <a:gd name="T45" fmla="*/ 54 h 56"/>
                <a:gd name="T46" fmla="*/ 18 w 42"/>
                <a:gd name="T47" fmla="*/ 54 h 56"/>
                <a:gd name="T48" fmla="*/ 20 w 42"/>
                <a:gd name="T49" fmla="*/ 55 h 56"/>
                <a:gd name="T50" fmla="*/ 22 w 42"/>
                <a:gd name="T51" fmla="*/ 56 h 56"/>
                <a:gd name="T52" fmla="*/ 26 w 42"/>
                <a:gd name="T53" fmla="*/ 56 h 56"/>
                <a:gd name="T54" fmla="*/ 28 w 42"/>
                <a:gd name="T55" fmla="*/ 56 h 56"/>
                <a:gd name="T56" fmla="*/ 30 w 42"/>
                <a:gd name="T57" fmla="*/ 55 h 56"/>
                <a:gd name="T58" fmla="*/ 34 w 42"/>
                <a:gd name="T59" fmla="*/ 53 h 56"/>
                <a:gd name="T60" fmla="*/ 35 w 42"/>
                <a:gd name="T61" fmla="*/ 52 h 56"/>
                <a:gd name="T62" fmla="*/ 33 w 42"/>
                <a:gd name="T63" fmla="*/ 50 h 56"/>
                <a:gd name="T64" fmla="*/ 32 w 42"/>
                <a:gd name="T65" fmla="*/ 47 h 56"/>
                <a:gd name="T66" fmla="*/ 29 w 42"/>
                <a:gd name="T67" fmla="*/ 45 h 56"/>
                <a:gd name="T68" fmla="*/ 28 w 42"/>
                <a:gd name="T69" fmla="*/ 42 h 56"/>
                <a:gd name="T70" fmla="*/ 30 w 42"/>
                <a:gd name="T71" fmla="*/ 42 h 56"/>
                <a:gd name="T72" fmla="*/ 30 w 42"/>
                <a:gd name="T73" fmla="*/ 38 h 56"/>
                <a:gd name="T74" fmla="*/ 32 w 42"/>
                <a:gd name="T75" fmla="*/ 35 h 56"/>
                <a:gd name="T76" fmla="*/ 33 w 42"/>
                <a:gd name="T77" fmla="*/ 33 h 56"/>
                <a:gd name="T78" fmla="*/ 34 w 42"/>
                <a:gd name="T79" fmla="*/ 31 h 56"/>
                <a:gd name="T80" fmla="*/ 36 w 42"/>
                <a:gd name="T81" fmla="*/ 29 h 56"/>
                <a:gd name="T82" fmla="*/ 36 w 42"/>
                <a:gd name="T83" fmla="*/ 27 h 56"/>
                <a:gd name="T84" fmla="*/ 36 w 42"/>
                <a:gd name="T85" fmla="*/ 24 h 56"/>
                <a:gd name="T86" fmla="*/ 37 w 42"/>
                <a:gd name="T87" fmla="*/ 20 h 56"/>
                <a:gd name="T88" fmla="*/ 37 w 42"/>
                <a:gd name="T89" fmla="*/ 18 h 56"/>
                <a:gd name="T90" fmla="*/ 39 w 42"/>
                <a:gd name="T91" fmla="*/ 17 h 56"/>
                <a:gd name="T92" fmla="*/ 41 w 42"/>
                <a:gd name="T93" fmla="*/ 15 h 56"/>
                <a:gd name="T94" fmla="*/ 41 w 42"/>
                <a:gd name="T95"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56">
                  <a:moveTo>
                    <a:pt x="41" y="14"/>
                  </a:moveTo>
                  <a:cubicBezTo>
                    <a:pt x="41" y="14"/>
                    <a:pt x="40" y="14"/>
                    <a:pt x="40" y="14"/>
                  </a:cubicBezTo>
                  <a:cubicBezTo>
                    <a:pt x="40" y="13"/>
                    <a:pt x="40" y="13"/>
                    <a:pt x="40" y="13"/>
                  </a:cubicBezTo>
                  <a:cubicBezTo>
                    <a:pt x="39" y="12"/>
                    <a:pt x="39" y="13"/>
                    <a:pt x="39" y="12"/>
                  </a:cubicBezTo>
                  <a:cubicBezTo>
                    <a:pt x="38" y="12"/>
                    <a:pt x="38" y="12"/>
                    <a:pt x="38" y="12"/>
                  </a:cubicBezTo>
                  <a:cubicBezTo>
                    <a:pt x="38" y="11"/>
                    <a:pt x="38" y="11"/>
                    <a:pt x="38" y="11"/>
                  </a:cubicBezTo>
                  <a:cubicBezTo>
                    <a:pt x="37" y="10"/>
                    <a:pt x="38" y="9"/>
                    <a:pt x="38" y="9"/>
                  </a:cubicBezTo>
                  <a:cubicBezTo>
                    <a:pt x="37" y="8"/>
                    <a:pt x="38" y="8"/>
                    <a:pt x="38" y="7"/>
                  </a:cubicBezTo>
                  <a:cubicBezTo>
                    <a:pt x="37" y="6"/>
                    <a:pt x="37" y="6"/>
                    <a:pt x="37" y="5"/>
                  </a:cubicBezTo>
                  <a:cubicBezTo>
                    <a:pt x="37" y="5"/>
                    <a:pt x="37" y="5"/>
                    <a:pt x="37" y="4"/>
                  </a:cubicBezTo>
                  <a:cubicBezTo>
                    <a:pt x="36" y="4"/>
                    <a:pt x="36" y="3"/>
                    <a:pt x="36" y="3"/>
                  </a:cubicBezTo>
                  <a:cubicBezTo>
                    <a:pt x="35" y="1"/>
                    <a:pt x="35" y="1"/>
                    <a:pt x="35" y="1"/>
                  </a:cubicBezTo>
                  <a:cubicBezTo>
                    <a:pt x="35" y="1"/>
                    <a:pt x="34" y="1"/>
                    <a:pt x="34" y="1"/>
                  </a:cubicBezTo>
                  <a:cubicBezTo>
                    <a:pt x="34" y="1"/>
                    <a:pt x="33" y="1"/>
                    <a:pt x="33" y="0"/>
                  </a:cubicBezTo>
                  <a:cubicBezTo>
                    <a:pt x="33" y="1"/>
                    <a:pt x="33" y="1"/>
                    <a:pt x="32" y="1"/>
                  </a:cubicBezTo>
                  <a:cubicBezTo>
                    <a:pt x="32" y="1"/>
                    <a:pt x="32" y="1"/>
                    <a:pt x="32" y="1"/>
                  </a:cubicBezTo>
                  <a:cubicBezTo>
                    <a:pt x="31" y="1"/>
                    <a:pt x="31" y="1"/>
                    <a:pt x="31" y="2"/>
                  </a:cubicBezTo>
                  <a:cubicBezTo>
                    <a:pt x="30" y="2"/>
                    <a:pt x="31" y="2"/>
                    <a:pt x="30" y="3"/>
                  </a:cubicBezTo>
                  <a:cubicBezTo>
                    <a:pt x="30" y="3"/>
                    <a:pt x="30" y="3"/>
                    <a:pt x="30" y="3"/>
                  </a:cubicBezTo>
                  <a:cubicBezTo>
                    <a:pt x="30" y="3"/>
                    <a:pt x="30" y="3"/>
                    <a:pt x="29" y="3"/>
                  </a:cubicBezTo>
                  <a:cubicBezTo>
                    <a:pt x="29" y="4"/>
                    <a:pt x="29" y="4"/>
                    <a:pt x="29" y="5"/>
                  </a:cubicBezTo>
                  <a:cubicBezTo>
                    <a:pt x="28" y="5"/>
                    <a:pt x="28" y="5"/>
                    <a:pt x="28" y="5"/>
                  </a:cubicBezTo>
                  <a:cubicBezTo>
                    <a:pt x="28" y="5"/>
                    <a:pt x="28" y="5"/>
                    <a:pt x="28" y="4"/>
                  </a:cubicBezTo>
                  <a:cubicBezTo>
                    <a:pt x="28" y="4"/>
                    <a:pt x="27" y="4"/>
                    <a:pt x="27" y="4"/>
                  </a:cubicBezTo>
                  <a:cubicBezTo>
                    <a:pt x="7" y="4"/>
                    <a:pt x="7" y="4"/>
                    <a:pt x="7" y="4"/>
                  </a:cubicBezTo>
                  <a:cubicBezTo>
                    <a:pt x="7" y="3"/>
                    <a:pt x="7" y="3"/>
                    <a:pt x="7" y="3"/>
                  </a:cubicBezTo>
                  <a:cubicBezTo>
                    <a:pt x="7" y="9"/>
                    <a:pt x="7" y="9"/>
                    <a:pt x="7" y="9"/>
                  </a:cubicBezTo>
                  <a:cubicBezTo>
                    <a:pt x="4" y="9"/>
                    <a:pt x="4" y="9"/>
                    <a:pt x="4" y="9"/>
                  </a:cubicBezTo>
                  <a:cubicBezTo>
                    <a:pt x="4" y="12"/>
                    <a:pt x="4" y="12"/>
                    <a:pt x="4" y="12"/>
                  </a:cubicBezTo>
                  <a:cubicBezTo>
                    <a:pt x="4" y="11"/>
                    <a:pt x="4" y="11"/>
                    <a:pt x="4" y="11"/>
                  </a:cubicBezTo>
                  <a:cubicBezTo>
                    <a:pt x="5" y="22"/>
                    <a:pt x="5" y="22"/>
                    <a:pt x="5" y="22"/>
                  </a:cubicBezTo>
                  <a:cubicBezTo>
                    <a:pt x="3" y="22"/>
                    <a:pt x="3" y="22"/>
                    <a:pt x="3" y="22"/>
                  </a:cubicBezTo>
                  <a:cubicBezTo>
                    <a:pt x="2" y="22"/>
                    <a:pt x="2" y="22"/>
                    <a:pt x="2" y="22"/>
                  </a:cubicBezTo>
                  <a:cubicBezTo>
                    <a:pt x="2" y="22"/>
                    <a:pt x="2" y="23"/>
                    <a:pt x="2" y="23"/>
                  </a:cubicBezTo>
                  <a:cubicBezTo>
                    <a:pt x="2" y="24"/>
                    <a:pt x="2" y="24"/>
                    <a:pt x="2" y="24"/>
                  </a:cubicBezTo>
                  <a:cubicBezTo>
                    <a:pt x="1" y="24"/>
                    <a:pt x="1" y="24"/>
                    <a:pt x="1" y="25"/>
                  </a:cubicBezTo>
                  <a:cubicBezTo>
                    <a:pt x="1" y="25"/>
                    <a:pt x="0" y="25"/>
                    <a:pt x="0" y="26"/>
                  </a:cubicBezTo>
                  <a:cubicBezTo>
                    <a:pt x="0" y="26"/>
                    <a:pt x="1" y="26"/>
                    <a:pt x="1" y="26"/>
                  </a:cubicBezTo>
                  <a:cubicBezTo>
                    <a:pt x="1" y="27"/>
                    <a:pt x="1" y="27"/>
                    <a:pt x="1" y="28"/>
                  </a:cubicBezTo>
                  <a:cubicBezTo>
                    <a:pt x="1" y="28"/>
                    <a:pt x="1" y="28"/>
                    <a:pt x="1" y="28"/>
                  </a:cubicBezTo>
                  <a:cubicBezTo>
                    <a:pt x="1" y="28"/>
                    <a:pt x="1" y="29"/>
                    <a:pt x="1" y="29"/>
                  </a:cubicBezTo>
                  <a:cubicBezTo>
                    <a:pt x="1" y="29"/>
                    <a:pt x="1" y="30"/>
                    <a:pt x="1" y="30"/>
                  </a:cubicBezTo>
                  <a:cubicBezTo>
                    <a:pt x="1" y="31"/>
                    <a:pt x="1" y="31"/>
                    <a:pt x="1" y="32"/>
                  </a:cubicBezTo>
                  <a:cubicBezTo>
                    <a:pt x="1" y="32"/>
                    <a:pt x="1" y="32"/>
                    <a:pt x="1" y="32"/>
                  </a:cubicBezTo>
                  <a:cubicBezTo>
                    <a:pt x="1" y="33"/>
                    <a:pt x="1" y="33"/>
                    <a:pt x="1" y="33"/>
                  </a:cubicBezTo>
                  <a:cubicBezTo>
                    <a:pt x="1" y="33"/>
                    <a:pt x="1" y="33"/>
                    <a:pt x="1" y="34"/>
                  </a:cubicBezTo>
                  <a:cubicBezTo>
                    <a:pt x="1" y="34"/>
                    <a:pt x="2" y="34"/>
                    <a:pt x="2" y="34"/>
                  </a:cubicBezTo>
                  <a:cubicBezTo>
                    <a:pt x="2" y="34"/>
                    <a:pt x="2" y="34"/>
                    <a:pt x="2" y="35"/>
                  </a:cubicBezTo>
                  <a:cubicBezTo>
                    <a:pt x="2" y="35"/>
                    <a:pt x="2" y="35"/>
                    <a:pt x="2" y="35"/>
                  </a:cubicBezTo>
                  <a:cubicBezTo>
                    <a:pt x="2" y="35"/>
                    <a:pt x="2" y="35"/>
                    <a:pt x="2" y="35"/>
                  </a:cubicBezTo>
                  <a:cubicBezTo>
                    <a:pt x="2" y="36"/>
                    <a:pt x="3" y="36"/>
                    <a:pt x="3" y="37"/>
                  </a:cubicBezTo>
                  <a:cubicBezTo>
                    <a:pt x="3" y="37"/>
                    <a:pt x="4" y="37"/>
                    <a:pt x="4" y="38"/>
                  </a:cubicBezTo>
                  <a:cubicBezTo>
                    <a:pt x="4" y="38"/>
                    <a:pt x="4" y="39"/>
                    <a:pt x="4" y="39"/>
                  </a:cubicBezTo>
                  <a:cubicBezTo>
                    <a:pt x="4" y="40"/>
                    <a:pt x="3" y="40"/>
                    <a:pt x="4" y="41"/>
                  </a:cubicBezTo>
                  <a:cubicBezTo>
                    <a:pt x="4" y="41"/>
                    <a:pt x="4" y="41"/>
                    <a:pt x="4" y="41"/>
                  </a:cubicBezTo>
                  <a:cubicBezTo>
                    <a:pt x="5" y="42"/>
                    <a:pt x="5" y="42"/>
                    <a:pt x="6" y="42"/>
                  </a:cubicBezTo>
                  <a:cubicBezTo>
                    <a:pt x="7" y="43"/>
                    <a:pt x="7" y="43"/>
                    <a:pt x="8" y="44"/>
                  </a:cubicBezTo>
                  <a:cubicBezTo>
                    <a:pt x="8" y="44"/>
                    <a:pt x="8" y="44"/>
                    <a:pt x="8" y="44"/>
                  </a:cubicBezTo>
                  <a:cubicBezTo>
                    <a:pt x="9" y="45"/>
                    <a:pt x="8" y="45"/>
                    <a:pt x="8" y="46"/>
                  </a:cubicBezTo>
                  <a:cubicBezTo>
                    <a:pt x="8" y="47"/>
                    <a:pt x="9" y="46"/>
                    <a:pt x="10" y="47"/>
                  </a:cubicBezTo>
                  <a:cubicBezTo>
                    <a:pt x="10" y="47"/>
                    <a:pt x="10" y="47"/>
                    <a:pt x="10" y="48"/>
                  </a:cubicBezTo>
                  <a:cubicBezTo>
                    <a:pt x="11" y="49"/>
                    <a:pt x="11" y="49"/>
                    <a:pt x="11" y="49"/>
                  </a:cubicBezTo>
                  <a:cubicBezTo>
                    <a:pt x="12" y="49"/>
                    <a:pt x="12" y="49"/>
                    <a:pt x="12" y="50"/>
                  </a:cubicBezTo>
                  <a:cubicBezTo>
                    <a:pt x="13" y="50"/>
                    <a:pt x="13" y="50"/>
                    <a:pt x="13" y="50"/>
                  </a:cubicBezTo>
                  <a:cubicBezTo>
                    <a:pt x="13" y="51"/>
                    <a:pt x="13" y="51"/>
                    <a:pt x="13" y="51"/>
                  </a:cubicBezTo>
                  <a:cubicBezTo>
                    <a:pt x="13" y="52"/>
                    <a:pt x="13" y="52"/>
                    <a:pt x="13" y="52"/>
                  </a:cubicBezTo>
                  <a:cubicBezTo>
                    <a:pt x="13" y="52"/>
                    <a:pt x="14" y="52"/>
                    <a:pt x="14" y="52"/>
                  </a:cubicBezTo>
                  <a:cubicBezTo>
                    <a:pt x="14" y="53"/>
                    <a:pt x="14" y="53"/>
                    <a:pt x="15" y="53"/>
                  </a:cubicBezTo>
                  <a:cubicBezTo>
                    <a:pt x="15" y="54"/>
                    <a:pt x="15" y="54"/>
                    <a:pt x="16" y="54"/>
                  </a:cubicBezTo>
                  <a:cubicBezTo>
                    <a:pt x="16" y="54"/>
                    <a:pt x="16" y="54"/>
                    <a:pt x="16" y="54"/>
                  </a:cubicBezTo>
                  <a:cubicBezTo>
                    <a:pt x="17" y="54"/>
                    <a:pt x="17" y="54"/>
                    <a:pt x="18" y="54"/>
                  </a:cubicBezTo>
                  <a:cubicBezTo>
                    <a:pt x="18" y="54"/>
                    <a:pt x="18" y="54"/>
                    <a:pt x="18" y="54"/>
                  </a:cubicBezTo>
                  <a:cubicBezTo>
                    <a:pt x="19" y="54"/>
                    <a:pt x="19" y="53"/>
                    <a:pt x="19" y="53"/>
                  </a:cubicBezTo>
                  <a:cubicBezTo>
                    <a:pt x="20" y="54"/>
                    <a:pt x="20" y="54"/>
                    <a:pt x="20" y="54"/>
                  </a:cubicBezTo>
                  <a:cubicBezTo>
                    <a:pt x="20" y="54"/>
                    <a:pt x="20" y="55"/>
                    <a:pt x="20" y="55"/>
                  </a:cubicBezTo>
                  <a:cubicBezTo>
                    <a:pt x="21" y="55"/>
                    <a:pt x="21" y="55"/>
                    <a:pt x="21" y="55"/>
                  </a:cubicBezTo>
                  <a:cubicBezTo>
                    <a:pt x="21" y="56"/>
                    <a:pt x="21" y="56"/>
                    <a:pt x="22" y="56"/>
                  </a:cubicBezTo>
                  <a:cubicBezTo>
                    <a:pt x="22" y="56"/>
                    <a:pt x="22" y="56"/>
                    <a:pt x="22" y="56"/>
                  </a:cubicBezTo>
                  <a:cubicBezTo>
                    <a:pt x="22" y="56"/>
                    <a:pt x="23" y="56"/>
                    <a:pt x="23" y="56"/>
                  </a:cubicBezTo>
                  <a:cubicBezTo>
                    <a:pt x="23" y="56"/>
                    <a:pt x="24" y="56"/>
                    <a:pt x="24" y="56"/>
                  </a:cubicBezTo>
                  <a:cubicBezTo>
                    <a:pt x="25" y="56"/>
                    <a:pt x="25" y="56"/>
                    <a:pt x="26" y="56"/>
                  </a:cubicBezTo>
                  <a:cubicBezTo>
                    <a:pt x="26" y="56"/>
                    <a:pt x="26" y="56"/>
                    <a:pt x="26" y="56"/>
                  </a:cubicBezTo>
                  <a:cubicBezTo>
                    <a:pt x="27" y="56"/>
                    <a:pt x="27" y="56"/>
                    <a:pt x="27" y="56"/>
                  </a:cubicBezTo>
                  <a:cubicBezTo>
                    <a:pt x="28" y="56"/>
                    <a:pt x="28" y="56"/>
                    <a:pt x="28" y="56"/>
                  </a:cubicBezTo>
                  <a:cubicBezTo>
                    <a:pt x="29" y="56"/>
                    <a:pt x="29" y="55"/>
                    <a:pt x="29" y="55"/>
                  </a:cubicBezTo>
                  <a:cubicBezTo>
                    <a:pt x="30" y="55"/>
                    <a:pt x="30" y="55"/>
                    <a:pt x="30" y="55"/>
                  </a:cubicBezTo>
                  <a:cubicBezTo>
                    <a:pt x="30" y="55"/>
                    <a:pt x="30" y="55"/>
                    <a:pt x="30" y="55"/>
                  </a:cubicBezTo>
                  <a:cubicBezTo>
                    <a:pt x="30" y="55"/>
                    <a:pt x="31" y="54"/>
                    <a:pt x="31" y="53"/>
                  </a:cubicBezTo>
                  <a:cubicBezTo>
                    <a:pt x="31" y="53"/>
                    <a:pt x="33" y="53"/>
                    <a:pt x="33" y="53"/>
                  </a:cubicBezTo>
                  <a:cubicBezTo>
                    <a:pt x="34" y="53"/>
                    <a:pt x="34" y="53"/>
                    <a:pt x="34" y="53"/>
                  </a:cubicBezTo>
                  <a:cubicBezTo>
                    <a:pt x="35" y="53"/>
                    <a:pt x="35" y="53"/>
                    <a:pt x="35" y="53"/>
                  </a:cubicBezTo>
                  <a:cubicBezTo>
                    <a:pt x="35" y="53"/>
                    <a:pt x="35" y="53"/>
                    <a:pt x="35" y="52"/>
                  </a:cubicBezTo>
                  <a:cubicBezTo>
                    <a:pt x="35" y="52"/>
                    <a:pt x="35" y="52"/>
                    <a:pt x="35" y="52"/>
                  </a:cubicBezTo>
                  <a:cubicBezTo>
                    <a:pt x="35" y="51"/>
                    <a:pt x="35" y="51"/>
                    <a:pt x="34" y="51"/>
                  </a:cubicBezTo>
                  <a:cubicBezTo>
                    <a:pt x="34" y="51"/>
                    <a:pt x="34" y="51"/>
                    <a:pt x="34" y="51"/>
                  </a:cubicBezTo>
                  <a:cubicBezTo>
                    <a:pt x="33" y="51"/>
                    <a:pt x="33" y="50"/>
                    <a:pt x="33" y="50"/>
                  </a:cubicBezTo>
                  <a:cubicBezTo>
                    <a:pt x="33" y="50"/>
                    <a:pt x="33" y="49"/>
                    <a:pt x="33" y="49"/>
                  </a:cubicBezTo>
                  <a:cubicBezTo>
                    <a:pt x="32" y="48"/>
                    <a:pt x="33" y="48"/>
                    <a:pt x="32" y="48"/>
                  </a:cubicBezTo>
                  <a:cubicBezTo>
                    <a:pt x="32" y="47"/>
                    <a:pt x="32" y="47"/>
                    <a:pt x="32" y="47"/>
                  </a:cubicBezTo>
                  <a:cubicBezTo>
                    <a:pt x="31" y="47"/>
                    <a:pt x="31" y="47"/>
                    <a:pt x="31" y="46"/>
                  </a:cubicBezTo>
                  <a:cubicBezTo>
                    <a:pt x="31" y="46"/>
                    <a:pt x="30" y="46"/>
                    <a:pt x="30" y="45"/>
                  </a:cubicBezTo>
                  <a:cubicBezTo>
                    <a:pt x="30" y="45"/>
                    <a:pt x="29" y="45"/>
                    <a:pt x="29" y="45"/>
                  </a:cubicBezTo>
                  <a:cubicBezTo>
                    <a:pt x="29" y="44"/>
                    <a:pt x="28" y="45"/>
                    <a:pt x="28" y="44"/>
                  </a:cubicBezTo>
                  <a:cubicBezTo>
                    <a:pt x="28" y="44"/>
                    <a:pt x="28" y="44"/>
                    <a:pt x="28" y="44"/>
                  </a:cubicBezTo>
                  <a:cubicBezTo>
                    <a:pt x="28" y="43"/>
                    <a:pt x="28" y="43"/>
                    <a:pt x="28" y="42"/>
                  </a:cubicBezTo>
                  <a:cubicBezTo>
                    <a:pt x="28" y="42"/>
                    <a:pt x="29" y="42"/>
                    <a:pt x="29" y="42"/>
                  </a:cubicBezTo>
                  <a:cubicBezTo>
                    <a:pt x="29" y="42"/>
                    <a:pt x="29" y="43"/>
                    <a:pt x="30" y="43"/>
                  </a:cubicBezTo>
                  <a:cubicBezTo>
                    <a:pt x="30" y="43"/>
                    <a:pt x="30" y="43"/>
                    <a:pt x="30" y="42"/>
                  </a:cubicBezTo>
                  <a:cubicBezTo>
                    <a:pt x="31" y="42"/>
                    <a:pt x="30" y="42"/>
                    <a:pt x="30" y="41"/>
                  </a:cubicBezTo>
                  <a:cubicBezTo>
                    <a:pt x="30" y="41"/>
                    <a:pt x="30" y="40"/>
                    <a:pt x="30" y="40"/>
                  </a:cubicBezTo>
                  <a:cubicBezTo>
                    <a:pt x="30" y="39"/>
                    <a:pt x="30" y="39"/>
                    <a:pt x="30" y="38"/>
                  </a:cubicBezTo>
                  <a:cubicBezTo>
                    <a:pt x="30" y="38"/>
                    <a:pt x="30" y="37"/>
                    <a:pt x="31" y="37"/>
                  </a:cubicBezTo>
                  <a:cubicBezTo>
                    <a:pt x="31" y="37"/>
                    <a:pt x="31" y="36"/>
                    <a:pt x="31" y="36"/>
                  </a:cubicBezTo>
                  <a:cubicBezTo>
                    <a:pt x="31" y="36"/>
                    <a:pt x="32" y="36"/>
                    <a:pt x="32" y="35"/>
                  </a:cubicBezTo>
                  <a:cubicBezTo>
                    <a:pt x="32" y="35"/>
                    <a:pt x="32" y="35"/>
                    <a:pt x="33" y="35"/>
                  </a:cubicBezTo>
                  <a:cubicBezTo>
                    <a:pt x="33" y="34"/>
                    <a:pt x="33" y="34"/>
                    <a:pt x="33" y="34"/>
                  </a:cubicBezTo>
                  <a:cubicBezTo>
                    <a:pt x="33" y="33"/>
                    <a:pt x="32" y="33"/>
                    <a:pt x="33" y="33"/>
                  </a:cubicBezTo>
                  <a:cubicBezTo>
                    <a:pt x="33" y="32"/>
                    <a:pt x="33" y="33"/>
                    <a:pt x="33" y="32"/>
                  </a:cubicBezTo>
                  <a:cubicBezTo>
                    <a:pt x="33" y="32"/>
                    <a:pt x="33" y="32"/>
                    <a:pt x="33" y="32"/>
                  </a:cubicBezTo>
                  <a:cubicBezTo>
                    <a:pt x="33" y="31"/>
                    <a:pt x="34" y="31"/>
                    <a:pt x="34" y="31"/>
                  </a:cubicBezTo>
                  <a:cubicBezTo>
                    <a:pt x="34" y="31"/>
                    <a:pt x="34" y="30"/>
                    <a:pt x="34" y="30"/>
                  </a:cubicBezTo>
                  <a:cubicBezTo>
                    <a:pt x="35" y="30"/>
                    <a:pt x="35" y="30"/>
                    <a:pt x="35" y="30"/>
                  </a:cubicBezTo>
                  <a:cubicBezTo>
                    <a:pt x="36" y="30"/>
                    <a:pt x="36" y="29"/>
                    <a:pt x="36" y="29"/>
                  </a:cubicBezTo>
                  <a:cubicBezTo>
                    <a:pt x="36" y="29"/>
                    <a:pt x="36" y="28"/>
                    <a:pt x="36" y="28"/>
                  </a:cubicBezTo>
                  <a:cubicBezTo>
                    <a:pt x="36" y="28"/>
                    <a:pt x="36" y="28"/>
                    <a:pt x="36" y="27"/>
                  </a:cubicBezTo>
                  <a:cubicBezTo>
                    <a:pt x="36" y="27"/>
                    <a:pt x="36" y="27"/>
                    <a:pt x="36" y="27"/>
                  </a:cubicBezTo>
                  <a:cubicBezTo>
                    <a:pt x="36" y="26"/>
                    <a:pt x="36" y="26"/>
                    <a:pt x="36" y="26"/>
                  </a:cubicBezTo>
                  <a:cubicBezTo>
                    <a:pt x="36" y="25"/>
                    <a:pt x="36" y="25"/>
                    <a:pt x="36" y="25"/>
                  </a:cubicBezTo>
                  <a:cubicBezTo>
                    <a:pt x="36" y="24"/>
                    <a:pt x="36" y="24"/>
                    <a:pt x="36" y="24"/>
                  </a:cubicBezTo>
                  <a:cubicBezTo>
                    <a:pt x="36" y="24"/>
                    <a:pt x="36" y="23"/>
                    <a:pt x="36" y="23"/>
                  </a:cubicBezTo>
                  <a:cubicBezTo>
                    <a:pt x="36" y="22"/>
                    <a:pt x="36" y="22"/>
                    <a:pt x="37" y="21"/>
                  </a:cubicBezTo>
                  <a:cubicBezTo>
                    <a:pt x="37" y="21"/>
                    <a:pt x="37" y="21"/>
                    <a:pt x="37" y="20"/>
                  </a:cubicBezTo>
                  <a:cubicBezTo>
                    <a:pt x="37" y="20"/>
                    <a:pt x="36" y="19"/>
                    <a:pt x="37" y="19"/>
                  </a:cubicBezTo>
                  <a:cubicBezTo>
                    <a:pt x="37" y="19"/>
                    <a:pt x="37" y="19"/>
                    <a:pt x="37" y="19"/>
                  </a:cubicBezTo>
                  <a:cubicBezTo>
                    <a:pt x="37" y="18"/>
                    <a:pt x="37" y="18"/>
                    <a:pt x="37" y="18"/>
                  </a:cubicBezTo>
                  <a:cubicBezTo>
                    <a:pt x="37" y="18"/>
                    <a:pt x="38" y="18"/>
                    <a:pt x="38" y="18"/>
                  </a:cubicBezTo>
                  <a:cubicBezTo>
                    <a:pt x="38" y="18"/>
                    <a:pt x="38" y="17"/>
                    <a:pt x="38" y="17"/>
                  </a:cubicBezTo>
                  <a:cubicBezTo>
                    <a:pt x="39" y="17"/>
                    <a:pt x="39" y="17"/>
                    <a:pt x="39" y="17"/>
                  </a:cubicBezTo>
                  <a:cubicBezTo>
                    <a:pt x="39" y="17"/>
                    <a:pt x="39" y="17"/>
                    <a:pt x="40" y="17"/>
                  </a:cubicBezTo>
                  <a:cubicBezTo>
                    <a:pt x="40" y="16"/>
                    <a:pt x="40" y="16"/>
                    <a:pt x="41" y="16"/>
                  </a:cubicBezTo>
                  <a:cubicBezTo>
                    <a:pt x="41" y="16"/>
                    <a:pt x="41" y="16"/>
                    <a:pt x="41" y="15"/>
                  </a:cubicBezTo>
                  <a:cubicBezTo>
                    <a:pt x="41" y="15"/>
                    <a:pt x="41" y="15"/>
                    <a:pt x="41" y="15"/>
                  </a:cubicBezTo>
                  <a:cubicBezTo>
                    <a:pt x="42" y="15"/>
                    <a:pt x="42" y="15"/>
                    <a:pt x="42" y="15"/>
                  </a:cubicBezTo>
                  <a:cubicBezTo>
                    <a:pt x="41" y="14"/>
                    <a:pt x="41" y="14"/>
                    <a:pt x="41" y="14"/>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58" name="Freeform 251"/>
            <p:cNvSpPr>
              <a:spLocks/>
            </p:cNvSpPr>
            <p:nvPr/>
          </p:nvSpPr>
          <p:spPr bwMode="auto">
            <a:xfrm>
              <a:off x="10537000" y="6629169"/>
              <a:ext cx="0" cy="16557"/>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59" name="Freeform 252"/>
            <p:cNvSpPr>
              <a:spLocks/>
            </p:cNvSpPr>
            <p:nvPr/>
          </p:nvSpPr>
          <p:spPr bwMode="auto">
            <a:xfrm>
              <a:off x="11081163" y="7031255"/>
              <a:ext cx="34010" cy="33113"/>
            </a:xfrm>
            <a:custGeom>
              <a:avLst/>
              <a:gdLst>
                <a:gd name="T0" fmla="*/ 1 w 2"/>
                <a:gd name="T1" fmla="*/ 0 h 2"/>
                <a:gd name="T2" fmla="*/ 0 w 2"/>
                <a:gd name="T3" fmla="*/ 0 h 2"/>
                <a:gd name="T4" fmla="*/ 0 w 2"/>
                <a:gd name="T5" fmla="*/ 1 h 2"/>
                <a:gd name="T6" fmla="*/ 0 w 2"/>
                <a:gd name="T7" fmla="*/ 2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0" y="0"/>
                  </a:cubicBezTo>
                  <a:cubicBezTo>
                    <a:pt x="0" y="1"/>
                    <a:pt x="0" y="1"/>
                    <a:pt x="0" y="1"/>
                  </a:cubicBezTo>
                  <a:cubicBezTo>
                    <a:pt x="0" y="1"/>
                    <a:pt x="0" y="1"/>
                    <a:pt x="0" y="2"/>
                  </a:cubicBezTo>
                  <a:cubicBezTo>
                    <a:pt x="0" y="2"/>
                    <a:pt x="1" y="2"/>
                    <a:pt x="1" y="1"/>
                  </a:cubicBezTo>
                  <a:cubicBezTo>
                    <a:pt x="1" y="1"/>
                    <a:pt x="1" y="1"/>
                    <a:pt x="2" y="1"/>
                  </a:cubicBezTo>
                  <a:cubicBezTo>
                    <a:pt x="2" y="0"/>
                    <a:pt x="2" y="0"/>
                    <a:pt x="2" y="0"/>
                  </a:cubicBezTo>
                  <a:cubicBezTo>
                    <a:pt x="2" y="0"/>
                    <a:pt x="2"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60" name="Freeform 253"/>
            <p:cNvSpPr>
              <a:spLocks/>
            </p:cNvSpPr>
            <p:nvPr/>
          </p:nvSpPr>
          <p:spPr bwMode="auto">
            <a:xfrm>
              <a:off x="10998567" y="7064368"/>
              <a:ext cx="17006" cy="33113"/>
            </a:xfrm>
            <a:custGeom>
              <a:avLst/>
              <a:gdLst>
                <a:gd name="T0" fmla="*/ 0 w 1"/>
                <a:gd name="T1" fmla="*/ 1 h 2"/>
                <a:gd name="T2" fmla="*/ 0 w 1"/>
                <a:gd name="T3" fmla="*/ 1 h 2"/>
                <a:gd name="T4" fmla="*/ 1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2"/>
                    <a:pt x="0" y="2"/>
                    <a:pt x="1" y="1"/>
                  </a:cubicBezTo>
                  <a:cubicBezTo>
                    <a:pt x="1" y="1"/>
                    <a:pt x="1" y="1"/>
                    <a:pt x="1" y="1"/>
                  </a:cubicBezTo>
                  <a:cubicBezTo>
                    <a:pt x="1" y="1"/>
                    <a:pt x="1" y="1"/>
                    <a:pt x="1" y="1"/>
                  </a:cubicBezTo>
                  <a:cubicBezTo>
                    <a:pt x="1" y="0"/>
                    <a:pt x="1" y="0"/>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61" name="Freeform 254"/>
            <p:cNvSpPr>
              <a:spLocks/>
            </p:cNvSpPr>
            <p:nvPr/>
          </p:nvSpPr>
          <p:spPr bwMode="auto">
            <a:xfrm>
              <a:off x="10306215" y="4599817"/>
              <a:ext cx="17006"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62" name="Freeform 255"/>
            <p:cNvSpPr>
              <a:spLocks/>
            </p:cNvSpPr>
            <p:nvPr/>
          </p:nvSpPr>
          <p:spPr bwMode="auto">
            <a:xfrm>
              <a:off x="10141023" y="4599817"/>
              <a:ext cx="857544" cy="756868"/>
            </a:xfrm>
            <a:custGeom>
              <a:avLst/>
              <a:gdLst>
                <a:gd name="T0" fmla="*/ 50 w 52"/>
                <a:gd name="T1" fmla="*/ 27 h 47"/>
                <a:gd name="T2" fmla="*/ 45 w 52"/>
                <a:gd name="T3" fmla="*/ 26 h 47"/>
                <a:gd name="T4" fmla="*/ 42 w 52"/>
                <a:gd name="T5" fmla="*/ 23 h 47"/>
                <a:gd name="T6" fmla="*/ 41 w 52"/>
                <a:gd name="T7" fmla="*/ 21 h 47"/>
                <a:gd name="T8" fmla="*/ 40 w 52"/>
                <a:gd name="T9" fmla="*/ 19 h 47"/>
                <a:gd name="T10" fmla="*/ 39 w 52"/>
                <a:gd name="T11" fmla="*/ 17 h 47"/>
                <a:gd name="T12" fmla="*/ 38 w 52"/>
                <a:gd name="T13" fmla="*/ 15 h 47"/>
                <a:gd name="T14" fmla="*/ 37 w 52"/>
                <a:gd name="T15" fmla="*/ 14 h 47"/>
                <a:gd name="T16" fmla="*/ 35 w 52"/>
                <a:gd name="T17" fmla="*/ 11 h 47"/>
                <a:gd name="T18" fmla="*/ 34 w 52"/>
                <a:gd name="T19" fmla="*/ 10 h 47"/>
                <a:gd name="T20" fmla="*/ 32 w 52"/>
                <a:gd name="T21" fmla="*/ 10 h 47"/>
                <a:gd name="T22" fmla="*/ 30 w 52"/>
                <a:gd name="T23" fmla="*/ 9 h 47"/>
                <a:gd name="T24" fmla="*/ 29 w 52"/>
                <a:gd name="T25" fmla="*/ 9 h 47"/>
                <a:gd name="T26" fmla="*/ 23 w 52"/>
                <a:gd name="T27" fmla="*/ 8 h 47"/>
                <a:gd name="T28" fmla="*/ 21 w 52"/>
                <a:gd name="T29" fmla="*/ 4 h 47"/>
                <a:gd name="T30" fmla="*/ 15 w 52"/>
                <a:gd name="T31" fmla="*/ 2 h 47"/>
                <a:gd name="T32" fmla="*/ 11 w 52"/>
                <a:gd name="T33" fmla="*/ 0 h 47"/>
                <a:gd name="T34" fmla="*/ 9 w 52"/>
                <a:gd name="T35" fmla="*/ 1 h 47"/>
                <a:gd name="T36" fmla="*/ 5 w 52"/>
                <a:gd name="T37" fmla="*/ 3 h 47"/>
                <a:gd name="T38" fmla="*/ 7 w 52"/>
                <a:gd name="T39" fmla="*/ 5 h 47"/>
                <a:gd name="T40" fmla="*/ 5 w 52"/>
                <a:gd name="T41" fmla="*/ 7 h 47"/>
                <a:gd name="T42" fmla="*/ 2 w 52"/>
                <a:gd name="T43" fmla="*/ 8 h 47"/>
                <a:gd name="T44" fmla="*/ 1 w 52"/>
                <a:gd name="T45" fmla="*/ 9 h 47"/>
                <a:gd name="T46" fmla="*/ 1 w 52"/>
                <a:gd name="T47" fmla="*/ 13 h 47"/>
                <a:gd name="T48" fmla="*/ 5 w 52"/>
                <a:gd name="T49" fmla="*/ 16 h 47"/>
                <a:gd name="T50" fmla="*/ 7 w 52"/>
                <a:gd name="T51" fmla="*/ 19 h 47"/>
                <a:gd name="T52" fmla="*/ 9 w 52"/>
                <a:gd name="T53" fmla="*/ 23 h 47"/>
                <a:gd name="T54" fmla="*/ 12 w 52"/>
                <a:gd name="T55" fmla="*/ 25 h 47"/>
                <a:gd name="T56" fmla="*/ 13 w 52"/>
                <a:gd name="T57" fmla="*/ 29 h 47"/>
                <a:gd name="T58" fmla="*/ 13 w 52"/>
                <a:gd name="T59" fmla="*/ 32 h 47"/>
                <a:gd name="T60" fmla="*/ 16 w 52"/>
                <a:gd name="T61" fmla="*/ 35 h 47"/>
                <a:gd name="T62" fmla="*/ 18 w 52"/>
                <a:gd name="T63" fmla="*/ 37 h 47"/>
                <a:gd name="T64" fmla="*/ 18 w 52"/>
                <a:gd name="T65" fmla="*/ 39 h 47"/>
                <a:gd name="T66" fmla="*/ 20 w 52"/>
                <a:gd name="T67" fmla="*/ 41 h 47"/>
                <a:gd name="T68" fmla="*/ 22 w 52"/>
                <a:gd name="T69" fmla="*/ 43 h 47"/>
                <a:gd name="T70" fmla="*/ 26 w 52"/>
                <a:gd name="T71" fmla="*/ 43 h 47"/>
                <a:gd name="T72" fmla="*/ 29 w 52"/>
                <a:gd name="T73" fmla="*/ 45 h 47"/>
                <a:gd name="T74" fmla="*/ 31 w 52"/>
                <a:gd name="T75" fmla="*/ 46 h 47"/>
                <a:gd name="T76" fmla="*/ 33 w 52"/>
                <a:gd name="T77" fmla="*/ 42 h 47"/>
                <a:gd name="T78" fmla="*/ 40 w 52"/>
                <a:gd name="T79" fmla="*/ 40 h 47"/>
                <a:gd name="T80" fmla="*/ 44 w 52"/>
                <a:gd name="T81" fmla="*/ 38 h 47"/>
                <a:gd name="T82" fmla="*/ 50 w 52"/>
                <a:gd name="T83" fmla="*/ 34 h 47"/>
                <a:gd name="T84" fmla="*/ 52 w 52"/>
                <a:gd name="T85"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47">
                  <a:moveTo>
                    <a:pt x="52" y="28"/>
                  </a:moveTo>
                  <a:cubicBezTo>
                    <a:pt x="52" y="28"/>
                    <a:pt x="52" y="28"/>
                    <a:pt x="52" y="28"/>
                  </a:cubicBezTo>
                  <a:cubicBezTo>
                    <a:pt x="51" y="27"/>
                    <a:pt x="51" y="27"/>
                    <a:pt x="50" y="27"/>
                  </a:cubicBezTo>
                  <a:cubicBezTo>
                    <a:pt x="50" y="26"/>
                    <a:pt x="49" y="26"/>
                    <a:pt x="48" y="26"/>
                  </a:cubicBezTo>
                  <a:cubicBezTo>
                    <a:pt x="47" y="26"/>
                    <a:pt x="47" y="26"/>
                    <a:pt x="46" y="26"/>
                  </a:cubicBezTo>
                  <a:cubicBezTo>
                    <a:pt x="46" y="26"/>
                    <a:pt x="45" y="26"/>
                    <a:pt x="45" y="26"/>
                  </a:cubicBezTo>
                  <a:cubicBezTo>
                    <a:pt x="44" y="26"/>
                    <a:pt x="44" y="26"/>
                    <a:pt x="44" y="25"/>
                  </a:cubicBezTo>
                  <a:cubicBezTo>
                    <a:pt x="43" y="25"/>
                    <a:pt x="43" y="25"/>
                    <a:pt x="43" y="25"/>
                  </a:cubicBezTo>
                  <a:cubicBezTo>
                    <a:pt x="42" y="24"/>
                    <a:pt x="42" y="24"/>
                    <a:pt x="42" y="23"/>
                  </a:cubicBezTo>
                  <a:cubicBezTo>
                    <a:pt x="42" y="23"/>
                    <a:pt x="42" y="23"/>
                    <a:pt x="42" y="23"/>
                  </a:cubicBezTo>
                  <a:cubicBezTo>
                    <a:pt x="41" y="22"/>
                    <a:pt x="41" y="22"/>
                    <a:pt x="41" y="22"/>
                  </a:cubicBezTo>
                  <a:cubicBezTo>
                    <a:pt x="41" y="21"/>
                    <a:pt x="41" y="21"/>
                    <a:pt x="41" y="21"/>
                  </a:cubicBezTo>
                  <a:cubicBezTo>
                    <a:pt x="40" y="21"/>
                    <a:pt x="40" y="21"/>
                    <a:pt x="40" y="21"/>
                  </a:cubicBezTo>
                  <a:cubicBezTo>
                    <a:pt x="40" y="20"/>
                    <a:pt x="40" y="20"/>
                    <a:pt x="40" y="20"/>
                  </a:cubicBezTo>
                  <a:cubicBezTo>
                    <a:pt x="40" y="20"/>
                    <a:pt x="40" y="20"/>
                    <a:pt x="40" y="19"/>
                  </a:cubicBezTo>
                  <a:cubicBezTo>
                    <a:pt x="40" y="19"/>
                    <a:pt x="40" y="19"/>
                    <a:pt x="39" y="19"/>
                  </a:cubicBezTo>
                  <a:cubicBezTo>
                    <a:pt x="39" y="18"/>
                    <a:pt x="39" y="18"/>
                    <a:pt x="39" y="18"/>
                  </a:cubicBezTo>
                  <a:cubicBezTo>
                    <a:pt x="39" y="18"/>
                    <a:pt x="39" y="18"/>
                    <a:pt x="39" y="17"/>
                  </a:cubicBezTo>
                  <a:cubicBezTo>
                    <a:pt x="39" y="17"/>
                    <a:pt x="39" y="17"/>
                    <a:pt x="39" y="17"/>
                  </a:cubicBezTo>
                  <a:cubicBezTo>
                    <a:pt x="38" y="16"/>
                    <a:pt x="39" y="16"/>
                    <a:pt x="39" y="16"/>
                  </a:cubicBezTo>
                  <a:cubicBezTo>
                    <a:pt x="39" y="16"/>
                    <a:pt x="38" y="16"/>
                    <a:pt x="38" y="15"/>
                  </a:cubicBezTo>
                  <a:cubicBezTo>
                    <a:pt x="38" y="15"/>
                    <a:pt x="38" y="15"/>
                    <a:pt x="38" y="15"/>
                  </a:cubicBezTo>
                  <a:cubicBezTo>
                    <a:pt x="37" y="15"/>
                    <a:pt x="37" y="15"/>
                    <a:pt x="37" y="14"/>
                  </a:cubicBezTo>
                  <a:cubicBezTo>
                    <a:pt x="37" y="14"/>
                    <a:pt x="37" y="14"/>
                    <a:pt x="37" y="14"/>
                  </a:cubicBezTo>
                  <a:cubicBezTo>
                    <a:pt x="36" y="13"/>
                    <a:pt x="36" y="13"/>
                    <a:pt x="36" y="13"/>
                  </a:cubicBezTo>
                  <a:cubicBezTo>
                    <a:pt x="36" y="13"/>
                    <a:pt x="36" y="13"/>
                    <a:pt x="35" y="12"/>
                  </a:cubicBezTo>
                  <a:cubicBezTo>
                    <a:pt x="35" y="12"/>
                    <a:pt x="35" y="12"/>
                    <a:pt x="35" y="11"/>
                  </a:cubicBezTo>
                  <a:cubicBezTo>
                    <a:pt x="35" y="11"/>
                    <a:pt x="35" y="11"/>
                    <a:pt x="35" y="11"/>
                  </a:cubicBezTo>
                  <a:cubicBezTo>
                    <a:pt x="34" y="11"/>
                    <a:pt x="34" y="11"/>
                    <a:pt x="34" y="10"/>
                  </a:cubicBezTo>
                  <a:cubicBezTo>
                    <a:pt x="34" y="10"/>
                    <a:pt x="34" y="10"/>
                    <a:pt x="34" y="10"/>
                  </a:cubicBezTo>
                  <a:cubicBezTo>
                    <a:pt x="34" y="10"/>
                    <a:pt x="34" y="10"/>
                    <a:pt x="34" y="10"/>
                  </a:cubicBezTo>
                  <a:cubicBezTo>
                    <a:pt x="33" y="10"/>
                    <a:pt x="33" y="10"/>
                    <a:pt x="33" y="10"/>
                  </a:cubicBezTo>
                  <a:cubicBezTo>
                    <a:pt x="33" y="10"/>
                    <a:pt x="32" y="10"/>
                    <a:pt x="32" y="10"/>
                  </a:cubicBezTo>
                  <a:cubicBezTo>
                    <a:pt x="32" y="10"/>
                    <a:pt x="32" y="10"/>
                    <a:pt x="31" y="10"/>
                  </a:cubicBezTo>
                  <a:cubicBezTo>
                    <a:pt x="31" y="9"/>
                    <a:pt x="31" y="9"/>
                    <a:pt x="31" y="9"/>
                  </a:cubicBezTo>
                  <a:cubicBezTo>
                    <a:pt x="31" y="8"/>
                    <a:pt x="30" y="9"/>
                    <a:pt x="30" y="9"/>
                  </a:cubicBezTo>
                  <a:cubicBezTo>
                    <a:pt x="30" y="9"/>
                    <a:pt x="30" y="9"/>
                    <a:pt x="29" y="8"/>
                  </a:cubicBezTo>
                  <a:cubicBezTo>
                    <a:pt x="29" y="9"/>
                    <a:pt x="29" y="9"/>
                    <a:pt x="29" y="9"/>
                  </a:cubicBezTo>
                  <a:cubicBezTo>
                    <a:pt x="29" y="9"/>
                    <a:pt x="29" y="9"/>
                    <a:pt x="29" y="9"/>
                  </a:cubicBezTo>
                  <a:cubicBezTo>
                    <a:pt x="28" y="9"/>
                    <a:pt x="28" y="9"/>
                    <a:pt x="28" y="9"/>
                  </a:cubicBezTo>
                  <a:cubicBezTo>
                    <a:pt x="27" y="9"/>
                    <a:pt x="27" y="8"/>
                    <a:pt x="27" y="8"/>
                  </a:cubicBezTo>
                  <a:cubicBezTo>
                    <a:pt x="25" y="8"/>
                    <a:pt x="24" y="8"/>
                    <a:pt x="23" y="8"/>
                  </a:cubicBezTo>
                  <a:cubicBezTo>
                    <a:pt x="22" y="7"/>
                    <a:pt x="22" y="7"/>
                    <a:pt x="22" y="7"/>
                  </a:cubicBezTo>
                  <a:cubicBezTo>
                    <a:pt x="21" y="6"/>
                    <a:pt x="22" y="6"/>
                    <a:pt x="22" y="6"/>
                  </a:cubicBezTo>
                  <a:cubicBezTo>
                    <a:pt x="22" y="5"/>
                    <a:pt x="21" y="5"/>
                    <a:pt x="21" y="4"/>
                  </a:cubicBezTo>
                  <a:cubicBezTo>
                    <a:pt x="20" y="4"/>
                    <a:pt x="20" y="4"/>
                    <a:pt x="19" y="4"/>
                  </a:cubicBezTo>
                  <a:cubicBezTo>
                    <a:pt x="18" y="3"/>
                    <a:pt x="18" y="3"/>
                    <a:pt x="17" y="3"/>
                  </a:cubicBezTo>
                  <a:cubicBezTo>
                    <a:pt x="16" y="3"/>
                    <a:pt x="16" y="3"/>
                    <a:pt x="15" y="2"/>
                  </a:cubicBezTo>
                  <a:cubicBezTo>
                    <a:pt x="14" y="2"/>
                    <a:pt x="14" y="2"/>
                    <a:pt x="13" y="1"/>
                  </a:cubicBezTo>
                  <a:cubicBezTo>
                    <a:pt x="13" y="1"/>
                    <a:pt x="12" y="1"/>
                    <a:pt x="12" y="1"/>
                  </a:cubicBezTo>
                  <a:cubicBezTo>
                    <a:pt x="12" y="0"/>
                    <a:pt x="12" y="0"/>
                    <a:pt x="11" y="0"/>
                  </a:cubicBezTo>
                  <a:cubicBezTo>
                    <a:pt x="11" y="0"/>
                    <a:pt x="11" y="0"/>
                    <a:pt x="10" y="0"/>
                  </a:cubicBezTo>
                  <a:cubicBezTo>
                    <a:pt x="10" y="0"/>
                    <a:pt x="10" y="0"/>
                    <a:pt x="10" y="0"/>
                  </a:cubicBezTo>
                  <a:cubicBezTo>
                    <a:pt x="10" y="1"/>
                    <a:pt x="9" y="1"/>
                    <a:pt x="9" y="1"/>
                  </a:cubicBezTo>
                  <a:cubicBezTo>
                    <a:pt x="9" y="1"/>
                    <a:pt x="8" y="1"/>
                    <a:pt x="8" y="1"/>
                  </a:cubicBezTo>
                  <a:cubicBezTo>
                    <a:pt x="7" y="1"/>
                    <a:pt x="7" y="1"/>
                    <a:pt x="6" y="2"/>
                  </a:cubicBezTo>
                  <a:cubicBezTo>
                    <a:pt x="6" y="2"/>
                    <a:pt x="5" y="2"/>
                    <a:pt x="5" y="3"/>
                  </a:cubicBezTo>
                  <a:cubicBezTo>
                    <a:pt x="5" y="3"/>
                    <a:pt x="6" y="3"/>
                    <a:pt x="6" y="4"/>
                  </a:cubicBezTo>
                  <a:cubicBezTo>
                    <a:pt x="6" y="4"/>
                    <a:pt x="7" y="3"/>
                    <a:pt x="7" y="4"/>
                  </a:cubicBezTo>
                  <a:cubicBezTo>
                    <a:pt x="7" y="4"/>
                    <a:pt x="7" y="4"/>
                    <a:pt x="7" y="5"/>
                  </a:cubicBezTo>
                  <a:cubicBezTo>
                    <a:pt x="7" y="5"/>
                    <a:pt x="8" y="6"/>
                    <a:pt x="7" y="6"/>
                  </a:cubicBezTo>
                  <a:cubicBezTo>
                    <a:pt x="7" y="7"/>
                    <a:pt x="6" y="6"/>
                    <a:pt x="5" y="6"/>
                  </a:cubicBezTo>
                  <a:cubicBezTo>
                    <a:pt x="5" y="7"/>
                    <a:pt x="5" y="7"/>
                    <a:pt x="5" y="7"/>
                  </a:cubicBezTo>
                  <a:cubicBezTo>
                    <a:pt x="4" y="7"/>
                    <a:pt x="4" y="8"/>
                    <a:pt x="4" y="8"/>
                  </a:cubicBezTo>
                  <a:cubicBezTo>
                    <a:pt x="4" y="8"/>
                    <a:pt x="4" y="8"/>
                    <a:pt x="3" y="8"/>
                  </a:cubicBezTo>
                  <a:cubicBezTo>
                    <a:pt x="3" y="8"/>
                    <a:pt x="2" y="8"/>
                    <a:pt x="2" y="8"/>
                  </a:cubicBezTo>
                  <a:cubicBezTo>
                    <a:pt x="1" y="8"/>
                    <a:pt x="1" y="8"/>
                    <a:pt x="1" y="8"/>
                  </a:cubicBezTo>
                  <a:cubicBezTo>
                    <a:pt x="1" y="8"/>
                    <a:pt x="1" y="8"/>
                    <a:pt x="1" y="8"/>
                  </a:cubicBezTo>
                  <a:cubicBezTo>
                    <a:pt x="1" y="8"/>
                    <a:pt x="1" y="9"/>
                    <a:pt x="1" y="9"/>
                  </a:cubicBezTo>
                  <a:cubicBezTo>
                    <a:pt x="1" y="9"/>
                    <a:pt x="1" y="10"/>
                    <a:pt x="1" y="10"/>
                  </a:cubicBezTo>
                  <a:cubicBezTo>
                    <a:pt x="1" y="11"/>
                    <a:pt x="0" y="11"/>
                    <a:pt x="1" y="12"/>
                  </a:cubicBezTo>
                  <a:cubicBezTo>
                    <a:pt x="1" y="12"/>
                    <a:pt x="1" y="13"/>
                    <a:pt x="1" y="13"/>
                  </a:cubicBezTo>
                  <a:cubicBezTo>
                    <a:pt x="1" y="13"/>
                    <a:pt x="2" y="13"/>
                    <a:pt x="2" y="13"/>
                  </a:cubicBezTo>
                  <a:cubicBezTo>
                    <a:pt x="3" y="13"/>
                    <a:pt x="3" y="14"/>
                    <a:pt x="4" y="14"/>
                  </a:cubicBezTo>
                  <a:cubicBezTo>
                    <a:pt x="4" y="15"/>
                    <a:pt x="4" y="15"/>
                    <a:pt x="5" y="16"/>
                  </a:cubicBezTo>
                  <a:cubicBezTo>
                    <a:pt x="5" y="16"/>
                    <a:pt x="5" y="16"/>
                    <a:pt x="5" y="17"/>
                  </a:cubicBezTo>
                  <a:cubicBezTo>
                    <a:pt x="6" y="17"/>
                    <a:pt x="6" y="18"/>
                    <a:pt x="6" y="18"/>
                  </a:cubicBezTo>
                  <a:cubicBezTo>
                    <a:pt x="7" y="19"/>
                    <a:pt x="7" y="19"/>
                    <a:pt x="7" y="19"/>
                  </a:cubicBezTo>
                  <a:cubicBezTo>
                    <a:pt x="8" y="20"/>
                    <a:pt x="7" y="21"/>
                    <a:pt x="8" y="21"/>
                  </a:cubicBezTo>
                  <a:cubicBezTo>
                    <a:pt x="8" y="22"/>
                    <a:pt x="8" y="22"/>
                    <a:pt x="8" y="22"/>
                  </a:cubicBezTo>
                  <a:cubicBezTo>
                    <a:pt x="9" y="22"/>
                    <a:pt x="8" y="23"/>
                    <a:pt x="9" y="23"/>
                  </a:cubicBezTo>
                  <a:cubicBezTo>
                    <a:pt x="9" y="23"/>
                    <a:pt x="9" y="23"/>
                    <a:pt x="10" y="23"/>
                  </a:cubicBezTo>
                  <a:cubicBezTo>
                    <a:pt x="10" y="24"/>
                    <a:pt x="10" y="24"/>
                    <a:pt x="11" y="24"/>
                  </a:cubicBezTo>
                  <a:cubicBezTo>
                    <a:pt x="11" y="25"/>
                    <a:pt x="11" y="25"/>
                    <a:pt x="12" y="25"/>
                  </a:cubicBezTo>
                  <a:cubicBezTo>
                    <a:pt x="12" y="26"/>
                    <a:pt x="12" y="26"/>
                    <a:pt x="12" y="26"/>
                  </a:cubicBezTo>
                  <a:cubicBezTo>
                    <a:pt x="13" y="27"/>
                    <a:pt x="13" y="27"/>
                    <a:pt x="13" y="28"/>
                  </a:cubicBezTo>
                  <a:cubicBezTo>
                    <a:pt x="13" y="28"/>
                    <a:pt x="12" y="28"/>
                    <a:pt x="13" y="29"/>
                  </a:cubicBezTo>
                  <a:cubicBezTo>
                    <a:pt x="13" y="29"/>
                    <a:pt x="13" y="30"/>
                    <a:pt x="13" y="30"/>
                  </a:cubicBezTo>
                  <a:cubicBezTo>
                    <a:pt x="13" y="31"/>
                    <a:pt x="13" y="31"/>
                    <a:pt x="13" y="32"/>
                  </a:cubicBezTo>
                  <a:cubicBezTo>
                    <a:pt x="13" y="32"/>
                    <a:pt x="13" y="32"/>
                    <a:pt x="13" y="32"/>
                  </a:cubicBezTo>
                  <a:cubicBezTo>
                    <a:pt x="14" y="33"/>
                    <a:pt x="14" y="33"/>
                    <a:pt x="14" y="34"/>
                  </a:cubicBezTo>
                  <a:cubicBezTo>
                    <a:pt x="15" y="34"/>
                    <a:pt x="15" y="34"/>
                    <a:pt x="15" y="35"/>
                  </a:cubicBezTo>
                  <a:cubicBezTo>
                    <a:pt x="16" y="35"/>
                    <a:pt x="16" y="34"/>
                    <a:pt x="16" y="35"/>
                  </a:cubicBezTo>
                  <a:cubicBezTo>
                    <a:pt x="17" y="35"/>
                    <a:pt x="17" y="35"/>
                    <a:pt x="17" y="35"/>
                  </a:cubicBezTo>
                  <a:cubicBezTo>
                    <a:pt x="17" y="36"/>
                    <a:pt x="18" y="36"/>
                    <a:pt x="18" y="36"/>
                  </a:cubicBezTo>
                  <a:cubicBezTo>
                    <a:pt x="18" y="36"/>
                    <a:pt x="18" y="37"/>
                    <a:pt x="18" y="37"/>
                  </a:cubicBezTo>
                  <a:cubicBezTo>
                    <a:pt x="18" y="37"/>
                    <a:pt x="18" y="37"/>
                    <a:pt x="18" y="37"/>
                  </a:cubicBezTo>
                  <a:cubicBezTo>
                    <a:pt x="18" y="38"/>
                    <a:pt x="18" y="38"/>
                    <a:pt x="18" y="38"/>
                  </a:cubicBezTo>
                  <a:cubicBezTo>
                    <a:pt x="18" y="38"/>
                    <a:pt x="18" y="39"/>
                    <a:pt x="18" y="39"/>
                  </a:cubicBezTo>
                  <a:cubicBezTo>
                    <a:pt x="19" y="39"/>
                    <a:pt x="19" y="39"/>
                    <a:pt x="19" y="40"/>
                  </a:cubicBezTo>
                  <a:cubicBezTo>
                    <a:pt x="20" y="40"/>
                    <a:pt x="20" y="40"/>
                    <a:pt x="20" y="41"/>
                  </a:cubicBezTo>
                  <a:cubicBezTo>
                    <a:pt x="20" y="41"/>
                    <a:pt x="20" y="41"/>
                    <a:pt x="20" y="41"/>
                  </a:cubicBezTo>
                  <a:cubicBezTo>
                    <a:pt x="21" y="42"/>
                    <a:pt x="21" y="42"/>
                    <a:pt x="21" y="42"/>
                  </a:cubicBezTo>
                  <a:cubicBezTo>
                    <a:pt x="21" y="42"/>
                    <a:pt x="21" y="43"/>
                    <a:pt x="22" y="43"/>
                  </a:cubicBezTo>
                  <a:cubicBezTo>
                    <a:pt x="22" y="43"/>
                    <a:pt x="22" y="43"/>
                    <a:pt x="22" y="43"/>
                  </a:cubicBezTo>
                  <a:cubicBezTo>
                    <a:pt x="22" y="43"/>
                    <a:pt x="22" y="43"/>
                    <a:pt x="22" y="43"/>
                  </a:cubicBezTo>
                  <a:cubicBezTo>
                    <a:pt x="23" y="43"/>
                    <a:pt x="23" y="43"/>
                    <a:pt x="24" y="43"/>
                  </a:cubicBezTo>
                  <a:cubicBezTo>
                    <a:pt x="25" y="43"/>
                    <a:pt x="26" y="43"/>
                    <a:pt x="26" y="43"/>
                  </a:cubicBezTo>
                  <a:cubicBezTo>
                    <a:pt x="27" y="43"/>
                    <a:pt x="27" y="44"/>
                    <a:pt x="27" y="44"/>
                  </a:cubicBezTo>
                  <a:cubicBezTo>
                    <a:pt x="28" y="44"/>
                    <a:pt x="28" y="44"/>
                    <a:pt x="28" y="44"/>
                  </a:cubicBezTo>
                  <a:cubicBezTo>
                    <a:pt x="29" y="44"/>
                    <a:pt x="29" y="45"/>
                    <a:pt x="29" y="45"/>
                  </a:cubicBezTo>
                  <a:cubicBezTo>
                    <a:pt x="30" y="46"/>
                    <a:pt x="30" y="46"/>
                    <a:pt x="30" y="47"/>
                  </a:cubicBezTo>
                  <a:cubicBezTo>
                    <a:pt x="30" y="47"/>
                    <a:pt x="30" y="47"/>
                    <a:pt x="30" y="47"/>
                  </a:cubicBezTo>
                  <a:cubicBezTo>
                    <a:pt x="31" y="47"/>
                    <a:pt x="31" y="47"/>
                    <a:pt x="31" y="46"/>
                  </a:cubicBezTo>
                  <a:cubicBezTo>
                    <a:pt x="32" y="46"/>
                    <a:pt x="32" y="45"/>
                    <a:pt x="32" y="45"/>
                  </a:cubicBezTo>
                  <a:cubicBezTo>
                    <a:pt x="32" y="44"/>
                    <a:pt x="32" y="44"/>
                    <a:pt x="33" y="43"/>
                  </a:cubicBezTo>
                  <a:cubicBezTo>
                    <a:pt x="33" y="43"/>
                    <a:pt x="33" y="42"/>
                    <a:pt x="33" y="42"/>
                  </a:cubicBezTo>
                  <a:cubicBezTo>
                    <a:pt x="34" y="41"/>
                    <a:pt x="34" y="42"/>
                    <a:pt x="35" y="41"/>
                  </a:cubicBezTo>
                  <a:cubicBezTo>
                    <a:pt x="36" y="41"/>
                    <a:pt x="37" y="41"/>
                    <a:pt x="38" y="40"/>
                  </a:cubicBezTo>
                  <a:cubicBezTo>
                    <a:pt x="39" y="40"/>
                    <a:pt x="39" y="40"/>
                    <a:pt x="40" y="40"/>
                  </a:cubicBezTo>
                  <a:cubicBezTo>
                    <a:pt x="41" y="39"/>
                    <a:pt x="42" y="39"/>
                    <a:pt x="43" y="39"/>
                  </a:cubicBezTo>
                  <a:cubicBezTo>
                    <a:pt x="43" y="39"/>
                    <a:pt x="43" y="39"/>
                    <a:pt x="44" y="38"/>
                  </a:cubicBezTo>
                  <a:cubicBezTo>
                    <a:pt x="44" y="38"/>
                    <a:pt x="44" y="38"/>
                    <a:pt x="44" y="38"/>
                  </a:cubicBezTo>
                  <a:cubicBezTo>
                    <a:pt x="45" y="38"/>
                    <a:pt x="45" y="38"/>
                    <a:pt x="45" y="38"/>
                  </a:cubicBezTo>
                  <a:cubicBezTo>
                    <a:pt x="47" y="37"/>
                    <a:pt x="47" y="37"/>
                    <a:pt x="49" y="36"/>
                  </a:cubicBezTo>
                  <a:cubicBezTo>
                    <a:pt x="50" y="36"/>
                    <a:pt x="50" y="35"/>
                    <a:pt x="50" y="34"/>
                  </a:cubicBezTo>
                  <a:cubicBezTo>
                    <a:pt x="51" y="33"/>
                    <a:pt x="51" y="33"/>
                    <a:pt x="51" y="32"/>
                  </a:cubicBezTo>
                  <a:cubicBezTo>
                    <a:pt x="52" y="31"/>
                    <a:pt x="52" y="31"/>
                    <a:pt x="52" y="30"/>
                  </a:cubicBezTo>
                  <a:cubicBezTo>
                    <a:pt x="52" y="29"/>
                    <a:pt x="52" y="29"/>
                    <a:pt x="52" y="28"/>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63" name="Freeform 256"/>
            <p:cNvSpPr>
              <a:spLocks/>
            </p:cNvSpPr>
            <p:nvPr/>
          </p:nvSpPr>
          <p:spPr bwMode="auto">
            <a:xfrm>
              <a:off x="10223619" y="2955994"/>
              <a:ext cx="65592" cy="33113"/>
            </a:xfrm>
            <a:custGeom>
              <a:avLst/>
              <a:gdLst>
                <a:gd name="T0" fmla="*/ 1 w 4"/>
                <a:gd name="T1" fmla="*/ 0 h 2"/>
                <a:gd name="T2" fmla="*/ 1 w 4"/>
                <a:gd name="T3" fmla="*/ 1 h 2"/>
                <a:gd name="T4" fmla="*/ 1 w 4"/>
                <a:gd name="T5" fmla="*/ 2 h 2"/>
                <a:gd name="T6" fmla="*/ 3 w 4"/>
                <a:gd name="T7" fmla="*/ 2 h 2"/>
                <a:gd name="T8" fmla="*/ 4 w 4"/>
                <a:gd name="T9" fmla="*/ 1 h 2"/>
                <a:gd name="T10" fmla="*/ 4 w 4"/>
                <a:gd name="T11" fmla="*/ 1 h 2"/>
                <a:gd name="T12" fmla="*/ 4 w 4"/>
                <a:gd name="T13" fmla="*/ 1 h 2"/>
                <a:gd name="T14" fmla="*/ 3 w 4"/>
                <a:gd name="T15" fmla="*/ 0 h 2"/>
                <a:gd name="T16" fmla="*/ 2 w 4"/>
                <a:gd name="T17" fmla="*/ 0 h 2"/>
                <a:gd name="T18" fmla="*/ 1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1" y="0"/>
                  </a:moveTo>
                  <a:cubicBezTo>
                    <a:pt x="1" y="0"/>
                    <a:pt x="0" y="1"/>
                    <a:pt x="1" y="1"/>
                  </a:cubicBezTo>
                  <a:cubicBezTo>
                    <a:pt x="1" y="1"/>
                    <a:pt x="1" y="1"/>
                    <a:pt x="1" y="2"/>
                  </a:cubicBezTo>
                  <a:cubicBezTo>
                    <a:pt x="2" y="2"/>
                    <a:pt x="2" y="2"/>
                    <a:pt x="3" y="2"/>
                  </a:cubicBezTo>
                  <a:cubicBezTo>
                    <a:pt x="3" y="2"/>
                    <a:pt x="3" y="2"/>
                    <a:pt x="4" y="1"/>
                  </a:cubicBezTo>
                  <a:cubicBezTo>
                    <a:pt x="4" y="1"/>
                    <a:pt x="4" y="1"/>
                    <a:pt x="4" y="1"/>
                  </a:cubicBezTo>
                  <a:cubicBezTo>
                    <a:pt x="4" y="1"/>
                    <a:pt x="4" y="1"/>
                    <a:pt x="4" y="1"/>
                  </a:cubicBezTo>
                  <a:cubicBezTo>
                    <a:pt x="4" y="0"/>
                    <a:pt x="3" y="0"/>
                    <a:pt x="3" y="0"/>
                  </a:cubicBezTo>
                  <a:cubicBezTo>
                    <a:pt x="2" y="0"/>
                    <a:pt x="2" y="0"/>
                    <a:pt x="2" y="0"/>
                  </a:cubicBezTo>
                  <a:cubicBezTo>
                    <a:pt x="2" y="0"/>
                    <a:pt x="1"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64" name="Freeform 257"/>
            <p:cNvSpPr>
              <a:spLocks/>
            </p:cNvSpPr>
            <p:nvPr/>
          </p:nvSpPr>
          <p:spPr bwMode="auto">
            <a:xfrm>
              <a:off x="10519994" y="2925247"/>
              <a:ext cx="65592" cy="30749"/>
            </a:xfrm>
            <a:custGeom>
              <a:avLst/>
              <a:gdLst>
                <a:gd name="T0" fmla="*/ 2 w 4"/>
                <a:gd name="T1" fmla="*/ 1 h 2"/>
                <a:gd name="T2" fmla="*/ 2 w 4"/>
                <a:gd name="T3" fmla="*/ 0 h 2"/>
                <a:gd name="T4" fmla="*/ 1 w 4"/>
                <a:gd name="T5" fmla="*/ 0 h 2"/>
                <a:gd name="T6" fmla="*/ 0 w 4"/>
                <a:gd name="T7" fmla="*/ 0 h 2"/>
                <a:gd name="T8" fmla="*/ 0 w 4"/>
                <a:gd name="T9" fmla="*/ 1 h 2"/>
                <a:gd name="T10" fmla="*/ 1 w 4"/>
                <a:gd name="T11" fmla="*/ 1 h 2"/>
                <a:gd name="T12" fmla="*/ 2 w 4"/>
                <a:gd name="T13" fmla="*/ 1 h 2"/>
                <a:gd name="T14" fmla="*/ 3 w 4"/>
                <a:gd name="T15" fmla="*/ 1 h 2"/>
                <a:gd name="T16" fmla="*/ 3 w 4"/>
                <a:gd name="T17" fmla="*/ 1 h 2"/>
                <a:gd name="T18" fmla="*/ 2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1"/>
                  </a:moveTo>
                  <a:cubicBezTo>
                    <a:pt x="2" y="0"/>
                    <a:pt x="2" y="0"/>
                    <a:pt x="2" y="0"/>
                  </a:cubicBezTo>
                  <a:cubicBezTo>
                    <a:pt x="1" y="0"/>
                    <a:pt x="1" y="0"/>
                    <a:pt x="1" y="0"/>
                  </a:cubicBezTo>
                  <a:cubicBezTo>
                    <a:pt x="0" y="0"/>
                    <a:pt x="0" y="0"/>
                    <a:pt x="0" y="0"/>
                  </a:cubicBezTo>
                  <a:cubicBezTo>
                    <a:pt x="0" y="0"/>
                    <a:pt x="0" y="0"/>
                    <a:pt x="0" y="1"/>
                  </a:cubicBezTo>
                  <a:cubicBezTo>
                    <a:pt x="0" y="1"/>
                    <a:pt x="1" y="1"/>
                    <a:pt x="1" y="1"/>
                  </a:cubicBezTo>
                  <a:cubicBezTo>
                    <a:pt x="1" y="1"/>
                    <a:pt x="2" y="1"/>
                    <a:pt x="2" y="1"/>
                  </a:cubicBezTo>
                  <a:cubicBezTo>
                    <a:pt x="3" y="1"/>
                    <a:pt x="3" y="2"/>
                    <a:pt x="3" y="1"/>
                  </a:cubicBezTo>
                  <a:cubicBezTo>
                    <a:pt x="4" y="1"/>
                    <a:pt x="3" y="1"/>
                    <a:pt x="3" y="1"/>
                  </a:cubicBezTo>
                  <a:cubicBezTo>
                    <a:pt x="3" y="0"/>
                    <a:pt x="3" y="1"/>
                    <a:pt x="2"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65" name="Freeform 258"/>
            <p:cNvSpPr>
              <a:spLocks/>
            </p:cNvSpPr>
            <p:nvPr/>
          </p:nvSpPr>
          <p:spPr bwMode="auto">
            <a:xfrm>
              <a:off x="10272205" y="2667438"/>
              <a:ext cx="381401" cy="257809"/>
            </a:xfrm>
            <a:custGeom>
              <a:avLst/>
              <a:gdLst>
                <a:gd name="T0" fmla="*/ 2 w 23"/>
                <a:gd name="T1" fmla="*/ 13 h 16"/>
                <a:gd name="T2" fmla="*/ 4 w 23"/>
                <a:gd name="T3" fmla="*/ 14 h 16"/>
                <a:gd name="T4" fmla="*/ 5 w 23"/>
                <a:gd name="T5" fmla="*/ 14 h 16"/>
                <a:gd name="T6" fmla="*/ 6 w 23"/>
                <a:gd name="T7" fmla="*/ 15 h 16"/>
                <a:gd name="T8" fmla="*/ 8 w 23"/>
                <a:gd name="T9" fmla="*/ 15 h 16"/>
                <a:gd name="T10" fmla="*/ 10 w 23"/>
                <a:gd name="T11" fmla="*/ 15 h 16"/>
                <a:gd name="T12" fmla="*/ 12 w 23"/>
                <a:gd name="T13" fmla="*/ 15 h 16"/>
                <a:gd name="T14" fmla="*/ 11 w 23"/>
                <a:gd name="T15" fmla="*/ 14 h 16"/>
                <a:gd name="T16" fmla="*/ 9 w 23"/>
                <a:gd name="T17" fmla="*/ 13 h 16"/>
                <a:gd name="T18" fmla="*/ 7 w 23"/>
                <a:gd name="T19" fmla="*/ 12 h 16"/>
                <a:gd name="T20" fmla="*/ 7 w 23"/>
                <a:gd name="T21" fmla="*/ 10 h 16"/>
                <a:gd name="T22" fmla="*/ 7 w 23"/>
                <a:gd name="T23" fmla="*/ 9 h 16"/>
                <a:gd name="T24" fmla="*/ 8 w 23"/>
                <a:gd name="T25" fmla="*/ 9 h 16"/>
                <a:gd name="T26" fmla="*/ 9 w 23"/>
                <a:gd name="T27" fmla="*/ 7 h 16"/>
                <a:gd name="T28" fmla="*/ 11 w 23"/>
                <a:gd name="T29" fmla="*/ 6 h 16"/>
                <a:gd name="T30" fmla="*/ 12 w 23"/>
                <a:gd name="T31" fmla="*/ 5 h 16"/>
                <a:gd name="T32" fmla="*/ 15 w 23"/>
                <a:gd name="T33" fmla="*/ 4 h 16"/>
                <a:gd name="T34" fmla="*/ 17 w 23"/>
                <a:gd name="T35" fmla="*/ 4 h 16"/>
                <a:gd name="T36" fmla="*/ 20 w 23"/>
                <a:gd name="T37" fmla="*/ 3 h 16"/>
                <a:gd name="T38" fmla="*/ 23 w 23"/>
                <a:gd name="T39" fmla="*/ 2 h 16"/>
                <a:gd name="T40" fmla="*/ 23 w 23"/>
                <a:gd name="T41" fmla="*/ 1 h 16"/>
                <a:gd name="T42" fmla="*/ 21 w 23"/>
                <a:gd name="T43" fmla="*/ 0 h 16"/>
                <a:gd name="T44" fmla="*/ 19 w 23"/>
                <a:gd name="T45" fmla="*/ 1 h 16"/>
                <a:gd name="T46" fmla="*/ 18 w 23"/>
                <a:gd name="T47" fmla="*/ 2 h 16"/>
                <a:gd name="T48" fmla="*/ 15 w 23"/>
                <a:gd name="T49" fmla="*/ 2 h 16"/>
                <a:gd name="T50" fmla="*/ 13 w 23"/>
                <a:gd name="T51" fmla="*/ 2 h 16"/>
                <a:gd name="T52" fmla="*/ 11 w 23"/>
                <a:gd name="T53" fmla="*/ 3 h 16"/>
                <a:gd name="T54" fmla="*/ 9 w 23"/>
                <a:gd name="T55" fmla="*/ 3 h 16"/>
                <a:gd name="T56" fmla="*/ 7 w 23"/>
                <a:gd name="T57" fmla="*/ 4 h 16"/>
                <a:gd name="T58" fmla="*/ 6 w 23"/>
                <a:gd name="T59" fmla="*/ 5 h 16"/>
                <a:gd name="T60" fmla="*/ 4 w 23"/>
                <a:gd name="T61" fmla="*/ 6 h 16"/>
                <a:gd name="T62" fmla="*/ 4 w 23"/>
                <a:gd name="T63" fmla="*/ 7 h 16"/>
                <a:gd name="T64" fmla="*/ 3 w 23"/>
                <a:gd name="T65" fmla="*/ 8 h 16"/>
                <a:gd name="T66" fmla="*/ 3 w 23"/>
                <a:gd name="T67" fmla="*/ 9 h 16"/>
                <a:gd name="T68" fmla="*/ 1 w 23"/>
                <a:gd name="T69" fmla="*/ 10 h 16"/>
                <a:gd name="T70" fmla="*/ 2 w 23"/>
                <a:gd name="T71" fmla="*/ 11 h 16"/>
                <a:gd name="T72" fmla="*/ 0 w 23"/>
                <a:gd name="T73" fmla="*/ 11 h 16"/>
                <a:gd name="T74" fmla="*/ 0 w 23"/>
                <a:gd name="T7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16">
                  <a:moveTo>
                    <a:pt x="1" y="13"/>
                  </a:moveTo>
                  <a:cubicBezTo>
                    <a:pt x="2" y="13"/>
                    <a:pt x="2" y="13"/>
                    <a:pt x="2" y="13"/>
                  </a:cubicBezTo>
                  <a:cubicBezTo>
                    <a:pt x="3" y="13"/>
                    <a:pt x="3" y="14"/>
                    <a:pt x="3" y="14"/>
                  </a:cubicBezTo>
                  <a:cubicBezTo>
                    <a:pt x="3" y="14"/>
                    <a:pt x="4" y="14"/>
                    <a:pt x="4" y="14"/>
                  </a:cubicBezTo>
                  <a:cubicBezTo>
                    <a:pt x="4" y="14"/>
                    <a:pt x="4" y="13"/>
                    <a:pt x="4" y="13"/>
                  </a:cubicBezTo>
                  <a:cubicBezTo>
                    <a:pt x="5" y="13"/>
                    <a:pt x="5" y="14"/>
                    <a:pt x="5" y="14"/>
                  </a:cubicBezTo>
                  <a:cubicBezTo>
                    <a:pt x="5" y="14"/>
                    <a:pt x="5" y="14"/>
                    <a:pt x="5" y="15"/>
                  </a:cubicBezTo>
                  <a:cubicBezTo>
                    <a:pt x="6" y="15"/>
                    <a:pt x="6" y="15"/>
                    <a:pt x="6" y="15"/>
                  </a:cubicBezTo>
                  <a:cubicBezTo>
                    <a:pt x="7" y="15"/>
                    <a:pt x="7" y="15"/>
                    <a:pt x="8" y="15"/>
                  </a:cubicBezTo>
                  <a:cubicBezTo>
                    <a:pt x="8" y="15"/>
                    <a:pt x="8" y="15"/>
                    <a:pt x="8" y="15"/>
                  </a:cubicBezTo>
                  <a:cubicBezTo>
                    <a:pt x="9" y="15"/>
                    <a:pt x="9" y="15"/>
                    <a:pt x="9" y="15"/>
                  </a:cubicBezTo>
                  <a:cubicBezTo>
                    <a:pt x="10" y="15"/>
                    <a:pt x="10" y="15"/>
                    <a:pt x="10" y="15"/>
                  </a:cubicBezTo>
                  <a:cubicBezTo>
                    <a:pt x="10" y="15"/>
                    <a:pt x="11" y="15"/>
                    <a:pt x="11" y="15"/>
                  </a:cubicBezTo>
                  <a:cubicBezTo>
                    <a:pt x="11" y="15"/>
                    <a:pt x="12" y="16"/>
                    <a:pt x="12" y="15"/>
                  </a:cubicBezTo>
                  <a:cubicBezTo>
                    <a:pt x="12" y="15"/>
                    <a:pt x="12" y="15"/>
                    <a:pt x="12" y="14"/>
                  </a:cubicBezTo>
                  <a:cubicBezTo>
                    <a:pt x="11" y="14"/>
                    <a:pt x="11" y="14"/>
                    <a:pt x="11" y="14"/>
                  </a:cubicBezTo>
                  <a:cubicBezTo>
                    <a:pt x="10" y="14"/>
                    <a:pt x="10" y="14"/>
                    <a:pt x="9" y="14"/>
                  </a:cubicBezTo>
                  <a:cubicBezTo>
                    <a:pt x="9" y="14"/>
                    <a:pt x="9" y="14"/>
                    <a:pt x="9" y="13"/>
                  </a:cubicBezTo>
                  <a:cubicBezTo>
                    <a:pt x="9" y="13"/>
                    <a:pt x="8" y="13"/>
                    <a:pt x="8" y="13"/>
                  </a:cubicBezTo>
                  <a:cubicBezTo>
                    <a:pt x="8" y="13"/>
                    <a:pt x="8" y="12"/>
                    <a:pt x="7" y="12"/>
                  </a:cubicBezTo>
                  <a:cubicBezTo>
                    <a:pt x="7" y="12"/>
                    <a:pt x="7" y="12"/>
                    <a:pt x="7" y="11"/>
                  </a:cubicBezTo>
                  <a:cubicBezTo>
                    <a:pt x="6" y="11"/>
                    <a:pt x="6" y="11"/>
                    <a:pt x="7" y="10"/>
                  </a:cubicBezTo>
                  <a:cubicBezTo>
                    <a:pt x="7" y="10"/>
                    <a:pt x="7" y="10"/>
                    <a:pt x="7" y="10"/>
                  </a:cubicBezTo>
                  <a:cubicBezTo>
                    <a:pt x="7" y="9"/>
                    <a:pt x="7" y="10"/>
                    <a:pt x="7" y="9"/>
                  </a:cubicBezTo>
                  <a:cubicBezTo>
                    <a:pt x="7" y="9"/>
                    <a:pt x="7" y="9"/>
                    <a:pt x="7" y="9"/>
                  </a:cubicBezTo>
                  <a:cubicBezTo>
                    <a:pt x="7" y="8"/>
                    <a:pt x="8" y="9"/>
                    <a:pt x="8" y="9"/>
                  </a:cubicBezTo>
                  <a:cubicBezTo>
                    <a:pt x="8" y="9"/>
                    <a:pt x="8" y="8"/>
                    <a:pt x="9" y="8"/>
                  </a:cubicBezTo>
                  <a:cubicBezTo>
                    <a:pt x="9" y="8"/>
                    <a:pt x="9" y="7"/>
                    <a:pt x="9" y="7"/>
                  </a:cubicBezTo>
                  <a:cubicBezTo>
                    <a:pt x="10" y="7"/>
                    <a:pt x="10" y="6"/>
                    <a:pt x="10" y="6"/>
                  </a:cubicBezTo>
                  <a:cubicBezTo>
                    <a:pt x="10" y="6"/>
                    <a:pt x="11" y="6"/>
                    <a:pt x="11" y="6"/>
                  </a:cubicBezTo>
                  <a:cubicBezTo>
                    <a:pt x="11" y="6"/>
                    <a:pt x="11" y="6"/>
                    <a:pt x="12" y="6"/>
                  </a:cubicBezTo>
                  <a:cubicBezTo>
                    <a:pt x="12" y="6"/>
                    <a:pt x="12" y="5"/>
                    <a:pt x="12" y="5"/>
                  </a:cubicBezTo>
                  <a:cubicBezTo>
                    <a:pt x="13" y="5"/>
                    <a:pt x="13" y="5"/>
                    <a:pt x="13" y="5"/>
                  </a:cubicBezTo>
                  <a:cubicBezTo>
                    <a:pt x="14" y="4"/>
                    <a:pt x="14" y="4"/>
                    <a:pt x="15" y="4"/>
                  </a:cubicBezTo>
                  <a:cubicBezTo>
                    <a:pt x="15" y="4"/>
                    <a:pt x="16" y="4"/>
                    <a:pt x="16" y="4"/>
                  </a:cubicBezTo>
                  <a:cubicBezTo>
                    <a:pt x="17" y="4"/>
                    <a:pt x="17" y="4"/>
                    <a:pt x="17" y="4"/>
                  </a:cubicBezTo>
                  <a:cubicBezTo>
                    <a:pt x="18" y="3"/>
                    <a:pt x="18" y="3"/>
                    <a:pt x="19" y="3"/>
                  </a:cubicBezTo>
                  <a:cubicBezTo>
                    <a:pt x="19" y="3"/>
                    <a:pt x="19" y="3"/>
                    <a:pt x="20" y="3"/>
                  </a:cubicBezTo>
                  <a:cubicBezTo>
                    <a:pt x="20" y="3"/>
                    <a:pt x="21" y="3"/>
                    <a:pt x="21" y="3"/>
                  </a:cubicBezTo>
                  <a:cubicBezTo>
                    <a:pt x="22" y="3"/>
                    <a:pt x="22" y="3"/>
                    <a:pt x="23" y="2"/>
                  </a:cubicBezTo>
                  <a:cubicBezTo>
                    <a:pt x="23" y="2"/>
                    <a:pt x="23" y="2"/>
                    <a:pt x="23" y="2"/>
                  </a:cubicBezTo>
                  <a:cubicBezTo>
                    <a:pt x="23" y="1"/>
                    <a:pt x="23" y="1"/>
                    <a:pt x="23" y="1"/>
                  </a:cubicBezTo>
                  <a:cubicBezTo>
                    <a:pt x="23" y="1"/>
                    <a:pt x="22" y="1"/>
                    <a:pt x="22" y="1"/>
                  </a:cubicBezTo>
                  <a:cubicBezTo>
                    <a:pt x="22" y="1"/>
                    <a:pt x="21" y="0"/>
                    <a:pt x="21" y="0"/>
                  </a:cubicBezTo>
                  <a:cubicBezTo>
                    <a:pt x="21" y="0"/>
                    <a:pt x="21" y="1"/>
                    <a:pt x="20" y="1"/>
                  </a:cubicBezTo>
                  <a:cubicBezTo>
                    <a:pt x="20" y="1"/>
                    <a:pt x="20" y="0"/>
                    <a:pt x="19" y="1"/>
                  </a:cubicBezTo>
                  <a:cubicBezTo>
                    <a:pt x="19" y="1"/>
                    <a:pt x="19" y="1"/>
                    <a:pt x="19" y="1"/>
                  </a:cubicBezTo>
                  <a:cubicBezTo>
                    <a:pt x="19" y="1"/>
                    <a:pt x="19" y="2"/>
                    <a:pt x="18" y="2"/>
                  </a:cubicBezTo>
                  <a:cubicBezTo>
                    <a:pt x="18" y="2"/>
                    <a:pt x="17" y="2"/>
                    <a:pt x="16" y="2"/>
                  </a:cubicBezTo>
                  <a:cubicBezTo>
                    <a:pt x="16" y="2"/>
                    <a:pt x="15" y="2"/>
                    <a:pt x="15" y="2"/>
                  </a:cubicBezTo>
                  <a:cubicBezTo>
                    <a:pt x="14" y="2"/>
                    <a:pt x="14" y="2"/>
                    <a:pt x="14" y="2"/>
                  </a:cubicBezTo>
                  <a:cubicBezTo>
                    <a:pt x="13" y="2"/>
                    <a:pt x="13" y="2"/>
                    <a:pt x="13" y="2"/>
                  </a:cubicBezTo>
                  <a:cubicBezTo>
                    <a:pt x="12" y="2"/>
                    <a:pt x="12" y="2"/>
                    <a:pt x="12" y="2"/>
                  </a:cubicBezTo>
                  <a:cubicBezTo>
                    <a:pt x="11" y="2"/>
                    <a:pt x="11" y="3"/>
                    <a:pt x="11" y="3"/>
                  </a:cubicBezTo>
                  <a:cubicBezTo>
                    <a:pt x="10" y="3"/>
                    <a:pt x="10" y="3"/>
                    <a:pt x="10" y="3"/>
                  </a:cubicBezTo>
                  <a:cubicBezTo>
                    <a:pt x="9" y="3"/>
                    <a:pt x="9" y="3"/>
                    <a:pt x="9" y="3"/>
                  </a:cubicBezTo>
                  <a:cubicBezTo>
                    <a:pt x="8" y="3"/>
                    <a:pt x="8" y="3"/>
                    <a:pt x="7" y="3"/>
                  </a:cubicBezTo>
                  <a:cubicBezTo>
                    <a:pt x="7" y="3"/>
                    <a:pt x="7" y="4"/>
                    <a:pt x="7" y="4"/>
                  </a:cubicBezTo>
                  <a:cubicBezTo>
                    <a:pt x="7" y="4"/>
                    <a:pt x="7" y="5"/>
                    <a:pt x="6" y="5"/>
                  </a:cubicBezTo>
                  <a:cubicBezTo>
                    <a:pt x="6" y="5"/>
                    <a:pt x="6" y="5"/>
                    <a:pt x="6" y="5"/>
                  </a:cubicBezTo>
                  <a:cubicBezTo>
                    <a:pt x="5" y="5"/>
                    <a:pt x="5" y="5"/>
                    <a:pt x="5" y="5"/>
                  </a:cubicBezTo>
                  <a:cubicBezTo>
                    <a:pt x="4" y="5"/>
                    <a:pt x="4" y="5"/>
                    <a:pt x="4" y="6"/>
                  </a:cubicBezTo>
                  <a:cubicBezTo>
                    <a:pt x="4" y="6"/>
                    <a:pt x="4" y="6"/>
                    <a:pt x="4" y="7"/>
                  </a:cubicBezTo>
                  <a:cubicBezTo>
                    <a:pt x="4" y="7"/>
                    <a:pt x="4" y="7"/>
                    <a:pt x="4" y="7"/>
                  </a:cubicBezTo>
                  <a:cubicBezTo>
                    <a:pt x="3" y="7"/>
                    <a:pt x="3" y="7"/>
                    <a:pt x="3" y="8"/>
                  </a:cubicBezTo>
                  <a:cubicBezTo>
                    <a:pt x="2" y="8"/>
                    <a:pt x="2" y="8"/>
                    <a:pt x="3" y="8"/>
                  </a:cubicBezTo>
                  <a:cubicBezTo>
                    <a:pt x="3" y="9"/>
                    <a:pt x="4" y="8"/>
                    <a:pt x="4" y="8"/>
                  </a:cubicBezTo>
                  <a:cubicBezTo>
                    <a:pt x="4" y="9"/>
                    <a:pt x="3" y="9"/>
                    <a:pt x="3" y="9"/>
                  </a:cubicBezTo>
                  <a:cubicBezTo>
                    <a:pt x="3" y="9"/>
                    <a:pt x="2" y="9"/>
                    <a:pt x="2" y="9"/>
                  </a:cubicBezTo>
                  <a:cubicBezTo>
                    <a:pt x="2" y="9"/>
                    <a:pt x="2" y="9"/>
                    <a:pt x="1" y="10"/>
                  </a:cubicBezTo>
                  <a:cubicBezTo>
                    <a:pt x="1" y="10"/>
                    <a:pt x="1" y="10"/>
                    <a:pt x="1" y="10"/>
                  </a:cubicBezTo>
                  <a:cubicBezTo>
                    <a:pt x="2" y="11"/>
                    <a:pt x="2" y="11"/>
                    <a:pt x="2" y="11"/>
                  </a:cubicBezTo>
                  <a:cubicBezTo>
                    <a:pt x="2" y="11"/>
                    <a:pt x="2" y="11"/>
                    <a:pt x="1" y="12"/>
                  </a:cubicBezTo>
                  <a:cubicBezTo>
                    <a:pt x="1" y="12"/>
                    <a:pt x="1" y="11"/>
                    <a:pt x="0" y="11"/>
                  </a:cubicBezTo>
                  <a:cubicBezTo>
                    <a:pt x="0" y="12"/>
                    <a:pt x="0" y="12"/>
                    <a:pt x="0" y="12"/>
                  </a:cubicBezTo>
                  <a:cubicBezTo>
                    <a:pt x="0" y="12"/>
                    <a:pt x="0" y="12"/>
                    <a:pt x="0" y="13"/>
                  </a:cubicBezTo>
                  <a:cubicBezTo>
                    <a:pt x="0" y="13"/>
                    <a:pt x="1" y="13"/>
                    <a:pt x="1" y="1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66" name="Freeform 259"/>
            <p:cNvSpPr>
              <a:spLocks/>
            </p:cNvSpPr>
            <p:nvPr/>
          </p:nvSpPr>
          <p:spPr bwMode="auto">
            <a:xfrm>
              <a:off x="9528839" y="3842950"/>
              <a:ext cx="347391" cy="224696"/>
            </a:xfrm>
            <a:custGeom>
              <a:avLst/>
              <a:gdLst>
                <a:gd name="T0" fmla="*/ 1 w 21"/>
                <a:gd name="T1" fmla="*/ 7 h 14"/>
                <a:gd name="T2" fmla="*/ 0 w 21"/>
                <a:gd name="T3" fmla="*/ 8 h 14"/>
                <a:gd name="T4" fmla="*/ 0 w 21"/>
                <a:gd name="T5" fmla="*/ 8 h 14"/>
                <a:gd name="T6" fmla="*/ 1 w 21"/>
                <a:gd name="T7" fmla="*/ 8 h 14"/>
                <a:gd name="T8" fmla="*/ 2 w 21"/>
                <a:gd name="T9" fmla="*/ 9 h 14"/>
                <a:gd name="T10" fmla="*/ 2 w 21"/>
                <a:gd name="T11" fmla="*/ 10 h 14"/>
                <a:gd name="T12" fmla="*/ 2 w 21"/>
                <a:gd name="T13" fmla="*/ 11 h 14"/>
                <a:gd name="T14" fmla="*/ 3 w 21"/>
                <a:gd name="T15" fmla="*/ 11 h 14"/>
                <a:gd name="T16" fmla="*/ 4 w 21"/>
                <a:gd name="T17" fmla="*/ 11 h 14"/>
                <a:gd name="T18" fmla="*/ 5 w 21"/>
                <a:gd name="T19" fmla="*/ 11 h 14"/>
                <a:gd name="T20" fmla="*/ 5 w 21"/>
                <a:gd name="T21" fmla="*/ 12 h 14"/>
                <a:gd name="T22" fmla="*/ 5 w 21"/>
                <a:gd name="T23" fmla="*/ 13 h 14"/>
                <a:gd name="T24" fmla="*/ 7 w 21"/>
                <a:gd name="T25" fmla="*/ 13 h 14"/>
                <a:gd name="T26" fmla="*/ 8 w 21"/>
                <a:gd name="T27" fmla="*/ 14 h 14"/>
                <a:gd name="T28" fmla="*/ 9 w 21"/>
                <a:gd name="T29" fmla="*/ 14 h 14"/>
                <a:gd name="T30" fmla="*/ 9 w 21"/>
                <a:gd name="T31" fmla="*/ 14 h 14"/>
                <a:gd name="T32" fmla="*/ 11 w 21"/>
                <a:gd name="T33" fmla="*/ 14 h 14"/>
                <a:gd name="T34" fmla="*/ 11 w 21"/>
                <a:gd name="T35" fmla="*/ 14 h 14"/>
                <a:gd name="T36" fmla="*/ 12 w 21"/>
                <a:gd name="T37" fmla="*/ 13 h 14"/>
                <a:gd name="T38" fmla="*/ 13 w 21"/>
                <a:gd name="T39" fmla="*/ 13 h 14"/>
                <a:gd name="T40" fmla="*/ 15 w 21"/>
                <a:gd name="T41" fmla="*/ 13 h 14"/>
                <a:gd name="T42" fmla="*/ 16 w 21"/>
                <a:gd name="T43" fmla="*/ 13 h 14"/>
                <a:gd name="T44" fmla="*/ 17 w 21"/>
                <a:gd name="T45" fmla="*/ 13 h 14"/>
                <a:gd name="T46" fmla="*/ 18 w 21"/>
                <a:gd name="T47" fmla="*/ 14 h 14"/>
                <a:gd name="T48" fmla="*/ 18 w 21"/>
                <a:gd name="T49" fmla="*/ 13 h 14"/>
                <a:gd name="T50" fmla="*/ 19 w 21"/>
                <a:gd name="T51" fmla="*/ 13 h 14"/>
                <a:gd name="T52" fmla="*/ 19 w 21"/>
                <a:gd name="T53" fmla="*/ 12 h 14"/>
                <a:gd name="T54" fmla="*/ 19 w 21"/>
                <a:gd name="T55" fmla="*/ 11 h 14"/>
                <a:gd name="T56" fmla="*/ 20 w 21"/>
                <a:gd name="T57" fmla="*/ 10 h 14"/>
                <a:gd name="T58" fmla="*/ 21 w 21"/>
                <a:gd name="T59" fmla="*/ 10 h 14"/>
                <a:gd name="T60" fmla="*/ 21 w 21"/>
                <a:gd name="T61" fmla="*/ 9 h 14"/>
                <a:gd name="T62" fmla="*/ 20 w 21"/>
                <a:gd name="T63" fmla="*/ 9 h 14"/>
                <a:gd name="T64" fmla="*/ 20 w 21"/>
                <a:gd name="T65" fmla="*/ 8 h 14"/>
                <a:gd name="T66" fmla="*/ 19 w 21"/>
                <a:gd name="T67" fmla="*/ 9 h 14"/>
                <a:gd name="T68" fmla="*/ 18 w 21"/>
                <a:gd name="T69" fmla="*/ 9 h 14"/>
                <a:gd name="T70" fmla="*/ 17 w 21"/>
                <a:gd name="T71" fmla="*/ 9 h 14"/>
                <a:gd name="T72" fmla="*/ 17 w 21"/>
                <a:gd name="T73" fmla="*/ 8 h 14"/>
                <a:gd name="T74" fmla="*/ 17 w 21"/>
                <a:gd name="T75" fmla="*/ 7 h 14"/>
                <a:gd name="T76" fmla="*/ 16 w 21"/>
                <a:gd name="T77" fmla="*/ 5 h 14"/>
                <a:gd name="T78" fmla="*/ 15 w 21"/>
                <a:gd name="T79" fmla="*/ 4 h 14"/>
                <a:gd name="T80" fmla="*/ 14 w 21"/>
                <a:gd name="T81" fmla="*/ 3 h 14"/>
                <a:gd name="T82" fmla="*/ 14 w 21"/>
                <a:gd name="T83" fmla="*/ 2 h 14"/>
                <a:gd name="T84" fmla="*/ 12 w 21"/>
                <a:gd name="T85" fmla="*/ 0 h 14"/>
                <a:gd name="T86" fmla="*/ 13 w 21"/>
                <a:gd name="T87" fmla="*/ 1 h 14"/>
                <a:gd name="T88" fmla="*/ 12 w 21"/>
                <a:gd name="T89" fmla="*/ 1 h 14"/>
                <a:gd name="T90" fmla="*/ 12 w 21"/>
                <a:gd name="T91" fmla="*/ 1 h 14"/>
                <a:gd name="T92" fmla="*/ 11 w 21"/>
                <a:gd name="T93" fmla="*/ 2 h 14"/>
                <a:gd name="T94" fmla="*/ 10 w 21"/>
                <a:gd name="T95" fmla="*/ 1 h 14"/>
                <a:gd name="T96" fmla="*/ 9 w 21"/>
                <a:gd name="T97" fmla="*/ 2 h 14"/>
                <a:gd name="T98" fmla="*/ 8 w 21"/>
                <a:gd name="T99" fmla="*/ 2 h 14"/>
                <a:gd name="T100" fmla="*/ 7 w 21"/>
                <a:gd name="T101" fmla="*/ 2 h 14"/>
                <a:gd name="T102" fmla="*/ 6 w 21"/>
                <a:gd name="T103" fmla="*/ 2 h 14"/>
                <a:gd name="T104" fmla="*/ 6 w 21"/>
                <a:gd name="T105" fmla="*/ 1 h 14"/>
                <a:gd name="T106" fmla="*/ 5 w 21"/>
                <a:gd name="T107" fmla="*/ 1 h 14"/>
                <a:gd name="T108" fmla="*/ 4 w 21"/>
                <a:gd name="T109" fmla="*/ 2 h 14"/>
                <a:gd name="T110" fmla="*/ 4 w 21"/>
                <a:gd name="T111" fmla="*/ 2 h 14"/>
                <a:gd name="T112" fmla="*/ 3 w 21"/>
                <a:gd name="T113" fmla="*/ 2 h 14"/>
                <a:gd name="T114" fmla="*/ 3 w 21"/>
                <a:gd name="T115" fmla="*/ 3 h 14"/>
                <a:gd name="T116" fmla="*/ 2 w 21"/>
                <a:gd name="T117" fmla="*/ 4 h 14"/>
                <a:gd name="T118" fmla="*/ 1 w 21"/>
                <a:gd name="T119" fmla="*/ 4 h 14"/>
                <a:gd name="T120" fmla="*/ 1 w 21"/>
                <a:gd name="T121" fmla="*/ 6 h 14"/>
                <a:gd name="T122" fmla="*/ 1 w 21"/>
                <a:gd name="T12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14">
                  <a:moveTo>
                    <a:pt x="1" y="7"/>
                  </a:moveTo>
                  <a:cubicBezTo>
                    <a:pt x="1" y="7"/>
                    <a:pt x="1" y="8"/>
                    <a:pt x="0" y="8"/>
                  </a:cubicBezTo>
                  <a:cubicBezTo>
                    <a:pt x="0" y="8"/>
                    <a:pt x="0" y="8"/>
                    <a:pt x="0" y="8"/>
                  </a:cubicBezTo>
                  <a:cubicBezTo>
                    <a:pt x="0" y="8"/>
                    <a:pt x="1" y="8"/>
                    <a:pt x="1" y="8"/>
                  </a:cubicBezTo>
                  <a:cubicBezTo>
                    <a:pt x="1" y="9"/>
                    <a:pt x="1" y="9"/>
                    <a:pt x="2" y="9"/>
                  </a:cubicBezTo>
                  <a:cubicBezTo>
                    <a:pt x="2" y="9"/>
                    <a:pt x="2" y="10"/>
                    <a:pt x="2" y="10"/>
                  </a:cubicBezTo>
                  <a:cubicBezTo>
                    <a:pt x="2" y="10"/>
                    <a:pt x="2" y="10"/>
                    <a:pt x="2" y="11"/>
                  </a:cubicBezTo>
                  <a:cubicBezTo>
                    <a:pt x="2" y="11"/>
                    <a:pt x="3" y="11"/>
                    <a:pt x="3" y="11"/>
                  </a:cubicBezTo>
                  <a:cubicBezTo>
                    <a:pt x="3" y="11"/>
                    <a:pt x="3" y="11"/>
                    <a:pt x="4" y="11"/>
                  </a:cubicBezTo>
                  <a:cubicBezTo>
                    <a:pt x="4" y="11"/>
                    <a:pt x="4" y="11"/>
                    <a:pt x="5" y="11"/>
                  </a:cubicBezTo>
                  <a:cubicBezTo>
                    <a:pt x="5" y="11"/>
                    <a:pt x="5" y="12"/>
                    <a:pt x="5" y="12"/>
                  </a:cubicBezTo>
                  <a:cubicBezTo>
                    <a:pt x="5" y="12"/>
                    <a:pt x="5" y="13"/>
                    <a:pt x="5" y="13"/>
                  </a:cubicBezTo>
                  <a:cubicBezTo>
                    <a:pt x="6" y="13"/>
                    <a:pt x="6" y="13"/>
                    <a:pt x="7" y="13"/>
                  </a:cubicBezTo>
                  <a:cubicBezTo>
                    <a:pt x="7" y="13"/>
                    <a:pt x="7" y="13"/>
                    <a:pt x="8" y="14"/>
                  </a:cubicBezTo>
                  <a:cubicBezTo>
                    <a:pt x="8" y="14"/>
                    <a:pt x="8" y="14"/>
                    <a:pt x="9" y="14"/>
                  </a:cubicBezTo>
                  <a:cubicBezTo>
                    <a:pt x="9" y="14"/>
                    <a:pt x="9" y="14"/>
                    <a:pt x="9" y="14"/>
                  </a:cubicBezTo>
                  <a:cubicBezTo>
                    <a:pt x="10" y="14"/>
                    <a:pt x="10" y="14"/>
                    <a:pt x="11" y="14"/>
                  </a:cubicBezTo>
                  <a:cubicBezTo>
                    <a:pt x="11" y="14"/>
                    <a:pt x="11" y="14"/>
                    <a:pt x="11" y="14"/>
                  </a:cubicBezTo>
                  <a:cubicBezTo>
                    <a:pt x="12" y="14"/>
                    <a:pt x="12" y="14"/>
                    <a:pt x="12" y="13"/>
                  </a:cubicBezTo>
                  <a:cubicBezTo>
                    <a:pt x="13" y="13"/>
                    <a:pt x="13" y="13"/>
                    <a:pt x="13" y="13"/>
                  </a:cubicBezTo>
                  <a:cubicBezTo>
                    <a:pt x="14" y="13"/>
                    <a:pt x="14" y="13"/>
                    <a:pt x="15" y="13"/>
                  </a:cubicBezTo>
                  <a:cubicBezTo>
                    <a:pt x="15" y="13"/>
                    <a:pt x="15" y="13"/>
                    <a:pt x="16" y="13"/>
                  </a:cubicBezTo>
                  <a:cubicBezTo>
                    <a:pt x="16" y="13"/>
                    <a:pt x="17" y="13"/>
                    <a:pt x="17" y="13"/>
                  </a:cubicBezTo>
                  <a:cubicBezTo>
                    <a:pt x="17" y="13"/>
                    <a:pt x="17" y="14"/>
                    <a:pt x="18" y="14"/>
                  </a:cubicBezTo>
                  <a:cubicBezTo>
                    <a:pt x="18" y="14"/>
                    <a:pt x="18" y="14"/>
                    <a:pt x="18" y="13"/>
                  </a:cubicBezTo>
                  <a:cubicBezTo>
                    <a:pt x="19" y="13"/>
                    <a:pt x="19" y="13"/>
                    <a:pt x="19" y="13"/>
                  </a:cubicBezTo>
                  <a:cubicBezTo>
                    <a:pt x="19" y="13"/>
                    <a:pt x="19" y="12"/>
                    <a:pt x="19" y="12"/>
                  </a:cubicBezTo>
                  <a:cubicBezTo>
                    <a:pt x="19" y="11"/>
                    <a:pt x="18" y="11"/>
                    <a:pt x="19" y="11"/>
                  </a:cubicBezTo>
                  <a:cubicBezTo>
                    <a:pt x="19" y="10"/>
                    <a:pt x="19" y="11"/>
                    <a:pt x="20" y="10"/>
                  </a:cubicBezTo>
                  <a:cubicBezTo>
                    <a:pt x="20" y="10"/>
                    <a:pt x="21" y="10"/>
                    <a:pt x="21" y="10"/>
                  </a:cubicBezTo>
                  <a:cubicBezTo>
                    <a:pt x="21" y="10"/>
                    <a:pt x="21" y="10"/>
                    <a:pt x="21" y="9"/>
                  </a:cubicBezTo>
                  <a:cubicBezTo>
                    <a:pt x="20" y="9"/>
                    <a:pt x="20" y="9"/>
                    <a:pt x="20" y="9"/>
                  </a:cubicBezTo>
                  <a:cubicBezTo>
                    <a:pt x="20" y="9"/>
                    <a:pt x="20" y="9"/>
                    <a:pt x="20" y="8"/>
                  </a:cubicBezTo>
                  <a:cubicBezTo>
                    <a:pt x="19" y="8"/>
                    <a:pt x="19" y="9"/>
                    <a:pt x="19" y="9"/>
                  </a:cubicBezTo>
                  <a:cubicBezTo>
                    <a:pt x="18" y="9"/>
                    <a:pt x="18" y="9"/>
                    <a:pt x="18" y="9"/>
                  </a:cubicBezTo>
                  <a:cubicBezTo>
                    <a:pt x="18" y="9"/>
                    <a:pt x="17" y="9"/>
                    <a:pt x="17" y="9"/>
                  </a:cubicBezTo>
                  <a:cubicBezTo>
                    <a:pt x="17" y="9"/>
                    <a:pt x="17" y="8"/>
                    <a:pt x="17" y="8"/>
                  </a:cubicBezTo>
                  <a:cubicBezTo>
                    <a:pt x="17" y="7"/>
                    <a:pt x="17" y="7"/>
                    <a:pt x="17" y="7"/>
                  </a:cubicBezTo>
                  <a:cubicBezTo>
                    <a:pt x="17" y="6"/>
                    <a:pt x="17" y="6"/>
                    <a:pt x="16" y="5"/>
                  </a:cubicBezTo>
                  <a:cubicBezTo>
                    <a:pt x="16" y="4"/>
                    <a:pt x="15" y="4"/>
                    <a:pt x="15" y="4"/>
                  </a:cubicBezTo>
                  <a:cubicBezTo>
                    <a:pt x="15" y="3"/>
                    <a:pt x="14" y="3"/>
                    <a:pt x="14" y="3"/>
                  </a:cubicBezTo>
                  <a:cubicBezTo>
                    <a:pt x="14" y="2"/>
                    <a:pt x="14" y="2"/>
                    <a:pt x="14" y="2"/>
                  </a:cubicBezTo>
                  <a:cubicBezTo>
                    <a:pt x="13" y="1"/>
                    <a:pt x="13" y="1"/>
                    <a:pt x="12" y="0"/>
                  </a:cubicBezTo>
                  <a:cubicBezTo>
                    <a:pt x="13" y="1"/>
                    <a:pt x="13" y="1"/>
                    <a:pt x="13" y="1"/>
                  </a:cubicBezTo>
                  <a:cubicBezTo>
                    <a:pt x="12" y="1"/>
                    <a:pt x="12" y="1"/>
                    <a:pt x="12" y="1"/>
                  </a:cubicBezTo>
                  <a:cubicBezTo>
                    <a:pt x="12" y="1"/>
                    <a:pt x="12" y="1"/>
                    <a:pt x="12" y="1"/>
                  </a:cubicBezTo>
                  <a:cubicBezTo>
                    <a:pt x="11" y="2"/>
                    <a:pt x="11" y="2"/>
                    <a:pt x="11" y="2"/>
                  </a:cubicBezTo>
                  <a:cubicBezTo>
                    <a:pt x="11" y="2"/>
                    <a:pt x="10" y="1"/>
                    <a:pt x="10" y="1"/>
                  </a:cubicBezTo>
                  <a:cubicBezTo>
                    <a:pt x="10" y="1"/>
                    <a:pt x="10" y="2"/>
                    <a:pt x="9" y="2"/>
                  </a:cubicBezTo>
                  <a:cubicBezTo>
                    <a:pt x="9" y="2"/>
                    <a:pt x="9" y="2"/>
                    <a:pt x="8" y="2"/>
                  </a:cubicBezTo>
                  <a:cubicBezTo>
                    <a:pt x="8" y="2"/>
                    <a:pt x="7" y="2"/>
                    <a:pt x="7" y="2"/>
                  </a:cubicBezTo>
                  <a:cubicBezTo>
                    <a:pt x="7" y="2"/>
                    <a:pt x="7" y="2"/>
                    <a:pt x="6" y="2"/>
                  </a:cubicBezTo>
                  <a:cubicBezTo>
                    <a:pt x="6" y="2"/>
                    <a:pt x="6" y="2"/>
                    <a:pt x="6" y="1"/>
                  </a:cubicBezTo>
                  <a:cubicBezTo>
                    <a:pt x="5" y="1"/>
                    <a:pt x="5" y="1"/>
                    <a:pt x="5" y="1"/>
                  </a:cubicBezTo>
                  <a:cubicBezTo>
                    <a:pt x="4" y="2"/>
                    <a:pt x="4" y="2"/>
                    <a:pt x="4" y="2"/>
                  </a:cubicBezTo>
                  <a:cubicBezTo>
                    <a:pt x="4" y="2"/>
                    <a:pt x="4" y="2"/>
                    <a:pt x="4" y="2"/>
                  </a:cubicBezTo>
                  <a:cubicBezTo>
                    <a:pt x="3" y="2"/>
                    <a:pt x="3" y="2"/>
                    <a:pt x="3" y="2"/>
                  </a:cubicBezTo>
                  <a:cubicBezTo>
                    <a:pt x="3" y="2"/>
                    <a:pt x="3" y="2"/>
                    <a:pt x="3" y="3"/>
                  </a:cubicBezTo>
                  <a:cubicBezTo>
                    <a:pt x="2" y="3"/>
                    <a:pt x="2" y="4"/>
                    <a:pt x="2" y="4"/>
                  </a:cubicBezTo>
                  <a:cubicBezTo>
                    <a:pt x="2" y="4"/>
                    <a:pt x="2" y="4"/>
                    <a:pt x="1" y="4"/>
                  </a:cubicBezTo>
                  <a:cubicBezTo>
                    <a:pt x="1" y="5"/>
                    <a:pt x="1" y="5"/>
                    <a:pt x="1" y="6"/>
                  </a:cubicBezTo>
                  <a:cubicBezTo>
                    <a:pt x="1" y="6"/>
                    <a:pt x="2" y="6"/>
                    <a:pt x="1" y="7"/>
                  </a:cubicBezTo>
                </a:path>
              </a:pathLst>
            </a:custGeom>
            <a:solidFill>
              <a:schemeClr val="accent5"/>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67" name="Freeform 260"/>
            <p:cNvSpPr>
              <a:spLocks/>
            </p:cNvSpPr>
            <p:nvPr/>
          </p:nvSpPr>
          <p:spPr bwMode="auto">
            <a:xfrm>
              <a:off x="9876230" y="398722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68" name="Freeform 261"/>
            <p:cNvSpPr>
              <a:spLocks/>
            </p:cNvSpPr>
            <p:nvPr/>
          </p:nvSpPr>
          <p:spPr bwMode="auto">
            <a:xfrm>
              <a:off x="9132864" y="3826392"/>
              <a:ext cx="264795" cy="113530"/>
            </a:xfrm>
            <a:custGeom>
              <a:avLst/>
              <a:gdLst>
                <a:gd name="T0" fmla="*/ 1 w 16"/>
                <a:gd name="T1" fmla="*/ 6 h 7"/>
                <a:gd name="T2" fmla="*/ 3 w 16"/>
                <a:gd name="T3" fmla="*/ 5 h 7"/>
                <a:gd name="T4" fmla="*/ 4 w 16"/>
                <a:gd name="T5" fmla="*/ 6 h 7"/>
                <a:gd name="T6" fmla="*/ 5 w 16"/>
                <a:gd name="T7" fmla="*/ 6 h 7"/>
                <a:gd name="T8" fmla="*/ 7 w 16"/>
                <a:gd name="T9" fmla="*/ 6 h 7"/>
                <a:gd name="T10" fmla="*/ 7 w 16"/>
                <a:gd name="T11" fmla="*/ 7 h 7"/>
                <a:gd name="T12" fmla="*/ 8 w 16"/>
                <a:gd name="T13" fmla="*/ 7 h 7"/>
                <a:gd name="T14" fmla="*/ 9 w 16"/>
                <a:gd name="T15" fmla="*/ 7 h 7"/>
                <a:gd name="T16" fmla="*/ 9 w 16"/>
                <a:gd name="T17" fmla="*/ 7 h 7"/>
                <a:gd name="T18" fmla="*/ 10 w 16"/>
                <a:gd name="T19" fmla="*/ 7 h 7"/>
                <a:gd name="T20" fmla="*/ 11 w 16"/>
                <a:gd name="T21" fmla="*/ 7 h 7"/>
                <a:gd name="T22" fmla="*/ 12 w 16"/>
                <a:gd name="T23" fmla="*/ 6 h 7"/>
                <a:gd name="T24" fmla="*/ 12 w 16"/>
                <a:gd name="T25" fmla="*/ 6 h 7"/>
                <a:gd name="T26" fmla="*/ 13 w 16"/>
                <a:gd name="T27" fmla="*/ 7 h 7"/>
                <a:gd name="T28" fmla="*/ 13 w 16"/>
                <a:gd name="T29" fmla="*/ 6 h 7"/>
                <a:gd name="T30" fmla="*/ 14 w 16"/>
                <a:gd name="T31" fmla="*/ 6 h 7"/>
                <a:gd name="T32" fmla="*/ 14 w 16"/>
                <a:gd name="T33" fmla="*/ 5 h 7"/>
                <a:gd name="T34" fmla="*/ 14 w 16"/>
                <a:gd name="T35" fmla="*/ 5 h 7"/>
                <a:gd name="T36" fmla="*/ 15 w 16"/>
                <a:gd name="T37" fmla="*/ 3 h 7"/>
                <a:gd name="T38" fmla="*/ 15 w 16"/>
                <a:gd name="T39" fmla="*/ 3 h 7"/>
                <a:gd name="T40" fmla="*/ 15 w 16"/>
                <a:gd name="T41" fmla="*/ 2 h 7"/>
                <a:gd name="T42" fmla="*/ 15 w 16"/>
                <a:gd name="T43" fmla="*/ 1 h 7"/>
                <a:gd name="T44" fmla="*/ 15 w 16"/>
                <a:gd name="T45" fmla="*/ 1 h 7"/>
                <a:gd name="T46" fmla="*/ 16 w 16"/>
                <a:gd name="T47" fmla="*/ 0 h 7"/>
                <a:gd name="T48" fmla="*/ 15 w 16"/>
                <a:gd name="T49" fmla="*/ 0 h 7"/>
                <a:gd name="T50" fmla="*/ 14 w 16"/>
                <a:gd name="T51" fmla="*/ 0 h 7"/>
                <a:gd name="T52" fmla="*/ 13 w 16"/>
                <a:gd name="T53" fmla="*/ 0 h 7"/>
                <a:gd name="T54" fmla="*/ 12 w 16"/>
                <a:gd name="T55" fmla="*/ 0 h 7"/>
                <a:gd name="T56" fmla="*/ 10 w 16"/>
                <a:gd name="T57" fmla="*/ 0 h 7"/>
                <a:gd name="T58" fmla="*/ 9 w 16"/>
                <a:gd name="T59" fmla="*/ 0 h 7"/>
                <a:gd name="T60" fmla="*/ 8 w 16"/>
                <a:gd name="T61" fmla="*/ 0 h 7"/>
                <a:gd name="T62" fmla="*/ 7 w 16"/>
                <a:gd name="T63" fmla="*/ 2 h 7"/>
                <a:gd name="T64" fmla="*/ 6 w 16"/>
                <a:gd name="T65" fmla="*/ 2 h 7"/>
                <a:gd name="T66" fmla="*/ 6 w 16"/>
                <a:gd name="T67" fmla="*/ 3 h 7"/>
                <a:gd name="T68" fmla="*/ 6 w 16"/>
                <a:gd name="T69" fmla="*/ 4 h 7"/>
                <a:gd name="T70" fmla="*/ 5 w 16"/>
                <a:gd name="T71" fmla="*/ 4 h 7"/>
                <a:gd name="T72" fmla="*/ 4 w 16"/>
                <a:gd name="T73" fmla="*/ 3 h 7"/>
                <a:gd name="T74" fmla="*/ 3 w 16"/>
                <a:gd name="T75" fmla="*/ 4 h 7"/>
                <a:gd name="T76" fmla="*/ 2 w 16"/>
                <a:gd name="T77" fmla="*/ 4 h 7"/>
                <a:gd name="T78" fmla="*/ 0 w 16"/>
                <a:gd name="T79" fmla="*/ 5 h 7"/>
                <a:gd name="T80" fmla="*/ 0 w 16"/>
                <a:gd name="T81" fmla="*/ 5 h 7"/>
                <a:gd name="T82" fmla="*/ 1 w 16"/>
                <a:gd name="T8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7">
                  <a:moveTo>
                    <a:pt x="1" y="6"/>
                  </a:moveTo>
                  <a:cubicBezTo>
                    <a:pt x="2" y="6"/>
                    <a:pt x="2" y="5"/>
                    <a:pt x="3" y="5"/>
                  </a:cubicBezTo>
                  <a:cubicBezTo>
                    <a:pt x="3" y="5"/>
                    <a:pt x="4" y="6"/>
                    <a:pt x="4" y="6"/>
                  </a:cubicBezTo>
                  <a:cubicBezTo>
                    <a:pt x="5" y="6"/>
                    <a:pt x="5" y="6"/>
                    <a:pt x="5" y="6"/>
                  </a:cubicBezTo>
                  <a:cubicBezTo>
                    <a:pt x="6" y="6"/>
                    <a:pt x="6" y="6"/>
                    <a:pt x="7" y="6"/>
                  </a:cubicBezTo>
                  <a:cubicBezTo>
                    <a:pt x="7" y="6"/>
                    <a:pt x="7" y="7"/>
                    <a:pt x="7" y="7"/>
                  </a:cubicBezTo>
                  <a:cubicBezTo>
                    <a:pt x="8" y="7"/>
                    <a:pt x="8" y="7"/>
                    <a:pt x="8" y="7"/>
                  </a:cubicBezTo>
                  <a:cubicBezTo>
                    <a:pt x="8" y="7"/>
                    <a:pt x="8" y="7"/>
                    <a:pt x="9" y="7"/>
                  </a:cubicBezTo>
                  <a:cubicBezTo>
                    <a:pt x="9" y="7"/>
                    <a:pt x="9" y="7"/>
                    <a:pt x="9" y="7"/>
                  </a:cubicBezTo>
                  <a:cubicBezTo>
                    <a:pt x="10" y="7"/>
                    <a:pt x="10" y="7"/>
                    <a:pt x="10" y="7"/>
                  </a:cubicBezTo>
                  <a:cubicBezTo>
                    <a:pt x="10" y="7"/>
                    <a:pt x="11" y="7"/>
                    <a:pt x="11" y="7"/>
                  </a:cubicBezTo>
                  <a:cubicBezTo>
                    <a:pt x="11" y="7"/>
                    <a:pt x="11" y="6"/>
                    <a:pt x="12" y="6"/>
                  </a:cubicBezTo>
                  <a:cubicBezTo>
                    <a:pt x="12" y="6"/>
                    <a:pt x="12" y="6"/>
                    <a:pt x="12" y="6"/>
                  </a:cubicBezTo>
                  <a:cubicBezTo>
                    <a:pt x="13" y="6"/>
                    <a:pt x="13" y="7"/>
                    <a:pt x="13" y="7"/>
                  </a:cubicBezTo>
                  <a:cubicBezTo>
                    <a:pt x="13" y="7"/>
                    <a:pt x="13" y="6"/>
                    <a:pt x="13" y="6"/>
                  </a:cubicBezTo>
                  <a:cubicBezTo>
                    <a:pt x="14" y="6"/>
                    <a:pt x="14" y="6"/>
                    <a:pt x="14" y="6"/>
                  </a:cubicBezTo>
                  <a:cubicBezTo>
                    <a:pt x="14" y="5"/>
                    <a:pt x="14" y="5"/>
                    <a:pt x="14" y="5"/>
                  </a:cubicBezTo>
                  <a:cubicBezTo>
                    <a:pt x="14" y="5"/>
                    <a:pt x="14" y="5"/>
                    <a:pt x="14" y="5"/>
                  </a:cubicBezTo>
                  <a:cubicBezTo>
                    <a:pt x="14" y="4"/>
                    <a:pt x="15" y="4"/>
                    <a:pt x="15" y="3"/>
                  </a:cubicBezTo>
                  <a:cubicBezTo>
                    <a:pt x="15" y="3"/>
                    <a:pt x="15" y="3"/>
                    <a:pt x="15" y="3"/>
                  </a:cubicBezTo>
                  <a:cubicBezTo>
                    <a:pt x="15" y="2"/>
                    <a:pt x="15" y="2"/>
                    <a:pt x="15" y="2"/>
                  </a:cubicBezTo>
                  <a:cubicBezTo>
                    <a:pt x="15" y="2"/>
                    <a:pt x="15" y="2"/>
                    <a:pt x="15" y="1"/>
                  </a:cubicBezTo>
                  <a:cubicBezTo>
                    <a:pt x="15" y="1"/>
                    <a:pt x="15" y="1"/>
                    <a:pt x="15" y="1"/>
                  </a:cubicBezTo>
                  <a:cubicBezTo>
                    <a:pt x="15" y="0"/>
                    <a:pt x="15" y="0"/>
                    <a:pt x="16" y="0"/>
                  </a:cubicBezTo>
                  <a:cubicBezTo>
                    <a:pt x="15" y="0"/>
                    <a:pt x="15" y="0"/>
                    <a:pt x="15" y="0"/>
                  </a:cubicBezTo>
                  <a:cubicBezTo>
                    <a:pt x="15" y="0"/>
                    <a:pt x="14" y="0"/>
                    <a:pt x="14" y="0"/>
                  </a:cubicBezTo>
                  <a:cubicBezTo>
                    <a:pt x="14" y="0"/>
                    <a:pt x="13" y="0"/>
                    <a:pt x="13" y="0"/>
                  </a:cubicBezTo>
                  <a:cubicBezTo>
                    <a:pt x="13" y="0"/>
                    <a:pt x="12" y="0"/>
                    <a:pt x="12" y="0"/>
                  </a:cubicBezTo>
                  <a:cubicBezTo>
                    <a:pt x="11" y="0"/>
                    <a:pt x="11" y="0"/>
                    <a:pt x="10" y="0"/>
                  </a:cubicBezTo>
                  <a:cubicBezTo>
                    <a:pt x="10" y="0"/>
                    <a:pt x="10" y="0"/>
                    <a:pt x="9" y="0"/>
                  </a:cubicBezTo>
                  <a:cubicBezTo>
                    <a:pt x="9" y="0"/>
                    <a:pt x="8" y="0"/>
                    <a:pt x="8" y="0"/>
                  </a:cubicBezTo>
                  <a:cubicBezTo>
                    <a:pt x="7" y="1"/>
                    <a:pt x="8" y="1"/>
                    <a:pt x="7" y="2"/>
                  </a:cubicBezTo>
                  <a:cubicBezTo>
                    <a:pt x="7" y="2"/>
                    <a:pt x="6" y="1"/>
                    <a:pt x="6" y="2"/>
                  </a:cubicBezTo>
                  <a:cubicBezTo>
                    <a:pt x="6" y="2"/>
                    <a:pt x="6" y="2"/>
                    <a:pt x="6" y="3"/>
                  </a:cubicBezTo>
                  <a:cubicBezTo>
                    <a:pt x="6" y="3"/>
                    <a:pt x="6" y="3"/>
                    <a:pt x="6" y="4"/>
                  </a:cubicBezTo>
                  <a:cubicBezTo>
                    <a:pt x="6" y="4"/>
                    <a:pt x="5" y="4"/>
                    <a:pt x="5" y="4"/>
                  </a:cubicBezTo>
                  <a:cubicBezTo>
                    <a:pt x="4" y="4"/>
                    <a:pt x="4" y="3"/>
                    <a:pt x="4" y="3"/>
                  </a:cubicBezTo>
                  <a:cubicBezTo>
                    <a:pt x="3" y="3"/>
                    <a:pt x="3" y="4"/>
                    <a:pt x="3" y="4"/>
                  </a:cubicBezTo>
                  <a:cubicBezTo>
                    <a:pt x="2" y="4"/>
                    <a:pt x="2" y="4"/>
                    <a:pt x="2" y="4"/>
                  </a:cubicBezTo>
                  <a:cubicBezTo>
                    <a:pt x="1" y="5"/>
                    <a:pt x="1" y="5"/>
                    <a:pt x="0" y="5"/>
                  </a:cubicBezTo>
                  <a:cubicBezTo>
                    <a:pt x="0" y="5"/>
                    <a:pt x="0" y="5"/>
                    <a:pt x="0" y="5"/>
                  </a:cubicBezTo>
                  <a:cubicBezTo>
                    <a:pt x="1" y="5"/>
                    <a:pt x="1" y="6"/>
                    <a:pt x="1" y="6"/>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69" name="Freeform 262"/>
            <p:cNvSpPr>
              <a:spLocks/>
            </p:cNvSpPr>
            <p:nvPr/>
          </p:nvSpPr>
          <p:spPr bwMode="auto">
            <a:xfrm>
              <a:off x="9281050" y="3537836"/>
              <a:ext cx="17006" cy="14191"/>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0" y="0"/>
                    <a:pt x="0" y="0"/>
                  </a:cubicBezTo>
                  <a:cubicBezTo>
                    <a:pt x="0" y="0"/>
                    <a:pt x="0" y="1"/>
                    <a:pt x="0" y="1"/>
                  </a:cubicBezTo>
                  <a:cubicBezTo>
                    <a:pt x="0" y="1"/>
                    <a:pt x="0"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70" name="Freeform 263"/>
            <p:cNvSpPr>
              <a:spLocks/>
            </p:cNvSpPr>
            <p:nvPr/>
          </p:nvSpPr>
          <p:spPr bwMode="auto">
            <a:xfrm>
              <a:off x="9084278" y="4100757"/>
              <a:ext cx="31582" cy="63861"/>
            </a:xfrm>
            <a:custGeom>
              <a:avLst/>
              <a:gdLst>
                <a:gd name="T0" fmla="*/ 1 w 2"/>
                <a:gd name="T1" fmla="*/ 3 h 4"/>
                <a:gd name="T2" fmla="*/ 1 w 2"/>
                <a:gd name="T3" fmla="*/ 4 h 4"/>
                <a:gd name="T4" fmla="*/ 1 w 2"/>
                <a:gd name="T5" fmla="*/ 4 h 4"/>
                <a:gd name="T6" fmla="*/ 2 w 2"/>
                <a:gd name="T7" fmla="*/ 4 h 4"/>
                <a:gd name="T8" fmla="*/ 2 w 2"/>
                <a:gd name="T9" fmla="*/ 3 h 4"/>
                <a:gd name="T10" fmla="*/ 2 w 2"/>
                <a:gd name="T11" fmla="*/ 1 h 4"/>
                <a:gd name="T12" fmla="*/ 2 w 2"/>
                <a:gd name="T13" fmla="*/ 1 h 4"/>
                <a:gd name="T14" fmla="*/ 2 w 2"/>
                <a:gd name="T15" fmla="*/ 0 h 4"/>
                <a:gd name="T16" fmla="*/ 1 w 2"/>
                <a:gd name="T17" fmla="*/ 1 h 4"/>
                <a:gd name="T18" fmla="*/ 0 w 2"/>
                <a:gd name="T19" fmla="*/ 1 h 4"/>
                <a:gd name="T20" fmla="*/ 0 w 2"/>
                <a:gd name="T21" fmla="*/ 2 h 4"/>
                <a:gd name="T22" fmla="*/ 0 w 2"/>
                <a:gd name="T23" fmla="*/ 3 h 4"/>
                <a:gd name="T24" fmla="*/ 1 w 2"/>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1" y="3"/>
                  </a:moveTo>
                  <a:cubicBezTo>
                    <a:pt x="1" y="3"/>
                    <a:pt x="0" y="4"/>
                    <a:pt x="1" y="4"/>
                  </a:cubicBezTo>
                  <a:cubicBezTo>
                    <a:pt x="1" y="4"/>
                    <a:pt x="1" y="4"/>
                    <a:pt x="1" y="4"/>
                  </a:cubicBezTo>
                  <a:cubicBezTo>
                    <a:pt x="1" y="4"/>
                    <a:pt x="2" y="4"/>
                    <a:pt x="2" y="4"/>
                  </a:cubicBezTo>
                  <a:cubicBezTo>
                    <a:pt x="2" y="3"/>
                    <a:pt x="2" y="3"/>
                    <a:pt x="2" y="3"/>
                  </a:cubicBezTo>
                  <a:cubicBezTo>
                    <a:pt x="2" y="2"/>
                    <a:pt x="2" y="2"/>
                    <a:pt x="2" y="1"/>
                  </a:cubicBezTo>
                  <a:cubicBezTo>
                    <a:pt x="2" y="1"/>
                    <a:pt x="2" y="1"/>
                    <a:pt x="2" y="1"/>
                  </a:cubicBezTo>
                  <a:cubicBezTo>
                    <a:pt x="2" y="0"/>
                    <a:pt x="2" y="0"/>
                    <a:pt x="2" y="0"/>
                  </a:cubicBezTo>
                  <a:cubicBezTo>
                    <a:pt x="1" y="0"/>
                    <a:pt x="1" y="0"/>
                    <a:pt x="1" y="1"/>
                  </a:cubicBezTo>
                  <a:cubicBezTo>
                    <a:pt x="1" y="1"/>
                    <a:pt x="1" y="1"/>
                    <a:pt x="0" y="1"/>
                  </a:cubicBezTo>
                  <a:cubicBezTo>
                    <a:pt x="0" y="1"/>
                    <a:pt x="0" y="1"/>
                    <a:pt x="0" y="2"/>
                  </a:cubicBezTo>
                  <a:cubicBezTo>
                    <a:pt x="0" y="2"/>
                    <a:pt x="0" y="2"/>
                    <a:pt x="0" y="3"/>
                  </a:cubicBezTo>
                  <a:cubicBezTo>
                    <a:pt x="0" y="3"/>
                    <a:pt x="0" y="3"/>
                    <a:pt x="1"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71" name="Freeform 264"/>
            <p:cNvSpPr>
              <a:spLocks/>
            </p:cNvSpPr>
            <p:nvPr/>
          </p:nvSpPr>
          <p:spPr bwMode="auto">
            <a:xfrm>
              <a:off x="9446243" y="3537836"/>
              <a:ext cx="99602" cy="80417"/>
            </a:xfrm>
            <a:custGeom>
              <a:avLst/>
              <a:gdLst>
                <a:gd name="T0" fmla="*/ 2 w 6"/>
                <a:gd name="T1" fmla="*/ 3 h 5"/>
                <a:gd name="T2" fmla="*/ 3 w 6"/>
                <a:gd name="T3" fmla="*/ 3 h 5"/>
                <a:gd name="T4" fmla="*/ 3 w 6"/>
                <a:gd name="T5" fmla="*/ 3 h 5"/>
                <a:gd name="T6" fmla="*/ 4 w 6"/>
                <a:gd name="T7" fmla="*/ 4 h 5"/>
                <a:gd name="T8" fmla="*/ 6 w 6"/>
                <a:gd name="T9" fmla="*/ 4 h 5"/>
                <a:gd name="T10" fmla="*/ 6 w 6"/>
                <a:gd name="T11" fmla="*/ 4 h 5"/>
                <a:gd name="T12" fmla="*/ 5 w 6"/>
                <a:gd name="T13" fmla="*/ 3 h 5"/>
                <a:gd name="T14" fmla="*/ 5 w 6"/>
                <a:gd name="T15" fmla="*/ 2 h 5"/>
                <a:gd name="T16" fmla="*/ 5 w 6"/>
                <a:gd name="T17" fmla="*/ 1 h 5"/>
                <a:gd name="T18" fmla="*/ 4 w 6"/>
                <a:gd name="T19" fmla="*/ 1 h 5"/>
                <a:gd name="T20" fmla="*/ 3 w 6"/>
                <a:gd name="T21" fmla="*/ 0 h 5"/>
                <a:gd name="T22" fmla="*/ 3 w 6"/>
                <a:gd name="T23" fmla="*/ 0 h 5"/>
                <a:gd name="T24" fmla="*/ 2 w 6"/>
                <a:gd name="T25" fmla="*/ 1 h 5"/>
                <a:gd name="T26" fmla="*/ 1 w 6"/>
                <a:gd name="T27" fmla="*/ 1 h 5"/>
                <a:gd name="T28" fmla="*/ 0 w 6"/>
                <a:gd name="T29" fmla="*/ 2 h 5"/>
                <a:gd name="T30" fmla="*/ 0 w 6"/>
                <a:gd name="T31" fmla="*/ 3 h 5"/>
                <a:gd name="T32" fmla="*/ 1 w 6"/>
                <a:gd name="T33" fmla="*/ 3 h 5"/>
                <a:gd name="T34" fmla="*/ 2 w 6"/>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2" y="3"/>
                  </a:moveTo>
                  <a:cubicBezTo>
                    <a:pt x="2" y="3"/>
                    <a:pt x="3" y="3"/>
                    <a:pt x="3" y="3"/>
                  </a:cubicBezTo>
                  <a:cubicBezTo>
                    <a:pt x="3" y="3"/>
                    <a:pt x="3" y="3"/>
                    <a:pt x="3" y="3"/>
                  </a:cubicBezTo>
                  <a:cubicBezTo>
                    <a:pt x="4" y="4"/>
                    <a:pt x="4" y="4"/>
                    <a:pt x="4" y="4"/>
                  </a:cubicBezTo>
                  <a:cubicBezTo>
                    <a:pt x="4" y="5"/>
                    <a:pt x="5" y="4"/>
                    <a:pt x="6" y="4"/>
                  </a:cubicBezTo>
                  <a:cubicBezTo>
                    <a:pt x="6" y="4"/>
                    <a:pt x="6" y="4"/>
                    <a:pt x="6" y="4"/>
                  </a:cubicBezTo>
                  <a:cubicBezTo>
                    <a:pt x="5" y="4"/>
                    <a:pt x="5" y="4"/>
                    <a:pt x="5" y="3"/>
                  </a:cubicBezTo>
                  <a:cubicBezTo>
                    <a:pt x="5" y="3"/>
                    <a:pt x="5" y="3"/>
                    <a:pt x="5" y="2"/>
                  </a:cubicBezTo>
                  <a:cubicBezTo>
                    <a:pt x="5" y="2"/>
                    <a:pt x="5" y="1"/>
                    <a:pt x="5" y="1"/>
                  </a:cubicBezTo>
                  <a:cubicBezTo>
                    <a:pt x="5" y="1"/>
                    <a:pt x="4" y="1"/>
                    <a:pt x="4" y="1"/>
                  </a:cubicBezTo>
                  <a:cubicBezTo>
                    <a:pt x="3" y="1"/>
                    <a:pt x="3" y="1"/>
                    <a:pt x="3" y="0"/>
                  </a:cubicBezTo>
                  <a:cubicBezTo>
                    <a:pt x="3" y="0"/>
                    <a:pt x="3" y="0"/>
                    <a:pt x="3" y="0"/>
                  </a:cubicBezTo>
                  <a:cubicBezTo>
                    <a:pt x="2" y="1"/>
                    <a:pt x="2" y="1"/>
                    <a:pt x="2" y="1"/>
                  </a:cubicBezTo>
                  <a:cubicBezTo>
                    <a:pt x="1" y="1"/>
                    <a:pt x="1" y="1"/>
                    <a:pt x="1" y="1"/>
                  </a:cubicBezTo>
                  <a:cubicBezTo>
                    <a:pt x="0" y="2"/>
                    <a:pt x="1" y="2"/>
                    <a:pt x="0" y="2"/>
                  </a:cubicBezTo>
                  <a:cubicBezTo>
                    <a:pt x="0" y="3"/>
                    <a:pt x="0" y="3"/>
                    <a:pt x="0" y="3"/>
                  </a:cubicBezTo>
                  <a:cubicBezTo>
                    <a:pt x="1" y="3"/>
                    <a:pt x="1" y="3"/>
                    <a:pt x="1" y="3"/>
                  </a:cubicBezTo>
                  <a:cubicBezTo>
                    <a:pt x="1" y="3"/>
                    <a:pt x="2" y="3"/>
                    <a:pt x="2"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72" name="Freeform 265"/>
            <p:cNvSpPr>
              <a:spLocks/>
            </p:cNvSpPr>
            <p:nvPr/>
          </p:nvSpPr>
          <p:spPr bwMode="auto">
            <a:xfrm>
              <a:off x="9511835" y="4148061"/>
              <a:ext cx="264795" cy="193947"/>
            </a:xfrm>
            <a:custGeom>
              <a:avLst/>
              <a:gdLst>
                <a:gd name="T0" fmla="*/ 11 w 16"/>
                <a:gd name="T1" fmla="*/ 12 h 12"/>
                <a:gd name="T2" fmla="*/ 11 w 16"/>
                <a:gd name="T3" fmla="*/ 11 h 12"/>
                <a:gd name="T4" fmla="*/ 9 w 16"/>
                <a:gd name="T5" fmla="*/ 10 h 12"/>
                <a:gd name="T6" fmla="*/ 11 w 16"/>
                <a:gd name="T7" fmla="*/ 10 h 12"/>
                <a:gd name="T8" fmla="*/ 10 w 16"/>
                <a:gd name="T9" fmla="*/ 8 h 12"/>
                <a:gd name="T10" fmla="*/ 9 w 16"/>
                <a:gd name="T11" fmla="*/ 8 h 12"/>
                <a:gd name="T12" fmla="*/ 8 w 16"/>
                <a:gd name="T13" fmla="*/ 7 h 12"/>
                <a:gd name="T14" fmla="*/ 7 w 16"/>
                <a:gd name="T15" fmla="*/ 6 h 12"/>
                <a:gd name="T16" fmla="*/ 7 w 16"/>
                <a:gd name="T17" fmla="*/ 4 h 12"/>
                <a:gd name="T18" fmla="*/ 9 w 16"/>
                <a:gd name="T19" fmla="*/ 5 h 12"/>
                <a:gd name="T20" fmla="*/ 9 w 16"/>
                <a:gd name="T21" fmla="*/ 5 h 12"/>
                <a:gd name="T22" fmla="*/ 10 w 16"/>
                <a:gd name="T23" fmla="*/ 4 h 12"/>
                <a:gd name="T24" fmla="*/ 11 w 16"/>
                <a:gd name="T25" fmla="*/ 3 h 12"/>
                <a:gd name="T26" fmla="*/ 13 w 16"/>
                <a:gd name="T27" fmla="*/ 3 h 12"/>
                <a:gd name="T28" fmla="*/ 15 w 16"/>
                <a:gd name="T29" fmla="*/ 4 h 12"/>
                <a:gd name="T30" fmla="*/ 15 w 16"/>
                <a:gd name="T31" fmla="*/ 2 h 12"/>
                <a:gd name="T32" fmla="*/ 15 w 16"/>
                <a:gd name="T33" fmla="*/ 1 h 12"/>
                <a:gd name="T34" fmla="*/ 15 w 16"/>
                <a:gd name="T35" fmla="*/ 0 h 12"/>
                <a:gd name="T36" fmla="*/ 14 w 16"/>
                <a:gd name="T37" fmla="*/ 1 h 12"/>
                <a:gd name="T38" fmla="*/ 13 w 16"/>
                <a:gd name="T39" fmla="*/ 2 h 12"/>
                <a:gd name="T40" fmla="*/ 11 w 16"/>
                <a:gd name="T41" fmla="*/ 1 h 12"/>
                <a:gd name="T42" fmla="*/ 9 w 16"/>
                <a:gd name="T43" fmla="*/ 1 h 12"/>
                <a:gd name="T44" fmla="*/ 7 w 16"/>
                <a:gd name="T45" fmla="*/ 2 h 12"/>
                <a:gd name="T46" fmla="*/ 6 w 16"/>
                <a:gd name="T47" fmla="*/ 2 h 12"/>
                <a:gd name="T48" fmla="*/ 3 w 16"/>
                <a:gd name="T49" fmla="*/ 3 h 12"/>
                <a:gd name="T50" fmla="*/ 2 w 16"/>
                <a:gd name="T51" fmla="*/ 5 h 12"/>
                <a:gd name="T52" fmla="*/ 0 w 16"/>
                <a:gd name="T53" fmla="*/ 7 h 12"/>
                <a:gd name="T54" fmla="*/ 1 w 16"/>
                <a:gd name="T55" fmla="*/ 7 h 12"/>
                <a:gd name="T56" fmla="*/ 2 w 16"/>
                <a:gd name="T57" fmla="*/ 8 h 12"/>
                <a:gd name="T58" fmla="*/ 4 w 16"/>
                <a:gd name="T59" fmla="*/ 10 h 12"/>
                <a:gd name="T60" fmla="*/ 5 w 16"/>
                <a:gd name="T61" fmla="*/ 10 h 12"/>
                <a:gd name="T62" fmla="*/ 7 w 16"/>
                <a:gd name="T63" fmla="*/ 10 h 12"/>
                <a:gd name="T64" fmla="*/ 8 w 16"/>
                <a:gd name="T65" fmla="*/ 11 h 12"/>
                <a:gd name="T66" fmla="*/ 9 w 16"/>
                <a:gd name="T6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2">
                  <a:moveTo>
                    <a:pt x="10" y="12"/>
                  </a:moveTo>
                  <a:cubicBezTo>
                    <a:pt x="10" y="12"/>
                    <a:pt x="11" y="12"/>
                    <a:pt x="11" y="12"/>
                  </a:cubicBezTo>
                  <a:cubicBezTo>
                    <a:pt x="11" y="12"/>
                    <a:pt x="11" y="12"/>
                    <a:pt x="11" y="11"/>
                  </a:cubicBezTo>
                  <a:cubicBezTo>
                    <a:pt x="11" y="11"/>
                    <a:pt x="11" y="11"/>
                    <a:pt x="11" y="11"/>
                  </a:cubicBezTo>
                  <a:cubicBezTo>
                    <a:pt x="11" y="10"/>
                    <a:pt x="11" y="10"/>
                    <a:pt x="10" y="10"/>
                  </a:cubicBezTo>
                  <a:cubicBezTo>
                    <a:pt x="10" y="10"/>
                    <a:pt x="10" y="10"/>
                    <a:pt x="9" y="10"/>
                  </a:cubicBezTo>
                  <a:cubicBezTo>
                    <a:pt x="11" y="10"/>
                    <a:pt x="11" y="10"/>
                    <a:pt x="11" y="10"/>
                  </a:cubicBezTo>
                  <a:cubicBezTo>
                    <a:pt x="11" y="10"/>
                    <a:pt x="11" y="10"/>
                    <a:pt x="11" y="10"/>
                  </a:cubicBezTo>
                  <a:cubicBezTo>
                    <a:pt x="11" y="9"/>
                    <a:pt x="11" y="9"/>
                    <a:pt x="11" y="9"/>
                  </a:cubicBezTo>
                  <a:cubicBezTo>
                    <a:pt x="11" y="9"/>
                    <a:pt x="10" y="9"/>
                    <a:pt x="10" y="8"/>
                  </a:cubicBezTo>
                  <a:cubicBezTo>
                    <a:pt x="10" y="8"/>
                    <a:pt x="10" y="8"/>
                    <a:pt x="9" y="8"/>
                  </a:cubicBezTo>
                  <a:cubicBezTo>
                    <a:pt x="9" y="8"/>
                    <a:pt x="9" y="8"/>
                    <a:pt x="9" y="8"/>
                  </a:cubicBezTo>
                  <a:cubicBezTo>
                    <a:pt x="8" y="8"/>
                    <a:pt x="8" y="8"/>
                    <a:pt x="8" y="8"/>
                  </a:cubicBezTo>
                  <a:cubicBezTo>
                    <a:pt x="8" y="7"/>
                    <a:pt x="8" y="7"/>
                    <a:pt x="8" y="7"/>
                  </a:cubicBezTo>
                  <a:cubicBezTo>
                    <a:pt x="8" y="7"/>
                    <a:pt x="8" y="6"/>
                    <a:pt x="8" y="6"/>
                  </a:cubicBezTo>
                  <a:cubicBezTo>
                    <a:pt x="7" y="6"/>
                    <a:pt x="7" y="6"/>
                    <a:pt x="7" y="6"/>
                  </a:cubicBezTo>
                  <a:cubicBezTo>
                    <a:pt x="7" y="5"/>
                    <a:pt x="7" y="5"/>
                    <a:pt x="7" y="5"/>
                  </a:cubicBezTo>
                  <a:cubicBezTo>
                    <a:pt x="7" y="4"/>
                    <a:pt x="7" y="4"/>
                    <a:pt x="7" y="4"/>
                  </a:cubicBezTo>
                  <a:cubicBezTo>
                    <a:pt x="8" y="3"/>
                    <a:pt x="8" y="4"/>
                    <a:pt x="8" y="4"/>
                  </a:cubicBezTo>
                  <a:cubicBezTo>
                    <a:pt x="8" y="5"/>
                    <a:pt x="8" y="5"/>
                    <a:pt x="9" y="5"/>
                  </a:cubicBezTo>
                  <a:cubicBezTo>
                    <a:pt x="9" y="5"/>
                    <a:pt x="9" y="5"/>
                    <a:pt x="9" y="5"/>
                  </a:cubicBezTo>
                  <a:cubicBezTo>
                    <a:pt x="9" y="5"/>
                    <a:pt x="9" y="5"/>
                    <a:pt x="9" y="5"/>
                  </a:cubicBezTo>
                  <a:cubicBezTo>
                    <a:pt x="10" y="5"/>
                    <a:pt x="10" y="5"/>
                    <a:pt x="10" y="4"/>
                  </a:cubicBezTo>
                  <a:cubicBezTo>
                    <a:pt x="10" y="4"/>
                    <a:pt x="10" y="4"/>
                    <a:pt x="10" y="4"/>
                  </a:cubicBezTo>
                  <a:cubicBezTo>
                    <a:pt x="10" y="3"/>
                    <a:pt x="10" y="3"/>
                    <a:pt x="10" y="3"/>
                  </a:cubicBezTo>
                  <a:cubicBezTo>
                    <a:pt x="11" y="3"/>
                    <a:pt x="11" y="3"/>
                    <a:pt x="11" y="3"/>
                  </a:cubicBezTo>
                  <a:cubicBezTo>
                    <a:pt x="12" y="3"/>
                    <a:pt x="12" y="3"/>
                    <a:pt x="12" y="3"/>
                  </a:cubicBezTo>
                  <a:cubicBezTo>
                    <a:pt x="13" y="3"/>
                    <a:pt x="13" y="3"/>
                    <a:pt x="13" y="3"/>
                  </a:cubicBezTo>
                  <a:cubicBezTo>
                    <a:pt x="14" y="3"/>
                    <a:pt x="14" y="3"/>
                    <a:pt x="14" y="3"/>
                  </a:cubicBezTo>
                  <a:cubicBezTo>
                    <a:pt x="14" y="3"/>
                    <a:pt x="14" y="4"/>
                    <a:pt x="15" y="4"/>
                  </a:cubicBezTo>
                  <a:cubicBezTo>
                    <a:pt x="15" y="4"/>
                    <a:pt x="15" y="4"/>
                    <a:pt x="15" y="4"/>
                  </a:cubicBezTo>
                  <a:cubicBezTo>
                    <a:pt x="15" y="3"/>
                    <a:pt x="15" y="3"/>
                    <a:pt x="15" y="2"/>
                  </a:cubicBezTo>
                  <a:cubicBezTo>
                    <a:pt x="15" y="2"/>
                    <a:pt x="16" y="2"/>
                    <a:pt x="16" y="1"/>
                  </a:cubicBezTo>
                  <a:cubicBezTo>
                    <a:pt x="16" y="1"/>
                    <a:pt x="15" y="1"/>
                    <a:pt x="15" y="1"/>
                  </a:cubicBezTo>
                  <a:cubicBezTo>
                    <a:pt x="15" y="0"/>
                    <a:pt x="15" y="0"/>
                    <a:pt x="15" y="0"/>
                  </a:cubicBezTo>
                  <a:cubicBezTo>
                    <a:pt x="15" y="0"/>
                    <a:pt x="15" y="0"/>
                    <a:pt x="15" y="0"/>
                  </a:cubicBezTo>
                  <a:cubicBezTo>
                    <a:pt x="15" y="0"/>
                    <a:pt x="15" y="0"/>
                    <a:pt x="14" y="0"/>
                  </a:cubicBezTo>
                  <a:cubicBezTo>
                    <a:pt x="14" y="0"/>
                    <a:pt x="15" y="1"/>
                    <a:pt x="14" y="1"/>
                  </a:cubicBezTo>
                  <a:cubicBezTo>
                    <a:pt x="14" y="1"/>
                    <a:pt x="14" y="1"/>
                    <a:pt x="14" y="2"/>
                  </a:cubicBezTo>
                  <a:cubicBezTo>
                    <a:pt x="14" y="2"/>
                    <a:pt x="13" y="2"/>
                    <a:pt x="13" y="2"/>
                  </a:cubicBezTo>
                  <a:cubicBezTo>
                    <a:pt x="13" y="2"/>
                    <a:pt x="12" y="2"/>
                    <a:pt x="12" y="1"/>
                  </a:cubicBezTo>
                  <a:cubicBezTo>
                    <a:pt x="11" y="1"/>
                    <a:pt x="11" y="1"/>
                    <a:pt x="11" y="1"/>
                  </a:cubicBezTo>
                  <a:cubicBezTo>
                    <a:pt x="11" y="1"/>
                    <a:pt x="10" y="1"/>
                    <a:pt x="10" y="1"/>
                  </a:cubicBezTo>
                  <a:cubicBezTo>
                    <a:pt x="9" y="1"/>
                    <a:pt x="9" y="1"/>
                    <a:pt x="9" y="1"/>
                  </a:cubicBezTo>
                  <a:cubicBezTo>
                    <a:pt x="8" y="1"/>
                    <a:pt x="8" y="2"/>
                    <a:pt x="7" y="2"/>
                  </a:cubicBezTo>
                  <a:cubicBezTo>
                    <a:pt x="7" y="2"/>
                    <a:pt x="7" y="2"/>
                    <a:pt x="7" y="2"/>
                  </a:cubicBezTo>
                  <a:cubicBezTo>
                    <a:pt x="7" y="2"/>
                    <a:pt x="7" y="2"/>
                    <a:pt x="7" y="2"/>
                  </a:cubicBezTo>
                  <a:cubicBezTo>
                    <a:pt x="6" y="2"/>
                    <a:pt x="6" y="2"/>
                    <a:pt x="6" y="2"/>
                  </a:cubicBezTo>
                  <a:cubicBezTo>
                    <a:pt x="5" y="3"/>
                    <a:pt x="5" y="2"/>
                    <a:pt x="4" y="3"/>
                  </a:cubicBezTo>
                  <a:cubicBezTo>
                    <a:pt x="4" y="3"/>
                    <a:pt x="4" y="3"/>
                    <a:pt x="3" y="3"/>
                  </a:cubicBezTo>
                  <a:cubicBezTo>
                    <a:pt x="3" y="3"/>
                    <a:pt x="3" y="3"/>
                    <a:pt x="3" y="4"/>
                  </a:cubicBezTo>
                  <a:cubicBezTo>
                    <a:pt x="3" y="4"/>
                    <a:pt x="3" y="4"/>
                    <a:pt x="2" y="5"/>
                  </a:cubicBezTo>
                  <a:cubicBezTo>
                    <a:pt x="2" y="5"/>
                    <a:pt x="2" y="5"/>
                    <a:pt x="1" y="6"/>
                  </a:cubicBezTo>
                  <a:cubicBezTo>
                    <a:pt x="0" y="7"/>
                    <a:pt x="0" y="7"/>
                    <a:pt x="0" y="7"/>
                  </a:cubicBezTo>
                  <a:cubicBezTo>
                    <a:pt x="0" y="7"/>
                    <a:pt x="0" y="7"/>
                    <a:pt x="0" y="7"/>
                  </a:cubicBezTo>
                  <a:cubicBezTo>
                    <a:pt x="1" y="7"/>
                    <a:pt x="1" y="7"/>
                    <a:pt x="1" y="7"/>
                  </a:cubicBezTo>
                  <a:cubicBezTo>
                    <a:pt x="1" y="7"/>
                    <a:pt x="2" y="8"/>
                    <a:pt x="2" y="8"/>
                  </a:cubicBezTo>
                  <a:cubicBezTo>
                    <a:pt x="2" y="8"/>
                    <a:pt x="2" y="8"/>
                    <a:pt x="2" y="8"/>
                  </a:cubicBezTo>
                  <a:cubicBezTo>
                    <a:pt x="2" y="9"/>
                    <a:pt x="2" y="9"/>
                    <a:pt x="3" y="9"/>
                  </a:cubicBezTo>
                  <a:cubicBezTo>
                    <a:pt x="3" y="10"/>
                    <a:pt x="3" y="10"/>
                    <a:pt x="4" y="10"/>
                  </a:cubicBezTo>
                  <a:cubicBezTo>
                    <a:pt x="4" y="10"/>
                    <a:pt x="4" y="10"/>
                    <a:pt x="4" y="10"/>
                  </a:cubicBezTo>
                  <a:cubicBezTo>
                    <a:pt x="5" y="10"/>
                    <a:pt x="5" y="10"/>
                    <a:pt x="5" y="10"/>
                  </a:cubicBezTo>
                  <a:cubicBezTo>
                    <a:pt x="6" y="10"/>
                    <a:pt x="6" y="10"/>
                    <a:pt x="6" y="10"/>
                  </a:cubicBezTo>
                  <a:cubicBezTo>
                    <a:pt x="7" y="10"/>
                    <a:pt x="7" y="10"/>
                    <a:pt x="7" y="10"/>
                  </a:cubicBezTo>
                  <a:cubicBezTo>
                    <a:pt x="8" y="10"/>
                    <a:pt x="8" y="10"/>
                    <a:pt x="8" y="11"/>
                  </a:cubicBezTo>
                  <a:cubicBezTo>
                    <a:pt x="8" y="11"/>
                    <a:pt x="8" y="11"/>
                    <a:pt x="8" y="11"/>
                  </a:cubicBezTo>
                  <a:cubicBezTo>
                    <a:pt x="9" y="12"/>
                    <a:pt x="9" y="12"/>
                    <a:pt x="9" y="12"/>
                  </a:cubicBezTo>
                  <a:cubicBezTo>
                    <a:pt x="9" y="12"/>
                    <a:pt x="9" y="11"/>
                    <a:pt x="9" y="11"/>
                  </a:cubicBezTo>
                  <a:cubicBezTo>
                    <a:pt x="10" y="11"/>
                    <a:pt x="10" y="12"/>
                    <a:pt x="10" y="1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73" name="Freeform 266"/>
            <p:cNvSpPr>
              <a:spLocks/>
            </p:cNvSpPr>
            <p:nvPr/>
          </p:nvSpPr>
          <p:spPr bwMode="auto">
            <a:xfrm>
              <a:off x="8588701" y="3729419"/>
              <a:ext cx="461567" cy="404452"/>
            </a:xfrm>
            <a:custGeom>
              <a:avLst/>
              <a:gdLst>
                <a:gd name="T0" fmla="*/ 12 w 28"/>
                <a:gd name="T1" fmla="*/ 23 h 25"/>
                <a:gd name="T2" fmla="*/ 14 w 28"/>
                <a:gd name="T3" fmla="*/ 24 h 25"/>
                <a:gd name="T4" fmla="*/ 16 w 28"/>
                <a:gd name="T5" fmla="*/ 25 h 25"/>
                <a:gd name="T6" fmla="*/ 17 w 28"/>
                <a:gd name="T7" fmla="*/ 24 h 25"/>
                <a:gd name="T8" fmla="*/ 17 w 28"/>
                <a:gd name="T9" fmla="*/ 24 h 25"/>
                <a:gd name="T10" fmla="*/ 19 w 28"/>
                <a:gd name="T11" fmla="*/ 22 h 25"/>
                <a:gd name="T12" fmla="*/ 22 w 28"/>
                <a:gd name="T13" fmla="*/ 22 h 25"/>
                <a:gd name="T14" fmla="*/ 23 w 28"/>
                <a:gd name="T15" fmla="*/ 23 h 25"/>
                <a:gd name="T16" fmla="*/ 25 w 28"/>
                <a:gd name="T17" fmla="*/ 22 h 25"/>
                <a:gd name="T18" fmla="*/ 28 w 28"/>
                <a:gd name="T19" fmla="*/ 21 h 25"/>
                <a:gd name="T20" fmla="*/ 28 w 28"/>
                <a:gd name="T21" fmla="*/ 19 h 25"/>
                <a:gd name="T22" fmla="*/ 26 w 28"/>
                <a:gd name="T23" fmla="*/ 19 h 25"/>
                <a:gd name="T24" fmla="*/ 27 w 28"/>
                <a:gd name="T25" fmla="*/ 17 h 25"/>
                <a:gd name="T26" fmla="*/ 27 w 28"/>
                <a:gd name="T27" fmla="*/ 16 h 25"/>
                <a:gd name="T28" fmla="*/ 27 w 28"/>
                <a:gd name="T29" fmla="*/ 15 h 25"/>
                <a:gd name="T30" fmla="*/ 26 w 28"/>
                <a:gd name="T31" fmla="*/ 13 h 25"/>
                <a:gd name="T32" fmla="*/ 26 w 28"/>
                <a:gd name="T33" fmla="*/ 11 h 25"/>
                <a:gd name="T34" fmla="*/ 27 w 28"/>
                <a:gd name="T35" fmla="*/ 9 h 25"/>
                <a:gd name="T36" fmla="*/ 27 w 28"/>
                <a:gd name="T37" fmla="*/ 6 h 25"/>
                <a:gd name="T38" fmla="*/ 27 w 28"/>
                <a:gd name="T39" fmla="*/ 4 h 25"/>
                <a:gd name="T40" fmla="*/ 24 w 28"/>
                <a:gd name="T41" fmla="*/ 3 h 25"/>
                <a:gd name="T42" fmla="*/ 24 w 28"/>
                <a:gd name="T43" fmla="*/ 2 h 25"/>
                <a:gd name="T44" fmla="*/ 22 w 28"/>
                <a:gd name="T45" fmla="*/ 2 h 25"/>
                <a:gd name="T46" fmla="*/ 18 w 28"/>
                <a:gd name="T47" fmla="*/ 2 h 25"/>
                <a:gd name="T48" fmla="*/ 16 w 28"/>
                <a:gd name="T49" fmla="*/ 1 h 25"/>
                <a:gd name="T50" fmla="*/ 16 w 28"/>
                <a:gd name="T51" fmla="*/ 0 h 25"/>
                <a:gd name="T52" fmla="*/ 14 w 28"/>
                <a:gd name="T53" fmla="*/ 0 h 25"/>
                <a:gd name="T54" fmla="*/ 14 w 28"/>
                <a:gd name="T55" fmla="*/ 2 h 25"/>
                <a:gd name="T56" fmla="*/ 12 w 28"/>
                <a:gd name="T57" fmla="*/ 3 h 25"/>
                <a:gd name="T58" fmla="*/ 12 w 28"/>
                <a:gd name="T59" fmla="*/ 4 h 25"/>
                <a:gd name="T60" fmla="*/ 11 w 28"/>
                <a:gd name="T61" fmla="*/ 5 h 25"/>
                <a:gd name="T62" fmla="*/ 9 w 28"/>
                <a:gd name="T63" fmla="*/ 5 h 25"/>
                <a:gd name="T64" fmla="*/ 8 w 28"/>
                <a:gd name="T65" fmla="*/ 4 h 25"/>
                <a:gd name="T66" fmla="*/ 6 w 28"/>
                <a:gd name="T67" fmla="*/ 4 h 25"/>
                <a:gd name="T68" fmla="*/ 6 w 28"/>
                <a:gd name="T69" fmla="*/ 5 h 25"/>
                <a:gd name="T70" fmla="*/ 7 w 28"/>
                <a:gd name="T71" fmla="*/ 7 h 25"/>
                <a:gd name="T72" fmla="*/ 5 w 28"/>
                <a:gd name="T73" fmla="*/ 7 h 25"/>
                <a:gd name="T74" fmla="*/ 4 w 28"/>
                <a:gd name="T75" fmla="*/ 6 h 25"/>
                <a:gd name="T76" fmla="*/ 2 w 28"/>
                <a:gd name="T77" fmla="*/ 7 h 25"/>
                <a:gd name="T78" fmla="*/ 0 w 28"/>
                <a:gd name="T79" fmla="*/ 7 h 25"/>
                <a:gd name="T80" fmla="*/ 0 w 28"/>
                <a:gd name="T81" fmla="*/ 8 h 25"/>
                <a:gd name="T82" fmla="*/ 1 w 28"/>
                <a:gd name="T83" fmla="*/ 9 h 25"/>
                <a:gd name="T84" fmla="*/ 2 w 28"/>
                <a:gd name="T85" fmla="*/ 9 h 25"/>
                <a:gd name="T86" fmla="*/ 4 w 28"/>
                <a:gd name="T87" fmla="*/ 10 h 25"/>
                <a:gd name="T88" fmla="*/ 5 w 28"/>
                <a:gd name="T89" fmla="*/ 11 h 25"/>
                <a:gd name="T90" fmla="*/ 6 w 28"/>
                <a:gd name="T91" fmla="*/ 12 h 25"/>
                <a:gd name="T92" fmla="*/ 7 w 28"/>
                <a:gd name="T93" fmla="*/ 13 h 25"/>
                <a:gd name="T94" fmla="*/ 8 w 28"/>
                <a:gd name="T95" fmla="*/ 15 h 25"/>
                <a:gd name="T96" fmla="*/ 8 w 28"/>
                <a:gd name="T97" fmla="*/ 17 h 25"/>
                <a:gd name="T98" fmla="*/ 7 w 28"/>
                <a:gd name="T99" fmla="*/ 20 h 25"/>
                <a:gd name="T100" fmla="*/ 7 w 28"/>
                <a:gd name="T101" fmla="*/ 21 h 25"/>
                <a:gd name="T102" fmla="*/ 8 w 28"/>
                <a:gd name="T103" fmla="*/ 22 h 25"/>
                <a:gd name="T104" fmla="*/ 9 w 28"/>
                <a:gd name="T105" fmla="*/ 23 h 25"/>
                <a:gd name="T106" fmla="*/ 11 w 28"/>
                <a:gd name="T10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25">
                  <a:moveTo>
                    <a:pt x="11" y="23"/>
                  </a:moveTo>
                  <a:cubicBezTo>
                    <a:pt x="11" y="23"/>
                    <a:pt x="12" y="23"/>
                    <a:pt x="12" y="23"/>
                  </a:cubicBezTo>
                  <a:cubicBezTo>
                    <a:pt x="12" y="23"/>
                    <a:pt x="13" y="23"/>
                    <a:pt x="13" y="23"/>
                  </a:cubicBezTo>
                  <a:cubicBezTo>
                    <a:pt x="13" y="24"/>
                    <a:pt x="13" y="24"/>
                    <a:pt x="14" y="24"/>
                  </a:cubicBezTo>
                  <a:cubicBezTo>
                    <a:pt x="14" y="24"/>
                    <a:pt x="14" y="24"/>
                    <a:pt x="15" y="24"/>
                  </a:cubicBezTo>
                  <a:cubicBezTo>
                    <a:pt x="15" y="25"/>
                    <a:pt x="15" y="24"/>
                    <a:pt x="16" y="25"/>
                  </a:cubicBezTo>
                  <a:cubicBezTo>
                    <a:pt x="16" y="25"/>
                    <a:pt x="16" y="25"/>
                    <a:pt x="16" y="25"/>
                  </a:cubicBezTo>
                  <a:cubicBezTo>
                    <a:pt x="17" y="25"/>
                    <a:pt x="17" y="25"/>
                    <a:pt x="17" y="24"/>
                  </a:cubicBezTo>
                  <a:cubicBezTo>
                    <a:pt x="18" y="24"/>
                    <a:pt x="18" y="24"/>
                    <a:pt x="18" y="24"/>
                  </a:cubicBezTo>
                  <a:cubicBezTo>
                    <a:pt x="18" y="24"/>
                    <a:pt x="17" y="24"/>
                    <a:pt x="17" y="24"/>
                  </a:cubicBezTo>
                  <a:cubicBezTo>
                    <a:pt x="17" y="23"/>
                    <a:pt x="17" y="23"/>
                    <a:pt x="18" y="22"/>
                  </a:cubicBezTo>
                  <a:cubicBezTo>
                    <a:pt x="18" y="22"/>
                    <a:pt x="18" y="22"/>
                    <a:pt x="19" y="22"/>
                  </a:cubicBezTo>
                  <a:cubicBezTo>
                    <a:pt x="19" y="22"/>
                    <a:pt x="20" y="22"/>
                    <a:pt x="20" y="22"/>
                  </a:cubicBezTo>
                  <a:cubicBezTo>
                    <a:pt x="21" y="22"/>
                    <a:pt x="21" y="22"/>
                    <a:pt x="22" y="22"/>
                  </a:cubicBezTo>
                  <a:cubicBezTo>
                    <a:pt x="22" y="22"/>
                    <a:pt x="22" y="22"/>
                    <a:pt x="22" y="22"/>
                  </a:cubicBezTo>
                  <a:cubicBezTo>
                    <a:pt x="23" y="23"/>
                    <a:pt x="23" y="23"/>
                    <a:pt x="23" y="23"/>
                  </a:cubicBezTo>
                  <a:cubicBezTo>
                    <a:pt x="24" y="23"/>
                    <a:pt x="24" y="23"/>
                    <a:pt x="24" y="23"/>
                  </a:cubicBezTo>
                  <a:cubicBezTo>
                    <a:pt x="25" y="23"/>
                    <a:pt x="25" y="23"/>
                    <a:pt x="25" y="22"/>
                  </a:cubicBezTo>
                  <a:cubicBezTo>
                    <a:pt x="26" y="22"/>
                    <a:pt x="26" y="22"/>
                    <a:pt x="26" y="22"/>
                  </a:cubicBezTo>
                  <a:cubicBezTo>
                    <a:pt x="27" y="21"/>
                    <a:pt x="27" y="21"/>
                    <a:pt x="28" y="21"/>
                  </a:cubicBezTo>
                  <a:cubicBezTo>
                    <a:pt x="28" y="21"/>
                    <a:pt x="28" y="21"/>
                    <a:pt x="28" y="21"/>
                  </a:cubicBezTo>
                  <a:cubicBezTo>
                    <a:pt x="28" y="20"/>
                    <a:pt x="28" y="20"/>
                    <a:pt x="28" y="19"/>
                  </a:cubicBezTo>
                  <a:cubicBezTo>
                    <a:pt x="27" y="19"/>
                    <a:pt x="27" y="20"/>
                    <a:pt x="26" y="19"/>
                  </a:cubicBezTo>
                  <a:cubicBezTo>
                    <a:pt x="26" y="19"/>
                    <a:pt x="26" y="19"/>
                    <a:pt x="26" y="19"/>
                  </a:cubicBezTo>
                  <a:cubicBezTo>
                    <a:pt x="26" y="18"/>
                    <a:pt x="26" y="18"/>
                    <a:pt x="27" y="18"/>
                  </a:cubicBezTo>
                  <a:cubicBezTo>
                    <a:pt x="27" y="17"/>
                    <a:pt x="27" y="18"/>
                    <a:pt x="27" y="17"/>
                  </a:cubicBezTo>
                  <a:cubicBezTo>
                    <a:pt x="27" y="17"/>
                    <a:pt x="27" y="17"/>
                    <a:pt x="27" y="16"/>
                  </a:cubicBezTo>
                  <a:cubicBezTo>
                    <a:pt x="27" y="16"/>
                    <a:pt x="27" y="16"/>
                    <a:pt x="27" y="16"/>
                  </a:cubicBezTo>
                  <a:cubicBezTo>
                    <a:pt x="27" y="15"/>
                    <a:pt x="27" y="15"/>
                    <a:pt x="27" y="15"/>
                  </a:cubicBezTo>
                  <a:cubicBezTo>
                    <a:pt x="27" y="15"/>
                    <a:pt x="27" y="15"/>
                    <a:pt x="27" y="15"/>
                  </a:cubicBezTo>
                  <a:cubicBezTo>
                    <a:pt x="27" y="15"/>
                    <a:pt x="27" y="14"/>
                    <a:pt x="27" y="14"/>
                  </a:cubicBezTo>
                  <a:cubicBezTo>
                    <a:pt x="27" y="13"/>
                    <a:pt x="26" y="13"/>
                    <a:pt x="26" y="13"/>
                  </a:cubicBezTo>
                  <a:cubicBezTo>
                    <a:pt x="26" y="13"/>
                    <a:pt x="26" y="13"/>
                    <a:pt x="26" y="12"/>
                  </a:cubicBezTo>
                  <a:cubicBezTo>
                    <a:pt x="25" y="12"/>
                    <a:pt x="25" y="12"/>
                    <a:pt x="26" y="11"/>
                  </a:cubicBezTo>
                  <a:cubicBezTo>
                    <a:pt x="26" y="11"/>
                    <a:pt x="26" y="10"/>
                    <a:pt x="26" y="10"/>
                  </a:cubicBezTo>
                  <a:cubicBezTo>
                    <a:pt x="26" y="10"/>
                    <a:pt x="27" y="10"/>
                    <a:pt x="27" y="9"/>
                  </a:cubicBezTo>
                  <a:cubicBezTo>
                    <a:pt x="27" y="9"/>
                    <a:pt x="27" y="9"/>
                    <a:pt x="27" y="8"/>
                  </a:cubicBezTo>
                  <a:cubicBezTo>
                    <a:pt x="27" y="8"/>
                    <a:pt x="27" y="7"/>
                    <a:pt x="27" y="6"/>
                  </a:cubicBezTo>
                  <a:cubicBezTo>
                    <a:pt x="28" y="6"/>
                    <a:pt x="28" y="5"/>
                    <a:pt x="28" y="5"/>
                  </a:cubicBezTo>
                  <a:cubicBezTo>
                    <a:pt x="28" y="4"/>
                    <a:pt x="27" y="4"/>
                    <a:pt x="27" y="4"/>
                  </a:cubicBezTo>
                  <a:cubicBezTo>
                    <a:pt x="27" y="3"/>
                    <a:pt x="26" y="3"/>
                    <a:pt x="26" y="3"/>
                  </a:cubicBezTo>
                  <a:cubicBezTo>
                    <a:pt x="25" y="3"/>
                    <a:pt x="25" y="3"/>
                    <a:pt x="24" y="3"/>
                  </a:cubicBezTo>
                  <a:cubicBezTo>
                    <a:pt x="24" y="3"/>
                    <a:pt x="24" y="3"/>
                    <a:pt x="24" y="2"/>
                  </a:cubicBezTo>
                  <a:cubicBezTo>
                    <a:pt x="24" y="2"/>
                    <a:pt x="24" y="2"/>
                    <a:pt x="24" y="2"/>
                  </a:cubicBezTo>
                  <a:cubicBezTo>
                    <a:pt x="24" y="2"/>
                    <a:pt x="24" y="2"/>
                    <a:pt x="24" y="2"/>
                  </a:cubicBezTo>
                  <a:cubicBezTo>
                    <a:pt x="23" y="2"/>
                    <a:pt x="23" y="2"/>
                    <a:pt x="22" y="2"/>
                  </a:cubicBezTo>
                  <a:cubicBezTo>
                    <a:pt x="21" y="2"/>
                    <a:pt x="21" y="2"/>
                    <a:pt x="20" y="2"/>
                  </a:cubicBezTo>
                  <a:cubicBezTo>
                    <a:pt x="19" y="2"/>
                    <a:pt x="19" y="2"/>
                    <a:pt x="18" y="2"/>
                  </a:cubicBezTo>
                  <a:cubicBezTo>
                    <a:pt x="18" y="1"/>
                    <a:pt x="18" y="1"/>
                    <a:pt x="17" y="1"/>
                  </a:cubicBezTo>
                  <a:cubicBezTo>
                    <a:pt x="17" y="1"/>
                    <a:pt x="16" y="1"/>
                    <a:pt x="16" y="1"/>
                  </a:cubicBezTo>
                  <a:cubicBezTo>
                    <a:pt x="16" y="1"/>
                    <a:pt x="16" y="0"/>
                    <a:pt x="16" y="0"/>
                  </a:cubicBezTo>
                  <a:cubicBezTo>
                    <a:pt x="16" y="0"/>
                    <a:pt x="16" y="0"/>
                    <a:pt x="16" y="0"/>
                  </a:cubicBezTo>
                  <a:cubicBezTo>
                    <a:pt x="15" y="0"/>
                    <a:pt x="15" y="0"/>
                    <a:pt x="15" y="0"/>
                  </a:cubicBezTo>
                  <a:cubicBezTo>
                    <a:pt x="14" y="0"/>
                    <a:pt x="14" y="0"/>
                    <a:pt x="14" y="0"/>
                  </a:cubicBezTo>
                  <a:cubicBezTo>
                    <a:pt x="14" y="1"/>
                    <a:pt x="14" y="1"/>
                    <a:pt x="14" y="1"/>
                  </a:cubicBezTo>
                  <a:cubicBezTo>
                    <a:pt x="14" y="2"/>
                    <a:pt x="14" y="2"/>
                    <a:pt x="14" y="2"/>
                  </a:cubicBezTo>
                  <a:cubicBezTo>
                    <a:pt x="13" y="3"/>
                    <a:pt x="13" y="3"/>
                    <a:pt x="13" y="3"/>
                  </a:cubicBezTo>
                  <a:cubicBezTo>
                    <a:pt x="13" y="3"/>
                    <a:pt x="13" y="3"/>
                    <a:pt x="12" y="3"/>
                  </a:cubicBezTo>
                  <a:cubicBezTo>
                    <a:pt x="12" y="3"/>
                    <a:pt x="11" y="3"/>
                    <a:pt x="11" y="4"/>
                  </a:cubicBezTo>
                  <a:cubicBezTo>
                    <a:pt x="11" y="4"/>
                    <a:pt x="12" y="4"/>
                    <a:pt x="12" y="4"/>
                  </a:cubicBezTo>
                  <a:cubicBezTo>
                    <a:pt x="12" y="5"/>
                    <a:pt x="12" y="5"/>
                    <a:pt x="11" y="5"/>
                  </a:cubicBezTo>
                  <a:cubicBezTo>
                    <a:pt x="11" y="5"/>
                    <a:pt x="11" y="5"/>
                    <a:pt x="11" y="5"/>
                  </a:cubicBezTo>
                  <a:cubicBezTo>
                    <a:pt x="10" y="5"/>
                    <a:pt x="10" y="5"/>
                    <a:pt x="10" y="5"/>
                  </a:cubicBezTo>
                  <a:cubicBezTo>
                    <a:pt x="9" y="5"/>
                    <a:pt x="9" y="5"/>
                    <a:pt x="9" y="5"/>
                  </a:cubicBezTo>
                  <a:cubicBezTo>
                    <a:pt x="9" y="5"/>
                    <a:pt x="8" y="5"/>
                    <a:pt x="8" y="5"/>
                  </a:cubicBezTo>
                  <a:cubicBezTo>
                    <a:pt x="8" y="4"/>
                    <a:pt x="8" y="4"/>
                    <a:pt x="8" y="4"/>
                  </a:cubicBezTo>
                  <a:cubicBezTo>
                    <a:pt x="7" y="4"/>
                    <a:pt x="7" y="4"/>
                    <a:pt x="7" y="4"/>
                  </a:cubicBezTo>
                  <a:cubicBezTo>
                    <a:pt x="7" y="3"/>
                    <a:pt x="7" y="3"/>
                    <a:pt x="6" y="4"/>
                  </a:cubicBezTo>
                  <a:cubicBezTo>
                    <a:pt x="6" y="4"/>
                    <a:pt x="6" y="4"/>
                    <a:pt x="6" y="4"/>
                  </a:cubicBezTo>
                  <a:cubicBezTo>
                    <a:pt x="6" y="5"/>
                    <a:pt x="6" y="5"/>
                    <a:pt x="6" y="5"/>
                  </a:cubicBezTo>
                  <a:cubicBezTo>
                    <a:pt x="6" y="5"/>
                    <a:pt x="7" y="5"/>
                    <a:pt x="7" y="6"/>
                  </a:cubicBezTo>
                  <a:cubicBezTo>
                    <a:pt x="7" y="6"/>
                    <a:pt x="7" y="6"/>
                    <a:pt x="7" y="7"/>
                  </a:cubicBezTo>
                  <a:cubicBezTo>
                    <a:pt x="6" y="7"/>
                    <a:pt x="6" y="7"/>
                    <a:pt x="6" y="7"/>
                  </a:cubicBezTo>
                  <a:cubicBezTo>
                    <a:pt x="6" y="7"/>
                    <a:pt x="6" y="7"/>
                    <a:pt x="5" y="7"/>
                  </a:cubicBezTo>
                  <a:cubicBezTo>
                    <a:pt x="5" y="7"/>
                    <a:pt x="5" y="7"/>
                    <a:pt x="4" y="7"/>
                  </a:cubicBezTo>
                  <a:cubicBezTo>
                    <a:pt x="4" y="7"/>
                    <a:pt x="4" y="6"/>
                    <a:pt x="4" y="6"/>
                  </a:cubicBezTo>
                  <a:cubicBezTo>
                    <a:pt x="4" y="6"/>
                    <a:pt x="3" y="6"/>
                    <a:pt x="3" y="6"/>
                  </a:cubicBezTo>
                  <a:cubicBezTo>
                    <a:pt x="3" y="6"/>
                    <a:pt x="2" y="7"/>
                    <a:pt x="2" y="7"/>
                  </a:cubicBezTo>
                  <a:cubicBezTo>
                    <a:pt x="1" y="7"/>
                    <a:pt x="1" y="7"/>
                    <a:pt x="0" y="7"/>
                  </a:cubicBezTo>
                  <a:cubicBezTo>
                    <a:pt x="0" y="7"/>
                    <a:pt x="0" y="7"/>
                    <a:pt x="0" y="7"/>
                  </a:cubicBezTo>
                  <a:cubicBezTo>
                    <a:pt x="0" y="7"/>
                    <a:pt x="0" y="7"/>
                    <a:pt x="0" y="8"/>
                  </a:cubicBezTo>
                  <a:cubicBezTo>
                    <a:pt x="0" y="8"/>
                    <a:pt x="0" y="8"/>
                    <a:pt x="0" y="8"/>
                  </a:cubicBezTo>
                  <a:cubicBezTo>
                    <a:pt x="0" y="8"/>
                    <a:pt x="0" y="8"/>
                    <a:pt x="0" y="8"/>
                  </a:cubicBezTo>
                  <a:cubicBezTo>
                    <a:pt x="0" y="9"/>
                    <a:pt x="0" y="9"/>
                    <a:pt x="1" y="9"/>
                  </a:cubicBezTo>
                  <a:cubicBezTo>
                    <a:pt x="1" y="9"/>
                    <a:pt x="1" y="9"/>
                    <a:pt x="1" y="9"/>
                  </a:cubicBezTo>
                  <a:cubicBezTo>
                    <a:pt x="2" y="9"/>
                    <a:pt x="2" y="9"/>
                    <a:pt x="2" y="9"/>
                  </a:cubicBezTo>
                  <a:cubicBezTo>
                    <a:pt x="3" y="9"/>
                    <a:pt x="3" y="9"/>
                    <a:pt x="3" y="9"/>
                  </a:cubicBezTo>
                  <a:cubicBezTo>
                    <a:pt x="3" y="10"/>
                    <a:pt x="4" y="10"/>
                    <a:pt x="4" y="10"/>
                  </a:cubicBezTo>
                  <a:cubicBezTo>
                    <a:pt x="4" y="10"/>
                    <a:pt x="4" y="11"/>
                    <a:pt x="5" y="11"/>
                  </a:cubicBezTo>
                  <a:cubicBezTo>
                    <a:pt x="5" y="11"/>
                    <a:pt x="5" y="11"/>
                    <a:pt x="5" y="11"/>
                  </a:cubicBezTo>
                  <a:cubicBezTo>
                    <a:pt x="6" y="11"/>
                    <a:pt x="5" y="11"/>
                    <a:pt x="5" y="12"/>
                  </a:cubicBezTo>
                  <a:cubicBezTo>
                    <a:pt x="5" y="12"/>
                    <a:pt x="6" y="12"/>
                    <a:pt x="6" y="12"/>
                  </a:cubicBezTo>
                  <a:cubicBezTo>
                    <a:pt x="6" y="12"/>
                    <a:pt x="6" y="12"/>
                    <a:pt x="6" y="13"/>
                  </a:cubicBezTo>
                  <a:cubicBezTo>
                    <a:pt x="6" y="13"/>
                    <a:pt x="6" y="13"/>
                    <a:pt x="7" y="13"/>
                  </a:cubicBezTo>
                  <a:cubicBezTo>
                    <a:pt x="7" y="13"/>
                    <a:pt x="7" y="13"/>
                    <a:pt x="7" y="13"/>
                  </a:cubicBezTo>
                  <a:cubicBezTo>
                    <a:pt x="8" y="14"/>
                    <a:pt x="7" y="14"/>
                    <a:pt x="8" y="15"/>
                  </a:cubicBezTo>
                  <a:cubicBezTo>
                    <a:pt x="8" y="15"/>
                    <a:pt x="8" y="15"/>
                    <a:pt x="8" y="16"/>
                  </a:cubicBezTo>
                  <a:cubicBezTo>
                    <a:pt x="8" y="16"/>
                    <a:pt x="8" y="17"/>
                    <a:pt x="8" y="17"/>
                  </a:cubicBezTo>
                  <a:cubicBezTo>
                    <a:pt x="8" y="18"/>
                    <a:pt x="7" y="18"/>
                    <a:pt x="7" y="19"/>
                  </a:cubicBezTo>
                  <a:cubicBezTo>
                    <a:pt x="7" y="19"/>
                    <a:pt x="7" y="19"/>
                    <a:pt x="7" y="20"/>
                  </a:cubicBezTo>
                  <a:cubicBezTo>
                    <a:pt x="7" y="20"/>
                    <a:pt x="7" y="21"/>
                    <a:pt x="6" y="21"/>
                  </a:cubicBezTo>
                  <a:cubicBezTo>
                    <a:pt x="7" y="21"/>
                    <a:pt x="7" y="21"/>
                    <a:pt x="7" y="21"/>
                  </a:cubicBezTo>
                  <a:cubicBezTo>
                    <a:pt x="7" y="22"/>
                    <a:pt x="7" y="22"/>
                    <a:pt x="7" y="22"/>
                  </a:cubicBezTo>
                  <a:cubicBezTo>
                    <a:pt x="7" y="22"/>
                    <a:pt x="7" y="22"/>
                    <a:pt x="8" y="22"/>
                  </a:cubicBezTo>
                  <a:cubicBezTo>
                    <a:pt x="8" y="22"/>
                    <a:pt x="8" y="22"/>
                    <a:pt x="9" y="23"/>
                  </a:cubicBezTo>
                  <a:cubicBezTo>
                    <a:pt x="9" y="23"/>
                    <a:pt x="9" y="23"/>
                    <a:pt x="9" y="23"/>
                  </a:cubicBezTo>
                  <a:cubicBezTo>
                    <a:pt x="10" y="23"/>
                    <a:pt x="10" y="23"/>
                    <a:pt x="10" y="23"/>
                  </a:cubicBezTo>
                  <a:cubicBezTo>
                    <a:pt x="11" y="23"/>
                    <a:pt x="11" y="23"/>
                    <a:pt x="11" y="2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74" name="Freeform 267"/>
            <p:cNvSpPr>
              <a:spLocks/>
            </p:cNvSpPr>
            <p:nvPr/>
          </p:nvSpPr>
          <p:spPr bwMode="auto">
            <a:xfrm>
              <a:off x="9579855" y="4325453"/>
              <a:ext cx="82596" cy="80417"/>
            </a:xfrm>
            <a:custGeom>
              <a:avLst/>
              <a:gdLst>
                <a:gd name="T0" fmla="*/ 5 w 5"/>
                <a:gd name="T1" fmla="*/ 2 h 5"/>
                <a:gd name="T2" fmla="*/ 5 w 5"/>
                <a:gd name="T3" fmla="*/ 1 h 5"/>
                <a:gd name="T4" fmla="*/ 4 w 5"/>
                <a:gd name="T5" fmla="*/ 0 h 5"/>
                <a:gd name="T6" fmla="*/ 3 w 5"/>
                <a:gd name="T7" fmla="*/ 0 h 5"/>
                <a:gd name="T8" fmla="*/ 2 w 5"/>
                <a:gd name="T9" fmla="*/ 0 h 5"/>
                <a:gd name="T10" fmla="*/ 1 w 5"/>
                <a:gd name="T11" fmla="*/ 0 h 5"/>
                <a:gd name="T12" fmla="*/ 0 w 5"/>
                <a:gd name="T13" fmla="*/ 0 h 5"/>
                <a:gd name="T14" fmla="*/ 0 w 5"/>
                <a:gd name="T15" fmla="*/ 1 h 5"/>
                <a:gd name="T16" fmla="*/ 0 w 5"/>
                <a:gd name="T17" fmla="*/ 1 h 5"/>
                <a:gd name="T18" fmla="*/ 1 w 5"/>
                <a:gd name="T19" fmla="*/ 2 h 5"/>
                <a:gd name="T20" fmla="*/ 1 w 5"/>
                <a:gd name="T21" fmla="*/ 3 h 5"/>
                <a:gd name="T22" fmla="*/ 2 w 5"/>
                <a:gd name="T23" fmla="*/ 4 h 5"/>
                <a:gd name="T24" fmla="*/ 3 w 5"/>
                <a:gd name="T25" fmla="*/ 3 h 5"/>
                <a:gd name="T26" fmla="*/ 3 w 5"/>
                <a:gd name="T27" fmla="*/ 4 h 5"/>
                <a:gd name="T28" fmla="*/ 3 w 5"/>
                <a:gd name="T29" fmla="*/ 5 h 5"/>
                <a:gd name="T30" fmla="*/ 3 w 5"/>
                <a:gd name="T31" fmla="*/ 4 h 5"/>
                <a:gd name="T32" fmla="*/ 4 w 5"/>
                <a:gd name="T33" fmla="*/ 4 h 5"/>
                <a:gd name="T34" fmla="*/ 5 w 5"/>
                <a:gd name="T35" fmla="*/ 5 h 5"/>
                <a:gd name="T36" fmla="*/ 5 w 5"/>
                <a:gd name="T37" fmla="*/ 4 h 5"/>
                <a:gd name="T38" fmla="*/ 5 w 5"/>
                <a:gd name="T39" fmla="*/ 3 h 5"/>
                <a:gd name="T40" fmla="*/ 4 w 5"/>
                <a:gd name="T41" fmla="*/ 2 h 5"/>
                <a:gd name="T42" fmla="*/ 5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5" y="2"/>
                  </a:moveTo>
                  <a:cubicBezTo>
                    <a:pt x="5" y="2"/>
                    <a:pt x="5" y="1"/>
                    <a:pt x="5" y="1"/>
                  </a:cubicBezTo>
                  <a:cubicBezTo>
                    <a:pt x="4" y="1"/>
                    <a:pt x="4" y="0"/>
                    <a:pt x="4" y="0"/>
                  </a:cubicBezTo>
                  <a:cubicBezTo>
                    <a:pt x="4" y="0"/>
                    <a:pt x="3" y="0"/>
                    <a:pt x="3" y="0"/>
                  </a:cubicBezTo>
                  <a:cubicBezTo>
                    <a:pt x="3" y="0"/>
                    <a:pt x="2" y="0"/>
                    <a:pt x="2" y="0"/>
                  </a:cubicBezTo>
                  <a:cubicBezTo>
                    <a:pt x="1" y="0"/>
                    <a:pt x="1" y="0"/>
                    <a:pt x="1" y="0"/>
                  </a:cubicBezTo>
                  <a:cubicBezTo>
                    <a:pt x="1" y="0"/>
                    <a:pt x="0" y="0"/>
                    <a:pt x="0" y="0"/>
                  </a:cubicBezTo>
                  <a:cubicBezTo>
                    <a:pt x="0" y="0"/>
                    <a:pt x="0" y="1"/>
                    <a:pt x="0" y="1"/>
                  </a:cubicBezTo>
                  <a:cubicBezTo>
                    <a:pt x="0" y="1"/>
                    <a:pt x="0" y="1"/>
                    <a:pt x="0" y="1"/>
                  </a:cubicBezTo>
                  <a:cubicBezTo>
                    <a:pt x="1" y="2"/>
                    <a:pt x="1" y="2"/>
                    <a:pt x="1" y="2"/>
                  </a:cubicBezTo>
                  <a:cubicBezTo>
                    <a:pt x="1" y="2"/>
                    <a:pt x="1" y="3"/>
                    <a:pt x="1" y="3"/>
                  </a:cubicBezTo>
                  <a:cubicBezTo>
                    <a:pt x="1" y="3"/>
                    <a:pt x="1" y="4"/>
                    <a:pt x="2" y="4"/>
                  </a:cubicBezTo>
                  <a:cubicBezTo>
                    <a:pt x="2" y="4"/>
                    <a:pt x="2" y="3"/>
                    <a:pt x="3" y="3"/>
                  </a:cubicBezTo>
                  <a:cubicBezTo>
                    <a:pt x="3" y="4"/>
                    <a:pt x="3" y="4"/>
                    <a:pt x="3" y="4"/>
                  </a:cubicBezTo>
                  <a:cubicBezTo>
                    <a:pt x="3" y="4"/>
                    <a:pt x="3" y="5"/>
                    <a:pt x="3" y="5"/>
                  </a:cubicBezTo>
                  <a:cubicBezTo>
                    <a:pt x="4" y="5"/>
                    <a:pt x="3" y="4"/>
                    <a:pt x="3" y="4"/>
                  </a:cubicBezTo>
                  <a:cubicBezTo>
                    <a:pt x="4" y="4"/>
                    <a:pt x="4" y="4"/>
                    <a:pt x="4" y="4"/>
                  </a:cubicBezTo>
                  <a:cubicBezTo>
                    <a:pt x="4" y="4"/>
                    <a:pt x="4" y="5"/>
                    <a:pt x="5" y="5"/>
                  </a:cubicBezTo>
                  <a:cubicBezTo>
                    <a:pt x="5" y="5"/>
                    <a:pt x="5" y="4"/>
                    <a:pt x="5" y="4"/>
                  </a:cubicBezTo>
                  <a:cubicBezTo>
                    <a:pt x="5" y="3"/>
                    <a:pt x="5" y="3"/>
                    <a:pt x="5" y="3"/>
                  </a:cubicBezTo>
                  <a:cubicBezTo>
                    <a:pt x="4" y="2"/>
                    <a:pt x="4" y="2"/>
                    <a:pt x="4" y="2"/>
                  </a:cubicBezTo>
                  <a:cubicBezTo>
                    <a:pt x="4" y="2"/>
                    <a:pt x="5" y="2"/>
                    <a:pt x="5"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75" name="Freeform 268"/>
            <p:cNvSpPr>
              <a:spLocks/>
            </p:cNvSpPr>
            <p:nvPr/>
          </p:nvSpPr>
          <p:spPr bwMode="auto">
            <a:xfrm>
              <a:off x="9711037" y="4325453"/>
              <a:ext cx="17006" cy="16557"/>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0"/>
                  </a:cubicBezTo>
                  <a:cubicBezTo>
                    <a:pt x="1" y="0"/>
                    <a:pt x="1" y="0"/>
                    <a:pt x="0" y="0"/>
                  </a:cubicBezTo>
                  <a:cubicBezTo>
                    <a:pt x="0" y="0"/>
                    <a:pt x="0" y="0"/>
                    <a:pt x="0" y="0"/>
                  </a:cubicBezTo>
                  <a:cubicBezTo>
                    <a:pt x="0" y="0"/>
                    <a:pt x="0" y="0"/>
                    <a:pt x="0" y="0"/>
                  </a:cubicBezTo>
                  <a:cubicBezTo>
                    <a:pt x="0" y="1"/>
                    <a:pt x="0" y="0"/>
                    <a:pt x="0" y="1"/>
                  </a:cubicBezTo>
                  <a:cubicBezTo>
                    <a:pt x="1" y="1"/>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76" name="Freeform 269"/>
            <p:cNvSpPr>
              <a:spLocks/>
            </p:cNvSpPr>
            <p:nvPr/>
          </p:nvSpPr>
          <p:spPr bwMode="auto">
            <a:xfrm>
              <a:off x="9694032" y="4375121"/>
              <a:ext cx="34010" cy="16557"/>
            </a:xfrm>
            <a:custGeom>
              <a:avLst/>
              <a:gdLst>
                <a:gd name="T0" fmla="*/ 1 w 2"/>
                <a:gd name="T1" fmla="*/ 0 h 1"/>
                <a:gd name="T2" fmla="*/ 1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1" y="1"/>
                  </a:cubicBezTo>
                  <a:cubicBezTo>
                    <a:pt x="1" y="1"/>
                    <a:pt x="1" y="1"/>
                    <a:pt x="1" y="1"/>
                  </a:cubicBezTo>
                  <a:cubicBezTo>
                    <a:pt x="2" y="1"/>
                    <a:pt x="2" y="0"/>
                    <a:pt x="2" y="0"/>
                  </a:cubicBezTo>
                  <a:cubicBezTo>
                    <a:pt x="2" y="0"/>
                    <a:pt x="2"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77" name="Freeform 270"/>
            <p:cNvSpPr>
              <a:spLocks/>
            </p:cNvSpPr>
            <p:nvPr/>
          </p:nvSpPr>
          <p:spPr bwMode="auto">
            <a:xfrm>
              <a:off x="9745048" y="4391679"/>
              <a:ext cx="14576" cy="14191"/>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78" name="Freeform 271"/>
            <p:cNvSpPr>
              <a:spLocks/>
            </p:cNvSpPr>
            <p:nvPr/>
          </p:nvSpPr>
          <p:spPr bwMode="auto">
            <a:xfrm>
              <a:off x="9677027" y="4422426"/>
              <a:ext cx="99602" cy="63861"/>
            </a:xfrm>
            <a:custGeom>
              <a:avLst/>
              <a:gdLst>
                <a:gd name="T0" fmla="*/ 1 w 6"/>
                <a:gd name="T1" fmla="*/ 2 h 4"/>
                <a:gd name="T2" fmla="*/ 2 w 6"/>
                <a:gd name="T3" fmla="*/ 2 h 4"/>
                <a:gd name="T4" fmla="*/ 3 w 6"/>
                <a:gd name="T5" fmla="*/ 3 h 4"/>
                <a:gd name="T6" fmla="*/ 4 w 6"/>
                <a:gd name="T7" fmla="*/ 3 h 4"/>
                <a:gd name="T8" fmla="*/ 5 w 6"/>
                <a:gd name="T9" fmla="*/ 3 h 4"/>
                <a:gd name="T10" fmla="*/ 6 w 6"/>
                <a:gd name="T11" fmla="*/ 3 h 4"/>
                <a:gd name="T12" fmla="*/ 6 w 6"/>
                <a:gd name="T13" fmla="*/ 3 h 4"/>
                <a:gd name="T14" fmla="*/ 6 w 6"/>
                <a:gd name="T15" fmla="*/ 2 h 4"/>
                <a:gd name="T16" fmla="*/ 5 w 6"/>
                <a:gd name="T17" fmla="*/ 1 h 4"/>
                <a:gd name="T18" fmla="*/ 4 w 6"/>
                <a:gd name="T19" fmla="*/ 1 h 4"/>
                <a:gd name="T20" fmla="*/ 3 w 6"/>
                <a:gd name="T21" fmla="*/ 1 h 4"/>
                <a:gd name="T22" fmla="*/ 3 w 6"/>
                <a:gd name="T23" fmla="*/ 2 h 4"/>
                <a:gd name="T24" fmla="*/ 2 w 6"/>
                <a:gd name="T25" fmla="*/ 1 h 4"/>
                <a:gd name="T26" fmla="*/ 1 w 6"/>
                <a:gd name="T27" fmla="*/ 1 h 4"/>
                <a:gd name="T28" fmla="*/ 0 w 6"/>
                <a:gd name="T29" fmla="*/ 1 h 4"/>
                <a:gd name="T30" fmla="*/ 0 w 6"/>
                <a:gd name="T31" fmla="*/ 1 h 4"/>
                <a:gd name="T32" fmla="*/ 0 w 6"/>
                <a:gd name="T33" fmla="*/ 2 h 4"/>
                <a:gd name="T34" fmla="*/ 1 w 6"/>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4">
                  <a:moveTo>
                    <a:pt x="1" y="2"/>
                  </a:moveTo>
                  <a:cubicBezTo>
                    <a:pt x="1" y="2"/>
                    <a:pt x="2" y="2"/>
                    <a:pt x="2" y="2"/>
                  </a:cubicBezTo>
                  <a:cubicBezTo>
                    <a:pt x="2" y="2"/>
                    <a:pt x="3" y="2"/>
                    <a:pt x="3" y="3"/>
                  </a:cubicBezTo>
                  <a:cubicBezTo>
                    <a:pt x="3" y="3"/>
                    <a:pt x="3" y="3"/>
                    <a:pt x="4" y="3"/>
                  </a:cubicBezTo>
                  <a:cubicBezTo>
                    <a:pt x="4" y="3"/>
                    <a:pt x="4" y="3"/>
                    <a:pt x="5" y="3"/>
                  </a:cubicBezTo>
                  <a:cubicBezTo>
                    <a:pt x="5" y="3"/>
                    <a:pt x="6" y="4"/>
                    <a:pt x="6" y="3"/>
                  </a:cubicBezTo>
                  <a:cubicBezTo>
                    <a:pt x="6" y="3"/>
                    <a:pt x="6" y="3"/>
                    <a:pt x="6" y="3"/>
                  </a:cubicBezTo>
                  <a:cubicBezTo>
                    <a:pt x="6" y="2"/>
                    <a:pt x="6" y="2"/>
                    <a:pt x="6" y="2"/>
                  </a:cubicBezTo>
                  <a:cubicBezTo>
                    <a:pt x="6" y="2"/>
                    <a:pt x="5" y="2"/>
                    <a:pt x="5" y="1"/>
                  </a:cubicBezTo>
                  <a:cubicBezTo>
                    <a:pt x="5" y="1"/>
                    <a:pt x="4" y="1"/>
                    <a:pt x="4" y="1"/>
                  </a:cubicBezTo>
                  <a:cubicBezTo>
                    <a:pt x="4" y="1"/>
                    <a:pt x="3" y="1"/>
                    <a:pt x="3" y="1"/>
                  </a:cubicBezTo>
                  <a:cubicBezTo>
                    <a:pt x="3" y="1"/>
                    <a:pt x="3" y="2"/>
                    <a:pt x="3" y="2"/>
                  </a:cubicBezTo>
                  <a:cubicBezTo>
                    <a:pt x="2" y="2"/>
                    <a:pt x="2" y="1"/>
                    <a:pt x="2" y="1"/>
                  </a:cubicBezTo>
                  <a:cubicBezTo>
                    <a:pt x="1" y="1"/>
                    <a:pt x="1" y="1"/>
                    <a:pt x="1" y="1"/>
                  </a:cubicBezTo>
                  <a:cubicBezTo>
                    <a:pt x="1" y="1"/>
                    <a:pt x="0" y="0"/>
                    <a:pt x="0" y="1"/>
                  </a:cubicBezTo>
                  <a:cubicBezTo>
                    <a:pt x="0" y="1"/>
                    <a:pt x="0" y="1"/>
                    <a:pt x="0" y="1"/>
                  </a:cubicBezTo>
                  <a:cubicBezTo>
                    <a:pt x="0" y="1"/>
                    <a:pt x="0" y="2"/>
                    <a:pt x="0" y="2"/>
                  </a:cubicBezTo>
                  <a:cubicBezTo>
                    <a:pt x="0" y="2"/>
                    <a:pt x="1"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79" name="Freeform 272"/>
            <p:cNvSpPr>
              <a:spLocks/>
            </p:cNvSpPr>
            <p:nvPr/>
          </p:nvSpPr>
          <p:spPr bwMode="auto">
            <a:xfrm>
              <a:off x="10158029" y="4358566"/>
              <a:ext cx="262364" cy="241252"/>
            </a:xfrm>
            <a:custGeom>
              <a:avLst/>
              <a:gdLst>
                <a:gd name="T0" fmla="*/ 0 w 16"/>
                <a:gd name="T1" fmla="*/ 11 h 15"/>
                <a:gd name="T2" fmla="*/ 0 w 16"/>
                <a:gd name="T3" fmla="*/ 12 h 15"/>
                <a:gd name="T4" fmla="*/ 0 w 16"/>
                <a:gd name="T5" fmla="*/ 12 h 15"/>
                <a:gd name="T6" fmla="*/ 1 w 16"/>
                <a:gd name="T7" fmla="*/ 13 h 15"/>
                <a:gd name="T8" fmla="*/ 1 w 16"/>
                <a:gd name="T9" fmla="*/ 13 h 15"/>
                <a:gd name="T10" fmla="*/ 2 w 16"/>
                <a:gd name="T11" fmla="*/ 13 h 15"/>
                <a:gd name="T12" fmla="*/ 3 w 16"/>
                <a:gd name="T13" fmla="*/ 14 h 15"/>
                <a:gd name="T14" fmla="*/ 4 w 16"/>
                <a:gd name="T15" fmla="*/ 15 h 15"/>
                <a:gd name="T16" fmla="*/ 5 w 16"/>
                <a:gd name="T17" fmla="*/ 14 h 15"/>
                <a:gd name="T18" fmla="*/ 6 w 16"/>
                <a:gd name="T19" fmla="*/ 13 h 15"/>
                <a:gd name="T20" fmla="*/ 8 w 16"/>
                <a:gd name="T21" fmla="*/ 12 h 15"/>
                <a:gd name="T22" fmla="*/ 9 w 16"/>
                <a:gd name="T23" fmla="*/ 11 h 15"/>
                <a:gd name="T24" fmla="*/ 9 w 16"/>
                <a:gd name="T25" fmla="*/ 11 h 15"/>
                <a:gd name="T26" fmla="*/ 10 w 16"/>
                <a:gd name="T27" fmla="*/ 10 h 15"/>
                <a:gd name="T28" fmla="*/ 11 w 16"/>
                <a:gd name="T29" fmla="*/ 10 h 15"/>
                <a:gd name="T30" fmla="*/ 11 w 16"/>
                <a:gd name="T31" fmla="*/ 9 h 15"/>
                <a:gd name="T32" fmla="*/ 13 w 16"/>
                <a:gd name="T33" fmla="*/ 9 h 15"/>
                <a:gd name="T34" fmla="*/ 13 w 16"/>
                <a:gd name="T35" fmla="*/ 8 h 15"/>
                <a:gd name="T36" fmla="*/ 13 w 16"/>
                <a:gd name="T37" fmla="*/ 6 h 15"/>
                <a:gd name="T38" fmla="*/ 13 w 16"/>
                <a:gd name="T39" fmla="*/ 5 h 15"/>
                <a:gd name="T40" fmla="*/ 13 w 16"/>
                <a:gd name="T41" fmla="*/ 3 h 15"/>
                <a:gd name="T42" fmla="*/ 14 w 16"/>
                <a:gd name="T43" fmla="*/ 2 h 15"/>
                <a:gd name="T44" fmla="*/ 15 w 16"/>
                <a:gd name="T45" fmla="*/ 1 h 15"/>
                <a:gd name="T46" fmla="*/ 16 w 16"/>
                <a:gd name="T47" fmla="*/ 1 h 15"/>
                <a:gd name="T48" fmla="*/ 16 w 16"/>
                <a:gd name="T49" fmla="*/ 1 h 15"/>
                <a:gd name="T50" fmla="*/ 16 w 16"/>
                <a:gd name="T51" fmla="*/ 0 h 15"/>
                <a:gd name="T52" fmla="*/ 15 w 16"/>
                <a:gd name="T53" fmla="*/ 0 h 15"/>
                <a:gd name="T54" fmla="*/ 14 w 16"/>
                <a:gd name="T55" fmla="*/ 1 h 15"/>
                <a:gd name="T56" fmla="*/ 13 w 16"/>
                <a:gd name="T57" fmla="*/ 1 h 15"/>
                <a:gd name="T58" fmla="*/ 11 w 16"/>
                <a:gd name="T59" fmla="*/ 1 h 15"/>
                <a:gd name="T60" fmla="*/ 11 w 16"/>
                <a:gd name="T61" fmla="*/ 1 h 15"/>
                <a:gd name="T62" fmla="*/ 10 w 16"/>
                <a:gd name="T63" fmla="*/ 1 h 15"/>
                <a:gd name="T64" fmla="*/ 9 w 16"/>
                <a:gd name="T65" fmla="*/ 2 h 15"/>
                <a:gd name="T66" fmla="*/ 8 w 16"/>
                <a:gd name="T67" fmla="*/ 2 h 15"/>
                <a:gd name="T68" fmla="*/ 7 w 16"/>
                <a:gd name="T69" fmla="*/ 2 h 15"/>
                <a:gd name="T70" fmla="*/ 6 w 16"/>
                <a:gd name="T71" fmla="*/ 1 h 15"/>
                <a:gd name="T72" fmla="*/ 4 w 16"/>
                <a:gd name="T73" fmla="*/ 2 h 15"/>
                <a:gd name="T74" fmla="*/ 3 w 16"/>
                <a:gd name="T75" fmla="*/ 2 h 15"/>
                <a:gd name="T76" fmla="*/ 2 w 16"/>
                <a:gd name="T77" fmla="*/ 1 h 15"/>
                <a:gd name="T78" fmla="*/ 2 w 16"/>
                <a:gd name="T79" fmla="*/ 2 h 15"/>
                <a:gd name="T80" fmla="*/ 2 w 16"/>
                <a:gd name="T81" fmla="*/ 3 h 15"/>
                <a:gd name="T82" fmla="*/ 1 w 16"/>
                <a:gd name="T83" fmla="*/ 4 h 15"/>
                <a:gd name="T84" fmla="*/ 0 w 16"/>
                <a:gd name="T85" fmla="*/ 4 h 15"/>
                <a:gd name="T86" fmla="*/ 0 w 16"/>
                <a:gd name="T87" fmla="*/ 4 h 15"/>
                <a:gd name="T88" fmla="*/ 0 w 16"/>
                <a:gd name="T89" fmla="*/ 5 h 15"/>
                <a:gd name="T90" fmla="*/ 0 w 16"/>
                <a:gd name="T91" fmla="*/ 6 h 15"/>
                <a:gd name="T92" fmla="*/ 0 w 16"/>
                <a:gd name="T93" fmla="*/ 7 h 15"/>
                <a:gd name="T94" fmla="*/ 0 w 16"/>
                <a:gd name="T95" fmla="*/ 8 h 15"/>
                <a:gd name="T96" fmla="*/ 0 w 16"/>
                <a:gd name="T97" fmla="*/ 10 h 15"/>
                <a:gd name="T98" fmla="*/ 0 w 16"/>
                <a:gd name="T9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5">
                  <a:moveTo>
                    <a:pt x="0" y="11"/>
                  </a:moveTo>
                  <a:cubicBezTo>
                    <a:pt x="0" y="11"/>
                    <a:pt x="0" y="11"/>
                    <a:pt x="0" y="12"/>
                  </a:cubicBezTo>
                  <a:cubicBezTo>
                    <a:pt x="0" y="12"/>
                    <a:pt x="0" y="12"/>
                    <a:pt x="0" y="12"/>
                  </a:cubicBezTo>
                  <a:cubicBezTo>
                    <a:pt x="1" y="12"/>
                    <a:pt x="1" y="12"/>
                    <a:pt x="1" y="13"/>
                  </a:cubicBezTo>
                  <a:cubicBezTo>
                    <a:pt x="1" y="13"/>
                    <a:pt x="1" y="13"/>
                    <a:pt x="1" y="13"/>
                  </a:cubicBezTo>
                  <a:cubicBezTo>
                    <a:pt x="2" y="13"/>
                    <a:pt x="2" y="13"/>
                    <a:pt x="2" y="13"/>
                  </a:cubicBezTo>
                  <a:cubicBezTo>
                    <a:pt x="2" y="13"/>
                    <a:pt x="3" y="14"/>
                    <a:pt x="3" y="14"/>
                  </a:cubicBezTo>
                  <a:cubicBezTo>
                    <a:pt x="3" y="14"/>
                    <a:pt x="4" y="15"/>
                    <a:pt x="4" y="15"/>
                  </a:cubicBezTo>
                  <a:cubicBezTo>
                    <a:pt x="5" y="15"/>
                    <a:pt x="5" y="14"/>
                    <a:pt x="5" y="14"/>
                  </a:cubicBezTo>
                  <a:cubicBezTo>
                    <a:pt x="6" y="13"/>
                    <a:pt x="6" y="13"/>
                    <a:pt x="6" y="13"/>
                  </a:cubicBezTo>
                  <a:cubicBezTo>
                    <a:pt x="7" y="13"/>
                    <a:pt x="7" y="12"/>
                    <a:pt x="8" y="12"/>
                  </a:cubicBezTo>
                  <a:cubicBezTo>
                    <a:pt x="8" y="12"/>
                    <a:pt x="8" y="12"/>
                    <a:pt x="9" y="11"/>
                  </a:cubicBezTo>
                  <a:cubicBezTo>
                    <a:pt x="9" y="11"/>
                    <a:pt x="9" y="11"/>
                    <a:pt x="9" y="11"/>
                  </a:cubicBezTo>
                  <a:cubicBezTo>
                    <a:pt x="9" y="11"/>
                    <a:pt x="9" y="10"/>
                    <a:pt x="10" y="10"/>
                  </a:cubicBezTo>
                  <a:cubicBezTo>
                    <a:pt x="10" y="10"/>
                    <a:pt x="10" y="10"/>
                    <a:pt x="11" y="10"/>
                  </a:cubicBezTo>
                  <a:cubicBezTo>
                    <a:pt x="11" y="10"/>
                    <a:pt x="11" y="10"/>
                    <a:pt x="11" y="9"/>
                  </a:cubicBezTo>
                  <a:cubicBezTo>
                    <a:pt x="12" y="9"/>
                    <a:pt x="12" y="10"/>
                    <a:pt x="13" y="9"/>
                  </a:cubicBezTo>
                  <a:cubicBezTo>
                    <a:pt x="13" y="9"/>
                    <a:pt x="13" y="8"/>
                    <a:pt x="13" y="8"/>
                  </a:cubicBezTo>
                  <a:cubicBezTo>
                    <a:pt x="14" y="7"/>
                    <a:pt x="14" y="6"/>
                    <a:pt x="13" y="6"/>
                  </a:cubicBezTo>
                  <a:cubicBezTo>
                    <a:pt x="13" y="5"/>
                    <a:pt x="13" y="5"/>
                    <a:pt x="13" y="5"/>
                  </a:cubicBezTo>
                  <a:cubicBezTo>
                    <a:pt x="13" y="4"/>
                    <a:pt x="13" y="4"/>
                    <a:pt x="13" y="3"/>
                  </a:cubicBezTo>
                  <a:cubicBezTo>
                    <a:pt x="13" y="2"/>
                    <a:pt x="14" y="2"/>
                    <a:pt x="14" y="2"/>
                  </a:cubicBezTo>
                  <a:cubicBezTo>
                    <a:pt x="15" y="2"/>
                    <a:pt x="15" y="2"/>
                    <a:pt x="15" y="1"/>
                  </a:cubicBezTo>
                  <a:cubicBezTo>
                    <a:pt x="16" y="1"/>
                    <a:pt x="16" y="1"/>
                    <a:pt x="16" y="1"/>
                  </a:cubicBezTo>
                  <a:cubicBezTo>
                    <a:pt x="16" y="1"/>
                    <a:pt x="16" y="1"/>
                    <a:pt x="16" y="1"/>
                  </a:cubicBezTo>
                  <a:cubicBezTo>
                    <a:pt x="16" y="0"/>
                    <a:pt x="16" y="0"/>
                    <a:pt x="16" y="0"/>
                  </a:cubicBezTo>
                  <a:cubicBezTo>
                    <a:pt x="16" y="0"/>
                    <a:pt x="15" y="0"/>
                    <a:pt x="15" y="0"/>
                  </a:cubicBezTo>
                  <a:cubicBezTo>
                    <a:pt x="15" y="0"/>
                    <a:pt x="14" y="1"/>
                    <a:pt x="14" y="1"/>
                  </a:cubicBezTo>
                  <a:cubicBezTo>
                    <a:pt x="14" y="1"/>
                    <a:pt x="13" y="1"/>
                    <a:pt x="13" y="1"/>
                  </a:cubicBezTo>
                  <a:cubicBezTo>
                    <a:pt x="12" y="1"/>
                    <a:pt x="12" y="0"/>
                    <a:pt x="11" y="1"/>
                  </a:cubicBezTo>
                  <a:cubicBezTo>
                    <a:pt x="11" y="1"/>
                    <a:pt x="11" y="1"/>
                    <a:pt x="11" y="1"/>
                  </a:cubicBezTo>
                  <a:cubicBezTo>
                    <a:pt x="11" y="1"/>
                    <a:pt x="11" y="1"/>
                    <a:pt x="10" y="1"/>
                  </a:cubicBezTo>
                  <a:cubicBezTo>
                    <a:pt x="10" y="2"/>
                    <a:pt x="10" y="2"/>
                    <a:pt x="9" y="2"/>
                  </a:cubicBezTo>
                  <a:cubicBezTo>
                    <a:pt x="9" y="2"/>
                    <a:pt x="9" y="2"/>
                    <a:pt x="8" y="2"/>
                  </a:cubicBezTo>
                  <a:cubicBezTo>
                    <a:pt x="8" y="2"/>
                    <a:pt x="7" y="2"/>
                    <a:pt x="7" y="2"/>
                  </a:cubicBezTo>
                  <a:cubicBezTo>
                    <a:pt x="6" y="2"/>
                    <a:pt x="6" y="1"/>
                    <a:pt x="6" y="1"/>
                  </a:cubicBezTo>
                  <a:cubicBezTo>
                    <a:pt x="5" y="1"/>
                    <a:pt x="5" y="2"/>
                    <a:pt x="4" y="2"/>
                  </a:cubicBezTo>
                  <a:cubicBezTo>
                    <a:pt x="4" y="2"/>
                    <a:pt x="4" y="2"/>
                    <a:pt x="3" y="2"/>
                  </a:cubicBezTo>
                  <a:cubicBezTo>
                    <a:pt x="3" y="2"/>
                    <a:pt x="3" y="1"/>
                    <a:pt x="2" y="1"/>
                  </a:cubicBezTo>
                  <a:cubicBezTo>
                    <a:pt x="2" y="1"/>
                    <a:pt x="2" y="2"/>
                    <a:pt x="2" y="2"/>
                  </a:cubicBezTo>
                  <a:cubicBezTo>
                    <a:pt x="2" y="2"/>
                    <a:pt x="2" y="3"/>
                    <a:pt x="2" y="3"/>
                  </a:cubicBezTo>
                  <a:cubicBezTo>
                    <a:pt x="2" y="3"/>
                    <a:pt x="2" y="4"/>
                    <a:pt x="1" y="4"/>
                  </a:cubicBezTo>
                  <a:cubicBezTo>
                    <a:pt x="1" y="4"/>
                    <a:pt x="1" y="4"/>
                    <a:pt x="0" y="4"/>
                  </a:cubicBezTo>
                  <a:cubicBezTo>
                    <a:pt x="0" y="4"/>
                    <a:pt x="0" y="4"/>
                    <a:pt x="0" y="4"/>
                  </a:cubicBezTo>
                  <a:cubicBezTo>
                    <a:pt x="0" y="4"/>
                    <a:pt x="0" y="5"/>
                    <a:pt x="0" y="5"/>
                  </a:cubicBezTo>
                  <a:cubicBezTo>
                    <a:pt x="0" y="5"/>
                    <a:pt x="0" y="5"/>
                    <a:pt x="0" y="6"/>
                  </a:cubicBezTo>
                  <a:cubicBezTo>
                    <a:pt x="0" y="6"/>
                    <a:pt x="0" y="6"/>
                    <a:pt x="0" y="7"/>
                  </a:cubicBezTo>
                  <a:cubicBezTo>
                    <a:pt x="0" y="7"/>
                    <a:pt x="0" y="8"/>
                    <a:pt x="0" y="8"/>
                  </a:cubicBezTo>
                  <a:cubicBezTo>
                    <a:pt x="0" y="9"/>
                    <a:pt x="0" y="9"/>
                    <a:pt x="0" y="10"/>
                  </a:cubicBezTo>
                  <a:cubicBezTo>
                    <a:pt x="0" y="10"/>
                    <a:pt x="0" y="10"/>
                    <a:pt x="0" y="1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80" name="Freeform 273"/>
            <p:cNvSpPr>
              <a:spLocks/>
            </p:cNvSpPr>
            <p:nvPr/>
          </p:nvSpPr>
          <p:spPr bwMode="auto">
            <a:xfrm>
              <a:off x="15823157" y="5581380"/>
              <a:ext cx="17006" cy="16557"/>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1" y="0"/>
                    <a:pt x="1" y="0"/>
                  </a:cubicBezTo>
                  <a:cubicBezTo>
                    <a:pt x="1" y="0"/>
                    <a:pt x="0" y="0"/>
                    <a:pt x="0" y="0"/>
                  </a:cubicBezTo>
                  <a:cubicBezTo>
                    <a:pt x="0" y="0"/>
                    <a:pt x="0" y="1"/>
                    <a:pt x="0" y="1"/>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81" name="Freeform 274"/>
            <p:cNvSpPr>
              <a:spLocks/>
            </p:cNvSpPr>
            <p:nvPr/>
          </p:nvSpPr>
          <p:spPr bwMode="auto">
            <a:xfrm>
              <a:off x="15888748" y="5694910"/>
              <a:ext cx="34010" cy="16557"/>
            </a:xfrm>
            <a:custGeom>
              <a:avLst/>
              <a:gdLst>
                <a:gd name="T0" fmla="*/ 1 w 2"/>
                <a:gd name="T1" fmla="*/ 1 h 1"/>
                <a:gd name="T2" fmla="*/ 2 w 2"/>
                <a:gd name="T3" fmla="*/ 1 h 1"/>
                <a:gd name="T4" fmla="*/ 1 w 2"/>
                <a:gd name="T5" fmla="*/ 0 h 1"/>
                <a:gd name="T6" fmla="*/ 1 w 2"/>
                <a:gd name="T7" fmla="*/ 0 h 1"/>
                <a:gd name="T8" fmla="*/ 0 w 2"/>
                <a:gd name="T9" fmla="*/ 0 h 1"/>
                <a:gd name="T10" fmla="*/ 0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2" y="1"/>
                    <a:pt x="2" y="1"/>
                  </a:cubicBezTo>
                  <a:cubicBezTo>
                    <a:pt x="2" y="1"/>
                    <a:pt x="1" y="1"/>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82" name="Freeform 275"/>
            <p:cNvSpPr>
              <a:spLocks/>
            </p:cNvSpPr>
            <p:nvPr/>
          </p:nvSpPr>
          <p:spPr bwMode="auto">
            <a:xfrm>
              <a:off x="15840162" y="5664163"/>
              <a:ext cx="34010" cy="14191"/>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2" y="0"/>
                    <a:pt x="2" y="0"/>
                    <a:pt x="1" y="0"/>
                  </a:cubicBezTo>
                  <a:cubicBezTo>
                    <a:pt x="1" y="0"/>
                    <a:pt x="0"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83" name="Freeform 276"/>
            <p:cNvSpPr>
              <a:spLocks/>
            </p:cNvSpPr>
            <p:nvPr/>
          </p:nvSpPr>
          <p:spPr bwMode="auto">
            <a:xfrm>
              <a:off x="14370436" y="5744580"/>
              <a:ext cx="17006" cy="30749"/>
            </a:xfrm>
            <a:custGeom>
              <a:avLst/>
              <a:gdLst>
                <a:gd name="T0" fmla="*/ 0 w 1"/>
                <a:gd name="T1" fmla="*/ 0 h 2"/>
                <a:gd name="T2" fmla="*/ 0 w 1"/>
                <a:gd name="T3" fmla="*/ 0 h 2"/>
                <a:gd name="T4" fmla="*/ 0 w 1"/>
                <a:gd name="T5" fmla="*/ 1 h 2"/>
                <a:gd name="T6" fmla="*/ 0 w 1"/>
                <a:gd name="T7" fmla="*/ 2 h 2"/>
                <a:gd name="T8" fmla="*/ 1 w 1"/>
                <a:gd name="T9" fmla="*/ 1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1"/>
                    <a:pt x="0" y="2"/>
                    <a:pt x="0" y="2"/>
                  </a:cubicBezTo>
                  <a:cubicBezTo>
                    <a:pt x="0" y="2"/>
                    <a:pt x="0" y="1"/>
                    <a:pt x="1" y="1"/>
                  </a:cubicBezTo>
                  <a:cubicBezTo>
                    <a:pt x="1" y="1"/>
                    <a:pt x="1" y="1"/>
                    <a:pt x="1" y="0"/>
                  </a:cubicBezTo>
                  <a:cubicBezTo>
                    <a:pt x="1" y="0"/>
                    <a:pt x="1"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84" name="Freeform 277"/>
            <p:cNvSpPr>
              <a:spLocks/>
            </p:cNvSpPr>
            <p:nvPr/>
          </p:nvSpPr>
          <p:spPr bwMode="auto">
            <a:xfrm>
              <a:off x="9941820" y="2553908"/>
              <a:ext cx="65592" cy="33113"/>
            </a:xfrm>
            <a:custGeom>
              <a:avLst/>
              <a:gdLst>
                <a:gd name="T0" fmla="*/ 1 w 4"/>
                <a:gd name="T1" fmla="*/ 1 h 2"/>
                <a:gd name="T2" fmla="*/ 2 w 4"/>
                <a:gd name="T3" fmla="*/ 1 h 2"/>
                <a:gd name="T4" fmla="*/ 2 w 4"/>
                <a:gd name="T5" fmla="*/ 1 h 2"/>
                <a:gd name="T6" fmla="*/ 3 w 4"/>
                <a:gd name="T7" fmla="*/ 1 h 2"/>
                <a:gd name="T8" fmla="*/ 4 w 4"/>
                <a:gd name="T9" fmla="*/ 1 h 2"/>
                <a:gd name="T10" fmla="*/ 4 w 4"/>
                <a:gd name="T11" fmla="*/ 0 h 2"/>
                <a:gd name="T12" fmla="*/ 3 w 4"/>
                <a:gd name="T13" fmla="*/ 0 h 2"/>
                <a:gd name="T14" fmla="*/ 1 w 4"/>
                <a:gd name="T15" fmla="*/ 0 h 2"/>
                <a:gd name="T16" fmla="*/ 0 w 4"/>
                <a:gd name="T17" fmla="*/ 0 h 2"/>
                <a:gd name="T18" fmla="*/ 1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cubicBezTo>
                    <a:pt x="1" y="1"/>
                    <a:pt x="1" y="1"/>
                    <a:pt x="2" y="1"/>
                  </a:cubicBezTo>
                  <a:cubicBezTo>
                    <a:pt x="2" y="1"/>
                    <a:pt x="2" y="1"/>
                    <a:pt x="2" y="1"/>
                  </a:cubicBezTo>
                  <a:cubicBezTo>
                    <a:pt x="3" y="2"/>
                    <a:pt x="3" y="1"/>
                    <a:pt x="3" y="1"/>
                  </a:cubicBezTo>
                  <a:cubicBezTo>
                    <a:pt x="4" y="1"/>
                    <a:pt x="4" y="1"/>
                    <a:pt x="4" y="1"/>
                  </a:cubicBezTo>
                  <a:cubicBezTo>
                    <a:pt x="4" y="1"/>
                    <a:pt x="4" y="0"/>
                    <a:pt x="4" y="0"/>
                  </a:cubicBezTo>
                  <a:cubicBezTo>
                    <a:pt x="4" y="0"/>
                    <a:pt x="3" y="0"/>
                    <a:pt x="3" y="0"/>
                  </a:cubicBezTo>
                  <a:cubicBezTo>
                    <a:pt x="2" y="0"/>
                    <a:pt x="2" y="0"/>
                    <a:pt x="1" y="0"/>
                  </a:cubicBezTo>
                  <a:cubicBezTo>
                    <a:pt x="1" y="0"/>
                    <a:pt x="1" y="0"/>
                    <a:pt x="0" y="0"/>
                  </a:cubicBezTo>
                  <a:cubicBezTo>
                    <a:pt x="0" y="0"/>
                    <a:pt x="0" y="1"/>
                    <a:pt x="1" y="1"/>
                  </a:cubicBezTo>
                  <a:cubicBezTo>
                    <a:pt x="1" y="1"/>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85" name="Freeform 278"/>
            <p:cNvSpPr>
              <a:spLocks/>
            </p:cNvSpPr>
            <p:nvPr/>
          </p:nvSpPr>
          <p:spPr bwMode="auto">
            <a:xfrm>
              <a:off x="10041422" y="2553908"/>
              <a:ext cx="34010" cy="16557"/>
            </a:xfrm>
            <a:custGeom>
              <a:avLst/>
              <a:gdLst>
                <a:gd name="T0" fmla="*/ 0 w 2"/>
                <a:gd name="T1" fmla="*/ 1 h 1"/>
                <a:gd name="T2" fmla="*/ 1 w 2"/>
                <a:gd name="T3" fmla="*/ 1 h 1"/>
                <a:gd name="T4" fmla="*/ 1 w 2"/>
                <a:gd name="T5" fmla="*/ 1 h 1"/>
                <a:gd name="T6" fmla="*/ 2 w 2"/>
                <a:gd name="T7" fmla="*/ 0 h 1"/>
                <a:gd name="T8" fmla="*/ 2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0" y="1"/>
                    <a:pt x="0" y="1"/>
                    <a:pt x="1" y="1"/>
                  </a:cubicBezTo>
                  <a:cubicBezTo>
                    <a:pt x="1" y="1"/>
                    <a:pt x="1" y="1"/>
                    <a:pt x="1" y="1"/>
                  </a:cubicBezTo>
                  <a:cubicBezTo>
                    <a:pt x="2" y="1"/>
                    <a:pt x="2" y="1"/>
                    <a:pt x="2" y="0"/>
                  </a:cubicBezTo>
                  <a:cubicBezTo>
                    <a:pt x="2" y="0"/>
                    <a:pt x="2" y="0"/>
                    <a:pt x="2" y="0"/>
                  </a:cubicBezTo>
                  <a:cubicBezTo>
                    <a:pt x="1" y="0"/>
                    <a:pt x="1" y="0"/>
                    <a:pt x="1" y="0"/>
                  </a:cubicBezTo>
                  <a:cubicBezTo>
                    <a:pt x="0" y="0"/>
                    <a:pt x="0" y="0"/>
                    <a:pt x="0" y="0"/>
                  </a:cubicBezTo>
                  <a:cubicBezTo>
                    <a:pt x="0" y="0"/>
                    <a:pt x="0" y="0"/>
                    <a:pt x="0" y="1"/>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86" name="Freeform 279"/>
            <p:cNvSpPr>
              <a:spLocks/>
            </p:cNvSpPr>
            <p:nvPr/>
          </p:nvSpPr>
          <p:spPr bwMode="auto">
            <a:xfrm>
              <a:off x="10124018" y="2553908"/>
              <a:ext cx="17006" cy="16557"/>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0"/>
                    <a:pt x="0" y="0"/>
                  </a:cubicBezTo>
                  <a:cubicBezTo>
                    <a:pt x="0" y="0"/>
                    <a:pt x="0" y="1"/>
                    <a:pt x="0" y="1"/>
                  </a:cubicBezTo>
                  <a:cubicBezTo>
                    <a:pt x="0" y="1"/>
                    <a:pt x="0"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87" name="Freeform 280"/>
            <p:cNvSpPr>
              <a:spLocks/>
            </p:cNvSpPr>
            <p:nvPr/>
          </p:nvSpPr>
          <p:spPr bwMode="auto">
            <a:xfrm>
              <a:off x="10172604" y="2537352"/>
              <a:ext cx="34010" cy="16557"/>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1" y="1"/>
                    <a:pt x="1" y="1"/>
                  </a:cubicBezTo>
                  <a:cubicBezTo>
                    <a:pt x="1" y="0"/>
                    <a:pt x="2" y="1"/>
                    <a:pt x="2" y="0"/>
                  </a:cubicBezTo>
                  <a:cubicBezTo>
                    <a:pt x="2" y="0"/>
                    <a:pt x="1" y="0"/>
                    <a:pt x="1" y="0"/>
                  </a:cubicBezTo>
                  <a:cubicBezTo>
                    <a:pt x="0" y="0"/>
                    <a:pt x="0" y="0"/>
                    <a:pt x="0" y="0"/>
                  </a:cubicBezTo>
                  <a:cubicBezTo>
                    <a:pt x="0" y="0"/>
                    <a:pt x="0" y="0"/>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88" name="Freeform 281"/>
            <p:cNvSpPr>
              <a:spLocks/>
            </p:cNvSpPr>
            <p:nvPr/>
          </p:nvSpPr>
          <p:spPr bwMode="auto">
            <a:xfrm>
              <a:off x="10172604" y="2553908"/>
              <a:ext cx="34010" cy="16557"/>
            </a:xfrm>
            <a:custGeom>
              <a:avLst/>
              <a:gdLst>
                <a:gd name="T0" fmla="*/ 0 w 2"/>
                <a:gd name="T1" fmla="*/ 1 h 1"/>
                <a:gd name="T2" fmla="*/ 1 w 2"/>
                <a:gd name="T3" fmla="*/ 1 h 1"/>
                <a:gd name="T4" fmla="*/ 1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1" y="1"/>
                    <a:pt x="1" y="1"/>
                  </a:cubicBezTo>
                  <a:cubicBezTo>
                    <a:pt x="1" y="1"/>
                    <a:pt x="2" y="1"/>
                    <a:pt x="2" y="1"/>
                  </a:cubicBezTo>
                  <a:cubicBezTo>
                    <a:pt x="2" y="0"/>
                    <a:pt x="1" y="0"/>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89" name="Freeform 282"/>
            <p:cNvSpPr>
              <a:spLocks/>
            </p:cNvSpPr>
            <p:nvPr/>
          </p:nvSpPr>
          <p:spPr bwMode="auto">
            <a:xfrm>
              <a:off x="10075432" y="2570465"/>
              <a:ext cx="31582" cy="16557"/>
            </a:xfrm>
            <a:custGeom>
              <a:avLst/>
              <a:gdLst>
                <a:gd name="T0" fmla="*/ 1 w 2"/>
                <a:gd name="T1" fmla="*/ 1 h 1"/>
                <a:gd name="T2" fmla="*/ 2 w 2"/>
                <a:gd name="T3" fmla="*/ 1 h 1"/>
                <a:gd name="T4" fmla="*/ 2 w 2"/>
                <a:gd name="T5" fmla="*/ 1 h 1"/>
                <a:gd name="T6" fmla="*/ 1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2" y="1"/>
                    <a:pt x="2" y="1"/>
                    <a:pt x="2" y="1"/>
                  </a:cubicBezTo>
                  <a:cubicBezTo>
                    <a:pt x="2" y="1"/>
                    <a:pt x="2" y="1"/>
                    <a:pt x="2" y="1"/>
                  </a:cubicBezTo>
                  <a:cubicBezTo>
                    <a:pt x="2" y="1"/>
                    <a:pt x="2" y="0"/>
                    <a:pt x="1" y="0"/>
                  </a:cubicBezTo>
                  <a:cubicBezTo>
                    <a:pt x="1" y="0"/>
                    <a:pt x="0" y="0"/>
                    <a:pt x="0" y="1"/>
                  </a:cubicBezTo>
                  <a:cubicBezTo>
                    <a:pt x="0" y="1"/>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90" name="Freeform 283"/>
            <p:cNvSpPr>
              <a:spLocks/>
            </p:cNvSpPr>
            <p:nvPr/>
          </p:nvSpPr>
          <p:spPr bwMode="auto">
            <a:xfrm>
              <a:off x="10206615" y="2553908"/>
              <a:ext cx="48586" cy="33113"/>
            </a:xfrm>
            <a:custGeom>
              <a:avLst/>
              <a:gdLst>
                <a:gd name="T0" fmla="*/ 1 w 3"/>
                <a:gd name="T1" fmla="*/ 2 h 2"/>
                <a:gd name="T2" fmla="*/ 2 w 3"/>
                <a:gd name="T3" fmla="*/ 2 h 2"/>
                <a:gd name="T4" fmla="*/ 2 w 3"/>
                <a:gd name="T5" fmla="*/ 2 h 2"/>
                <a:gd name="T6" fmla="*/ 3 w 3"/>
                <a:gd name="T7" fmla="*/ 1 h 2"/>
                <a:gd name="T8" fmla="*/ 3 w 3"/>
                <a:gd name="T9" fmla="*/ 1 h 2"/>
                <a:gd name="T10" fmla="*/ 3 w 3"/>
                <a:gd name="T11" fmla="*/ 1 h 2"/>
                <a:gd name="T12" fmla="*/ 2 w 3"/>
                <a:gd name="T13" fmla="*/ 1 h 2"/>
                <a:gd name="T14" fmla="*/ 1 w 3"/>
                <a:gd name="T15" fmla="*/ 1 h 2"/>
                <a:gd name="T16" fmla="*/ 0 w 3"/>
                <a:gd name="T17" fmla="*/ 1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1" y="2"/>
                    <a:pt x="2" y="2"/>
                    <a:pt x="2" y="2"/>
                  </a:cubicBezTo>
                  <a:cubicBezTo>
                    <a:pt x="2" y="2"/>
                    <a:pt x="2" y="2"/>
                    <a:pt x="2" y="2"/>
                  </a:cubicBezTo>
                  <a:cubicBezTo>
                    <a:pt x="2" y="1"/>
                    <a:pt x="3" y="2"/>
                    <a:pt x="3" y="1"/>
                  </a:cubicBezTo>
                  <a:cubicBezTo>
                    <a:pt x="3" y="1"/>
                    <a:pt x="3" y="1"/>
                    <a:pt x="3" y="1"/>
                  </a:cubicBezTo>
                  <a:cubicBezTo>
                    <a:pt x="3" y="1"/>
                    <a:pt x="3" y="1"/>
                    <a:pt x="3" y="1"/>
                  </a:cubicBezTo>
                  <a:cubicBezTo>
                    <a:pt x="3" y="0"/>
                    <a:pt x="2" y="1"/>
                    <a:pt x="2" y="1"/>
                  </a:cubicBezTo>
                  <a:cubicBezTo>
                    <a:pt x="2" y="1"/>
                    <a:pt x="1" y="1"/>
                    <a:pt x="1" y="1"/>
                  </a:cubicBezTo>
                  <a:cubicBezTo>
                    <a:pt x="1" y="1"/>
                    <a:pt x="0" y="1"/>
                    <a:pt x="0" y="1"/>
                  </a:cubicBezTo>
                  <a:cubicBezTo>
                    <a:pt x="0" y="2"/>
                    <a:pt x="1"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91" name="Freeform 284"/>
            <p:cNvSpPr>
              <a:spLocks/>
            </p:cNvSpPr>
            <p:nvPr/>
          </p:nvSpPr>
          <p:spPr bwMode="auto">
            <a:xfrm>
              <a:off x="10289211" y="2553908"/>
              <a:ext cx="65592" cy="16557"/>
            </a:xfrm>
            <a:custGeom>
              <a:avLst/>
              <a:gdLst>
                <a:gd name="T0" fmla="*/ 1 w 4"/>
                <a:gd name="T1" fmla="*/ 1 h 1"/>
                <a:gd name="T2" fmla="*/ 2 w 4"/>
                <a:gd name="T3" fmla="*/ 1 h 1"/>
                <a:gd name="T4" fmla="*/ 3 w 4"/>
                <a:gd name="T5" fmla="*/ 1 h 1"/>
                <a:gd name="T6" fmla="*/ 4 w 4"/>
                <a:gd name="T7" fmla="*/ 1 h 1"/>
                <a:gd name="T8" fmla="*/ 3 w 4"/>
                <a:gd name="T9" fmla="*/ 0 h 1"/>
                <a:gd name="T10" fmla="*/ 2 w 4"/>
                <a:gd name="T11" fmla="*/ 0 h 1"/>
                <a:gd name="T12" fmla="*/ 0 w 4"/>
                <a:gd name="T13" fmla="*/ 0 h 1"/>
                <a:gd name="T14" fmla="*/ 0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1"/>
                    <a:pt x="2" y="1"/>
                    <a:pt x="2" y="1"/>
                  </a:cubicBezTo>
                  <a:cubicBezTo>
                    <a:pt x="2" y="1"/>
                    <a:pt x="3" y="1"/>
                    <a:pt x="3" y="1"/>
                  </a:cubicBezTo>
                  <a:cubicBezTo>
                    <a:pt x="3" y="1"/>
                    <a:pt x="4" y="1"/>
                    <a:pt x="4" y="1"/>
                  </a:cubicBezTo>
                  <a:cubicBezTo>
                    <a:pt x="4" y="0"/>
                    <a:pt x="3" y="0"/>
                    <a:pt x="3" y="0"/>
                  </a:cubicBezTo>
                  <a:cubicBezTo>
                    <a:pt x="2" y="0"/>
                    <a:pt x="2" y="0"/>
                    <a:pt x="2" y="0"/>
                  </a:cubicBezTo>
                  <a:cubicBezTo>
                    <a:pt x="1" y="0"/>
                    <a:pt x="1" y="0"/>
                    <a:pt x="0" y="0"/>
                  </a:cubicBezTo>
                  <a:cubicBezTo>
                    <a:pt x="0" y="0"/>
                    <a:pt x="0" y="1"/>
                    <a:pt x="0" y="1"/>
                  </a:cubicBezTo>
                  <a:cubicBezTo>
                    <a:pt x="1" y="1"/>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92" name="Freeform 285"/>
            <p:cNvSpPr>
              <a:spLocks/>
            </p:cNvSpPr>
            <p:nvPr/>
          </p:nvSpPr>
          <p:spPr bwMode="auto">
            <a:xfrm>
              <a:off x="10371807" y="2537352"/>
              <a:ext cx="48586" cy="33113"/>
            </a:xfrm>
            <a:custGeom>
              <a:avLst/>
              <a:gdLst>
                <a:gd name="T0" fmla="*/ 2 w 3"/>
                <a:gd name="T1" fmla="*/ 1 h 2"/>
                <a:gd name="T2" fmla="*/ 3 w 3"/>
                <a:gd name="T3" fmla="*/ 1 h 2"/>
                <a:gd name="T4" fmla="*/ 3 w 3"/>
                <a:gd name="T5" fmla="*/ 1 h 2"/>
                <a:gd name="T6" fmla="*/ 2 w 3"/>
                <a:gd name="T7" fmla="*/ 0 h 2"/>
                <a:gd name="T8" fmla="*/ 1 w 3"/>
                <a:gd name="T9" fmla="*/ 0 h 2"/>
                <a:gd name="T10" fmla="*/ 1 w 3"/>
                <a:gd name="T11" fmla="*/ 1 h 2"/>
                <a:gd name="T12" fmla="*/ 0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3" y="2"/>
                    <a:pt x="3" y="1"/>
                  </a:cubicBezTo>
                  <a:cubicBezTo>
                    <a:pt x="3" y="1"/>
                    <a:pt x="3" y="1"/>
                    <a:pt x="3" y="1"/>
                  </a:cubicBezTo>
                  <a:cubicBezTo>
                    <a:pt x="3" y="0"/>
                    <a:pt x="3" y="0"/>
                    <a:pt x="2" y="0"/>
                  </a:cubicBezTo>
                  <a:cubicBezTo>
                    <a:pt x="2" y="0"/>
                    <a:pt x="2" y="0"/>
                    <a:pt x="1" y="0"/>
                  </a:cubicBezTo>
                  <a:cubicBezTo>
                    <a:pt x="1" y="0"/>
                    <a:pt x="1" y="0"/>
                    <a:pt x="1" y="1"/>
                  </a:cubicBezTo>
                  <a:cubicBezTo>
                    <a:pt x="0" y="1"/>
                    <a:pt x="0" y="1"/>
                    <a:pt x="0" y="1"/>
                  </a:cubicBezTo>
                  <a:cubicBezTo>
                    <a:pt x="0" y="2"/>
                    <a:pt x="1" y="1"/>
                    <a:pt x="2"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93" name="Freeform 286"/>
            <p:cNvSpPr>
              <a:spLocks/>
            </p:cNvSpPr>
            <p:nvPr/>
          </p:nvSpPr>
          <p:spPr bwMode="auto">
            <a:xfrm>
              <a:off x="11132177" y="2537352"/>
              <a:ext cx="148188" cy="49670"/>
            </a:xfrm>
            <a:custGeom>
              <a:avLst/>
              <a:gdLst>
                <a:gd name="T0" fmla="*/ 2 w 9"/>
                <a:gd name="T1" fmla="*/ 2 h 3"/>
                <a:gd name="T2" fmla="*/ 4 w 9"/>
                <a:gd name="T3" fmla="*/ 2 h 3"/>
                <a:gd name="T4" fmla="*/ 5 w 9"/>
                <a:gd name="T5" fmla="*/ 2 h 3"/>
                <a:gd name="T6" fmla="*/ 6 w 9"/>
                <a:gd name="T7" fmla="*/ 2 h 3"/>
                <a:gd name="T8" fmla="*/ 8 w 9"/>
                <a:gd name="T9" fmla="*/ 2 h 3"/>
                <a:gd name="T10" fmla="*/ 9 w 9"/>
                <a:gd name="T11" fmla="*/ 2 h 3"/>
                <a:gd name="T12" fmla="*/ 9 w 9"/>
                <a:gd name="T13" fmla="*/ 1 h 3"/>
                <a:gd name="T14" fmla="*/ 8 w 9"/>
                <a:gd name="T15" fmla="*/ 0 h 3"/>
                <a:gd name="T16" fmla="*/ 6 w 9"/>
                <a:gd name="T17" fmla="*/ 0 h 3"/>
                <a:gd name="T18" fmla="*/ 5 w 9"/>
                <a:gd name="T19" fmla="*/ 0 h 3"/>
                <a:gd name="T20" fmla="*/ 3 w 9"/>
                <a:gd name="T21" fmla="*/ 0 h 3"/>
                <a:gd name="T22" fmla="*/ 2 w 9"/>
                <a:gd name="T23" fmla="*/ 1 h 3"/>
                <a:gd name="T24" fmla="*/ 1 w 9"/>
                <a:gd name="T25" fmla="*/ 1 h 3"/>
                <a:gd name="T26" fmla="*/ 0 w 9"/>
                <a:gd name="T27" fmla="*/ 1 h 3"/>
                <a:gd name="T28" fmla="*/ 1 w 9"/>
                <a:gd name="T29" fmla="*/ 2 h 3"/>
                <a:gd name="T30" fmla="*/ 2 w 9"/>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
                  <a:moveTo>
                    <a:pt x="2" y="2"/>
                  </a:moveTo>
                  <a:cubicBezTo>
                    <a:pt x="3" y="2"/>
                    <a:pt x="3" y="2"/>
                    <a:pt x="4" y="2"/>
                  </a:cubicBezTo>
                  <a:cubicBezTo>
                    <a:pt x="4" y="2"/>
                    <a:pt x="4" y="2"/>
                    <a:pt x="5" y="2"/>
                  </a:cubicBezTo>
                  <a:cubicBezTo>
                    <a:pt x="5" y="2"/>
                    <a:pt x="6" y="2"/>
                    <a:pt x="6" y="2"/>
                  </a:cubicBezTo>
                  <a:cubicBezTo>
                    <a:pt x="7" y="2"/>
                    <a:pt x="7" y="2"/>
                    <a:pt x="8" y="2"/>
                  </a:cubicBezTo>
                  <a:cubicBezTo>
                    <a:pt x="8" y="2"/>
                    <a:pt x="8" y="2"/>
                    <a:pt x="9" y="2"/>
                  </a:cubicBezTo>
                  <a:cubicBezTo>
                    <a:pt x="9" y="1"/>
                    <a:pt x="9" y="1"/>
                    <a:pt x="9" y="1"/>
                  </a:cubicBezTo>
                  <a:cubicBezTo>
                    <a:pt x="8" y="0"/>
                    <a:pt x="8" y="0"/>
                    <a:pt x="8" y="0"/>
                  </a:cubicBezTo>
                  <a:cubicBezTo>
                    <a:pt x="7" y="0"/>
                    <a:pt x="7" y="0"/>
                    <a:pt x="6" y="0"/>
                  </a:cubicBezTo>
                  <a:cubicBezTo>
                    <a:pt x="5" y="0"/>
                    <a:pt x="5" y="0"/>
                    <a:pt x="5" y="0"/>
                  </a:cubicBezTo>
                  <a:cubicBezTo>
                    <a:pt x="4" y="0"/>
                    <a:pt x="4" y="0"/>
                    <a:pt x="3" y="0"/>
                  </a:cubicBezTo>
                  <a:cubicBezTo>
                    <a:pt x="3" y="0"/>
                    <a:pt x="3" y="1"/>
                    <a:pt x="2" y="1"/>
                  </a:cubicBezTo>
                  <a:cubicBezTo>
                    <a:pt x="2" y="1"/>
                    <a:pt x="1" y="1"/>
                    <a:pt x="1" y="1"/>
                  </a:cubicBezTo>
                  <a:cubicBezTo>
                    <a:pt x="1" y="1"/>
                    <a:pt x="0" y="1"/>
                    <a:pt x="0" y="1"/>
                  </a:cubicBezTo>
                  <a:cubicBezTo>
                    <a:pt x="0" y="1"/>
                    <a:pt x="0" y="2"/>
                    <a:pt x="1" y="2"/>
                  </a:cubicBezTo>
                  <a:cubicBezTo>
                    <a:pt x="1" y="3"/>
                    <a:pt x="1" y="2"/>
                    <a:pt x="2"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94" name="Freeform 287"/>
            <p:cNvSpPr>
              <a:spLocks/>
            </p:cNvSpPr>
            <p:nvPr/>
          </p:nvSpPr>
          <p:spPr bwMode="auto">
            <a:xfrm>
              <a:off x="11197769" y="2570465"/>
              <a:ext cx="199203" cy="63861"/>
            </a:xfrm>
            <a:custGeom>
              <a:avLst/>
              <a:gdLst>
                <a:gd name="T0" fmla="*/ 3 w 12"/>
                <a:gd name="T1" fmla="*/ 0 h 4"/>
                <a:gd name="T2" fmla="*/ 1 w 12"/>
                <a:gd name="T3" fmla="*/ 1 h 4"/>
                <a:gd name="T4" fmla="*/ 0 w 12"/>
                <a:gd name="T5" fmla="*/ 1 h 4"/>
                <a:gd name="T6" fmla="*/ 1 w 12"/>
                <a:gd name="T7" fmla="*/ 2 h 4"/>
                <a:gd name="T8" fmla="*/ 2 w 12"/>
                <a:gd name="T9" fmla="*/ 2 h 4"/>
                <a:gd name="T10" fmla="*/ 3 w 12"/>
                <a:gd name="T11" fmla="*/ 2 h 4"/>
                <a:gd name="T12" fmla="*/ 4 w 12"/>
                <a:gd name="T13" fmla="*/ 2 h 4"/>
                <a:gd name="T14" fmla="*/ 5 w 12"/>
                <a:gd name="T15" fmla="*/ 2 h 4"/>
                <a:gd name="T16" fmla="*/ 7 w 12"/>
                <a:gd name="T17" fmla="*/ 3 h 4"/>
                <a:gd name="T18" fmla="*/ 8 w 12"/>
                <a:gd name="T19" fmla="*/ 3 h 4"/>
                <a:gd name="T20" fmla="*/ 10 w 12"/>
                <a:gd name="T21" fmla="*/ 3 h 4"/>
                <a:gd name="T22" fmla="*/ 12 w 12"/>
                <a:gd name="T23" fmla="*/ 3 h 4"/>
                <a:gd name="T24" fmla="*/ 12 w 12"/>
                <a:gd name="T25" fmla="*/ 3 h 4"/>
                <a:gd name="T26" fmla="*/ 12 w 12"/>
                <a:gd name="T27" fmla="*/ 2 h 4"/>
                <a:gd name="T28" fmla="*/ 11 w 12"/>
                <a:gd name="T29" fmla="*/ 2 h 4"/>
                <a:gd name="T30" fmla="*/ 11 w 12"/>
                <a:gd name="T31" fmla="*/ 1 h 4"/>
                <a:gd name="T32" fmla="*/ 10 w 12"/>
                <a:gd name="T33" fmla="*/ 1 h 4"/>
                <a:gd name="T34" fmla="*/ 9 w 12"/>
                <a:gd name="T35" fmla="*/ 1 h 4"/>
                <a:gd name="T36" fmla="*/ 8 w 12"/>
                <a:gd name="T37" fmla="*/ 1 h 4"/>
                <a:gd name="T38" fmla="*/ 7 w 12"/>
                <a:gd name="T39" fmla="*/ 0 h 4"/>
                <a:gd name="T40" fmla="*/ 6 w 12"/>
                <a:gd name="T41" fmla="*/ 0 h 4"/>
                <a:gd name="T42" fmla="*/ 5 w 12"/>
                <a:gd name="T43" fmla="*/ 0 h 4"/>
                <a:gd name="T44" fmla="*/ 3 w 12"/>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
                  <a:moveTo>
                    <a:pt x="3" y="0"/>
                  </a:moveTo>
                  <a:cubicBezTo>
                    <a:pt x="2" y="0"/>
                    <a:pt x="2" y="0"/>
                    <a:pt x="1" y="1"/>
                  </a:cubicBezTo>
                  <a:cubicBezTo>
                    <a:pt x="1" y="1"/>
                    <a:pt x="0" y="1"/>
                    <a:pt x="0" y="1"/>
                  </a:cubicBezTo>
                  <a:cubicBezTo>
                    <a:pt x="0" y="2"/>
                    <a:pt x="1" y="2"/>
                    <a:pt x="1" y="2"/>
                  </a:cubicBezTo>
                  <a:cubicBezTo>
                    <a:pt x="1" y="2"/>
                    <a:pt x="2" y="2"/>
                    <a:pt x="2" y="2"/>
                  </a:cubicBezTo>
                  <a:cubicBezTo>
                    <a:pt x="3" y="2"/>
                    <a:pt x="3" y="2"/>
                    <a:pt x="3" y="2"/>
                  </a:cubicBezTo>
                  <a:cubicBezTo>
                    <a:pt x="3" y="2"/>
                    <a:pt x="4" y="2"/>
                    <a:pt x="4" y="2"/>
                  </a:cubicBezTo>
                  <a:cubicBezTo>
                    <a:pt x="5" y="2"/>
                    <a:pt x="5" y="2"/>
                    <a:pt x="5" y="2"/>
                  </a:cubicBezTo>
                  <a:cubicBezTo>
                    <a:pt x="6" y="2"/>
                    <a:pt x="6" y="3"/>
                    <a:pt x="7" y="3"/>
                  </a:cubicBezTo>
                  <a:cubicBezTo>
                    <a:pt x="7" y="3"/>
                    <a:pt x="8" y="3"/>
                    <a:pt x="8" y="3"/>
                  </a:cubicBezTo>
                  <a:cubicBezTo>
                    <a:pt x="9" y="3"/>
                    <a:pt x="9" y="3"/>
                    <a:pt x="10" y="3"/>
                  </a:cubicBezTo>
                  <a:cubicBezTo>
                    <a:pt x="11" y="3"/>
                    <a:pt x="11" y="4"/>
                    <a:pt x="12" y="3"/>
                  </a:cubicBezTo>
                  <a:cubicBezTo>
                    <a:pt x="12" y="3"/>
                    <a:pt x="12" y="3"/>
                    <a:pt x="12" y="3"/>
                  </a:cubicBezTo>
                  <a:cubicBezTo>
                    <a:pt x="12" y="2"/>
                    <a:pt x="12" y="2"/>
                    <a:pt x="12" y="2"/>
                  </a:cubicBezTo>
                  <a:cubicBezTo>
                    <a:pt x="12" y="2"/>
                    <a:pt x="12" y="2"/>
                    <a:pt x="11" y="2"/>
                  </a:cubicBezTo>
                  <a:cubicBezTo>
                    <a:pt x="11" y="2"/>
                    <a:pt x="11" y="1"/>
                    <a:pt x="11" y="1"/>
                  </a:cubicBezTo>
                  <a:cubicBezTo>
                    <a:pt x="11" y="1"/>
                    <a:pt x="10" y="1"/>
                    <a:pt x="10" y="1"/>
                  </a:cubicBezTo>
                  <a:cubicBezTo>
                    <a:pt x="9" y="1"/>
                    <a:pt x="9" y="1"/>
                    <a:pt x="9" y="1"/>
                  </a:cubicBezTo>
                  <a:cubicBezTo>
                    <a:pt x="8" y="1"/>
                    <a:pt x="8" y="1"/>
                    <a:pt x="8" y="1"/>
                  </a:cubicBezTo>
                  <a:cubicBezTo>
                    <a:pt x="7" y="1"/>
                    <a:pt x="7" y="1"/>
                    <a:pt x="7" y="0"/>
                  </a:cubicBezTo>
                  <a:cubicBezTo>
                    <a:pt x="7" y="0"/>
                    <a:pt x="7" y="0"/>
                    <a:pt x="6" y="0"/>
                  </a:cubicBezTo>
                  <a:cubicBezTo>
                    <a:pt x="6" y="0"/>
                    <a:pt x="5" y="0"/>
                    <a:pt x="5" y="0"/>
                  </a:cubicBezTo>
                  <a:cubicBezTo>
                    <a:pt x="4" y="0"/>
                    <a:pt x="4" y="0"/>
                    <a:pt x="3"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95" name="Freeform 288"/>
            <p:cNvSpPr>
              <a:spLocks/>
            </p:cNvSpPr>
            <p:nvPr/>
          </p:nvSpPr>
          <p:spPr bwMode="auto">
            <a:xfrm>
              <a:off x="11428552" y="2587021"/>
              <a:ext cx="133612" cy="63861"/>
            </a:xfrm>
            <a:custGeom>
              <a:avLst/>
              <a:gdLst>
                <a:gd name="T0" fmla="*/ 1 w 8"/>
                <a:gd name="T1" fmla="*/ 4 h 4"/>
                <a:gd name="T2" fmla="*/ 2 w 8"/>
                <a:gd name="T3" fmla="*/ 4 h 4"/>
                <a:gd name="T4" fmla="*/ 3 w 8"/>
                <a:gd name="T5" fmla="*/ 3 h 4"/>
                <a:gd name="T6" fmla="*/ 5 w 8"/>
                <a:gd name="T7" fmla="*/ 3 h 4"/>
                <a:gd name="T8" fmla="*/ 7 w 8"/>
                <a:gd name="T9" fmla="*/ 3 h 4"/>
                <a:gd name="T10" fmla="*/ 8 w 8"/>
                <a:gd name="T11" fmla="*/ 3 h 4"/>
                <a:gd name="T12" fmla="*/ 8 w 8"/>
                <a:gd name="T13" fmla="*/ 2 h 4"/>
                <a:gd name="T14" fmla="*/ 6 w 8"/>
                <a:gd name="T15" fmla="*/ 2 h 4"/>
                <a:gd name="T16" fmla="*/ 6 w 8"/>
                <a:gd name="T17" fmla="*/ 2 h 4"/>
                <a:gd name="T18" fmla="*/ 4 w 8"/>
                <a:gd name="T19" fmla="*/ 1 h 4"/>
                <a:gd name="T20" fmla="*/ 3 w 8"/>
                <a:gd name="T21" fmla="*/ 1 h 4"/>
                <a:gd name="T22" fmla="*/ 3 w 8"/>
                <a:gd name="T23" fmla="*/ 2 h 4"/>
                <a:gd name="T24" fmla="*/ 3 w 8"/>
                <a:gd name="T25" fmla="*/ 1 h 4"/>
                <a:gd name="T26" fmla="*/ 1 w 8"/>
                <a:gd name="T27" fmla="*/ 1 h 4"/>
                <a:gd name="T28" fmla="*/ 0 w 8"/>
                <a:gd name="T29" fmla="*/ 2 h 4"/>
                <a:gd name="T30" fmla="*/ 0 w 8"/>
                <a:gd name="T31" fmla="*/ 3 h 4"/>
                <a:gd name="T32" fmla="*/ 1 w 8"/>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1" y="4"/>
                  </a:moveTo>
                  <a:cubicBezTo>
                    <a:pt x="1" y="4"/>
                    <a:pt x="2" y="4"/>
                    <a:pt x="2" y="4"/>
                  </a:cubicBezTo>
                  <a:cubicBezTo>
                    <a:pt x="2" y="4"/>
                    <a:pt x="3" y="3"/>
                    <a:pt x="3" y="3"/>
                  </a:cubicBezTo>
                  <a:cubicBezTo>
                    <a:pt x="4" y="3"/>
                    <a:pt x="4" y="3"/>
                    <a:pt x="5" y="3"/>
                  </a:cubicBezTo>
                  <a:cubicBezTo>
                    <a:pt x="6" y="3"/>
                    <a:pt x="7" y="4"/>
                    <a:pt x="7" y="3"/>
                  </a:cubicBezTo>
                  <a:cubicBezTo>
                    <a:pt x="8" y="3"/>
                    <a:pt x="8" y="3"/>
                    <a:pt x="8" y="3"/>
                  </a:cubicBezTo>
                  <a:cubicBezTo>
                    <a:pt x="8" y="3"/>
                    <a:pt x="8" y="2"/>
                    <a:pt x="8" y="2"/>
                  </a:cubicBezTo>
                  <a:cubicBezTo>
                    <a:pt x="7" y="2"/>
                    <a:pt x="7" y="2"/>
                    <a:pt x="6" y="2"/>
                  </a:cubicBezTo>
                  <a:cubicBezTo>
                    <a:pt x="6" y="2"/>
                    <a:pt x="6" y="2"/>
                    <a:pt x="6" y="2"/>
                  </a:cubicBezTo>
                  <a:cubicBezTo>
                    <a:pt x="5" y="2"/>
                    <a:pt x="5" y="1"/>
                    <a:pt x="4" y="1"/>
                  </a:cubicBezTo>
                  <a:cubicBezTo>
                    <a:pt x="4" y="1"/>
                    <a:pt x="4" y="1"/>
                    <a:pt x="3" y="1"/>
                  </a:cubicBezTo>
                  <a:cubicBezTo>
                    <a:pt x="3" y="1"/>
                    <a:pt x="3" y="2"/>
                    <a:pt x="3" y="2"/>
                  </a:cubicBezTo>
                  <a:cubicBezTo>
                    <a:pt x="2" y="1"/>
                    <a:pt x="3" y="1"/>
                    <a:pt x="3" y="1"/>
                  </a:cubicBezTo>
                  <a:cubicBezTo>
                    <a:pt x="2" y="0"/>
                    <a:pt x="1" y="1"/>
                    <a:pt x="1" y="1"/>
                  </a:cubicBezTo>
                  <a:cubicBezTo>
                    <a:pt x="1" y="1"/>
                    <a:pt x="0" y="2"/>
                    <a:pt x="0" y="2"/>
                  </a:cubicBezTo>
                  <a:cubicBezTo>
                    <a:pt x="0" y="2"/>
                    <a:pt x="0" y="3"/>
                    <a:pt x="0" y="3"/>
                  </a:cubicBezTo>
                  <a:cubicBezTo>
                    <a:pt x="1" y="4"/>
                    <a:pt x="1" y="4"/>
                    <a:pt x="1" y="4"/>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96" name="Freeform 289"/>
            <p:cNvSpPr>
              <a:spLocks/>
            </p:cNvSpPr>
            <p:nvPr/>
          </p:nvSpPr>
          <p:spPr bwMode="auto">
            <a:xfrm>
              <a:off x="12584899" y="2698187"/>
              <a:ext cx="247789" cy="66226"/>
            </a:xfrm>
            <a:custGeom>
              <a:avLst/>
              <a:gdLst>
                <a:gd name="T0" fmla="*/ 1 w 15"/>
                <a:gd name="T1" fmla="*/ 2 h 4"/>
                <a:gd name="T2" fmla="*/ 1 w 15"/>
                <a:gd name="T3" fmla="*/ 3 h 4"/>
                <a:gd name="T4" fmla="*/ 2 w 15"/>
                <a:gd name="T5" fmla="*/ 3 h 4"/>
                <a:gd name="T6" fmla="*/ 3 w 15"/>
                <a:gd name="T7" fmla="*/ 3 h 4"/>
                <a:gd name="T8" fmla="*/ 4 w 15"/>
                <a:gd name="T9" fmla="*/ 3 h 4"/>
                <a:gd name="T10" fmla="*/ 5 w 15"/>
                <a:gd name="T11" fmla="*/ 4 h 4"/>
                <a:gd name="T12" fmla="*/ 5 w 15"/>
                <a:gd name="T13" fmla="*/ 4 h 4"/>
                <a:gd name="T14" fmla="*/ 5 w 15"/>
                <a:gd name="T15" fmla="*/ 4 h 4"/>
                <a:gd name="T16" fmla="*/ 7 w 15"/>
                <a:gd name="T17" fmla="*/ 4 h 4"/>
                <a:gd name="T18" fmla="*/ 8 w 15"/>
                <a:gd name="T19" fmla="*/ 4 h 4"/>
                <a:gd name="T20" fmla="*/ 10 w 15"/>
                <a:gd name="T21" fmla="*/ 3 h 4"/>
                <a:gd name="T22" fmla="*/ 11 w 15"/>
                <a:gd name="T23" fmla="*/ 3 h 4"/>
                <a:gd name="T24" fmla="*/ 12 w 15"/>
                <a:gd name="T25" fmla="*/ 3 h 4"/>
                <a:gd name="T26" fmla="*/ 13 w 15"/>
                <a:gd name="T27" fmla="*/ 4 h 4"/>
                <a:gd name="T28" fmla="*/ 14 w 15"/>
                <a:gd name="T29" fmla="*/ 3 h 4"/>
                <a:gd name="T30" fmla="*/ 15 w 15"/>
                <a:gd name="T31" fmla="*/ 3 h 4"/>
                <a:gd name="T32" fmla="*/ 15 w 15"/>
                <a:gd name="T33" fmla="*/ 2 h 4"/>
                <a:gd name="T34" fmla="*/ 14 w 15"/>
                <a:gd name="T35" fmla="*/ 2 h 4"/>
                <a:gd name="T36" fmla="*/ 12 w 15"/>
                <a:gd name="T37" fmla="*/ 2 h 4"/>
                <a:gd name="T38" fmla="*/ 11 w 15"/>
                <a:gd name="T39" fmla="*/ 1 h 4"/>
                <a:gd name="T40" fmla="*/ 9 w 15"/>
                <a:gd name="T41" fmla="*/ 1 h 4"/>
                <a:gd name="T42" fmla="*/ 8 w 15"/>
                <a:gd name="T43" fmla="*/ 1 h 4"/>
                <a:gd name="T44" fmla="*/ 7 w 15"/>
                <a:gd name="T45" fmla="*/ 1 h 4"/>
                <a:gd name="T46" fmla="*/ 6 w 15"/>
                <a:gd name="T47" fmla="*/ 1 h 4"/>
                <a:gd name="T48" fmla="*/ 6 w 15"/>
                <a:gd name="T49" fmla="*/ 1 h 4"/>
                <a:gd name="T50" fmla="*/ 6 w 15"/>
                <a:gd name="T51" fmla="*/ 2 h 4"/>
                <a:gd name="T52" fmla="*/ 5 w 15"/>
                <a:gd name="T53" fmla="*/ 1 h 4"/>
                <a:gd name="T54" fmla="*/ 5 w 15"/>
                <a:gd name="T55" fmla="*/ 1 h 4"/>
                <a:gd name="T56" fmla="*/ 3 w 15"/>
                <a:gd name="T57" fmla="*/ 1 h 4"/>
                <a:gd name="T58" fmla="*/ 2 w 15"/>
                <a:gd name="T59" fmla="*/ 0 h 4"/>
                <a:gd name="T60" fmla="*/ 1 w 15"/>
                <a:gd name="T61" fmla="*/ 0 h 4"/>
                <a:gd name="T62" fmla="*/ 0 w 15"/>
                <a:gd name="T63" fmla="*/ 1 h 4"/>
                <a:gd name="T64" fmla="*/ 1 w 1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4">
                  <a:moveTo>
                    <a:pt x="1" y="2"/>
                  </a:moveTo>
                  <a:cubicBezTo>
                    <a:pt x="1" y="2"/>
                    <a:pt x="1" y="2"/>
                    <a:pt x="1" y="3"/>
                  </a:cubicBezTo>
                  <a:cubicBezTo>
                    <a:pt x="1" y="3"/>
                    <a:pt x="2" y="3"/>
                    <a:pt x="2" y="3"/>
                  </a:cubicBezTo>
                  <a:cubicBezTo>
                    <a:pt x="2" y="3"/>
                    <a:pt x="3" y="3"/>
                    <a:pt x="3" y="3"/>
                  </a:cubicBezTo>
                  <a:cubicBezTo>
                    <a:pt x="3" y="3"/>
                    <a:pt x="3" y="3"/>
                    <a:pt x="4" y="3"/>
                  </a:cubicBezTo>
                  <a:cubicBezTo>
                    <a:pt x="4" y="3"/>
                    <a:pt x="4" y="3"/>
                    <a:pt x="5" y="4"/>
                  </a:cubicBezTo>
                  <a:cubicBezTo>
                    <a:pt x="5" y="4"/>
                    <a:pt x="5" y="4"/>
                    <a:pt x="5" y="4"/>
                  </a:cubicBezTo>
                  <a:cubicBezTo>
                    <a:pt x="5" y="4"/>
                    <a:pt x="5" y="4"/>
                    <a:pt x="5" y="4"/>
                  </a:cubicBezTo>
                  <a:cubicBezTo>
                    <a:pt x="6" y="4"/>
                    <a:pt x="6" y="4"/>
                    <a:pt x="7" y="4"/>
                  </a:cubicBezTo>
                  <a:cubicBezTo>
                    <a:pt x="7" y="4"/>
                    <a:pt x="8" y="4"/>
                    <a:pt x="8" y="4"/>
                  </a:cubicBezTo>
                  <a:cubicBezTo>
                    <a:pt x="9" y="4"/>
                    <a:pt x="9" y="4"/>
                    <a:pt x="10" y="3"/>
                  </a:cubicBezTo>
                  <a:cubicBezTo>
                    <a:pt x="10" y="3"/>
                    <a:pt x="10" y="3"/>
                    <a:pt x="11" y="3"/>
                  </a:cubicBezTo>
                  <a:cubicBezTo>
                    <a:pt x="11" y="3"/>
                    <a:pt x="12" y="3"/>
                    <a:pt x="12" y="3"/>
                  </a:cubicBezTo>
                  <a:cubicBezTo>
                    <a:pt x="12" y="4"/>
                    <a:pt x="13" y="4"/>
                    <a:pt x="13" y="4"/>
                  </a:cubicBezTo>
                  <a:cubicBezTo>
                    <a:pt x="13" y="4"/>
                    <a:pt x="14" y="4"/>
                    <a:pt x="14" y="3"/>
                  </a:cubicBezTo>
                  <a:cubicBezTo>
                    <a:pt x="14" y="3"/>
                    <a:pt x="15" y="3"/>
                    <a:pt x="15" y="3"/>
                  </a:cubicBezTo>
                  <a:cubicBezTo>
                    <a:pt x="15" y="3"/>
                    <a:pt x="15" y="2"/>
                    <a:pt x="15" y="2"/>
                  </a:cubicBezTo>
                  <a:cubicBezTo>
                    <a:pt x="14" y="2"/>
                    <a:pt x="14" y="2"/>
                    <a:pt x="14" y="2"/>
                  </a:cubicBezTo>
                  <a:cubicBezTo>
                    <a:pt x="13" y="2"/>
                    <a:pt x="13" y="2"/>
                    <a:pt x="12" y="2"/>
                  </a:cubicBezTo>
                  <a:cubicBezTo>
                    <a:pt x="12" y="2"/>
                    <a:pt x="11" y="2"/>
                    <a:pt x="11" y="1"/>
                  </a:cubicBezTo>
                  <a:cubicBezTo>
                    <a:pt x="10" y="1"/>
                    <a:pt x="10" y="1"/>
                    <a:pt x="9" y="1"/>
                  </a:cubicBezTo>
                  <a:cubicBezTo>
                    <a:pt x="9" y="1"/>
                    <a:pt x="8" y="1"/>
                    <a:pt x="8" y="1"/>
                  </a:cubicBezTo>
                  <a:cubicBezTo>
                    <a:pt x="7" y="1"/>
                    <a:pt x="7" y="1"/>
                    <a:pt x="7" y="1"/>
                  </a:cubicBezTo>
                  <a:cubicBezTo>
                    <a:pt x="6" y="1"/>
                    <a:pt x="6" y="0"/>
                    <a:pt x="6" y="1"/>
                  </a:cubicBezTo>
                  <a:cubicBezTo>
                    <a:pt x="6" y="1"/>
                    <a:pt x="6" y="1"/>
                    <a:pt x="6" y="1"/>
                  </a:cubicBezTo>
                  <a:cubicBezTo>
                    <a:pt x="6" y="1"/>
                    <a:pt x="6" y="2"/>
                    <a:pt x="6" y="2"/>
                  </a:cubicBezTo>
                  <a:cubicBezTo>
                    <a:pt x="6" y="2"/>
                    <a:pt x="6" y="2"/>
                    <a:pt x="5" y="1"/>
                  </a:cubicBezTo>
                  <a:cubicBezTo>
                    <a:pt x="5" y="1"/>
                    <a:pt x="5" y="1"/>
                    <a:pt x="5" y="1"/>
                  </a:cubicBezTo>
                  <a:cubicBezTo>
                    <a:pt x="4" y="1"/>
                    <a:pt x="4" y="1"/>
                    <a:pt x="3" y="1"/>
                  </a:cubicBezTo>
                  <a:cubicBezTo>
                    <a:pt x="3" y="1"/>
                    <a:pt x="3" y="1"/>
                    <a:pt x="2" y="0"/>
                  </a:cubicBezTo>
                  <a:cubicBezTo>
                    <a:pt x="2" y="0"/>
                    <a:pt x="1" y="0"/>
                    <a:pt x="1" y="0"/>
                  </a:cubicBezTo>
                  <a:cubicBezTo>
                    <a:pt x="1" y="1"/>
                    <a:pt x="0" y="1"/>
                    <a:pt x="0" y="1"/>
                  </a:cubicBezTo>
                  <a:cubicBezTo>
                    <a:pt x="0" y="1"/>
                    <a:pt x="1"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97" name="Freeform 290"/>
            <p:cNvSpPr>
              <a:spLocks/>
            </p:cNvSpPr>
            <p:nvPr/>
          </p:nvSpPr>
          <p:spPr bwMode="auto">
            <a:xfrm>
              <a:off x="12866698" y="2731300"/>
              <a:ext cx="148188" cy="49670"/>
            </a:xfrm>
            <a:custGeom>
              <a:avLst/>
              <a:gdLst>
                <a:gd name="T0" fmla="*/ 0 w 9"/>
                <a:gd name="T1" fmla="*/ 1 h 3"/>
                <a:gd name="T2" fmla="*/ 1 w 9"/>
                <a:gd name="T3" fmla="*/ 1 h 3"/>
                <a:gd name="T4" fmla="*/ 2 w 9"/>
                <a:gd name="T5" fmla="*/ 1 h 3"/>
                <a:gd name="T6" fmla="*/ 4 w 9"/>
                <a:gd name="T7" fmla="*/ 1 h 3"/>
                <a:gd name="T8" fmla="*/ 5 w 9"/>
                <a:gd name="T9" fmla="*/ 2 h 3"/>
                <a:gd name="T10" fmla="*/ 6 w 9"/>
                <a:gd name="T11" fmla="*/ 2 h 3"/>
                <a:gd name="T12" fmla="*/ 7 w 9"/>
                <a:gd name="T13" fmla="*/ 2 h 3"/>
                <a:gd name="T14" fmla="*/ 9 w 9"/>
                <a:gd name="T15" fmla="*/ 2 h 3"/>
                <a:gd name="T16" fmla="*/ 9 w 9"/>
                <a:gd name="T17" fmla="*/ 1 h 3"/>
                <a:gd name="T18" fmla="*/ 8 w 9"/>
                <a:gd name="T19" fmla="*/ 1 h 3"/>
                <a:gd name="T20" fmla="*/ 7 w 9"/>
                <a:gd name="T21" fmla="*/ 1 h 3"/>
                <a:gd name="T22" fmla="*/ 6 w 9"/>
                <a:gd name="T23" fmla="*/ 1 h 3"/>
                <a:gd name="T24" fmla="*/ 4 w 9"/>
                <a:gd name="T25" fmla="*/ 0 h 3"/>
                <a:gd name="T26" fmla="*/ 3 w 9"/>
                <a:gd name="T27" fmla="*/ 0 h 3"/>
                <a:gd name="T28" fmla="*/ 2 w 9"/>
                <a:gd name="T29" fmla="*/ 0 h 3"/>
                <a:gd name="T30" fmla="*/ 1 w 9"/>
                <a:gd name="T31" fmla="*/ 1 h 3"/>
                <a:gd name="T32" fmla="*/ 0 w 9"/>
                <a:gd name="T33" fmla="*/ 0 h 3"/>
                <a:gd name="T34" fmla="*/ 0 w 9"/>
                <a:gd name="T35" fmla="*/ 0 h 3"/>
                <a:gd name="T36" fmla="*/ 0 w 9"/>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3">
                  <a:moveTo>
                    <a:pt x="0" y="1"/>
                  </a:moveTo>
                  <a:cubicBezTo>
                    <a:pt x="0" y="1"/>
                    <a:pt x="1" y="1"/>
                    <a:pt x="1" y="1"/>
                  </a:cubicBezTo>
                  <a:cubicBezTo>
                    <a:pt x="2" y="1"/>
                    <a:pt x="2" y="1"/>
                    <a:pt x="2" y="1"/>
                  </a:cubicBezTo>
                  <a:cubicBezTo>
                    <a:pt x="3" y="1"/>
                    <a:pt x="3" y="1"/>
                    <a:pt x="4" y="1"/>
                  </a:cubicBezTo>
                  <a:cubicBezTo>
                    <a:pt x="4" y="2"/>
                    <a:pt x="5" y="2"/>
                    <a:pt x="5" y="2"/>
                  </a:cubicBezTo>
                  <a:cubicBezTo>
                    <a:pt x="5" y="2"/>
                    <a:pt x="6" y="2"/>
                    <a:pt x="6" y="2"/>
                  </a:cubicBezTo>
                  <a:cubicBezTo>
                    <a:pt x="7" y="2"/>
                    <a:pt x="7" y="2"/>
                    <a:pt x="7" y="2"/>
                  </a:cubicBezTo>
                  <a:cubicBezTo>
                    <a:pt x="8" y="2"/>
                    <a:pt x="9" y="3"/>
                    <a:pt x="9" y="2"/>
                  </a:cubicBezTo>
                  <a:cubicBezTo>
                    <a:pt x="9" y="2"/>
                    <a:pt x="9" y="1"/>
                    <a:pt x="9" y="1"/>
                  </a:cubicBezTo>
                  <a:cubicBezTo>
                    <a:pt x="9" y="1"/>
                    <a:pt x="8" y="1"/>
                    <a:pt x="8" y="1"/>
                  </a:cubicBezTo>
                  <a:cubicBezTo>
                    <a:pt x="7" y="1"/>
                    <a:pt x="7" y="1"/>
                    <a:pt x="7" y="1"/>
                  </a:cubicBezTo>
                  <a:cubicBezTo>
                    <a:pt x="6" y="1"/>
                    <a:pt x="6" y="1"/>
                    <a:pt x="6" y="1"/>
                  </a:cubicBezTo>
                  <a:cubicBezTo>
                    <a:pt x="5" y="1"/>
                    <a:pt x="5" y="0"/>
                    <a:pt x="4" y="0"/>
                  </a:cubicBezTo>
                  <a:cubicBezTo>
                    <a:pt x="4" y="0"/>
                    <a:pt x="4" y="0"/>
                    <a:pt x="3" y="0"/>
                  </a:cubicBezTo>
                  <a:cubicBezTo>
                    <a:pt x="3" y="0"/>
                    <a:pt x="3" y="0"/>
                    <a:pt x="2" y="0"/>
                  </a:cubicBezTo>
                  <a:cubicBezTo>
                    <a:pt x="2" y="0"/>
                    <a:pt x="2" y="1"/>
                    <a:pt x="1" y="1"/>
                  </a:cubicBezTo>
                  <a:cubicBezTo>
                    <a:pt x="1" y="1"/>
                    <a:pt x="1" y="0"/>
                    <a:pt x="0" y="0"/>
                  </a:cubicBezTo>
                  <a:cubicBezTo>
                    <a:pt x="0" y="0"/>
                    <a:pt x="0" y="0"/>
                    <a:pt x="0" y="0"/>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98" name="Freeform 291"/>
            <p:cNvSpPr>
              <a:spLocks/>
            </p:cNvSpPr>
            <p:nvPr/>
          </p:nvSpPr>
          <p:spPr bwMode="auto">
            <a:xfrm>
              <a:off x="11379966" y="2667438"/>
              <a:ext cx="17006" cy="16557"/>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1"/>
                    <a:pt x="1" y="1"/>
                    <a:pt x="1" y="0"/>
                  </a:cubicBezTo>
                  <a:cubicBezTo>
                    <a:pt x="1"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299" name="Freeform 292"/>
            <p:cNvSpPr>
              <a:spLocks/>
            </p:cNvSpPr>
            <p:nvPr/>
          </p:nvSpPr>
          <p:spPr bwMode="auto">
            <a:xfrm>
              <a:off x="12553319" y="2714743"/>
              <a:ext cx="17006" cy="33113"/>
            </a:xfrm>
            <a:custGeom>
              <a:avLst/>
              <a:gdLst>
                <a:gd name="T0" fmla="*/ 1 w 1"/>
                <a:gd name="T1" fmla="*/ 2 h 2"/>
                <a:gd name="T2" fmla="*/ 1 w 1"/>
                <a:gd name="T3" fmla="*/ 2 h 2"/>
                <a:gd name="T4" fmla="*/ 1 w 1"/>
                <a:gd name="T5" fmla="*/ 1 h 2"/>
                <a:gd name="T6" fmla="*/ 1 w 1"/>
                <a:gd name="T7" fmla="*/ 1 h 2"/>
                <a:gd name="T8" fmla="*/ 1 w 1"/>
                <a:gd name="T9" fmla="*/ 1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2"/>
                  </a:cubicBezTo>
                  <a:cubicBezTo>
                    <a:pt x="1" y="2"/>
                    <a:pt x="1" y="2"/>
                    <a:pt x="1" y="1"/>
                  </a:cubicBezTo>
                  <a:cubicBezTo>
                    <a:pt x="1" y="1"/>
                    <a:pt x="1" y="1"/>
                    <a:pt x="1" y="1"/>
                  </a:cubicBezTo>
                  <a:cubicBezTo>
                    <a:pt x="1" y="1"/>
                    <a:pt x="1" y="1"/>
                    <a:pt x="1" y="1"/>
                  </a:cubicBezTo>
                  <a:cubicBezTo>
                    <a:pt x="0" y="1"/>
                    <a:pt x="0" y="0"/>
                    <a:pt x="0" y="1"/>
                  </a:cubicBezTo>
                  <a:cubicBezTo>
                    <a:pt x="0" y="1"/>
                    <a:pt x="0" y="1"/>
                    <a:pt x="0" y="1"/>
                  </a:cubicBezTo>
                  <a:cubicBezTo>
                    <a:pt x="0" y="1"/>
                    <a:pt x="0"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00" name="Freeform 293"/>
            <p:cNvSpPr>
              <a:spLocks/>
            </p:cNvSpPr>
            <p:nvPr/>
          </p:nvSpPr>
          <p:spPr bwMode="auto">
            <a:xfrm>
              <a:off x="12767097" y="2780969"/>
              <a:ext cx="34010" cy="14191"/>
            </a:xfrm>
            <a:custGeom>
              <a:avLst/>
              <a:gdLst>
                <a:gd name="T0" fmla="*/ 0 w 2"/>
                <a:gd name="T1" fmla="*/ 0 h 1"/>
                <a:gd name="T2" fmla="*/ 0 w 2"/>
                <a:gd name="T3" fmla="*/ 1 h 1"/>
                <a:gd name="T4" fmla="*/ 1 w 2"/>
                <a:gd name="T5" fmla="*/ 1 h 1"/>
                <a:gd name="T6" fmla="*/ 2 w 2"/>
                <a:gd name="T7" fmla="*/ 1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1"/>
                  </a:cubicBezTo>
                  <a:cubicBezTo>
                    <a:pt x="1" y="1"/>
                    <a:pt x="1" y="1"/>
                    <a:pt x="1" y="1"/>
                  </a:cubicBezTo>
                  <a:cubicBezTo>
                    <a:pt x="1" y="1"/>
                    <a:pt x="2" y="1"/>
                    <a:pt x="2" y="1"/>
                  </a:cubicBezTo>
                  <a:cubicBezTo>
                    <a:pt x="2" y="0"/>
                    <a:pt x="1" y="0"/>
                    <a:pt x="1" y="0"/>
                  </a:cubicBezTo>
                  <a:cubicBezTo>
                    <a:pt x="1"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01" name="Freeform 294"/>
            <p:cNvSpPr>
              <a:spLocks/>
            </p:cNvSpPr>
            <p:nvPr/>
          </p:nvSpPr>
          <p:spPr bwMode="auto">
            <a:xfrm>
              <a:off x="12801108" y="2795160"/>
              <a:ext cx="114178" cy="33113"/>
            </a:xfrm>
            <a:custGeom>
              <a:avLst/>
              <a:gdLst>
                <a:gd name="T0" fmla="*/ 1 w 7"/>
                <a:gd name="T1" fmla="*/ 0 h 2"/>
                <a:gd name="T2" fmla="*/ 1 w 7"/>
                <a:gd name="T3" fmla="*/ 0 h 2"/>
                <a:gd name="T4" fmla="*/ 0 w 7"/>
                <a:gd name="T5" fmla="*/ 1 h 2"/>
                <a:gd name="T6" fmla="*/ 1 w 7"/>
                <a:gd name="T7" fmla="*/ 1 h 2"/>
                <a:gd name="T8" fmla="*/ 2 w 7"/>
                <a:gd name="T9" fmla="*/ 1 h 2"/>
                <a:gd name="T10" fmla="*/ 3 w 7"/>
                <a:gd name="T11" fmla="*/ 1 h 2"/>
                <a:gd name="T12" fmla="*/ 4 w 7"/>
                <a:gd name="T13" fmla="*/ 1 h 2"/>
                <a:gd name="T14" fmla="*/ 5 w 7"/>
                <a:gd name="T15" fmla="*/ 2 h 2"/>
                <a:gd name="T16" fmla="*/ 7 w 7"/>
                <a:gd name="T17" fmla="*/ 1 h 2"/>
                <a:gd name="T18" fmla="*/ 6 w 7"/>
                <a:gd name="T19" fmla="*/ 1 h 2"/>
                <a:gd name="T20" fmla="*/ 5 w 7"/>
                <a:gd name="T21" fmla="*/ 1 h 2"/>
                <a:gd name="T22" fmla="*/ 3 w 7"/>
                <a:gd name="T23" fmla="*/ 0 h 2"/>
                <a:gd name="T24" fmla="*/ 2 w 7"/>
                <a:gd name="T25" fmla="*/ 0 h 2"/>
                <a:gd name="T26" fmla="*/ 1 w 7"/>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
                  <a:moveTo>
                    <a:pt x="1" y="0"/>
                  </a:moveTo>
                  <a:cubicBezTo>
                    <a:pt x="1" y="0"/>
                    <a:pt x="1" y="0"/>
                    <a:pt x="1" y="0"/>
                  </a:cubicBezTo>
                  <a:cubicBezTo>
                    <a:pt x="0" y="0"/>
                    <a:pt x="0" y="1"/>
                    <a:pt x="0" y="1"/>
                  </a:cubicBezTo>
                  <a:cubicBezTo>
                    <a:pt x="0" y="1"/>
                    <a:pt x="1" y="1"/>
                    <a:pt x="1" y="1"/>
                  </a:cubicBezTo>
                  <a:cubicBezTo>
                    <a:pt x="1" y="1"/>
                    <a:pt x="1" y="1"/>
                    <a:pt x="2" y="1"/>
                  </a:cubicBezTo>
                  <a:cubicBezTo>
                    <a:pt x="2" y="1"/>
                    <a:pt x="3" y="1"/>
                    <a:pt x="3" y="1"/>
                  </a:cubicBezTo>
                  <a:cubicBezTo>
                    <a:pt x="3" y="1"/>
                    <a:pt x="4" y="1"/>
                    <a:pt x="4" y="1"/>
                  </a:cubicBezTo>
                  <a:cubicBezTo>
                    <a:pt x="4" y="2"/>
                    <a:pt x="5" y="2"/>
                    <a:pt x="5" y="2"/>
                  </a:cubicBezTo>
                  <a:cubicBezTo>
                    <a:pt x="6" y="2"/>
                    <a:pt x="7" y="2"/>
                    <a:pt x="7" y="1"/>
                  </a:cubicBezTo>
                  <a:cubicBezTo>
                    <a:pt x="7" y="1"/>
                    <a:pt x="6" y="1"/>
                    <a:pt x="6" y="1"/>
                  </a:cubicBezTo>
                  <a:cubicBezTo>
                    <a:pt x="6" y="1"/>
                    <a:pt x="5" y="1"/>
                    <a:pt x="5" y="1"/>
                  </a:cubicBezTo>
                  <a:cubicBezTo>
                    <a:pt x="4" y="1"/>
                    <a:pt x="4" y="0"/>
                    <a:pt x="3" y="0"/>
                  </a:cubicBezTo>
                  <a:cubicBezTo>
                    <a:pt x="3" y="0"/>
                    <a:pt x="3" y="0"/>
                    <a:pt x="2" y="0"/>
                  </a:cubicBezTo>
                  <a:cubicBezTo>
                    <a:pt x="2" y="0"/>
                    <a:pt x="2"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02" name="Freeform 295"/>
            <p:cNvSpPr>
              <a:spLocks/>
            </p:cNvSpPr>
            <p:nvPr/>
          </p:nvSpPr>
          <p:spPr bwMode="auto">
            <a:xfrm>
              <a:off x="13874858" y="2941803"/>
              <a:ext cx="17006" cy="14191"/>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03" name="Freeform 296"/>
            <p:cNvSpPr>
              <a:spLocks/>
            </p:cNvSpPr>
            <p:nvPr/>
          </p:nvSpPr>
          <p:spPr bwMode="auto">
            <a:xfrm>
              <a:off x="14567208" y="3552028"/>
              <a:ext cx="34010" cy="49670"/>
            </a:xfrm>
            <a:custGeom>
              <a:avLst/>
              <a:gdLst>
                <a:gd name="T0" fmla="*/ 0 w 2"/>
                <a:gd name="T1" fmla="*/ 1 h 3"/>
                <a:gd name="T2" fmla="*/ 1 w 2"/>
                <a:gd name="T3" fmla="*/ 1 h 3"/>
                <a:gd name="T4" fmla="*/ 1 w 2"/>
                <a:gd name="T5" fmla="*/ 2 h 3"/>
                <a:gd name="T6" fmla="*/ 2 w 2"/>
                <a:gd name="T7" fmla="*/ 2 h 3"/>
                <a:gd name="T8" fmla="*/ 2 w 2"/>
                <a:gd name="T9" fmla="*/ 1 h 3"/>
                <a:gd name="T10" fmla="*/ 1 w 2"/>
                <a:gd name="T11" fmla="*/ 1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0" y="1"/>
                    <a:pt x="0" y="1"/>
                    <a:pt x="1" y="1"/>
                  </a:cubicBezTo>
                  <a:cubicBezTo>
                    <a:pt x="1" y="2"/>
                    <a:pt x="1" y="2"/>
                    <a:pt x="1" y="2"/>
                  </a:cubicBezTo>
                  <a:cubicBezTo>
                    <a:pt x="2" y="2"/>
                    <a:pt x="2" y="3"/>
                    <a:pt x="2" y="2"/>
                  </a:cubicBezTo>
                  <a:cubicBezTo>
                    <a:pt x="2" y="2"/>
                    <a:pt x="2" y="2"/>
                    <a:pt x="2" y="1"/>
                  </a:cubicBezTo>
                  <a:cubicBezTo>
                    <a:pt x="2" y="1"/>
                    <a:pt x="1" y="1"/>
                    <a:pt x="1" y="1"/>
                  </a:cubicBezTo>
                  <a:cubicBezTo>
                    <a:pt x="1" y="1"/>
                    <a:pt x="1" y="0"/>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04" name="Freeform 297"/>
            <p:cNvSpPr>
              <a:spLocks/>
            </p:cNvSpPr>
            <p:nvPr/>
          </p:nvSpPr>
          <p:spPr bwMode="auto">
            <a:xfrm>
              <a:off x="14635229" y="3568585"/>
              <a:ext cx="31582" cy="33113"/>
            </a:xfrm>
            <a:custGeom>
              <a:avLst/>
              <a:gdLst>
                <a:gd name="T0" fmla="*/ 0 w 2"/>
                <a:gd name="T1" fmla="*/ 0 h 2"/>
                <a:gd name="T2" fmla="*/ 0 w 2"/>
                <a:gd name="T3" fmla="*/ 1 h 2"/>
                <a:gd name="T4" fmla="*/ 1 w 2"/>
                <a:gd name="T5" fmla="*/ 1 h 2"/>
                <a:gd name="T6" fmla="*/ 1 w 2"/>
                <a:gd name="T7" fmla="*/ 1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1"/>
                    <a:pt x="0" y="1"/>
                  </a:cubicBezTo>
                  <a:cubicBezTo>
                    <a:pt x="1" y="1"/>
                    <a:pt x="1" y="1"/>
                    <a:pt x="1" y="1"/>
                  </a:cubicBezTo>
                  <a:cubicBezTo>
                    <a:pt x="1" y="1"/>
                    <a:pt x="1" y="1"/>
                    <a:pt x="1" y="1"/>
                  </a:cubicBezTo>
                  <a:cubicBezTo>
                    <a:pt x="1" y="2"/>
                    <a:pt x="1" y="2"/>
                    <a:pt x="2" y="2"/>
                  </a:cubicBezTo>
                  <a:cubicBezTo>
                    <a:pt x="2" y="2"/>
                    <a:pt x="1" y="1"/>
                    <a:pt x="1" y="1"/>
                  </a:cubicBezTo>
                  <a:cubicBezTo>
                    <a:pt x="1" y="0"/>
                    <a:pt x="1"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05" name="Freeform 298"/>
            <p:cNvSpPr>
              <a:spLocks/>
            </p:cNvSpPr>
            <p:nvPr/>
          </p:nvSpPr>
          <p:spPr bwMode="auto">
            <a:xfrm>
              <a:off x="14897593" y="3665558"/>
              <a:ext cx="51016" cy="16557"/>
            </a:xfrm>
            <a:custGeom>
              <a:avLst/>
              <a:gdLst>
                <a:gd name="T0" fmla="*/ 1 w 3"/>
                <a:gd name="T1" fmla="*/ 1 h 1"/>
                <a:gd name="T2" fmla="*/ 2 w 3"/>
                <a:gd name="T3" fmla="*/ 1 h 1"/>
                <a:gd name="T4" fmla="*/ 2 w 3"/>
                <a:gd name="T5" fmla="*/ 1 h 1"/>
                <a:gd name="T6" fmla="*/ 3 w 3"/>
                <a:gd name="T7" fmla="*/ 0 h 1"/>
                <a:gd name="T8" fmla="*/ 2 w 3"/>
                <a:gd name="T9" fmla="*/ 0 h 1"/>
                <a:gd name="T10" fmla="*/ 1 w 3"/>
                <a:gd name="T11" fmla="*/ 0 h 1"/>
                <a:gd name="T12" fmla="*/ 1 w 3"/>
                <a:gd name="T13" fmla="*/ 0 h 1"/>
                <a:gd name="T14" fmla="*/ 1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1"/>
                  </a:moveTo>
                  <a:cubicBezTo>
                    <a:pt x="1" y="1"/>
                    <a:pt x="2" y="1"/>
                    <a:pt x="2" y="1"/>
                  </a:cubicBezTo>
                  <a:cubicBezTo>
                    <a:pt x="2" y="1"/>
                    <a:pt x="2" y="1"/>
                    <a:pt x="2" y="1"/>
                  </a:cubicBezTo>
                  <a:cubicBezTo>
                    <a:pt x="2" y="0"/>
                    <a:pt x="3" y="0"/>
                    <a:pt x="3" y="0"/>
                  </a:cubicBezTo>
                  <a:cubicBezTo>
                    <a:pt x="3" y="0"/>
                    <a:pt x="2" y="0"/>
                    <a:pt x="2" y="0"/>
                  </a:cubicBezTo>
                  <a:cubicBezTo>
                    <a:pt x="2" y="0"/>
                    <a:pt x="1" y="0"/>
                    <a:pt x="1" y="0"/>
                  </a:cubicBezTo>
                  <a:cubicBezTo>
                    <a:pt x="1" y="0"/>
                    <a:pt x="1" y="0"/>
                    <a:pt x="1" y="0"/>
                  </a:cubicBezTo>
                  <a:cubicBezTo>
                    <a:pt x="0" y="0"/>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06" name="Freeform 299"/>
            <p:cNvSpPr>
              <a:spLocks/>
            </p:cNvSpPr>
            <p:nvPr/>
          </p:nvSpPr>
          <p:spPr bwMode="auto">
            <a:xfrm>
              <a:off x="14965613" y="3682115"/>
              <a:ext cx="14576" cy="16557"/>
            </a:xfrm>
            <a:custGeom>
              <a:avLst/>
              <a:gdLst>
                <a:gd name="T0" fmla="*/ 1 w 1"/>
                <a:gd name="T1" fmla="*/ 1 h 1"/>
                <a:gd name="T2" fmla="*/ 1 w 1"/>
                <a:gd name="T3" fmla="*/ 0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0"/>
                    <a:pt x="0" y="0"/>
                  </a:cubicBezTo>
                  <a:cubicBezTo>
                    <a:pt x="0" y="1"/>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07" name="Freeform 300"/>
            <p:cNvSpPr>
              <a:spLocks/>
            </p:cNvSpPr>
            <p:nvPr/>
          </p:nvSpPr>
          <p:spPr bwMode="auto">
            <a:xfrm>
              <a:off x="15130806" y="3698671"/>
              <a:ext cx="14576" cy="16557"/>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1"/>
                    <a:pt x="0" y="1"/>
                  </a:cubicBezTo>
                  <a:cubicBezTo>
                    <a:pt x="0" y="1"/>
                    <a:pt x="0"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08" name="Freeform 301"/>
            <p:cNvSpPr>
              <a:spLocks/>
            </p:cNvSpPr>
            <p:nvPr/>
          </p:nvSpPr>
          <p:spPr bwMode="auto">
            <a:xfrm>
              <a:off x="14387440" y="3745975"/>
              <a:ext cx="14576" cy="16557"/>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0" y="1"/>
                  </a:cubicBezTo>
                  <a:cubicBezTo>
                    <a:pt x="0" y="0"/>
                    <a:pt x="1" y="0"/>
                    <a:pt x="1" y="0"/>
                  </a:cubicBezTo>
                  <a:cubicBezTo>
                    <a:pt x="1"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09" name="Freeform 302"/>
            <p:cNvSpPr>
              <a:spLocks/>
            </p:cNvSpPr>
            <p:nvPr/>
          </p:nvSpPr>
          <p:spPr bwMode="auto">
            <a:xfrm>
              <a:off x="14387440" y="3762532"/>
              <a:ext cx="48586" cy="33113"/>
            </a:xfrm>
            <a:custGeom>
              <a:avLst/>
              <a:gdLst>
                <a:gd name="T0" fmla="*/ 2 w 3"/>
                <a:gd name="T1" fmla="*/ 1 h 2"/>
                <a:gd name="T2" fmla="*/ 2 w 3"/>
                <a:gd name="T3" fmla="*/ 0 h 2"/>
                <a:gd name="T4" fmla="*/ 2 w 3"/>
                <a:gd name="T5" fmla="*/ 0 h 2"/>
                <a:gd name="T6" fmla="*/ 1 w 3"/>
                <a:gd name="T7" fmla="*/ 0 h 2"/>
                <a:gd name="T8" fmla="*/ 1 w 3"/>
                <a:gd name="T9" fmla="*/ 1 h 2"/>
                <a:gd name="T10" fmla="*/ 1 w 3"/>
                <a:gd name="T11" fmla="*/ 2 h 2"/>
                <a:gd name="T12" fmla="*/ 1 w 3"/>
                <a:gd name="T13" fmla="*/ 2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3" y="1"/>
                    <a:pt x="2" y="1"/>
                    <a:pt x="2" y="0"/>
                  </a:cubicBezTo>
                  <a:cubicBezTo>
                    <a:pt x="2" y="0"/>
                    <a:pt x="2" y="0"/>
                    <a:pt x="2" y="0"/>
                  </a:cubicBezTo>
                  <a:cubicBezTo>
                    <a:pt x="1" y="0"/>
                    <a:pt x="1" y="0"/>
                    <a:pt x="1" y="0"/>
                  </a:cubicBezTo>
                  <a:cubicBezTo>
                    <a:pt x="1" y="0"/>
                    <a:pt x="1" y="1"/>
                    <a:pt x="1" y="1"/>
                  </a:cubicBezTo>
                  <a:cubicBezTo>
                    <a:pt x="1" y="1"/>
                    <a:pt x="0" y="2"/>
                    <a:pt x="1" y="2"/>
                  </a:cubicBezTo>
                  <a:cubicBezTo>
                    <a:pt x="1" y="2"/>
                    <a:pt x="1" y="2"/>
                    <a:pt x="1" y="2"/>
                  </a:cubicBezTo>
                  <a:cubicBezTo>
                    <a:pt x="2" y="1"/>
                    <a:pt x="2" y="2"/>
                    <a:pt x="2"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10" name="Freeform 303"/>
            <p:cNvSpPr>
              <a:spLocks/>
            </p:cNvSpPr>
            <p:nvPr/>
          </p:nvSpPr>
          <p:spPr bwMode="auto">
            <a:xfrm>
              <a:off x="14402016" y="3809837"/>
              <a:ext cx="17006" cy="16557"/>
            </a:xfrm>
            <a:custGeom>
              <a:avLst/>
              <a:gdLst>
                <a:gd name="T0" fmla="*/ 0 w 1"/>
                <a:gd name="T1" fmla="*/ 0 h 1"/>
                <a:gd name="T2" fmla="*/ 0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0"/>
                    <a:pt x="1" y="0"/>
                    <a:pt x="1" y="0"/>
                  </a:cubicBezTo>
                  <a:cubicBezTo>
                    <a:pt x="1" y="1"/>
                    <a:pt x="1" y="0"/>
                    <a:pt x="1" y="0"/>
                  </a:cubicBezTo>
                  <a:cubicBezTo>
                    <a:pt x="1" y="0"/>
                    <a:pt x="1"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11" name="Freeform 305"/>
            <p:cNvSpPr>
              <a:spLocks/>
            </p:cNvSpPr>
            <p:nvPr/>
          </p:nvSpPr>
          <p:spPr bwMode="auto">
            <a:xfrm>
              <a:off x="10502989" y="42947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12" name="Freeform 306"/>
            <p:cNvSpPr>
              <a:spLocks/>
            </p:cNvSpPr>
            <p:nvPr/>
          </p:nvSpPr>
          <p:spPr bwMode="auto">
            <a:xfrm>
              <a:off x="10405817" y="419773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13" name="Freeform 307"/>
            <p:cNvSpPr>
              <a:spLocks/>
            </p:cNvSpPr>
            <p:nvPr/>
          </p:nvSpPr>
          <p:spPr bwMode="auto">
            <a:xfrm>
              <a:off x="12006726" y="3682115"/>
              <a:ext cx="1207363" cy="499060"/>
            </a:xfrm>
            <a:custGeom>
              <a:avLst/>
              <a:gdLst>
                <a:gd name="T0" fmla="*/ 58 w 73"/>
                <a:gd name="T1" fmla="*/ 27 h 31"/>
                <a:gd name="T2" fmla="*/ 59 w 73"/>
                <a:gd name="T3" fmla="*/ 25 h 31"/>
                <a:gd name="T4" fmla="*/ 58 w 73"/>
                <a:gd name="T5" fmla="*/ 23 h 31"/>
                <a:gd name="T6" fmla="*/ 57 w 73"/>
                <a:gd name="T7" fmla="*/ 21 h 31"/>
                <a:gd name="T8" fmla="*/ 60 w 73"/>
                <a:gd name="T9" fmla="*/ 21 h 31"/>
                <a:gd name="T10" fmla="*/ 62 w 73"/>
                <a:gd name="T11" fmla="*/ 21 h 31"/>
                <a:gd name="T12" fmla="*/ 64 w 73"/>
                <a:gd name="T13" fmla="*/ 20 h 31"/>
                <a:gd name="T14" fmla="*/ 66 w 73"/>
                <a:gd name="T15" fmla="*/ 17 h 31"/>
                <a:gd name="T16" fmla="*/ 69 w 73"/>
                <a:gd name="T17" fmla="*/ 16 h 31"/>
                <a:gd name="T18" fmla="*/ 71 w 73"/>
                <a:gd name="T19" fmla="*/ 16 h 31"/>
                <a:gd name="T20" fmla="*/ 73 w 73"/>
                <a:gd name="T21" fmla="*/ 17 h 31"/>
                <a:gd name="T22" fmla="*/ 72 w 73"/>
                <a:gd name="T23" fmla="*/ 15 h 31"/>
                <a:gd name="T24" fmla="*/ 69 w 73"/>
                <a:gd name="T25" fmla="*/ 13 h 31"/>
                <a:gd name="T26" fmla="*/ 66 w 73"/>
                <a:gd name="T27" fmla="*/ 13 h 31"/>
                <a:gd name="T28" fmla="*/ 64 w 73"/>
                <a:gd name="T29" fmla="*/ 13 h 31"/>
                <a:gd name="T30" fmla="*/ 61 w 73"/>
                <a:gd name="T31" fmla="*/ 12 h 31"/>
                <a:gd name="T32" fmla="*/ 61 w 73"/>
                <a:gd name="T33" fmla="*/ 8 h 31"/>
                <a:gd name="T34" fmla="*/ 59 w 73"/>
                <a:gd name="T35" fmla="*/ 7 h 31"/>
                <a:gd name="T36" fmla="*/ 55 w 73"/>
                <a:gd name="T37" fmla="*/ 6 h 31"/>
                <a:gd name="T38" fmla="*/ 49 w 73"/>
                <a:gd name="T39" fmla="*/ 8 h 31"/>
                <a:gd name="T40" fmla="*/ 43 w 73"/>
                <a:gd name="T41" fmla="*/ 8 h 31"/>
                <a:gd name="T42" fmla="*/ 40 w 73"/>
                <a:gd name="T43" fmla="*/ 7 h 31"/>
                <a:gd name="T44" fmla="*/ 36 w 73"/>
                <a:gd name="T45" fmla="*/ 5 h 31"/>
                <a:gd name="T46" fmla="*/ 30 w 73"/>
                <a:gd name="T47" fmla="*/ 6 h 31"/>
                <a:gd name="T48" fmla="*/ 28 w 73"/>
                <a:gd name="T49" fmla="*/ 5 h 31"/>
                <a:gd name="T50" fmla="*/ 24 w 73"/>
                <a:gd name="T51" fmla="*/ 3 h 31"/>
                <a:gd name="T52" fmla="*/ 20 w 73"/>
                <a:gd name="T53" fmla="*/ 1 h 31"/>
                <a:gd name="T54" fmla="*/ 17 w 73"/>
                <a:gd name="T55" fmla="*/ 2 h 31"/>
                <a:gd name="T56" fmla="*/ 19 w 73"/>
                <a:gd name="T57" fmla="*/ 5 h 31"/>
                <a:gd name="T58" fmla="*/ 18 w 73"/>
                <a:gd name="T59" fmla="*/ 7 h 31"/>
                <a:gd name="T60" fmla="*/ 14 w 73"/>
                <a:gd name="T61" fmla="*/ 6 h 31"/>
                <a:gd name="T62" fmla="*/ 10 w 73"/>
                <a:gd name="T63" fmla="*/ 5 h 31"/>
                <a:gd name="T64" fmla="*/ 7 w 73"/>
                <a:gd name="T65" fmla="*/ 4 h 31"/>
                <a:gd name="T66" fmla="*/ 6 w 73"/>
                <a:gd name="T67" fmla="*/ 4 h 31"/>
                <a:gd name="T68" fmla="*/ 2 w 73"/>
                <a:gd name="T69" fmla="*/ 6 h 31"/>
                <a:gd name="T70" fmla="*/ 0 w 73"/>
                <a:gd name="T71" fmla="*/ 8 h 31"/>
                <a:gd name="T72" fmla="*/ 2 w 73"/>
                <a:gd name="T73" fmla="*/ 11 h 31"/>
                <a:gd name="T74" fmla="*/ 5 w 73"/>
                <a:gd name="T75" fmla="*/ 13 h 31"/>
                <a:gd name="T76" fmla="*/ 8 w 73"/>
                <a:gd name="T77" fmla="*/ 16 h 31"/>
                <a:gd name="T78" fmla="*/ 9 w 73"/>
                <a:gd name="T79" fmla="*/ 18 h 31"/>
                <a:gd name="T80" fmla="*/ 14 w 73"/>
                <a:gd name="T81" fmla="*/ 19 h 31"/>
                <a:gd name="T82" fmla="*/ 18 w 73"/>
                <a:gd name="T83" fmla="*/ 21 h 31"/>
                <a:gd name="T84" fmla="*/ 22 w 73"/>
                <a:gd name="T85" fmla="*/ 24 h 31"/>
                <a:gd name="T86" fmla="*/ 25 w 73"/>
                <a:gd name="T87" fmla="*/ 27 h 31"/>
                <a:gd name="T88" fmla="*/ 31 w 73"/>
                <a:gd name="T89" fmla="*/ 28 h 31"/>
                <a:gd name="T90" fmla="*/ 36 w 73"/>
                <a:gd name="T91" fmla="*/ 28 h 31"/>
                <a:gd name="T92" fmla="*/ 40 w 73"/>
                <a:gd name="T93" fmla="*/ 29 h 31"/>
                <a:gd name="T94" fmla="*/ 43 w 73"/>
                <a:gd name="T95" fmla="*/ 30 h 31"/>
                <a:gd name="T96" fmla="*/ 46 w 73"/>
                <a:gd name="T97" fmla="*/ 30 h 31"/>
                <a:gd name="T98" fmla="*/ 48 w 73"/>
                <a:gd name="T99" fmla="*/ 30 h 31"/>
                <a:gd name="T100" fmla="*/ 51 w 73"/>
                <a:gd name="T101" fmla="*/ 29 h 31"/>
                <a:gd name="T102" fmla="*/ 55 w 73"/>
                <a:gd name="T10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 h="31">
                  <a:moveTo>
                    <a:pt x="56" y="29"/>
                  </a:moveTo>
                  <a:cubicBezTo>
                    <a:pt x="57" y="28"/>
                    <a:pt x="57" y="28"/>
                    <a:pt x="57" y="28"/>
                  </a:cubicBezTo>
                  <a:cubicBezTo>
                    <a:pt x="57" y="27"/>
                    <a:pt x="57" y="27"/>
                    <a:pt x="58" y="27"/>
                  </a:cubicBezTo>
                  <a:cubicBezTo>
                    <a:pt x="58" y="27"/>
                    <a:pt x="58" y="26"/>
                    <a:pt x="58" y="26"/>
                  </a:cubicBezTo>
                  <a:cubicBezTo>
                    <a:pt x="58" y="26"/>
                    <a:pt x="58" y="26"/>
                    <a:pt x="58" y="26"/>
                  </a:cubicBezTo>
                  <a:cubicBezTo>
                    <a:pt x="59" y="25"/>
                    <a:pt x="59" y="25"/>
                    <a:pt x="59" y="25"/>
                  </a:cubicBezTo>
                  <a:cubicBezTo>
                    <a:pt x="60" y="25"/>
                    <a:pt x="60" y="25"/>
                    <a:pt x="60" y="24"/>
                  </a:cubicBezTo>
                  <a:cubicBezTo>
                    <a:pt x="60" y="24"/>
                    <a:pt x="59" y="24"/>
                    <a:pt x="59" y="24"/>
                  </a:cubicBezTo>
                  <a:cubicBezTo>
                    <a:pt x="59" y="23"/>
                    <a:pt x="59" y="23"/>
                    <a:pt x="58" y="23"/>
                  </a:cubicBezTo>
                  <a:cubicBezTo>
                    <a:pt x="58" y="23"/>
                    <a:pt x="58" y="23"/>
                    <a:pt x="57" y="23"/>
                  </a:cubicBezTo>
                  <a:cubicBezTo>
                    <a:pt x="57" y="22"/>
                    <a:pt x="57" y="22"/>
                    <a:pt x="57" y="22"/>
                  </a:cubicBezTo>
                  <a:cubicBezTo>
                    <a:pt x="57" y="22"/>
                    <a:pt x="57" y="21"/>
                    <a:pt x="57" y="21"/>
                  </a:cubicBezTo>
                  <a:cubicBezTo>
                    <a:pt x="57" y="21"/>
                    <a:pt x="58" y="21"/>
                    <a:pt x="58" y="21"/>
                  </a:cubicBezTo>
                  <a:cubicBezTo>
                    <a:pt x="59" y="20"/>
                    <a:pt x="59" y="20"/>
                    <a:pt x="59" y="21"/>
                  </a:cubicBezTo>
                  <a:cubicBezTo>
                    <a:pt x="60" y="21"/>
                    <a:pt x="60" y="21"/>
                    <a:pt x="60" y="21"/>
                  </a:cubicBezTo>
                  <a:cubicBezTo>
                    <a:pt x="60" y="21"/>
                    <a:pt x="61" y="21"/>
                    <a:pt x="61" y="22"/>
                  </a:cubicBezTo>
                  <a:cubicBezTo>
                    <a:pt x="61" y="22"/>
                    <a:pt x="61" y="22"/>
                    <a:pt x="62" y="22"/>
                  </a:cubicBezTo>
                  <a:cubicBezTo>
                    <a:pt x="62" y="22"/>
                    <a:pt x="62" y="21"/>
                    <a:pt x="62" y="21"/>
                  </a:cubicBezTo>
                  <a:cubicBezTo>
                    <a:pt x="63" y="21"/>
                    <a:pt x="63" y="21"/>
                    <a:pt x="63" y="20"/>
                  </a:cubicBezTo>
                  <a:cubicBezTo>
                    <a:pt x="63" y="20"/>
                    <a:pt x="63" y="20"/>
                    <a:pt x="63" y="20"/>
                  </a:cubicBezTo>
                  <a:cubicBezTo>
                    <a:pt x="64" y="19"/>
                    <a:pt x="64" y="20"/>
                    <a:pt x="64" y="20"/>
                  </a:cubicBezTo>
                  <a:cubicBezTo>
                    <a:pt x="65" y="20"/>
                    <a:pt x="65" y="20"/>
                    <a:pt x="66" y="19"/>
                  </a:cubicBezTo>
                  <a:cubicBezTo>
                    <a:pt x="66" y="19"/>
                    <a:pt x="66" y="19"/>
                    <a:pt x="66" y="18"/>
                  </a:cubicBezTo>
                  <a:cubicBezTo>
                    <a:pt x="66" y="18"/>
                    <a:pt x="66" y="18"/>
                    <a:pt x="66" y="17"/>
                  </a:cubicBezTo>
                  <a:cubicBezTo>
                    <a:pt x="67" y="17"/>
                    <a:pt x="67" y="17"/>
                    <a:pt x="67" y="17"/>
                  </a:cubicBezTo>
                  <a:cubicBezTo>
                    <a:pt x="68" y="17"/>
                    <a:pt x="68" y="17"/>
                    <a:pt x="68" y="16"/>
                  </a:cubicBezTo>
                  <a:cubicBezTo>
                    <a:pt x="69" y="16"/>
                    <a:pt x="69" y="16"/>
                    <a:pt x="69" y="16"/>
                  </a:cubicBezTo>
                  <a:cubicBezTo>
                    <a:pt x="69" y="16"/>
                    <a:pt x="69" y="16"/>
                    <a:pt x="69" y="16"/>
                  </a:cubicBezTo>
                  <a:cubicBezTo>
                    <a:pt x="70" y="16"/>
                    <a:pt x="70" y="16"/>
                    <a:pt x="70" y="16"/>
                  </a:cubicBezTo>
                  <a:cubicBezTo>
                    <a:pt x="70" y="16"/>
                    <a:pt x="70" y="16"/>
                    <a:pt x="71" y="16"/>
                  </a:cubicBezTo>
                  <a:cubicBezTo>
                    <a:pt x="71" y="16"/>
                    <a:pt x="71" y="16"/>
                    <a:pt x="72" y="17"/>
                  </a:cubicBezTo>
                  <a:cubicBezTo>
                    <a:pt x="72" y="17"/>
                    <a:pt x="73" y="18"/>
                    <a:pt x="73" y="17"/>
                  </a:cubicBezTo>
                  <a:cubicBezTo>
                    <a:pt x="73" y="17"/>
                    <a:pt x="73" y="17"/>
                    <a:pt x="73" y="17"/>
                  </a:cubicBezTo>
                  <a:cubicBezTo>
                    <a:pt x="73" y="16"/>
                    <a:pt x="73" y="16"/>
                    <a:pt x="72" y="16"/>
                  </a:cubicBezTo>
                  <a:cubicBezTo>
                    <a:pt x="72" y="16"/>
                    <a:pt x="72" y="16"/>
                    <a:pt x="72" y="16"/>
                  </a:cubicBezTo>
                  <a:cubicBezTo>
                    <a:pt x="72" y="15"/>
                    <a:pt x="72" y="15"/>
                    <a:pt x="72" y="15"/>
                  </a:cubicBezTo>
                  <a:cubicBezTo>
                    <a:pt x="72" y="14"/>
                    <a:pt x="72" y="14"/>
                    <a:pt x="71" y="14"/>
                  </a:cubicBezTo>
                  <a:cubicBezTo>
                    <a:pt x="71" y="14"/>
                    <a:pt x="70" y="14"/>
                    <a:pt x="70" y="14"/>
                  </a:cubicBezTo>
                  <a:cubicBezTo>
                    <a:pt x="69" y="14"/>
                    <a:pt x="69" y="13"/>
                    <a:pt x="69" y="13"/>
                  </a:cubicBezTo>
                  <a:cubicBezTo>
                    <a:pt x="68" y="13"/>
                    <a:pt x="68" y="13"/>
                    <a:pt x="68" y="12"/>
                  </a:cubicBezTo>
                  <a:cubicBezTo>
                    <a:pt x="67" y="12"/>
                    <a:pt x="67" y="12"/>
                    <a:pt x="67" y="12"/>
                  </a:cubicBezTo>
                  <a:cubicBezTo>
                    <a:pt x="67" y="13"/>
                    <a:pt x="67" y="13"/>
                    <a:pt x="66" y="13"/>
                  </a:cubicBezTo>
                  <a:cubicBezTo>
                    <a:pt x="66" y="13"/>
                    <a:pt x="66" y="13"/>
                    <a:pt x="66" y="13"/>
                  </a:cubicBezTo>
                  <a:cubicBezTo>
                    <a:pt x="65" y="13"/>
                    <a:pt x="65" y="13"/>
                    <a:pt x="64" y="13"/>
                  </a:cubicBezTo>
                  <a:cubicBezTo>
                    <a:pt x="64" y="13"/>
                    <a:pt x="64" y="13"/>
                    <a:pt x="64" y="13"/>
                  </a:cubicBezTo>
                  <a:cubicBezTo>
                    <a:pt x="63" y="13"/>
                    <a:pt x="63" y="13"/>
                    <a:pt x="63" y="13"/>
                  </a:cubicBezTo>
                  <a:cubicBezTo>
                    <a:pt x="63" y="13"/>
                    <a:pt x="63" y="13"/>
                    <a:pt x="62" y="13"/>
                  </a:cubicBezTo>
                  <a:cubicBezTo>
                    <a:pt x="62" y="13"/>
                    <a:pt x="61" y="13"/>
                    <a:pt x="61" y="12"/>
                  </a:cubicBezTo>
                  <a:cubicBezTo>
                    <a:pt x="61" y="12"/>
                    <a:pt x="61" y="12"/>
                    <a:pt x="61" y="11"/>
                  </a:cubicBezTo>
                  <a:cubicBezTo>
                    <a:pt x="61" y="11"/>
                    <a:pt x="61" y="10"/>
                    <a:pt x="61" y="10"/>
                  </a:cubicBezTo>
                  <a:cubicBezTo>
                    <a:pt x="61" y="9"/>
                    <a:pt x="61" y="9"/>
                    <a:pt x="61" y="8"/>
                  </a:cubicBezTo>
                  <a:cubicBezTo>
                    <a:pt x="61" y="8"/>
                    <a:pt x="61" y="8"/>
                    <a:pt x="61" y="7"/>
                  </a:cubicBezTo>
                  <a:cubicBezTo>
                    <a:pt x="61" y="7"/>
                    <a:pt x="61" y="7"/>
                    <a:pt x="61" y="7"/>
                  </a:cubicBezTo>
                  <a:cubicBezTo>
                    <a:pt x="60" y="7"/>
                    <a:pt x="60" y="7"/>
                    <a:pt x="59" y="7"/>
                  </a:cubicBezTo>
                  <a:cubicBezTo>
                    <a:pt x="59" y="7"/>
                    <a:pt x="58" y="7"/>
                    <a:pt x="58" y="7"/>
                  </a:cubicBezTo>
                  <a:cubicBezTo>
                    <a:pt x="57" y="7"/>
                    <a:pt x="57" y="7"/>
                    <a:pt x="56" y="6"/>
                  </a:cubicBezTo>
                  <a:cubicBezTo>
                    <a:pt x="56" y="6"/>
                    <a:pt x="55" y="6"/>
                    <a:pt x="55" y="6"/>
                  </a:cubicBezTo>
                  <a:cubicBezTo>
                    <a:pt x="54" y="6"/>
                    <a:pt x="54" y="6"/>
                    <a:pt x="53" y="7"/>
                  </a:cubicBezTo>
                  <a:cubicBezTo>
                    <a:pt x="52" y="7"/>
                    <a:pt x="52" y="7"/>
                    <a:pt x="51" y="8"/>
                  </a:cubicBezTo>
                  <a:cubicBezTo>
                    <a:pt x="50" y="8"/>
                    <a:pt x="50" y="8"/>
                    <a:pt x="49" y="8"/>
                  </a:cubicBezTo>
                  <a:cubicBezTo>
                    <a:pt x="48" y="8"/>
                    <a:pt x="48" y="8"/>
                    <a:pt x="47" y="8"/>
                  </a:cubicBezTo>
                  <a:cubicBezTo>
                    <a:pt x="46" y="8"/>
                    <a:pt x="46" y="8"/>
                    <a:pt x="45" y="8"/>
                  </a:cubicBezTo>
                  <a:cubicBezTo>
                    <a:pt x="44" y="8"/>
                    <a:pt x="44" y="9"/>
                    <a:pt x="43" y="8"/>
                  </a:cubicBezTo>
                  <a:cubicBezTo>
                    <a:pt x="42" y="8"/>
                    <a:pt x="42" y="8"/>
                    <a:pt x="42" y="7"/>
                  </a:cubicBezTo>
                  <a:cubicBezTo>
                    <a:pt x="41" y="7"/>
                    <a:pt x="41" y="7"/>
                    <a:pt x="41" y="7"/>
                  </a:cubicBezTo>
                  <a:cubicBezTo>
                    <a:pt x="41" y="6"/>
                    <a:pt x="40" y="7"/>
                    <a:pt x="40" y="7"/>
                  </a:cubicBezTo>
                  <a:cubicBezTo>
                    <a:pt x="39" y="7"/>
                    <a:pt x="39" y="6"/>
                    <a:pt x="38" y="6"/>
                  </a:cubicBezTo>
                  <a:cubicBezTo>
                    <a:pt x="38" y="6"/>
                    <a:pt x="38" y="6"/>
                    <a:pt x="37" y="6"/>
                  </a:cubicBezTo>
                  <a:cubicBezTo>
                    <a:pt x="37" y="6"/>
                    <a:pt x="36" y="5"/>
                    <a:pt x="36" y="5"/>
                  </a:cubicBezTo>
                  <a:cubicBezTo>
                    <a:pt x="35" y="5"/>
                    <a:pt x="35" y="5"/>
                    <a:pt x="34" y="5"/>
                  </a:cubicBezTo>
                  <a:cubicBezTo>
                    <a:pt x="33" y="6"/>
                    <a:pt x="33" y="6"/>
                    <a:pt x="32" y="6"/>
                  </a:cubicBezTo>
                  <a:cubicBezTo>
                    <a:pt x="32" y="6"/>
                    <a:pt x="31" y="7"/>
                    <a:pt x="30" y="6"/>
                  </a:cubicBezTo>
                  <a:cubicBezTo>
                    <a:pt x="30" y="6"/>
                    <a:pt x="30" y="6"/>
                    <a:pt x="30" y="6"/>
                  </a:cubicBezTo>
                  <a:cubicBezTo>
                    <a:pt x="29" y="5"/>
                    <a:pt x="29" y="6"/>
                    <a:pt x="28" y="5"/>
                  </a:cubicBezTo>
                  <a:cubicBezTo>
                    <a:pt x="28" y="5"/>
                    <a:pt x="28" y="5"/>
                    <a:pt x="28" y="5"/>
                  </a:cubicBezTo>
                  <a:cubicBezTo>
                    <a:pt x="28" y="4"/>
                    <a:pt x="27" y="4"/>
                    <a:pt x="27" y="4"/>
                  </a:cubicBezTo>
                  <a:cubicBezTo>
                    <a:pt x="26" y="3"/>
                    <a:pt x="26" y="3"/>
                    <a:pt x="26" y="3"/>
                  </a:cubicBezTo>
                  <a:cubicBezTo>
                    <a:pt x="25" y="3"/>
                    <a:pt x="25" y="3"/>
                    <a:pt x="24" y="3"/>
                  </a:cubicBezTo>
                  <a:cubicBezTo>
                    <a:pt x="24" y="3"/>
                    <a:pt x="23" y="2"/>
                    <a:pt x="22" y="2"/>
                  </a:cubicBezTo>
                  <a:cubicBezTo>
                    <a:pt x="22" y="2"/>
                    <a:pt x="21" y="2"/>
                    <a:pt x="21" y="1"/>
                  </a:cubicBezTo>
                  <a:cubicBezTo>
                    <a:pt x="20" y="1"/>
                    <a:pt x="20" y="1"/>
                    <a:pt x="20" y="1"/>
                  </a:cubicBezTo>
                  <a:cubicBezTo>
                    <a:pt x="20" y="0"/>
                    <a:pt x="19" y="1"/>
                    <a:pt x="19" y="1"/>
                  </a:cubicBezTo>
                  <a:cubicBezTo>
                    <a:pt x="19" y="1"/>
                    <a:pt x="19" y="1"/>
                    <a:pt x="18" y="1"/>
                  </a:cubicBezTo>
                  <a:cubicBezTo>
                    <a:pt x="18" y="1"/>
                    <a:pt x="17" y="2"/>
                    <a:pt x="17" y="2"/>
                  </a:cubicBezTo>
                  <a:cubicBezTo>
                    <a:pt x="17" y="2"/>
                    <a:pt x="17" y="3"/>
                    <a:pt x="17" y="3"/>
                  </a:cubicBezTo>
                  <a:cubicBezTo>
                    <a:pt x="18" y="4"/>
                    <a:pt x="18" y="4"/>
                    <a:pt x="18" y="4"/>
                  </a:cubicBezTo>
                  <a:cubicBezTo>
                    <a:pt x="19" y="5"/>
                    <a:pt x="19" y="5"/>
                    <a:pt x="19" y="5"/>
                  </a:cubicBezTo>
                  <a:cubicBezTo>
                    <a:pt x="19" y="5"/>
                    <a:pt x="19" y="5"/>
                    <a:pt x="19" y="6"/>
                  </a:cubicBezTo>
                  <a:cubicBezTo>
                    <a:pt x="19" y="6"/>
                    <a:pt x="19" y="6"/>
                    <a:pt x="19" y="7"/>
                  </a:cubicBezTo>
                  <a:cubicBezTo>
                    <a:pt x="19" y="7"/>
                    <a:pt x="18" y="7"/>
                    <a:pt x="18" y="7"/>
                  </a:cubicBezTo>
                  <a:cubicBezTo>
                    <a:pt x="17" y="7"/>
                    <a:pt x="17" y="7"/>
                    <a:pt x="17" y="7"/>
                  </a:cubicBezTo>
                  <a:cubicBezTo>
                    <a:pt x="16" y="7"/>
                    <a:pt x="16" y="7"/>
                    <a:pt x="16" y="7"/>
                  </a:cubicBezTo>
                  <a:cubicBezTo>
                    <a:pt x="15" y="7"/>
                    <a:pt x="15" y="6"/>
                    <a:pt x="14" y="6"/>
                  </a:cubicBezTo>
                  <a:cubicBezTo>
                    <a:pt x="13" y="6"/>
                    <a:pt x="13" y="7"/>
                    <a:pt x="12" y="7"/>
                  </a:cubicBezTo>
                  <a:cubicBezTo>
                    <a:pt x="12" y="6"/>
                    <a:pt x="12" y="6"/>
                    <a:pt x="11" y="6"/>
                  </a:cubicBezTo>
                  <a:cubicBezTo>
                    <a:pt x="11" y="6"/>
                    <a:pt x="11" y="5"/>
                    <a:pt x="10" y="5"/>
                  </a:cubicBezTo>
                  <a:cubicBezTo>
                    <a:pt x="10" y="5"/>
                    <a:pt x="9" y="5"/>
                    <a:pt x="9" y="5"/>
                  </a:cubicBezTo>
                  <a:cubicBezTo>
                    <a:pt x="8" y="5"/>
                    <a:pt x="8" y="5"/>
                    <a:pt x="8" y="5"/>
                  </a:cubicBezTo>
                  <a:cubicBezTo>
                    <a:pt x="7" y="5"/>
                    <a:pt x="7" y="5"/>
                    <a:pt x="7" y="4"/>
                  </a:cubicBezTo>
                  <a:cubicBezTo>
                    <a:pt x="8" y="4"/>
                    <a:pt x="8" y="4"/>
                    <a:pt x="8" y="4"/>
                  </a:cubicBezTo>
                  <a:cubicBezTo>
                    <a:pt x="8" y="3"/>
                    <a:pt x="8" y="3"/>
                    <a:pt x="7" y="3"/>
                  </a:cubicBezTo>
                  <a:cubicBezTo>
                    <a:pt x="7" y="3"/>
                    <a:pt x="7" y="4"/>
                    <a:pt x="6" y="4"/>
                  </a:cubicBezTo>
                  <a:cubicBezTo>
                    <a:pt x="6" y="5"/>
                    <a:pt x="5" y="5"/>
                    <a:pt x="5" y="5"/>
                  </a:cubicBezTo>
                  <a:cubicBezTo>
                    <a:pt x="4" y="5"/>
                    <a:pt x="4" y="5"/>
                    <a:pt x="3" y="5"/>
                  </a:cubicBezTo>
                  <a:cubicBezTo>
                    <a:pt x="3" y="6"/>
                    <a:pt x="3" y="6"/>
                    <a:pt x="2" y="6"/>
                  </a:cubicBezTo>
                  <a:cubicBezTo>
                    <a:pt x="2" y="6"/>
                    <a:pt x="2" y="6"/>
                    <a:pt x="1" y="7"/>
                  </a:cubicBezTo>
                  <a:cubicBezTo>
                    <a:pt x="1" y="7"/>
                    <a:pt x="0" y="8"/>
                    <a:pt x="0" y="8"/>
                  </a:cubicBezTo>
                  <a:cubicBezTo>
                    <a:pt x="0" y="8"/>
                    <a:pt x="0" y="8"/>
                    <a:pt x="0" y="8"/>
                  </a:cubicBezTo>
                  <a:cubicBezTo>
                    <a:pt x="0" y="9"/>
                    <a:pt x="0" y="9"/>
                    <a:pt x="0" y="9"/>
                  </a:cubicBezTo>
                  <a:cubicBezTo>
                    <a:pt x="0" y="10"/>
                    <a:pt x="1" y="9"/>
                    <a:pt x="1" y="10"/>
                  </a:cubicBezTo>
                  <a:cubicBezTo>
                    <a:pt x="2" y="10"/>
                    <a:pt x="2" y="11"/>
                    <a:pt x="2" y="11"/>
                  </a:cubicBezTo>
                  <a:cubicBezTo>
                    <a:pt x="2" y="12"/>
                    <a:pt x="2" y="12"/>
                    <a:pt x="3" y="13"/>
                  </a:cubicBezTo>
                  <a:cubicBezTo>
                    <a:pt x="3" y="13"/>
                    <a:pt x="3" y="13"/>
                    <a:pt x="4" y="14"/>
                  </a:cubicBezTo>
                  <a:cubicBezTo>
                    <a:pt x="4" y="14"/>
                    <a:pt x="5" y="13"/>
                    <a:pt x="5" y="13"/>
                  </a:cubicBezTo>
                  <a:cubicBezTo>
                    <a:pt x="6" y="13"/>
                    <a:pt x="6" y="14"/>
                    <a:pt x="7" y="14"/>
                  </a:cubicBezTo>
                  <a:cubicBezTo>
                    <a:pt x="7" y="15"/>
                    <a:pt x="8" y="15"/>
                    <a:pt x="8" y="15"/>
                  </a:cubicBezTo>
                  <a:cubicBezTo>
                    <a:pt x="8" y="16"/>
                    <a:pt x="8" y="16"/>
                    <a:pt x="8" y="16"/>
                  </a:cubicBezTo>
                  <a:cubicBezTo>
                    <a:pt x="8" y="16"/>
                    <a:pt x="8" y="16"/>
                    <a:pt x="8" y="16"/>
                  </a:cubicBezTo>
                  <a:cubicBezTo>
                    <a:pt x="9" y="16"/>
                    <a:pt x="8" y="17"/>
                    <a:pt x="9" y="17"/>
                  </a:cubicBezTo>
                  <a:cubicBezTo>
                    <a:pt x="9" y="18"/>
                    <a:pt x="9" y="18"/>
                    <a:pt x="9" y="18"/>
                  </a:cubicBezTo>
                  <a:cubicBezTo>
                    <a:pt x="10" y="19"/>
                    <a:pt x="10" y="18"/>
                    <a:pt x="11" y="18"/>
                  </a:cubicBezTo>
                  <a:cubicBezTo>
                    <a:pt x="12" y="18"/>
                    <a:pt x="12" y="18"/>
                    <a:pt x="13" y="18"/>
                  </a:cubicBezTo>
                  <a:cubicBezTo>
                    <a:pt x="13" y="18"/>
                    <a:pt x="14" y="18"/>
                    <a:pt x="14" y="19"/>
                  </a:cubicBezTo>
                  <a:cubicBezTo>
                    <a:pt x="15" y="19"/>
                    <a:pt x="15" y="19"/>
                    <a:pt x="15" y="20"/>
                  </a:cubicBezTo>
                  <a:cubicBezTo>
                    <a:pt x="16" y="20"/>
                    <a:pt x="16" y="20"/>
                    <a:pt x="16" y="20"/>
                  </a:cubicBezTo>
                  <a:cubicBezTo>
                    <a:pt x="17" y="21"/>
                    <a:pt x="17" y="21"/>
                    <a:pt x="18" y="21"/>
                  </a:cubicBezTo>
                  <a:cubicBezTo>
                    <a:pt x="18" y="22"/>
                    <a:pt x="18" y="22"/>
                    <a:pt x="19" y="22"/>
                  </a:cubicBezTo>
                  <a:cubicBezTo>
                    <a:pt x="20" y="22"/>
                    <a:pt x="20" y="22"/>
                    <a:pt x="20" y="23"/>
                  </a:cubicBezTo>
                  <a:cubicBezTo>
                    <a:pt x="21" y="23"/>
                    <a:pt x="21" y="23"/>
                    <a:pt x="22" y="24"/>
                  </a:cubicBezTo>
                  <a:cubicBezTo>
                    <a:pt x="22" y="24"/>
                    <a:pt x="22" y="24"/>
                    <a:pt x="22" y="25"/>
                  </a:cubicBezTo>
                  <a:cubicBezTo>
                    <a:pt x="23" y="25"/>
                    <a:pt x="23" y="26"/>
                    <a:pt x="24" y="26"/>
                  </a:cubicBezTo>
                  <a:cubicBezTo>
                    <a:pt x="25" y="27"/>
                    <a:pt x="25" y="27"/>
                    <a:pt x="25" y="27"/>
                  </a:cubicBezTo>
                  <a:cubicBezTo>
                    <a:pt x="26" y="28"/>
                    <a:pt x="26" y="28"/>
                    <a:pt x="26" y="28"/>
                  </a:cubicBezTo>
                  <a:cubicBezTo>
                    <a:pt x="27" y="28"/>
                    <a:pt x="28" y="28"/>
                    <a:pt x="29" y="28"/>
                  </a:cubicBezTo>
                  <a:cubicBezTo>
                    <a:pt x="30" y="28"/>
                    <a:pt x="30" y="28"/>
                    <a:pt x="31" y="28"/>
                  </a:cubicBezTo>
                  <a:cubicBezTo>
                    <a:pt x="32" y="28"/>
                    <a:pt x="32" y="28"/>
                    <a:pt x="33" y="28"/>
                  </a:cubicBezTo>
                  <a:cubicBezTo>
                    <a:pt x="34" y="28"/>
                    <a:pt x="34" y="28"/>
                    <a:pt x="35" y="28"/>
                  </a:cubicBezTo>
                  <a:cubicBezTo>
                    <a:pt x="35" y="28"/>
                    <a:pt x="36" y="28"/>
                    <a:pt x="36" y="28"/>
                  </a:cubicBezTo>
                  <a:cubicBezTo>
                    <a:pt x="37" y="28"/>
                    <a:pt x="37" y="28"/>
                    <a:pt x="37" y="28"/>
                  </a:cubicBezTo>
                  <a:cubicBezTo>
                    <a:pt x="38" y="28"/>
                    <a:pt x="38" y="28"/>
                    <a:pt x="39" y="29"/>
                  </a:cubicBezTo>
                  <a:cubicBezTo>
                    <a:pt x="39" y="29"/>
                    <a:pt x="39" y="29"/>
                    <a:pt x="40" y="29"/>
                  </a:cubicBezTo>
                  <a:cubicBezTo>
                    <a:pt x="40" y="29"/>
                    <a:pt x="40" y="29"/>
                    <a:pt x="41" y="29"/>
                  </a:cubicBezTo>
                  <a:cubicBezTo>
                    <a:pt x="41" y="29"/>
                    <a:pt x="41" y="29"/>
                    <a:pt x="42" y="30"/>
                  </a:cubicBezTo>
                  <a:cubicBezTo>
                    <a:pt x="42" y="30"/>
                    <a:pt x="42" y="30"/>
                    <a:pt x="43" y="30"/>
                  </a:cubicBezTo>
                  <a:cubicBezTo>
                    <a:pt x="43" y="30"/>
                    <a:pt x="44" y="30"/>
                    <a:pt x="44" y="30"/>
                  </a:cubicBezTo>
                  <a:cubicBezTo>
                    <a:pt x="45" y="30"/>
                    <a:pt x="45" y="30"/>
                    <a:pt x="45" y="30"/>
                  </a:cubicBezTo>
                  <a:cubicBezTo>
                    <a:pt x="45" y="30"/>
                    <a:pt x="46" y="30"/>
                    <a:pt x="46" y="30"/>
                  </a:cubicBezTo>
                  <a:cubicBezTo>
                    <a:pt x="46" y="30"/>
                    <a:pt x="46" y="31"/>
                    <a:pt x="46" y="31"/>
                  </a:cubicBezTo>
                  <a:cubicBezTo>
                    <a:pt x="47" y="31"/>
                    <a:pt x="47" y="31"/>
                    <a:pt x="47" y="31"/>
                  </a:cubicBezTo>
                  <a:cubicBezTo>
                    <a:pt x="48" y="31"/>
                    <a:pt x="48" y="30"/>
                    <a:pt x="48" y="30"/>
                  </a:cubicBezTo>
                  <a:cubicBezTo>
                    <a:pt x="49" y="30"/>
                    <a:pt x="49" y="30"/>
                    <a:pt x="49" y="29"/>
                  </a:cubicBezTo>
                  <a:cubicBezTo>
                    <a:pt x="50" y="29"/>
                    <a:pt x="50" y="29"/>
                    <a:pt x="50" y="29"/>
                  </a:cubicBezTo>
                  <a:cubicBezTo>
                    <a:pt x="50" y="29"/>
                    <a:pt x="51" y="29"/>
                    <a:pt x="51" y="29"/>
                  </a:cubicBezTo>
                  <a:cubicBezTo>
                    <a:pt x="51" y="28"/>
                    <a:pt x="52" y="29"/>
                    <a:pt x="52" y="29"/>
                  </a:cubicBezTo>
                  <a:cubicBezTo>
                    <a:pt x="52" y="29"/>
                    <a:pt x="53" y="29"/>
                    <a:pt x="53" y="29"/>
                  </a:cubicBezTo>
                  <a:cubicBezTo>
                    <a:pt x="54" y="28"/>
                    <a:pt x="54" y="28"/>
                    <a:pt x="55" y="28"/>
                  </a:cubicBezTo>
                  <a:cubicBezTo>
                    <a:pt x="55" y="28"/>
                    <a:pt x="56" y="29"/>
                    <a:pt x="56" y="29"/>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14" name="Freeform 308"/>
            <p:cNvSpPr>
              <a:spLocks/>
            </p:cNvSpPr>
            <p:nvPr/>
          </p:nvSpPr>
          <p:spPr bwMode="auto">
            <a:xfrm>
              <a:off x="11379966" y="4197731"/>
              <a:ext cx="313381" cy="208139"/>
            </a:xfrm>
            <a:custGeom>
              <a:avLst/>
              <a:gdLst>
                <a:gd name="T0" fmla="*/ 18 w 19"/>
                <a:gd name="T1" fmla="*/ 8 h 13"/>
                <a:gd name="T2" fmla="*/ 16 w 19"/>
                <a:gd name="T3" fmla="*/ 8 h 13"/>
                <a:gd name="T4" fmla="*/ 15 w 19"/>
                <a:gd name="T5" fmla="*/ 7 h 13"/>
                <a:gd name="T6" fmla="*/ 15 w 19"/>
                <a:gd name="T7" fmla="*/ 6 h 13"/>
                <a:gd name="T8" fmla="*/ 14 w 19"/>
                <a:gd name="T9" fmla="*/ 4 h 13"/>
                <a:gd name="T10" fmla="*/ 14 w 19"/>
                <a:gd name="T11" fmla="*/ 4 h 13"/>
                <a:gd name="T12" fmla="*/ 13 w 19"/>
                <a:gd name="T13" fmla="*/ 4 h 13"/>
                <a:gd name="T14" fmla="*/ 11 w 19"/>
                <a:gd name="T15" fmla="*/ 4 h 13"/>
                <a:gd name="T16" fmla="*/ 10 w 19"/>
                <a:gd name="T17" fmla="*/ 4 h 13"/>
                <a:gd name="T18" fmla="*/ 8 w 19"/>
                <a:gd name="T19" fmla="*/ 4 h 13"/>
                <a:gd name="T20" fmla="*/ 7 w 19"/>
                <a:gd name="T21" fmla="*/ 4 h 13"/>
                <a:gd name="T22" fmla="*/ 6 w 19"/>
                <a:gd name="T23" fmla="*/ 4 h 13"/>
                <a:gd name="T24" fmla="*/ 5 w 19"/>
                <a:gd name="T25" fmla="*/ 3 h 13"/>
                <a:gd name="T26" fmla="*/ 5 w 19"/>
                <a:gd name="T27" fmla="*/ 3 h 13"/>
                <a:gd name="T28" fmla="*/ 5 w 19"/>
                <a:gd name="T29" fmla="*/ 2 h 13"/>
                <a:gd name="T30" fmla="*/ 6 w 19"/>
                <a:gd name="T31" fmla="*/ 2 h 13"/>
                <a:gd name="T32" fmla="*/ 6 w 19"/>
                <a:gd name="T33" fmla="*/ 1 h 13"/>
                <a:gd name="T34" fmla="*/ 5 w 19"/>
                <a:gd name="T35" fmla="*/ 1 h 13"/>
                <a:gd name="T36" fmla="*/ 4 w 19"/>
                <a:gd name="T37" fmla="*/ 1 h 13"/>
                <a:gd name="T38" fmla="*/ 3 w 19"/>
                <a:gd name="T39" fmla="*/ 2 h 13"/>
                <a:gd name="T40" fmla="*/ 3 w 19"/>
                <a:gd name="T41" fmla="*/ 2 h 13"/>
                <a:gd name="T42" fmla="*/ 3 w 19"/>
                <a:gd name="T43" fmla="*/ 3 h 13"/>
                <a:gd name="T44" fmla="*/ 2 w 19"/>
                <a:gd name="T45" fmla="*/ 4 h 13"/>
                <a:gd name="T46" fmla="*/ 1 w 19"/>
                <a:gd name="T47" fmla="*/ 5 h 13"/>
                <a:gd name="T48" fmla="*/ 0 w 19"/>
                <a:gd name="T49" fmla="*/ 5 h 13"/>
                <a:gd name="T50" fmla="*/ 0 w 19"/>
                <a:gd name="T51" fmla="*/ 7 h 13"/>
                <a:gd name="T52" fmla="*/ 1 w 19"/>
                <a:gd name="T53" fmla="*/ 7 h 13"/>
                <a:gd name="T54" fmla="*/ 2 w 19"/>
                <a:gd name="T55" fmla="*/ 7 h 13"/>
                <a:gd name="T56" fmla="*/ 2 w 19"/>
                <a:gd name="T57" fmla="*/ 8 h 13"/>
                <a:gd name="T58" fmla="*/ 2 w 19"/>
                <a:gd name="T59" fmla="*/ 9 h 13"/>
                <a:gd name="T60" fmla="*/ 2 w 19"/>
                <a:gd name="T61" fmla="*/ 10 h 13"/>
                <a:gd name="T62" fmla="*/ 2 w 19"/>
                <a:gd name="T63" fmla="*/ 11 h 13"/>
                <a:gd name="T64" fmla="*/ 3 w 19"/>
                <a:gd name="T65" fmla="*/ 11 h 13"/>
                <a:gd name="T66" fmla="*/ 3 w 19"/>
                <a:gd name="T67" fmla="*/ 11 h 13"/>
                <a:gd name="T68" fmla="*/ 4 w 19"/>
                <a:gd name="T69" fmla="*/ 11 h 13"/>
                <a:gd name="T70" fmla="*/ 5 w 19"/>
                <a:gd name="T71" fmla="*/ 11 h 13"/>
                <a:gd name="T72" fmla="*/ 6 w 19"/>
                <a:gd name="T73" fmla="*/ 11 h 13"/>
                <a:gd name="T74" fmla="*/ 7 w 19"/>
                <a:gd name="T75" fmla="*/ 9 h 13"/>
                <a:gd name="T76" fmla="*/ 7 w 19"/>
                <a:gd name="T77" fmla="*/ 9 h 13"/>
                <a:gd name="T78" fmla="*/ 7 w 19"/>
                <a:gd name="T79" fmla="*/ 8 h 13"/>
                <a:gd name="T80" fmla="*/ 8 w 19"/>
                <a:gd name="T81" fmla="*/ 8 h 13"/>
                <a:gd name="T82" fmla="*/ 9 w 19"/>
                <a:gd name="T83" fmla="*/ 8 h 13"/>
                <a:gd name="T84" fmla="*/ 9 w 19"/>
                <a:gd name="T85" fmla="*/ 8 h 13"/>
                <a:gd name="T86" fmla="*/ 10 w 19"/>
                <a:gd name="T87" fmla="*/ 9 h 13"/>
                <a:gd name="T88" fmla="*/ 11 w 19"/>
                <a:gd name="T89" fmla="*/ 10 h 13"/>
                <a:gd name="T90" fmla="*/ 11 w 19"/>
                <a:gd name="T91" fmla="*/ 11 h 13"/>
                <a:gd name="T92" fmla="*/ 11 w 19"/>
                <a:gd name="T93" fmla="*/ 12 h 13"/>
                <a:gd name="T94" fmla="*/ 13 w 19"/>
                <a:gd name="T95" fmla="*/ 12 h 13"/>
                <a:gd name="T96" fmla="*/ 14 w 19"/>
                <a:gd name="T97" fmla="*/ 11 h 13"/>
                <a:gd name="T98" fmla="*/ 15 w 19"/>
                <a:gd name="T99" fmla="*/ 10 h 13"/>
                <a:gd name="T100" fmla="*/ 16 w 19"/>
                <a:gd name="T101" fmla="*/ 10 h 13"/>
                <a:gd name="T102" fmla="*/ 16 w 19"/>
                <a:gd name="T103" fmla="*/ 11 h 13"/>
                <a:gd name="T104" fmla="*/ 17 w 19"/>
                <a:gd name="T105" fmla="*/ 11 h 13"/>
                <a:gd name="T106" fmla="*/ 18 w 19"/>
                <a:gd name="T107" fmla="*/ 11 h 13"/>
                <a:gd name="T108" fmla="*/ 19 w 19"/>
                <a:gd name="T109" fmla="*/ 10 h 13"/>
                <a:gd name="T110" fmla="*/ 19 w 19"/>
                <a:gd name="T111" fmla="*/ 9 h 13"/>
                <a:gd name="T112" fmla="*/ 18 w 19"/>
                <a:gd name="T11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 h="13">
                  <a:moveTo>
                    <a:pt x="18" y="8"/>
                  </a:moveTo>
                  <a:cubicBezTo>
                    <a:pt x="18" y="7"/>
                    <a:pt x="17" y="8"/>
                    <a:pt x="16" y="8"/>
                  </a:cubicBezTo>
                  <a:cubicBezTo>
                    <a:pt x="16" y="8"/>
                    <a:pt x="15" y="8"/>
                    <a:pt x="15" y="7"/>
                  </a:cubicBezTo>
                  <a:cubicBezTo>
                    <a:pt x="15" y="7"/>
                    <a:pt x="15" y="6"/>
                    <a:pt x="15" y="6"/>
                  </a:cubicBezTo>
                  <a:cubicBezTo>
                    <a:pt x="15" y="5"/>
                    <a:pt x="15" y="5"/>
                    <a:pt x="14" y="4"/>
                  </a:cubicBezTo>
                  <a:cubicBezTo>
                    <a:pt x="14" y="4"/>
                    <a:pt x="14" y="4"/>
                    <a:pt x="14" y="4"/>
                  </a:cubicBezTo>
                  <a:cubicBezTo>
                    <a:pt x="14" y="5"/>
                    <a:pt x="13" y="4"/>
                    <a:pt x="13" y="4"/>
                  </a:cubicBezTo>
                  <a:cubicBezTo>
                    <a:pt x="12" y="4"/>
                    <a:pt x="12" y="4"/>
                    <a:pt x="11" y="4"/>
                  </a:cubicBezTo>
                  <a:cubicBezTo>
                    <a:pt x="11" y="4"/>
                    <a:pt x="10" y="4"/>
                    <a:pt x="10" y="4"/>
                  </a:cubicBezTo>
                  <a:cubicBezTo>
                    <a:pt x="9" y="4"/>
                    <a:pt x="9" y="5"/>
                    <a:pt x="8" y="4"/>
                  </a:cubicBezTo>
                  <a:cubicBezTo>
                    <a:pt x="8" y="4"/>
                    <a:pt x="7" y="4"/>
                    <a:pt x="7" y="4"/>
                  </a:cubicBezTo>
                  <a:cubicBezTo>
                    <a:pt x="6" y="4"/>
                    <a:pt x="6" y="4"/>
                    <a:pt x="6" y="4"/>
                  </a:cubicBezTo>
                  <a:cubicBezTo>
                    <a:pt x="5" y="3"/>
                    <a:pt x="5" y="3"/>
                    <a:pt x="5" y="3"/>
                  </a:cubicBezTo>
                  <a:cubicBezTo>
                    <a:pt x="5" y="3"/>
                    <a:pt x="5" y="3"/>
                    <a:pt x="5" y="3"/>
                  </a:cubicBezTo>
                  <a:cubicBezTo>
                    <a:pt x="5" y="2"/>
                    <a:pt x="5" y="2"/>
                    <a:pt x="5" y="2"/>
                  </a:cubicBezTo>
                  <a:cubicBezTo>
                    <a:pt x="5" y="2"/>
                    <a:pt x="5" y="2"/>
                    <a:pt x="6" y="2"/>
                  </a:cubicBezTo>
                  <a:cubicBezTo>
                    <a:pt x="6" y="1"/>
                    <a:pt x="6" y="1"/>
                    <a:pt x="6" y="1"/>
                  </a:cubicBezTo>
                  <a:cubicBezTo>
                    <a:pt x="5" y="1"/>
                    <a:pt x="5" y="1"/>
                    <a:pt x="5" y="1"/>
                  </a:cubicBezTo>
                  <a:cubicBezTo>
                    <a:pt x="4" y="0"/>
                    <a:pt x="4" y="1"/>
                    <a:pt x="4" y="1"/>
                  </a:cubicBezTo>
                  <a:cubicBezTo>
                    <a:pt x="3" y="1"/>
                    <a:pt x="3" y="1"/>
                    <a:pt x="3" y="2"/>
                  </a:cubicBezTo>
                  <a:cubicBezTo>
                    <a:pt x="3" y="2"/>
                    <a:pt x="3" y="2"/>
                    <a:pt x="3" y="2"/>
                  </a:cubicBezTo>
                  <a:cubicBezTo>
                    <a:pt x="3" y="3"/>
                    <a:pt x="3" y="3"/>
                    <a:pt x="3" y="3"/>
                  </a:cubicBezTo>
                  <a:cubicBezTo>
                    <a:pt x="3" y="3"/>
                    <a:pt x="2" y="3"/>
                    <a:pt x="2" y="4"/>
                  </a:cubicBezTo>
                  <a:cubicBezTo>
                    <a:pt x="1" y="4"/>
                    <a:pt x="1" y="4"/>
                    <a:pt x="1" y="5"/>
                  </a:cubicBezTo>
                  <a:cubicBezTo>
                    <a:pt x="1" y="5"/>
                    <a:pt x="0" y="5"/>
                    <a:pt x="0" y="5"/>
                  </a:cubicBezTo>
                  <a:cubicBezTo>
                    <a:pt x="0" y="6"/>
                    <a:pt x="0" y="6"/>
                    <a:pt x="0" y="7"/>
                  </a:cubicBezTo>
                  <a:cubicBezTo>
                    <a:pt x="1" y="7"/>
                    <a:pt x="1" y="7"/>
                    <a:pt x="1" y="7"/>
                  </a:cubicBezTo>
                  <a:cubicBezTo>
                    <a:pt x="2" y="7"/>
                    <a:pt x="2" y="7"/>
                    <a:pt x="2" y="7"/>
                  </a:cubicBezTo>
                  <a:cubicBezTo>
                    <a:pt x="2" y="7"/>
                    <a:pt x="2" y="8"/>
                    <a:pt x="2" y="8"/>
                  </a:cubicBezTo>
                  <a:cubicBezTo>
                    <a:pt x="3" y="8"/>
                    <a:pt x="3" y="9"/>
                    <a:pt x="2" y="9"/>
                  </a:cubicBezTo>
                  <a:cubicBezTo>
                    <a:pt x="2" y="9"/>
                    <a:pt x="2" y="9"/>
                    <a:pt x="2" y="10"/>
                  </a:cubicBezTo>
                  <a:cubicBezTo>
                    <a:pt x="2" y="10"/>
                    <a:pt x="2" y="10"/>
                    <a:pt x="2" y="11"/>
                  </a:cubicBezTo>
                  <a:cubicBezTo>
                    <a:pt x="2" y="11"/>
                    <a:pt x="2" y="11"/>
                    <a:pt x="3" y="11"/>
                  </a:cubicBezTo>
                  <a:cubicBezTo>
                    <a:pt x="3" y="11"/>
                    <a:pt x="3" y="11"/>
                    <a:pt x="3" y="11"/>
                  </a:cubicBezTo>
                  <a:cubicBezTo>
                    <a:pt x="3" y="11"/>
                    <a:pt x="4" y="11"/>
                    <a:pt x="4" y="11"/>
                  </a:cubicBezTo>
                  <a:cubicBezTo>
                    <a:pt x="4" y="11"/>
                    <a:pt x="4" y="11"/>
                    <a:pt x="5" y="11"/>
                  </a:cubicBezTo>
                  <a:cubicBezTo>
                    <a:pt x="5" y="11"/>
                    <a:pt x="5" y="11"/>
                    <a:pt x="6" y="11"/>
                  </a:cubicBezTo>
                  <a:cubicBezTo>
                    <a:pt x="6" y="10"/>
                    <a:pt x="7" y="10"/>
                    <a:pt x="7" y="9"/>
                  </a:cubicBezTo>
                  <a:cubicBezTo>
                    <a:pt x="7" y="9"/>
                    <a:pt x="7" y="9"/>
                    <a:pt x="7" y="9"/>
                  </a:cubicBezTo>
                  <a:cubicBezTo>
                    <a:pt x="7" y="8"/>
                    <a:pt x="7" y="8"/>
                    <a:pt x="7" y="8"/>
                  </a:cubicBezTo>
                  <a:cubicBezTo>
                    <a:pt x="7" y="8"/>
                    <a:pt x="7" y="8"/>
                    <a:pt x="8" y="8"/>
                  </a:cubicBezTo>
                  <a:cubicBezTo>
                    <a:pt x="8" y="8"/>
                    <a:pt x="8" y="8"/>
                    <a:pt x="9" y="8"/>
                  </a:cubicBezTo>
                  <a:cubicBezTo>
                    <a:pt x="9" y="8"/>
                    <a:pt x="9" y="8"/>
                    <a:pt x="9" y="8"/>
                  </a:cubicBezTo>
                  <a:cubicBezTo>
                    <a:pt x="10" y="9"/>
                    <a:pt x="10" y="9"/>
                    <a:pt x="10" y="9"/>
                  </a:cubicBezTo>
                  <a:cubicBezTo>
                    <a:pt x="10" y="9"/>
                    <a:pt x="10" y="9"/>
                    <a:pt x="11" y="10"/>
                  </a:cubicBezTo>
                  <a:cubicBezTo>
                    <a:pt x="11" y="10"/>
                    <a:pt x="10" y="11"/>
                    <a:pt x="11" y="11"/>
                  </a:cubicBezTo>
                  <a:cubicBezTo>
                    <a:pt x="11" y="12"/>
                    <a:pt x="11" y="12"/>
                    <a:pt x="11" y="12"/>
                  </a:cubicBezTo>
                  <a:cubicBezTo>
                    <a:pt x="12" y="13"/>
                    <a:pt x="12" y="12"/>
                    <a:pt x="13" y="12"/>
                  </a:cubicBezTo>
                  <a:cubicBezTo>
                    <a:pt x="13" y="12"/>
                    <a:pt x="13" y="11"/>
                    <a:pt x="14" y="11"/>
                  </a:cubicBezTo>
                  <a:cubicBezTo>
                    <a:pt x="14" y="11"/>
                    <a:pt x="14" y="10"/>
                    <a:pt x="15" y="10"/>
                  </a:cubicBezTo>
                  <a:cubicBezTo>
                    <a:pt x="15" y="10"/>
                    <a:pt x="15" y="10"/>
                    <a:pt x="16" y="10"/>
                  </a:cubicBezTo>
                  <a:cubicBezTo>
                    <a:pt x="16" y="10"/>
                    <a:pt x="16" y="10"/>
                    <a:pt x="16" y="11"/>
                  </a:cubicBezTo>
                  <a:cubicBezTo>
                    <a:pt x="16" y="11"/>
                    <a:pt x="17" y="11"/>
                    <a:pt x="17" y="11"/>
                  </a:cubicBezTo>
                  <a:cubicBezTo>
                    <a:pt x="18" y="11"/>
                    <a:pt x="18" y="11"/>
                    <a:pt x="18" y="11"/>
                  </a:cubicBezTo>
                  <a:cubicBezTo>
                    <a:pt x="19" y="11"/>
                    <a:pt x="19" y="11"/>
                    <a:pt x="19" y="10"/>
                  </a:cubicBezTo>
                  <a:cubicBezTo>
                    <a:pt x="19" y="10"/>
                    <a:pt x="19" y="9"/>
                    <a:pt x="19" y="9"/>
                  </a:cubicBezTo>
                  <a:cubicBezTo>
                    <a:pt x="19" y="8"/>
                    <a:pt x="19" y="8"/>
                    <a:pt x="18" y="8"/>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15" name="Freeform 309"/>
            <p:cNvSpPr>
              <a:spLocks/>
            </p:cNvSpPr>
            <p:nvPr/>
          </p:nvSpPr>
          <p:spPr bwMode="auto">
            <a:xfrm>
              <a:off x="12337110" y="4874182"/>
              <a:ext cx="216209" cy="274365"/>
            </a:xfrm>
            <a:custGeom>
              <a:avLst/>
              <a:gdLst>
                <a:gd name="T0" fmla="*/ 12 w 13"/>
                <a:gd name="T1" fmla="*/ 10 h 17"/>
                <a:gd name="T2" fmla="*/ 11 w 13"/>
                <a:gd name="T3" fmla="*/ 8 h 17"/>
                <a:gd name="T4" fmla="*/ 10 w 13"/>
                <a:gd name="T5" fmla="*/ 9 h 17"/>
                <a:gd name="T6" fmla="*/ 9 w 13"/>
                <a:gd name="T7" fmla="*/ 8 h 17"/>
                <a:gd name="T8" fmla="*/ 9 w 13"/>
                <a:gd name="T9" fmla="*/ 7 h 17"/>
                <a:gd name="T10" fmla="*/ 11 w 13"/>
                <a:gd name="T11" fmla="*/ 6 h 17"/>
                <a:gd name="T12" fmla="*/ 11 w 13"/>
                <a:gd name="T13" fmla="*/ 5 h 17"/>
                <a:gd name="T14" fmla="*/ 10 w 13"/>
                <a:gd name="T15" fmla="*/ 4 h 17"/>
                <a:gd name="T16" fmla="*/ 6 w 13"/>
                <a:gd name="T17" fmla="*/ 4 h 17"/>
                <a:gd name="T18" fmla="*/ 4 w 13"/>
                <a:gd name="T19" fmla="*/ 3 h 17"/>
                <a:gd name="T20" fmla="*/ 4 w 13"/>
                <a:gd name="T21" fmla="*/ 1 h 17"/>
                <a:gd name="T22" fmla="*/ 3 w 13"/>
                <a:gd name="T23" fmla="*/ 1 h 17"/>
                <a:gd name="T24" fmla="*/ 1 w 13"/>
                <a:gd name="T25" fmla="*/ 0 h 17"/>
                <a:gd name="T26" fmla="*/ 1 w 13"/>
                <a:gd name="T27" fmla="*/ 2 h 17"/>
                <a:gd name="T28" fmla="*/ 2 w 13"/>
                <a:gd name="T29" fmla="*/ 3 h 17"/>
                <a:gd name="T30" fmla="*/ 2 w 13"/>
                <a:gd name="T31" fmla="*/ 4 h 17"/>
                <a:gd name="T32" fmla="*/ 1 w 13"/>
                <a:gd name="T33" fmla="*/ 5 h 17"/>
                <a:gd name="T34" fmla="*/ 2 w 13"/>
                <a:gd name="T35" fmla="*/ 6 h 17"/>
                <a:gd name="T36" fmla="*/ 2 w 13"/>
                <a:gd name="T37" fmla="*/ 8 h 17"/>
                <a:gd name="T38" fmla="*/ 3 w 13"/>
                <a:gd name="T39" fmla="*/ 9 h 17"/>
                <a:gd name="T40" fmla="*/ 4 w 13"/>
                <a:gd name="T41" fmla="*/ 12 h 17"/>
                <a:gd name="T42" fmla="*/ 3 w 13"/>
                <a:gd name="T43" fmla="*/ 14 h 17"/>
                <a:gd name="T44" fmla="*/ 5 w 13"/>
                <a:gd name="T45" fmla="*/ 13 h 17"/>
                <a:gd name="T46" fmla="*/ 6 w 13"/>
                <a:gd name="T47" fmla="*/ 13 h 17"/>
                <a:gd name="T48" fmla="*/ 8 w 13"/>
                <a:gd name="T49" fmla="*/ 12 h 17"/>
                <a:gd name="T50" fmla="*/ 8 w 13"/>
                <a:gd name="T51" fmla="*/ 11 h 17"/>
                <a:gd name="T52" fmla="*/ 9 w 13"/>
                <a:gd name="T53" fmla="*/ 10 h 17"/>
                <a:gd name="T54" fmla="*/ 10 w 13"/>
                <a:gd name="T55" fmla="*/ 12 h 17"/>
                <a:gd name="T56" fmla="*/ 11 w 13"/>
                <a:gd name="T57" fmla="*/ 15 h 17"/>
                <a:gd name="T58" fmla="*/ 12 w 13"/>
                <a:gd name="T59" fmla="*/ 17 h 17"/>
                <a:gd name="T60" fmla="*/ 13 w 13"/>
                <a:gd name="T61" fmla="*/ 16 h 17"/>
                <a:gd name="T62" fmla="*/ 13 w 13"/>
                <a:gd name="T63" fmla="*/ 13 h 17"/>
                <a:gd name="T64" fmla="*/ 13 w 13"/>
                <a:gd name="T6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7">
                  <a:moveTo>
                    <a:pt x="13" y="11"/>
                  </a:moveTo>
                  <a:cubicBezTo>
                    <a:pt x="12" y="10"/>
                    <a:pt x="12" y="11"/>
                    <a:pt x="12" y="10"/>
                  </a:cubicBezTo>
                  <a:cubicBezTo>
                    <a:pt x="11" y="10"/>
                    <a:pt x="12" y="10"/>
                    <a:pt x="12" y="9"/>
                  </a:cubicBezTo>
                  <a:cubicBezTo>
                    <a:pt x="12" y="9"/>
                    <a:pt x="12" y="8"/>
                    <a:pt x="11" y="8"/>
                  </a:cubicBezTo>
                  <a:cubicBezTo>
                    <a:pt x="11" y="8"/>
                    <a:pt x="11" y="8"/>
                    <a:pt x="11" y="8"/>
                  </a:cubicBezTo>
                  <a:cubicBezTo>
                    <a:pt x="10" y="8"/>
                    <a:pt x="11" y="9"/>
                    <a:pt x="10" y="9"/>
                  </a:cubicBezTo>
                  <a:cubicBezTo>
                    <a:pt x="10" y="10"/>
                    <a:pt x="10" y="10"/>
                    <a:pt x="10" y="9"/>
                  </a:cubicBezTo>
                  <a:cubicBezTo>
                    <a:pt x="9" y="9"/>
                    <a:pt x="9" y="9"/>
                    <a:pt x="9" y="8"/>
                  </a:cubicBezTo>
                  <a:cubicBezTo>
                    <a:pt x="9" y="8"/>
                    <a:pt x="9" y="8"/>
                    <a:pt x="9" y="8"/>
                  </a:cubicBezTo>
                  <a:cubicBezTo>
                    <a:pt x="9" y="7"/>
                    <a:pt x="9" y="7"/>
                    <a:pt x="9" y="7"/>
                  </a:cubicBezTo>
                  <a:cubicBezTo>
                    <a:pt x="9" y="7"/>
                    <a:pt x="9" y="7"/>
                    <a:pt x="10" y="6"/>
                  </a:cubicBezTo>
                  <a:cubicBezTo>
                    <a:pt x="10" y="6"/>
                    <a:pt x="10" y="6"/>
                    <a:pt x="11" y="6"/>
                  </a:cubicBezTo>
                  <a:cubicBezTo>
                    <a:pt x="11" y="6"/>
                    <a:pt x="10" y="5"/>
                    <a:pt x="11" y="5"/>
                  </a:cubicBezTo>
                  <a:cubicBezTo>
                    <a:pt x="11" y="5"/>
                    <a:pt x="11" y="5"/>
                    <a:pt x="11" y="5"/>
                  </a:cubicBezTo>
                  <a:cubicBezTo>
                    <a:pt x="11" y="4"/>
                    <a:pt x="11" y="4"/>
                    <a:pt x="11" y="4"/>
                  </a:cubicBezTo>
                  <a:cubicBezTo>
                    <a:pt x="11" y="3"/>
                    <a:pt x="10" y="4"/>
                    <a:pt x="10" y="4"/>
                  </a:cubicBezTo>
                  <a:cubicBezTo>
                    <a:pt x="9" y="4"/>
                    <a:pt x="9" y="4"/>
                    <a:pt x="8" y="4"/>
                  </a:cubicBezTo>
                  <a:cubicBezTo>
                    <a:pt x="7" y="4"/>
                    <a:pt x="7" y="4"/>
                    <a:pt x="6" y="4"/>
                  </a:cubicBezTo>
                  <a:cubicBezTo>
                    <a:pt x="5" y="4"/>
                    <a:pt x="5" y="4"/>
                    <a:pt x="5" y="4"/>
                  </a:cubicBezTo>
                  <a:cubicBezTo>
                    <a:pt x="4" y="3"/>
                    <a:pt x="4" y="3"/>
                    <a:pt x="4" y="3"/>
                  </a:cubicBezTo>
                  <a:cubicBezTo>
                    <a:pt x="4" y="2"/>
                    <a:pt x="5" y="2"/>
                    <a:pt x="4" y="1"/>
                  </a:cubicBezTo>
                  <a:cubicBezTo>
                    <a:pt x="4" y="1"/>
                    <a:pt x="4" y="1"/>
                    <a:pt x="4" y="1"/>
                  </a:cubicBezTo>
                  <a:cubicBezTo>
                    <a:pt x="3" y="1"/>
                    <a:pt x="3" y="1"/>
                    <a:pt x="3" y="1"/>
                  </a:cubicBezTo>
                  <a:cubicBezTo>
                    <a:pt x="3" y="1"/>
                    <a:pt x="3" y="1"/>
                    <a:pt x="3" y="1"/>
                  </a:cubicBezTo>
                  <a:cubicBezTo>
                    <a:pt x="2" y="0"/>
                    <a:pt x="2" y="0"/>
                    <a:pt x="2" y="0"/>
                  </a:cubicBezTo>
                  <a:cubicBezTo>
                    <a:pt x="1" y="0"/>
                    <a:pt x="1" y="0"/>
                    <a:pt x="1" y="0"/>
                  </a:cubicBezTo>
                  <a:cubicBezTo>
                    <a:pt x="1" y="0"/>
                    <a:pt x="0" y="1"/>
                    <a:pt x="0" y="1"/>
                  </a:cubicBezTo>
                  <a:cubicBezTo>
                    <a:pt x="0" y="1"/>
                    <a:pt x="1" y="2"/>
                    <a:pt x="1" y="2"/>
                  </a:cubicBezTo>
                  <a:cubicBezTo>
                    <a:pt x="1" y="2"/>
                    <a:pt x="1" y="2"/>
                    <a:pt x="1" y="2"/>
                  </a:cubicBezTo>
                  <a:cubicBezTo>
                    <a:pt x="2" y="2"/>
                    <a:pt x="2" y="3"/>
                    <a:pt x="2" y="3"/>
                  </a:cubicBezTo>
                  <a:cubicBezTo>
                    <a:pt x="2" y="3"/>
                    <a:pt x="3" y="3"/>
                    <a:pt x="3" y="3"/>
                  </a:cubicBezTo>
                  <a:cubicBezTo>
                    <a:pt x="3" y="3"/>
                    <a:pt x="3" y="4"/>
                    <a:pt x="2" y="4"/>
                  </a:cubicBezTo>
                  <a:cubicBezTo>
                    <a:pt x="2" y="4"/>
                    <a:pt x="2" y="4"/>
                    <a:pt x="1" y="4"/>
                  </a:cubicBezTo>
                  <a:cubicBezTo>
                    <a:pt x="1" y="4"/>
                    <a:pt x="1" y="5"/>
                    <a:pt x="1" y="5"/>
                  </a:cubicBezTo>
                  <a:cubicBezTo>
                    <a:pt x="1" y="5"/>
                    <a:pt x="1" y="6"/>
                    <a:pt x="1" y="6"/>
                  </a:cubicBezTo>
                  <a:cubicBezTo>
                    <a:pt x="1" y="6"/>
                    <a:pt x="2" y="6"/>
                    <a:pt x="2" y="6"/>
                  </a:cubicBezTo>
                  <a:cubicBezTo>
                    <a:pt x="2" y="6"/>
                    <a:pt x="3" y="7"/>
                    <a:pt x="3" y="7"/>
                  </a:cubicBezTo>
                  <a:cubicBezTo>
                    <a:pt x="3" y="7"/>
                    <a:pt x="2" y="7"/>
                    <a:pt x="2" y="8"/>
                  </a:cubicBezTo>
                  <a:cubicBezTo>
                    <a:pt x="2" y="8"/>
                    <a:pt x="2" y="8"/>
                    <a:pt x="3" y="8"/>
                  </a:cubicBezTo>
                  <a:cubicBezTo>
                    <a:pt x="3" y="9"/>
                    <a:pt x="3" y="9"/>
                    <a:pt x="3" y="9"/>
                  </a:cubicBezTo>
                  <a:cubicBezTo>
                    <a:pt x="4" y="10"/>
                    <a:pt x="4" y="10"/>
                    <a:pt x="4" y="11"/>
                  </a:cubicBezTo>
                  <a:cubicBezTo>
                    <a:pt x="4" y="11"/>
                    <a:pt x="4" y="11"/>
                    <a:pt x="4" y="12"/>
                  </a:cubicBezTo>
                  <a:cubicBezTo>
                    <a:pt x="4" y="12"/>
                    <a:pt x="4" y="13"/>
                    <a:pt x="4" y="13"/>
                  </a:cubicBezTo>
                  <a:cubicBezTo>
                    <a:pt x="3" y="14"/>
                    <a:pt x="3" y="14"/>
                    <a:pt x="3" y="14"/>
                  </a:cubicBezTo>
                  <a:cubicBezTo>
                    <a:pt x="4" y="14"/>
                    <a:pt x="4" y="14"/>
                    <a:pt x="4" y="14"/>
                  </a:cubicBezTo>
                  <a:cubicBezTo>
                    <a:pt x="5" y="14"/>
                    <a:pt x="5" y="14"/>
                    <a:pt x="5" y="13"/>
                  </a:cubicBezTo>
                  <a:cubicBezTo>
                    <a:pt x="6" y="13"/>
                    <a:pt x="6" y="13"/>
                    <a:pt x="6" y="13"/>
                  </a:cubicBezTo>
                  <a:cubicBezTo>
                    <a:pt x="6" y="13"/>
                    <a:pt x="6" y="13"/>
                    <a:pt x="6" y="13"/>
                  </a:cubicBezTo>
                  <a:cubicBezTo>
                    <a:pt x="7" y="13"/>
                    <a:pt x="7" y="13"/>
                    <a:pt x="7" y="13"/>
                  </a:cubicBezTo>
                  <a:cubicBezTo>
                    <a:pt x="7" y="13"/>
                    <a:pt x="7" y="12"/>
                    <a:pt x="8" y="12"/>
                  </a:cubicBezTo>
                  <a:cubicBezTo>
                    <a:pt x="8" y="12"/>
                    <a:pt x="8" y="12"/>
                    <a:pt x="8" y="12"/>
                  </a:cubicBezTo>
                  <a:cubicBezTo>
                    <a:pt x="9" y="12"/>
                    <a:pt x="8" y="12"/>
                    <a:pt x="8" y="11"/>
                  </a:cubicBezTo>
                  <a:cubicBezTo>
                    <a:pt x="9" y="11"/>
                    <a:pt x="8" y="11"/>
                    <a:pt x="9" y="10"/>
                  </a:cubicBezTo>
                  <a:cubicBezTo>
                    <a:pt x="9" y="10"/>
                    <a:pt x="9" y="10"/>
                    <a:pt x="9" y="10"/>
                  </a:cubicBezTo>
                  <a:cubicBezTo>
                    <a:pt x="10" y="10"/>
                    <a:pt x="10" y="11"/>
                    <a:pt x="10" y="11"/>
                  </a:cubicBezTo>
                  <a:cubicBezTo>
                    <a:pt x="10" y="11"/>
                    <a:pt x="10" y="12"/>
                    <a:pt x="10" y="12"/>
                  </a:cubicBezTo>
                  <a:cubicBezTo>
                    <a:pt x="11" y="12"/>
                    <a:pt x="11" y="12"/>
                    <a:pt x="11" y="13"/>
                  </a:cubicBezTo>
                  <a:cubicBezTo>
                    <a:pt x="11" y="14"/>
                    <a:pt x="11" y="14"/>
                    <a:pt x="11" y="15"/>
                  </a:cubicBezTo>
                  <a:cubicBezTo>
                    <a:pt x="11" y="16"/>
                    <a:pt x="11" y="16"/>
                    <a:pt x="11" y="17"/>
                  </a:cubicBezTo>
                  <a:cubicBezTo>
                    <a:pt x="11" y="17"/>
                    <a:pt x="12" y="17"/>
                    <a:pt x="12" y="17"/>
                  </a:cubicBezTo>
                  <a:cubicBezTo>
                    <a:pt x="12" y="17"/>
                    <a:pt x="12" y="17"/>
                    <a:pt x="12" y="17"/>
                  </a:cubicBezTo>
                  <a:cubicBezTo>
                    <a:pt x="12" y="17"/>
                    <a:pt x="12" y="16"/>
                    <a:pt x="13" y="16"/>
                  </a:cubicBezTo>
                  <a:cubicBezTo>
                    <a:pt x="13" y="15"/>
                    <a:pt x="13" y="15"/>
                    <a:pt x="13" y="14"/>
                  </a:cubicBezTo>
                  <a:cubicBezTo>
                    <a:pt x="13" y="14"/>
                    <a:pt x="13" y="13"/>
                    <a:pt x="13" y="13"/>
                  </a:cubicBezTo>
                  <a:cubicBezTo>
                    <a:pt x="13" y="12"/>
                    <a:pt x="13" y="12"/>
                    <a:pt x="13" y="12"/>
                  </a:cubicBezTo>
                  <a:cubicBezTo>
                    <a:pt x="13" y="11"/>
                    <a:pt x="13" y="11"/>
                    <a:pt x="13" y="11"/>
                  </a:cubicBezTo>
                </a:path>
              </a:pathLst>
            </a:custGeom>
            <a:solidFill>
              <a:schemeClr val="accent5"/>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16" name="Freeform 310"/>
            <p:cNvSpPr>
              <a:spLocks/>
            </p:cNvSpPr>
            <p:nvPr/>
          </p:nvSpPr>
          <p:spPr bwMode="auto">
            <a:xfrm>
              <a:off x="13775256" y="4535956"/>
              <a:ext cx="34010" cy="16557"/>
            </a:xfrm>
            <a:custGeom>
              <a:avLst/>
              <a:gdLst>
                <a:gd name="T0" fmla="*/ 2 w 2"/>
                <a:gd name="T1" fmla="*/ 1 h 1"/>
                <a:gd name="T2" fmla="*/ 2 w 2"/>
                <a:gd name="T3" fmla="*/ 0 h 1"/>
                <a:gd name="T4" fmla="*/ 1 w 2"/>
                <a:gd name="T5" fmla="*/ 0 h 1"/>
                <a:gd name="T6" fmla="*/ 1 w 2"/>
                <a:gd name="T7" fmla="*/ 1 h 1"/>
                <a:gd name="T8" fmla="*/ 0 w 2"/>
                <a:gd name="T9" fmla="*/ 1 h 1"/>
                <a:gd name="T10" fmla="*/ 1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0"/>
                  </a:cubicBezTo>
                  <a:cubicBezTo>
                    <a:pt x="2" y="0"/>
                    <a:pt x="1" y="0"/>
                    <a:pt x="1" y="0"/>
                  </a:cubicBezTo>
                  <a:cubicBezTo>
                    <a:pt x="1" y="0"/>
                    <a:pt x="1" y="0"/>
                    <a:pt x="1" y="1"/>
                  </a:cubicBezTo>
                  <a:cubicBezTo>
                    <a:pt x="0" y="1"/>
                    <a:pt x="0" y="1"/>
                    <a:pt x="0" y="1"/>
                  </a:cubicBezTo>
                  <a:cubicBezTo>
                    <a:pt x="1" y="1"/>
                    <a:pt x="1" y="1"/>
                    <a:pt x="1" y="1"/>
                  </a:cubicBezTo>
                  <a:cubicBezTo>
                    <a:pt x="1" y="1"/>
                    <a:pt x="1" y="1"/>
                    <a:pt x="2" y="1"/>
                  </a:cubicBezTo>
                  <a:cubicBezTo>
                    <a:pt x="2" y="1"/>
                    <a:pt x="2" y="1"/>
                    <a:pt x="2"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17" name="Freeform 311"/>
            <p:cNvSpPr>
              <a:spLocks/>
            </p:cNvSpPr>
            <p:nvPr/>
          </p:nvSpPr>
          <p:spPr bwMode="auto">
            <a:xfrm>
              <a:off x="13692660" y="4294704"/>
              <a:ext cx="182198" cy="241252"/>
            </a:xfrm>
            <a:custGeom>
              <a:avLst/>
              <a:gdLst>
                <a:gd name="T0" fmla="*/ 1 w 11"/>
                <a:gd name="T1" fmla="*/ 4 h 15"/>
                <a:gd name="T2" fmla="*/ 2 w 11"/>
                <a:gd name="T3" fmla="*/ 5 h 15"/>
                <a:gd name="T4" fmla="*/ 1 w 11"/>
                <a:gd name="T5" fmla="*/ 6 h 15"/>
                <a:gd name="T6" fmla="*/ 1 w 11"/>
                <a:gd name="T7" fmla="*/ 7 h 15"/>
                <a:gd name="T8" fmla="*/ 2 w 11"/>
                <a:gd name="T9" fmla="*/ 8 h 15"/>
                <a:gd name="T10" fmla="*/ 3 w 11"/>
                <a:gd name="T11" fmla="*/ 9 h 15"/>
                <a:gd name="T12" fmla="*/ 3 w 11"/>
                <a:gd name="T13" fmla="*/ 11 h 15"/>
                <a:gd name="T14" fmla="*/ 3 w 11"/>
                <a:gd name="T15" fmla="*/ 12 h 15"/>
                <a:gd name="T16" fmla="*/ 3 w 11"/>
                <a:gd name="T17" fmla="*/ 13 h 15"/>
                <a:gd name="T18" fmla="*/ 4 w 11"/>
                <a:gd name="T19" fmla="*/ 14 h 15"/>
                <a:gd name="T20" fmla="*/ 5 w 11"/>
                <a:gd name="T21" fmla="*/ 15 h 15"/>
                <a:gd name="T22" fmla="*/ 6 w 11"/>
                <a:gd name="T23" fmla="*/ 14 h 15"/>
                <a:gd name="T24" fmla="*/ 5 w 11"/>
                <a:gd name="T25" fmla="*/ 13 h 15"/>
                <a:gd name="T26" fmla="*/ 6 w 11"/>
                <a:gd name="T27" fmla="*/ 12 h 15"/>
                <a:gd name="T28" fmla="*/ 7 w 11"/>
                <a:gd name="T29" fmla="*/ 12 h 15"/>
                <a:gd name="T30" fmla="*/ 9 w 11"/>
                <a:gd name="T31" fmla="*/ 11 h 15"/>
                <a:gd name="T32" fmla="*/ 10 w 11"/>
                <a:gd name="T33" fmla="*/ 11 h 15"/>
                <a:gd name="T34" fmla="*/ 11 w 11"/>
                <a:gd name="T35" fmla="*/ 11 h 15"/>
                <a:gd name="T36" fmla="*/ 11 w 11"/>
                <a:gd name="T37" fmla="*/ 10 h 15"/>
                <a:gd name="T38" fmla="*/ 11 w 11"/>
                <a:gd name="T39" fmla="*/ 8 h 15"/>
                <a:gd name="T40" fmla="*/ 10 w 11"/>
                <a:gd name="T41" fmla="*/ 7 h 15"/>
                <a:gd name="T42" fmla="*/ 9 w 11"/>
                <a:gd name="T43" fmla="*/ 6 h 15"/>
                <a:gd name="T44" fmla="*/ 8 w 11"/>
                <a:gd name="T45" fmla="*/ 4 h 15"/>
                <a:gd name="T46" fmla="*/ 7 w 11"/>
                <a:gd name="T47" fmla="*/ 3 h 15"/>
                <a:gd name="T48" fmla="*/ 6 w 11"/>
                <a:gd name="T49" fmla="*/ 2 h 15"/>
                <a:gd name="T50" fmla="*/ 5 w 11"/>
                <a:gd name="T51" fmla="*/ 2 h 15"/>
                <a:gd name="T52" fmla="*/ 4 w 11"/>
                <a:gd name="T53" fmla="*/ 1 h 15"/>
                <a:gd name="T54" fmla="*/ 3 w 11"/>
                <a:gd name="T55" fmla="*/ 0 h 15"/>
                <a:gd name="T56" fmla="*/ 3 w 11"/>
                <a:gd name="T57" fmla="*/ 0 h 15"/>
                <a:gd name="T58" fmla="*/ 2 w 11"/>
                <a:gd name="T59" fmla="*/ 1 h 15"/>
                <a:gd name="T60" fmla="*/ 1 w 11"/>
                <a:gd name="T61" fmla="*/ 2 h 15"/>
                <a:gd name="T62" fmla="*/ 1 w 11"/>
                <a:gd name="T63" fmla="*/ 3 h 15"/>
                <a:gd name="T64" fmla="*/ 0 w 11"/>
                <a:gd name="T65" fmla="*/ 3 h 15"/>
                <a:gd name="T66" fmla="*/ 1 w 11"/>
                <a:gd name="T67" fmla="*/ 4 h 15"/>
                <a:gd name="T68" fmla="*/ 1 w 11"/>
                <a:gd name="T6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5">
                  <a:moveTo>
                    <a:pt x="1" y="4"/>
                  </a:moveTo>
                  <a:cubicBezTo>
                    <a:pt x="2" y="4"/>
                    <a:pt x="2" y="5"/>
                    <a:pt x="2" y="5"/>
                  </a:cubicBezTo>
                  <a:cubicBezTo>
                    <a:pt x="1" y="6"/>
                    <a:pt x="1" y="6"/>
                    <a:pt x="1" y="6"/>
                  </a:cubicBezTo>
                  <a:cubicBezTo>
                    <a:pt x="1" y="7"/>
                    <a:pt x="1" y="7"/>
                    <a:pt x="1" y="7"/>
                  </a:cubicBezTo>
                  <a:cubicBezTo>
                    <a:pt x="1" y="8"/>
                    <a:pt x="2" y="8"/>
                    <a:pt x="2" y="8"/>
                  </a:cubicBezTo>
                  <a:cubicBezTo>
                    <a:pt x="3" y="8"/>
                    <a:pt x="3" y="8"/>
                    <a:pt x="3" y="9"/>
                  </a:cubicBezTo>
                  <a:cubicBezTo>
                    <a:pt x="3" y="10"/>
                    <a:pt x="3" y="10"/>
                    <a:pt x="3" y="11"/>
                  </a:cubicBezTo>
                  <a:cubicBezTo>
                    <a:pt x="3" y="11"/>
                    <a:pt x="3" y="12"/>
                    <a:pt x="3" y="12"/>
                  </a:cubicBezTo>
                  <a:cubicBezTo>
                    <a:pt x="3" y="13"/>
                    <a:pt x="3" y="13"/>
                    <a:pt x="3" y="13"/>
                  </a:cubicBezTo>
                  <a:cubicBezTo>
                    <a:pt x="3" y="14"/>
                    <a:pt x="4" y="14"/>
                    <a:pt x="4" y="14"/>
                  </a:cubicBezTo>
                  <a:cubicBezTo>
                    <a:pt x="4" y="15"/>
                    <a:pt x="4" y="15"/>
                    <a:pt x="5" y="15"/>
                  </a:cubicBezTo>
                  <a:cubicBezTo>
                    <a:pt x="5" y="15"/>
                    <a:pt x="5" y="15"/>
                    <a:pt x="6" y="14"/>
                  </a:cubicBezTo>
                  <a:cubicBezTo>
                    <a:pt x="6" y="14"/>
                    <a:pt x="5" y="14"/>
                    <a:pt x="5" y="13"/>
                  </a:cubicBezTo>
                  <a:cubicBezTo>
                    <a:pt x="5" y="13"/>
                    <a:pt x="5" y="13"/>
                    <a:pt x="6" y="12"/>
                  </a:cubicBezTo>
                  <a:cubicBezTo>
                    <a:pt x="6" y="12"/>
                    <a:pt x="6" y="12"/>
                    <a:pt x="7" y="12"/>
                  </a:cubicBezTo>
                  <a:cubicBezTo>
                    <a:pt x="8" y="11"/>
                    <a:pt x="8" y="11"/>
                    <a:pt x="9" y="11"/>
                  </a:cubicBezTo>
                  <a:cubicBezTo>
                    <a:pt x="9" y="11"/>
                    <a:pt x="9" y="11"/>
                    <a:pt x="10" y="11"/>
                  </a:cubicBezTo>
                  <a:cubicBezTo>
                    <a:pt x="10" y="11"/>
                    <a:pt x="10" y="11"/>
                    <a:pt x="11" y="11"/>
                  </a:cubicBezTo>
                  <a:cubicBezTo>
                    <a:pt x="11" y="10"/>
                    <a:pt x="11" y="10"/>
                    <a:pt x="11" y="10"/>
                  </a:cubicBezTo>
                  <a:cubicBezTo>
                    <a:pt x="11" y="9"/>
                    <a:pt x="11" y="9"/>
                    <a:pt x="11" y="8"/>
                  </a:cubicBezTo>
                  <a:cubicBezTo>
                    <a:pt x="10" y="7"/>
                    <a:pt x="10" y="7"/>
                    <a:pt x="10" y="7"/>
                  </a:cubicBezTo>
                  <a:cubicBezTo>
                    <a:pt x="9" y="6"/>
                    <a:pt x="9" y="6"/>
                    <a:pt x="9" y="6"/>
                  </a:cubicBezTo>
                  <a:cubicBezTo>
                    <a:pt x="9" y="5"/>
                    <a:pt x="8" y="5"/>
                    <a:pt x="8" y="4"/>
                  </a:cubicBezTo>
                  <a:cubicBezTo>
                    <a:pt x="7" y="4"/>
                    <a:pt x="7" y="4"/>
                    <a:pt x="7" y="3"/>
                  </a:cubicBezTo>
                  <a:cubicBezTo>
                    <a:pt x="6" y="3"/>
                    <a:pt x="6" y="3"/>
                    <a:pt x="6" y="2"/>
                  </a:cubicBezTo>
                  <a:cubicBezTo>
                    <a:pt x="6" y="2"/>
                    <a:pt x="5" y="2"/>
                    <a:pt x="5" y="2"/>
                  </a:cubicBezTo>
                  <a:cubicBezTo>
                    <a:pt x="5" y="1"/>
                    <a:pt x="5" y="1"/>
                    <a:pt x="4" y="1"/>
                  </a:cubicBezTo>
                  <a:cubicBezTo>
                    <a:pt x="4" y="0"/>
                    <a:pt x="4" y="0"/>
                    <a:pt x="3" y="0"/>
                  </a:cubicBezTo>
                  <a:cubicBezTo>
                    <a:pt x="3" y="0"/>
                    <a:pt x="3" y="0"/>
                    <a:pt x="3" y="0"/>
                  </a:cubicBezTo>
                  <a:cubicBezTo>
                    <a:pt x="3" y="1"/>
                    <a:pt x="3" y="1"/>
                    <a:pt x="2" y="1"/>
                  </a:cubicBezTo>
                  <a:cubicBezTo>
                    <a:pt x="2" y="1"/>
                    <a:pt x="2" y="2"/>
                    <a:pt x="1" y="2"/>
                  </a:cubicBezTo>
                  <a:cubicBezTo>
                    <a:pt x="1" y="2"/>
                    <a:pt x="1" y="2"/>
                    <a:pt x="1" y="3"/>
                  </a:cubicBezTo>
                  <a:cubicBezTo>
                    <a:pt x="0" y="3"/>
                    <a:pt x="0" y="3"/>
                    <a:pt x="0" y="3"/>
                  </a:cubicBezTo>
                  <a:cubicBezTo>
                    <a:pt x="0" y="3"/>
                    <a:pt x="0" y="4"/>
                    <a:pt x="1" y="4"/>
                  </a:cubicBezTo>
                  <a:cubicBezTo>
                    <a:pt x="1" y="4"/>
                    <a:pt x="1" y="4"/>
                    <a:pt x="1" y="4"/>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18" name="Freeform 312"/>
            <p:cNvSpPr>
              <a:spLocks/>
            </p:cNvSpPr>
            <p:nvPr/>
          </p:nvSpPr>
          <p:spPr bwMode="auto">
            <a:xfrm>
              <a:off x="13692660" y="434200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19" name="Freeform 313"/>
            <p:cNvSpPr>
              <a:spLocks/>
            </p:cNvSpPr>
            <p:nvPr/>
          </p:nvSpPr>
          <p:spPr bwMode="auto">
            <a:xfrm>
              <a:off x="12074746" y="5647606"/>
              <a:ext cx="97172" cy="177392"/>
            </a:xfrm>
            <a:custGeom>
              <a:avLst/>
              <a:gdLst>
                <a:gd name="T0" fmla="*/ 5 w 6"/>
                <a:gd name="T1" fmla="*/ 6 h 11"/>
                <a:gd name="T2" fmla="*/ 5 w 6"/>
                <a:gd name="T3" fmla="*/ 6 h 11"/>
                <a:gd name="T4" fmla="*/ 4 w 6"/>
                <a:gd name="T5" fmla="*/ 4 h 11"/>
                <a:gd name="T6" fmla="*/ 3 w 6"/>
                <a:gd name="T7" fmla="*/ 4 h 11"/>
                <a:gd name="T8" fmla="*/ 3 w 6"/>
                <a:gd name="T9" fmla="*/ 2 h 11"/>
                <a:gd name="T10" fmla="*/ 2 w 6"/>
                <a:gd name="T11" fmla="*/ 2 h 11"/>
                <a:gd name="T12" fmla="*/ 2 w 6"/>
                <a:gd name="T13" fmla="*/ 1 h 11"/>
                <a:gd name="T14" fmla="*/ 2 w 6"/>
                <a:gd name="T15" fmla="*/ 0 h 11"/>
                <a:gd name="T16" fmla="*/ 0 w 6"/>
                <a:gd name="T17" fmla="*/ 0 h 11"/>
                <a:gd name="T18" fmla="*/ 1 w 6"/>
                <a:gd name="T19" fmla="*/ 1 h 11"/>
                <a:gd name="T20" fmla="*/ 1 w 6"/>
                <a:gd name="T21" fmla="*/ 2 h 11"/>
                <a:gd name="T22" fmla="*/ 1 w 6"/>
                <a:gd name="T23" fmla="*/ 2 h 11"/>
                <a:gd name="T24" fmla="*/ 1 w 6"/>
                <a:gd name="T25" fmla="*/ 4 h 11"/>
                <a:gd name="T26" fmla="*/ 0 w 6"/>
                <a:gd name="T27" fmla="*/ 5 h 11"/>
                <a:gd name="T28" fmla="*/ 1 w 6"/>
                <a:gd name="T29" fmla="*/ 6 h 11"/>
                <a:gd name="T30" fmla="*/ 0 w 6"/>
                <a:gd name="T31" fmla="*/ 7 h 11"/>
                <a:gd name="T32" fmla="*/ 1 w 6"/>
                <a:gd name="T33" fmla="*/ 8 h 11"/>
                <a:gd name="T34" fmla="*/ 1 w 6"/>
                <a:gd name="T35" fmla="*/ 9 h 11"/>
                <a:gd name="T36" fmla="*/ 1 w 6"/>
                <a:gd name="T37" fmla="*/ 9 h 11"/>
                <a:gd name="T38" fmla="*/ 1 w 6"/>
                <a:gd name="T39" fmla="*/ 10 h 11"/>
                <a:gd name="T40" fmla="*/ 1 w 6"/>
                <a:gd name="T41" fmla="*/ 11 h 11"/>
                <a:gd name="T42" fmla="*/ 2 w 6"/>
                <a:gd name="T43" fmla="*/ 11 h 11"/>
                <a:gd name="T44" fmla="*/ 3 w 6"/>
                <a:gd name="T45" fmla="*/ 11 h 11"/>
                <a:gd name="T46" fmla="*/ 4 w 6"/>
                <a:gd name="T47" fmla="*/ 10 h 11"/>
                <a:gd name="T48" fmla="*/ 5 w 6"/>
                <a:gd name="T49" fmla="*/ 9 h 11"/>
                <a:gd name="T50" fmla="*/ 5 w 6"/>
                <a:gd name="T51" fmla="*/ 9 h 11"/>
                <a:gd name="T52" fmla="*/ 5 w 6"/>
                <a:gd name="T53" fmla="*/ 8 h 11"/>
                <a:gd name="T54" fmla="*/ 5 w 6"/>
                <a:gd name="T5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1">
                  <a:moveTo>
                    <a:pt x="5" y="6"/>
                  </a:moveTo>
                  <a:cubicBezTo>
                    <a:pt x="5" y="6"/>
                    <a:pt x="5" y="6"/>
                    <a:pt x="5" y="6"/>
                  </a:cubicBezTo>
                  <a:cubicBezTo>
                    <a:pt x="4" y="5"/>
                    <a:pt x="4" y="5"/>
                    <a:pt x="4" y="4"/>
                  </a:cubicBezTo>
                  <a:cubicBezTo>
                    <a:pt x="4" y="4"/>
                    <a:pt x="4" y="4"/>
                    <a:pt x="3" y="4"/>
                  </a:cubicBezTo>
                  <a:cubicBezTo>
                    <a:pt x="3" y="3"/>
                    <a:pt x="4" y="3"/>
                    <a:pt x="3" y="2"/>
                  </a:cubicBezTo>
                  <a:cubicBezTo>
                    <a:pt x="3" y="2"/>
                    <a:pt x="3" y="2"/>
                    <a:pt x="2" y="2"/>
                  </a:cubicBezTo>
                  <a:cubicBezTo>
                    <a:pt x="2" y="1"/>
                    <a:pt x="2" y="1"/>
                    <a:pt x="2" y="1"/>
                  </a:cubicBezTo>
                  <a:cubicBezTo>
                    <a:pt x="2" y="0"/>
                    <a:pt x="2" y="0"/>
                    <a:pt x="2" y="0"/>
                  </a:cubicBezTo>
                  <a:cubicBezTo>
                    <a:pt x="1" y="0"/>
                    <a:pt x="1" y="0"/>
                    <a:pt x="0" y="0"/>
                  </a:cubicBezTo>
                  <a:cubicBezTo>
                    <a:pt x="0" y="0"/>
                    <a:pt x="0" y="1"/>
                    <a:pt x="1" y="1"/>
                  </a:cubicBezTo>
                  <a:cubicBezTo>
                    <a:pt x="1" y="1"/>
                    <a:pt x="1" y="1"/>
                    <a:pt x="1" y="2"/>
                  </a:cubicBezTo>
                  <a:cubicBezTo>
                    <a:pt x="1" y="2"/>
                    <a:pt x="1" y="2"/>
                    <a:pt x="1" y="2"/>
                  </a:cubicBezTo>
                  <a:cubicBezTo>
                    <a:pt x="1" y="3"/>
                    <a:pt x="1" y="3"/>
                    <a:pt x="1" y="4"/>
                  </a:cubicBezTo>
                  <a:cubicBezTo>
                    <a:pt x="1" y="4"/>
                    <a:pt x="0" y="5"/>
                    <a:pt x="0" y="5"/>
                  </a:cubicBezTo>
                  <a:cubicBezTo>
                    <a:pt x="0" y="5"/>
                    <a:pt x="1" y="5"/>
                    <a:pt x="1" y="6"/>
                  </a:cubicBezTo>
                  <a:cubicBezTo>
                    <a:pt x="1" y="6"/>
                    <a:pt x="0" y="6"/>
                    <a:pt x="0" y="7"/>
                  </a:cubicBezTo>
                  <a:cubicBezTo>
                    <a:pt x="0" y="7"/>
                    <a:pt x="1" y="8"/>
                    <a:pt x="1" y="8"/>
                  </a:cubicBezTo>
                  <a:cubicBezTo>
                    <a:pt x="1" y="8"/>
                    <a:pt x="1" y="9"/>
                    <a:pt x="1" y="9"/>
                  </a:cubicBezTo>
                  <a:cubicBezTo>
                    <a:pt x="1" y="9"/>
                    <a:pt x="1" y="9"/>
                    <a:pt x="1" y="9"/>
                  </a:cubicBezTo>
                  <a:cubicBezTo>
                    <a:pt x="1" y="10"/>
                    <a:pt x="1" y="10"/>
                    <a:pt x="1" y="10"/>
                  </a:cubicBezTo>
                  <a:cubicBezTo>
                    <a:pt x="1" y="10"/>
                    <a:pt x="1" y="11"/>
                    <a:pt x="1" y="11"/>
                  </a:cubicBezTo>
                  <a:cubicBezTo>
                    <a:pt x="2" y="11"/>
                    <a:pt x="2" y="11"/>
                    <a:pt x="2" y="11"/>
                  </a:cubicBezTo>
                  <a:cubicBezTo>
                    <a:pt x="3" y="11"/>
                    <a:pt x="3" y="11"/>
                    <a:pt x="3" y="11"/>
                  </a:cubicBezTo>
                  <a:cubicBezTo>
                    <a:pt x="4" y="11"/>
                    <a:pt x="4" y="11"/>
                    <a:pt x="4" y="10"/>
                  </a:cubicBezTo>
                  <a:cubicBezTo>
                    <a:pt x="4" y="10"/>
                    <a:pt x="4" y="10"/>
                    <a:pt x="5" y="9"/>
                  </a:cubicBezTo>
                  <a:cubicBezTo>
                    <a:pt x="5" y="9"/>
                    <a:pt x="5" y="9"/>
                    <a:pt x="5" y="9"/>
                  </a:cubicBezTo>
                  <a:cubicBezTo>
                    <a:pt x="6" y="8"/>
                    <a:pt x="6" y="8"/>
                    <a:pt x="5" y="8"/>
                  </a:cubicBezTo>
                  <a:cubicBezTo>
                    <a:pt x="5" y="7"/>
                    <a:pt x="5" y="7"/>
                    <a:pt x="5" y="6"/>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20" name="Freeform 314"/>
            <p:cNvSpPr>
              <a:spLocks/>
            </p:cNvSpPr>
            <p:nvPr/>
          </p:nvSpPr>
          <p:spPr bwMode="auto">
            <a:xfrm>
              <a:off x="12932290" y="5018459"/>
              <a:ext cx="381401" cy="693008"/>
            </a:xfrm>
            <a:custGeom>
              <a:avLst/>
              <a:gdLst>
                <a:gd name="T0" fmla="*/ 17 w 23"/>
                <a:gd name="T1" fmla="*/ 19 h 43"/>
                <a:gd name="T2" fmla="*/ 15 w 23"/>
                <a:gd name="T3" fmla="*/ 18 h 43"/>
                <a:gd name="T4" fmla="*/ 14 w 23"/>
                <a:gd name="T5" fmla="*/ 17 h 43"/>
                <a:gd name="T6" fmla="*/ 13 w 23"/>
                <a:gd name="T7" fmla="*/ 15 h 43"/>
                <a:gd name="T8" fmla="*/ 12 w 23"/>
                <a:gd name="T9" fmla="*/ 14 h 43"/>
                <a:gd name="T10" fmla="*/ 11 w 23"/>
                <a:gd name="T11" fmla="*/ 13 h 43"/>
                <a:gd name="T12" fmla="*/ 11 w 23"/>
                <a:gd name="T13" fmla="*/ 11 h 43"/>
                <a:gd name="T14" fmla="*/ 12 w 23"/>
                <a:gd name="T15" fmla="*/ 9 h 43"/>
                <a:gd name="T16" fmla="*/ 13 w 23"/>
                <a:gd name="T17" fmla="*/ 7 h 43"/>
                <a:gd name="T18" fmla="*/ 15 w 23"/>
                <a:gd name="T19" fmla="*/ 6 h 43"/>
                <a:gd name="T20" fmla="*/ 16 w 23"/>
                <a:gd name="T21" fmla="*/ 5 h 43"/>
                <a:gd name="T22" fmla="*/ 14 w 23"/>
                <a:gd name="T23" fmla="*/ 5 h 43"/>
                <a:gd name="T24" fmla="*/ 12 w 23"/>
                <a:gd name="T25" fmla="*/ 3 h 43"/>
                <a:gd name="T26" fmla="*/ 12 w 23"/>
                <a:gd name="T27" fmla="*/ 2 h 43"/>
                <a:gd name="T28" fmla="*/ 10 w 23"/>
                <a:gd name="T29" fmla="*/ 1 h 43"/>
                <a:gd name="T30" fmla="*/ 8 w 23"/>
                <a:gd name="T31" fmla="*/ 0 h 43"/>
                <a:gd name="T32" fmla="*/ 6 w 23"/>
                <a:gd name="T33" fmla="*/ 1 h 43"/>
                <a:gd name="T34" fmla="*/ 4 w 23"/>
                <a:gd name="T35" fmla="*/ 2 h 43"/>
                <a:gd name="T36" fmla="*/ 2 w 23"/>
                <a:gd name="T37" fmla="*/ 2 h 43"/>
                <a:gd name="T38" fmla="*/ 1 w 23"/>
                <a:gd name="T39" fmla="*/ 3 h 43"/>
                <a:gd name="T40" fmla="*/ 1 w 23"/>
                <a:gd name="T41" fmla="*/ 3 h 43"/>
                <a:gd name="T42" fmla="*/ 3 w 23"/>
                <a:gd name="T43" fmla="*/ 5 h 43"/>
                <a:gd name="T44" fmla="*/ 4 w 23"/>
                <a:gd name="T45" fmla="*/ 7 h 43"/>
                <a:gd name="T46" fmla="*/ 6 w 23"/>
                <a:gd name="T47" fmla="*/ 7 h 43"/>
                <a:gd name="T48" fmla="*/ 7 w 23"/>
                <a:gd name="T49" fmla="*/ 8 h 43"/>
                <a:gd name="T50" fmla="*/ 9 w 23"/>
                <a:gd name="T51" fmla="*/ 9 h 43"/>
                <a:gd name="T52" fmla="*/ 9 w 23"/>
                <a:gd name="T53" fmla="*/ 13 h 43"/>
                <a:gd name="T54" fmla="*/ 11 w 23"/>
                <a:gd name="T55" fmla="*/ 15 h 43"/>
                <a:gd name="T56" fmla="*/ 12 w 23"/>
                <a:gd name="T57" fmla="*/ 17 h 43"/>
                <a:gd name="T58" fmla="*/ 13 w 23"/>
                <a:gd name="T59" fmla="*/ 18 h 43"/>
                <a:gd name="T60" fmla="*/ 15 w 23"/>
                <a:gd name="T61" fmla="*/ 20 h 43"/>
                <a:gd name="T62" fmla="*/ 16 w 23"/>
                <a:gd name="T63" fmla="*/ 21 h 43"/>
                <a:gd name="T64" fmla="*/ 16 w 23"/>
                <a:gd name="T65" fmla="*/ 22 h 43"/>
                <a:gd name="T66" fmla="*/ 17 w 23"/>
                <a:gd name="T67" fmla="*/ 24 h 43"/>
                <a:gd name="T68" fmla="*/ 16 w 23"/>
                <a:gd name="T69" fmla="*/ 26 h 43"/>
                <a:gd name="T70" fmla="*/ 17 w 23"/>
                <a:gd name="T71" fmla="*/ 27 h 43"/>
                <a:gd name="T72" fmla="*/ 18 w 23"/>
                <a:gd name="T73" fmla="*/ 28 h 43"/>
                <a:gd name="T74" fmla="*/ 18 w 23"/>
                <a:gd name="T75" fmla="*/ 30 h 43"/>
                <a:gd name="T76" fmla="*/ 17 w 23"/>
                <a:gd name="T77" fmla="*/ 32 h 43"/>
                <a:gd name="T78" fmla="*/ 16 w 23"/>
                <a:gd name="T79" fmla="*/ 32 h 43"/>
                <a:gd name="T80" fmla="*/ 15 w 23"/>
                <a:gd name="T81" fmla="*/ 33 h 43"/>
                <a:gd name="T82" fmla="*/ 14 w 23"/>
                <a:gd name="T83" fmla="*/ 34 h 43"/>
                <a:gd name="T84" fmla="*/ 13 w 23"/>
                <a:gd name="T85" fmla="*/ 35 h 43"/>
                <a:gd name="T86" fmla="*/ 12 w 23"/>
                <a:gd name="T87" fmla="*/ 36 h 43"/>
                <a:gd name="T88" fmla="*/ 10 w 23"/>
                <a:gd name="T89" fmla="*/ 37 h 43"/>
                <a:gd name="T90" fmla="*/ 11 w 23"/>
                <a:gd name="T91" fmla="*/ 38 h 43"/>
                <a:gd name="T92" fmla="*/ 12 w 23"/>
                <a:gd name="T93" fmla="*/ 39 h 43"/>
                <a:gd name="T94" fmla="*/ 11 w 23"/>
                <a:gd name="T95" fmla="*/ 40 h 43"/>
                <a:gd name="T96" fmla="*/ 12 w 23"/>
                <a:gd name="T97" fmla="*/ 42 h 43"/>
                <a:gd name="T98" fmla="*/ 14 w 23"/>
                <a:gd name="T99" fmla="*/ 41 h 43"/>
                <a:gd name="T100" fmla="*/ 15 w 23"/>
                <a:gd name="T101" fmla="*/ 41 h 43"/>
                <a:gd name="T102" fmla="*/ 15 w 23"/>
                <a:gd name="T103" fmla="*/ 40 h 43"/>
                <a:gd name="T104" fmla="*/ 17 w 23"/>
                <a:gd name="T105" fmla="*/ 38 h 43"/>
                <a:gd name="T106" fmla="*/ 18 w 23"/>
                <a:gd name="T107" fmla="*/ 37 h 43"/>
                <a:gd name="T108" fmla="*/ 21 w 23"/>
                <a:gd name="T109" fmla="*/ 35 h 43"/>
                <a:gd name="T110" fmla="*/ 23 w 23"/>
                <a:gd name="T111" fmla="*/ 33 h 43"/>
                <a:gd name="T112" fmla="*/ 23 w 23"/>
                <a:gd name="T113" fmla="*/ 31 h 43"/>
                <a:gd name="T114" fmla="*/ 22 w 23"/>
                <a:gd name="T115" fmla="*/ 29 h 43"/>
                <a:gd name="T116" fmla="*/ 21 w 23"/>
                <a:gd name="T117" fmla="*/ 26 h 43"/>
                <a:gd name="T118" fmla="*/ 20 w 23"/>
                <a:gd name="T119" fmla="*/ 23 h 43"/>
                <a:gd name="T120" fmla="*/ 19 w 23"/>
                <a:gd name="T121" fmla="*/ 21 h 43"/>
                <a:gd name="T122" fmla="*/ 18 w 23"/>
                <a:gd name="T123" fmla="*/ 20 h 43"/>
                <a:gd name="T124" fmla="*/ 17 w 23"/>
                <a:gd name="T12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43">
                  <a:moveTo>
                    <a:pt x="17" y="19"/>
                  </a:moveTo>
                  <a:cubicBezTo>
                    <a:pt x="17" y="19"/>
                    <a:pt x="17" y="19"/>
                    <a:pt x="17" y="19"/>
                  </a:cubicBezTo>
                  <a:cubicBezTo>
                    <a:pt x="16" y="19"/>
                    <a:pt x="16" y="19"/>
                    <a:pt x="16" y="19"/>
                  </a:cubicBezTo>
                  <a:cubicBezTo>
                    <a:pt x="15" y="18"/>
                    <a:pt x="15" y="18"/>
                    <a:pt x="15" y="18"/>
                  </a:cubicBezTo>
                  <a:cubicBezTo>
                    <a:pt x="15" y="18"/>
                    <a:pt x="15" y="18"/>
                    <a:pt x="14" y="18"/>
                  </a:cubicBezTo>
                  <a:cubicBezTo>
                    <a:pt x="14" y="17"/>
                    <a:pt x="14" y="17"/>
                    <a:pt x="14" y="17"/>
                  </a:cubicBezTo>
                  <a:cubicBezTo>
                    <a:pt x="14" y="17"/>
                    <a:pt x="13" y="16"/>
                    <a:pt x="13" y="16"/>
                  </a:cubicBezTo>
                  <a:cubicBezTo>
                    <a:pt x="13" y="16"/>
                    <a:pt x="13" y="15"/>
                    <a:pt x="13" y="15"/>
                  </a:cubicBezTo>
                  <a:cubicBezTo>
                    <a:pt x="13" y="15"/>
                    <a:pt x="13" y="15"/>
                    <a:pt x="12" y="15"/>
                  </a:cubicBezTo>
                  <a:cubicBezTo>
                    <a:pt x="12" y="15"/>
                    <a:pt x="12" y="15"/>
                    <a:pt x="12" y="14"/>
                  </a:cubicBezTo>
                  <a:cubicBezTo>
                    <a:pt x="12" y="14"/>
                    <a:pt x="12" y="14"/>
                    <a:pt x="11" y="14"/>
                  </a:cubicBezTo>
                  <a:cubicBezTo>
                    <a:pt x="11" y="14"/>
                    <a:pt x="11" y="13"/>
                    <a:pt x="11" y="13"/>
                  </a:cubicBezTo>
                  <a:cubicBezTo>
                    <a:pt x="11" y="13"/>
                    <a:pt x="11" y="12"/>
                    <a:pt x="11" y="12"/>
                  </a:cubicBezTo>
                  <a:cubicBezTo>
                    <a:pt x="11" y="11"/>
                    <a:pt x="11" y="11"/>
                    <a:pt x="11" y="11"/>
                  </a:cubicBezTo>
                  <a:cubicBezTo>
                    <a:pt x="11" y="10"/>
                    <a:pt x="11" y="10"/>
                    <a:pt x="11" y="10"/>
                  </a:cubicBezTo>
                  <a:cubicBezTo>
                    <a:pt x="12" y="10"/>
                    <a:pt x="12" y="10"/>
                    <a:pt x="12" y="9"/>
                  </a:cubicBezTo>
                  <a:cubicBezTo>
                    <a:pt x="12" y="9"/>
                    <a:pt x="12" y="8"/>
                    <a:pt x="13" y="8"/>
                  </a:cubicBezTo>
                  <a:cubicBezTo>
                    <a:pt x="13" y="8"/>
                    <a:pt x="12" y="7"/>
                    <a:pt x="13" y="7"/>
                  </a:cubicBezTo>
                  <a:cubicBezTo>
                    <a:pt x="13" y="7"/>
                    <a:pt x="13" y="7"/>
                    <a:pt x="14" y="7"/>
                  </a:cubicBezTo>
                  <a:cubicBezTo>
                    <a:pt x="14" y="7"/>
                    <a:pt x="14" y="6"/>
                    <a:pt x="15" y="6"/>
                  </a:cubicBezTo>
                  <a:cubicBezTo>
                    <a:pt x="15" y="6"/>
                    <a:pt x="15" y="6"/>
                    <a:pt x="16" y="6"/>
                  </a:cubicBezTo>
                  <a:cubicBezTo>
                    <a:pt x="16" y="5"/>
                    <a:pt x="16" y="5"/>
                    <a:pt x="16" y="5"/>
                  </a:cubicBezTo>
                  <a:cubicBezTo>
                    <a:pt x="15" y="5"/>
                    <a:pt x="15" y="5"/>
                    <a:pt x="15" y="5"/>
                  </a:cubicBezTo>
                  <a:cubicBezTo>
                    <a:pt x="15" y="5"/>
                    <a:pt x="14" y="5"/>
                    <a:pt x="14" y="5"/>
                  </a:cubicBezTo>
                  <a:cubicBezTo>
                    <a:pt x="13" y="5"/>
                    <a:pt x="13" y="5"/>
                    <a:pt x="13" y="4"/>
                  </a:cubicBezTo>
                  <a:cubicBezTo>
                    <a:pt x="12" y="4"/>
                    <a:pt x="12" y="4"/>
                    <a:pt x="12" y="3"/>
                  </a:cubicBezTo>
                  <a:cubicBezTo>
                    <a:pt x="11" y="3"/>
                    <a:pt x="11" y="3"/>
                    <a:pt x="11" y="3"/>
                  </a:cubicBezTo>
                  <a:cubicBezTo>
                    <a:pt x="11" y="2"/>
                    <a:pt x="11" y="2"/>
                    <a:pt x="12" y="2"/>
                  </a:cubicBezTo>
                  <a:cubicBezTo>
                    <a:pt x="12" y="2"/>
                    <a:pt x="12" y="2"/>
                    <a:pt x="11" y="1"/>
                  </a:cubicBezTo>
                  <a:cubicBezTo>
                    <a:pt x="11" y="1"/>
                    <a:pt x="11" y="1"/>
                    <a:pt x="10" y="1"/>
                  </a:cubicBezTo>
                  <a:cubicBezTo>
                    <a:pt x="10" y="1"/>
                    <a:pt x="9" y="1"/>
                    <a:pt x="9" y="1"/>
                  </a:cubicBezTo>
                  <a:cubicBezTo>
                    <a:pt x="8" y="1"/>
                    <a:pt x="8" y="0"/>
                    <a:pt x="8" y="0"/>
                  </a:cubicBezTo>
                  <a:cubicBezTo>
                    <a:pt x="7" y="0"/>
                    <a:pt x="7" y="0"/>
                    <a:pt x="7" y="1"/>
                  </a:cubicBezTo>
                  <a:cubicBezTo>
                    <a:pt x="7" y="1"/>
                    <a:pt x="7" y="1"/>
                    <a:pt x="6" y="1"/>
                  </a:cubicBezTo>
                  <a:cubicBezTo>
                    <a:pt x="6" y="2"/>
                    <a:pt x="6" y="2"/>
                    <a:pt x="5" y="2"/>
                  </a:cubicBezTo>
                  <a:cubicBezTo>
                    <a:pt x="5" y="2"/>
                    <a:pt x="5" y="2"/>
                    <a:pt x="4" y="2"/>
                  </a:cubicBezTo>
                  <a:cubicBezTo>
                    <a:pt x="4" y="2"/>
                    <a:pt x="4" y="2"/>
                    <a:pt x="3" y="2"/>
                  </a:cubicBezTo>
                  <a:cubicBezTo>
                    <a:pt x="3" y="2"/>
                    <a:pt x="3" y="2"/>
                    <a:pt x="2" y="2"/>
                  </a:cubicBezTo>
                  <a:cubicBezTo>
                    <a:pt x="2" y="2"/>
                    <a:pt x="1" y="2"/>
                    <a:pt x="1" y="2"/>
                  </a:cubicBezTo>
                  <a:cubicBezTo>
                    <a:pt x="1" y="2"/>
                    <a:pt x="1" y="2"/>
                    <a:pt x="1" y="3"/>
                  </a:cubicBezTo>
                  <a:cubicBezTo>
                    <a:pt x="0" y="3"/>
                    <a:pt x="0" y="3"/>
                    <a:pt x="0" y="3"/>
                  </a:cubicBezTo>
                  <a:cubicBezTo>
                    <a:pt x="1" y="3"/>
                    <a:pt x="1" y="3"/>
                    <a:pt x="1" y="3"/>
                  </a:cubicBezTo>
                  <a:cubicBezTo>
                    <a:pt x="2" y="4"/>
                    <a:pt x="2" y="4"/>
                    <a:pt x="2" y="4"/>
                  </a:cubicBezTo>
                  <a:cubicBezTo>
                    <a:pt x="2" y="5"/>
                    <a:pt x="3" y="5"/>
                    <a:pt x="3" y="5"/>
                  </a:cubicBezTo>
                  <a:cubicBezTo>
                    <a:pt x="3" y="5"/>
                    <a:pt x="3" y="6"/>
                    <a:pt x="3" y="6"/>
                  </a:cubicBezTo>
                  <a:cubicBezTo>
                    <a:pt x="3" y="6"/>
                    <a:pt x="3" y="7"/>
                    <a:pt x="4" y="7"/>
                  </a:cubicBezTo>
                  <a:cubicBezTo>
                    <a:pt x="4" y="7"/>
                    <a:pt x="5" y="8"/>
                    <a:pt x="5" y="7"/>
                  </a:cubicBezTo>
                  <a:cubicBezTo>
                    <a:pt x="6" y="7"/>
                    <a:pt x="6" y="7"/>
                    <a:pt x="6" y="7"/>
                  </a:cubicBezTo>
                  <a:cubicBezTo>
                    <a:pt x="6" y="7"/>
                    <a:pt x="7" y="7"/>
                    <a:pt x="7" y="7"/>
                  </a:cubicBezTo>
                  <a:cubicBezTo>
                    <a:pt x="7" y="7"/>
                    <a:pt x="7" y="7"/>
                    <a:pt x="7" y="8"/>
                  </a:cubicBezTo>
                  <a:cubicBezTo>
                    <a:pt x="7" y="8"/>
                    <a:pt x="7" y="8"/>
                    <a:pt x="7" y="8"/>
                  </a:cubicBezTo>
                  <a:cubicBezTo>
                    <a:pt x="7" y="9"/>
                    <a:pt x="8" y="9"/>
                    <a:pt x="9" y="9"/>
                  </a:cubicBezTo>
                  <a:cubicBezTo>
                    <a:pt x="9" y="10"/>
                    <a:pt x="9" y="10"/>
                    <a:pt x="9" y="11"/>
                  </a:cubicBezTo>
                  <a:cubicBezTo>
                    <a:pt x="9" y="12"/>
                    <a:pt x="9" y="12"/>
                    <a:pt x="9" y="13"/>
                  </a:cubicBezTo>
                  <a:cubicBezTo>
                    <a:pt x="9" y="13"/>
                    <a:pt x="9" y="14"/>
                    <a:pt x="10" y="14"/>
                  </a:cubicBezTo>
                  <a:cubicBezTo>
                    <a:pt x="10" y="15"/>
                    <a:pt x="11" y="15"/>
                    <a:pt x="11" y="15"/>
                  </a:cubicBezTo>
                  <a:cubicBezTo>
                    <a:pt x="11" y="15"/>
                    <a:pt x="11" y="16"/>
                    <a:pt x="11" y="16"/>
                  </a:cubicBezTo>
                  <a:cubicBezTo>
                    <a:pt x="11" y="16"/>
                    <a:pt x="11" y="16"/>
                    <a:pt x="12" y="17"/>
                  </a:cubicBezTo>
                  <a:cubicBezTo>
                    <a:pt x="12" y="17"/>
                    <a:pt x="12" y="17"/>
                    <a:pt x="12" y="17"/>
                  </a:cubicBezTo>
                  <a:cubicBezTo>
                    <a:pt x="13" y="17"/>
                    <a:pt x="13" y="18"/>
                    <a:pt x="13" y="18"/>
                  </a:cubicBezTo>
                  <a:cubicBezTo>
                    <a:pt x="13" y="18"/>
                    <a:pt x="14" y="19"/>
                    <a:pt x="14" y="19"/>
                  </a:cubicBezTo>
                  <a:cubicBezTo>
                    <a:pt x="14" y="19"/>
                    <a:pt x="14" y="19"/>
                    <a:pt x="15" y="20"/>
                  </a:cubicBezTo>
                  <a:cubicBezTo>
                    <a:pt x="15" y="20"/>
                    <a:pt x="15" y="20"/>
                    <a:pt x="15" y="20"/>
                  </a:cubicBezTo>
                  <a:cubicBezTo>
                    <a:pt x="16" y="20"/>
                    <a:pt x="16" y="20"/>
                    <a:pt x="16" y="21"/>
                  </a:cubicBezTo>
                  <a:cubicBezTo>
                    <a:pt x="16" y="21"/>
                    <a:pt x="16" y="21"/>
                    <a:pt x="16" y="21"/>
                  </a:cubicBezTo>
                  <a:cubicBezTo>
                    <a:pt x="16" y="21"/>
                    <a:pt x="16" y="22"/>
                    <a:pt x="16" y="22"/>
                  </a:cubicBezTo>
                  <a:cubicBezTo>
                    <a:pt x="16" y="22"/>
                    <a:pt x="17" y="22"/>
                    <a:pt x="17" y="23"/>
                  </a:cubicBezTo>
                  <a:cubicBezTo>
                    <a:pt x="17" y="23"/>
                    <a:pt x="17" y="23"/>
                    <a:pt x="17" y="24"/>
                  </a:cubicBezTo>
                  <a:cubicBezTo>
                    <a:pt x="17" y="24"/>
                    <a:pt x="17" y="25"/>
                    <a:pt x="17" y="25"/>
                  </a:cubicBezTo>
                  <a:cubicBezTo>
                    <a:pt x="16" y="25"/>
                    <a:pt x="16" y="25"/>
                    <a:pt x="16" y="26"/>
                  </a:cubicBezTo>
                  <a:cubicBezTo>
                    <a:pt x="16" y="26"/>
                    <a:pt x="16" y="26"/>
                    <a:pt x="16" y="26"/>
                  </a:cubicBezTo>
                  <a:cubicBezTo>
                    <a:pt x="17" y="26"/>
                    <a:pt x="17" y="26"/>
                    <a:pt x="17" y="27"/>
                  </a:cubicBezTo>
                  <a:cubicBezTo>
                    <a:pt x="17" y="27"/>
                    <a:pt x="17" y="27"/>
                    <a:pt x="17" y="27"/>
                  </a:cubicBezTo>
                  <a:cubicBezTo>
                    <a:pt x="17" y="28"/>
                    <a:pt x="17" y="27"/>
                    <a:pt x="18" y="28"/>
                  </a:cubicBezTo>
                  <a:cubicBezTo>
                    <a:pt x="18" y="28"/>
                    <a:pt x="17" y="28"/>
                    <a:pt x="17" y="29"/>
                  </a:cubicBezTo>
                  <a:cubicBezTo>
                    <a:pt x="17" y="29"/>
                    <a:pt x="17" y="29"/>
                    <a:pt x="18" y="30"/>
                  </a:cubicBezTo>
                  <a:cubicBezTo>
                    <a:pt x="18" y="30"/>
                    <a:pt x="18" y="31"/>
                    <a:pt x="18" y="31"/>
                  </a:cubicBezTo>
                  <a:cubicBezTo>
                    <a:pt x="17" y="31"/>
                    <a:pt x="17" y="32"/>
                    <a:pt x="17" y="32"/>
                  </a:cubicBezTo>
                  <a:cubicBezTo>
                    <a:pt x="17" y="32"/>
                    <a:pt x="17" y="31"/>
                    <a:pt x="17" y="31"/>
                  </a:cubicBezTo>
                  <a:cubicBezTo>
                    <a:pt x="16" y="31"/>
                    <a:pt x="16" y="32"/>
                    <a:pt x="16" y="32"/>
                  </a:cubicBezTo>
                  <a:cubicBezTo>
                    <a:pt x="16" y="32"/>
                    <a:pt x="16" y="32"/>
                    <a:pt x="15" y="32"/>
                  </a:cubicBezTo>
                  <a:cubicBezTo>
                    <a:pt x="15" y="32"/>
                    <a:pt x="15" y="33"/>
                    <a:pt x="15" y="33"/>
                  </a:cubicBezTo>
                  <a:cubicBezTo>
                    <a:pt x="15" y="33"/>
                    <a:pt x="14" y="33"/>
                    <a:pt x="14" y="33"/>
                  </a:cubicBezTo>
                  <a:cubicBezTo>
                    <a:pt x="14" y="33"/>
                    <a:pt x="14" y="34"/>
                    <a:pt x="14" y="34"/>
                  </a:cubicBezTo>
                  <a:cubicBezTo>
                    <a:pt x="14" y="34"/>
                    <a:pt x="14" y="35"/>
                    <a:pt x="14" y="35"/>
                  </a:cubicBezTo>
                  <a:cubicBezTo>
                    <a:pt x="14" y="35"/>
                    <a:pt x="13" y="35"/>
                    <a:pt x="13" y="35"/>
                  </a:cubicBezTo>
                  <a:cubicBezTo>
                    <a:pt x="12" y="35"/>
                    <a:pt x="12" y="35"/>
                    <a:pt x="12" y="36"/>
                  </a:cubicBezTo>
                  <a:cubicBezTo>
                    <a:pt x="12" y="36"/>
                    <a:pt x="12" y="36"/>
                    <a:pt x="12" y="36"/>
                  </a:cubicBezTo>
                  <a:cubicBezTo>
                    <a:pt x="12" y="36"/>
                    <a:pt x="11" y="36"/>
                    <a:pt x="11" y="36"/>
                  </a:cubicBezTo>
                  <a:cubicBezTo>
                    <a:pt x="11" y="36"/>
                    <a:pt x="11" y="37"/>
                    <a:pt x="10" y="37"/>
                  </a:cubicBezTo>
                  <a:cubicBezTo>
                    <a:pt x="10" y="37"/>
                    <a:pt x="10" y="37"/>
                    <a:pt x="10" y="37"/>
                  </a:cubicBezTo>
                  <a:cubicBezTo>
                    <a:pt x="11" y="37"/>
                    <a:pt x="11" y="37"/>
                    <a:pt x="11" y="38"/>
                  </a:cubicBezTo>
                  <a:cubicBezTo>
                    <a:pt x="11" y="38"/>
                    <a:pt x="11" y="38"/>
                    <a:pt x="11" y="38"/>
                  </a:cubicBezTo>
                  <a:cubicBezTo>
                    <a:pt x="12" y="38"/>
                    <a:pt x="12" y="38"/>
                    <a:pt x="12" y="39"/>
                  </a:cubicBezTo>
                  <a:cubicBezTo>
                    <a:pt x="12" y="39"/>
                    <a:pt x="12" y="39"/>
                    <a:pt x="12" y="39"/>
                  </a:cubicBezTo>
                  <a:cubicBezTo>
                    <a:pt x="12" y="40"/>
                    <a:pt x="11" y="40"/>
                    <a:pt x="11" y="40"/>
                  </a:cubicBezTo>
                  <a:cubicBezTo>
                    <a:pt x="11" y="41"/>
                    <a:pt x="12" y="41"/>
                    <a:pt x="12" y="42"/>
                  </a:cubicBezTo>
                  <a:cubicBezTo>
                    <a:pt x="12" y="42"/>
                    <a:pt x="12" y="42"/>
                    <a:pt x="12" y="42"/>
                  </a:cubicBezTo>
                  <a:cubicBezTo>
                    <a:pt x="12" y="43"/>
                    <a:pt x="12" y="42"/>
                    <a:pt x="13" y="42"/>
                  </a:cubicBezTo>
                  <a:cubicBezTo>
                    <a:pt x="13" y="42"/>
                    <a:pt x="13" y="42"/>
                    <a:pt x="14" y="41"/>
                  </a:cubicBezTo>
                  <a:cubicBezTo>
                    <a:pt x="14" y="41"/>
                    <a:pt x="14" y="41"/>
                    <a:pt x="14" y="41"/>
                  </a:cubicBezTo>
                  <a:cubicBezTo>
                    <a:pt x="14" y="41"/>
                    <a:pt x="14" y="41"/>
                    <a:pt x="15" y="41"/>
                  </a:cubicBezTo>
                  <a:cubicBezTo>
                    <a:pt x="15" y="40"/>
                    <a:pt x="15" y="40"/>
                    <a:pt x="15" y="40"/>
                  </a:cubicBezTo>
                  <a:cubicBezTo>
                    <a:pt x="15" y="40"/>
                    <a:pt x="15" y="40"/>
                    <a:pt x="15" y="40"/>
                  </a:cubicBezTo>
                  <a:cubicBezTo>
                    <a:pt x="16" y="39"/>
                    <a:pt x="16" y="39"/>
                    <a:pt x="16" y="39"/>
                  </a:cubicBezTo>
                  <a:cubicBezTo>
                    <a:pt x="17" y="38"/>
                    <a:pt x="16" y="38"/>
                    <a:pt x="17" y="38"/>
                  </a:cubicBezTo>
                  <a:cubicBezTo>
                    <a:pt x="17" y="37"/>
                    <a:pt x="17" y="37"/>
                    <a:pt x="17" y="37"/>
                  </a:cubicBezTo>
                  <a:cubicBezTo>
                    <a:pt x="17" y="36"/>
                    <a:pt x="18" y="37"/>
                    <a:pt x="18" y="37"/>
                  </a:cubicBezTo>
                  <a:cubicBezTo>
                    <a:pt x="19" y="36"/>
                    <a:pt x="20" y="36"/>
                    <a:pt x="20" y="36"/>
                  </a:cubicBezTo>
                  <a:cubicBezTo>
                    <a:pt x="21" y="36"/>
                    <a:pt x="21" y="35"/>
                    <a:pt x="21" y="35"/>
                  </a:cubicBezTo>
                  <a:cubicBezTo>
                    <a:pt x="21" y="35"/>
                    <a:pt x="22" y="34"/>
                    <a:pt x="22" y="34"/>
                  </a:cubicBezTo>
                  <a:cubicBezTo>
                    <a:pt x="22" y="34"/>
                    <a:pt x="23" y="33"/>
                    <a:pt x="23" y="33"/>
                  </a:cubicBezTo>
                  <a:cubicBezTo>
                    <a:pt x="23" y="32"/>
                    <a:pt x="22" y="32"/>
                    <a:pt x="22" y="32"/>
                  </a:cubicBezTo>
                  <a:cubicBezTo>
                    <a:pt x="22" y="31"/>
                    <a:pt x="23" y="31"/>
                    <a:pt x="23" y="31"/>
                  </a:cubicBezTo>
                  <a:cubicBezTo>
                    <a:pt x="23" y="30"/>
                    <a:pt x="23" y="30"/>
                    <a:pt x="23" y="30"/>
                  </a:cubicBezTo>
                  <a:cubicBezTo>
                    <a:pt x="23" y="29"/>
                    <a:pt x="22" y="29"/>
                    <a:pt x="22" y="29"/>
                  </a:cubicBezTo>
                  <a:cubicBezTo>
                    <a:pt x="22" y="28"/>
                    <a:pt x="22" y="27"/>
                    <a:pt x="22" y="27"/>
                  </a:cubicBezTo>
                  <a:cubicBezTo>
                    <a:pt x="22" y="26"/>
                    <a:pt x="22" y="26"/>
                    <a:pt x="21" y="26"/>
                  </a:cubicBezTo>
                  <a:cubicBezTo>
                    <a:pt x="21" y="25"/>
                    <a:pt x="21" y="25"/>
                    <a:pt x="21" y="24"/>
                  </a:cubicBezTo>
                  <a:cubicBezTo>
                    <a:pt x="21" y="24"/>
                    <a:pt x="21" y="23"/>
                    <a:pt x="20" y="23"/>
                  </a:cubicBezTo>
                  <a:cubicBezTo>
                    <a:pt x="20" y="23"/>
                    <a:pt x="20" y="23"/>
                    <a:pt x="20" y="22"/>
                  </a:cubicBezTo>
                  <a:cubicBezTo>
                    <a:pt x="19" y="22"/>
                    <a:pt x="20" y="21"/>
                    <a:pt x="19" y="21"/>
                  </a:cubicBezTo>
                  <a:cubicBezTo>
                    <a:pt x="19" y="21"/>
                    <a:pt x="19" y="21"/>
                    <a:pt x="19" y="21"/>
                  </a:cubicBezTo>
                  <a:cubicBezTo>
                    <a:pt x="19" y="21"/>
                    <a:pt x="19" y="21"/>
                    <a:pt x="18" y="20"/>
                  </a:cubicBezTo>
                  <a:cubicBezTo>
                    <a:pt x="18" y="20"/>
                    <a:pt x="17" y="20"/>
                    <a:pt x="17" y="19"/>
                  </a:cubicBezTo>
                  <a:cubicBezTo>
                    <a:pt x="17" y="19"/>
                    <a:pt x="17" y="19"/>
                    <a:pt x="17" y="19"/>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21" name="Freeform 315"/>
            <p:cNvSpPr>
              <a:spLocks/>
            </p:cNvSpPr>
            <p:nvPr/>
          </p:nvSpPr>
          <p:spPr bwMode="auto">
            <a:xfrm>
              <a:off x="5598231" y="4841069"/>
              <a:ext cx="48586" cy="63861"/>
            </a:xfrm>
            <a:custGeom>
              <a:avLst/>
              <a:gdLst>
                <a:gd name="T0" fmla="*/ 1 w 3"/>
                <a:gd name="T1" fmla="*/ 3 h 4"/>
                <a:gd name="T2" fmla="*/ 2 w 3"/>
                <a:gd name="T3" fmla="*/ 3 h 4"/>
                <a:gd name="T4" fmla="*/ 2 w 3"/>
                <a:gd name="T5" fmla="*/ 2 h 4"/>
                <a:gd name="T6" fmla="*/ 3 w 3"/>
                <a:gd name="T7" fmla="*/ 2 h 4"/>
                <a:gd name="T8" fmla="*/ 2 w 3"/>
                <a:gd name="T9" fmla="*/ 1 h 4"/>
                <a:gd name="T10" fmla="*/ 2 w 3"/>
                <a:gd name="T11" fmla="*/ 0 h 4"/>
                <a:gd name="T12" fmla="*/ 1 w 3"/>
                <a:gd name="T13" fmla="*/ 0 h 4"/>
                <a:gd name="T14" fmla="*/ 1 w 3"/>
                <a:gd name="T15" fmla="*/ 2 h 4"/>
                <a:gd name="T16" fmla="*/ 1 w 3"/>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3"/>
                  </a:moveTo>
                  <a:cubicBezTo>
                    <a:pt x="1" y="4"/>
                    <a:pt x="2" y="3"/>
                    <a:pt x="2" y="3"/>
                  </a:cubicBezTo>
                  <a:cubicBezTo>
                    <a:pt x="2" y="3"/>
                    <a:pt x="2" y="3"/>
                    <a:pt x="2" y="2"/>
                  </a:cubicBezTo>
                  <a:cubicBezTo>
                    <a:pt x="2" y="2"/>
                    <a:pt x="3" y="2"/>
                    <a:pt x="3" y="2"/>
                  </a:cubicBezTo>
                  <a:cubicBezTo>
                    <a:pt x="3" y="1"/>
                    <a:pt x="2" y="1"/>
                    <a:pt x="2" y="1"/>
                  </a:cubicBezTo>
                  <a:cubicBezTo>
                    <a:pt x="2" y="1"/>
                    <a:pt x="2" y="1"/>
                    <a:pt x="2" y="0"/>
                  </a:cubicBezTo>
                  <a:cubicBezTo>
                    <a:pt x="1" y="0"/>
                    <a:pt x="1" y="0"/>
                    <a:pt x="1" y="0"/>
                  </a:cubicBezTo>
                  <a:cubicBezTo>
                    <a:pt x="1" y="0"/>
                    <a:pt x="1" y="1"/>
                    <a:pt x="1" y="2"/>
                  </a:cubicBezTo>
                  <a:cubicBezTo>
                    <a:pt x="1" y="2"/>
                    <a:pt x="0" y="3"/>
                    <a:pt x="1"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22" name="Freeform 316"/>
            <p:cNvSpPr>
              <a:spLocks/>
            </p:cNvSpPr>
            <p:nvPr/>
          </p:nvSpPr>
          <p:spPr bwMode="auto">
            <a:xfrm>
              <a:off x="5612807" y="4921486"/>
              <a:ext cx="17006" cy="16557"/>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1"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23" name="Freeform 317"/>
            <p:cNvSpPr>
              <a:spLocks/>
            </p:cNvSpPr>
            <p:nvPr/>
          </p:nvSpPr>
          <p:spPr bwMode="auto">
            <a:xfrm>
              <a:off x="5646817" y="4904929"/>
              <a:ext cx="17006" cy="33113"/>
            </a:xfrm>
            <a:custGeom>
              <a:avLst/>
              <a:gdLst>
                <a:gd name="T0" fmla="*/ 0 w 1"/>
                <a:gd name="T1" fmla="*/ 1 h 2"/>
                <a:gd name="T2" fmla="*/ 0 w 1"/>
                <a:gd name="T3" fmla="*/ 2 h 2"/>
                <a:gd name="T4" fmla="*/ 0 w 1"/>
                <a:gd name="T5" fmla="*/ 2 h 2"/>
                <a:gd name="T6" fmla="*/ 1 w 1"/>
                <a:gd name="T7" fmla="*/ 2 h 2"/>
                <a:gd name="T8" fmla="*/ 1 w 1"/>
                <a:gd name="T9" fmla="*/ 1 h 2"/>
                <a:gd name="T10" fmla="*/ 1 w 1"/>
                <a:gd name="T11" fmla="*/ 1 h 2"/>
                <a:gd name="T12" fmla="*/ 1 w 1"/>
                <a:gd name="T13" fmla="*/ 0 h 2"/>
                <a:gd name="T14" fmla="*/ 0 w 1"/>
                <a:gd name="T15" fmla="*/ 1 h 2"/>
                <a:gd name="T16" fmla="*/ 0 w 1"/>
                <a:gd name="T17" fmla="*/ 1 h 2"/>
                <a:gd name="T18" fmla="*/ 0 w 1"/>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1"/>
                  </a:move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0"/>
                    <a:pt x="1" y="0"/>
                    <a:pt x="1" y="0"/>
                  </a:cubicBezTo>
                  <a:cubicBezTo>
                    <a:pt x="0" y="0"/>
                    <a:pt x="0" y="0"/>
                    <a:pt x="0" y="1"/>
                  </a:cubicBezTo>
                  <a:cubicBezTo>
                    <a:pt x="0" y="1"/>
                    <a:pt x="0" y="1"/>
                    <a:pt x="0" y="1"/>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24" name="Freeform 318"/>
            <p:cNvSpPr>
              <a:spLocks/>
            </p:cNvSpPr>
            <p:nvPr/>
          </p:nvSpPr>
          <p:spPr bwMode="auto">
            <a:xfrm>
              <a:off x="5581227" y="4971155"/>
              <a:ext cx="17006" cy="14191"/>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1"/>
                    <a:pt x="1"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25" name="Freeform 319"/>
            <p:cNvSpPr>
              <a:spLocks/>
            </p:cNvSpPr>
            <p:nvPr/>
          </p:nvSpPr>
          <p:spPr bwMode="auto">
            <a:xfrm>
              <a:off x="5564221" y="4938042"/>
              <a:ext cx="34010" cy="33113"/>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1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cubicBezTo>
                    <a:pt x="1" y="2"/>
                    <a:pt x="1" y="2"/>
                    <a:pt x="1" y="2"/>
                  </a:cubicBezTo>
                  <a:cubicBezTo>
                    <a:pt x="2" y="2"/>
                    <a:pt x="2" y="1"/>
                    <a:pt x="2" y="1"/>
                  </a:cubicBezTo>
                  <a:cubicBezTo>
                    <a:pt x="2" y="1"/>
                    <a:pt x="2" y="1"/>
                    <a:pt x="2" y="0"/>
                  </a:cubicBezTo>
                  <a:cubicBezTo>
                    <a:pt x="1" y="0"/>
                    <a:pt x="1" y="0"/>
                    <a:pt x="1" y="0"/>
                  </a:cubicBezTo>
                  <a:cubicBezTo>
                    <a:pt x="1" y="0"/>
                    <a:pt x="1" y="0"/>
                    <a:pt x="0" y="0"/>
                  </a:cubicBezTo>
                  <a:cubicBezTo>
                    <a:pt x="0" y="0"/>
                    <a:pt x="0" y="0"/>
                    <a:pt x="0" y="1"/>
                  </a:cubicBezTo>
                  <a:cubicBezTo>
                    <a:pt x="0" y="1"/>
                    <a:pt x="0" y="1"/>
                    <a:pt x="0" y="1"/>
                  </a:cubicBezTo>
                  <a:cubicBezTo>
                    <a:pt x="0" y="1"/>
                    <a:pt x="0" y="2"/>
                    <a:pt x="0"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26" name="Freeform 320"/>
            <p:cNvSpPr>
              <a:spLocks/>
            </p:cNvSpPr>
            <p:nvPr/>
          </p:nvSpPr>
          <p:spPr bwMode="auto">
            <a:xfrm>
              <a:off x="5680827" y="5001903"/>
              <a:ext cx="14576" cy="33113"/>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1" y="1"/>
                    <a:pt x="1" y="2"/>
                    <a:pt x="1" y="2"/>
                  </a:cubicBezTo>
                  <a:cubicBezTo>
                    <a:pt x="1" y="2"/>
                    <a:pt x="1" y="1"/>
                    <a:pt x="1" y="1"/>
                  </a:cubicBezTo>
                  <a:cubicBezTo>
                    <a:pt x="1" y="1"/>
                    <a:pt x="1" y="1"/>
                    <a:pt x="1" y="0"/>
                  </a:cubicBezTo>
                  <a:cubicBezTo>
                    <a:pt x="1" y="0"/>
                    <a:pt x="1" y="0"/>
                    <a:pt x="1" y="0"/>
                  </a:cubicBezTo>
                  <a:cubicBezTo>
                    <a:pt x="0" y="0"/>
                    <a:pt x="0" y="0"/>
                    <a:pt x="0" y="0"/>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27" name="Freeform 321"/>
            <p:cNvSpPr>
              <a:spLocks/>
            </p:cNvSpPr>
            <p:nvPr/>
          </p:nvSpPr>
          <p:spPr bwMode="auto">
            <a:xfrm>
              <a:off x="5712409" y="5035016"/>
              <a:ext cx="34010" cy="33113"/>
            </a:xfrm>
            <a:custGeom>
              <a:avLst/>
              <a:gdLst>
                <a:gd name="T0" fmla="*/ 1 w 2"/>
                <a:gd name="T1" fmla="*/ 2 h 2"/>
                <a:gd name="T2" fmla="*/ 2 w 2"/>
                <a:gd name="T3" fmla="*/ 1 h 2"/>
                <a:gd name="T4" fmla="*/ 1 w 2"/>
                <a:gd name="T5" fmla="*/ 0 h 2"/>
                <a:gd name="T6" fmla="*/ 0 w 2"/>
                <a:gd name="T7" fmla="*/ 0 h 2"/>
                <a:gd name="T8" fmla="*/ 1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2" y="2"/>
                    <a:pt x="2" y="1"/>
                    <a:pt x="2" y="1"/>
                  </a:cubicBezTo>
                  <a:cubicBezTo>
                    <a:pt x="2" y="1"/>
                    <a:pt x="1" y="0"/>
                    <a:pt x="1" y="0"/>
                  </a:cubicBezTo>
                  <a:cubicBezTo>
                    <a:pt x="1" y="0"/>
                    <a:pt x="1" y="0"/>
                    <a:pt x="0" y="0"/>
                  </a:cubicBezTo>
                  <a:cubicBezTo>
                    <a:pt x="0" y="0"/>
                    <a:pt x="1" y="1"/>
                    <a:pt x="1" y="1"/>
                  </a:cubicBezTo>
                  <a:cubicBezTo>
                    <a:pt x="1" y="1"/>
                    <a:pt x="0" y="1"/>
                    <a:pt x="0" y="2"/>
                  </a:cubicBezTo>
                  <a:cubicBezTo>
                    <a:pt x="0" y="2"/>
                    <a:pt x="1"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28" name="Freeform 322"/>
            <p:cNvSpPr>
              <a:spLocks/>
            </p:cNvSpPr>
            <p:nvPr/>
          </p:nvSpPr>
          <p:spPr bwMode="auto">
            <a:xfrm>
              <a:off x="6190980" y="5534075"/>
              <a:ext cx="17006"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29" name="Freeform 323"/>
            <p:cNvSpPr>
              <a:spLocks/>
            </p:cNvSpPr>
            <p:nvPr/>
          </p:nvSpPr>
          <p:spPr bwMode="auto">
            <a:xfrm>
              <a:off x="6224991" y="5406354"/>
              <a:ext cx="17006" cy="30749"/>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1" y="2"/>
                    <a:pt x="1" y="1"/>
                  </a:cubicBezTo>
                  <a:cubicBezTo>
                    <a:pt x="1" y="1"/>
                    <a:pt x="1" y="0"/>
                    <a:pt x="1" y="0"/>
                  </a:cubicBezTo>
                  <a:cubicBezTo>
                    <a:pt x="1" y="0"/>
                    <a:pt x="0" y="0"/>
                    <a:pt x="0" y="0"/>
                  </a:cubicBezTo>
                  <a:cubicBezTo>
                    <a:pt x="0" y="0"/>
                    <a:pt x="0" y="1"/>
                    <a:pt x="0" y="1"/>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30" name="Freeform 324"/>
            <p:cNvSpPr>
              <a:spLocks/>
            </p:cNvSpPr>
            <p:nvPr/>
          </p:nvSpPr>
          <p:spPr bwMode="auto">
            <a:xfrm>
              <a:off x="6190980" y="5340128"/>
              <a:ext cx="34010" cy="16557"/>
            </a:xfrm>
            <a:custGeom>
              <a:avLst/>
              <a:gdLst>
                <a:gd name="T0" fmla="*/ 1 w 2"/>
                <a:gd name="T1" fmla="*/ 1 h 1"/>
                <a:gd name="T2" fmla="*/ 2 w 2"/>
                <a:gd name="T3" fmla="*/ 1 h 1"/>
                <a:gd name="T4" fmla="*/ 2 w 2"/>
                <a:gd name="T5" fmla="*/ 0 h 1"/>
                <a:gd name="T6" fmla="*/ 1 w 2"/>
                <a:gd name="T7" fmla="*/ 0 h 1"/>
                <a:gd name="T8" fmla="*/ 1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2" y="0"/>
                    <a:pt x="2" y="0"/>
                  </a:cubicBezTo>
                  <a:cubicBezTo>
                    <a:pt x="1" y="0"/>
                    <a:pt x="1" y="0"/>
                    <a:pt x="1" y="0"/>
                  </a:cubicBezTo>
                  <a:cubicBezTo>
                    <a:pt x="1" y="0"/>
                    <a:pt x="0" y="0"/>
                    <a:pt x="1" y="1"/>
                  </a:cubicBezTo>
                  <a:cubicBezTo>
                    <a:pt x="1" y="1"/>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31" name="Freeform 325"/>
            <p:cNvSpPr>
              <a:spLocks/>
            </p:cNvSpPr>
            <p:nvPr/>
          </p:nvSpPr>
          <p:spPr bwMode="auto">
            <a:xfrm>
              <a:off x="5680827" y="5162738"/>
              <a:ext cx="131182" cy="96974"/>
            </a:xfrm>
            <a:custGeom>
              <a:avLst/>
              <a:gdLst>
                <a:gd name="T0" fmla="*/ 1 w 8"/>
                <a:gd name="T1" fmla="*/ 5 h 6"/>
                <a:gd name="T2" fmla="*/ 2 w 8"/>
                <a:gd name="T3" fmla="*/ 5 h 6"/>
                <a:gd name="T4" fmla="*/ 4 w 8"/>
                <a:gd name="T5" fmla="*/ 5 h 6"/>
                <a:gd name="T6" fmla="*/ 5 w 8"/>
                <a:gd name="T7" fmla="*/ 6 h 6"/>
                <a:gd name="T8" fmla="*/ 6 w 8"/>
                <a:gd name="T9" fmla="*/ 6 h 6"/>
                <a:gd name="T10" fmla="*/ 7 w 8"/>
                <a:gd name="T11" fmla="*/ 6 h 6"/>
                <a:gd name="T12" fmla="*/ 7 w 8"/>
                <a:gd name="T13" fmla="*/ 5 h 6"/>
                <a:gd name="T14" fmla="*/ 7 w 8"/>
                <a:gd name="T15" fmla="*/ 4 h 6"/>
                <a:gd name="T16" fmla="*/ 7 w 8"/>
                <a:gd name="T17" fmla="*/ 3 h 6"/>
                <a:gd name="T18" fmla="*/ 8 w 8"/>
                <a:gd name="T19" fmla="*/ 2 h 6"/>
                <a:gd name="T20" fmla="*/ 8 w 8"/>
                <a:gd name="T21" fmla="*/ 1 h 6"/>
                <a:gd name="T22" fmla="*/ 8 w 8"/>
                <a:gd name="T23" fmla="*/ 0 h 6"/>
                <a:gd name="T24" fmla="*/ 6 w 8"/>
                <a:gd name="T25" fmla="*/ 0 h 6"/>
                <a:gd name="T26" fmla="*/ 5 w 8"/>
                <a:gd name="T27" fmla="*/ 0 h 6"/>
                <a:gd name="T28" fmla="*/ 3 w 8"/>
                <a:gd name="T29" fmla="*/ 1 h 6"/>
                <a:gd name="T30" fmla="*/ 3 w 8"/>
                <a:gd name="T31" fmla="*/ 1 h 6"/>
                <a:gd name="T32" fmla="*/ 4 w 8"/>
                <a:gd name="T33" fmla="*/ 2 h 6"/>
                <a:gd name="T34" fmla="*/ 5 w 8"/>
                <a:gd name="T35" fmla="*/ 2 h 6"/>
                <a:gd name="T36" fmla="*/ 5 w 8"/>
                <a:gd name="T37" fmla="*/ 3 h 6"/>
                <a:gd name="T38" fmla="*/ 5 w 8"/>
                <a:gd name="T39" fmla="*/ 3 h 6"/>
                <a:gd name="T40" fmla="*/ 6 w 8"/>
                <a:gd name="T41" fmla="*/ 4 h 6"/>
                <a:gd name="T42" fmla="*/ 5 w 8"/>
                <a:gd name="T43" fmla="*/ 4 h 6"/>
                <a:gd name="T44" fmla="*/ 4 w 8"/>
                <a:gd name="T45" fmla="*/ 4 h 6"/>
                <a:gd name="T46" fmla="*/ 3 w 8"/>
                <a:gd name="T47" fmla="*/ 4 h 6"/>
                <a:gd name="T48" fmla="*/ 1 w 8"/>
                <a:gd name="T49" fmla="*/ 4 h 6"/>
                <a:gd name="T50" fmla="*/ 0 w 8"/>
                <a:gd name="T51" fmla="*/ 4 h 6"/>
                <a:gd name="T52" fmla="*/ 0 w 8"/>
                <a:gd name="T53" fmla="*/ 5 h 6"/>
                <a:gd name="T54" fmla="*/ 1 w 8"/>
                <a:gd name="T5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6">
                  <a:moveTo>
                    <a:pt x="1" y="5"/>
                  </a:moveTo>
                  <a:cubicBezTo>
                    <a:pt x="2" y="5"/>
                    <a:pt x="2" y="5"/>
                    <a:pt x="2" y="5"/>
                  </a:cubicBezTo>
                  <a:cubicBezTo>
                    <a:pt x="3" y="5"/>
                    <a:pt x="3" y="5"/>
                    <a:pt x="4" y="5"/>
                  </a:cubicBezTo>
                  <a:cubicBezTo>
                    <a:pt x="4" y="6"/>
                    <a:pt x="4" y="6"/>
                    <a:pt x="5" y="6"/>
                  </a:cubicBezTo>
                  <a:cubicBezTo>
                    <a:pt x="5" y="6"/>
                    <a:pt x="5" y="6"/>
                    <a:pt x="6" y="6"/>
                  </a:cubicBezTo>
                  <a:cubicBezTo>
                    <a:pt x="6" y="6"/>
                    <a:pt x="7" y="6"/>
                    <a:pt x="7" y="6"/>
                  </a:cubicBezTo>
                  <a:cubicBezTo>
                    <a:pt x="7" y="6"/>
                    <a:pt x="7" y="5"/>
                    <a:pt x="7" y="5"/>
                  </a:cubicBezTo>
                  <a:cubicBezTo>
                    <a:pt x="7" y="5"/>
                    <a:pt x="7" y="5"/>
                    <a:pt x="7" y="4"/>
                  </a:cubicBezTo>
                  <a:cubicBezTo>
                    <a:pt x="7" y="4"/>
                    <a:pt x="7" y="3"/>
                    <a:pt x="7" y="3"/>
                  </a:cubicBezTo>
                  <a:cubicBezTo>
                    <a:pt x="7" y="2"/>
                    <a:pt x="8" y="2"/>
                    <a:pt x="8" y="2"/>
                  </a:cubicBezTo>
                  <a:cubicBezTo>
                    <a:pt x="8" y="1"/>
                    <a:pt x="8" y="1"/>
                    <a:pt x="8" y="1"/>
                  </a:cubicBezTo>
                  <a:cubicBezTo>
                    <a:pt x="8" y="0"/>
                    <a:pt x="8" y="0"/>
                    <a:pt x="8" y="0"/>
                  </a:cubicBezTo>
                  <a:cubicBezTo>
                    <a:pt x="7" y="0"/>
                    <a:pt x="7" y="0"/>
                    <a:pt x="6" y="0"/>
                  </a:cubicBezTo>
                  <a:cubicBezTo>
                    <a:pt x="6" y="0"/>
                    <a:pt x="6" y="0"/>
                    <a:pt x="5" y="0"/>
                  </a:cubicBezTo>
                  <a:cubicBezTo>
                    <a:pt x="5" y="0"/>
                    <a:pt x="4" y="0"/>
                    <a:pt x="3" y="1"/>
                  </a:cubicBezTo>
                  <a:cubicBezTo>
                    <a:pt x="3" y="1"/>
                    <a:pt x="3" y="1"/>
                    <a:pt x="3" y="1"/>
                  </a:cubicBezTo>
                  <a:cubicBezTo>
                    <a:pt x="3" y="2"/>
                    <a:pt x="4" y="1"/>
                    <a:pt x="4" y="2"/>
                  </a:cubicBezTo>
                  <a:cubicBezTo>
                    <a:pt x="5" y="2"/>
                    <a:pt x="5" y="2"/>
                    <a:pt x="5" y="2"/>
                  </a:cubicBezTo>
                  <a:cubicBezTo>
                    <a:pt x="5" y="2"/>
                    <a:pt x="5" y="3"/>
                    <a:pt x="5" y="3"/>
                  </a:cubicBezTo>
                  <a:cubicBezTo>
                    <a:pt x="5" y="3"/>
                    <a:pt x="5" y="3"/>
                    <a:pt x="5" y="3"/>
                  </a:cubicBezTo>
                  <a:cubicBezTo>
                    <a:pt x="5" y="4"/>
                    <a:pt x="5" y="3"/>
                    <a:pt x="6" y="4"/>
                  </a:cubicBezTo>
                  <a:cubicBezTo>
                    <a:pt x="6" y="4"/>
                    <a:pt x="5" y="4"/>
                    <a:pt x="5" y="4"/>
                  </a:cubicBezTo>
                  <a:cubicBezTo>
                    <a:pt x="5" y="5"/>
                    <a:pt x="5" y="4"/>
                    <a:pt x="4" y="4"/>
                  </a:cubicBezTo>
                  <a:cubicBezTo>
                    <a:pt x="4" y="4"/>
                    <a:pt x="4" y="4"/>
                    <a:pt x="3" y="4"/>
                  </a:cubicBezTo>
                  <a:cubicBezTo>
                    <a:pt x="2" y="4"/>
                    <a:pt x="2" y="4"/>
                    <a:pt x="1" y="4"/>
                  </a:cubicBezTo>
                  <a:cubicBezTo>
                    <a:pt x="1" y="4"/>
                    <a:pt x="1" y="4"/>
                    <a:pt x="0" y="4"/>
                  </a:cubicBezTo>
                  <a:cubicBezTo>
                    <a:pt x="0" y="4"/>
                    <a:pt x="0" y="5"/>
                    <a:pt x="0" y="5"/>
                  </a:cubicBezTo>
                  <a:cubicBezTo>
                    <a:pt x="1" y="5"/>
                    <a:pt x="1" y="5"/>
                    <a:pt x="1" y="5"/>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32" name="Freeform 326"/>
            <p:cNvSpPr>
              <a:spLocks/>
            </p:cNvSpPr>
            <p:nvPr/>
          </p:nvSpPr>
          <p:spPr bwMode="auto">
            <a:xfrm>
              <a:off x="5051639" y="5243155"/>
              <a:ext cx="82596" cy="113530"/>
            </a:xfrm>
            <a:custGeom>
              <a:avLst/>
              <a:gdLst>
                <a:gd name="T0" fmla="*/ 4 w 5"/>
                <a:gd name="T1" fmla="*/ 0 h 7"/>
                <a:gd name="T2" fmla="*/ 3 w 5"/>
                <a:gd name="T3" fmla="*/ 0 h 7"/>
                <a:gd name="T4" fmla="*/ 3 w 5"/>
                <a:gd name="T5" fmla="*/ 0 h 7"/>
                <a:gd name="T6" fmla="*/ 2 w 5"/>
                <a:gd name="T7" fmla="*/ 1 h 7"/>
                <a:gd name="T8" fmla="*/ 1 w 5"/>
                <a:gd name="T9" fmla="*/ 1 h 7"/>
                <a:gd name="T10" fmla="*/ 1 w 5"/>
                <a:gd name="T11" fmla="*/ 3 h 7"/>
                <a:gd name="T12" fmla="*/ 1 w 5"/>
                <a:gd name="T13" fmla="*/ 4 h 7"/>
                <a:gd name="T14" fmla="*/ 0 w 5"/>
                <a:gd name="T15" fmla="*/ 5 h 7"/>
                <a:gd name="T16" fmla="*/ 1 w 5"/>
                <a:gd name="T17" fmla="*/ 7 h 7"/>
                <a:gd name="T18" fmla="*/ 2 w 5"/>
                <a:gd name="T19" fmla="*/ 7 h 7"/>
                <a:gd name="T20" fmla="*/ 2 w 5"/>
                <a:gd name="T21" fmla="*/ 7 h 7"/>
                <a:gd name="T22" fmla="*/ 2 w 5"/>
                <a:gd name="T23" fmla="*/ 6 h 7"/>
                <a:gd name="T24" fmla="*/ 2 w 5"/>
                <a:gd name="T25" fmla="*/ 6 h 7"/>
                <a:gd name="T26" fmla="*/ 4 w 5"/>
                <a:gd name="T27" fmla="*/ 4 h 7"/>
                <a:gd name="T28" fmla="*/ 4 w 5"/>
                <a:gd name="T29" fmla="*/ 3 h 7"/>
                <a:gd name="T30" fmla="*/ 4 w 5"/>
                <a:gd name="T31" fmla="*/ 2 h 7"/>
                <a:gd name="T32" fmla="*/ 5 w 5"/>
                <a:gd name="T33" fmla="*/ 1 h 7"/>
                <a:gd name="T34" fmla="*/ 4 w 5"/>
                <a:gd name="T35" fmla="*/ 0 h 7"/>
                <a:gd name="T36" fmla="*/ 4 w 5"/>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4" y="0"/>
                  </a:moveTo>
                  <a:cubicBezTo>
                    <a:pt x="4" y="0"/>
                    <a:pt x="4" y="0"/>
                    <a:pt x="3" y="0"/>
                  </a:cubicBezTo>
                  <a:cubicBezTo>
                    <a:pt x="3" y="0"/>
                    <a:pt x="3" y="0"/>
                    <a:pt x="3" y="0"/>
                  </a:cubicBezTo>
                  <a:cubicBezTo>
                    <a:pt x="2" y="1"/>
                    <a:pt x="2" y="1"/>
                    <a:pt x="2" y="1"/>
                  </a:cubicBezTo>
                  <a:cubicBezTo>
                    <a:pt x="2" y="1"/>
                    <a:pt x="1" y="1"/>
                    <a:pt x="1" y="1"/>
                  </a:cubicBezTo>
                  <a:cubicBezTo>
                    <a:pt x="1" y="2"/>
                    <a:pt x="1" y="2"/>
                    <a:pt x="1" y="3"/>
                  </a:cubicBezTo>
                  <a:cubicBezTo>
                    <a:pt x="1" y="3"/>
                    <a:pt x="1" y="4"/>
                    <a:pt x="1" y="4"/>
                  </a:cubicBezTo>
                  <a:cubicBezTo>
                    <a:pt x="1" y="5"/>
                    <a:pt x="0" y="5"/>
                    <a:pt x="0" y="5"/>
                  </a:cubicBezTo>
                  <a:cubicBezTo>
                    <a:pt x="0" y="6"/>
                    <a:pt x="0" y="7"/>
                    <a:pt x="1" y="7"/>
                  </a:cubicBezTo>
                  <a:cubicBezTo>
                    <a:pt x="1" y="7"/>
                    <a:pt x="1" y="7"/>
                    <a:pt x="2" y="7"/>
                  </a:cubicBezTo>
                  <a:cubicBezTo>
                    <a:pt x="2" y="7"/>
                    <a:pt x="2" y="7"/>
                    <a:pt x="2" y="7"/>
                  </a:cubicBezTo>
                  <a:cubicBezTo>
                    <a:pt x="2" y="7"/>
                    <a:pt x="2" y="7"/>
                    <a:pt x="2" y="6"/>
                  </a:cubicBezTo>
                  <a:cubicBezTo>
                    <a:pt x="2" y="6"/>
                    <a:pt x="2" y="6"/>
                    <a:pt x="2" y="6"/>
                  </a:cubicBezTo>
                  <a:cubicBezTo>
                    <a:pt x="3" y="5"/>
                    <a:pt x="3" y="5"/>
                    <a:pt x="4" y="4"/>
                  </a:cubicBezTo>
                  <a:cubicBezTo>
                    <a:pt x="4" y="4"/>
                    <a:pt x="4" y="4"/>
                    <a:pt x="4" y="3"/>
                  </a:cubicBezTo>
                  <a:cubicBezTo>
                    <a:pt x="4" y="3"/>
                    <a:pt x="4" y="2"/>
                    <a:pt x="4" y="2"/>
                  </a:cubicBezTo>
                  <a:cubicBezTo>
                    <a:pt x="4" y="2"/>
                    <a:pt x="4" y="1"/>
                    <a:pt x="5" y="1"/>
                  </a:cubicBezTo>
                  <a:cubicBezTo>
                    <a:pt x="5" y="1"/>
                    <a:pt x="5" y="0"/>
                    <a:pt x="4" y="0"/>
                  </a:cubicBezTo>
                  <a:cubicBezTo>
                    <a:pt x="4" y="0"/>
                    <a:pt x="4" y="0"/>
                    <a:pt x="4"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33" name="Freeform 327"/>
            <p:cNvSpPr>
              <a:spLocks/>
            </p:cNvSpPr>
            <p:nvPr/>
          </p:nvSpPr>
          <p:spPr bwMode="auto">
            <a:xfrm>
              <a:off x="6407189" y="6002387"/>
              <a:ext cx="0" cy="1419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34" name="Freeform 328"/>
            <p:cNvSpPr>
              <a:spLocks/>
            </p:cNvSpPr>
            <p:nvPr/>
          </p:nvSpPr>
          <p:spPr bwMode="auto">
            <a:xfrm>
              <a:off x="6207986" y="5694910"/>
              <a:ext cx="199203" cy="338226"/>
            </a:xfrm>
            <a:custGeom>
              <a:avLst/>
              <a:gdLst>
                <a:gd name="T0" fmla="*/ 2 w 12"/>
                <a:gd name="T1" fmla="*/ 3 h 21"/>
                <a:gd name="T2" fmla="*/ 2 w 12"/>
                <a:gd name="T3" fmla="*/ 4 h 21"/>
                <a:gd name="T4" fmla="*/ 2 w 12"/>
                <a:gd name="T5" fmla="*/ 4 h 21"/>
                <a:gd name="T6" fmla="*/ 1 w 12"/>
                <a:gd name="T7" fmla="*/ 5 h 21"/>
                <a:gd name="T8" fmla="*/ 0 w 12"/>
                <a:gd name="T9" fmla="*/ 5 h 21"/>
                <a:gd name="T10" fmla="*/ 0 w 12"/>
                <a:gd name="T11" fmla="*/ 7 h 21"/>
                <a:gd name="T12" fmla="*/ 1 w 12"/>
                <a:gd name="T13" fmla="*/ 9 h 21"/>
                <a:gd name="T14" fmla="*/ 1 w 12"/>
                <a:gd name="T15" fmla="*/ 10 h 21"/>
                <a:gd name="T16" fmla="*/ 1 w 12"/>
                <a:gd name="T17" fmla="*/ 10 h 21"/>
                <a:gd name="T18" fmla="*/ 3 w 12"/>
                <a:gd name="T19" fmla="*/ 10 h 21"/>
                <a:gd name="T20" fmla="*/ 3 w 12"/>
                <a:gd name="T21" fmla="*/ 10 h 21"/>
                <a:gd name="T22" fmla="*/ 3 w 12"/>
                <a:gd name="T23" fmla="*/ 12 h 21"/>
                <a:gd name="T24" fmla="*/ 3 w 12"/>
                <a:gd name="T25" fmla="*/ 13 h 21"/>
                <a:gd name="T26" fmla="*/ 4 w 12"/>
                <a:gd name="T27" fmla="*/ 13 h 21"/>
                <a:gd name="T28" fmla="*/ 4 w 12"/>
                <a:gd name="T29" fmla="*/ 14 h 21"/>
                <a:gd name="T30" fmla="*/ 3 w 12"/>
                <a:gd name="T31" fmla="*/ 15 h 21"/>
                <a:gd name="T32" fmla="*/ 3 w 12"/>
                <a:gd name="T33" fmla="*/ 16 h 21"/>
                <a:gd name="T34" fmla="*/ 3 w 12"/>
                <a:gd name="T35" fmla="*/ 18 h 21"/>
                <a:gd name="T36" fmla="*/ 3 w 12"/>
                <a:gd name="T37" fmla="*/ 18 h 21"/>
                <a:gd name="T38" fmla="*/ 4 w 12"/>
                <a:gd name="T39" fmla="*/ 19 h 21"/>
                <a:gd name="T40" fmla="*/ 4 w 12"/>
                <a:gd name="T41" fmla="*/ 21 h 21"/>
                <a:gd name="T42" fmla="*/ 5 w 12"/>
                <a:gd name="T43" fmla="*/ 21 h 21"/>
                <a:gd name="T44" fmla="*/ 6 w 12"/>
                <a:gd name="T45" fmla="*/ 21 h 21"/>
                <a:gd name="T46" fmla="*/ 7 w 12"/>
                <a:gd name="T47" fmla="*/ 21 h 21"/>
                <a:gd name="T48" fmla="*/ 8 w 12"/>
                <a:gd name="T49" fmla="*/ 20 h 21"/>
                <a:gd name="T50" fmla="*/ 9 w 12"/>
                <a:gd name="T51" fmla="*/ 20 h 21"/>
                <a:gd name="T52" fmla="*/ 10 w 12"/>
                <a:gd name="T53" fmla="*/ 19 h 21"/>
                <a:gd name="T54" fmla="*/ 12 w 12"/>
                <a:gd name="T55" fmla="*/ 19 h 21"/>
                <a:gd name="T56" fmla="*/ 11 w 12"/>
                <a:gd name="T57" fmla="*/ 18 h 21"/>
                <a:gd name="T58" fmla="*/ 10 w 12"/>
                <a:gd name="T59" fmla="*/ 17 h 21"/>
                <a:gd name="T60" fmla="*/ 10 w 12"/>
                <a:gd name="T61" fmla="*/ 16 h 21"/>
                <a:gd name="T62" fmla="*/ 10 w 12"/>
                <a:gd name="T63" fmla="*/ 15 h 21"/>
                <a:gd name="T64" fmla="*/ 9 w 12"/>
                <a:gd name="T65" fmla="*/ 15 h 21"/>
                <a:gd name="T66" fmla="*/ 8 w 12"/>
                <a:gd name="T67" fmla="*/ 14 h 21"/>
                <a:gd name="T68" fmla="*/ 8 w 12"/>
                <a:gd name="T69" fmla="*/ 11 h 21"/>
                <a:gd name="T70" fmla="*/ 9 w 12"/>
                <a:gd name="T71" fmla="*/ 10 h 21"/>
                <a:gd name="T72" fmla="*/ 10 w 12"/>
                <a:gd name="T73" fmla="*/ 11 h 21"/>
                <a:gd name="T74" fmla="*/ 10 w 12"/>
                <a:gd name="T75" fmla="*/ 9 h 21"/>
                <a:gd name="T76" fmla="*/ 10 w 12"/>
                <a:gd name="T77" fmla="*/ 8 h 21"/>
                <a:gd name="T78" fmla="*/ 10 w 12"/>
                <a:gd name="T79" fmla="*/ 7 h 21"/>
                <a:gd name="T80" fmla="*/ 10 w 12"/>
                <a:gd name="T81" fmla="*/ 7 h 21"/>
                <a:gd name="T82" fmla="*/ 10 w 12"/>
                <a:gd name="T83" fmla="*/ 6 h 21"/>
                <a:gd name="T84" fmla="*/ 9 w 12"/>
                <a:gd name="T85" fmla="*/ 6 h 21"/>
                <a:gd name="T86" fmla="*/ 8 w 12"/>
                <a:gd name="T87" fmla="*/ 5 h 21"/>
                <a:gd name="T88" fmla="*/ 8 w 12"/>
                <a:gd name="T89" fmla="*/ 5 h 21"/>
                <a:gd name="T90" fmla="*/ 7 w 12"/>
                <a:gd name="T91" fmla="*/ 4 h 21"/>
                <a:gd name="T92" fmla="*/ 6 w 12"/>
                <a:gd name="T93" fmla="*/ 3 h 21"/>
                <a:gd name="T94" fmla="*/ 6 w 12"/>
                <a:gd name="T95" fmla="*/ 2 h 21"/>
                <a:gd name="T96" fmla="*/ 5 w 12"/>
                <a:gd name="T97" fmla="*/ 1 h 21"/>
                <a:gd name="T98" fmla="*/ 4 w 12"/>
                <a:gd name="T99" fmla="*/ 0 h 21"/>
                <a:gd name="T100" fmla="*/ 4 w 12"/>
                <a:gd name="T101" fmla="*/ 0 h 21"/>
                <a:gd name="T102" fmla="*/ 4 w 12"/>
                <a:gd name="T103" fmla="*/ 1 h 21"/>
                <a:gd name="T104" fmla="*/ 3 w 12"/>
                <a:gd name="T105" fmla="*/ 2 h 21"/>
                <a:gd name="T106" fmla="*/ 2 w 12"/>
                <a:gd name="T10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21">
                  <a:moveTo>
                    <a:pt x="2" y="3"/>
                  </a:moveTo>
                  <a:cubicBezTo>
                    <a:pt x="2" y="3"/>
                    <a:pt x="1" y="3"/>
                    <a:pt x="2" y="4"/>
                  </a:cubicBezTo>
                  <a:cubicBezTo>
                    <a:pt x="2" y="4"/>
                    <a:pt x="2" y="4"/>
                    <a:pt x="2" y="4"/>
                  </a:cubicBezTo>
                  <a:cubicBezTo>
                    <a:pt x="2" y="5"/>
                    <a:pt x="2" y="5"/>
                    <a:pt x="1" y="5"/>
                  </a:cubicBezTo>
                  <a:cubicBezTo>
                    <a:pt x="1" y="5"/>
                    <a:pt x="0" y="5"/>
                    <a:pt x="0" y="5"/>
                  </a:cubicBezTo>
                  <a:cubicBezTo>
                    <a:pt x="0" y="6"/>
                    <a:pt x="0" y="6"/>
                    <a:pt x="0" y="7"/>
                  </a:cubicBezTo>
                  <a:cubicBezTo>
                    <a:pt x="0" y="8"/>
                    <a:pt x="0" y="8"/>
                    <a:pt x="1" y="9"/>
                  </a:cubicBezTo>
                  <a:cubicBezTo>
                    <a:pt x="1" y="9"/>
                    <a:pt x="1" y="10"/>
                    <a:pt x="1" y="10"/>
                  </a:cubicBezTo>
                  <a:cubicBezTo>
                    <a:pt x="1" y="10"/>
                    <a:pt x="1" y="10"/>
                    <a:pt x="1" y="10"/>
                  </a:cubicBezTo>
                  <a:cubicBezTo>
                    <a:pt x="2" y="10"/>
                    <a:pt x="2" y="9"/>
                    <a:pt x="3" y="10"/>
                  </a:cubicBezTo>
                  <a:cubicBezTo>
                    <a:pt x="3" y="10"/>
                    <a:pt x="3" y="10"/>
                    <a:pt x="3" y="10"/>
                  </a:cubicBezTo>
                  <a:cubicBezTo>
                    <a:pt x="3" y="11"/>
                    <a:pt x="3" y="11"/>
                    <a:pt x="3" y="12"/>
                  </a:cubicBezTo>
                  <a:cubicBezTo>
                    <a:pt x="3" y="12"/>
                    <a:pt x="3" y="12"/>
                    <a:pt x="3" y="13"/>
                  </a:cubicBezTo>
                  <a:cubicBezTo>
                    <a:pt x="4" y="13"/>
                    <a:pt x="4" y="13"/>
                    <a:pt x="4" y="13"/>
                  </a:cubicBezTo>
                  <a:cubicBezTo>
                    <a:pt x="4" y="14"/>
                    <a:pt x="4" y="14"/>
                    <a:pt x="4" y="14"/>
                  </a:cubicBezTo>
                  <a:cubicBezTo>
                    <a:pt x="3" y="14"/>
                    <a:pt x="3" y="15"/>
                    <a:pt x="3" y="15"/>
                  </a:cubicBezTo>
                  <a:cubicBezTo>
                    <a:pt x="3" y="15"/>
                    <a:pt x="3" y="16"/>
                    <a:pt x="3" y="16"/>
                  </a:cubicBezTo>
                  <a:cubicBezTo>
                    <a:pt x="3" y="17"/>
                    <a:pt x="2" y="17"/>
                    <a:pt x="3" y="18"/>
                  </a:cubicBezTo>
                  <a:cubicBezTo>
                    <a:pt x="3" y="18"/>
                    <a:pt x="3" y="18"/>
                    <a:pt x="3" y="18"/>
                  </a:cubicBezTo>
                  <a:cubicBezTo>
                    <a:pt x="4" y="18"/>
                    <a:pt x="3" y="19"/>
                    <a:pt x="4" y="19"/>
                  </a:cubicBezTo>
                  <a:cubicBezTo>
                    <a:pt x="4" y="20"/>
                    <a:pt x="4" y="20"/>
                    <a:pt x="4" y="21"/>
                  </a:cubicBezTo>
                  <a:cubicBezTo>
                    <a:pt x="5" y="21"/>
                    <a:pt x="5" y="21"/>
                    <a:pt x="5" y="21"/>
                  </a:cubicBezTo>
                  <a:cubicBezTo>
                    <a:pt x="6" y="21"/>
                    <a:pt x="6" y="21"/>
                    <a:pt x="6" y="21"/>
                  </a:cubicBezTo>
                  <a:cubicBezTo>
                    <a:pt x="7" y="21"/>
                    <a:pt x="6" y="21"/>
                    <a:pt x="7" y="21"/>
                  </a:cubicBezTo>
                  <a:cubicBezTo>
                    <a:pt x="7" y="20"/>
                    <a:pt x="8" y="21"/>
                    <a:pt x="8" y="20"/>
                  </a:cubicBezTo>
                  <a:cubicBezTo>
                    <a:pt x="9" y="20"/>
                    <a:pt x="9" y="20"/>
                    <a:pt x="9" y="20"/>
                  </a:cubicBezTo>
                  <a:cubicBezTo>
                    <a:pt x="10" y="19"/>
                    <a:pt x="10" y="19"/>
                    <a:pt x="10" y="19"/>
                  </a:cubicBezTo>
                  <a:cubicBezTo>
                    <a:pt x="11" y="19"/>
                    <a:pt x="11" y="19"/>
                    <a:pt x="12" y="19"/>
                  </a:cubicBezTo>
                  <a:cubicBezTo>
                    <a:pt x="12" y="19"/>
                    <a:pt x="11" y="19"/>
                    <a:pt x="11" y="18"/>
                  </a:cubicBezTo>
                  <a:cubicBezTo>
                    <a:pt x="11" y="18"/>
                    <a:pt x="11" y="18"/>
                    <a:pt x="10" y="17"/>
                  </a:cubicBezTo>
                  <a:cubicBezTo>
                    <a:pt x="10" y="17"/>
                    <a:pt x="10" y="17"/>
                    <a:pt x="10" y="16"/>
                  </a:cubicBezTo>
                  <a:cubicBezTo>
                    <a:pt x="10" y="16"/>
                    <a:pt x="10" y="15"/>
                    <a:pt x="10" y="15"/>
                  </a:cubicBezTo>
                  <a:cubicBezTo>
                    <a:pt x="9" y="15"/>
                    <a:pt x="9" y="15"/>
                    <a:pt x="9" y="15"/>
                  </a:cubicBezTo>
                  <a:cubicBezTo>
                    <a:pt x="8" y="15"/>
                    <a:pt x="8" y="14"/>
                    <a:pt x="8" y="14"/>
                  </a:cubicBezTo>
                  <a:cubicBezTo>
                    <a:pt x="8" y="13"/>
                    <a:pt x="8" y="12"/>
                    <a:pt x="8" y="11"/>
                  </a:cubicBezTo>
                  <a:cubicBezTo>
                    <a:pt x="8" y="11"/>
                    <a:pt x="8" y="10"/>
                    <a:pt x="9" y="10"/>
                  </a:cubicBezTo>
                  <a:cubicBezTo>
                    <a:pt x="9" y="10"/>
                    <a:pt x="9" y="11"/>
                    <a:pt x="10" y="11"/>
                  </a:cubicBezTo>
                  <a:cubicBezTo>
                    <a:pt x="10" y="11"/>
                    <a:pt x="10" y="10"/>
                    <a:pt x="10" y="9"/>
                  </a:cubicBezTo>
                  <a:cubicBezTo>
                    <a:pt x="10" y="9"/>
                    <a:pt x="10" y="9"/>
                    <a:pt x="10" y="8"/>
                  </a:cubicBezTo>
                  <a:cubicBezTo>
                    <a:pt x="10" y="8"/>
                    <a:pt x="10" y="8"/>
                    <a:pt x="10" y="7"/>
                  </a:cubicBezTo>
                  <a:cubicBezTo>
                    <a:pt x="10" y="7"/>
                    <a:pt x="10" y="7"/>
                    <a:pt x="10" y="7"/>
                  </a:cubicBezTo>
                  <a:cubicBezTo>
                    <a:pt x="10" y="7"/>
                    <a:pt x="10" y="7"/>
                    <a:pt x="10" y="6"/>
                  </a:cubicBezTo>
                  <a:cubicBezTo>
                    <a:pt x="10" y="6"/>
                    <a:pt x="9" y="6"/>
                    <a:pt x="9" y="6"/>
                  </a:cubicBezTo>
                  <a:cubicBezTo>
                    <a:pt x="9" y="5"/>
                    <a:pt x="9" y="5"/>
                    <a:pt x="8" y="5"/>
                  </a:cubicBezTo>
                  <a:cubicBezTo>
                    <a:pt x="8" y="5"/>
                    <a:pt x="8" y="5"/>
                    <a:pt x="8" y="5"/>
                  </a:cubicBezTo>
                  <a:cubicBezTo>
                    <a:pt x="7" y="5"/>
                    <a:pt x="7" y="5"/>
                    <a:pt x="7" y="4"/>
                  </a:cubicBezTo>
                  <a:cubicBezTo>
                    <a:pt x="6" y="4"/>
                    <a:pt x="7" y="3"/>
                    <a:pt x="6" y="3"/>
                  </a:cubicBezTo>
                  <a:cubicBezTo>
                    <a:pt x="6" y="2"/>
                    <a:pt x="6" y="2"/>
                    <a:pt x="6" y="2"/>
                  </a:cubicBezTo>
                  <a:cubicBezTo>
                    <a:pt x="5" y="1"/>
                    <a:pt x="5" y="1"/>
                    <a:pt x="5" y="1"/>
                  </a:cubicBezTo>
                  <a:cubicBezTo>
                    <a:pt x="4" y="0"/>
                    <a:pt x="4" y="0"/>
                    <a:pt x="4" y="0"/>
                  </a:cubicBezTo>
                  <a:cubicBezTo>
                    <a:pt x="4" y="0"/>
                    <a:pt x="4" y="0"/>
                    <a:pt x="4" y="0"/>
                  </a:cubicBezTo>
                  <a:cubicBezTo>
                    <a:pt x="4" y="1"/>
                    <a:pt x="4" y="1"/>
                    <a:pt x="4" y="1"/>
                  </a:cubicBezTo>
                  <a:cubicBezTo>
                    <a:pt x="3" y="1"/>
                    <a:pt x="3" y="1"/>
                    <a:pt x="3" y="2"/>
                  </a:cubicBezTo>
                  <a:cubicBezTo>
                    <a:pt x="2" y="2"/>
                    <a:pt x="2" y="2"/>
                    <a:pt x="2"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35" name="Freeform 329"/>
            <p:cNvSpPr>
              <a:spLocks/>
            </p:cNvSpPr>
            <p:nvPr/>
          </p:nvSpPr>
          <p:spPr bwMode="auto">
            <a:xfrm>
              <a:off x="5350442" y="6016579"/>
              <a:ext cx="262364" cy="307478"/>
            </a:xfrm>
            <a:custGeom>
              <a:avLst/>
              <a:gdLst>
                <a:gd name="T0" fmla="*/ 1 w 16"/>
                <a:gd name="T1" fmla="*/ 11 h 19"/>
                <a:gd name="T2" fmla="*/ 1 w 16"/>
                <a:gd name="T3" fmla="*/ 12 h 19"/>
                <a:gd name="T4" fmla="*/ 2 w 16"/>
                <a:gd name="T5" fmla="*/ 12 h 19"/>
                <a:gd name="T6" fmla="*/ 4 w 16"/>
                <a:gd name="T7" fmla="*/ 13 h 19"/>
                <a:gd name="T8" fmla="*/ 3 w 16"/>
                <a:gd name="T9" fmla="*/ 13 h 19"/>
                <a:gd name="T10" fmla="*/ 3 w 16"/>
                <a:gd name="T11" fmla="*/ 14 h 19"/>
                <a:gd name="T12" fmla="*/ 3 w 16"/>
                <a:gd name="T13" fmla="*/ 14 h 19"/>
                <a:gd name="T14" fmla="*/ 3 w 16"/>
                <a:gd name="T15" fmla="*/ 15 h 19"/>
                <a:gd name="T16" fmla="*/ 4 w 16"/>
                <a:gd name="T17" fmla="*/ 16 h 19"/>
                <a:gd name="T18" fmla="*/ 3 w 16"/>
                <a:gd name="T19" fmla="*/ 16 h 19"/>
                <a:gd name="T20" fmla="*/ 3 w 16"/>
                <a:gd name="T21" fmla="*/ 17 h 19"/>
                <a:gd name="T22" fmla="*/ 4 w 16"/>
                <a:gd name="T23" fmla="*/ 17 h 19"/>
                <a:gd name="T24" fmla="*/ 5 w 16"/>
                <a:gd name="T25" fmla="*/ 18 h 19"/>
                <a:gd name="T26" fmla="*/ 6 w 16"/>
                <a:gd name="T27" fmla="*/ 19 h 19"/>
                <a:gd name="T28" fmla="*/ 7 w 16"/>
                <a:gd name="T29" fmla="*/ 18 h 19"/>
                <a:gd name="T30" fmla="*/ 7 w 16"/>
                <a:gd name="T31" fmla="*/ 17 h 19"/>
                <a:gd name="T32" fmla="*/ 8 w 16"/>
                <a:gd name="T33" fmla="*/ 15 h 19"/>
                <a:gd name="T34" fmla="*/ 9 w 16"/>
                <a:gd name="T35" fmla="*/ 14 h 19"/>
                <a:gd name="T36" fmla="*/ 9 w 16"/>
                <a:gd name="T37" fmla="*/ 13 h 19"/>
                <a:gd name="T38" fmla="*/ 11 w 16"/>
                <a:gd name="T39" fmla="*/ 13 h 19"/>
                <a:gd name="T40" fmla="*/ 12 w 16"/>
                <a:gd name="T41" fmla="*/ 12 h 19"/>
                <a:gd name="T42" fmla="*/ 13 w 16"/>
                <a:gd name="T43" fmla="*/ 12 h 19"/>
                <a:gd name="T44" fmla="*/ 14 w 16"/>
                <a:gd name="T45" fmla="*/ 11 h 19"/>
                <a:gd name="T46" fmla="*/ 15 w 16"/>
                <a:gd name="T47" fmla="*/ 10 h 19"/>
                <a:gd name="T48" fmla="*/ 15 w 16"/>
                <a:gd name="T49" fmla="*/ 9 h 19"/>
                <a:gd name="T50" fmla="*/ 15 w 16"/>
                <a:gd name="T51" fmla="*/ 7 h 19"/>
                <a:gd name="T52" fmla="*/ 16 w 16"/>
                <a:gd name="T53" fmla="*/ 6 h 19"/>
                <a:gd name="T54" fmla="*/ 15 w 16"/>
                <a:gd name="T55" fmla="*/ 5 h 19"/>
                <a:gd name="T56" fmla="*/ 15 w 16"/>
                <a:gd name="T57" fmla="*/ 5 h 19"/>
                <a:gd name="T58" fmla="*/ 14 w 16"/>
                <a:gd name="T59" fmla="*/ 4 h 19"/>
                <a:gd name="T60" fmla="*/ 13 w 16"/>
                <a:gd name="T61" fmla="*/ 3 h 19"/>
                <a:gd name="T62" fmla="*/ 12 w 16"/>
                <a:gd name="T63" fmla="*/ 4 h 19"/>
                <a:gd name="T64" fmla="*/ 11 w 16"/>
                <a:gd name="T65" fmla="*/ 4 h 19"/>
                <a:gd name="T66" fmla="*/ 11 w 16"/>
                <a:gd name="T67" fmla="*/ 3 h 19"/>
                <a:gd name="T68" fmla="*/ 9 w 16"/>
                <a:gd name="T69" fmla="*/ 3 h 19"/>
                <a:gd name="T70" fmla="*/ 8 w 16"/>
                <a:gd name="T71" fmla="*/ 2 h 19"/>
                <a:gd name="T72" fmla="*/ 8 w 16"/>
                <a:gd name="T73" fmla="*/ 1 h 19"/>
                <a:gd name="T74" fmla="*/ 7 w 16"/>
                <a:gd name="T75" fmla="*/ 1 h 19"/>
                <a:gd name="T76" fmla="*/ 7 w 16"/>
                <a:gd name="T77" fmla="*/ 0 h 19"/>
                <a:gd name="T78" fmla="*/ 6 w 16"/>
                <a:gd name="T79" fmla="*/ 2 h 19"/>
                <a:gd name="T80" fmla="*/ 4 w 16"/>
                <a:gd name="T81" fmla="*/ 2 h 19"/>
                <a:gd name="T82" fmla="*/ 4 w 16"/>
                <a:gd name="T83" fmla="*/ 3 h 19"/>
                <a:gd name="T84" fmla="*/ 3 w 16"/>
                <a:gd name="T85" fmla="*/ 5 h 19"/>
                <a:gd name="T86" fmla="*/ 3 w 16"/>
                <a:gd name="T87" fmla="*/ 5 h 19"/>
                <a:gd name="T88" fmla="*/ 2 w 16"/>
                <a:gd name="T89" fmla="*/ 5 h 19"/>
                <a:gd name="T90" fmla="*/ 1 w 16"/>
                <a:gd name="T91" fmla="*/ 7 h 19"/>
                <a:gd name="T92" fmla="*/ 0 w 16"/>
                <a:gd name="T93" fmla="*/ 9 h 19"/>
                <a:gd name="T94" fmla="*/ 0 w 16"/>
                <a:gd name="T95" fmla="*/ 10 h 19"/>
                <a:gd name="T96" fmla="*/ 1 w 16"/>
                <a:gd name="T9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9">
                  <a:moveTo>
                    <a:pt x="1" y="11"/>
                  </a:moveTo>
                  <a:cubicBezTo>
                    <a:pt x="1" y="11"/>
                    <a:pt x="1" y="11"/>
                    <a:pt x="1" y="12"/>
                  </a:cubicBezTo>
                  <a:cubicBezTo>
                    <a:pt x="1" y="12"/>
                    <a:pt x="2" y="12"/>
                    <a:pt x="2" y="12"/>
                  </a:cubicBezTo>
                  <a:cubicBezTo>
                    <a:pt x="3" y="12"/>
                    <a:pt x="4" y="12"/>
                    <a:pt x="4" y="13"/>
                  </a:cubicBezTo>
                  <a:cubicBezTo>
                    <a:pt x="4" y="13"/>
                    <a:pt x="3" y="13"/>
                    <a:pt x="3" y="13"/>
                  </a:cubicBezTo>
                  <a:cubicBezTo>
                    <a:pt x="3" y="14"/>
                    <a:pt x="3" y="14"/>
                    <a:pt x="3" y="14"/>
                  </a:cubicBezTo>
                  <a:cubicBezTo>
                    <a:pt x="3" y="14"/>
                    <a:pt x="3" y="14"/>
                    <a:pt x="3" y="14"/>
                  </a:cubicBezTo>
                  <a:cubicBezTo>
                    <a:pt x="3" y="14"/>
                    <a:pt x="3" y="14"/>
                    <a:pt x="3" y="15"/>
                  </a:cubicBezTo>
                  <a:cubicBezTo>
                    <a:pt x="3" y="15"/>
                    <a:pt x="4" y="15"/>
                    <a:pt x="4" y="16"/>
                  </a:cubicBezTo>
                  <a:cubicBezTo>
                    <a:pt x="3" y="16"/>
                    <a:pt x="3" y="16"/>
                    <a:pt x="3" y="16"/>
                  </a:cubicBezTo>
                  <a:cubicBezTo>
                    <a:pt x="3" y="17"/>
                    <a:pt x="3" y="17"/>
                    <a:pt x="3" y="17"/>
                  </a:cubicBezTo>
                  <a:cubicBezTo>
                    <a:pt x="3" y="18"/>
                    <a:pt x="3" y="17"/>
                    <a:pt x="4" y="17"/>
                  </a:cubicBezTo>
                  <a:cubicBezTo>
                    <a:pt x="4" y="17"/>
                    <a:pt x="5" y="17"/>
                    <a:pt x="5" y="18"/>
                  </a:cubicBezTo>
                  <a:cubicBezTo>
                    <a:pt x="5" y="18"/>
                    <a:pt x="5" y="19"/>
                    <a:pt x="6" y="19"/>
                  </a:cubicBezTo>
                  <a:cubicBezTo>
                    <a:pt x="6" y="19"/>
                    <a:pt x="6" y="19"/>
                    <a:pt x="7" y="18"/>
                  </a:cubicBezTo>
                  <a:cubicBezTo>
                    <a:pt x="7" y="18"/>
                    <a:pt x="7" y="17"/>
                    <a:pt x="7" y="17"/>
                  </a:cubicBezTo>
                  <a:cubicBezTo>
                    <a:pt x="7" y="16"/>
                    <a:pt x="7" y="16"/>
                    <a:pt x="8" y="15"/>
                  </a:cubicBezTo>
                  <a:cubicBezTo>
                    <a:pt x="8" y="15"/>
                    <a:pt x="8" y="14"/>
                    <a:pt x="9" y="14"/>
                  </a:cubicBezTo>
                  <a:cubicBezTo>
                    <a:pt x="9" y="13"/>
                    <a:pt x="9" y="13"/>
                    <a:pt x="9" y="13"/>
                  </a:cubicBezTo>
                  <a:cubicBezTo>
                    <a:pt x="10" y="13"/>
                    <a:pt x="10" y="13"/>
                    <a:pt x="11" y="13"/>
                  </a:cubicBezTo>
                  <a:cubicBezTo>
                    <a:pt x="11" y="12"/>
                    <a:pt x="11" y="12"/>
                    <a:pt x="12" y="12"/>
                  </a:cubicBezTo>
                  <a:cubicBezTo>
                    <a:pt x="12" y="12"/>
                    <a:pt x="12" y="12"/>
                    <a:pt x="13" y="12"/>
                  </a:cubicBezTo>
                  <a:cubicBezTo>
                    <a:pt x="13" y="12"/>
                    <a:pt x="13" y="11"/>
                    <a:pt x="14" y="11"/>
                  </a:cubicBezTo>
                  <a:cubicBezTo>
                    <a:pt x="14" y="11"/>
                    <a:pt x="14" y="10"/>
                    <a:pt x="15" y="10"/>
                  </a:cubicBezTo>
                  <a:cubicBezTo>
                    <a:pt x="15" y="10"/>
                    <a:pt x="15" y="9"/>
                    <a:pt x="15" y="9"/>
                  </a:cubicBezTo>
                  <a:cubicBezTo>
                    <a:pt x="15" y="8"/>
                    <a:pt x="15" y="8"/>
                    <a:pt x="15" y="7"/>
                  </a:cubicBezTo>
                  <a:cubicBezTo>
                    <a:pt x="16" y="7"/>
                    <a:pt x="16" y="7"/>
                    <a:pt x="16" y="6"/>
                  </a:cubicBezTo>
                  <a:cubicBezTo>
                    <a:pt x="16" y="6"/>
                    <a:pt x="15" y="6"/>
                    <a:pt x="15" y="5"/>
                  </a:cubicBezTo>
                  <a:cubicBezTo>
                    <a:pt x="15" y="5"/>
                    <a:pt x="15" y="5"/>
                    <a:pt x="15" y="5"/>
                  </a:cubicBezTo>
                  <a:cubicBezTo>
                    <a:pt x="15" y="5"/>
                    <a:pt x="15" y="5"/>
                    <a:pt x="14" y="4"/>
                  </a:cubicBezTo>
                  <a:cubicBezTo>
                    <a:pt x="14" y="4"/>
                    <a:pt x="14" y="3"/>
                    <a:pt x="13" y="3"/>
                  </a:cubicBezTo>
                  <a:cubicBezTo>
                    <a:pt x="13" y="3"/>
                    <a:pt x="13" y="4"/>
                    <a:pt x="12" y="4"/>
                  </a:cubicBezTo>
                  <a:cubicBezTo>
                    <a:pt x="12" y="4"/>
                    <a:pt x="12" y="4"/>
                    <a:pt x="11" y="4"/>
                  </a:cubicBezTo>
                  <a:cubicBezTo>
                    <a:pt x="11" y="4"/>
                    <a:pt x="11" y="3"/>
                    <a:pt x="11" y="3"/>
                  </a:cubicBezTo>
                  <a:cubicBezTo>
                    <a:pt x="10" y="3"/>
                    <a:pt x="10" y="3"/>
                    <a:pt x="9" y="3"/>
                  </a:cubicBezTo>
                  <a:cubicBezTo>
                    <a:pt x="9" y="3"/>
                    <a:pt x="9" y="3"/>
                    <a:pt x="8" y="2"/>
                  </a:cubicBezTo>
                  <a:cubicBezTo>
                    <a:pt x="8" y="2"/>
                    <a:pt x="8" y="2"/>
                    <a:pt x="8" y="1"/>
                  </a:cubicBezTo>
                  <a:cubicBezTo>
                    <a:pt x="7" y="1"/>
                    <a:pt x="7" y="1"/>
                    <a:pt x="7" y="1"/>
                  </a:cubicBezTo>
                  <a:cubicBezTo>
                    <a:pt x="7" y="0"/>
                    <a:pt x="7" y="0"/>
                    <a:pt x="7" y="0"/>
                  </a:cubicBezTo>
                  <a:cubicBezTo>
                    <a:pt x="7" y="1"/>
                    <a:pt x="6" y="1"/>
                    <a:pt x="6" y="2"/>
                  </a:cubicBezTo>
                  <a:cubicBezTo>
                    <a:pt x="5" y="2"/>
                    <a:pt x="5" y="1"/>
                    <a:pt x="4" y="2"/>
                  </a:cubicBezTo>
                  <a:cubicBezTo>
                    <a:pt x="4" y="2"/>
                    <a:pt x="4" y="3"/>
                    <a:pt x="4" y="3"/>
                  </a:cubicBezTo>
                  <a:cubicBezTo>
                    <a:pt x="4" y="4"/>
                    <a:pt x="4" y="4"/>
                    <a:pt x="3" y="5"/>
                  </a:cubicBezTo>
                  <a:cubicBezTo>
                    <a:pt x="3" y="5"/>
                    <a:pt x="3" y="5"/>
                    <a:pt x="3" y="5"/>
                  </a:cubicBezTo>
                  <a:cubicBezTo>
                    <a:pt x="2" y="5"/>
                    <a:pt x="2" y="5"/>
                    <a:pt x="2" y="5"/>
                  </a:cubicBezTo>
                  <a:cubicBezTo>
                    <a:pt x="1" y="6"/>
                    <a:pt x="1" y="6"/>
                    <a:pt x="1" y="7"/>
                  </a:cubicBezTo>
                  <a:cubicBezTo>
                    <a:pt x="0" y="7"/>
                    <a:pt x="0" y="8"/>
                    <a:pt x="0" y="9"/>
                  </a:cubicBezTo>
                  <a:cubicBezTo>
                    <a:pt x="0" y="9"/>
                    <a:pt x="0" y="9"/>
                    <a:pt x="0" y="10"/>
                  </a:cubicBezTo>
                  <a:cubicBezTo>
                    <a:pt x="0" y="10"/>
                    <a:pt x="1" y="10"/>
                    <a:pt x="1" y="1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36" name="Freeform 330"/>
            <p:cNvSpPr>
              <a:spLocks/>
            </p:cNvSpPr>
            <p:nvPr/>
          </p:nvSpPr>
          <p:spPr bwMode="auto">
            <a:xfrm>
              <a:off x="5846020" y="6853864"/>
              <a:ext cx="461567" cy="1724240"/>
            </a:xfrm>
            <a:custGeom>
              <a:avLst/>
              <a:gdLst>
                <a:gd name="T0" fmla="*/ 25 w 28"/>
                <a:gd name="T1" fmla="*/ 104 h 107"/>
                <a:gd name="T2" fmla="*/ 28 w 28"/>
                <a:gd name="T3" fmla="*/ 103 h 107"/>
                <a:gd name="T4" fmla="*/ 23 w 28"/>
                <a:gd name="T5" fmla="*/ 102 h 107"/>
                <a:gd name="T6" fmla="*/ 18 w 28"/>
                <a:gd name="T7" fmla="*/ 100 h 107"/>
                <a:gd name="T8" fmla="*/ 16 w 28"/>
                <a:gd name="T9" fmla="*/ 98 h 107"/>
                <a:gd name="T10" fmla="*/ 14 w 28"/>
                <a:gd name="T11" fmla="*/ 94 h 107"/>
                <a:gd name="T12" fmla="*/ 14 w 28"/>
                <a:gd name="T13" fmla="*/ 90 h 107"/>
                <a:gd name="T14" fmla="*/ 15 w 28"/>
                <a:gd name="T15" fmla="*/ 86 h 107"/>
                <a:gd name="T16" fmla="*/ 14 w 28"/>
                <a:gd name="T17" fmla="*/ 82 h 107"/>
                <a:gd name="T18" fmla="*/ 13 w 28"/>
                <a:gd name="T19" fmla="*/ 80 h 107"/>
                <a:gd name="T20" fmla="*/ 11 w 28"/>
                <a:gd name="T21" fmla="*/ 78 h 107"/>
                <a:gd name="T22" fmla="*/ 9 w 28"/>
                <a:gd name="T23" fmla="*/ 73 h 107"/>
                <a:gd name="T24" fmla="*/ 8 w 28"/>
                <a:gd name="T25" fmla="*/ 68 h 107"/>
                <a:gd name="T26" fmla="*/ 7 w 28"/>
                <a:gd name="T27" fmla="*/ 61 h 107"/>
                <a:gd name="T28" fmla="*/ 8 w 28"/>
                <a:gd name="T29" fmla="*/ 55 h 107"/>
                <a:gd name="T30" fmla="*/ 7 w 28"/>
                <a:gd name="T31" fmla="*/ 47 h 107"/>
                <a:gd name="T32" fmla="*/ 6 w 28"/>
                <a:gd name="T33" fmla="*/ 35 h 107"/>
                <a:gd name="T34" fmla="*/ 10 w 28"/>
                <a:gd name="T35" fmla="*/ 27 h 107"/>
                <a:gd name="T36" fmla="*/ 12 w 28"/>
                <a:gd name="T37" fmla="*/ 21 h 107"/>
                <a:gd name="T38" fmla="*/ 10 w 28"/>
                <a:gd name="T39" fmla="*/ 17 h 107"/>
                <a:gd name="T40" fmla="*/ 11 w 28"/>
                <a:gd name="T41" fmla="*/ 11 h 107"/>
                <a:gd name="T42" fmla="*/ 9 w 28"/>
                <a:gd name="T43" fmla="*/ 5 h 107"/>
                <a:gd name="T44" fmla="*/ 5 w 28"/>
                <a:gd name="T45" fmla="*/ 1 h 107"/>
                <a:gd name="T46" fmla="*/ 3 w 28"/>
                <a:gd name="T47" fmla="*/ 2 h 107"/>
                <a:gd name="T48" fmla="*/ 0 w 28"/>
                <a:gd name="T49" fmla="*/ 5 h 107"/>
                <a:gd name="T50" fmla="*/ 1 w 28"/>
                <a:gd name="T51" fmla="*/ 7 h 107"/>
                <a:gd name="T52" fmla="*/ 3 w 28"/>
                <a:gd name="T53" fmla="*/ 14 h 107"/>
                <a:gd name="T54" fmla="*/ 2 w 28"/>
                <a:gd name="T55" fmla="*/ 21 h 107"/>
                <a:gd name="T56" fmla="*/ 3 w 28"/>
                <a:gd name="T57" fmla="*/ 26 h 107"/>
                <a:gd name="T58" fmla="*/ 3 w 28"/>
                <a:gd name="T59" fmla="*/ 31 h 107"/>
                <a:gd name="T60" fmla="*/ 2 w 28"/>
                <a:gd name="T61" fmla="*/ 36 h 107"/>
                <a:gd name="T62" fmla="*/ 2 w 28"/>
                <a:gd name="T63" fmla="*/ 40 h 107"/>
                <a:gd name="T64" fmla="*/ 3 w 28"/>
                <a:gd name="T65" fmla="*/ 45 h 107"/>
                <a:gd name="T66" fmla="*/ 3 w 28"/>
                <a:gd name="T67" fmla="*/ 50 h 107"/>
                <a:gd name="T68" fmla="*/ 3 w 28"/>
                <a:gd name="T69" fmla="*/ 55 h 107"/>
                <a:gd name="T70" fmla="*/ 3 w 28"/>
                <a:gd name="T71" fmla="*/ 61 h 107"/>
                <a:gd name="T72" fmla="*/ 4 w 28"/>
                <a:gd name="T73" fmla="*/ 67 h 107"/>
                <a:gd name="T74" fmla="*/ 5 w 28"/>
                <a:gd name="T75" fmla="*/ 71 h 107"/>
                <a:gd name="T76" fmla="*/ 8 w 28"/>
                <a:gd name="T77" fmla="*/ 72 h 107"/>
                <a:gd name="T78" fmla="*/ 9 w 28"/>
                <a:gd name="T79" fmla="*/ 75 h 107"/>
                <a:gd name="T80" fmla="*/ 9 w 28"/>
                <a:gd name="T81" fmla="*/ 78 h 107"/>
                <a:gd name="T82" fmla="*/ 10 w 28"/>
                <a:gd name="T83" fmla="*/ 81 h 107"/>
                <a:gd name="T84" fmla="*/ 10 w 28"/>
                <a:gd name="T85" fmla="*/ 84 h 107"/>
                <a:gd name="T86" fmla="*/ 10 w 28"/>
                <a:gd name="T87" fmla="*/ 89 h 107"/>
                <a:gd name="T88" fmla="*/ 13 w 28"/>
                <a:gd name="T89" fmla="*/ 91 h 107"/>
                <a:gd name="T90" fmla="*/ 11 w 28"/>
                <a:gd name="T91" fmla="*/ 94 h 107"/>
                <a:gd name="T92" fmla="*/ 13 w 28"/>
                <a:gd name="T93" fmla="*/ 97 h 107"/>
                <a:gd name="T94" fmla="*/ 16 w 28"/>
                <a:gd name="T95" fmla="*/ 100 h 107"/>
                <a:gd name="T96" fmla="*/ 18 w 28"/>
                <a:gd name="T97" fmla="*/ 103 h 107"/>
                <a:gd name="T98" fmla="*/ 21 w 28"/>
                <a:gd name="T99" fmla="*/ 103 h 107"/>
                <a:gd name="T100" fmla="*/ 22 w 28"/>
                <a:gd name="T101" fmla="*/ 105 h 107"/>
                <a:gd name="T102" fmla="*/ 20 w 28"/>
                <a:gd name="T103" fmla="*/ 105 h 107"/>
                <a:gd name="T104" fmla="*/ 23 w 28"/>
                <a:gd name="T10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07">
                  <a:moveTo>
                    <a:pt x="24" y="107"/>
                  </a:moveTo>
                  <a:cubicBezTo>
                    <a:pt x="24" y="107"/>
                    <a:pt x="24" y="106"/>
                    <a:pt x="24" y="106"/>
                  </a:cubicBezTo>
                  <a:cubicBezTo>
                    <a:pt x="24" y="106"/>
                    <a:pt x="24" y="105"/>
                    <a:pt x="25" y="105"/>
                  </a:cubicBezTo>
                  <a:cubicBezTo>
                    <a:pt x="25" y="105"/>
                    <a:pt x="25" y="105"/>
                    <a:pt x="25" y="104"/>
                  </a:cubicBezTo>
                  <a:cubicBezTo>
                    <a:pt x="25" y="104"/>
                    <a:pt x="25" y="104"/>
                    <a:pt x="25" y="104"/>
                  </a:cubicBezTo>
                  <a:cubicBezTo>
                    <a:pt x="26" y="103"/>
                    <a:pt x="26" y="103"/>
                    <a:pt x="26" y="103"/>
                  </a:cubicBezTo>
                  <a:cubicBezTo>
                    <a:pt x="26" y="103"/>
                    <a:pt x="27" y="103"/>
                    <a:pt x="27" y="103"/>
                  </a:cubicBezTo>
                  <a:cubicBezTo>
                    <a:pt x="28" y="103"/>
                    <a:pt x="28" y="103"/>
                    <a:pt x="28" y="103"/>
                  </a:cubicBezTo>
                  <a:cubicBezTo>
                    <a:pt x="27" y="102"/>
                    <a:pt x="27" y="102"/>
                    <a:pt x="27" y="102"/>
                  </a:cubicBezTo>
                  <a:cubicBezTo>
                    <a:pt x="27" y="102"/>
                    <a:pt x="27" y="102"/>
                    <a:pt x="26" y="102"/>
                  </a:cubicBezTo>
                  <a:cubicBezTo>
                    <a:pt x="25" y="102"/>
                    <a:pt x="25" y="101"/>
                    <a:pt x="24" y="101"/>
                  </a:cubicBezTo>
                  <a:cubicBezTo>
                    <a:pt x="24" y="101"/>
                    <a:pt x="24" y="102"/>
                    <a:pt x="23" y="102"/>
                  </a:cubicBezTo>
                  <a:cubicBezTo>
                    <a:pt x="22" y="102"/>
                    <a:pt x="22" y="102"/>
                    <a:pt x="21" y="102"/>
                  </a:cubicBezTo>
                  <a:cubicBezTo>
                    <a:pt x="20" y="101"/>
                    <a:pt x="20" y="101"/>
                    <a:pt x="19" y="101"/>
                  </a:cubicBezTo>
                  <a:cubicBezTo>
                    <a:pt x="19" y="101"/>
                    <a:pt x="19" y="101"/>
                    <a:pt x="19" y="100"/>
                  </a:cubicBezTo>
                  <a:cubicBezTo>
                    <a:pt x="18" y="100"/>
                    <a:pt x="18" y="100"/>
                    <a:pt x="18" y="100"/>
                  </a:cubicBezTo>
                  <a:cubicBezTo>
                    <a:pt x="18" y="99"/>
                    <a:pt x="19" y="99"/>
                    <a:pt x="18" y="98"/>
                  </a:cubicBezTo>
                  <a:cubicBezTo>
                    <a:pt x="18" y="98"/>
                    <a:pt x="18" y="98"/>
                    <a:pt x="18" y="98"/>
                  </a:cubicBezTo>
                  <a:cubicBezTo>
                    <a:pt x="17" y="98"/>
                    <a:pt x="17" y="98"/>
                    <a:pt x="17" y="98"/>
                  </a:cubicBezTo>
                  <a:cubicBezTo>
                    <a:pt x="16" y="98"/>
                    <a:pt x="16" y="98"/>
                    <a:pt x="16" y="98"/>
                  </a:cubicBezTo>
                  <a:cubicBezTo>
                    <a:pt x="15" y="97"/>
                    <a:pt x="16" y="97"/>
                    <a:pt x="16" y="96"/>
                  </a:cubicBezTo>
                  <a:cubicBezTo>
                    <a:pt x="15" y="96"/>
                    <a:pt x="15" y="97"/>
                    <a:pt x="14" y="96"/>
                  </a:cubicBezTo>
                  <a:cubicBezTo>
                    <a:pt x="14" y="96"/>
                    <a:pt x="14" y="96"/>
                    <a:pt x="14" y="95"/>
                  </a:cubicBezTo>
                  <a:cubicBezTo>
                    <a:pt x="14" y="95"/>
                    <a:pt x="13" y="94"/>
                    <a:pt x="14" y="94"/>
                  </a:cubicBezTo>
                  <a:cubicBezTo>
                    <a:pt x="14" y="94"/>
                    <a:pt x="14" y="94"/>
                    <a:pt x="14" y="94"/>
                  </a:cubicBezTo>
                  <a:cubicBezTo>
                    <a:pt x="14" y="93"/>
                    <a:pt x="14" y="94"/>
                    <a:pt x="15" y="93"/>
                  </a:cubicBezTo>
                  <a:cubicBezTo>
                    <a:pt x="15" y="92"/>
                    <a:pt x="15" y="92"/>
                    <a:pt x="15" y="91"/>
                  </a:cubicBezTo>
                  <a:cubicBezTo>
                    <a:pt x="15" y="90"/>
                    <a:pt x="14" y="90"/>
                    <a:pt x="14" y="90"/>
                  </a:cubicBezTo>
                  <a:cubicBezTo>
                    <a:pt x="14" y="89"/>
                    <a:pt x="15" y="89"/>
                    <a:pt x="15" y="89"/>
                  </a:cubicBezTo>
                  <a:cubicBezTo>
                    <a:pt x="15" y="88"/>
                    <a:pt x="15" y="88"/>
                    <a:pt x="15" y="88"/>
                  </a:cubicBezTo>
                  <a:cubicBezTo>
                    <a:pt x="14" y="87"/>
                    <a:pt x="14" y="87"/>
                    <a:pt x="14" y="87"/>
                  </a:cubicBezTo>
                  <a:cubicBezTo>
                    <a:pt x="14" y="87"/>
                    <a:pt x="15" y="87"/>
                    <a:pt x="15" y="86"/>
                  </a:cubicBezTo>
                  <a:cubicBezTo>
                    <a:pt x="15" y="86"/>
                    <a:pt x="15" y="86"/>
                    <a:pt x="15" y="86"/>
                  </a:cubicBezTo>
                  <a:cubicBezTo>
                    <a:pt x="14" y="85"/>
                    <a:pt x="14" y="85"/>
                    <a:pt x="14" y="85"/>
                  </a:cubicBezTo>
                  <a:cubicBezTo>
                    <a:pt x="14" y="84"/>
                    <a:pt x="14" y="84"/>
                    <a:pt x="14" y="83"/>
                  </a:cubicBezTo>
                  <a:cubicBezTo>
                    <a:pt x="14" y="83"/>
                    <a:pt x="14" y="83"/>
                    <a:pt x="14" y="82"/>
                  </a:cubicBezTo>
                  <a:cubicBezTo>
                    <a:pt x="14" y="82"/>
                    <a:pt x="13" y="82"/>
                    <a:pt x="13" y="81"/>
                  </a:cubicBezTo>
                  <a:cubicBezTo>
                    <a:pt x="13" y="81"/>
                    <a:pt x="14" y="81"/>
                    <a:pt x="14" y="81"/>
                  </a:cubicBezTo>
                  <a:cubicBezTo>
                    <a:pt x="14" y="81"/>
                    <a:pt x="14" y="80"/>
                    <a:pt x="14" y="80"/>
                  </a:cubicBezTo>
                  <a:cubicBezTo>
                    <a:pt x="13" y="80"/>
                    <a:pt x="13" y="80"/>
                    <a:pt x="13" y="80"/>
                  </a:cubicBezTo>
                  <a:cubicBezTo>
                    <a:pt x="13" y="81"/>
                    <a:pt x="13" y="81"/>
                    <a:pt x="13" y="80"/>
                  </a:cubicBezTo>
                  <a:cubicBezTo>
                    <a:pt x="13" y="80"/>
                    <a:pt x="13" y="80"/>
                    <a:pt x="13" y="80"/>
                  </a:cubicBezTo>
                  <a:cubicBezTo>
                    <a:pt x="12" y="80"/>
                    <a:pt x="12" y="80"/>
                    <a:pt x="12" y="79"/>
                  </a:cubicBezTo>
                  <a:cubicBezTo>
                    <a:pt x="12" y="79"/>
                    <a:pt x="12" y="79"/>
                    <a:pt x="11" y="78"/>
                  </a:cubicBezTo>
                  <a:cubicBezTo>
                    <a:pt x="11" y="78"/>
                    <a:pt x="11" y="77"/>
                    <a:pt x="11" y="77"/>
                  </a:cubicBezTo>
                  <a:cubicBezTo>
                    <a:pt x="11" y="77"/>
                    <a:pt x="10" y="77"/>
                    <a:pt x="10" y="76"/>
                  </a:cubicBezTo>
                  <a:cubicBezTo>
                    <a:pt x="10" y="76"/>
                    <a:pt x="10" y="75"/>
                    <a:pt x="10" y="74"/>
                  </a:cubicBezTo>
                  <a:cubicBezTo>
                    <a:pt x="10" y="74"/>
                    <a:pt x="10" y="74"/>
                    <a:pt x="9" y="73"/>
                  </a:cubicBezTo>
                  <a:cubicBezTo>
                    <a:pt x="9" y="73"/>
                    <a:pt x="9" y="73"/>
                    <a:pt x="9" y="72"/>
                  </a:cubicBezTo>
                  <a:cubicBezTo>
                    <a:pt x="9" y="72"/>
                    <a:pt x="9" y="72"/>
                    <a:pt x="9" y="71"/>
                  </a:cubicBezTo>
                  <a:cubicBezTo>
                    <a:pt x="9" y="71"/>
                    <a:pt x="8" y="70"/>
                    <a:pt x="8" y="69"/>
                  </a:cubicBezTo>
                  <a:cubicBezTo>
                    <a:pt x="8" y="69"/>
                    <a:pt x="8" y="69"/>
                    <a:pt x="8" y="68"/>
                  </a:cubicBezTo>
                  <a:cubicBezTo>
                    <a:pt x="8" y="67"/>
                    <a:pt x="8" y="66"/>
                    <a:pt x="8" y="65"/>
                  </a:cubicBezTo>
                  <a:cubicBezTo>
                    <a:pt x="9" y="64"/>
                    <a:pt x="9" y="64"/>
                    <a:pt x="9" y="63"/>
                  </a:cubicBezTo>
                  <a:cubicBezTo>
                    <a:pt x="10" y="63"/>
                    <a:pt x="9" y="62"/>
                    <a:pt x="8" y="61"/>
                  </a:cubicBezTo>
                  <a:cubicBezTo>
                    <a:pt x="8" y="61"/>
                    <a:pt x="7" y="61"/>
                    <a:pt x="7" y="61"/>
                  </a:cubicBezTo>
                  <a:cubicBezTo>
                    <a:pt x="7" y="60"/>
                    <a:pt x="7" y="59"/>
                    <a:pt x="7" y="59"/>
                  </a:cubicBezTo>
                  <a:cubicBezTo>
                    <a:pt x="7" y="58"/>
                    <a:pt x="7" y="57"/>
                    <a:pt x="8" y="57"/>
                  </a:cubicBezTo>
                  <a:cubicBezTo>
                    <a:pt x="8" y="56"/>
                    <a:pt x="8" y="57"/>
                    <a:pt x="8" y="56"/>
                  </a:cubicBezTo>
                  <a:cubicBezTo>
                    <a:pt x="9" y="56"/>
                    <a:pt x="8" y="55"/>
                    <a:pt x="8" y="55"/>
                  </a:cubicBezTo>
                  <a:cubicBezTo>
                    <a:pt x="8" y="54"/>
                    <a:pt x="8" y="54"/>
                    <a:pt x="8" y="54"/>
                  </a:cubicBezTo>
                  <a:cubicBezTo>
                    <a:pt x="8" y="53"/>
                    <a:pt x="8" y="53"/>
                    <a:pt x="8" y="53"/>
                  </a:cubicBezTo>
                  <a:cubicBezTo>
                    <a:pt x="8" y="51"/>
                    <a:pt x="7" y="51"/>
                    <a:pt x="7" y="50"/>
                  </a:cubicBezTo>
                  <a:cubicBezTo>
                    <a:pt x="7" y="49"/>
                    <a:pt x="7" y="48"/>
                    <a:pt x="7" y="47"/>
                  </a:cubicBezTo>
                  <a:cubicBezTo>
                    <a:pt x="7" y="46"/>
                    <a:pt x="7" y="45"/>
                    <a:pt x="6" y="44"/>
                  </a:cubicBezTo>
                  <a:cubicBezTo>
                    <a:pt x="6" y="43"/>
                    <a:pt x="6" y="42"/>
                    <a:pt x="6" y="41"/>
                  </a:cubicBezTo>
                  <a:cubicBezTo>
                    <a:pt x="6" y="40"/>
                    <a:pt x="5" y="39"/>
                    <a:pt x="5" y="38"/>
                  </a:cubicBezTo>
                  <a:cubicBezTo>
                    <a:pt x="5" y="37"/>
                    <a:pt x="5" y="36"/>
                    <a:pt x="6" y="35"/>
                  </a:cubicBezTo>
                  <a:cubicBezTo>
                    <a:pt x="6" y="34"/>
                    <a:pt x="7" y="34"/>
                    <a:pt x="7" y="33"/>
                  </a:cubicBezTo>
                  <a:cubicBezTo>
                    <a:pt x="8" y="32"/>
                    <a:pt x="8" y="31"/>
                    <a:pt x="9" y="30"/>
                  </a:cubicBezTo>
                  <a:cubicBezTo>
                    <a:pt x="9" y="30"/>
                    <a:pt x="9" y="29"/>
                    <a:pt x="10" y="29"/>
                  </a:cubicBezTo>
                  <a:cubicBezTo>
                    <a:pt x="10" y="28"/>
                    <a:pt x="10" y="28"/>
                    <a:pt x="10" y="27"/>
                  </a:cubicBezTo>
                  <a:cubicBezTo>
                    <a:pt x="11" y="27"/>
                    <a:pt x="11" y="26"/>
                    <a:pt x="11" y="26"/>
                  </a:cubicBezTo>
                  <a:cubicBezTo>
                    <a:pt x="11" y="25"/>
                    <a:pt x="11" y="25"/>
                    <a:pt x="11" y="24"/>
                  </a:cubicBezTo>
                  <a:cubicBezTo>
                    <a:pt x="11" y="23"/>
                    <a:pt x="11" y="23"/>
                    <a:pt x="11" y="22"/>
                  </a:cubicBezTo>
                  <a:cubicBezTo>
                    <a:pt x="11" y="22"/>
                    <a:pt x="12" y="22"/>
                    <a:pt x="12" y="21"/>
                  </a:cubicBezTo>
                  <a:cubicBezTo>
                    <a:pt x="12" y="21"/>
                    <a:pt x="12" y="21"/>
                    <a:pt x="12" y="20"/>
                  </a:cubicBezTo>
                  <a:cubicBezTo>
                    <a:pt x="12" y="19"/>
                    <a:pt x="12" y="18"/>
                    <a:pt x="12" y="17"/>
                  </a:cubicBezTo>
                  <a:cubicBezTo>
                    <a:pt x="11" y="18"/>
                    <a:pt x="11" y="18"/>
                    <a:pt x="11" y="18"/>
                  </a:cubicBezTo>
                  <a:cubicBezTo>
                    <a:pt x="11" y="17"/>
                    <a:pt x="11" y="17"/>
                    <a:pt x="10" y="17"/>
                  </a:cubicBezTo>
                  <a:cubicBezTo>
                    <a:pt x="10" y="16"/>
                    <a:pt x="10" y="16"/>
                    <a:pt x="10" y="15"/>
                  </a:cubicBezTo>
                  <a:cubicBezTo>
                    <a:pt x="10" y="15"/>
                    <a:pt x="10" y="14"/>
                    <a:pt x="11" y="14"/>
                  </a:cubicBezTo>
                  <a:cubicBezTo>
                    <a:pt x="11" y="13"/>
                    <a:pt x="11" y="13"/>
                    <a:pt x="11" y="13"/>
                  </a:cubicBezTo>
                  <a:cubicBezTo>
                    <a:pt x="11" y="12"/>
                    <a:pt x="11" y="12"/>
                    <a:pt x="11" y="11"/>
                  </a:cubicBezTo>
                  <a:cubicBezTo>
                    <a:pt x="11" y="11"/>
                    <a:pt x="11" y="10"/>
                    <a:pt x="10" y="10"/>
                  </a:cubicBezTo>
                  <a:cubicBezTo>
                    <a:pt x="10" y="9"/>
                    <a:pt x="10" y="9"/>
                    <a:pt x="10" y="9"/>
                  </a:cubicBezTo>
                  <a:cubicBezTo>
                    <a:pt x="9" y="9"/>
                    <a:pt x="10" y="8"/>
                    <a:pt x="10" y="8"/>
                  </a:cubicBezTo>
                  <a:cubicBezTo>
                    <a:pt x="10" y="7"/>
                    <a:pt x="9" y="6"/>
                    <a:pt x="9" y="5"/>
                  </a:cubicBezTo>
                  <a:cubicBezTo>
                    <a:pt x="9" y="4"/>
                    <a:pt x="9" y="3"/>
                    <a:pt x="8" y="3"/>
                  </a:cubicBezTo>
                  <a:cubicBezTo>
                    <a:pt x="8" y="3"/>
                    <a:pt x="7" y="3"/>
                    <a:pt x="7" y="3"/>
                  </a:cubicBezTo>
                  <a:cubicBezTo>
                    <a:pt x="6" y="2"/>
                    <a:pt x="6" y="2"/>
                    <a:pt x="6" y="1"/>
                  </a:cubicBezTo>
                  <a:cubicBezTo>
                    <a:pt x="6" y="1"/>
                    <a:pt x="6" y="1"/>
                    <a:pt x="5" y="1"/>
                  </a:cubicBezTo>
                  <a:cubicBezTo>
                    <a:pt x="5" y="0"/>
                    <a:pt x="4" y="0"/>
                    <a:pt x="4" y="0"/>
                  </a:cubicBezTo>
                  <a:cubicBezTo>
                    <a:pt x="4" y="0"/>
                    <a:pt x="4" y="0"/>
                    <a:pt x="4" y="0"/>
                  </a:cubicBezTo>
                  <a:cubicBezTo>
                    <a:pt x="4" y="0"/>
                    <a:pt x="4" y="0"/>
                    <a:pt x="4" y="1"/>
                  </a:cubicBezTo>
                  <a:cubicBezTo>
                    <a:pt x="4" y="1"/>
                    <a:pt x="3" y="1"/>
                    <a:pt x="3" y="2"/>
                  </a:cubicBezTo>
                  <a:cubicBezTo>
                    <a:pt x="2" y="2"/>
                    <a:pt x="2" y="3"/>
                    <a:pt x="2" y="3"/>
                  </a:cubicBezTo>
                  <a:cubicBezTo>
                    <a:pt x="1" y="3"/>
                    <a:pt x="1" y="3"/>
                    <a:pt x="1" y="4"/>
                  </a:cubicBezTo>
                  <a:cubicBezTo>
                    <a:pt x="1" y="4"/>
                    <a:pt x="1" y="4"/>
                    <a:pt x="0" y="5"/>
                  </a:cubicBezTo>
                  <a:cubicBezTo>
                    <a:pt x="0" y="5"/>
                    <a:pt x="0" y="5"/>
                    <a:pt x="0" y="5"/>
                  </a:cubicBezTo>
                  <a:cubicBezTo>
                    <a:pt x="0" y="5"/>
                    <a:pt x="0" y="5"/>
                    <a:pt x="0" y="5"/>
                  </a:cubicBezTo>
                  <a:cubicBezTo>
                    <a:pt x="0" y="5"/>
                    <a:pt x="0" y="5"/>
                    <a:pt x="0" y="6"/>
                  </a:cubicBezTo>
                  <a:cubicBezTo>
                    <a:pt x="0" y="6"/>
                    <a:pt x="1" y="6"/>
                    <a:pt x="1" y="6"/>
                  </a:cubicBezTo>
                  <a:cubicBezTo>
                    <a:pt x="1" y="6"/>
                    <a:pt x="1" y="7"/>
                    <a:pt x="1" y="7"/>
                  </a:cubicBezTo>
                  <a:cubicBezTo>
                    <a:pt x="1" y="8"/>
                    <a:pt x="2" y="8"/>
                    <a:pt x="2" y="8"/>
                  </a:cubicBezTo>
                  <a:cubicBezTo>
                    <a:pt x="2" y="9"/>
                    <a:pt x="2" y="10"/>
                    <a:pt x="2" y="11"/>
                  </a:cubicBezTo>
                  <a:cubicBezTo>
                    <a:pt x="2" y="12"/>
                    <a:pt x="2" y="12"/>
                    <a:pt x="2" y="13"/>
                  </a:cubicBezTo>
                  <a:cubicBezTo>
                    <a:pt x="2" y="14"/>
                    <a:pt x="3" y="14"/>
                    <a:pt x="3" y="14"/>
                  </a:cubicBezTo>
                  <a:cubicBezTo>
                    <a:pt x="3" y="15"/>
                    <a:pt x="2" y="16"/>
                    <a:pt x="2" y="16"/>
                  </a:cubicBezTo>
                  <a:cubicBezTo>
                    <a:pt x="2" y="17"/>
                    <a:pt x="2" y="18"/>
                    <a:pt x="2" y="18"/>
                  </a:cubicBezTo>
                  <a:cubicBezTo>
                    <a:pt x="2" y="19"/>
                    <a:pt x="1" y="19"/>
                    <a:pt x="1" y="20"/>
                  </a:cubicBezTo>
                  <a:cubicBezTo>
                    <a:pt x="2" y="20"/>
                    <a:pt x="2" y="20"/>
                    <a:pt x="2" y="21"/>
                  </a:cubicBezTo>
                  <a:cubicBezTo>
                    <a:pt x="2" y="21"/>
                    <a:pt x="2" y="21"/>
                    <a:pt x="2" y="22"/>
                  </a:cubicBezTo>
                  <a:cubicBezTo>
                    <a:pt x="2" y="22"/>
                    <a:pt x="2" y="23"/>
                    <a:pt x="2" y="23"/>
                  </a:cubicBezTo>
                  <a:cubicBezTo>
                    <a:pt x="2" y="24"/>
                    <a:pt x="2" y="24"/>
                    <a:pt x="2" y="25"/>
                  </a:cubicBezTo>
                  <a:cubicBezTo>
                    <a:pt x="2" y="25"/>
                    <a:pt x="3" y="25"/>
                    <a:pt x="3" y="26"/>
                  </a:cubicBezTo>
                  <a:cubicBezTo>
                    <a:pt x="3" y="26"/>
                    <a:pt x="3" y="26"/>
                    <a:pt x="3" y="27"/>
                  </a:cubicBezTo>
                  <a:cubicBezTo>
                    <a:pt x="2" y="27"/>
                    <a:pt x="3" y="27"/>
                    <a:pt x="3" y="28"/>
                  </a:cubicBezTo>
                  <a:cubicBezTo>
                    <a:pt x="3" y="28"/>
                    <a:pt x="3" y="29"/>
                    <a:pt x="3" y="29"/>
                  </a:cubicBezTo>
                  <a:cubicBezTo>
                    <a:pt x="3" y="30"/>
                    <a:pt x="3" y="30"/>
                    <a:pt x="3" y="31"/>
                  </a:cubicBezTo>
                  <a:cubicBezTo>
                    <a:pt x="3" y="31"/>
                    <a:pt x="3" y="31"/>
                    <a:pt x="3" y="32"/>
                  </a:cubicBezTo>
                  <a:cubicBezTo>
                    <a:pt x="3" y="32"/>
                    <a:pt x="3" y="33"/>
                    <a:pt x="3" y="33"/>
                  </a:cubicBezTo>
                  <a:cubicBezTo>
                    <a:pt x="3" y="34"/>
                    <a:pt x="3" y="34"/>
                    <a:pt x="3" y="35"/>
                  </a:cubicBezTo>
                  <a:cubicBezTo>
                    <a:pt x="3" y="35"/>
                    <a:pt x="2" y="35"/>
                    <a:pt x="2" y="36"/>
                  </a:cubicBezTo>
                  <a:cubicBezTo>
                    <a:pt x="2" y="36"/>
                    <a:pt x="2" y="36"/>
                    <a:pt x="2" y="37"/>
                  </a:cubicBezTo>
                  <a:cubicBezTo>
                    <a:pt x="2" y="37"/>
                    <a:pt x="2" y="37"/>
                    <a:pt x="3" y="37"/>
                  </a:cubicBezTo>
                  <a:cubicBezTo>
                    <a:pt x="3" y="38"/>
                    <a:pt x="3" y="38"/>
                    <a:pt x="3" y="39"/>
                  </a:cubicBezTo>
                  <a:cubicBezTo>
                    <a:pt x="3" y="39"/>
                    <a:pt x="3" y="39"/>
                    <a:pt x="2" y="40"/>
                  </a:cubicBezTo>
                  <a:cubicBezTo>
                    <a:pt x="2" y="40"/>
                    <a:pt x="2" y="40"/>
                    <a:pt x="2" y="40"/>
                  </a:cubicBezTo>
                  <a:cubicBezTo>
                    <a:pt x="2" y="41"/>
                    <a:pt x="2" y="41"/>
                    <a:pt x="2" y="42"/>
                  </a:cubicBezTo>
                  <a:cubicBezTo>
                    <a:pt x="2" y="43"/>
                    <a:pt x="2" y="43"/>
                    <a:pt x="2" y="44"/>
                  </a:cubicBezTo>
                  <a:cubicBezTo>
                    <a:pt x="3" y="44"/>
                    <a:pt x="3" y="44"/>
                    <a:pt x="3" y="45"/>
                  </a:cubicBezTo>
                  <a:cubicBezTo>
                    <a:pt x="3" y="46"/>
                    <a:pt x="3" y="46"/>
                    <a:pt x="3" y="47"/>
                  </a:cubicBezTo>
                  <a:cubicBezTo>
                    <a:pt x="3" y="47"/>
                    <a:pt x="4" y="47"/>
                    <a:pt x="4" y="48"/>
                  </a:cubicBezTo>
                  <a:cubicBezTo>
                    <a:pt x="4" y="48"/>
                    <a:pt x="4" y="49"/>
                    <a:pt x="4" y="49"/>
                  </a:cubicBezTo>
                  <a:cubicBezTo>
                    <a:pt x="4" y="49"/>
                    <a:pt x="3" y="50"/>
                    <a:pt x="3" y="50"/>
                  </a:cubicBezTo>
                  <a:cubicBezTo>
                    <a:pt x="3" y="51"/>
                    <a:pt x="3" y="51"/>
                    <a:pt x="3" y="52"/>
                  </a:cubicBezTo>
                  <a:cubicBezTo>
                    <a:pt x="3" y="53"/>
                    <a:pt x="3" y="53"/>
                    <a:pt x="3" y="54"/>
                  </a:cubicBezTo>
                  <a:cubicBezTo>
                    <a:pt x="3" y="54"/>
                    <a:pt x="3" y="54"/>
                    <a:pt x="3" y="54"/>
                  </a:cubicBezTo>
                  <a:cubicBezTo>
                    <a:pt x="3" y="54"/>
                    <a:pt x="3" y="54"/>
                    <a:pt x="3" y="55"/>
                  </a:cubicBezTo>
                  <a:cubicBezTo>
                    <a:pt x="3" y="56"/>
                    <a:pt x="3" y="56"/>
                    <a:pt x="3" y="57"/>
                  </a:cubicBezTo>
                  <a:cubicBezTo>
                    <a:pt x="3" y="57"/>
                    <a:pt x="3" y="58"/>
                    <a:pt x="3" y="58"/>
                  </a:cubicBezTo>
                  <a:cubicBezTo>
                    <a:pt x="3" y="59"/>
                    <a:pt x="3" y="59"/>
                    <a:pt x="3" y="59"/>
                  </a:cubicBezTo>
                  <a:cubicBezTo>
                    <a:pt x="3" y="60"/>
                    <a:pt x="2" y="60"/>
                    <a:pt x="3" y="61"/>
                  </a:cubicBezTo>
                  <a:cubicBezTo>
                    <a:pt x="3" y="62"/>
                    <a:pt x="3" y="62"/>
                    <a:pt x="3" y="62"/>
                  </a:cubicBezTo>
                  <a:cubicBezTo>
                    <a:pt x="4" y="63"/>
                    <a:pt x="4" y="63"/>
                    <a:pt x="4" y="64"/>
                  </a:cubicBezTo>
                  <a:cubicBezTo>
                    <a:pt x="4" y="64"/>
                    <a:pt x="4" y="65"/>
                    <a:pt x="4" y="66"/>
                  </a:cubicBezTo>
                  <a:cubicBezTo>
                    <a:pt x="4" y="66"/>
                    <a:pt x="4" y="66"/>
                    <a:pt x="4" y="67"/>
                  </a:cubicBezTo>
                  <a:cubicBezTo>
                    <a:pt x="4" y="67"/>
                    <a:pt x="4" y="67"/>
                    <a:pt x="4" y="68"/>
                  </a:cubicBezTo>
                  <a:cubicBezTo>
                    <a:pt x="4" y="68"/>
                    <a:pt x="4" y="68"/>
                    <a:pt x="4" y="69"/>
                  </a:cubicBezTo>
                  <a:cubicBezTo>
                    <a:pt x="4" y="69"/>
                    <a:pt x="4" y="70"/>
                    <a:pt x="4" y="70"/>
                  </a:cubicBezTo>
                  <a:cubicBezTo>
                    <a:pt x="4" y="70"/>
                    <a:pt x="4" y="71"/>
                    <a:pt x="5" y="71"/>
                  </a:cubicBezTo>
                  <a:cubicBezTo>
                    <a:pt x="5" y="71"/>
                    <a:pt x="5" y="72"/>
                    <a:pt x="5" y="72"/>
                  </a:cubicBezTo>
                  <a:cubicBezTo>
                    <a:pt x="5" y="72"/>
                    <a:pt x="6" y="73"/>
                    <a:pt x="6" y="73"/>
                  </a:cubicBezTo>
                  <a:cubicBezTo>
                    <a:pt x="6" y="73"/>
                    <a:pt x="6" y="72"/>
                    <a:pt x="7" y="72"/>
                  </a:cubicBezTo>
                  <a:cubicBezTo>
                    <a:pt x="7" y="72"/>
                    <a:pt x="7" y="72"/>
                    <a:pt x="8" y="72"/>
                  </a:cubicBezTo>
                  <a:cubicBezTo>
                    <a:pt x="8" y="73"/>
                    <a:pt x="8" y="73"/>
                    <a:pt x="8" y="73"/>
                  </a:cubicBezTo>
                  <a:cubicBezTo>
                    <a:pt x="8" y="74"/>
                    <a:pt x="8" y="74"/>
                    <a:pt x="9" y="74"/>
                  </a:cubicBezTo>
                  <a:cubicBezTo>
                    <a:pt x="9" y="74"/>
                    <a:pt x="9" y="74"/>
                    <a:pt x="9" y="74"/>
                  </a:cubicBezTo>
                  <a:cubicBezTo>
                    <a:pt x="9" y="75"/>
                    <a:pt x="9" y="75"/>
                    <a:pt x="9" y="75"/>
                  </a:cubicBezTo>
                  <a:cubicBezTo>
                    <a:pt x="9" y="76"/>
                    <a:pt x="9" y="76"/>
                    <a:pt x="9" y="76"/>
                  </a:cubicBezTo>
                  <a:cubicBezTo>
                    <a:pt x="9" y="77"/>
                    <a:pt x="9" y="77"/>
                    <a:pt x="9" y="77"/>
                  </a:cubicBezTo>
                  <a:cubicBezTo>
                    <a:pt x="9" y="77"/>
                    <a:pt x="8" y="78"/>
                    <a:pt x="9" y="78"/>
                  </a:cubicBezTo>
                  <a:cubicBezTo>
                    <a:pt x="9" y="78"/>
                    <a:pt x="9" y="78"/>
                    <a:pt x="9" y="78"/>
                  </a:cubicBezTo>
                  <a:cubicBezTo>
                    <a:pt x="10" y="78"/>
                    <a:pt x="9" y="79"/>
                    <a:pt x="9" y="80"/>
                  </a:cubicBezTo>
                  <a:cubicBezTo>
                    <a:pt x="9" y="80"/>
                    <a:pt x="9" y="80"/>
                    <a:pt x="10" y="80"/>
                  </a:cubicBezTo>
                  <a:cubicBezTo>
                    <a:pt x="10" y="80"/>
                    <a:pt x="10" y="80"/>
                    <a:pt x="10" y="80"/>
                  </a:cubicBezTo>
                  <a:cubicBezTo>
                    <a:pt x="10" y="80"/>
                    <a:pt x="10" y="81"/>
                    <a:pt x="10" y="81"/>
                  </a:cubicBezTo>
                  <a:cubicBezTo>
                    <a:pt x="11" y="81"/>
                    <a:pt x="11" y="81"/>
                    <a:pt x="11" y="81"/>
                  </a:cubicBezTo>
                  <a:cubicBezTo>
                    <a:pt x="11" y="82"/>
                    <a:pt x="11" y="82"/>
                    <a:pt x="11" y="82"/>
                  </a:cubicBezTo>
                  <a:cubicBezTo>
                    <a:pt x="10" y="83"/>
                    <a:pt x="10" y="83"/>
                    <a:pt x="10" y="83"/>
                  </a:cubicBezTo>
                  <a:cubicBezTo>
                    <a:pt x="10" y="83"/>
                    <a:pt x="10" y="84"/>
                    <a:pt x="10" y="84"/>
                  </a:cubicBezTo>
                  <a:cubicBezTo>
                    <a:pt x="10" y="84"/>
                    <a:pt x="10" y="85"/>
                    <a:pt x="10" y="85"/>
                  </a:cubicBezTo>
                  <a:cubicBezTo>
                    <a:pt x="10" y="85"/>
                    <a:pt x="10" y="86"/>
                    <a:pt x="10" y="87"/>
                  </a:cubicBezTo>
                  <a:cubicBezTo>
                    <a:pt x="10" y="87"/>
                    <a:pt x="11" y="88"/>
                    <a:pt x="10" y="88"/>
                  </a:cubicBezTo>
                  <a:cubicBezTo>
                    <a:pt x="10" y="89"/>
                    <a:pt x="10" y="89"/>
                    <a:pt x="10" y="89"/>
                  </a:cubicBezTo>
                  <a:cubicBezTo>
                    <a:pt x="10" y="89"/>
                    <a:pt x="10" y="89"/>
                    <a:pt x="10" y="90"/>
                  </a:cubicBezTo>
                  <a:cubicBezTo>
                    <a:pt x="11" y="90"/>
                    <a:pt x="10" y="90"/>
                    <a:pt x="11" y="91"/>
                  </a:cubicBezTo>
                  <a:cubicBezTo>
                    <a:pt x="11" y="91"/>
                    <a:pt x="11" y="90"/>
                    <a:pt x="12" y="91"/>
                  </a:cubicBezTo>
                  <a:cubicBezTo>
                    <a:pt x="12" y="91"/>
                    <a:pt x="13" y="91"/>
                    <a:pt x="13" y="91"/>
                  </a:cubicBezTo>
                  <a:cubicBezTo>
                    <a:pt x="13" y="91"/>
                    <a:pt x="12" y="91"/>
                    <a:pt x="12" y="92"/>
                  </a:cubicBezTo>
                  <a:cubicBezTo>
                    <a:pt x="12" y="92"/>
                    <a:pt x="12" y="92"/>
                    <a:pt x="11" y="93"/>
                  </a:cubicBezTo>
                  <a:cubicBezTo>
                    <a:pt x="11" y="93"/>
                    <a:pt x="11" y="94"/>
                    <a:pt x="11" y="94"/>
                  </a:cubicBezTo>
                  <a:cubicBezTo>
                    <a:pt x="11" y="94"/>
                    <a:pt x="11" y="94"/>
                    <a:pt x="11" y="94"/>
                  </a:cubicBezTo>
                  <a:cubicBezTo>
                    <a:pt x="12" y="94"/>
                    <a:pt x="12" y="94"/>
                    <a:pt x="12" y="95"/>
                  </a:cubicBezTo>
                  <a:cubicBezTo>
                    <a:pt x="12" y="95"/>
                    <a:pt x="13" y="95"/>
                    <a:pt x="13" y="95"/>
                  </a:cubicBezTo>
                  <a:cubicBezTo>
                    <a:pt x="13" y="96"/>
                    <a:pt x="13" y="96"/>
                    <a:pt x="13" y="97"/>
                  </a:cubicBezTo>
                  <a:cubicBezTo>
                    <a:pt x="13" y="97"/>
                    <a:pt x="13" y="97"/>
                    <a:pt x="13" y="97"/>
                  </a:cubicBezTo>
                  <a:cubicBezTo>
                    <a:pt x="13" y="97"/>
                    <a:pt x="14" y="97"/>
                    <a:pt x="14" y="97"/>
                  </a:cubicBezTo>
                  <a:cubicBezTo>
                    <a:pt x="14" y="98"/>
                    <a:pt x="14" y="98"/>
                    <a:pt x="14" y="99"/>
                  </a:cubicBezTo>
                  <a:cubicBezTo>
                    <a:pt x="15" y="99"/>
                    <a:pt x="15" y="99"/>
                    <a:pt x="15" y="100"/>
                  </a:cubicBezTo>
                  <a:cubicBezTo>
                    <a:pt x="15" y="100"/>
                    <a:pt x="15" y="100"/>
                    <a:pt x="16" y="100"/>
                  </a:cubicBezTo>
                  <a:cubicBezTo>
                    <a:pt x="16" y="100"/>
                    <a:pt x="16" y="101"/>
                    <a:pt x="16" y="101"/>
                  </a:cubicBezTo>
                  <a:cubicBezTo>
                    <a:pt x="17" y="101"/>
                    <a:pt x="17" y="101"/>
                    <a:pt x="17" y="102"/>
                  </a:cubicBezTo>
                  <a:cubicBezTo>
                    <a:pt x="17" y="102"/>
                    <a:pt x="17" y="102"/>
                    <a:pt x="17" y="102"/>
                  </a:cubicBezTo>
                  <a:cubicBezTo>
                    <a:pt x="18" y="103"/>
                    <a:pt x="18" y="103"/>
                    <a:pt x="18" y="103"/>
                  </a:cubicBezTo>
                  <a:cubicBezTo>
                    <a:pt x="18" y="104"/>
                    <a:pt x="18" y="104"/>
                    <a:pt x="18" y="104"/>
                  </a:cubicBezTo>
                  <a:cubicBezTo>
                    <a:pt x="19" y="104"/>
                    <a:pt x="19" y="104"/>
                    <a:pt x="19" y="103"/>
                  </a:cubicBezTo>
                  <a:cubicBezTo>
                    <a:pt x="20" y="103"/>
                    <a:pt x="20" y="103"/>
                    <a:pt x="21" y="103"/>
                  </a:cubicBezTo>
                  <a:cubicBezTo>
                    <a:pt x="21" y="103"/>
                    <a:pt x="21" y="103"/>
                    <a:pt x="21" y="103"/>
                  </a:cubicBezTo>
                  <a:cubicBezTo>
                    <a:pt x="22" y="103"/>
                    <a:pt x="22" y="103"/>
                    <a:pt x="22" y="104"/>
                  </a:cubicBezTo>
                  <a:cubicBezTo>
                    <a:pt x="23" y="104"/>
                    <a:pt x="23" y="104"/>
                    <a:pt x="23" y="104"/>
                  </a:cubicBezTo>
                  <a:cubicBezTo>
                    <a:pt x="23" y="105"/>
                    <a:pt x="23" y="105"/>
                    <a:pt x="23" y="105"/>
                  </a:cubicBezTo>
                  <a:cubicBezTo>
                    <a:pt x="22" y="105"/>
                    <a:pt x="22" y="105"/>
                    <a:pt x="22" y="105"/>
                  </a:cubicBezTo>
                  <a:cubicBezTo>
                    <a:pt x="21" y="105"/>
                    <a:pt x="22" y="104"/>
                    <a:pt x="21" y="104"/>
                  </a:cubicBezTo>
                  <a:cubicBezTo>
                    <a:pt x="21" y="104"/>
                    <a:pt x="20" y="104"/>
                    <a:pt x="20" y="104"/>
                  </a:cubicBezTo>
                  <a:cubicBezTo>
                    <a:pt x="20" y="104"/>
                    <a:pt x="20" y="104"/>
                    <a:pt x="20" y="105"/>
                  </a:cubicBezTo>
                  <a:cubicBezTo>
                    <a:pt x="20" y="105"/>
                    <a:pt x="20" y="105"/>
                    <a:pt x="20" y="105"/>
                  </a:cubicBezTo>
                  <a:cubicBezTo>
                    <a:pt x="21" y="106"/>
                    <a:pt x="21" y="105"/>
                    <a:pt x="21" y="106"/>
                  </a:cubicBezTo>
                  <a:cubicBezTo>
                    <a:pt x="21" y="106"/>
                    <a:pt x="20" y="106"/>
                    <a:pt x="20" y="106"/>
                  </a:cubicBezTo>
                  <a:cubicBezTo>
                    <a:pt x="20" y="107"/>
                    <a:pt x="21" y="106"/>
                    <a:pt x="21" y="107"/>
                  </a:cubicBezTo>
                  <a:cubicBezTo>
                    <a:pt x="22" y="107"/>
                    <a:pt x="22" y="107"/>
                    <a:pt x="23" y="107"/>
                  </a:cubicBezTo>
                  <a:cubicBezTo>
                    <a:pt x="23" y="107"/>
                    <a:pt x="23" y="107"/>
                    <a:pt x="23" y="107"/>
                  </a:cubicBezTo>
                  <a:cubicBezTo>
                    <a:pt x="24" y="107"/>
                    <a:pt x="24" y="107"/>
                    <a:pt x="24" y="107"/>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37" name="Freeform 331"/>
            <p:cNvSpPr>
              <a:spLocks/>
            </p:cNvSpPr>
            <p:nvPr/>
          </p:nvSpPr>
          <p:spPr bwMode="auto">
            <a:xfrm>
              <a:off x="4920457" y="6082805"/>
              <a:ext cx="31582" cy="63861"/>
            </a:xfrm>
            <a:custGeom>
              <a:avLst/>
              <a:gdLst>
                <a:gd name="T0" fmla="*/ 1 w 2"/>
                <a:gd name="T1" fmla="*/ 1 h 4"/>
                <a:gd name="T2" fmla="*/ 0 w 2"/>
                <a:gd name="T3" fmla="*/ 0 h 4"/>
                <a:gd name="T4" fmla="*/ 0 w 2"/>
                <a:gd name="T5" fmla="*/ 1 h 4"/>
                <a:gd name="T6" fmla="*/ 0 w 2"/>
                <a:gd name="T7" fmla="*/ 2 h 4"/>
                <a:gd name="T8" fmla="*/ 0 w 2"/>
                <a:gd name="T9" fmla="*/ 2 h 4"/>
                <a:gd name="T10" fmla="*/ 0 w 2"/>
                <a:gd name="T11" fmla="*/ 3 h 4"/>
                <a:gd name="T12" fmla="*/ 0 w 2"/>
                <a:gd name="T13" fmla="*/ 4 h 4"/>
                <a:gd name="T14" fmla="*/ 0 w 2"/>
                <a:gd name="T15" fmla="*/ 4 h 4"/>
                <a:gd name="T16" fmla="*/ 1 w 2"/>
                <a:gd name="T17" fmla="*/ 4 h 4"/>
                <a:gd name="T18" fmla="*/ 2 w 2"/>
                <a:gd name="T19" fmla="*/ 3 h 4"/>
                <a:gd name="T20" fmla="*/ 2 w 2"/>
                <a:gd name="T21" fmla="*/ 2 h 4"/>
                <a:gd name="T22" fmla="*/ 1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1" y="1"/>
                  </a:moveTo>
                  <a:cubicBezTo>
                    <a:pt x="1" y="1"/>
                    <a:pt x="1" y="0"/>
                    <a:pt x="0" y="0"/>
                  </a:cubicBezTo>
                  <a:cubicBezTo>
                    <a:pt x="0" y="0"/>
                    <a:pt x="0"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1" y="4"/>
                    <a:pt x="1" y="4"/>
                  </a:cubicBezTo>
                  <a:cubicBezTo>
                    <a:pt x="1" y="4"/>
                    <a:pt x="1" y="4"/>
                    <a:pt x="2" y="3"/>
                  </a:cubicBezTo>
                  <a:cubicBezTo>
                    <a:pt x="2" y="3"/>
                    <a:pt x="2" y="3"/>
                    <a:pt x="2" y="2"/>
                  </a:cubicBezTo>
                  <a:cubicBezTo>
                    <a:pt x="2" y="2"/>
                    <a:pt x="2"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38" name="Freeform 332"/>
            <p:cNvSpPr>
              <a:spLocks/>
            </p:cNvSpPr>
            <p:nvPr/>
          </p:nvSpPr>
          <p:spPr bwMode="auto">
            <a:xfrm>
              <a:off x="4969043" y="6113553"/>
              <a:ext cx="17006" cy="33113"/>
            </a:xfrm>
            <a:custGeom>
              <a:avLst/>
              <a:gdLst>
                <a:gd name="T0" fmla="*/ 0 w 1"/>
                <a:gd name="T1" fmla="*/ 1 h 2"/>
                <a:gd name="T2" fmla="*/ 0 w 1"/>
                <a:gd name="T3" fmla="*/ 1 h 2"/>
                <a:gd name="T4" fmla="*/ 1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0" y="1"/>
                    <a:pt x="0" y="1"/>
                  </a:cubicBezTo>
                  <a:cubicBezTo>
                    <a:pt x="0" y="2"/>
                    <a:pt x="0" y="2"/>
                    <a:pt x="1" y="1"/>
                  </a:cubicBezTo>
                  <a:cubicBezTo>
                    <a:pt x="1" y="1"/>
                    <a:pt x="1" y="1"/>
                    <a:pt x="0" y="1"/>
                  </a:cubicBezTo>
                  <a:cubicBezTo>
                    <a:pt x="0" y="0"/>
                    <a:pt x="0" y="0"/>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39" name="Freeform 333"/>
            <p:cNvSpPr>
              <a:spLocks/>
            </p:cNvSpPr>
            <p:nvPr/>
          </p:nvSpPr>
          <p:spPr bwMode="auto">
            <a:xfrm>
              <a:off x="5003053" y="6130109"/>
              <a:ext cx="17006" cy="16557"/>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0"/>
                    <a:pt x="1" y="0"/>
                    <a:pt x="1" y="0"/>
                  </a:cubicBezTo>
                  <a:cubicBezTo>
                    <a:pt x="1"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40" name="Freeform 334"/>
            <p:cNvSpPr>
              <a:spLocks/>
            </p:cNvSpPr>
            <p:nvPr/>
          </p:nvSpPr>
          <p:spPr bwMode="auto">
            <a:xfrm>
              <a:off x="5928616" y="8031739"/>
              <a:ext cx="31582" cy="80417"/>
            </a:xfrm>
            <a:custGeom>
              <a:avLst/>
              <a:gdLst>
                <a:gd name="T0" fmla="*/ 2 w 2"/>
                <a:gd name="T1" fmla="*/ 5 h 5"/>
                <a:gd name="T2" fmla="*/ 2 w 2"/>
                <a:gd name="T3" fmla="*/ 4 h 5"/>
                <a:gd name="T4" fmla="*/ 2 w 2"/>
                <a:gd name="T5" fmla="*/ 3 h 5"/>
                <a:gd name="T6" fmla="*/ 2 w 2"/>
                <a:gd name="T7" fmla="*/ 2 h 5"/>
                <a:gd name="T8" fmla="*/ 2 w 2"/>
                <a:gd name="T9" fmla="*/ 1 h 5"/>
                <a:gd name="T10" fmla="*/ 1 w 2"/>
                <a:gd name="T11" fmla="*/ 1 h 5"/>
                <a:gd name="T12" fmla="*/ 0 w 2"/>
                <a:gd name="T13" fmla="*/ 1 h 5"/>
                <a:gd name="T14" fmla="*/ 0 w 2"/>
                <a:gd name="T15" fmla="*/ 1 h 5"/>
                <a:gd name="T16" fmla="*/ 0 w 2"/>
                <a:gd name="T17" fmla="*/ 2 h 5"/>
                <a:gd name="T18" fmla="*/ 0 w 2"/>
                <a:gd name="T19" fmla="*/ 3 h 5"/>
                <a:gd name="T20" fmla="*/ 0 w 2"/>
                <a:gd name="T21" fmla="*/ 4 h 5"/>
                <a:gd name="T22" fmla="*/ 0 w 2"/>
                <a:gd name="T23" fmla="*/ 5 h 5"/>
                <a:gd name="T24" fmla="*/ 1 w 2"/>
                <a:gd name="T25" fmla="*/ 5 h 5"/>
                <a:gd name="T26" fmla="*/ 2 w 2"/>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2" y="5"/>
                  </a:moveTo>
                  <a:cubicBezTo>
                    <a:pt x="2" y="5"/>
                    <a:pt x="2" y="4"/>
                    <a:pt x="2" y="4"/>
                  </a:cubicBezTo>
                  <a:cubicBezTo>
                    <a:pt x="2" y="3"/>
                    <a:pt x="2" y="3"/>
                    <a:pt x="2" y="3"/>
                  </a:cubicBezTo>
                  <a:cubicBezTo>
                    <a:pt x="2" y="3"/>
                    <a:pt x="2" y="2"/>
                    <a:pt x="2" y="2"/>
                  </a:cubicBezTo>
                  <a:cubicBezTo>
                    <a:pt x="2" y="2"/>
                    <a:pt x="2" y="1"/>
                    <a:pt x="2" y="1"/>
                  </a:cubicBezTo>
                  <a:cubicBezTo>
                    <a:pt x="1" y="1"/>
                    <a:pt x="1" y="1"/>
                    <a:pt x="1" y="1"/>
                  </a:cubicBezTo>
                  <a:cubicBezTo>
                    <a:pt x="1" y="0"/>
                    <a:pt x="1" y="0"/>
                    <a:pt x="0" y="1"/>
                  </a:cubicBezTo>
                  <a:cubicBezTo>
                    <a:pt x="0" y="1"/>
                    <a:pt x="0" y="1"/>
                    <a:pt x="0" y="1"/>
                  </a:cubicBezTo>
                  <a:cubicBezTo>
                    <a:pt x="0" y="1"/>
                    <a:pt x="0" y="2"/>
                    <a:pt x="0" y="2"/>
                  </a:cubicBezTo>
                  <a:cubicBezTo>
                    <a:pt x="0" y="2"/>
                    <a:pt x="0" y="2"/>
                    <a:pt x="0" y="3"/>
                  </a:cubicBezTo>
                  <a:cubicBezTo>
                    <a:pt x="0" y="3"/>
                    <a:pt x="0" y="3"/>
                    <a:pt x="0" y="4"/>
                  </a:cubicBezTo>
                  <a:cubicBezTo>
                    <a:pt x="0" y="4"/>
                    <a:pt x="0" y="4"/>
                    <a:pt x="0" y="5"/>
                  </a:cubicBezTo>
                  <a:cubicBezTo>
                    <a:pt x="1" y="5"/>
                    <a:pt x="1" y="5"/>
                    <a:pt x="1" y="5"/>
                  </a:cubicBezTo>
                  <a:cubicBezTo>
                    <a:pt x="1" y="5"/>
                    <a:pt x="2" y="5"/>
                    <a:pt x="2" y="5"/>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41" name="Freeform 335"/>
            <p:cNvSpPr>
              <a:spLocks/>
            </p:cNvSpPr>
            <p:nvPr/>
          </p:nvSpPr>
          <p:spPr bwMode="auto">
            <a:xfrm>
              <a:off x="5994208" y="8159461"/>
              <a:ext cx="17006" cy="16557"/>
            </a:xfrm>
            <a:custGeom>
              <a:avLst/>
              <a:gdLst>
                <a:gd name="T0" fmla="*/ 1 w 1"/>
                <a:gd name="T1" fmla="*/ 0 h 1"/>
                <a:gd name="T2" fmla="*/ 1 w 1"/>
                <a:gd name="T3" fmla="*/ 0 h 1"/>
                <a:gd name="T4" fmla="*/ 0 w 1"/>
                <a:gd name="T5" fmla="*/ 0 h 1"/>
                <a:gd name="T6" fmla="*/ 0 w 1"/>
                <a:gd name="T7" fmla="*/ 1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0" y="0"/>
                    <a:pt x="0" y="0"/>
                    <a:pt x="0" y="0"/>
                  </a:cubicBezTo>
                  <a:cubicBezTo>
                    <a:pt x="0" y="0"/>
                    <a:pt x="0" y="0"/>
                    <a:pt x="0" y="1"/>
                  </a:cubicBezTo>
                  <a:cubicBezTo>
                    <a:pt x="0" y="1"/>
                    <a:pt x="1" y="1"/>
                    <a:pt x="1" y="1"/>
                  </a:cubicBezTo>
                  <a:cubicBezTo>
                    <a:pt x="1" y="1"/>
                    <a:pt x="1" y="1"/>
                    <a:pt x="1" y="1"/>
                  </a:cubicBezTo>
                  <a:cubicBezTo>
                    <a:pt x="1" y="1"/>
                    <a:pt x="1" y="1"/>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42" name="Freeform 336"/>
            <p:cNvSpPr>
              <a:spLocks/>
            </p:cNvSpPr>
            <p:nvPr/>
          </p:nvSpPr>
          <p:spPr bwMode="auto">
            <a:xfrm>
              <a:off x="5960198" y="8176018"/>
              <a:ext cx="34010" cy="30749"/>
            </a:xfrm>
            <a:custGeom>
              <a:avLst/>
              <a:gdLst>
                <a:gd name="T0" fmla="*/ 1 w 2"/>
                <a:gd name="T1" fmla="*/ 0 h 2"/>
                <a:gd name="T2" fmla="*/ 0 w 2"/>
                <a:gd name="T3" fmla="*/ 0 h 2"/>
                <a:gd name="T4" fmla="*/ 0 w 2"/>
                <a:gd name="T5" fmla="*/ 1 h 2"/>
                <a:gd name="T6" fmla="*/ 1 w 2"/>
                <a:gd name="T7" fmla="*/ 2 h 2"/>
                <a:gd name="T8" fmla="*/ 2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0"/>
                    <a:pt x="0" y="0"/>
                    <a:pt x="0" y="0"/>
                  </a:cubicBezTo>
                  <a:cubicBezTo>
                    <a:pt x="0" y="1"/>
                    <a:pt x="0" y="1"/>
                    <a:pt x="0" y="1"/>
                  </a:cubicBezTo>
                  <a:cubicBezTo>
                    <a:pt x="0" y="2"/>
                    <a:pt x="1" y="2"/>
                    <a:pt x="1" y="2"/>
                  </a:cubicBezTo>
                  <a:cubicBezTo>
                    <a:pt x="2" y="2"/>
                    <a:pt x="2" y="2"/>
                    <a:pt x="2" y="1"/>
                  </a:cubicBezTo>
                  <a:cubicBezTo>
                    <a:pt x="2" y="1"/>
                    <a:pt x="2" y="1"/>
                    <a:pt x="2" y="1"/>
                  </a:cubicBezTo>
                  <a:cubicBezTo>
                    <a:pt x="2" y="0"/>
                    <a:pt x="1"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43" name="Freeform 337"/>
            <p:cNvSpPr>
              <a:spLocks/>
            </p:cNvSpPr>
            <p:nvPr/>
          </p:nvSpPr>
          <p:spPr bwMode="auto">
            <a:xfrm>
              <a:off x="5943192" y="8223322"/>
              <a:ext cx="68020" cy="33113"/>
            </a:xfrm>
            <a:custGeom>
              <a:avLst/>
              <a:gdLst>
                <a:gd name="T0" fmla="*/ 3 w 4"/>
                <a:gd name="T1" fmla="*/ 2 h 2"/>
                <a:gd name="T2" fmla="*/ 4 w 4"/>
                <a:gd name="T3" fmla="*/ 2 h 2"/>
                <a:gd name="T4" fmla="*/ 4 w 4"/>
                <a:gd name="T5" fmla="*/ 1 h 2"/>
                <a:gd name="T6" fmla="*/ 3 w 4"/>
                <a:gd name="T7" fmla="*/ 0 h 2"/>
                <a:gd name="T8" fmla="*/ 2 w 4"/>
                <a:gd name="T9" fmla="*/ 0 h 2"/>
                <a:gd name="T10" fmla="*/ 2 w 4"/>
                <a:gd name="T11" fmla="*/ 1 h 2"/>
                <a:gd name="T12" fmla="*/ 1 w 4"/>
                <a:gd name="T13" fmla="*/ 1 h 2"/>
                <a:gd name="T14" fmla="*/ 0 w 4"/>
                <a:gd name="T15" fmla="*/ 2 h 2"/>
                <a:gd name="T16" fmla="*/ 1 w 4"/>
                <a:gd name="T17" fmla="*/ 2 h 2"/>
                <a:gd name="T18" fmla="*/ 2 w 4"/>
                <a:gd name="T19" fmla="*/ 2 h 2"/>
                <a:gd name="T20" fmla="*/ 3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3" y="2"/>
                  </a:moveTo>
                  <a:cubicBezTo>
                    <a:pt x="3" y="2"/>
                    <a:pt x="3" y="2"/>
                    <a:pt x="4" y="2"/>
                  </a:cubicBezTo>
                  <a:cubicBezTo>
                    <a:pt x="4" y="2"/>
                    <a:pt x="4" y="1"/>
                    <a:pt x="4" y="1"/>
                  </a:cubicBezTo>
                  <a:cubicBezTo>
                    <a:pt x="3" y="0"/>
                    <a:pt x="3" y="0"/>
                    <a:pt x="3" y="0"/>
                  </a:cubicBezTo>
                  <a:cubicBezTo>
                    <a:pt x="3" y="0"/>
                    <a:pt x="2" y="0"/>
                    <a:pt x="2" y="0"/>
                  </a:cubicBezTo>
                  <a:cubicBezTo>
                    <a:pt x="2" y="0"/>
                    <a:pt x="2" y="1"/>
                    <a:pt x="2" y="1"/>
                  </a:cubicBezTo>
                  <a:cubicBezTo>
                    <a:pt x="2" y="1"/>
                    <a:pt x="1" y="1"/>
                    <a:pt x="1" y="1"/>
                  </a:cubicBezTo>
                  <a:cubicBezTo>
                    <a:pt x="1" y="1"/>
                    <a:pt x="0" y="2"/>
                    <a:pt x="0" y="2"/>
                  </a:cubicBezTo>
                  <a:cubicBezTo>
                    <a:pt x="0" y="2"/>
                    <a:pt x="1" y="2"/>
                    <a:pt x="1" y="2"/>
                  </a:cubicBezTo>
                  <a:cubicBezTo>
                    <a:pt x="1" y="2"/>
                    <a:pt x="1" y="2"/>
                    <a:pt x="2" y="2"/>
                  </a:cubicBezTo>
                  <a:cubicBezTo>
                    <a:pt x="2" y="2"/>
                    <a:pt x="2" y="2"/>
                    <a:pt x="3"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44" name="Freeform 338"/>
            <p:cNvSpPr>
              <a:spLocks/>
            </p:cNvSpPr>
            <p:nvPr/>
          </p:nvSpPr>
          <p:spPr bwMode="auto">
            <a:xfrm>
              <a:off x="5977202" y="8320295"/>
              <a:ext cx="17006" cy="16557"/>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45" name="Freeform 339"/>
            <p:cNvSpPr>
              <a:spLocks/>
            </p:cNvSpPr>
            <p:nvPr/>
          </p:nvSpPr>
          <p:spPr bwMode="auto">
            <a:xfrm>
              <a:off x="5977202" y="8353408"/>
              <a:ext cx="48586" cy="47304"/>
            </a:xfrm>
            <a:custGeom>
              <a:avLst/>
              <a:gdLst>
                <a:gd name="T0" fmla="*/ 3 w 3"/>
                <a:gd name="T1" fmla="*/ 0 h 3"/>
                <a:gd name="T2" fmla="*/ 2 w 3"/>
                <a:gd name="T3" fmla="*/ 0 h 3"/>
                <a:gd name="T4" fmla="*/ 0 w 3"/>
                <a:gd name="T5" fmla="*/ 0 h 3"/>
                <a:gd name="T6" fmla="*/ 1 w 3"/>
                <a:gd name="T7" fmla="*/ 2 h 3"/>
                <a:gd name="T8" fmla="*/ 1 w 3"/>
                <a:gd name="T9" fmla="*/ 2 h 3"/>
                <a:gd name="T10" fmla="*/ 2 w 3"/>
                <a:gd name="T11" fmla="*/ 3 h 3"/>
                <a:gd name="T12" fmla="*/ 3 w 3"/>
                <a:gd name="T13" fmla="*/ 3 h 3"/>
                <a:gd name="T14" fmla="*/ 2 w 3"/>
                <a:gd name="T15" fmla="*/ 2 h 3"/>
                <a:gd name="T16" fmla="*/ 2 w 3"/>
                <a:gd name="T17" fmla="*/ 1 h 3"/>
                <a:gd name="T18" fmla="*/ 3 w 3"/>
                <a:gd name="T19" fmla="*/ 1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cubicBezTo>
                    <a:pt x="2" y="0"/>
                    <a:pt x="2" y="0"/>
                    <a:pt x="2" y="0"/>
                  </a:cubicBezTo>
                  <a:cubicBezTo>
                    <a:pt x="1" y="0"/>
                    <a:pt x="1" y="0"/>
                    <a:pt x="0" y="0"/>
                  </a:cubicBezTo>
                  <a:cubicBezTo>
                    <a:pt x="0" y="1"/>
                    <a:pt x="1" y="1"/>
                    <a:pt x="1" y="2"/>
                  </a:cubicBezTo>
                  <a:cubicBezTo>
                    <a:pt x="1" y="2"/>
                    <a:pt x="1" y="2"/>
                    <a:pt x="1" y="2"/>
                  </a:cubicBezTo>
                  <a:cubicBezTo>
                    <a:pt x="1" y="3"/>
                    <a:pt x="1" y="3"/>
                    <a:pt x="2" y="3"/>
                  </a:cubicBezTo>
                  <a:cubicBezTo>
                    <a:pt x="2" y="3"/>
                    <a:pt x="2" y="3"/>
                    <a:pt x="3" y="3"/>
                  </a:cubicBezTo>
                  <a:cubicBezTo>
                    <a:pt x="3" y="2"/>
                    <a:pt x="2" y="2"/>
                    <a:pt x="2" y="2"/>
                  </a:cubicBezTo>
                  <a:cubicBezTo>
                    <a:pt x="2" y="2"/>
                    <a:pt x="2" y="2"/>
                    <a:pt x="2" y="1"/>
                  </a:cubicBezTo>
                  <a:cubicBezTo>
                    <a:pt x="2" y="1"/>
                    <a:pt x="3" y="1"/>
                    <a:pt x="3" y="1"/>
                  </a:cubicBezTo>
                  <a:cubicBezTo>
                    <a:pt x="3" y="1"/>
                    <a:pt x="3" y="0"/>
                    <a:pt x="3"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46" name="Freeform 340"/>
            <p:cNvSpPr>
              <a:spLocks/>
            </p:cNvSpPr>
            <p:nvPr/>
          </p:nvSpPr>
          <p:spPr bwMode="auto">
            <a:xfrm>
              <a:off x="6042794" y="8481130"/>
              <a:ext cx="34010" cy="16557"/>
            </a:xfrm>
            <a:custGeom>
              <a:avLst/>
              <a:gdLst>
                <a:gd name="T0" fmla="*/ 1 w 2"/>
                <a:gd name="T1" fmla="*/ 0 h 1"/>
                <a:gd name="T2" fmla="*/ 1 w 2"/>
                <a:gd name="T3" fmla="*/ 1 h 1"/>
                <a:gd name="T4" fmla="*/ 1 w 2"/>
                <a:gd name="T5" fmla="*/ 1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1"/>
                    <a:pt x="1" y="1"/>
                    <a:pt x="1" y="1"/>
                  </a:cubicBezTo>
                  <a:cubicBezTo>
                    <a:pt x="1" y="1"/>
                    <a:pt x="1" y="1"/>
                    <a:pt x="1" y="1"/>
                  </a:cubicBezTo>
                  <a:cubicBezTo>
                    <a:pt x="1" y="1"/>
                    <a:pt x="2" y="0"/>
                    <a:pt x="1" y="0"/>
                  </a:cubicBezTo>
                  <a:cubicBezTo>
                    <a:pt x="1" y="0"/>
                    <a:pt x="1"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47" name="Freeform 341"/>
            <p:cNvSpPr>
              <a:spLocks/>
            </p:cNvSpPr>
            <p:nvPr/>
          </p:nvSpPr>
          <p:spPr bwMode="auto">
            <a:xfrm>
              <a:off x="6093808" y="8530800"/>
              <a:ext cx="65592" cy="30749"/>
            </a:xfrm>
            <a:custGeom>
              <a:avLst/>
              <a:gdLst>
                <a:gd name="T0" fmla="*/ 3 w 4"/>
                <a:gd name="T1" fmla="*/ 1 h 2"/>
                <a:gd name="T2" fmla="*/ 2 w 4"/>
                <a:gd name="T3" fmla="*/ 0 h 2"/>
                <a:gd name="T4" fmla="*/ 1 w 4"/>
                <a:gd name="T5" fmla="*/ 0 h 2"/>
                <a:gd name="T6" fmla="*/ 0 w 4"/>
                <a:gd name="T7" fmla="*/ 0 h 2"/>
                <a:gd name="T8" fmla="*/ 0 w 4"/>
                <a:gd name="T9" fmla="*/ 1 h 2"/>
                <a:gd name="T10" fmla="*/ 1 w 4"/>
                <a:gd name="T11" fmla="*/ 1 h 2"/>
                <a:gd name="T12" fmla="*/ 3 w 4"/>
                <a:gd name="T13" fmla="*/ 1 h 2"/>
                <a:gd name="T14" fmla="*/ 4 w 4"/>
                <a:gd name="T15" fmla="*/ 1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cubicBezTo>
                    <a:pt x="2" y="0"/>
                    <a:pt x="2" y="0"/>
                    <a:pt x="2" y="0"/>
                  </a:cubicBezTo>
                  <a:cubicBezTo>
                    <a:pt x="1" y="0"/>
                    <a:pt x="1" y="0"/>
                    <a:pt x="1" y="0"/>
                  </a:cubicBezTo>
                  <a:cubicBezTo>
                    <a:pt x="1" y="0"/>
                    <a:pt x="0" y="0"/>
                    <a:pt x="0" y="0"/>
                  </a:cubicBezTo>
                  <a:cubicBezTo>
                    <a:pt x="0" y="1"/>
                    <a:pt x="0" y="1"/>
                    <a:pt x="0" y="1"/>
                  </a:cubicBezTo>
                  <a:cubicBezTo>
                    <a:pt x="1" y="1"/>
                    <a:pt x="1" y="1"/>
                    <a:pt x="1" y="1"/>
                  </a:cubicBezTo>
                  <a:cubicBezTo>
                    <a:pt x="2" y="2"/>
                    <a:pt x="2" y="1"/>
                    <a:pt x="3" y="1"/>
                  </a:cubicBezTo>
                  <a:cubicBezTo>
                    <a:pt x="3" y="1"/>
                    <a:pt x="3" y="2"/>
                    <a:pt x="4" y="1"/>
                  </a:cubicBezTo>
                  <a:cubicBezTo>
                    <a:pt x="4" y="1"/>
                    <a:pt x="3" y="1"/>
                    <a:pt x="3"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48" name="Freeform 342"/>
            <p:cNvSpPr>
              <a:spLocks/>
            </p:cNvSpPr>
            <p:nvPr/>
          </p:nvSpPr>
          <p:spPr bwMode="auto">
            <a:xfrm>
              <a:off x="6142394" y="8561547"/>
              <a:ext cx="48586" cy="33113"/>
            </a:xfrm>
            <a:custGeom>
              <a:avLst/>
              <a:gdLst>
                <a:gd name="T0" fmla="*/ 2 w 3"/>
                <a:gd name="T1" fmla="*/ 1 h 2"/>
                <a:gd name="T2" fmla="*/ 2 w 3"/>
                <a:gd name="T3" fmla="*/ 0 h 2"/>
                <a:gd name="T4" fmla="*/ 1 w 3"/>
                <a:gd name="T5" fmla="*/ 0 h 2"/>
                <a:gd name="T6" fmla="*/ 1 w 3"/>
                <a:gd name="T7" fmla="*/ 1 h 2"/>
                <a:gd name="T8" fmla="*/ 2 w 3"/>
                <a:gd name="T9" fmla="*/ 1 h 2"/>
                <a:gd name="T10" fmla="*/ 2 w 3"/>
                <a:gd name="T11" fmla="*/ 2 h 2"/>
                <a:gd name="T12" fmla="*/ 3 w 3"/>
                <a:gd name="T13" fmla="*/ 2 h 2"/>
                <a:gd name="T14" fmla="*/ 3 w 3"/>
                <a:gd name="T15" fmla="*/ 1 h 2"/>
                <a:gd name="T16" fmla="*/ 2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1"/>
                  </a:moveTo>
                  <a:cubicBezTo>
                    <a:pt x="2" y="1"/>
                    <a:pt x="2" y="1"/>
                    <a:pt x="2" y="0"/>
                  </a:cubicBezTo>
                  <a:cubicBezTo>
                    <a:pt x="1" y="0"/>
                    <a:pt x="1" y="0"/>
                    <a:pt x="1" y="0"/>
                  </a:cubicBezTo>
                  <a:cubicBezTo>
                    <a:pt x="0" y="0"/>
                    <a:pt x="1" y="1"/>
                    <a:pt x="1" y="1"/>
                  </a:cubicBezTo>
                  <a:cubicBezTo>
                    <a:pt x="1" y="1"/>
                    <a:pt x="2" y="1"/>
                    <a:pt x="2" y="1"/>
                  </a:cubicBezTo>
                  <a:cubicBezTo>
                    <a:pt x="2" y="2"/>
                    <a:pt x="2" y="2"/>
                    <a:pt x="2" y="2"/>
                  </a:cubicBezTo>
                  <a:cubicBezTo>
                    <a:pt x="2" y="2"/>
                    <a:pt x="3" y="2"/>
                    <a:pt x="3" y="2"/>
                  </a:cubicBezTo>
                  <a:cubicBezTo>
                    <a:pt x="3" y="2"/>
                    <a:pt x="3" y="2"/>
                    <a:pt x="3" y="1"/>
                  </a:cubicBezTo>
                  <a:cubicBezTo>
                    <a:pt x="3" y="1"/>
                    <a:pt x="2" y="1"/>
                    <a:pt x="2"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49" name="Freeform 343"/>
            <p:cNvSpPr>
              <a:spLocks/>
            </p:cNvSpPr>
            <p:nvPr/>
          </p:nvSpPr>
          <p:spPr bwMode="auto">
            <a:xfrm>
              <a:off x="6241996" y="8544991"/>
              <a:ext cx="31582" cy="33113"/>
            </a:xfrm>
            <a:custGeom>
              <a:avLst/>
              <a:gdLst>
                <a:gd name="T0" fmla="*/ 1 w 2"/>
                <a:gd name="T1" fmla="*/ 0 h 2"/>
                <a:gd name="T2" fmla="*/ 1 w 2"/>
                <a:gd name="T3" fmla="*/ 1 h 2"/>
                <a:gd name="T4" fmla="*/ 1 w 2"/>
                <a:gd name="T5" fmla="*/ 2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1" y="1"/>
                  </a:cubicBezTo>
                  <a:cubicBezTo>
                    <a:pt x="0" y="1"/>
                    <a:pt x="0" y="1"/>
                    <a:pt x="1" y="2"/>
                  </a:cubicBezTo>
                  <a:cubicBezTo>
                    <a:pt x="1" y="2"/>
                    <a:pt x="1" y="2"/>
                    <a:pt x="1" y="2"/>
                  </a:cubicBezTo>
                  <a:cubicBezTo>
                    <a:pt x="2" y="2"/>
                    <a:pt x="2" y="1"/>
                    <a:pt x="2" y="1"/>
                  </a:cubicBezTo>
                  <a:cubicBezTo>
                    <a:pt x="1" y="1"/>
                    <a:pt x="1"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50" name="Freeform 344"/>
            <p:cNvSpPr>
              <a:spLocks/>
            </p:cNvSpPr>
            <p:nvPr/>
          </p:nvSpPr>
          <p:spPr bwMode="auto">
            <a:xfrm>
              <a:off x="6407189" y="8641964"/>
              <a:ext cx="65592" cy="33113"/>
            </a:xfrm>
            <a:custGeom>
              <a:avLst/>
              <a:gdLst>
                <a:gd name="T0" fmla="*/ 2 w 4"/>
                <a:gd name="T1" fmla="*/ 0 h 2"/>
                <a:gd name="T2" fmla="*/ 1 w 4"/>
                <a:gd name="T3" fmla="*/ 1 h 2"/>
                <a:gd name="T4" fmla="*/ 0 w 4"/>
                <a:gd name="T5" fmla="*/ 1 h 2"/>
                <a:gd name="T6" fmla="*/ 1 w 4"/>
                <a:gd name="T7" fmla="*/ 1 h 2"/>
                <a:gd name="T8" fmla="*/ 2 w 4"/>
                <a:gd name="T9" fmla="*/ 1 h 2"/>
                <a:gd name="T10" fmla="*/ 3 w 4"/>
                <a:gd name="T11" fmla="*/ 1 h 2"/>
                <a:gd name="T12" fmla="*/ 3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cubicBezTo>
                    <a:pt x="2" y="0"/>
                    <a:pt x="2" y="0"/>
                    <a:pt x="1" y="1"/>
                  </a:cubicBezTo>
                  <a:cubicBezTo>
                    <a:pt x="1" y="1"/>
                    <a:pt x="0" y="1"/>
                    <a:pt x="0" y="1"/>
                  </a:cubicBezTo>
                  <a:cubicBezTo>
                    <a:pt x="0" y="2"/>
                    <a:pt x="1" y="1"/>
                    <a:pt x="1" y="1"/>
                  </a:cubicBezTo>
                  <a:cubicBezTo>
                    <a:pt x="2" y="1"/>
                    <a:pt x="2" y="1"/>
                    <a:pt x="2" y="1"/>
                  </a:cubicBezTo>
                  <a:cubicBezTo>
                    <a:pt x="3" y="1"/>
                    <a:pt x="3" y="1"/>
                    <a:pt x="3" y="1"/>
                  </a:cubicBezTo>
                  <a:cubicBezTo>
                    <a:pt x="4" y="1"/>
                    <a:pt x="3" y="1"/>
                    <a:pt x="3" y="0"/>
                  </a:cubicBezTo>
                  <a:cubicBezTo>
                    <a:pt x="3" y="0"/>
                    <a:pt x="3" y="0"/>
                    <a:pt x="2"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51" name="Freeform 345"/>
            <p:cNvSpPr>
              <a:spLocks/>
            </p:cNvSpPr>
            <p:nvPr/>
          </p:nvSpPr>
          <p:spPr bwMode="auto">
            <a:xfrm>
              <a:off x="6341597" y="8627773"/>
              <a:ext cx="82596" cy="30749"/>
            </a:xfrm>
            <a:custGeom>
              <a:avLst/>
              <a:gdLst>
                <a:gd name="T0" fmla="*/ 4 w 5"/>
                <a:gd name="T1" fmla="*/ 0 h 2"/>
                <a:gd name="T2" fmla="*/ 4 w 5"/>
                <a:gd name="T3" fmla="*/ 0 h 2"/>
                <a:gd name="T4" fmla="*/ 3 w 5"/>
                <a:gd name="T5" fmla="*/ 0 h 2"/>
                <a:gd name="T6" fmla="*/ 1 w 5"/>
                <a:gd name="T7" fmla="*/ 0 h 2"/>
                <a:gd name="T8" fmla="*/ 1 w 5"/>
                <a:gd name="T9" fmla="*/ 1 h 2"/>
                <a:gd name="T10" fmla="*/ 0 w 5"/>
                <a:gd name="T11" fmla="*/ 1 h 2"/>
                <a:gd name="T12" fmla="*/ 0 w 5"/>
                <a:gd name="T13" fmla="*/ 2 h 2"/>
                <a:gd name="T14" fmla="*/ 1 w 5"/>
                <a:gd name="T15" fmla="*/ 2 h 2"/>
                <a:gd name="T16" fmla="*/ 2 w 5"/>
                <a:gd name="T17" fmla="*/ 2 h 2"/>
                <a:gd name="T18" fmla="*/ 3 w 5"/>
                <a:gd name="T19" fmla="*/ 2 h 2"/>
                <a:gd name="T20" fmla="*/ 3 w 5"/>
                <a:gd name="T21" fmla="*/ 1 h 2"/>
                <a:gd name="T22" fmla="*/ 4 w 5"/>
                <a:gd name="T23" fmla="*/ 1 h 2"/>
                <a:gd name="T24" fmla="*/ 5 w 5"/>
                <a:gd name="T25" fmla="*/ 1 h 2"/>
                <a:gd name="T26" fmla="*/ 4 w 5"/>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4" y="0"/>
                  </a:moveTo>
                  <a:cubicBezTo>
                    <a:pt x="4" y="0"/>
                    <a:pt x="4" y="0"/>
                    <a:pt x="4" y="0"/>
                  </a:cubicBezTo>
                  <a:cubicBezTo>
                    <a:pt x="3" y="0"/>
                    <a:pt x="3" y="0"/>
                    <a:pt x="3" y="0"/>
                  </a:cubicBezTo>
                  <a:cubicBezTo>
                    <a:pt x="2" y="0"/>
                    <a:pt x="2" y="0"/>
                    <a:pt x="1" y="0"/>
                  </a:cubicBezTo>
                  <a:cubicBezTo>
                    <a:pt x="1" y="0"/>
                    <a:pt x="1" y="1"/>
                    <a:pt x="1" y="1"/>
                  </a:cubicBezTo>
                  <a:cubicBezTo>
                    <a:pt x="0" y="1"/>
                    <a:pt x="0" y="1"/>
                    <a:pt x="0" y="1"/>
                  </a:cubicBezTo>
                  <a:cubicBezTo>
                    <a:pt x="0" y="2"/>
                    <a:pt x="0" y="2"/>
                    <a:pt x="0" y="2"/>
                  </a:cubicBezTo>
                  <a:cubicBezTo>
                    <a:pt x="1" y="2"/>
                    <a:pt x="1" y="2"/>
                    <a:pt x="1" y="2"/>
                  </a:cubicBezTo>
                  <a:cubicBezTo>
                    <a:pt x="2" y="2"/>
                    <a:pt x="2" y="2"/>
                    <a:pt x="2" y="2"/>
                  </a:cubicBezTo>
                  <a:cubicBezTo>
                    <a:pt x="3" y="2"/>
                    <a:pt x="3" y="2"/>
                    <a:pt x="3" y="2"/>
                  </a:cubicBezTo>
                  <a:cubicBezTo>
                    <a:pt x="3" y="2"/>
                    <a:pt x="3" y="1"/>
                    <a:pt x="3" y="1"/>
                  </a:cubicBezTo>
                  <a:cubicBezTo>
                    <a:pt x="3" y="1"/>
                    <a:pt x="4" y="1"/>
                    <a:pt x="4" y="1"/>
                  </a:cubicBezTo>
                  <a:cubicBezTo>
                    <a:pt x="4" y="1"/>
                    <a:pt x="5" y="1"/>
                    <a:pt x="5" y="1"/>
                  </a:cubicBezTo>
                  <a:cubicBezTo>
                    <a:pt x="5" y="1"/>
                    <a:pt x="5" y="0"/>
                    <a:pt x="4"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52" name="Freeform 346"/>
            <p:cNvSpPr>
              <a:spLocks/>
            </p:cNvSpPr>
            <p:nvPr/>
          </p:nvSpPr>
          <p:spPr bwMode="auto">
            <a:xfrm>
              <a:off x="6241996" y="8530800"/>
              <a:ext cx="131182" cy="96974"/>
            </a:xfrm>
            <a:custGeom>
              <a:avLst/>
              <a:gdLst>
                <a:gd name="T0" fmla="*/ 7 w 8"/>
                <a:gd name="T1" fmla="*/ 6 h 6"/>
                <a:gd name="T2" fmla="*/ 8 w 8"/>
                <a:gd name="T3" fmla="*/ 6 h 6"/>
                <a:gd name="T4" fmla="*/ 8 w 8"/>
                <a:gd name="T5" fmla="*/ 6 h 6"/>
                <a:gd name="T6" fmla="*/ 8 w 8"/>
                <a:gd name="T7" fmla="*/ 5 h 6"/>
                <a:gd name="T8" fmla="*/ 7 w 8"/>
                <a:gd name="T9" fmla="*/ 5 h 6"/>
                <a:gd name="T10" fmla="*/ 6 w 8"/>
                <a:gd name="T11" fmla="*/ 3 h 6"/>
                <a:gd name="T12" fmla="*/ 6 w 8"/>
                <a:gd name="T13" fmla="*/ 2 h 6"/>
                <a:gd name="T14" fmla="*/ 5 w 8"/>
                <a:gd name="T15" fmla="*/ 1 h 6"/>
                <a:gd name="T16" fmla="*/ 5 w 8"/>
                <a:gd name="T17" fmla="*/ 0 h 6"/>
                <a:gd name="T18" fmla="*/ 4 w 8"/>
                <a:gd name="T19" fmla="*/ 0 h 6"/>
                <a:gd name="T20" fmla="*/ 4 w 8"/>
                <a:gd name="T21" fmla="*/ 0 h 6"/>
                <a:gd name="T22" fmla="*/ 3 w 8"/>
                <a:gd name="T23" fmla="*/ 0 h 6"/>
                <a:gd name="T24" fmla="*/ 2 w 8"/>
                <a:gd name="T25" fmla="*/ 0 h 6"/>
                <a:gd name="T26" fmla="*/ 2 w 8"/>
                <a:gd name="T27" fmla="*/ 1 h 6"/>
                <a:gd name="T28" fmla="*/ 2 w 8"/>
                <a:gd name="T29" fmla="*/ 2 h 6"/>
                <a:gd name="T30" fmla="*/ 2 w 8"/>
                <a:gd name="T31" fmla="*/ 2 h 6"/>
                <a:gd name="T32" fmla="*/ 3 w 8"/>
                <a:gd name="T33" fmla="*/ 2 h 6"/>
                <a:gd name="T34" fmla="*/ 4 w 8"/>
                <a:gd name="T35" fmla="*/ 2 h 6"/>
                <a:gd name="T36" fmla="*/ 4 w 8"/>
                <a:gd name="T37" fmla="*/ 2 h 6"/>
                <a:gd name="T38" fmla="*/ 3 w 8"/>
                <a:gd name="T39" fmla="*/ 3 h 6"/>
                <a:gd name="T40" fmla="*/ 3 w 8"/>
                <a:gd name="T41" fmla="*/ 4 h 6"/>
                <a:gd name="T42" fmla="*/ 4 w 8"/>
                <a:gd name="T43" fmla="*/ 4 h 6"/>
                <a:gd name="T44" fmla="*/ 5 w 8"/>
                <a:gd name="T45" fmla="*/ 4 h 6"/>
                <a:gd name="T46" fmla="*/ 4 w 8"/>
                <a:gd name="T47" fmla="*/ 5 h 6"/>
                <a:gd name="T48" fmla="*/ 3 w 8"/>
                <a:gd name="T49" fmla="*/ 5 h 6"/>
                <a:gd name="T50" fmla="*/ 3 w 8"/>
                <a:gd name="T51" fmla="*/ 4 h 6"/>
                <a:gd name="T52" fmla="*/ 1 w 8"/>
                <a:gd name="T53" fmla="*/ 4 h 6"/>
                <a:gd name="T54" fmla="*/ 0 w 8"/>
                <a:gd name="T55" fmla="*/ 4 h 6"/>
                <a:gd name="T56" fmla="*/ 0 w 8"/>
                <a:gd name="T57" fmla="*/ 5 h 6"/>
                <a:gd name="T58" fmla="*/ 1 w 8"/>
                <a:gd name="T59" fmla="*/ 5 h 6"/>
                <a:gd name="T60" fmla="*/ 2 w 8"/>
                <a:gd name="T61" fmla="*/ 6 h 6"/>
                <a:gd name="T62" fmla="*/ 4 w 8"/>
                <a:gd name="T63" fmla="*/ 6 h 6"/>
                <a:gd name="T64" fmla="*/ 5 w 8"/>
                <a:gd name="T65" fmla="*/ 6 h 6"/>
                <a:gd name="T66" fmla="*/ 6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7" y="6"/>
                    <a:pt x="8" y="6"/>
                    <a:pt x="8" y="6"/>
                  </a:cubicBezTo>
                  <a:cubicBezTo>
                    <a:pt x="8" y="6"/>
                    <a:pt x="8" y="6"/>
                    <a:pt x="8" y="6"/>
                  </a:cubicBezTo>
                  <a:cubicBezTo>
                    <a:pt x="8" y="5"/>
                    <a:pt x="8" y="5"/>
                    <a:pt x="8" y="5"/>
                  </a:cubicBezTo>
                  <a:cubicBezTo>
                    <a:pt x="7" y="5"/>
                    <a:pt x="7" y="5"/>
                    <a:pt x="7" y="5"/>
                  </a:cubicBezTo>
                  <a:cubicBezTo>
                    <a:pt x="6" y="4"/>
                    <a:pt x="6" y="4"/>
                    <a:pt x="6" y="3"/>
                  </a:cubicBezTo>
                  <a:cubicBezTo>
                    <a:pt x="6" y="3"/>
                    <a:pt x="6" y="3"/>
                    <a:pt x="6" y="2"/>
                  </a:cubicBezTo>
                  <a:cubicBezTo>
                    <a:pt x="6" y="2"/>
                    <a:pt x="6" y="2"/>
                    <a:pt x="5" y="1"/>
                  </a:cubicBezTo>
                  <a:cubicBezTo>
                    <a:pt x="5" y="1"/>
                    <a:pt x="5" y="0"/>
                    <a:pt x="5" y="0"/>
                  </a:cubicBezTo>
                  <a:cubicBezTo>
                    <a:pt x="4" y="0"/>
                    <a:pt x="4" y="0"/>
                    <a:pt x="4" y="0"/>
                  </a:cubicBezTo>
                  <a:cubicBezTo>
                    <a:pt x="4" y="0"/>
                    <a:pt x="4" y="0"/>
                    <a:pt x="4" y="0"/>
                  </a:cubicBezTo>
                  <a:cubicBezTo>
                    <a:pt x="4" y="0"/>
                    <a:pt x="3" y="0"/>
                    <a:pt x="3" y="0"/>
                  </a:cubicBezTo>
                  <a:cubicBezTo>
                    <a:pt x="3" y="0"/>
                    <a:pt x="3" y="0"/>
                    <a:pt x="2" y="0"/>
                  </a:cubicBezTo>
                  <a:cubicBezTo>
                    <a:pt x="2" y="0"/>
                    <a:pt x="2" y="1"/>
                    <a:pt x="2" y="1"/>
                  </a:cubicBezTo>
                  <a:cubicBezTo>
                    <a:pt x="2" y="1"/>
                    <a:pt x="2" y="2"/>
                    <a:pt x="2" y="2"/>
                  </a:cubicBezTo>
                  <a:cubicBezTo>
                    <a:pt x="2" y="2"/>
                    <a:pt x="2" y="2"/>
                    <a:pt x="2" y="2"/>
                  </a:cubicBezTo>
                  <a:cubicBezTo>
                    <a:pt x="3" y="2"/>
                    <a:pt x="3" y="2"/>
                    <a:pt x="3" y="2"/>
                  </a:cubicBezTo>
                  <a:cubicBezTo>
                    <a:pt x="3" y="2"/>
                    <a:pt x="4" y="2"/>
                    <a:pt x="4" y="2"/>
                  </a:cubicBezTo>
                  <a:cubicBezTo>
                    <a:pt x="4" y="2"/>
                    <a:pt x="4" y="2"/>
                    <a:pt x="4" y="2"/>
                  </a:cubicBezTo>
                  <a:cubicBezTo>
                    <a:pt x="4" y="3"/>
                    <a:pt x="3" y="3"/>
                    <a:pt x="3" y="3"/>
                  </a:cubicBezTo>
                  <a:cubicBezTo>
                    <a:pt x="3" y="3"/>
                    <a:pt x="3" y="3"/>
                    <a:pt x="3" y="4"/>
                  </a:cubicBezTo>
                  <a:cubicBezTo>
                    <a:pt x="3" y="4"/>
                    <a:pt x="4" y="4"/>
                    <a:pt x="4" y="4"/>
                  </a:cubicBezTo>
                  <a:cubicBezTo>
                    <a:pt x="4" y="4"/>
                    <a:pt x="5" y="4"/>
                    <a:pt x="5" y="4"/>
                  </a:cubicBezTo>
                  <a:cubicBezTo>
                    <a:pt x="5" y="5"/>
                    <a:pt x="4" y="5"/>
                    <a:pt x="4" y="5"/>
                  </a:cubicBezTo>
                  <a:cubicBezTo>
                    <a:pt x="4" y="5"/>
                    <a:pt x="3" y="5"/>
                    <a:pt x="3" y="5"/>
                  </a:cubicBezTo>
                  <a:cubicBezTo>
                    <a:pt x="3" y="5"/>
                    <a:pt x="3" y="4"/>
                    <a:pt x="3" y="4"/>
                  </a:cubicBezTo>
                  <a:cubicBezTo>
                    <a:pt x="2" y="4"/>
                    <a:pt x="2" y="4"/>
                    <a:pt x="1" y="4"/>
                  </a:cubicBezTo>
                  <a:cubicBezTo>
                    <a:pt x="1" y="4"/>
                    <a:pt x="0" y="4"/>
                    <a:pt x="0" y="4"/>
                  </a:cubicBezTo>
                  <a:cubicBezTo>
                    <a:pt x="0" y="5"/>
                    <a:pt x="0" y="5"/>
                    <a:pt x="0" y="5"/>
                  </a:cubicBezTo>
                  <a:cubicBezTo>
                    <a:pt x="0" y="5"/>
                    <a:pt x="1" y="5"/>
                    <a:pt x="1" y="5"/>
                  </a:cubicBezTo>
                  <a:cubicBezTo>
                    <a:pt x="1" y="5"/>
                    <a:pt x="2" y="6"/>
                    <a:pt x="2" y="6"/>
                  </a:cubicBezTo>
                  <a:cubicBezTo>
                    <a:pt x="3" y="6"/>
                    <a:pt x="3" y="6"/>
                    <a:pt x="4" y="6"/>
                  </a:cubicBezTo>
                  <a:cubicBezTo>
                    <a:pt x="4" y="6"/>
                    <a:pt x="4" y="6"/>
                    <a:pt x="5" y="6"/>
                  </a:cubicBezTo>
                  <a:cubicBezTo>
                    <a:pt x="5" y="6"/>
                    <a:pt x="5" y="6"/>
                    <a:pt x="6" y="6"/>
                  </a:cubicBezTo>
                  <a:cubicBezTo>
                    <a:pt x="6" y="6"/>
                    <a:pt x="6" y="6"/>
                    <a:pt x="7" y="6"/>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53" name="Freeform 347"/>
            <p:cNvSpPr>
              <a:spLocks/>
            </p:cNvSpPr>
            <p:nvPr/>
          </p:nvSpPr>
          <p:spPr bwMode="auto">
            <a:xfrm>
              <a:off x="9084278" y="437512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54" name="Freeform 348"/>
            <p:cNvSpPr>
              <a:spLocks/>
            </p:cNvSpPr>
            <p:nvPr/>
          </p:nvSpPr>
          <p:spPr bwMode="auto">
            <a:xfrm>
              <a:off x="9050268" y="4342009"/>
              <a:ext cx="165192" cy="354782"/>
            </a:xfrm>
            <a:custGeom>
              <a:avLst/>
              <a:gdLst>
                <a:gd name="T0" fmla="*/ 9 w 10"/>
                <a:gd name="T1" fmla="*/ 13 h 22"/>
                <a:gd name="T2" fmla="*/ 9 w 10"/>
                <a:gd name="T3" fmla="*/ 12 h 22"/>
                <a:gd name="T4" fmla="*/ 9 w 10"/>
                <a:gd name="T5" fmla="*/ 12 h 22"/>
                <a:gd name="T6" fmla="*/ 8 w 10"/>
                <a:gd name="T7" fmla="*/ 12 h 22"/>
                <a:gd name="T8" fmla="*/ 8 w 10"/>
                <a:gd name="T9" fmla="*/ 12 h 22"/>
                <a:gd name="T10" fmla="*/ 7 w 10"/>
                <a:gd name="T11" fmla="*/ 11 h 22"/>
                <a:gd name="T12" fmla="*/ 6 w 10"/>
                <a:gd name="T13" fmla="*/ 11 h 22"/>
                <a:gd name="T14" fmla="*/ 6 w 10"/>
                <a:gd name="T15" fmla="*/ 10 h 22"/>
                <a:gd name="T16" fmla="*/ 7 w 10"/>
                <a:gd name="T17" fmla="*/ 9 h 22"/>
                <a:gd name="T18" fmla="*/ 7 w 10"/>
                <a:gd name="T19" fmla="*/ 9 h 22"/>
                <a:gd name="T20" fmla="*/ 8 w 10"/>
                <a:gd name="T21" fmla="*/ 8 h 22"/>
                <a:gd name="T22" fmla="*/ 9 w 10"/>
                <a:gd name="T23" fmla="*/ 7 h 22"/>
                <a:gd name="T24" fmla="*/ 9 w 10"/>
                <a:gd name="T25" fmla="*/ 6 h 22"/>
                <a:gd name="T26" fmla="*/ 8 w 10"/>
                <a:gd name="T27" fmla="*/ 6 h 22"/>
                <a:gd name="T28" fmla="*/ 8 w 10"/>
                <a:gd name="T29" fmla="*/ 5 h 22"/>
                <a:gd name="T30" fmla="*/ 7 w 10"/>
                <a:gd name="T31" fmla="*/ 5 h 22"/>
                <a:gd name="T32" fmla="*/ 8 w 10"/>
                <a:gd name="T33" fmla="*/ 3 h 22"/>
                <a:gd name="T34" fmla="*/ 8 w 10"/>
                <a:gd name="T35" fmla="*/ 2 h 22"/>
                <a:gd name="T36" fmla="*/ 8 w 10"/>
                <a:gd name="T37" fmla="*/ 2 h 22"/>
                <a:gd name="T38" fmla="*/ 8 w 10"/>
                <a:gd name="T39" fmla="*/ 2 h 22"/>
                <a:gd name="T40" fmla="*/ 7 w 10"/>
                <a:gd name="T41" fmla="*/ 3 h 22"/>
                <a:gd name="T42" fmla="*/ 7 w 10"/>
                <a:gd name="T43" fmla="*/ 2 h 22"/>
                <a:gd name="T44" fmla="*/ 6 w 10"/>
                <a:gd name="T45" fmla="*/ 2 h 22"/>
                <a:gd name="T46" fmla="*/ 5 w 10"/>
                <a:gd name="T47" fmla="*/ 1 h 22"/>
                <a:gd name="T48" fmla="*/ 4 w 10"/>
                <a:gd name="T49" fmla="*/ 1 h 22"/>
                <a:gd name="T50" fmla="*/ 3 w 10"/>
                <a:gd name="T51" fmla="*/ 1 h 22"/>
                <a:gd name="T52" fmla="*/ 3 w 10"/>
                <a:gd name="T53" fmla="*/ 2 h 22"/>
                <a:gd name="T54" fmla="*/ 2 w 10"/>
                <a:gd name="T55" fmla="*/ 2 h 22"/>
                <a:gd name="T56" fmla="*/ 2 w 10"/>
                <a:gd name="T57" fmla="*/ 3 h 22"/>
                <a:gd name="T58" fmla="*/ 2 w 10"/>
                <a:gd name="T59" fmla="*/ 4 h 22"/>
                <a:gd name="T60" fmla="*/ 1 w 10"/>
                <a:gd name="T61" fmla="*/ 5 h 22"/>
                <a:gd name="T62" fmla="*/ 2 w 10"/>
                <a:gd name="T63" fmla="*/ 7 h 22"/>
                <a:gd name="T64" fmla="*/ 2 w 10"/>
                <a:gd name="T65" fmla="*/ 8 h 22"/>
                <a:gd name="T66" fmla="*/ 1 w 10"/>
                <a:gd name="T67" fmla="*/ 10 h 22"/>
                <a:gd name="T68" fmla="*/ 0 w 10"/>
                <a:gd name="T69" fmla="*/ 11 h 22"/>
                <a:gd name="T70" fmla="*/ 0 w 10"/>
                <a:gd name="T71" fmla="*/ 12 h 22"/>
                <a:gd name="T72" fmla="*/ 0 w 10"/>
                <a:gd name="T73" fmla="*/ 13 h 22"/>
                <a:gd name="T74" fmla="*/ 1 w 10"/>
                <a:gd name="T75" fmla="*/ 13 h 22"/>
                <a:gd name="T76" fmla="*/ 2 w 10"/>
                <a:gd name="T77" fmla="*/ 14 h 22"/>
                <a:gd name="T78" fmla="*/ 2 w 10"/>
                <a:gd name="T79" fmla="*/ 15 h 22"/>
                <a:gd name="T80" fmla="*/ 3 w 10"/>
                <a:gd name="T81" fmla="*/ 16 h 22"/>
                <a:gd name="T82" fmla="*/ 4 w 10"/>
                <a:gd name="T83" fmla="*/ 16 h 22"/>
                <a:gd name="T84" fmla="*/ 4 w 10"/>
                <a:gd name="T85" fmla="*/ 18 h 22"/>
                <a:gd name="T86" fmla="*/ 5 w 10"/>
                <a:gd name="T87" fmla="*/ 19 h 22"/>
                <a:gd name="T88" fmla="*/ 5 w 10"/>
                <a:gd name="T89" fmla="*/ 21 h 22"/>
                <a:gd name="T90" fmla="*/ 5 w 10"/>
                <a:gd name="T91" fmla="*/ 22 h 22"/>
                <a:gd name="T92" fmla="*/ 5 w 10"/>
                <a:gd name="T93" fmla="*/ 22 h 22"/>
                <a:gd name="T94" fmla="*/ 6 w 10"/>
                <a:gd name="T95" fmla="*/ 22 h 22"/>
                <a:gd name="T96" fmla="*/ 7 w 10"/>
                <a:gd name="T97" fmla="*/ 21 h 22"/>
                <a:gd name="T98" fmla="*/ 7 w 10"/>
                <a:gd name="T99" fmla="*/ 19 h 22"/>
                <a:gd name="T100" fmla="*/ 7 w 10"/>
                <a:gd name="T101" fmla="*/ 18 h 22"/>
                <a:gd name="T102" fmla="*/ 7 w 10"/>
                <a:gd name="T103" fmla="*/ 18 h 22"/>
                <a:gd name="T104" fmla="*/ 8 w 10"/>
                <a:gd name="T105" fmla="*/ 17 h 22"/>
                <a:gd name="T106" fmla="*/ 9 w 10"/>
                <a:gd name="T107" fmla="*/ 16 h 22"/>
                <a:gd name="T108" fmla="*/ 9 w 10"/>
                <a:gd name="T109" fmla="*/ 16 h 22"/>
                <a:gd name="T110" fmla="*/ 10 w 10"/>
                <a:gd name="T111" fmla="*/ 16 h 22"/>
                <a:gd name="T112" fmla="*/ 10 w 10"/>
                <a:gd name="T113" fmla="*/ 15 h 22"/>
                <a:gd name="T114" fmla="*/ 10 w 10"/>
                <a:gd name="T115" fmla="*/ 13 h 22"/>
                <a:gd name="T116" fmla="*/ 10 w 10"/>
                <a:gd name="T117" fmla="*/ 13 h 22"/>
                <a:gd name="T118" fmla="*/ 9 w 10"/>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 h="22">
                  <a:moveTo>
                    <a:pt x="9" y="13"/>
                  </a:moveTo>
                  <a:cubicBezTo>
                    <a:pt x="9" y="13"/>
                    <a:pt x="9" y="13"/>
                    <a:pt x="9" y="12"/>
                  </a:cubicBezTo>
                  <a:cubicBezTo>
                    <a:pt x="9" y="12"/>
                    <a:pt x="9" y="12"/>
                    <a:pt x="9" y="12"/>
                  </a:cubicBezTo>
                  <a:cubicBezTo>
                    <a:pt x="8" y="12"/>
                    <a:pt x="8" y="12"/>
                    <a:pt x="8" y="12"/>
                  </a:cubicBezTo>
                  <a:cubicBezTo>
                    <a:pt x="8" y="12"/>
                    <a:pt x="8" y="12"/>
                    <a:pt x="8" y="12"/>
                  </a:cubicBezTo>
                  <a:cubicBezTo>
                    <a:pt x="7" y="12"/>
                    <a:pt x="7" y="12"/>
                    <a:pt x="7" y="11"/>
                  </a:cubicBezTo>
                  <a:cubicBezTo>
                    <a:pt x="7" y="11"/>
                    <a:pt x="7" y="11"/>
                    <a:pt x="6" y="11"/>
                  </a:cubicBezTo>
                  <a:cubicBezTo>
                    <a:pt x="6" y="11"/>
                    <a:pt x="6" y="10"/>
                    <a:pt x="6" y="10"/>
                  </a:cubicBezTo>
                  <a:cubicBezTo>
                    <a:pt x="6" y="10"/>
                    <a:pt x="6" y="9"/>
                    <a:pt x="7" y="9"/>
                  </a:cubicBezTo>
                  <a:cubicBezTo>
                    <a:pt x="7" y="9"/>
                    <a:pt x="7" y="9"/>
                    <a:pt x="7" y="9"/>
                  </a:cubicBezTo>
                  <a:cubicBezTo>
                    <a:pt x="8" y="9"/>
                    <a:pt x="8" y="8"/>
                    <a:pt x="8" y="8"/>
                  </a:cubicBezTo>
                  <a:cubicBezTo>
                    <a:pt x="8" y="8"/>
                    <a:pt x="8" y="8"/>
                    <a:pt x="9" y="7"/>
                  </a:cubicBezTo>
                  <a:cubicBezTo>
                    <a:pt x="9" y="7"/>
                    <a:pt x="9" y="7"/>
                    <a:pt x="9" y="6"/>
                  </a:cubicBezTo>
                  <a:cubicBezTo>
                    <a:pt x="9" y="6"/>
                    <a:pt x="8" y="6"/>
                    <a:pt x="8" y="6"/>
                  </a:cubicBezTo>
                  <a:cubicBezTo>
                    <a:pt x="8" y="5"/>
                    <a:pt x="8" y="6"/>
                    <a:pt x="8" y="5"/>
                  </a:cubicBezTo>
                  <a:cubicBezTo>
                    <a:pt x="7" y="5"/>
                    <a:pt x="7" y="5"/>
                    <a:pt x="7" y="5"/>
                  </a:cubicBezTo>
                  <a:cubicBezTo>
                    <a:pt x="7" y="4"/>
                    <a:pt x="7" y="4"/>
                    <a:pt x="8" y="3"/>
                  </a:cubicBezTo>
                  <a:cubicBezTo>
                    <a:pt x="8" y="3"/>
                    <a:pt x="8" y="3"/>
                    <a:pt x="8" y="2"/>
                  </a:cubicBezTo>
                  <a:cubicBezTo>
                    <a:pt x="8" y="2"/>
                    <a:pt x="9" y="2"/>
                    <a:pt x="8" y="2"/>
                  </a:cubicBezTo>
                  <a:cubicBezTo>
                    <a:pt x="8" y="2"/>
                    <a:pt x="8" y="2"/>
                    <a:pt x="8" y="2"/>
                  </a:cubicBezTo>
                  <a:cubicBezTo>
                    <a:pt x="7" y="3"/>
                    <a:pt x="7" y="3"/>
                    <a:pt x="7" y="3"/>
                  </a:cubicBezTo>
                  <a:cubicBezTo>
                    <a:pt x="7" y="2"/>
                    <a:pt x="7" y="2"/>
                    <a:pt x="7" y="2"/>
                  </a:cubicBezTo>
                  <a:cubicBezTo>
                    <a:pt x="6" y="2"/>
                    <a:pt x="6" y="2"/>
                    <a:pt x="6" y="2"/>
                  </a:cubicBezTo>
                  <a:cubicBezTo>
                    <a:pt x="6" y="1"/>
                    <a:pt x="6" y="1"/>
                    <a:pt x="5" y="1"/>
                  </a:cubicBezTo>
                  <a:cubicBezTo>
                    <a:pt x="5" y="1"/>
                    <a:pt x="5" y="0"/>
                    <a:pt x="4" y="1"/>
                  </a:cubicBezTo>
                  <a:cubicBezTo>
                    <a:pt x="4" y="1"/>
                    <a:pt x="4" y="1"/>
                    <a:pt x="3" y="1"/>
                  </a:cubicBezTo>
                  <a:cubicBezTo>
                    <a:pt x="3" y="1"/>
                    <a:pt x="3" y="2"/>
                    <a:pt x="3" y="2"/>
                  </a:cubicBezTo>
                  <a:cubicBezTo>
                    <a:pt x="2" y="2"/>
                    <a:pt x="2" y="2"/>
                    <a:pt x="2" y="2"/>
                  </a:cubicBezTo>
                  <a:cubicBezTo>
                    <a:pt x="2" y="3"/>
                    <a:pt x="2" y="3"/>
                    <a:pt x="2" y="3"/>
                  </a:cubicBezTo>
                  <a:cubicBezTo>
                    <a:pt x="2" y="4"/>
                    <a:pt x="2" y="4"/>
                    <a:pt x="2" y="4"/>
                  </a:cubicBezTo>
                  <a:cubicBezTo>
                    <a:pt x="2" y="5"/>
                    <a:pt x="1" y="5"/>
                    <a:pt x="1" y="5"/>
                  </a:cubicBezTo>
                  <a:cubicBezTo>
                    <a:pt x="1" y="6"/>
                    <a:pt x="2" y="6"/>
                    <a:pt x="2" y="7"/>
                  </a:cubicBezTo>
                  <a:cubicBezTo>
                    <a:pt x="2" y="7"/>
                    <a:pt x="2" y="8"/>
                    <a:pt x="2" y="8"/>
                  </a:cubicBezTo>
                  <a:cubicBezTo>
                    <a:pt x="2" y="9"/>
                    <a:pt x="2" y="9"/>
                    <a:pt x="1" y="10"/>
                  </a:cubicBezTo>
                  <a:cubicBezTo>
                    <a:pt x="1" y="10"/>
                    <a:pt x="0" y="10"/>
                    <a:pt x="0" y="11"/>
                  </a:cubicBezTo>
                  <a:cubicBezTo>
                    <a:pt x="0" y="11"/>
                    <a:pt x="0" y="11"/>
                    <a:pt x="0" y="12"/>
                  </a:cubicBezTo>
                  <a:cubicBezTo>
                    <a:pt x="0" y="12"/>
                    <a:pt x="0" y="13"/>
                    <a:pt x="0" y="13"/>
                  </a:cubicBezTo>
                  <a:cubicBezTo>
                    <a:pt x="1" y="13"/>
                    <a:pt x="1" y="13"/>
                    <a:pt x="1" y="13"/>
                  </a:cubicBezTo>
                  <a:cubicBezTo>
                    <a:pt x="2" y="14"/>
                    <a:pt x="2" y="14"/>
                    <a:pt x="2" y="14"/>
                  </a:cubicBezTo>
                  <a:cubicBezTo>
                    <a:pt x="2" y="15"/>
                    <a:pt x="2" y="15"/>
                    <a:pt x="2" y="15"/>
                  </a:cubicBezTo>
                  <a:cubicBezTo>
                    <a:pt x="2" y="16"/>
                    <a:pt x="2" y="16"/>
                    <a:pt x="3" y="16"/>
                  </a:cubicBezTo>
                  <a:cubicBezTo>
                    <a:pt x="3" y="16"/>
                    <a:pt x="3" y="16"/>
                    <a:pt x="4" y="16"/>
                  </a:cubicBezTo>
                  <a:cubicBezTo>
                    <a:pt x="4" y="17"/>
                    <a:pt x="4" y="17"/>
                    <a:pt x="4" y="18"/>
                  </a:cubicBezTo>
                  <a:cubicBezTo>
                    <a:pt x="4" y="18"/>
                    <a:pt x="4" y="19"/>
                    <a:pt x="5" y="19"/>
                  </a:cubicBezTo>
                  <a:cubicBezTo>
                    <a:pt x="5" y="20"/>
                    <a:pt x="5" y="20"/>
                    <a:pt x="5" y="21"/>
                  </a:cubicBezTo>
                  <a:cubicBezTo>
                    <a:pt x="5" y="21"/>
                    <a:pt x="5" y="21"/>
                    <a:pt x="5" y="22"/>
                  </a:cubicBezTo>
                  <a:cubicBezTo>
                    <a:pt x="5" y="22"/>
                    <a:pt x="5" y="22"/>
                    <a:pt x="5" y="22"/>
                  </a:cubicBezTo>
                  <a:cubicBezTo>
                    <a:pt x="6" y="22"/>
                    <a:pt x="6" y="22"/>
                    <a:pt x="6" y="22"/>
                  </a:cubicBezTo>
                  <a:cubicBezTo>
                    <a:pt x="6" y="21"/>
                    <a:pt x="7" y="21"/>
                    <a:pt x="7" y="21"/>
                  </a:cubicBezTo>
                  <a:cubicBezTo>
                    <a:pt x="7" y="20"/>
                    <a:pt x="7" y="20"/>
                    <a:pt x="7" y="19"/>
                  </a:cubicBezTo>
                  <a:cubicBezTo>
                    <a:pt x="7" y="19"/>
                    <a:pt x="6" y="18"/>
                    <a:pt x="7" y="18"/>
                  </a:cubicBezTo>
                  <a:cubicBezTo>
                    <a:pt x="7" y="18"/>
                    <a:pt x="7" y="18"/>
                    <a:pt x="7" y="18"/>
                  </a:cubicBezTo>
                  <a:cubicBezTo>
                    <a:pt x="8" y="17"/>
                    <a:pt x="8" y="17"/>
                    <a:pt x="8" y="17"/>
                  </a:cubicBezTo>
                  <a:cubicBezTo>
                    <a:pt x="8" y="16"/>
                    <a:pt x="8" y="16"/>
                    <a:pt x="9" y="16"/>
                  </a:cubicBezTo>
                  <a:cubicBezTo>
                    <a:pt x="9" y="16"/>
                    <a:pt x="9" y="16"/>
                    <a:pt x="9" y="16"/>
                  </a:cubicBezTo>
                  <a:cubicBezTo>
                    <a:pt x="10" y="16"/>
                    <a:pt x="10" y="16"/>
                    <a:pt x="10" y="16"/>
                  </a:cubicBezTo>
                  <a:cubicBezTo>
                    <a:pt x="10" y="15"/>
                    <a:pt x="10" y="15"/>
                    <a:pt x="10" y="15"/>
                  </a:cubicBezTo>
                  <a:cubicBezTo>
                    <a:pt x="10" y="14"/>
                    <a:pt x="10" y="14"/>
                    <a:pt x="10" y="13"/>
                  </a:cubicBezTo>
                  <a:cubicBezTo>
                    <a:pt x="10" y="13"/>
                    <a:pt x="10" y="13"/>
                    <a:pt x="10" y="13"/>
                  </a:cubicBezTo>
                  <a:cubicBezTo>
                    <a:pt x="10" y="13"/>
                    <a:pt x="10" y="13"/>
                    <a:pt x="9" y="1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55" name="Freeform 349"/>
            <p:cNvSpPr>
              <a:spLocks/>
            </p:cNvSpPr>
            <p:nvPr/>
          </p:nvSpPr>
          <p:spPr bwMode="auto">
            <a:xfrm>
              <a:off x="10818798" y="4890738"/>
              <a:ext cx="31582" cy="63861"/>
            </a:xfrm>
            <a:custGeom>
              <a:avLst/>
              <a:gdLst>
                <a:gd name="T0" fmla="*/ 2 w 2"/>
                <a:gd name="T1" fmla="*/ 1 h 4"/>
                <a:gd name="T2" fmla="*/ 1 w 2"/>
                <a:gd name="T3" fmla="*/ 0 h 4"/>
                <a:gd name="T4" fmla="*/ 1 w 2"/>
                <a:gd name="T5" fmla="*/ 0 h 4"/>
                <a:gd name="T6" fmla="*/ 0 w 2"/>
                <a:gd name="T7" fmla="*/ 1 h 4"/>
                <a:gd name="T8" fmla="*/ 0 w 2"/>
                <a:gd name="T9" fmla="*/ 2 h 4"/>
                <a:gd name="T10" fmla="*/ 1 w 2"/>
                <a:gd name="T11" fmla="*/ 2 h 4"/>
                <a:gd name="T12" fmla="*/ 0 w 2"/>
                <a:gd name="T13" fmla="*/ 3 h 4"/>
                <a:gd name="T14" fmla="*/ 2 w 2"/>
                <a:gd name="T15" fmla="*/ 4 h 4"/>
                <a:gd name="T16" fmla="*/ 2 w 2"/>
                <a:gd name="T17" fmla="*/ 3 h 4"/>
                <a:gd name="T18" fmla="*/ 2 w 2"/>
                <a:gd name="T19" fmla="*/ 2 h 4"/>
                <a:gd name="T20" fmla="*/ 2 w 2"/>
                <a:gd name="T21" fmla="*/ 2 h 4"/>
                <a:gd name="T22" fmla="*/ 2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1"/>
                  </a:moveTo>
                  <a:cubicBezTo>
                    <a:pt x="2" y="0"/>
                    <a:pt x="2" y="0"/>
                    <a:pt x="1" y="0"/>
                  </a:cubicBezTo>
                  <a:cubicBezTo>
                    <a:pt x="1" y="0"/>
                    <a:pt x="1" y="0"/>
                    <a:pt x="1" y="0"/>
                  </a:cubicBezTo>
                  <a:cubicBezTo>
                    <a:pt x="0" y="0"/>
                    <a:pt x="0" y="0"/>
                    <a:pt x="0" y="1"/>
                  </a:cubicBezTo>
                  <a:cubicBezTo>
                    <a:pt x="0" y="1"/>
                    <a:pt x="0" y="1"/>
                    <a:pt x="0" y="2"/>
                  </a:cubicBezTo>
                  <a:cubicBezTo>
                    <a:pt x="0" y="2"/>
                    <a:pt x="1" y="2"/>
                    <a:pt x="1" y="2"/>
                  </a:cubicBezTo>
                  <a:cubicBezTo>
                    <a:pt x="1" y="3"/>
                    <a:pt x="1" y="3"/>
                    <a:pt x="0" y="3"/>
                  </a:cubicBezTo>
                  <a:cubicBezTo>
                    <a:pt x="2" y="4"/>
                    <a:pt x="2" y="4"/>
                    <a:pt x="2" y="4"/>
                  </a:cubicBezTo>
                  <a:cubicBezTo>
                    <a:pt x="2" y="3"/>
                    <a:pt x="2" y="3"/>
                    <a:pt x="2" y="3"/>
                  </a:cubicBezTo>
                  <a:cubicBezTo>
                    <a:pt x="2" y="3"/>
                    <a:pt x="2" y="3"/>
                    <a:pt x="2" y="2"/>
                  </a:cubicBezTo>
                  <a:cubicBezTo>
                    <a:pt x="2" y="2"/>
                    <a:pt x="2" y="2"/>
                    <a:pt x="2" y="2"/>
                  </a:cubicBezTo>
                  <a:cubicBezTo>
                    <a:pt x="2" y="1"/>
                    <a:pt x="2" y="1"/>
                    <a:pt x="2"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56" name="Freeform 350"/>
            <p:cNvSpPr>
              <a:spLocks/>
            </p:cNvSpPr>
            <p:nvPr/>
          </p:nvSpPr>
          <p:spPr bwMode="auto">
            <a:xfrm>
              <a:off x="9132864" y="5985832"/>
              <a:ext cx="82596" cy="63861"/>
            </a:xfrm>
            <a:custGeom>
              <a:avLst/>
              <a:gdLst>
                <a:gd name="T0" fmla="*/ 4 w 5"/>
                <a:gd name="T1" fmla="*/ 0 h 4"/>
                <a:gd name="T2" fmla="*/ 2 w 5"/>
                <a:gd name="T3" fmla="*/ 0 h 4"/>
                <a:gd name="T4" fmla="*/ 1 w 5"/>
                <a:gd name="T5" fmla="*/ 0 h 4"/>
                <a:gd name="T6" fmla="*/ 1 w 5"/>
                <a:gd name="T7" fmla="*/ 0 h 4"/>
                <a:gd name="T8" fmla="*/ 1 w 5"/>
                <a:gd name="T9" fmla="*/ 2 h 4"/>
                <a:gd name="T10" fmla="*/ 0 w 5"/>
                <a:gd name="T11" fmla="*/ 3 h 4"/>
                <a:gd name="T12" fmla="*/ 0 w 5"/>
                <a:gd name="T13" fmla="*/ 4 h 4"/>
                <a:gd name="T14" fmla="*/ 1 w 5"/>
                <a:gd name="T15" fmla="*/ 4 h 4"/>
                <a:gd name="T16" fmla="*/ 2 w 5"/>
                <a:gd name="T17" fmla="*/ 3 h 4"/>
                <a:gd name="T18" fmla="*/ 3 w 5"/>
                <a:gd name="T19" fmla="*/ 3 h 4"/>
                <a:gd name="T20" fmla="*/ 4 w 5"/>
                <a:gd name="T21" fmla="*/ 3 h 4"/>
                <a:gd name="T22" fmla="*/ 5 w 5"/>
                <a:gd name="T23" fmla="*/ 3 h 4"/>
                <a:gd name="T24" fmla="*/ 5 w 5"/>
                <a:gd name="T25" fmla="*/ 1 h 4"/>
                <a:gd name="T26" fmla="*/ 5 w 5"/>
                <a:gd name="T27" fmla="*/ 0 h 4"/>
                <a:gd name="T28" fmla="*/ 5 w 5"/>
                <a:gd name="T29" fmla="*/ 0 h 4"/>
                <a:gd name="T30" fmla="*/ 4 w 5"/>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4">
                  <a:moveTo>
                    <a:pt x="4" y="0"/>
                  </a:moveTo>
                  <a:cubicBezTo>
                    <a:pt x="3" y="0"/>
                    <a:pt x="3" y="0"/>
                    <a:pt x="2" y="0"/>
                  </a:cubicBezTo>
                  <a:cubicBezTo>
                    <a:pt x="2" y="0"/>
                    <a:pt x="2" y="0"/>
                    <a:pt x="1" y="0"/>
                  </a:cubicBezTo>
                  <a:cubicBezTo>
                    <a:pt x="1" y="0"/>
                    <a:pt x="1" y="0"/>
                    <a:pt x="1" y="0"/>
                  </a:cubicBezTo>
                  <a:cubicBezTo>
                    <a:pt x="1" y="1"/>
                    <a:pt x="1" y="1"/>
                    <a:pt x="1" y="2"/>
                  </a:cubicBezTo>
                  <a:cubicBezTo>
                    <a:pt x="0" y="2"/>
                    <a:pt x="0" y="3"/>
                    <a:pt x="0" y="3"/>
                  </a:cubicBezTo>
                  <a:cubicBezTo>
                    <a:pt x="0" y="4"/>
                    <a:pt x="0" y="4"/>
                    <a:pt x="0" y="4"/>
                  </a:cubicBezTo>
                  <a:cubicBezTo>
                    <a:pt x="1" y="4"/>
                    <a:pt x="1" y="4"/>
                    <a:pt x="1" y="4"/>
                  </a:cubicBezTo>
                  <a:cubicBezTo>
                    <a:pt x="1" y="3"/>
                    <a:pt x="2" y="3"/>
                    <a:pt x="2" y="3"/>
                  </a:cubicBezTo>
                  <a:cubicBezTo>
                    <a:pt x="3" y="3"/>
                    <a:pt x="3" y="3"/>
                    <a:pt x="3" y="3"/>
                  </a:cubicBezTo>
                  <a:cubicBezTo>
                    <a:pt x="4" y="3"/>
                    <a:pt x="4" y="3"/>
                    <a:pt x="4" y="3"/>
                  </a:cubicBezTo>
                  <a:cubicBezTo>
                    <a:pt x="5" y="3"/>
                    <a:pt x="4" y="3"/>
                    <a:pt x="5" y="3"/>
                  </a:cubicBezTo>
                  <a:cubicBezTo>
                    <a:pt x="5" y="2"/>
                    <a:pt x="5" y="2"/>
                    <a:pt x="5" y="1"/>
                  </a:cubicBezTo>
                  <a:cubicBezTo>
                    <a:pt x="5" y="1"/>
                    <a:pt x="5" y="1"/>
                    <a:pt x="5" y="0"/>
                  </a:cubicBezTo>
                  <a:cubicBezTo>
                    <a:pt x="5" y="0"/>
                    <a:pt x="5" y="0"/>
                    <a:pt x="5" y="0"/>
                  </a:cubicBezTo>
                  <a:cubicBezTo>
                    <a:pt x="4" y="0"/>
                    <a:pt x="4" y="0"/>
                    <a:pt x="4"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57" name="Freeform 351"/>
            <p:cNvSpPr>
              <a:spLocks/>
            </p:cNvSpPr>
            <p:nvPr/>
          </p:nvSpPr>
          <p:spPr bwMode="auto">
            <a:xfrm>
              <a:off x="8042107" y="5437102"/>
              <a:ext cx="133612" cy="49670"/>
            </a:xfrm>
            <a:custGeom>
              <a:avLst/>
              <a:gdLst>
                <a:gd name="T0" fmla="*/ 7 w 8"/>
                <a:gd name="T1" fmla="*/ 1 h 3"/>
                <a:gd name="T2" fmla="*/ 6 w 8"/>
                <a:gd name="T3" fmla="*/ 1 h 3"/>
                <a:gd name="T4" fmla="*/ 5 w 8"/>
                <a:gd name="T5" fmla="*/ 1 h 3"/>
                <a:gd name="T6" fmla="*/ 4 w 8"/>
                <a:gd name="T7" fmla="*/ 1 h 3"/>
                <a:gd name="T8" fmla="*/ 3 w 8"/>
                <a:gd name="T9" fmla="*/ 1 h 3"/>
                <a:gd name="T10" fmla="*/ 2 w 8"/>
                <a:gd name="T11" fmla="*/ 1 h 3"/>
                <a:gd name="T12" fmla="*/ 0 w 8"/>
                <a:gd name="T13" fmla="*/ 1 h 3"/>
                <a:gd name="T14" fmla="*/ 0 w 8"/>
                <a:gd name="T15" fmla="*/ 1 h 3"/>
                <a:gd name="T16" fmla="*/ 0 w 8"/>
                <a:gd name="T17" fmla="*/ 3 h 3"/>
                <a:gd name="T18" fmla="*/ 1 w 8"/>
                <a:gd name="T19" fmla="*/ 2 h 3"/>
                <a:gd name="T20" fmla="*/ 2 w 8"/>
                <a:gd name="T21" fmla="*/ 2 h 3"/>
                <a:gd name="T22" fmla="*/ 3 w 8"/>
                <a:gd name="T23" fmla="*/ 2 h 3"/>
                <a:gd name="T24" fmla="*/ 3 w 8"/>
                <a:gd name="T25" fmla="*/ 2 h 3"/>
                <a:gd name="T26" fmla="*/ 4 w 8"/>
                <a:gd name="T27" fmla="*/ 2 h 3"/>
                <a:gd name="T28" fmla="*/ 5 w 8"/>
                <a:gd name="T29" fmla="*/ 2 h 3"/>
                <a:gd name="T30" fmla="*/ 5 w 8"/>
                <a:gd name="T31" fmla="*/ 2 h 3"/>
                <a:gd name="T32" fmla="*/ 6 w 8"/>
                <a:gd name="T33" fmla="*/ 2 h 3"/>
                <a:gd name="T34" fmla="*/ 7 w 8"/>
                <a:gd name="T35" fmla="*/ 2 h 3"/>
                <a:gd name="T36" fmla="*/ 8 w 8"/>
                <a:gd name="T37" fmla="*/ 2 h 3"/>
                <a:gd name="T38" fmla="*/ 7 w 8"/>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3">
                  <a:moveTo>
                    <a:pt x="7" y="1"/>
                  </a:moveTo>
                  <a:cubicBezTo>
                    <a:pt x="7" y="1"/>
                    <a:pt x="7" y="1"/>
                    <a:pt x="6" y="1"/>
                  </a:cubicBezTo>
                  <a:cubicBezTo>
                    <a:pt x="6" y="1"/>
                    <a:pt x="6" y="1"/>
                    <a:pt x="5" y="1"/>
                  </a:cubicBezTo>
                  <a:cubicBezTo>
                    <a:pt x="5" y="0"/>
                    <a:pt x="5" y="0"/>
                    <a:pt x="4" y="1"/>
                  </a:cubicBezTo>
                  <a:cubicBezTo>
                    <a:pt x="4" y="1"/>
                    <a:pt x="4" y="1"/>
                    <a:pt x="3" y="1"/>
                  </a:cubicBezTo>
                  <a:cubicBezTo>
                    <a:pt x="3" y="1"/>
                    <a:pt x="2" y="1"/>
                    <a:pt x="2" y="1"/>
                  </a:cubicBezTo>
                  <a:cubicBezTo>
                    <a:pt x="1" y="1"/>
                    <a:pt x="1" y="1"/>
                    <a:pt x="0" y="1"/>
                  </a:cubicBezTo>
                  <a:cubicBezTo>
                    <a:pt x="0" y="1"/>
                    <a:pt x="0" y="1"/>
                    <a:pt x="0" y="1"/>
                  </a:cubicBezTo>
                  <a:cubicBezTo>
                    <a:pt x="0" y="2"/>
                    <a:pt x="0" y="2"/>
                    <a:pt x="0" y="3"/>
                  </a:cubicBezTo>
                  <a:cubicBezTo>
                    <a:pt x="1" y="2"/>
                    <a:pt x="1" y="2"/>
                    <a:pt x="1" y="2"/>
                  </a:cubicBezTo>
                  <a:cubicBezTo>
                    <a:pt x="2" y="2"/>
                    <a:pt x="2" y="2"/>
                    <a:pt x="2" y="2"/>
                  </a:cubicBezTo>
                  <a:cubicBezTo>
                    <a:pt x="2" y="2"/>
                    <a:pt x="3" y="3"/>
                    <a:pt x="3" y="2"/>
                  </a:cubicBezTo>
                  <a:cubicBezTo>
                    <a:pt x="3" y="2"/>
                    <a:pt x="3" y="2"/>
                    <a:pt x="3" y="2"/>
                  </a:cubicBezTo>
                  <a:cubicBezTo>
                    <a:pt x="4" y="2"/>
                    <a:pt x="4" y="2"/>
                    <a:pt x="4" y="2"/>
                  </a:cubicBezTo>
                  <a:cubicBezTo>
                    <a:pt x="4" y="2"/>
                    <a:pt x="4" y="2"/>
                    <a:pt x="5" y="2"/>
                  </a:cubicBezTo>
                  <a:cubicBezTo>
                    <a:pt x="5" y="1"/>
                    <a:pt x="5" y="1"/>
                    <a:pt x="5" y="2"/>
                  </a:cubicBezTo>
                  <a:cubicBezTo>
                    <a:pt x="6" y="2"/>
                    <a:pt x="6" y="2"/>
                    <a:pt x="6" y="2"/>
                  </a:cubicBezTo>
                  <a:cubicBezTo>
                    <a:pt x="6" y="2"/>
                    <a:pt x="7" y="2"/>
                    <a:pt x="7" y="2"/>
                  </a:cubicBezTo>
                  <a:cubicBezTo>
                    <a:pt x="7" y="2"/>
                    <a:pt x="8" y="2"/>
                    <a:pt x="8" y="2"/>
                  </a:cubicBezTo>
                  <a:cubicBezTo>
                    <a:pt x="8" y="1"/>
                    <a:pt x="8" y="1"/>
                    <a:pt x="7"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58" name="Freeform 352"/>
            <p:cNvSpPr>
              <a:spLocks/>
            </p:cNvSpPr>
            <p:nvPr/>
          </p:nvSpPr>
          <p:spPr bwMode="auto">
            <a:xfrm>
              <a:off x="8175720" y="5664163"/>
              <a:ext cx="14576"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59" name="Freeform 353"/>
            <p:cNvSpPr>
              <a:spLocks/>
            </p:cNvSpPr>
            <p:nvPr/>
          </p:nvSpPr>
          <p:spPr bwMode="auto">
            <a:xfrm>
              <a:off x="8258316" y="577532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60" name="Freeform 354"/>
            <p:cNvSpPr>
              <a:spLocks/>
            </p:cNvSpPr>
            <p:nvPr/>
          </p:nvSpPr>
          <p:spPr bwMode="auto">
            <a:xfrm>
              <a:off x="8175720" y="5631050"/>
              <a:ext cx="131182" cy="144279"/>
            </a:xfrm>
            <a:custGeom>
              <a:avLst/>
              <a:gdLst>
                <a:gd name="T0" fmla="*/ 8 w 8"/>
                <a:gd name="T1" fmla="*/ 3 h 9"/>
                <a:gd name="T2" fmla="*/ 8 w 8"/>
                <a:gd name="T3" fmla="*/ 3 h 9"/>
                <a:gd name="T4" fmla="*/ 7 w 8"/>
                <a:gd name="T5" fmla="*/ 2 h 9"/>
                <a:gd name="T6" fmla="*/ 7 w 8"/>
                <a:gd name="T7" fmla="*/ 1 h 9"/>
                <a:gd name="T8" fmla="*/ 6 w 8"/>
                <a:gd name="T9" fmla="*/ 0 h 9"/>
                <a:gd name="T10" fmla="*/ 5 w 8"/>
                <a:gd name="T11" fmla="*/ 0 h 9"/>
                <a:gd name="T12" fmla="*/ 4 w 8"/>
                <a:gd name="T13" fmla="*/ 0 h 9"/>
                <a:gd name="T14" fmla="*/ 3 w 8"/>
                <a:gd name="T15" fmla="*/ 0 h 9"/>
                <a:gd name="T16" fmla="*/ 2 w 8"/>
                <a:gd name="T17" fmla="*/ 1 h 9"/>
                <a:gd name="T18" fmla="*/ 2 w 8"/>
                <a:gd name="T19" fmla="*/ 2 h 9"/>
                <a:gd name="T20" fmla="*/ 1 w 8"/>
                <a:gd name="T21" fmla="*/ 2 h 9"/>
                <a:gd name="T22" fmla="*/ 0 w 8"/>
                <a:gd name="T23" fmla="*/ 3 h 9"/>
                <a:gd name="T24" fmla="*/ 1 w 8"/>
                <a:gd name="T25" fmla="*/ 4 h 9"/>
                <a:gd name="T26" fmla="*/ 1 w 8"/>
                <a:gd name="T27" fmla="*/ 5 h 9"/>
                <a:gd name="T28" fmla="*/ 2 w 8"/>
                <a:gd name="T29" fmla="*/ 6 h 9"/>
                <a:gd name="T30" fmla="*/ 3 w 8"/>
                <a:gd name="T31" fmla="*/ 6 h 9"/>
                <a:gd name="T32" fmla="*/ 3 w 8"/>
                <a:gd name="T33" fmla="*/ 7 h 9"/>
                <a:gd name="T34" fmla="*/ 4 w 8"/>
                <a:gd name="T35" fmla="*/ 8 h 9"/>
                <a:gd name="T36" fmla="*/ 5 w 8"/>
                <a:gd name="T37" fmla="*/ 8 h 9"/>
                <a:gd name="T38" fmla="*/ 5 w 8"/>
                <a:gd name="T39" fmla="*/ 9 h 9"/>
                <a:gd name="T40" fmla="*/ 6 w 8"/>
                <a:gd name="T41" fmla="*/ 8 h 9"/>
                <a:gd name="T42" fmla="*/ 6 w 8"/>
                <a:gd name="T43" fmla="*/ 7 h 9"/>
                <a:gd name="T44" fmla="*/ 7 w 8"/>
                <a:gd name="T45" fmla="*/ 6 h 9"/>
                <a:gd name="T46" fmla="*/ 8 w 8"/>
                <a:gd name="T47" fmla="*/ 5 h 9"/>
                <a:gd name="T48" fmla="*/ 8 w 8"/>
                <a:gd name="T49" fmla="*/ 4 h 9"/>
                <a:gd name="T50" fmla="*/ 8 w 8"/>
                <a:gd name="T51" fmla="*/ 4 h 9"/>
                <a:gd name="T52" fmla="*/ 7 w 8"/>
                <a:gd name="T53" fmla="*/ 4 h 9"/>
                <a:gd name="T54" fmla="*/ 8 w 8"/>
                <a:gd name="T5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8" y="3"/>
                  </a:moveTo>
                  <a:cubicBezTo>
                    <a:pt x="8" y="3"/>
                    <a:pt x="8" y="3"/>
                    <a:pt x="8" y="3"/>
                  </a:cubicBezTo>
                  <a:cubicBezTo>
                    <a:pt x="8" y="2"/>
                    <a:pt x="7" y="2"/>
                    <a:pt x="7" y="2"/>
                  </a:cubicBezTo>
                  <a:cubicBezTo>
                    <a:pt x="7" y="1"/>
                    <a:pt x="7" y="1"/>
                    <a:pt x="7" y="1"/>
                  </a:cubicBezTo>
                  <a:cubicBezTo>
                    <a:pt x="7" y="0"/>
                    <a:pt x="7" y="0"/>
                    <a:pt x="6" y="0"/>
                  </a:cubicBezTo>
                  <a:cubicBezTo>
                    <a:pt x="6" y="0"/>
                    <a:pt x="6" y="0"/>
                    <a:pt x="5" y="0"/>
                  </a:cubicBezTo>
                  <a:cubicBezTo>
                    <a:pt x="5" y="0"/>
                    <a:pt x="5" y="0"/>
                    <a:pt x="4" y="0"/>
                  </a:cubicBezTo>
                  <a:cubicBezTo>
                    <a:pt x="4" y="0"/>
                    <a:pt x="4" y="0"/>
                    <a:pt x="3" y="0"/>
                  </a:cubicBezTo>
                  <a:cubicBezTo>
                    <a:pt x="3" y="0"/>
                    <a:pt x="3" y="1"/>
                    <a:pt x="2" y="1"/>
                  </a:cubicBezTo>
                  <a:cubicBezTo>
                    <a:pt x="2" y="2"/>
                    <a:pt x="2" y="2"/>
                    <a:pt x="2" y="2"/>
                  </a:cubicBezTo>
                  <a:cubicBezTo>
                    <a:pt x="1" y="2"/>
                    <a:pt x="1" y="2"/>
                    <a:pt x="1" y="2"/>
                  </a:cubicBezTo>
                  <a:cubicBezTo>
                    <a:pt x="1" y="2"/>
                    <a:pt x="0" y="3"/>
                    <a:pt x="0" y="3"/>
                  </a:cubicBezTo>
                  <a:cubicBezTo>
                    <a:pt x="0" y="3"/>
                    <a:pt x="0" y="4"/>
                    <a:pt x="1" y="4"/>
                  </a:cubicBezTo>
                  <a:cubicBezTo>
                    <a:pt x="1" y="4"/>
                    <a:pt x="1" y="5"/>
                    <a:pt x="1" y="5"/>
                  </a:cubicBezTo>
                  <a:cubicBezTo>
                    <a:pt x="2" y="5"/>
                    <a:pt x="2" y="5"/>
                    <a:pt x="2" y="6"/>
                  </a:cubicBezTo>
                  <a:cubicBezTo>
                    <a:pt x="2" y="6"/>
                    <a:pt x="3" y="6"/>
                    <a:pt x="3" y="6"/>
                  </a:cubicBezTo>
                  <a:cubicBezTo>
                    <a:pt x="3" y="7"/>
                    <a:pt x="3" y="7"/>
                    <a:pt x="3" y="7"/>
                  </a:cubicBezTo>
                  <a:cubicBezTo>
                    <a:pt x="4" y="7"/>
                    <a:pt x="4" y="7"/>
                    <a:pt x="4" y="8"/>
                  </a:cubicBezTo>
                  <a:cubicBezTo>
                    <a:pt x="5" y="8"/>
                    <a:pt x="4" y="8"/>
                    <a:pt x="5" y="8"/>
                  </a:cubicBezTo>
                  <a:cubicBezTo>
                    <a:pt x="5" y="9"/>
                    <a:pt x="5" y="9"/>
                    <a:pt x="5" y="9"/>
                  </a:cubicBezTo>
                  <a:cubicBezTo>
                    <a:pt x="5" y="8"/>
                    <a:pt x="5" y="8"/>
                    <a:pt x="6" y="8"/>
                  </a:cubicBezTo>
                  <a:cubicBezTo>
                    <a:pt x="6" y="7"/>
                    <a:pt x="6" y="7"/>
                    <a:pt x="6" y="7"/>
                  </a:cubicBezTo>
                  <a:cubicBezTo>
                    <a:pt x="7" y="6"/>
                    <a:pt x="7" y="6"/>
                    <a:pt x="7" y="6"/>
                  </a:cubicBezTo>
                  <a:cubicBezTo>
                    <a:pt x="7" y="6"/>
                    <a:pt x="7" y="6"/>
                    <a:pt x="8" y="5"/>
                  </a:cubicBezTo>
                  <a:cubicBezTo>
                    <a:pt x="8" y="5"/>
                    <a:pt x="8" y="5"/>
                    <a:pt x="8" y="4"/>
                  </a:cubicBezTo>
                  <a:cubicBezTo>
                    <a:pt x="8" y="4"/>
                    <a:pt x="8" y="4"/>
                    <a:pt x="8" y="4"/>
                  </a:cubicBezTo>
                  <a:cubicBezTo>
                    <a:pt x="7" y="4"/>
                    <a:pt x="7" y="4"/>
                    <a:pt x="7" y="4"/>
                  </a:cubicBezTo>
                  <a:cubicBezTo>
                    <a:pt x="7" y="3"/>
                    <a:pt x="8" y="3"/>
                    <a:pt x="8"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61" name="Freeform 355"/>
            <p:cNvSpPr>
              <a:spLocks/>
            </p:cNvSpPr>
            <p:nvPr/>
          </p:nvSpPr>
          <p:spPr bwMode="auto">
            <a:xfrm>
              <a:off x="8768469" y="5581380"/>
              <a:ext cx="51016" cy="227060"/>
            </a:xfrm>
            <a:custGeom>
              <a:avLst/>
              <a:gdLst>
                <a:gd name="T0" fmla="*/ 3 w 3"/>
                <a:gd name="T1" fmla="*/ 10 h 14"/>
                <a:gd name="T2" fmla="*/ 3 w 3"/>
                <a:gd name="T3" fmla="*/ 8 h 14"/>
                <a:gd name="T4" fmla="*/ 3 w 3"/>
                <a:gd name="T5" fmla="*/ 6 h 14"/>
                <a:gd name="T6" fmla="*/ 3 w 3"/>
                <a:gd name="T7" fmla="*/ 5 h 14"/>
                <a:gd name="T8" fmla="*/ 3 w 3"/>
                <a:gd name="T9" fmla="*/ 3 h 14"/>
                <a:gd name="T10" fmla="*/ 2 w 3"/>
                <a:gd name="T11" fmla="*/ 2 h 14"/>
                <a:gd name="T12" fmla="*/ 1 w 3"/>
                <a:gd name="T13" fmla="*/ 1 h 14"/>
                <a:gd name="T14" fmla="*/ 1 w 3"/>
                <a:gd name="T15" fmla="*/ 0 h 14"/>
                <a:gd name="T16" fmla="*/ 1 w 3"/>
                <a:gd name="T17" fmla="*/ 0 h 14"/>
                <a:gd name="T18" fmla="*/ 0 w 3"/>
                <a:gd name="T19" fmla="*/ 0 h 14"/>
                <a:gd name="T20" fmla="*/ 0 w 3"/>
                <a:gd name="T21" fmla="*/ 0 h 14"/>
                <a:gd name="T22" fmla="*/ 0 w 3"/>
                <a:gd name="T23" fmla="*/ 1 h 14"/>
                <a:gd name="T24" fmla="*/ 0 w 3"/>
                <a:gd name="T25" fmla="*/ 2 h 14"/>
                <a:gd name="T26" fmla="*/ 0 w 3"/>
                <a:gd name="T27" fmla="*/ 4 h 14"/>
                <a:gd name="T28" fmla="*/ 0 w 3"/>
                <a:gd name="T29" fmla="*/ 5 h 14"/>
                <a:gd name="T30" fmla="*/ 1 w 3"/>
                <a:gd name="T31" fmla="*/ 7 h 14"/>
                <a:gd name="T32" fmla="*/ 1 w 3"/>
                <a:gd name="T33" fmla="*/ 9 h 14"/>
                <a:gd name="T34" fmla="*/ 1 w 3"/>
                <a:gd name="T35" fmla="*/ 10 h 14"/>
                <a:gd name="T36" fmla="*/ 1 w 3"/>
                <a:gd name="T37" fmla="*/ 11 h 14"/>
                <a:gd name="T38" fmla="*/ 1 w 3"/>
                <a:gd name="T39" fmla="*/ 13 h 14"/>
                <a:gd name="T40" fmla="*/ 1 w 3"/>
                <a:gd name="T41" fmla="*/ 14 h 14"/>
                <a:gd name="T42" fmla="*/ 1 w 3"/>
                <a:gd name="T43" fmla="*/ 14 h 14"/>
                <a:gd name="T44" fmla="*/ 2 w 3"/>
                <a:gd name="T45" fmla="*/ 14 h 14"/>
                <a:gd name="T46" fmla="*/ 3 w 3"/>
                <a:gd name="T47" fmla="*/ 13 h 14"/>
                <a:gd name="T48" fmla="*/ 3 w 3"/>
                <a:gd name="T49" fmla="*/ 13 h 14"/>
                <a:gd name="T50" fmla="*/ 3 w 3"/>
                <a:gd name="T51" fmla="*/ 12 h 14"/>
                <a:gd name="T52" fmla="*/ 3 w 3"/>
                <a:gd name="T5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14">
                  <a:moveTo>
                    <a:pt x="3" y="10"/>
                  </a:moveTo>
                  <a:cubicBezTo>
                    <a:pt x="3" y="9"/>
                    <a:pt x="3" y="9"/>
                    <a:pt x="3" y="8"/>
                  </a:cubicBezTo>
                  <a:cubicBezTo>
                    <a:pt x="3" y="7"/>
                    <a:pt x="3" y="7"/>
                    <a:pt x="3" y="6"/>
                  </a:cubicBezTo>
                  <a:cubicBezTo>
                    <a:pt x="3" y="5"/>
                    <a:pt x="3" y="5"/>
                    <a:pt x="3" y="5"/>
                  </a:cubicBezTo>
                  <a:cubicBezTo>
                    <a:pt x="2" y="4"/>
                    <a:pt x="3" y="4"/>
                    <a:pt x="3" y="3"/>
                  </a:cubicBezTo>
                  <a:cubicBezTo>
                    <a:pt x="3" y="3"/>
                    <a:pt x="2" y="3"/>
                    <a:pt x="2" y="2"/>
                  </a:cubicBezTo>
                  <a:cubicBezTo>
                    <a:pt x="2" y="2"/>
                    <a:pt x="2" y="2"/>
                    <a:pt x="1" y="1"/>
                  </a:cubicBezTo>
                  <a:cubicBezTo>
                    <a:pt x="1" y="1"/>
                    <a:pt x="1" y="1"/>
                    <a:pt x="1" y="0"/>
                  </a:cubicBezTo>
                  <a:cubicBezTo>
                    <a:pt x="1" y="0"/>
                    <a:pt x="1" y="0"/>
                    <a:pt x="1" y="0"/>
                  </a:cubicBezTo>
                  <a:cubicBezTo>
                    <a:pt x="0" y="0"/>
                    <a:pt x="0" y="0"/>
                    <a:pt x="0" y="0"/>
                  </a:cubicBezTo>
                  <a:cubicBezTo>
                    <a:pt x="0" y="0"/>
                    <a:pt x="0" y="0"/>
                    <a:pt x="0" y="0"/>
                  </a:cubicBezTo>
                  <a:cubicBezTo>
                    <a:pt x="0" y="0"/>
                    <a:pt x="0" y="1"/>
                    <a:pt x="0" y="1"/>
                  </a:cubicBezTo>
                  <a:cubicBezTo>
                    <a:pt x="0" y="2"/>
                    <a:pt x="0" y="2"/>
                    <a:pt x="0" y="2"/>
                  </a:cubicBezTo>
                  <a:cubicBezTo>
                    <a:pt x="0" y="3"/>
                    <a:pt x="0" y="3"/>
                    <a:pt x="0" y="4"/>
                  </a:cubicBezTo>
                  <a:cubicBezTo>
                    <a:pt x="0" y="4"/>
                    <a:pt x="0" y="5"/>
                    <a:pt x="0" y="5"/>
                  </a:cubicBezTo>
                  <a:cubicBezTo>
                    <a:pt x="0" y="6"/>
                    <a:pt x="1" y="6"/>
                    <a:pt x="1" y="7"/>
                  </a:cubicBezTo>
                  <a:cubicBezTo>
                    <a:pt x="1" y="8"/>
                    <a:pt x="1" y="8"/>
                    <a:pt x="1" y="9"/>
                  </a:cubicBezTo>
                  <a:cubicBezTo>
                    <a:pt x="1" y="9"/>
                    <a:pt x="1" y="9"/>
                    <a:pt x="1" y="10"/>
                  </a:cubicBezTo>
                  <a:cubicBezTo>
                    <a:pt x="1" y="10"/>
                    <a:pt x="0" y="11"/>
                    <a:pt x="1" y="11"/>
                  </a:cubicBezTo>
                  <a:cubicBezTo>
                    <a:pt x="1" y="12"/>
                    <a:pt x="1" y="12"/>
                    <a:pt x="1" y="13"/>
                  </a:cubicBezTo>
                  <a:cubicBezTo>
                    <a:pt x="1" y="13"/>
                    <a:pt x="1" y="13"/>
                    <a:pt x="1" y="14"/>
                  </a:cubicBezTo>
                  <a:cubicBezTo>
                    <a:pt x="1" y="14"/>
                    <a:pt x="1" y="14"/>
                    <a:pt x="1" y="14"/>
                  </a:cubicBezTo>
                  <a:cubicBezTo>
                    <a:pt x="2" y="13"/>
                    <a:pt x="2" y="14"/>
                    <a:pt x="2" y="14"/>
                  </a:cubicBezTo>
                  <a:cubicBezTo>
                    <a:pt x="3" y="14"/>
                    <a:pt x="3" y="13"/>
                    <a:pt x="3" y="13"/>
                  </a:cubicBezTo>
                  <a:cubicBezTo>
                    <a:pt x="3" y="13"/>
                    <a:pt x="3" y="13"/>
                    <a:pt x="3" y="13"/>
                  </a:cubicBezTo>
                  <a:cubicBezTo>
                    <a:pt x="3" y="13"/>
                    <a:pt x="3" y="12"/>
                    <a:pt x="3" y="12"/>
                  </a:cubicBezTo>
                  <a:cubicBezTo>
                    <a:pt x="3" y="11"/>
                    <a:pt x="3" y="11"/>
                    <a:pt x="3" y="1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62" name="Freeform 356"/>
            <p:cNvSpPr>
              <a:spLocks/>
            </p:cNvSpPr>
            <p:nvPr/>
          </p:nvSpPr>
          <p:spPr bwMode="auto">
            <a:xfrm>
              <a:off x="9941820" y="6146666"/>
              <a:ext cx="99602" cy="80417"/>
            </a:xfrm>
            <a:custGeom>
              <a:avLst/>
              <a:gdLst>
                <a:gd name="T0" fmla="*/ 5 w 6"/>
                <a:gd name="T1" fmla="*/ 1 h 5"/>
                <a:gd name="T2" fmla="*/ 4 w 6"/>
                <a:gd name="T3" fmla="*/ 1 h 5"/>
                <a:gd name="T4" fmla="*/ 4 w 6"/>
                <a:gd name="T5" fmla="*/ 0 h 5"/>
                <a:gd name="T6" fmla="*/ 3 w 6"/>
                <a:gd name="T7" fmla="*/ 1 h 5"/>
                <a:gd name="T8" fmla="*/ 2 w 6"/>
                <a:gd name="T9" fmla="*/ 0 h 5"/>
                <a:gd name="T10" fmla="*/ 2 w 6"/>
                <a:gd name="T11" fmla="*/ 1 h 5"/>
                <a:gd name="T12" fmla="*/ 1 w 6"/>
                <a:gd name="T13" fmla="*/ 1 h 5"/>
                <a:gd name="T14" fmla="*/ 1 w 6"/>
                <a:gd name="T15" fmla="*/ 2 h 5"/>
                <a:gd name="T16" fmla="*/ 0 w 6"/>
                <a:gd name="T17" fmla="*/ 3 h 5"/>
                <a:gd name="T18" fmla="*/ 0 w 6"/>
                <a:gd name="T19" fmla="*/ 4 h 5"/>
                <a:gd name="T20" fmla="*/ 1 w 6"/>
                <a:gd name="T21" fmla="*/ 5 h 5"/>
                <a:gd name="T22" fmla="*/ 1 w 6"/>
                <a:gd name="T23" fmla="*/ 4 h 5"/>
                <a:gd name="T24" fmla="*/ 2 w 6"/>
                <a:gd name="T25" fmla="*/ 5 h 5"/>
                <a:gd name="T26" fmla="*/ 3 w 6"/>
                <a:gd name="T27" fmla="*/ 4 h 5"/>
                <a:gd name="T28" fmla="*/ 3 w 6"/>
                <a:gd name="T29" fmla="*/ 4 h 5"/>
                <a:gd name="T30" fmla="*/ 4 w 6"/>
                <a:gd name="T31" fmla="*/ 3 h 5"/>
                <a:gd name="T32" fmla="*/ 5 w 6"/>
                <a:gd name="T33" fmla="*/ 4 h 5"/>
                <a:gd name="T34" fmla="*/ 5 w 6"/>
                <a:gd name="T35" fmla="*/ 3 h 5"/>
                <a:gd name="T36" fmla="*/ 5 w 6"/>
                <a:gd name="T37" fmla="*/ 2 h 5"/>
                <a:gd name="T38" fmla="*/ 5 w 6"/>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5" y="1"/>
                  </a:moveTo>
                  <a:cubicBezTo>
                    <a:pt x="5" y="1"/>
                    <a:pt x="5" y="1"/>
                    <a:pt x="4" y="1"/>
                  </a:cubicBezTo>
                  <a:cubicBezTo>
                    <a:pt x="4" y="0"/>
                    <a:pt x="4" y="0"/>
                    <a:pt x="4" y="0"/>
                  </a:cubicBezTo>
                  <a:cubicBezTo>
                    <a:pt x="3" y="0"/>
                    <a:pt x="3" y="1"/>
                    <a:pt x="3" y="1"/>
                  </a:cubicBezTo>
                  <a:cubicBezTo>
                    <a:pt x="2" y="1"/>
                    <a:pt x="2" y="1"/>
                    <a:pt x="2" y="0"/>
                  </a:cubicBezTo>
                  <a:cubicBezTo>
                    <a:pt x="2" y="1"/>
                    <a:pt x="2" y="1"/>
                    <a:pt x="2" y="1"/>
                  </a:cubicBezTo>
                  <a:cubicBezTo>
                    <a:pt x="1" y="1"/>
                    <a:pt x="1" y="1"/>
                    <a:pt x="1" y="1"/>
                  </a:cubicBezTo>
                  <a:cubicBezTo>
                    <a:pt x="1" y="2"/>
                    <a:pt x="1" y="2"/>
                    <a:pt x="1" y="2"/>
                  </a:cubicBezTo>
                  <a:cubicBezTo>
                    <a:pt x="1" y="3"/>
                    <a:pt x="1" y="3"/>
                    <a:pt x="0" y="3"/>
                  </a:cubicBezTo>
                  <a:cubicBezTo>
                    <a:pt x="0" y="3"/>
                    <a:pt x="0" y="4"/>
                    <a:pt x="0" y="4"/>
                  </a:cubicBezTo>
                  <a:cubicBezTo>
                    <a:pt x="0" y="4"/>
                    <a:pt x="1" y="4"/>
                    <a:pt x="1" y="5"/>
                  </a:cubicBezTo>
                  <a:cubicBezTo>
                    <a:pt x="1" y="4"/>
                    <a:pt x="1" y="4"/>
                    <a:pt x="1" y="4"/>
                  </a:cubicBezTo>
                  <a:cubicBezTo>
                    <a:pt x="2" y="4"/>
                    <a:pt x="2" y="5"/>
                    <a:pt x="2" y="5"/>
                  </a:cubicBezTo>
                  <a:cubicBezTo>
                    <a:pt x="2" y="5"/>
                    <a:pt x="3" y="4"/>
                    <a:pt x="3" y="4"/>
                  </a:cubicBezTo>
                  <a:cubicBezTo>
                    <a:pt x="3" y="4"/>
                    <a:pt x="3" y="4"/>
                    <a:pt x="3" y="4"/>
                  </a:cubicBezTo>
                  <a:cubicBezTo>
                    <a:pt x="4" y="3"/>
                    <a:pt x="4" y="3"/>
                    <a:pt x="4" y="3"/>
                  </a:cubicBezTo>
                  <a:cubicBezTo>
                    <a:pt x="5" y="3"/>
                    <a:pt x="5" y="4"/>
                    <a:pt x="5" y="4"/>
                  </a:cubicBezTo>
                  <a:cubicBezTo>
                    <a:pt x="5" y="4"/>
                    <a:pt x="5" y="3"/>
                    <a:pt x="5" y="3"/>
                  </a:cubicBezTo>
                  <a:cubicBezTo>
                    <a:pt x="6" y="3"/>
                    <a:pt x="5" y="2"/>
                    <a:pt x="5" y="2"/>
                  </a:cubicBezTo>
                  <a:cubicBezTo>
                    <a:pt x="5" y="2"/>
                    <a:pt x="5" y="2"/>
                    <a:pt x="5"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63" name="Freeform 357"/>
            <p:cNvSpPr>
              <a:spLocks/>
            </p:cNvSpPr>
            <p:nvPr/>
          </p:nvSpPr>
          <p:spPr bwMode="auto">
            <a:xfrm>
              <a:off x="9924816" y="7128228"/>
              <a:ext cx="17006"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64" name="Freeform 358"/>
            <p:cNvSpPr>
              <a:spLocks/>
            </p:cNvSpPr>
            <p:nvPr/>
          </p:nvSpPr>
          <p:spPr bwMode="auto">
            <a:xfrm>
              <a:off x="9545845" y="6920090"/>
              <a:ext cx="378971" cy="418643"/>
            </a:xfrm>
            <a:custGeom>
              <a:avLst/>
              <a:gdLst>
                <a:gd name="T0" fmla="*/ 23 w 23"/>
                <a:gd name="T1" fmla="*/ 13 h 26"/>
                <a:gd name="T2" fmla="*/ 22 w 23"/>
                <a:gd name="T3" fmla="*/ 11 h 26"/>
                <a:gd name="T4" fmla="*/ 21 w 23"/>
                <a:gd name="T5" fmla="*/ 11 h 26"/>
                <a:gd name="T6" fmla="*/ 20 w 23"/>
                <a:gd name="T7" fmla="*/ 10 h 26"/>
                <a:gd name="T8" fmla="*/ 19 w 23"/>
                <a:gd name="T9" fmla="*/ 9 h 26"/>
                <a:gd name="T10" fmla="*/ 19 w 23"/>
                <a:gd name="T11" fmla="*/ 8 h 26"/>
                <a:gd name="T12" fmla="*/ 18 w 23"/>
                <a:gd name="T13" fmla="*/ 7 h 26"/>
                <a:gd name="T14" fmla="*/ 17 w 23"/>
                <a:gd name="T15" fmla="*/ 7 h 26"/>
                <a:gd name="T16" fmla="*/ 16 w 23"/>
                <a:gd name="T17" fmla="*/ 6 h 26"/>
                <a:gd name="T18" fmla="*/ 16 w 23"/>
                <a:gd name="T19" fmla="*/ 5 h 26"/>
                <a:gd name="T20" fmla="*/ 15 w 23"/>
                <a:gd name="T21" fmla="*/ 3 h 26"/>
                <a:gd name="T22" fmla="*/ 15 w 23"/>
                <a:gd name="T23" fmla="*/ 2 h 26"/>
                <a:gd name="T24" fmla="*/ 14 w 23"/>
                <a:gd name="T25" fmla="*/ 1 h 26"/>
                <a:gd name="T26" fmla="*/ 14 w 23"/>
                <a:gd name="T27" fmla="*/ 0 h 26"/>
                <a:gd name="T28" fmla="*/ 13 w 23"/>
                <a:gd name="T29" fmla="*/ 0 h 26"/>
                <a:gd name="T30" fmla="*/ 12 w 23"/>
                <a:gd name="T31" fmla="*/ 0 h 26"/>
                <a:gd name="T32" fmla="*/ 12 w 23"/>
                <a:gd name="T33" fmla="*/ 1 h 26"/>
                <a:gd name="T34" fmla="*/ 11 w 23"/>
                <a:gd name="T35" fmla="*/ 1 h 26"/>
                <a:gd name="T36" fmla="*/ 10 w 23"/>
                <a:gd name="T37" fmla="*/ 2 h 26"/>
                <a:gd name="T38" fmla="*/ 9 w 23"/>
                <a:gd name="T39" fmla="*/ 1 h 26"/>
                <a:gd name="T40" fmla="*/ 8 w 23"/>
                <a:gd name="T41" fmla="*/ 0 h 26"/>
                <a:gd name="T42" fmla="*/ 8 w 23"/>
                <a:gd name="T43" fmla="*/ 1 h 26"/>
                <a:gd name="T44" fmla="*/ 6 w 23"/>
                <a:gd name="T45" fmla="*/ 1 h 26"/>
                <a:gd name="T46" fmla="*/ 5 w 23"/>
                <a:gd name="T47" fmla="*/ 1 h 26"/>
                <a:gd name="T48" fmla="*/ 3 w 23"/>
                <a:gd name="T49" fmla="*/ 1 h 26"/>
                <a:gd name="T50" fmla="*/ 3 w 23"/>
                <a:gd name="T51" fmla="*/ 2 h 26"/>
                <a:gd name="T52" fmla="*/ 3 w 23"/>
                <a:gd name="T53" fmla="*/ 2 h 26"/>
                <a:gd name="T54" fmla="*/ 3 w 23"/>
                <a:gd name="T55" fmla="*/ 4 h 26"/>
                <a:gd name="T56" fmla="*/ 3 w 23"/>
                <a:gd name="T57" fmla="*/ 6 h 26"/>
                <a:gd name="T58" fmla="*/ 3 w 23"/>
                <a:gd name="T59" fmla="*/ 12 h 26"/>
                <a:gd name="T60" fmla="*/ 1 w 23"/>
                <a:gd name="T61" fmla="*/ 12 h 26"/>
                <a:gd name="T62" fmla="*/ 0 w 23"/>
                <a:gd name="T63" fmla="*/ 20 h 26"/>
                <a:gd name="T64" fmla="*/ 1 w 23"/>
                <a:gd name="T65" fmla="*/ 20 h 26"/>
                <a:gd name="T66" fmla="*/ 1 w 23"/>
                <a:gd name="T67" fmla="*/ 22 h 26"/>
                <a:gd name="T68" fmla="*/ 2 w 23"/>
                <a:gd name="T69" fmla="*/ 23 h 26"/>
                <a:gd name="T70" fmla="*/ 2 w 23"/>
                <a:gd name="T71" fmla="*/ 24 h 26"/>
                <a:gd name="T72" fmla="*/ 1 w 23"/>
                <a:gd name="T73" fmla="*/ 25 h 26"/>
                <a:gd name="T74" fmla="*/ 1 w 23"/>
                <a:gd name="T75" fmla="*/ 25 h 26"/>
                <a:gd name="T76" fmla="*/ 3 w 23"/>
                <a:gd name="T77" fmla="*/ 26 h 26"/>
                <a:gd name="T78" fmla="*/ 4 w 23"/>
                <a:gd name="T79" fmla="*/ 26 h 26"/>
                <a:gd name="T80" fmla="*/ 5 w 23"/>
                <a:gd name="T81" fmla="*/ 24 h 26"/>
                <a:gd name="T82" fmla="*/ 6 w 23"/>
                <a:gd name="T83" fmla="*/ 24 h 26"/>
                <a:gd name="T84" fmla="*/ 7 w 23"/>
                <a:gd name="T85" fmla="*/ 22 h 26"/>
                <a:gd name="T86" fmla="*/ 7 w 23"/>
                <a:gd name="T87" fmla="*/ 21 h 26"/>
                <a:gd name="T88" fmla="*/ 8 w 23"/>
                <a:gd name="T89" fmla="*/ 22 h 26"/>
                <a:gd name="T90" fmla="*/ 10 w 23"/>
                <a:gd name="T91" fmla="*/ 22 h 26"/>
                <a:gd name="T92" fmla="*/ 11 w 23"/>
                <a:gd name="T93" fmla="*/ 23 h 26"/>
                <a:gd name="T94" fmla="*/ 12 w 23"/>
                <a:gd name="T95" fmla="*/ 23 h 26"/>
                <a:gd name="T96" fmla="*/ 14 w 23"/>
                <a:gd name="T97" fmla="*/ 22 h 26"/>
                <a:gd name="T98" fmla="*/ 14 w 23"/>
                <a:gd name="T99" fmla="*/ 21 h 26"/>
                <a:gd name="T100" fmla="*/ 14 w 23"/>
                <a:gd name="T101" fmla="*/ 20 h 26"/>
                <a:gd name="T102" fmla="*/ 15 w 23"/>
                <a:gd name="T103" fmla="*/ 19 h 26"/>
                <a:gd name="T104" fmla="*/ 16 w 23"/>
                <a:gd name="T105" fmla="*/ 18 h 26"/>
                <a:gd name="T106" fmla="*/ 18 w 23"/>
                <a:gd name="T107" fmla="*/ 18 h 26"/>
                <a:gd name="T108" fmla="*/ 19 w 23"/>
                <a:gd name="T109" fmla="*/ 16 h 26"/>
                <a:gd name="T110" fmla="*/ 21 w 23"/>
                <a:gd name="T111" fmla="*/ 15 h 26"/>
                <a:gd name="T112" fmla="*/ 23 w 23"/>
                <a:gd name="T113" fmla="*/ 14 h 26"/>
                <a:gd name="T114" fmla="*/ 23 w 23"/>
                <a:gd name="T115" fmla="*/ 13 h 26"/>
                <a:gd name="T116" fmla="*/ 23 w 23"/>
                <a:gd name="T11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26">
                  <a:moveTo>
                    <a:pt x="23" y="13"/>
                  </a:moveTo>
                  <a:cubicBezTo>
                    <a:pt x="23" y="12"/>
                    <a:pt x="23" y="12"/>
                    <a:pt x="22" y="11"/>
                  </a:cubicBezTo>
                  <a:cubicBezTo>
                    <a:pt x="22" y="11"/>
                    <a:pt x="22" y="11"/>
                    <a:pt x="21" y="11"/>
                  </a:cubicBezTo>
                  <a:cubicBezTo>
                    <a:pt x="20" y="11"/>
                    <a:pt x="20" y="11"/>
                    <a:pt x="20" y="10"/>
                  </a:cubicBezTo>
                  <a:cubicBezTo>
                    <a:pt x="19" y="10"/>
                    <a:pt x="19" y="9"/>
                    <a:pt x="19" y="9"/>
                  </a:cubicBezTo>
                  <a:cubicBezTo>
                    <a:pt x="19" y="8"/>
                    <a:pt x="19" y="8"/>
                    <a:pt x="19" y="8"/>
                  </a:cubicBezTo>
                  <a:cubicBezTo>
                    <a:pt x="19" y="8"/>
                    <a:pt x="19" y="8"/>
                    <a:pt x="18" y="7"/>
                  </a:cubicBezTo>
                  <a:cubicBezTo>
                    <a:pt x="18" y="7"/>
                    <a:pt x="18" y="7"/>
                    <a:pt x="17" y="7"/>
                  </a:cubicBezTo>
                  <a:cubicBezTo>
                    <a:pt x="17" y="7"/>
                    <a:pt x="17" y="6"/>
                    <a:pt x="16" y="6"/>
                  </a:cubicBezTo>
                  <a:cubicBezTo>
                    <a:pt x="16" y="6"/>
                    <a:pt x="16" y="5"/>
                    <a:pt x="16" y="5"/>
                  </a:cubicBezTo>
                  <a:cubicBezTo>
                    <a:pt x="15" y="4"/>
                    <a:pt x="15" y="4"/>
                    <a:pt x="15" y="3"/>
                  </a:cubicBezTo>
                  <a:cubicBezTo>
                    <a:pt x="15" y="2"/>
                    <a:pt x="15" y="2"/>
                    <a:pt x="15" y="2"/>
                  </a:cubicBezTo>
                  <a:cubicBezTo>
                    <a:pt x="15" y="1"/>
                    <a:pt x="14" y="1"/>
                    <a:pt x="14" y="1"/>
                  </a:cubicBezTo>
                  <a:cubicBezTo>
                    <a:pt x="14" y="1"/>
                    <a:pt x="14" y="0"/>
                    <a:pt x="14" y="0"/>
                  </a:cubicBezTo>
                  <a:cubicBezTo>
                    <a:pt x="13" y="0"/>
                    <a:pt x="13" y="0"/>
                    <a:pt x="13" y="0"/>
                  </a:cubicBezTo>
                  <a:cubicBezTo>
                    <a:pt x="13" y="0"/>
                    <a:pt x="13" y="0"/>
                    <a:pt x="12" y="0"/>
                  </a:cubicBezTo>
                  <a:cubicBezTo>
                    <a:pt x="12" y="1"/>
                    <a:pt x="12" y="1"/>
                    <a:pt x="12" y="1"/>
                  </a:cubicBezTo>
                  <a:cubicBezTo>
                    <a:pt x="11" y="1"/>
                    <a:pt x="11" y="1"/>
                    <a:pt x="11" y="1"/>
                  </a:cubicBezTo>
                  <a:cubicBezTo>
                    <a:pt x="10" y="1"/>
                    <a:pt x="10" y="2"/>
                    <a:pt x="10" y="2"/>
                  </a:cubicBezTo>
                  <a:cubicBezTo>
                    <a:pt x="9" y="1"/>
                    <a:pt x="9" y="1"/>
                    <a:pt x="9" y="1"/>
                  </a:cubicBezTo>
                  <a:cubicBezTo>
                    <a:pt x="9" y="1"/>
                    <a:pt x="9" y="0"/>
                    <a:pt x="8" y="0"/>
                  </a:cubicBezTo>
                  <a:cubicBezTo>
                    <a:pt x="8" y="0"/>
                    <a:pt x="8" y="1"/>
                    <a:pt x="8" y="1"/>
                  </a:cubicBezTo>
                  <a:cubicBezTo>
                    <a:pt x="7" y="1"/>
                    <a:pt x="7" y="1"/>
                    <a:pt x="6" y="1"/>
                  </a:cubicBezTo>
                  <a:cubicBezTo>
                    <a:pt x="6" y="1"/>
                    <a:pt x="6" y="1"/>
                    <a:pt x="5" y="1"/>
                  </a:cubicBezTo>
                  <a:cubicBezTo>
                    <a:pt x="4" y="1"/>
                    <a:pt x="4" y="1"/>
                    <a:pt x="3" y="1"/>
                  </a:cubicBezTo>
                  <a:cubicBezTo>
                    <a:pt x="3" y="1"/>
                    <a:pt x="3" y="1"/>
                    <a:pt x="3" y="2"/>
                  </a:cubicBezTo>
                  <a:cubicBezTo>
                    <a:pt x="3" y="2"/>
                    <a:pt x="3" y="2"/>
                    <a:pt x="3" y="2"/>
                  </a:cubicBezTo>
                  <a:cubicBezTo>
                    <a:pt x="3" y="3"/>
                    <a:pt x="3" y="3"/>
                    <a:pt x="3" y="4"/>
                  </a:cubicBezTo>
                  <a:cubicBezTo>
                    <a:pt x="3" y="4"/>
                    <a:pt x="3" y="5"/>
                    <a:pt x="3" y="6"/>
                  </a:cubicBezTo>
                  <a:cubicBezTo>
                    <a:pt x="3" y="12"/>
                    <a:pt x="3" y="12"/>
                    <a:pt x="3" y="12"/>
                  </a:cubicBezTo>
                  <a:cubicBezTo>
                    <a:pt x="1" y="12"/>
                    <a:pt x="1" y="12"/>
                    <a:pt x="1" y="12"/>
                  </a:cubicBezTo>
                  <a:cubicBezTo>
                    <a:pt x="0" y="20"/>
                    <a:pt x="0" y="20"/>
                    <a:pt x="0" y="20"/>
                  </a:cubicBezTo>
                  <a:cubicBezTo>
                    <a:pt x="1" y="20"/>
                    <a:pt x="1" y="20"/>
                    <a:pt x="1" y="20"/>
                  </a:cubicBezTo>
                  <a:cubicBezTo>
                    <a:pt x="1" y="21"/>
                    <a:pt x="1" y="21"/>
                    <a:pt x="1" y="22"/>
                  </a:cubicBezTo>
                  <a:cubicBezTo>
                    <a:pt x="1" y="22"/>
                    <a:pt x="2" y="22"/>
                    <a:pt x="2" y="23"/>
                  </a:cubicBezTo>
                  <a:cubicBezTo>
                    <a:pt x="2" y="23"/>
                    <a:pt x="2" y="24"/>
                    <a:pt x="2" y="24"/>
                  </a:cubicBezTo>
                  <a:cubicBezTo>
                    <a:pt x="1" y="24"/>
                    <a:pt x="1" y="24"/>
                    <a:pt x="1" y="25"/>
                  </a:cubicBezTo>
                  <a:cubicBezTo>
                    <a:pt x="1" y="25"/>
                    <a:pt x="1" y="25"/>
                    <a:pt x="1" y="25"/>
                  </a:cubicBezTo>
                  <a:cubicBezTo>
                    <a:pt x="1" y="26"/>
                    <a:pt x="2" y="26"/>
                    <a:pt x="3" y="26"/>
                  </a:cubicBezTo>
                  <a:cubicBezTo>
                    <a:pt x="3" y="26"/>
                    <a:pt x="3" y="26"/>
                    <a:pt x="4" y="26"/>
                  </a:cubicBezTo>
                  <a:cubicBezTo>
                    <a:pt x="4" y="25"/>
                    <a:pt x="4" y="25"/>
                    <a:pt x="5" y="24"/>
                  </a:cubicBezTo>
                  <a:cubicBezTo>
                    <a:pt x="5" y="24"/>
                    <a:pt x="6" y="24"/>
                    <a:pt x="6" y="24"/>
                  </a:cubicBezTo>
                  <a:cubicBezTo>
                    <a:pt x="6" y="23"/>
                    <a:pt x="6" y="23"/>
                    <a:pt x="7" y="22"/>
                  </a:cubicBezTo>
                  <a:cubicBezTo>
                    <a:pt x="7" y="22"/>
                    <a:pt x="7" y="22"/>
                    <a:pt x="7" y="21"/>
                  </a:cubicBezTo>
                  <a:cubicBezTo>
                    <a:pt x="8" y="21"/>
                    <a:pt x="8" y="21"/>
                    <a:pt x="8" y="22"/>
                  </a:cubicBezTo>
                  <a:cubicBezTo>
                    <a:pt x="9" y="22"/>
                    <a:pt x="9" y="22"/>
                    <a:pt x="10" y="22"/>
                  </a:cubicBezTo>
                  <a:cubicBezTo>
                    <a:pt x="10" y="23"/>
                    <a:pt x="10" y="23"/>
                    <a:pt x="11" y="23"/>
                  </a:cubicBezTo>
                  <a:cubicBezTo>
                    <a:pt x="11" y="23"/>
                    <a:pt x="12" y="23"/>
                    <a:pt x="12" y="23"/>
                  </a:cubicBezTo>
                  <a:cubicBezTo>
                    <a:pt x="13" y="23"/>
                    <a:pt x="13" y="23"/>
                    <a:pt x="14" y="22"/>
                  </a:cubicBezTo>
                  <a:cubicBezTo>
                    <a:pt x="14" y="22"/>
                    <a:pt x="14" y="22"/>
                    <a:pt x="14" y="21"/>
                  </a:cubicBezTo>
                  <a:cubicBezTo>
                    <a:pt x="14" y="21"/>
                    <a:pt x="14" y="21"/>
                    <a:pt x="14" y="20"/>
                  </a:cubicBezTo>
                  <a:cubicBezTo>
                    <a:pt x="14" y="20"/>
                    <a:pt x="15" y="20"/>
                    <a:pt x="15" y="19"/>
                  </a:cubicBezTo>
                  <a:cubicBezTo>
                    <a:pt x="16" y="19"/>
                    <a:pt x="16" y="18"/>
                    <a:pt x="16" y="18"/>
                  </a:cubicBezTo>
                  <a:cubicBezTo>
                    <a:pt x="17" y="18"/>
                    <a:pt x="17" y="18"/>
                    <a:pt x="18" y="18"/>
                  </a:cubicBezTo>
                  <a:cubicBezTo>
                    <a:pt x="18" y="17"/>
                    <a:pt x="19" y="17"/>
                    <a:pt x="19" y="16"/>
                  </a:cubicBezTo>
                  <a:cubicBezTo>
                    <a:pt x="20" y="16"/>
                    <a:pt x="21" y="16"/>
                    <a:pt x="21" y="15"/>
                  </a:cubicBezTo>
                  <a:cubicBezTo>
                    <a:pt x="22" y="15"/>
                    <a:pt x="22" y="14"/>
                    <a:pt x="23" y="14"/>
                  </a:cubicBezTo>
                  <a:cubicBezTo>
                    <a:pt x="23" y="14"/>
                    <a:pt x="23" y="14"/>
                    <a:pt x="23" y="13"/>
                  </a:cubicBezTo>
                  <a:cubicBezTo>
                    <a:pt x="23" y="13"/>
                    <a:pt x="23" y="13"/>
                    <a:pt x="23" y="1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65" name="Freeform 359"/>
            <p:cNvSpPr>
              <a:spLocks/>
            </p:cNvSpPr>
            <p:nvPr/>
          </p:nvSpPr>
          <p:spPr bwMode="auto">
            <a:xfrm>
              <a:off x="10255201" y="5259711"/>
              <a:ext cx="281799" cy="257809"/>
            </a:xfrm>
            <a:custGeom>
              <a:avLst/>
              <a:gdLst>
                <a:gd name="T0" fmla="*/ 16 w 17"/>
                <a:gd name="T1" fmla="*/ 16 h 16"/>
                <a:gd name="T2" fmla="*/ 17 w 17"/>
                <a:gd name="T3" fmla="*/ 15 h 16"/>
                <a:gd name="T4" fmla="*/ 17 w 17"/>
                <a:gd name="T5" fmla="*/ 15 h 16"/>
                <a:gd name="T6" fmla="*/ 16 w 17"/>
                <a:gd name="T7" fmla="*/ 15 h 16"/>
                <a:gd name="T8" fmla="*/ 16 w 17"/>
                <a:gd name="T9" fmla="*/ 14 h 16"/>
                <a:gd name="T10" fmla="*/ 15 w 17"/>
                <a:gd name="T11" fmla="*/ 13 h 16"/>
                <a:gd name="T12" fmla="*/ 15 w 17"/>
                <a:gd name="T13" fmla="*/ 12 h 16"/>
                <a:gd name="T14" fmla="*/ 14 w 17"/>
                <a:gd name="T15" fmla="*/ 12 h 16"/>
                <a:gd name="T16" fmla="*/ 12 w 17"/>
                <a:gd name="T17" fmla="*/ 11 h 16"/>
                <a:gd name="T18" fmla="*/ 12 w 17"/>
                <a:gd name="T19" fmla="*/ 10 h 16"/>
                <a:gd name="T20" fmla="*/ 11 w 17"/>
                <a:gd name="T21" fmla="*/ 9 h 16"/>
                <a:gd name="T22" fmla="*/ 10 w 17"/>
                <a:gd name="T23" fmla="*/ 9 h 16"/>
                <a:gd name="T24" fmla="*/ 9 w 17"/>
                <a:gd name="T25" fmla="*/ 8 h 16"/>
                <a:gd name="T26" fmla="*/ 8 w 17"/>
                <a:gd name="T27" fmla="*/ 7 h 16"/>
                <a:gd name="T28" fmla="*/ 8 w 17"/>
                <a:gd name="T29" fmla="*/ 7 h 16"/>
                <a:gd name="T30" fmla="*/ 7 w 17"/>
                <a:gd name="T31" fmla="*/ 6 h 16"/>
                <a:gd name="T32" fmla="*/ 7 w 17"/>
                <a:gd name="T33" fmla="*/ 5 h 16"/>
                <a:gd name="T34" fmla="*/ 6 w 17"/>
                <a:gd name="T35" fmla="*/ 3 h 16"/>
                <a:gd name="T36" fmla="*/ 6 w 17"/>
                <a:gd name="T37" fmla="*/ 1 h 16"/>
                <a:gd name="T38" fmla="*/ 6 w 17"/>
                <a:gd name="T39" fmla="*/ 0 h 16"/>
                <a:gd name="T40" fmla="*/ 5 w 17"/>
                <a:gd name="T41" fmla="*/ 0 h 16"/>
                <a:gd name="T42" fmla="*/ 5 w 17"/>
                <a:gd name="T43" fmla="*/ 0 h 16"/>
                <a:gd name="T44" fmla="*/ 5 w 17"/>
                <a:gd name="T45" fmla="*/ 1 h 16"/>
                <a:gd name="T46" fmla="*/ 4 w 17"/>
                <a:gd name="T47" fmla="*/ 2 h 16"/>
                <a:gd name="T48" fmla="*/ 3 w 17"/>
                <a:gd name="T49" fmla="*/ 2 h 16"/>
                <a:gd name="T50" fmla="*/ 2 w 17"/>
                <a:gd name="T51" fmla="*/ 2 h 16"/>
                <a:gd name="T52" fmla="*/ 2 w 17"/>
                <a:gd name="T53" fmla="*/ 3 h 16"/>
                <a:gd name="T54" fmla="*/ 1 w 17"/>
                <a:gd name="T55" fmla="*/ 3 h 16"/>
                <a:gd name="T56" fmla="*/ 1 w 17"/>
                <a:gd name="T57" fmla="*/ 4 h 16"/>
                <a:gd name="T58" fmla="*/ 1 w 17"/>
                <a:gd name="T59" fmla="*/ 4 h 16"/>
                <a:gd name="T60" fmla="*/ 1 w 17"/>
                <a:gd name="T61" fmla="*/ 5 h 16"/>
                <a:gd name="T62" fmla="*/ 1 w 17"/>
                <a:gd name="T63" fmla="*/ 6 h 16"/>
                <a:gd name="T64" fmla="*/ 0 w 17"/>
                <a:gd name="T65" fmla="*/ 8 h 16"/>
                <a:gd name="T66" fmla="*/ 0 w 17"/>
                <a:gd name="T67" fmla="*/ 9 h 16"/>
                <a:gd name="T68" fmla="*/ 0 w 17"/>
                <a:gd name="T69" fmla="*/ 10 h 16"/>
                <a:gd name="T70" fmla="*/ 0 w 17"/>
                <a:gd name="T71" fmla="*/ 11 h 16"/>
                <a:gd name="T72" fmla="*/ 0 w 17"/>
                <a:gd name="T73" fmla="*/ 12 h 16"/>
                <a:gd name="T74" fmla="*/ 0 w 17"/>
                <a:gd name="T75" fmla="*/ 12 h 16"/>
                <a:gd name="T76" fmla="*/ 0 w 17"/>
                <a:gd name="T77" fmla="*/ 13 h 16"/>
                <a:gd name="T78" fmla="*/ 1 w 17"/>
                <a:gd name="T79" fmla="*/ 12 h 16"/>
                <a:gd name="T80" fmla="*/ 2 w 17"/>
                <a:gd name="T81" fmla="*/ 12 h 16"/>
                <a:gd name="T82" fmla="*/ 3 w 17"/>
                <a:gd name="T83" fmla="*/ 13 h 16"/>
                <a:gd name="T84" fmla="*/ 3 w 17"/>
                <a:gd name="T85" fmla="*/ 12 h 16"/>
                <a:gd name="T86" fmla="*/ 3 w 17"/>
                <a:gd name="T87" fmla="*/ 11 h 16"/>
                <a:gd name="T88" fmla="*/ 4 w 17"/>
                <a:gd name="T89" fmla="*/ 10 h 16"/>
                <a:gd name="T90" fmla="*/ 5 w 17"/>
                <a:gd name="T91" fmla="*/ 11 h 16"/>
                <a:gd name="T92" fmla="*/ 5 w 17"/>
                <a:gd name="T93" fmla="*/ 11 h 16"/>
                <a:gd name="T94" fmla="*/ 6 w 17"/>
                <a:gd name="T95" fmla="*/ 11 h 16"/>
                <a:gd name="T96" fmla="*/ 7 w 17"/>
                <a:gd name="T97" fmla="*/ 11 h 16"/>
                <a:gd name="T98" fmla="*/ 8 w 17"/>
                <a:gd name="T99" fmla="*/ 10 h 16"/>
                <a:gd name="T100" fmla="*/ 9 w 17"/>
                <a:gd name="T101" fmla="*/ 11 h 16"/>
                <a:gd name="T102" fmla="*/ 9 w 17"/>
                <a:gd name="T103" fmla="*/ 11 h 16"/>
                <a:gd name="T104" fmla="*/ 11 w 17"/>
                <a:gd name="T105" fmla="*/ 12 h 16"/>
                <a:gd name="T106" fmla="*/ 12 w 17"/>
                <a:gd name="T107" fmla="*/ 12 h 16"/>
                <a:gd name="T108" fmla="*/ 13 w 17"/>
                <a:gd name="T109" fmla="*/ 13 h 16"/>
                <a:gd name="T110" fmla="*/ 13 w 17"/>
                <a:gd name="T111" fmla="*/ 14 h 16"/>
                <a:gd name="T112" fmla="*/ 14 w 17"/>
                <a:gd name="T113" fmla="*/ 15 h 16"/>
                <a:gd name="T114" fmla="*/ 15 w 17"/>
                <a:gd name="T115" fmla="*/ 16 h 16"/>
                <a:gd name="T116" fmla="*/ 15 w 17"/>
                <a:gd name="T117" fmla="*/ 16 h 16"/>
                <a:gd name="T118" fmla="*/ 16 w 17"/>
                <a:gd name="T1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6">
                  <a:moveTo>
                    <a:pt x="16" y="16"/>
                  </a:moveTo>
                  <a:cubicBezTo>
                    <a:pt x="16" y="16"/>
                    <a:pt x="16" y="16"/>
                    <a:pt x="17" y="15"/>
                  </a:cubicBezTo>
                  <a:cubicBezTo>
                    <a:pt x="17" y="15"/>
                    <a:pt x="17" y="15"/>
                    <a:pt x="17" y="15"/>
                  </a:cubicBezTo>
                  <a:cubicBezTo>
                    <a:pt x="17" y="15"/>
                    <a:pt x="17" y="15"/>
                    <a:pt x="16" y="15"/>
                  </a:cubicBezTo>
                  <a:cubicBezTo>
                    <a:pt x="16" y="15"/>
                    <a:pt x="16" y="14"/>
                    <a:pt x="16" y="14"/>
                  </a:cubicBezTo>
                  <a:cubicBezTo>
                    <a:pt x="16" y="14"/>
                    <a:pt x="15" y="13"/>
                    <a:pt x="15" y="13"/>
                  </a:cubicBezTo>
                  <a:cubicBezTo>
                    <a:pt x="15" y="13"/>
                    <a:pt x="15" y="12"/>
                    <a:pt x="15" y="12"/>
                  </a:cubicBezTo>
                  <a:cubicBezTo>
                    <a:pt x="14" y="12"/>
                    <a:pt x="14" y="12"/>
                    <a:pt x="14" y="12"/>
                  </a:cubicBezTo>
                  <a:cubicBezTo>
                    <a:pt x="13" y="11"/>
                    <a:pt x="13" y="12"/>
                    <a:pt x="12" y="11"/>
                  </a:cubicBezTo>
                  <a:cubicBezTo>
                    <a:pt x="12" y="11"/>
                    <a:pt x="12" y="10"/>
                    <a:pt x="12" y="10"/>
                  </a:cubicBezTo>
                  <a:cubicBezTo>
                    <a:pt x="12" y="10"/>
                    <a:pt x="11" y="10"/>
                    <a:pt x="11" y="9"/>
                  </a:cubicBezTo>
                  <a:cubicBezTo>
                    <a:pt x="11" y="9"/>
                    <a:pt x="11" y="9"/>
                    <a:pt x="10" y="9"/>
                  </a:cubicBezTo>
                  <a:cubicBezTo>
                    <a:pt x="10" y="8"/>
                    <a:pt x="10" y="8"/>
                    <a:pt x="9" y="8"/>
                  </a:cubicBezTo>
                  <a:cubicBezTo>
                    <a:pt x="9" y="8"/>
                    <a:pt x="9" y="7"/>
                    <a:pt x="8" y="7"/>
                  </a:cubicBezTo>
                  <a:cubicBezTo>
                    <a:pt x="8" y="7"/>
                    <a:pt x="8" y="7"/>
                    <a:pt x="8" y="7"/>
                  </a:cubicBezTo>
                  <a:cubicBezTo>
                    <a:pt x="8" y="7"/>
                    <a:pt x="7" y="7"/>
                    <a:pt x="7" y="6"/>
                  </a:cubicBezTo>
                  <a:cubicBezTo>
                    <a:pt x="7" y="6"/>
                    <a:pt x="7" y="6"/>
                    <a:pt x="7" y="5"/>
                  </a:cubicBezTo>
                  <a:cubicBezTo>
                    <a:pt x="7" y="4"/>
                    <a:pt x="7" y="4"/>
                    <a:pt x="6" y="3"/>
                  </a:cubicBezTo>
                  <a:cubicBezTo>
                    <a:pt x="6" y="2"/>
                    <a:pt x="6" y="2"/>
                    <a:pt x="6" y="1"/>
                  </a:cubicBezTo>
                  <a:cubicBezTo>
                    <a:pt x="6" y="1"/>
                    <a:pt x="6" y="0"/>
                    <a:pt x="6" y="0"/>
                  </a:cubicBezTo>
                  <a:cubicBezTo>
                    <a:pt x="5" y="0"/>
                    <a:pt x="5" y="0"/>
                    <a:pt x="5" y="0"/>
                  </a:cubicBezTo>
                  <a:cubicBezTo>
                    <a:pt x="5" y="0"/>
                    <a:pt x="5" y="0"/>
                    <a:pt x="5" y="0"/>
                  </a:cubicBezTo>
                  <a:cubicBezTo>
                    <a:pt x="5" y="1"/>
                    <a:pt x="5" y="1"/>
                    <a:pt x="5" y="1"/>
                  </a:cubicBezTo>
                  <a:cubicBezTo>
                    <a:pt x="4" y="1"/>
                    <a:pt x="4" y="1"/>
                    <a:pt x="4" y="2"/>
                  </a:cubicBezTo>
                  <a:cubicBezTo>
                    <a:pt x="3" y="2"/>
                    <a:pt x="3" y="2"/>
                    <a:pt x="3" y="2"/>
                  </a:cubicBezTo>
                  <a:cubicBezTo>
                    <a:pt x="3" y="2"/>
                    <a:pt x="3" y="2"/>
                    <a:pt x="2" y="2"/>
                  </a:cubicBezTo>
                  <a:cubicBezTo>
                    <a:pt x="2" y="2"/>
                    <a:pt x="2" y="3"/>
                    <a:pt x="2" y="3"/>
                  </a:cubicBezTo>
                  <a:cubicBezTo>
                    <a:pt x="2" y="3"/>
                    <a:pt x="1" y="3"/>
                    <a:pt x="1" y="3"/>
                  </a:cubicBezTo>
                  <a:cubicBezTo>
                    <a:pt x="1" y="3"/>
                    <a:pt x="1" y="3"/>
                    <a:pt x="1" y="4"/>
                  </a:cubicBezTo>
                  <a:cubicBezTo>
                    <a:pt x="1" y="4"/>
                    <a:pt x="1" y="4"/>
                    <a:pt x="1" y="4"/>
                  </a:cubicBezTo>
                  <a:cubicBezTo>
                    <a:pt x="0" y="4"/>
                    <a:pt x="1" y="5"/>
                    <a:pt x="1" y="5"/>
                  </a:cubicBezTo>
                  <a:cubicBezTo>
                    <a:pt x="1" y="6"/>
                    <a:pt x="1" y="6"/>
                    <a:pt x="1" y="6"/>
                  </a:cubicBezTo>
                  <a:cubicBezTo>
                    <a:pt x="0" y="7"/>
                    <a:pt x="0" y="7"/>
                    <a:pt x="0" y="8"/>
                  </a:cubicBezTo>
                  <a:cubicBezTo>
                    <a:pt x="0" y="8"/>
                    <a:pt x="0" y="9"/>
                    <a:pt x="0" y="9"/>
                  </a:cubicBezTo>
                  <a:cubicBezTo>
                    <a:pt x="0" y="9"/>
                    <a:pt x="0" y="9"/>
                    <a:pt x="0" y="10"/>
                  </a:cubicBezTo>
                  <a:cubicBezTo>
                    <a:pt x="0" y="10"/>
                    <a:pt x="0" y="10"/>
                    <a:pt x="0" y="11"/>
                  </a:cubicBezTo>
                  <a:cubicBezTo>
                    <a:pt x="0" y="11"/>
                    <a:pt x="0" y="11"/>
                    <a:pt x="0" y="12"/>
                  </a:cubicBezTo>
                  <a:cubicBezTo>
                    <a:pt x="0" y="12"/>
                    <a:pt x="0" y="12"/>
                    <a:pt x="0" y="12"/>
                  </a:cubicBezTo>
                  <a:cubicBezTo>
                    <a:pt x="0" y="13"/>
                    <a:pt x="0" y="13"/>
                    <a:pt x="0" y="13"/>
                  </a:cubicBezTo>
                  <a:cubicBezTo>
                    <a:pt x="0" y="13"/>
                    <a:pt x="0" y="12"/>
                    <a:pt x="1" y="12"/>
                  </a:cubicBezTo>
                  <a:cubicBezTo>
                    <a:pt x="1" y="12"/>
                    <a:pt x="2" y="12"/>
                    <a:pt x="2" y="12"/>
                  </a:cubicBezTo>
                  <a:cubicBezTo>
                    <a:pt x="2" y="12"/>
                    <a:pt x="2" y="13"/>
                    <a:pt x="3" y="13"/>
                  </a:cubicBezTo>
                  <a:cubicBezTo>
                    <a:pt x="3" y="13"/>
                    <a:pt x="3" y="12"/>
                    <a:pt x="3" y="12"/>
                  </a:cubicBezTo>
                  <a:cubicBezTo>
                    <a:pt x="3" y="12"/>
                    <a:pt x="3" y="11"/>
                    <a:pt x="3" y="11"/>
                  </a:cubicBezTo>
                  <a:cubicBezTo>
                    <a:pt x="3" y="10"/>
                    <a:pt x="4" y="10"/>
                    <a:pt x="4" y="10"/>
                  </a:cubicBezTo>
                  <a:cubicBezTo>
                    <a:pt x="4" y="10"/>
                    <a:pt x="4" y="10"/>
                    <a:pt x="5" y="11"/>
                  </a:cubicBezTo>
                  <a:cubicBezTo>
                    <a:pt x="5" y="11"/>
                    <a:pt x="5" y="11"/>
                    <a:pt x="5" y="11"/>
                  </a:cubicBezTo>
                  <a:cubicBezTo>
                    <a:pt x="6" y="12"/>
                    <a:pt x="6" y="11"/>
                    <a:pt x="6" y="11"/>
                  </a:cubicBezTo>
                  <a:cubicBezTo>
                    <a:pt x="7" y="11"/>
                    <a:pt x="7" y="11"/>
                    <a:pt x="7" y="11"/>
                  </a:cubicBezTo>
                  <a:cubicBezTo>
                    <a:pt x="7" y="11"/>
                    <a:pt x="8" y="10"/>
                    <a:pt x="8" y="10"/>
                  </a:cubicBezTo>
                  <a:cubicBezTo>
                    <a:pt x="8" y="10"/>
                    <a:pt x="8" y="11"/>
                    <a:pt x="9" y="11"/>
                  </a:cubicBezTo>
                  <a:cubicBezTo>
                    <a:pt x="9" y="11"/>
                    <a:pt x="9" y="11"/>
                    <a:pt x="9" y="11"/>
                  </a:cubicBezTo>
                  <a:cubicBezTo>
                    <a:pt x="10" y="11"/>
                    <a:pt x="10" y="11"/>
                    <a:pt x="11" y="12"/>
                  </a:cubicBezTo>
                  <a:cubicBezTo>
                    <a:pt x="11" y="12"/>
                    <a:pt x="11" y="12"/>
                    <a:pt x="12" y="12"/>
                  </a:cubicBezTo>
                  <a:cubicBezTo>
                    <a:pt x="12" y="13"/>
                    <a:pt x="12" y="13"/>
                    <a:pt x="13" y="13"/>
                  </a:cubicBezTo>
                  <a:cubicBezTo>
                    <a:pt x="13" y="14"/>
                    <a:pt x="13" y="14"/>
                    <a:pt x="13" y="14"/>
                  </a:cubicBezTo>
                  <a:cubicBezTo>
                    <a:pt x="14" y="15"/>
                    <a:pt x="14" y="15"/>
                    <a:pt x="14" y="15"/>
                  </a:cubicBezTo>
                  <a:cubicBezTo>
                    <a:pt x="14" y="16"/>
                    <a:pt x="14" y="16"/>
                    <a:pt x="15" y="16"/>
                  </a:cubicBezTo>
                  <a:cubicBezTo>
                    <a:pt x="15" y="16"/>
                    <a:pt x="15" y="16"/>
                    <a:pt x="15" y="16"/>
                  </a:cubicBezTo>
                  <a:cubicBezTo>
                    <a:pt x="15" y="16"/>
                    <a:pt x="16" y="16"/>
                    <a:pt x="16" y="16"/>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66" name="Freeform 360"/>
            <p:cNvSpPr>
              <a:spLocks/>
            </p:cNvSpPr>
            <p:nvPr/>
          </p:nvSpPr>
          <p:spPr bwMode="auto">
            <a:xfrm>
              <a:off x="9084278" y="5905414"/>
              <a:ext cx="31582" cy="30749"/>
            </a:xfrm>
            <a:custGeom>
              <a:avLst/>
              <a:gdLst>
                <a:gd name="T0" fmla="*/ 1 w 2"/>
                <a:gd name="T1" fmla="*/ 0 h 2"/>
                <a:gd name="T2" fmla="*/ 0 w 2"/>
                <a:gd name="T3" fmla="*/ 1 h 2"/>
                <a:gd name="T4" fmla="*/ 0 w 2"/>
                <a:gd name="T5" fmla="*/ 2 h 2"/>
                <a:gd name="T6" fmla="*/ 1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1"/>
                    <a:pt x="0" y="1"/>
                  </a:cubicBezTo>
                  <a:cubicBezTo>
                    <a:pt x="0" y="1"/>
                    <a:pt x="0" y="2"/>
                    <a:pt x="0" y="2"/>
                  </a:cubicBezTo>
                  <a:cubicBezTo>
                    <a:pt x="0" y="2"/>
                    <a:pt x="1" y="2"/>
                    <a:pt x="1" y="2"/>
                  </a:cubicBezTo>
                  <a:cubicBezTo>
                    <a:pt x="1" y="2"/>
                    <a:pt x="1" y="2"/>
                    <a:pt x="2" y="1"/>
                  </a:cubicBezTo>
                  <a:cubicBezTo>
                    <a:pt x="2" y="1"/>
                    <a:pt x="2" y="1"/>
                    <a:pt x="1" y="0"/>
                  </a:cubicBezTo>
                  <a:cubicBezTo>
                    <a:pt x="1" y="0"/>
                    <a:pt x="1"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67" name="Freeform 361"/>
            <p:cNvSpPr>
              <a:spLocks/>
            </p:cNvSpPr>
            <p:nvPr/>
          </p:nvSpPr>
          <p:spPr bwMode="auto">
            <a:xfrm>
              <a:off x="7745733" y="5373241"/>
              <a:ext cx="31582" cy="33113"/>
            </a:xfrm>
            <a:custGeom>
              <a:avLst/>
              <a:gdLst>
                <a:gd name="T0" fmla="*/ 2 w 2"/>
                <a:gd name="T1" fmla="*/ 0 h 2"/>
                <a:gd name="T2" fmla="*/ 1 w 2"/>
                <a:gd name="T3" fmla="*/ 1 h 2"/>
                <a:gd name="T4" fmla="*/ 0 w 2"/>
                <a:gd name="T5" fmla="*/ 1 h 2"/>
                <a:gd name="T6" fmla="*/ 1 w 2"/>
                <a:gd name="T7" fmla="*/ 1 h 2"/>
                <a:gd name="T8" fmla="*/ 1 w 2"/>
                <a:gd name="T9" fmla="*/ 2 h 2"/>
                <a:gd name="T10" fmla="*/ 1 w 2"/>
                <a:gd name="T11" fmla="*/ 2 h 2"/>
                <a:gd name="T12" fmla="*/ 2 w 2"/>
                <a:gd name="T13" fmla="*/ 1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cubicBezTo>
                    <a:pt x="1" y="0"/>
                    <a:pt x="1" y="0"/>
                    <a:pt x="1" y="1"/>
                  </a:cubicBezTo>
                  <a:cubicBezTo>
                    <a:pt x="1" y="1"/>
                    <a:pt x="0" y="1"/>
                    <a:pt x="0" y="1"/>
                  </a:cubicBezTo>
                  <a:cubicBezTo>
                    <a:pt x="0" y="1"/>
                    <a:pt x="1" y="1"/>
                    <a:pt x="1" y="1"/>
                  </a:cubicBezTo>
                  <a:cubicBezTo>
                    <a:pt x="1" y="2"/>
                    <a:pt x="0" y="2"/>
                    <a:pt x="1" y="2"/>
                  </a:cubicBezTo>
                  <a:cubicBezTo>
                    <a:pt x="1" y="2"/>
                    <a:pt x="1" y="2"/>
                    <a:pt x="1" y="2"/>
                  </a:cubicBezTo>
                  <a:cubicBezTo>
                    <a:pt x="2" y="2"/>
                    <a:pt x="2" y="2"/>
                    <a:pt x="2" y="1"/>
                  </a:cubicBezTo>
                  <a:cubicBezTo>
                    <a:pt x="2" y="1"/>
                    <a:pt x="2" y="1"/>
                    <a:pt x="2"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68" name="Freeform 362"/>
            <p:cNvSpPr>
              <a:spLocks/>
            </p:cNvSpPr>
            <p:nvPr/>
          </p:nvSpPr>
          <p:spPr bwMode="auto">
            <a:xfrm>
              <a:off x="7745733" y="5325937"/>
              <a:ext cx="17006" cy="14191"/>
            </a:xfrm>
            <a:custGeom>
              <a:avLst/>
              <a:gdLst>
                <a:gd name="T0" fmla="*/ 1 w 1"/>
                <a:gd name="T1" fmla="*/ 1 h 1"/>
                <a:gd name="T2" fmla="*/ 0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0" y="0"/>
                  </a:cubicBezTo>
                  <a:cubicBezTo>
                    <a:pt x="0" y="0"/>
                    <a:pt x="0" y="0"/>
                    <a:pt x="0" y="0"/>
                  </a:cubicBezTo>
                  <a:cubicBezTo>
                    <a:pt x="0" y="0"/>
                    <a:pt x="0" y="1"/>
                    <a:pt x="0" y="1"/>
                  </a:cubicBezTo>
                  <a:cubicBezTo>
                    <a:pt x="0" y="1"/>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69" name="Oval 363"/>
            <p:cNvSpPr>
              <a:spLocks noChangeArrowheads="1"/>
            </p:cNvSpPr>
            <p:nvPr/>
          </p:nvSpPr>
          <p:spPr bwMode="auto">
            <a:xfrm>
              <a:off x="8785473" y="6243639"/>
              <a:ext cx="34010" cy="14191"/>
            </a:xfrm>
            <a:prstGeom prst="ellipse">
              <a:avLst/>
            </a:pr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70" name="Freeform 364"/>
            <p:cNvSpPr>
              <a:spLocks/>
            </p:cNvSpPr>
            <p:nvPr/>
          </p:nvSpPr>
          <p:spPr bwMode="auto">
            <a:xfrm>
              <a:off x="10502989" y="6662282"/>
              <a:ext cx="330385" cy="626782"/>
            </a:xfrm>
            <a:custGeom>
              <a:avLst/>
              <a:gdLst>
                <a:gd name="T0" fmla="*/ 19 w 20"/>
                <a:gd name="T1" fmla="*/ 7 h 39"/>
                <a:gd name="T2" fmla="*/ 19 w 20"/>
                <a:gd name="T3" fmla="*/ 3 h 39"/>
                <a:gd name="T4" fmla="*/ 18 w 20"/>
                <a:gd name="T5" fmla="*/ 0 h 39"/>
                <a:gd name="T6" fmla="*/ 16 w 20"/>
                <a:gd name="T7" fmla="*/ 0 h 39"/>
                <a:gd name="T8" fmla="*/ 16 w 20"/>
                <a:gd name="T9" fmla="*/ 2 h 39"/>
                <a:gd name="T10" fmla="*/ 15 w 20"/>
                <a:gd name="T11" fmla="*/ 4 h 39"/>
                <a:gd name="T12" fmla="*/ 13 w 20"/>
                <a:gd name="T13" fmla="*/ 5 h 39"/>
                <a:gd name="T14" fmla="*/ 13 w 20"/>
                <a:gd name="T15" fmla="*/ 7 h 39"/>
                <a:gd name="T16" fmla="*/ 11 w 20"/>
                <a:gd name="T17" fmla="*/ 7 h 39"/>
                <a:gd name="T18" fmla="*/ 10 w 20"/>
                <a:gd name="T19" fmla="*/ 8 h 39"/>
                <a:gd name="T20" fmla="*/ 8 w 20"/>
                <a:gd name="T21" fmla="*/ 10 h 39"/>
                <a:gd name="T22" fmla="*/ 6 w 20"/>
                <a:gd name="T23" fmla="*/ 11 h 39"/>
                <a:gd name="T24" fmla="*/ 5 w 20"/>
                <a:gd name="T25" fmla="*/ 12 h 39"/>
                <a:gd name="T26" fmla="*/ 4 w 20"/>
                <a:gd name="T27" fmla="*/ 13 h 39"/>
                <a:gd name="T28" fmla="*/ 2 w 20"/>
                <a:gd name="T29" fmla="*/ 16 h 39"/>
                <a:gd name="T30" fmla="*/ 3 w 20"/>
                <a:gd name="T31" fmla="*/ 19 h 39"/>
                <a:gd name="T32" fmla="*/ 4 w 20"/>
                <a:gd name="T33" fmla="*/ 21 h 39"/>
                <a:gd name="T34" fmla="*/ 3 w 20"/>
                <a:gd name="T35" fmla="*/ 24 h 39"/>
                <a:gd name="T36" fmla="*/ 1 w 20"/>
                <a:gd name="T37" fmla="*/ 26 h 39"/>
                <a:gd name="T38" fmla="*/ 0 w 20"/>
                <a:gd name="T39" fmla="*/ 30 h 39"/>
                <a:gd name="T40" fmla="*/ 1 w 20"/>
                <a:gd name="T41" fmla="*/ 33 h 39"/>
                <a:gd name="T42" fmla="*/ 1 w 20"/>
                <a:gd name="T43" fmla="*/ 35 h 39"/>
                <a:gd name="T44" fmla="*/ 3 w 20"/>
                <a:gd name="T45" fmla="*/ 38 h 39"/>
                <a:gd name="T46" fmla="*/ 5 w 20"/>
                <a:gd name="T47" fmla="*/ 39 h 39"/>
                <a:gd name="T48" fmla="*/ 9 w 20"/>
                <a:gd name="T49" fmla="*/ 37 h 39"/>
                <a:gd name="T50" fmla="*/ 10 w 20"/>
                <a:gd name="T51" fmla="*/ 34 h 39"/>
                <a:gd name="T52" fmla="*/ 12 w 20"/>
                <a:gd name="T53" fmla="*/ 31 h 39"/>
                <a:gd name="T54" fmla="*/ 12 w 20"/>
                <a:gd name="T55" fmla="*/ 28 h 39"/>
                <a:gd name="T56" fmla="*/ 13 w 20"/>
                <a:gd name="T57" fmla="*/ 25 h 39"/>
                <a:gd name="T58" fmla="*/ 14 w 20"/>
                <a:gd name="T59" fmla="*/ 23 h 39"/>
                <a:gd name="T60" fmla="*/ 15 w 20"/>
                <a:gd name="T61" fmla="*/ 20 h 39"/>
                <a:gd name="T62" fmla="*/ 16 w 20"/>
                <a:gd name="T63" fmla="*/ 18 h 39"/>
                <a:gd name="T64" fmla="*/ 17 w 20"/>
                <a:gd name="T65" fmla="*/ 15 h 39"/>
                <a:gd name="T66" fmla="*/ 18 w 20"/>
                <a:gd name="T67" fmla="*/ 12 h 39"/>
                <a:gd name="T68" fmla="*/ 18 w 20"/>
                <a:gd name="T69" fmla="*/ 11 h 39"/>
                <a:gd name="T70" fmla="*/ 19 w 20"/>
                <a:gd name="T7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39">
                  <a:moveTo>
                    <a:pt x="20" y="8"/>
                  </a:moveTo>
                  <a:cubicBezTo>
                    <a:pt x="20" y="7"/>
                    <a:pt x="19" y="7"/>
                    <a:pt x="19" y="7"/>
                  </a:cubicBezTo>
                  <a:cubicBezTo>
                    <a:pt x="19" y="6"/>
                    <a:pt x="19" y="5"/>
                    <a:pt x="19" y="4"/>
                  </a:cubicBezTo>
                  <a:cubicBezTo>
                    <a:pt x="19" y="4"/>
                    <a:pt x="19" y="4"/>
                    <a:pt x="19" y="3"/>
                  </a:cubicBezTo>
                  <a:cubicBezTo>
                    <a:pt x="19" y="2"/>
                    <a:pt x="19" y="2"/>
                    <a:pt x="18" y="2"/>
                  </a:cubicBezTo>
                  <a:cubicBezTo>
                    <a:pt x="18" y="1"/>
                    <a:pt x="18" y="0"/>
                    <a:pt x="18" y="0"/>
                  </a:cubicBezTo>
                  <a:cubicBezTo>
                    <a:pt x="17" y="0"/>
                    <a:pt x="17" y="0"/>
                    <a:pt x="17" y="0"/>
                  </a:cubicBezTo>
                  <a:cubicBezTo>
                    <a:pt x="16" y="0"/>
                    <a:pt x="16" y="0"/>
                    <a:pt x="16" y="0"/>
                  </a:cubicBezTo>
                  <a:cubicBezTo>
                    <a:pt x="16" y="1"/>
                    <a:pt x="15" y="1"/>
                    <a:pt x="16" y="1"/>
                  </a:cubicBezTo>
                  <a:cubicBezTo>
                    <a:pt x="16" y="2"/>
                    <a:pt x="16" y="2"/>
                    <a:pt x="16" y="2"/>
                  </a:cubicBezTo>
                  <a:cubicBezTo>
                    <a:pt x="16" y="2"/>
                    <a:pt x="16" y="3"/>
                    <a:pt x="16" y="3"/>
                  </a:cubicBezTo>
                  <a:cubicBezTo>
                    <a:pt x="15" y="3"/>
                    <a:pt x="15" y="4"/>
                    <a:pt x="15" y="4"/>
                  </a:cubicBezTo>
                  <a:cubicBezTo>
                    <a:pt x="14" y="4"/>
                    <a:pt x="14" y="4"/>
                    <a:pt x="14" y="4"/>
                  </a:cubicBezTo>
                  <a:cubicBezTo>
                    <a:pt x="13" y="4"/>
                    <a:pt x="14" y="5"/>
                    <a:pt x="13" y="5"/>
                  </a:cubicBezTo>
                  <a:cubicBezTo>
                    <a:pt x="13" y="6"/>
                    <a:pt x="13" y="6"/>
                    <a:pt x="13" y="6"/>
                  </a:cubicBezTo>
                  <a:cubicBezTo>
                    <a:pt x="13" y="7"/>
                    <a:pt x="13" y="7"/>
                    <a:pt x="13" y="7"/>
                  </a:cubicBezTo>
                  <a:cubicBezTo>
                    <a:pt x="12" y="7"/>
                    <a:pt x="12" y="7"/>
                    <a:pt x="12" y="7"/>
                  </a:cubicBezTo>
                  <a:cubicBezTo>
                    <a:pt x="12" y="7"/>
                    <a:pt x="12" y="7"/>
                    <a:pt x="11" y="7"/>
                  </a:cubicBezTo>
                  <a:cubicBezTo>
                    <a:pt x="11" y="7"/>
                    <a:pt x="11" y="8"/>
                    <a:pt x="11" y="8"/>
                  </a:cubicBezTo>
                  <a:cubicBezTo>
                    <a:pt x="10" y="8"/>
                    <a:pt x="10" y="8"/>
                    <a:pt x="10" y="8"/>
                  </a:cubicBezTo>
                  <a:cubicBezTo>
                    <a:pt x="10" y="8"/>
                    <a:pt x="10" y="9"/>
                    <a:pt x="10" y="9"/>
                  </a:cubicBezTo>
                  <a:cubicBezTo>
                    <a:pt x="10" y="10"/>
                    <a:pt x="9" y="10"/>
                    <a:pt x="8" y="10"/>
                  </a:cubicBezTo>
                  <a:cubicBezTo>
                    <a:pt x="8" y="10"/>
                    <a:pt x="8" y="10"/>
                    <a:pt x="7" y="10"/>
                  </a:cubicBezTo>
                  <a:cubicBezTo>
                    <a:pt x="7" y="10"/>
                    <a:pt x="7" y="11"/>
                    <a:pt x="6" y="11"/>
                  </a:cubicBezTo>
                  <a:cubicBezTo>
                    <a:pt x="6" y="11"/>
                    <a:pt x="6" y="11"/>
                    <a:pt x="6" y="11"/>
                  </a:cubicBezTo>
                  <a:cubicBezTo>
                    <a:pt x="5" y="11"/>
                    <a:pt x="5" y="12"/>
                    <a:pt x="5" y="12"/>
                  </a:cubicBezTo>
                  <a:cubicBezTo>
                    <a:pt x="4" y="12"/>
                    <a:pt x="4" y="12"/>
                    <a:pt x="4" y="12"/>
                  </a:cubicBezTo>
                  <a:cubicBezTo>
                    <a:pt x="4" y="12"/>
                    <a:pt x="4" y="13"/>
                    <a:pt x="4" y="13"/>
                  </a:cubicBezTo>
                  <a:cubicBezTo>
                    <a:pt x="4" y="14"/>
                    <a:pt x="3" y="14"/>
                    <a:pt x="3" y="14"/>
                  </a:cubicBezTo>
                  <a:cubicBezTo>
                    <a:pt x="3" y="15"/>
                    <a:pt x="2" y="15"/>
                    <a:pt x="2" y="16"/>
                  </a:cubicBezTo>
                  <a:cubicBezTo>
                    <a:pt x="2" y="17"/>
                    <a:pt x="2" y="17"/>
                    <a:pt x="2" y="18"/>
                  </a:cubicBezTo>
                  <a:cubicBezTo>
                    <a:pt x="2" y="18"/>
                    <a:pt x="3" y="18"/>
                    <a:pt x="3" y="19"/>
                  </a:cubicBezTo>
                  <a:cubicBezTo>
                    <a:pt x="3" y="19"/>
                    <a:pt x="3" y="20"/>
                    <a:pt x="3" y="20"/>
                  </a:cubicBezTo>
                  <a:cubicBezTo>
                    <a:pt x="3" y="21"/>
                    <a:pt x="4" y="21"/>
                    <a:pt x="4" y="21"/>
                  </a:cubicBezTo>
                  <a:cubicBezTo>
                    <a:pt x="4" y="22"/>
                    <a:pt x="4" y="22"/>
                    <a:pt x="3" y="23"/>
                  </a:cubicBezTo>
                  <a:cubicBezTo>
                    <a:pt x="3" y="23"/>
                    <a:pt x="3" y="23"/>
                    <a:pt x="3" y="24"/>
                  </a:cubicBezTo>
                  <a:cubicBezTo>
                    <a:pt x="2" y="25"/>
                    <a:pt x="2" y="25"/>
                    <a:pt x="2" y="26"/>
                  </a:cubicBezTo>
                  <a:cubicBezTo>
                    <a:pt x="2" y="26"/>
                    <a:pt x="2" y="26"/>
                    <a:pt x="1" y="26"/>
                  </a:cubicBezTo>
                  <a:cubicBezTo>
                    <a:pt x="1" y="27"/>
                    <a:pt x="0" y="27"/>
                    <a:pt x="0" y="28"/>
                  </a:cubicBezTo>
                  <a:cubicBezTo>
                    <a:pt x="0" y="29"/>
                    <a:pt x="0" y="29"/>
                    <a:pt x="0" y="30"/>
                  </a:cubicBezTo>
                  <a:cubicBezTo>
                    <a:pt x="0" y="31"/>
                    <a:pt x="0" y="31"/>
                    <a:pt x="0" y="31"/>
                  </a:cubicBezTo>
                  <a:cubicBezTo>
                    <a:pt x="1" y="32"/>
                    <a:pt x="1" y="32"/>
                    <a:pt x="1" y="33"/>
                  </a:cubicBezTo>
                  <a:cubicBezTo>
                    <a:pt x="1" y="33"/>
                    <a:pt x="1" y="33"/>
                    <a:pt x="1" y="33"/>
                  </a:cubicBezTo>
                  <a:cubicBezTo>
                    <a:pt x="1" y="34"/>
                    <a:pt x="1" y="35"/>
                    <a:pt x="1" y="35"/>
                  </a:cubicBezTo>
                  <a:cubicBezTo>
                    <a:pt x="2" y="36"/>
                    <a:pt x="2" y="36"/>
                    <a:pt x="2" y="37"/>
                  </a:cubicBezTo>
                  <a:cubicBezTo>
                    <a:pt x="2" y="37"/>
                    <a:pt x="2" y="37"/>
                    <a:pt x="3" y="38"/>
                  </a:cubicBezTo>
                  <a:cubicBezTo>
                    <a:pt x="3" y="38"/>
                    <a:pt x="3" y="38"/>
                    <a:pt x="4" y="39"/>
                  </a:cubicBezTo>
                  <a:cubicBezTo>
                    <a:pt x="4" y="39"/>
                    <a:pt x="5" y="39"/>
                    <a:pt x="5" y="39"/>
                  </a:cubicBezTo>
                  <a:cubicBezTo>
                    <a:pt x="6" y="39"/>
                    <a:pt x="6" y="38"/>
                    <a:pt x="7" y="38"/>
                  </a:cubicBezTo>
                  <a:cubicBezTo>
                    <a:pt x="8" y="38"/>
                    <a:pt x="8" y="37"/>
                    <a:pt x="9" y="37"/>
                  </a:cubicBezTo>
                  <a:cubicBezTo>
                    <a:pt x="9" y="36"/>
                    <a:pt x="10" y="36"/>
                    <a:pt x="10" y="36"/>
                  </a:cubicBezTo>
                  <a:cubicBezTo>
                    <a:pt x="10" y="36"/>
                    <a:pt x="10" y="35"/>
                    <a:pt x="10" y="34"/>
                  </a:cubicBezTo>
                  <a:cubicBezTo>
                    <a:pt x="11" y="33"/>
                    <a:pt x="10" y="33"/>
                    <a:pt x="11" y="32"/>
                  </a:cubicBezTo>
                  <a:cubicBezTo>
                    <a:pt x="11" y="31"/>
                    <a:pt x="11" y="31"/>
                    <a:pt x="12" y="31"/>
                  </a:cubicBezTo>
                  <a:cubicBezTo>
                    <a:pt x="12" y="30"/>
                    <a:pt x="12" y="30"/>
                    <a:pt x="12" y="30"/>
                  </a:cubicBezTo>
                  <a:cubicBezTo>
                    <a:pt x="12" y="29"/>
                    <a:pt x="12" y="28"/>
                    <a:pt x="12" y="28"/>
                  </a:cubicBezTo>
                  <a:cubicBezTo>
                    <a:pt x="13" y="27"/>
                    <a:pt x="13" y="27"/>
                    <a:pt x="13" y="26"/>
                  </a:cubicBezTo>
                  <a:cubicBezTo>
                    <a:pt x="13" y="26"/>
                    <a:pt x="13" y="25"/>
                    <a:pt x="13" y="25"/>
                  </a:cubicBezTo>
                  <a:cubicBezTo>
                    <a:pt x="13" y="24"/>
                    <a:pt x="14" y="24"/>
                    <a:pt x="14" y="23"/>
                  </a:cubicBezTo>
                  <a:cubicBezTo>
                    <a:pt x="14" y="23"/>
                    <a:pt x="14" y="23"/>
                    <a:pt x="14" y="23"/>
                  </a:cubicBezTo>
                  <a:cubicBezTo>
                    <a:pt x="15" y="22"/>
                    <a:pt x="15" y="22"/>
                    <a:pt x="15" y="21"/>
                  </a:cubicBezTo>
                  <a:cubicBezTo>
                    <a:pt x="15" y="21"/>
                    <a:pt x="15" y="21"/>
                    <a:pt x="15" y="20"/>
                  </a:cubicBezTo>
                  <a:cubicBezTo>
                    <a:pt x="15" y="20"/>
                    <a:pt x="16" y="20"/>
                    <a:pt x="16" y="19"/>
                  </a:cubicBezTo>
                  <a:cubicBezTo>
                    <a:pt x="16" y="19"/>
                    <a:pt x="16" y="19"/>
                    <a:pt x="16" y="18"/>
                  </a:cubicBezTo>
                  <a:cubicBezTo>
                    <a:pt x="16" y="18"/>
                    <a:pt x="16" y="17"/>
                    <a:pt x="16" y="17"/>
                  </a:cubicBezTo>
                  <a:cubicBezTo>
                    <a:pt x="16" y="16"/>
                    <a:pt x="17" y="15"/>
                    <a:pt x="17" y="15"/>
                  </a:cubicBezTo>
                  <a:cubicBezTo>
                    <a:pt x="17" y="14"/>
                    <a:pt x="17" y="14"/>
                    <a:pt x="17" y="13"/>
                  </a:cubicBezTo>
                  <a:cubicBezTo>
                    <a:pt x="18" y="13"/>
                    <a:pt x="18" y="13"/>
                    <a:pt x="18" y="12"/>
                  </a:cubicBezTo>
                  <a:cubicBezTo>
                    <a:pt x="18" y="12"/>
                    <a:pt x="18" y="12"/>
                    <a:pt x="18" y="11"/>
                  </a:cubicBezTo>
                  <a:cubicBezTo>
                    <a:pt x="18" y="11"/>
                    <a:pt x="18" y="11"/>
                    <a:pt x="18" y="11"/>
                  </a:cubicBezTo>
                  <a:cubicBezTo>
                    <a:pt x="18" y="10"/>
                    <a:pt x="19" y="11"/>
                    <a:pt x="19" y="11"/>
                  </a:cubicBezTo>
                  <a:cubicBezTo>
                    <a:pt x="20" y="11"/>
                    <a:pt x="19" y="10"/>
                    <a:pt x="19" y="10"/>
                  </a:cubicBezTo>
                  <a:cubicBezTo>
                    <a:pt x="20" y="9"/>
                    <a:pt x="20" y="9"/>
                    <a:pt x="20" y="8"/>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71" name="Freeform 365"/>
            <p:cNvSpPr>
              <a:spLocks/>
            </p:cNvSpPr>
            <p:nvPr/>
          </p:nvSpPr>
          <p:spPr bwMode="auto">
            <a:xfrm>
              <a:off x="10619596" y="4696790"/>
              <a:ext cx="82596" cy="63861"/>
            </a:xfrm>
            <a:custGeom>
              <a:avLst/>
              <a:gdLst>
                <a:gd name="T0" fmla="*/ 2 w 5"/>
                <a:gd name="T1" fmla="*/ 4 h 4"/>
                <a:gd name="T2" fmla="*/ 3 w 5"/>
                <a:gd name="T3" fmla="*/ 4 h 4"/>
                <a:gd name="T4" fmla="*/ 4 w 5"/>
                <a:gd name="T5" fmla="*/ 4 h 4"/>
                <a:gd name="T6" fmla="*/ 5 w 5"/>
                <a:gd name="T7" fmla="*/ 4 h 4"/>
                <a:gd name="T8" fmla="*/ 5 w 5"/>
                <a:gd name="T9" fmla="*/ 4 h 4"/>
                <a:gd name="T10" fmla="*/ 5 w 5"/>
                <a:gd name="T11" fmla="*/ 3 h 4"/>
                <a:gd name="T12" fmla="*/ 4 w 5"/>
                <a:gd name="T13" fmla="*/ 3 h 4"/>
                <a:gd name="T14" fmla="*/ 3 w 5"/>
                <a:gd name="T15" fmla="*/ 2 h 4"/>
                <a:gd name="T16" fmla="*/ 3 w 5"/>
                <a:gd name="T17" fmla="*/ 2 h 4"/>
                <a:gd name="T18" fmla="*/ 4 w 5"/>
                <a:gd name="T19" fmla="*/ 1 h 4"/>
                <a:gd name="T20" fmla="*/ 4 w 5"/>
                <a:gd name="T21" fmla="*/ 1 h 4"/>
                <a:gd name="T22" fmla="*/ 3 w 5"/>
                <a:gd name="T23" fmla="*/ 0 h 4"/>
                <a:gd name="T24" fmla="*/ 2 w 5"/>
                <a:gd name="T25" fmla="*/ 0 h 4"/>
                <a:gd name="T26" fmla="*/ 2 w 5"/>
                <a:gd name="T27" fmla="*/ 0 h 4"/>
                <a:gd name="T28" fmla="*/ 2 w 5"/>
                <a:gd name="T29" fmla="*/ 1 h 4"/>
                <a:gd name="T30" fmla="*/ 1 w 5"/>
                <a:gd name="T31" fmla="*/ 1 h 4"/>
                <a:gd name="T32" fmla="*/ 0 w 5"/>
                <a:gd name="T33" fmla="*/ 2 h 4"/>
                <a:gd name="T34" fmla="*/ 0 w 5"/>
                <a:gd name="T35" fmla="*/ 2 h 4"/>
                <a:gd name="T36" fmla="*/ 1 w 5"/>
                <a:gd name="T37" fmla="*/ 3 h 4"/>
                <a:gd name="T38" fmla="*/ 2 w 5"/>
                <a:gd name="T39" fmla="*/ 3 h 4"/>
                <a:gd name="T40" fmla="*/ 2 w 5"/>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2" y="4"/>
                  </a:moveTo>
                  <a:cubicBezTo>
                    <a:pt x="3" y="4"/>
                    <a:pt x="3" y="4"/>
                    <a:pt x="3" y="4"/>
                  </a:cubicBezTo>
                  <a:cubicBezTo>
                    <a:pt x="3" y="4"/>
                    <a:pt x="4" y="4"/>
                    <a:pt x="4" y="4"/>
                  </a:cubicBezTo>
                  <a:cubicBezTo>
                    <a:pt x="4" y="4"/>
                    <a:pt x="4" y="4"/>
                    <a:pt x="5" y="4"/>
                  </a:cubicBezTo>
                  <a:cubicBezTo>
                    <a:pt x="5" y="4"/>
                    <a:pt x="5" y="4"/>
                    <a:pt x="5" y="4"/>
                  </a:cubicBezTo>
                  <a:cubicBezTo>
                    <a:pt x="5" y="3"/>
                    <a:pt x="5" y="3"/>
                    <a:pt x="5" y="3"/>
                  </a:cubicBezTo>
                  <a:cubicBezTo>
                    <a:pt x="5" y="3"/>
                    <a:pt x="5" y="3"/>
                    <a:pt x="4" y="3"/>
                  </a:cubicBezTo>
                  <a:cubicBezTo>
                    <a:pt x="4" y="2"/>
                    <a:pt x="4" y="3"/>
                    <a:pt x="3" y="2"/>
                  </a:cubicBezTo>
                  <a:cubicBezTo>
                    <a:pt x="3" y="2"/>
                    <a:pt x="3" y="2"/>
                    <a:pt x="3" y="2"/>
                  </a:cubicBezTo>
                  <a:cubicBezTo>
                    <a:pt x="4" y="1"/>
                    <a:pt x="4" y="1"/>
                    <a:pt x="4" y="1"/>
                  </a:cubicBezTo>
                  <a:cubicBezTo>
                    <a:pt x="4" y="1"/>
                    <a:pt x="4" y="1"/>
                    <a:pt x="4" y="1"/>
                  </a:cubicBezTo>
                  <a:cubicBezTo>
                    <a:pt x="4" y="1"/>
                    <a:pt x="3" y="1"/>
                    <a:pt x="3" y="0"/>
                  </a:cubicBezTo>
                  <a:cubicBezTo>
                    <a:pt x="3" y="0"/>
                    <a:pt x="3" y="0"/>
                    <a:pt x="2" y="0"/>
                  </a:cubicBezTo>
                  <a:cubicBezTo>
                    <a:pt x="2" y="0"/>
                    <a:pt x="2" y="0"/>
                    <a:pt x="2" y="0"/>
                  </a:cubicBezTo>
                  <a:cubicBezTo>
                    <a:pt x="1" y="1"/>
                    <a:pt x="2" y="1"/>
                    <a:pt x="2" y="1"/>
                  </a:cubicBezTo>
                  <a:cubicBezTo>
                    <a:pt x="2" y="1"/>
                    <a:pt x="1" y="1"/>
                    <a:pt x="1" y="1"/>
                  </a:cubicBezTo>
                  <a:cubicBezTo>
                    <a:pt x="1" y="1"/>
                    <a:pt x="0" y="1"/>
                    <a:pt x="0" y="2"/>
                  </a:cubicBezTo>
                  <a:cubicBezTo>
                    <a:pt x="0" y="2"/>
                    <a:pt x="0" y="2"/>
                    <a:pt x="0" y="2"/>
                  </a:cubicBezTo>
                  <a:cubicBezTo>
                    <a:pt x="1" y="3"/>
                    <a:pt x="1" y="3"/>
                    <a:pt x="1" y="3"/>
                  </a:cubicBezTo>
                  <a:cubicBezTo>
                    <a:pt x="1" y="3"/>
                    <a:pt x="2" y="2"/>
                    <a:pt x="2" y="3"/>
                  </a:cubicBezTo>
                  <a:cubicBezTo>
                    <a:pt x="2" y="3"/>
                    <a:pt x="2" y="3"/>
                    <a:pt x="2" y="4"/>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72" name="Freeform 366"/>
            <p:cNvSpPr>
              <a:spLocks/>
            </p:cNvSpPr>
            <p:nvPr/>
          </p:nvSpPr>
          <p:spPr bwMode="auto">
            <a:xfrm>
              <a:off x="7993521" y="3069524"/>
              <a:ext cx="330385" cy="130087"/>
            </a:xfrm>
            <a:custGeom>
              <a:avLst/>
              <a:gdLst>
                <a:gd name="T0" fmla="*/ 20 w 20"/>
                <a:gd name="T1" fmla="*/ 2 h 8"/>
                <a:gd name="T2" fmla="*/ 19 w 20"/>
                <a:gd name="T3" fmla="*/ 2 h 8"/>
                <a:gd name="T4" fmla="*/ 18 w 20"/>
                <a:gd name="T5" fmla="*/ 1 h 8"/>
                <a:gd name="T6" fmla="*/ 18 w 20"/>
                <a:gd name="T7" fmla="*/ 1 h 8"/>
                <a:gd name="T8" fmla="*/ 16 w 20"/>
                <a:gd name="T9" fmla="*/ 1 h 8"/>
                <a:gd name="T10" fmla="*/ 16 w 20"/>
                <a:gd name="T11" fmla="*/ 0 h 8"/>
                <a:gd name="T12" fmla="*/ 15 w 20"/>
                <a:gd name="T13" fmla="*/ 0 h 8"/>
                <a:gd name="T14" fmla="*/ 15 w 20"/>
                <a:gd name="T15" fmla="*/ 1 h 8"/>
                <a:gd name="T16" fmla="*/ 14 w 20"/>
                <a:gd name="T17" fmla="*/ 1 h 8"/>
                <a:gd name="T18" fmla="*/ 13 w 20"/>
                <a:gd name="T19" fmla="*/ 1 h 8"/>
                <a:gd name="T20" fmla="*/ 12 w 20"/>
                <a:gd name="T21" fmla="*/ 1 h 8"/>
                <a:gd name="T22" fmla="*/ 11 w 20"/>
                <a:gd name="T23" fmla="*/ 1 h 8"/>
                <a:gd name="T24" fmla="*/ 10 w 20"/>
                <a:gd name="T25" fmla="*/ 1 h 8"/>
                <a:gd name="T26" fmla="*/ 9 w 20"/>
                <a:gd name="T27" fmla="*/ 1 h 8"/>
                <a:gd name="T28" fmla="*/ 9 w 20"/>
                <a:gd name="T29" fmla="*/ 2 h 8"/>
                <a:gd name="T30" fmla="*/ 9 w 20"/>
                <a:gd name="T31" fmla="*/ 2 h 8"/>
                <a:gd name="T32" fmla="*/ 8 w 20"/>
                <a:gd name="T33" fmla="*/ 2 h 8"/>
                <a:gd name="T34" fmla="*/ 7 w 20"/>
                <a:gd name="T35" fmla="*/ 1 h 8"/>
                <a:gd name="T36" fmla="*/ 7 w 20"/>
                <a:gd name="T37" fmla="*/ 1 h 8"/>
                <a:gd name="T38" fmla="*/ 7 w 20"/>
                <a:gd name="T39" fmla="*/ 2 h 8"/>
                <a:gd name="T40" fmla="*/ 6 w 20"/>
                <a:gd name="T41" fmla="*/ 3 h 8"/>
                <a:gd name="T42" fmla="*/ 6 w 20"/>
                <a:gd name="T43" fmla="*/ 3 h 8"/>
                <a:gd name="T44" fmla="*/ 5 w 20"/>
                <a:gd name="T45" fmla="*/ 2 h 8"/>
                <a:gd name="T46" fmla="*/ 5 w 20"/>
                <a:gd name="T47" fmla="*/ 1 h 8"/>
                <a:gd name="T48" fmla="*/ 4 w 20"/>
                <a:gd name="T49" fmla="*/ 1 h 8"/>
                <a:gd name="T50" fmla="*/ 3 w 20"/>
                <a:gd name="T51" fmla="*/ 1 h 8"/>
                <a:gd name="T52" fmla="*/ 3 w 20"/>
                <a:gd name="T53" fmla="*/ 1 h 8"/>
                <a:gd name="T54" fmla="*/ 2 w 20"/>
                <a:gd name="T55" fmla="*/ 1 h 8"/>
                <a:gd name="T56" fmla="*/ 2 w 20"/>
                <a:gd name="T57" fmla="*/ 1 h 8"/>
                <a:gd name="T58" fmla="*/ 1 w 20"/>
                <a:gd name="T59" fmla="*/ 2 h 8"/>
                <a:gd name="T60" fmla="*/ 0 w 20"/>
                <a:gd name="T61" fmla="*/ 3 h 8"/>
                <a:gd name="T62" fmla="*/ 0 w 20"/>
                <a:gd name="T63" fmla="*/ 3 h 8"/>
                <a:gd name="T64" fmla="*/ 2 w 20"/>
                <a:gd name="T65" fmla="*/ 3 h 8"/>
                <a:gd name="T66" fmla="*/ 3 w 20"/>
                <a:gd name="T67" fmla="*/ 2 h 8"/>
                <a:gd name="T68" fmla="*/ 4 w 20"/>
                <a:gd name="T69" fmla="*/ 3 h 8"/>
                <a:gd name="T70" fmla="*/ 4 w 20"/>
                <a:gd name="T71" fmla="*/ 3 h 8"/>
                <a:gd name="T72" fmla="*/ 3 w 20"/>
                <a:gd name="T73" fmla="*/ 4 h 8"/>
                <a:gd name="T74" fmla="*/ 2 w 20"/>
                <a:gd name="T75" fmla="*/ 4 h 8"/>
                <a:gd name="T76" fmla="*/ 0 w 20"/>
                <a:gd name="T77" fmla="*/ 4 h 8"/>
                <a:gd name="T78" fmla="*/ 0 w 20"/>
                <a:gd name="T79" fmla="*/ 5 h 8"/>
                <a:gd name="T80" fmla="*/ 1 w 20"/>
                <a:gd name="T81" fmla="*/ 5 h 8"/>
                <a:gd name="T82" fmla="*/ 2 w 20"/>
                <a:gd name="T83" fmla="*/ 6 h 8"/>
                <a:gd name="T84" fmla="*/ 3 w 20"/>
                <a:gd name="T85" fmla="*/ 7 h 8"/>
                <a:gd name="T86" fmla="*/ 4 w 20"/>
                <a:gd name="T87" fmla="*/ 7 h 8"/>
                <a:gd name="T88" fmla="*/ 6 w 20"/>
                <a:gd name="T89" fmla="*/ 7 h 8"/>
                <a:gd name="T90" fmla="*/ 8 w 20"/>
                <a:gd name="T91" fmla="*/ 8 h 8"/>
                <a:gd name="T92" fmla="*/ 9 w 20"/>
                <a:gd name="T93" fmla="*/ 7 h 8"/>
                <a:gd name="T94" fmla="*/ 12 w 20"/>
                <a:gd name="T95" fmla="*/ 7 h 8"/>
                <a:gd name="T96" fmla="*/ 15 w 20"/>
                <a:gd name="T97" fmla="*/ 7 h 8"/>
                <a:gd name="T98" fmla="*/ 15 w 20"/>
                <a:gd name="T99" fmla="*/ 7 h 8"/>
                <a:gd name="T100" fmla="*/ 16 w 20"/>
                <a:gd name="T101" fmla="*/ 7 h 8"/>
                <a:gd name="T102" fmla="*/ 17 w 20"/>
                <a:gd name="T103" fmla="*/ 7 h 8"/>
                <a:gd name="T104" fmla="*/ 18 w 20"/>
                <a:gd name="T105" fmla="*/ 6 h 8"/>
                <a:gd name="T106" fmla="*/ 18 w 20"/>
                <a:gd name="T107" fmla="*/ 5 h 8"/>
                <a:gd name="T108" fmla="*/ 19 w 20"/>
                <a:gd name="T109" fmla="*/ 4 h 8"/>
                <a:gd name="T110" fmla="*/ 20 w 20"/>
                <a:gd name="T111" fmla="*/ 4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20" y="2"/>
                  </a:moveTo>
                  <a:cubicBezTo>
                    <a:pt x="19" y="2"/>
                    <a:pt x="19" y="3"/>
                    <a:pt x="19" y="2"/>
                  </a:cubicBezTo>
                  <a:cubicBezTo>
                    <a:pt x="18" y="2"/>
                    <a:pt x="19" y="2"/>
                    <a:pt x="18" y="1"/>
                  </a:cubicBezTo>
                  <a:cubicBezTo>
                    <a:pt x="18" y="1"/>
                    <a:pt x="18" y="1"/>
                    <a:pt x="18" y="1"/>
                  </a:cubicBezTo>
                  <a:cubicBezTo>
                    <a:pt x="17" y="1"/>
                    <a:pt x="17" y="1"/>
                    <a:pt x="16" y="1"/>
                  </a:cubicBezTo>
                  <a:cubicBezTo>
                    <a:pt x="16" y="1"/>
                    <a:pt x="16" y="0"/>
                    <a:pt x="16" y="0"/>
                  </a:cubicBezTo>
                  <a:cubicBezTo>
                    <a:pt x="16" y="0"/>
                    <a:pt x="15" y="0"/>
                    <a:pt x="15" y="0"/>
                  </a:cubicBezTo>
                  <a:cubicBezTo>
                    <a:pt x="15" y="0"/>
                    <a:pt x="15" y="1"/>
                    <a:pt x="15" y="1"/>
                  </a:cubicBezTo>
                  <a:cubicBezTo>
                    <a:pt x="15" y="1"/>
                    <a:pt x="14" y="1"/>
                    <a:pt x="14" y="1"/>
                  </a:cubicBezTo>
                  <a:cubicBezTo>
                    <a:pt x="13" y="1"/>
                    <a:pt x="13" y="1"/>
                    <a:pt x="13" y="1"/>
                  </a:cubicBezTo>
                  <a:cubicBezTo>
                    <a:pt x="13" y="1"/>
                    <a:pt x="13" y="1"/>
                    <a:pt x="12" y="1"/>
                  </a:cubicBezTo>
                  <a:cubicBezTo>
                    <a:pt x="12" y="1"/>
                    <a:pt x="12" y="1"/>
                    <a:pt x="11" y="1"/>
                  </a:cubicBezTo>
                  <a:cubicBezTo>
                    <a:pt x="11" y="1"/>
                    <a:pt x="11" y="1"/>
                    <a:pt x="10" y="1"/>
                  </a:cubicBezTo>
                  <a:cubicBezTo>
                    <a:pt x="10" y="1"/>
                    <a:pt x="10" y="1"/>
                    <a:pt x="9" y="1"/>
                  </a:cubicBezTo>
                  <a:cubicBezTo>
                    <a:pt x="9" y="1"/>
                    <a:pt x="10" y="1"/>
                    <a:pt x="9" y="2"/>
                  </a:cubicBezTo>
                  <a:cubicBezTo>
                    <a:pt x="9" y="2"/>
                    <a:pt x="9" y="2"/>
                    <a:pt x="9" y="2"/>
                  </a:cubicBezTo>
                  <a:cubicBezTo>
                    <a:pt x="9" y="2"/>
                    <a:pt x="9" y="2"/>
                    <a:pt x="8" y="2"/>
                  </a:cubicBezTo>
                  <a:cubicBezTo>
                    <a:pt x="8" y="1"/>
                    <a:pt x="8" y="1"/>
                    <a:pt x="7" y="1"/>
                  </a:cubicBezTo>
                  <a:cubicBezTo>
                    <a:pt x="7" y="1"/>
                    <a:pt x="7" y="1"/>
                    <a:pt x="7" y="1"/>
                  </a:cubicBezTo>
                  <a:cubicBezTo>
                    <a:pt x="7" y="1"/>
                    <a:pt x="7" y="2"/>
                    <a:pt x="7" y="2"/>
                  </a:cubicBezTo>
                  <a:cubicBezTo>
                    <a:pt x="7" y="3"/>
                    <a:pt x="6" y="2"/>
                    <a:pt x="6" y="3"/>
                  </a:cubicBezTo>
                  <a:cubicBezTo>
                    <a:pt x="6" y="3"/>
                    <a:pt x="6" y="3"/>
                    <a:pt x="6" y="3"/>
                  </a:cubicBezTo>
                  <a:cubicBezTo>
                    <a:pt x="5" y="3"/>
                    <a:pt x="6" y="2"/>
                    <a:pt x="5" y="2"/>
                  </a:cubicBezTo>
                  <a:cubicBezTo>
                    <a:pt x="5" y="2"/>
                    <a:pt x="5" y="1"/>
                    <a:pt x="5" y="1"/>
                  </a:cubicBezTo>
                  <a:cubicBezTo>
                    <a:pt x="5" y="1"/>
                    <a:pt x="4" y="1"/>
                    <a:pt x="4" y="1"/>
                  </a:cubicBezTo>
                  <a:cubicBezTo>
                    <a:pt x="4" y="1"/>
                    <a:pt x="4" y="1"/>
                    <a:pt x="3" y="1"/>
                  </a:cubicBezTo>
                  <a:cubicBezTo>
                    <a:pt x="3" y="1"/>
                    <a:pt x="3" y="1"/>
                    <a:pt x="3" y="1"/>
                  </a:cubicBezTo>
                  <a:cubicBezTo>
                    <a:pt x="3" y="1"/>
                    <a:pt x="2" y="1"/>
                    <a:pt x="2" y="1"/>
                  </a:cubicBezTo>
                  <a:cubicBezTo>
                    <a:pt x="2" y="1"/>
                    <a:pt x="2" y="1"/>
                    <a:pt x="2" y="1"/>
                  </a:cubicBezTo>
                  <a:cubicBezTo>
                    <a:pt x="1" y="1"/>
                    <a:pt x="1" y="2"/>
                    <a:pt x="1" y="2"/>
                  </a:cubicBezTo>
                  <a:cubicBezTo>
                    <a:pt x="0" y="2"/>
                    <a:pt x="0" y="2"/>
                    <a:pt x="0" y="3"/>
                  </a:cubicBezTo>
                  <a:cubicBezTo>
                    <a:pt x="0" y="3"/>
                    <a:pt x="0" y="3"/>
                    <a:pt x="0" y="3"/>
                  </a:cubicBezTo>
                  <a:cubicBezTo>
                    <a:pt x="1" y="3"/>
                    <a:pt x="1" y="3"/>
                    <a:pt x="2" y="3"/>
                  </a:cubicBezTo>
                  <a:cubicBezTo>
                    <a:pt x="2" y="2"/>
                    <a:pt x="2" y="2"/>
                    <a:pt x="3" y="2"/>
                  </a:cubicBezTo>
                  <a:cubicBezTo>
                    <a:pt x="3" y="2"/>
                    <a:pt x="3" y="2"/>
                    <a:pt x="4" y="3"/>
                  </a:cubicBezTo>
                  <a:cubicBezTo>
                    <a:pt x="4" y="3"/>
                    <a:pt x="4" y="3"/>
                    <a:pt x="4" y="3"/>
                  </a:cubicBezTo>
                  <a:cubicBezTo>
                    <a:pt x="4" y="4"/>
                    <a:pt x="3" y="4"/>
                    <a:pt x="3" y="4"/>
                  </a:cubicBezTo>
                  <a:cubicBezTo>
                    <a:pt x="3" y="4"/>
                    <a:pt x="2" y="4"/>
                    <a:pt x="2" y="4"/>
                  </a:cubicBezTo>
                  <a:cubicBezTo>
                    <a:pt x="1" y="4"/>
                    <a:pt x="1" y="3"/>
                    <a:pt x="0" y="4"/>
                  </a:cubicBezTo>
                  <a:cubicBezTo>
                    <a:pt x="0" y="4"/>
                    <a:pt x="0" y="4"/>
                    <a:pt x="0" y="5"/>
                  </a:cubicBezTo>
                  <a:cubicBezTo>
                    <a:pt x="1" y="5"/>
                    <a:pt x="1" y="5"/>
                    <a:pt x="1" y="5"/>
                  </a:cubicBezTo>
                  <a:cubicBezTo>
                    <a:pt x="2" y="5"/>
                    <a:pt x="2" y="5"/>
                    <a:pt x="2" y="6"/>
                  </a:cubicBezTo>
                  <a:cubicBezTo>
                    <a:pt x="3" y="6"/>
                    <a:pt x="2" y="7"/>
                    <a:pt x="3" y="7"/>
                  </a:cubicBezTo>
                  <a:cubicBezTo>
                    <a:pt x="3" y="8"/>
                    <a:pt x="3" y="7"/>
                    <a:pt x="4" y="7"/>
                  </a:cubicBezTo>
                  <a:cubicBezTo>
                    <a:pt x="5" y="8"/>
                    <a:pt x="5" y="7"/>
                    <a:pt x="6" y="7"/>
                  </a:cubicBezTo>
                  <a:cubicBezTo>
                    <a:pt x="6" y="7"/>
                    <a:pt x="7" y="8"/>
                    <a:pt x="8" y="8"/>
                  </a:cubicBezTo>
                  <a:cubicBezTo>
                    <a:pt x="8" y="8"/>
                    <a:pt x="8" y="7"/>
                    <a:pt x="9" y="7"/>
                  </a:cubicBezTo>
                  <a:cubicBezTo>
                    <a:pt x="10" y="7"/>
                    <a:pt x="11" y="7"/>
                    <a:pt x="12" y="7"/>
                  </a:cubicBezTo>
                  <a:cubicBezTo>
                    <a:pt x="13" y="7"/>
                    <a:pt x="13" y="7"/>
                    <a:pt x="15" y="7"/>
                  </a:cubicBezTo>
                  <a:cubicBezTo>
                    <a:pt x="15" y="7"/>
                    <a:pt x="15" y="7"/>
                    <a:pt x="15" y="7"/>
                  </a:cubicBezTo>
                  <a:cubicBezTo>
                    <a:pt x="16" y="7"/>
                    <a:pt x="16" y="7"/>
                    <a:pt x="16" y="7"/>
                  </a:cubicBezTo>
                  <a:cubicBezTo>
                    <a:pt x="17" y="7"/>
                    <a:pt x="17" y="7"/>
                    <a:pt x="17" y="7"/>
                  </a:cubicBezTo>
                  <a:cubicBezTo>
                    <a:pt x="18" y="7"/>
                    <a:pt x="18" y="7"/>
                    <a:pt x="18" y="6"/>
                  </a:cubicBezTo>
                  <a:cubicBezTo>
                    <a:pt x="18" y="6"/>
                    <a:pt x="18" y="6"/>
                    <a:pt x="18" y="5"/>
                  </a:cubicBezTo>
                  <a:cubicBezTo>
                    <a:pt x="18" y="5"/>
                    <a:pt x="19" y="4"/>
                    <a:pt x="19" y="4"/>
                  </a:cubicBezTo>
                  <a:cubicBezTo>
                    <a:pt x="19" y="4"/>
                    <a:pt x="20" y="4"/>
                    <a:pt x="20" y="4"/>
                  </a:cubicBezTo>
                  <a:cubicBezTo>
                    <a:pt x="20" y="3"/>
                    <a:pt x="20" y="3"/>
                    <a:pt x="20"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73" name="Freeform 367"/>
            <p:cNvSpPr>
              <a:spLocks/>
            </p:cNvSpPr>
            <p:nvPr/>
          </p:nvSpPr>
          <p:spPr bwMode="auto">
            <a:xfrm>
              <a:off x="8506104" y="3230359"/>
              <a:ext cx="31582" cy="33113"/>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1" y="1"/>
                    <a:pt x="1" y="1"/>
                  </a:cubicBezTo>
                  <a:cubicBezTo>
                    <a:pt x="1" y="1"/>
                    <a:pt x="1" y="0"/>
                    <a:pt x="0" y="1"/>
                  </a:cubicBezTo>
                  <a:cubicBezTo>
                    <a:pt x="0" y="1"/>
                    <a:pt x="1" y="1"/>
                    <a:pt x="1" y="1"/>
                  </a:cubicBezTo>
                  <a:cubicBezTo>
                    <a:pt x="1" y="1"/>
                    <a:pt x="1" y="2"/>
                    <a:pt x="1" y="2"/>
                  </a:cubicBezTo>
                  <a:cubicBezTo>
                    <a:pt x="1" y="2"/>
                    <a:pt x="1" y="2"/>
                    <a:pt x="2" y="2"/>
                  </a:cubicBezTo>
                  <a:cubicBezTo>
                    <a:pt x="2" y="2"/>
                    <a:pt x="2" y="1"/>
                    <a:pt x="2" y="1"/>
                  </a:cubicBezTo>
                  <a:cubicBezTo>
                    <a:pt x="2" y="1"/>
                    <a:pt x="2" y="1"/>
                    <a:pt x="2"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74" name="Freeform 368"/>
            <p:cNvSpPr>
              <a:spLocks/>
            </p:cNvSpPr>
            <p:nvPr/>
          </p:nvSpPr>
          <p:spPr bwMode="auto">
            <a:xfrm>
              <a:off x="9264046" y="39706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75" name="Freeform 369"/>
            <p:cNvSpPr>
              <a:spLocks/>
            </p:cNvSpPr>
            <p:nvPr/>
          </p:nvSpPr>
          <p:spPr bwMode="auto">
            <a:xfrm>
              <a:off x="9249470" y="3923367"/>
              <a:ext cx="131182" cy="47304"/>
            </a:xfrm>
            <a:custGeom>
              <a:avLst/>
              <a:gdLst>
                <a:gd name="T0" fmla="*/ 7 w 8"/>
                <a:gd name="T1" fmla="*/ 0 h 3"/>
                <a:gd name="T2" fmla="*/ 7 w 8"/>
                <a:gd name="T3" fmla="*/ 0 h 3"/>
                <a:gd name="T4" fmla="*/ 6 w 8"/>
                <a:gd name="T5" fmla="*/ 0 h 3"/>
                <a:gd name="T6" fmla="*/ 6 w 8"/>
                <a:gd name="T7" fmla="*/ 1 h 3"/>
                <a:gd name="T8" fmla="*/ 5 w 8"/>
                <a:gd name="T9" fmla="*/ 0 h 3"/>
                <a:gd name="T10" fmla="*/ 5 w 8"/>
                <a:gd name="T11" fmla="*/ 0 h 3"/>
                <a:gd name="T12" fmla="*/ 4 w 8"/>
                <a:gd name="T13" fmla="*/ 1 h 3"/>
                <a:gd name="T14" fmla="*/ 3 w 8"/>
                <a:gd name="T15" fmla="*/ 1 h 3"/>
                <a:gd name="T16" fmla="*/ 2 w 8"/>
                <a:gd name="T17" fmla="*/ 1 h 3"/>
                <a:gd name="T18" fmla="*/ 2 w 8"/>
                <a:gd name="T19" fmla="*/ 1 h 3"/>
                <a:gd name="T20" fmla="*/ 1 w 8"/>
                <a:gd name="T21" fmla="*/ 1 h 3"/>
                <a:gd name="T22" fmla="*/ 0 w 8"/>
                <a:gd name="T23" fmla="*/ 1 h 3"/>
                <a:gd name="T24" fmla="*/ 1 w 8"/>
                <a:gd name="T25" fmla="*/ 2 h 3"/>
                <a:gd name="T26" fmla="*/ 1 w 8"/>
                <a:gd name="T27" fmla="*/ 3 h 3"/>
                <a:gd name="T28" fmla="*/ 2 w 8"/>
                <a:gd name="T29" fmla="*/ 3 h 3"/>
                <a:gd name="T30" fmla="*/ 3 w 8"/>
                <a:gd name="T31" fmla="*/ 3 h 3"/>
                <a:gd name="T32" fmla="*/ 4 w 8"/>
                <a:gd name="T33" fmla="*/ 2 h 3"/>
                <a:gd name="T34" fmla="*/ 5 w 8"/>
                <a:gd name="T35" fmla="*/ 2 h 3"/>
                <a:gd name="T36" fmla="*/ 5 w 8"/>
                <a:gd name="T37" fmla="*/ 2 h 3"/>
                <a:gd name="T38" fmla="*/ 6 w 8"/>
                <a:gd name="T39" fmla="*/ 2 h 3"/>
                <a:gd name="T40" fmla="*/ 7 w 8"/>
                <a:gd name="T41" fmla="*/ 2 h 3"/>
                <a:gd name="T42" fmla="*/ 7 w 8"/>
                <a:gd name="T43" fmla="*/ 1 h 3"/>
                <a:gd name="T44" fmla="*/ 8 w 8"/>
                <a:gd name="T45" fmla="*/ 1 h 3"/>
                <a:gd name="T46" fmla="*/ 7 w 8"/>
                <a:gd name="T4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3">
                  <a:moveTo>
                    <a:pt x="7" y="0"/>
                  </a:moveTo>
                  <a:cubicBezTo>
                    <a:pt x="7" y="0"/>
                    <a:pt x="7" y="0"/>
                    <a:pt x="7" y="0"/>
                  </a:cubicBezTo>
                  <a:cubicBezTo>
                    <a:pt x="6" y="0"/>
                    <a:pt x="6" y="0"/>
                    <a:pt x="6" y="0"/>
                  </a:cubicBezTo>
                  <a:cubicBezTo>
                    <a:pt x="6" y="0"/>
                    <a:pt x="6" y="1"/>
                    <a:pt x="6" y="1"/>
                  </a:cubicBezTo>
                  <a:cubicBezTo>
                    <a:pt x="6" y="1"/>
                    <a:pt x="6" y="0"/>
                    <a:pt x="5" y="0"/>
                  </a:cubicBezTo>
                  <a:cubicBezTo>
                    <a:pt x="5" y="0"/>
                    <a:pt x="5" y="0"/>
                    <a:pt x="5" y="0"/>
                  </a:cubicBezTo>
                  <a:cubicBezTo>
                    <a:pt x="4" y="0"/>
                    <a:pt x="4" y="1"/>
                    <a:pt x="4" y="1"/>
                  </a:cubicBezTo>
                  <a:cubicBezTo>
                    <a:pt x="4" y="1"/>
                    <a:pt x="3" y="1"/>
                    <a:pt x="3" y="1"/>
                  </a:cubicBezTo>
                  <a:cubicBezTo>
                    <a:pt x="3" y="1"/>
                    <a:pt x="3" y="1"/>
                    <a:pt x="2" y="1"/>
                  </a:cubicBezTo>
                  <a:cubicBezTo>
                    <a:pt x="2" y="1"/>
                    <a:pt x="2" y="1"/>
                    <a:pt x="2" y="1"/>
                  </a:cubicBezTo>
                  <a:cubicBezTo>
                    <a:pt x="1" y="1"/>
                    <a:pt x="1" y="1"/>
                    <a:pt x="1" y="1"/>
                  </a:cubicBezTo>
                  <a:cubicBezTo>
                    <a:pt x="0" y="1"/>
                    <a:pt x="0" y="1"/>
                    <a:pt x="0" y="1"/>
                  </a:cubicBezTo>
                  <a:cubicBezTo>
                    <a:pt x="1" y="1"/>
                    <a:pt x="1" y="1"/>
                    <a:pt x="1" y="2"/>
                  </a:cubicBezTo>
                  <a:cubicBezTo>
                    <a:pt x="2" y="2"/>
                    <a:pt x="1" y="3"/>
                    <a:pt x="1" y="3"/>
                  </a:cubicBezTo>
                  <a:cubicBezTo>
                    <a:pt x="2" y="3"/>
                    <a:pt x="2" y="3"/>
                    <a:pt x="2" y="3"/>
                  </a:cubicBezTo>
                  <a:cubicBezTo>
                    <a:pt x="2" y="3"/>
                    <a:pt x="3" y="3"/>
                    <a:pt x="3" y="3"/>
                  </a:cubicBezTo>
                  <a:cubicBezTo>
                    <a:pt x="3" y="2"/>
                    <a:pt x="4" y="2"/>
                    <a:pt x="4" y="2"/>
                  </a:cubicBezTo>
                  <a:cubicBezTo>
                    <a:pt x="4" y="2"/>
                    <a:pt x="4" y="2"/>
                    <a:pt x="5" y="2"/>
                  </a:cubicBezTo>
                  <a:cubicBezTo>
                    <a:pt x="5" y="2"/>
                    <a:pt x="5" y="2"/>
                    <a:pt x="5" y="2"/>
                  </a:cubicBezTo>
                  <a:cubicBezTo>
                    <a:pt x="6" y="2"/>
                    <a:pt x="6" y="2"/>
                    <a:pt x="6" y="2"/>
                  </a:cubicBezTo>
                  <a:cubicBezTo>
                    <a:pt x="6" y="2"/>
                    <a:pt x="6" y="2"/>
                    <a:pt x="7" y="2"/>
                  </a:cubicBezTo>
                  <a:cubicBezTo>
                    <a:pt x="7" y="2"/>
                    <a:pt x="7" y="2"/>
                    <a:pt x="7" y="1"/>
                  </a:cubicBezTo>
                  <a:cubicBezTo>
                    <a:pt x="8" y="1"/>
                    <a:pt x="8" y="1"/>
                    <a:pt x="8" y="1"/>
                  </a:cubicBezTo>
                  <a:cubicBezTo>
                    <a:pt x="7" y="1"/>
                    <a:pt x="7" y="1"/>
                    <a:pt x="7"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76" name="Freeform 370"/>
            <p:cNvSpPr>
              <a:spLocks/>
            </p:cNvSpPr>
            <p:nvPr/>
          </p:nvSpPr>
          <p:spPr bwMode="auto">
            <a:xfrm>
              <a:off x="9149868" y="3504723"/>
              <a:ext cx="48586" cy="47304"/>
            </a:xfrm>
            <a:custGeom>
              <a:avLst/>
              <a:gdLst>
                <a:gd name="T0" fmla="*/ 1 w 3"/>
                <a:gd name="T1" fmla="*/ 2 h 3"/>
                <a:gd name="T2" fmla="*/ 1 w 3"/>
                <a:gd name="T3" fmla="*/ 3 h 3"/>
                <a:gd name="T4" fmla="*/ 2 w 3"/>
                <a:gd name="T5" fmla="*/ 3 h 3"/>
                <a:gd name="T6" fmla="*/ 2 w 3"/>
                <a:gd name="T7" fmla="*/ 2 h 3"/>
                <a:gd name="T8" fmla="*/ 2 w 3"/>
                <a:gd name="T9" fmla="*/ 2 h 3"/>
                <a:gd name="T10" fmla="*/ 3 w 3"/>
                <a:gd name="T11" fmla="*/ 1 h 3"/>
                <a:gd name="T12" fmla="*/ 3 w 3"/>
                <a:gd name="T13" fmla="*/ 0 h 3"/>
                <a:gd name="T14" fmla="*/ 2 w 3"/>
                <a:gd name="T15" fmla="*/ 0 h 3"/>
                <a:gd name="T16" fmla="*/ 2 w 3"/>
                <a:gd name="T17" fmla="*/ 1 h 3"/>
                <a:gd name="T18" fmla="*/ 1 w 3"/>
                <a:gd name="T19" fmla="*/ 1 h 3"/>
                <a:gd name="T20" fmla="*/ 0 w 3"/>
                <a:gd name="T21" fmla="*/ 1 h 3"/>
                <a:gd name="T22" fmla="*/ 0 w 3"/>
                <a:gd name="T23" fmla="*/ 2 h 3"/>
                <a:gd name="T24" fmla="*/ 1 w 3"/>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1" y="2"/>
                  </a:moveTo>
                  <a:cubicBezTo>
                    <a:pt x="1" y="3"/>
                    <a:pt x="1" y="3"/>
                    <a:pt x="1" y="3"/>
                  </a:cubicBezTo>
                  <a:cubicBezTo>
                    <a:pt x="2" y="3"/>
                    <a:pt x="2" y="3"/>
                    <a:pt x="2" y="3"/>
                  </a:cubicBezTo>
                  <a:cubicBezTo>
                    <a:pt x="2" y="3"/>
                    <a:pt x="2" y="3"/>
                    <a:pt x="2" y="2"/>
                  </a:cubicBezTo>
                  <a:cubicBezTo>
                    <a:pt x="2" y="2"/>
                    <a:pt x="2" y="2"/>
                    <a:pt x="2" y="2"/>
                  </a:cubicBezTo>
                  <a:cubicBezTo>
                    <a:pt x="3" y="2"/>
                    <a:pt x="3" y="1"/>
                    <a:pt x="3" y="1"/>
                  </a:cubicBezTo>
                  <a:cubicBezTo>
                    <a:pt x="3" y="1"/>
                    <a:pt x="3" y="1"/>
                    <a:pt x="3" y="0"/>
                  </a:cubicBezTo>
                  <a:cubicBezTo>
                    <a:pt x="3" y="0"/>
                    <a:pt x="2" y="0"/>
                    <a:pt x="2" y="0"/>
                  </a:cubicBezTo>
                  <a:cubicBezTo>
                    <a:pt x="2" y="0"/>
                    <a:pt x="2" y="1"/>
                    <a:pt x="2" y="1"/>
                  </a:cubicBezTo>
                  <a:cubicBezTo>
                    <a:pt x="2" y="1"/>
                    <a:pt x="1" y="1"/>
                    <a:pt x="1" y="1"/>
                  </a:cubicBezTo>
                  <a:cubicBezTo>
                    <a:pt x="1" y="1"/>
                    <a:pt x="0" y="1"/>
                    <a:pt x="0" y="1"/>
                  </a:cubicBezTo>
                  <a:cubicBezTo>
                    <a:pt x="0" y="1"/>
                    <a:pt x="0" y="2"/>
                    <a:pt x="0" y="2"/>
                  </a:cubicBezTo>
                  <a:cubicBezTo>
                    <a:pt x="0" y="2"/>
                    <a:pt x="1"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77" name="Freeform 371"/>
            <p:cNvSpPr>
              <a:spLocks/>
            </p:cNvSpPr>
            <p:nvPr/>
          </p:nvSpPr>
          <p:spPr bwMode="auto">
            <a:xfrm>
              <a:off x="9149868" y="3552028"/>
              <a:ext cx="31582" cy="16557"/>
            </a:xfrm>
            <a:custGeom>
              <a:avLst/>
              <a:gdLst>
                <a:gd name="T0" fmla="*/ 0 w 2"/>
                <a:gd name="T1" fmla="*/ 1 h 1"/>
                <a:gd name="T2" fmla="*/ 1 w 2"/>
                <a:gd name="T3" fmla="*/ 1 h 1"/>
                <a:gd name="T4" fmla="*/ 1 w 2"/>
                <a:gd name="T5" fmla="*/ 1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1" y="1"/>
                    <a:pt x="1" y="1"/>
                    <a:pt x="1" y="1"/>
                  </a:cubicBezTo>
                  <a:cubicBezTo>
                    <a:pt x="1" y="1"/>
                    <a:pt x="1" y="1"/>
                    <a:pt x="1" y="1"/>
                  </a:cubicBezTo>
                  <a:cubicBezTo>
                    <a:pt x="2" y="1"/>
                    <a:pt x="1" y="0"/>
                    <a:pt x="1" y="0"/>
                  </a:cubicBezTo>
                  <a:cubicBezTo>
                    <a:pt x="1" y="0"/>
                    <a:pt x="1" y="0"/>
                    <a:pt x="0" y="0"/>
                  </a:cubicBezTo>
                  <a:cubicBezTo>
                    <a:pt x="0" y="0"/>
                    <a:pt x="0" y="0"/>
                    <a:pt x="0" y="0"/>
                  </a:cubicBezTo>
                  <a:cubicBezTo>
                    <a:pt x="0" y="0"/>
                    <a:pt x="0" y="1"/>
                    <a:pt x="0" y="1"/>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78" name="Freeform 372"/>
            <p:cNvSpPr>
              <a:spLocks/>
            </p:cNvSpPr>
            <p:nvPr/>
          </p:nvSpPr>
          <p:spPr bwMode="auto">
            <a:xfrm>
              <a:off x="9480253" y="3424306"/>
              <a:ext cx="196774" cy="113530"/>
            </a:xfrm>
            <a:custGeom>
              <a:avLst/>
              <a:gdLst>
                <a:gd name="T0" fmla="*/ 1 w 12"/>
                <a:gd name="T1" fmla="*/ 5 h 7"/>
                <a:gd name="T2" fmla="*/ 1 w 12"/>
                <a:gd name="T3" fmla="*/ 5 h 7"/>
                <a:gd name="T4" fmla="*/ 1 w 12"/>
                <a:gd name="T5" fmla="*/ 5 h 7"/>
                <a:gd name="T6" fmla="*/ 2 w 12"/>
                <a:gd name="T7" fmla="*/ 5 h 7"/>
                <a:gd name="T8" fmla="*/ 3 w 12"/>
                <a:gd name="T9" fmla="*/ 5 h 7"/>
                <a:gd name="T10" fmla="*/ 4 w 12"/>
                <a:gd name="T11" fmla="*/ 5 h 7"/>
                <a:gd name="T12" fmla="*/ 5 w 12"/>
                <a:gd name="T13" fmla="*/ 5 h 7"/>
                <a:gd name="T14" fmla="*/ 7 w 12"/>
                <a:gd name="T15" fmla="*/ 6 h 7"/>
                <a:gd name="T16" fmla="*/ 8 w 12"/>
                <a:gd name="T17" fmla="*/ 7 h 7"/>
                <a:gd name="T18" fmla="*/ 10 w 12"/>
                <a:gd name="T19" fmla="*/ 7 h 7"/>
                <a:gd name="T20" fmla="*/ 10 w 12"/>
                <a:gd name="T21" fmla="*/ 7 h 7"/>
                <a:gd name="T22" fmla="*/ 11 w 12"/>
                <a:gd name="T23" fmla="*/ 7 h 7"/>
                <a:gd name="T24" fmla="*/ 12 w 12"/>
                <a:gd name="T25" fmla="*/ 7 h 7"/>
                <a:gd name="T26" fmla="*/ 12 w 12"/>
                <a:gd name="T27" fmla="*/ 7 h 7"/>
                <a:gd name="T28" fmla="*/ 12 w 12"/>
                <a:gd name="T29" fmla="*/ 6 h 7"/>
                <a:gd name="T30" fmla="*/ 12 w 12"/>
                <a:gd name="T31" fmla="*/ 5 h 7"/>
                <a:gd name="T32" fmla="*/ 11 w 12"/>
                <a:gd name="T33" fmla="*/ 4 h 7"/>
                <a:gd name="T34" fmla="*/ 12 w 12"/>
                <a:gd name="T35" fmla="*/ 2 h 7"/>
                <a:gd name="T36" fmla="*/ 11 w 12"/>
                <a:gd name="T37" fmla="*/ 1 h 7"/>
                <a:gd name="T38" fmla="*/ 9 w 12"/>
                <a:gd name="T39" fmla="*/ 2 h 7"/>
                <a:gd name="T40" fmla="*/ 9 w 12"/>
                <a:gd name="T41" fmla="*/ 1 h 7"/>
                <a:gd name="T42" fmla="*/ 8 w 12"/>
                <a:gd name="T43" fmla="*/ 0 h 7"/>
                <a:gd name="T44" fmla="*/ 7 w 12"/>
                <a:gd name="T45" fmla="*/ 0 h 7"/>
                <a:gd name="T46" fmla="*/ 7 w 12"/>
                <a:gd name="T47" fmla="*/ 0 h 7"/>
                <a:gd name="T48" fmla="*/ 7 w 12"/>
                <a:gd name="T49" fmla="*/ 1 h 7"/>
                <a:gd name="T50" fmla="*/ 7 w 12"/>
                <a:gd name="T51" fmla="*/ 2 h 7"/>
                <a:gd name="T52" fmla="*/ 6 w 12"/>
                <a:gd name="T53" fmla="*/ 2 h 7"/>
                <a:gd name="T54" fmla="*/ 5 w 12"/>
                <a:gd name="T55" fmla="*/ 3 h 7"/>
                <a:gd name="T56" fmla="*/ 4 w 12"/>
                <a:gd name="T57" fmla="*/ 2 h 7"/>
                <a:gd name="T58" fmla="*/ 4 w 12"/>
                <a:gd name="T59" fmla="*/ 1 h 7"/>
                <a:gd name="T60" fmla="*/ 3 w 12"/>
                <a:gd name="T61" fmla="*/ 1 h 7"/>
                <a:gd name="T62" fmla="*/ 2 w 12"/>
                <a:gd name="T63" fmla="*/ 1 h 7"/>
                <a:gd name="T64" fmla="*/ 1 w 12"/>
                <a:gd name="T65" fmla="*/ 2 h 7"/>
                <a:gd name="T66" fmla="*/ 0 w 12"/>
                <a:gd name="T67" fmla="*/ 3 h 7"/>
                <a:gd name="T68" fmla="*/ 0 w 12"/>
                <a:gd name="T69" fmla="*/ 4 h 7"/>
                <a:gd name="T70" fmla="*/ 1 w 12"/>
                <a:gd name="T7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7">
                  <a:moveTo>
                    <a:pt x="1" y="5"/>
                  </a:moveTo>
                  <a:cubicBezTo>
                    <a:pt x="1" y="5"/>
                    <a:pt x="1" y="5"/>
                    <a:pt x="1" y="5"/>
                  </a:cubicBezTo>
                  <a:cubicBezTo>
                    <a:pt x="1" y="5"/>
                    <a:pt x="1" y="5"/>
                    <a:pt x="1" y="5"/>
                  </a:cubicBezTo>
                  <a:cubicBezTo>
                    <a:pt x="1" y="5"/>
                    <a:pt x="2" y="5"/>
                    <a:pt x="2" y="5"/>
                  </a:cubicBezTo>
                  <a:cubicBezTo>
                    <a:pt x="3" y="5"/>
                    <a:pt x="3" y="5"/>
                    <a:pt x="3" y="5"/>
                  </a:cubicBezTo>
                  <a:cubicBezTo>
                    <a:pt x="4" y="5"/>
                    <a:pt x="4" y="5"/>
                    <a:pt x="4" y="5"/>
                  </a:cubicBezTo>
                  <a:cubicBezTo>
                    <a:pt x="5" y="5"/>
                    <a:pt x="5" y="5"/>
                    <a:pt x="5" y="5"/>
                  </a:cubicBezTo>
                  <a:cubicBezTo>
                    <a:pt x="6" y="5"/>
                    <a:pt x="6" y="5"/>
                    <a:pt x="7" y="6"/>
                  </a:cubicBezTo>
                  <a:cubicBezTo>
                    <a:pt x="7" y="6"/>
                    <a:pt x="7" y="6"/>
                    <a:pt x="8" y="7"/>
                  </a:cubicBezTo>
                  <a:cubicBezTo>
                    <a:pt x="9" y="7"/>
                    <a:pt x="9" y="7"/>
                    <a:pt x="10" y="7"/>
                  </a:cubicBezTo>
                  <a:cubicBezTo>
                    <a:pt x="10" y="7"/>
                    <a:pt x="10" y="7"/>
                    <a:pt x="10" y="7"/>
                  </a:cubicBezTo>
                  <a:cubicBezTo>
                    <a:pt x="11" y="7"/>
                    <a:pt x="10" y="7"/>
                    <a:pt x="11" y="7"/>
                  </a:cubicBezTo>
                  <a:cubicBezTo>
                    <a:pt x="11" y="7"/>
                    <a:pt x="12" y="7"/>
                    <a:pt x="12" y="7"/>
                  </a:cubicBezTo>
                  <a:cubicBezTo>
                    <a:pt x="12" y="7"/>
                    <a:pt x="12" y="7"/>
                    <a:pt x="12" y="7"/>
                  </a:cubicBezTo>
                  <a:cubicBezTo>
                    <a:pt x="12" y="7"/>
                    <a:pt x="12" y="7"/>
                    <a:pt x="12" y="6"/>
                  </a:cubicBezTo>
                  <a:cubicBezTo>
                    <a:pt x="12" y="6"/>
                    <a:pt x="12" y="6"/>
                    <a:pt x="12" y="5"/>
                  </a:cubicBezTo>
                  <a:cubicBezTo>
                    <a:pt x="11" y="5"/>
                    <a:pt x="11" y="4"/>
                    <a:pt x="11" y="4"/>
                  </a:cubicBezTo>
                  <a:cubicBezTo>
                    <a:pt x="11" y="3"/>
                    <a:pt x="12" y="3"/>
                    <a:pt x="12" y="2"/>
                  </a:cubicBezTo>
                  <a:cubicBezTo>
                    <a:pt x="11" y="2"/>
                    <a:pt x="11" y="1"/>
                    <a:pt x="11" y="1"/>
                  </a:cubicBezTo>
                  <a:cubicBezTo>
                    <a:pt x="10" y="1"/>
                    <a:pt x="10" y="2"/>
                    <a:pt x="9" y="2"/>
                  </a:cubicBezTo>
                  <a:cubicBezTo>
                    <a:pt x="9" y="1"/>
                    <a:pt x="9" y="1"/>
                    <a:pt x="9" y="1"/>
                  </a:cubicBezTo>
                  <a:cubicBezTo>
                    <a:pt x="9" y="1"/>
                    <a:pt x="8" y="1"/>
                    <a:pt x="8" y="0"/>
                  </a:cubicBezTo>
                  <a:cubicBezTo>
                    <a:pt x="7" y="0"/>
                    <a:pt x="7" y="0"/>
                    <a:pt x="7" y="0"/>
                  </a:cubicBezTo>
                  <a:cubicBezTo>
                    <a:pt x="7" y="0"/>
                    <a:pt x="7" y="0"/>
                    <a:pt x="7" y="0"/>
                  </a:cubicBezTo>
                  <a:cubicBezTo>
                    <a:pt x="7" y="0"/>
                    <a:pt x="7" y="0"/>
                    <a:pt x="7" y="1"/>
                  </a:cubicBezTo>
                  <a:cubicBezTo>
                    <a:pt x="7" y="1"/>
                    <a:pt x="7" y="1"/>
                    <a:pt x="7" y="2"/>
                  </a:cubicBezTo>
                  <a:cubicBezTo>
                    <a:pt x="7" y="2"/>
                    <a:pt x="7" y="2"/>
                    <a:pt x="6" y="2"/>
                  </a:cubicBezTo>
                  <a:cubicBezTo>
                    <a:pt x="6" y="2"/>
                    <a:pt x="6" y="3"/>
                    <a:pt x="5" y="3"/>
                  </a:cubicBezTo>
                  <a:cubicBezTo>
                    <a:pt x="5" y="2"/>
                    <a:pt x="5" y="2"/>
                    <a:pt x="4" y="2"/>
                  </a:cubicBezTo>
                  <a:cubicBezTo>
                    <a:pt x="4" y="1"/>
                    <a:pt x="4" y="1"/>
                    <a:pt x="4" y="1"/>
                  </a:cubicBezTo>
                  <a:cubicBezTo>
                    <a:pt x="3" y="1"/>
                    <a:pt x="3" y="1"/>
                    <a:pt x="3" y="1"/>
                  </a:cubicBezTo>
                  <a:cubicBezTo>
                    <a:pt x="2" y="1"/>
                    <a:pt x="2" y="1"/>
                    <a:pt x="2" y="1"/>
                  </a:cubicBezTo>
                  <a:cubicBezTo>
                    <a:pt x="2" y="1"/>
                    <a:pt x="1" y="1"/>
                    <a:pt x="1" y="2"/>
                  </a:cubicBezTo>
                  <a:cubicBezTo>
                    <a:pt x="0" y="2"/>
                    <a:pt x="1" y="2"/>
                    <a:pt x="0" y="3"/>
                  </a:cubicBezTo>
                  <a:cubicBezTo>
                    <a:pt x="0" y="3"/>
                    <a:pt x="0" y="4"/>
                    <a:pt x="0" y="4"/>
                  </a:cubicBezTo>
                  <a:cubicBezTo>
                    <a:pt x="0" y="4"/>
                    <a:pt x="1" y="5"/>
                    <a:pt x="1" y="5"/>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79" name="Freeform 373"/>
            <p:cNvSpPr>
              <a:spLocks/>
            </p:cNvSpPr>
            <p:nvPr/>
          </p:nvSpPr>
          <p:spPr bwMode="auto">
            <a:xfrm>
              <a:off x="9264046" y="3568585"/>
              <a:ext cx="364395" cy="257809"/>
            </a:xfrm>
            <a:custGeom>
              <a:avLst/>
              <a:gdLst>
                <a:gd name="T0" fmla="*/ 20 w 22"/>
                <a:gd name="T1" fmla="*/ 15 h 16"/>
                <a:gd name="T2" fmla="*/ 20 w 22"/>
                <a:gd name="T3" fmla="*/ 15 h 16"/>
                <a:gd name="T4" fmla="*/ 19 w 22"/>
                <a:gd name="T5" fmla="*/ 13 h 16"/>
                <a:gd name="T6" fmla="*/ 20 w 22"/>
                <a:gd name="T7" fmla="*/ 13 h 16"/>
                <a:gd name="T8" fmla="*/ 21 w 22"/>
                <a:gd name="T9" fmla="*/ 12 h 16"/>
                <a:gd name="T10" fmla="*/ 22 w 22"/>
                <a:gd name="T11" fmla="*/ 11 h 16"/>
                <a:gd name="T12" fmla="*/ 21 w 22"/>
                <a:gd name="T13" fmla="*/ 10 h 16"/>
                <a:gd name="T14" fmla="*/ 20 w 22"/>
                <a:gd name="T15" fmla="*/ 9 h 16"/>
                <a:gd name="T16" fmla="*/ 20 w 22"/>
                <a:gd name="T17" fmla="*/ 7 h 16"/>
                <a:gd name="T18" fmla="*/ 20 w 22"/>
                <a:gd name="T19" fmla="*/ 7 h 16"/>
                <a:gd name="T20" fmla="*/ 20 w 22"/>
                <a:gd name="T21" fmla="*/ 6 h 16"/>
                <a:gd name="T22" fmla="*/ 21 w 22"/>
                <a:gd name="T23" fmla="*/ 6 h 16"/>
                <a:gd name="T24" fmla="*/ 21 w 22"/>
                <a:gd name="T25" fmla="*/ 5 h 16"/>
                <a:gd name="T26" fmla="*/ 20 w 22"/>
                <a:gd name="T27" fmla="*/ 4 h 16"/>
                <a:gd name="T28" fmla="*/ 20 w 22"/>
                <a:gd name="T29" fmla="*/ 3 h 16"/>
                <a:gd name="T30" fmla="*/ 20 w 22"/>
                <a:gd name="T31" fmla="*/ 2 h 16"/>
                <a:gd name="T32" fmla="*/ 19 w 22"/>
                <a:gd name="T33" fmla="*/ 2 h 16"/>
                <a:gd name="T34" fmla="*/ 18 w 22"/>
                <a:gd name="T35" fmla="*/ 2 h 16"/>
                <a:gd name="T36" fmla="*/ 17 w 22"/>
                <a:gd name="T37" fmla="*/ 2 h 16"/>
                <a:gd name="T38" fmla="*/ 15 w 22"/>
                <a:gd name="T39" fmla="*/ 2 h 16"/>
                <a:gd name="T40" fmla="*/ 14 w 22"/>
                <a:gd name="T41" fmla="*/ 1 h 16"/>
                <a:gd name="T42" fmla="*/ 14 w 22"/>
                <a:gd name="T43" fmla="*/ 1 h 16"/>
                <a:gd name="T44" fmla="*/ 13 w 22"/>
                <a:gd name="T45" fmla="*/ 1 h 16"/>
                <a:gd name="T46" fmla="*/ 12 w 22"/>
                <a:gd name="T47" fmla="*/ 1 h 16"/>
                <a:gd name="T48" fmla="*/ 11 w 22"/>
                <a:gd name="T49" fmla="*/ 1 h 16"/>
                <a:gd name="T50" fmla="*/ 11 w 22"/>
                <a:gd name="T51" fmla="*/ 0 h 16"/>
                <a:gd name="T52" fmla="*/ 10 w 22"/>
                <a:gd name="T53" fmla="*/ 1 h 16"/>
                <a:gd name="T54" fmla="*/ 9 w 22"/>
                <a:gd name="T55" fmla="*/ 1 h 16"/>
                <a:gd name="T56" fmla="*/ 9 w 22"/>
                <a:gd name="T57" fmla="*/ 1 h 16"/>
                <a:gd name="T58" fmla="*/ 9 w 22"/>
                <a:gd name="T59" fmla="*/ 0 h 16"/>
                <a:gd name="T60" fmla="*/ 8 w 22"/>
                <a:gd name="T61" fmla="*/ 0 h 16"/>
                <a:gd name="T62" fmla="*/ 7 w 22"/>
                <a:gd name="T63" fmla="*/ 0 h 16"/>
                <a:gd name="T64" fmla="*/ 5 w 22"/>
                <a:gd name="T65" fmla="*/ 0 h 16"/>
                <a:gd name="T66" fmla="*/ 5 w 22"/>
                <a:gd name="T67" fmla="*/ 0 h 16"/>
                <a:gd name="T68" fmla="*/ 4 w 22"/>
                <a:gd name="T69" fmla="*/ 1 h 16"/>
                <a:gd name="T70" fmla="*/ 3 w 22"/>
                <a:gd name="T71" fmla="*/ 1 h 16"/>
                <a:gd name="T72" fmla="*/ 1 w 22"/>
                <a:gd name="T73" fmla="*/ 1 h 16"/>
                <a:gd name="T74" fmla="*/ 1 w 22"/>
                <a:gd name="T75" fmla="*/ 2 h 16"/>
                <a:gd name="T76" fmla="*/ 0 w 22"/>
                <a:gd name="T77" fmla="*/ 2 h 16"/>
                <a:gd name="T78" fmla="*/ 0 w 22"/>
                <a:gd name="T79" fmla="*/ 2 h 16"/>
                <a:gd name="T80" fmla="*/ 0 w 22"/>
                <a:gd name="T81" fmla="*/ 3 h 16"/>
                <a:gd name="T82" fmla="*/ 1 w 22"/>
                <a:gd name="T83" fmla="*/ 4 h 16"/>
                <a:gd name="T84" fmla="*/ 0 w 22"/>
                <a:gd name="T85" fmla="*/ 5 h 16"/>
                <a:gd name="T86" fmla="*/ 1 w 22"/>
                <a:gd name="T87" fmla="*/ 6 h 16"/>
                <a:gd name="T88" fmla="*/ 1 w 22"/>
                <a:gd name="T89" fmla="*/ 7 h 16"/>
                <a:gd name="T90" fmla="*/ 1 w 22"/>
                <a:gd name="T91" fmla="*/ 8 h 16"/>
                <a:gd name="T92" fmla="*/ 2 w 22"/>
                <a:gd name="T93" fmla="*/ 9 h 16"/>
                <a:gd name="T94" fmla="*/ 2 w 22"/>
                <a:gd name="T95" fmla="*/ 10 h 16"/>
                <a:gd name="T96" fmla="*/ 2 w 22"/>
                <a:gd name="T97" fmla="*/ 10 h 16"/>
                <a:gd name="T98" fmla="*/ 2 w 22"/>
                <a:gd name="T99" fmla="*/ 10 h 16"/>
                <a:gd name="T100" fmla="*/ 3 w 22"/>
                <a:gd name="T101" fmla="*/ 10 h 16"/>
                <a:gd name="T102" fmla="*/ 4 w 22"/>
                <a:gd name="T103" fmla="*/ 11 h 16"/>
                <a:gd name="T104" fmla="*/ 5 w 22"/>
                <a:gd name="T105" fmla="*/ 12 h 16"/>
                <a:gd name="T106" fmla="*/ 6 w 22"/>
                <a:gd name="T107" fmla="*/ 12 h 16"/>
                <a:gd name="T108" fmla="*/ 7 w 22"/>
                <a:gd name="T109" fmla="*/ 13 h 16"/>
                <a:gd name="T110" fmla="*/ 9 w 22"/>
                <a:gd name="T111" fmla="*/ 14 h 16"/>
                <a:gd name="T112" fmla="*/ 10 w 22"/>
                <a:gd name="T113" fmla="*/ 14 h 16"/>
                <a:gd name="T114" fmla="*/ 19 w 22"/>
                <a:gd name="T115" fmla="*/ 16 h 16"/>
                <a:gd name="T116" fmla="*/ 20 w 22"/>
                <a:gd name="T1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16">
                  <a:moveTo>
                    <a:pt x="20" y="15"/>
                  </a:moveTo>
                  <a:cubicBezTo>
                    <a:pt x="20" y="15"/>
                    <a:pt x="20" y="15"/>
                    <a:pt x="20" y="15"/>
                  </a:cubicBezTo>
                  <a:cubicBezTo>
                    <a:pt x="20" y="14"/>
                    <a:pt x="19" y="14"/>
                    <a:pt x="19" y="13"/>
                  </a:cubicBezTo>
                  <a:cubicBezTo>
                    <a:pt x="20" y="13"/>
                    <a:pt x="20" y="13"/>
                    <a:pt x="20" y="13"/>
                  </a:cubicBezTo>
                  <a:cubicBezTo>
                    <a:pt x="21" y="12"/>
                    <a:pt x="21" y="12"/>
                    <a:pt x="21" y="12"/>
                  </a:cubicBezTo>
                  <a:cubicBezTo>
                    <a:pt x="22" y="12"/>
                    <a:pt x="22" y="11"/>
                    <a:pt x="22" y="11"/>
                  </a:cubicBezTo>
                  <a:cubicBezTo>
                    <a:pt x="22" y="11"/>
                    <a:pt x="22" y="10"/>
                    <a:pt x="21" y="10"/>
                  </a:cubicBezTo>
                  <a:cubicBezTo>
                    <a:pt x="21" y="9"/>
                    <a:pt x="21" y="9"/>
                    <a:pt x="20" y="9"/>
                  </a:cubicBezTo>
                  <a:cubicBezTo>
                    <a:pt x="20" y="8"/>
                    <a:pt x="21" y="8"/>
                    <a:pt x="20" y="7"/>
                  </a:cubicBezTo>
                  <a:cubicBezTo>
                    <a:pt x="20" y="7"/>
                    <a:pt x="20" y="7"/>
                    <a:pt x="20" y="7"/>
                  </a:cubicBezTo>
                  <a:cubicBezTo>
                    <a:pt x="20" y="6"/>
                    <a:pt x="20" y="6"/>
                    <a:pt x="20" y="6"/>
                  </a:cubicBezTo>
                  <a:cubicBezTo>
                    <a:pt x="20" y="6"/>
                    <a:pt x="21" y="6"/>
                    <a:pt x="21" y="6"/>
                  </a:cubicBezTo>
                  <a:cubicBezTo>
                    <a:pt x="21" y="5"/>
                    <a:pt x="21" y="5"/>
                    <a:pt x="21" y="5"/>
                  </a:cubicBezTo>
                  <a:cubicBezTo>
                    <a:pt x="20" y="4"/>
                    <a:pt x="20" y="4"/>
                    <a:pt x="20" y="4"/>
                  </a:cubicBezTo>
                  <a:cubicBezTo>
                    <a:pt x="20" y="3"/>
                    <a:pt x="20" y="3"/>
                    <a:pt x="20" y="3"/>
                  </a:cubicBezTo>
                  <a:cubicBezTo>
                    <a:pt x="20" y="2"/>
                    <a:pt x="20" y="2"/>
                    <a:pt x="20" y="2"/>
                  </a:cubicBezTo>
                  <a:cubicBezTo>
                    <a:pt x="19" y="2"/>
                    <a:pt x="19" y="2"/>
                    <a:pt x="19" y="2"/>
                  </a:cubicBezTo>
                  <a:cubicBezTo>
                    <a:pt x="19" y="2"/>
                    <a:pt x="18" y="2"/>
                    <a:pt x="18" y="2"/>
                  </a:cubicBezTo>
                  <a:cubicBezTo>
                    <a:pt x="17" y="2"/>
                    <a:pt x="17" y="2"/>
                    <a:pt x="17" y="2"/>
                  </a:cubicBezTo>
                  <a:cubicBezTo>
                    <a:pt x="16" y="2"/>
                    <a:pt x="15" y="3"/>
                    <a:pt x="15" y="2"/>
                  </a:cubicBezTo>
                  <a:cubicBezTo>
                    <a:pt x="15" y="2"/>
                    <a:pt x="15" y="2"/>
                    <a:pt x="14" y="1"/>
                  </a:cubicBezTo>
                  <a:cubicBezTo>
                    <a:pt x="14" y="1"/>
                    <a:pt x="14" y="1"/>
                    <a:pt x="14" y="1"/>
                  </a:cubicBezTo>
                  <a:cubicBezTo>
                    <a:pt x="14" y="1"/>
                    <a:pt x="13" y="1"/>
                    <a:pt x="13" y="1"/>
                  </a:cubicBezTo>
                  <a:cubicBezTo>
                    <a:pt x="13" y="1"/>
                    <a:pt x="12" y="1"/>
                    <a:pt x="12" y="1"/>
                  </a:cubicBezTo>
                  <a:cubicBezTo>
                    <a:pt x="12" y="1"/>
                    <a:pt x="12" y="1"/>
                    <a:pt x="11" y="1"/>
                  </a:cubicBezTo>
                  <a:cubicBezTo>
                    <a:pt x="11" y="0"/>
                    <a:pt x="11" y="0"/>
                    <a:pt x="11" y="0"/>
                  </a:cubicBezTo>
                  <a:cubicBezTo>
                    <a:pt x="11" y="1"/>
                    <a:pt x="11" y="1"/>
                    <a:pt x="10" y="1"/>
                  </a:cubicBezTo>
                  <a:cubicBezTo>
                    <a:pt x="10" y="1"/>
                    <a:pt x="10" y="1"/>
                    <a:pt x="9" y="1"/>
                  </a:cubicBezTo>
                  <a:cubicBezTo>
                    <a:pt x="9" y="1"/>
                    <a:pt x="9" y="1"/>
                    <a:pt x="9" y="1"/>
                  </a:cubicBezTo>
                  <a:cubicBezTo>
                    <a:pt x="9" y="1"/>
                    <a:pt x="9" y="0"/>
                    <a:pt x="9" y="0"/>
                  </a:cubicBezTo>
                  <a:cubicBezTo>
                    <a:pt x="9" y="0"/>
                    <a:pt x="8" y="0"/>
                    <a:pt x="8" y="0"/>
                  </a:cubicBezTo>
                  <a:cubicBezTo>
                    <a:pt x="7" y="0"/>
                    <a:pt x="7" y="0"/>
                    <a:pt x="7" y="0"/>
                  </a:cubicBezTo>
                  <a:cubicBezTo>
                    <a:pt x="6" y="0"/>
                    <a:pt x="6" y="0"/>
                    <a:pt x="5" y="0"/>
                  </a:cubicBezTo>
                  <a:cubicBezTo>
                    <a:pt x="5" y="0"/>
                    <a:pt x="5" y="0"/>
                    <a:pt x="5" y="0"/>
                  </a:cubicBezTo>
                  <a:cubicBezTo>
                    <a:pt x="4" y="0"/>
                    <a:pt x="5" y="1"/>
                    <a:pt x="4" y="1"/>
                  </a:cubicBezTo>
                  <a:cubicBezTo>
                    <a:pt x="4" y="1"/>
                    <a:pt x="3" y="1"/>
                    <a:pt x="3" y="1"/>
                  </a:cubicBezTo>
                  <a:cubicBezTo>
                    <a:pt x="2" y="1"/>
                    <a:pt x="2" y="1"/>
                    <a:pt x="1" y="1"/>
                  </a:cubicBezTo>
                  <a:cubicBezTo>
                    <a:pt x="1" y="1"/>
                    <a:pt x="1" y="2"/>
                    <a:pt x="1" y="2"/>
                  </a:cubicBezTo>
                  <a:cubicBezTo>
                    <a:pt x="0" y="2"/>
                    <a:pt x="0" y="2"/>
                    <a:pt x="0" y="2"/>
                  </a:cubicBezTo>
                  <a:cubicBezTo>
                    <a:pt x="0" y="2"/>
                    <a:pt x="0" y="2"/>
                    <a:pt x="0" y="2"/>
                  </a:cubicBezTo>
                  <a:cubicBezTo>
                    <a:pt x="0" y="3"/>
                    <a:pt x="0" y="3"/>
                    <a:pt x="0" y="3"/>
                  </a:cubicBezTo>
                  <a:cubicBezTo>
                    <a:pt x="0" y="4"/>
                    <a:pt x="1" y="4"/>
                    <a:pt x="1" y="4"/>
                  </a:cubicBezTo>
                  <a:cubicBezTo>
                    <a:pt x="0" y="5"/>
                    <a:pt x="0" y="4"/>
                    <a:pt x="0" y="5"/>
                  </a:cubicBezTo>
                  <a:cubicBezTo>
                    <a:pt x="0" y="5"/>
                    <a:pt x="0" y="5"/>
                    <a:pt x="1" y="6"/>
                  </a:cubicBezTo>
                  <a:cubicBezTo>
                    <a:pt x="1" y="6"/>
                    <a:pt x="1" y="6"/>
                    <a:pt x="1" y="7"/>
                  </a:cubicBezTo>
                  <a:cubicBezTo>
                    <a:pt x="1" y="7"/>
                    <a:pt x="1" y="7"/>
                    <a:pt x="1" y="8"/>
                  </a:cubicBezTo>
                  <a:cubicBezTo>
                    <a:pt x="1" y="8"/>
                    <a:pt x="1" y="9"/>
                    <a:pt x="2" y="9"/>
                  </a:cubicBezTo>
                  <a:cubicBezTo>
                    <a:pt x="2" y="9"/>
                    <a:pt x="2" y="10"/>
                    <a:pt x="2" y="10"/>
                  </a:cubicBezTo>
                  <a:cubicBezTo>
                    <a:pt x="2" y="10"/>
                    <a:pt x="2" y="10"/>
                    <a:pt x="2" y="10"/>
                  </a:cubicBezTo>
                  <a:cubicBezTo>
                    <a:pt x="2" y="10"/>
                    <a:pt x="2" y="10"/>
                    <a:pt x="2" y="10"/>
                  </a:cubicBezTo>
                  <a:cubicBezTo>
                    <a:pt x="3" y="10"/>
                    <a:pt x="3" y="10"/>
                    <a:pt x="3" y="10"/>
                  </a:cubicBezTo>
                  <a:cubicBezTo>
                    <a:pt x="3" y="10"/>
                    <a:pt x="4" y="11"/>
                    <a:pt x="4" y="11"/>
                  </a:cubicBezTo>
                  <a:cubicBezTo>
                    <a:pt x="4" y="12"/>
                    <a:pt x="5" y="12"/>
                    <a:pt x="5" y="12"/>
                  </a:cubicBezTo>
                  <a:cubicBezTo>
                    <a:pt x="5" y="12"/>
                    <a:pt x="6" y="12"/>
                    <a:pt x="6" y="12"/>
                  </a:cubicBezTo>
                  <a:cubicBezTo>
                    <a:pt x="7" y="12"/>
                    <a:pt x="7" y="12"/>
                    <a:pt x="7" y="13"/>
                  </a:cubicBezTo>
                  <a:cubicBezTo>
                    <a:pt x="8" y="13"/>
                    <a:pt x="8" y="13"/>
                    <a:pt x="9" y="14"/>
                  </a:cubicBezTo>
                  <a:cubicBezTo>
                    <a:pt x="9" y="14"/>
                    <a:pt x="9" y="14"/>
                    <a:pt x="10" y="14"/>
                  </a:cubicBezTo>
                  <a:cubicBezTo>
                    <a:pt x="19" y="16"/>
                    <a:pt x="19" y="16"/>
                    <a:pt x="19" y="16"/>
                  </a:cubicBezTo>
                  <a:cubicBezTo>
                    <a:pt x="19" y="16"/>
                    <a:pt x="19" y="16"/>
                    <a:pt x="20" y="15"/>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80" name="Freeform 374"/>
            <p:cNvSpPr>
              <a:spLocks/>
            </p:cNvSpPr>
            <p:nvPr/>
          </p:nvSpPr>
          <p:spPr bwMode="auto">
            <a:xfrm>
              <a:off x="8851065" y="3715228"/>
              <a:ext cx="133612" cy="47304"/>
            </a:xfrm>
            <a:custGeom>
              <a:avLst/>
              <a:gdLst>
                <a:gd name="T0" fmla="*/ 8 w 8"/>
                <a:gd name="T1" fmla="*/ 2 h 3"/>
                <a:gd name="T2" fmla="*/ 8 w 8"/>
                <a:gd name="T3" fmla="*/ 1 h 3"/>
                <a:gd name="T4" fmla="*/ 8 w 8"/>
                <a:gd name="T5" fmla="*/ 1 h 3"/>
                <a:gd name="T6" fmla="*/ 8 w 8"/>
                <a:gd name="T7" fmla="*/ 1 h 3"/>
                <a:gd name="T8" fmla="*/ 6 w 8"/>
                <a:gd name="T9" fmla="*/ 0 h 3"/>
                <a:gd name="T10" fmla="*/ 5 w 8"/>
                <a:gd name="T11" fmla="*/ 0 h 3"/>
                <a:gd name="T12" fmla="*/ 4 w 8"/>
                <a:gd name="T13" fmla="*/ 0 h 3"/>
                <a:gd name="T14" fmla="*/ 3 w 8"/>
                <a:gd name="T15" fmla="*/ 0 h 3"/>
                <a:gd name="T16" fmla="*/ 3 w 8"/>
                <a:gd name="T17" fmla="*/ 0 h 3"/>
                <a:gd name="T18" fmla="*/ 2 w 8"/>
                <a:gd name="T19" fmla="*/ 0 h 3"/>
                <a:gd name="T20" fmla="*/ 1 w 8"/>
                <a:gd name="T21" fmla="*/ 0 h 3"/>
                <a:gd name="T22" fmla="*/ 0 w 8"/>
                <a:gd name="T23" fmla="*/ 1 h 3"/>
                <a:gd name="T24" fmla="*/ 0 w 8"/>
                <a:gd name="T25" fmla="*/ 1 h 3"/>
                <a:gd name="T26" fmla="*/ 0 w 8"/>
                <a:gd name="T27" fmla="*/ 2 h 3"/>
                <a:gd name="T28" fmla="*/ 1 w 8"/>
                <a:gd name="T29" fmla="*/ 2 h 3"/>
                <a:gd name="T30" fmla="*/ 2 w 8"/>
                <a:gd name="T31" fmla="*/ 3 h 3"/>
                <a:gd name="T32" fmla="*/ 4 w 8"/>
                <a:gd name="T33" fmla="*/ 3 h 3"/>
                <a:gd name="T34" fmla="*/ 6 w 8"/>
                <a:gd name="T35" fmla="*/ 3 h 3"/>
                <a:gd name="T36" fmla="*/ 8 w 8"/>
                <a:gd name="T37" fmla="*/ 3 h 3"/>
                <a:gd name="T38" fmla="*/ 8 w 8"/>
                <a:gd name="T39" fmla="*/ 3 h 3"/>
                <a:gd name="T40" fmla="*/ 8 w 8"/>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
                  <a:moveTo>
                    <a:pt x="8" y="2"/>
                  </a:moveTo>
                  <a:cubicBezTo>
                    <a:pt x="8" y="2"/>
                    <a:pt x="8" y="2"/>
                    <a:pt x="8" y="1"/>
                  </a:cubicBezTo>
                  <a:cubicBezTo>
                    <a:pt x="8" y="1"/>
                    <a:pt x="8" y="1"/>
                    <a:pt x="8" y="1"/>
                  </a:cubicBezTo>
                  <a:cubicBezTo>
                    <a:pt x="8" y="1"/>
                    <a:pt x="8" y="1"/>
                    <a:pt x="8" y="1"/>
                  </a:cubicBezTo>
                  <a:cubicBezTo>
                    <a:pt x="7" y="1"/>
                    <a:pt x="7" y="0"/>
                    <a:pt x="6" y="0"/>
                  </a:cubicBezTo>
                  <a:cubicBezTo>
                    <a:pt x="6" y="0"/>
                    <a:pt x="6" y="0"/>
                    <a:pt x="5" y="0"/>
                  </a:cubicBezTo>
                  <a:cubicBezTo>
                    <a:pt x="5" y="0"/>
                    <a:pt x="5" y="0"/>
                    <a:pt x="4" y="0"/>
                  </a:cubicBezTo>
                  <a:cubicBezTo>
                    <a:pt x="4" y="0"/>
                    <a:pt x="4" y="0"/>
                    <a:pt x="3" y="0"/>
                  </a:cubicBezTo>
                  <a:cubicBezTo>
                    <a:pt x="3" y="0"/>
                    <a:pt x="3" y="0"/>
                    <a:pt x="3" y="0"/>
                  </a:cubicBezTo>
                  <a:cubicBezTo>
                    <a:pt x="3" y="1"/>
                    <a:pt x="2" y="0"/>
                    <a:pt x="2" y="0"/>
                  </a:cubicBezTo>
                  <a:cubicBezTo>
                    <a:pt x="1" y="0"/>
                    <a:pt x="1" y="0"/>
                    <a:pt x="1" y="0"/>
                  </a:cubicBezTo>
                  <a:cubicBezTo>
                    <a:pt x="0" y="0"/>
                    <a:pt x="0" y="1"/>
                    <a:pt x="0" y="1"/>
                  </a:cubicBezTo>
                  <a:cubicBezTo>
                    <a:pt x="0" y="1"/>
                    <a:pt x="0" y="1"/>
                    <a:pt x="0" y="1"/>
                  </a:cubicBezTo>
                  <a:cubicBezTo>
                    <a:pt x="0" y="1"/>
                    <a:pt x="0" y="2"/>
                    <a:pt x="0" y="2"/>
                  </a:cubicBezTo>
                  <a:cubicBezTo>
                    <a:pt x="0" y="2"/>
                    <a:pt x="1" y="2"/>
                    <a:pt x="1" y="2"/>
                  </a:cubicBezTo>
                  <a:cubicBezTo>
                    <a:pt x="2" y="2"/>
                    <a:pt x="2" y="2"/>
                    <a:pt x="2" y="3"/>
                  </a:cubicBezTo>
                  <a:cubicBezTo>
                    <a:pt x="3" y="3"/>
                    <a:pt x="3" y="3"/>
                    <a:pt x="4" y="3"/>
                  </a:cubicBezTo>
                  <a:cubicBezTo>
                    <a:pt x="5" y="3"/>
                    <a:pt x="5" y="3"/>
                    <a:pt x="6" y="3"/>
                  </a:cubicBezTo>
                  <a:cubicBezTo>
                    <a:pt x="7" y="3"/>
                    <a:pt x="7" y="3"/>
                    <a:pt x="8" y="3"/>
                  </a:cubicBezTo>
                  <a:cubicBezTo>
                    <a:pt x="8" y="3"/>
                    <a:pt x="8" y="3"/>
                    <a:pt x="8" y="3"/>
                  </a:cubicBezTo>
                  <a:cubicBezTo>
                    <a:pt x="8" y="3"/>
                    <a:pt x="8" y="3"/>
                    <a:pt x="8"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81" name="Freeform 375"/>
            <p:cNvSpPr>
              <a:spLocks/>
            </p:cNvSpPr>
            <p:nvPr/>
          </p:nvSpPr>
          <p:spPr bwMode="auto">
            <a:xfrm>
              <a:off x="9033262" y="3440863"/>
              <a:ext cx="99602" cy="127721"/>
            </a:xfrm>
            <a:custGeom>
              <a:avLst/>
              <a:gdLst>
                <a:gd name="T0" fmla="*/ 2 w 6"/>
                <a:gd name="T1" fmla="*/ 8 h 8"/>
                <a:gd name="T2" fmla="*/ 2 w 6"/>
                <a:gd name="T3" fmla="*/ 8 h 8"/>
                <a:gd name="T4" fmla="*/ 3 w 6"/>
                <a:gd name="T5" fmla="*/ 8 h 8"/>
                <a:gd name="T6" fmla="*/ 3 w 6"/>
                <a:gd name="T7" fmla="*/ 8 h 8"/>
                <a:gd name="T8" fmla="*/ 4 w 6"/>
                <a:gd name="T9" fmla="*/ 7 h 8"/>
                <a:gd name="T10" fmla="*/ 4 w 6"/>
                <a:gd name="T11" fmla="*/ 7 h 8"/>
                <a:gd name="T12" fmla="*/ 4 w 6"/>
                <a:gd name="T13" fmla="*/ 6 h 8"/>
                <a:gd name="T14" fmla="*/ 4 w 6"/>
                <a:gd name="T15" fmla="*/ 6 h 8"/>
                <a:gd name="T16" fmla="*/ 4 w 6"/>
                <a:gd name="T17" fmla="*/ 5 h 8"/>
                <a:gd name="T18" fmla="*/ 4 w 6"/>
                <a:gd name="T19" fmla="*/ 5 h 8"/>
                <a:gd name="T20" fmla="*/ 5 w 6"/>
                <a:gd name="T21" fmla="*/ 4 h 8"/>
                <a:gd name="T22" fmla="*/ 6 w 6"/>
                <a:gd name="T23" fmla="*/ 4 h 8"/>
                <a:gd name="T24" fmla="*/ 6 w 6"/>
                <a:gd name="T25" fmla="*/ 3 h 8"/>
                <a:gd name="T26" fmla="*/ 5 w 6"/>
                <a:gd name="T27" fmla="*/ 3 h 8"/>
                <a:gd name="T28" fmla="*/ 5 w 6"/>
                <a:gd name="T29" fmla="*/ 2 h 8"/>
                <a:gd name="T30" fmla="*/ 5 w 6"/>
                <a:gd name="T31" fmla="*/ 1 h 8"/>
                <a:gd name="T32" fmla="*/ 5 w 6"/>
                <a:gd name="T33" fmla="*/ 0 h 8"/>
                <a:gd name="T34" fmla="*/ 5 w 6"/>
                <a:gd name="T35" fmla="*/ 0 h 8"/>
                <a:gd name="T36" fmla="*/ 4 w 6"/>
                <a:gd name="T37" fmla="*/ 1 h 8"/>
                <a:gd name="T38" fmla="*/ 3 w 6"/>
                <a:gd name="T39" fmla="*/ 1 h 8"/>
                <a:gd name="T40" fmla="*/ 2 w 6"/>
                <a:gd name="T41" fmla="*/ 1 h 8"/>
                <a:gd name="T42" fmla="*/ 1 w 6"/>
                <a:gd name="T43" fmla="*/ 2 h 8"/>
                <a:gd name="T44" fmla="*/ 0 w 6"/>
                <a:gd name="T45" fmla="*/ 3 h 8"/>
                <a:gd name="T46" fmla="*/ 0 w 6"/>
                <a:gd name="T47" fmla="*/ 4 h 8"/>
                <a:gd name="T48" fmla="*/ 0 w 6"/>
                <a:gd name="T49" fmla="*/ 5 h 8"/>
                <a:gd name="T50" fmla="*/ 1 w 6"/>
                <a:gd name="T51" fmla="*/ 6 h 8"/>
                <a:gd name="T52" fmla="*/ 1 w 6"/>
                <a:gd name="T53" fmla="*/ 7 h 8"/>
                <a:gd name="T54" fmla="*/ 2 w 6"/>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8">
                  <a:moveTo>
                    <a:pt x="2" y="8"/>
                  </a:moveTo>
                  <a:cubicBezTo>
                    <a:pt x="2" y="8"/>
                    <a:pt x="2" y="8"/>
                    <a:pt x="2" y="8"/>
                  </a:cubicBezTo>
                  <a:cubicBezTo>
                    <a:pt x="3" y="8"/>
                    <a:pt x="3" y="8"/>
                    <a:pt x="3" y="8"/>
                  </a:cubicBezTo>
                  <a:cubicBezTo>
                    <a:pt x="3" y="8"/>
                    <a:pt x="3" y="8"/>
                    <a:pt x="3" y="8"/>
                  </a:cubicBezTo>
                  <a:cubicBezTo>
                    <a:pt x="4" y="8"/>
                    <a:pt x="4" y="7"/>
                    <a:pt x="4" y="7"/>
                  </a:cubicBezTo>
                  <a:cubicBezTo>
                    <a:pt x="4" y="7"/>
                    <a:pt x="4" y="7"/>
                    <a:pt x="4" y="7"/>
                  </a:cubicBezTo>
                  <a:cubicBezTo>
                    <a:pt x="4" y="7"/>
                    <a:pt x="4" y="7"/>
                    <a:pt x="4" y="6"/>
                  </a:cubicBezTo>
                  <a:cubicBezTo>
                    <a:pt x="4" y="6"/>
                    <a:pt x="3" y="6"/>
                    <a:pt x="4" y="6"/>
                  </a:cubicBezTo>
                  <a:cubicBezTo>
                    <a:pt x="4" y="5"/>
                    <a:pt x="4" y="6"/>
                    <a:pt x="4" y="5"/>
                  </a:cubicBezTo>
                  <a:cubicBezTo>
                    <a:pt x="4" y="5"/>
                    <a:pt x="4" y="5"/>
                    <a:pt x="4" y="5"/>
                  </a:cubicBezTo>
                  <a:cubicBezTo>
                    <a:pt x="4" y="4"/>
                    <a:pt x="5" y="4"/>
                    <a:pt x="5" y="4"/>
                  </a:cubicBezTo>
                  <a:cubicBezTo>
                    <a:pt x="5" y="4"/>
                    <a:pt x="5" y="4"/>
                    <a:pt x="6" y="4"/>
                  </a:cubicBezTo>
                  <a:cubicBezTo>
                    <a:pt x="6" y="4"/>
                    <a:pt x="6" y="3"/>
                    <a:pt x="6" y="3"/>
                  </a:cubicBezTo>
                  <a:cubicBezTo>
                    <a:pt x="6" y="3"/>
                    <a:pt x="5" y="3"/>
                    <a:pt x="5" y="3"/>
                  </a:cubicBezTo>
                  <a:cubicBezTo>
                    <a:pt x="5" y="3"/>
                    <a:pt x="5" y="3"/>
                    <a:pt x="5" y="2"/>
                  </a:cubicBezTo>
                  <a:cubicBezTo>
                    <a:pt x="5" y="2"/>
                    <a:pt x="5" y="2"/>
                    <a:pt x="5" y="1"/>
                  </a:cubicBezTo>
                  <a:cubicBezTo>
                    <a:pt x="5" y="1"/>
                    <a:pt x="5" y="1"/>
                    <a:pt x="5" y="0"/>
                  </a:cubicBezTo>
                  <a:cubicBezTo>
                    <a:pt x="5" y="0"/>
                    <a:pt x="5" y="0"/>
                    <a:pt x="5" y="0"/>
                  </a:cubicBezTo>
                  <a:cubicBezTo>
                    <a:pt x="4" y="0"/>
                    <a:pt x="4" y="0"/>
                    <a:pt x="4" y="1"/>
                  </a:cubicBezTo>
                  <a:cubicBezTo>
                    <a:pt x="4" y="1"/>
                    <a:pt x="4" y="1"/>
                    <a:pt x="3" y="1"/>
                  </a:cubicBezTo>
                  <a:cubicBezTo>
                    <a:pt x="3" y="1"/>
                    <a:pt x="3" y="1"/>
                    <a:pt x="2" y="1"/>
                  </a:cubicBezTo>
                  <a:cubicBezTo>
                    <a:pt x="2" y="1"/>
                    <a:pt x="1" y="1"/>
                    <a:pt x="1" y="2"/>
                  </a:cubicBezTo>
                  <a:cubicBezTo>
                    <a:pt x="1" y="2"/>
                    <a:pt x="0" y="2"/>
                    <a:pt x="0" y="3"/>
                  </a:cubicBezTo>
                  <a:cubicBezTo>
                    <a:pt x="0" y="3"/>
                    <a:pt x="0" y="4"/>
                    <a:pt x="0" y="4"/>
                  </a:cubicBezTo>
                  <a:cubicBezTo>
                    <a:pt x="0" y="5"/>
                    <a:pt x="0" y="5"/>
                    <a:pt x="0" y="5"/>
                  </a:cubicBezTo>
                  <a:cubicBezTo>
                    <a:pt x="1" y="5"/>
                    <a:pt x="1" y="5"/>
                    <a:pt x="1" y="6"/>
                  </a:cubicBezTo>
                  <a:cubicBezTo>
                    <a:pt x="1" y="6"/>
                    <a:pt x="1" y="7"/>
                    <a:pt x="1" y="7"/>
                  </a:cubicBezTo>
                  <a:cubicBezTo>
                    <a:pt x="1" y="7"/>
                    <a:pt x="2" y="7"/>
                    <a:pt x="2" y="8"/>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82" name="Freeform 376"/>
            <p:cNvSpPr>
              <a:spLocks/>
            </p:cNvSpPr>
            <p:nvPr/>
          </p:nvSpPr>
          <p:spPr bwMode="auto">
            <a:xfrm>
              <a:off x="9429239" y="4067644"/>
              <a:ext cx="82596" cy="80417"/>
            </a:xfrm>
            <a:custGeom>
              <a:avLst/>
              <a:gdLst>
                <a:gd name="T0" fmla="*/ 5 w 5"/>
                <a:gd name="T1" fmla="*/ 2 h 5"/>
                <a:gd name="T2" fmla="*/ 4 w 5"/>
                <a:gd name="T3" fmla="*/ 1 h 5"/>
                <a:gd name="T4" fmla="*/ 4 w 5"/>
                <a:gd name="T5" fmla="*/ 0 h 5"/>
                <a:gd name="T6" fmla="*/ 4 w 5"/>
                <a:gd name="T7" fmla="*/ 0 h 5"/>
                <a:gd name="T8" fmla="*/ 3 w 5"/>
                <a:gd name="T9" fmla="*/ 1 h 5"/>
                <a:gd name="T10" fmla="*/ 2 w 5"/>
                <a:gd name="T11" fmla="*/ 1 h 5"/>
                <a:gd name="T12" fmla="*/ 1 w 5"/>
                <a:gd name="T13" fmla="*/ 2 h 5"/>
                <a:gd name="T14" fmla="*/ 0 w 5"/>
                <a:gd name="T15" fmla="*/ 3 h 5"/>
                <a:gd name="T16" fmla="*/ 0 w 5"/>
                <a:gd name="T17" fmla="*/ 3 h 5"/>
                <a:gd name="T18" fmla="*/ 1 w 5"/>
                <a:gd name="T19" fmla="*/ 4 h 5"/>
                <a:gd name="T20" fmla="*/ 3 w 5"/>
                <a:gd name="T21" fmla="*/ 4 h 5"/>
                <a:gd name="T22" fmla="*/ 3 w 5"/>
                <a:gd name="T23" fmla="*/ 5 h 5"/>
                <a:gd name="T24" fmla="*/ 4 w 5"/>
                <a:gd name="T25" fmla="*/ 5 h 5"/>
                <a:gd name="T26" fmla="*/ 4 w 5"/>
                <a:gd name="T27" fmla="*/ 5 h 5"/>
                <a:gd name="T28" fmla="*/ 4 w 5"/>
                <a:gd name="T29" fmla="*/ 4 h 5"/>
                <a:gd name="T30" fmla="*/ 4 w 5"/>
                <a:gd name="T31" fmla="*/ 3 h 5"/>
                <a:gd name="T32" fmla="*/ 5 w 5"/>
                <a:gd name="T33" fmla="*/ 3 h 5"/>
                <a:gd name="T34" fmla="*/ 5 w 5"/>
                <a:gd name="T35" fmla="*/ 3 h 5"/>
                <a:gd name="T36" fmla="*/ 5 w 5"/>
                <a:gd name="T37" fmla="*/ 2 h 5"/>
                <a:gd name="T38" fmla="*/ 5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2"/>
                  </a:moveTo>
                  <a:cubicBezTo>
                    <a:pt x="5" y="1"/>
                    <a:pt x="4" y="1"/>
                    <a:pt x="4" y="1"/>
                  </a:cubicBezTo>
                  <a:cubicBezTo>
                    <a:pt x="4" y="0"/>
                    <a:pt x="4" y="0"/>
                    <a:pt x="4" y="0"/>
                  </a:cubicBezTo>
                  <a:cubicBezTo>
                    <a:pt x="4" y="0"/>
                    <a:pt x="4" y="0"/>
                    <a:pt x="4" y="0"/>
                  </a:cubicBezTo>
                  <a:cubicBezTo>
                    <a:pt x="4" y="1"/>
                    <a:pt x="3" y="1"/>
                    <a:pt x="3" y="1"/>
                  </a:cubicBezTo>
                  <a:cubicBezTo>
                    <a:pt x="2" y="1"/>
                    <a:pt x="2" y="1"/>
                    <a:pt x="2" y="1"/>
                  </a:cubicBezTo>
                  <a:cubicBezTo>
                    <a:pt x="2" y="2"/>
                    <a:pt x="2" y="2"/>
                    <a:pt x="1" y="2"/>
                  </a:cubicBezTo>
                  <a:cubicBezTo>
                    <a:pt x="1" y="2"/>
                    <a:pt x="1" y="3"/>
                    <a:pt x="0" y="3"/>
                  </a:cubicBezTo>
                  <a:cubicBezTo>
                    <a:pt x="0" y="3"/>
                    <a:pt x="0" y="3"/>
                    <a:pt x="0" y="3"/>
                  </a:cubicBezTo>
                  <a:cubicBezTo>
                    <a:pt x="1" y="4"/>
                    <a:pt x="1" y="4"/>
                    <a:pt x="1" y="4"/>
                  </a:cubicBezTo>
                  <a:cubicBezTo>
                    <a:pt x="2" y="4"/>
                    <a:pt x="2" y="4"/>
                    <a:pt x="3" y="4"/>
                  </a:cubicBezTo>
                  <a:cubicBezTo>
                    <a:pt x="3" y="5"/>
                    <a:pt x="3" y="5"/>
                    <a:pt x="3" y="5"/>
                  </a:cubicBezTo>
                  <a:cubicBezTo>
                    <a:pt x="4" y="5"/>
                    <a:pt x="4" y="5"/>
                    <a:pt x="4" y="5"/>
                  </a:cubicBezTo>
                  <a:cubicBezTo>
                    <a:pt x="4" y="5"/>
                    <a:pt x="4" y="5"/>
                    <a:pt x="4" y="5"/>
                  </a:cubicBezTo>
                  <a:cubicBezTo>
                    <a:pt x="4" y="4"/>
                    <a:pt x="4" y="4"/>
                    <a:pt x="4" y="4"/>
                  </a:cubicBezTo>
                  <a:cubicBezTo>
                    <a:pt x="4" y="4"/>
                    <a:pt x="4" y="3"/>
                    <a:pt x="4" y="3"/>
                  </a:cubicBezTo>
                  <a:cubicBezTo>
                    <a:pt x="4" y="3"/>
                    <a:pt x="4" y="3"/>
                    <a:pt x="5" y="3"/>
                  </a:cubicBezTo>
                  <a:cubicBezTo>
                    <a:pt x="5" y="3"/>
                    <a:pt x="5" y="3"/>
                    <a:pt x="5" y="3"/>
                  </a:cubicBezTo>
                  <a:cubicBezTo>
                    <a:pt x="5" y="3"/>
                    <a:pt x="5" y="3"/>
                    <a:pt x="5" y="2"/>
                  </a:cubicBezTo>
                  <a:cubicBezTo>
                    <a:pt x="5" y="2"/>
                    <a:pt x="4" y="2"/>
                    <a:pt x="5"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83" name="Freeform 377"/>
            <p:cNvSpPr>
              <a:spLocks/>
            </p:cNvSpPr>
            <p:nvPr/>
          </p:nvSpPr>
          <p:spPr bwMode="auto">
            <a:xfrm>
              <a:off x="10141023" y="45667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84" name="Freeform 378"/>
            <p:cNvSpPr>
              <a:spLocks/>
            </p:cNvSpPr>
            <p:nvPr/>
          </p:nvSpPr>
          <p:spPr bwMode="auto">
            <a:xfrm>
              <a:off x="10141023" y="4455539"/>
              <a:ext cx="31582" cy="111166"/>
            </a:xfrm>
            <a:custGeom>
              <a:avLst/>
              <a:gdLst>
                <a:gd name="T0" fmla="*/ 2 w 2"/>
                <a:gd name="T1" fmla="*/ 3 h 7"/>
                <a:gd name="T2" fmla="*/ 2 w 2"/>
                <a:gd name="T3" fmla="*/ 2 h 7"/>
                <a:gd name="T4" fmla="*/ 2 w 2"/>
                <a:gd name="T5" fmla="*/ 1 h 7"/>
                <a:gd name="T6" fmla="*/ 2 w 2"/>
                <a:gd name="T7" fmla="*/ 0 h 7"/>
                <a:gd name="T8" fmla="*/ 1 w 2"/>
                <a:gd name="T9" fmla="*/ 0 h 7"/>
                <a:gd name="T10" fmla="*/ 1 w 2"/>
                <a:gd name="T11" fmla="*/ 1 h 7"/>
                <a:gd name="T12" fmla="*/ 1 w 2"/>
                <a:gd name="T13" fmla="*/ 2 h 7"/>
                <a:gd name="T14" fmla="*/ 1 w 2"/>
                <a:gd name="T15" fmla="*/ 4 h 7"/>
                <a:gd name="T16" fmla="*/ 1 w 2"/>
                <a:gd name="T17" fmla="*/ 5 h 7"/>
                <a:gd name="T18" fmla="*/ 1 w 2"/>
                <a:gd name="T19" fmla="*/ 6 h 7"/>
                <a:gd name="T20" fmla="*/ 0 w 2"/>
                <a:gd name="T21" fmla="*/ 7 h 7"/>
                <a:gd name="T22" fmla="*/ 2 w 2"/>
                <a:gd name="T23" fmla="*/ 7 h 7"/>
                <a:gd name="T24" fmla="*/ 2 w 2"/>
                <a:gd name="T25" fmla="*/ 6 h 7"/>
                <a:gd name="T26" fmla="*/ 2 w 2"/>
                <a:gd name="T27" fmla="*/ 5 h 7"/>
                <a:gd name="T28" fmla="*/ 2 w 2"/>
                <a:gd name="T29" fmla="*/ 4 h 7"/>
                <a:gd name="T30" fmla="*/ 2 w 2"/>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7">
                  <a:moveTo>
                    <a:pt x="2" y="3"/>
                  </a:moveTo>
                  <a:cubicBezTo>
                    <a:pt x="2" y="3"/>
                    <a:pt x="2" y="3"/>
                    <a:pt x="2" y="2"/>
                  </a:cubicBezTo>
                  <a:cubicBezTo>
                    <a:pt x="2" y="2"/>
                    <a:pt x="2" y="2"/>
                    <a:pt x="2" y="1"/>
                  </a:cubicBezTo>
                  <a:cubicBezTo>
                    <a:pt x="2" y="1"/>
                    <a:pt x="2" y="1"/>
                    <a:pt x="2" y="0"/>
                  </a:cubicBezTo>
                  <a:cubicBezTo>
                    <a:pt x="2" y="0"/>
                    <a:pt x="1" y="0"/>
                    <a:pt x="1" y="0"/>
                  </a:cubicBezTo>
                  <a:cubicBezTo>
                    <a:pt x="1" y="1"/>
                    <a:pt x="1" y="1"/>
                    <a:pt x="1" y="1"/>
                  </a:cubicBezTo>
                  <a:cubicBezTo>
                    <a:pt x="1" y="1"/>
                    <a:pt x="1" y="2"/>
                    <a:pt x="1" y="2"/>
                  </a:cubicBezTo>
                  <a:cubicBezTo>
                    <a:pt x="1" y="4"/>
                    <a:pt x="1" y="4"/>
                    <a:pt x="1" y="4"/>
                  </a:cubicBezTo>
                  <a:cubicBezTo>
                    <a:pt x="1" y="4"/>
                    <a:pt x="1" y="4"/>
                    <a:pt x="1" y="5"/>
                  </a:cubicBezTo>
                  <a:cubicBezTo>
                    <a:pt x="1" y="5"/>
                    <a:pt x="1" y="5"/>
                    <a:pt x="1" y="6"/>
                  </a:cubicBezTo>
                  <a:cubicBezTo>
                    <a:pt x="1" y="6"/>
                    <a:pt x="1" y="7"/>
                    <a:pt x="0" y="7"/>
                  </a:cubicBezTo>
                  <a:cubicBezTo>
                    <a:pt x="1" y="7"/>
                    <a:pt x="1" y="7"/>
                    <a:pt x="2" y="7"/>
                  </a:cubicBezTo>
                  <a:cubicBezTo>
                    <a:pt x="2" y="7"/>
                    <a:pt x="2" y="6"/>
                    <a:pt x="2" y="6"/>
                  </a:cubicBezTo>
                  <a:cubicBezTo>
                    <a:pt x="2" y="6"/>
                    <a:pt x="2" y="6"/>
                    <a:pt x="2" y="5"/>
                  </a:cubicBezTo>
                  <a:cubicBezTo>
                    <a:pt x="2" y="5"/>
                    <a:pt x="2" y="5"/>
                    <a:pt x="2" y="4"/>
                  </a:cubicBezTo>
                  <a:cubicBezTo>
                    <a:pt x="2" y="4"/>
                    <a:pt x="2" y="4"/>
                    <a:pt x="2"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85" name="Freeform 379"/>
            <p:cNvSpPr>
              <a:spLocks/>
            </p:cNvSpPr>
            <p:nvPr/>
          </p:nvSpPr>
          <p:spPr bwMode="auto">
            <a:xfrm>
              <a:off x="14897593" y="6177413"/>
              <a:ext cx="51016" cy="33113"/>
            </a:xfrm>
            <a:custGeom>
              <a:avLst/>
              <a:gdLst>
                <a:gd name="T0" fmla="*/ 1 w 3"/>
                <a:gd name="T1" fmla="*/ 2 h 2"/>
                <a:gd name="T2" fmla="*/ 2 w 3"/>
                <a:gd name="T3" fmla="*/ 2 h 2"/>
                <a:gd name="T4" fmla="*/ 3 w 3"/>
                <a:gd name="T5" fmla="*/ 1 h 2"/>
                <a:gd name="T6" fmla="*/ 2 w 3"/>
                <a:gd name="T7" fmla="*/ 0 h 2"/>
                <a:gd name="T8" fmla="*/ 1 w 3"/>
                <a:gd name="T9" fmla="*/ 0 h 2"/>
                <a:gd name="T10" fmla="*/ 0 w 3"/>
                <a:gd name="T11" fmla="*/ 1 h 2"/>
                <a:gd name="T12" fmla="*/ 0 w 3"/>
                <a:gd name="T13" fmla="*/ 2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2"/>
                    <a:pt x="2" y="2"/>
                  </a:cubicBezTo>
                  <a:cubicBezTo>
                    <a:pt x="2" y="2"/>
                    <a:pt x="2" y="2"/>
                    <a:pt x="3" y="1"/>
                  </a:cubicBezTo>
                  <a:cubicBezTo>
                    <a:pt x="3" y="1"/>
                    <a:pt x="2" y="1"/>
                    <a:pt x="2" y="0"/>
                  </a:cubicBezTo>
                  <a:cubicBezTo>
                    <a:pt x="1" y="0"/>
                    <a:pt x="1" y="0"/>
                    <a:pt x="1" y="0"/>
                  </a:cubicBezTo>
                  <a:cubicBezTo>
                    <a:pt x="0" y="0"/>
                    <a:pt x="0" y="1"/>
                    <a:pt x="0" y="1"/>
                  </a:cubicBezTo>
                  <a:cubicBezTo>
                    <a:pt x="0" y="1"/>
                    <a:pt x="0" y="2"/>
                    <a:pt x="0" y="2"/>
                  </a:cubicBezTo>
                  <a:cubicBezTo>
                    <a:pt x="0" y="2"/>
                    <a:pt x="0"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86" name="Freeform 380"/>
            <p:cNvSpPr>
              <a:spLocks/>
            </p:cNvSpPr>
            <p:nvPr/>
          </p:nvSpPr>
          <p:spPr bwMode="auto">
            <a:xfrm>
              <a:off x="15031205" y="6210526"/>
              <a:ext cx="31582" cy="16557"/>
            </a:xfrm>
            <a:custGeom>
              <a:avLst/>
              <a:gdLst>
                <a:gd name="T0" fmla="*/ 1 w 2"/>
                <a:gd name="T1" fmla="*/ 1 h 1"/>
                <a:gd name="T2" fmla="*/ 2 w 2"/>
                <a:gd name="T3" fmla="*/ 1 h 1"/>
                <a:gd name="T4" fmla="*/ 2 w 2"/>
                <a:gd name="T5" fmla="*/ 1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2" y="1"/>
                    <a:pt x="2" y="1"/>
                  </a:cubicBezTo>
                  <a:cubicBezTo>
                    <a:pt x="2" y="1"/>
                    <a:pt x="2" y="1"/>
                    <a:pt x="2" y="1"/>
                  </a:cubicBezTo>
                  <a:cubicBezTo>
                    <a:pt x="2" y="0"/>
                    <a:pt x="1" y="0"/>
                    <a:pt x="1" y="0"/>
                  </a:cubicBezTo>
                  <a:cubicBezTo>
                    <a:pt x="1" y="0"/>
                    <a:pt x="0" y="0"/>
                    <a:pt x="0" y="0"/>
                  </a:cubicBezTo>
                  <a:cubicBezTo>
                    <a:pt x="0" y="1"/>
                    <a:pt x="0" y="1"/>
                    <a:pt x="0" y="1"/>
                  </a:cubicBezTo>
                  <a:cubicBezTo>
                    <a:pt x="0" y="1"/>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87" name="Freeform 381"/>
            <p:cNvSpPr>
              <a:spLocks/>
            </p:cNvSpPr>
            <p:nvPr/>
          </p:nvSpPr>
          <p:spPr bwMode="auto">
            <a:xfrm>
              <a:off x="15079791" y="6227083"/>
              <a:ext cx="51016" cy="47304"/>
            </a:xfrm>
            <a:custGeom>
              <a:avLst/>
              <a:gdLst>
                <a:gd name="T0" fmla="*/ 0 w 3"/>
                <a:gd name="T1" fmla="*/ 2 h 3"/>
                <a:gd name="T2" fmla="*/ 1 w 3"/>
                <a:gd name="T3" fmla="*/ 2 h 3"/>
                <a:gd name="T4" fmla="*/ 2 w 3"/>
                <a:gd name="T5" fmla="*/ 3 h 3"/>
                <a:gd name="T6" fmla="*/ 3 w 3"/>
                <a:gd name="T7" fmla="*/ 3 h 3"/>
                <a:gd name="T8" fmla="*/ 3 w 3"/>
                <a:gd name="T9" fmla="*/ 2 h 3"/>
                <a:gd name="T10" fmla="*/ 2 w 3"/>
                <a:gd name="T11" fmla="*/ 1 h 3"/>
                <a:gd name="T12" fmla="*/ 1 w 3"/>
                <a:gd name="T13" fmla="*/ 1 h 3"/>
                <a:gd name="T14" fmla="*/ 0 w 3"/>
                <a:gd name="T15" fmla="*/ 0 h 3"/>
                <a:gd name="T16" fmla="*/ 0 w 3"/>
                <a:gd name="T17" fmla="*/ 1 h 3"/>
                <a:gd name="T18" fmla="*/ 0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2"/>
                  </a:moveTo>
                  <a:cubicBezTo>
                    <a:pt x="0" y="2"/>
                    <a:pt x="1" y="2"/>
                    <a:pt x="1" y="2"/>
                  </a:cubicBezTo>
                  <a:cubicBezTo>
                    <a:pt x="2" y="2"/>
                    <a:pt x="1" y="3"/>
                    <a:pt x="2" y="3"/>
                  </a:cubicBezTo>
                  <a:cubicBezTo>
                    <a:pt x="2" y="3"/>
                    <a:pt x="2" y="3"/>
                    <a:pt x="3" y="3"/>
                  </a:cubicBezTo>
                  <a:cubicBezTo>
                    <a:pt x="3" y="3"/>
                    <a:pt x="3" y="2"/>
                    <a:pt x="3" y="2"/>
                  </a:cubicBezTo>
                  <a:cubicBezTo>
                    <a:pt x="3" y="2"/>
                    <a:pt x="2" y="2"/>
                    <a:pt x="2" y="1"/>
                  </a:cubicBezTo>
                  <a:cubicBezTo>
                    <a:pt x="2" y="1"/>
                    <a:pt x="2" y="1"/>
                    <a:pt x="1" y="1"/>
                  </a:cubicBezTo>
                  <a:cubicBezTo>
                    <a:pt x="1" y="0"/>
                    <a:pt x="0" y="0"/>
                    <a:pt x="0" y="0"/>
                  </a:cubicBezTo>
                  <a:cubicBezTo>
                    <a:pt x="0" y="1"/>
                    <a:pt x="0" y="1"/>
                    <a:pt x="0" y="1"/>
                  </a:cubicBezTo>
                  <a:cubicBezTo>
                    <a:pt x="0" y="1"/>
                    <a:pt x="0" y="1"/>
                    <a:pt x="0"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88" name="Freeform 382"/>
            <p:cNvSpPr>
              <a:spLocks/>
            </p:cNvSpPr>
            <p:nvPr/>
          </p:nvSpPr>
          <p:spPr bwMode="auto">
            <a:xfrm>
              <a:off x="14897593" y="6340613"/>
              <a:ext cx="34010" cy="30749"/>
            </a:xfrm>
            <a:custGeom>
              <a:avLst/>
              <a:gdLst>
                <a:gd name="T0" fmla="*/ 1 w 2"/>
                <a:gd name="T1" fmla="*/ 1 h 2"/>
                <a:gd name="T2" fmla="*/ 2 w 2"/>
                <a:gd name="T3" fmla="*/ 1 h 2"/>
                <a:gd name="T4" fmla="*/ 1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2" y="2"/>
                    <a:pt x="2" y="1"/>
                  </a:cubicBezTo>
                  <a:cubicBezTo>
                    <a:pt x="2" y="1"/>
                    <a:pt x="2" y="1"/>
                    <a:pt x="1" y="1"/>
                  </a:cubicBezTo>
                  <a:cubicBezTo>
                    <a:pt x="1" y="0"/>
                    <a:pt x="1" y="0"/>
                    <a:pt x="1" y="0"/>
                  </a:cubicBezTo>
                  <a:cubicBezTo>
                    <a:pt x="1" y="0"/>
                    <a:pt x="0"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89" name="Freeform 383"/>
            <p:cNvSpPr>
              <a:spLocks/>
            </p:cNvSpPr>
            <p:nvPr/>
          </p:nvSpPr>
          <p:spPr bwMode="auto">
            <a:xfrm>
              <a:off x="14931603" y="6354805"/>
              <a:ext cx="17006" cy="16557"/>
            </a:xfrm>
            <a:custGeom>
              <a:avLst/>
              <a:gdLst>
                <a:gd name="T0" fmla="*/ 0 w 1"/>
                <a:gd name="T1" fmla="*/ 1 h 1"/>
                <a:gd name="T2" fmla="*/ 1 w 1"/>
                <a:gd name="T3" fmla="*/ 1 h 1"/>
                <a:gd name="T4" fmla="*/ 1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0"/>
                    <a:pt x="0" y="0"/>
                    <a:pt x="0" y="1"/>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90" name="Freeform 384"/>
            <p:cNvSpPr>
              <a:spLocks/>
            </p:cNvSpPr>
            <p:nvPr/>
          </p:nvSpPr>
          <p:spPr bwMode="auto">
            <a:xfrm>
              <a:off x="15048210" y="6501448"/>
              <a:ext cx="14576" cy="14191"/>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1"/>
                  </a:cubicBezTo>
                  <a:cubicBezTo>
                    <a:pt x="0" y="1"/>
                    <a:pt x="0"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91" name="Freeform 385"/>
            <p:cNvSpPr>
              <a:spLocks/>
            </p:cNvSpPr>
            <p:nvPr/>
          </p:nvSpPr>
          <p:spPr bwMode="auto">
            <a:xfrm>
              <a:off x="15031205" y="6532195"/>
              <a:ext cx="31582" cy="33113"/>
            </a:xfrm>
            <a:custGeom>
              <a:avLst/>
              <a:gdLst>
                <a:gd name="T0" fmla="*/ 2 w 2"/>
                <a:gd name="T1" fmla="*/ 2 h 2"/>
                <a:gd name="T2" fmla="*/ 1 w 2"/>
                <a:gd name="T3" fmla="*/ 1 h 2"/>
                <a:gd name="T4" fmla="*/ 1 w 2"/>
                <a:gd name="T5" fmla="*/ 1 h 2"/>
                <a:gd name="T6" fmla="*/ 0 w 2"/>
                <a:gd name="T7" fmla="*/ 0 h 2"/>
                <a:gd name="T8" fmla="*/ 0 w 2"/>
                <a:gd name="T9" fmla="*/ 1 h 2"/>
                <a:gd name="T10" fmla="*/ 0 w 2"/>
                <a:gd name="T11" fmla="*/ 2 h 2"/>
                <a:gd name="T12" fmla="*/ 1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cubicBezTo>
                    <a:pt x="2" y="1"/>
                    <a:pt x="1" y="1"/>
                    <a:pt x="1" y="1"/>
                  </a:cubicBezTo>
                  <a:cubicBezTo>
                    <a:pt x="1" y="1"/>
                    <a:pt x="1" y="1"/>
                    <a:pt x="1" y="1"/>
                  </a:cubicBezTo>
                  <a:cubicBezTo>
                    <a:pt x="0" y="1"/>
                    <a:pt x="0" y="0"/>
                    <a:pt x="0" y="0"/>
                  </a:cubicBezTo>
                  <a:cubicBezTo>
                    <a:pt x="0" y="1"/>
                    <a:pt x="0" y="1"/>
                    <a:pt x="0" y="1"/>
                  </a:cubicBezTo>
                  <a:cubicBezTo>
                    <a:pt x="0" y="1"/>
                    <a:pt x="0" y="2"/>
                    <a:pt x="0" y="2"/>
                  </a:cubicBezTo>
                  <a:cubicBezTo>
                    <a:pt x="0" y="2"/>
                    <a:pt x="1" y="2"/>
                    <a:pt x="1" y="2"/>
                  </a:cubicBezTo>
                  <a:cubicBezTo>
                    <a:pt x="1" y="2"/>
                    <a:pt x="2" y="2"/>
                    <a:pt x="2"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92" name="Freeform 386"/>
            <p:cNvSpPr>
              <a:spLocks/>
            </p:cNvSpPr>
            <p:nvPr/>
          </p:nvSpPr>
          <p:spPr bwMode="auto">
            <a:xfrm>
              <a:off x="15048210" y="6565308"/>
              <a:ext cx="31582" cy="16557"/>
            </a:xfrm>
            <a:custGeom>
              <a:avLst/>
              <a:gdLst>
                <a:gd name="T0" fmla="*/ 1 w 2"/>
                <a:gd name="T1" fmla="*/ 1 h 1"/>
                <a:gd name="T2" fmla="*/ 2 w 2"/>
                <a:gd name="T3" fmla="*/ 1 h 1"/>
                <a:gd name="T4" fmla="*/ 1 w 2"/>
                <a:gd name="T5" fmla="*/ 0 h 1"/>
                <a:gd name="T6" fmla="*/ 0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1" y="0"/>
                    <a:pt x="1" y="0"/>
                  </a:cubicBezTo>
                  <a:cubicBezTo>
                    <a:pt x="1" y="0"/>
                    <a:pt x="0" y="0"/>
                    <a:pt x="0" y="0"/>
                  </a:cubicBezTo>
                  <a:cubicBezTo>
                    <a:pt x="0" y="1"/>
                    <a:pt x="0" y="1"/>
                    <a:pt x="0" y="1"/>
                  </a:cubicBezTo>
                  <a:cubicBezTo>
                    <a:pt x="0" y="1"/>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93" name="Freeform 387"/>
            <p:cNvSpPr>
              <a:spLocks/>
            </p:cNvSpPr>
            <p:nvPr/>
          </p:nvSpPr>
          <p:spPr bwMode="auto">
            <a:xfrm>
              <a:off x="15113802" y="6515639"/>
              <a:ext cx="31582" cy="33113"/>
            </a:xfrm>
            <a:custGeom>
              <a:avLst/>
              <a:gdLst>
                <a:gd name="T0" fmla="*/ 1 w 2"/>
                <a:gd name="T1" fmla="*/ 1 h 2"/>
                <a:gd name="T2" fmla="*/ 2 w 2"/>
                <a:gd name="T3" fmla="*/ 1 h 2"/>
                <a:gd name="T4" fmla="*/ 2 w 2"/>
                <a:gd name="T5" fmla="*/ 1 h 2"/>
                <a:gd name="T6" fmla="*/ 1 w 2"/>
                <a:gd name="T7" fmla="*/ 0 h 2"/>
                <a:gd name="T8" fmla="*/ 1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2" y="1"/>
                    <a:pt x="2" y="1"/>
                  </a:cubicBezTo>
                  <a:cubicBezTo>
                    <a:pt x="2" y="1"/>
                    <a:pt x="2" y="1"/>
                    <a:pt x="2" y="1"/>
                  </a:cubicBezTo>
                  <a:cubicBezTo>
                    <a:pt x="2" y="0"/>
                    <a:pt x="1" y="0"/>
                    <a:pt x="1" y="0"/>
                  </a:cubicBezTo>
                  <a:cubicBezTo>
                    <a:pt x="0" y="1"/>
                    <a:pt x="0" y="1"/>
                    <a:pt x="1" y="1"/>
                  </a:cubicBezTo>
                  <a:cubicBezTo>
                    <a:pt x="1" y="2"/>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94" name="Freeform 388"/>
            <p:cNvSpPr>
              <a:spLocks/>
            </p:cNvSpPr>
            <p:nvPr/>
          </p:nvSpPr>
          <p:spPr bwMode="auto">
            <a:xfrm>
              <a:off x="14965613" y="6290943"/>
              <a:ext cx="179768" cy="113530"/>
            </a:xfrm>
            <a:custGeom>
              <a:avLst/>
              <a:gdLst>
                <a:gd name="T0" fmla="*/ 10 w 11"/>
                <a:gd name="T1" fmla="*/ 3 h 7"/>
                <a:gd name="T2" fmla="*/ 11 w 11"/>
                <a:gd name="T3" fmla="*/ 2 h 7"/>
                <a:gd name="T4" fmla="*/ 11 w 11"/>
                <a:gd name="T5" fmla="*/ 1 h 7"/>
                <a:gd name="T6" fmla="*/ 10 w 11"/>
                <a:gd name="T7" fmla="*/ 1 h 7"/>
                <a:gd name="T8" fmla="*/ 9 w 11"/>
                <a:gd name="T9" fmla="*/ 0 h 7"/>
                <a:gd name="T10" fmla="*/ 8 w 11"/>
                <a:gd name="T11" fmla="*/ 1 h 7"/>
                <a:gd name="T12" fmla="*/ 8 w 11"/>
                <a:gd name="T13" fmla="*/ 2 h 7"/>
                <a:gd name="T14" fmla="*/ 8 w 11"/>
                <a:gd name="T15" fmla="*/ 3 h 7"/>
                <a:gd name="T16" fmla="*/ 7 w 11"/>
                <a:gd name="T17" fmla="*/ 3 h 7"/>
                <a:gd name="T18" fmla="*/ 7 w 11"/>
                <a:gd name="T19" fmla="*/ 4 h 7"/>
                <a:gd name="T20" fmla="*/ 6 w 11"/>
                <a:gd name="T21" fmla="*/ 4 h 7"/>
                <a:gd name="T22" fmla="*/ 5 w 11"/>
                <a:gd name="T23" fmla="*/ 4 h 7"/>
                <a:gd name="T24" fmla="*/ 4 w 11"/>
                <a:gd name="T25" fmla="*/ 4 h 7"/>
                <a:gd name="T26" fmla="*/ 4 w 11"/>
                <a:gd name="T27" fmla="*/ 4 h 7"/>
                <a:gd name="T28" fmla="*/ 2 w 11"/>
                <a:gd name="T29" fmla="*/ 4 h 7"/>
                <a:gd name="T30" fmla="*/ 1 w 11"/>
                <a:gd name="T31" fmla="*/ 4 h 7"/>
                <a:gd name="T32" fmla="*/ 0 w 11"/>
                <a:gd name="T33" fmla="*/ 4 h 7"/>
                <a:gd name="T34" fmla="*/ 0 w 11"/>
                <a:gd name="T35" fmla="*/ 5 h 7"/>
                <a:gd name="T36" fmla="*/ 1 w 11"/>
                <a:gd name="T37" fmla="*/ 6 h 7"/>
                <a:gd name="T38" fmla="*/ 2 w 11"/>
                <a:gd name="T39" fmla="*/ 6 h 7"/>
                <a:gd name="T40" fmla="*/ 3 w 11"/>
                <a:gd name="T41" fmla="*/ 6 h 7"/>
                <a:gd name="T42" fmla="*/ 4 w 11"/>
                <a:gd name="T43" fmla="*/ 7 h 7"/>
                <a:gd name="T44" fmla="*/ 6 w 11"/>
                <a:gd name="T45" fmla="*/ 6 h 7"/>
                <a:gd name="T46" fmla="*/ 7 w 11"/>
                <a:gd name="T47" fmla="*/ 6 h 7"/>
                <a:gd name="T48" fmla="*/ 8 w 11"/>
                <a:gd name="T49" fmla="*/ 5 h 7"/>
                <a:gd name="T50" fmla="*/ 9 w 11"/>
                <a:gd name="T51" fmla="*/ 4 h 7"/>
                <a:gd name="T52" fmla="*/ 10 w 11"/>
                <a:gd name="T53" fmla="*/ 4 h 7"/>
                <a:gd name="T54" fmla="*/ 10 w 11"/>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7">
                  <a:moveTo>
                    <a:pt x="10" y="3"/>
                  </a:moveTo>
                  <a:cubicBezTo>
                    <a:pt x="11" y="3"/>
                    <a:pt x="11" y="2"/>
                    <a:pt x="11" y="2"/>
                  </a:cubicBezTo>
                  <a:cubicBezTo>
                    <a:pt x="11" y="2"/>
                    <a:pt x="11" y="1"/>
                    <a:pt x="11" y="1"/>
                  </a:cubicBezTo>
                  <a:cubicBezTo>
                    <a:pt x="10" y="1"/>
                    <a:pt x="10" y="1"/>
                    <a:pt x="10" y="1"/>
                  </a:cubicBezTo>
                  <a:cubicBezTo>
                    <a:pt x="9" y="1"/>
                    <a:pt x="9" y="0"/>
                    <a:pt x="9" y="0"/>
                  </a:cubicBezTo>
                  <a:cubicBezTo>
                    <a:pt x="8" y="0"/>
                    <a:pt x="8" y="0"/>
                    <a:pt x="8" y="1"/>
                  </a:cubicBezTo>
                  <a:cubicBezTo>
                    <a:pt x="8" y="1"/>
                    <a:pt x="8" y="1"/>
                    <a:pt x="8" y="2"/>
                  </a:cubicBezTo>
                  <a:cubicBezTo>
                    <a:pt x="8" y="2"/>
                    <a:pt x="8" y="2"/>
                    <a:pt x="8" y="3"/>
                  </a:cubicBezTo>
                  <a:cubicBezTo>
                    <a:pt x="8" y="3"/>
                    <a:pt x="8" y="2"/>
                    <a:pt x="7" y="3"/>
                  </a:cubicBezTo>
                  <a:cubicBezTo>
                    <a:pt x="7" y="3"/>
                    <a:pt x="7" y="3"/>
                    <a:pt x="7" y="4"/>
                  </a:cubicBezTo>
                  <a:cubicBezTo>
                    <a:pt x="6" y="4"/>
                    <a:pt x="6" y="4"/>
                    <a:pt x="6" y="4"/>
                  </a:cubicBezTo>
                  <a:cubicBezTo>
                    <a:pt x="6" y="4"/>
                    <a:pt x="5" y="4"/>
                    <a:pt x="5" y="4"/>
                  </a:cubicBezTo>
                  <a:cubicBezTo>
                    <a:pt x="5" y="4"/>
                    <a:pt x="5" y="4"/>
                    <a:pt x="4" y="4"/>
                  </a:cubicBezTo>
                  <a:cubicBezTo>
                    <a:pt x="4" y="4"/>
                    <a:pt x="4" y="4"/>
                    <a:pt x="4" y="4"/>
                  </a:cubicBezTo>
                  <a:cubicBezTo>
                    <a:pt x="3" y="4"/>
                    <a:pt x="3" y="4"/>
                    <a:pt x="2" y="4"/>
                  </a:cubicBezTo>
                  <a:cubicBezTo>
                    <a:pt x="2" y="4"/>
                    <a:pt x="2" y="4"/>
                    <a:pt x="1" y="4"/>
                  </a:cubicBezTo>
                  <a:cubicBezTo>
                    <a:pt x="1" y="4"/>
                    <a:pt x="1" y="4"/>
                    <a:pt x="0" y="4"/>
                  </a:cubicBezTo>
                  <a:cubicBezTo>
                    <a:pt x="0" y="4"/>
                    <a:pt x="0" y="5"/>
                    <a:pt x="0" y="5"/>
                  </a:cubicBezTo>
                  <a:cubicBezTo>
                    <a:pt x="0" y="5"/>
                    <a:pt x="0" y="5"/>
                    <a:pt x="1" y="6"/>
                  </a:cubicBezTo>
                  <a:cubicBezTo>
                    <a:pt x="1" y="6"/>
                    <a:pt x="2" y="6"/>
                    <a:pt x="2" y="6"/>
                  </a:cubicBezTo>
                  <a:cubicBezTo>
                    <a:pt x="3" y="6"/>
                    <a:pt x="3" y="6"/>
                    <a:pt x="3" y="6"/>
                  </a:cubicBezTo>
                  <a:cubicBezTo>
                    <a:pt x="4" y="6"/>
                    <a:pt x="4" y="7"/>
                    <a:pt x="4" y="7"/>
                  </a:cubicBezTo>
                  <a:cubicBezTo>
                    <a:pt x="5" y="7"/>
                    <a:pt x="5" y="6"/>
                    <a:pt x="6" y="6"/>
                  </a:cubicBezTo>
                  <a:cubicBezTo>
                    <a:pt x="7" y="6"/>
                    <a:pt x="7" y="6"/>
                    <a:pt x="7" y="6"/>
                  </a:cubicBezTo>
                  <a:cubicBezTo>
                    <a:pt x="8" y="5"/>
                    <a:pt x="8" y="5"/>
                    <a:pt x="8" y="5"/>
                  </a:cubicBezTo>
                  <a:cubicBezTo>
                    <a:pt x="9" y="5"/>
                    <a:pt x="9" y="5"/>
                    <a:pt x="9" y="4"/>
                  </a:cubicBezTo>
                  <a:cubicBezTo>
                    <a:pt x="9" y="4"/>
                    <a:pt x="10" y="4"/>
                    <a:pt x="10" y="4"/>
                  </a:cubicBezTo>
                  <a:cubicBezTo>
                    <a:pt x="10" y="4"/>
                    <a:pt x="10" y="3"/>
                    <a:pt x="10"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95" name="Freeform 389"/>
            <p:cNvSpPr>
              <a:spLocks/>
            </p:cNvSpPr>
            <p:nvPr/>
          </p:nvSpPr>
          <p:spPr bwMode="auto">
            <a:xfrm>
              <a:off x="14635229" y="6227083"/>
              <a:ext cx="412981" cy="368973"/>
            </a:xfrm>
            <a:custGeom>
              <a:avLst/>
              <a:gdLst>
                <a:gd name="T0" fmla="*/ 23 w 25"/>
                <a:gd name="T1" fmla="*/ 22 h 23"/>
                <a:gd name="T2" fmla="*/ 23 w 25"/>
                <a:gd name="T3" fmla="*/ 20 h 23"/>
                <a:gd name="T4" fmla="*/ 21 w 25"/>
                <a:gd name="T5" fmla="*/ 19 h 23"/>
                <a:gd name="T6" fmla="*/ 20 w 25"/>
                <a:gd name="T7" fmla="*/ 18 h 23"/>
                <a:gd name="T8" fmla="*/ 19 w 25"/>
                <a:gd name="T9" fmla="*/ 16 h 23"/>
                <a:gd name="T10" fmla="*/ 17 w 25"/>
                <a:gd name="T11" fmla="*/ 15 h 23"/>
                <a:gd name="T12" fmla="*/ 17 w 25"/>
                <a:gd name="T13" fmla="*/ 12 h 23"/>
                <a:gd name="T14" fmla="*/ 18 w 25"/>
                <a:gd name="T15" fmla="*/ 11 h 23"/>
                <a:gd name="T16" fmla="*/ 16 w 25"/>
                <a:gd name="T17" fmla="*/ 10 h 23"/>
                <a:gd name="T18" fmla="*/ 14 w 25"/>
                <a:gd name="T19" fmla="*/ 9 h 23"/>
                <a:gd name="T20" fmla="*/ 14 w 25"/>
                <a:gd name="T21" fmla="*/ 7 h 23"/>
                <a:gd name="T22" fmla="*/ 12 w 25"/>
                <a:gd name="T23" fmla="*/ 5 h 23"/>
                <a:gd name="T24" fmla="*/ 10 w 25"/>
                <a:gd name="T25" fmla="*/ 4 h 23"/>
                <a:gd name="T26" fmla="*/ 8 w 25"/>
                <a:gd name="T27" fmla="*/ 2 h 23"/>
                <a:gd name="T28" fmla="*/ 5 w 25"/>
                <a:gd name="T29" fmla="*/ 2 h 23"/>
                <a:gd name="T30" fmla="*/ 2 w 25"/>
                <a:gd name="T31" fmla="*/ 0 h 23"/>
                <a:gd name="T32" fmla="*/ 1 w 25"/>
                <a:gd name="T33" fmla="*/ 0 h 23"/>
                <a:gd name="T34" fmla="*/ 1 w 25"/>
                <a:gd name="T35" fmla="*/ 9 h 23"/>
                <a:gd name="T36" fmla="*/ 0 w 25"/>
                <a:gd name="T37" fmla="*/ 18 h 23"/>
                <a:gd name="T38" fmla="*/ 0 w 25"/>
                <a:gd name="T39" fmla="*/ 19 h 23"/>
                <a:gd name="T40" fmla="*/ 3 w 25"/>
                <a:gd name="T41" fmla="*/ 19 h 23"/>
                <a:gd name="T42" fmla="*/ 5 w 25"/>
                <a:gd name="T43" fmla="*/ 19 h 23"/>
                <a:gd name="T44" fmla="*/ 6 w 25"/>
                <a:gd name="T45" fmla="*/ 18 h 23"/>
                <a:gd name="T46" fmla="*/ 7 w 25"/>
                <a:gd name="T47" fmla="*/ 17 h 23"/>
                <a:gd name="T48" fmla="*/ 8 w 25"/>
                <a:gd name="T49" fmla="*/ 15 h 23"/>
                <a:gd name="T50" fmla="*/ 9 w 25"/>
                <a:gd name="T51" fmla="*/ 15 h 23"/>
                <a:gd name="T52" fmla="*/ 10 w 25"/>
                <a:gd name="T53" fmla="*/ 15 h 23"/>
                <a:gd name="T54" fmla="*/ 12 w 25"/>
                <a:gd name="T55" fmla="*/ 15 h 23"/>
                <a:gd name="T56" fmla="*/ 14 w 25"/>
                <a:gd name="T57" fmla="*/ 16 h 23"/>
                <a:gd name="T58" fmla="*/ 15 w 25"/>
                <a:gd name="T59" fmla="*/ 18 h 23"/>
                <a:gd name="T60" fmla="*/ 15 w 25"/>
                <a:gd name="T61" fmla="*/ 19 h 23"/>
                <a:gd name="T62" fmla="*/ 17 w 25"/>
                <a:gd name="T63" fmla="*/ 20 h 23"/>
                <a:gd name="T64" fmla="*/ 19 w 25"/>
                <a:gd name="T65" fmla="*/ 22 h 23"/>
                <a:gd name="T66" fmla="*/ 20 w 25"/>
                <a:gd name="T67" fmla="*/ 22 h 23"/>
                <a:gd name="T68" fmla="*/ 22 w 25"/>
                <a:gd name="T69" fmla="*/ 23 h 23"/>
                <a:gd name="T70" fmla="*/ 24 w 25"/>
                <a:gd name="T71" fmla="*/ 23 h 23"/>
                <a:gd name="T72" fmla="*/ 24 w 25"/>
                <a:gd name="T7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23">
                  <a:moveTo>
                    <a:pt x="24" y="22"/>
                  </a:moveTo>
                  <a:cubicBezTo>
                    <a:pt x="23" y="22"/>
                    <a:pt x="23" y="22"/>
                    <a:pt x="23" y="22"/>
                  </a:cubicBezTo>
                  <a:cubicBezTo>
                    <a:pt x="23" y="21"/>
                    <a:pt x="23" y="21"/>
                    <a:pt x="23" y="21"/>
                  </a:cubicBezTo>
                  <a:cubicBezTo>
                    <a:pt x="23" y="20"/>
                    <a:pt x="23" y="20"/>
                    <a:pt x="23" y="20"/>
                  </a:cubicBezTo>
                  <a:cubicBezTo>
                    <a:pt x="22" y="20"/>
                    <a:pt x="22" y="20"/>
                    <a:pt x="22" y="20"/>
                  </a:cubicBezTo>
                  <a:cubicBezTo>
                    <a:pt x="21" y="19"/>
                    <a:pt x="21" y="19"/>
                    <a:pt x="21" y="19"/>
                  </a:cubicBezTo>
                  <a:cubicBezTo>
                    <a:pt x="21" y="19"/>
                    <a:pt x="21" y="19"/>
                    <a:pt x="21" y="18"/>
                  </a:cubicBezTo>
                  <a:cubicBezTo>
                    <a:pt x="20" y="18"/>
                    <a:pt x="20" y="19"/>
                    <a:pt x="20" y="18"/>
                  </a:cubicBezTo>
                  <a:cubicBezTo>
                    <a:pt x="19" y="18"/>
                    <a:pt x="20" y="18"/>
                    <a:pt x="20" y="18"/>
                  </a:cubicBezTo>
                  <a:cubicBezTo>
                    <a:pt x="19" y="17"/>
                    <a:pt x="19" y="16"/>
                    <a:pt x="19" y="16"/>
                  </a:cubicBezTo>
                  <a:cubicBezTo>
                    <a:pt x="18" y="16"/>
                    <a:pt x="18" y="16"/>
                    <a:pt x="18" y="15"/>
                  </a:cubicBezTo>
                  <a:cubicBezTo>
                    <a:pt x="18" y="15"/>
                    <a:pt x="17" y="15"/>
                    <a:pt x="17" y="15"/>
                  </a:cubicBezTo>
                  <a:cubicBezTo>
                    <a:pt x="17" y="14"/>
                    <a:pt x="17" y="14"/>
                    <a:pt x="17" y="13"/>
                  </a:cubicBezTo>
                  <a:cubicBezTo>
                    <a:pt x="17" y="13"/>
                    <a:pt x="17" y="13"/>
                    <a:pt x="17" y="12"/>
                  </a:cubicBezTo>
                  <a:cubicBezTo>
                    <a:pt x="17" y="12"/>
                    <a:pt x="17" y="12"/>
                    <a:pt x="18" y="12"/>
                  </a:cubicBezTo>
                  <a:cubicBezTo>
                    <a:pt x="18" y="11"/>
                    <a:pt x="18" y="11"/>
                    <a:pt x="18" y="11"/>
                  </a:cubicBezTo>
                  <a:cubicBezTo>
                    <a:pt x="18" y="10"/>
                    <a:pt x="17" y="10"/>
                    <a:pt x="17" y="10"/>
                  </a:cubicBezTo>
                  <a:cubicBezTo>
                    <a:pt x="17" y="10"/>
                    <a:pt x="17" y="10"/>
                    <a:pt x="16" y="10"/>
                  </a:cubicBezTo>
                  <a:cubicBezTo>
                    <a:pt x="16" y="9"/>
                    <a:pt x="16" y="9"/>
                    <a:pt x="16" y="9"/>
                  </a:cubicBezTo>
                  <a:cubicBezTo>
                    <a:pt x="15" y="9"/>
                    <a:pt x="15" y="9"/>
                    <a:pt x="14" y="9"/>
                  </a:cubicBezTo>
                  <a:cubicBezTo>
                    <a:pt x="14" y="8"/>
                    <a:pt x="14" y="8"/>
                    <a:pt x="14" y="8"/>
                  </a:cubicBezTo>
                  <a:cubicBezTo>
                    <a:pt x="14" y="7"/>
                    <a:pt x="14" y="7"/>
                    <a:pt x="14" y="7"/>
                  </a:cubicBezTo>
                  <a:cubicBezTo>
                    <a:pt x="13" y="6"/>
                    <a:pt x="13" y="6"/>
                    <a:pt x="13" y="5"/>
                  </a:cubicBezTo>
                  <a:cubicBezTo>
                    <a:pt x="12" y="5"/>
                    <a:pt x="12" y="5"/>
                    <a:pt x="12" y="5"/>
                  </a:cubicBezTo>
                  <a:cubicBezTo>
                    <a:pt x="11" y="5"/>
                    <a:pt x="11" y="5"/>
                    <a:pt x="11" y="5"/>
                  </a:cubicBezTo>
                  <a:cubicBezTo>
                    <a:pt x="10" y="4"/>
                    <a:pt x="10" y="4"/>
                    <a:pt x="10" y="4"/>
                  </a:cubicBezTo>
                  <a:cubicBezTo>
                    <a:pt x="9" y="3"/>
                    <a:pt x="9" y="3"/>
                    <a:pt x="9" y="2"/>
                  </a:cubicBezTo>
                  <a:cubicBezTo>
                    <a:pt x="8" y="2"/>
                    <a:pt x="8" y="2"/>
                    <a:pt x="8" y="2"/>
                  </a:cubicBezTo>
                  <a:cubicBezTo>
                    <a:pt x="7" y="1"/>
                    <a:pt x="7" y="2"/>
                    <a:pt x="7" y="2"/>
                  </a:cubicBezTo>
                  <a:cubicBezTo>
                    <a:pt x="6" y="2"/>
                    <a:pt x="5" y="2"/>
                    <a:pt x="5" y="2"/>
                  </a:cubicBezTo>
                  <a:cubicBezTo>
                    <a:pt x="4" y="1"/>
                    <a:pt x="4" y="1"/>
                    <a:pt x="4" y="1"/>
                  </a:cubicBezTo>
                  <a:cubicBezTo>
                    <a:pt x="3" y="1"/>
                    <a:pt x="3" y="1"/>
                    <a:pt x="2" y="0"/>
                  </a:cubicBezTo>
                  <a:cubicBezTo>
                    <a:pt x="1" y="0"/>
                    <a:pt x="1" y="0"/>
                    <a:pt x="1" y="0"/>
                  </a:cubicBezTo>
                  <a:cubicBezTo>
                    <a:pt x="1" y="0"/>
                    <a:pt x="1" y="0"/>
                    <a:pt x="1" y="0"/>
                  </a:cubicBezTo>
                  <a:cubicBezTo>
                    <a:pt x="1" y="4"/>
                    <a:pt x="1" y="4"/>
                    <a:pt x="1" y="4"/>
                  </a:cubicBezTo>
                  <a:cubicBezTo>
                    <a:pt x="1" y="9"/>
                    <a:pt x="1" y="9"/>
                    <a:pt x="1" y="9"/>
                  </a:cubicBezTo>
                  <a:cubicBezTo>
                    <a:pt x="0" y="14"/>
                    <a:pt x="0" y="14"/>
                    <a:pt x="0" y="14"/>
                  </a:cubicBezTo>
                  <a:cubicBezTo>
                    <a:pt x="0" y="18"/>
                    <a:pt x="0" y="18"/>
                    <a:pt x="0" y="18"/>
                  </a:cubicBezTo>
                  <a:cubicBezTo>
                    <a:pt x="0" y="18"/>
                    <a:pt x="0" y="18"/>
                    <a:pt x="0" y="18"/>
                  </a:cubicBezTo>
                  <a:cubicBezTo>
                    <a:pt x="0" y="19"/>
                    <a:pt x="0" y="19"/>
                    <a:pt x="0" y="19"/>
                  </a:cubicBezTo>
                  <a:cubicBezTo>
                    <a:pt x="0" y="20"/>
                    <a:pt x="1" y="19"/>
                    <a:pt x="1" y="19"/>
                  </a:cubicBezTo>
                  <a:cubicBezTo>
                    <a:pt x="2" y="19"/>
                    <a:pt x="2" y="19"/>
                    <a:pt x="3" y="19"/>
                  </a:cubicBezTo>
                  <a:cubicBezTo>
                    <a:pt x="3" y="19"/>
                    <a:pt x="4" y="19"/>
                    <a:pt x="4" y="19"/>
                  </a:cubicBezTo>
                  <a:cubicBezTo>
                    <a:pt x="5" y="19"/>
                    <a:pt x="5" y="19"/>
                    <a:pt x="5" y="19"/>
                  </a:cubicBezTo>
                  <a:cubicBezTo>
                    <a:pt x="6" y="19"/>
                    <a:pt x="6" y="19"/>
                    <a:pt x="6" y="18"/>
                  </a:cubicBezTo>
                  <a:cubicBezTo>
                    <a:pt x="6" y="18"/>
                    <a:pt x="6" y="18"/>
                    <a:pt x="6" y="18"/>
                  </a:cubicBezTo>
                  <a:cubicBezTo>
                    <a:pt x="6" y="17"/>
                    <a:pt x="6" y="17"/>
                    <a:pt x="6" y="17"/>
                  </a:cubicBezTo>
                  <a:cubicBezTo>
                    <a:pt x="6" y="17"/>
                    <a:pt x="7" y="17"/>
                    <a:pt x="7" y="17"/>
                  </a:cubicBezTo>
                  <a:cubicBezTo>
                    <a:pt x="7" y="17"/>
                    <a:pt x="7" y="17"/>
                    <a:pt x="7" y="16"/>
                  </a:cubicBezTo>
                  <a:cubicBezTo>
                    <a:pt x="8" y="16"/>
                    <a:pt x="7" y="16"/>
                    <a:pt x="8" y="15"/>
                  </a:cubicBezTo>
                  <a:cubicBezTo>
                    <a:pt x="8" y="15"/>
                    <a:pt x="8" y="15"/>
                    <a:pt x="8" y="15"/>
                  </a:cubicBezTo>
                  <a:cubicBezTo>
                    <a:pt x="9" y="15"/>
                    <a:pt x="9" y="15"/>
                    <a:pt x="9" y="15"/>
                  </a:cubicBezTo>
                  <a:cubicBezTo>
                    <a:pt x="9" y="15"/>
                    <a:pt x="9" y="15"/>
                    <a:pt x="10" y="15"/>
                  </a:cubicBezTo>
                  <a:cubicBezTo>
                    <a:pt x="10" y="15"/>
                    <a:pt x="10" y="15"/>
                    <a:pt x="10" y="15"/>
                  </a:cubicBezTo>
                  <a:cubicBezTo>
                    <a:pt x="11" y="15"/>
                    <a:pt x="11" y="15"/>
                    <a:pt x="11" y="15"/>
                  </a:cubicBezTo>
                  <a:cubicBezTo>
                    <a:pt x="12" y="15"/>
                    <a:pt x="12" y="15"/>
                    <a:pt x="12" y="15"/>
                  </a:cubicBezTo>
                  <a:cubicBezTo>
                    <a:pt x="13" y="16"/>
                    <a:pt x="13" y="15"/>
                    <a:pt x="13" y="16"/>
                  </a:cubicBezTo>
                  <a:cubicBezTo>
                    <a:pt x="13" y="16"/>
                    <a:pt x="14" y="16"/>
                    <a:pt x="14" y="16"/>
                  </a:cubicBezTo>
                  <a:cubicBezTo>
                    <a:pt x="14" y="16"/>
                    <a:pt x="14" y="17"/>
                    <a:pt x="14" y="17"/>
                  </a:cubicBezTo>
                  <a:cubicBezTo>
                    <a:pt x="14" y="17"/>
                    <a:pt x="14" y="18"/>
                    <a:pt x="15" y="18"/>
                  </a:cubicBezTo>
                  <a:cubicBezTo>
                    <a:pt x="15" y="18"/>
                    <a:pt x="15" y="18"/>
                    <a:pt x="15" y="18"/>
                  </a:cubicBezTo>
                  <a:cubicBezTo>
                    <a:pt x="16" y="19"/>
                    <a:pt x="15" y="19"/>
                    <a:pt x="15" y="19"/>
                  </a:cubicBezTo>
                  <a:cubicBezTo>
                    <a:pt x="16" y="20"/>
                    <a:pt x="16" y="20"/>
                    <a:pt x="16" y="20"/>
                  </a:cubicBezTo>
                  <a:cubicBezTo>
                    <a:pt x="17" y="20"/>
                    <a:pt x="17" y="20"/>
                    <a:pt x="17" y="20"/>
                  </a:cubicBezTo>
                  <a:cubicBezTo>
                    <a:pt x="17" y="21"/>
                    <a:pt x="17" y="21"/>
                    <a:pt x="17" y="21"/>
                  </a:cubicBezTo>
                  <a:cubicBezTo>
                    <a:pt x="18" y="22"/>
                    <a:pt x="18" y="21"/>
                    <a:pt x="19" y="22"/>
                  </a:cubicBezTo>
                  <a:cubicBezTo>
                    <a:pt x="19" y="22"/>
                    <a:pt x="19" y="22"/>
                    <a:pt x="20" y="22"/>
                  </a:cubicBezTo>
                  <a:cubicBezTo>
                    <a:pt x="20" y="22"/>
                    <a:pt x="20" y="22"/>
                    <a:pt x="20" y="22"/>
                  </a:cubicBezTo>
                  <a:cubicBezTo>
                    <a:pt x="21" y="22"/>
                    <a:pt x="21" y="22"/>
                    <a:pt x="21" y="22"/>
                  </a:cubicBezTo>
                  <a:cubicBezTo>
                    <a:pt x="22" y="22"/>
                    <a:pt x="22" y="22"/>
                    <a:pt x="22" y="23"/>
                  </a:cubicBezTo>
                  <a:cubicBezTo>
                    <a:pt x="22" y="23"/>
                    <a:pt x="23" y="23"/>
                    <a:pt x="23" y="23"/>
                  </a:cubicBezTo>
                  <a:cubicBezTo>
                    <a:pt x="23" y="23"/>
                    <a:pt x="24" y="23"/>
                    <a:pt x="24" y="23"/>
                  </a:cubicBezTo>
                  <a:cubicBezTo>
                    <a:pt x="24" y="23"/>
                    <a:pt x="24" y="23"/>
                    <a:pt x="24" y="23"/>
                  </a:cubicBezTo>
                  <a:cubicBezTo>
                    <a:pt x="25" y="22"/>
                    <a:pt x="24" y="22"/>
                    <a:pt x="24" y="2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96" name="Freeform 390"/>
            <p:cNvSpPr>
              <a:spLocks/>
            </p:cNvSpPr>
            <p:nvPr/>
          </p:nvSpPr>
          <p:spPr bwMode="auto">
            <a:xfrm>
              <a:off x="15145382" y="6274388"/>
              <a:ext cx="34010" cy="49670"/>
            </a:xfrm>
            <a:custGeom>
              <a:avLst/>
              <a:gdLst>
                <a:gd name="T0" fmla="*/ 1 w 2"/>
                <a:gd name="T1" fmla="*/ 0 h 3"/>
                <a:gd name="T2" fmla="*/ 0 w 2"/>
                <a:gd name="T3" fmla="*/ 2 h 3"/>
                <a:gd name="T4" fmla="*/ 1 w 2"/>
                <a:gd name="T5" fmla="*/ 3 h 3"/>
                <a:gd name="T6" fmla="*/ 1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2"/>
                    <a:pt x="0" y="3"/>
                    <a:pt x="1" y="3"/>
                  </a:cubicBezTo>
                  <a:cubicBezTo>
                    <a:pt x="1" y="3"/>
                    <a:pt x="1" y="3"/>
                    <a:pt x="1" y="3"/>
                  </a:cubicBezTo>
                  <a:cubicBezTo>
                    <a:pt x="2" y="3"/>
                    <a:pt x="2" y="2"/>
                    <a:pt x="2" y="1"/>
                  </a:cubicBezTo>
                  <a:cubicBezTo>
                    <a:pt x="1" y="1"/>
                    <a:pt x="1" y="1"/>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97" name="Freeform 391"/>
            <p:cNvSpPr>
              <a:spLocks/>
            </p:cNvSpPr>
            <p:nvPr/>
          </p:nvSpPr>
          <p:spPr bwMode="auto">
            <a:xfrm>
              <a:off x="15062785" y="6612612"/>
              <a:ext cx="17006" cy="16557"/>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1" y="0"/>
                    <a:pt x="1"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98" name="Freeform 392"/>
            <p:cNvSpPr>
              <a:spLocks/>
            </p:cNvSpPr>
            <p:nvPr/>
          </p:nvSpPr>
          <p:spPr bwMode="auto">
            <a:xfrm>
              <a:off x="15096796" y="6596056"/>
              <a:ext cx="17006" cy="33113"/>
            </a:xfrm>
            <a:custGeom>
              <a:avLst/>
              <a:gdLst>
                <a:gd name="T0" fmla="*/ 0 w 1"/>
                <a:gd name="T1" fmla="*/ 0 h 2"/>
                <a:gd name="T2" fmla="*/ 0 w 1"/>
                <a:gd name="T3" fmla="*/ 1 h 2"/>
                <a:gd name="T4" fmla="*/ 0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1"/>
                    <a:pt x="0" y="1"/>
                  </a:cubicBezTo>
                  <a:cubicBezTo>
                    <a:pt x="0" y="2"/>
                    <a:pt x="0" y="2"/>
                    <a:pt x="1" y="2"/>
                  </a:cubicBezTo>
                  <a:cubicBezTo>
                    <a:pt x="1" y="2"/>
                    <a:pt x="1" y="1"/>
                    <a:pt x="1" y="1"/>
                  </a:cubicBezTo>
                  <a:cubicBezTo>
                    <a:pt x="1" y="1"/>
                    <a:pt x="1"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399" name="Freeform 393"/>
            <p:cNvSpPr>
              <a:spLocks/>
            </p:cNvSpPr>
            <p:nvPr/>
          </p:nvSpPr>
          <p:spPr bwMode="auto">
            <a:xfrm>
              <a:off x="15130806" y="6629169"/>
              <a:ext cx="31582" cy="33113"/>
            </a:xfrm>
            <a:custGeom>
              <a:avLst/>
              <a:gdLst>
                <a:gd name="T0" fmla="*/ 1 w 2"/>
                <a:gd name="T1" fmla="*/ 0 h 2"/>
                <a:gd name="T2" fmla="*/ 0 w 2"/>
                <a:gd name="T3" fmla="*/ 1 h 2"/>
                <a:gd name="T4" fmla="*/ 0 w 2"/>
                <a:gd name="T5" fmla="*/ 1 h 2"/>
                <a:gd name="T6" fmla="*/ 0 w 2"/>
                <a:gd name="T7" fmla="*/ 1 h 2"/>
                <a:gd name="T8" fmla="*/ 1 w 2"/>
                <a:gd name="T9" fmla="*/ 2 h 2"/>
                <a:gd name="T10" fmla="*/ 1 w 2"/>
                <a:gd name="T11" fmla="*/ 1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0" y="0"/>
                    <a:pt x="0" y="1"/>
                  </a:cubicBezTo>
                  <a:cubicBezTo>
                    <a:pt x="0" y="1"/>
                    <a:pt x="0" y="1"/>
                    <a:pt x="0" y="1"/>
                  </a:cubicBezTo>
                  <a:cubicBezTo>
                    <a:pt x="0" y="1"/>
                    <a:pt x="0" y="1"/>
                    <a:pt x="0" y="1"/>
                  </a:cubicBezTo>
                  <a:cubicBezTo>
                    <a:pt x="0" y="2"/>
                    <a:pt x="0" y="2"/>
                    <a:pt x="1" y="2"/>
                  </a:cubicBezTo>
                  <a:cubicBezTo>
                    <a:pt x="1" y="2"/>
                    <a:pt x="1" y="2"/>
                    <a:pt x="1" y="1"/>
                  </a:cubicBezTo>
                  <a:cubicBezTo>
                    <a:pt x="2" y="1"/>
                    <a:pt x="2" y="1"/>
                    <a:pt x="2" y="1"/>
                  </a:cubicBezTo>
                  <a:cubicBezTo>
                    <a:pt x="2" y="0"/>
                    <a:pt x="1"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00" name="Freeform 394"/>
            <p:cNvSpPr>
              <a:spLocks/>
            </p:cNvSpPr>
            <p:nvPr/>
          </p:nvSpPr>
          <p:spPr bwMode="auto">
            <a:xfrm>
              <a:off x="15213402" y="6354805"/>
              <a:ext cx="65592" cy="80417"/>
            </a:xfrm>
            <a:custGeom>
              <a:avLst/>
              <a:gdLst>
                <a:gd name="T0" fmla="*/ 4 w 4"/>
                <a:gd name="T1" fmla="*/ 2 h 5"/>
                <a:gd name="T2" fmla="*/ 3 w 4"/>
                <a:gd name="T3" fmla="*/ 2 h 5"/>
                <a:gd name="T4" fmla="*/ 3 w 4"/>
                <a:gd name="T5" fmla="*/ 1 h 5"/>
                <a:gd name="T6" fmla="*/ 2 w 4"/>
                <a:gd name="T7" fmla="*/ 0 h 5"/>
                <a:gd name="T8" fmla="*/ 1 w 4"/>
                <a:gd name="T9" fmla="*/ 0 h 5"/>
                <a:gd name="T10" fmla="*/ 1 w 4"/>
                <a:gd name="T11" fmla="*/ 1 h 5"/>
                <a:gd name="T12" fmla="*/ 1 w 4"/>
                <a:gd name="T13" fmla="*/ 1 h 5"/>
                <a:gd name="T14" fmla="*/ 1 w 4"/>
                <a:gd name="T15" fmla="*/ 2 h 5"/>
                <a:gd name="T16" fmla="*/ 1 w 4"/>
                <a:gd name="T17" fmla="*/ 2 h 5"/>
                <a:gd name="T18" fmla="*/ 2 w 4"/>
                <a:gd name="T19" fmla="*/ 3 h 5"/>
                <a:gd name="T20" fmla="*/ 2 w 4"/>
                <a:gd name="T21" fmla="*/ 4 h 5"/>
                <a:gd name="T22" fmla="*/ 3 w 4"/>
                <a:gd name="T23" fmla="*/ 5 h 5"/>
                <a:gd name="T24" fmla="*/ 4 w 4"/>
                <a:gd name="T25" fmla="*/ 4 h 5"/>
                <a:gd name="T26" fmla="*/ 4 w 4"/>
                <a:gd name="T27" fmla="*/ 3 h 5"/>
                <a:gd name="T28" fmla="*/ 4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2"/>
                  </a:moveTo>
                  <a:cubicBezTo>
                    <a:pt x="3" y="2"/>
                    <a:pt x="3" y="2"/>
                    <a:pt x="3" y="2"/>
                  </a:cubicBezTo>
                  <a:cubicBezTo>
                    <a:pt x="3" y="1"/>
                    <a:pt x="3" y="1"/>
                    <a:pt x="3" y="1"/>
                  </a:cubicBezTo>
                  <a:cubicBezTo>
                    <a:pt x="2" y="0"/>
                    <a:pt x="2" y="0"/>
                    <a:pt x="2" y="0"/>
                  </a:cubicBezTo>
                  <a:cubicBezTo>
                    <a:pt x="2" y="0"/>
                    <a:pt x="1" y="0"/>
                    <a:pt x="1" y="0"/>
                  </a:cubicBezTo>
                  <a:cubicBezTo>
                    <a:pt x="1" y="0"/>
                    <a:pt x="1" y="0"/>
                    <a:pt x="1" y="1"/>
                  </a:cubicBezTo>
                  <a:cubicBezTo>
                    <a:pt x="1" y="1"/>
                    <a:pt x="1" y="1"/>
                    <a:pt x="1" y="1"/>
                  </a:cubicBezTo>
                  <a:cubicBezTo>
                    <a:pt x="0" y="2"/>
                    <a:pt x="0" y="2"/>
                    <a:pt x="1" y="2"/>
                  </a:cubicBezTo>
                  <a:cubicBezTo>
                    <a:pt x="1" y="2"/>
                    <a:pt x="1" y="2"/>
                    <a:pt x="1" y="2"/>
                  </a:cubicBezTo>
                  <a:cubicBezTo>
                    <a:pt x="1" y="3"/>
                    <a:pt x="1" y="3"/>
                    <a:pt x="2" y="3"/>
                  </a:cubicBezTo>
                  <a:cubicBezTo>
                    <a:pt x="2" y="4"/>
                    <a:pt x="1" y="4"/>
                    <a:pt x="2" y="4"/>
                  </a:cubicBezTo>
                  <a:cubicBezTo>
                    <a:pt x="2" y="5"/>
                    <a:pt x="2" y="5"/>
                    <a:pt x="3" y="5"/>
                  </a:cubicBezTo>
                  <a:cubicBezTo>
                    <a:pt x="3" y="5"/>
                    <a:pt x="4" y="5"/>
                    <a:pt x="4" y="4"/>
                  </a:cubicBezTo>
                  <a:cubicBezTo>
                    <a:pt x="4" y="4"/>
                    <a:pt x="4" y="3"/>
                    <a:pt x="4" y="3"/>
                  </a:cubicBezTo>
                  <a:cubicBezTo>
                    <a:pt x="4" y="3"/>
                    <a:pt x="4" y="2"/>
                    <a:pt x="4"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01" name="Freeform 395"/>
            <p:cNvSpPr>
              <a:spLocks/>
            </p:cNvSpPr>
            <p:nvPr/>
          </p:nvSpPr>
          <p:spPr bwMode="auto">
            <a:xfrm>
              <a:off x="15295998" y="6421031"/>
              <a:ext cx="65592" cy="47304"/>
            </a:xfrm>
            <a:custGeom>
              <a:avLst/>
              <a:gdLst>
                <a:gd name="T0" fmla="*/ 3 w 4"/>
                <a:gd name="T1" fmla="*/ 1 h 3"/>
                <a:gd name="T2" fmla="*/ 2 w 4"/>
                <a:gd name="T3" fmla="*/ 1 h 3"/>
                <a:gd name="T4" fmla="*/ 2 w 4"/>
                <a:gd name="T5" fmla="*/ 0 h 3"/>
                <a:gd name="T6" fmla="*/ 1 w 4"/>
                <a:gd name="T7" fmla="*/ 0 h 3"/>
                <a:gd name="T8" fmla="*/ 0 w 4"/>
                <a:gd name="T9" fmla="*/ 0 h 3"/>
                <a:gd name="T10" fmla="*/ 1 w 4"/>
                <a:gd name="T11" fmla="*/ 1 h 3"/>
                <a:gd name="T12" fmla="*/ 1 w 4"/>
                <a:gd name="T13" fmla="*/ 1 h 3"/>
                <a:gd name="T14" fmla="*/ 1 w 4"/>
                <a:gd name="T15" fmla="*/ 2 h 3"/>
                <a:gd name="T16" fmla="*/ 2 w 4"/>
                <a:gd name="T17" fmla="*/ 3 h 3"/>
                <a:gd name="T18" fmla="*/ 4 w 4"/>
                <a:gd name="T19" fmla="*/ 2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3" y="1"/>
                    <a:pt x="3" y="1"/>
                    <a:pt x="2" y="1"/>
                  </a:cubicBezTo>
                  <a:cubicBezTo>
                    <a:pt x="2" y="1"/>
                    <a:pt x="2" y="1"/>
                    <a:pt x="2" y="0"/>
                  </a:cubicBezTo>
                  <a:cubicBezTo>
                    <a:pt x="2" y="0"/>
                    <a:pt x="2" y="0"/>
                    <a:pt x="1" y="0"/>
                  </a:cubicBezTo>
                  <a:cubicBezTo>
                    <a:pt x="1" y="0"/>
                    <a:pt x="1" y="0"/>
                    <a:pt x="0" y="0"/>
                  </a:cubicBezTo>
                  <a:cubicBezTo>
                    <a:pt x="0" y="0"/>
                    <a:pt x="0" y="0"/>
                    <a:pt x="1" y="1"/>
                  </a:cubicBezTo>
                  <a:cubicBezTo>
                    <a:pt x="1" y="1"/>
                    <a:pt x="1" y="1"/>
                    <a:pt x="1" y="1"/>
                  </a:cubicBezTo>
                  <a:cubicBezTo>
                    <a:pt x="1" y="2"/>
                    <a:pt x="1" y="2"/>
                    <a:pt x="1" y="2"/>
                  </a:cubicBezTo>
                  <a:cubicBezTo>
                    <a:pt x="1" y="2"/>
                    <a:pt x="2" y="3"/>
                    <a:pt x="2" y="3"/>
                  </a:cubicBezTo>
                  <a:cubicBezTo>
                    <a:pt x="3" y="3"/>
                    <a:pt x="3" y="3"/>
                    <a:pt x="4" y="2"/>
                  </a:cubicBezTo>
                  <a:cubicBezTo>
                    <a:pt x="4" y="2"/>
                    <a:pt x="4" y="2"/>
                    <a:pt x="3"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02" name="Freeform 396"/>
            <p:cNvSpPr>
              <a:spLocks/>
            </p:cNvSpPr>
            <p:nvPr/>
          </p:nvSpPr>
          <p:spPr bwMode="auto">
            <a:xfrm>
              <a:off x="15310574" y="6484891"/>
              <a:ext cx="51016" cy="30749"/>
            </a:xfrm>
            <a:custGeom>
              <a:avLst/>
              <a:gdLst>
                <a:gd name="T0" fmla="*/ 2 w 3"/>
                <a:gd name="T1" fmla="*/ 0 h 2"/>
                <a:gd name="T2" fmla="*/ 1 w 3"/>
                <a:gd name="T3" fmla="*/ 0 h 2"/>
                <a:gd name="T4" fmla="*/ 1 w 3"/>
                <a:gd name="T5" fmla="*/ 1 h 2"/>
                <a:gd name="T6" fmla="*/ 1 w 3"/>
                <a:gd name="T7" fmla="*/ 2 h 2"/>
                <a:gd name="T8" fmla="*/ 1 w 3"/>
                <a:gd name="T9" fmla="*/ 2 h 2"/>
                <a:gd name="T10" fmla="*/ 2 w 3"/>
                <a:gd name="T11" fmla="*/ 1 h 2"/>
                <a:gd name="T12" fmla="*/ 2 w 3"/>
                <a:gd name="T13" fmla="*/ 1 h 2"/>
                <a:gd name="T14" fmla="*/ 2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2" y="0"/>
                    <a:pt x="1" y="0"/>
                    <a:pt x="1" y="0"/>
                  </a:cubicBezTo>
                  <a:cubicBezTo>
                    <a:pt x="1" y="0"/>
                    <a:pt x="1" y="0"/>
                    <a:pt x="1" y="1"/>
                  </a:cubicBezTo>
                  <a:cubicBezTo>
                    <a:pt x="1" y="1"/>
                    <a:pt x="0" y="1"/>
                    <a:pt x="1" y="2"/>
                  </a:cubicBezTo>
                  <a:cubicBezTo>
                    <a:pt x="1" y="2"/>
                    <a:pt x="1" y="2"/>
                    <a:pt x="1" y="2"/>
                  </a:cubicBezTo>
                  <a:cubicBezTo>
                    <a:pt x="2" y="2"/>
                    <a:pt x="2" y="2"/>
                    <a:pt x="2" y="1"/>
                  </a:cubicBezTo>
                  <a:cubicBezTo>
                    <a:pt x="2" y="1"/>
                    <a:pt x="2" y="1"/>
                    <a:pt x="2" y="1"/>
                  </a:cubicBezTo>
                  <a:cubicBezTo>
                    <a:pt x="3" y="0"/>
                    <a:pt x="2" y="0"/>
                    <a:pt x="2"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03" name="Freeform 397"/>
            <p:cNvSpPr>
              <a:spLocks/>
            </p:cNvSpPr>
            <p:nvPr/>
          </p:nvSpPr>
          <p:spPr bwMode="auto">
            <a:xfrm>
              <a:off x="15361590" y="6451778"/>
              <a:ext cx="65592" cy="63861"/>
            </a:xfrm>
            <a:custGeom>
              <a:avLst/>
              <a:gdLst>
                <a:gd name="T0" fmla="*/ 4 w 4"/>
                <a:gd name="T1" fmla="*/ 3 h 4"/>
                <a:gd name="T2" fmla="*/ 4 w 4"/>
                <a:gd name="T3" fmla="*/ 3 h 4"/>
                <a:gd name="T4" fmla="*/ 4 w 4"/>
                <a:gd name="T5" fmla="*/ 2 h 4"/>
                <a:gd name="T6" fmla="*/ 3 w 4"/>
                <a:gd name="T7" fmla="*/ 1 h 4"/>
                <a:gd name="T8" fmla="*/ 2 w 4"/>
                <a:gd name="T9" fmla="*/ 0 h 4"/>
                <a:gd name="T10" fmla="*/ 1 w 4"/>
                <a:gd name="T11" fmla="*/ 0 h 4"/>
                <a:gd name="T12" fmla="*/ 0 w 4"/>
                <a:gd name="T13" fmla="*/ 1 h 4"/>
                <a:gd name="T14" fmla="*/ 2 w 4"/>
                <a:gd name="T15" fmla="*/ 2 h 4"/>
                <a:gd name="T16" fmla="*/ 3 w 4"/>
                <a:gd name="T17" fmla="*/ 3 h 4"/>
                <a:gd name="T18" fmla="*/ 4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3"/>
                  </a:moveTo>
                  <a:cubicBezTo>
                    <a:pt x="4" y="3"/>
                    <a:pt x="4" y="3"/>
                    <a:pt x="4" y="3"/>
                  </a:cubicBezTo>
                  <a:cubicBezTo>
                    <a:pt x="4" y="2"/>
                    <a:pt x="4" y="2"/>
                    <a:pt x="4" y="2"/>
                  </a:cubicBezTo>
                  <a:cubicBezTo>
                    <a:pt x="3" y="2"/>
                    <a:pt x="3" y="1"/>
                    <a:pt x="3" y="1"/>
                  </a:cubicBezTo>
                  <a:cubicBezTo>
                    <a:pt x="2" y="1"/>
                    <a:pt x="2" y="1"/>
                    <a:pt x="2" y="0"/>
                  </a:cubicBezTo>
                  <a:cubicBezTo>
                    <a:pt x="2" y="0"/>
                    <a:pt x="1" y="0"/>
                    <a:pt x="1" y="0"/>
                  </a:cubicBezTo>
                  <a:cubicBezTo>
                    <a:pt x="0" y="0"/>
                    <a:pt x="0" y="1"/>
                    <a:pt x="0" y="1"/>
                  </a:cubicBezTo>
                  <a:cubicBezTo>
                    <a:pt x="1" y="2"/>
                    <a:pt x="1" y="2"/>
                    <a:pt x="2" y="2"/>
                  </a:cubicBezTo>
                  <a:cubicBezTo>
                    <a:pt x="2" y="3"/>
                    <a:pt x="2" y="3"/>
                    <a:pt x="3" y="3"/>
                  </a:cubicBezTo>
                  <a:cubicBezTo>
                    <a:pt x="3" y="3"/>
                    <a:pt x="4" y="4"/>
                    <a:pt x="4"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04" name="Freeform 398"/>
            <p:cNvSpPr>
              <a:spLocks/>
            </p:cNvSpPr>
            <p:nvPr/>
          </p:nvSpPr>
          <p:spPr bwMode="auto">
            <a:xfrm>
              <a:off x="15461191" y="6501448"/>
              <a:ext cx="31582" cy="63861"/>
            </a:xfrm>
            <a:custGeom>
              <a:avLst/>
              <a:gdLst>
                <a:gd name="T0" fmla="*/ 2 w 2"/>
                <a:gd name="T1" fmla="*/ 3 h 4"/>
                <a:gd name="T2" fmla="*/ 1 w 2"/>
                <a:gd name="T3" fmla="*/ 2 h 4"/>
                <a:gd name="T4" fmla="*/ 1 w 2"/>
                <a:gd name="T5" fmla="*/ 1 h 4"/>
                <a:gd name="T6" fmla="*/ 0 w 2"/>
                <a:gd name="T7" fmla="*/ 1 h 4"/>
                <a:gd name="T8" fmla="*/ 0 w 2"/>
                <a:gd name="T9" fmla="*/ 2 h 4"/>
                <a:gd name="T10" fmla="*/ 0 w 2"/>
                <a:gd name="T11" fmla="*/ 3 h 4"/>
                <a:gd name="T12" fmla="*/ 1 w 2"/>
                <a:gd name="T13" fmla="*/ 3 h 4"/>
                <a:gd name="T14" fmla="*/ 2 w 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3"/>
                  </a:moveTo>
                  <a:cubicBezTo>
                    <a:pt x="2" y="2"/>
                    <a:pt x="1" y="2"/>
                    <a:pt x="1" y="2"/>
                  </a:cubicBezTo>
                  <a:cubicBezTo>
                    <a:pt x="1" y="1"/>
                    <a:pt x="1" y="1"/>
                    <a:pt x="1" y="1"/>
                  </a:cubicBezTo>
                  <a:cubicBezTo>
                    <a:pt x="1" y="0"/>
                    <a:pt x="0" y="0"/>
                    <a:pt x="0" y="1"/>
                  </a:cubicBezTo>
                  <a:cubicBezTo>
                    <a:pt x="0" y="1"/>
                    <a:pt x="0" y="1"/>
                    <a:pt x="0" y="2"/>
                  </a:cubicBezTo>
                  <a:cubicBezTo>
                    <a:pt x="0" y="2"/>
                    <a:pt x="0" y="2"/>
                    <a:pt x="0" y="3"/>
                  </a:cubicBezTo>
                  <a:cubicBezTo>
                    <a:pt x="1" y="3"/>
                    <a:pt x="1" y="4"/>
                    <a:pt x="1" y="3"/>
                  </a:cubicBezTo>
                  <a:cubicBezTo>
                    <a:pt x="2" y="3"/>
                    <a:pt x="2" y="3"/>
                    <a:pt x="2"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05" name="Freeform 399"/>
            <p:cNvSpPr>
              <a:spLocks/>
            </p:cNvSpPr>
            <p:nvPr/>
          </p:nvSpPr>
          <p:spPr bwMode="auto">
            <a:xfrm>
              <a:off x="15410176" y="6532195"/>
              <a:ext cx="51016" cy="49670"/>
            </a:xfrm>
            <a:custGeom>
              <a:avLst/>
              <a:gdLst>
                <a:gd name="T0" fmla="*/ 2 w 3"/>
                <a:gd name="T1" fmla="*/ 1 h 3"/>
                <a:gd name="T2" fmla="*/ 1 w 3"/>
                <a:gd name="T3" fmla="*/ 1 h 3"/>
                <a:gd name="T4" fmla="*/ 0 w 3"/>
                <a:gd name="T5" fmla="*/ 0 h 3"/>
                <a:gd name="T6" fmla="*/ 0 w 3"/>
                <a:gd name="T7" fmla="*/ 1 h 3"/>
                <a:gd name="T8" fmla="*/ 0 w 3"/>
                <a:gd name="T9" fmla="*/ 1 h 3"/>
                <a:gd name="T10" fmla="*/ 1 w 3"/>
                <a:gd name="T11" fmla="*/ 2 h 3"/>
                <a:gd name="T12" fmla="*/ 3 w 3"/>
                <a:gd name="T13" fmla="*/ 2 h 3"/>
                <a:gd name="T14" fmla="*/ 3 w 3"/>
                <a:gd name="T15" fmla="*/ 2 h 3"/>
                <a:gd name="T16" fmla="*/ 3 w 3"/>
                <a:gd name="T17" fmla="*/ 1 h 3"/>
                <a:gd name="T18" fmla="*/ 2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1"/>
                  </a:moveTo>
                  <a:cubicBezTo>
                    <a:pt x="2" y="1"/>
                    <a:pt x="1" y="1"/>
                    <a:pt x="1" y="1"/>
                  </a:cubicBezTo>
                  <a:cubicBezTo>
                    <a:pt x="1" y="1"/>
                    <a:pt x="0" y="0"/>
                    <a:pt x="0" y="0"/>
                  </a:cubicBezTo>
                  <a:cubicBezTo>
                    <a:pt x="0" y="0"/>
                    <a:pt x="0" y="0"/>
                    <a:pt x="0" y="1"/>
                  </a:cubicBezTo>
                  <a:cubicBezTo>
                    <a:pt x="0" y="1"/>
                    <a:pt x="0" y="1"/>
                    <a:pt x="0" y="1"/>
                  </a:cubicBezTo>
                  <a:cubicBezTo>
                    <a:pt x="0" y="2"/>
                    <a:pt x="1" y="2"/>
                    <a:pt x="1" y="2"/>
                  </a:cubicBezTo>
                  <a:cubicBezTo>
                    <a:pt x="2" y="3"/>
                    <a:pt x="2" y="3"/>
                    <a:pt x="3" y="2"/>
                  </a:cubicBezTo>
                  <a:cubicBezTo>
                    <a:pt x="3" y="2"/>
                    <a:pt x="3" y="2"/>
                    <a:pt x="3" y="2"/>
                  </a:cubicBezTo>
                  <a:cubicBezTo>
                    <a:pt x="3" y="1"/>
                    <a:pt x="3" y="1"/>
                    <a:pt x="3" y="1"/>
                  </a:cubicBezTo>
                  <a:cubicBezTo>
                    <a:pt x="3" y="1"/>
                    <a:pt x="2" y="1"/>
                    <a:pt x="2"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06" name="Freeform 400"/>
            <p:cNvSpPr>
              <a:spLocks/>
            </p:cNvSpPr>
            <p:nvPr/>
          </p:nvSpPr>
          <p:spPr bwMode="auto">
            <a:xfrm>
              <a:off x="15427181" y="66622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07" name="Freeform 401"/>
            <p:cNvSpPr>
              <a:spLocks/>
            </p:cNvSpPr>
            <p:nvPr/>
          </p:nvSpPr>
          <p:spPr bwMode="auto">
            <a:xfrm>
              <a:off x="15410176" y="6645725"/>
              <a:ext cx="34010" cy="16557"/>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1" y="1"/>
                    <a:pt x="1" y="1"/>
                  </a:cubicBezTo>
                  <a:cubicBezTo>
                    <a:pt x="2" y="1"/>
                    <a:pt x="2" y="1"/>
                    <a:pt x="2" y="1"/>
                  </a:cubicBezTo>
                  <a:cubicBezTo>
                    <a:pt x="2" y="0"/>
                    <a:pt x="2"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08" name="Freeform 402"/>
            <p:cNvSpPr>
              <a:spLocks/>
            </p:cNvSpPr>
            <p:nvPr/>
          </p:nvSpPr>
          <p:spPr bwMode="auto">
            <a:xfrm>
              <a:off x="15492772" y="6581865"/>
              <a:ext cx="34010" cy="30749"/>
            </a:xfrm>
            <a:custGeom>
              <a:avLst/>
              <a:gdLst>
                <a:gd name="T0" fmla="*/ 1 w 2"/>
                <a:gd name="T1" fmla="*/ 1 h 2"/>
                <a:gd name="T2" fmla="*/ 1 w 2"/>
                <a:gd name="T3" fmla="*/ 1 h 2"/>
                <a:gd name="T4" fmla="*/ 0 w 2"/>
                <a:gd name="T5" fmla="*/ 0 h 2"/>
                <a:gd name="T6" fmla="*/ 0 w 2"/>
                <a:gd name="T7" fmla="*/ 1 h 2"/>
                <a:gd name="T8" fmla="*/ 0 w 2"/>
                <a:gd name="T9" fmla="*/ 2 h 2"/>
                <a:gd name="T10" fmla="*/ 0 w 2"/>
                <a:gd name="T11" fmla="*/ 2 h 2"/>
                <a:gd name="T12" fmla="*/ 1 w 2"/>
                <a:gd name="T13" fmla="*/ 2 h 2"/>
                <a:gd name="T14" fmla="*/ 2 w 2"/>
                <a:gd name="T15" fmla="*/ 2 h 2"/>
                <a:gd name="T16" fmla="*/ 2 w 2"/>
                <a:gd name="T17" fmla="*/ 1 h 2"/>
                <a:gd name="T18" fmla="*/ 1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1"/>
                  </a:moveTo>
                  <a:cubicBezTo>
                    <a:pt x="1" y="1"/>
                    <a:pt x="1" y="1"/>
                    <a:pt x="1" y="1"/>
                  </a:cubicBezTo>
                  <a:cubicBezTo>
                    <a:pt x="0" y="1"/>
                    <a:pt x="0" y="0"/>
                    <a:pt x="0" y="0"/>
                  </a:cubicBezTo>
                  <a:cubicBezTo>
                    <a:pt x="0" y="0"/>
                    <a:pt x="0" y="1"/>
                    <a:pt x="0" y="1"/>
                  </a:cubicBezTo>
                  <a:cubicBezTo>
                    <a:pt x="0" y="1"/>
                    <a:pt x="0" y="1"/>
                    <a:pt x="0" y="2"/>
                  </a:cubicBezTo>
                  <a:cubicBezTo>
                    <a:pt x="0" y="2"/>
                    <a:pt x="0" y="2"/>
                    <a:pt x="0" y="2"/>
                  </a:cubicBezTo>
                  <a:cubicBezTo>
                    <a:pt x="0" y="2"/>
                    <a:pt x="1" y="2"/>
                    <a:pt x="1" y="2"/>
                  </a:cubicBezTo>
                  <a:cubicBezTo>
                    <a:pt x="1" y="2"/>
                    <a:pt x="2" y="2"/>
                    <a:pt x="2" y="2"/>
                  </a:cubicBezTo>
                  <a:cubicBezTo>
                    <a:pt x="2" y="2"/>
                    <a:pt x="2" y="1"/>
                    <a:pt x="2" y="1"/>
                  </a:cubicBezTo>
                  <a:cubicBezTo>
                    <a:pt x="2" y="1"/>
                    <a:pt x="2"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09" name="Freeform 403"/>
            <p:cNvSpPr>
              <a:spLocks/>
            </p:cNvSpPr>
            <p:nvPr/>
          </p:nvSpPr>
          <p:spPr bwMode="auto">
            <a:xfrm>
              <a:off x="15410176" y="6693029"/>
              <a:ext cx="34010" cy="16557"/>
            </a:xfrm>
            <a:custGeom>
              <a:avLst/>
              <a:gdLst>
                <a:gd name="T0" fmla="*/ 1 w 2"/>
                <a:gd name="T1" fmla="*/ 0 h 1"/>
                <a:gd name="T2" fmla="*/ 0 w 2"/>
                <a:gd name="T3" fmla="*/ 0 h 1"/>
                <a:gd name="T4" fmla="*/ 0 w 2"/>
                <a:gd name="T5" fmla="*/ 0 h 1"/>
                <a:gd name="T6" fmla="*/ 1 w 2"/>
                <a:gd name="T7" fmla="*/ 1 h 1"/>
                <a:gd name="T8" fmla="*/ 1 w 2"/>
                <a:gd name="T9" fmla="*/ 0 h 1"/>
                <a:gd name="T10" fmla="*/ 1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0" y="0"/>
                    <a:pt x="0" y="0"/>
                  </a:cubicBezTo>
                  <a:cubicBezTo>
                    <a:pt x="0" y="0"/>
                    <a:pt x="0" y="0"/>
                    <a:pt x="0" y="0"/>
                  </a:cubicBezTo>
                  <a:cubicBezTo>
                    <a:pt x="0" y="1"/>
                    <a:pt x="0" y="1"/>
                    <a:pt x="1" y="1"/>
                  </a:cubicBezTo>
                  <a:cubicBezTo>
                    <a:pt x="1" y="1"/>
                    <a:pt x="1" y="1"/>
                    <a:pt x="1" y="0"/>
                  </a:cubicBezTo>
                  <a:cubicBezTo>
                    <a:pt x="1" y="0"/>
                    <a:pt x="2" y="0"/>
                    <a:pt x="1" y="0"/>
                  </a:cubicBezTo>
                  <a:cubicBezTo>
                    <a:pt x="1" y="0"/>
                    <a:pt x="1"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10" name="Freeform 404"/>
            <p:cNvSpPr>
              <a:spLocks/>
            </p:cNvSpPr>
            <p:nvPr/>
          </p:nvSpPr>
          <p:spPr bwMode="auto">
            <a:xfrm>
              <a:off x="6820170" y="2473491"/>
              <a:ext cx="1634920" cy="870398"/>
            </a:xfrm>
            <a:custGeom>
              <a:avLst/>
              <a:gdLst>
                <a:gd name="T0" fmla="*/ 92 w 99"/>
                <a:gd name="T1" fmla="*/ 3 h 54"/>
                <a:gd name="T2" fmla="*/ 86 w 99"/>
                <a:gd name="T3" fmla="*/ 4 h 54"/>
                <a:gd name="T4" fmla="*/ 84 w 99"/>
                <a:gd name="T5" fmla="*/ 3 h 54"/>
                <a:gd name="T6" fmla="*/ 79 w 99"/>
                <a:gd name="T7" fmla="*/ 3 h 54"/>
                <a:gd name="T8" fmla="*/ 85 w 99"/>
                <a:gd name="T9" fmla="*/ 2 h 54"/>
                <a:gd name="T10" fmla="*/ 76 w 99"/>
                <a:gd name="T11" fmla="*/ 0 h 54"/>
                <a:gd name="T12" fmla="*/ 64 w 99"/>
                <a:gd name="T13" fmla="*/ 0 h 54"/>
                <a:gd name="T14" fmla="*/ 55 w 99"/>
                <a:gd name="T15" fmla="*/ 1 h 54"/>
                <a:gd name="T16" fmla="*/ 48 w 99"/>
                <a:gd name="T17" fmla="*/ 1 h 54"/>
                <a:gd name="T18" fmla="*/ 42 w 99"/>
                <a:gd name="T19" fmla="*/ 2 h 54"/>
                <a:gd name="T20" fmla="*/ 38 w 99"/>
                <a:gd name="T21" fmla="*/ 3 h 54"/>
                <a:gd name="T22" fmla="*/ 29 w 99"/>
                <a:gd name="T23" fmla="*/ 2 h 54"/>
                <a:gd name="T24" fmla="*/ 21 w 99"/>
                <a:gd name="T25" fmla="*/ 4 h 54"/>
                <a:gd name="T26" fmla="*/ 14 w 99"/>
                <a:gd name="T27" fmla="*/ 6 h 54"/>
                <a:gd name="T28" fmla="*/ 4 w 99"/>
                <a:gd name="T29" fmla="*/ 9 h 54"/>
                <a:gd name="T30" fmla="*/ 5 w 99"/>
                <a:gd name="T31" fmla="*/ 10 h 54"/>
                <a:gd name="T32" fmla="*/ 6 w 99"/>
                <a:gd name="T33" fmla="*/ 12 h 54"/>
                <a:gd name="T34" fmla="*/ 2 w 99"/>
                <a:gd name="T35" fmla="*/ 13 h 54"/>
                <a:gd name="T36" fmla="*/ 6 w 99"/>
                <a:gd name="T37" fmla="*/ 15 h 54"/>
                <a:gd name="T38" fmla="*/ 10 w 99"/>
                <a:gd name="T39" fmla="*/ 13 h 54"/>
                <a:gd name="T40" fmla="*/ 14 w 99"/>
                <a:gd name="T41" fmla="*/ 13 h 54"/>
                <a:gd name="T42" fmla="*/ 18 w 99"/>
                <a:gd name="T43" fmla="*/ 15 h 54"/>
                <a:gd name="T44" fmla="*/ 21 w 99"/>
                <a:gd name="T45" fmla="*/ 18 h 54"/>
                <a:gd name="T46" fmla="*/ 20 w 99"/>
                <a:gd name="T47" fmla="*/ 25 h 54"/>
                <a:gd name="T48" fmla="*/ 24 w 99"/>
                <a:gd name="T49" fmla="*/ 26 h 54"/>
                <a:gd name="T50" fmla="*/ 22 w 99"/>
                <a:gd name="T51" fmla="*/ 27 h 54"/>
                <a:gd name="T52" fmla="*/ 24 w 99"/>
                <a:gd name="T53" fmla="*/ 29 h 54"/>
                <a:gd name="T54" fmla="*/ 21 w 99"/>
                <a:gd name="T55" fmla="*/ 32 h 54"/>
                <a:gd name="T56" fmla="*/ 18 w 99"/>
                <a:gd name="T57" fmla="*/ 37 h 54"/>
                <a:gd name="T58" fmla="*/ 18 w 99"/>
                <a:gd name="T59" fmla="*/ 41 h 54"/>
                <a:gd name="T60" fmla="*/ 19 w 99"/>
                <a:gd name="T61" fmla="*/ 47 h 54"/>
                <a:gd name="T62" fmla="*/ 22 w 99"/>
                <a:gd name="T63" fmla="*/ 51 h 54"/>
                <a:gd name="T64" fmla="*/ 27 w 99"/>
                <a:gd name="T65" fmla="*/ 53 h 54"/>
                <a:gd name="T66" fmla="*/ 32 w 99"/>
                <a:gd name="T67" fmla="*/ 52 h 54"/>
                <a:gd name="T68" fmla="*/ 34 w 99"/>
                <a:gd name="T69" fmla="*/ 47 h 54"/>
                <a:gd name="T70" fmla="*/ 39 w 99"/>
                <a:gd name="T71" fmla="*/ 44 h 54"/>
                <a:gd name="T72" fmla="*/ 39 w 99"/>
                <a:gd name="T73" fmla="*/ 41 h 54"/>
                <a:gd name="T74" fmla="*/ 45 w 99"/>
                <a:gd name="T75" fmla="*/ 40 h 54"/>
                <a:gd name="T76" fmla="*/ 49 w 99"/>
                <a:gd name="T77" fmla="*/ 39 h 54"/>
                <a:gd name="T78" fmla="*/ 54 w 99"/>
                <a:gd name="T79" fmla="*/ 36 h 54"/>
                <a:gd name="T80" fmla="*/ 59 w 99"/>
                <a:gd name="T81" fmla="*/ 33 h 54"/>
                <a:gd name="T82" fmla="*/ 67 w 99"/>
                <a:gd name="T83" fmla="*/ 32 h 54"/>
                <a:gd name="T84" fmla="*/ 76 w 99"/>
                <a:gd name="T85" fmla="*/ 29 h 54"/>
                <a:gd name="T86" fmla="*/ 69 w 99"/>
                <a:gd name="T87" fmla="*/ 28 h 54"/>
                <a:gd name="T88" fmla="*/ 70 w 99"/>
                <a:gd name="T89" fmla="*/ 27 h 54"/>
                <a:gd name="T90" fmla="*/ 73 w 99"/>
                <a:gd name="T91" fmla="*/ 25 h 54"/>
                <a:gd name="T92" fmla="*/ 76 w 99"/>
                <a:gd name="T93" fmla="*/ 27 h 54"/>
                <a:gd name="T94" fmla="*/ 78 w 99"/>
                <a:gd name="T95" fmla="*/ 26 h 54"/>
                <a:gd name="T96" fmla="*/ 75 w 99"/>
                <a:gd name="T97" fmla="*/ 24 h 54"/>
                <a:gd name="T98" fmla="*/ 76 w 99"/>
                <a:gd name="T99" fmla="*/ 21 h 54"/>
                <a:gd name="T100" fmla="*/ 83 w 99"/>
                <a:gd name="T101" fmla="*/ 19 h 54"/>
                <a:gd name="T102" fmla="*/ 85 w 99"/>
                <a:gd name="T103" fmla="*/ 17 h 54"/>
                <a:gd name="T104" fmla="*/ 86 w 99"/>
                <a:gd name="T105" fmla="*/ 16 h 54"/>
                <a:gd name="T106" fmla="*/ 88 w 99"/>
                <a:gd name="T107" fmla="*/ 13 h 54"/>
                <a:gd name="T108" fmla="*/ 88 w 99"/>
                <a:gd name="T109" fmla="*/ 9 h 54"/>
                <a:gd name="T110" fmla="*/ 89 w 99"/>
                <a:gd name="T111" fmla="*/ 7 h 54"/>
                <a:gd name="T112" fmla="*/ 94 w 99"/>
                <a:gd name="T113"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54">
                  <a:moveTo>
                    <a:pt x="98" y="3"/>
                  </a:moveTo>
                  <a:cubicBezTo>
                    <a:pt x="97" y="3"/>
                    <a:pt x="97" y="3"/>
                    <a:pt x="96" y="3"/>
                  </a:cubicBezTo>
                  <a:cubicBezTo>
                    <a:pt x="96" y="3"/>
                    <a:pt x="96" y="3"/>
                    <a:pt x="96" y="3"/>
                  </a:cubicBezTo>
                  <a:cubicBezTo>
                    <a:pt x="96" y="3"/>
                    <a:pt x="95" y="3"/>
                    <a:pt x="95" y="3"/>
                  </a:cubicBezTo>
                  <a:cubicBezTo>
                    <a:pt x="94" y="3"/>
                    <a:pt x="94" y="3"/>
                    <a:pt x="93" y="3"/>
                  </a:cubicBezTo>
                  <a:cubicBezTo>
                    <a:pt x="93" y="3"/>
                    <a:pt x="92" y="3"/>
                    <a:pt x="92" y="3"/>
                  </a:cubicBezTo>
                  <a:cubicBezTo>
                    <a:pt x="92" y="3"/>
                    <a:pt x="91" y="3"/>
                    <a:pt x="91" y="3"/>
                  </a:cubicBezTo>
                  <a:cubicBezTo>
                    <a:pt x="91" y="3"/>
                    <a:pt x="91" y="3"/>
                    <a:pt x="90" y="3"/>
                  </a:cubicBezTo>
                  <a:cubicBezTo>
                    <a:pt x="90" y="4"/>
                    <a:pt x="89" y="3"/>
                    <a:pt x="89" y="3"/>
                  </a:cubicBezTo>
                  <a:cubicBezTo>
                    <a:pt x="88" y="4"/>
                    <a:pt x="88" y="4"/>
                    <a:pt x="88" y="4"/>
                  </a:cubicBezTo>
                  <a:cubicBezTo>
                    <a:pt x="87" y="4"/>
                    <a:pt x="87" y="3"/>
                    <a:pt x="87" y="4"/>
                  </a:cubicBezTo>
                  <a:cubicBezTo>
                    <a:pt x="86" y="4"/>
                    <a:pt x="86" y="4"/>
                    <a:pt x="86" y="4"/>
                  </a:cubicBezTo>
                  <a:cubicBezTo>
                    <a:pt x="86" y="5"/>
                    <a:pt x="85" y="4"/>
                    <a:pt x="84" y="5"/>
                  </a:cubicBezTo>
                  <a:cubicBezTo>
                    <a:pt x="83" y="5"/>
                    <a:pt x="83" y="5"/>
                    <a:pt x="83" y="5"/>
                  </a:cubicBezTo>
                  <a:cubicBezTo>
                    <a:pt x="82" y="5"/>
                    <a:pt x="82" y="6"/>
                    <a:pt x="81" y="5"/>
                  </a:cubicBezTo>
                  <a:cubicBezTo>
                    <a:pt x="81" y="5"/>
                    <a:pt x="82" y="5"/>
                    <a:pt x="82" y="4"/>
                  </a:cubicBezTo>
                  <a:cubicBezTo>
                    <a:pt x="83" y="4"/>
                    <a:pt x="83" y="4"/>
                    <a:pt x="83" y="4"/>
                  </a:cubicBezTo>
                  <a:cubicBezTo>
                    <a:pt x="84" y="4"/>
                    <a:pt x="84" y="3"/>
                    <a:pt x="84" y="3"/>
                  </a:cubicBezTo>
                  <a:cubicBezTo>
                    <a:pt x="84" y="3"/>
                    <a:pt x="84" y="3"/>
                    <a:pt x="84" y="3"/>
                  </a:cubicBezTo>
                  <a:cubicBezTo>
                    <a:pt x="84" y="3"/>
                    <a:pt x="83" y="3"/>
                    <a:pt x="83" y="3"/>
                  </a:cubicBezTo>
                  <a:cubicBezTo>
                    <a:pt x="83" y="3"/>
                    <a:pt x="83" y="3"/>
                    <a:pt x="83" y="3"/>
                  </a:cubicBezTo>
                  <a:cubicBezTo>
                    <a:pt x="82" y="3"/>
                    <a:pt x="82" y="3"/>
                    <a:pt x="81" y="3"/>
                  </a:cubicBezTo>
                  <a:cubicBezTo>
                    <a:pt x="80" y="3"/>
                    <a:pt x="80" y="3"/>
                    <a:pt x="80" y="3"/>
                  </a:cubicBezTo>
                  <a:cubicBezTo>
                    <a:pt x="79" y="3"/>
                    <a:pt x="79" y="3"/>
                    <a:pt x="79" y="3"/>
                  </a:cubicBezTo>
                  <a:cubicBezTo>
                    <a:pt x="79" y="3"/>
                    <a:pt x="79" y="3"/>
                    <a:pt x="79" y="3"/>
                  </a:cubicBezTo>
                  <a:cubicBezTo>
                    <a:pt x="79" y="3"/>
                    <a:pt x="79" y="3"/>
                    <a:pt x="79" y="2"/>
                  </a:cubicBezTo>
                  <a:cubicBezTo>
                    <a:pt x="80" y="2"/>
                    <a:pt x="80" y="2"/>
                    <a:pt x="81" y="2"/>
                  </a:cubicBezTo>
                  <a:cubicBezTo>
                    <a:pt x="82" y="2"/>
                    <a:pt x="82" y="2"/>
                    <a:pt x="83" y="2"/>
                  </a:cubicBezTo>
                  <a:cubicBezTo>
                    <a:pt x="83" y="2"/>
                    <a:pt x="84" y="2"/>
                    <a:pt x="84" y="2"/>
                  </a:cubicBezTo>
                  <a:cubicBezTo>
                    <a:pt x="85" y="2"/>
                    <a:pt x="85" y="2"/>
                    <a:pt x="85" y="2"/>
                  </a:cubicBezTo>
                  <a:cubicBezTo>
                    <a:pt x="85" y="1"/>
                    <a:pt x="84" y="1"/>
                    <a:pt x="84" y="1"/>
                  </a:cubicBezTo>
                  <a:cubicBezTo>
                    <a:pt x="83" y="1"/>
                    <a:pt x="83" y="1"/>
                    <a:pt x="82" y="1"/>
                  </a:cubicBezTo>
                  <a:cubicBezTo>
                    <a:pt x="81" y="1"/>
                    <a:pt x="81" y="1"/>
                    <a:pt x="80" y="1"/>
                  </a:cubicBezTo>
                  <a:cubicBezTo>
                    <a:pt x="80" y="1"/>
                    <a:pt x="79" y="1"/>
                    <a:pt x="79" y="0"/>
                  </a:cubicBezTo>
                  <a:cubicBezTo>
                    <a:pt x="78" y="0"/>
                    <a:pt x="78" y="0"/>
                    <a:pt x="77" y="0"/>
                  </a:cubicBezTo>
                  <a:cubicBezTo>
                    <a:pt x="77" y="0"/>
                    <a:pt x="77" y="0"/>
                    <a:pt x="76" y="0"/>
                  </a:cubicBezTo>
                  <a:cubicBezTo>
                    <a:pt x="75" y="0"/>
                    <a:pt x="75" y="0"/>
                    <a:pt x="74" y="0"/>
                  </a:cubicBezTo>
                  <a:cubicBezTo>
                    <a:pt x="73" y="0"/>
                    <a:pt x="73" y="0"/>
                    <a:pt x="72" y="0"/>
                  </a:cubicBezTo>
                  <a:cubicBezTo>
                    <a:pt x="71" y="0"/>
                    <a:pt x="71" y="0"/>
                    <a:pt x="70" y="0"/>
                  </a:cubicBezTo>
                  <a:cubicBezTo>
                    <a:pt x="69" y="0"/>
                    <a:pt x="68" y="0"/>
                    <a:pt x="68" y="0"/>
                  </a:cubicBezTo>
                  <a:cubicBezTo>
                    <a:pt x="67" y="0"/>
                    <a:pt x="67" y="1"/>
                    <a:pt x="66" y="1"/>
                  </a:cubicBezTo>
                  <a:cubicBezTo>
                    <a:pt x="65" y="1"/>
                    <a:pt x="65" y="0"/>
                    <a:pt x="64" y="0"/>
                  </a:cubicBezTo>
                  <a:cubicBezTo>
                    <a:pt x="63" y="0"/>
                    <a:pt x="63" y="0"/>
                    <a:pt x="62" y="0"/>
                  </a:cubicBezTo>
                  <a:cubicBezTo>
                    <a:pt x="61" y="0"/>
                    <a:pt x="61" y="1"/>
                    <a:pt x="60" y="1"/>
                  </a:cubicBezTo>
                  <a:cubicBezTo>
                    <a:pt x="59" y="1"/>
                    <a:pt x="59" y="0"/>
                    <a:pt x="58" y="0"/>
                  </a:cubicBezTo>
                  <a:cubicBezTo>
                    <a:pt x="58" y="1"/>
                    <a:pt x="58" y="1"/>
                    <a:pt x="57" y="1"/>
                  </a:cubicBezTo>
                  <a:cubicBezTo>
                    <a:pt x="57" y="1"/>
                    <a:pt x="57" y="1"/>
                    <a:pt x="56" y="1"/>
                  </a:cubicBezTo>
                  <a:cubicBezTo>
                    <a:pt x="56" y="1"/>
                    <a:pt x="56" y="1"/>
                    <a:pt x="55" y="1"/>
                  </a:cubicBezTo>
                  <a:cubicBezTo>
                    <a:pt x="55" y="1"/>
                    <a:pt x="55" y="1"/>
                    <a:pt x="54" y="1"/>
                  </a:cubicBezTo>
                  <a:cubicBezTo>
                    <a:pt x="54" y="1"/>
                    <a:pt x="53" y="1"/>
                    <a:pt x="53" y="1"/>
                  </a:cubicBezTo>
                  <a:cubicBezTo>
                    <a:pt x="52" y="1"/>
                    <a:pt x="52" y="1"/>
                    <a:pt x="51" y="1"/>
                  </a:cubicBezTo>
                  <a:cubicBezTo>
                    <a:pt x="51" y="2"/>
                    <a:pt x="51" y="2"/>
                    <a:pt x="50" y="2"/>
                  </a:cubicBezTo>
                  <a:cubicBezTo>
                    <a:pt x="50" y="2"/>
                    <a:pt x="50" y="2"/>
                    <a:pt x="49" y="1"/>
                  </a:cubicBezTo>
                  <a:cubicBezTo>
                    <a:pt x="49" y="1"/>
                    <a:pt x="48" y="1"/>
                    <a:pt x="48" y="1"/>
                  </a:cubicBezTo>
                  <a:cubicBezTo>
                    <a:pt x="47" y="1"/>
                    <a:pt x="47" y="2"/>
                    <a:pt x="47" y="2"/>
                  </a:cubicBezTo>
                  <a:cubicBezTo>
                    <a:pt x="46" y="2"/>
                    <a:pt x="46" y="3"/>
                    <a:pt x="46" y="3"/>
                  </a:cubicBezTo>
                  <a:cubicBezTo>
                    <a:pt x="45" y="3"/>
                    <a:pt x="45" y="3"/>
                    <a:pt x="45" y="2"/>
                  </a:cubicBezTo>
                  <a:cubicBezTo>
                    <a:pt x="44" y="2"/>
                    <a:pt x="44" y="2"/>
                    <a:pt x="43" y="2"/>
                  </a:cubicBezTo>
                  <a:cubicBezTo>
                    <a:pt x="43" y="2"/>
                    <a:pt x="42" y="1"/>
                    <a:pt x="42" y="2"/>
                  </a:cubicBezTo>
                  <a:cubicBezTo>
                    <a:pt x="42" y="2"/>
                    <a:pt x="42" y="2"/>
                    <a:pt x="42" y="2"/>
                  </a:cubicBezTo>
                  <a:cubicBezTo>
                    <a:pt x="41" y="3"/>
                    <a:pt x="41" y="3"/>
                    <a:pt x="41" y="3"/>
                  </a:cubicBezTo>
                  <a:cubicBezTo>
                    <a:pt x="41" y="3"/>
                    <a:pt x="41" y="3"/>
                    <a:pt x="41" y="3"/>
                  </a:cubicBezTo>
                  <a:cubicBezTo>
                    <a:pt x="40" y="4"/>
                    <a:pt x="40" y="3"/>
                    <a:pt x="39" y="3"/>
                  </a:cubicBezTo>
                  <a:cubicBezTo>
                    <a:pt x="39" y="3"/>
                    <a:pt x="39" y="3"/>
                    <a:pt x="39" y="3"/>
                  </a:cubicBezTo>
                  <a:cubicBezTo>
                    <a:pt x="39" y="3"/>
                    <a:pt x="39" y="2"/>
                    <a:pt x="38" y="2"/>
                  </a:cubicBezTo>
                  <a:cubicBezTo>
                    <a:pt x="38" y="2"/>
                    <a:pt x="38" y="3"/>
                    <a:pt x="38" y="3"/>
                  </a:cubicBezTo>
                  <a:cubicBezTo>
                    <a:pt x="37" y="3"/>
                    <a:pt x="37" y="2"/>
                    <a:pt x="37" y="2"/>
                  </a:cubicBezTo>
                  <a:cubicBezTo>
                    <a:pt x="36" y="2"/>
                    <a:pt x="36" y="2"/>
                    <a:pt x="36" y="2"/>
                  </a:cubicBezTo>
                  <a:cubicBezTo>
                    <a:pt x="35" y="2"/>
                    <a:pt x="35" y="2"/>
                    <a:pt x="35" y="2"/>
                  </a:cubicBezTo>
                  <a:cubicBezTo>
                    <a:pt x="34" y="2"/>
                    <a:pt x="34" y="2"/>
                    <a:pt x="33" y="2"/>
                  </a:cubicBezTo>
                  <a:cubicBezTo>
                    <a:pt x="32" y="2"/>
                    <a:pt x="32" y="2"/>
                    <a:pt x="31" y="2"/>
                  </a:cubicBezTo>
                  <a:cubicBezTo>
                    <a:pt x="30" y="2"/>
                    <a:pt x="29" y="2"/>
                    <a:pt x="29" y="2"/>
                  </a:cubicBezTo>
                  <a:cubicBezTo>
                    <a:pt x="28" y="2"/>
                    <a:pt x="28" y="3"/>
                    <a:pt x="27" y="3"/>
                  </a:cubicBezTo>
                  <a:cubicBezTo>
                    <a:pt x="27" y="3"/>
                    <a:pt x="27" y="3"/>
                    <a:pt x="27" y="3"/>
                  </a:cubicBezTo>
                  <a:cubicBezTo>
                    <a:pt x="26" y="3"/>
                    <a:pt x="26" y="3"/>
                    <a:pt x="26" y="3"/>
                  </a:cubicBezTo>
                  <a:cubicBezTo>
                    <a:pt x="25" y="4"/>
                    <a:pt x="25" y="4"/>
                    <a:pt x="24" y="4"/>
                  </a:cubicBezTo>
                  <a:cubicBezTo>
                    <a:pt x="24" y="4"/>
                    <a:pt x="24" y="4"/>
                    <a:pt x="23" y="4"/>
                  </a:cubicBezTo>
                  <a:cubicBezTo>
                    <a:pt x="22" y="5"/>
                    <a:pt x="22" y="4"/>
                    <a:pt x="21" y="4"/>
                  </a:cubicBezTo>
                  <a:cubicBezTo>
                    <a:pt x="20" y="4"/>
                    <a:pt x="20" y="4"/>
                    <a:pt x="19" y="4"/>
                  </a:cubicBezTo>
                  <a:cubicBezTo>
                    <a:pt x="18" y="4"/>
                    <a:pt x="18" y="4"/>
                    <a:pt x="17" y="4"/>
                  </a:cubicBezTo>
                  <a:cubicBezTo>
                    <a:pt x="16" y="5"/>
                    <a:pt x="16" y="5"/>
                    <a:pt x="15" y="5"/>
                  </a:cubicBezTo>
                  <a:cubicBezTo>
                    <a:pt x="14" y="5"/>
                    <a:pt x="14" y="5"/>
                    <a:pt x="13" y="6"/>
                  </a:cubicBezTo>
                  <a:cubicBezTo>
                    <a:pt x="13" y="6"/>
                    <a:pt x="13" y="6"/>
                    <a:pt x="13" y="6"/>
                  </a:cubicBezTo>
                  <a:cubicBezTo>
                    <a:pt x="13" y="6"/>
                    <a:pt x="14" y="6"/>
                    <a:pt x="14" y="6"/>
                  </a:cubicBezTo>
                  <a:cubicBezTo>
                    <a:pt x="14" y="7"/>
                    <a:pt x="14" y="7"/>
                    <a:pt x="14" y="7"/>
                  </a:cubicBezTo>
                  <a:cubicBezTo>
                    <a:pt x="14" y="8"/>
                    <a:pt x="14" y="7"/>
                    <a:pt x="13" y="8"/>
                  </a:cubicBezTo>
                  <a:cubicBezTo>
                    <a:pt x="12" y="8"/>
                    <a:pt x="11" y="8"/>
                    <a:pt x="10" y="8"/>
                  </a:cubicBezTo>
                  <a:cubicBezTo>
                    <a:pt x="10" y="8"/>
                    <a:pt x="9" y="8"/>
                    <a:pt x="9" y="8"/>
                  </a:cubicBezTo>
                  <a:cubicBezTo>
                    <a:pt x="8" y="8"/>
                    <a:pt x="7" y="8"/>
                    <a:pt x="7" y="8"/>
                  </a:cubicBezTo>
                  <a:cubicBezTo>
                    <a:pt x="6" y="8"/>
                    <a:pt x="5" y="9"/>
                    <a:pt x="4" y="9"/>
                  </a:cubicBezTo>
                  <a:cubicBezTo>
                    <a:pt x="3" y="9"/>
                    <a:pt x="3" y="9"/>
                    <a:pt x="2" y="9"/>
                  </a:cubicBezTo>
                  <a:cubicBezTo>
                    <a:pt x="1" y="9"/>
                    <a:pt x="1" y="9"/>
                    <a:pt x="0" y="10"/>
                  </a:cubicBezTo>
                  <a:cubicBezTo>
                    <a:pt x="0" y="10"/>
                    <a:pt x="0" y="10"/>
                    <a:pt x="1" y="11"/>
                  </a:cubicBezTo>
                  <a:cubicBezTo>
                    <a:pt x="1" y="11"/>
                    <a:pt x="2" y="11"/>
                    <a:pt x="2" y="11"/>
                  </a:cubicBezTo>
                  <a:cubicBezTo>
                    <a:pt x="3" y="11"/>
                    <a:pt x="3" y="11"/>
                    <a:pt x="4" y="11"/>
                  </a:cubicBezTo>
                  <a:cubicBezTo>
                    <a:pt x="4" y="11"/>
                    <a:pt x="4" y="11"/>
                    <a:pt x="5" y="10"/>
                  </a:cubicBezTo>
                  <a:cubicBezTo>
                    <a:pt x="5" y="10"/>
                    <a:pt x="6" y="10"/>
                    <a:pt x="6" y="10"/>
                  </a:cubicBezTo>
                  <a:cubicBezTo>
                    <a:pt x="7" y="11"/>
                    <a:pt x="7" y="11"/>
                    <a:pt x="7" y="11"/>
                  </a:cubicBezTo>
                  <a:cubicBezTo>
                    <a:pt x="8" y="11"/>
                    <a:pt x="8" y="11"/>
                    <a:pt x="9" y="11"/>
                  </a:cubicBezTo>
                  <a:cubicBezTo>
                    <a:pt x="9" y="11"/>
                    <a:pt x="9" y="11"/>
                    <a:pt x="9" y="11"/>
                  </a:cubicBezTo>
                  <a:cubicBezTo>
                    <a:pt x="10" y="11"/>
                    <a:pt x="8" y="11"/>
                    <a:pt x="8" y="11"/>
                  </a:cubicBezTo>
                  <a:cubicBezTo>
                    <a:pt x="7" y="12"/>
                    <a:pt x="7" y="12"/>
                    <a:pt x="6" y="12"/>
                  </a:cubicBezTo>
                  <a:cubicBezTo>
                    <a:pt x="6" y="12"/>
                    <a:pt x="6" y="12"/>
                    <a:pt x="5" y="12"/>
                  </a:cubicBezTo>
                  <a:cubicBezTo>
                    <a:pt x="4" y="12"/>
                    <a:pt x="4" y="12"/>
                    <a:pt x="4" y="12"/>
                  </a:cubicBezTo>
                  <a:cubicBezTo>
                    <a:pt x="3" y="12"/>
                    <a:pt x="3" y="11"/>
                    <a:pt x="2" y="12"/>
                  </a:cubicBezTo>
                  <a:cubicBezTo>
                    <a:pt x="2" y="12"/>
                    <a:pt x="1" y="12"/>
                    <a:pt x="1" y="12"/>
                  </a:cubicBezTo>
                  <a:cubicBezTo>
                    <a:pt x="1" y="13"/>
                    <a:pt x="1" y="13"/>
                    <a:pt x="1" y="13"/>
                  </a:cubicBezTo>
                  <a:cubicBezTo>
                    <a:pt x="1" y="13"/>
                    <a:pt x="2" y="13"/>
                    <a:pt x="2" y="13"/>
                  </a:cubicBezTo>
                  <a:cubicBezTo>
                    <a:pt x="2" y="13"/>
                    <a:pt x="3" y="12"/>
                    <a:pt x="3" y="13"/>
                  </a:cubicBezTo>
                  <a:cubicBezTo>
                    <a:pt x="3" y="13"/>
                    <a:pt x="3" y="13"/>
                    <a:pt x="3" y="13"/>
                  </a:cubicBezTo>
                  <a:cubicBezTo>
                    <a:pt x="3" y="13"/>
                    <a:pt x="3" y="13"/>
                    <a:pt x="3" y="14"/>
                  </a:cubicBezTo>
                  <a:cubicBezTo>
                    <a:pt x="3" y="14"/>
                    <a:pt x="3" y="14"/>
                    <a:pt x="3" y="14"/>
                  </a:cubicBezTo>
                  <a:cubicBezTo>
                    <a:pt x="3" y="15"/>
                    <a:pt x="4" y="14"/>
                    <a:pt x="4" y="14"/>
                  </a:cubicBezTo>
                  <a:cubicBezTo>
                    <a:pt x="5" y="15"/>
                    <a:pt x="5" y="15"/>
                    <a:pt x="6" y="15"/>
                  </a:cubicBezTo>
                  <a:cubicBezTo>
                    <a:pt x="6" y="14"/>
                    <a:pt x="6" y="14"/>
                    <a:pt x="7" y="14"/>
                  </a:cubicBezTo>
                  <a:cubicBezTo>
                    <a:pt x="7" y="14"/>
                    <a:pt x="7" y="14"/>
                    <a:pt x="8" y="14"/>
                  </a:cubicBezTo>
                  <a:cubicBezTo>
                    <a:pt x="8" y="14"/>
                    <a:pt x="8" y="14"/>
                    <a:pt x="8" y="14"/>
                  </a:cubicBezTo>
                  <a:cubicBezTo>
                    <a:pt x="8" y="14"/>
                    <a:pt x="8" y="14"/>
                    <a:pt x="9" y="15"/>
                  </a:cubicBezTo>
                  <a:cubicBezTo>
                    <a:pt x="9" y="15"/>
                    <a:pt x="9" y="15"/>
                    <a:pt x="9" y="14"/>
                  </a:cubicBezTo>
                  <a:cubicBezTo>
                    <a:pt x="9" y="14"/>
                    <a:pt x="10" y="13"/>
                    <a:pt x="10" y="13"/>
                  </a:cubicBezTo>
                  <a:cubicBezTo>
                    <a:pt x="10" y="14"/>
                    <a:pt x="10" y="14"/>
                    <a:pt x="10" y="14"/>
                  </a:cubicBezTo>
                  <a:cubicBezTo>
                    <a:pt x="11" y="14"/>
                    <a:pt x="11" y="14"/>
                    <a:pt x="11" y="14"/>
                  </a:cubicBezTo>
                  <a:cubicBezTo>
                    <a:pt x="12" y="14"/>
                    <a:pt x="12" y="14"/>
                    <a:pt x="12" y="14"/>
                  </a:cubicBezTo>
                  <a:cubicBezTo>
                    <a:pt x="12" y="14"/>
                    <a:pt x="13" y="13"/>
                    <a:pt x="13" y="13"/>
                  </a:cubicBezTo>
                  <a:cubicBezTo>
                    <a:pt x="13" y="13"/>
                    <a:pt x="13" y="13"/>
                    <a:pt x="13" y="13"/>
                  </a:cubicBezTo>
                  <a:cubicBezTo>
                    <a:pt x="13" y="13"/>
                    <a:pt x="13" y="13"/>
                    <a:pt x="14" y="13"/>
                  </a:cubicBezTo>
                  <a:cubicBezTo>
                    <a:pt x="14" y="13"/>
                    <a:pt x="14" y="13"/>
                    <a:pt x="14" y="13"/>
                  </a:cubicBezTo>
                  <a:cubicBezTo>
                    <a:pt x="14" y="13"/>
                    <a:pt x="13" y="14"/>
                    <a:pt x="13" y="14"/>
                  </a:cubicBezTo>
                  <a:cubicBezTo>
                    <a:pt x="14" y="14"/>
                    <a:pt x="14" y="14"/>
                    <a:pt x="15" y="14"/>
                  </a:cubicBezTo>
                  <a:cubicBezTo>
                    <a:pt x="15" y="14"/>
                    <a:pt x="15" y="14"/>
                    <a:pt x="16" y="14"/>
                  </a:cubicBezTo>
                  <a:cubicBezTo>
                    <a:pt x="16" y="14"/>
                    <a:pt x="17" y="14"/>
                    <a:pt x="17" y="14"/>
                  </a:cubicBezTo>
                  <a:cubicBezTo>
                    <a:pt x="17" y="14"/>
                    <a:pt x="18" y="15"/>
                    <a:pt x="18" y="15"/>
                  </a:cubicBezTo>
                  <a:cubicBezTo>
                    <a:pt x="18" y="15"/>
                    <a:pt x="18" y="15"/>
                    <a:pt x="19" y="15"/>
                  </a:cubicBezTo>
                  <a:cubicBezTo>
                    <a:pt x="19" y="15"/>
                    <a:pt x="19" y="15"/>
                    <a:pt x="19" y="15"/>
                  </a:cubicBezTo>
                  <a:cubicBezTo>
                    <a:pt x="20" y="16"/>
                    <a:pt x="19" y="16"/>
                    <a:pt x="19" y="16"/>
                  </a:cubicBezTo>
                  <a:cubicBezTo>
                    <a:pt x="20" y="17"/>
                    <a:pt x="20" y="16"/>
                    <a:pt x="20" y="17"/>
                  </a:cubicBezTo>
                  <a:cubicBezTo>
                    <a:pt x="20" y="17"/>
                    <a:pt x="21" y="17"/>
                    <a:pt x="21" y="17"/>
                  </a:cubicBezTo>
                  <a:cubicBezTo>
                    <a:pt x="21" y="17"/>
                    <a:pt x="21" y="17"/>
                    <a:pt x="21" y="18"/>
                  </a:cubicBezTo>
                  <a:cubicBezTo>
                    <a:pt x="21" y="18"/>
                    <a:pt x="21" y="19"/>
                    <a:pt x="21" y="19"/>
                  </a:cubicBezTo>
                  <a:cubicBezTo>
                    <a:pt x="21" y="19"/>
                    <a:pt x="21" y="20"/>
                    <a:pt x="21" y="20"/>
                  </a:cubicBezTo>
                  <a:cubicBezTo>
                    <a:pt x="21" y="21"/>
                    <a:pt x="21" y="21"/>
                    <a:pt x="21" y="22"/>
                  </a:cubicBezTo>
                  <a:cubicBezTo>
                    <a:pt x="21" y="22"/>
                    <a:pt x="21" y="22"/>
                    <a:pt x="21" y="23"/>
                  </a:cubicBezTo>
                  <a:cubicBezTo>
                    <a:pt x="20" y="23"/>
                    <a:pt x="20" y="23"/>
                    <a:pt x="20" y="24"/>
                  </a:cubicBezTo>
                  <a:cubicBezTo>
                    <a:pt x="20" y="24"/>
                    <a:pt x="20" y="24"/>
                    <a:pt x="20" y="25"/>
                  </a:cubicBezTo>
                  <a:cubicBezTo>
                    <a:pt x="19" y="25"/>
                    <a:pt x="19" y="25"/>
                    <a:pt x="20" y="25"/>
                  </a:cubicBezTo>
                  <a:cubicBezTo>
                    <a:pt x="20" y="26"/>
                    <a:pt x="20" y="25"/>
                    <a:pt x="21" y="25"/>
                  </a:cubicBezTo>
                  <a:cubicBezTo>
                    <a:pt x="21" y="25"/>
                    <a:pt x="21" y="25"/>
                    <a:pt x="22" y="25"/>
                  </a:cubicBezTo>
                  <a:cubicBezTo>
                    <a:pt x="22" y="25"/>
                    <a:pt x="22" y="24"/>
                    <a:pt x="23" y="25"/>
                  </a:cubicBezTo>
                  <a:cubicBezTo>
                    <a:pt x="23" y="25"/>
                    <a:pt x="23" y="25"/>
                    <a:pt x="23" y="25"/>
                  </a:cubicBezTo>
                  <a:cubicBezTo>
                    <a:pt x="24" y="25"/>
                    <a:pt x="24" y="25"/>
                    <a:pt x="24" y="26"/>
                  </a:cubicBezTo>
                  <a:cubicBezTo>
                    <a:pt x="25" y="26"/>
                    <a:pt x="25" y="26"/>
                    <a:pt x="25" y="26"/>
                  </a:cubicBezTo>
                  <a:cubicBezTo>
                    <a:pt x="25" y="27"/>
                    <a:pt x="25" y="27"/>
                    <a:pt x="25" y="27"/>
                  </a:cubicBezTo>
                  <a:cubicBezTo>
                    <a:pt x="25" y="27"/>
                    <a:pt x="25" y="27"/>
                    <a:pt x="25" y="27"/>
                  </a:cubicBezTo>
                  <a:cubicBezTo>
                    <a:pt x="25" y="27"/>
                    <a:pt x="25" y="28"/>
                    <a:pt x="24" y="28"/>
                  </a:cubicBezTo>
                  <a:cubicBezTo>
                    <a:pt x="24" y="28"/>
                    <a:pt x="24" y="27"/>
                    <a:pt x="24" y="27"/>
                  </a:cubicBezTo>
                  <a:cubicBezTo>
                    <a:pt x="23" y="27"/>
                    <a:pt x="23" y="27"/>
                    <a:pt x="22" y="27"/>
                  </a:cubicBezTo>
                  <a:cubicBezTo>
                    <a:pt x="22" y="27"/>
                    <a:pt x="22" y="27"/>
                    <a:pt x="21" y="27"/>
                  </a:cubicBezTo>
                  <a:cubicBezTo>
                    <a:pt x="21" y="27"/>
                    <a:pt x="20" y="26"/>
                    <a:pt x="20" y="27"/>
                  </a:cubicBezTo>
                  <a:cubicBezTo>
                    <a:pt x="20" y="27"/>
                    <a:pt x="20" y="27"/>
                    <a:pt x="20" y="27"/>
                  </a:cubicBezTo>
                  <a:cubicBezTo>
                    <a:pt x="20" y="28"/>
                    <a:pt x="21" y="27"/>
                    <a:pt x="21" y="28"/>
                  </a:cubicBezTo>
                  <a:cubicBezTo>
                    <a:pt x="22" y="28"/>
                    <a:pt x="22" y="28"/>
                    <a:pt x="22" y="28"/>
                  </a:cubicBezTo>
                  <a:cubicBezTo>
                    <a:pt x="23" y="28"/>
                    <a:pt x="24" y="28"/>
                    <a:pt x="24" y="29"/>
                  </a:cubicBezTo>
                  <a:cubicBezTo>
                    <a:pt x="24" y="29"/>
                    <a:pt x="25" y="29"/>
                    <a:pt x="25" y="29"/>
                  </a:cubicBezTo>
                  <a:cubicBezTo>
                    <a:pt x="25" y="30"/>
                    <a:pt x="25" y="30"/>
                    <a:pt x="25" y="31"/>
                  </a:cubicBezTo>
                  <a:cubicBezTo>
                    <a:pt x="25" y="31"/>
                    <a:pt x="24" y="32"/>
                    <a:pt x="24" y="32"/>
                  </a:cubicBezTo>
                  <a:cubicBezTo>
                    <a:pt x="23" y="32"/>
                    <a:pt x="23" y="32"/>
                    <a:pt x="22" y="32"/>
                  </a:cubicBezTo>
                  <a:cubicBezTo>
                    <a:pt x="22" y="32"/>
                    <a:pt x="22" y="32"/>
                    <a:pt x="21" y="32"/>
                  </a:cubicBezTo>
                  <a:cubicBezTo>
                    <a:pt x="21" y="32"/>
                    <a:pt x="21" y="32"/>
                    <a:pt x="21" y="32"/>
                  </a:cubicBezTo>
                  <a:cubicBezTo>
                    <a:pt x="20" y="32"/>
                    <a:pt x="20" y="33"/>
                    <a:pt x="20" y="33"/>
                  </a:cubicBezTo>
                  <a:cubicBezTo>
                    <a:pt x="19" y="33"/>
                    <a:pt x="19" y="33"/>
                    <a:pt x="19" y="33"/>
                  </a:cubicBezTo>
                  <a:cubicBezTo>
                    <a:pt x="19" y="33"/>
                    <a:pt x="18" y="34"/>
                    <a:pt x="18" y="34"/>
                  </a:cubicBezTo>
                  <a:cubicBezTo>
                    <a:pt x="18" y="34"/>
                    <a:pt x="17" y="35"/>
                    <a:pt x="17" y="35"/>
                  </a:cubicBezTo>
                  <a:cubicBezTo>
                    <a:pt x="17" y="36"/>
                    <a:pt x="17" y="36"/>
                    <a:pt x="18" y="36"/>
                  </a:cubicBezTo>
                  <a:cubicBezTo>
                    <a:pt x="18" y="37"/>
                    <a:pt x="18" y="36"/>
                    <a:pt x="18" y="37"/>
                  </a:cubicBezTo>
                  <a:cubicBezTo>
                    <a:pt x="19" y="37"/>
                    <a:pt x="18" y="37"/>
                    <a:pt x="17" y="37"/>
                  </a:cubicBezTo>
                  <a:cubicBezTo>
                    <a:pt x="17" y="38"/>
                    <a:pt x="17" y="38"/>
                    <a:pt x="17" y="39"/>
                  </a:cubicBezTo>
                  <a:cubicBezTo>
                    <a:pt x="17" y="39"/>
                    <a:pt x="17" y="39"/>
                    <a:pt x="17" y="39"/>
                  </a:cubicBezTo>
                  <a:cubicBezTo>
                    <a:pt x="17" y="40"/>
                    <a:pt x="18" y="40"/>
                    <a:pt x="18" y="40"/>
                  </a:cubicBezTo>
                  <a:cubicBezTo>
                    <a:pt x="18" y="40"/>
                    <a:pt x="18" y="40"/>
                    <a:pt x="18" y="40"/>
                  </a:cubicBezTo>
                  <a:cubicBezTo>
                    <a:pt x="18" y="41"/>
                    <a:pt x="18" y="41"/>
                    <a:pt x="18" y="41"/>
                  </a:cubicBezTo>
                  <a:cubicBezTo>
                    <a:pt x="18" y="42"/>
                    <a:pt x="18" y="42"/>
                    <a:pt x="18" y="43"/>
                  </a:cubicBezTo>
                  <a:cubicBezTo>
                    <a:pt x="18" y="43"/>
                    <a:pt x="18" y="44"/>
                    <a:pt x="18" y="44"/>
                  </a:cubicBezTo>
                  <a:cubicBezTo>
                    <a:pt x="18" y="45"/>
                    <a:pt x="18" y="45"/>
                    <a:pt x="18" y="45"/>
                  </a:cubicBezTo>
                  <a:cubicBezTo>
                    <a:pt x="19" y="46"/>
                    <a:pt x="19" y="46"/>
                    <a:pt x="19" y="46"/>
                  </a:cubicBezTo>
                  <a:cubicBezTo>
                    <a:pt x="19" y="46"/>
                    <a:pt x="20" y="46"/>
                    <a:pt x="20" y="46"/>
                  </a:cubicBezTo>
                  <a:cubicBezTo>
                    <a:pt x="20" y="47"/>
                    <a:pt x="19" y="47"/>
                    <a:pt x="19" y="47"/>
                  </a:cubicBezTo>
                  <a:cubicBezTo>
                    <a:pt x="19" y="47"/>
                    <a:pt x="19" y="48"/>
                    <a:pt x="19" y="48"/>
                  </a:cubicBezTo>
                  <a:cubicBezTo>
                    <a:pt x="20" y="48"/>
                    <a:pt x="20" y="49"/>
                    <a:pt x="20" y="49"/>
                  </a:cubicBezTo>
                  <a:cubicBezTo>
                    <a:pt x="20" y="49"/>
                    <a:pt x="20" y="49"/>
                    <a:pt x="20" y="49"/>
                  </a:cubicBezTo>
                  <a:cubicBezTo>
                    <a:pt x="20" y="49"/>
                    <a:pt x="20" y="50"/>
                    <a:pt x="21" y="50"/>
                  </a:cubicBezTo>
                  <a:cubicBezTo>
                    <a:pt x="21" y="50"/>
                    <a:pt x="21" y="51"/>
                    <a:pt x="21" y="51"/>
                  </a:cubicBezTo>
                  <a:cubicBezTo>
                    <a:pt x="21" y="51"/>
                    <a:pt x="21" y="51"/>
                    <a:pt x="22" y="51"/>
                  </a:cubicBezTo>
                  <a:cubicBezTo>
                    <a:pt x="22" y="52"/>
                    <a:pt x="23" y="51"/>
                    <a:pt x="23" y="51"/>
                  </a:cubicBezTo>
                  <a:cubicBezTo>
                    <a:pt x="24" y="51"/>
                    <a:pt x="24" y="52"/>
                    <a:pt x="25" y="51"/>
                  </a:cubicBezTo>
                  <a:cubicBezTo>
                    <a:pt x="25" y="51"/>
                    <a:pt x="25" y="51"/>
                    <a:pt x="25" y="51"/>
                  </a:cubicBezTo>
                  <a:cubicBezTo>
                    <a:pt x="26" y="51"/>
                    <a:pt x="26" y="51"/>
                    <a:pt x="26" y="51"/>
                  </a:cubicBezTo>
                  <a:cubicBezTo>
                    <a:pt x="26" y="52"/>
                    <a:pt x="27" y="52"/>
                    <a:pt x="27" y="52"/>
                  </a:cubicBezTo>
                  <a:cubicBezTo>
                    <a:pt x="27" y="52"/>
                    <a:pt x="27" y="53"/>
                    <a:pt x="27" y="53"/>
                  </a:cubicBezTo>
                  <a:cubicBezTo>
                    <a:pt x="28" y="53"/>
                    <a:pt x="27" y="54"/>
                    <a:pt x="28" y="54"/>
                  </a:cubicBezTo>
                  <a:cubicBezTo>
                    <a:pt x="28" y="54"/>
                    <a:pt x="28" y="53"/>
                    <a:pt x="28" y="53"/>
                  </a:cubicBezTo>
                  <a:cubicBezTo>
                    <a:pt x="29" y="53"/>
                    <a:pt x="29" y="53"/>
                    <a:pt x="29" y="53"/>
                  </a:cubicBezTo>
                  <a:cubicBezTo>
                    <a:pt x="30" y="53"/>
                    <a:pt x="30" y="53"/>
                    <a:pt x="30" y="53"/>
                  </a:cubicBezTo>
                  <a:cubicBezTo>
                    <a:pt x="31" y="53"/>
                    <a:pt x="31" y="53"/>
                    <a:pt x="31" y="53"/>
                  </a:cubicBezTo>
                  <a:cubicBezTo>
                    <a:pt x="31" y="53"/>
                    <a:pt x="31" y="52"/>
                    <a:pt x="32" y="52"/>
                  </a:cubicBezTo>
                  <a:cubicBezTo>
                    <a:pt x="32" y="52"/>
                    <a:pt x="32" y="52"/>
                    <a:pt x="33" y="51"/>
                  </a:cubicBezTo>
                  <a:cubicBezTo>
                    <a:pt x="33" y="51"/>
                    <a:pt x="33" y="51"/>
                    <a:pt x="33" y="51"/>
                  </a:cubicBezTo>
                  <a:cubicBezTo>
                    <a:pt x="33" y="50"/>
                    <a:pt x="33" y="50"/>
                    <a:pt x="34" y="50"/>
                  </a:cubicBezTo>
                  <a:cubicBezTo>
                    <a:pt x="34" y="49"/>
                    <a:pt x="34" y="49"/>
                    <a:pt x="34" y="49"/>
                  </a:cubicBezTo>
                  <a:cubicBezTo>
                    <a:pt x="35" y="49"/>
                    <a:pt x="35" y="48"/>
                    <a:pt x="34" y="48"/>
                  </a:cubicBezTo>
                  <a:cubicBezTo>
                    <a:pt x="34" y="48"/>
                    <a:pt x="34" y="47"/>
                    <a:pt x="34" y="47"/>
                  </a:cubicBezTo>
                  <a:cubicBezTo>
                    <a:pt x="34" y="47"/>
                    <a:pt x="35" y="46"/>
                    <a:pt x="35" y="46"/>
                  </a:cubicBezTo>
                  <a:cubicBezTo>
                    <a:pt x="35" y="46"/>
                    <a:pt x="35" y="47"/>
                    <a:pt x="36" y="47"/>
                  </a:cubicBezTo>
                  <a:cubicBezTo>
                    <a:pt x="36" y="47"/>
                    <a:pt x="36" y="46"/>
                    <a:pt x="36" y="46"/>
                  </a:cubicBezTo>
                  <a:cubicBezTo>
                    <a:pt x="36" y="46"/>
                    <a:pt x="36" y="46"/>
                    <a:pt x="36" y="46"/>
                  </a:cubicBezTo>
                  <a:cubicBezTo>
                    <a:pt x="37" y="45"/>
                    <a:pt x="38" y="45"/>
                    <a:pt x="38" y="45"/>
                  </a:cubicBezTo>
                  <a:cubicBezTo>
                    <a:pt x="38" y="45"/>
                    <a:pt x="39" y="45"/>
                    <a:pt x="39" y="44"/>
                  </a:cubicBezTo>
                  <a:cubicBezTo>
                    <a:pt x="39" y="44"/>
                    <a:pt x="39" y="43"/>
                    <a:pt x="38" y="43"/>
                  </a:cubicBezTo>
                  <a:cubicBezTo>
                    <a:pt x="38" y="43"/>
                    <a:pt x="38" y="44"/>
                    <a:pt x="38" y="43"/>
                  </a:cubicBezTo>
                  <a:cubicBezTo>
                    <a:pt x="38" y="43"/>
                    <a:pt x="38" y="43"/>
                    <a:pt x="38" y="43"/>
                  </a:cubicBezTo>
                  <a:cubicBezTo>
                    <a:pt x="39" y="43"/>
                    <a:pt x="39" y="43"/>
                    <a:pt x="39" y="43"/>
                  </a:cubicBezTo>
                  <a:cubicBezTo>
                    <a:pt x="39" y="42"/>
                    <a:pt x="39" y="42"/>
                    <a:pt x="39" y="42"/>
                  </a:cubicBezTo>
                  <a:cubicBezTo>
                    <a:pt x="39" y="42"/>
                    <a:pt x="39" y="41"/>
                    <a:pt x="39" y="41"/>
                  </a:cubicBezTo>
                  <a:cubicBezTo>
                    <a:pt x="39" y="41"/>
                    <a:pt x="40" y="41"/>
                    <a:pt x="40" y="41"/>
                  </a:cubicBezTo>
                  <a:cubicBezTo>
                    <a:pt x="41" y="41"/>
                    <a:pt x="41" y="41"/>
                    <a:pt x="41" y="41"/>
                  </a:cubicBezTo>
                  <a:cubicBezTo>
                    <a:pt x="41" y="41"/>
                    <a:pt x="41" y="40"/>
                    <a:pt x="41" y="40"/>
                  </a:cubicBezTo>
                  <a:cubicBezTo>
                    <a:pt x="41" y="40"/>
                    <a:pt x="41" y="40"/>
                    <a:pt x="41" y="40"/>
                  </a:cubicBezTo>
                  <a:cubicBezTo>
                    <a:pt x="42" y="40"/>
                    <a:pt x="42" y="40"/>
                    <a:pt x="43" y="40"/>
                  </a:cubicBezTo>
                  <a:cubicBezTo>
                    <a:pt x="44" y="40"/>
                    <a:pt x="44" y="40"/>
                    <a:pt x="45" y="40"/>
                  </a:cubicBezTo>
                  <a:cubicBezTo>
                    <a:pt x="45" y="39"/>
                    <a:pt x="45" y="39"/>
                    <a:pt x="46" y="39"/>
                  </a:cubicBezTo>
                  <a:cubicBezTo>
                    <a:pt x="46" y="39"/>
                    <a:pt x="45" y="38"/>
                    <a:pt x="46" y="38"/>
                  </a:cubicBezTo>
                  <a:cubicBezTo>
                    <a:pt x="46" y="38"/>
                    <a:pt x="46" y="38"/>
                    <a:pt x="47" y="38"/>
                  </a:cubicBezTo>
                  <a:cubicBezTo>
                    <a:pt x="47" y="38"/>
                    <a:pt x="46" y="39"/>
                    <a:pt x="47" y="39"/>
                  </a:cubicBezTo>
                  <a:cubicBezTo>
                    <a:pt x="47" y="39"/>
                    <a:pt x="47" y="39"/>
                    <a:pt x="47" y="39"/>
                  </a:cubicBezTo>
                  <a:cubicBezTo>
                    <a:pt x="48" y="39"/>
                    <a:pt x="48" y="39"/>
                    <a:pt x="49" y="39"/>
                  </a:cubicBezTo>
                  <a:cubicBezTo>
                    <a:pt x="49" y="39"/>
                    <a:pt x="49" y="39"/>
                    <a:pt x="49" y="39"/>
                  </a:cubicBezTo>
                  <a:cubicBezTo>
                    <a:pt x="50" y="39"/>
                    <a:pt x="49" y="38"/>
                    <a:pt x="49" y="38"/>
                  </a:cubicBezTo>
                  <a:cubicBezTo>
                    <a:pt x="50" y="38"/>
                    <a:pt x="50" y="38"/>
                    <a:pt x="51" y="38"/>
                  </a:cubicBezTo>
                  <a:cubicBezTo>
                    <a:pt x="51" y="38"/>
                    <a:pt x="52" y="38"/>
                    <a:pt x="52" y="38"/>
                  </a:cubicBezTo>
                  <a:cubicBezTo>
                    <a:pt x="53" y="37"/>
                    <a:pt x="53" y="37"/>
                    <a:pt x="53" y="37"/>
                  </a:cubicBezTo>
                  <a:cubicBezTo>
                    <a:pt x="54" y="36"/>
                    <a:pt x="54" y="36"/>
                    <a:pt x="54" y="36"/>
                  </a:cubicBezTo>
                  <a:cubicBezTo>
                    <a:pt x="55" y="35"/>
                    <a:pt x="55" y="35"/>
                    <a:pt x="55" y="35"/>
                  </a:cubicBezTo>
                  <a:cubicBezTo>
                    <a:pt x="56" y="34"/>
                    <a:pt x="56" y="34"/>
                    <a:pt x="56" y="34"/>
                  </a:cubicBezTo>
                  <a:cubicBezTo>
                    <a:pt x="57" y="34"/>
                    <a:pt x="57" y="34"/>
                    <a:pt x="58" y="34"/>
                  </a:cubicBezTo>
                  <a:cubicBezTo>
                    <a:pt x="58" y="33"/>
                    <a:pt x="57" y="33"/>
                    <a:pt x="58" y="33"/>
                  </a:cubicBezTo>
                  <a:cubicBezTo>
                    <a:pt x="58" y="32"/>
                    <a:pt x="58" y="32"/>
                    <a:pt x="58" y="32"/>
                  </a:cubicBezTo>
                  <a:cubicBezTo>
                    <a:pt x="58" y="32"/>
                    <a:pt x="58" y="33"/>
                    <a:pt x="59" y="33"/>
                  </a:cubicBezTo>
                  <a:cubicBezTo>
                    <a:pt x="59" y="33"/>
                    <a:pt x="59" y="33"/>
                    <a:pt x="60" y="33"/>
                  </a:cubicBezTo>
                  <a:cubicBezTo>
                    <a:pt x="60" y="34"/>
                    <a:pt x="60" y="33"/>
                    <a:pt x="61" y="33"/>
                  </a:cubicBezTo>
                  <a:cubicBezTo>
                    <a:pt x="61" y="33"/>
                    <a:pt x="62" y="33"/>
                    <a:pt x="62" y="33"/>
                  </a:cubicBezTo>
                  <a:cubicBezTo>
                    <a:pt x="63" y="33"/>
                    <a:pt x="63" y="33"/>
                    <a:pt x="63" y="33"/>
                  </a:cubicBezTo>
                  <a:cubicBezTo>
                    <a:pt x="64" y="33"/>
                    <a:pt x="64" y="33"/>
                    <a:pt x="65" y="32"/>
                  </a:cubicBezTo>
                  <a:cubicBezTo>
                    <a:pt x="65" y="32"/>
                    <a:pt x="66" y="32"/>
                    <a:pt x="67" y="32"/>
                  </a:cubicBezTo>
                  <a:cubicBezTo>
                    <a:pt x="67" y="32"/>
                    <a:pt x="68" y="32"/>
                    <a:pt x="69" y="31"/>
                  </a:cubicBezTo>
                  <a:cubicBezTo>
                    <a:pt x="69" y="31"/>
                    <a:pt x="69" y="31"/>
                    <a:pt x="70" y="31"/>
                  </a:cubicBezTo>
                  <a:cubicBezTo>
                    <a:pt x="70" y="30"/>
                    <a:pt x="71" y="30"/>
                    <a:pt x="72" y="30"/>
                  </a:cubicBezTo>
                  <a:cubicBezTo>
                    <a:pt x="72" y="30"/>
                    <a:pt x="73" y="30"/>
                    <a:pt x="73" y="29"/>
                  </a:cubicBezTo>
                  <a:cubicBezTo>
                    <a:pt x="74" y="29"/>
                    <a:pt x="74" y="29"/>
                    <a:pt x="75" y="29"/>
                  </a:cubicBezTo>
                  <a:cubicBezTo>
                    <a:pt x="75" y="29"/>
                    <a:pt x="76" y="29"/>
                    <a:pt x="76" y="29"/>
                  </a:cubicBezTo>
                  <a:cubicBezTo>
                    <a:pt x="76" y="28"/>
                    <a:pt x="76" y="28"/>
                    <a:pt x="76" y="28"/>
                  </a:cubicBezTo>
                  <a:cubicBezTo>
                    <a:pt x="76" y="28"/>
                    <a:pt x="76" y="28"/>
                    <a:pt x="76" y="28"/>
                  </a:cubicBezTo>
                  <a:cubicBezTo>
                    <a:pt x="75" y="27"/>
                    <a:pt x="75" y="28"/>
                    <a:pt x="74" y="28"/>
                  </a:cubicBezTo>
                  <a:cubicBezTo>
                    <a:pt x="73" y="28"/>
                    <a:pt x="73" y="28"/>
                    <a:pt x="72" y="28"/>
                  </a:cubicBezTo>
                  <a:cubicBezTo>
                    <a:pt x="72" y="28"/>
                    <a:pt x="71" y="28"/>
                    <a:pt x="70" y="28"/>
                  </a:cubicBezTo>
                  <a:cubicBezTo>
                    <a:pt x="70" y="28"/>
                    <a:pt x="70" y="28"/>
                    <a:pt x="69" y="28"/>
                  </a:cubicBezTo>
                  <a:cubicBezTo>
                    <a:pt x="69" y="28"/>
                    <a:pt x="69" y="28"/>
                    <a:pt x="69" y="28"/>
                  </a:cubicBezTo>
                  <a:cubicBezTo>
                    <a:pt x="68" y="28"/>
                    <a:pt x="68" y="29"/>
                    <a:pt x="68" y="29"/>
                  </a:cubicBezTo>
                  <a:cubicBezTo>
                    <a:pt x="68" y="29"/>
                    <a:pt x="67" y="29"/>
                    <a:pt x="67" y="28"/>
                  </a:cubicBezTo>
                  <a:cubicBezTo>
                    <a:pt x="67" y="28"/>
                    <a:pt x="68" y="28"/>
                    <a:pt x="68" y="28"/>
                  </a:cubicBezTo>
                  <a:cubicBezTo>
                    <a:pt x="68" y="27"/>
                    <a:pt x="68" y="27"/>
                    <a:pt x="69" y="27"/>
                  </a:cubicBezTo>
                  <a:cubicBezTo>
                    <a:pt x="69" y="27"/>
                    <a:pt x="69" y="27"/>
                    <a:pt x="70" y="27"/>
                  </a:cubicBezTo>
                  <a:cubicBezTo>
                    <a:pt x="70" y="27"/>
                    <a:pt x="71" y="27"/>
                    <a:pt x="71" y="27"/>
                  </a:cubicBezTo>
                  <a:cubicBezTo>
                    <a:pt x="71" y="27"/>
                    <a:pt x="71" y="27"/>
                    <a:pt x="71" y="27"/>
                  </a:cubicBezTo>
                  <a:cubicBezTo>
                    <a:pt x="71" y="26"/>
                    <a:pt x="71" y="26"/>
                    <a:pt x="71" y="26"/>
                  </a:cubicBezTo>
                  <a:cubicBezTo>
                    <a:pt x="71" y="25"/>
                    <a:pt x="71" y="25"/>
                    <a:pt x="71" y="25"/>
                  </a:cubicBezTo>
                  <a:cubicBezTo>
                    <a:pt x="72" y="25"/>
                    <a:pt x="72" y="25"/>
                    <a:pt x="72" y="25"/>
                  </a:cubicBezTo>
                  <a:cubicBezTo>
                    <a:pt x="73" y="25"/>
                    <a:pt x="73" y="25"/>
                    <a:pt x="73" y="25"/>
                  </a:cubicBezTo>
                  <a:cubicBezTo>
                    <a:pt x="74" y="25"/>
                    <a:pt x="74" y="26"/>
                    <a:pt x="74" y="26"/>
                  </a:cubicBezTo>
                  <a:cubicBezTo>
                    <a:pt x="74" y="26"/>
                    <a:pt x="74" y="26"/>
                    <a:pt x="74" y="27"/>
                  </a:cubicBezTo>
                  <a:cubicBezTo>
                    <a:pt x="74" y="27"/>
                    <a:pt x="74" y="27"/>
                    <a:pt x="74" y="27"/>
                  </a:cubicBezTo>
                  <a:cubicBezTo>
                    <a:pt x="75" y="27"/>
                    <a:pt x="75" y="27"/>
                    <a:pt x="75" y="27"/>
                  </a:cubicBezTo>
                  <a:cubicBezTo>
                    <a:pt x="76" y="27"/>
                    <a:pt x="76" y="27"/>
                    <a:pt x="76" y="27"/>
                  </a:cubicBezTo>
                  <a:cubicBezTo>
                    <a:pt x="76" y="27"/>
                    <a:pt x="76" y="27"/>
                    <a:pt x="76" y="27"/>
                  </a:cubicBezTo>
                  <a:cubicBezTo>
                    <a:pt x="76" y="27"/>
                    <a:pt x="76" y="27"/>
                    <a:pt x="76" y="27"/>
                  </a:cubicBezTo>
                  <a:cubicBezTo>
                    <a:pt x="76" y="27"/>
                    <a:pt x="77" y="27"/>
                    <a:pt x="77" y="27"/>
                  </a:cubicBezTo>
                  <a:cubicBezTo>
                    <a:pt x="77" y="27"/>
                    <a:pt x="78" y="27"/>
                    <a:pt x="78" y="27"/>
                  </a:cubicBezTo>
                  <a:cubicBezTo>
                    <a:pt x="78" y="27"/>
                    <a:pt x="78" y="27"/>
                    <a:pt x="78" y="27"/>
                  </a:cubicBezTo>
                  <a:cubicBezTo>
                    <a:pt x="78" y="27"/>
                    <a:pt x="78" y="27"/>
                    <a:pt x="78" y="27"/>
                  </a:cubicBezTo>
                  <a:cubicBezTo>
                    <a:pt x="78" y="26"/>
                    <a:pt x="78" y="26"/>
                    <a:pt x="78" y="26"/>
                  </a:cubicBezTo>
                  <a:cubicBezTo>
                    <a:pt x="78" y="26"/>
                    <a:pt x="78" y="26"/>
                    <a:pt x="78" y="25"/>
                  </a:cubicBezTo>
                  <a:cubicBezTo>
                    <a:pt x="78" y="25"/>
                    <a:pt x="78" y="25"/>
                    <a:pt x="78" y="25"/>
                  </a:cubicBezTo>
                  <a:cubicBezTo>
                    <a:pt x="78" y="24"/>
                    <a:pt x="77" y="25"/>
                    <a:pt x="77" y="25"/>
                  </a:cubicBezTo>
                  <a:cubicBezTo>
                    <a:pt x="77" y="25"/>
                    <a:pt x="77" y="24"/>
                    <a:pt x="77" y="24"/>
                  </a:cubicBezTo>
                  <a:cubicBezTo>
                    <a:pt x="77" y="24"/>
                    <a:pt x="77" y="24"/>
                    <a:pt x="76" y="23"/>
                  </a:cubicBezTo>
                  <a:cubicBezTo>
                    <a:pt x="76" y="23"/>
                    <a:pt x="76" y="24"/>
                    <a:pt x="75" y="24"/>
                  </a:cubicBezTo>
                  <a:cubicBezTo>
                    <a:pt x="75" y="23"/>
                    <a:pt x="75" y="23"/>
                    <a:pt x="74" y="23"/>
                  </a:cubicBezTo>
                  <a:cubicBezTo>
                    <a:pt x="74" y="23"/>
                    <a:pt x="74" y="23"/>
                    <a:pt x="74" y="23"/>
                  </a:cubicBezTo>
                  <a:cubicBezTo>
                    <a:pt x="74" y="22"/>
                    <a:pt x="74" y="22"/>
                    <a:pt x="74" y="22"/>
                  </a:cubicBezTo>
                  <a:cubicBezTo>
                    <a:pt x="73" y="21"/>
                    <a:pt x="73" y="21"/>
                    <a:pt x="73" y="21"/>
                  </a:cubicBezTo>
                  <a:cubicBezTo>
                    <a:pt x="74" y="20"/>
                    <a:pt x="74" y="21"/>
                    <a:pt x="74" y="21"/>
                  </a:cubicBezTo>
                  <a:cubicBezTo>
                    <a:pt x="75" y="21"/>
                    <a:pt x="75" y="21"/>
                    <a:pt x="76" y="21"/>
                  </a:cubicBezTo>
                  <a:cubicBezTo>
                    <a:pt x="76" y="21"/>
                    <a:pt x="76" y="22"/>
                    <a:pt x="77" y="22"/>
                  </a:cubicBezTo>
                  <a:cubicBezTo>
                    <a:pt x="78" y="22"/>
                    <a:pt x="79" y="22"/>
                    <a:pt x="79" y="22"/>
                  </a:cubicBezTo>
                  <a:cubicBezTo>
                    <a:pt x="79" y="21"/>
                    <a:pt x="78" y="21"/>
                    <a:pt x="78" y="21"/>
                  </a:cubicBezTo>
                  <a:cubicBezTo>
                    <a:pt x="78" y="21"/>
                    <a:pt x="79" y="20"/>
                    <a:pt x="79" y="20"/>
                  </a:cubicBezTo>
                  <a:cubicBezTo>
                    <a:pt x="80" y="20"/>
                    <a:pt x="80" y="20"/>
                    <a:pt x="81" y="19"/>
                  </a:cubicBezTo>
                  <a:cubicBezTo>
                    <a:pt x="82" y="19"/>
                    <a:pt x="82" y="20"/>
                    <a:pt x="83" y="19"/>
                  </a:cubicBezTo>
                  <a:cubicBezTo>
                    <a:pt x="83" y="19"/>
                    <a:pt x="83" y="19"/>
                    <a:pt x="83" y="19"/>
                  </a:cubicBezTo>
                  <a:cubicBezTo>
                    <a:pt x="84" y="19"/>
                    <a:pt x="85" y="19"/>
                    <a:pt x="85" y="18"/>
                  </a:cubicBezTo>
                  <a:cubicBezTo>
                    <a:pt x="85" y="18"/>
                    <a:pt x="84" y="18"/>
                    <a:pt x="84" y="18"/>
                  </a:cubicBezTo>
                  <a:cubicBezTo>
                    <a:pt x="84" y="18"/>
                    <a:pt x="84" y="18"/>
                    <a:pt x="84" y="18"/>
                  </a:cubicBezTo>
                  <a:cubicBezTo>
                    <a:pt x="84" y="18"/>
                    <a:pt x="84" y="17"/>
                    <a:pt x="84" y="17"/>
                  </a:cubicBezTo>
                  <a:cubicBezTo>
                    <a:pt x="84" y="17"/>
                    <a:pt x="84" y="17"/>
                    <a:pt x="85" y="17"/>
                  </a:cubicBezTo>
                  <a:cubicBezTo>
                    <a:pt x="85" y="17"/>
                    <a:pt x="85" y="17"/>
                    <a:pt x="85" y="17"/>
                  </a:cubicBezTo>
                  <a:cubicBezTo>
                    <a:pt x="86" y="17"/>
                    <a:pt x="86" y="17"/>
                    <a:pt x="86" y="17"/>
                  </a:cubicBezTo>
                  <a:cubicBezTo>
                    <a:pt x="87" y="17"/>
                    <a:pt x="87" y="17"/>
                    <a:pt x="87" y="17"/>
                  </a:cubicBezTo>
                  <a:cubicBezTo>
                    <a:pt x="87" y="17"/>
                    <a:pt x="88" y="17"/>
                    <a:pt x="88" y="16"/>
                  </a:cubicBezTo>
                  <a:cubicBezTo>
                    <a:pt x="88" y="16"/>
                    <a:pt x="87" y="16"/>
                    <a:pt x="86" y="16"/>
                  </a:cubicBezTo>
                  <a:cubicBezTo>
                    <a:pt x="86" y="16"/>
                    <a:pt x="86" y="16"/>
                    <a:pt x="86" y="16"/>
                  </a:cubicBezTo>
                  <a:cubicBezTo>
                    <a:pt x="86" y="16"/>
                    <a:pt x="85" y="15"/>
                    <a:pt x="86" y="15"/>
                  </a:cubicBezTo>
                  <a:cubicBezTo>
                    <a:pt x="86" y="15"/>
                    <a:pt x="86" y="15"/>
                    <a:pt x="86" y="15"/>
                  </a:cubicBezTo>
                  <a:cubicBezTo>
                    <a:pt x="87" y="15"/>
                    <a:pt x="86" y="14"/>
                    <a:pt x="86" y="14"/>
                  </a:cubicBezTo>
                  <a:cubicBezTo>
                    <a:pt x="86" y="14"/>
                    <a:pt x="86" y="13"/>
                    <a:pt x="86" y="13"/>
                  </a:cubicBezTo>
                  <a:cubicBezTo>
                    <a:pt x="86" y="13"/>
                    <a:pt x="86" y="13"/>
                    <a:pt x="86" y="13"/>
                  </a:cubicBezTo>
                  <a:cubicBezTo>
                    <a:pt x="87" y="13"/>
                    <a:pt x="87" y="13"/>
                    <a:pt x="88" y="13"/>
                  </a:cubicBezTo>
                  <a:cubicBezTo>
                    <a:pt x="88" y="12"/>
                    <a:pt x="88" y="12"/>
                    <a:pt x="88" y="12"/>
                  </a:cubicBezTo>
                  <a:cubicBezTo>
                    <a:pt x="87" y="11"/>
                    <a:pt x="87" y="12"/>
                    <a:pt x="86" y="12"/>
                  </a:cubicBezTo>
                  <a:cubicBezTo>
                    <a:pt x="86" y="12"/>
                    <a:pt x="85" y="12"/>
                    <a:pt x="85" y="12"/>
                  </a:cubicBezTo>
                  <a:cubicBezTo>
                    <a:pt x="85" y="11"/>
                    <a:pt x="86" y="11"/>
                    <a:pt x="86" y="11"/>
                  </a:cubicBezTo>
                  <a:cubicBezTo>
                    <a:pt x="86" y="11"/>
                    <a:pt x="87" y="10"/>
                    <a:pt x="87" y="10"/>
                  </a:cubicBezTo>
                  <a:cubicBezTo>
                    <a:pt x="87" y="10"/>
                    <a:pt x="87" y="10"/>
                    <a:pt x="88" y="9"/>
                  </a:cubicBezTo>
                  <a:cubicBezTo>
                    <a:pt x="88" y="9"/>
                    <a:pt x="89" y="9"/>
                    <a:pt x="89" y="9"/>
                  </a:cubicBezTo>
                  <a:cubicBezTo>
                    <a:pt x="89" y="8"/>
                    <a:pt x="89" y="8"/>
                    <a:pt x="88" y="8"/>
                  </a:cubicBezTo>
                  <a:cubicBezTo>
                    <a:pt x="88" y="8"/>
                    <a:pt x="88" y="8"/>
                    <a:pt x="88" y="7"/>
                  </a:cubicBezTo>
                  <a:cubicBezTo>
                    <a:pt x="88" y="7"/>
                    <a:pt x="88" y="7"/>
                    <a:pt x="88" y="7"/>
                  </a:cubicBezTo>
                  <a:cubicBezTo>
                    <a:pt x="88" y="7"/>
                    <a:pt x="88" y="7"/>
                    <a:pt x="89" y="7"/>
                  </a:cubicBezTo>
                  <a:cubicBezTo>
                    <a:pt x="89" y="7"/>
                    <a:pt x="89" y="7"/>
                    <a:pt x="89" y="7"/>
                  </a:cubicBezTo>
                  <a:cubicBezTo>
                    <a:pt x="89" y="7"/>
                    <a:pt x="89" y="7"/>
                    <a:pt x="90" y="6"/>
                  </a:cubicBezTo>
                  <a:cubicBezTo>
                    <a:pt x="90" y="6"/>
                    <a:pt x="90" y="6"/>
                    <a:pt x="90" y="6"/>
                  </a:cubicBezTo>
                  <a:cubicBezTo>
                    <a:pt x="90" y="6"/>
                    <a:pt x="91" y="6"/>
                    <a:pt x="91" y="6"/>
                  </a:cubicBezTo>
                  <a:cubicBezTo>
                    <a:pt x="92" y="6"/>
                    <a:pt x="92" y="5"/>
                    <a:pt x="92" y="5"/>
                  </a:cubicBezTo>
                  <a:cubicBezTo>
                    <a:pt x="92" y="5"/>
                    <a:pt x="93" y="5"/>
                    <a:pt x="93" y="6"/>
                  </a:cubicBezTo>
                  <a:cubicBezTo>
                    <a:pt x="93" y="6"/>
                    <a:pt x="94" y="5"/>
                    <a:pt x="94" y="5"/>
                  </a:cubicBezTo>
                  <a:cubicBezTo>
                    <a:pt x="94" y="5"/>
                    <a:pt x="94" y="5"/>
                    <a:pt x="95" y="4"/>
                  </a:cubicBezTo>
                  <a:cubicBezTo>
                    <a:pt x="95" y="4"/>
                    <a:pt x="95" y="4"/>
                    <a:pt x="96" y="4"/>
                  </a:cubicBezTo>
                  <a:cubicBezTo>
                    <a:pt x="96" y="4"/>
                    <a:pt x="97" y="4"/>
                    <a:pt x="97" y="4"/>
                  </a:cubicBezTo>
                  <a:cubicBezTo>
                    <a:pt x="98" y="4"/>
                    <a:pt x="99" y="4"/>
                    <a:pt x="99" y="3"/>
                  </a:cubicBezTo>
                  <a:cubicBezTo>
                    <a:pt x="98" y="3"/>
                    <a:pt x="98" y="3"/>
                    <a:pt x="98"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11" name="Freeform 405"/>
            <p:cNvSpPr>
              <a:spLocks/>
            </p:cNvSpPr>
            <p:nvPr/>
          </p:nvSpPr>
          <p:spPr bwMode="auto">
            <a:xfrm>
              <a:off x="7116545" y="2925247"/>
              <a:ext cx="82596" cy="30749"/>
            </a:xfrm>
            <a:custGeom>
              <a:avLst/>
              <a:gdLst>
                <a:gd name="T0" fmla="*/ 0 w 5"/>
                <a:gd name="T1" fmla="*/ 2 h 2"/>
                <a:gd name="T2" fmla="*/ 2 w 5"/>
                <a:gd name="T3" fmla="*/ 2 h 2"/>
                <a:gd name="T4" fmla="*/ 3 w 5"/>
                <a:gd name="T5" fmla="*/ 2 h 2"/>
                <a:gd name="T6" fmla="*/ 4 w 5"/>
                <a:gd name="T7" fmla="*/ 2 h 2"/>
                <a:gd name="T8" fmla="*/ 5 w 5"/>
                <a:gd name="T9" fmla="*/ 2 h 2"/>
                <a:gd name="T10" fmla="*/ 5 w 5"/>
                <a:gd name="T11" fmla="*/ 1 h 2"/>
                <a:gd name="T12" fmla="*/ 4 w 5"/>
                <a:gd name="T13" fmla="*/ 1 h 2"/>
                <a:gd name="T14" fmla="*/ 3 w 5"/>
                <a:gd name="T15" fmla="*/ 0 h 2"/>
                <a:gd name="T16" fmla="*/ 2 w 5"/>
                <a:gd name="T17" fmla="*/ 0 h 2"/>
                <a:gd name="T18" fmla="*/ 1 w 5"/>
                <a:gd name="T19" fmla="*/ 0 h 2"/>
                <a:gd name="T20" fmla="*/ 0 w 5"/>
                <a:gd name="T21" fmla="*/ 1 h 2"/>
                <a:gd name="T22" fmla="*/ 0 w 5"/>
                <a:gd name="T23" fmla="*/ 1 h 2"/>
                <a:gd name="T24" fmla="*/ 0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0" y="2"/>
                  </a:moveTo>
                  <a:cubicBezTo>
                    <a:pt x="1" y="2"/>
                    <a:pt x="1" y="2"/>
                    <a:pt x="2" y="2"/>
                  </a:cubicBezTo>
                  <a:cubicBezTo>
                    <a:pt x="2" y="2"/>
                    <a:pt x="2" y="2"/>
                    <a:pt x="3" y="2"/>
                  </a:cubicBezTo>
                  <a:cubicBezTo>
                    <a:pt x="3" y="2"/>
                    <a:pt x="3" y="2"/>
                    <a:pt x="4" y="2"/>
                  </a:cubicBezTo>
                  <a:cubicBezTo>
                    <a:pt x="4" y="2"/>
                    <a:pt x="5" y="2"/>
                    <a:pt x="5" y="2"/>
                  </a:cubicBezTo>
                  <a:cubicBezTo>
                    <a:pt x="5" y="2"/>
                    <a:pt x="5" y="1"/>
                    <a:pt x="5" y="1"/>
                  </a:cubicBezTo>
                  <a:cubicBezTo>
                    <a:pt x="5" y="1"/>
                    <a:pt x="5" y="1"/>
                    <a:pt x="4" y="1"/>
                  </a:cubicBezTo>
                  <a:cubicBezTo>
                    <a:pt x="4" y="0"/>
                    <a:pt x="3" y="0"/>
                    <a:pt x="3" y="0"/>
                  </a:cubicBezTo>
                  <a:cubicBezTo>
                    <a:pt x="2" y="0"/>
                    <a:pt x="2" y="0"/>
                    <a:pt x="2" y="0"/>
                  </a:cubicBezTo>
                  <a:cubicBezTo>
                    <a:pt x="2" y="0"/>
                    <a:pt x="2" y="0"/>
                    <a:pt x="1" y="0"/>
                  </a:cubicBezTo>
                  <a:cubicBezTo>
                    <a:pt x="1" y="0"/>
                    <a:pt x="0" y="0"/>
                    <a:pt x="0" y="1"/>
                  </a:cubicBezTo>
                  <a:cubicBezTo>
                    <a:pt x="0" y="1"/>
                    <a:pt x="0" y="1"/>
                    <a:pt x="0" y="1"/>
                  </a:cubicBezTo>
                  <a:cubicBezTo>
                    <a:pt x="0" y="2"/>
                    <a:pt x="0" y="2"/>
                    <a:pt x="0"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12" name="Freeform 408"/>
            <p:cNvSpPr>
              <a:spLocks/>
            </p:cNvSpPr>
            <p:nvPr/>
          </p:nvSpPr>
          <p:spPr bwMode="auto">
            <a:xfrm>
              <a:off x="10454403" y="4278149"/>
              <a:ext cx="17006"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13" name="Freeform 410"/>
            <p:cNvSpPr>
              <a:spLocks/>
            </p:cNvSpPr>
            <p:nvPr/>
          </p:nvSpPr>
          <p:spPr bwMode="auto">
            <a:xfrm>
              <a:off x="13510463" y="5855744"/>
              <a:ext cx="65592" cy="49670"/>
            </a:xfrm>
            <a:custGeom>
              <a:avLst/>
              <a:gdLst>
                <a:gd name="T0" fmla="*/ 1 w 4"/>
                <a:gd name="T1" fmla="*/ 3 h 3"/>
                <a:gd name="T2" fmla="*/ 2 w 4"/>
                <a:gd name="T3" fmla="*/ 3 h 3"/>
                <a:gd name="T4" fmla="*/ 3 w 4"/>
                <a:gd name="T5" fmla="*/ 2 h 3"/>
                <a:gd name="T6" fmla="*/ 3 w 4"/>
                <a:gd name="T7" fmla="*/ 2 h 3"/>
                <a:gd name="T8" fmla="*/ 4 w 4"/>
                <a:gd name="T9" fmla="*/ 2 h 3"/>
                <a:gd name="T10" fmla="*/ 4 w 4"/>
                <a:gd name="T11" fmla="*/ 1 h 3"/>
                <a:gd name="T12" fmla="*/ 4 w 4"/>
                <a:gd name="T13" fmla="*/ 0 h 3"/>
                <a:gd name="T14" fmla="*/ 3 w 4"/>
                <a:gd name="T15" fmla="*/ 1 h 3"/>
                <a:gd name="T16" fmla="*/ 2 w 4"/>
                <a:gd name="T17" fmla="*/ 1 h 3"/>
                <a:gd name="T18" fmla="*/ 2 w 4"/>
                <a:gd name="T19" fmla="*/ 2 h 3"/>
                <a:gd name="T20" fmla="*/ 1 w 4"/>
                <a:gd name="T21" fmla="*/ 2 h 3"/>
                <a:gd name="T22" fmla="*/ 1 w 4"/>
                <a:gd name="T23" fmla="*/ 2 h 3"/>
                <a:gd name="T24" fmla="*/ 0 w 4"/>
                <a:gd name="T25" fmla="*/ 2 h 3"/>
                <a:gd name="T26" fmla="*/ 0 w 4"/>
                <a:gd name="T27" fmla="*/ 2 h 3"/>
                <a:gd name="T28" fmla="*/ 1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1" y="3"/>
                  </a:moveTo>
                  <a:cubicBezTo>
                    <a:pt x="2" y="3"/>
                    <a:pt x="2" y="3"/>
                    <a:pt x="2" y="3"/>
                  </a:cubicBezTo>
                  <a:cubicBezTo>
                    <a:pt x="2" y="3"/>
                    <a:pt x="3" y="3"/>
                    <a:pt x="3" y="2"/>
                  </a:cubicBezTo>
                  <a:cubicBezTo>
                    <a:pt x="2" y="2"/>
                    <a:pt x="3" y="2"/>
                    <a:pt x="3" y="2"/>
                  </a:cubicBezTo>
                  <a:cubicBezTo>
                    <a:pt x="3" y="2"/>
                    <a:pt x="3" y="2"/>
                    <a:pt x="4" y="2"/>
                  </a:cubicBezTo>
                  <a:cubicBezTo>
                    <a:pt x="4" y="1"/>
                    <a:pt x="4" y="1"/>
                    <a:pt x="4" y="1"/>
                  </a:cubicBezTo>
                  <a:cubicBezTo>
                    <a:pt x="4" y="0"/>
                    <a:pt x="4" y="0"/>
                    <a:pt x="4" y="0"/>
                  </a:cubicBezTo>
                  <a:cubicBezTo>
                    <a:pt x="4" y="1"/>
                    <a:pt x="4" y="1"/>
                    <a:pt x="3" y="1"/>
                  </a:cubicBezTo>
                  <a:cubicBezTo>
                    <a:pt x="3" y="1"/>
                    <a:pt x="2" y="0"/>
                    <a:pt x="2" y="1"/>
                  </a:cubicBezTo>
                  <a:cubicBezTo>
                    <a:pt x="2" y="1"/>
                    <a:pt x="2" y="1"/>
                    <a:pt x="2" y="2"/>
                  </a:cubicBezTo>
                  <a:cubicBezTo>
                    <a:pt x="1" y="2"/>
                    <a:pt x="1" y="2"/>
                    <a:pt x="1" y="2"/>
                  </a:cubicBezTo>
                  <a:cubicBezTo>
                    <a:pt x="1" y="2"/>
                    <a:pt x="1" y="2"/>
                    <a:pt x="1" y="2"/>
                  </a:cubicBezTo>
                  <a:cubicBezTo>
                    <a:pt x="0" y="2"/>
                    <a:pt x="0" y="2"/>
                    <a:pt x="0" y="2"/>
                  </a:cubicBezTo>
                  <a:cubicBezTo>
                    <a:pt x="0" y="2"/>
                    <a:pt x="0" y="2"/>
                    <a:pt x="0" y="2"/>
                  </a:cubicBezTo>
                  <a:cubicBezTo>
                    <a:pt x="1" y="2"/>
                    <a:pt x="1" y="3"/>
                    <a:pt x="1"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14" name="Freeform 411"/>
            <p:cNvSpPr>
              <a:spLocks/>
            </p:cNvSpPr>
            <p:nvPr/>
          </p:nvSpPr>
          <p:spPr bwMode="auto">
            <a:xfrm>
              <a:off x="13510463" y="5888857"/>
              <a:ext cx="0" cy="1655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15" name="Freeform 412"/>
            <p:cNvSpPr>
              <a:spLocks/>
            </p:cNvSpPr>
            <p:nvPr/>
          </p:nvSpPr>
          <p:spPr bwMode="auto">
            <a:xfrm>
              <a:off x="14071631" y="3987227"/>
              <a:ext cx="216209" cy="193947"/>
            </a:xfrm>
            <a:custGeom>
              <a:avLst/>
              <a:gdLst>
                <a:gd name="T0" fmla="*/ 2 w 13"/>
                <a:gd name="T1" fmla="*/ 3 h 12"/>
                <a:gd name="T2" fmla="*/ 2 w 13"/>
                <a:gd name="T3" fmla="*/ 4 h 12"/>
                <a:gd name="T4" fmla="*/ 2 w 13"/>
                <a:gd name="T5" fmla="*/ 5 h 12"/>
                <a:gd name="T6" fmla="*/ 3 w 13"/>
                <a:gd name="T7" fmla="*/ 6 h 12"/>
                <a:gd name="T8" fmla="*/ 3 w 13"/>
                <a:gd name="T9" fmla="*/ 7 h 12"/>
                <a:gd name="T10" fmla="*/ 2 w 13"/>
                <a:gd name="T11" fmla="*/ 7 h 12"/>
                <a:gd name="T12" fmla="*/ 1 w 13"/>
                <a:gd name="T13" fmla="*/ 7 h 12"/>
                <a:gd name="T14" fmla="*/ 2 w 13"/>
                <a:gd name="T15" fmla="*/ 8 h 12"/>
                <a:gd name="T16" fmla="*/ 1 w 13"/>
                <a:gd name="T17" fmla="*/ 9 h 12"/>
                <a:gd name="T18" fmla="*/ 1 w 13"/>
                <a:gd name="T19" fmla="*/ 10 h 12"/>
                <a:gd name="T20" fmla="*/ 1 w 13"/>
                <a:gd name="T21" fmla="*/ 11 h 12"/>
                <a:gd name="T22" fmla="*/ 2 w 13"/>
                <a:gd name="T23" fmla="*/ 11 h 12"/>
                <a:gd name="T24" fmla="*/ 3 w 13"/>
                <a:gd name="T25" fmla="*/ 11 h 12"/>
                <a:gd name="T26" fmla="*/ 3 w 13"/>
                <a:gd name="T27" fmla="*/ 12 h 12"/>
                <a:gd name="T28" fmla="*/ 4 w 13"/>
                <a:gd name="T29" fmla="*/ 12 h 12"/>
                <a:gd name="T30" fmla="*/ 6 w 13"/>
                <a:gd name="T31" fmla="*/ 11 h 12"/>
                <a:gd name="T32" fmla="*/ 5 w 13"/>
                <a:gd name="T33" fmla="*/ 11 h 12"/>
                <a:gd name="T34" fmla="*/ 4 w 13"/>
                <a:gd name="T35" fmla="*/ 10 h 12"/>
                <a:gd name="T36" fmla="*/ 3 w 13"/>
                <a:gd name="T37" fmla="*/ 10 h 12"/>
                <a:gd name="T38" fmla="*/ 3 w 13"/>
                <a:gd name="T39" fmla="*/ 9 h 12"/>
                <a:gd name="T40" fmla="*/ 4 w 13"/>
                <a:gd name="T41" fmla="*/ 9 h 12"/>
                <a:gd name="T42" fmla="*/ 5 w 13"/>
                <a:gd name="T43" fmla="*/ 9 h 12"/>
                <a:gd name="T44" fmla="*/ 5 w 13"/>
                <a:gd name="T45" fmla="*/ 9 h 12"/>
                <a:gd name="T46" fmla="*/ 6 w 13"/>
                <a:gd name="T47" fmla="*/ 9 h 12"/>
                <a:gd name="T48" fmla="*/ 7 w 13"/>
                <a:gd name="T49" fmla="*/ 9 h 12"/>
                <a:gd name="T50" fmla="*/ 8 w 13"/>
                <a:gd name="T51" fmla="*/ 10 h 12"/>
                <a:gd name="T52" fmla="*/ 9 w 13"/>
                <a:gd name="T53" fmla="*/ 11 h 12"/>
                <a:gd name="T54" fmla="*/ 10 w 13"/>
                <a:gd name="T55" fmla="*/ 11 h 12"/>
                <a:gd name="T56" fmla="*/ 10 w 13"/>
                <a:gd name="T57" fmla="*/ 9 h 12"/>
                <a:gd name="T58" fmla="*/ 10 w 13"/>
                <a:gd name="T59" fmla="*/ 8 h 12"/>
                <a:gd name="T60" fmla="*/ 11 w 13"/>
                <a:gd name="T61" fmla="*/ 8 h 12"/>
                <a:gd name="T62" fmla="*/ 12 w 13"/>
                <a:gd name="T63" fmla="*/ 8 h 12"/>
                <a:gd name="T64" fmla="*/ 13 w 13"/>
                <a:gd name="T65" fmla="*/ 7 h 12"/>
                <a:gd name="T66" fmla="*/ 12 w 13"/>
                <a:gd name="T67" fmla="*/ 6 h 12"/>
                <a:gd name="T68" fmla="*/ 12 w 13"/>
                <a:gd name="T69" fmla="*/ 5 h 12"/>
                <a:gd name="T70" fmla="*/ 12 w 13"/>
                <a:gd name="T71" fmla="*/ 4 h 12"/>
                <a:gd name="T72" fmla="*/ 11 w 13"/>
                <a:gd name="T73" fmla="*/ 4 h 12"/>
                <a:gd name="T74" fmla="*/ 10 w 13"/>
                <a:gd name="T75" fmla="*/ 4 h 12"/>
                <a:gd name="T76" fmla="*/ 9 w 13"/>
                <a:gd name="T77" fmla="*/ 4 h 12"/>
                <a:gd name="T78" fmla="*/ 8 w 13"/>
                <a:gd name="T79" fmla="*/ 4 h 12"/>
                <a:gd name="T80" fmla="*/ 6 w 13"/>
                <a:gd name="T81" fmla="*/ 4 h 12"/>
                <a:gd name="T82" fmla="*/ 5 w 13"/>
                <a:gd name="T83" fmla="*/ 3 h 12"/>
                <a:gd name="T84" fmla="*/ 3 w 13"/>
                <a:gd name="T85" fmla="*/ 2 h 12"/>
                <a:gd name="T86" fmla="*/ 1 w 13"/>
                <a:gd name="T87" fmla="*/ 1 h 12"/>
                <a:gd name="T88" fmla="*/ 0 w 13"/>
                <a:gd name="T89" fmla="*/ 1 h 12"/>
                <a:gd name="T90" fmla="*/ 1 w 13"/>
                <a:gd name="T91" fmla="*/ 2 h 12"/>
                <a:gd name="T92" fmla="*/ 2 w 13"/>
                <a:gd name="T9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12">
                  <a:moveTo>
                    <a:pt x="2" y="3"/>
                  </a:moveTo>
                  <a:cubicBezTo>
                    <a:pt x="2" y="4"/>
                    <a:pt x="1" y="4"/>
                    <a:pt x="2" y="4"/>
                  </a:cubicBezTo>
                  <a:cubicBezTo>
                    <a:pt x="2" y="5"/>
                    <a:pt x="2" y="5"/>
                    <a:pt x="2" y="5"/>
                  </a:cubicBezTo>
                  <a:cubicBezTo>
                    <a:pt x="3" y="5"/>
                    <a:pt x="3" y="5"/>
                    <a:pt x="3" y="6"/>
                  </a:cubicBezTo>
                  <a:cubicBezTo>
                    <a:pt x="3" y="6"/>
                    <a:pt x="3" y="6"/>
                    <a:pt x="3" y="7"/>
                  </a:cubicBezTo>
                  <a:cubicBezTo>
                    <a:pt x="3" y="7"/>
                    <a:pt x="2" y="7"/>
                    <a:pt x="2" y="7"/>
                  </a:cubicBezTo>
                  <a:cubicBezTo>
                    <a:pt x="2" y="7"/>
                    <a:pt x="2" y="7"/>
                    <a:pt x="1" y="7"/>
                  </a:cubicBezTo>
                  <a:cubicBezTo>
                    <a:pt x="1" y="7"/>
                    <a:pt x="2" y="8"/>
                    <a:pt x="2" y="8"/>
                  </a:cubicBezTo>
                  <a:cubicBezTo>
                    <a:pt x="1" y="9"/>
                    <a:pt x="1" y="9"/>
                    <a:pt x="1" y="9"/>
                  </a:cubicBezTo>
                  <a:cubicBezTo>
                    <a:pt x="1" y="9"/>
                    <a:pt x="1" y="9"/>
                    <a:pt x="1" y="10"/>
                  </a:cubicBezTo>
                  <a:cubicBezTo>
                    <a:pt x="1" y="10"/>
                    <a:pt x="1" y="10"/>
                    <a:pt x="1" y="11"/>
                  </a:cubicBezTo>
                  <a:cubicBezTo>
                    <a:pt x="1" y="11"/>
                    <a:pt x="2" y="11"/>
                    <a:pt x="2" y="11"/>
                  </a:cubicBezTo>
                  <a:cubicBezTo>
                    <a:pt x="2" y="11"/>
                    <a:pt x="2" y="11"/>
                    <a:pt x="3" y="11"/>
                  </a:cubicBezTo>
                  <a:cubicBezTo>
                    <a:pt x="3" y="12"/>
                    <a:pt x="3" y="12"/>
                    <a:pt x="3" y="12"/>
                  </a:cubicBezTo>
                  <a:cubicBezTo>
                    <a:pt x="4" y="12"/>
                    <a:pt x="4" y="12"/>
                    <a:pt x="4" y="12"/>
                  </a:cubicBezTo>
                  <a:cubicBezTo>
                    <a:pt x="5" y="12"/>
                    <a:pt x="6" y="12"/>
                    <a:pt x="6" y="11"/>
                  </a:cubicBezTo>
                  <a:cubicBezTo>
                    <a:pt x="6" y="11"/>
                    <a:pt x="5" y="11"/>
                    <a:pt x="5" y="11"/>
                  </a:cubicBezTo>
                  <a:cubicBezTo>
                    <a:pt x="5" y="10"/>
                    <a:pt x="5" y="10"/>
                    <a:pt x="4" y="10"/>
                  </a:cubicBezTo>
                  <a:cubicBezTo>
                    <a:pt x="4" y="10"/>
                    <a:pt x="3" y="10"/>
                    <a:pt x="3" y="10"/>
                  </a:cubicBezTo>
                  <a:cubicBezTo>
                    <a:pt x="3" y="9"/>
                    <a:pt x="3" y="9"/>
                    <a:pt x="3" y="9"/>
                  </a:cubicBezTo>
                  <a:cubicBezTo>
                    <a:pt x="3" y="9"/>
                    <a:pt x="4" y="9"/>
                    <a:pt x="4" y="9"/>
                  </a:cubicBezTo>
                  <a:cubicBezTo>
                    <a:pt x="4" y="9"/>
                    <a:pt x="4" y="9"/>
                    <a:pt x="5" y="9"/>
                  </a:cubicBezTo>
                  <a:cubicBezTo>
                    <a:pt x="5" y="9"/>
                    <a:pt x="5" y="9"/>
                    <a:pt x="5" y="9"/>
                  </a:cubicBezTo>
                  <a:cubicBezTo>
                    <a:pt x="6" y="8"/>
                    <a:pt x="6" y="9"/>
                    <a:pt x="6" y="9"/>
                  </a:cubicBezTo>
                  <a:cubicBezTo>
                    <a:pt x="7" y="9"/>
                    <a:pt x="7" y="9"/>
                    <a:pt x="7" y="9"/>
                  </a:cubicBezTo>
                  <a:cubicBezTo>
                    <a:pt x="7" y="10"/>
                    <a:pt x="8" y="10"/>
                    <a:pt x="8" y="10"/>
                  </a:cubicBezTo>
                  <a:cubicBezTo>
                    <a:pt x="8" y="10"/>
                    <a:pt x="8" y="10"/>
                    <a:pt x="9" y="11"/>
                  </a:cubicBezTo>
                  <a:cubicBezTo>
                    <a:pt x="9" y="11"/>
                    <a:pt x="10" y="11"/>
                    <a:pt x="10" y="11"/>
                  </a:cubicBezTo>
                  <a:cubicBezTo>
                    <a:pt x="10" y="10"/>
                    <a:pt x="10" y="10"/>
                    <a:pt x="10" y="9"/>
                  </a:cubicBezTo>
                  <a:cubicBezTo>
                    <a:pt x="10" y="9"/>
                    <a:pt x="10" y="9"/>
                    <a:pt x="10" y="8"/>
                  </a:cubicBezTo>
                  <a:cubicBezTo>
                    <a:pt x="10" y="8"/>
                    <a:pt x="11" y="8"/>
                    <a:pt x="11" y="8"/>
                  </a:cubicBezTo>
                  <a:cubicBezTo>
                    <a:pt x="12" y="8"/>
                    <a:pt x="12" y="8"/>
                    <a:pt x="12" y="8"/>
                  </a:cubicBezTo>
                  <a:cubicBezTo>
                    <a:pt x="13" y="7"/>
                    <a:pt x="13" y="7"/>
                    <a:pt x="13" y="7"/>
                  </a:cubicBezTo>
                  <a:cubicBezTo>
                    <a:pt x="12" y="6"/>
                    <a:pt x="12" y="6"/>
                    <a:pt x="12" y="6"/>
                  </a:cubicBezTo>
                  <a:cubicBezTo>
                    <a:pt x="12" y="5"/>
                    <a:pt x="12" y="5"/>
                    <a:pt x="12" y="5"/>
                  </a:cubicBezTo>
                  <a:cubicBezTo>
                    <a:pt x="12" y="4"/>
                    <a:pt x="12" y="4"/>
                    <a:pt x="12" y="4"/>
                  </a:cubicBezTo>
                  <a:cubicBezTo>
                    <a:pt x="12" y="3"/>
                    <a:pt x="11" y="4"/>
                    <a:pt x="11" y="4"/>
                  </a:cubicBezTo>
                  <a:cubicBezTo>
                    <a:pt x="11" y="4"/>
                    <a:pt x="11" y="4"/>
                    <a:pt x="10" y="4"/>
                  </a:cubicBezTo>
                  <a:cubicBezTo>
                    <a:pt x="10" y="4"/>
                    <a:pt x="10" y="4"/>
                    <a:pt x="9" y="4"/>
                  </a:cubicBezTo>
                  <a:cubicBezTo>
                    <a:pt x="9" y="4"/>
                    <a:pt x="9" y="4"/>
                    <a:pt x="8" y="4"/>
                  </a:cubicBezTo>
                  <a:cubicBezTo>
                    <a:pt x="8" y="4"/>
                    <a:pt x="7" y="4"/>
                    <a:pt x="6" y="4"/>
                  </a:cubicBezTo>
                  <a:cubicBezTo>
                    <a:pt x="6" y="3"/>
                    <a:pt x="5" y="3"/>
                    <a:pt x="5" y="3"/>
                  </a:cubicBezTo>
                  <a:cubicBezTo>
                    <a:pt x="4" y="2"/>
                    <a:pt x="4" y="2"/>
                    <a:pt x="3" y="2"/>
                  </a:cubicBezTo>
                  <a:cubicBezTo>
                    <a:pt x="2" y="1"/>
                    <a:pt x="1" y="0"/>
                    <a:pt x="1" y="1"/>
                  </a:cubicBezTo>
                  <a:cubicBezTo>
                    <a:pt x="0" y="1"/>
                    <a:pt x="0" y="1"/>
                    <a:pt x="0" y="1"/>
                  </a:cubicBezTo>
                  <a:cubicBezTo>
                    <a:pt x="0" y="2"/>
                    <a:pt x="0" y="2"/>
                    <a:pt x="1" y="2"/>
                  </a:cubicBezTo>
                  <a:cubicBezTo>
                    <a:pt x="1" y="3"/>
                    <a:pt x="2" y="3"/>
                    <a:pt x="2"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16" name="Freeform 413"/>
            <p:cNvSpPr>
              <a:spLocks/>
            </p:cNvSpPr>
            <p:nvPr/>
          </p:nvSpPr>
          <p:spPr bwMode="auto">
            <a:xfrm>
              <a:off x="13940449" y="4181174"/>
              <a:ext cx="364395" cy="371339"/>
            </a:xfrm>
            <a:custGeom>
              <a:avLst/>
              <a:gdLst>
                <a:gd name="T0" fmla="*/ 2 w 22"/>
                <a:gd name="T1" fmla="*/ 21 h 23"/>
                <a:gd name="T2" fmla="*/ 4 w 22"/>
                <a:gd name="T3" fmla="*/ 21 h 23"/>
                <a:gd name="T4" fmla="*/ 6 w 22"/>
                <a:gd name="T5" fmla="*/ 21 h 23"/>
                <a:gd name="T6" fmla="*/ 8 w 22"/>
                <a:gd name="T7" fmla="*/ 19 h 23"/>
                <a:gd name="T8" fmla="*/ 10 w 22"/>
                <a:gd name="T9" fmla="*/ 20 h 23"/>
                <a:gd name="T10" fmla="*/ 11 w 22"/>
                <a:gd name="T11" fmla="*/ 20 h 23"/>
                <a:gd name="T12" fmla="*/ 12 w 22"/>
                <a:gd name="T13" fmla="*/ 22 h 23"/>
                <a:gd name="T14" fmla="*/ 14 w 22"/>
                <a:gd name="T15" fmla="*/ 22 h 23"/>
                <a:gd name="T16" fmla="*/ 15 w 22"/>
                <a:gd name="T17" fmla="*/ 21 h 23"/>
                <a:gd name="T18" fmla="*/ 14 w 22"/>
                <a:gd name="T19" fmla="*/ 20 h 23"/>
                <a:gd name="T20" fmla="*/ 14 w 22"/>
                <a:gd name="T21" fmla="*/ 19 h 23"/>
                <a:gd name="T22" fmla="*/ 16 w 22"/>
                <a:gd name="T23" fmla="*/ 20 h 23"/>
                <a:gd name="T24" fmla="*/ 18 w 22"/>
                <a:gd name="T25" fmla="*/ 19 h 23"/>
                <a:gd name="T26" fmla="*/ 20 w 22"/>
                <a:gd name="T27" fmla="*/ 19 h 23"/>
                <a:gd name="T28" fmla="*/ 20 w 22"/>
                <a:gd name="T29" fmla="*/ 18 h 23"/>
                <a:gd name="T30" fmla="*/ 21 w 22"/>
                <a:gd name="T31" fmla="*/ 18 h 23"/>
                <a:gd name="T32" fmla="*/ 22 w 22"/>
                <a:gd name="T33" fmla="*/ 18 h 23"/>
                <a:gd name="T34" fmla="*/ 22 w 22"/>
                <a:gd name="T35" fmla="*/ 16 h 23"/>
                <a:gd name="T36" fmla="*/ 21 w 22"/>
                <a:gd name="T37" fmla="*/ 14 h 23"/>
                <a:gd name="T38" fmla="*/ 20 w 22"/>
                <a:gd name="T39" fmla="*/ 11 h 23"/>
                <a:gd name="T40" fmla="*/ 20 w 22"/>
                <a:gd name="T41" fmla="*/ 10 h 23"/>
                <a:gd name="T42" fmla="*/ 20 w 22"/>
                <a:gd name="T43" fmla="*/ 8 h 23"/>
                <a:gd name="T44" fmla="*/ 19 w 22"/>
                <a:gd name="T45" fmla="*/ 5 h 23"/>
                <a:gd name="T46" fmla="*/ 17 w 22"/>
                <a:gd name="T47" fmla="*/ 3 h 23"/>
                <a:gd name="T48" fmla="*/ 16 w 22"/>
                <a:gd name="T49" fmla="*/ 2 h 23"/>
                <a:gd name="T50" fmla="*/ 15 w 22"/>
                <a:gd name="T51" fmla="*/ 0 h 23"/>
                <a:gd name="T52" fmla="*/ 14 w 22"/>
                <a:gd name="T53" fmla="*/ 1 h 23"/>
                <a:gd name="T54" fmla="*/ 13 w 22"/>
                <a:gd name="T55" fmla="*/ 2 h 23"/>
                <a:gd name="T56" fmla="*/ 13 w 22"/>
                <a:gd name="T57" fmla="*/ 3 h 23"/>
                <a:gd name="T58" fmla="*/ 13 w 22"/>
                <a:gd name="T59" fmla="*/ 4 h 23"/>
                <a:gd name="T60" fmla="*/ 14 w 22"/>
                <a:gd name="T61" fmla="*/ 6 h 23"/>
                <a:gd name="T62" fmla="*/ 15 w 22"/>
                <a:gd name="T63" fmla="*/ 8 h 23"/>
                <a:gd name="T64" fmla="*/ 15 w 22"/>
                <a:gd name="T65" fmla="*/ 10 h 23"/>
                <a:gd name="T66" fmla="*/ 14 w 22"/>
                <a:gd name="T67" fmla="*/ 12 h 23"/>
                <a:gd name="T68" fmla="*/ 12 w 22"/>
                <a:gd name="T69" fmla="*/ 13 h 23"/>
                <a:gd name="T70" fmla="*/ 12 w 22"/>
                <a:gd name="T71" fmla="*/ 12 h 23"/>
                <a:gd name="T72" fmla="*/ 11 w 22"/>
                <a:gd name="T73" fmla="*/ 12 h 23"/>
                <a:gd name="T74" fmla="*/ 10 w 22"/>
                <a:gd name="T75" fmla="*/ 15 h 23"/>
                <a:gd name="T76" fmla="*/ 10 w 22"/>
                <a:gd name="T77" fmla="*/ 17 h 23"/>
                <a:gd name="T78" fmla="*/ 9 w 22"/>
                <a:gd name="T79" fmla="*/ 16 h 23"/>
                <a:gd name="T80" fmla="*/ 5 w 22"/>
                <a:gd name="T81" fmla="*/ 17 h 23"/>
                <a:gd name="T82" fmla="*/ 3 w 22"/>
                <a:gd name="T83" fmla="*/ 18 h 23"/>
                <a:gd name="T84" fmla="*/ 2 w 22"/>
                <a:gd name="T85" fmla="*/ 20 h 23"/>
                <a:gd name="T86" fmla="*/ 1 w 22"/>
                <a:gd name="T87" fmla="*/ 20 h 23"/>
                <a:gd name="T88" fmla="*/ 2 w 22"/>
                <a:gd name="T8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3">
                  <a:moveTo>
                    <a:pt x="2" y="21"/>
                  </a:moveTo>
                  <a:cubicBezTo>
                    <a:pt x="2" y="22"/>
                    <a:pt x="2" y="21"/>
                    <a:pt x="2" y="21"/>
                  </a:cubicBezTo>
                  <a:cubicBezTo>
                    <a:pt x="3" y="21"/>
                    <a:pt x="3" y="22"/>
                    <a:pt x="4" y="22"/>
                  </a:cubicBezTo>
                  <a:cubicBezTo>
                    <a:pt x="4" y="22"/>
                    <a:pt x="4" y="21"/>
                    <a:pt x="4" y="21"/>
                  </a:cubicBezTo>
                  <a:cubicBezTo>
                    <a:pt x="5" y="21"/>
                    <a:pt x="5" y="21"/>
                    <a:pt x="5" y="21"/>
                  </a:cubicBezTo>
                  <a:cubicBezTo>
                    <a:pt x="5" y="20"/>
                    <a:pt x="6" y="21"/>
                    <a:pt x="6" y="21"/>
                  </a:cubicBezTo>
                  <a:cubicBezTo>
                    <a:pt x="6" y="20"/>
                    <a:pt x="7" y="20"/>
                    <a:pt x="7" y="20"/>
                  </a:cubicBezTo>
                  <a:cubicBezTo>
                    <a:pt x="7" y="20"/>
                    <a:pt x="7" y="20"/>
                    <a:pt x="8" y="19"/>
                  </a:cubicBezTo>
                  <a:cubicBezTo>
                    <a:pt x="8" y="19"/>
                    <a:pt x="8" y="19"/>
                    <a:pt x="8" y="19"/>
                  </a:cubicBezTo>
                  <a:cubicBezTo>
                    <a:pt x="9" y="19"/>
                    <a:pt x="9" y="20"/>
                    <a:pt x="10" y="20"/>
                  </a:cubicBezTo>
                  <a:cubicBezTo>
                    <a:pt x="10" y="20"/>
                    <a:pt x="11" y="19"/>
                    <a:pt x="11" y="20"/>
                  </a:cubicBezTo>
                  <a:cubicBezTo>
                    <a:pt x="11" y="20"/>
                    <a:pt x="11" y="20"/>
                    <a:pt x="11" y="20"/>
                  </a:cubicBezTo>
                  <a:cubicBezTo>
                    <a:pt x="11" y="21"/>
                    <a:pt x="11" y="21"/>
                    <a:pt x="11" y="21"/>
                  </a:cubicBezTo>
                  <a:cubicBezTo>
                    <a:pt x="11" y="22"/>
                    <a:pt x="11" y="22"/>
                    <a:pt x="12" y="22"/>
                  </a:cubicBezTo>
                  <a:cubicBezTo>
                    <a:pt x="12" y="22"/>
                    <a:pt x="12" y="22"/>
                    <a:pt x="12" y="22"/>
                  </a:cubicBezTo>
                  <a:cubicBezTo>
                    <a:pt x="13" y="22"/>
                    <a:pt x="13" y="23"/>
                    <a:pt x="14" y="22"/>
                  </a:cubicBezTo>
                  <a:cubicBezTo>
                    <a:pt x="14" y="22"/>
                    <a:pt x="14" y="22"/>
                    <a:pt x="14" y="22"/>
                  </a:cubicBezTo>
                  <a:cubicBezTo>
                    <a:pt x="14" y="22"/>
                    <a:pt x="14" y="21"/>
                    <a:pt x="15" y="21"/>
                  </a:cubicBezTo>
                  <a:cubicBezTo>
                    <a:pt x="15" y="20"/>
                    <a:pt x="15" y="20"/>
                    <a:pt x="15" y="20"/>
                  </a:cubicBezTo>
                  <a:cubicBezTo>
                    <a:pt x="15" y="20"/>
                    <a:pt x="15" y="20"/>
                    <a:pt x="14" y="20"/>
                  </a:cubicBezTo>
                  <a:cubicBezTo>
                    <a:pt x="14" y="20"/>
                    <a:pt x="14" y="20"/>
                    <a:pt x="14" y="19"/>
                  </a:cubicBezTo>
                  <a:cubicBezTo>
                    <a:pt x="14" y="19"/>
                    <a:pt x="14" y="19"/>
                    <a:pt x="14" y="19"/>
                  </a:cubicBezTo>
                  <a:cubicBezTo>
                    <a:pt x="14" y="18"/>
                    <a:pt x="15" y="18"/>
                    <a:pt x="15" y="19"/>
                  </a:cubicBezTo>
                  <a:cubicBezTo>
                    <a:pt x="15" y="19"/>
                    <a:pt x="15" y="19"/>
                    <a:pt x="16" y="20"/>
                  </a:cubicBezTo>
                  <a:cubicBezTo>
                    <a:pt x="16" y="20"/>
                    <a:pt x="16" y="20"/>
                    <a:pt x="17" y="20"/>
                  </a:cubicBezTo>
                  <a:cubicBezTo>
                    <a:pt x="17" y="20"/>
                    <a:pt x="18" y="20"/>
                    <a:pt x="18" y="19"/>
                  </a:cubicBezTo>
                  <a:cubicBezTo>
                    <a:pt x="19" y="19"/>
                    <a:pt x="19" y="20"/>
                    <a:pt x="19" y="19"/>
                  </a:cubicBezTo>
                  <a:cubicBezTo>
                    <a:pt x="20" y="19"/>
                    <a:pt x="20" y="19"/>
                    <a:pt x="20" y="19"/>
                  </a:cubicBezTo>
                  <a:cubicBezTo>
                    <a:pt x="20" y="19"/>
                    <a:pt x="20" y="19"/>
                    <a:pt x="20" y="19"/>
                  </a:cubicBezTo>
                  <a:cubicBezTo>
                    <a:pt x="20" y="18"/>
                    <a:pt x="20" y="18"/>
                    <a:pt x="20" y="18"/>
                  </a:cubicBezTo>
                  <a:cubicBezTo>
                    <a:pt x="20" y="18"/>
                    <a:pt x="20" y="18"/>
                    <a:pt x="20" y="17"/>
                  </a:cubicBezTo>
                  <a:cubicBezTo>
                    <a:pt x="20" y="17"/>
                    <a:pt x="21" y="18"/>
                    <a:pt x="21" y="18"/>
                  </a:cubicBezTo>
                  <a:cubicBezTo>
                    <a:pt x="21" y="18"/>
                    <a:pt x="21" y="18"/>
                    <a:pt x="21" y="18"/>
                  </a:cubicBezTo>
                  <a:cubicBezTo>
                    <a:pt x="21" y="18"/>
                    <a:pt x="22" y="18"/>
                    <a:pt x="22" y="18"/>
                  </a:cubicBezTo>
                  <a:cubicBezTo>
                    <a:pt x="22" y="18"/>
                    <a:pt x="22" y="17"/>
                    <a:pt x="22" y="17"/>
                  </a:cubicBezTo>
                  <a:cubicBezTo>
                    <a:pt x="22" y="16"/>
                    <a:pt x="22" y="16"/>
                    <a:pt x="22" y="16"/>
                  </a:cubicBezTo>
                  <a:cubicBezTo>
                    <a:pt x="22" y="16"/>
                    <a:pt x="22" y="16"/>
                    <a:pt x="22" y="15"/>
                  </a:cubicBezTo>
                  <a:cubicBezTo>
                    <a:pt x="21" y="15"/>
                    <a:pt x="21" y="15"/>
                    <a:pt x="21" y="14"/>
                  </a:cubicBezTo>
                  <a:cubicBezTo>
                    <a:pt x="21" y="13"/>
                    <a:pt x="21" y="13"/>
                    <a:pt x="21" y="12"/>
                  </a:cubicBezTo>
                  <a:cubicBezTo>
                    <a:pt x="21" y="12"/>
                    <a:pt x="21" y="12"/>
                    <a:pt x="20" y="11"/>
                  </a:cubicBezTo>
                  <a:cubicBezTo>
                    <a:pt x="20" y="11"/>
                    <a:pt x="20" y="11"/>
                    <a:pt x="20" y="11"/>
                  </a:cubicBezTo>
                  <a:cubicBezTo>
                    <a:pt x="20" y="11"/>
                    <a:pt x="20" y="10"/>
                    <a:pt x="20" y="10"/>
                  </a:cubicBezTo>
                  <a:cubicBezTo>
                    <a:pt x="20" y="9"/>
                    <a:pt x="21" y="9"/>
                    <a:pt x="21" y="9"/>
                  </a:cubicBezTo>
                  <a:cubicBezTo>
                    <a:pt x="21" y="9"/>
                    <a:pt x="21" y="9"/>
                    <a:pt x="20" y="8"/>
                  </a:cubicBezTo>
                  <a:cubicBezTo>
                    <a:pt x="20" y="8"/>
                    <a:pt x="20" y="7"/>
                    <a:pt x="20" y="7"/>
                  </a:cubicBezTo>
                  <a:cubicBezTo>
                    <a:pt x="20" y="6"/>
                    <a:pt x="19" y="6"/>
                    <a:pt x="19" y="5"/>
                  </a:cubicBezTo>
                  <a:cubicBezTo>
                    <a:pt x="19" y="4"/>
                    <a:pt x="19" y="4"/>
                    <a:pt x="18" y="3"/>
                  </a:cubicBezTo>
                  <a:cubicBezTo>
                    <a:pt x="18" y="3"/>
                    <a:pt x="17" y="3"/>
                    <a:pt x="17" y="3"/>
                  </a:cubicBezTo>
                  <a:cubicBezTo>
                    <a:pt x="17" y="3"/>
                    <a:pt x="17" y="2"/>
                    <a:pt x="16" y="2"/>
                  </a:cubicBezTo>
                  <a:cubicBezTo>
                    <a:pt x="16" y="2"/>
                    <a:pt x="16" y="2"/>
                    <a:pt x="16" y="2"/>
                  </a:cubicBezTo>
                  <a:cubicBezTo>
                    <a:pt x="15" y="2"/>
                    <a:pt x="15" y="2"/>
                    <a:pt x="15" y="2"/>
                  </a:cubicBezTo>
                  <a:cubicBezTo>
                    <a:pt x="15" y="1"/>
                    <a:pt x="16" y="1"/>
                    <a:pt x="15" y="0"/>
                  </a:cubicBezTo>
                  <a:cubicBezTo>
                    <a:pt x="15" y="0"/>
                    <a:pt x="15" y="0"/>
                    <a:pt x="14" y="0"/>
                  </a:cubicBezTo>
                  <a:cubicBezTo>
                    <a:pt x="14" y="0"/>
                    <a:pt x="14" y="0"/>
                    <a:pt x="14" y="1"/>
                  </a:cubicBezTo>
                  <a:cubicBezTo>
                    <a:pt x="13" y="1"/>
                    <a:pt x="13" y="0"/>
                    <a:pt x="13" y="1"/>
                  </a:cubicBezTo>
                  <a:cubicBezTo>
                    <a:pt x="13" y="1"/>
                    <a:pt x="13" y="1"/>
                    <a:pt x="13" y="2"/>
                  </a:cubicBezTo>
                  <a:cubicBezTo>
                    <a:pt x="13" y="2"/>
                    <a:pt x="12" y="2"/>
                    <a:pt x="12" y="2"/>
                  </a:cubicBezTo>
                  <a:cubicBezTo>
                    <a:pt x="12" y="2"/>
                    <a:pt x="13" y="2"/>
                    <a:pt x="13" y="3"/>
                  </a:cubicBezTo>
                  <a:cubicBezTo>
                    <a:pt x="13" y="3"/>
                    <a:pt x="13" y="3"/>
                    <a:pt x="13" y="3"/>
                  </a:cubicBezTo>
                  <a:cubicBezTo>
                    <a:pt x="13" y="4"/>
                    <a:pt x="13" y="4"/>
                    <a:pt x="13" y="4"/>
                  </a:cubicBezTo>
                  <a:cubicBezTo>
                    <a:pt x="13" y="5"/>
                    <a:pt x="13" y="5"/>
                    <a:pt x="13" y="5"/>
                  </a:cubicBezTo>
                  <a:cubicBezTo>
                    <a:pt x="14" y="5"/>
                    <a:pt x="14" y="5"/>
                    <a:pt x="14" y="6"/>
                  </a:cubicBezTo>
                  <a:cubicBezTo>
                    <a:pt x="15" y="6"/>
                    <a:pt x="14" y="6"/>
                    <a:pt x="14" y="7"/>
                  </a:cubicBezTo>
                  <a:cubicBezTo>
                    <a:pt x="14" y="7"/>
                    <a:pt x="15" y="8"/>
                    <a:pt x="15" y="8"/>
                  </a:cubicBezTo>
                  <a:cubicBezTo>
                    <a:pt x="15" y="9"/>
                    <a:pt x="15" y="9"/>
                    <a:pt x="15" y="10"/>
                  </a:cubicBezTo>
                  <a:cubicBezTo>
                    <a:pt x="15" y="10"/>
                    <a:pt x="15" y="10"/>
                    <a:pt x="15" y="10"/>
                  </a:cubicBezTo>
                  <a:cubicBezTo>
                    <a:pt x="15" y="11"/>
                    <a:pt x="14" y="11"/>
                    <a:pt x="14" y="11"/>
                  </a:cubicBezTo>
                  <a:cubicBezTo>
                    <a:pt x="14" y="11"/>
                    <a:pt x="14" y="12"/>
                    <a:pt x="14" y="12"/>
                  </a:cubicBezTo>
                  <a:cubicBezTo>
                    <a:pt x="14" y="12"/>
                    <a:pt x="14" y="12"/>
                    <a:pt x="13" y="13"/>
                  </a:cubicBezTo>
                  <a:cubicBezTo>
                    <a:pt x="13" y="13"/>
                    <a:pt x="13" y="13"/>
                    <a:pt x="12" y="13"/>
                  </a:cubicBezTo>
                  <a:cubicBezTo>
                    <a:pt x="12" y="13"/>
                    <a:pt x="12" y="13"/>
                    <a:pt x="12" y="13"/>
                  </a:cubicBezTo>
                  <a:cubicBezTo>
                    <a:pt x="12" y="12"/>
                    <a:pt x="12" y="12"/>
                    <a:pt x="12" y="12"/>
                  </a:cubicBezTo>
                  <a:cubicBezTo>
                    <a:pt x="12" y="11"/>
                    <a:pt x="12" y="11"/>
                    <a:pt x="11" y="12"/>
                  </a:cubicBezTo>
                  <a:cubicBezTo>
                    <a:pt x="11" y="12"/>
                    <a:pt x="11" y="12"/>
                    <a:pt x="11" y="12"/>
                  </a:cubicBezTo>
                  <a:cubicBezTo>
                    <a:pt x="11" y="13"/>
                    <a:pt x="11" y="13"/>
                    <a:pt x="11" y="13"/>
                  </a:cubicBezTo>
                  <a:cubicBezTo>
                    <a:pt x="11" y="14"/>
                    <a:pt x="11" y="14"/>
                    <a:pt x="10" y="15"/>
                  </a:cubicBezTo>
                  <a:cubicBezTo>
                    <a:pt x="10" y="15"/>
                    <a:pt x="10" y="15"/>
                    <a:pt x="10" y="16"/>
                  </a:cubicBezTo>
                  <a:cubicBezTo>
                    <a:pt x="10" y="16"/>
                    <a:pt x="10" y="17"/>
                    <a:pt x="10" y="17"/>
                  </a:cubicBezTo>
                  <a:cubicBezTo>
                    <a:pt x="10" y="17"/>
                    <a:pt x="10" y="17"/>
                    <a:pt x="9" y="17"/>
                  </a:cubicBezTo>
                  <a:cubicBezTo>
                    <a:pt x="9" y="17"/>
                    <a:pt x="9" y="16"/>
                    <a:pt x="9" y="16"/>
                  </a:cubicBezTo>
                  <a:cubicBezTo>
                    <a:pt x="8" y="16"/>
                    <a:pt x="7" y="16"/>
                    <a:pt x="6" y="16"/>
                  </a:cubicBezTo>
                  <a:cubicBezTo>
                    <a:pt x="6" y="17"/>
                    <a:pt x="6" y="17"/>
                    <a:pt x="5" y="17"/>
                  </a:cubicBezTo>
                  <a:cubicBezTo>
                    <a:pt x="5" y="17"/>
                    <a:pt x="5" y="17"/>
                    <a:pt x="4" y="17"/>
                  </a:cubicBezTo>
                  <a:cubicBezTo>
                    <a:pt x="4" y="17"/>
                    <a:pt x="3" y="18"/>
                    <a:pt x="3" y="18"/>
                  </a:cubicBezTo>
                  <a:cubicBezTo>
                    <a:pt x="3" y="18"/>
                    <a:pt x="3" y="18"/>
                    <a:pt x="2" y="19"/>
                  </a:cubicBezTo>
                  <a:cubicBezTo>
                    <a:pt x="2" y="19"/>
                    <a:pt x="2" y="19"/>
                    <a:pt x="2" y="20"/>
                  </a:cubicBezTo>
                  <a:cubicBezTo>
                    <a:pt x="1" y="20"/>
                    <a:pt x="1" y="20"/>
                    <a:pt x="1" y="20"/>
                  </a:cubicBezTo>
                  <a:cubicBezTo>
                    <a:pt x="1" y="20"/>
                    <a:pt x="1" y="20"/>
                    <a:pt x="1" y="20"/>
                  </a:cubicBezTo>
                  <a:cubicBezTo>
                    <a:pt x="0" y="20"/>
                    <a:pt x="0" y="21"/>
                    <a:pt x="1" y="21"/>
                  </a:cubicBezTo>
                  <a:cubicBezTo>
                    <a:pt x="1" y="21"/>
                    <a:pt x="1" y="21"/>
                    <a:pt x="2" y="2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17" name="Freeform 414"/>
            <p:cNvSpPr>
              <a:spLocks/>
            </p:cNvSpPr>
            <p:nvPr/>
          </p:nvSpPr>
          <p:spPr bwMode="auto">
            <a:xfrm>
              <a:off x="11462562" y="4067644"/>
              <a:ext cx="347391" cy="210505"/>
            </a:xfrm>
            <a:custGeom>
              <a:avLst/>
              <a:gdLst>
                <a:gd name="T0" fmla="*/ 1 w 21"/>
                <a:gd name="T1" fmla="*/ 12 h 13"/>
                <a:gd name="T2" fmla="*/ 2 w 21"/>
                <a:gd name="T3" fmla="*/ 12 h 13"/>
                <a:gd name="T4" fmla="*/ 3 w 21"/>
                <a:gd name="T5" fmla="*/ 12 h 13"/>
                <a:gd name="T6" fmla="*/ 5 w 21"/>
                <a:gd name="T7" fmla="*/ 12 h 13"/>
                <a:gd name="T8" fmla="*/ 6 w 21"/>
                <a:gd name="T9" fmla="*/ 12 h 13"/>
                <a:gd name="T10" fmla="*/ 8 w 21"/>
                <a:gd name="T11" fmla="*/ 12 h 13"/>
                <a:gd name="T12" fmla="*/ 9 w 21"/>
                <a:gd name="T13" fmla="*/ 12 h 13"/>
                <a:gd name="T14" fmla="*/ 10 w 21"/>
                <a:gd name="T15" fmla="*/ 12 h 13"/>
                <a:gd name="T16" fmla="*/ 10 w 21"/>
                <a:gd name="T17" fmla="*/ 11 h 13"/>
                <a:gd name="T18" fmla="*/ 11 w 21"/>
                <a:gd name="T19" fmla="*/ 10 h 13"/>
                <a:gd name="T20" fmla="*/ 12 w 21"/>
                <a:gd name="T21" fmla="*/ 9 h 13"/>
                <a:gd name="T22" fmla="*/ 14 w 21"/>
                <a:gd name="T23" fmla="*/ 8 h 13"/>
                <a:gd name="T24" fmla="*/ 15 w 21"/>
                <a:gd name="T25" fmla="*/ 8 h 13"/>
                <a:gd name="T26" fmla="*/ 16 w 21"/>
                <a:gd name="T27" fmla="*/ 8 h 13"/>
                <a:gd name="T28" fmla="*/ 18 w 21"/>
                <a:gd name="T29" fmla="*/ 8 h 13"/>
                <a:gd name="T30" fmla="*/ 18 w 21"/>
                <a:gd name="T31" fmla="*/ 7 h 13"/>
                <a:gd name="T32" fmla="*/ 19 w 21"/>
                <a:gd name="T33" fmla="*/ 6 h 13"/>
                <a:gd name="T34" fmla="*/ 21 w 21"/>
                <a:gd name="T35" fmla="*/ 6 h 13"/>
                <a:gd name="T36" fmla="*/ 21 w 21"/>
                <a:gd name="T37" fmla="*/ 5 h 13"/>
                <a:gd name="T38" fmla="*/ 21 w 21"/>
                <a:gd name="T39" fmla="*/ 3 h 13"/>
                <a:gd name="T40" fmla="*/ 21 w 21"/>
                <a:gd name="T41" fmla="*/ 3 h 13"/>
                <a:gd name="T42" fmla="*/ 20 w 21"/>
                <a:gd name="T43" fmla="*/ 3 h 13"/>
                <a:gd name="T44" fmla="*/ 19 w 21"/>
                <a:gd name="T45" fmla="*/ 3 h 13"/>
                <a:gd name="T46" fmla="*/ 17 w 21"/>
                <a:gd name="T47" fmla="*/ 3 h 13"/>
                <a:gd name="T48" fmla="*/ 16 w 21"/>
                <a:gd name="T49" fmla="*/ 2 h 13"/>
                <a:gd name="T50" fmla="*/ 14 w 21"/>
                <a:gd name="T51" fmla="*/ 2 h 13"/>
                <a:gd name="T52" fmla="*/ 13 w 21"/>
                <a:gd name="T53" fmla="*/ 2 h 13"/>
                <a:gd name="T54" fmla="*/ 12 w 21"/>
                <a:gd name="T55" fmla="*/ 2 h 13"/>
                <a:gd name="T56" fmla="*/ 10 w 21"/>
                <a:gd name="T57" fmla="*/ 1 h 13"/>
                <a:gd name="T58" fmla="*/ 8 w 21"/>
                <a:gd name="T59" fmla="*/ 1 h 13"/>
                <a:gd name="T60" fmla="*/ 7 w 21"/>
                <a:gd name="T61" fmla="*/ 1 h 13"/>
                <a:gd name="T62" fmla="*/ 6 w 21"/>
                <a:gd name="T63" fmla="*/ 2 h 13"/>
                <a:gd name="T64" fmla="*/ 5 w 21"/>
                <a:gd name="T65" fmla="*/ 2 h 13"/>
                <a:gd name="T66" fmla="*/ 4 w 21"/>
                <a:gd name="T67" fmla="*/ 2 h 13"/>
                <a:gd name="T68" fmla="*/ 3 w 21"/>
                <a:gd name="T69" fmla="*/ 3 h 13"/>
                <a:gd name="T70" fmla="*/ 2 w 21"/>
                <a:gd name="T71" fmla="*/ 4 h 13"/>
                <a:gd name="T72" fmla="*/ 1 w 21"/>
                <a:gd name="T73" fmla="*/ 5 h 13"/>
                <a:gd name="T74" fmla="*/ 1 w 21"/>
                <a:gd name="T75" fmla="*/ 5 h 13"/>
                <a:gd name="T76" fmla="*/ 1 w 21"/>
                <a:gd name="T77" fmla="*/ 6 h 13"/>
                <a:gd name="T78" fmla="*/ 1 w 21"/>
                <a:gd name="T79" fmla="*/ 6 h 13"/>
                <a:gd name="T80" fmla="*/ 3 w 21"/>
                <a:gd name="T81" fmla="*/ 6 h 13"/>
                <a:gd name="T82" fmla="*/ 4 w 21"/>
                <a:gd name="T83" fmla="*/ 6 h 13"/>
                <a:gd name="T84" fmla="*/ 4 w 21"/>
                <a:gd name="T85" fmla="*/ 8 h 13"/>
                <a:gd name="T86" fmla="*/ 5 w 21"/>
                <a:gd name="T87" fmla="*/ 8 h 13"/>
                <a:gd name="T88" fmla="*/ 6 w 21"/>
                <a:gd name="T89" fmla="*/ 7 h 13"/>
                <a:gd name="T90" fmla="*/ 5 w 21"/>
                <a:gd name="T91" fmla="*/ 9 h 13"/>
                <a:gd name="T92" fmla="*/ 4 w 21"/>
                <a:gd name="T93" fmla="*/ 9 h 13"/>
                <a:gd name="T94" fmla="*/ 3 w 21"/>
                <a:gd name="T95" fmla="*/ 9 h 13"/>
                <a:gd name="T96" fmla="*/ 1 w 21"/>
                <a:gd name="T97" fmla="*/ 10 h 13"/>
                <a:gd name="T98" fmla="*/ 1 w 21"/>
                <a:gd name="T99" fmla="*/ 9 h 13"/>
                <a:gd name="T100" fmla="*/ 1 w 21"/>
                <a:gd name="T101" fmla="*/ 10 h 13"/>
                <a:gd name="T102" fmla="*/ 0 w 21"/>
                <a:gd name="T103" fmla="*/ 10 h 13"/>
                <a:gd name="T104" fmla="*/ 0 w 21"/>
                <a:gd name="T105" fmla="*/ 11 h 13"/>
                <a:gd name="T106" fmla="*/ 0 w 21"/>
                <a:gd name="T107" fmla="*/ 11 h 13"/>
                <a:gd name="T108" fmla="*/ 1 w 21"/>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3">
                  <a:moveTo>
                    <a:pt x="1" y="12"/>
                  </a:moveTo>
                  <a:cubicBezTo>
                    <a:pt x="1" y="12"/>
                    <a:pt x="1" y="12"/>
                    <a:pt x="2" y="12"/>
                  </a:cubicBezTo>
                  <a:cubicBezTo>
                    <a:pt x="2" y="12"/>
                    <a:pt x="3" y="12"/>
                    <a:pt x="3" y="12"/>
                  </a:cubicBezTo>
                  <a:cubicBezTo>
                    <a:pt x="4" y="13"/>
                    <a:pt x="4" y="12"/>
                    <a:pt x="5" y="12"/>
                  </a:cubicBezTo>
                  <a:cubicBezTo>
                    <a:pt x="5" y="12"/>
                    <a:pt x="6" y="12"/>
                    <a:pt x="6" y="12"/>
                  </a:cubicBezTo>
                  <a:cubicBezTo>
                    <a:pt x="7" y="12"/>
                    <a:pt x="7" y="12"/>
                    <a:pt x="8" y="12"/>
                  </a:cubicBezTo>
                  <a:cubicBezTo>
                    <a:pt x="9" y="12"/>
                    <a:pt x="9" y="13"/>
                    <a:pt x="9" y="12"/>
                  </a:cubicBezTo>
                  <a:cubicBezTo>
                    <a:pt x="10" y="12"/>
                    <a:pt x="9" y="12"/>
                    <a:pt x="10" y="12"/>
                  </a:cubicBezTo>
                  <a:cubicBezTo>
                    <a:pt x="10" y="11"/>
                    <a:pt x="10" y="11"/>
                    <a:pt x="10" y="11"/>
                  </a:cubicBezTo>
                  <a:cubicBezTo>
                    <a:pt x="11" y="10"/>
                    <a:pt x="11" y="10"/>
                    <a:pt x="11" y="10"/>
                  </a:cubicBezTo>
                  <a:cubicBezTo>
                    <a:pt x="12" y="10"/>
                    <a:pt x="12" y="10"/>
                    <a:pt x="12" y="9"/>
                  </a:cubicBezTo>
                  <a:cubicBezTo>
                    <a:pt x="13" y="9"/>
                    <a:pt x="13" y="8"/>
                    <a:pt x="14" y="8"/>
                  </a:cubicBezTo>
                  <a:cubicBezTo>
                    <a:pt x="14" y="8"/>
                    <a:pt x="14" y="8"/>
                    <a:pt x="15" y="8"/>
                  </a:cubicBezTo>
                  <a:cubicBezTo>
                    <a:pt x="15" y="8"/>
                    <a:pt x="15" y="8"/>
                    <a:pt x="16" y="8"/>
                  </a:cubicBezTo>
                  <a:cubicBezTo>
                    <a:pt x="17" y="8"/>
                    <a:pt x="17" y="8"/>
                    <a:pt x="18" y="8"/>
                  </a:cubicBezTo>
                  <a:cubicBezTo>
                    <a:pt x="18" y="7"/>
                    <a:pt x="18" y="8"/>
                    <a:pt x="18" y="7"/>
                  </a:cubicBezTo>
                  <a:cubicBezTo>
                    <a:pt x="19" y="7"/>
                    <a:pt x="19" y="6"/>
                    <a:pt x="19" y="6"/>
                  </a:cubicBezTo>
                  <a:cubicBezTo>
                    <a:pt x="20" y="6"/>
                    <a:pt x="20" y="6"/>
                    <a:pt x="21" y="6"/>
                  </a:cubicBezTo>
                  <a:cubicBezTo>
                    <a:pt x="21" y="6"/>
                    <a:pt x="21" y="5"/>
                    <a:pt x="21" y="5"/>
                  </a:cubicBezTo>
                  <a:cubicBezTo>
                    <a:pt x="21" y="4"/>
                    <a:pt x="21" y="4"/>
                    <a:pt x="21" y="3"/>
                  </a:cubicBezTo>
                  <a:cubicBezTo>
                    <a:pt x="21" y="3"/>
                    <a:pt x="21" y="3"/>
                    <a:pt x="21" y="3"/>
                  </a:cubicBezTo>
                  <a:cubicBezTo>
                    <a:pt x="21" y="3"/>
                    <a:pt x="21" y="3"/>
                    <a:pt x="20" y="3"/>
                  </a:cubicBezTo>
                  <a:cubicBezTo>
                    <a:pt x="20" y="3"/>
                    <a:pt x="19" y="3"/>
                    <a:pt x="19" y="3"/>
                  </a:cubicBezTo>
                  <a:cubicBezTo>
                    <a:pt x="18" y="3"/>
                    <a:pt x="18" y="3"/>
                    <a:pt x="17" y="3"/>
                  </a:cubicBezTo>
                  <a:cubicBezTo>
                    <a:pt x="16" y="3"/>
                    <a:pt x="16" y="2"/>
                    <a:pt x="16" y="2"/>
                  </a:cubicBezTo>
                  <a:cubicBezTo>
                    <a:pt x="15" y="2"/>
                    <a:pt x="15" y="2"/>
                    <a:pt x="14" y="2"/>
                  </a:cubicBezTo>
                  <a:cubicBezTo>
                    <a:pt x="14" y="2"/>
                    <a:pt x="14" y="2"/>
                    <a:pt x="13" y="2"/>
                  </a:cubicBezTo>
                  <a:cubicBezTo>
                    <a:pt x="13" y="2"/>
                    <a:pt x="13" y="2"/>
                    <a:pt x="12" y="2"/>
                  </a:cubicBezTo>
                  <a:cubicBezTo>
                    <a:pt x="11" y="2"/>
                    <a:pt x="11" y="1"/>
                    <a:pt x="10" y="1"/>
                  </a:cubicBezTo>
                  <a:cubicBezTo>
                    <a:pt x="9" y="1"/>
                    <a:pt x="9" y="0"/>
                    <a:pt x="8" y="1"/>
                  </a:cubicBezTo>
                  <a:cubicBezTo>
                    <a:pt x="8" y="1"/>
                    <a:pt x="8" y="1"/>
                    <a:pt x="7" y="1"/>
                  </a:cubicBezTo>
                  <a:cubicBezTo>
                    <a:pt x="7" y="1"/>
                    <a:pt x="7" y="2"/>
                    <a:pt x="6" y="2"/>
                  </a:cubicBezTo>
                  <a:cubicBezTo>
                    <a:pt x="6" y="2"/>
                    <a:pt x="5" y="2"/>
                    <a:pt x="5" y="2"/>
                  </a:cubicBezTo>
                  <a:cubicBezTo>
                    <a:pt x="5" y="2"/>
                    <a:pt x="4" y="2"/>
                    <a:pt x="4" y="2"/>
                  </a:cubicBezTo>
                  <a:cubicBezTo>
                    <a:pt x="3" y="2"/>
                    <a:pt x="3" y="2"/>
                    <a:pt x="3" y="3"/>
                  </a:cubicBezTo>
                  <a:cubicBezTo>
                    <a:pt x="2" y="3"/>
                    <a:pt x="2" y="4"/>
                    <a:pt x="2" y="4"/>
                  </a:cubicBezTo>
                  <a:cubicBezTo>
                    <a:pt x="1" y="4"/>
                    <a:pt x="1" y="4"/>
                    <a:pt x="1" y="5"/>
                  </a:cubicBezTo>
                  <a:cubicBezTo>
                    <a:pt x="1" y="5"/>
                    <a:pt x="1" y="5"/>
                    <a:pt x="1" y="5"/>
                  </a:cubicBezTo>
                  <a:cubicBezTo>
                    <a:pt x="1" y="5"/>
                    <a:pt x="0" y="6"/>
                    <a:pt x="1" y="6"/>
                  </a:cubicBezTo>
                  <a:cubicBezTo>
                    <a:pt x="1" y="6"/>
                    <a:pt x="1" y="6"/>
                    <a:pt x="1" y="6"/>
                  </a:cubicBezTo>
                  <a:cubicBezTo>
                    <a:pt x="2" y="6"/>
                    <a:pt x="2" y="6"/>
                    <a:pt x="3" y="6"/>
                  </a:cubicBezTo>
                  <a:cubicBezTo>
                    <a:pt x="3" y="6"/>
                    <a:pt x="4" y="6"/>
                    <a:pt x="4" y="6"/>
                  </a:cubicBezTo>
                  <a:cubicBezTo>
                    <a:pt x="4" y="7"/>
                    <a:pt x="3" y="7"/>
                    <a:pt x="4" y="8"/>
                  </a:cubicBezTo>
                  <a:cubicBezTo>
                    <a:pt x="4" y="8"/>
                    <a:pt x="4" y="8"/>
                    <a:pt x="5" y="8"/>
                  </a:cubicBezTo>
                  <a:cubicBezTo>
                    <a:pt x="5" y="8"/>
                    <a:pt x="5" y="7"/>
                    <a:pt x="6" y="7"/>
                  </a:cubicBezTo>
                  <a:cubicBezTo>
                    <a:pt x="6" y="8"/>
                    <a:pt x="6" y="8"/>
                    <a:pt x="5" y="9"/>
                  </a:cubicBezTo>
                  <a:cubicBezTo>
                    <a:pt x="5" y="9"/>
                    <a:pt x="4" y="9"/>
                    <a:pt x="4" y="9"/>
                  </a:cubicBezTo>
                  <a:cubicBezTo>
                    <a:pt x="3" y="9"/>
                    <a:pt x="3" y="9"/>
                    <a:pt x="3" y="9"/>
                  </a:cubicBezTo>
                  <a:cubicBezTo>
                    <a:pt x="2" y="10"/>
                    <a:pt x="2" y="10"/>
                    <a:pt x="1" y="10"/>
                  </a:cubicBezTo>
                  <a:cubicBezTo>
                    <a:pt x="1" y="10"/>
                    <a:pt x="1" y="10"/>
                    <a:pt x="1" y="9"/>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1" y="1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18" name="Freeform 415"/>
            <p:cNvSpPr>
              <a:spLocks/>
            </p:cNvSpPr>
            <p:nvPr/>
          </p:nvSpPr>
          <p:spPr bwMode="auto">
            <a:xfrm>
              <a:off x="14023045" y="4502843"/>
              <a:ext cx="82596" cy="80417"/>
            </a:xfrm>
            <a:custGeom>
              <a:avLst/>
              <a:gdLst>
                <a:gd name="T0" fmla="*/ 4 w 5"/>
                <a:gd name="T1" fmla="*/ 3 h 5"/>
                <a:gd name="T2" fmla="*/ 4 w 5"/>
                <a:gd name="T3" fmla="*/ 4 h 5"/>
                <a:gd name="T4" fmla="*/ 5 w 5"/>
                <a:gd name="T5" fmla="*/ 3 h 5"/>
                <a:gd name="T6" fmla="*/ 5 w 5"/>
                <a:gd name="T7" fmla="*/ 2 h 5"/>
                <a:gd name="T8" fmla="*/ 5 w 5"/>
                <a:gd name="T9" fmla="*/ 1 h 5"/>
                <a:gd name="T10" fmla="*/ 4 w 5"/>
                <a:gd name="T11" fmla="*/ 1 h 5"/>
                <a:gd name="T12" fmla="*/ 3 w 5"/>
                <a:gd name="T13" fmla="*/ 1 h 5"/>
                <a:gd name="T14" fmla="*/ 2 w 5"/>
                <a:gd name="T15" fmla="*/ 1 h 5"/>
                <a:gd name="T16" fmla="*/ 2 w 5"/>
                <a:gd name="T17" fmla="*/ 1 h 5"/>
                <a:gd name="T18" fmla="*/ 1 w 5"/>
                <a:gd name="T19" fmla="*/ 1 h 5"/>
                <a:gd name="T20" fmla="*/ 1 w 5"/>
                <a:gd name="T21" fmla="*/ 2 h 5"/>
                <a:gd name="T22" fmla="*/ 0 w 5"/>
                <a:gd name="T23" fmla="*/ 3 h 5"/>
                <a:gd name="T24" fmla="*/ 0 w 5"/>
                <a:gd name="T25" fmla="*/ 4 h 5"/>
                <a:gd name="T26" fmla="*/ 0 w 5"/>
                <a:gd name="T27" fmla="*/ 5 h 5"/>
                <a:gd name="T28" fmla="*/ 1 w 5"/>
                <a:gd name="T29" fmla="*/ 5 h 5"/>
                <a:gd name="T30" fmla="*/ 2 w 5"/>
                <a:gd name="T31" fmla="*/ 5 h 5"/>
                <a:gd name="T32" fmla="*/ 2 w 5"/>
                <a:gd name="T33" fmla="*/ 4 h 5"/>
                <a:gd name="T34" fmla="*/ 2 w 5"/>
                <a:gd name="T35" fmla="*/ 3 h 5"/>
                <a:gd name="T36" fmla="*/ 4 w 5"/>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5">
                  <a:moveTo>
                    <a:pt x="4" y="3"/>
                  </a:moveTo>
                  <a:cubicBezTo>
                    <a:pt x="4" y="3"/>
                    <a:pt x="4" y="4"/>
                    <a:pt x="4" y="4"/>
                  </a:cubicBezTo>
                  <a:cubicBezTo>
                    <a:pt x="5" y="4"/>
                    <a:pt x="5" y="3"/>
                    <a:pt x="5" y="3"/>
                  </a:cubicBezTo>
                  <a:cubicBezTo>
                    <a:pt x="5" y="2"/>
                    <a:pt x="5" y="2"/>
                    <a:pt x="5" y="2"/>
                  </a:cubicBezTo>
                  <a:cubicBezTo>
                    <a:pt x="5" y="1"/>
                    <a:pt x="5" y="1"/>
                    <a:pt x="5" y="1"/>
                  </a:cubicBezTo>
                  <a:cubicBezTo>
                    <a:pt x="4" y="1"/>
                    <a:pt x="4" y="1"/>
                    <a:pt x="4" y="1"/>
                  </a:cubicBezTo>
                  <a:cubicBezTo>
                    <a:pt x="3" y="1"/>
                    <a:pt x="3" y="0"/>
                    <a:pt x="3" y="1"/>
                  </a:cubicBezTo>
                  <a:cubicBezTo>
                    <a:pt x="2" y="1"/>
                    <a:pt x="3" y="1"/>
                    <a:pt x="2" y="1"/>
                  </a:cubicBezTo>
                  <a:cubicBezTo>
                    <a:pt x="2" y="1"/>
                    <a:pt x="2" y="1"/>
                    <a:pt x="2" y="1"/>
                  </a:cubicBezTo>
                  <a:cubicBezTo>
                    <a:pt x="1" y="1"/>
                    <a:pt x="1" y="1"/>
                    <a:pt x="1" y="1"/>
                  </a:cubicBezTo>
                  <a:cubicBezTo>
                    <a:pt x="0" y="2"/>
                    <a:pt x="1" y="2"/>
                    <a:pt x="1" y="2"/>
                  </a:cubicBezTo>
                  <a:cubicBezTo>
                    <a:pt x="0" y="3"/>
                    <a:pt x="0" y="3"/>
                    <a:pt x="0" y="3"/>
                  </a:cubicBezTo>
                  <a:cubicBezTo>
                    <a:pt x="0" y="3"/>
                    <a:pt x="0" y="4"/>
                    <a:pt x="0" y="4"/>
                  </a:cubicBezTo>
                  <a:cubicBezTo>
                    <a:pt x="0" y="4"/>
                    <a:pt x="0" y="4"/>
                    <a:pt x="0" y="5"/>
                  </a:cubicBezTo>
                  <a:cubicBezTo>
                    <a:pt x="0" y="5"/>
                    <a:pt x="1" y="5"/>
                    <a:pt x="1" y="5"/>
                  </a:cubicBezTo>
                  <a:cubicBezTo>
                    <a:pt x="1" y="5"/>
                    <a:pt x="2" y="5"/>
                    <a:pt x="2" y="5"/>
                  </a:cubicBezTo>
                  <a:cubicBezTo>
                    <a:pt x="2" y="4"/>
                    <a:pt x="2" y="4"/>
                    <a:pt x="2" y="4"/>
                  </a:cubicBezTo>
                  <a:cubicBezTo>
                    <a:pt x="2" y="4"/>
                    <a:pt x="2" y="3"/>
                    <a:pt x="2" y="3"/>
                  </a:cubicBezTo>
                  <a:cubicBezTo>
                    <a:pt x="3" y="3"/>
                    <a:pt x="3" y="3"/>
                    <a:pt x="4"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19" name="Freeform 416"/>
            <p:cNvSpPr>
              <a:spLocks/>
            </p:cNvSpPr>
            <p:nvPr/>
          </p:nvSpPr>
          <p:spPr bwMode="auto">
            <a:xfrm>
              <a:off x="13906438" y="4535956"/>
              <a:ext cx="116606" cy="127721"/>
            </a:xfrm>
            <a:custGeom>
              <a:avLst/>
              <a:gdLst>
                <a:gd name="T0" fmla="*/ 1 w 7"/>
                <a:gd name="T1" fmla="*/ 2 h 8"/>
                <a:gd name="T2" fmla="*/ 1 w 7"/>
                <a:gd name="T3" fmla="*/ 3 h 8"/>
                <a:gd name="T4" fmla="*/ 2 w 7"/>
                <a:gd name="T5" fmla="*/ 3 h 8"/>
                <a:gd name="T6" fmla="*/ 2 w 7"/>
                <a:gd name="T7" fmla="*/ 2 h 8"/>
                <a:gd name="T8" fmla="*/ 3 w 7"/>
                <a:gd name="T9" fmla="*/ 2 h 8"/>
                <a:gd name="T10" fmla="*/ 4 w 7"/>
                <a:gd name="T11" fmla="*/ 3 h 8"/>
                <a:gd name="T12" fmla="*/ 4 w 7"/>
                <a:gd name="T13" fmla="*/ 3 h 8"/>
                <a:gd name="T14" fmla="*/ 4 w 7"/>
                <a:gd name="T15" fmla="*/ 4 h 8"/>
                <a:gd name="T16" fmla="*/ 4 w 7"/>
                <a:gd name="T17" fmla="*/ 5 h 8"/>
                <a:gd name="T18" fmla="*/ 4 w 7"/>
                <a:gd name="T19" fmla="*/ 6 h 8"/>
                <a:gd name="T20" fmla="*/ 4 w 7"/>
                <a:gd name="T21" fmla="*/ 7 h 8"/>
                <a:gd name="T22" fmla="*/ 5 w 7"/>
                <a:gd name="T23" fmla="*/ 8 h 8"/>
                <a:gd name="T24" fmla="*/ 6 w 7"/>
                <a:gd name="T25" fmla="*/ 8 h 8"/>
                <a:gd name="T26" fmla="*/ 6 w 7"/>
                <a:gd name="T27" fmla="*/ 7 h 8"/>
                <a:gd name="T28" fmla="*/ 7 w 7"/>
                <a:gd name="T29" fmla="*/ 6 h 8"/>
                <a:gd name="T30" fmla="*/ 7 w 7"/>
                <a:gd name="T31" fmla="*/ 5 h 8"/>
                <a:gd name="T32" fmla="*/ 7 w 7"/>
                <a:gd name="T33" fmla="*/ 3 h 8"/>
                <a:gd name="T34" fmla="*/ 7 w 7"/>
                <a:gd name="T35" fmla="*/ 3 h 8"/>
                <a:gd name="T36" fmla="*/ 6 w 7"/>
                <a:gd name="T37" fmla="*/ 2 h 8"/>
                <a:gd name="T38" fmla="*/ 6 w 7"/>
                <a:gd name="T39" fmla="*/ 1 h 8"/>
                <a:gd name="T40" fmla="*/ 5 w 7"/>
                <a:gd name="T41" fmla="*/ 0 h 8"/>
                <a:gd name="T42" fmla="*/ 4 w 7"/>
                <a:gd name="T43" fmla="*/ 0 h 8"/>
                <a:gd name="T44" fmla="*/ 4 w 7"/>
                <a:gd name="T45" fmla="*/ 0 h 8"/>
                <a:gd name="T46" fmla="*/ 3 w 7"/>
                <a:gd name="T47" fmla="*/ 0 h 8"/>
                <a:gd name="T48" fmla="*/ 2 w 7"/>
                <a:gd name="T49" fmla="*/ 0 h 8"/>
                <a:gd name="T50" fmla="*/ 2 w 7"/>
                <a:gd name="T51" fmla="*/ 0 h 8"/>
                <a:gd name="T52" fmla="*/ 1 w 7"/>
                <a:gd name="T53" fmla="*/ 1 h 8"/>
                <a:gd name="T54" fmla="*/ 0 w 7"/>
                <a:gd name="T55" fmla="*/ 1 h 8"/>
                <a:gd name="T56" fmla="*/ 1 w 7"/>
                <a:gd name="T5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1" y="2"/>
                  </a:moveTo>
                  <a:cubicBezTo>
                    <a:pt x="1" y="2"/>
                    <a:pt x="1" y="2"/>
                    <a:pt x="1" y="3"/>
                  </a:cubicBezTo>
                  <a:cubicBezTo>
                    <a:pt x="1" y="3"/>
                    <a:pt x="2" y="3"/>
                    <a:pt x="2" y="3"/>
                  </a:cubicBezTo>
                  <a:cubicBezTo>
                    <a:pt x="2" y="3"/>
                    <a:pt x="2" y="2"/>
                    <a:pt x="2" y="2"/>
                  </a:cubicBezTo>
                  <a:cubicBezTo>
                    <a:pt x="3" y="2"/>
                    <a:pt x="3" y="2"/>
                    <a:pt x="3" y="2"/>
                  </a:cubicBezTo>
                  <a:cubicBezTo>
                    <a:pt x="4" y="1"/>
                    <a:pt x="4" y="2"/>
                    <a:pt x="4" y="3"/>
                  </a:cubicBezTo>
                  <a:cubicBezTo>
                    <a:pt x="4" y="3"/>
                    <a:pt x="4" y="3"/>
                    <a:pt x="4" y="3"/>
                  </a:cubicBezTo>
                  <a:cubicBezTo>
                    <a:pt x="4" y="4"/>
                    <a:pt x="4" y="4"/>
                    <a:pt x="4" y="4"/>
                  </a:cubicBezTo>
                  <a:cubicBezTo>
                    <a:pt x="4" y="5"/>
                    <a:pt x="3" y="5"/>
                    <a:pt x="4" y="5"/>
                  </a:cubicBezTo>
                  <a:cubicBezTo>
                    <a:pt x="4" y="6"/>
                    <a:pt x="4" y="6"/>
                    <a:pt x="4" y="6"/>
                  </a:cubicBezTo>
                  <a:cubicBezTo>
                    <a:pt x="4" y="6"/>
                    <a:pt x="4" y="7"/>
                    <a:pt x="4" y="7"/>
                  </a:cubicBezTo>
                  <a:cubicBezTo>
                    <a:pt x="5" y="7"/>
                    <a:pt x="5" y="7"/>
                    <a:pt x="5" y="8"/>
                  </a:cubicBezTo>
                  <a:cubicBezTo>
                    <a:pt x="5" y="8"/>
                    <a:pt x="6" y="8"/>
                    <a:pt x="6" y="8"/>
                  </a:cubicBezTo>
                  <a:cubicBezTo>
                    <a:pt x="6" y="8"/>
                    <a:pt x="6" y="7"/>
                    <a:pt x="6" y="7"/>
                  </a:cubicBezTo>
                  <a:cubicBezTo>
                    <a:pt x="7" y="7"/>
                    <a:pt x="7" y="7"/>
                    <a:pt x="7" y="6"/>
                  </a:cubicBezTo>
                  <a:cubicBezTo>
                    <a:pt x="7" y="6"/>
                    <a:pt x="7" y="5"/>
                    <a:pt x="7" y="5"/>
                  </a:cubicBezTo>
                  <a:cubicBezTo>
                    <a:pt x="7" y="4"/>
                    <a:pt x="6" y="4"/>
                    <a:pt x="7" y="3"/>
                  </a:cubicBezTo>
                  <a:cubicBezTo>
                    <a:pt x="7" y="3"/>
                    <a:pt x="7" y="3"/>
                    <a:pt x="7" y="3"/>
                  </a:cubicBezTo>
                  <a:cubicBezTo>
                    <a:pt x="7" y="2"/>
                    <a:pt x="7" y="2"/>
                    <a:pt x="6" y="2"/>
                  </a:cubicBezTo>
                  <a:cubicBezTo>
                    <a:pt x="6" y="1"/>
                    <a:pt x="6" y="1"/>
                    <a:pt x="6" y="1"/>
                  </a:cubicBezTo>
                  <a:cubicBezTo>
                    <a:pt x="5" y="1"/>
                    <a:pt x="5" y="0"/>
                    <a:pt x="5" y="0"/>
                  </a:cubicBezTo>
                  <a:cubicBezTo>
                    <a:pt x="5" y="0"/>
                    <a:pt x="5" y="0"/>
                    <a:pt x="4" y="0"/>
                  </a:cubicBezTo>
                  <a:cubicBezTo>
                    <a:pt x="4" y="0"/>
                    <a:pt x="4" y="1"/>
                    <a:pt x="4" y="0"/>
                  </a:cubicBezTo>
                  <a:cubicBezTo>
                    <a:pt x="3" y="0"/>
                    <a:pt x="3" y="0"/>
                    <a:pt x="3" y="0"/>
                  </a:cubicBezTo>
                  <a:cubicBezTo>
                    <a:pt x="3" y="0"/>
                    <a:pt x="3" y="0"/>
                    <a:pt x="2" y="0"/>
                  </a:cubicBezTo>
                  <a:cubicBezTo>
                    <a:pt x="2" y="0"/>
                    <a:pt x="2" y="0"/>
                    <a:pt x="2" y="0"/>
                  </a:cubicBezTo>
                  <a:cubicBezTo>
                    <a:pt x="1" y="0"/>
                    <a:pt x="1" y="0"/>
                    <a:pt x="1" y="1"/>
                  </a:cubicBezTo>
                  <a:cubicBezTo>
                    <a:pt x="1" y="1"/>
                    <a:pt x="1" y="1"/>
                    <a:pt x="0" y="1"/>
                  </a:cubicBezTo>
                  <a:cubicBezTo>
                    <a:pt x="0" y="1"/>
                    <a:pt x="1" y="1"/>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20" name="Freeform 417"/>
            <p:cNvSpPr>
              <a:spLocks/>
            </p:cNvSpPr>
            <p:nvPr/>
          </p:nvSpPr>
          <p:spPr bwMode="auto">
            <a:xfrm>
              <a:off x="14006041" y="4680235"/>
              <a:ext cx="17006" cy="16557"/>
            </a:xfrm>
            <a:custGeom>
              <a:avLst/>
              <a:gdLst>
                <a:gd name="T0" fmla="*/ 1 w 1"/>
                <a:gd name="T1" fmla="*/ 0 h 1"/>
                <a:gd name="T2" fmla="*/ 0 w 1"/>
                <a:gd name="T3" fmla="*/ 0 h 1"/>
                <a:gd name="T4" fmla="*/ 0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0"/>
                  </a:cubicBezTo>
                  <a:cubicBezTo>
                    <a:pt x="0" y="1"/>
                    <a:pt x="0" y="1"/>
                    <a:pt x="0" y="1"/>
                  </a:cubicBezTo>
                  <a:cubicBezTo>
                    <a:pt x="0" y="1"/>
                    <a:pt x="0" y="1"/>
                    <a:pt x="1" y="1"/>
                  </a:cubicBezTo>
                  <a:cubicBezTo>
                    <a:pt x="1" y="1"/>
                    <a:pt x="1" y="1"/>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21" name="Freeform 418"/>
            <p:cNvSpPr>
              <a:spLocks/>
            </p:cNvSpPr>
            <p:nvPr/>
          </p:nvSpPr>
          <p:spPr bwMode="auto">
            <a:xfrm>
              <a:off x="13974459" y="4777208"/>
              <a:ext cx="31582" cy="33113"/>
            </a:xfrm>
            <a:custGeom>
              <a:avLst/>
              <a:gdLst>
                <a:gd name="T0" fmla="*/ 1 w 2"/>
                <a:gd name="T1" fmla="*/ 2 h 2"/>
                <a:gd name="T2" fmla="*/ 2 w 2"/>
                <a:gd name="T3" fmla="*/ 1 h 2"/>
                <a:gd name="T4" fmla="*/ 2 w 2"/>
                <a:gd name="T5" fmla="*/ 0 h 2"/>
                <a:gd name="T6" fmla="*/ 1 w 2"/>
                <a:gd name="T7" fmla="*/ 0 h 2"/>
                <a:gd name="T8" fmla="*/ 0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1"/>
                    <a:pt x="2" y="1"/>
                    <a:pt x="2" y="1"/>
                  </a:cubicBezTo>
                  <a:cubicBezTo>
                    <a:pt x="2" y="1"/>
                    <a:pt x="2" y="1"/>
                    <a:pt x="2" y="0"/>
                  </a:cubicBezTo>
                  <a:cubicBezTo>
                    <a:pt x="1" y="0"/>
                    <a:pt x="1" y="0"/>
                    <a:pt x="1" y="0"/>
                  </a:cubicBezTo>
                  <a:cubicBezTo>
                    <a:pt x="0" y="0"/>
                    <a:pt x="0" y="1"/>
                    <a:pt x="0" y="1"/>
                  </a:cubicBezTo>
                  <a:cubicBezTo>
                    <a:pt x="0" y="1"/>
                    <a:pt x="0" y="1"/>
                    <a:pt x="0" y="2"/>
                  </a:cubicBezTo>
                  <a:cubicBezTo>
                    <a:pt x="0" y="2"/>
                    <a:pt x="1"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22" name="Freeform 419"/>
            <p:cNvSpPr>
              <a:spLocks/>
            </p:cNvSpPr>
            <p:nvPr/>
          </p:nvSpPr>
          <p:spPr bwMode="auto">
            <a:xfrm>
              <a:off x="13940449" y="4857625"/>
              <a:ext cx="34010" cy="33113"/>
            </a:xfrm>
            <a:custGeom>
              <a:avLst/>
              <a:gdLst>
                <a:gd name="T0" fmla="*/ 1 w 2"/>
                <a:gd name="T1" fmla="*/ 2 h 2"/>
                <a:gd name="T2" fmla="*/ 1 w 2"/>
                <a:gd name="T3" fmla="*/ 1 h 2"/>
                <a:gd name="T4" fmla="*/ 2 w 2"/>
                <a:gd name="T5" fmla="*/ 0 h 2"/>
                <a:gd name="T6" fmla="*/ 1 w 2"/>
                <a:gd name="T7" fmla="*/ 0 h 2"/>
                <a:gd name="T8" fmla="*/ 1 w 2"/>
                <a:gd name="T9" fmla="*/ 0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1"/>
                    <a:pt x="1" y="1"/>
                  </a:cubicBezTo>
                  <a:cubicBezTo>
                    <a:pt x="2" y="1"/>
                    <a:pt x="2" y="1"/>
                    <a:pt x="2" y="0"/>
                  </a:cubicBezTo>
                  <a:cubicBezTo>
                    <a:pt x="2" y="0"/>
                    <a:pt x="2" y="0"/>
                    <a:pt x="1" y="0"/>
                  </a:cubicBezTo>
                  <a:cubicBezTo>
                    <a:pt x="1" y="0"/>
                    <a:pt x="1" y="0"/>
                    <a:pt x="1" y="0"/>
                  </a:cubicBezTo>
                  <a:cubicBezTo>
                    <a:pt x="0" y="1"/>
                    <a:pt x="0" y="1"/>
                    <a:pt x="0" y="1"/>
                  </a:cubicBezTo>
                  <a:cubicBezTo>
                    <a:pt x="1" y="2"/>
                    <a:pt x="1"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23" name="Freeform 420"/>
            <p:cNvSpPr>
              <a:spLocks/>
            </p:cNvSpPr>
            <p:nvPr/>
          </p:nvSpPr>
          <p:spPr bwMode="auto">
            <a:xfrm>
              <a:off x="13644074" y="5581380"/>
              <a:ext cx="97172" cy="130087"/>
            </a:xfrm>
            <a:custGeom>
              <a:avLst/>
              <a:gdLst>
                <a:gd name="T0" fmla="*/ 0 w 6"/>
                <a:gd name="T1" fmla="*/ 8 h 8"/>
                <a:gd name="T2" fmla="*/ 1 w 6"/>
                <a:gd name="T3" fmla="*/ 8 h 8"/>
                <a:gd name="T4" fmla="*/ 2 w 6"/>
                <a:gd name="T5" fmla="*/ 7 h 8"/>
                <a:gd name="T6" fmla="*/ 2 w 6"/>
                <a:gd name="T7" fmla="*/ 6 h 8"/>
                <a:gd name="T8" fmla="*/ 3 w 6"/>
                <a:gd name="T9" fmla="*/ 6 h 8"/>
                <a:gd name="T10" fmla="*/ 4 w 6"/>
                <a:gd name="T11" fmla="*/ 6 h 8"/>
                <a:gd name="T12" fmla="*/ 4 w 6"/>
                <a:gd name="T13" fmla="*/ 5 h 8"/>
                <a:gd name="T14" fmla="*/ 4 w 6"/>
                <a:gd name="T15" fmla="*/ 4 h 8"/>
                <a:gd name="T16" fmla="*/ 5 w 6"/>
                <a:gd name="T17" fmla="*/ 3 h 8"/>
                <a:gd name="T18" fmla="*/ 5 w 6"/>
                <a:gd name="T19" fmla="*/ 3 h 8"/>
                <a:gd name="T20" fmla="*/ 6 w 6"/>
                <a:gd name="T21" fmla="*/ 2 h 8"/>
                <a:gd name="T22" fmla="*/ 5 w 6"/>
                <a:gd name="T23" fmla="*/ 1 h 8"/>
                <a:gd name="T24" fmla="*/ 5 w 6"/>
                <a:gd name="T25" fmla="*/ 0 h 8"/>
                <a:gd name="T26" fmla="*/ 4 w 6"/>
                <a:gd name="T27" fmla="*/ 2 h 8"/>
                <a:gd name="T28" fmla="*/ 4 w 6"/>
                <a:gd name="T29" fmla="*/ 2 h 8"/>
                <a:gd name="T30" fmla="*/ 3 w 6"/>
                <a:gd name="T31" fmla="*/ 3 h 8"/>
                <a:gd name="T32" fmla="*/ 3 w 6"/>
                <a:gd name="T33" fmla="*/ 4 h 8"/>
                <a:gd name="T34" fmla="*/ 1 w 6"/>
                <a:gd name="T35" fmla="*/ 5 h 8"/>
                <a:gd name="T36" fmla="*/ 1 w 6"/>
                <a:gd name="T37" fmla="*/ 6 h 8"/>
                <a:gd name="T38" fmla="*/ 0 w 6"/>
                <a:gd name="T39" fmla="*/ 7 h 8"/>
                <a:gd name="T40" fmla="*/ 0 w 6"/>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8">
                  <a:moveTo>
                    <a:pt x="0" y="8"/>
                  </a:moveTo>
                  <a:cubicBezTo>
                    <a:pt x="0" y="8"/>
                    <a:pt x="1" y="8"/>
                    <a:pt x="1" y="8"/>
                  </a:cubicBezTo>
                  <a:cubicBezTo>
                    <a:pt x="1" y="8"/>
                    <a:pt x="2" y="8"/>
                    <a:pt x="2" y="7"/>
                  </a:cubicBezTo>
                  <a:cubicBezTo>
                    <a:pt x="2" y="7"/>
                    <a:pt x="2" y="7"/>
                    <a:pt x="2" y="6"/>
                  </a:cubicBezTo>
                  <a:cubicBezTo>
                    <a:pt x="2" y="6"/>
                    <a:pt x="3" y="6"/>
                    <a:pt x="3" y="6"/>
                  </a:cubicBezTo>
                  <a:cubicBezTo>
                    <a:pt x="3" y="6"/>
                    <a:pt x="3" y="6"/>
                    <a:pt x="4" y="6"/>
                  </a:cubicBezTo>
                  <a:cubicBezTo>
                    <a:pt x="4" y="5"/>
                    <a:pt x="4" y="5"/>
                    <a:pt x="4" y="5"/>
                  </a:cubicBezTo>
                  <a:cubicBezTo>
                    <a:pt x="4" y="4"/>
                    <a:pt x="4" y="4"/>
                    <a:pt x="4" y="4"/>
                  </a:cubicBezTo>
                  <a:cubicBezTo>
                    <a:pt x="4" y="3"/>
                    <a:pt x="5" y="4"/>
                    <a:pt x="5" y="3"/>
                  </a:cubicBezTo>
                  <a:cubicBezTo>
                    <a:pt x="5" y="3"/>
                    <a:pt x="5" y="3"/>
                    <a:pt x="5" y="3"/>
                  </a:cubicBezTo>
                  <a:cubicBezTo>
                    <a:pt x="5" y="2"/>
                    <a:pt x="6" y="2"/>
                    <a:pt x="6" y="2"/>
                  </a:cubicBezTo>
                  <a:cubicBezTo>
                    <a:pt x="6" y="1"/>
                    <a:pt x="6" y="1"/>
                    <a:pt x="5" y="1"/>
                  </a:cubicBezTo>
                  <a:cubicBezTo>
                    <a:pt x="5" y="0"/>
                    <a:pt x="5" y="0"/>
                    <a:pt x="5" y="0"/>
                  </a:cubicBezTo>
                  <a:cubicBezTo>
                    <a:pt x="4" y="0"/>
                    <a:pt x="5" y="1"/>
                    <a:pt x="4" y="2"/>
                  </a:cubicBezTo>
                  <a:cubicBezTo>
                    <a:pt x="4" y="2"/>
                    <a:pt x="4" y="2"/>
                    <a:pt x="4" y="2"/>
                  </a:cubicBezTo>
                  <a:cubicBezTo>
                    <a:pt x="3" y="3"/>
                    <a:pt x="3" y="3"/>
                    <a:pt x="3" y="3"/>
                  </a:cubicBezTo>
                  <a:cubicBezTo>
                    <a:pt x="3" y="4"/>
                    <a:pt x="3" y="4"/>
                    <a:pt x="3" y="4"/>
                  </a:cubicBezTo>
                  <a:cubicBezTo>
                    <a:pt x="2" y="5"/>
                    <a:pt x="2" y="5"/>
                    <a:pt x="1" y="5"/>
                  </a:cubicBezTo>
                  <a:cubicBezTo>
                    <a:pt x="1" y="6"/>
                    <a:pt x="1" y="6"/>
                    <a:pt x="1" y="6"/>
                  </a:cubicBezTo>
                  <a:cubicBezTo>
                    <a:pt x="0" y="7"/>
                    <a:pt x="0" y="7"/>
                    <a:pt x="0" y="7"/>
                  </a:cubicBezTo>
                  <a:cubicBezTo>
                    <a:pt x="0" y="8"/>
                    <a:pt x="0" y="8"/>
                    <a:pt x="0" y="8"/>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24" name="Freeform 421"/>
            <p:cNvSpPr>
              <a:spLocks/>
            </p:cNvSpPr>
            <p:nvPr/>
          </p:nvSpPr>
          <p:spPr bwMode="auto">
            <a:xfrm>
              <a:off x="13741246" y="5534075"/>
              <a:ext cx="17006" cy="16557"/>
            </a:xfrm>
            <a:custGeom>
              <a:avLst/>
              <a:gdLst>
                <a:gd name="T0" fmla="*/ 0 w 1"/>
                <a:gd name="T1" fmla="*/ 0 h 1"/>
                <a:gd name="T2" fmla="*/ 0 w 1"/>
                <a:gd name="T3" fmla="*/ 0 h 1"/>
                <a:gd name="T4" fmla="*/ 0 w 1"/>
                <a:gd name="T5" fmla="*/ 1 h 1"/>
                <a:gd name="T6" fmla="*/ 0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1"/>
                    <a:pt x="0" y="1"/>
                    <a:pt x="0" y="1"/>
                  </a:cubicBezTo>
                  <a:cubicBezTo>
                    <a:pt x="0" y="1"/>
                    <a:pt x="0" y="1"/>
                    <a:pt x="0" y="1"/>
                  </a:cubicBezTo>
                  <a:cubicBezTo>
                    <a:pt x="1" y="1"/>
                    <a:pt x="1" y="1"/>
                    <a:pt x="1" y="1"/>
                  </a:cubicBezTo>
                  <a:cubicBezTo>
                    <a:pt x="1" y="0"/>
                    <a:pt x="1" y="0"/>
                    <a:pt x="1" y="0"/>
                  </a:cubicBezTo>
                  <a:cubicBezTo>
                    <a:pt x="1"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25" name="Freeform 422"/>
            <p:cNvSpPr>
              <a:spLocks/>
            </p:cNvSpPr>
            <p:nvPr/>
          </p:nvSpPr>
          <p:spPr bwMode="auto">
            <a:xfrm>
              <a:off x="13758252" y="5470215"/>
              <a:ext cx="51016" cy="63861"/>
            </a:xfrm>
            <a:custGeom>
              <a:avLst/>
              <a:gdLst>
                <a:gd name="T0" fmla="*/ 3 w 3"/>
                <a:gd name="T1" fmla="*/ 2 h 4"/>
                <a:gd name="T2" fmla="*/ 3 w 3"/>
                <a:gd name="T3" fmla="*/ 1 h 4"/>
                <a:gd name="T4" fmla="*/ 2 w 3"/>
                <a:gd name="T5" fmla="*/ 1 h 4"/>
                <a:gd name="T6" fmla="*/ 1 w 3"/>
                <a:gd name="T7" fmla="*/ 0 h 4"/>
                <a:gd name="T8" fmla="*/ 0 w 3"/>
                <a:gd name="T9" fmla="*/ 1 h 4"/>
                <a:gd name="T10" fmla="*/ 0 w 3"/>
                <a:gd name="T11" fmla="*/ 1 h 4"/>
                <a:gd name="T12" fmla="*/ 1 w 3"/>
                <a:gd name="T13" fmla="*/ 2 h 4"/>
                <a:gd name="T14" fmla="*/ 1 w 3"/>
                <a:gd name="T15" fmla="*/ 2 h 4"/>
                <a:gd name="T16" fmla="*/ 2 w 3"/>
                <a:gd name="T17" fmla="*/ 3 h 4"/>
                <a:gd name="T18" fmla="*/ 1 w 3"/>
                <a:gd name="T19" fmla="*/ 4 h 4"/>
                <a:gd name="T20" fmla="*/ 2 w 3"/>
                <a:gd name="T21" fmla="*/ 4 h 4"/>
                <a:gd name="T22" fmla="*/ 3 w 3"/>
                <a:gd name="T23" fmla="*/ 4 h 4"/>
                <a:gd name="T24" fmla="*/ 3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3" y="2"/>
                  </a:moveTo>
                  <a:cubicBezTo>
                    <a:pt x="3" y="2"/>
                    <a:pt x="3" y="2"/>
                    <a:pt x="3" y="1"/>
                  </a:cubicBezTo>
                  <a:cubicBezTo>
                    <a:pt x="3" y="1"/>
                    <a:pt x="3" y="1"/>
                    <a:pt x="2" y="1"/>
                  </a:cubicBezTo>
                  <a:cubicBezTo>
                    <a:pt x="2" y="0"/>
                    <a:pt x="1" y="0"/>
                    <a:pt x="1" y="0"/>
                  </a:cubicBezTo>
                  <a:cubicBezTo>
                    <a:pt x="1" y="0"/>
                    <a:pt x="0" y="0"/>
                    <a:pt x="0" y="1"/>
                  </a:cubicBezTo>
                  <a:cubicBezTo>
                    <a:pt x="0" y="1"/>
                    <a:pt x="0" y="1"/>
                    <a:pt x="0" y="1"/>
                  </a:cubicBezTo>
                  <a:cubicBezTo>
                    <a:pt x="1" y="1"/>
                    <a:pt x="1" y="1"/>
                    <a:pt x="1" y="2"/>
                  </a:cubicBezTo>
                  <a:cubicBezTo>
                    <a:pt x="1" y="2"/>
                    <a:pt x="1" y="2"/>
                    <a:pt x="1" y="2"/>
                  </a:cubicBezTo>
                  <a:cubicBezTo>
                    <a:pt x="1" y="2"/>
                    <a:pt x="2" y="3"/>
                    <a:pt x="2" y="3"/>
                  </a:cubicBezTo>
                  <a:cubicBezTo>
                    <a:pt x="2" y="3"/>
                    <a:pt x="1" y="4"/>
                    <a:pt x="1" y="4"/>
                  </a:cubicBezTo>
                  <a:cubicBezTo>
                    <a:pt x="1" y="4"/>
                    <a:pt x="2" y="4"/>
                    <a:pt x="2" y="4"/>
                  </a:cubicBezTo>
                  <a:cubicBezTo>
                    <a:pt x="2" y="4"/>
                    <a:pt x="3" y="4"/>
                    <a:pt x="3" y="4"/>
                  </a:cubicBezTo>
                  <a:cubicBezTo>
                    <a:pt x="3" y="3"/>
                    <a:pt x="3" y="3"/>
                    <a:pt x="3"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26" name="Freeform 423"/>
            <p:cNvSpPr>
              <a:spLocks/>
            </p:cNvSpPr>
            <p:nvPr/>
          </p:nvSpPr>
          <p:spPr bwMode="auto">
            <a:xfrm>
              <a:off x="13692660" y="5243155"/>
              <a:ext cx="230784" cy="307478"/>
            </a:xfrm>
            <a:custGeom>
              <a:avLst/>
              <a:gdLst>
                <a:gd name="T0" fmla="*/ 2 w 14"/>
                <a:gd name="T1" fmla="*/ 9 h 19"/>
                <a:gd name="T2" fmla="*/ 2 w 14"/>
                <a:gd name="T3" fmla="*/ 11 h 19"/>
                <a:gd name="T4" fmla="*/ 4 w 14"/>
                <a:gd name="T5" fmla="*/ 11 h 19"/>
                <a:gd name="T6" fmla="*/ 5 w 14"/>
                <a:gd name="T7" fmla="*/ 11 h 19"/>
                <a:gd name="T8" fmla="*/ 5 w 14"/>
                <a:gd name="T9" fmla="*/ 12 h 19"/>
                <a:gd name="T10" fmla="*/ 5 w 14"/>
                <a:gd name="T11" fmla="*/ 13 h 19"/>
                <a:gd name="T12" fmla="*/ 5 w 14"/>
                <a:gd name="T13" fmla="*/ 13 h 19"/>
                <a:gd name="T14" fmla="*/ 6 w 14"/>
                <a:gd name="T15" fmla="*/ 13 h 19"/>
                <a:gd name="T16" fmla="*/ 7 w 14"/>
                <a:gd name="T17" fmla="*/ 13 h 19"/>
                <a:gd name="T18" fmla="*/ 8 w 14"/>
                <a:gd name="T19" fmla="*/ 14 h 19"/>
                <a:gd name="T20" fmla="*/ 9 w 14"/>
                <a:gd name="T21" fmla="*/ 14 h 19"/>
                <a:gd name="T22" fmla="*/ 9 w 14"/>
                <a:gd name="T23" fmla="*/ 15 h 19"/>
                <a:gd name="T24" fmla="*/ 10 w 14"/>
                <a:gd name="T25" fmla="*/ 15 h 19"/>
                <a:gd name="T26" fmla="*/ 10 w 14"/>
                <a:gd name="T27" fmla="*/ 14 h 19"/>
                <a:gd name="T28" fmla="*/ 11 w 14"/>
                <a:gd name="T29" fmla="*/ 14 h 19"/>
                <a:gd name="T30" fmla="*/ 11 w 14"/>
                <a:gd name="T31" fmla="*/ 15 h 19"/>
                <a:gd name="T32" fmla="*/ 11 w 14"/>
                <a:gd name="T33" fmla="*/ 16 h 19"/>
                <a:gd name="T34" fmla="*/ 11 w 14"/>
                <a:gd name="T35" fmla="*/ 16 h 19"/>
                <a:gd name="T36" fmla="*/ 12 w 14"/>
                <a:gd name="T37" fmla="*/ 17 h 19"/>
                <a:gd name="T38" fmla="*/ 11 w 14"/>
                <a:gd name="T39" fmla="*/ 18 h 19"/>
                <a:gd name="T40" fmla="*/ 11 w 14"/>
                <a:gd name="T41" fmla="*/ 19 h 19"/>
                <a:gd name="T42" fmla="*/ 11 w 14"/>
                <a:gd name="T43" fmla="*/ 19 h 19"/>
                <a:gd name="T44" fmla="*/ 12 w 14"/>
                <a:gd name="T45" fmla="*/ 19 h 19"/>
                <a:gd name="T46" fmla="*/ 13 w 14"/>
                <a:gd name="T47" fmla="*/ 19 h 19"/>
                <a:gd name="T48" fmla="*/ 13 w 14"/>
                <a:gd name="T49" fmla="*/ 18 h 19"/>
                <a:gd name="T50" fmla="*/ 13 w 14"/>
                <a:gd name="T51" fmla="*/ 17 h 19"/>
                <a:gd name="T52" fmla="*/ 14 w 14"/>
                <a:gd name="T53" fmla="*/ 16 h 19"/>
                <a:gd name="T54" fmla="*/ 13 w 14"/>
                <a:gd name="T55" fmla="*/ 16 h 19"/>
                <a:gd name="T56" fmla="*/ 13 w 14"/>
                <a:gd name="T57" fmla="*/ 15 h 19"/>
                <a:gd name="T58" fmla="*/ 13 w 14"/>
                <a:gd name="T59" fmla="*/ 14 h 19"/>
                <a:gd name="T60" fmla="*/ 12 w 14"/>
                <a:gd name="T61" fmla="*/ 13 h 19"/>
                <a:gd name="T62" fmla="*/ 11 w 14"/>
                <a:gd name="T63" fmla="*/ 13 h 19"/>
                <a:gd name="T64" fmla="*/ 11 w 14"/>
                <a:gd name="T65" fmla="*/ 13 h 19"/>
                <a:gd name="T66" fmla="*/ 10 w 14"/>
                <a:gd name="T67" fmla="*/ 12 h 19"/>
                <a:gd name="T68" fmla="*/ 9 w 14"/>
                <a:gd name="T69" fmla="*/ 12 h 19"/>
                <a:gd name="T70" fmla="*/ 7 w 14"/>
                <a:gd name="T71" fmla="*/ 12 h 19"/>
                <a:gd name="T72" fmla="*/ 7 w 14"/>
                <a:gd name="T73" fmla="*/ 11 h 19"/>
                <a:gd name="T74" fmla="*/ 6 w 14"/>
                <a:gd name="T75" fmla="*/ 11 h 19"/>
                <a:gd name="T76" fmla="*/ 6 w 14"/>
                <a:gd name="T77" fmla="*/ 9 h 19"/>
                <a:gd name="T78" fmla="*/ 6 w 14"/>
                <a:gd name="T79" fmla="*/ 8 h 19"/>
                <a:gd name="T80" fmla="*/ 6 w 14"/>
                <a:gd name="T81" fmla="*/ 8 h 19"/>
                <a:gd name="T82" fmla="*/ 7 w 14"/>
                <a:gd name="T83" fmla="*/ 7 h 19"/>
                <a:gd name="T84" fmla="*/ 8 w 14"/>
                <a:gd name="T85" fmla="*/ 6 h 19"/>
                <a:gd name="T86" fmla="*/ 8 w 14"/>
                <a:gd name="T87" fmla="*/ 4 h 19"/>
                <a:gd name="T88" fmla="*/ 8 w 14"/>
                <a:gd name="T89" fmla="*/ 3 h 19"/>
                <a:gd name="T90" fmla="*/ 7 w 14"/>
                <a:gd name="T91" fmla="*/ 3 h 19"/>
                <a:gd name="T92" fmla="*/ 7 w 14"/>
                <a:gd name="T93" fmla="*/ 2 h 19"/>
                <a:gd name="T94" fmla="*/ 6 w 14"/>
                <a:gd name="T95" fmla="*/ 0 h 19"/>
                <a:gd name="T96" fmla="*/ 5 w 14"/>
                <a:gd name="T97" fmla="*/ 0 h 19"/>
                <a:gd name="T98" fmla="*/ 4 w 14"/>
                <a:gd name="T99" fmla="*/ 0 h 19"/>
                <a:gd name="T100" fmla="*/ 2 w 14"/>
                <a:gd name="T101" fmla="*/ 0 h 19"/>
                <a:gd name="T102" fmla="*/ 2 w 14"/>
                <a:gd name="T103" fmla="*/ 2 h 19"/>
                <a:gd name="T104" fmla="*/ 2 w 14"/>
                <a:gd name="T105" fmla="*/ 3 h 19"/>
                <a:gd name="T106" fmla="*/ 2 w 14"/>
                <a:gd name="T107" fmla="*/ 5 h 19"/>
                <a:gd name="T108" fmla="*/ 2 w 14"/>
                <a:gd name="T109" fmla="*/ 6 h 19"/>
                <a:gd name="T110" fmla="*/ 2 w 14"/>
                <a:gd name="T111" fmla="*/ 7 h 19"/>
                <a:gd name="T112" fmla="*/ 2 w 14"/>
                <a:gd name="T113" fmla="*/ 6 h 19"/>
                <a:gd name="T114" fmla="*/ 1 w 14"/>
                <a:gd name="T115" fmla="*/ 7 h 19"/>
                <a:gd name="T116" fmla="*/ 1 w 14"/>
                <a:gd name="T117" fmla="*/ 8 h 19"/>
                <a:gd name="T118" fmla="*/ 2 w 14"/>
                <a:gd name="T1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19">
                  <a:moveTo>
                    <a:pt x="2" y="9"/>
                  </a:moveTo>
                  <a:cubicBezTo>
                    <a:pt x="2" y="10"/>
                    <a:pt x="2" y="10"/>
                    <a:pt x="2" y="11"/>
                  </a:cubicBezTo>
                  <a:cubicBezTo>
                    <a:pt x="3" y="11"/>
                    <a:pt x="3" y="11"/>
                    <a:pt x="4" y="11"/>
                  </a:cubicBezTo>
                  <a:cubicBezTo>
                    <a:pt x="4" y="11"/>
                    <a:pt x="5" y="11"/>
                    <a:pt x="5" y="11"/>
                  </a:cubicBezTo>
                  <a:cubicBezTo>
                    <a:pt x="5" y="12"/>
                    <a:pt x="5" y="12"/>
                    <a:pt x="5" y="12"/>
                  </a:cubicBezTo>
                  <a:cubicBezTo>
                    <a:pt x="5" y="12"/>
                    <a:pt x="5" y="13"/>
                    <a:pt x="5" y="13"/>
                  </a:cubicBezTo>
                  <a:cubicBezTo>
                    <a:pt x="5" y="13"/>
                    <a:pt x="5" y="13"/>
                    <a:pt x="5" y="13"/>
                  </a:cubicBezTo>
                  <a:cubicBezTo>
                    <a:pt x="5" y="14"/>
                    <a:pt x="6" y="13"/>
                    <a:pt x="6" y="13"/>
                  </a:cubicBezTo>
                  <a:cubicBezTo>
                    <a:pt x="7" y="13"/>
                    <a:pt x="7" y="13"/>
                    <a:pt x="7" y="13"/>
                  </a:cubicBezTo>
                  <a:cubicBezTo>
                    <a:pt x="7" y="13"/>
                    <a:pt x="8" y="13"/>
                    <a:pt x="8" y="14"/>
                  </a:cubicBezTo>
                  <a:cubicBezTo>
                    <a:pt x="8" y="14"/>
                    <a:pt x="8" y="14"/>
                    <a:pt x="9" y="14"/>
                  </a:cubicBezTo>
                  <a:cubicBezTo>
                    <a:pt x="9" y="14"/>
                    <a:pt x="9" y="15"/>
                    <a:pt x="9" y="15"/>
                  </a:cubicBezTo>
                  <a:cubicBezTo>
                    <a:pt x="9" y="15"/>
                    <a:pt x="10" y="15"/>
                    <a:pt x="10" y="15"/>
                  </a:cubicBezTo>
                  <a:cubicBezTo>
                    <a:pt x="10" y="15"/>
                    <a:pt x="10" y="14"/>
                    <a:pt x="10" y="14"/>
                  </a:cubicBezTo>
                  <a:cubicBezTo>
                    <a:pt x="10" y="14"/>
                    <a:pt x="11" y="14"/>
                    <a:pt x="11" y="14"/>
                  </a:cubicBezTo>
                  <a:cubicBezTo>
                    <a:pt x="11" y="15"/>
                    <a:pt x="11" y="15"/>
                    <a:pt x="11" y="15"/>
                  </a:cubicBezTo>
                  <a:cubicBezTo>
                    <a:pt x="11" y="16"/>
                    <a:pt x="11" y="15"/>
                    <a:pt x="11" y="16"/>
                  </a:cubicBezTo>
                  <a:cubicBezTo>
                    <a:pt x="11" y="16"/>
                    <a:pt x="11" y="16"/>
                    <a:pt x="11" y="16"/>
                  </a:cubicBezTo>
                  <a:cubicBezTo>
                    <a:pt x="11" y="17"/>
                    <a:pt x="12" y="16"/>
                    <a:pt x="12" y="17"/>
                  </a:cubicBezTo>
                  <a:cubicBezTo>
                    <a:pt x="12" y="17"/>
                    <a:pt x="11" y="17"/>
                    <a:pt x="11" y="18"/>
                  </a:cubicBezTo>
                  <a:cubicBezTo>
                    <a:pt x="11" y="18"/>
                    <a:pt x="10" y="18"/>
                    <a:pt x="11" y="19"/>
                  </a:cubicBezTo>
                  <a:cubicBezTo>
                    <a:pt x="11" y="19"/>
                    <a:pt x="11" y="19"/>
                    <a:pt x="11" y="19"/>
                  </a:cubicBezTo>
                  <a:cubicBezTo>
                    <a:pt x="12" y="19"/>
                    <a:pt x="12" y="19"/>
                    <a:pt x="12" y="19"/>
                  </a:cubicBezTo>
                  <a:cubicBezTo>
                    <a:pt x="13" y="19"/>
                    <a:pt x="13" y="19"/>
                    <a:pt x="13" y="19"/>
                  </a:cubicBezTo>
                  <a:cubicBezTo>
                    <a:pt x="13" y="19"/>
                    <a:pt x="13" y="19"/>
                    <a:pt x="13" y="18"/>
                  </a:cubicBezTo>
                  <a:cubicBezTo>
                    <a:pt x="13" y="18"/>
                    <a:pt x="13" y="18"/>
                    <a:pt x="13" y="17"/>
                  </a:cubicBezTo>
                  <a:cubicBezTo>
                    <a:pt x="13" y="17"/>
                    <a:pt x="14" y="17"/>
                    <a:pt x="14" y="16"/>
                  </a:cubicBezTo>
                  <a:cubicBezTo>
                    <a:pt x="14" y="16"/>
                    <a:pt x="13" y="16"/>
                    <a:pt x="13" y="16"/>
                  </a:cubicBezTo>
                  <a:cubicBezTo>
                    <a:pt x="13" y="15"/>
                    <a:pt x="13" y="15"/>
                    <a:pt x="13" y="15"/>
                  </a:cubicBezTo>
                  <a:cubicBezTo>
                    <a:pt x="13" y="14"/>
                    <a:pt x="13" y="14"/>
                    <a:pt x="13" y="14"/>
                  </a:cubicBezTo>
                  <a:cubicBezTo>
                    <a:pt x="12" y="13"/>
                    <a:pt x="12" y="13"/>
                    <a:pt x="12" y="13"/>
                  </a:cubicBezTo>
                  <a:cubicBezTo>
                    <a:pt x="12" y="13"/>
                    <a:pt x="12" y="13"/>
                    <a:pt x="11" y="13"/>
                  </a:cubicBezTo>
                  <a:cubicBezTo>
                    <a:pt x="11" y="13"/>
                    <a:pt x="11" y="13"/>
                    <a:pt x="11" y="13"/>
                  </a:cubicBezTo>
                  <a:cubicBezTo>
                    <a:pt x="10" y="13"/>
                    <a:pt x="10" y="12"/>
                    <a:pt x="10" y="12"/>
                  </a:cubicBezTo>
                  <a:cubicBezTo>
                    <a:pt x="10" y="12"/>
                    <a:pt x="9" y="12"/>
                    <a:pt x="9" y="12"/>
                  </a:cubicBezTo>
                  <a:cubicBezTo>
                    <a:pt x="8" y="12"/>
                    <a:pt x="8" y="12"/>
                    <a:pt x="7" y="12"/>
                  </a:cubicBezTo>
                  <a:cubicBezTo>
                    <a:pt x="7" y="12"/>
                    <a:pt x="7" y="11"/>
                    <a:pt x="7" y="11"/>
                  </a:cubicBezTo>
                  <a:cubicBezTo>
                    <a:pt x="7" y="11"/>
                    <a:pt x="7" y="11"/>
                    <a:pt x="6" y="11"/>
                  </a:cubicBezTo>
                  <a:cubicBezTo>
                    <a:pt x="6" y="10"/>
                    <a:pt x="6" y="10"/>
                    <a:pt x="6" y="9"/>
                  </a:cubicBezTo>
                  <a:cubicBezTo>
                    <a:pt x="6" y="9"/>
                    <a:pt x="6" y="9"/>
                    <a:pt x="6" y="8"/>
                  </a:cubicBezTo>
                  <a:cubicBezTo>
                    <a:pt x="6" y="8"/>
                    <a:pt x="6" y="8"/>
                    <a:pt x="6" y="8"/>
                  </a:cubicBezTo>
                  <a:cubicBezTo>
                    <a:pt x="7" y="8"/>
                    <a:pt x="7" y="7"/>
                    <a:pt x="7" y="7"/>
                  </a:cubicBezTo>
                  <a:cubicBezTo>
                    <a:pt x="7" y="6"/>
                    <a:pt x="7" y="6"/>
                    <a:pt x="8" y="6"/>
                  </a:cubicBezTo>
                  <a:cubicBezTo>
                    <a:pt x="8" y="5"/>
                    <a:pt x="8" y="5"/>
                    <a:pt x="8" y="4"/>
                  </a:cubicBezTo>
                  <a:cubicBezTo>
                    <a:pt x="8" y="4"/>
                    <a:pt x="8" y="4"/>
                    <a:pt x="8" y="3"/>
                  </a:cubicBezTo>
                  <a:cubicBezTo>
                    <a:pt x="7" y="3"/>
                    <a:pt x="7" y="3"/>
                    <a:pt x="7" y="3"/>
                  </a:cubicBezTo>
                  <a:cubicBezTo>
                    <a:pt x="7" y="2"/>
                    <a:pt x="7" y="2"/>
                    <a:pt x="7" y="2"/>
                  </a:cubicBezTo>
                  <a:cubicBezTo>
                    <a:pt x="6" y="1"/>
                    <a:pt x="7" y="0"/>
                    <a:pt x="6" y="0"/>
                  </a:cubicBezTo>
                  <a:cubicBezTo>
                    <a:pt x="6" y="0"/>
                    <a:pt x="5" y="0"/>
                    <a:pt x="5" y="0"/>
                  </a:cubicBezTo>
                  <a:cubicBezTo>
                    <a:pt x="4" y="0"/>
                    <a:pt x="4" y="0"/>
                    <a:pt x="4" y="0"/>
                  </a:cubicBezTo>
                  <a:cubicBezTo>
                    <a:pt x="3" y="0"/>
                    <a:pt x="3" y="0"/>
                    <a:pt x="2" y="0"/>
                  </a:cubicBezTo>
                  <a:cubicBezTo>
                    <a:pt x="2" y="0"/>
                    <a:pt x="2" y="1"/>
                    <a:pt x="2" y="2"/>
                  </a:cubicBezTo>
                  <a:cubicBezTo>
                    <a:pt x="2" y="2"/>
                    <a:pt x="2" y="3"/>
                    <a:pt x="2" y="3"/>
                  </a:cubicBezTo>
                  <a:cubicBezTo>
                    <a:pt x="2" y="4"/>
                    <a:pt x="2" y="4"/>
                    <a:pt x="2" y="5"/>
                  </a:cubicBezTo>
                  <a:cubicBezTo>
                    <a:pt x="2" y="5"/>
                    <a:pt x="2" y="5"/>
                    <a:pt x="2" y="6"/>
                  </a:cubicBezTo>
                  <a:cubicBezTo>
                    <a:pt x="2" y="6"/>
                    <a:pt x="3" y="7"/>
                    <a:pt x="2" y="7"/>
                  </a:cubicBezTo>
                  <a:cubicBezTo>
                    <a:pt x="2" y="7"/>
                    <a:pt x="2" y="6"/>
                    <a:pt x="2" y="6"/>
                  </a:cubicBezTo>
                  <a:cubicBezTo>
                    <a:pt x="1" y="6"/>
                    <a:pt x="1" y="6"/>
                    <a:pt x="1" y="7"/>
                  </a:cubicBezTo>
                  <a:cubicBezTo>
                    <a:pt x="0" y="7"/>
                    <a:pt x="1" y="8"/>
                    <a:pt x="1" y="8"/>
                  </a:cubicBezTo>
                  <a:cubicBezTo>
                    <a:pt x="1" y="9"/>
                    <a:pt x="1" y="9"/>
                    <a:pt x="2" y="9"/>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27" name="Freeform 424"/>
            <p:cNvSpPr>
              <a:spLocks/>
            </p:cNvSpPr>
            <p:nvPr/>
          </p:nvSpPr>
          <p:spPr bwMode="auto">
            <a:xfrm>
              <a:off x="13823842" y="5517520"/>
              <a:ext cx="51016" cy="96974"/>
            </a:xfrm>
            <a:custGeom>
              <a:avLst/>
              <a:gdLst>
                <a:gd name="T0" fmla="*/ 3 w 3"/>
                <a:gd name="T1" fmla="*/ 4 h 6"/>
                <a:gd name="T2" fmla="*/ 3 w 3"/>
                <a:gd name="T3" fmla="*/ 3 h 6"/>
                <a:gd name="T4" fmla="*/ 3 w 3"/>
                <a:gd name="T5" fmla="*/ 3 h 6"/>
                <a:gd name="T6" fmla="*/ 1 w 3"/>
                <a:gd name="T7" fmla="*/ 3 h 6"/>
                <a:gd name="T8" fmla="*/ 1 w 3"/>
                <a:gd name="T9" fmla="*/ 2 h 6"/>
                <a:gd name="T10" fmla="*/ 0 w 3"/>
                <a:gd name="T11" fmla="*/ 0 h 6"/>
                <a:gd name="T12" fmla="*/ 0 w 3"/>
                <a:gd name="T13" fmla="*/ 1 h 6"/>
                <a:gd name="T14" fmla="*/ 1 w 3"/>
                <a:gd name="T15" fmla="*/ 3 h 6"/>
                <a:gd name="T16" fmla="*/ 0 w 3"/>
                <a:gd name="T17" fmla="*/ 4 h 6"/>
                <a:gd name="T18" fmla="*/ 0 w 3"/>
                <a:gd name="T19" fmla="*/ 6 h 6"/>
                <a:gd name="T20" fmla="*/ 1 w 3"/>
                <a:gd name="T21" fmla="*/ 6 h 6"/>
                <a:gd name="T22" fmla="*/ 2 w 3"/>
                <a:gd name="T23" fmla="*/ 5 h 6"/>
                <a:gd name="T24" fmla="*/ 3 w 3"/>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4"/>
                  </a:moveTo>
                  <a:cubicBezTo>
                    <a:pt x="3" y="4"/>
                    <a:pt x="3" y="4"/>
                    <a:pt x="3" y="3"/>
                  </a:cubicBezTo>
                  <a:cubicBezTo>
                    <a:pt x="3" y="3"/>
                    <a:pt x="3" y="3"/>
                    <a:pt x="3" y="3"/>
                  </a:cubicBezTo>
                  <a:cubicBezTo>
                    <a:pt x="2" y="2"/>
                    <a:pt x="2" y="3"/>
                    <a:pt x="1" y="3"/>
                  </a:cubicBezTo>
                  <a:cubicBezTo>
                    <a:pt x="1" y="2"/>
                    <a:pt x="1" y="2"/>
                    <a:pt x="1" y="2"/>
                  </a:cubicBezTo>
                  <a:cubicBezTo>
                    <a:pt x="1" y="1"/>
                    <a:pt x="1" y="0"/>
                    <a:pt x="0" y="0"/>
                  </a:cubicBezTo>
                  <a:cubicBezTo>
                    <a:pt x="0" y="1"/>
                    <a:pt x="0" y="1"/>
                    <a:pt x="0" y="1"/>
                  </a:cubicBezTo>
                  <a:cubicBezTo>
                    <a:pt x="0" y="2"/>
                    <a:pt x="0" y="2"/>
                    <a:pt x="1" y="3"/>
                  </a:cubicBezTo>
                  <a:cubicBezTo>
                    <a:pt x="1" y="3"/>
                    <a:pt x="0" y="4"/>
                    <a:pt x="0" y="4"/>
                  </a:cubicBezTo>
                  <a:cubicBezTo>
                    <a:pt x="0" y="5"/>
                    <a:pt x="0" y="5"/>
                    <a:pt x="0" y="6"/>
                  </a:cubicBezTo>
                  <a:cubicBezTo>
                    <a:pt x="0" y="6"/>
                    <a:pt x="1" y="6"/>
                    <a:pt x="1" y="6"/>
                  </a:cubicBezTo>
                  <a:cubicBezTo>
                    <a:pt x="2" y="6"/>
                    <a:pt x="2" y="5"/>
                    <a:pt x="2" y="5"/>
                  </a:cubicBezTo>
                  <a:cubicBezTo>
                    <a:pt x="3" y="5"/>
                    <a:pt x="3" y="5"/>
                    <a:pt x="3" y="4"/>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28" name="Freeform 425"/>
            <p:cNvSpPr>
              <a:spLocks/>
            </p:cNvSpPr>
            <p:nvPr/>
          </p:nvSpPr>
          <p:spPr bwMode="auto">
            <a:xfrm>
              <a:off x="13857852" y="5517520"/>
              <a:ext cx="116606" cy="177392"/>
            </a:xfrm>
            <a:custGeom>
              <a:avLst/>
              <a:gdLst>
                <a:gd name="T0" fmla="*/ 7 w 7"/>
                <a:gd name="T1" fmla="*/ 4 h 11"/>
                <a:gd name="T2" fmla="*/ 7 w 7"/>
                <a:gd name="T3" fmla="*/ 2 h 11"/>
                <a:gd name="T4" fmla="*/ 7 w 7"/>
                <a:gd name="T5" fmla="*/ 1 h 11"/>
                <a:gd name="T6" fmla="*/ 6 w 7"/>
                <a:gd name="T7" fmla="*/ 0 h 11"/>
                <a:gd name="T8" fmla="*/ 5 w 7"/>
                <a:gd name="T9" fmla="*/ 0 h 11"/>
                <a:gd name="T10" fmla="*/ 5 w 7"/>
                <a:gd name="T11" fmla="*/ 0 h 11"/>
                <a:gd name="T12" fmla="*/ 4 w 7"/>
                <a:gd name="T13" fmla="*/ 2 h 11"/>
                <a:gd name="T14" fmla="*/ 4 w 7"/>
                <a:gd name="T15" fmla="*/ 4 h 11"/>
                <a:gd name="T16" fmla="*/ 4 w 7"/>
                <a:gd name="T17" fmla="*/ 5 h 11"/>
                <a:gd name="T18" fmla="*/ 3 w 7"/>
                <a:gd name="T19" fmla="*/ 5 h 11"/>
                <a:gd name="T20" fmla="*/ 2 w 7"/>
                <a:gd name="T21" fmla="*/ 5 h 11"/>
                <a:gd name="T22" fmla="*/ 1 w 7"/>
                <a:gd name="T23" fmla="*/ 5 h 11"/>
                <a:gd name="T24" fmla="*/ 1 w 7"/>
                <a:gd name="T25" fmla="*/ 6 h 11"/>
                <a:gd name="T26" fmla="*/ 0 w 7"/>
                <a:gd name="T27" fmla="*/ 8 h 11"/>
                <a:gd name="T28" fmla="*/ 0 w 7"/>
                <a:gd name="T29" fmla="*/ 8 h 11"/>
                <a:gd name="T30" fmla="*/ 0 w 7"/>
                <a:gd name="T31" fmla="*/ 9 h 11"/>
                <a:gd name="T32" fmla="*/ 1 w 7"/>
                <a:gd name="T33" fmla="*/ 10 h 11"/>
                <a:gd name="T34" fmla="*/ 1 w 7"/>
                <a:gd name="T35" fmla="*/ 11 h 11"/>
                <a:gd name="T36" fmla="*/ 2 w 7"/>
                <a:gd name="T37" fmla="*/ 10 h 11"/>
                <a:gd name="T38" fmla="*/ 3 w 7"/>
                <a:gd name="T39" fmla="*/ 9 h 11"/>
                <a:gd name="T40" fmla="*/ 3 w 7"/>
                <a:gd name="T41" fmla="*/ 9 h 11"/>
                <a:gd name="T42" fmla="*/ 4 w 7"/>
                <a:gd name="T43" fmla="*/ 7 h 11"/>
                <a:gd name="T44" fmla="*/ 4 w 7"/>
                <a:gd name="T45" fmla="*/ 6 h 11"/>
                <a:gd name="T46" fmla="*/ 5 w 7"/>
                <a:gd name="T47" fmla="*/ 5 h 11"/>
                <a:gd name="T48" fmla="*/ 5 w 7"/>
                <a:gd name="T49" fmla="*/ 6 h 11"/>
                <a:gd name="T50" fmla="*/ 6 w 7"/>
                <a:gd name="T51" fmla="*/ 7 h 11"/>
                <a:gd name="T52" fmla="*/ 7 w 7"/>
                <a:gd name="T53" fmla="*/ 7 h 11"/>
                <a:gd name="T54" fmla="*/ 7 w 7"/>
                <a:gd name="T55" fmla="*/ 6 h 11"/>
                <a:gd name="T56" fmla="*/ 7 w 7"/>
                <a:gd name="T57" fmla="*/ 5 h 11"/>
                <a:gd name="T58" fmla="*/ 7 w 7"/>
                <a:gd name="T5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1">
                  <a:moveTo>
                    <a:pt x="7" y="4"/>
                  </a:moveTo>
                  <a:cubicBezTo>
                    <a:pt x="7" y="4"/>
                    <a:pt x="7" y="3"/>
                    <a:pt x="7" y="2"/>
                  </a:cubicBezTo>
                  <a:cubicBezTo>
                    <a:pt x="7" y="2"/>
                    <a:pt x="7" y="1"/>
                    <a:pt x="7" y="1"/>
                  </a:cubicBezTo>
                  <a:cubicBezTo>
                    <a:pt x="7" y="1"/>
                    <a:pt x="7" y="0"/>
                    <a:pt x="6" y="0"/>
                  </a:cubicBezTo>
                  <a:cubicBezTo>
                    <a:pt x="6" y="0"/>
                    <a:pt x="6" y="0"/>
                    <a:pt x="5" y="0"/>
                  </a:cubicBezTo>
                  <a:cubicBezTo>
                    <a:pt x="5" y="0"/>
                    <a:pt x="5" y="0"/>
                    <a:pt x="5" y="0"/>
                  </a:cubicBezTo>
                  <a:cubicBezTo>
                    <a:pt x="4" y="1"/>
                    <a:pt x="4" y="2"/>
                    <a:pt x="4" y="2"/>
                  </a:cubicBezTo>
                  <a:cubicBezTo>
                    <a:pt x="4" y="3"/>
                    <a:pt x="4" y="3"/>
                    <a:pt x="4" y="4"/>
                  </a:cubicBezTo>
                  <a:cubicBezTo>
                    <a:pt x="4" y="4"/>
                    <a:pt x="4" y="4"/>
                    <a:pt x="4" y="5"/>
                  </a:cubicBezTo>
                  <a:cubicBezTo>
                    <a:pt x="3" y="5"/>
                    <a:pt x="3" y="5"/>
                    <a:pt x="3" y="5"/>
                  </a:cubicBezTo>
                  <a:cubicBezTo>
                    <a:pt x="2" y="5"/>
                    <a:pt x="2" y="5"/>
                    <a:pt x="2" y="5"/>
                  </a:cubicBezTo>
                  <a:cubicBezTo>
                    <a:pt x="1" y="5"/>
                    <a:pt x="1" y="5"/>
                    <a:pt x="1" y="5"/>
                  </a:cubicBezTo>
                  <a:cubicBezTo>
                    <a:pt x="0" y="6"/>
                    <a:pt x="1" y="6"/>
                    <a:pt x="1" y="6"/>
                  </a:cubicBezTo>
                  <a:cubicBezTo>
                    <a:pt x="1" y="7"/>
                    <a:pt x="0" y="7"/>
                    <a:pt x="0" y="8"/>
                  </a:cubicBezTo>
                  <a:cubicBezTo>
                    <a:pt x="0" y="8"/>
                    <a:pt x="0" y="8"/>
                    <a:pt x="0" y="8"/>
                  </a:cubicBezTo>
                  <a:cubicBezTo>
                    <a:pt x="0" y="9"/>
                    <a:pt x="0" y="9"/>
                    <a:pt x="0" y="9"/>
                  </a:cubicBezTo>
                  <a:cubicBezTo>
                    <a:pt x="0" y="9"/>
                    <a:pt x="0" y="10"/>
                    <a:pt x="1" y="10"/>
                  </a:cubicBezTo>
                  <a:cubicBezTo>
                    <a:pt x="1" y="10"/>
                    <a:pt x="1" y="10"/>
                    <a:pt x="1" y="11"/>
                  </a:cubicBezTo>
                  <a:cubicBezTo>
                    <a:pt x="2" y="11"/>
                    <a:pt x="2" y="11"/>
                    <a:pt x="2" y="10"/>
                  </a:cubicBezTo>
                  <a:cubicBezTo>
                    <a:pt x="3" y="10"/>
                    <a:pt x="2" y="10"/>
                    <a:pt x="3" y="9"/>
                  </a:cubicBezTo>
                  <a:cubicBezTo>
                    <a:pt x="3" y="9"/>
                    <a:pt x="3" y="9"/>
                    <a:pt x="3" y="9"/>
                  </a:cubicBezTo>
                  <a:cubicBezTo>
                    <a:pt x="3" y="8"/>
                    <a:pt x="3" y="8"/>
                    <a:pt x="4" y="7"/>
                  </a:cubicBezTo>
                  <a:cubicBezTo>
                    <a:pt x="4" y="7"/>
                    <a:pt x="4" y="6"/>
                    <a:pt x="4" y="6"/>
                  </a:cubicBezTo>
                  <a:cubicBezTo>
                    <a:pt x="4" y="5"/>
                    <a:pt x="4" y="5"/>
                    <a:pt x="5" y="5"/>
                  </a:cubicBezTo>
                  <a:cubicBezTo>
                    <a:pt x="5" y="5"/>
                    <a:pt x="5" y="5"/>
                    <a:pt x="5" y="6"/>
                  </a:cubicBezTo>
                  <a:cubicBezTo>
                    <a:pt x="6" y="6"/>
                    <a:pt x="5" y="7"/>
                    <a:pt x="6" y="7"/>
                  </a:cubicBezTo>
                  <a:cubicBezTo>
                    <a:pt x="6" y="7"/>
                    <a:pt x="7" y="7"/>
                    <a:pt x="7" y="7"/>
                  </a:cubicBezTo>
                  <a:cubicBezTo>
                    <a:pt x="7" y="6"/>
                    <a:pt x="7" y="6"/>
                    <a:pt x="7" y="6"/>
                  </a:cubicBezTo>
                  <a:cubicBezTo>
                    <a:pt x="7" y="5"/>
                    <a:pt x="7" y="5"/>
                    <a:pt x="7" y="5"/>
                  </a:cubicBezTo>
                  <a:cubicBezTo>
                    <a:pt x="7" y="5"/>
                    <a:pt x="7" y="5"/>
                    <a:pt x="7" y="4"/>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29" name="Freeform 426"/>
            <p:cNvSpPr>
              <a:spLocks/>
            </p:cNvSpPr>
            <p:nvPr/>
          </p:nvSpPr>
          <p:spPr bwMode="auto">
            <a:xfrm>
              <a:off x="13923444" y="5631050"/>
              <a:ext cx="34010" cy="33113"/>
            </a:xfrm>
            <a:custGeom>
              <a:avLst/>
              <a:gdLst>
                <a:gd name="T0" fmla="*/ 0 w 2"/>
                <a:gd name="T1" fmla="*/ 0 h 2"/>
                <a:gd name="T2" fmla="*/ 0 w 2"/>
                <a:gd name="T3" fmla="*/ 1 h 2"/>
                <a:gd name="T4" fmla="*/ 0 w 2"/>
                <a:gd name="T5" fmla="*/ 2 h 2"/>
                <a:gd name="T6" fmla="*/ 0 w 2"/>
                <a:gd name="T7" fmla="*/ 2 h 2"/>
                <a:gd name="T8" fmla="*/ 1 w 2"/>
                <a:gd name="T9" fmla="*/ 2 h 2"/>
                <a:gd name="T10" fmla="*/ 2 w 2"/>
                <a:gd name="T11" fmla="*/ 1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1"/>
                    <a:pt x="0" y="1"/>
                    <a:pt x="0" y="1"/>
                  </a:cubicBezTo>
                  <a:cubicBezTo>
                    <a:pt x="0" y="1"/>
                    <a:pt x="0" y="2"/>
                    <a:pt x="0" y="2"/>
                  </a:cubicBezTo>
                  <a:cubicBezTo>
                    <a:pt x="0" y="2"/>
                    <a:pt x="0" y="2"/>
                    <a:pt x="0" y="2"/>
                  </a:cubicBezTo>
                  <a:cubicBezTo>
                    <a:pt x="1" y="2"/>
                    <a:pt x="1" y="2"/>
                    <a:pt x="1" y="2"/>
                  </a:cubicBezTo>
                  <a:cubicBezTo>
                    <a:pt x="1" y="2"/>
                    <a:pt x="2" y="2"/>
                    <a:pt x="2" y="1"/>
                  </a:cubicBezTo>
                  <a:cubicBezTo>
                    <a:pt x="2" y="1"/>
                    <a:pt x="2" y="1"/>
                    <a:pt x="2" y="0"/>
                  </a:cubicBezTo>
                  <a:cubicBezTo>
                    <a:pt x="1" y="0"/>
                    <a:pt x="1"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30" name="Freeform 427"/>
            <p:cNvSpPr>
              <a:spLocks/>
            </p:cNvSpPr>
            <p:nvPr/>
          </p:nvSpPr>
          <p:spPr bwMode="auto">
            <a:xfrm>
              <a:off x="13840848" y="5791884"/>
              <a:ext cx="34010" cy="16557"/>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1" y="1"/>
                    <a:pt x="1" y="1"/>
                  </a:cubicBezTo>
                  <a:cubicBezTo>
                    <a:pt x="1" y="1"/>
                    <a:pt x="2" y="1"/>
                    <a:pt x="2" y="0"/>
                  </a:cubicBezTo>
                  <a:cubicBezTo>
                    <a:pt x="1" y="0"/>
                    <a:pt x="1"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31" name="Freeform 428"/>
            <p:cNvSpPr>
              <a:spLocks/>
            </p:cNvSpPr>
            <p:nvPr/>
          </p:nvSpPr>
          <p:spPr bwMode="auto">
            <a:xfrm>
              <a:off x="13809266" y="5808440"/>
              <a:ext cx="14576" cy="30749"/>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2"/>
                    <a:pt x="1" y="2"/>
                    <a:pt x="1" y="1"/>
                  </a:cubicBezTo>
                  <a:cubicBezTo>
                    <a:pt x="1" y="1"/>
                    <a:pt x="1" y="1"/>
                    <a:pt x="1" y="1"/>
                  </a:cubicBezTo>
                  <a:cubicBezTo>
                    <a:pt x="1" y="0"/>
                    <a:pt x="1"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32" name="Freeform 429"/>
            <p:cNvSpPr>
              <a:spLocks/>
            </p:cNvSpPr>
            <p:nvPr/>
          </p:nvSpPr>
          <p:spPr bwMode="auto">
            <a:xfrm>
              <a:off x="14040051" y="5888857"/>
              <a:ext cx="17006" cy="30749"/>
            </a:xfrm>
            <a:custGeom>
              <a:avLst/>
              <a:gdLst>
                <a:gd name="T0" fmla="*/ 1 w 1"/>
                <a:gd name="T1" fmla="*/ 1 h 2"/>
                <a:gd name="T2" fmla="*/ 1 w 1"/>
                <a:gd name="T3" fmla="*/ 2 h 2"/>
                <a:gd name="T4" fmla="*/ 1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1" y="2"/>
                    <a:pt x="1" y="2"/>
                  </a:cubicBezTo>
                  <a:cubicBezTo>
                    <a:pt x="1" y="1"/>
                    <a:pt x="1" y="1"/>
                    <a:pt x="1" y="1"/>
                  </a:cubicBezTo>
                  <a:cubicBezTo>
                    <a:pt x="1" y="1"/>
                    <a:pt x="1" y="0"/>
                    <a:pt x="1" y="0"/>
                  </a:cubicBezTo>
                  <a:cubicBezTo>
                    <a:pt x="1" y="0"/>
                    <a:pt x="1" y="0"/>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33" name="Freeform 430"/>
            <p:cNvSpPr>
              <a:spLocks/>
            </p:cNvSpPr>
            <p:nvPr/>
          </p:nvSpPr>
          <p:spPr bwMode="auto">
            <a:xfrm>
              <a:off x="13840848" y="5647606"/>
              <a:ext cx="199203" cy="191583"/>
            </a:xfrm>
            <a:custGeom>
              <a:avLst/>
              <a:gdLst>
                <a:gd name="T0" fmla="*/ 12 w 12"/>
                <a:gd name="T1" fmla="*/ 10 h 12"/>
                <a:gd name="T2" fmla="*/ 12 w 12"/>
                <a:gd name="T3" fmla="*/ 8 h 12"/>
                <a:gd name="T4" fmla="*/ 12 w 12"/>
                <a:gd name="T5" fmla="*/ 7 h 12"/>
                <a:gd name="T6" fmla="*/ 12 w 12"/>
                <a:gd name="T7" fmla="*/ 6 h 12"/>
                <a:gd name="T8" fmla="*/ 12 w 12"/>
                <a:gd name="T9" fmla="*/ 5 h 12"/>
                <a:gd name="T10" fmla="*/ 11 w 12"/>
                <a:gd name="T11" fmla="*/ 4 h 12"/>
                <a:gd name="T12" fmla="*/ 11 w 12"/>
                <a:gd name="T13" fmla="*/ 3 h 12"/>
                <a:gd name="T14" fmla="*/ 11 w 12"/>
                <a:gd name="T15" fmla="*/ 2 h 12"/>
                <a:gd name="T16" fmla="*/ 10 w 12"/>
                <a:gd name="T17" fmla="*/ 1 h 12"/>
                <a:gd name="T18" fmla="*/ 9 w 12"/>
                <a:gd name="T19" fmla="*/ 0 h 12"/>
                <a:gd name="T20" fmla="*/ 8 w 12"/>
                <a:gd name="T21" fmla="*/ 0 h 12"/>
                <a:gd name="T22" fmla="*/ 8 w 12"/>
                <a:gd name="T23" fmla="*/ 2 h 12"/>
                <a:gd name="T24" fmla="*/ 8 w 12"/>
                <a:gd name="T25" fmla="*/ 3 h 12"/>
                <a:gd name="T26" fmla="*/ 7 w 12"/>
                <a:gd name="T27" fmla="*/ 3 h 12"/>
                <a:gd name="T28" fmla="*/ 6 w 12"/>
                <a:gd name="T29" fmla="*/ 4 h 12"/>
                <a:gd name="T30" fmla="*/ 5 w 12"/>
                <a:gd name="T31" fmla="*/ 4 h 12"/>
                <a:gd name="T32" fmla="*/ 5 w 12"/>
                <a:gd name="T33" fmla="*/ 3 h 12"/>
                <a:gd name="T34" fmla="*/ 4 w 12"/>
                <a:gd name="T35" fmla="*/ 3 h 12"/>
                <a:gd name="T36" fmla="*/ 3 w 12"/>
                <a:gd name="T37" fmla="*/ 4 h 12"/>
                <a:gd name="T38" fmla="*/ 2 w 12"/>
                <a:gd name="T39" fmla="*/ 5 h 12"/>
                <a:gd name="T40" fmla="*/ 1 w 12"/>
                <a:gd name="T41" fmla="*/ 5 h 12"/>
                <a:gd name="T42" fmla="*/ 0 w 12"/>
                <a:gd name="T43" fmla="*/ 6 h 12"/>
                <a:gd name="T44" fmla="*/ 0 w 12"/>
                <a:gd name="T45" fmla="*/ 7 h 12"/>
                <a:gd name="T46" fmla="*/ 0 w 12"/>
                <a:gd name="T47" fmla="*/ 7 h 12"/>
                <a:gd name="T48" fmla="*/ 0 w 12"/>
                <a:gd name="T49" fmla="*/ 8 h 12"/>
                <a:gd name="T50" fmla="*/ 1 w 12"/>
                <a:gd name="T51" fmla="*/ 9 h 12"/>
                <a:gd name="T52" fmla="*/ 2 w 12"/>
                <a:gd name="T53" fmla="*/ 8 h 12"/>
                <a:gd name="T54" fmla="*/ 2 w 12"/>
                <a:gd name="T55" fmla="*/ 6 h 12"/>
                <a:gd name="T56" fmla="*/ 3 w 12"/>
                <a:gd name="T57" fmla="*/ 6 h 12"/>
                <a:gd name="T58" fmla="*/ 4 w 12"/>
                <a:gd name="T59" fmla="*/ 7 h 12"/>
                <a:gd name="T60" fmla="*/ 4 w 12"/>
                <a:gd name="T61" fmla="*/ 6 h 12"/>
                <a:gd name="T62" fmla="*/ 5 w 12"/>
                <a:gd name="T63" fmla="*/ 6 h 12"/>
                <a:gd name="T64" fmla="*/ 7 w 12"/>
                <a:gd name="T65" fmla="*/ 6 h 12"/>
                <a:gd name="T66" fmla="*/ 8 w 12"/>
                <a:gd name="T67" fmla="*/ 6 h 12"/>
                <a:gd name="T68" fmla="*/ 7 w 12"/>
                <a:gd name="T69" fmla="*/ 7 h 12"/>
                <a:gd name="T70" fmla="*/ 6 w 12"/>
                <a:gd name="T71" fmla="*/ 7 h 12"/>
                <a:gd name="T72" fmla="*/ 6 w 12"/>
                <a:gd name="T73" fmla="*/ 9 h 12"/>
                <a:gd name="T74" fmla="*/ 7 w 12"/>
                <a:gd name="T75" fmla="*/ 10 h 12"/>
                <a:gd name="T76" fmla="*/ 8 w 12"/>
                <a:gd name="T77" fmla="*/ 11 h 12"/>
                <a:gd name="T78" fmla="*/ 9 w 12"/>
                <a:gd name="T79" fmla="*/ 12 h 12"/>
                <a:gd name="T80" fmla="*/ 10 w 12"/>
                <a:gd name="T81" fmla="*/ 12 h 12"/>
                <a:gd name="T82" fmla="*/ 10 w 12"/>
                <a:gd name="T83" fmla="*/ 10 h 12"/>
                <a:gd name="T84" fmla="*/ 10 w 12"/>
                <a:gd name="T85" fmla="*/ 10 h 12"/>
                <a:gd name="T86" fmla="*/ 9 w 12"/>
                <a:gd name="T87" fmla="*/ 8 h 12"/>
                <a:gd name="T88" fmla="*/ 10 w 12"/>
                <a:gd name="T89" fmla="*/ 8 h 12"/>
                <a:gd name="T90" fmla="*/ 11 w 12"/>
                <a:gd name="T91" fmla="*/ 8 h 12"/>
                <a:gd name="T92" fmla="*/ 11 w 12"/>
                <a:gd name="T93" fmla="*/ 9 h 12"/>
                <a:gd name="T94" fmla="*/ 12 w 12"/>
                <a:gd name="T9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2">
                  <a:moveTo>
                    <a:pt x="12" y="10"/>
                  </a:moveTo>
                  <a:cubicBezTo>
                    <a:pt x="12" y="10"/>
                    <a:pt x="12" y="9"/>
                    <a:pt x="12" y="8"/>
                  </a:cubicBezTo>
                  <a:cubicBezTo>
                    <a:pt x="12" y="8"/>
                    <a:pt x="12" y="8"/>
                    <a:pt x="12" y="7"/>
                  </a:cubicBezTo>
                  <a:cubicBezTo>
                    <a:pt x="12" y="7"/>
                    <a:pt x="12" y="6"/>
                    <a:pt x="12" y="6"/>
                  </a:cubicBezTo>
                  <a:cubicBezTo>
                    <a:pt x="12" y="5"/>
                    <a:pt x="12" y="5"/>
                    <a:pt x="12" y="5"/>
                  </a:cubicBezTo>
                  <a:cubicBezTo>
                    <a:pt x="11" y="5"/>
                    <a:pt x="11" y="5"/>
                    <a:pt x="11" y="4"/>
                  </a:cubicBezTo>
                  <a:cubicBezTo>
                    <a:pt x="11" y="4"/>
                    <a:pt x="11" y="4"/>
                    <a:pt x="11" y="3"/>
                  </a:cubicBezTo>
                  <a:cubicBezTo>
                    <a:pt x="11" y="3"/>
                    <a:pt x="11" y="2"/>
                    <a:pt x="11" y="2"/>
                  </a:cubicBezTo>
                  <a:cubicBezTo>
                    <a:pt x="10" y="2"/>
                    <a:pt x="10" y="1"/>
                    <a:pt x="10" y="1"/>
                  </a:cubicBezTo>
                  <a:cubicBezTo>
                    <a:pt x="10" y="1"/>
                    <a:pt x="10" y="0"/>
                    <a:pt x="9" y="0"/>
                  </a:cubicBezTo>
                  <a:cubicBezTo>
                    <a:pt x="9" y="0"/>
                    <a:pt x="9" y="0"/>
                    <a:pt x="8" y="0"/>
                  </a:cubicBezTo>
                  <a:cubicBezTo>
                    <a:pt x="8" y="1"/>
                    <a:pt x="8" y="1"/>
                    <a:pt x="8" y="2"/>
                  </a:cubicBezTo>
                  <a:cubicBezTo>
                    <a:pt x="8" y="2"/>
                    <a:pt x="8" y="2"/>
                    <a:pt x="8" y="3"/>
                  </a:cubicBezTo>
                  <a:cubicBezTo>
                    <a:pt x="7" y="3"/>
                    <a:pt x="7" y="3"/>
                    <a:pt x="7" y="3"/>
                  </a:cubicBezTo>
                  <a:cubicBezTo>
                    <a:pt x="6" y="4"/>
                    <a:pt x="6" y="4"/>
                    <a:pt x="6" y="4"/>
                  </a:cubicBezTo>
                  <a:cubicBezTo>
                    <a:pt x="6" y="4"/>
                    <a:pt x="6" y="4"/>
                    <a:pt x="5" y="4"/>
                  </a:cubicBezTo>
                  <a:cubicBezTo>
                    <a:pt x="5" y="4"/>
                    <a:pt x="5" y="3"/>
                    <a:pt x="5" y="3"/>
                  </a:cubicBezTo>
                  <a:cubicBezTo>
                    <a:pt x="5" y="3"/>
                    <a:pt x="4" y="3"/>
                    <a:pt x="4" y="3"/>
                  </a:cubicBezTo>
                  <a:cubicBezTo>
                    <a:pt x="3" y="3"/>
                    <a:pt x="3" y="3"/>
                    <a:pt x="3" y="4"/>
                  </a:cubicBezTo>
                  <a:cubicBezTo>
                    <a:pt x="2" y="4"/>
                    <a:pt x="3" y="5"/>
                    <a:pt x="2" y="5"/>
                  </a:cubicBezTo>
                  <a:cubicBezTo>
                    <a:pt x="2" y="5"/>
                    <a:pt x="2" y="5"/>
                    <a:pt x="1" y="5"/>
                  </a:cubicBezTo>
                  <a:cubicBezTo>
                    <a:pt x="1" y="5"/>
                    <a:pt x="1" y="6"/>
                    <a:pt x="0" y="6"/>
                  </a:cubicBezTo>
                  <a:cubicBezTo>
                    <a:pt x="0" y="6"/>
                    <a:pt x="0" y="7"/>
                    <a:pt x="0" y="7"/>
                  </a:cubicBezTo>
                  <a:cubicBezTo>
                    <a:pt x="0" y="7"/>
                    <a:pt x="0" y="7"/>
                    <a:pt x="0" y="7"/>
                  </a:cubicBezTo>
                  <a:cubicBezTo>
                    <a:pt x="0" y="7"/>
                    <a:pt x="0" y="8"/>
                    <a:pt x="0" y="8"/>
                  </a:cubicBezTo>
                  <a:cubicBezTo>
                    <a:pt x="0" y="8"/>
                    <a:pt x="1" y="9"/>
                    <a:pt x="1" y="9"/>
                  </a:cubicBezTo>
                  <a:cubicBezTo>
                    <a:pt x="1" y="8"/>
                    <a:pt x="1" y="8"/>
                    <a:pt x="2" y="8"/>
                  </a:cubicBezTo>
                  <a:cubicBezTo>
                    <a:pt x="2" y="7"/>
                    <a:pt x="2" y="7"/>
                    <a:pt x="2" y="6"/>
                  </a:cubicBezTo>
                  <a:cubicBezTo>
                    <a:pt x="2" y="6"/>
                    <a:pt x="3" y="6"/>
                    <a:pt x="3" y="6"/>
                  </a:cubicBezTo>
                  <a:cubicBezTo>
                    <a:pt x="3" y="7"/>
                    <a:pt x="3" y="7"/>
                    <a:pt x="4" y="7"/>
                  </a:cubicBezTo>
                  <a:cubicBezTo>
                    <a:pt x="4" y="7"/>
                    <a:pt x="4" y="6"/>
                    <a:pt x="4" y="6"/>
                  </a:cubicBezTo>
                  <a:cubicBezTo>
                    <a:pt x="5" y="6"/>
                    <a:pt x="5" y="6"/>
                    <a:pt x="5" y="6"/>
                  </a:cubicBezTo>
                  <a:cubicBezTo>
                    <a:pt x="6" y="6"/>
                    <a:pt x="6" y="6"/>
                    <a:pt x="7" y="6"/>
                  </a:cubicBezTo>
                  <a:cubicBezTo>
                    <a:pt x="7" y="6"/>
                    <a:pt x="8" y="6"/>
                    <a:pt x="8" y="6"/>
                  </a:cubicBezTo>
                  <a:cubicBezTo>
                    <a:pt x="8" y="7"/>
                    <a:pt x="7" y="7"/>
                    <a:pt x="7" y="7"/>
                  </a:cubicBezTo>
                  <a:cubicBezTo>
                    <a:pt x="6" y="7"/>
                    <a:pt x="6" y="7"/>
                    <a:pt x="6" y="7"/>
                  </a:cubicBezTo>
                  <a:cubicBezTo>
                    <a:pt x="6" y="8"/>
                    <a:pt x="6" y="8"/>
                    <a:pt x="6" y="9"/>
                  </a:cubicBezTo>
                  <a:cubicBezTo>
                    <a:pt x="6" y="9"/>
                    <a:pt x="6" y="10"/>
                    <a:pt x="7" y="10"/>
                  </a:cubicBezTo>
                  <a:cubicBezTo>
                    <a:pt x="7" y="11"/>
                    <a:pt x="7" y="11"/>
                    <a:pt x="8" y="11"/>
                  </a:cubicBezTo>
                  <a:cubicBezTo>
                    <a:pt x="8" y="11"/>
                    <a:pt x="9" y="11"/>
                    <a:pt x="9" y="12"/>
                  </a:cubicBezTo>
                  <a:cubicBezTo>
                    <a:pt x="9" y="12"/>
                    <a:pt x="10" y="12"/>
                    <a:pt x="10" y="12"/>
                  </a:cubicBezTo>
                  <a:cubicBezTo>
                    <a:pt x="10" y="12"/>
                    <a:pt x="10" y="11"/>
                    <a:pt x="10" y="10"/>
                  </a:cubicBezTo>
                  <a:cubicBezTo>
                    <a:pt x="10" y="10"/>
                    <a:pt x="10" y="10"/>
                    <a:pt x="10" y="10"/>
                  </a:cubicBezTo>
                  <a:cubicBezTo>
                    <a:pt x="9" y="9"/>
                    <a:pt x="9" y="9"/>
                    <a:pt x="9" y="8"/>
                  </a:cubicBezTo>
                  <a:cubicBezTo>
                    <a:pt x="10" y="8"/>
                    <a:pt x="10" y="8"/>
                    <a:pt x="10" y="8"/>
                  </a:cubicBezTo>
                  <a:cubicBezTo>
                    <a:pt x="10" y="8"/>
                    <a:pt x="11" y="8"/>
                    <a:pt x="11" y="8"/>
                  </a:cubicBezTo>
                  <a:cubicBezTo>
                    <a:pt x="11" y="9"/>
                    <a:pt x="10" y="9"/>
                    <a:pt x="11" y="9"/>
                  </a:cubicBezTo>
                  <a:cubicBezTo>
                    <a:pt x="11" y="10"/>
                    <a:pt x="11" y="10"/>
                    <a:pt x="12" y="1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34" name="Freeform 431"/>
            <p:cNvSpPr>
              <a:spLocks/>
            </p:cNvSpPr>
            <p:nvPr/>
          </p:nvSpPr>
          <p:spPr bwMode="auto">
            <a:xfrm>
              <a:off x="12584899" y="5470215"/>
              <a:ext cx="34010" cy="111166"/>
            </a:xfrm>
            <a:custGeom>
              <a:avLst/>
              <a:gdLst>
                <a:gd name="T0" fmla="*/ 2 w 2"/>
                <a:gd name="T1" fmla="*/ 1 h 7"/>
                <a:gd name="T2" fmla="*/ 2 w 2"/>
                <a:gd name="T3" fmla="*/ 0 h 7"/>
                <a:gd name="T4" fmla="*/ 1 w 2"/>
                <a:gd name="T5" fmla="*/ 1 h 7"/>
                <a:gd name="T6" fmla="*/ 0 w 2"/>
                <a:gd name="T7" fmla="*/ 2 h 7"/>
                <a:gd name="T8" fmla="*/ 0 w 2"/>
                <a:gd name="T9" fmla="*/ 3 h 7"/>
                <a:gd name="T10" fmla="*/ 0 w 2"/>
                <a:gd name="T11" fmla="*/ 4 h 7"/>
                <a:gd name="T12" fmla="*/ 0 w 2"/>
                <a:gd name="T13" fmla="*/ 5 h 7"/>
                <a:gd name="T14" fmla="*/ 1 w 2"/>
                <a:gd name="T15" fmla="*/ 6 h 7"/>
                <a:gd name="T16" fmla="*/ 2 w 2"/>
                <a:gd name="T17" fmla="*/ 6 h 7"/>
                <a:gd name="T18" fmla="*/ 2 w 2"/>
                <a:gd name="T19" fmla="*/ 5 h 7"/>
                <a:gd name="T20" fmla="*/ 2 w 2"/>
                <a:gd name="T21" fmla="*/ 4 h 7"/>
                <a:gd name="T22" fmla="*/ 2 w 2"/>
                <a:gd name="T23" fmla="*/ 2 h 7"/>
                <a:gd name="T24" fmla="*/ 2 w 2"/>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7">
                  <a:moveTo>
                    <a:pt x="2" y="1"/>
                  </a:moveTo>
                  <a:cubicBezTo>
                    <a:pt x="2" y="1"/>
                    <a:pt x="2" y="0"/>
                    <a:pt x="2" y="0"/>
                  </a:cubicBezTo>
                  <a:cubicBezTo>
                    <a:pt x="1" y="0"/>
                    <a:pt x="1" y="0"/>
                    <a:pt x="1" y="1"/>
                  </a:cubicBezTo>
                  <a:cubicBezTo>
                    <a:pt x="0" y="1"/>
                    <a:pt x="1" y="1"/>
                    <a:pt x="0" y="2"/>
                  </a:cubicBezTo>
                  <a:cubicBezTo>
                    <a:pt x="0" y="2"/>
                    <a:pt x="0" y="2"/>
                    <a:pt x="0" y="3"/>
                  </a:cubicBezTo>
                  <a:cubicBezTo>
                    <a:pt x="0" y="3"/>
                    <a:pt x="0" y="3"/>
                    <a:pt x="0" y="4"/>
                  </a:cubicBezTo>
                  <a:cubicBezTo>
                    <a:pt x="0" y="4"/>
                    <a:pt x="0" y="5"/>
                    <a:pt x="0" y="5"/>
                  </a:cubicBezTo>
                  <a:cubicBezTo>
                    <a:pt x="0" y="6"/>
                    <a:pt x="1" y="6"/>
                    <a:pt x="1" y="6"/>
                  </a:cubicBezTo>
                  <a:cubicBezTo>
                    <a:pt x="1" y="7"/>
                    <a:pt x="1" y="7"/>
                    <a:pt x="2" y="6"/>
                  </a:cubicBezTo>
                  <a:cubicBezTo>
                    <a:pt x="2" y="6"/>
                    <a:pt x="2" y="6"/>
                    <a:pt x="2" y="5"/>
                  </a:cubicBezTo>
                  <a:cubicBezTo>
                    <a:pt x="2" y="5"/>
                    <a:pt x="2" y="4"/>
                    <a:pt x="2" y="4"/>
                  </a:cubicBezTo>
                  <a:cubicBezTo>
                    <a:pt x="2" y="3"/>
                    <a:pt x="2" y="3"/>
                    <a:pt x="2" y="2"/>
                  </a:cubicBezTo>
                  <a:cubicBezTo>
                    <a:pt x="2" y="2"/>
                    <a:pt x="2" y="1"/>
                    <a:pt x="2"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35" name="Oval 434"/>
            <p:cNvSpPr>
              <a:spLocks noChangeArrowheads="1"/>
            </p:cNvSpPr>
            <p:nvPr/>
          </p:nvSpPr>
          <p:spPr bwMode="auto">
            <a:xfrm>
              <a:off x="12584899" y="5597937"/>
              <a:ext cx="17006" cy="2366"/>
            </a:xfrm>
            <a:prstGeom prst="ellipse">
              <a:avLst/>
            </a:pr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36" name="Freeform 433"/>
            <p:cNvSpPr>
              <a:spLocks/>
            </p:cNvSpPr>
            <p:nvPr/>
          </p:nvSpPr>
          <p:spPr bwMode="auto">
            <a:xfrm>
              <a:off x="12652919" y="5758771"/>
              <a:ext cx="14576" cy="33113"/>
            </a:xfrm>
            <a:custGeom>
              <a:avLst/>
              <a:gdLst>
                <a:gd name="T0" fmla="*/ 1 w 1"/>
                <a:gd name="T1" fmla="*/ 1 h 2"/>
                <a:gd name="T2" fmla="*/ 1 w 1"/>
                <a:gd name="T3" fmla="*/ 0 h 2"/>
                <a:gd name="T4" fmla="*/ 0 w 1"/>
                <a:gd name="T5" fmla="*/ 1 h 2"/>
                <a:gd name="T6" fmla="*/ 1 w 1"/>
                <a:gd name="T7" fmla="*/ 1 h 2"/>
                <a:gd name="T8" fmla="*/ 1 w 1"/>
                <a:gd name="T9" fmla="*/ 2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0" y="0"/>
                    <a:pt x="0" y="1"/>
                    <a:pt x="0" y="1"/>
                  </a:cubicBezTo>
                  <a:cubicBezTo>
                    <a:pt x="0" y="1"/>
                    <a:pt x="0" y="1"/>
                    <a:pt x="1" y="1"/>
                  </a:cubicBezTo>
                  <a:cubicBezTo>
                    <a:pt x="1" y="2"/>
                    <a:pt x="1" y="2"/>
                    <a:pt x="1" y="2"/>
                  </a:cubicBezTo>
                  <a:cubicBezTo>
                    <a:pt x="1" y="2"/>
                    <a:pt x="1" y="1"/>
                    <a:pt x="1" y="1"/>
                  </a:cubicBezTo>
                  <a:cubicBezTo>
                    <a:pt x="1" y="1"/>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37" name="Freeform 434"/>
            <p:cNvSpPr>
              <a:spLocks/>
            </p:cNvSpPr>
            <p:nvPr/>
          </p:nvSpPr>
          <p:spPr bwMode="auto">
            <a:xfrm>
              <a:off x="3052324" y="2892134"/>
              <a:ext cx="1421142" cy="676451"/>
            </a:xfrm>
            <a:custGeom>
              <a:avLst/>
              <a:gdLst>
                <a:gd name="T0" fmla="*/ 62 w 86"/>
                <a:gd name="T1" fmla="*/ 30 h 42"/>
                <a:gd name="T2" fmla="*/ 64 w 86"/>
                <a:gd name="T3" fmla="*/ 33 h 42"/>
                <a:gd name="T4" fmla="*/ 63 w 86"/>
                <a:gd name="T5" fmla="*/ 38 h 42"/>
                <a:gd name="T6" fmla="*/ 68 w 86"/>
                <a:gd name="T7" fmla="*/ 34 h 42"/>
                <a:gd name="T8" fmla="*/ 68 w 86"/>
                <a:gd name="T9" fmla="*/ 36 h 42"/>
                <a:gd name="T10" fmla="*/ 68 w 86"/>
                <a:gd name="T11" fmla="*/ 42 h 42"/>
                <a:gd name="T12" fmla="*/ 72 w 86"/>
                <a:gd name="T13" fmla="*/ 38 h 42"/>
                <a:gd name="T14" fmla="*/ 71 w 86"/>
                <a:gd name="T15" fmla="*/ 33 h 42"/>
                <a:gd name="T16" fmla="*/ 69 w 86"/>
                <a:gd name="T17" fmla="*/ 29 h 42"/>
                <a:gd name="T18" fmla="*/ 65 w 86"/>
                <a:gd name="T19" fmla="*/ 29 h 42"/>
                <a:gd name="T20" fmla="*/ 65 w 86"/>
                <a:gd name="T21" fmla="*/ 23 h 42"/>
                <a:gd name="T22" fmla="*/ 82 w 86"/>
                <a:gd name="T23" fmla="*/ 7 h 42"/>
                <a:gd name="T24" fmla="*/ 84 w 86"/>
                <a:gd name="T25" fmla="*/ 3 h 42"/>
                <a:gd name="T26" fmla="*/ 77 w 86"/>
                <a:gd name="T27" fmla="*/ 2 h 42"/>
                <a:gd name="T28" fmla="*/ 70 w 86"/>
                <a:gd name="T29" fmla="*/ 1 h 42"/>
                <a:gd name="T30" fmla="*/ 63 w 86"/>
                <a:gd name="T31" fmla="*/ 0 h 42"/>
                <a:gd name="T32" fmla="*/ 54 w 86"/>
                <a:gd name="T33" fmla="*/ 2 h 42"/>
                <a:gd name="T34" fmla="*/ 46 w 86"/>
                <a:gd name="T35" fmla="*/ 3 h 42"/>
                <a:gd name="T36" fmla="*/ 40 w 86"/>
                <a:gd name="T37" fmla="*/ 6 h 42"/>
                <a:gd name="T38" fmla="*/ 37 w 86"/>
                <a:gd name="T39" fmla="*/ 8 h 42"/>
                <a:gd name="T40" fmla="*/ 38 w 86"/>
                <a:gd name="T41" fmla="*/ 10 h 42"/>
                <a:gd name="T42" fmla="*/ 35 w 86"/>
                <a:gd name="T43" fmla="*/ 12 h 42"/>
                <a:gd name="T44" fmla="*/ 33 w 86"/>
                <a:gd name="T45" fmla="*/ 11 h 42"/>
                <a:gd name="T46" fmla="*/ 27 w 86"/>
                <a:gd name="T47" fmla="*/ 13 h 42"/>
                <a:gd name="T48" fmla="*/ 25 w 86"/>
                <a:gd name="T49" fmla="*/ 15 h 42"/>
                <a:gd name="T50" fmla="*/ 27 w 86"/>
                <a:gd name="T51" fmla="*/ 16 h 42"/>
                <a:gd name="T52" fmla="*/ 31 w 86"/>
                <a:gd name="T53" fmla="*/ 18 h 42"/>
                <a:gd name="T54" fmla="*/ 25 w 86"/>
                <a:gd name="T55" fmla="*/ 20 h 42"/>
                <a:gd name="T56" fmla="*/ 21 w 86"/>
                <a:gd name="T57" fmla="*/ 21 h 42"/>
                <a:gd name="T58" fmla="*/ 14 w 86"/>
                <a:gd name="T59" fmla="*/ 24 h 42"/>
                <a:gd name="T60" fmla="*/ 13 w 86"/>
                <a:gd name="T61" fmla="*/ 27 h 42"/>
                <a:gd name="T62" fmla="*/ 17 w 86"/>
                <a:gd name="T63" fmla="*/ 28 h 42"/>
                <a:gd name="T64" fmla="*/ 13 w 86"/>
                <a:gd name="T65" fmla="*/ 32 h 42"/>
                <a:gd name="T66" fmla="*/ 17 w 86"/>
                <a:gd name="T67" fmla="*/ 31 h 42"/>
                <a:gd name="T68" fmla="*/ 20 w 86"/>
                <a:gd name="T69" fmla="*/ 32 h 42"/>
                <a:gd name="T70" fmla="*/ 22 w 86"/>
                <a:gd name="T71" fmla="*/ 32 h 42"/>
                <a:gd name="T72" fmla="*/ 20 w 86"/>
                <a:gd name="T73" fmla="*/ 33 h 42"/>
                <a:gd name="T74" fmla="*/ 14 w 86"/>
                <a:gd name="T75" fmla="*/ 36 h 42"/>
                <a:gd name="T76" fmla="*/ 6 w 86"/>
                <a:gd name="T77" fmla="*/ 39 h 42"/>
                <a:gd name="T78" fmla="*/ 0 w 86"/>
                <a:gd name="T79" fmla="*/ 41 h 42"/>
                <a:gd name="T80" fmla="*/ 7 w 86"/>
                <a:gd name="T81" fmla="*/ 40 h 42"/>
                <a:gd name="T82" fmla="*/ 13 w 86"/>
                <a:gd name="T83" fmla="*/ 39 h 42"/>
                <a:gd name="T84" fmla="*/ 20 w 86"/>
                <a:gd name="T85" fmla="*/ 35 h 42"/>
                <a:gd name="T86" fmla="*/ 27 w 86"/>
                <a:gd name="T87" fmla="*/ 33 h 42"/>
                <a:gd name="T88" fmla="*/ 31 w 86"/>
                <a:gd name="T89" fmla="*/ 31 h 42"/>
                <a:gd name="T90" fmla="*/ 37 w 86"/>
                <a:gd name="T91" fmla="*/ 28 h 42"/>
                <a:gd name="T92" fmla="*/ 42 w 86"/>
                <a:gd name="T93" fmla="*/ 25 h 42"/>
                <a:gd name="T94" fmla="*/ 42 w 86"/>
                <a:gd name="T95" fmla="*/ 26 h 42"/>
                <a:gd name="T96" fmla="*/ 37 w 86"/>
                <a:gd name="T97" fmla="*/ 28 h 42"/>
                <a:gd name="T98" fmla="*/ 39 w 86"/>
                <a:gd name="T99" fmla="*/ 30 h 42"/>
                <a:gd name="T100" fmla="*/ 45 w 86"/>
                <a:gd name="T101" fmla="*/ 28 h 42"/>
                <a:gd name="T102" fmla="*/ 48 w 86"/>
                <a:gd name="T103" fmla="*/ 25 h 42"/>
                <a:gd name="T104" fmla="*/ 54 w 86"/>
                <a:gd name="T10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 h="42">
                  <a:moveTo>
                    <a:pt x="57" y="28"/>
                  </a:moveTo>
                  <a:cubicBezTo>
                    <a:pt x="57" y="28"/>
                    <a:pt x="57" y="28"/>
                    <a:pt x="58" y="28"/>
                  </a:cubicBezTo>
                  <a:cubicBezTo>
                    <a:pt x="58" y="28"/>
                    <a:pt x="58" y="29"/>
                    <a:pt x="59" y="29"/>
                  </a:cubicBezTo>
                  <a:cubicBezTo>
                    <a:pt x="59" y="29"/>
                    <a:pt x="60" y="29"/>
                    <a:pt x="60" y="29"/>
                  </a:cubicBezTo>
                  <a:cubicBezTo>
                    <a:pt x="61" y="29"/>
                    <a:pt x="61" y="29"/>
                    <a:pt x="61" y="30"/>
                  </a:cubicBezTo>
                  <a:cubicBezTo>
                    <a:pt x="61" y="30"/>
                    <a:pt x="61" y="30"/>
                    <a:pt x="62" y="30"/>
                  </a:cubicBezTo>
                  <a:cubicBezTo>
                    <a:pt x="62" y="31"/>
                    <a:pt x="62" y="30"/>
                    <a:pt x="62" y="30"/>
                  </a:cubicBezTo>
                  <a:cubicBezTo>
                    <a:pt x="63" y="31"/>
                    <a:pt x="62" y="31"/>
                    <a:pt x="63" y="31"/>
                  </a:cubicBezTo>
                  <a:cubicBezTo>
                    <a:pt x="63" y="31"/>
                    <a:pt x="63" y="31"/>
                    <a:pt x="63" y="32"/>
                  </a:cubicBezTo>
                  <a:cubicBezTo>
                    <a:pt x="63" y="32"/>
                    <a:pt x="63" y="32"/>
                    <a:pt x="63" y="32"/>
                  </a:cubicBezTo>
                  <a:cubicBezTo>
                    <a:pt x="63" y="32"/>
                    <a:pt x="63" y="32"/>
                    <a:pt x="64" y="32"/>
                  </a:cubicBezTo>
                  <a:cubicBezTo>
                    <a:pt x="64" y="33"/>
                    <a:pt x="64" y="33"/>
                    <a:pt x="64" y="33"/>
                  </a:cubicBezTo>
                  <a:cubicBezTo>
                    <a:pt x="64" y="33"/>
                    <a:pt x="65" y="33"/>
                    <a:pt x="65" y="33"/>
                  </a:cubicBezTo>
                  <a:cubicBezTo>
                    <a:pt x="65" y="33"/>
                    <a:pt x="65" y="33"/>
                    <a:pt x="64" y="33"/>
                  </a:cubicBezTo>
                  <a:cubicBezTo>
                    <a:pt x="64" y="33"/>
                    <a:pt x="63" y="33"/>
                    <a:pt x="63" y="33"/>
                  </a:cubicBezTo>
                  <a:cubicBezTo>
                    <a:pt x="63" y="34"/>
                    <a:pt x="64" y="34"/>
                    <a:pt x="63" y="35"/>
                  </a:cubicBezTo>
                  <a:cubicBezTo>
                    <a:pt x="63" y="35"/>
                    <a:pt x="63" y="36"/>
                    <a:pt x="63" y="36"/>
                  </a:cubicBezTo>
                  <a:cubicBezTo>
                    <a:pt x="63" y="37"/>
                    <a:pt x="62" y="38"/>
                    <a:pt x="63" y="38"/>
                  </a:cubicBezTo>
                  <a:cubicBezTo>
                    <a:pt x="63" y="38"/>
                    <a:pt x="63" y="38"/>
                    <a:pt x="64" y="38"/>
                  </a:cubicBezTo>
                  <a:cubicBezTo>
                    <a:pt x="64" y="38"/>
                    <a:pt x="64" y="37"/>
                    <a:pt x="65" y="37"/>
                  </a:cubicBezTo>
                  <a:cubicBezTo>
                    <a:pt x="65" y="37"/>
                    <a:pt x="65" y="36"/>
                    <a:pt x="65" y="36"/>
                  </a:cubicBezTo>
                  <a:cubicBezTo>
                    <a:pt x="66" y="36"/>
                    <a:pt x="66" y="35"/>
                    <a:pt x="66" y="35"/>
                  </a:cubicBezTo>
                  <a:cubicBezTo>
                    <a:pt x="66" y="35"/>
                    <a:pt x="67" y="35"/>
                    <a:pt x="67" y="35"/>
                  </a:cubicBezTo>
                  <a:cubicBezTo>
                    <a:pt x="67" y="35"/>
                    <a:pt x="67" y="35"/>
                    <a:pt x="68" y="34"/>
                  </a:cubicBezTo>
                  <a:cubicBezTo>
                    <a:pt x="68" y="34"/>
                    <a:pt x="68" y="34"/>
                    <a:pt x="68" y="33"/>
                  </a:cubicBezTo>
                  <a:cubicBezTo>
                    <a:pt x="68" y="33"/>
                    <a:pt x="67" y="33"/>
                    <a:pt x="67" y="33"/>
                  </a:cubicBezTo>
                  <a:cubicBezTo>
                    <a:pt x="67" y="32"/>
                    <a:pt x="68" y="32"/>
                    <a:pt x="68" y="33"/>
                  </a:cubicBezTo>
                  <a:cubicBezTo>
                    <a:pt x="68" y="33"/>
                    <a:pt x="68" y="33"/>
                    <a:pt x="68" y="33"/>
                  </a:cubicBezTo>
                  <a:cubicBezTo>
                    <a:pt x="68" y="34"/>
                    <a:pt x="68" y="34"/>
                    <a:pt x="68" y="35"/>
                  </a:cubicBezTo>
                  <a:cubicBezTo>
                    <a:pt x="68" y="35"/>
                    <a:pt x="68" y="35"/>
                    <a:pt x="68" y="36"/>
                  </a:cubicBezTo>
                  <a:cubicBezTo>
                    <a:pt x="69" y="36"/>
                    <a:pt x="69" y="36"/>
                    <a:pt x="69" y="37"/>
                  </a:cubicBezTo>
                  <a:cubicBezTo>
                    <a:pt x="69" y="37"/>
                    <a:pt x="69" y="37"/>
                    <a:pt x="69" y="38"/>
                  </a:cubicBezTo>
                  <a:cubicBezTo>
                    <a:pt x="69" y="38"/>
                    <a:pt x="68" y="39"/>
                    <a:pt x="68" y="39"/>
                  </a:cubicBezTo>
                  <a:cubicBezTo>
                    <a:pt x="68" y="40"/>
                    <a:pt x="67" y="40"/>
                    <a:pt x="67" y="40"/>
                  </a:cubicBezTo>
                  <a:cubicBezTo>
                    <a:pt x="67" y="40"/>
                    <a:pt x="68" y="40"/>
                    <a:pt x="68" y="41"/>
                  </a:cubicBezTo>
                  <a:cubicBezTo>
                    <a:pt x="68" y="41"/>
                    <a:pt x="68" y="41"/>
                    <a:pt x="68" y="42"/>
                  </a:cubicBezTo>
                  <a:cubicBezTo>
                    <a:pt x="68" y="42"/>
                    <a:pt x="68" y="42"/>
                    <a:pt x="68" y="42"/>
                  </a:cubicBezTo>
                  <a:cubicBezTo>
                    <a:pt x="68" y="42"/>
                    <a:pt x="68" y="42"/>
                    <a:pt x="68" y="42"/>
                  </a:cubicBezTo>
                  <a:cubicBezTo>
                    <a:pt x="68" y="42"/>
                    <a:pt x="69" y="42"/>
                    <a:pt x="69" y="42"/>
                  </a:cubicBezTo>
                  <a:cubicBezTo>
                    <a:pt x="69" y="41"/>
                    <a:pt x="70" y="41"/>
                    <a:pt x="71" y="41"/>
                  </a:cubicBezTo>
                  <a:cubicBezTo>
                    <a:pt x="71" y="41"/>
                    <a:pt x="71" y="40"/>
                    <a:pt x="71" y="40"/>
                  </a:cubicBezTo>
                  <a:cubicBezTo>
                    <a:pt x="72" y="39"/>
                    <a:pt x="72" y="39"/>
                    <a:pt x="72" y="38"/>
                  </a:cubicBezTo>
                  <a:cubicBezTo>
                    <a:pt x="72" y="38"/>
                    <a:pt x="71" y="38"/>
                    <a:pt x="71" y="38"/>
                  </a:cubicBezTo>
                  <a:cubicBezTo>
                    <a:pt x="71" y="37"/>
                    <a:pt x="71" y="37"/>
                    <a:pt x="70" y="37"/>
                  </a:cubicBezTo>
                  <a:cubicBezTo>
                    <a:pt x="70" y="37"/>
                    <a:pt x="70" y="36"/>
                    <a:pt x="70" y="36"/>
                  </a:cubicBezTo>
                  <a:cubicBezTo>
                    <a:pt x="70" y="35"/>
                    <a:pt x="70" y="35"/>
                    <a:pt x="71" y="35"/>
                  </a:cubicBezTo>
                  <a:cubicBezTo>
                    <a:pt x="71" y="35"/>
                    <a:pt x="71" y="34"/>
                    <a:pt x="71" y="34"/>
                  </a:cubicBezTo>
                  <a:cubicBezTo>
                    <a:pt x="71" y="34"/>
                    <a:pt x="71" y="33"/>
                    <a:pt x="71" y="33"/>
                  </a:cubicBezTo>
                  <a:cubicBezTo>
                    <a:pt x="71" y="32"/>
                    <a:pt x="71" y="32"/>
                    <a:pt x="70" y="32"/>
                  </a:cubicBezTo>
                  <a:cubicBezTo>
                    <a:pt x="70" y="32"/>
                    <a:pt x="70" y="31"/>
                    <a:pt x="70" y="31"/>
                  </a:cubicBezTo>
                  <a:cubicBezTo>
                    <a:pt x="70" y="31"/>
                    <a:pt x="70" y="30"/>
                    <a:pt x="71" y="30"/>
                  </a:cubicBezTo>
                  <a:cubicBezTo>
                    <a:pt x="71" y="30"/>
                    <a:pt x="71" y="29"/>
                    <a:pt x="71" y="29"/>
                  </a:cubicBezTo>
                  <a:cubicBezTo>
                    <a:pt x="70" y="29"/>
                    <a:pt x="70" y="29"/>
                    <a:pt x="70" y="29"/>
                  </a:cubicBezTo>
                  <a:cubicBezTo>
                    <a:pt x="69" y="29"/>
                    <a:pt x="69" y="29"/>
                    <a:pt x="69" y="29"/>
                  </a:cubicBezTo>
                  <a:cubicBezTo>
                    <a:pt x="68" y="29"/>
                    <a:pt x="68" y="29"/>
                    <a:pt x="68" y="29"/>
                  </a:cubicBezTo>
                  <a:cubicBezTo>
                    <a:pt x="68" y="30"/>
                    <a:pt x="67" y="30"/>
                    <a:pt x="67" y="30"/>
                  </a:cubicBezTo>
                  <a:cubicBezTo>
                    <a:pt x="66" y="30"/>
                    <a:pt x="66" y="30"/>
                    <a:pt x="66" y="30"/>
                  </a:cubicBezTo>
                  <a:cubicBezTo>
                    <a:pt x="65" y="31"/>
                    <a:pt x="65" y="31"/>
                    <a:pt x="64" y="31"/>
                  </a:cubicBezTo>
                  <a:cubicBezTo>
                    <a:pt x="64" y="31"/>
                    <a:pt x="65" y="30"/>
                    <a:pt x="65" y="30"/>
                  </a:cubicBezTo>
                  <a:cubicBezTo>
                    <a:pt x="65" y="30"/>
                    <a:pt x="65" y="29"/>
                    <a:pt x="65" y="29"/>
                  </a:cubicBezTo>
                  <a:cubicBezTo>
                    <a:pt x="65" y="28"/>
                    <a:pt x="65" y="28"/>
                    <a:pt x="65" y="27"/>
                  </a:cubicBezTo>
                  <a:cubicBezTo>
                    <a:pt x="65" y="27"/>
                    <a:pt x="65" y="27"/>
                    <a:pt x="65" y="26"/>
                  </a:cubicBezTo>
                  <a:cubicBezTo>
                    <a:pt x="65" y="26"/>
                    <a:pt x="65" y="26"/>
                    <a:pt x="65" y="26"/>
                  </a:cubicBezTo>
                  <a:cubicBezTo>
                    <a:pt x="65" y="26"/>
                    <a:pt x="65" y="26"/>
                    <a:pt x="64" y="25"/>
                  </a:cubicBezTo>
                  <a:cubicBezTo>
                    <a:pt x="64" y="24"/>
                    <a:pt x="64" y="24"/>
                    <a:pt x="64" y="24"/>
                  </a:cubicBezTo>
                  <a:cubicBezTo>
                    <a:pt x="64" y="24"/>
                    <a:pt x="64" y="23"/>
                    <a:pt x="65" y="23"/>
                  </a:cubicBezTo>
                  <a:cubicBezTo>
                    <a:pt x="66" y="22"/>
                    <a:pt x="66" y="22"/>
                    <a:pt x="67" y="21"/>
                  </a:cubicBezTo>
                  <a:cubicBezTo>
                    <a:pt x="67" y="20"/>
                    <a:pt x="68" y="20"/>
                    <a:pt x="69" y="19"/>
                  </a:cubicBezTo>
                  <a:cubicBezTo>
                    <a:pt x="70" y="17"/>
                    <a:pt x="71" y="17"/>
                    <a:pt x="72" y="15"/>
                  </a:cubicBezTo>
                  <a:cubicBezTo>
                    <a:pt x="74" y="14"/>
                    <a:pt x="75" y="13"/>
                    <a:pt x="77" y="11"/>
                  </a:cubicBezTo>
                  <a:cubicBezTo>
                    <a:pt x="77" y="11"/>
                    <a:pt x="78" y="11"/>
                    <a:pt x="78" y="10"/>
                  </a:cubicBezTo>
                  <a:cubicBezTo>
                    <a:pt x="79" y="9"/>
                    <a:pt x="80" y="8"/>
                    <a:pt x="82" y="7"/>
                  </a:cubicBezTo>
                  <a:cubicBezTo>
                    <a:pt x="84" y="6"/>
                    <a:pt x="84" y="5"/>
                    <a:pt x="86" y="4"/>
                  </a:cubicBezTo>
                  <a:cubicBezTo>
                    <a:pt x="86" y="3"/>
                    <a:pt x="86" y="3"/>
                    <a:pt x="86" y="3"/>
                  </a:cubicBezTo>
                  <a:cubicBezTo>
                    <a:pt x="86" y="3"/>
                    <a:pt x="86" y="3"/>
                    <a:pt x="86" y="3"/>
                  </a:cubicBezTo>
                  <a:cubicBezTo>
                    <a:pt x="85" y="3"/>
                    <a:pt x="85" y="2"/>
                    <a:pt x="85" y="2"/>
                  </a:cubicBezTo>
                  <a:cubicBezTo>
                    <a:pt x="85" y="2"/>
                    <a:pt x="84" y="2"/>
                    <a:pt x="84" y="2"/>
                  </a:cubicBezTo>
                  <a:cubicBezTo>
                    <a:pt x="84" y="3"/>
                    <a:pt x="84" y="3"/>
                    <a:pt x="84" y="3"/>
                  </a:cubicBezTo>
                  <a:cubicBezTo>
                    <a:pt x="83" y="3"/>
                    <a:pt x="83" y="3"/>
                    <a:pt x="82" y="3"/>
                  </a:cubicBezTo>
                  <a:cubicBezTo>
                    <a:pt x="82" y="3"/>
                    <a:pt x="82" y="3"/>
                    <a:pt x="81" y="3"/>
                  </a:cubicBezTo>
                  <a:cubicBezTo>
                    <a:pt x="81" y="3"/>
                    <a:pt x="81" y="2"/>
                    <a:pt x="80" y="2"/>
                  </a:cubicBezTo>
                  <a:cubicBezTo>
                    <a:pt x="80" y="2"/>
                    <a:pt x="80" y="2"/>
                    <a:pt x="79" y="2"/>
                  </a:cubicBezTo>
                  <a:cubicBezTo>
                    <a:pt x="79" y="2"/>
                    <a:pt x="79" y="2"/>
                    <a:pt x="78" y="2"/>
                  </a:cubicBezTo>
                  <a:cubicBezTo>
                    <a:pt x="78" y="2"/>
                    <a:pt x="78" y="2"/>
                    <a:pt x="77" y="2"/>
                  </a:cubicBezTo>
                  <a:cubicBezTo>
                    <a:pt x="77" y="2"/>
                    <a:pt x="76" y="2"/>
                    <a:pt x="76" y="2"/>
                  </a:cubicBezTo>
                  <a:cubicBezTo>
                    <a:pt x="75" y="2"/>
                    <a:pt x="75" y="2"/>
                    <a:pt x="75" y="2"/>
                  </a:cubicBezTo>
                  <a:cubicBezTo>
                    <a:pt x="74" y="1"/>
                    <a:pt x="74" y="2"/>
                    <a:pt x="73" y="2"/>
                  </a:cubicBezTo>
                  <a:cubicBezTo>
                    <a:pt x="73" y="2"/>
                    <a:pt x="72" y="2"/>
                    <a:pt x="72" y="2"/>
                  </a:cubicBezTo>
                  <a:cubicBezTo>
                    <a:pt x="72" y="2"/>
                    <a:pt x="71" y="2"/>
                    <a:pt x="71" y="2"/>
                  </a:cubicBezTo>
                  <a:cubicBezTo>
                    <a:pt x="70" y="2"/>
                    <a:pt x="70" y="1"/>
                    <a:pt x="70" y="1"/>
                  </a:cubicBezTo>
                  <a:cubicBezTo>
                    <a:pt x="69" y="1"/>
                    <a:pt x="69" y="1"/>
                    <a:pt x="68" y="1"/>
                  </a:cubicBezTo>
                  <a:cubicBezTo>
                    <a:pt x="68" y="1"/>
                    <a:pt x="68" y="1"/>
                    <a:pt x="67" y="1"/>
                  </a:cubicBezTo>
                  <a:cubicBezTo>
                    <a:pt x="67" y="1"/>
                    <a:pt x="67" y="0"/>
                    <a:pt x="66" y="0"/>
                  </a:cubicBezTo>
                  <a:cubicBezTo>
                    <a:pt x="66" y="0"/>
                    <a:pt x="66" y="0"/>
                    <a:pt x="65" y="0"/>
                  </a:cubicBezTo>
                  <a:cubicBezTo>
                    <a:pt x="65" y="0"/>
                    <a:pt x="64" y="0"/>
                    <a:pt x="64" y="0"/>
                  </a:cubicBezTo>
                  <a:cubicBezTo>
                    <a:pt x="64" y="0"/>
                    <a:pt x="63" y="0"/>
                    <a:pt x="63" y="0"/>
                  </a:cubicBezTo>
                  <a:cubicBezTo>
                    <a:pt x="63" y="0"/>
                    <a:pt x="63" y="1"/>
                    <a:pt x="62" y="1"/>
                  </a:cubicBezTo>
                  <a:cubicBezTo>
                    <a:pt x="61" y="1"/>
                    <a:pt x="61" y="1"/>
                    <a:pt x="60" y="1"/>
                  </a:cubicBezTo>
                  <a:cubicBezTo>
                    <a:pt x="60" y="1"/>
                    <a:pt x="60" y="1"/>
                    <a:pt x="59" y="1"/>
                  </a:cubicBezTo>
                  <a:cubicBezTo>
                    <a:pt x="58" y="1"/>
                    <a:pt x="58" y="1"/>
                    <a:pt x="58" y="1"/>
                  </a:cubicBezTo>
                  <a:cubicBezTo>
                    <a:pt x="57" y="1"/>
                    <a:pt x="56" y="1"/>
                    <a:pt x="56" y="1"/>
                  </a:cubicBezTo>
                  <a:cubicBezTo>
                    <a:pt x="55" y="2"/>
                    <a:pt x="55" y="2"/>
                    <a:pt x="54" y="2"/>
                  </a:cubicBezTo>
                  <a:cubicBezTo>
                    <a:pt x="54" y="2"/>
                    <a:pt x="53" y="2"/>
                    <a:pt x="53" y="2"/>
                  </a:cubicBezTo>
                  <a:cubicBezTo>
                    <a:pt x="53" y="1"/>
                    <a:pt x="52" y="2"/>
                    <a:pt x="52" y="2"/>
                  </a:cubicBezTo>
                  <a:cubicBezTo>
                    <a:pt x="51" y="2"/>
                    <a:pt x="51" y="2"/>
                    <a:pt x="50" y="2"/>
                  </a:cubicBezTo>
                  <a:cubicBezTo>
                    <a:pt x="50" y="3"/>
                    <a:pt x="49" y="3"/>
                    <a:pt x="48" y="3"/>
                  </a:cubicBezTo>
                  <a:cubicBezTo>
                    <a:pt x="48" y="3"/>
                    <a:pt x="47" y="3"/>
                    <a:pt x="47" y="3"/>
                  </a:cubicBezTo>
                  <a:cubicBezTo>
                    <a:pt x="47" y="3"/>
                    <a:pt x="46" y="3"/>
                    <a:pt x="46" y="3"/>
                  </a:cubicBezTo>
                  <a:cubicBezTo>
                    <a:pt x="46" y="3"/>
                    <a:pt x="46" y="4"/>
                    <a:pt x="45" y="4"/>
                  </a:cubicBezTo>
                  <a:cubicBezTo>
                    <a:pt x="45" y="4"/>
                    <a:pt x="45" y="5"/>
                    <a:pt x="44" y="5"/>
                  </a:cubicBezTo>
                  <a:cubicBezTo>
                    <a:pt x="44" y="5"/>
                    <a:pt x="42" y="6"/>
                    <a:pt x="42" y="6"/>
                  </a:cubicBezTo>
                  <a:cubicBezTo>
                    <a:pt x="42" y="6"/>
                    <a:pt x="42" y="5"/>
                    <a:pt x="42" y="5"/>
                  </a:cubicBezTo>
                  <a:cubicBezTo>
                    <a:pt x="41" y="5"/>
                    <a:pt x="41" y="6"/>
                    <a:pt x="41" y="6"/>
                  </a:cubicBezTo>
                  <a:cubicBezTo>
                    <a:pt x="41" y="6"/>
                    <a:pt x="40" y="6"/>
                    <a:pt x="40" y="6"/>
                  </a:cubicBezTo>
                  <a:cubicBezTo>
                    <a:pt x="40" y="6"/>
                    <a:pt x="39" y="6"/>
                    <a:pt x="39" y="6"/>
                  </a:cubicBezTo>
                  <a:cubicBezTo>
                    <a:pt x="38" y="6"/>
                    <a:pt x="38" y="6"/>
                    <a:pt x="38" y="6"/>
                  </a:cubicBezTo>
                  <a:cubicBezTo>
                    <a:pt x="37" y="6"/>
                    <a:pt x="37" y="6"/>
                    <a:pt x="37" y="7"/>
                  </a:cubicBezTo>
                  <a:cubicBezTo>
                    <a:pt x="36" y="7"/>
                    <a:pt x="35" y="7"/>
                    <a:pt x="36" y="7"/>
                  </a:cubicBezTo>
                  <a:cubicBezTo>
                    <a:pt x="36" y="7"/>
                    <a:pt x="36" y="7"/>
                    <a:pt x="36" y="7"/>
                  </a:cubicBezTo>
                  <a:cubicBezTo>
                    <a:pt x="36" y="8"/>
                    <a:pt x="37" y="8"/>
                    <a:pt x="37" y="8"/>
                  </a:cubicBezTo>
                  <a:cubicBezTo>
                    <a:pt x="37" y="8"/>
                    <a:pt x="37" y="8"/>
                    <a:pt x="37" y="8"/>
                  </a:cubicBezTo>
                  <a:cubicBezTo>
                    <a:pt x="37" y="9"/>
                    <a:pt x="38" y="9"/>
                    <a:pt x="38" y="9"/>
                  </a:cubicBezTo>
                  <a:cubicBezTo>
                    <a:pt x="38" y="9"/>
                    <a:pt x="37" y="9"/>
                    <a:pt x="37" y="10"/>
                  </a:cubicBezTo>
                  <a:cubicBezTo>
                    <a:pt x="37" y="10"/>
                    <a:pt x="37" y="10"/>
                    <a:pt x="37" y="10"/>
                  </a:cubicBezTo>
                  <a:cubicBezTo>
                    <a:pt x="37" y="10"/>
                    <a:pt x="37" y="10"/>
                    <a:pt x="38" y="10"/>
                  </a:cubicBezTo>
                  <a:cubicBezTo>
                    <a:pt x="38" y="10"/>
                    <a:pt x="38" y="10"/>
                    <a:pt x="38" y="10"/>
                  </a:cubicBezTo>
                  <a:cubicBezTo>
                    <a:pt x="38" y="10"/>
                    <a:pt x="39" y="10"/>
                    <a:pt x="39" y="10"/>
                  </a:cubicBezTo>
                  <a:cubicBezTo>
                    <a:pt x="39" y="11"/>
                    <a:pt x="39" y="11"/>
                    <a:pt x="38" y="11"/>
                  </a:cubicBezTo>
                  <a:cubicBezTo>
                    <a:pt x="38" y="11"/>
                    <a:pt x="38" y="11"/>
                    <a:pt x="38" y="12"/>
                  </a:cubicBezTo>
                  <a:cubicBezTo>
                    <a:pt x="38" y="12"/>
                    <a:pt x="38" y="12"/>
                    <a:pt x="38" y="12"/>
                  </a:cubicBezTo>
                  <a:cubicBezTo>
                    <a:pt x="37" y="13"/>
                    <a:pt x="37" y="12"/>
                    <a:pt x="37" y="12"/>
                  </a:cubicBezTo>
                  <a:cubicBezTo>
                    <a:pt x="36" y="12"/>
                    <a:pt x="36" y="12"/>
                    <a:pt x="35" y="12"/>
                  </a:cubicBezTo>
                  <a:cubicBezTo>
                    <a:pt x="35" y="13"/>
                    <a:pt x="35" y="13"/>
                    <a:pt x="34" y="13"/>
                  </a:cubicBezTo>
                  <a:cubicBezTo>
                    <a:pt x="34" y="13"/>
                    <a:pt x="34" y="13"/>
                    <a:pt x="34" y="12"/>
                  </a:cubicBezTo>
                  <a:cubicBezTo>
                    <a:pt x="34" y="12"/>
                    <a:pt x="35" y="12"/>
                    <a:pt x="35" y="12"/>
                  </a:cubicBezTo>
                  <a:cubicBezTo>
                    <a:pt x="35" y="12"/>
                    <a:pt x="36" y="12"/>
                    <a:pt x="35" y="11"/>
                  </a:cubicBezTo>
                  <a:cubicBezTo>
                    <a:pt x="35" y="11"/>
                    <a:pt x="35" y="11"/>
                    <a:pt x="35" y="11"/>
                  </a:cubicBezTo>
                  <a:cubicBezTo>
                    <a:pt x="34" y="11"/>
                    <a:pt x="34" y="11"/>
                    <a:pt x="33" y="11"/>
                  </a:cubicBezTo>
                  <a:cubicBezTo>
                    <a:pt x="33" y="11"/>
                    <a:pt x="33" y="11"/>
                    <a:pt x="32" y="11"/>
                  </a:cubicBezTo>
                  <a:cubicBezTo>
                    <a:pt x="32" y="11"/>
                    <a:pt x="31" y="11"/>
                    <a:pt x="31" y="12"/>
                  </a:cubicBezTo>
                  <a:cubicBezTo>
                    <a:pt x="31" y="12"/>
                    <a:pt x="30" y="12"/>
                    <a:pt x="30" y="12"/>
                  </a:cubicBezTo>
                  <a:cubicBezTo>
                    <a:pt x="30" y="12"/>
                    <a:pt x="30" y="12"/>
                    <a:pt x="29" y="13"/>
                  </a:cubicBezTo>
                  <a:cubicBezTo>
                    <a:pt x="29" y="13"/>
                    <a:pt x="28" y="12"/>
                    <a:pt x="28" y="12"/>
                  </a:cubicBezTo>
                  <a:cubicBezTo>
                    <a:pt x="27" y="13"/>
                    <a:pt x="27" y="13"/>
                    <a:pt x="27" y="13"/>
                  </a:cubicBezTo>
                  <a:cubicBezTo>
                    <a:pt x="27" y="13"/>
                    <a:pt x="26" y="13"/>
                    <a:pt x="26" y="13"/>
                  </a:cubicBezTo>
                  <a:cubicBezTo>
                    <a:pt x="25" y="13"/>
                    <a:pt x="25" y="13"/>
                    <a:pt x="25" y="14"/>
                  </a:cubicBezTo>
                  <a:cubicBezTo>
                    <a:pt x="24" y="14"/>
                    <a:pt x="24" y="14"/>
                    <a:pt x="24" y="14"/>
                  </a:cubicBezTo>
                  <a:cubicBezTo>
                    <a:pt x="24" y="15"/>
                    <a:pt x="24" y="15"/>
                    <a:pt x="24" y="15"/>
                  </a:cubicBezTo>
                  <a:cubicBezTo>
                    <a:pt x="25" y="15"/>
                    <a:pt x="26" y="14"/>
                    <a:pt x="26" y="15"/>
                  </a:cubicBezTo>
                  <a:cubicBezTo>
                    <a:pt x="26" y="15"/>
                    <a:pt x="25" y="15"/>
                    <a:pt x="25" y="15"/>
                  </a:cubicBezTo>
                  <a:cubicBezTo>
                    <a:pt x="25" y="15"/>
                    <a:pt x="25" y="15"/>
                    <a:pt x="24" y="16"/>
                  </a:cubicBezTo>
                  <a:cubicBezTo>
                    <a:pt x="24" y="16"/>
                    <a:pt x="24" y="16"/>
                    <a:pt x="24" y="16"/>
                  </a:cubicBezTo>
                  <a:cubicBezTo>
                    <a:pt x="24" y="16"/>
                    <a:pt x="24" y="16"/>
                    <a:pt x="24" y="16"/>
                  </a:cubicBezTo>
                  <a:cubicBezTo>
                    <a:pt x="25" y="17"/>
                    <a:pt x="25" y="17"/>
                    <a:pt x="25" y="17"/>
                  </a:cubicBezTo>
                  <a:cubicBezTo>
                    <a:pt x="25" y="17"/>
                    <a:pt x="26" y="16"/>
                    <a:pt x="26" y="16"/>
                  </a:cubicBezTo>
                  <a:cubicBezTo>
                    <a:pt x="27" y="16"/>
                    <a:pt x="27" y="16"/>
                    <a:pt x="27" y="16"/>
                  </a:cubicBezTo>
                  <a:cubicBezTo>
                    <a:pt x="28" y="16"/>
                    <a:pt x="28" y="16"/>
                    <a:pt x="28" y="16"/>
                  </a:cubicBezTo>
                  <a:cubicBezTo>
                    <a:pt x="28" y="16"/>
                    <a:pt x="29" y="16"/>
                    <a:pt x="29" y="16"/>
                  </a:cubicBezTo>
                  <a:cubicBezTo>
                    <a:pt x="29" y="16"/>
                    <a:pt x="29" y="16"/>
                    <a:pt x="30" y="16"/>
                  </a:cubicBezTo>
                  <a:cubicBezTo>
                    <a:pt x="31" y="17"/>
                    <a:pt x="32" y="15"/>
                    <a:pt x="32" y="16"/>
                  </a:cubicBezTo>
                  <a:cubicBezTo>
                    <a:pt x="32" y="16"/>
                    <a:pt x="31" y="16"/>
                    <a:pt x="31" y="16"/>
                  </a:cubicBezTo>
                  <a:cubicBezTo>
                    <a:pt x="31" y="17"/>
                    <a:pt x="32" y="17"/>
                    <a:pt x="31" y="18"/>
                  </a:cubicBezTo>
                  <a:cubicBezTo>
                    <a:pt x="31" y="18"/>
                    <a:pt x="31" y="18"/>
                    <a:pt x="31" y="18"/>
                  </a:cubicBezTo>
                  <a:cubicBezTo>
                    <a:pt x="30" y="18"/>
                    <a:pt x="30" y="17"/>
                    <a:pt x="29" y="17"/>
                  </a:cubicBezTo>
                  <a:cubicBezTo>
                    <a:pt x="29" y="18"/>
                    <a:pt x="29" y="18"/>
                    <a:pt x="29" y="18"/>
                  </a:cubicBezTo>
                  <a:cubicBezTo>
                    <a:pt x="28" y="18"/>
                    <a:pt x="29" y="19"/>
                    <a:pt x="28" y="19"/>
                  </a:cubicBezTo>
                  <a:cubicBezTo>
                    <a:pt x="28" y="19"/>
                    <a:pt x="27" y="19"/>
                    <a:pt x="27" y="19"/>
                  </a:cubicBezTo>
                  <a:cubicBezTo>
                    <a:pt x="26" y="20"/>
                    <a:pt x="26" y="20"/>
                    <a:pt x="25" y="20"/>
                  </a:cubicBezTo>
                  <a:cubicBezTo>
                    <a:pt x="25" y="20"/>
                    <a:pt x="25" y="21"/>
                    <a:pt x="24" y="20"/>
                  </a:cubicBezTo>
                  <a:cubicBezTo>
                    <a:pt x="24" y="20"/>
                    <a:pt x="24" y="20"/>
                    <a:pt x="24" y="20"/>
                  </a:cubicBezTo>
                  <a:cubicBezTo>
                    <a:pt x="23" y="20"/>
                    <a:pt x="23" y="20"/>
                    <a:pt x="23" y="20"/>
                  </a:cubicBezTo>
                  <a:cubicBezTo>
                    <a:pt x="22" y="20"/>
                    <a:pt x="22" y="20"/>
                    <a:pt x="22" y="20"/>
                  </a:cubicBezTo>
                  <a:cubicBezTo>
                    <a:pt x="21" y="20"/>
                    <a:pt x="21" y="20"/>
                    <a:pt x="21" y="21"/>
                  </a:cubicBezTo>
                  <a:cubicBezTo>
                    <a:pt x="21" y="21"/>
                    <a:pt x="21" y="21"/>
                    <a:pt x="21" y="21"/>
                  </a:cubicBezTo>
                  <a:cubicBezTo>
                    <a:pt x="20" y="21"/>
                    <a:pt x="20" y="21"/>
                    <a:pt x="20" y="21"/>
                  </a:cubicBezTo>
                  <a:cubicBezTo>
                    <a:pt x="20" y="22"/>
                    <a:pt x="20" y="22"/>
                    <a:pt x="19" y="22"/>
                  </a:cubicBezTo>
                  <a:cubicBezTo>
                    <a:pt x="19" y="22"/>
                    <a:pt x="18" y="22"/>
                    <a:pt x="18" y="22"/>
                  </a:cubicBezTo>
                  <a:cubicBezTo>
                    <a:pt x="17" y="22"/>
                    <a:pt x="17" y="23"/>
                    <a:pt x="16" y="23"/>
                  </a:cubicBezTo>
                  <a:cubicBezTo>
                    <a:pt x="16" y="23"/>
                    <a:pt x="16" y="23"/>
                    <a:pt x="16" y="24"/>
                  </a:cubicBezTo>
                  <a:cubicBezTo>
                    <a:pt x="15" y="24"/>
                    <a:pt x="15" y="23"/>
                    <a:pt x="14" y="24"/>
                  </a:cubicBezTo>
                  <a:cubicBezTo>
                    <a:pt x="14" y="24"/>
                    <a:pt x="14" y="24"/>
                    <a:pt x="14" y="24"/>
                  </a:cubicBezTo>
                  <a:cubicBezTo>
                    <a:pt x="14" y="24"/>
                    <a:pt x="14" y="25"/>
                    <a:pt x="14" y="25"/>
                  </a:cubicBezTo>
                  <a:cubicBezTo>
                    <a:pt x="14" y="25"/>
                    <a:pt x="14" y="25"/>
                    <a:pt x="14" y="26"/>
                  </a:cubicBezTo>
                  <a:cubicBezTo>
                    <a:pt x="14" y="26"/>
                    <a:pt x="14" y="26"/>
                    <a:pt x="13" y="26"/>
                  </a:cubicBezTo>
                  <a:cubicBezTo>
                    <a:pt x="13" y="26"/>
                    <a:pt x="13" y="26"/>
                    <a:pt x="13" y="26"/>
                  </a:cubicBezTo>
                  <a:cubicBezTo>
                    <a:pt x="13" y="26"/>
                    <a:pt x="13" y="26"/>
                    <a:pt x="13" y="27"/>
                  </a:cubicBezTo>
                  <a:cubicBezTo>
                    <a:pt x="12" y="27"/>
                    <a:pt x="13" y="27"/>
                    <a:pt x="13" y="28"/>
                  </a:cubicBezTo>
                  <a:cubicBezTo>
                    <a:pt x="13" y="28"/>
                    <a:pt x="13" y="28"/>
                    <a:pt x="13" y="29"/>
                  </a:cubicBezTo>
                  <a:cubicBezTo>
                    <a:pt x="13" y="29"/>
                    <a:pt x="13" y="29"/>
                    <a:pt x="14" y="29"/>
                  </a:cubicBezTo>
                  <a:cubicBezTo>
                    <a:pt x="14" y="29"/>
                    <a:pt x="14" y="28"/>
                    <a:pt x="15" y="28"/>
                  </a:cubicBezTo>
                  <a:cubicBezTo>
                    <a:pt x="15" y="28"/>
                    <a:pt x="16" y="28"/>
                    <a:pt x="16" y="28"/>
                  </a:cubicBezTo>
                  <a:cubicBezTo>
                    <a:pt x="16" y="28"/>
                    <a:pt x="17" y="28"/>
                    <a:pt x="17" y="28"/>
                  </a:cubicBezTo>
                  <a:cubicBezTo>
                    <a:pt x="17" y="28"/>
                    <a:pt x="17" y="29"/>
                    <a:pt x="17" y="29"/>
                  </a:cubicBezTo>
                  <a:cubicBezTo>
                    <a:pt x="16" y="29"/>
                    <a:pt x="16" y="29"/>
                    <a:pt x="16" y="29"/>
                  </a:cubicBezTo>
                  <a:cubicBezTo>
                    <a:pt x="16" y="30"/>
                    <a:pt x="15" y="29"/>
                    <a:pt x="15" y="30"/>
                  </a:cubicBezTo>
                  <a:cubicBezTo>
                    <a:pt x="15" y="30"/>
                    <a:pt x="15" y="30"/>
                    <a:pt x="15" y="31"/>
                  </a:cubicBezTo>
                  <a:cubicBezTo>
                    <a:pt x="15" y="31"/>
                    <a:pt x="14" y="31"/>
                    <a:pt x="14" y="31"/>
                  </a:cubicBezTo>
                  <a:cubicBezTo>
                    <a:pt x="14" y="31"/>
                    <a:pt x="14" y="31"/>
                    <a:pt x="13" y="32"/>
                  </a:cubicBezTo>
                  <a:cubicBezTo>
                    <a:pt x="13" y="32"/>
                    <a:pt x="13" y="32"/>
                    <a:pt x="13" y="32"/>
                  </a:cubicBezTo>
                  <a:cubicBezTo>
                    <a:pt x="13" y="32"/>
                    <a:pt x="14" y="32"/>
                    <a:pt x="14" y="32"/>
                  </a:cubicBezTo>
                  <a:cubicBezTo>
                    <a:pt x="15" y="32"/>
                    <a:pt x="15" y="32"/>
                    <a:pt x="15" y="32"/>
                  </a:cubicBezTo>
                  <a:cubicBezTo>
                    <a:pt x="16" y="32"/>
                    <a:pt x="16" y="32"/>
                    <a:pt x="16" y="32"/>
                  </a:cubicBezTo>
                  <a:cubicBezTo>
                    <a:pt x="16" y="32"/>
                    <a:pt x="16" y="32"/>
                    <a:pt x="16" y="32"/>
                  </a:cubicBezTo>
                  <a:cubicBezTo>
                    <a:pt x="17" y="31"/>
                    <a:pt x="17" y="31"/>
                    <a:pt x="17" y="31"/>
                  </a:cubicBezTo>
                  <a:cubicBezTo>
                    <a:pt x="17" y="31"/>
                    <a:pt x="18" y="31"/>
                    <a:pt x="18" y="31"/>
                  </a:cubicBezTo>
                  <a:cubicBezTo>
                    <a:pt x="18" y="31"/>
                    <a:pt x="19" y="31"/>
                    <a:pt x="19" y="32"/>
                  </a:cubicBezTo>
                  <a:cubicBezTo>
                    <a:pt x="19" y="32"/>
                    <a:pt x="19" y="32"/>
                    <a:pt x="19" y="32"/>
                  </a:cubicBezTo>
                  <a:cubicBezTo>
                    <a:pt x="19" y="32"/>
                    <a:pt x="18" y="32"/>
                    <a:pt x="19" y="33"/>
                  </a:cubicBezTo>
                  <a:cubicBezTo>
                    <a:pt x="19" y="33"/>
                    <a:pt x="19" y="33"/>
                    <a:pt x="19" y="32"/>
                  </a:cubicBezTo>
                  <a:cubicBezTo>
                    <a:pt x="20" y="32"/>
                    <a:pt x="20" y="32"/>
                    <a:pt x="20" y="32"/>
                  </a:cubicBezTo>
                  <a:cubicBezTo>
                    <a:pt x="20" y="32"/>
                    <a:pt x="20" y="32"/>
                    <a:pt x="20" y="32"/>
                  </a:cubicBezTo>
                  <a:cubicBezTo>
                    <a:pt x="20" y="31"/>
                    <a:pt x="20" y="31"/>
                    <a:pt x="21" y="31"/>
                  </a:cubicBezTo>
                  <a:cubicBezTo>
                    <a:pt x="21" y="31"/>
                    <a:pt x="21" y="31"/>
                    <a:pt x="21" y="31"/>
                  </a:cubicBezTo>
                  <a:cubicBezTo>
                    <a:pt x="21" y="31"/>
                    <a:pt x="22" y="31"/>
                    <a:pt x="22" y="32"/>
                  </a:cubicBezTo>
                  <a:cubicBezTo>
                    <a:pt x="22" y="32"/>
                    <a:pt x="22" y="32"/>
                    <a:pt x="22" y="32"/>
                  </a:cubicBezTo>
                  <a:cubicBezTo>
                    <a:pt x="22" y="32"/>
                    <a:pt x="22" y="32"/>
                    <a:pt x="22" y="32"/>
                  </a:cubicBezTo>
                  <a:cubicBezTo>
                    <a:pt x="23" y="31"/>
                    <a:pt x="24" y="31"/>
                    <a:pt x="24" y="31"/>
                  </a:cubicBezTo>
                  <a:cubicBezTo>
                    <a:pt x="24" y="31"/>
                    <a:pt x="24" y="31"/>
                    <a:pt x="24" y="32"/>
                  </a:cubicBezTo>
                  <a:cubicBezTo>
                    <a:pt x="24" y="32"/>
                    <a:pt x="24" y="32"/>
                    <a:pt x="23" y="32"/>
                  </a:cubicBezTo>
                  <a:cubicBezTo>
                    <a:pt x="23" y="32"/>
                    <a:pt x="22" y="32"/>
                    <a:pt x="22" y="32"/>
                  </a:cubicBezTo>
                  <a:cubicBezTo>
                    <a:pt x="21" y="32"/>
                    <a:pt x="22" y="33"/>
                    <a:pt x="21" y="33"/>
                  </a:cubicBezTo>
                  <a:cubicBezTo>
                    <a:pt x="21" y="33"/>
                    <a:pt x="21" y="33"/>
                    <a:pt x="20" y="33"/>
                  </a:cubicBezTo>
                  <a:cubicBezTo>
                    <a:pt x="20" y="33"/>
                    <a:pt x="20" y="34"/>
                    <a:pt x="20" y="34"/>
                  </a:cubicBezTo>
                  <a:cubicBezTo>
                    <a:pt x="19" y="34"/>
                    <a:pt x="19" y="35"/>
                    <a:pt x="19" y="35"/>
                  </a:cubicBezTo>
                  <a:cubicBezTo>
                    <a:pt x="19" y="35"/>
                    <a:pt x="19" y="35"/>
                    <a:pt x="18" y="35"/>
                  </a:cubicBezTo>
                  <a:cubicBezTo>
                    <a:pt x="18" y="35"/>
                    <a:pt x="17" y="35"/>
                    <a:pt x="17" y="35"/>
                  </a:cubicBezTo>
                  <a:cubicBezTo>
                    <a:pt x="16" y="35"/>
                    <a:pt x="16" y="35"/>
                    <a:pt x="15" y="35"/>
                  </a:cubicBezTo>
                  <a:cubicBezTo>
                    <a:pt x="15" y="36"/>
                    <a:pt x="15" y="36"/>
                    <a:pt x="14" y="36"/>
                  </a:cubicBezTo>
                  <a:cubicBezTo>
                    <a:pt x="14" y="37"/>
                    <a:pt x="14" y="36"/>
                    <a:pt x="13" y="36"/>
                  </a:cubicBezTo>
                  <a:cubicBezTo>
                    <a:pt x="13" y="37"/>
                    <a:pt x="12" y="37"/>
                    <a:pt x="12" y="37"/>
                  </a:cubicBezTo>
                  <a:cubicBezTo>
                    <a:pt x="11" y="37"/>
                    <a:pt x="11" y="37"/>
                    <a:pt x="11" y="38"/>
                  </a:cubicBezTo>
                  <a:cubicBezTo>
                    <a:pt x="10" y="38"/>
                    <a:pt x="10" y="38"/>
                    <a:pt x="9" y="38"/>
                  </a:cubicBezTo>
                  <a:cubicBezTo>
                    <a:pt x="8" y="38"/>
                    <a:pt x="8" y="39"/>
                    <a:pt x="7" y="39"/>
                  </a:cubicBezTo>
                  <a:cubicBezTo>
                    <a:pt x="7" y="39"/>
                    <a:pt x="6" y="38"/>
                    <a:pt x="6" y="39"/>
                  </a:cubicBezTo>
                  <a:cubicBezTo>
                    <a:pt x="6" y="39"/>
                    <a:pt x="5" y="39"/>
                    <a:pt x="5" y="39"/>
                  </a:cubicBezTo>
                  <a:cubicBezTo>
                    <a:pt x="5" y="39"/>
                    <a:pt x="5" y="39"/>
                    <a:pt x="4" y="39"/>
                  </a:cubicBezTo>
                  <a:cubicBezTo>
                    <a:pt x="3" y="40"/>
                    <a:pt x="3" y="39"/>
                    <a:pt x="2" y="40"/>
                  </a:cubicBezTo>
                  <a:cubicBezTo>
                    <a:pt x="2" y="40"/>
                    <a:pt x="2" y="40"/>
                    <a:pt x="1" y="40"/>
                  </a:cubicBezTo>
                  <a:cubicBezTo>
                    <a:pt x="1" y="40"/>
                    <a:pt x="1" y="40"/>
                    <a:pt x="1" y="41"/>
                  </a:cubicBezTo>
                  <a:cubicBezTo>
                    <a:pt x="0" y="41"/>
                    <a:pt x="0" y="41"/>
                    <a:pt x="0" y="41"/>
                  </a:cubicBezTo>
                  <a:cubicBezTo>
                    <a:pt x="0" y="42"/>
                    <a:pt x="0" y="42"/>
                    <a:pt x="1" y="42"/>
                  </a:cubicBezTo>
                  <a:cubicBezTo>
                    <a:pt x="1" y="42"/>
                    <a:pt x="2" y="42"/>
                    <a:pt x="2" y="41"/>
                  </a:cubicBezTo>
                  <a:cubicBezTo>
                    <a:pt x="3" y="41"/>
                    <a:pt x="3" y="41"/>
                    <a:pt x="3" y="41"/>
                  </a:cubicBezTo>
                  <a:cubicBezTo>
                    <a:pt x="4" y="41"/>
                    <a:pt x="4" y="41"/>
                    <a:pt x="5" y="40"/>
                  </a:cubicBezTo>
                  <a:cubicBezTo>
                    <a:pt x="5" y="40"/>
                    <a:pt x="5" y="40"/>
                    <a:pt x="6" y="40"/>
                  </a:cubicBezTo>
                  <a:cubicBezTo>
                    <a:pt x="6" y="40"/>
                    <a:pt x="6" y="40"/>
                    <a:pt x="7" y="40"/>
                  </a:cubicBezTo>
                  <a:cubicBezTo>
                    <a:pt x="7" y="40"/>
                    <a:pt x="7" y="40"/>
                    <a:pt x="8" y="40"/>
                  </a:cubicBezTo>
                  <a:cubicBezTo>
                    <a:pt x="8" y="40"/>
                    <a:pt x="8" y="40"/>
                    <a:pt x="9" y="40"/>
                  </a:cubicBezTo>
                  <a:cubicBezTo>
                    <a:pt x="9" y="40"/>
                    <a:pt x="10" y="40"/>
                    <a:pt x="10" y="40"/>
                  </a:cubicBezTo>
                  <a:cubicBezTo>
                    <a:pt x="11" y="39"/>
                    <a:pt x="11" y="39"/>
                    <a:pt x="11" y="39"/>
                  </a:cubicBezTo>
                  <a:cubicBezTo>
                    <a:pt x="11" y="39"/>
                    <a:pt x="12" y="39"/>
                    <a:pt x="12" y="39"/>
                  </a:cubicBezTo>
                  <a:cubicBezTo>
                    <a:pt x="13" y="39"/>
                    <a:pt x="13" y="39"/>
                    <a:pt x="13" y="39"/>
                  </a:cubicBezTo>
                  <a:cubicBezTo>
                    <a:pt x="14" y="38"/>
                    <a:pt x="14" y="38"/>
                    <a:pt x="14" y="38"/>
                  </a:cubicBezTo>
                  <a:cubicBezTo>
                    <a:pt x="15" y="37"/>
                    <a:pt x="15" y="37"/>
                    <a:pt x="16" y="37"/>
                  </a:cubicBezTo>
                  <a:cubicBezTo>
                    <a:pt x="16" y="37"/>
                    <a:pt x="17" y="37"/>
                    <a:pt x="17" y="37"/>
                  </a:cubicBezTo>
                  <a:cubicBezTo>
                    <a:pt x="18" y="37"/>
                    <a:pt x="18" y="37"/>
                    <a:pt x="19" y="37"/>
                  </a:cubicBezTo>
                  <a:cubicBezTo>
                    <a:pt x="19" y="37"/>
                    <a:pt x="19" y="36"/>
                    <a:pt x="20" y="36"/>
                  </a:cubicBezTo>
                  <a:cubicBezTo>
                    <a:pt x="20" y="36"/>
                    <a:pt x="20" y="36"/>
                    <a:pt x="20" y="35"/>
                  </a:cubicBezTo>
                  <a:cubicBezTo>
                    <a:pt x="20" y="35"/>
                    <a:pt x="21" y="35"/>
                    <a:pt x="21" y="35"/>
                  </a:cubicBezTo>
                  <a:cubicBezTo>
                    <a:pt x="22" y="35"/>
                    <a:pt x="22" y="35"/>
                    <a:pt x="22" y="34"/>
                  </a:cubicBezTo>
                  <a:cubicBezTo>
                    <a:pt x="23" y="34"/>
                    <a:pt x="23" y="34"/>
                    <a:pt x="23" y="34"/>
                  </a:cubicBezTo>
                  <a:cubicBezTo>
                    <a:pt x="24" y="34"/>
                    <a:pt x="24" y="34"/>
                    <a:pt x="24" y="34"/>
                  </a:cubicBezTo>
                  <a:cubicBezTo>
                    <a:pt x="25" y="34"/>
                    <a:pt x="25" y="34"/>
                    <a:pt x="25" y="33"/>
                  </a:cubicBezTo>
                  <a:cubicBezTo>
                    <a:pt x="26" y="33"/>
                    <a:pt x="26" y="33"/>
                    <a:pt x="27" y="33"/>
                  </a:cubicBezTo>
                  <a:cubicBezTo>
                    <a:pt x="27" y="33"/>
                    <a:pt x="28" y="33"/>
                    <a:pt x="28" y="33"/>
                  </a:cubicBezTo>
                  <a:cubicBezTo>
                    <a:pt x="28" y="33"/>
                    <a:pt x="28" y="33"/>
                    <a:pt x="29" y="32"/>
                  </a:cubicBezTo>
                  <a:cubicBezTo>
                    <a:pt x="29" y="32"/>
                    <a:pt x="29" y="32"/>
                    <a:pt x="29" y="32"/>
                  </a:cubicBezTo>
                  <a:cubicBezTo>
                    <a:pt x="30" y="32"/>
                    <a:pt x="30" y="32"/>
                    <a:pt x="30" y="32"/>
                  </a:cubicBezTo>
                  <a:cubicBezTo>
                    <a:pt x="30" y="32"/>
                    <a:pt x="30" y="31"/>
                    <a:pt x="30" y="31"/>
                  </a:cubicBezTo>
                  <a:cubicBezTo>
                    <a:pt x="31" y="31"/>
                    <a:pt x="31" y="32"/>
                    <a:pt x="31" y="31"/>
                  </a:cubicBezTo>
                  <a:cubicBezTo>
                    <a:pt x="32" y="31"/>
                    <a:pt x="31" y="31"/>
                    <a:pt x="31" y="30"/>
                  </a:cubicBezTo>
                  <a:cubicBezTo>
                    <a:pt x="31" y="30"/>
                    <a:pt x="31" y="30"/>
                    <a:pt x="32" y="30"/>
                  </a:cubicBezTo>
                  <a:cubicBezTo>
                    <a:pt x="32" y="29"/>
                    <a:pt x="33" y="29"/>
                    <a:pt x="33" y="29"/>
                  </a:cubicBezTo>
                  <a:cubicBezTo>
                    <a:pt x="34" y="29"/>
                    <a:pt x="34" y="29"/>
                    <a:pt x="34" y="29"/>
                  </a:cubicBezTo>
                  <a:cubicBezTo>
                    <a:pt x="35" y="29"/>
                    <a:pt x="35" y="29"/>
                    <a:pt x="35" y="29"/>
                  </a:cubicBezTo>
                  <a:cubicBezTo>
                    <a:pt x="36" y="29"/>
                    <a:pt x="36" y="29"/>
                    <a:pt x="37" y="28"/>
                  </a:cubicBezTo>
                  <a:cubicBezTo>
                    <a:pt x="37" y="28"/>
                    <a:pt x="37" y="28"/>
                    <a:pt x="37" y="27"/>
                  </a:cubicBezTo>
                  <a:cubicBezTo>
                    <a:pt x="38" y="27"/>
                    <a:pt x="38" y="27"/>
                    <a:pt x="38" y="27"/>
                  </a:cubicBezTo>
                  <a:cubicBezTo>
                    <a:pt x="39" y="27"/>
                    <a:pt x="39" y="26"/>
                    <a:pt x="39" y="26"/>
                  </a:cubicBezTo>
                  <a:cubicBezTo>
                    <a:pt x="40" y="26"/>
                    <a:pt x="40" y="26"/>
                    <a:pt x="41" y="26"/>
                  </a:cubicBezTo>
                  <a:cubicBezTo>
                    <a:pt x="41" y="26"/>
                    <a:pt x="41" y="26"/>
                    <a:pt x="41" y="26"/>
                  </a:cubicBezTo>
                  <a:cubicBezTo>
                    <a:pt x="41" y="26"/>
                    <a:pt x="41" y="26"/>
                    <a:pt x="42" y="25"/>
                  </a:cubicBezTo>
                  <a:cubicBezTo>
                    <a:pt x="42" y="25"/>
                    <a:pt x="42" y="25"/>
                    <a:pt x="43" y="25"/>
                  </a:cubicBezTo>
                  <a:cubicBezTo>
                    <a:pt x="43" y="25"/>
                    <a:pt x="43" y="25"/>
                    <a:pt x="43" y="25"/>
                  </a:cubicBezTo>
                  <a:cubicBezTo>
                    <a:pt x="44" y="25"/>
                    <a:pt x="44" y="24"/>
                    <a:pt x="44" y="25"/>
                  </a:cubicBezTo>
                  <a:cubicBezTo>
                    <a:pt x="45" y="25"/>
                    <a:pt x="44" y="25"/>
                    <a:pt x="44" y="25"/>
                  </a:cubicBezTo>
                  <a:cubicBezTo>
                    <a:pt x="44" y="26"/>
                    <a:pt x="44" y="26"/>
                    <a:pt x="43" y="26"/>
                  </a:cubicBezTo>
                  <a:cubicBezTo>
                    <a:pt x="43" y="26"/>
                    <a:pt x="42" y="26"/>
                    <a:pt x="42" y="26"/>
                  </a:cubicBezTo>
                  <a:cubicBezTo>
                    <a:pt x="42" y="26"/>
                    <a:pt x="42" y="26"/>
                    <a:pt x="41" y="26"/>
                  </a:cubicBezTo>
                  <a:cubicBezTo>
                    <a:pt x="41" y="26"/>
                    <a:pt x="41" y="26"/>
                    <a:pt x="41" y="26"/>
                  </a:cubicBezTo>
                  <a:cubicBezTo>
                    <a:pt x="40" y="27"/>
                    <a:pt x="40" y="27"/>
                    <a:pt x="40" y="27"/>
                  </a:cubicBezTo>
                  <a:cubicBezTo>
                    <a:pt x="39" y="28"/>
                    <a:pt x="39" y="28"/>
                    <a:pt x="39" y="28"/>
                  </a:cubicBezTo>
                  <a:cubicBezTo>
                    <a:pt x="38" y="28"/>
                    <a:pt x="38" y="28"/>
                    <a:pt x="38" y="28"/>
                  </a:cubicBezTo>
                  <a:cubicBezTo>
                    <a:pt x="37" y="28"/>
                    <a:pt x="37" y="28"/>
                    <a:pt x="37" y="28"/>
                  </a:cubicBezTo>
                  <a:cubicBezTo>
                    <a:pt x="37" y="29"/>
                    <a:pt x="37" y="29"/>
                    <a:pt x="37" y="29"/>
                  </a:cubicBezTo>
                  <a:cubicBezTo>
                    <a:pt x="36" y="29"/>
                    <a:pt x="36" y="29"/>
                    <a:pt x="36" y="29"/>
                  </a:cubicBezTo>
                  <a:cubicBezTo>
                    <a:pt x="35" y="30"/>
                    <a:pt x="35" y="30"/>
                    <a:pt x="35" y="30"/>
                  </a:cubicBezTo>
                  <a:cubicBezTo>
                    <a:pt x="35" y="31"/>
                    <a:pt x="36" y="30"/>
                    <a:pt x="36" y="30"/>
                  </a:cubicBezTo>
                  <a:cubicBezTo>
                    <a:pt x="37" y="31"/>
                    <a:pt x="37" y="31"/>
                    <a:pt x="38" y="30"/>
                  </a:cubicBezTo>
                  <a:cubicBezTo>
                    <a:pt x="38" y="30"/>
                    <a:pt x="38" y="30"/>
                    <a:pt x="39" y="30"/>
                  </a:cubicBezTo>
                  <a:cubicBezTo>
                    <a:pt x="39" y="30"/>
                    <a:pt x="39" y="29"/>
                    <a:pt x="40" y="29"/>
                  </a:cubicBezTo>
                  <a:cubicBezTo>
                    <a:pt x="40" y="29"/>
                    <a:pt x="41" y="29"/>
                    <a:pt x="41" y="29"/>
                  </a:cubicBezTo>
                  <a:cubicBezTo>
                    <a:pt x="41" y="29"/>
                    <a:pt x="42" y="29"/>
                    <a:pt x="42" y="29"/>
                  </a:cubicBezTo>
                  <a:cubicBezTo>
                    <a:pt x="43" y="29"/>
                    <a:pt x="43" y="29"/>
                    <a:pt x="43" y="28"/>
                  </a:cubicBezTo>
                  <a:cubicBezTo>
                    <a:pt x="43" y="28"/>
                    <a:pt x="44" y="28"/>
                    <a:pt x="44" y="28"/>
                  </a:cubicBezTo>
                  <a:cubicBezTo>
                    <a:pt x="44" y="28"/>
                    <a:pt x="44" y="28"/>
                    <a:pt x="45" y="28"/>
                  </a:cubicBezTo>
                  <a:cubicBezTo>
                    <a:pt x="45" y="28"/>
                    <a:pt x="46" y="28"/>
                    <a:pt x="46" y="28"/>
                  </a:cubicBezTo>
                  <a:cubicBezTo>
                    <a:pt x="47" y="28"/>
                    <a:pt x="47" y="28"/>
                    <a:pt x="47" y="28"/>
                  </a:cubicBezTo>
                  <a:cubicBezTo>
                    <a:pt x="47" y="27"/>
                    <a:pt x="47" y="27"/>
                    <a:pt x="47" y="27"/>
                  </a:cubicBezTo>
                  <a:cubicBezTo>
                    <a:pt x="47" y="26"/>
                    <a:pt x="47" y="26"/>
                    <a:pt x="47" y="26"/>
                  </a:cubicBezTo>
                  <a:cubicBezTo>
                    <a:pt x="47" y="26"/>
                    <a:pt x="47" y="26"/>
                    <a:pt x="47" y="26"/>
                  </a:cubicBezTo>
                  <a:cubicBezTo>
                    <a:pt x="47" y="25"/>
                    <a:pt x="48" y="25"/>
                    <a:pt x="48" y="25"/>
                  </a:cubicBezTo>
                  <a:cubicBezTo>
                    <a:pt x="49" y="25"/>
                    <a:pt x="49" y="25"/>
                    <a:pt x="50" y="26"/>
                  </a:cubicBezTo>
                  <a:cubicBezTo>
                    <a:pt x="50" y="26"/>
                    <a:pt x="50" y="26"/>
                    <a:pt x="50" y="26"/>
                  </a:cubicBezTo>
                  <a:cubicBezTo>
                    <a:pt x="50" y="26"/>
                    <a:pt x="50" y="26"/>
                    <a:pt x="50" y="26"/>
                  </a:cubicBezTo>
                  <a:cubicBezTo>
                    <a:pt x="51" y="27"/>
                    <a:pt x="51" y="27"/>
                    <a:pt x="51" y="27"/>
                  </a:cubicBezTo>
                  <a:cubicBezTo>
                    <a:pt x="52" y="28"/>
                    <a:pt x="52" y="28"/>
                    <a:pt x="53" y="28"/>
                  </a:cubicBezTo>
                  <a:cubicBezTo>
                    <a:pt x="54" y="28"/>
                    <a:pt x="54" y="28"/>
                    <a:pt x="54" y="28"/>
                  </a:cubicBezTo>
                  <a:cubicBezTo>
                    <a:pt x="55" y="28"/>
                    <a:pt x="55" y="28"/>
                    <a:pt x="55" y="28"/>
                  </a:cubicBezTo>
                  <a:cubicBezTo>
                    <a:pt x="56" y="28"/>
                    <a:pt x="56" y="28"/>
                    <a:pt x="57" y="28"/>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38" name="Freeform 435"/>
            <p:cNvSpPr>
              <a:spLocks/>
            </p:cNvSpPr>
            <p:nvPr/>
          </p:nvSpPr>
          <p:spPr bwMode="auto">
            <a:xfrm>
              <a:off x="3960883" y="3809837"/>
              <a:ext cx="2298118" cy="1128207"/>
            </a:xfrm>
            <a:custGeom>
              <a:avLst/>
              <a:gdLst>
                <a:gd name="T0" fmla="*/ 34 w 139"/>
                <a:gd name="T1" fmla="*/ 52 h 70"/>
                <a:gd name="T2" fmla="*/ 37 w 139"/>
                <a:gd name="T3" fmla="*/ 58 h 70"/>
                <a:gd name="T4" fmla="*/ 44 w 139"/>
                <a:gd name="T5" fmla="*/ 56 h 70"/>
                <a:gd name="T6" fmla="*/ 46 w 139"/>
                <a:gd name="T7" fmla="*/ 62 h 70"/>
                <a:gd name="T8" fmla="*/ 51 w 139"/>
                <a:gd name="T9" fmla="*/ 67 h 70"/>
                <a:gd name="T10" fmla="*/ 52 w 139"/>
                <a:gd name="T11" fmla="*/ 63 h 70"/>
                <a:gd name="T12" fmla="*/ 57 w 139"/>
                <a:gd name="T13" fmla="*/ 59 h 70"/>
                <a:gd name="T14" fmla="*/ 63 w 139"/>
                <a:gd name="T15" fmla="*/ 56 h 70"/>
                <a:gd name="T16" fmla="*/ 68 w 139"/>
                <a:gd name="T17" fmla="*/ 58 h 70"/>
                <a:gd name="T18" fmla="*/ 73 w 139"/>
                <a:gd name="T19" fmla="*/ 58 h 70"/>
                <a:gd name="T20" fmla="*/ 75 w 139"/>
                <a:gd name="T21" fmla="*/ 54 h 70"/>
                <a:gd name="T22" fmla="*/ 82 w 139"/>
                <a:gd name="T23" fmla="*/ 55 h 70"/>
                <a:gd name="T24" fmla="*/ 87 w 139"/>
                <a:gd name="T25" fmla="*/ 56 h 70"/>
                <a:gd name="T26" fmla="*/ 89 w 139"/>
                <a:gd name="T27" fmla="*/ 62 h 70"/>
                <a:gd name="T28" fmla="*/ 91 w 139"/>
                <a:gd name="T29" fmla="*/ 69 h 70"/>
                <a:gd name="T30" fmla="*/ 94 w 139"/>
                <a:gd name="T31" fmla="*/ 64 h 70"/>
                <a:gd name="T32" fmla="*/ 93 w 139"/>
                <a:gd name="T33" fmla="*/ 56 h 70"/>
                <a:gd name="T34" fmla="*/ 96 w 139"/>
                <a:gd name="T35" fmla="*/ 48 h 70"/>
                <a:gd name="T36" fmla="*/ 102 w 139"/>
                <a:gd name="T37" fmla="*/ 44 h 70"/>
                <a:gd name="T38" fmla="*/ 108 w 139"/>
                <a:gd name="T39" fmla="*/ 40 h 70"/>
                <a:gd name="T40" fmla="*/ 110 w 139"/>
                <a:gd name="T41" fmla="*/ 36 h 70"/>
                <a:gd name="T42" fmla="*/ 110 w 139"/>
                <a:gd name="T43" fmla="*/ 31 h 70"/>
                <a:gd name="T44" fmla="*/ 111 w 139"/>
                <a:gd name="T45" fmla="*/ 33 h 70"/>
                <a:gd name="T46" fmla="*/ 114 w 139"/>
                <a:gd name="T47" fmla="*/ 31 h 70"/>
                <a:gd name="T48" fmla="*/ 118 w 139"/>
                <a:gd name="T49" fmla="*/ 26 h 70"/>
                <a:gd name="T50" fmla="*/ 122 w 139"/>
                <a:gd name="T51" fmla="*/ 24 h 70"/>
                <a:gd name="T52" fmla="*/ 129 w 139"/>
                <a:gd name="T53" fmla="*/ 22 h 70"/>
                <a:gd name="T54" fmla="*/ 128 w 139"/>
                <a:gd name="T55" fmla="*/ 18 h 70"/>
                <a:gd name="T56" fmla="*/ 133 w 139"/>
                <a:gd name="T57" fmla="*/ 15 h 70"/>
                <a:gd name="T58" fmla="*/ 138 w 139"/>
                <a:gd name="T59" fmla="*/ 13 h 70"/>
                <a:gd name="T60" fmla="*/ 137 w 139"/>
                <a:gd name="T61" fmla="*/ 6 h 70"/>
                <a:gd name="T62" fmla="*/ 131 w 139"/>
                <a:gd name="T63" fmla="*/ 11 h 70"/>
                <a:gd name="T64" fmla="*/ 124 w 139"/>
                <a:gd name="T65" fmla="*/ 13 h 70"/>
                <a:gd name="T66" fmla="*/ 116 w 139"/>
                <a:gd name="T67" fmla="*/ 14 h 70"/>
                <a:gd name="T68" fmla="*/ 110 w 139"/>
                <a:gd name="T69" fmla="*/ 16 h 70"/>
                <a:gd name="T70" fmla="*/ 107 w 139"/>
                <a:gd name="T71" fmla="*/ 18 h 70"/>
                <a:gd name="T72" fmla="*/ 101 w 139"/>
                <a:gd name="T73" fmla="*/ 20 h 70"/>
                <a:gd name="T74" fmla="*/ 98 w 139"/>
                <a:gd name="T75" fmla="*/ 21 h 70"/>
                <a:gd name="T76" fmla="*/ 102 w 139"/>
                <a:gd name="T77" fmla="*/ 17 h 70"/>
                <a:gd name="T78" fmla="*/ 105 w 139"/>
                <a:gd name="T79" fmla="*/ 13 h 70"/>
                <a:gd name="T80" fmla="*/ 109 w 139"/>
                <a:gd name="T81" fmla="*/ 12 h 70"/>
                <a:gd name="T82" fmla="*/ 102 w 139"/>
                <a:gd name="T83" fmla="*/ 8 h 70"/>
                <a:gd name="T84" fmla="*/ 101 w 139"/>
                <a:gd name="T85" fmla="*/ 6 h 70"/>
                <a:gd name="T86" fmla="*/ 99 w 139"/>
                <a:gd name="T87" fmla="*/ 2 h 70"/>
                <a:gd name="T88" fmla="*/ 94 w 139"/>
                <a:gd name="T89" fmla="*/ 2 h 70"/>
                <a:gd name="T90" fmla="*/ 90 w 139"/>
                <a:gd name="T91" fmla="*/ 4 h 70"/>
                <a:gd name="T92" fmla="*/ 85 w 139"/>
                <a:gd name="T93" fmla="*/ 3 h 70"/>
                <a:gd name="T94" fmla="*/ 81 w 139"/>
                <a:gd name="T95" fmla="*/ 1 h 70"/>
                <a:gd name="T96" fmla="*/ 18 w 139"/>
                <a:gd name="T97" fmla="*/ 1 h 70"/>
                <a:gd name="T98" fmla="*/ 15 w 139"/>
                <a:gd name="T99" fmla="*/ 3 h 70"/>
                <a:gd name="T100" fmla="*/ 12 w 139"/>
                <a:gd name="T101" fmla="*/ 6 h 70"/>
                <a:gd name="T102" fmla="*/ 7 w 139"/>
                <a:gd name="T103" fmla="*/ 14 h 70"/>
                <a:gd name="T104" fmla="*/ 3 w 139"/>
                <a:gd name="T105" fmla="*/ 19 h 70"/>
                <a:gd name="T106" fmla="*/ 0 w 139"/>
                <a:gd name="T107" fmla="*/ 28 h 70"/>
                <a:gd name="T108" fmla="*/ 0 w 139"/>
                <a:gd name="T109" fmla="*/ 34 h 70"/>
                <a:gd name="T110" fmla="*/ 0 w 139"/>
                <a:gd name="T111" fmla="*/ 37 h 70"/>
                <a:gd name="T112" fmla="*/ 4 w 139"/>
                <a:gd name="T113" fmla="*/ 43 h 70"/>
                <a:gd name="T114" fmla="*/ 8 w 139"/>
                <a:gd name="T115" fmla="*/ 47 h 70"/>
                <a:gd name="T116" fmla="*/ 13 w 139"/>
                <a:gd name="T117" fmla="*/ 49 h 70"/>
                <a:gd name="T118" fmla="*/ 18 w 139"/>
                <a:gd name="T119"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70">
                  <a:moveTo>
                    <a:pt x="21" y="52"/>
                  </a:moveTo>
                  <a:cubicBezTo>
                    <a:pt x="28" y="52"/>
                    <a:pt x="28" y="52"/>
                    <a:pt x="28" y="52"/>
                  </a:cubicBezTo>
                  <a:cubicBezTo>
                    <a:pt x="28" y="51"/>
                    <a:pt x="28" y="51"/>
                    <a:pt x="28" y="51"/>
                  </a:cubicBezTo>
                  <a:cubicBezTo>
                    <a:pt x="33" y="50"/>
                    <a:pt x="33" y="50"/>
                    <a:pt x="33" y="50"/>
                  </a:cubicBezTo>
                  <a:cubicBezTo>
                    <a:pt x="33" y="51"/>
                    <a:pt x="33" y="51"/>
                    <a:pt x="33" y="51"/>
                  </a:cubicBezTo>
                  <a:cubicBezTo>
                    <a:pt x="33" y="51"/>
                    <a:pt x="33" y="51"/>
                    <a:pt x="34" y="52"/>
                  </a:cubicBezTo>
                  <a:cubicBezTo>
                    <a:pt x="34" y="52"/>
                    <a:pt x="34" y="52"/>
                    <a:pt x="34" y="52"/>
                  </a:cubicBezTo>
                  <a:cubicBezTo>
                    <a:pt x="34" y="52"/>
                    <a:pt x="34" y="52"/>
                    <a:pt x="34" y="52"/>
                  </a:cubicBezTo>
                  <a:cubicBezTo>
                    <a:pt x="35" y="53"/>
                    <a:pt x="35" y="53"/>
                    <a:pt x="35" y="53"/>
                  </a:cubicBezTo>
                  <a:cubicBezTo>
                    <a:pt x="35" y="54"/>
                    <a:pt x="35" y="54"/>
                    <a:pt x="35" y="54"/>
                  </a:cubicBezTo>
                  <a:cubicBezTo>
                    <a:pt x="36" y="55"/>
                    <a:pt x="35" y="55"/>
                    <a:pt x="35" y="55"/>
                  </a:cubicBezTo>
                  <a:cubicBezTo>
                    <a:pt x="35" y="56"/>
                    <a:pt x="35" y="56"/>
                    <a:pt x="35" y="56"/>
                  </a:cubicBezTo>
                  <a:cubicBezTo>
                    <a:pt x="36" y="57"/>
                    <a:pt x="36" y="57"/>
                    <a:pt x="36" y="57"/>
                  </a:cubicBezTo>
                  <a:cubicBezTo>
                    <a:pt x="37" y="57"/>
                    <a:pt x="37" y="58"/>
                    <a:pt x="37" y="58"/>
                  </a:cubicBezTo>
                  <a:cubicBezTo>
                    <a:pt x="38" y="58"/>
                    <a:pt x="38" y="58"/>
                    <a:pt x="39" y="58"/>
                  </a:cubicBezTo>
                  <a:cubicBezTo>
                    <a:pt x="39" y="58"/>
                    <a:pt x="39" y="58"/>
                    <a:pt x="39" y="57"/>
                  </a:cubicBezTo>
                  <a:cubicBezTo>
                    <a:pt x="40" y="57"/>
                    <a:pt x="39" y="57"/>
                    <a:pt x="40" y="56"/>
                  </a:cubicBezTo>
                  <a:cubicBezTo>
                    <a:pt x="40" y="56"/>
                    <a:pt x="40" y="56"/>
                    <a:pt x="40" y="56"/>
                  </a:cubicBezTo>
                  <a:cubicBezTo>
                    <a:pt x="41" y="56"/>
                    <a:pt x="41" y="56"/>
                    <a:pt x="41" y="56"/>
                  </a:cubicBezTo>
                  <a:cubicBezTo>
                    <a:pt x="42" y="56"/>
                    <a:pt x="42" y="56"/>
                    <a:pt x="43" y="56"/>
                  </a:cubicBezTo>
                  <a:cubicBezTo>
                    <a:pt x="43" y="56"/>
                    <a:pt x="44" y="56"/>
                    <a:pt x="44" y="56"/>
                  </a:cubicBezTo>
                  <a:cubicBezTo>
                    <a:pt x="44" y="57"/>
                    <a:pt x="44" y="57"/>
                    <a:pt x="44" y="57"/>
                  </a:cubicBezTo>
                  <a:cubicBezTo>
                    <a:pt x="45" y="58"/>
                    <a:pt x="44" y="58"/>
                    <a:pt x="45" y="58"/>
                  </a:cubicBezTo>
                  <a:cubicBezTo>
                    <a:pt x="45" y="59"/>
                    <a:pt x="45" y="59"/>
                    <a:pt x="45" y="59"/>
                  </a:cubicBezTo>
                  <a:cubicBezTo>
                    <a:pt x="45" y="60"/>
                    <a:pt x="45" y="60"/>
                    <a:pt x="45" y="61"/>
                  </a:cubicBezTo>
                  <a:cubicBezTo>
                    <a:pt x="46" y="61"/>
                    <a:pt x="46" y="61"/>
                    <a:pt x="46" y="61"/>
                  </a:cubicBezTo>
                  <a:cubicBezTo>
                    <a:pt x="46" y="61"/>
                    <a:pt x="46" y="61"/>
                    <a:pt x="46" y="61"/>
                  </a:cubicBezTo>
                  <a:cubicBezTo>
                    <a:pt x="46" y="62"/>
                    <a:pt x="46" y="62"/>
                    <a:pt x="46" y="62"/>
                  </a:cubicBezTo>
                  <a:cubicBezTo>
                    <a:pt x="46" y="63"/>
                    <a:pt x="46" y="63"/>
                    <a:pt x="46" y="63"/>
                  </a:cubicBezTo>
                  <a:cubicBezTo>
                    <a:pt x="46" y="64"/>
                    <a:pt x="47" y="64"/>
                    <a:pt x="47" y="64"/>
                  </a:cubicBezTo>
                  <a:cubicBezTo>
                    <a:pt x="47" y="65"/>
                    <a:pt x="46" y="65"/>
                    <a:pt x="46" y="65"/>
                  </a:cubicBezTo>
                  <a:cubicBezTo>
                    <a:pt x="46" y="65"/>
                    <a:pt x="47" y="66"/>
                    <a:pt x="47" y="66"/>
                  </a:cubicBezTo>
                  <a:cubicBezTo>
                    <a:pt x="48" y="66"/>
                    <a:pt x="48" y="66"/>
                    <a:pt x="49" y="67"/>
                  </a:cubicBezTo>
                  <a:cubicBezTo>
                    <a:pt x="50" y="67"/>
                    <a:pt x="50" y="67"/>
                    <a:pt x="50" y="67"/>
                  </a:cubicBezTo>
                  <a:cubicBezTo>
                    <a:pt x="51" y="67"/>
                    <a:pt x="51" y="67"/>
                    <a:pt x="51" y="67"/>
                  </a:cubicBezTo>
                  <a:cubicBezTo>
                    <a:pt x="51" y="67"/>
                    <a:pt x="51" y="67"/>
                    <a:pt x="52" y="67"/>
                  </a:cubicBezTo>
                  <a:cubicBezTo>
                    <a:pt x="52" y="67"/>
                    <a:pt x="52" y="67"/>
                    <a:pt x="52" y="67"/>
                  </a:cubicBezTo>
                  <a:cubicBezTo>
                    <a:pt x="52" y="67"/>
                    <a:pt x="52" y="67"/>
                    <a:pt x="52" y="66"/>
                  </a:cubicBezTo>
                  <a:cubicBezTo>
                    <a:pt x="52" y="66"/>
                    <a:pt x="52" y="65"/>
                    <a:pt x="52" y="64"/>
                  </a:cubicBezTo>
                  <a:cubicBezTo>
                    <a:pt x="52" y="64"/>
                    <a:pt x="52" y="64"/>
                    <a:pt x="51" y="64"/>
                  </a:cubicBezTo>
                  <a:cubicBezTo>
                    <a:pt x="51" y="63"/>
                    <a:pt x="51" y="63"/>
                    <a:pt x="51" y="63"/>
                  </a:cubicBezTo>
                  <a:cubicBezTo>
                    <a:pt x="52" y="63"/>
                    <a:pt x="52" y="63"/>
                    <a:pt x="52" y="63"/>
                  </a:cubicBezTo>
                  <a:cubicBezTo>
                    <a:pt x="52" y="63"/>
                    <a:pt x="52" y="62"/>
                    <a:pt x="52" y="62"/>
                  </a:cubicBezTo>
                  <a:cubicBezTo>
                    <a:pt x="53" y="62"/>
                    <a:pt x="53" y="62"/>
                    <a:pt x="53" y="61"/>
                  </a:cubicBezTo>
                  <a:cubicBezTo>
                    <a:pt x="54" y="61"/>
                    <a:pt x="54" y="61"/>
                    <a:pt x="54" y="61"/>
                  </a:cubicBezTo>
                  <a:cubicBezTo>
                    <a:pt x="54" y="61"/>
                    <a:pt x="55" y="61"/>
                    <a:pt x="55" y="61"/>
                  </a:cubicBezTo>
                  <a:cubicBezTo>
                    <a:pt x="55" y="60"/>
                    <a:pt x="55" y="60"/>
                    <a:pt x="55" y="60"/>
                  </a:cubicBezTo>
                  <a:cubicBezTo>
                    <a:pt x="55" y="60"/>
                    <a:pt x="55" y="60"/>
                    <a:pt x="56" y="60"/>
                  </a:cubicBezTo>
                  <a:cubicBezTo>
                    <a:pt x="56" y="60"/>
                    <a:pt x="56" y="60"/>
                    <a:pt x="57" y="59"/>
                  </a:cubicBezTo>
                  <a:cubicBezTo>
                    <a:pt x="57" y="59"/>
                    <a:pt x="57" y="59"/>
                    <a:pt x="57" y="59"/>
                  </a:cubicBezTo>
                  <a:cubicBezTo>
                    <a:pt x="58" y="58"/>
                    <a:pt x="58" y="58"/>
                    <a:pt x="59" y="58"/>
                  </a:cubicBezTo>
                  <a:cubicBezTo>
                    <a:pt x="59" y="58"/>
                    <a:pt x="60" y="58"/>
                    <a:pt x="60" y="57"/>
                  </a:cubicBezTo>
                  <a:cubicBezTo>
                    <a:pt x="60" y="57"/>
                    <a:pt x="60" y="57"/>
                    <a:pt x="60" y="57"/>
                  </a:cubicBezTo>
                  <a:cubicBezTo>
                    <a:pt x="61" y="57"/>
                    <a:pt x="61" y="57"/>
                    <a:pt x="61" y="57"/>
                  </a:cubicBezTo>
                  <a:cubicBezTo>
                    <a:pt x="61" y="57"/>
                    <a:pt x="61" y="57"/>
                    <a:pt x="61" y="56"/>
                  </a:cubicBezTo>
                  <a:cubicBezTo>
                    <a:pt x="62" y="56"/>
                    <a:pt x="62" y="56"/>
                    <a:pt x="63" y="56"/>
                  </a:cubicBezTo>
                  <a:cubicBezTo>
                    <a:pt x="63" y="56"/>
                    <a:pt x="63" y="56"/>
                    <a:pt x="64" y="56"/>
                  </a:cubicBezTo>
                  <a:cubicBezTo>
                    <a:pt x="64" y="56"/>
                    <a:pt x="64" y="56"/>
                    <a:pt x="64" y="57"/>
                  </a:cubicBezTo>
                  <a:cubicBezTo>
                    <a:pt x="65" y="57"/>
                    <a:pt x="65" y="57"/>
                    <a:pt x="65" y="57"/>
                  </a:cubicBezTo>
                  <a:cubicBezTo>
                    <a:pt x="66" y="57"/>
                    <a:pt x="66" y="57"/>
                    <a:pt x="66" y="56"/>
                  </a:cubicBezTo>
                  <a:cubicBezTo>
                    <a:pt x="66" y="56"/>
                    <a:pt x="67" y="56"/>
                    <a:pt x="67" y="56"/>
                  </a:cubicBezTo>
                  <a:cubicBezTo>
                    <a:pt x="67" y="56"/>
                    <a:pt x="67" y="57"/>
                    <a:pt x="68" y="57"/>
                  </a:cubicBezTo>
                  <a:cubicBezTo>
                    <a:pt x="68" y="57"/>
                    <a:pt x="67" y="58"/>
                    <a:pt x="68" y="58"/>
                  </a:cubicBezTo>
                  <a:cubicBezTo>
                    <a:pt x="68" y="58"/>
                    <a:pt x="69" y="58"/>
                    <a:pt x="69" y="58"/>
                  </a:cubicBezTo>
                  <a:cubicBezTo>
                    <a:pt x="69" y="58"/>
                    <a:pt x="70" y="58"/>
                    <a:pt x="70" y="58"/>
                  </a:cubicBezTo>
                  <a:cubicBezTo>
                    <a:pt x="70" y="58"/>
                    <a:pt x="70" y="58"/>
                    <a:pt x="71" y="58"/>
                  </a:cubicBezTo>
                  <a:cubicBezTo>
                    <a:pt x="71" y="58"/>
                    <a:pt x="71" y="58"/>
                    <a:pt x="71" y="58"/>
                  </a:cubicBezTo>
                  <a:cubicBezTo>
                    <a:pt x="72" y="58"/>
                    <a:pt x="72" y="58"/>
                    <a:pt x="72" y="59"/>
                  </a:cubicBezTo>
                  <a:cubicBezTo>
                    <a:pt x="73" y="59"/>
                    <a:pt x="73" y="59"/>
                    <a:pt x="74" y="58"/>
                  </a:cubicBezTo>
                  <a:cubicBezTo>
                    <a:pt x="74" y="58"/>
                    <a:pt x="74" y="58"/>
                    <a:pt x="73" y="58"/>
                  </a:cubicBezTo>
                  <a:cubicBezTo>
                    <a:pt x="73" y="57"/>
                    <a:pt x="73" y="57"/>
                    <a:pt x="73" y="57"/>
                  </a:cubicBezTo>
                  <a:cubicBezTo>
                    <a:pt x="73" y="56"/>
                    <a:pt x="73" y="56"/>
                    <a:pt x="73" y="56"/>
                  </a:cubicBezTo>
                  <a:cubicBezTo>
                    <a:pt x="73" y="56"/>
                    <a:pt x="73" y="56"/>
                    <a:pt x="72" y="56"/>
                  </a:cubicBezTo>
                  <a:cubicBezTo>
                    <a:pt x="72" y="55"/>
                    <a:pt x="72" y="55"/>
                    <a:pt x="72" y="55"/>
                  </a:cubicBezTo>
                  <a:cubicBezTo>
                    <a:pt x="72" y="55"/>
                    <a:pt x="72" y="55"/>
                    <a:pt x="73" y="55"/>
                  </a:cubicBezTo>
                  <a:cubicBezTo>
                    <a:pt x="73" y="54"/>
                    <a:pt x="73" y="54"/>
                    <a:pt x="74" y="54"/>
                  </a:cubicBezTo>
                  <a:cubicBezTo>
                    <a:pt x="74" y="54"/>
                    <a:pt x="74" y="54"/>
                    <a:pt x="75" y="54"/>
                  </a:cubicBezTo>
                  <a:cubicBezTo>
                    <a:pt x="76" y="54"/>
                    <a:pt x="76" y="54"/>
                    <a:pt x="77" y="54"/>
                  </a:cubicBezTo>
                  <a:cubicBezTo>
                    <a:pt x="77" y="55"/>
                    <a:pt x="77" y="55"/>
                    <a:pt x="77" y="55"/>
                  </a:cubicBezTo>
                  <a:cubicBezTo>
                    <a:pt x="77" y="55"/>
                    <a:pt x="77" y="55"/>
                    <a:pt x="78" y="55"/>
                  </a:cubicBezTo>
                  <a:cubicBezTo>
                    <a:pt x="78" y="55"/>
                    <a:pt x="78" y="55"/>
                    <a:pt x="79" y="55"/>
                  </a:cubicBezTo>
                  <a:cubicBezTo>
                    <a:pt x="79" y="54"/>
                    <a:pt x="80" y="54"/>
                    <a:pt x="80" y="54"/>
                  </a:cubicBezTo>
                  <a:cubicBezTo>
                    <a:pt x="81" y="54"/>
                    <a:pt x="81" y="55"/>
                    <a:pt x="81" y="55"/>
                  </a:cubicBezTo>
                  <a:cubicBezTo>
                    <a:pt x="82" y="55"/>
                    <a:pt x="82" y="55"/>
                    <a:pt x="82" y="55"/>
                  </a:cubicBezTo>
                  <a:cubicBezTo>
                    <a:pt x="82" y="55"/>
                    <a:pt x="82" y="56"/>
                    <a:pt x="82" y="56"/>
                  </a:cubicBezTo>
                  <a:cubicBezTo>
                    <a:pt x="83" y="57"/>
                    <a:pt x="83" y="56"/>
                    <a:pt x="84" y="56"/>
                  </a:cubicBezTo>
                  <a:cubicBezTo>
                    <a:pt x="84" y="56"/>
                    <a:pt x="84" y="56"/>
                    <a:pt x="85" y="56"/>
                  </a:cubicBezTo>
                  <a:cubicBezTo>
                    <a:pt x="85" y="56"/>
                    <a:pt x="85" y="56"/>
                    <a:pt x="85" y="55"/>
                  </a:cubicBezTo>
                  <a:cubicBezTo>
                    <a:pt x="86" y="55"/>
                    <a:pt x="86" y="55"/>
                    <a:pt x="86" y="55"/>
                  </a:cubicBezTo>
                  <a:cubicBezTo>
                    <a:pt x="87" y="55"/>
                    <a:pt x="87" y="56"/>
                    <a:pt x="87" y="56"/>
                  </a:cubicBezTo>
                  <a:cubicBezTo>
                    <a:pt x="87" y="56"/>
                    <a:pt x="87" y="56"/>
                    <a:pt x="87" y="56"/>
                  </a:cubicBezTo>
                  <a:cubicBezTo>
                    <a:pt x="87" y="57"/>
                    <a:pt x="87" y="57"/>
                    <a:pt x="88" y="57"/>
                  </a:cubicBezTo>
                  <a:cubicBezTo>
                    <a:pt x="88" y="57"/>
                    <a:pt x="88" y="57"/>
                    <a:pt x="88" y="58"/>
                  </a:cubicBezTo>
                  <a:cubicBezTo>
                    <a:pt x="88" y="58"/>
                    <a:pt x="89" y="58"/>
                    <a:pt x="89" y="59"/>
                  </a:cubicBezTo>
                  <a:cubicBezTo>
                    <a:pt x="89" y="59"/>
                    <a:pt x="89" y="59"/>
                    <a:pt x="89" y="60"/>
                  </a:cubicBezTo>
                  <a:cubicBezTo>
                    <a:pt x="89" y="60"/>
                    <a:pt x="89" y="61"/>
                    <a:pt x="89" y="61"/>
                  </a:cubicBezTo>
                  <a:cubicBezTo>
                    <a:pt x="89" y="61"/>
                    <a:pt x="89" y="61"/>
                    <a:pt x="89" y="61"/>
                  </a:cubicBezTo>
                  <a:cubicBezTo>
                    <a:pt x="89" y="62"/>
                    <a:pt x="89" y="62"/>
                    <a:pt x="89" y="62"/>
                  </a:cubicBezTo>
                  <a:cubicBezTo>
                    <a:pt x="89" y="63"/>
                    <a:pt x="88" y="63"/>
                    <a:pt x="88" y="64"/>
                  </a:cubicBezTo>
                  <a:cubicBezTo>
                    <a:pt x="88" y="64"/>
                    <a:pt x="89" y="64"/>
                    <a:pt x="89" y="65"/>
                  </a:cubicBezTo>
                  <a:cubicBezTo>
                    <a:pt x="89" y="65"/>
                    <a:pt x="89" y="65"/>
                    <a:pt x="89" y="65"/>
                  </a:cubicBezTo>
                  <a:cubicBezTo>
                    <a:pt x="89" y="66"/>
                    <a:pt x="89" y="66"/>
                    <a:pt x="90" y="66"/>
                  </a:cubicBezTo>
                  <a:cubicBezTo>
                    <a:pt x="90" y="67"/>
                    <a:pt x="90" y="67"/>
                    <a:pt x="90" y="67"/>
                  </a:cubicBezTo>
                  <a:cubicBezTo>
                    <a:pt x="90" y="68"/>
                    <a:pt x="91" y="68"/>
                    <a:pt x="91" y="68"/>
                  </a:cubicBezTo>
                  <a:cubicBezTo>
                    <a:pt x="91" y="69"/>
                    <a:pt x="91" y="69"/>
                    <a:pt x="91" y="69"/>
                  </a:cubicBezTo>
                  <a:cubicBezTo>
                    <a:pt x="91" y="70"/>
                    <a:pt x="92" y="70"/>
                    <a:pt x="92" y="70"/>
                  </a:cubicBezTo>
                  <a:cubicBezTo>
                    <a:pt x="93" y="70"/>
                    <a:pt x="93" y="70"/>
                    <a:pt x="93" y="69"/>
                  </a:cubicBezTo>
                  <a:cubicBezTo>
                    <a:pt x="93" y="69"/>
                    <a:pt x="93" y="68"/>
                    <a:pt x="93" y="68"/>
                  </a:cubicBezTo>
                  <a:cubicBezTo>
                    <a:pt x="93" y="68"/>
                    <a:pt x="94" y="68"/>
                    <a:pt x="94" y="67"/>
                  </a:cubicBezTo>
                  <a:cubicBezTo>
                    <a:pt x="94" y="67"/>
                    <a:pt x="94" y="66"/>
                    <a:pt x="94" y="66"/>
                  </a:cubicBezTo>
                  <a:cubicBezTo>
                    <a:pt x="94" y="66"/>
                    <a:pt x="94" y="65"/>
                    <a:pt x="94" y="65"/>
                  </a:cubicBezTo>
                  <a:cubicBezTo>
                    <a:pt x="94" y="65"/>
                    <a:pt x="94" y="64"/>
                    <a:pt x="94" y="64"/>
                  </a:cubicBezTo>
                  <a:cubicBezTo>
                    <a:pt x="94" y="64"/>
                    <a:pt x="94" y="63"/>
                    <a:pt x="94" y="63"/>
                  </a:cubicBezTo>
                  <a:cubicBezTo>
                    <a:pt x="94" y="63"/>
                    <a:pt x="94" y="63"/>
                    <a:pt x="94" y="62"/>
                  </a:cubicBezTo>
                  <a:cubicBezTo>
                    <a:pt x="94" y="62"/>
                    <a:pt x="94" y="61"/>
                    <a:pt x="94" y="61"/>
                  </a:cubicBezTo>
                  <a:cubicBezTo>
                    <a:pt x="94" y="61"/>
                    <a:pt x="94" y="61"/>
                    <a:pt x="94" y="60"/>
                  </a:cubicBezTo>
                  <a:cubicBezTo>
                    <a:pt x="94" y="60"/>
                    <a:pt x="94" y="60"/>
                    <a:pt x="94" y="60"/>
                  </a:cubicBezTo>
                  <a:cubicBezTo>
                    <a:pt x="94" y="59"/>
                    <a:pt x="94" y="59"/>
                    <a:pt x="94" y="58"/>
                  </a:cubicBezTo>
                  <a:cubicBezTo>
                    <a:pt x="93" y="57"/>
                    <a:pt x="93" y="57"/>
                    <a:pt x="93" y="56"/>
                  </a:cubicBezTo>
                  <a:cubicBezTo>
                    <a:pt x="93" y="55"/>
                    <a:pt x="93" y="54"/>
                    <a:pt x="93" y="54"/>
                  </a:cubicBezTo>
                  <a:cubicBezTo>
                    <a:pt x="93" y="53"/>
                    <a:pt x="93" y="53"/>
                    <a:pt x="93" y="52"/>
                  </a:cubicBezTo>
                  <a:cubicBezTo>
                    <a:pt x="93" y="52"/>
                    <a:pt x="94" y="52"/>
                    <a:pt x="94" y="52"/>
                  </a:cubicBezTo>
                  <a:cubicBezTo>
                    <a:pt x="94" y="52"/>
                    <a:pt x="94" y="51"/>
                    <a:pt x="95" y="51"/>
                  </a:cubicBezTo>
                  <a:cubicBezTo>
                    <a:pt x="95" y="50"/>
                    <a:pt x="95" y="50"/>
                    <a:pt x="95" y="50"/>
                  </a:cubicBezTo>
                  <a:cubicBezTo>
                    <a:pt x="96" y="49"/>
                    <a:pt x="96" y="49"/>
                    <a:pt x="96" y="49"/>
                  </a:cubicBezTo>
                  <a:cubicBezTo>
                    <a:pt x="96" y="49"/>
                    <a:pt x="96" y="49"/>
                    <a:pt x="96" y="48"/>
                  </a:cubicBezTo>
                  <a:cubicBezTo>
                    <a:pt x="97" y="48"/>
                    <a:pt x="97" y="48"/>
                    <a:pt x="97" y="48"/>
                  </a:cubicBezTo>
                  <a:cubicBezTo>
                    <a:pt x="98" y="48"/>
                    <a:pt x="98" y="48"/>
                    <a:pt x="99" y="47"/>
                  </a:cubicBezTo>
                  <a:cubicBezTo>
                    <a:pt x="99" y="47"/>
                    <a:pt x="99" y="47"/>
                    <a:pt x="99" y="47"/>
                  </a:cubicBezTo>
                  <a:cubicBezTo>
                    <a:pt x="100" y="46"/>
                    <a:pt x="100" y="47"/>
                    <a:pt x="101" y="47"/>
                  </a:cubicBezTo>
                  <a:cubicBezTo>
                    <a:pt x="101" y="46"/>
                    <a:pt x="100" y="46"/>
                    <a:pt x="101" y="45"/>
                  </a:cubicBezTo>
                  <a:cubicBezTo>
                    <a:pt x="101" y="45"/>
                    <a:pt x="101" y="45"/>
                    <a:pt x="102" y="45"/>
                  </a:cubicBezTo>
                  <a:cubicBezTo>
                    <a:pt x="102" y="45"/>
                    <a:pt x="102" y="44"/>
                    <a:pt x="102" y="44"/>
                  </a:cubicBezTo>
                  <a:cubicBezTo>
                    <a:pt x="102" y="44"/>
                    <a:pt x="103" y="44"/>
                    <a:pt x="103" y="44"/>
                  </a:cubicBezTo>
                  <a:cubicBezTo>
                    <a:pt x="104" y="44"/>
                    <a:pt x="104" y="44"/>
                    <a:pt x="104" y="44"/>
                  </a:cubicBezTo>
                  <a:cubicBezTo>
                    <a:pt x="104" y="43"/>
                    <a:pt x="105" y="43"/>
                    <a:pt x="105" y="43"/>
                  </a:cubicBezTo>
                  <a:cubicBezTo>
                    <a:pt x="105" y="42"/>
                    <a:pt x="105" y="42"/>
                    <a:pt x="106" y="42"/>
                  </a:cubicBezTo>
                  <a:cubicBezTo>
                    <a:pt x="106" y="42"/>
                    <a:pt x="107" y="42"/>
                    <a:pt x="107" y="42"/>
                  </a:cubicBezTo>
                  <a:cubicBezTo>
                    <a:pt x="107" y="41"/>
                    <a:pt x="107" y="41"/>
                    <a:pt x="107" y="41"/>
                  </a:cubicBezTo>
                  <a:cubicBezTo>
                    <a:pt x="107" y="41"/>
                    <a:pt x="108" y="41"/>
                    <a:pt x="108" y="40"/>
                  </a:cubicBezTo>
                  <a:cubicBezTo>
                    <a:pt x="108" y="40"/>
                    <a:pt x="108" y="40"/>
                    <a:pt x="108" y="39"/>
                  </a:cubicBezTo>
                  <a:cubicBezTo>
                    <a:pt x="108" y="39"/>
                    <a:pt x="109" y="40"/>
                    <a:pt x="109" y="39"/>
                  </a:cubicBezTo>
                  <a:cubicBezTo>
                    <a:pt x="110" y="39"/>
                    <a:pt x="110" y="39"/>
                    <a:pt x="110" y="39"/>
                  </a:cubicBezTo>
                  <a:cubicBezTo>
                    <a:pt x="110" y="39"/>
                    <a:pt x="110" y="39"/>
                    <a:pt x="110" y="38"/>
                  </a:cubicBezTo>
                  <a:cubicBezTo>
                    <a:pt x="110" y="38"/>
                    <a:pt x="110" y="38"/>
                    <a:pt x="110" y="38"/>
                  </a:cubicBezTo>
                  <a:cubicBezTo>
                    <a:pt x="110" y="37"/>
                    <a:pt x="110" y="37"/>
                    <a:pt x="110" y="37"/>
                  </a:cubicBezTo>
                  <a:cubicBezTo>
                    <a:pt x="110" y="37"/>
                    <a:pt x="110" y="37"/>
                    <a:pt x="110" y="36"/>
                  </a:cubicBezTo>
                  <a:cubicBezTo>
                    <a:pt x="111" y="36"/>
                    <a:pt x="111" y="36"/>
                    <a:pt x="110" y="35"/>
                  </a:cubicBezTo>
                  <a:cubicBezTo>
                    <a:pt x="110" y="35"/>
                    <a:pt x="110" y="35"/>
                    <a:pt x="110" y="35"/>
                  </a:cubicBezTo>
                  <a:cubicBezTo>
                    <a:pt x="110" y="35"/>
                    <a:pt x="110" y="35"/>
                    <a:pt x="110" y="35"/>
                  </a:cubicBezTo>
                  <a:cubicBezTo>
                    <a:pt x="110" y="35"/>
                    <a:pt x="110" y="34"/>
                    <a:pt x="110" y="34"/>
                  </a:cubicBezTo>
                  <a:cubicBezTo>
                    <a:pt x="110" y="34"/>
                    <a:pt x="110" y="34"/>
                    <a:pt x="110" y="33"/>
                  </a:cubicBezTo>
                  <a:cubicBezTo>
                    <a:pt x="110" y="33"/>
                    <a:pt x="110" y="33"/>
                    <a:pt x="110" y="32"/>
                  </a:cubicBezTo>
                  <a:cubicBezTo>
                    <a:pt x="111" y="32"/>
                    <a:pt x="110" y="31"/>
                    <a:pt x="110" y="31"/>
                  </a:cubicBezTo>
                  <a:cubicBezTo>
                    <a:pt x="111" y="30"/>
                    <a:pt x="111" y="30"/>
                    <a:pt x="111" y="30"/>
                  </a:cubicBezTo>
                  <a:cubicBezTo>
                    <a:pt x="111" y="29"/>
                    <a:pt x="111" y="29"/>
                    <a:pt x="111" y="29"/>
                  </a:cubicBezTo>
                  <a:cubicBezTo>
                    <a:pt x="112" y="28"/>
                    <a:pt x="112" y="28"/>
                    <a:pt x="112" y="28"/>
                  </a:cubicBezTo>
                  <a:cubicBezTo>
                    <a:pt x="113" y="29"/>
                    <a:pt x="112" y="29"/>
                    <a:pt x="112" y="30"/>
                  </a:cubicBezTo>
                  <a:cubicBezTo>
                    <a:pt x="112" y="30"/>
                    <a:pt x="111" y="31"/>
                    <a:pt x="111" y="31"/>
                  </a:cubicBezTo>
                  <a:cubicBezTo>
                    <a:pt x="111" y="31"/>
                    <a:pt x="112" y="32"/>
                    <a:pt x="112" y="32"/>
                  </a:cubicBezTo>
                  <a:cubicBezTo>
                    <a:pt x="112" y="32"/>
                    <a:pt x="111" y="33"/>
                    <a:pt x="111" y="33"/>
                  </a:cubicBezTo>
                  <a:cubicBezTo>
                    <a:pt x="111" y="34"/>
                    <a:pt x="111" y="34"/>
                    <a:pt x="111" y="34"/>
                  </a:cubicBezTo>
                  <a:cubicBezTo>
                    <a:pt x="111" y="34"/>
                    <a:pt x="111" y="35"/>
                    <a:pt x="111" y="35"/>
                  </a:cubicBezTo>
                  <a:cubicBezTo>
                    <a:pt x="111" y="35"/>
                    <a:pt x="111" y="35"/>
                    <a:pt x="111" y="35"/>
                  </a:cubicBezTo>
                  <a:cubicBezTo>
                    <a:pt x="111" y="35"/>
                    <a:pt x="111" y="35"/>
                    <a:pt x="111" y="35"/>
                  </a:cubicBezTo>
                  <a:cubicBezTo>
                    <a:pt x="112" y="35"/>
                    <a:pt x="112" y="34"/>
                    <a:pt x="112" y="34"/>
                  </a:cubicBezTo>
                  <a:cubicBezTo>
                    <a:pt x="113" y="33"/>
                    <a:pt x="113" y="33"/>
                    <a:pt x="114" y="32"/>
                  </a:cubicBezTo>
                  <a:cubicBezTo>
                    <a:pt x="114" y="32"/>
                    <a:pt x="114" y="32"/>
                    <a:pt x="114" y="31"/>
                  </a:cubicBezTo>
                  <a:cubicBezTo>
                    <a:pt x="115" y="31"/>
                    <a:pt x="115" y="31"/>
                    <a:pt x="114" y="30"/>
                  </a:cubicBezTo>
                  <a:cubicBezTo>
                    <a:pt x="114" y="29"/>
                    <a:pt x="114" y="29"/>
                    <a:pt x="114" y="29"/>
                  </a:cubicBezTo>
                  <a:cubicBezTo>
                    <a:pt x="115" y="28"/>
                    <a:pt x="115" y="29"/>
                    <a:pt x="115" y="29"/>
                  </a:cubicBezTo>
                  <a:cubicBezTo>
                    <a:pt x="116" y="29"/>
                    <a:pt x="116" y="29"/>
                    <a:pt x="116" y="28"/>
                  </a:cubicBezTo>
                  <a:cubicBezTo>
                    <a:pt x="117" y="28"/>
                    <a:pt x="117" y="28"/>
                    <a:pt x="117" y="28"/>
                  </a:cubicBezTo>
                  <a:cubicBezTo>
                    <a:pt x="117" y="28"/>
                    <a:pt x="118" y="27"/>
                    <a:pt x="118" y="27"/>
                  </a:cubicBezTo>
                  <a:cubicBezTo>
                    <a:pt x="118" y="27"/>
                    <a:pt x="118" y="27"/>
                    <a:pt x="118" y="26"/>
                  </a:cubicBezTo>
                  <a:cubicBezTo>
                    <a:pt x="118" y="26"/>
                    <a:pt x="118" y="26"/>
                    <a:pt x="118" y="26"/>
                  </a:cubicBezTo>
                  <a:cubicBezTo>
                    <a:pt x="118" y="26"/>
                    <a:pt x="118" y="26"/>
                    <a:pt x="118" y="26"/>
                  </a:cubicBezTo>
                  <a:cubicBezTo>
                    <a:pt x="119" y="25"/>
                    <a:pt x="118" y="25"/>
                    <a:pt x="119" y="25"/>
                  </a:cubicBezTo>
                  <a:cubicBezTo>
                    <a:pt x="119" y="25"/>
                    <a:pt x="119" y="25"/>
                    <a:pt x="119" y="25"/>
                  </a:cubicBezTo>
                  <a:cubicBezTo>
                    <a:pt x="120" y="25"/>
                    <a:pt x="120" y="25"/>
                    <a:pt x="120" y="25"/>
                  </a:cubicBezTo>
                  <a:cubicBezTo>
                    <a:pt x="121" y="25"/>
                    <a:pt x="121" y="25"/>
                    <a:pt x="122" y="25"/>
                  </a:cubicBezTo>
                  <a:cubicBezTo>
                    <a:pt x="122" y="25"/>
                    <a:pt x="122" y="24"/>
                    <a:pt x="122" y="24"/>
                  </a:cubicBezTo>
                  <a:cubicBezTo>
                    <a:pt x="123" y="24"/>
                    <a:pt x="123" y="23"/>
                    <a:pt x="123" y="23"/>
                  </a:cubicBezTo>
                  <a:cubicBezTo>
                    <a:pt x="124" y="23"/>
                    <a:pt x="124" y="22"/>
                    <a:pt x="125" y="22"/>
                  </a:cubicBezTo>
                  <a:cubicBezTo>
                    <a:pt x="125" y="22"/>
                    <a:pt x="125" y="22"/>
                    <a:pt x="126" y="22"/>
                  </a:cubicBezTo>
                  <a:cubicBezTo>
                    <a:pt x="126" y="22"/>
                    <a:pt x="126" y="22"/>
                    <a:pt x="127" y="22"/>
                  </a:cubicBezTo>
                  <a:cubicBezTo>
                    <a:pt x="127" y="22"/>
                    <a:pt x="127" y="22"/>
                    <a:pt x="127" y="22"/>
                  </a:cubicBezTo>
                  <a:cubicBezTo>
                    <a:pt x="128" y="22"/>
                    <a:pt x="128" y="23"/>
                    <a:pt x="129" y="22"/>
                  </a:cubicBezTo>
                  <a:cubicBezTo>
                    <a:pt x="129" y="22"/>
                    <a:pt x="129" y="22"/>
                    <a:pt x="129" y="22"/>
                  </a:cubicBezTo>
                  <a:cubicBezTo>
                    <a:pt x="130" y="21"/>
                    <a:pt x="130" y="21"/>
                    <a:pt x="129" y="21"/>
                  </a:cubicBezTo>
                  <a:cubicBezTo>
                    <a:pt x="129" y="20"/>
                    <a:pt x="129" y="20"/>
                    <a:pt x="129" y="20"/>
                  </a:cubicBezTo>
                  <a:cubicBezTo>
                    <a:pt x="128" y="20"/>
                    <a:pt x="129" y="21"/>
                    <a:pt x="128" y="21"/>
                  </a:cubicBezTo>
                  <a:cubicBezTo>
                    <a:pt x="128" y="21"/>
                    <a:pt x="128" y="21"/>
                    <a:pt x="128" y="20"/>
                  </a:cubicBezTo>
                  <a:cubicBezTo>
                    <a:pt x="127" y="20"/>
                    <a:pt x="127" y="20"/>
                    <a:pt x="127" y="19"/>
                  </a:cubicBezTo>
                  <a:cubicBezTo>
                    <a:pt x="128" y="19"/>
                    <a:pt x="128" y="19"/>
                    <a:pt x="128" y="19"/>
                  </a:cubicBezTo>
                  <a:cubicBezTo>
                    <a:pt x="128" y="19"/>
                    <a:pt x="128" y="19"/>
                    <a:pt x="128" y="18"/>
                  </a:cubicBezTo>
                  <a:cubicBezTo>
                    <a:pt x="128" y="18"/>
                    <a:pt x="128" y="18"/>
                    <a:pt x="129" y="18"/>
                  </a:cubicBezTo>
                  <a:cubicBezTo>
                    <a:pt x="129" y="18"/>
                    <a:pt x="129" y="17"/>
                    <a:pt x="129" y="17"/>
                  </a:cubicBezTo>
                  <a:cubicBezTo>
                    <a:pt x="129" y="17"/>
                    <a:pt x="129" y="17"/>
                    <a:pt x="129" y="17"/>
                  </a:cubicBezTo>
                  <a:cubicBezTo>
                    <a:pt x="130" y="17"/>
                    <a:pt x="130" y="16"/>
                    <a:pt x="130" y="16"/>
                  </a:cubicBezTo>
                  <a:cubicBezTo>
                    <a:pt x="130" y="16"/>
                    <a:pt x="130" y="16"/>
                    <a:pt x="131" y="16"/>
                  </a:cubicBezTo>
                  <a:cubicBezTo>
                    <a:pt x="131" y="15"/>
                    <a:pt x="131" y="16"/>
                    <a:pt x="132" y="15"/>
                  </a:cubicBezTo>
                  <a:cubicBezTo>
                    <a:pt x="132" y="15"/>
                    <a:pt x="133" y="15"/>
                    <a:pt x="133" y="15"/>
                  </a:cubicBezTo>
                  <a:cubicBezTo>
                    <a:pt x="133" y="15"/>
                    <a:pt x="134" y="15"/>
                    <a:pt x="134" y="15"/>
                  </a:cubicBezTo>
                  <a:cubicBezTo>
                    <a:pt x="134" y="15"/>
                    <a:pt x="134" y="14"/>
                    <a:pt x="134" y="14"/>
                  </a:cubicBezTo>
                  <a:cubicBezTo>
                    <a:pt x="134" y="14"/>
                    <a:pt x="135" y="14"/>
                    <a:pt x="135" y="14"/>
                  </a:cubicBezTo>
                  <a:cubicBezTo>
                    <a:pt x="136" y="14"/>
                    <a:pt x="136" y="14"/>
                    <a:pt x="136" y="14"/>
                  </a:cubicBezTo>
                  <a:cubicBezTo>
                    <a:pt x="137" y="14"/>
                    <a:pt x="137" y="14"/>
                    <a:pt x="137" y="13"/>
                  </a:cubicBezTo>
                  <a:cubicBezTo>
                    <a:pt x="137" y="13"/>
                    <a:pt x="138" y="13"/>
                    <a:pt x="138" y="13"/>
                  </a:cubicBezTo>
                  <a:cubicBezTo>
                    <a:pt x="138" y="13"/>
                    <a:pt x="138" y="13"/>
                    <a:pt x="138" y="13"/>
                  </a:cubicBezTo>
                  <a:cubicBezTo>
                    <a:pt x="138" y="13"/>
                    <a:pt x="138" y="13"/>
                    <a:pt x="138" y="13"/>
                  </a:cubicBezTo>
                  <a:cubicBezTo>
                    <a:pt x="138" y="12"/>
                    <a:pt x="138" y="12"/>
                    <a:pt x="138" y="11"/>
                  </a:cubicBezTo>
                  <a:cubicBezTo>
                    <a:pt x="138" y="11"/>
                    <a:pt x="137" y="11"/>
                    <a:pt x="137" y="10"/>
                  </a:cubicBezTo>
                  <a:cubicBezTo>
                    <a:pt x="137" y="10"/>
                    <a:pt x="137" y="10"/>
                    <a:pt x="137" y="9"/>
                  </a:cubicBezTo>
                  <a:cubicBezTo>
                    <a:pt x="138" y="9"/>
                    <a:pt x="138" y="8"/>
                    <a:pt x="138" y="8"/>
                  </a:cubicBezTo>
                  <a:cubicBezTo>
                    <a:pt x="138" y="7"/>
                    <a:pt x="139" y="7"/>
                    <a:pt x="138" y="6"/>
                  </a:cubicBezTo>
                  <a:cubicBezTo>
                    <a:pt x="138" y="6"/>
                    <a:pt x="138" y="6"/>
                    <a:pt x="137" y="6"/>
                  </a:cubicBezTo>
                  <a:cubicBezTo>
                    <a:pt x="137" y="6"/>
                    <a:pt x="137" y="6"/>
                    <a:pt x="136" y="6"/>
                  </a:cubicBezTo>
                  <a:cubicBezTo>
                    <a:pt x="136" y="6"/>
                    <a:pt x="136" y="6"/>
                    <a:pt x="136" y="6"/>
                  </a:cubicBezTo>
                  <a:cubicBezTo>
                    <a:pt x="135" y="6"/>
                    <a:pt x="135" y="6"/>
                    <a:pt x="135" y="6"/>
                  </a:cubicBezTo>
                  <a:cubicBezTo>
                    <a:pt x="134" y="6"/>
                    <a:pt x="134" y="7"/>
                    <a:pt x="133" y="7"/>
                  </a:cubicBezTo>
                  <a:cubicBezTo>
                    <a:pt x="133" y="8"/>
                    <a:pt x="133" y="8"/>
                    <a:pt x="132" y="8"/>
                  </a:cubicBezTo>
                  <a:cubicBezTo>
                    <a:pt x="132" y="9"/>
                    <a:pt x="132" y="9"/>
                    <a:pt x="132" y="9"/>
                  </a:cubicBezTo>
                  <a:cubicBezTo>
                    <a:pt x="132" y="10"/>
                    <a:pt x="131" y="10"/>
                    <a:pt x="131" y="11"/>
                  </a:cubicBezTo>
                  <a:cubicBezTo>
                    <a:pt x="131" y="11"/>
                    <a:pt x="130" y="11"/>
                    <a:pt x="130" y="11"/>
                  </a:cubicBezTo>
                  <a:cubicBezTo>
                    <a:pt x="130" y="12"/>
                    <a:pt x="129" y="11"/>
                    <a:pt x="129" y="11"/>
                  </a:cubicBezTo>
                  <a:cubicBezTo>
                    <a:pt x="129" y="11"/>
                    <a:pt x="129" y="12"/>
                    <a:pt x="128" y="12"/>
                  </a:cubicBezTo>
                  <a:cubicBezTo>
                    <a:pt x="128" y="12"/>
                    <a:pt x="128" y="13"/>
                    <a:pt x="127" y="13"/>
                  </a:cubicBezTo>
                  <a:cubicBezTo>
                    <a:pt x="127" y="13"/>
                    <a:pt x="127" y="12"/>
                    <a:pt x="126" y="12"/>
                  </a:cubicBezTo>
                  <a:cubicBezTo>
                    <a:pt x="126" y="12"/>
                    <a:pt x="125" y="13"/>
                    <a:pt x="125" y="13"/>
                  </a:cubicBezTo>
                  <a:cubicBezTo>
                    <a:pt x="124" y="13"/>
                    <a:pt x="124" y="13"/>
                    <a:pt x="124" y="13"/>
                  </a:cubicBezTo>
                  <a:cubicBezTo>
                    <a:pt x="123" y="13"/>
                    <a:pt x="123" y="13"/>
                    <a:pt x="122" y="13"/>
                  </a:cubicBezTo>
                  <a:cubicBezTo>
                    <a:pt x="121" y="13"/>
                    <a:pt x="121" y="13"/>
                    <a:pt x="120" y="13"/>
                  </a:cubicBezTo>
                  <a:cubicBezTo>
                    <a:pt x="120" y="13"/>
                    <a:pt x="120" y="13"/>
                    <a:pt x="119" y="13"/>
                  </a:cubicBezTo>
                  <a:cubicBezTo>
                    <a:pt x="119" y="13"/>
                    <a:pt x="119" y="13"/>
                    <a:pt x="118" y="13"/>
                  </a:cubicBezTo>
                  <a:cubicBezTo>
                    <a:pt x="118" y="14"/>
                    <a:pt x="117" y="14"/>
                    <a:pt x="117" y="14"/>
                  </a:cubicBezTo>
                  <a:cubicBezTo>
                    <a:pt x="117" y="14"/>
                    <a:pt x="117" y="14"/>
                    <a:pt x="117" y="14"/>
                  </a:cubicBezTo>
                  <a:cubicBezTo>
                    <a:pt x="117" y="14"/>
                    <a:pt x="116" y="14"/>
                    <a:pt x="116" y="14"/>
                  </a:cubicBezTo>
                  <a:cubicBezTo>
                    <a:pt x="116" y="15"/>
                    <a:pt x="116" y="15"/>
                    <a:pt x="115" y="15"/>
                  </a:cubicBezTo>
                  <a:cubicBezTo>
                    <a:pt x="115" y="15"/>
                    <a:pt x="115" y="15"/>
                    <a:pt x="115" y="15"/>
                  </a:cubicBezTo>
                  <a:cubicBezTo>
                    <a:pt x="114" y="15"/>
                    <a:pt x="114" y="15"/>
                    <a:pt x="114" y="15"/>
                  </a:cubicBezTo>
                  <a:cubicBezTo>
                    <a:pt x="114" y="15"/>
                    <a:pt x="114" y="15"/>
                    <a:pt x="113" y="15"/>
                  </a:cubicBezTo>
                  <a:cubicBezTo>
                    <a:pt x="113" y="15"/>
                    <a:pt x="113" y="15"/>
                    <a:pt x="113" y="15"/>
                  </a:cubicBezTo>
                  <a:cubicBezTo>
                    <a:pt x="112" y="15"/>
                    <a:pt x="112" y="15"/>
                    <a:pt x="111" y="15"/>
                  </a:cubicBezTo>
                  <a:cubicBezTo>
                    <a:pt x="111" y="15"/>
                    <a:pt x="111" y="16"/>
                    <a:pt x="110" y="16"/>
                  </a:cubicBezTo>
                  <a:cubicBezTo>
                    <a:pt x="110" y="16"/>
                    <a:pt x="109" y="16"/>
                    <a:pt x="109" y="16"/>
                  </a:cubicBezTo>
                  <a:cubicBezTo>
                    <a:pt x="109" y="16"/>
                    <a:pt x="108" y="16"/>
                    <a:pt x="108" y="16"/>
                  </a:cubicBezTo>
                  <a:cubicBezTo>
                    <a:pt x="108" y="17"/>
                    <a:pt x="108" y="17"/>
                    <a:pt x="108" y="17"/>
                  </a:cubicBezTo>
                  <a:cubicBezTo>
                    <a:pt x="108" y="17"/>
                    <a:pt x="108" y="17"/>
                    <a:pt x="108" y="18"/>
                  </a:cubicBezTo>
                  <a:cubicBezTo>
                    <a:pt x="108" y="18"/>
                    <a:pt x="108" y="18"/>
                    <a:pt x="108" y="18"/>
                  </a:cubicBezTo>
                  <a:cubicBezTo>
                    <a:pt x="108" y="18"/>
                    <a:pt x="108" y="18"/>
                    <a:pt x="108" y="18"/>
                  </a:cubicBezTo>
                  <a:cubicBezTo>
                    <a:pt x="107" y="18"/>
                    <a:pt x="107" y="18"/>
                    <a:pt x="107" y="18"/>
                  </a:cubicBezTo>
                  <a:cubicBezTo>
                    <a:pt x="107" y="19"/>
                    <a:pt x="106" y="19"/>
                    <a:pt x="106" y="19"/>
                  </a:cubicBezTo>
                  <a:cubicBezTo>
                    <a:pt x="106" y="19"/>
                    <a:pt x="106" y="19"/>
                    <a:pt x="105" y="19"/>
                  </a:cubicBezTo>
                  <a:cubicBezTo>
                    <a:pt x="105" y="19"/>
                    <a:pt x="105" y="19"/>
                    <a:pt x="104" y="19"/>
                  </a:cubicBezTo>
                  <a:cubicBezTo>
                    <a:pt x="104" y="19"/>
                    <a:pt x="104" y="19"/>
                    <a:pt x="103" y="19"/>
                  </a:cubicBezTo>
                  <a:cubicBezTo>
                    <a:pt x="103" y="19"/>
                    <a:pt x="103" y="19"/>
                    <a:pt x="103" y="19"/>
                  </a:cubicBezTo>
                  <a:cubicBezTo>
                    <a:pt x="102" y="19"/>
                    <a:pt x="102" y="20"/>
                    <a:pt x="102" y="20"/>
                  </a:cubicBezTo>
                  <a:cubicBezTo>
                    <a:pt x="102" y="20"/>
                    <a:pt x="102" y="20"/>
                    <a:pt x="101" y="20"/>
                  </a:cubicBezTo>
                  <a:cubicBezTo>
                    <a:pt x="101" y="20"/>
                    <a:pt x="101" y="20"/>
                    <a:pt x="101" y="20"/>
                  </a:cubicBezTo>
                  <a:cubicBezTo>
                    <a:pt x="100" y="20"/>
                    <a:pt x="100" y="21"/>
                    <a:pt x="100" y="21"/>
                  </a:cubicBezTo>
                  <a:cubicBezTo>
                    <a:pt x="100" y="21"/>
                    <a:pt x="100" y="21"/>
                    <a:pt x="99" y="21"/>
                  </a:cubicBezTo>
                  <a:cubicBezTo>
                    <a:pt x="99" y="21"/>
                    <a:pt x="99" y="21"/>
                    <a:pt x="99" y="21"/>
                  </a:cubicBezTo>
                  <a:cubicBezTo>
                    <a:pt x="98" y="21"/>
                    <a:pt x="98" y="22"/>
                    <a:pt x="98" y="22"/>
                  </a:cubicBezTo>
                  <a:cubicBezTo>
                    <a:pt x="98" y="22"/>
                    <a:pt x="98" y="22"/>
                    <a:pt x="98" y="22"/>
                  </a:cubicBezTo>
                  <a:cubicBezTo>
                    <a:pt x="98" y="21"/>
                    <a:pt x="98" y="21"/>
                    <a:pt x="98" y="21"/>
                  </a:cubicBezTo>
                  <a:cubicBezTo>
                    <a:pt x="98" y="20"/>
                    <a:pt x="98" y="20"/>
                    <a:pt x="98" y="20"/>
                  </a:cubicBezTo>
                  <a:cubicBezTo>
                    <a:pt x="99" y="20"/>
                    <a:pt x="99" y="20"/>
                    <a:pt x="99" y="20"/>
                  </a:cubicBezTo>
                  <a:cubicBezTo>
                    <a:pt x="99" y="19"/>
                    <a:pt x="100" y="20"/>
                    <a:pt x="100" y="20"/>
                  </a:cubicBezTo>
                  <a:cubicBezTo>
                    <a:pt x="100" y="19"/>
                    <a:pt x="100" y="19"/>
                    <a:pt x="101" y="19"/>
                  </a:cubicBezTo>
                  <a:cubicBezTo>
                    <a:pt x="101" y="18"/>
                    <a:pt x="101" y="18"/>
                    <a:pt x="101" y="18"/>
                  </a:cubicBezTo>
                  <a:cubicBezTo>
                    <a:pt x="102" y="17"/>
                    <a:pt x="102" y="17"/>
                    <a:pt x="102" y="17"/>
                  </a:cubicBezTo>
                  <a:cubicBezTo>
                    <a:pt x="102" y="17"/>
                    <a:pt x="102" y="17"/>
                    <a:pt x="102" y="17"/>
                  </a:cubicBezTo>
                  <a:cubicBezTo>
                    <a:pt x="102" y="17"/>
                    <a:pt x="102" y="17"/>
                    <a:pt x="102" y="17"/>
                  </a:cubicBezTo>
                  <a:cubicBezTo>
                    <a:pt x="102" y="17"/>
                    <a:pt x="102" y="17"/>
                    <a:pt x="103" y="17"/>
                  </a:cubicBezTo>
                  <a:cubicBezTo>
                    <a:pt x="103" y="17"/>
                    <a:pt x="103" y="16"/>
                    <a:pt x="103" y="16"/>
                  </a:cubicBezTo>
                  <a:cubicBezTo>
                    <a:pt x="104" y="16"/>
                    <a:pt x="104" y="16"/>
                    <a:pt x="104" y="15"/>
                  </a:cubicBezTo>
                  <a:cubicBezTo>
                    <a:pt x="104" y="15"/>
                    <a:pt x="104" y="15"/>
                    <a:pt x="104" y="15"/>
                  </a:cubicBezTo>
                  <a:cubicBezTo>
                    <a:pt x="104" y="14"/>
                    <a:pt x="104" y="14"/>
                    <a:pt x="105" y="14"/>
                  </a:cubicBezTo>
                  <a:cubicBezTo>
                    <a:pt x="105" y="14"/>
                    <a:pt x="105" y="14"/>
                    <a:pt x="105" y="13"/>
                  </a:cubicBezTo>
                  <a:cubicBezTo>
                    <a:pt x="106" y="13"/>
                    <a:pt x="105" y="13"/>
                    <a:pt x="105" y="13"/>
                  </a:cubicBezTo>
                  <a:cubicBezTo>
                    <a:pt x="105" y="12"/>
                    <a:pt x="105" y="12"/>
                    <a:pt x="105" y="12"/>
                  </a:cubicBezTo>
                  <a:cubicBezTo>
                    <a:pt x="106" y="11"/>
                    <a:pt x="106" y="11"/>
                    <a:pt x="106" y="12"/>
                  </a:cubicBezTo>
                  <a:cubicBezTo>
                    <a:pt x="107" y="12"/>
                    <a:pt x="107" y="12"/>
                    <a:pt x="107" y="13"/>
                  </a:cubicBezTo>
                  <a:cubicBezTo>
                    <a:pt x="107" y="13"/>
                    <a:pt x="107" y="13"/>
                    <a:pt x="108" y="13"/>
                  </a:cubicBezTo>
                  <a:cubicBezTo>
                    <a:pt x="108" y="13"/>
                    <a:pt x="108" y="13"/>
                    <a:pt x="109" y="13"/>
                  </a:cubicBezTo>
                  <a:cubicBezTo>
                    <a:pt x="109" y="13"/>
                    <a:pt x="109" y="13"/>
                    <a:pt x="109" y="12"/>
                  </a:cubicBezTo>
                  <a:cubicBezTo>
                    <a:pt x="109" y="12"/>
                    <a:pt x="109" y="11"/>
                    <a:pt x="109" y="11"/>
                  </a:cubicBezTo>
                  <a:cubicBezTo>
                    <a:pt x="109" y="10"/>
                    <a:pt x="108" y="10"/>
                    <a:pt x="108" y="10"/>
                  </a:cubicBezTo>
                  <a:cubicBezTo>
                    <a:pt x="108" y="10"/>
                    <a:pt x="107" y="9"/>
                    <a:pt x="107" y="9"/>
                  </a:cubicBezTo>
                  <a:cubicBezTo>
                    <a:pt x="106" y="9"/>
                    <a:pt x="106" y="9"/>
                    <a:pt x="106" y="9"/>
                  </a:cubicBezTo>
                  <a:cubicBezTo>
                    <a:pt x="105" y="9"/>
                    <a:pt x="105" y="9"/>
                    <a:pt x="104" y="9"/>
                  </a:cubicBezTo>
                  <a:cubicBezTo>
                    <a:pt x="104" y="9"/>
                    <a:pt x="103" y="9"/>
                    <a:pt x="103" y="9"/>
                  </a:cubicBezTo>
                  <a:cubicBezTo>
                    <a:pt x="102" y="9"/>
                    <a:pt x="102" y="8"/>
                    <a:pt x="102" y="8"/>
                  </a:cubicBezTo>
                  <a:cubicBezTo>
                    <a:pt x="101" y="9"/>
                    <a:pt x="102" y="9"/>
                    <a:pt x="101" y="9"/>
                  </a:cubicBezTo>
                  <a:cubicBezTo>
                    <a:pt x="101" y="9"/>
                    <a:pt x="101" y="9"/>
                    <a:pt x="101" y="9"/>
                  </a:cubicBezTo>
                  <a:cubicBezTo>
                    <a:pt x="101" y="9"/>
                    <a:pt x="101" y="9"/>
                    <a:pt x="101" y="8"/>
                  </a:cubicBezTo>
                  <a:cubicBezTo>
                    <a:pt x="101" y="8"/>
                    <a:pt x="101" y="8"/>
                    <a:pt x="101" y="8"/>
                  </a:cubicBezTo>
                  <a:cubicBezTo>
                    <a:pt x="101" y="8"/>
                    <a:pt x="101" y="8"/>
                    <a:pt x="101" y="8"/>
                  </a:cubicBezTo>
                  <a:cubicBezTo>
                    <a:pt x="101" y="7"/>
                    <a:pt x="101" y="7"/>
                    <a:pt x="101" y="7"/>
                  </a:cubicBezTo>
                  <a:cubicBezTo>
                    <a:pt x="101" y="6"/>
                    <a:pt x="100" y="6"/>
                    <a:pt x="101" y="6"/>
                  </a:cubicBezTo>
                  <a:cubicBezTo>
                    <a:pt x="101" y="6"/>
                    <a:pt x="101" y="6"/>
                    <a:pt x="101" y="6"/>
                  </a:cubicBezTo>
                  <a:cubicBezTo>
                    <a:pt x="101" y="5"/>
                    <a:pt x="101" y="5"/>
                    <a:pt x="101" y="5"/>
                  </a:cubicBezTo>
                  <a:cubicBezTo>
                    <a:pt x="101" y="5"/>
                    <a:pt x="101" y="4"/>
                    <a:pt x="101" y="4"/>
                  </a:cubicBezTo>
                  <a:cubicBezTo>
                    <a:pt x="101" y="4"/>
                    <a:pt x="100" y="4"/>
                    <a:pt x="100" y="4"/>
                  </a:cubicBezTo>
                  <a:cubicBezTo>
                    <a:pt x="100" y="4"/>
                    <a:pt x="100" y="4"/>
                    <a:pt x="100" y="4"/>
                  </a:cubicBezTo>
                  <a:cubicBezTo>
                    <a:pt x="99" y="3"/>
                    <a:pt x="99" y="4"/>
                    <a:pt x="99" y="3"/>
                  </a:cubicBezTo>
                  <a:cubicBezTo>
                    <a:pt x="98" y="3"/>
                    <a:pt x="99" y="3"/>
                    <a:pt x="99" y="2"/>
                  </a:cubicBezTo>
                  <a:cubicBezTo>
                    <a:pt x="99" y="2"/>
                    <a:pt x="99" y="2"/>
                    <a:pt x="98" y="2"/>
                  </a:cubicBezTo>
                  <a:cubicBezTo>
                    <a:pt x="98" y="1"/>
                    <a:pt x="98" y="2"/>
                    <a:pt x="97" y="2"/>
                  </a:cubicBezTo>
                  <a:cubicBezTo>
                    <a:pt x="97" y="2"/>
                    <a:pt x="97" y="2"/>
                    <a:pt x="97" y="2"/>
                  </a:cubicBezTo>
                  <a:cubicBezTo>
                    <a:pt x="96" y="1"/>
                    <a:pt x="96" y="1"/>
                    <a:pt x="96" y="1"/>
                  </a:cubicBezTo>
                  <a:cubicBezTo>
                    <a:pt x="96" y="1"/>
                    <a:pt x="95" y="1"/>
                    <a:pt x="95" y="2"/>
                  </a:cubicBezTo>
                  <a:cubicBezTo>
                    <a:pt x="95" y="2"/>
                    <a:pt x="95" y="2"/>
                    <a:pt x="95" y="2"/>
                  </a:cubicBezTo>
                  <a:cubicBezTo>
                    <a:pt x="95" y="2"/>
                    <a:pt x="95" y="2"/>
                    <a:pt x="94" y="2"/>
                  </a:cubicBezTo>
                  <a:cubicBezTo>
                    <a:pt x="94" y="2"/>
                    <a:pt x="94" y="3"/>
                    <a:pt x="94" y="3"/>
                  </a:cubicBezTo>
                  <a:cubicBezTo>
                    <a:pt x="93" y="3"/>
                    <a:pt x="93" y="2"/>
                    <a:pt x="93" y="2"/>
                  </a:cubicBezTo>
                  <a:cubicBezTo>
                    <a:pt x="93" y="3"/>
                    <a:pt x="93" y="3"/>
                    <a:pt x="92" y="3"/>
                  </a:cubicBezTo>
                  <a:cubicBezTo>
                    <a:pt x="92" y="3"/>
                    <a:pt x="92" y="3"/>
                    <a:pt x="92" y="3"/>
                  </a:cubicBezTo>
                  <a:cubicBezTo>
                    <a:pt x="91" y="4"/>
                    <a:pt x="91" y="4"/>
                    <a:pt x="91" y="4"/>
                  </a:cubicBezTo>
                  <a:cubicBezTo>
                    <a:pt x="91" y="4"/>
                    <a:pt x="90" y="4"/>
                    <a:pt x="90" y="4"/>
                  </a:cubicBezTo>
                  <a:cubicBezTo>
                    <a:pt x="90" y="4"/>
                    <a:pt x="90" y="4"/>
                    <a:pt x="90" y="4"/>
                  </a:cubicBezTo>
                  <a:cubicBezTo>
                    <a:pt x="90" y="4"/>
                    <a:pt x="90" y="4"/>
                    <a:pt x="89" y="3"/>
                  </a:cubicBezTo>
                  <a:cubicBezTo>
                    <a:pt x="89" y="3"/>
                    <a:pt x="89" y="3"/>
                    <a:pt x="88" y="3"/>
                  </a:cubicBezTo>
                  <a:cubicBezTo>
                    <a:pt x="88" y="3"/>
                    <a:pt x="88" y="3"/>
                    <a:pt x="88" y="3"/>
                  </a:cubicBezTo>
                  <a:cubicBezTo>
                    <a:pt x="87" y="3"/>
                    <a:pt x="87" y="4"/>
                    <a:pt x="87" y="4"/>
                  </a:cubicBezTo>
                  <a:cubicBezTo>
                    <a:pt x="87" y="4"/>
                    <a:pt x="87" y="4"/>
                    <a:pt x="86" y="4"/>
                  </a:cubicBezTo>
                  <a:cubicBezTo>
                    <a:pt x="86" y="4"/>
                    <a:pt x="86" y="3"/>
                    <a:pt x="85" y="3"/>
                  </a:cubicBezTo>
                  <a:cubicBezTo>
                    <a:pt x="85" y="3"/>
                    <a:pt x="85" y="3"/>
                    <a:pt x="85" y="3"/>
                  </a:cubicBezTo>
                  <a:cubicBezTo>
                    <a:pt x="84" y="2"/>
                    <a:pt x="84" y="2"/>
                    <a:pt x="84" y="2"/>
                  </a:cubicBezTo>
                  <a:cubicBezTo>
                    <a:pt x="83" y="2"/>
                    <a:pt x="83" y="2"/>
                    <a:pt x="83" y="2"/>
                  </a:cubicBezTo>
                  <a:cubicBezTo>
                    <a:pt x="82" y="2"/>
                    <a:pt x="82" y="2"/>
                    <a:pt x="82" y="2"/>
                  </a:cubicBezTo>
                  <a:cubicBezTo>
                    <a:pt x="82" y="2"/>
                    <a:pt x="82" y="2"/>
                    <a:pt x="81" y="2"/>
                  </a:cubicBezTo>
                  <a:cubicBezTo>
                    <a:pt x="81" y="2"/>
                    <a:pt x="81" y="3"/>
                    <a:pt x="81" y="2"/>
                  </a:cubicBezTo>
                  <a:cubicBezTo>
                    <a:pt x="80" y="2"/>
                    <a:pt x="80" y="2"/>
                    <a:pt x="80" y="2"/>
                  </a:cubicBezTo>
                  <a:cubicBezTo>
                    <a:pt x="80" y="2"/>
                    <a:pt x="81" y="2"/>
                    <a:pt x="81" y="1"/>
                  </a:cubicBezTo>
                  <a:cubicBezTo>
                    <a:pt x="81" y="1"/>
                    <a:pt x="81" y="0"/>
                    <a:pt x="81" y="0"/>
                  </a:cubicBezTo>
                  <a:cubicBezTo>
                    <a:pt x="80" y="0"/>
                    <a:pt x="80" y="0"/>
                    <a:pt x="80" y="0"/>
                  </a:cubicBezTo>
                  <a:cubicBezTo>
                    <a:pt x="80" y="0"/>
                    <a:pt x="79" y="1"/>
                    <a:pt x="79" y="1"/>
                  </a:cubicBezTo>
                  <a:cubicBezTo>
                    <a:pt x="79" y="1"/>
                    <a:pt x="79" y="1"/>
                    <a:pt x="79" y="1"/>
                  </a:cubicBezTo>
                  <a:cubicBezTo>
                    <a:pt x="57" y="1"/>
                    <a:pt x="57" y="1"/>
                    <a:pt x="57" y="1"/>
                  </a:cubicBezTo>
                  <a:cubicBezTo>
                    <a:pt x="18" y="1"/>
                    <a:pt x="18" y="1"/>
                    <a:pt x="18" y="1"/>
                  </a:cubicBezTo>
                  <a:cubicBezTo>
                    <a:pt x="18" y="1"/>
                    <a:pt x="18" y="1"/>
                    <a:pt x="18" y="1"/>
                  </a:cubicBezTo>
                  <a:cubicBezTo>
                    <a:pt x="18" y="1"/>
                    <a:pt x="18" y="2"/>
                    <a:pt x="18" y="2"/>
                  </a:cubicBezTo>
                  <a:cubicBezTo>
                    <a:pt x="18" y="2"/>
                    <a:pt x="18" y="2"/>
                    <a:pt x="18" y="2"/>
                  </a:cubicBezTo>
                  <a:cubicBezTo>
                    <a:pt x="18" y="2"/>
                    <a:pt x="18" y="3"/>
                    <a:pt x="18" y="3"/>
                  </a:cubicBezTo>
                  <a:cubicBezTo>
                    <a:pt x="18" y="3"/>
                    <a:pt x="17" y="3"/>
                    <a:pt x="17" y="3"/>
                  </a:cubicBezTo>
                  <a:cubicBezTo>
                    <a:pt x="17" y="4"/>
                    <a:pt x="17" y="4"/>
                    <a:pt x="17" y="4"/>
                  </a:cubicBezTo>
                  <a:cubicBezTo>
                    <a:pt x="16" y="4"/>
                    <a:pt x="16" y="4"/>
                    <a:pt x="16" y="4"/>
                  </a:cubicBezTo>
                  <a:cubicBezTo>
                    <a:pt x="15" y="3"/>
                    <a:pt x="15" y="3"/>
                    <a:pt x="15" y="3"/>
                  </a:cubicBezTo>
                  <a:cubicBezTo>
                    <a:pt x="14" y="3"/>
                    <a:pt x="14" y="4"/>
                    <a:pt x="14" y="4"/>
                  </a:cubicBezTo>
                  <a:cubicBezTo>
                    <a:pt x="13" y="4"/>
                    <a:pt x="13" y="4"/>
                    <a:pt x="13" y="4"/>
                  </a:cubicBezTo>
                  <a:cubicBezTo>
                    <a:pt x="13" y="4"/>
                    <a:pt x="13" y="3"/>
                    <a:pt x="12" y="3"/>
                  </a:cubicBezTo>
                  <a:cubicBezTo>
                    <a:pt x="12" y="3"/>
                    <a:pt x="12" y="3"/>
                    <a:pt x="12" y="3"/>
                  </a:cubicBezTo>
                  <a:cubicBezTo>
                    <a:pt x="11" y="3"/>
                    <a:pt x="12" y="4"/>
                    <a:pt x="12" y="4"/>
                  </a:cubicBezTo>
                  <a:cubicBezTo>
                    <a:pt x="11" y="5"/>
                    <a:pt x="11" y="5"/>
                    <a:pt x="11" y="5"/>
                  </a:cubicBezTo>
                  <a:cubicBezTo>
                    <a:pt x="11" y="6"/>
                    <a:pt x="12" y="6"/>
                    <a:pt x="12" y="6"/>
                  </a:cubicBezTo>
                  <a:cubicBezTo>
                    <a:pt x="12" y="7"/>
                    <a:pt x="12" y="7"/>
                    <a:pt x="11" y="8"/>
                  </a:cubicBezTo>
                  <a:cubicBezTo>
                    <a:pt x="11" y="8"/>
                    <a:pt x="11" y="8"/>
                    <a:pt x="11" y="8"/>
                  </a:cubicBezTo>
                  <a:cubicBezTo>
                    <a:pt x="10" y="8"/>
                    <a:pt x="10" y="9"/>
                    <a:pt x="10" y="9"/>
                  </a:cubicBezTo>
                  <a:cubicBezTo>
                    <a:pt x="10" y="10"/>
                    <a:pt x="10" y="10"/>
                    <a:pt x="10" y="10"/>
                  </a:cubicBezTo>
                  <a:cubicBezTo>
                    <a:pt x="10" y="11"/>
                    <a:pt x="10" y="11"/>
                    <a:pt x="9" y="11"/>
                  </a:cubicBezTo>
                  <a:cubicBezTo>
                    <a:pt x="9" y="12"/>
                    <a:pt x="9" y="12"/>
                    <a:pt x="8" y="12"/>
                  </a:cubicBezTo>
                  <a:cubicBezTo>
                    <a:pt x="8" y="13"/>
                    <a:pt x="8" y="14"/>
                    <a:pt x="7" y="14"/>
                  </a:cubicBezTo>
                  <a:cubicBezTo>
                    <a:pt x="7" y="15"/>
                    <a:pt x="6" y="15"/>
                    <a:pt x="6" y="15"/>
                  </a:cubicBezTo>
                  <a:cubicBezTo>
                    <a:pt x="6" y="15"/>
                    <a:pt x="6" y="16"/>
                    <a:pt x="5" y="16"/>
                  </a:cubicBezTo>
                  <a:cubicBezTo>
                    <a:pt x="5" y="17"/>
                    <a:pt x="5" y="17"/>
                    <a:pt x="4" y="17"/>
                  </a:cubicBezTo>
                  <a:cubicBezTo>
                    <a:pt x="4" y="17"/>
                    <a:pt x="4" y="17"/>
                    <a:pt x="4" y="18"/>
                  </a:cubicBezTo>
                  <a:cubicBezTo>
                    <a:pt x="4" y="18"/>
                    <a:pt x="4" y="18"/>
                    <a:pt x="4" y="18"/>
                  </a:cubicBezTo>
                  <a:cubicBezTo>
                    <a:pt x="4" y="18"/>
                    <a:pt x="4" y="18"/>
                    <a:pt x="3" y="18"/>
                  </a:cubicBezTo>
                  <a:cubicBezTo>
                    <a:pt x="3" y="18"/>
                    <a:pt x="3" y="19"/>
                    <a:pt x="3" y="19"/>
                  </a:cubicBezTo>
                  <a:cubicBezTo>
                    <a:pt x="3" y="19"/>
                    <a:pt x="3" y="20"/>
                    <a:pt x="3" y="20"/>
                  </a:cubicBezTo>
                  <a:cubicBezTo>
                    <a:pt x="2" y="21"/>
                    <a:pt x="2" y="21"/>
                    <a:pt x="2" y="22"/>
                  </a:cubicBezTo>
                  <a:cubicBezTo>
                    <a:pt x="2" y="22"/>
                    <a:pt x="2" y="23"/>
                    <a:pt x="2" y="23"/>
                  </a:cubicBezTo>
                  <a:cubicBezTo>
                    <a:pt x="1" y="24"/>
                    <a:pt x="1" y="24"/>
                    <a:pt x="1" y="25"/>
                  </a:cubicBezTo>
                  <a:cubicBezTo>
                    <a:pt x="0" y="25"/>
                    <a:pt x="0" y="25"/>
                    <a:pt x="0" y="25"/>
                  </a:cubicBezTo>
                  <a:cubicBezTo>
                    <a:pt x="0" y="26"/>
                    <a:pt x="0" y="26"/>
                    <a:pt x="0" y="26"/>
                  </a:cubicBezTo>
                  <a:cubicBezTo>
                    <a:pt x="0" y="27"/>
                    <a:pt x="0" y="27"/>
                    <a:pt x="0" y="28"/>
                  </a:cubicBezTo>
                  <a:cubicBezTo>
                    <a:pt x="0" y="28"/>
                    <a:pt x="0" y="28"/>
                    <a:pt x="0" y="29"/>
                  </a:cubicBezTo>
                  <a:cubicBezTo>
                    <a:pt x="0" y="29"/>
                    <a:pt x="0" y="29"/>
                    <a:pt x="0" y="29"/>
                  </a:cubicBezTo>
                  <a:cubicBezTo>
                    <a:pt x="0" y="30"/>
                    <a:pt x="0" y="30"/>
                    <a:pt x="0" y="31"/>
                  </a:cubicBezTo>
                  <a:cubicBezTo>
                    <a:pt x="0" y="31"/>
                    <a:pt x="0" y="31"/>
                    <a:pt x="1" y="31"/>
                  </a:cubicBezTo>
                  <a:cubicBezTo>
                    <a:pt x="1" y="31"/>
                    <a:pt x="1" y="32"/>
                    <a:pt x="1" y="32"/>
                  </a:cubicBezTo>
                  <a:cubicBezTo>
                    <a:pt x="1" y="33"/>
                    <a:pt x="1" y="33"/>
                    <a:pt x="1" y="33"/>
                  </a:cubicBezTo>
                  <a:cubicBezTo>
                    <a:pt x="1" y="34"/>
                    <a:pt x="0" y="34"/>
                    <a:pt x="0" y="34"/>
                  </a:cubicBezTo>
                  <a:cubicBezTo>
                    <a:pt x="0" y="34"/>
                    <a:pt x="0" y="35"/>
                    <a:pt x="0" y="35"/>
                  </a:cubicBezTo>
                  <a:cubicBezTo>
                    <a:pt x="0" y="35"/>
                    <a:pt x="0" y="35"/>
                    <a:pt x="1" y="35"/>
                  </a:cubicBezTo>
                  <a:cubicBezTo>
                    <a:pt x="1" y="36"/>
                    <a:pt x="1" y="35"/>
                    <a:pt x="1" y="36"/>
                  </a:cubicBezTo>
                  <a:cubicBezTo>
                    <a:pt x="2" y="36"/>
                    <a:pt x="1" y="36"/>
                    <a:pt x="1" y="36"/>
                  </a:cubicBezTo>
                  <a:cubicBezTo>
                    <a:pt x="1" y="37"/>
                    <a:pt x="1" y="37"/>
                    <a:pt x="1" y="37"/>
                  </a:cubicBezTo>
                  <a:cubicBezTo>
                    <a:pt x="1" y="37"/>
                    <a:pt x="0" y="37"/>
                    <a:pt x="0" y="37"/>
                  </a:cubicBezTo>
                  <a:cubicBezTo>
                    <a:pt x="0" y="37"/>
                    <a:pt x="0" y="37"/>
                    <a:pt x="0" y="37"/>
                  </a:cubicBezTo>
                  <a:cubicBezTo>
                    <a:pt x="0" y="38"/>
                    <a:pt x="0" y="38"/>
                    <a:pt x="1" y="39"/>
                  </a:cubicBezTo>
                  <a:cubicBezTo>
                    <a:pt x="1" y="39"/>
                    <a:pt x="1" y="39"/>
                    <a:pt x="1" y="40"/>
                  </a:cubicBezTo>
                  <a:cubicBezTo>
                    <a:pt x="1" y="40"/>
                    <a:pt x="2" y="41"/>
                    <a:pt x="2" y="41"/>
                  </a:cubicBezTo>
                  <a:cubicBezTo>
                    <a:pt x="2" y="42"/>
                    <a:pt x="2" y="42"/>
                    <a:pt x="2" y="42"/>
                  </a:cubicBezTo>
                  <a:cubicBezTo>
                    <a:pt x="2" y="43"/>
                    <a:pt x="2" y="43"/>
                    <a:pt x="2" y="43"/>
                  </a:cubicBezTo>
                  <a:cubicBezTo>
                    <a:pt x="3" y="43"/>
                    <a:pt x="3" y="43"/>
                    <a:pt x="4" y="43"/>
                  </a:cubicBezTo>
                  <a:cubicBezTo>
                    <a:pt x="4" y="43"/>
                    <a:pt x="4" y="43"/>
                    <a:pt x="4" y="43"/>
                  </a:cubicBezTo>
                  <a:cubicBezTo>
                    <a:pt x="5" y="43"/>
                    <a:pt x="4" y="43"/>
                    <a:pt x="4" y="44"/>
                  </a:cubicBezTo>
                  <a:cubicBezTo>
                    <a:pt x="5" y="44"/>
                    <a:pt x="5" y="44"/>
                    <a:pt x="5" y="44"/>
                  </a:cubicBezTo>
                  <a:cubicBezTo>
                    <a:pt x="6" y="44"/>
                    <a:pt x="6" y="44"/>
                    <a:pt x="6" y="44"/>
                  </a:cubicBezTo>
                  <a:cubicBezTo>
                    <a:pt x="6" y="45"/>
                    <a:pt x="6" y="45"/>
                    <a:pt x="7" y="45"/>
                  </a:cubicBezTo>
                  <a:cubicBezTo>
                    <a:pt x="7" y="46"/>
                    <a:pt x="7" y="46"/>
                    <a:pt x="7" y="46"/>
                  </a:cubicBezTo>
                  <a:cubicBezTo>
                    <a:pt x="8" y="46"/>
                    <a:pt x="8" y="46"/>
                    <a:pt x="8" y="46"/>
                  </a:cubicBezTo>
                  <a:cubicBezTo>
                    <a:pt x="8" y="47"/>
                    <a:pt x="8" y="47"/>
                    <a:pt x="8" y="47"/>
                  </a:cubicBezTo>
                  <a:cubicBezTo>
                    <a:pt x="8" y="48"/>
                    <a:pt x="8" y="48"/>
                    <a:pt x="8" y="48"/>
                  </a:cubicBezTo>
                  <a:cubicBezTo>
                    <a:pt x="8" y="48"/>
                    <a:pt x="8" y="48"/>
                    <a:pt x="8" y="48"/>
                  </a:cubicBezTo>
                  <a:cubicBezTo>
                    <a:pt x="10" y="48"/>
                    <a:pt x="10" y="48"/>
                    <a:pt x="10" y="48"/>
                  </a:cubicBezTo>
                  <a:cubicBezTo>
                    <a:pt x="10" y="48"/>
                    <a:pt x="11" y="48"/>
                    <a:pt x="12" y="48"/>
                  </a:cubicBezTo>
                  <a:cubicBezTo>
                    <a:pt x="12" y="48"/>
                    <a:pt x="13" y="48"/>
                    <a:pt x="13" y="48"/>
                  </a:cubicBezTo>
                  <a:cubicBezTo>
                    <a:pt x="13" y="48"/>
                    <a:pt x="13" y="48"/>
                    <a:pt x="14" y="48"/>
                  </a:cubicBezTo>
                  <a:cubicBezTo>
                    <a:pt x="13" y="49"/>
                    <a:pt x="13" y="49"/>
                    <a:pt x="13" y="49"/>
                  </a:cubicBezTo>
                  <a:cubicBezTo>
                    <a:pt x="14" y="49"/>
                    <a:pt x="14" y="49"/>
                    <a:pt x="14" y="49"/>
                  </a:cubicBezTo>
                  <a:cubicBezTo>
                    <a:pt x="15" y="49"/>
                    <a:pt x="15" y="49"/>
                    <a:pt x="15" y="49"/>
                  </a:cubicBezTo>
                  <a:cubicBezTo>
                    <a:pt x="15" y="49"/>
                    <a:pt x="15" y="49"/>
                    <a:pt x="15" y="49"/>
                  </a:cubicBezTo>
                  <a:cubicBezTo>
                    <a:pt x="15" y="50"/>
                    <a:pt x="16" y="49"/>
                    <a:pt x="16" y="50"/>
                  </a:cubicBezTo>
                  <a:cubicBezTo>
                    <a:pt x="16" y="50"/>
                    <a:pt x="16" y="50"/>
                    <a:pt x="16" y="50"/>
                  </a:cubicBezTo>
                  <a:cubicBezTo>
                    <a:pt x="17" y="50"/>
                    <a:pt x="17" y="50"/>
                    <a:pt x="17" y="50"/>
                  </a:cubicBezTo>
                  <a:cubicBezTo>
                    <a:pt x="18" y="50"/>
                    <a:pt x="18" y="51"/>
                    <a:pt x="18" y="51"/>
                  </a:cubicBezTo>
                  <a:cubicBezTo>
                    <a:pt x="18" y="51"/>
                    <a:pt x="19" y="51"/>
                    <a:pt x="19" y="51"/>
                  </a:cubicBezTo>
                  <a:cubicBezTo>
                    <a:pt x="20" y="51"/>
                    <a:pt x="20" y="52"/>
                    <a:pt x="20" y="52"/>
                  </a:cubicBezTo>
                  <a:cubicBezTo>
                    <a:pt x="21" y="52"/>
                    <a:pt x="21" y="52"/>
                    <a:pt x="21" y="52"/>
                  </a:cubicBezTo>
                </a:path>
              </a:pathLst>
            </a:custGeom>
            <a:solidFill>
              <a:schemeClr val="accent5"/>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39" name="Freeform 436"/>
            <p:cNvSpPr>
              <a:spLocks/>
            </p:cNvSpPr>
            <p:nvPr/>
          </p:nvSpPr>
          <p:spPr bwMode="auto">
            <a:xfrm>
              <a:off x="3168931" y="3327333"/>
              <a:ext cx="48586" cy="33113"/>
            </a:xfrm>
            <a:custGeom>
              <a:avLst/>
              <a:gdLst>
                <a:gd name="T0" fmla="*/ 0 w 3"/>
                <a:gd name="T1" fmla="*/ 1 h 2"/>
                <a:gd name="T2" fmla="*/ 1 w 3"/>
                <a:gd name="T3" fmla="*/ 2 h 2"/>
                <a:gd name="T4" fmla="*/ 2 w 3"/>
                <a:gd name="T5" fmla="*/ 1 h 2"/>
                <a:gd name="T6" fmla="*/ 3 w 3"/>
                <a:gd name="T7" fmla="*/ 1 h 2"/>
                <a:gd name="T8" fmla="*/ 3 w 3"/>
                <a:gd name="T9" fmla="*/ 0 h 2"/>
                <a:gd name="T10" fmla="*/ 2 w 3"/>
                <a:gd name="T11" fmla="*/ 0 h 2"/>
                <a:gd name="T12" fmla="*/ 2 w 3"/>
                <a:gd name="T13" fmla="*/ 0 h 2"/>
                <a:gd name="T14" fmla="*/ 1 w 3"/>
                <a:gd name="T15" fmla="*/ 0 h 2"/>
                <a:gd name="T16" fmla="*/ 0 w 3"/>
                <a:gd name="T17" fmla="*/ 0 h 2"/>
                <a:gd name="T18" fmla="*/ 0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2"/>
                    <a:pt x="1" y="2"/>
                    <a:pt x="1" y="2"/>
                  </a:cubicBezTo>
                  <a:cubicBezTo>
                    <a:pt x="1" y="2"/>
                    <a:pt x="2" y="2"/>
                    <a:pt x="2" y="1"/>
                  </a:cubicBezTo>
                  <a:cubicBezTo>
                    <a:pt x="2" y="1"/>
                    <a:pt x="2" y="1"/>
                    <a:pt x="3" y="1"/>
                  </a:cubicBezTo>
                  <a:cubicBezTo>
                    <a:pt x="3" y="1"/>
                    <a:pt x="3" y="1"/>
                    <a:pt x="3" y="0"/>
                  </a:cubicBezTo>
                  <a:cubicBezTo>
                    <a:pt x="3" y="0"/>
                    <a:pt x="3" y="0"/>
                    <a:pt x="2" y="0"/>
                  </a:cubicBezTo>
                  <a:cubicBezTo>
                    <a:pt x="2" y="0"/>
                    <a:pt x="2" y="0"/>
                    <a:pt x="2" y="0"/>
                  </a:cubicBezTo>
                  <a:cubicBezTo>
                    <a:pt x="1" y="0"/>
                    <a:pt x="1" y="0"/>
                    <a:pt x="1" y="0"/>
                  </a:cubicBezTo>
                  <a:cubicBezTo>
                    <a:pt x="1" y="0"/>
                    <a:pt x="1" y="0"/>
                    <a:pt x="0" y="0"/>
                  </a:cubicBezTo>
                  <a:cubicBezTo>
                    <a:pt x="0" y="0"/>
                    <a:pt x="0" y="0"/>
                    <a:pt x="0" y="1"/>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40" name="Freeform 437"/>
            <p:cNvSpPr>
              <a:spLocks/>
            </p:cNvSpPr>
            <p:nvPr/>
          </p:nvSpPr>
          <p:spPr bwMode="auto">
            <a:xfrm>
              <a:off x="2955152" y="3552028"/>
              <a:ext cx="82596" cy="49670"/>
            </a:xfrm>
            <a:custGeom>
              <a:avLst/>
              <a:gdLst>
                <a:gd name="T0" fmla="*/ 3 w 5"/>
                <a:gd name="T1" fmla="*/ 0 h 3"/>
                <a:gd name="T2" fmla="*/ 2 w 5"/>
                <a:gd name="T3" fmla="*/ 0 h 3"/>
                <a:gd name="T4" fmla="*/ 1 w 5"/>
                <a:gd name="T5" fmla="*/ 1 h 3"/>
                <a:gd name="T6" fmla="*/ 0 w 5"/>
                <a:gd name="T7" fmla="*/ 1 h 3"/>
                <a:gd name="T8" fmla="*/ 1 w 5"/>
                <a:gd name="T9" fmla="*/ 2 h 3"/>
                <a:gd name="T10" fmla="*/ 1 w 5"/>
                <a:gd name="T11" fmla="*/ 3 h 3"/>
                <a:gd name="T12" fmla="*/ 2 w 5"/>
                <a:gd name="T13" fmla="*/ 2 h 3"/>
                <a:gd name="T14" fmla="*/ 3 w 5"/>
                <a:gd name="T15" fmla="*/ 2 h 3"/>
                <a:gd name="T16" fmla="*/ 4 w 5"/>
                <a:gd name="T17" fmla="*/ 1 h 3"/>
                <a:gd name="T18" fmla="*/ 5 w 5"/>
                <a:gd name="T19" fmla="*/ 1 h 3"/>
                <a:gd name="T20" fmla="*/ 5 w 5"/>
                <a:gd name="T21" fmla="*/ 0 h 3"/>
                <a:gd name="T22" fmla="*/ 3 w 5"/>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0"/>
                  </a:moveTo>
                  <a:cubicBezTo>
                    <a:pt x="3" y="0"/>
                    <a:pt x="3" y="0"/>
                    <a:pt x="2" y="0"/>
                  </a:cubicBezTo>
                  <a:cubicBezTo>
                    <a:pt x="2" y="1"/>
                    <a:pt x="2" y="1"/>
                    <a:pt x="1" y="1"/>
                  </a:cubicBezTo>
                  <a:cubicBezTo>
                    <a:pt x="1" y="1"/>
                    <a:pt x="1" y="1"/>
                    <a:pt x="0" y="1"/>
                  </a:cubicBezTo>
                  <a:cubicBezTo>
                    <a:pt x="0" y="2"/>
                    <a:pt x="1" y="2"/>
                    <a:pt x="1" y="2"/>
                  </a:cubicBezTo>
                  <a:cubicBezTo>
                    <a:pt x="1" y="2"/>
                    <a:pt x="1" y="3"/>
                    <a:pt x="1" y="3"/>
                  </a:cubicBezTo>
                  <a:cubicBezTo>
                    <a:pt x="2" y="3"/>
                    <a:pt x="2" y="2"/>
                    <a:pt x="2" y="2"/>
                  </a:cubicBezTo>
                  <a:cubicBezTo>
                    <a:pt x="2" y="2"/>
                    <a:pt x="3" y="2"/>
                    <a:pt x="3" y="2"/>
                  </a:cubicBezTo>
                  <a:cubicBezTo>
                    <a:pt x="3" y="1"/>
                    <a:pt x="3" y="1"/>
                    <a:pt x="4" y="1"/>
                  </a:cubicBezTo>
                  <a:cubicBezTo>
                    <a:pt x="4" y="1"/>
                    <a:pt x="5" y="1"/>
                    <a:pt x="5" y="1"/>
                  </a:cubicBezTo>
                  <a:cubicBezTo>
                    <a:pt x="5" y="1"/>
                    <a:pt x="5" y="1"/>
                    <a:pt x="5" y="0"/>
                  </a:cubicBezTo>
                  <a:cubicBezTo>
                    <a:pt x="4" y="0"/>
                    <a:pt x="4" y="0"/>
                    <a:pt x="3"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41" name="Freeform 438"/>
            <p:cNvSpPr>
              <a:spLocks/>
            </p:cNvSpPr>
            <p:nvPr/>
          </p:nvSpPr>
          <p:spPr bwMode="auto">
            <a:xfrm>
              <a:off x="4111499" y="3504723"/>
              <a:ext cx="48586" cy="80417"/>
            </a:xfrm>
            <a:custGeom>
              <a:avLst/>
              <a:gdLst>
                <a:gd name="T0" fmla="*/ 1 w 3"/>
                <a:gd name="T1" fmla="*/ 5 h 5"/>
                <a:gd name="T2" fmla="*/ 2 w 3"/>
                <a:gd name="T3" fmla="*/ 3 h 5"/>
                <a:gd name="T4" fmla="*/ 2 w 3"/>
                <a:gd name="T5" fmla="*/ 3 h 5"/>
                <a:gd name="T6" fmla="*/ 3 w 3"/>
                <a:gd name="T7" fmla="*/ 2 h 5"/>
                <a:gd name="T8" fmla="*/ 3 w 3"/>
                <a:gd name="T9" fmla="*/ 1 h 5"/>
                <a:gd name="T10" fmla="*/ 3 w 3"/>
                <a:gd name="T11" fmla="*/ 1 h 5"/>
                <a:gd name="T12" fmla="*/ 2 w 3"/>
                <a:gd name="T13" fmla="*/ 0 h 5"/>
                <a:gd name="T14" fmla="*/ 2 w 3"/>
                <a:gd name="T15" fmla="*/ 0 h 5"/>
                <a:gd name="T16" fmla="*/ 1 w 3"/>
                <a:gd name="T17" fmla="*/ 1 h 5"/>
                <a:gd name="T18" fmla="*/ 1 w 3"/>
                <a:gd name="T19" fmla="*/ 2 h 5"/>
                <a:gd name="T20" fmla="*/ 0 w 3"/>
                <a:gd name="T21" fmla="*/ 2 h 5"/>
                <a:gd name="T22" fmla="*/ 1 w 3"/>
                <a:gd name="T23" fmla="*/ 3 h 5"/>
                <a:gd name="T24" fmla="*/ 1 w 3"/>
                <a:gd name="T25" fmla="*/ 4 h 5"/>
                <a:gd name="T26" fmla="*/ 1 w 3"/>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5">
                  <a:moveTo>
                    <a:pt x="1" y="5"/>
                  </a:moveTo>
                  <a:cubicBezTo>
                    <a:pt x="1" y="5"/>
                    <a:pt x="2" y="4"/>
                    <a:pt x="2" y="3"/>
                  </a:cubicBezTo>
                  <a:cubicBezTo>
                    <a:pt x="2" y="3"/>
                    <a:pt x="2" y="3"/>
                    <a:pt x="2" y="3"/>
                  </a:cubicBezTo>
                  <a:cubicBezTo>
                    <a:pt x="2" y="2"/>
                    <a:pt x="2" y="2"/>
                    <a:pt x="3" y="2"/>
                  </a:cubicBezTo>
                  <a:cubicBezTo>
                    <a:pt x="3" y="2"/>
                    <a:pt x="3" y="2"/>
                    <a:pt x="3" y="1"/>
                  </a:cubicBezTo>
                  <a:cubicBezTo>
                    <a:pt x="3" y="1"/>
                    <a:pt x="3" y="1"/>
                    <a:pt x="3" y="1"/>
                  </a:cubicBezTo>
                  <a:cubicBezTo>
                    <a:pt x="3" y="1"/>
                    <a:pt x="3" y="0"/>
                    <a:pt x="2" y="0"/>
                  </a:cubicBezTo>
                  <a:cubicBezTo>
                    <a:pt x="2" y="0"/>
                    <a:pt x="2" y="0"/>
                    <a:pt x="2" y="0"/>
                  </a:cubicBezTo>
                  <a:cubicBezTo>
                    <a:pt x="1" y="0"/>
                    <a:pt x="1" y="1"/>
                    <a:pt x="1" y="1"/>
                  </a:cubicBezTo>
                  <a:cubicBezTo>
                    <a:pt x="1" y="1"/>
                    <a:pt x="1" y="2"/>
                    <a:pt x="1" y="2"/>
                  </a:cubicBezTo>
                  <a:cubicBezTo>
                    <a:pt x="1" y="2"/>
                    <a:pt x="0" y="2"/>
                    <a:pt x="0" y="2"/>
                  </a:cubicBezTo>
                  <a:cubicBezTo>
                    <a:pt x="0" y="3"/>
                    <a:pt x="0" y="3"/>
                    <a:pt x="1" y="3"/>
                  </a:cubicBezTo>
                  <a:cubicBezTo>
                    <a:pt x="1" y="3"/>
                    <a:pt x="1" y="4"/>
                    <a:pt x="1" y="4"/>
                  </a:cubicBezTo>
                  <a:cubicBezTo>
                    <a:pt x="1" y="4"/>
                    <a:pt x="1" y="4"/>
                    <a:pt x="1" y="5"/>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42" name="Freeform 439"/>
            <p:cNvSpPr>
              <a:spLocks/>
            </p:cNvSpPr>
            <p:nvPr/>
          </p:nvSpPr>
          <p:spPr bwMode="auto">
            <a:xfrm>
              <a:off x="4126075" y="3471610"/>
              <a:ext cx="51016" cy="33113"/>
            </a:xfrm>
            <a:custGeom>
              <a:avLst/>
              <a:gdLst>
                <a:gd name="T0" fmla="*/ 3 w 3"/>
                <a:gd name="T1" fmla="*/ 1 h 2"/>
                <a:gd name="T2" fmla="*/ 3 w 3"/>
                <a:gd name="T3" fmla="*/ 0 h 2"/>
                <a:gd name="T4" fmla="*/ 3 w 3"/>
                <a:gd name="T5" fmla="*/ 0 h 2"/>
                <a:gd name="T6" fmla="*/ 2 w 3"/>
                <a:gd name="T7" fmla="*/ 0 h 2"/>
                <a:gd name="T8" fmla="*/ 1 w 3"/>
                <a:gd name="T9" fmla="*/ 0 h 2"/>
                <a:gd name="T10" fmla="*/ 0 w 3"/>
                <a:gd name="T11" fmla="*/ 1 h 2"/>
                <a:gd name="T12" fmla="*/ 0 w 3"/>
                <a:gd name="T13" fmla="*/ 2 h 2"/>
                <a:gd name="T14" fmla="*/ 0 w 3"/>
                <a:gd name="T15" fmla="*/ 2 h 2"/>
                <a:gd name="T16" fmla="*/ 1 w 3"/>
                <a:gd name="T17" fmla="*/ 2 h 2"/>
                <a:gd name="T18" fmla="*/ 2 w 3"/>
                <a:gd name="T19" fmla="*/ 2 h 2"/>
                <a:gd name="T20" fmla="*/ 3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3" y="1"/>
                  </a:moveTo>
                  <a:cubicBezTo>
                    <a:pt x="3" y="1"/>
                    <a:pt x="3" y="1"/>
                    <a:pt x="3" y="0"/>
                  </a:cubicBezTo>
                  <a:cubicBezTo>
                    <a:pt x="3" y="0"/>
                    <a:pt x="3" y="0"/>
                    <a:pt x="3" y="0"/>
                  </a:cubicBezTo>
                  <a:cubicBezTo>
                    <a:pt x="2" y="0"/>
                    <a:pt x="2" y="0"/>
                    <a:pt x="2" y="0"/>
                  </a:cubicBezTo>
                  <a:cubicBezTo>
                    <a:pt x="1" y="0"/>
                    <a:pt x="1" y="0"/>
                    <a:pt x="1" y="0"/>
                  </a:cubicBezTo>
                  <a:cubicBezTo>
                    <a:pt x="1" y="1"/>
                    <a:pt x="0" y="1"/>
                    <a:pt x="0" y="1"/>
                  </a:cubicBezTo>
                  <a:cubicBezTo>
                    <a:pt x="0" y="1"/>
                    <a:pt x="0" y="2"/>
                    <a:pt x="0" y="2"/>
                  </a:cubicBezTo>
                  <a:cubicBezTo>
                    <a:pt x="0" y="2"/>
                    <a:pt x="0" y="2"/>
                    <a:pt x="0" y="2"/>
                  </a:cubicBezTo>
                  <a:cubicBezTo>
                    <a:pt x="1" y="2"/>
                    <a:pt x="1" y="2"/>
                    <a:pt x="1" y="2"/>
                  </a:cubicBezTo>
                  <a:cubicBezTo>
                    <a:pt x="2" y="1"/>
                    <a:pt x="2" y="2"/>
                    <a:pt x="2" y="2"/>
                  </a:cubicBezTo>
                  <a:cubicBezTo>
                    <a:pt x="3" y="2"/>
                    <a:pt x="3" y="2"/>
                    <a:pt x="3"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43" name="Freeform 440"/>
            <p:cNvSpPr>
              <a:spLocks/>
            </p:cNvSpPr>
            <p:nvPr/>
          </p:nvSpPr>
          <p:spPr bwMode="auto">
            <a:xfrm>
              <a:off x="3499315" y="3424306"/>
              <a:ext cx="48586" cy="47304"/>
            </a:xfrm>
            <a:custGeom>
              <a:avLst/>
              <a:gdLst>
                <a:gd name="T0" fmla="*/ 2 w 3"/>
                <a:gd name="T1" fmla="*/ 0 h 3"/>
                <a:gd name="T2" fmla="*/ 1 w 3"/>
                <a:gd name="T3" fmla="*/ 1 h 3"/>
                <a:gd name="T4" fmla="*/ 0 w 3"/>
                <a:gd name="T5" fmla="*/ 1 h 3"/>
                <a:gd name="T6" fmla="*/ 0 w 3"/>
                <a:gd name="T7" fmla="*/ 3 h 3"/>
                <a:gd name="T8" fmla="*/ 1 w 3"/>
                <a:gd name="T9" fmla="*/ 2 h 3"/>
                <a:gd name="T10" fmla="*/ 2 w 3"/>
                <a:gd name="T11" fmla="*/ 2 h 3"/>
                <a:gd name="T12" fmla="*/ 2 w 3"/>
                <a:gd name="T13" fmla="*/ 2 h 3"/>
                <a:gd name="T14" fmla="*/ 3 w 3"/>
                <a:gd name="T15" fmla="*/ 1 h 3"/>
                <a:gd name="T16" fmla="*/ 3 w 3"/>
                <a:gd name="T17" fmla="*/ 1 h 3"/>
                <a:gd name="T18" fmla="*/ 2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0"/>
                  </a:moveTo>
                  <a:cubicBezTo>
                    <a:pt x="2" y="0"/>
                    <a:pt x="1" y="0"/>
                    <a:pt x="1" y="1"/>
                  </a:cubicBezTo>
                  <a:cubicBezTo>
                    <a:pt x="1" y="1"/>
                    <a:pt x="0" y="1"/>
                    <a:pt x="0" y="1"/>
                  </a:cubicBezTo>
                  <a:cubicBezTo>
                    <a:pt x="0" y="2"/>
                    <a:pt x="0" y="2"/>
                    <a:pt x="0" y="3"/>
                  </a:cubicBezTo>
                  <a:cubicBezTo>
                    <a:pt x="1" y="3"/>
                    <a:pt x="1" y="2"/>
                    <a:pt x="1" y="2"/>
                  </a:cubicBezTo>
                  <a:cubicBezTo>
                    <a:pt x="1" y="2"/>
                    <a:pt x="1" y="2"/>
                    <a:pt x="2" y="2"/>
                  </a:cubicBezTo>
                  <a:cubicBezTo>
                    <a:pt x="2" y="2"/>
                    <a:pt x="2" y="2"/>
                    <a:pt x="2" y="2"/>
                  </a:cubicBezTo>
                  <a:cubicBezTo>
                    <a:pt x="3" y="2"/>
                    <a:pt x="3" y="2"/>
                    <a:pt x="3" y="1"/>
                  </a:cubicBezTo>
                  <a:cubicBezTo>
                    <a:pt x="3" y="1"/>
                    <a:pt x="3" y="1"/>
                    <a:pt x="3" y="1"/>
                  </a:cubicBezTo>
                  <a:cubicBezTo>
                    <a:pt x="3" y="0"/>
                    <a:pt x="2" y="0"/>
                    <a:pt x="2"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44" name="Freeform 441"/>
            <p:cNvSpPr>
              <a:spLocks/>
            </p:cNvSpPr>
            <p:nvPr/>
          </p:nvSpPr>
          <p:spPr bwMode="auto">
            <a:xfrm>
              <a:off x="3547901" y="3407751"/>
              <a:ext cx="51016" cy="16557"/>
            </a:xfrm>
            <a:custGeom>
              <a:avLst/>
              <a:gdLst>
                <a:gd name="T0" fmla="*/ 2 w 3"/>
                <a:gd name="T1" fmla="*/ 0 h 1"/>
                <a:gd name="T2" fmla="*/ 1 w 3"/>
                <a:gd name="T3" fmla="*/ 0 h 1"/>
                <a:gd name="T4" fmla="*/ 1 w 3"/>
                <a:gd name="T5" fmla="*/ 0 h 1"/>
                <a:gd name="T6" fmla="*/ 0 w 3"/>
                <a:gd name="T7" fmla="*/ 0 h 1"/>
                <a:gd name="T8" fmla="*/ 0 w 3"/>
                <a:gd name="T9" fmla="*/ 1 h 1"/>
                <a:gd name="T10" fmla="*/ 1 w 3"/>
                <a:gd name="T11" fmla="*/ 1 h 1"/>
                <a:gd name="T12" fmla="*/ 2 w 3"/>
                <a:gd name="T13" fmla="*/ 1 h 1"/>
                <a:gd name="T14" fmla="*/ 2 w 3"/>
                <a:gd name="T15" fmla="*/ 1 h 1"/>
                <a:gd name="T16" fmla="*/ 2 w 3"/>
                <a:gd name="T17" fmla="*/ 0 h 1"/>
                <a:gd name="T18" fmla="*/ 2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0"/>
                  </a:moveTo>
                  <a:cubicBezTo>
                    <a:pt x="2" y="0"/>
                    <a:pt x="1" y="0"/>
                    <a:pt x="1" y="0"/>
                  </a:cubicBezTo>
                  <a:cubicBezTo>
                    <a:pt x="1" y="0"/>
                    <a:pt x="1" y="0"/>
                    <a:pt x="1" y="0"/>
                  </a:cubicBezTo>
                  <a:cubicBezTo>
                    <a:pt x="0" y="0"/>
                    <a:pt x="0" y="0"/>
                    <a:pt x="0" y="0"/>
                  </a:cubicBezTo>
                  <a:cubicBezTo>
                    <a:pt x="0" y="1"/>
                    <a:pt x="0" y="1"/>
                    <a:pt x="0" y="1"/>
                  </a:cubicBezTo>
                  <a:cubicBezTo>
                    <a:pt x="0" y="1"/>
                    <a:pt x="0" y="1"/>
                    <a:pt x="1" y="1"/>
                  </a:cubicBezTo>
                  <a:cubicBezTo>
                    <a:pt x="1" y="1"/>
                    <a:pt x="1" y="1"/>
                    <a:pt x="2" y="1"/>
                  </a:cubicBezTo>
                  <a:cubicBezTo>
                    <a:pt x="2" y="1"/>
                    <a:pt x="2" y="1"/>
                    <a:pt x="2" y="1"/>
                  </a:cubicBezTo>
                  <a:cubicBezTo>
                    <a:pt x="3" y="1"/>
                    <a:pt x="3" y="0"/>
                    <a:pt x="2" y="0"/>
                  </a:cubicBezTo>
                  <a:cubicBezTo>
                    <a:pt x="2" y="0"/>
                    <a:pt x="2" y="0"/>
                    <a:pt x="2"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45" name="Freeform 442"/>
            <p:cNvSpPr>
              <a:spLocks/>
            </p:cNvSpPr>
            <p:nvPr/>
          </p:nvSpPr>
          <p:spPr bwMode="auto">
            <a:xfrm>
              <a:off x="6025788" y="5259711"/>
              <a:ext cx="17006"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46" name="Freeform 443"/>
            <p:cNvSpPr>
              <a:spLocks/>
            </p:cNvSpPr>
            <p:nvPr/>
          </p:nvSpPr>
          <p:spPr bwMode="auto">
            <a:xfrm>
              <a:off x="5977202" y="5228964"/>
              <a:ext cx="82596" cy="30749"/>
            </a:xfrm>
            <a:custGeom>
              <a:avLst/>
              <a:gdLst>
                <a:gd name="T0" fmla="*/ 5 w 5"/>
                <a:gd name="T1" fmla="*/ 1 h 2"/>
                <a:gd name="T2" fmla="*/ 5 w 5"/>
                <a:gd name="T3" fmla="*/ 1 h 2"/>
                <a:gd name="T4" fmla="*/ 3 w 5"/>
                <a:gd name="T5" fmla="*/ 0 h 2"/>
                <a:gd name="T6" fmla="*/ 2 w 5"/>
                <a:gd name="T7" fmla="*/ 0 h 2"/>
                <a:gd name="T8" fmla="*/ 1 w 5"/>
                <a:gd name="T9" fmla="*/ 0 h 2"/>
                <a:gd name="T10" fmla="*/ 0 w 5"/>
                <a:gd name="T11" fmla="*/ 1 h 2"/>
                <a:gd name="T12" fmla="*/ 1 w 5"/>
                <a:gd name="T13" fmla="*/ 2 h 2"/>
                <a:gd name="T14" fmla="*/ 2 w 5"/>
                <a:gd name="T15" fmla="*/ 2 h 2"/>
                <a:gd name="T16" fmla="*/ 2 w 5"/>
                <a:gd name="T17" fmla="*/ 2 h 2"/>
                <a:gd name="T18" fmla="*/ 3 w 5"/>
                <a:gd name="T19" fmla="*/ 2 h 2"/>
                <a:gd name="T20" fmla="*/ 4 w 5"/>
                <a:gd name="T21" fmla="*/ 2 h 2"/>
                <a:gd name="T22" fmla="*/ 5 w 5"/>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
                  <a:moveTo>
                    <a:pt x="5" y="1"/>
                  </a:moveTo>
                  <a:cubicBezTo>
                    <a:pt x="5" y="1"/>
                    <a:pt x="5" y="1"/>
                    <a:pt x="5" y="1"/>
                  </a:cubicBezTo>
                  <a:cubicBezTo>
                    <a:pt x="4" y="0"/>
                    <a:pt x="4" y="1"/>
                    <a:pt x="3" y="0"/>
                  </a:cubicBezTo>
                  <a:cubicBezTo>
                    <a:pt x="3" y="0"/>
                    <a:pt x="2" y="0"/>
                    <a:pt x="2" y="0"/>
                  </a:cubicBezTo>
                  <a:cubicBezTo>
                    <a:pt x="2" y="0"/>
                    <a:pt x="1" y="0"/>
                    <a:pt x="1" y="0"/>
                  </a:cubicBezTo>
                  <a:cubicBezTo>
                    <a:pt x="0" y="0"/>
                    <a:pt x="0" y="1"/>
                    <a:pt x="0" y="1"/>
                  </a:cubicBezTo>
                  <a:cubicBezTo>
                    <a:pt x="1" y="1"/>
                    <a:pt x="1" y="2"/>
                    <a:pt x="1" y="2"/>
                  </a:cubicBezTo>
                  <a:cubicBezTo>
                    <a:pt x="1" y="2"/>
                    <a:pt x="1" y="2"/>
                    <a:pt x="2" y="2"/>
                  </a:cubicBezTo>
                  <a:cubicBezTo>
                    <a:pt x="2" y="2"/>
                    <a:pt x="2" y="2"/>
                    <a:pt x="2" y="2"/>
                  </a:cubicBezTo>
                  <a:cubicBezTo>
                    <a:pt x="3" y="2"/>
                    <a:pt x="3" y="2"/>
                    <a:pt x="3" y="2"/>
                  </a:cubicBezTo>
                  <a:cubicBezTo>
                    <a:pt x="4" y="2"/>
                    <a:pt x="4" y="2"/>
                    <a:pt x="4" y="2"/>
                  </a:cubicBezTo>
                  <a:cubicBezTo>
                    <a:pt x="4" y="2"/>
                    <a:pt x="5" y="2"/>
                    <a:pt x="5"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47" name="Freeform 444"/>
            <p:cNvSpPr>
              <a:spLocks/>
            </p:cNvSpPr>
            <p:nvPr/>
          </p:nvSpPr>
          <p:spPr bwMode="auto">
            <a:xfrm>
              <a:off x="5051639" y="5340128"/>
              <a:ext cx="264795" cy="146643"/>
            </a:xfrm>
            <a:custGeom>
              <a:avLst/>
              <a:gdLst>
                <a:gd name="T0" fmla="*/ 10 w 16"/>
                <a:gd name="T1" fmla="*/ 5 h 9"/>
                <a:gd name="T2" fmla="*/ 11 w 16"/>
                <a:gd name="T3" fmla="*/ 4 h 9"/>
                <a:gd name="T4" fmla="*/ 11 w 16"/>
                <a:gd name="T5" fmla="*/ 5 h 9"/>
                <a:gd name="T6" fmla="*/ 12 w 16"/>
                <a:gd name="T7" fmla="*/ 5 h 9"/>
                <a:gd name="T8" fmla="*/ 13 w 16"/>
                <a:gd name="T9" fmla="*/ 4 h 9"/>
                <a:gd name="T10" fmla="*/ 13 w 16"/>
                <a:gd name="T11" fmla="*/ 4 h 9"/>
                <a:gd name="T12" fmla="*/ 14 w 16"/>
                <a:gd name="T13" fmla="*/ 4 h 9"/>
                <a:gd name="T14" fmla="*/ 15 w 16"/>
                <a:gd name="T15" fmla="*/ 3 h 9"/>
                <a:gd name="T16" fmla="*/ 16 w 16"/>
                <a:gd name="T17" fmla="*/ 3 h 9"/>
                <a:gd name="T18" fmla="*/ 15 w 16"/>
                <a:gd name="T19" fmla="*/ 3 h 9"/>
                <a:gd name="T20" fmla="*/ 13 w 16"/>
                <a:gd name="T21" fmla="*/ 2 h 9"/>
                <a:gd name="T22" fmla="*/ 13 w 16"/>
                <a:gd name="T23" fmla="*/ 1 h 9"/>
                <a:gd name="T24" fmla="*/ 13 w 16"/>
                <a:gd name="T25" fmla="*/ 1 h 9"/>
                <a:gd name="T26" fmla="*/ 12 w 16"/>
                <a:gd name="T27" fmla="*/ 0 h 9"/>
                <a:gd name="T28" fmla="*/ 10 w 16"/>
                <a:gd name="T29" fmla="*/ 1 h 9"/>
                <a:gd name="T30" fmla="*/ 10 w 16"/>
                <a:gd name="T31" fmla="*/ 0 h 9"/>
                <a:gd name="T32" fmla="*/ 8 w 16"/>
                <a:gd name="T33" fmla="*/ 1 h 9"/>
                <a:gd name="T34" fmla="*/ 7 w 16"/>
                <a:gd name="T35" fmla="*/ 1 h 9"/>
                <a:gd name="T36" fmla="*/ 6 w 16"/>
                <a:gd name="T37" fmla="*/ 1 h 9"/>
                <a:gd name="T38" fmla="*/ 4 w 16"/>
                <a:gd name="T39" fmla="*/ 1 h 9"/>
                <a:gd name="T40" fmla="*/ 3 w 16"/>
                <a:gd name="T41" fmla="*/ 1 h 9"/>
                <a:gd name="T42" fmla="*/ 3 w 16"/>
                <a:gd name="T43" fmla="*/ 1 h 9"/>
                <a:gd name="T44" fmla="*/ 1 w 16"/>
                <a:gd name="T45" fmla="*/ 2 h 9"/>
                <a:gd name="T46" fmla="*/ 0 w 16"/>
                <a:gd name="T47" fmla="*/ 3 h 9"/>
                <a:gd name="T48" fmla="*/ 0 w 16"/>
                <a:gd name="T49" fmla="*/ 4 h 9"/>
                <a:gd name="T50" fmla="*/ 0 w 16"/>
                <a:gd name="T51" fmla="*/ 5 h 9"/>
                <a:gd name="T52" fmla="*/ 0 w 16"/>
                <a:gd name="T53" fmla="*/ 5 h 9"/>
                <a:gd name="T54" fmla="*/ 1 w 16"/>
                <a:gd name="T55" fmla="*/ 6 h 9"/>
                <a:gd name="T56" fmla="*/ 2 w 16"/>
                <a:gd name="T57" fmla="*/ 7 h 9"/>
                <a:gd name="T58" fmla="*/ 2 w 16"/>
                <a:gd name="T59" fmla="*/ 7 h 9"/>
                <a:gd name="T60" fmla="*/ 3 w 16"/>
                <a:gd name="T61" fmla="*/ 7 h 9"/>
                <a:gd name="T62" fmla="*/ 3 w 16"/>
                <a:gd name="T63" fmla="*/ 7 h 9"/>
                <a:gd name="T64" fmla="*/ 3 w 16"/>
                <a:gd name="T65" fmla="*/ 8 h 9"/>
                <a:gd name="T66" fmla="*/ 3 w 16"/>
                <a:gd name="T67" fmla="*/ 9 h 9"/>
                <a:gd name="T68" fmla="*/ 3 w 16"/>
                <a:gd name="T69" fmla="*/ 9 h 9"/>
                <a:gd name="T70" fmla="*/ 4 w 16"/>
                <a:gd name="T71" fmla="*/ 9 h 9"/>
                <a:gd name="T72" fmla="*/ 4 w 16"/>
                <a:gd name="T73" fmla="*/ 9 h 9"/>
                <a:gd name="T74" fmla="*/ 4 w 16"/>
                <a:gd name="T75" fmla="*/ 9 h 9"/>
                <a:gd name="T76" fmla="*/ 5 w 16"/>
                <a:gd name="T77" fmla="*/ 9 h 9"/>
                <a:gd name="T78" fmla="*/ 6 w 16"/>
                <a:gd name="T79" fmla="*/ 8 h 9"/>
                <a:gd name="T80" fmla="*/ 6 w 16"/>
                <a:gd name="T81" fmla="*/ 7 h 9"/>
                <a:gd name="T82" fmla="*/ 7 w 16"/>
                <a:gd name="T83" fmla="*/ 7 h 9"/>
                <a:gd name="T84" fmla="*/ 7 w 16"/>
                <a:gd name="T85" fmla="*/ 6 h 9"/>
                <a:gd name="T86" fmla="*/ 9 w 16"/>
                <a:gd name="T87" fmla="*/ 7 h 9"/>
                <a:gd name="T88" fmla="*/ 9 w 16"/>
                <a:gd name="T89" fmla="*/ 6 h 9"/>
                <a:gd name="T90" fmla="*/ 10 w 16"/>
                <a:gd name="T9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9">
                  <a:moveTo>
                    <a:pt x="10" y="5"/>
                  </a:moveTo>
                  <a:cubicBezTo>
                    <a:pt x="10" y="4"/>
                    <a:pt x="10" y="4"/>
                    <a:pt x="11" y="4"/>
                  </a:cubicBezTo>
                  <a:cubicBezTo>
                    <a:pt x="11" y="4"/>
                    <a:pt x="11" y="4"/>
                    <a:pt x="11" y="5"/>
                  </a:cubicBezTo>
                  <a:cubicBezTo>
                    <a:pt x="12" y="5"/>
                    <a:pt x="12" y="5"/>
                    <a:pt x="12" y="5"/>
                  </a:cubicBezTo>
                  <a:cubicBezTo>
                    <a:pt x="12" y="4"/>
                    <a:pt x="13" y="4"/>
                    <a:pt x="13" y="4"/>
                  </a:cubicBezTo>
                  <a:cubicBezTo>
                    <a:pt x="13" y="4"/>
                    <a:pt x="13" y="4"/>
                    <a:pt x="13" y="4"/>
                  </a:cubicBezTo>
                  <a:cubicBezTo>
                    <a:pt x="14" y="4"/>
                    <a:pt x="14" y="4"/>
                    <a:pt x="14" y="4"/>
                  </a:cubicBezTo>
                  <a:cubicBezTo>
                    <a:pt x="14" y="3"/>
                    <a:pt x="15" y="3"/>
                    <a:pt x="15" y="3"/>
                  </a:cubicBezTo>
                  <a:cubicBezTo>
                    <a:pt x="16" y="3"/>
                    <a:pt x="16" y="3"/>
                    <a:pt x="16" y="3"/>
                  </a:cubicBezTo>
                  <a:cubicBezTo>
                    <a:pt x="15" y="3"/>
                    <a:pt x="15" y="3"/>
                    <a:pt x="15" y="3"/>
                  </a:cubicBezTo>
                  <a:cubicBezTo>
                    <a:pt x="14" y="2"/>
                    <a:pt x="14" y="3"/>
                    <a:pt x="13" y="2"/>
                  </a:cubicBezTo>
                  <a:cubicBezTo>
                    <a:pt x="13" y="2"/>
                    <a:pt x="14" y="2"/>
                    <a:pt x="13" y="1"/>
                  </a:cubicBezTo>
                  <a:cubicBezTo>
                    <a:pt x="13" y="1"/>
                    <a:pt x="13" y="1"/>
                    <a:pt x="13" y="1"/>
                  </a:cubicBezTo>
                  <a:cubicBezTo>
                    <a:pt x="12" y="1"/>
                    <a:pt x="12" y="0"/>
                    <a:pt x="12" y="0"/>
                  </a:cubicBezTo>
                  <a:cubicBezTo>
                    <a:pt x="11" y="0"/>
                    <a:pt x="11" y="1"/>
                    <a:pt x="10" y="1"/>
                  </a:cubicBezTo>
                  <a:cubicBezTo>
                    <a:pt x="10" y="1"/>
                    <a:pt x="10" y="0"/>
                    <a:pt x="10" y="0"/>
                  </a:cubicBezTo>
                  <a:cubicBezTo>
                    <a:pt x="9" y="0"/>
                    <a:pt x="9" y="1"/>
                    <a:pt x="8" y="1"/>
                  </a:cubicBezTo>
                  <a:cubicBezTo>
                    <a:pt x="8" y="1"/>
                    <a:pt x="7" y="1"/>
                    <a:pt x="7" y="1"/>
                  </a:cubicBezTo>
                  <a:cubicBezTo>
                    <a:pt x="6" y="1"/>
                    <a:pt x="6" y="1"/>
                    <a:pt x="6" y="1"/>
                  </a:cubicBezTo>
                  <a:cubicBezTo>
                    <a:pt x="5" y="0"/>
                    <a:pt x="5" y="0"/>
                    <a:pt x="4" y="1"/>
                  </a:cubicBezTo>
                  <a:cubicBezTo>
                    <a:pt x="4" y="1"/>
                    <a:pt x="3" y="1"/>
                    <a:pt x="3" y="1"/>
                  </a:cubicBezTo>
                  <a:cubicBezTo>
                    <a:pt x="3" y="1"/>
                    <a:pt x="3" y="1"/>
                    <a:pt x="3" y="1"/>
                  </a:cubicBezTo>
                  <a:cubicBezTo>
                    <a:pt x="2" y="2"/>
                    <a:pt x="2" y="2"/>
                    <a:pt x="1" y="2"/>
                  </a:cubicBezTo>
                  <a:cubicBezTo>
                    <a:pt x="1" y="3"/>
                    <a:pt x="0" y="3"/>
                    <a:pt x="0" y="3"/>
                  </a:cubicBezTo>
                  <a:cubicBezTo>
                    <a:pt x="0" y="3"/>
                    <a:pt x="0" y="4"/>
                    <a:pt x="0" y="4"/>
                  </a:cubicBezTo>
                  <a:cubicBezTo>
                    <a:pt x="0" y="5"/>
                    <a:pt x="0" y="5"/>
                    <a:pt x="0" y="5"/>
                  </a:cubicBezTo>
                  <a:cubicBezTo>
                    <a:pt x="0" y="5"/>
                    <a:pt x="0" y="5"/>
                    <a:pt x="0" y="5"/>
                  </a:cubicBezTo>
                  <a:cubicBezTo>
                    <a:pt x="0" y="6"/>
                    <a:pt x="0" y="6"/>
                    <a:pt x="1" y="6"/>
                  </a:cubicBezTo>
                  <a:cubicBezTo>
                    <a:pt x="1" y="6"/>
                    <a:pt x="1" y="6"/>
                    <a:pt x="2" y="7"/>
                  </a:cubicBezTo>
                  <a:cubicBezTo>
                    <a:pt x="2" y="7"/>
                    <a:pt x="2" y="7"/>
                    <a:pt x="2" y="7"/>
                  </a:cubicBezTo>
                  <a:cubicBezTo>
                    <a:pt x="2" y="7"/>
                    <a:pt x="2" y="7"/>
                    <a:pt x="3" y="7"/>
                  </a:cubicBezTo>
                  <a:cubicBezTo>
                    <a:pt x="3" y="7"/>
                    <a:pt x="3" y="7"/>
                    <a:pt x="3" y="7"/>
                  </a:cubicBezTo>
                  <a:cubicBezTo>
                    <a:pt x="4" y="7"/>
                    <a:pt x="3" y="8"/>
                    <a:pt x="3" y="8"/>
                  </a:cubicBezTo>
                  <a:cubicBezTo>
                    <a:pt x="3" y="8"/>
                    <a:pt x="3" y="9"/>
                    <a:pt x="3" y="9"/>
                  </a:cubicBezTo>
                  <a:cubicBezTo>
                    <a:pt x="3" y="9"/>
                    <a:pt x="3" y="9"/>
                    <a:pt x="3" y="9"/>
                  </a:cubicBezTo>
                  <a:cubicBezTo>
                    <a:pt x="4" y="9"/>
                    <a:pt x="4" y="8"/>
                    <a:pt x="4" y="9"/>
                  </a:cubicBezTo>
                  <a:cubicBezTo>
                    <a:pt x="5" y="9"/>
                    <a:pt x="4" y="9"/>
                    <a:pt x="4" y="9"/>
                  </a:cubicBezTo>
                  <a:cubicBezTo>
                    <a:pt x="4" y="9"/>
                    <a:pt x="4" y="9"/>
                    <a:pt x="4" y="9"/>
                  </a:cubicBezTo>
                  <a:cubicBezTo>
                    <a:pt x="5" y="9"/>
                    <a:pt x="5" y="9"/>
                    <a:pt x="5" y="9"/>
                  </a:cubicBezTo>
                  <a:cubicBezTo>
                    <a:pt x="6" y="8"/>
                    <a:pt x="6" y="8"/>
                    <a:pt x="6" y="8"/>
                  </a:cubicBezTo>
                  <a:cubicBezTo>
                    <a:pt x="6" y="8"/>
                    <a:pt x="6" y="7"/>
                    <a:pt x="6" y="7"/>
                  </a:cubicBezTo>
                  <a:cubicBezTo>
                    <a:pt x="6" y="7"/>
                    <a:pt x="6" y="7"/>
                    <a:pt x="7" y="7"/>
                  </a:cubicBezTo>
                  <a:cubicBezTo>
                    <a:pt x="7" y="7"/>
                    <a:pt x="7" y="6"/>
                    <a:pt x="7" y="6"/>
                  </a:cubicBezTo>
                  <a:cubicBezTo>
                    <a:pt x="8" y="6"/>
                    <a:pt x="8" y="7"/>
                    <a:pt x="9" y="7"/>
                  </a:cubicBezTo>
                  <a:cubicBezTo>
                    <a:pt x="9" y="6"/>
                    <a:pt x="9" y="6"/>
                    <a:pt x="9" y="6"/>
                  </a:cubicBezTo>
                  <a:cubicBezTo>
                    <a:pt x="9" y="5"/>
                    <a:pt x="10" y="5"/>
                    <a:pt x="10" y="5"/>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48" name="Freeform 445"/>
            <p:cNvSpPr>
              <a:spLocks/>
            </p:cNvSpPr>
            <p:nvPr/>
          </p:nvSpPr>
          <p:spPr bwMode="auto">
            <a:xfrm>
              <a:off x="6407189" y="601657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49" name="Freeform 446"/>
            <p:cNvSpPr>
              <a:spLocks/>
            </p:cNvSpPr>
            <p:nvPr/>
          </p:nvSpPr>
          <p:spPr bwMode="auto">
            <a:xfrm>
              <a:off x="6341597" y="5808440"/>
              <a:ext cx="165192" cy="208139"/>
            </a:xfrm>
            <a:custGeom>
              <a:avLst/>
              <a:gdLst>
                <a:gd name="T0" fmla="*/ 1 w 10"/>
                <a:gd name="T1" fmla="*/ 8 h 13"/>
                <a:gd name="T2" fmla="*/ 2 w 10"/>
                <a:gd name="T3" fmla="*/ 8 h 13"/>
                <a:gd name="T4" fmla="*/ 2 w 10"/>
                <a:gd name="T5" fmla="*/ 9 h 13"/>
                <a:gd name="T6" fmla="*/ 2 w 10"/>
                <a:gd name="T7" fmla="*/ 10 h 13"/>
                <a:gd name="T8" fmla="*/ 3 w 10"/>
                <a:gd name="T9" fmla="*/ 11 h 13"/>
                <a:gd name="T10" fmla="*/ 4 w 10"/>
                <a:gd name="T11" fmla="*/ 13 h 13"/>
                <a:gd name="T12" fmla="*/ 5 w 10"/>
                <a:gd name="T13" fmla="*/ 12 h 13"/>
                <a:gd name="T14" fmla="*/ 5 w 10"/>
                <a:gd name="T15" fmla="*/ 11 h 13"/>
                <a:gd name="T16" fmla="*/ 6 w 10"/>
                <a:gd name="T17" fmla="*/ 11 h 13"/>
                <a:gd name="T18" fmla="*/ 6 w 10"/>
                <a:gd name="T19" fmla="*/ 11 h 13"/>
                <a:gd name="T20" fmla="*/ 8 w 10"/>
                <a:gd name="T21" fmla="*/ 11 h 13"/>
                <a:gd name="T22" fmla="*/ 8 w 10"/>
                <a:gd name="T23" fmla="*/ 11 h 13"/>
                <a:gd name="T24" fmla="*/ 8 w 10"/>
                <a:gd name="T25" fmla="*/ 11 h 13"/>
                <a:gd name="T26" fmla="*/ 9 w 10"/>
                <a:gd name="T27" fmla="*/ 10 h 13"/>
                <a:gd name="T28" fmla="*/ 10 w 10"/>
                <a:gd name="T29" fmla="*/ 9 h 13"/>
                <a:gd name="T30" fmla="*/ 10 w 10"/>
                <a:gd name="T31" fmla="*/ 8 h 13"/>
                <a:gd name="T32" fmla="*/ 9 w 10"/>
                <a:gd name="T33" fmla="*/ 6 h 13"/>
                <a:gd name="T34" fmla="*/ 9 w 10"/>
                <a:gd name="T35" fmla="*/ 3 h 13"/>
                <a:gd name="T36" fmla="*/ 10 w 10"/>
                <a:gd name="T37" fmla="*/ 2 h 13"/>
                <a:gd name="T38" fmla="*/ 10 w 10"/>
                <a:gd name="T39" fmla="*/ 1 h 13"/>
                <a:gd name="T40" fmla="*/ 10 w 10"/>
                <a:gd name="T41" fmla="*/ 1 h 13"/>
                <a:gd name="T42" fmla="*/ 10 w 10"/>
                <a:gd name="T43" fmla="*/ 1 h 13"/>
                <a:gd name="T44" fmla="*/ 8 w 10"/>
                <a:gd name="T45" fmla="*/ 1 h 13"/>
                <a:gd name="T46" fmla="*/ 7 w 10"/>
                <a:gd name="T47" fmla="*/ 1 h 13"/>
                <a:gd name="T48" fmla="*/ 6 w 10"/>
                <a:gd name="T49" fmla="*/ 0 h 13"/>
                <a:gd name="T50" fmla="*/ 5 w 10"/>
                <a:gd name="T51" fmla="*/ 1 h 13"/>
                <a:gd name="T52" fmla="*/ 4 w 10"/>
                <a:gd name="T53" fmla="*/ 1 h 13"/>
                <a:gd name="T54" fmla="*/ 2 w 10"/>
                <a:gd name="T55" fmla="*/ 0 h 13"/>
                <a:gd name="T56" fmla="*/ 2 w 10"/>
                <a:gd name="T57" fmla="*/ 0 h 13"/>
                <a:gd name="T58" fmla="*/ 2 w 10"/>
                <a:gd name="T59" fmla="*/ 1 h 13"/>
                <a:gd name="T60" fmla="*/ 2 w 10"/>
                <a:gd name="T61" fmla="*/ 2 h 13"/>
                <a:gd name="T62" fmla="*/ 2 w 10"/>
                <a:gd name="T63" fmla="*/ 4 h 13"/>
                <a:gd name="T64" fmla="*/ 1 w 10"/>
                <a:gd name="T65" fmla="*/ 3 h 13"/>
                <a:gd name="T66" fmla="*/ 0 w 10"/>
                <a:gd name="T67" fmla="*/ 4 h 13"/>
                <a:gd name="T68" fmla="*/ 0 w 10"/>
                <a:gd name="T69" fmla="*/ 7 h 13"/>
                <a:gd name="T70" fmla="*/ 1 w 10"/>
                <a:gd name="T7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3">
                  <a:moveTo>
                    <a:pt x="1" y="8"/>
                  </a:moveTo>
                  <a:cubicBezTo>
                    <a:pt x="1" y="8"/>
                    <a:pt x="1" y="8"/>
                    <a:pt x="2" y="8"/>
                  </a:cubicBezTo>
                  <a:cubicBezTo>
                    <a:pt x="2" y="8"/>
                    <a:pt x="2" y="9"/>
                    <a:pt x="2" y="9"/>
                  </a:cubicBezTo>
                  <a:cubicBezTo>
                    <a:pt x="2" y="10"/>
                    <a:pt x="2" y="10"/>
                    <a:pt x="2" y="10"/>
                  </a:cubicBezTo>
                  <a:cubicBezTo>
                    <a:pt x="3" y="11"/>
                    <a:pt x="3" y="11"/>
                    <a:pt x="3" y="11"/>
                  </a:cubicBezTo>
                  <a:cubicBezTo>
                    <a:pt x="4" y="12"/>
                    <a:pt x="4" y="12"/>
                    <a:pt x="4" y="13"/>
                  </a:cubicBezTo>
                  <a:cubicBezTo>
                    <a:pt x="4" y="13"/>
                    <a:pt x="4" y="13"/>
                    <a:pt x="5" y="12"/>
                  </a:cubicBezTo>
                  <a:cubicBezTo>
                    <a:pt x="5" y="12"/>
                    <a:pt x="5" y="12"/>
                    <a:pt x="5" y="11"/>
                  </a:cubicBezTo>
                  <a:cubicBezTo>
                    <a:pt x="5" y="11"/>
                    <a:pt x="5" y="11"/>
                    <a:pt x="6" y="11"/>
                  </a:cubicBezTo>
                  <a:cubicBezTo>
                    <a:pt x="6" y="11"/>
                    <a:pt x="6" y="11"/>
                    <a:pt x="6" y="11"/>
                  </a:cubicBezTo>
                  <a:cubicBezTo>
                    <a:pt x="7" y="10"/>
                    <a:pt x="7" y="11"/>
                    <a:pt x="8" y="11"/>
                  </a:cubicBezTo>
                  <a:cubicBezTo>
                    <a:pt x="8" y="11"/>
                    <a:pt x="8" y="11"/>
                    <a:pt x="8" y="11"/>
                  </a:cubicBezTo>
                  <a:cubicBezTo>
                    <a:pt x="8" y="11"/>
                    <a:pt x="8" y="11"/>
                    <a:pt x="8" y="11"/>
                  </a:cubicBezTo>
                  <a:cubicBezTo>
                    <a:pt x="9" y="11"/>
                    <a:pt x="9" y="10"/>
                    <a:pt x="9" y="10"/>
                  </a:cubicBezTo>
                  <a:cubicBezTo>
                    <a:pt x="9" y="10"/>
                    <a:pt x="10" y="9"/>
                    <a:pt x="10" y="9"/>
                  </a:cubicBezTo>
                  <a:cubicBezTo>
                    <a:pt x="10" y="8"/>
                    <a:pt x="10" y="8"/>
                    <a:pt x="10" y="8"/>
                  </a:cubicBezTo>
                  <a:cubicBezTo>
                    <a:pt x="10" y="7"/>
                    <a:pt x="9" y="7"/>
                    <a:pt x="9" y="6"/>
                  </a:cubicBezTo>
                  <a:cubicBezTo>
                    <a:pt x="9" y="5"/>
                    <a:pt x="9" y="4"/>
                    <a:pt x="9" y="3"/>
                  </a:cubicBezTo>
                  <a:cubicBezTo>
                    <a:pt x="9" y="3"/>
                    <a:pt x="10" y="3"/>
                    <a:pt x="10" y="2"/>
                  </a:cubicBezTo>
                  <a:cubicBezTo>
                    <a:pt x="10" y="2"/>
                    <a:pt x="10" y="2"/>
                    <a:pt x="10" y="1"/>
                  </a:cubicBezTo>
                  <a:cubicBezTo>
                    <a:pt x="10" y="1"/>
                    <a:pt x="10" y="1"/>
                    <a:pt x="10" y="1"/>
                  </a:cubicBezTo>
                  <a:cubicBezTo>
                    <a:pt x="10" y="1"/>
                    <a:pt x="10" y="1"/>
                    <a:pt x="10" y="1"/>
                  </a:cubicBezTo>
                  <a:cubicBezTo>
                    <a:pt x="9" y="1"/>
                    <a:pt x="9" y="1"/>
                    <a:pt x="8" y="1"/>
                  </a:cubicBezTo>
                  <a:cubicBezTo>
                    <a:pt x="8" y="1"/>
                    <a:pt x="7" y="1"/>
                    <a:pt x="7" y="1"/>
                  </a:cubicBezTo>
                  <a:cubicBezTo>
                    <a:pt x="6" y="0"/>
                    <a:pt x="6" y="0"/>
                    <a:pt x="6" y="0"/>
                  </a:cubicBezTo>
                  <a:cubicBezTo>
                    <a:pt x="5" y="0"/>
                    <a:pt x="5" y="1"/>
                    <a:pt x="5" y="1"/>
                  </a:cubicBezTo>
                  <a:cubicBezTo>
                    <a:pt x="4" y="1"/>
                    <a:pt x="4" y="1"/>
                    <a:pt x="4" y="1"/>
                  </a:cubicBezTo>
                  <a:cubicBezTo>
                    <a:pt x="3" y="1"/>
                    <a:pt x="3" y="1"/>
                    <a:pt x="2" y="0"/>
                  </a:cubicBezTo>
                  <a:cubicBezTo>
                    <a:pt x="2" y="0"/>
                    <a:pt x="2" y="0"/>
                    <a:pt x="2" y="0"/>
                  </a:cubicBezTo>
                  <a:cubicBezTo>
                    <a:pt x="2" y="1"/>
                    <a:pt x="2" y="1"/>
                    <a:pt x="2" y="1"/>
                  </a:cubicBezTo>
                  <a:cubicBezTo>
                    <a:pt x="2" y="2"/>
                    <a:pt x="2" y="2"/>
                    <a:pt x="2" y="2"/>
                  </a:cubicBezTo>
                  <a:cubicBezTo>
                    <a:pt x="2" y="3"/>
                    <a:pt x="2" y="4"/>
                    <a:pt x="2" y="4"/>
                  </a:cubicBezTo>
                  <a:cubicBezTo>
                    <a:pt x="1" y="4"/>
                    <a:pt x="1" y="3"/>
                    <a:pt x="1" y="3"/>
                  </a:cubicBezTo>
                  <a:cubicBezTo>
                    <a:pt x="0" y="3"/>
                    <a:pt x="0" y="4"/>
                    <a:pt x="0" y="4"/>
                  </a:cubicBezTo>
                  <a:cubicBezTo>
                    <a:pt x="0" y="5"/>
                    <a:pt x="0" y="6"/>
                    <a:pt x="0" y="7"/>
                  </a:cubicBezTo>
                  <a:cubicBezTo>
                    <a:pt x="0" y="7"/>
                    <a:pt x="0" y="8"/>
                    <a:pt x="1" y="8"/>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50" name="Freeform 447"/>
            <p:cNvSpPr>
              <a:spLocks/>
            </p:cNvSpPr>
            <p:nvPr/>
          </p:nvSpPr>
          <p:spPr bwMode="auto">
            <a:xfrm>
              <a:off x="5350442" y="6096996"/>
              <a:ext cx="561169" cy="837285"/>
            </a:xfrm>
            <a:custGeom>
              <a:avLst/>
              <a:gdLst>
                <a:gd name="T0" fmla="*/ 27 w 34"/>
                <a:gd name="T1" fmla="*/ 50 h 52"/>
                <a:gd name="T2" fmla="*/ 30 w 34"/>
                <a:gd name="T3" fmla="*/ 52 h 52"/>
                <a:gd name="T4" fmla="*/ 31 w 34"/>
                <a:gd name="T5" fmla="*/ 51 h 52"/>
                <a:gd name="T6" fmla="*/ 34 w 34"/>
                <a:gd name="T7" fmla="*/ 48 h 52"/>
                <a:gd name="T8" fmla="*/ 33 w 34"/>
                <a:gd name="T9" fmla="*/ 44 h 52"/>
                <a:gd name="T10" fmla="*/ 34 w 34"/>
                <a:gd name="T11" fmla="*/ 41 h 52"/>
                <a:gd name="T12" fmla="*/ 33 w 34"/>
                <a:gd name="T13" fmla="*/ 36 h 52"/>
                <a:gd name="T14" fmla="*/ 32 w 34"/>
                <a:gd name="T15" fmla="*/ 33 h 52"/>
                <a:gd name="T16" fmla="*/ 30 w 34"/>
                <a:gd name="T17" fmla="*/ 31 h 52"/>
                <a:gd name="T18" fmla="*/ 28 w 34"/>
                <a:gd name="T19" fmla="*/ 30 h 52"/>
                <a:gd name="T20" fmla="*/ 27 w 34"/>
                <a:gd name="T21" fmla="*/ 28 h 52"/>
                <a:gd name="T22" fmla="*/ 24 w 34"/>
                <a:gd name="T23" fmla="*/ 27 h 52"/>
                <a:gd name="T24" fmla="*/ 22 w 34"/>
                <a:gd name="T25" fmla="*/ 26 h 52"/>
                <a:gd name="T26" fmla="*/ 21 w 34"/>
                <a:gd name="T27" fmla="*/ 24 h 52"/>
                <a:gd name="T28" fmla="*/ 20 w 34"/>
                <a:gd name="T29" fmla="*/ 22 h 52"/>
                <a:gd name="T30" fmla="*/ 21 w 34"/>
                <a:gd name="T31" fmla="*/ 18 h 52"/>
                <a:gd name="T32" fmla="*/ 22 w 34"/>
                <a:gd name="T33" fmla="*/ 14 h 52"/>
                <a:gd name="T34" fmla="*/ 25 w 34"/>
                <a:gd name="T35" fmla="*/ 12 h 52"/>
                <a:gd name="T36" fmla="*/ 28 w 34"/>
                <a:gd name="T37" fmla="*/ 12 h 52"/>
                <a:gd name="T38" fmla="*/ 28 w 34"/>
                <a:gd name="T39" fmla="*/ 9 h 52"/>
                <a:gd name="T40" fmla="*/ 29 w 34"/>
                <a:gd name="T41" fmla="*/ 7 h 52"/>
                <a:gd name="T42" fmla="*/ 27 w 34"/>
                <a:gd name="T43" fmla="*/ 6 h 52"/>
                <a:gd name="T44" fmla="*/ 24 w 34"/>
                <a:gd name="T45" fmla="*/ 7 h 52"/>
                <a:gd name="T46" fmla="*/ 21 w 34"/>
                <a:gd name="T47" fmla="*/ 6 h 52"/>
                <a:gd name="T48" fmla="*/ 20 w 34"/>
                <a:gd name="T49" fmla="*/ 3 h 52"/>
                <a:gd name="T50" fmla="*/ 17 w 34"/>
                <a:gd name="T51" fmla="*/ 1 h 52"/>
                <a:gd name="T52" fmla="*/ 15 w 34"/>
                <a:gd name="T53" fmla="*/ 0 h 52"/>
                <a:gd name="T54" fmla="*/ 15 w 34"/>
                <a:gd name="T55" fmla="*/ 4 h 52"/>
                <a:gd name="T56" fmla="*/ 13 w 34"/>
                <a:gd name="T57" fmla="*/ 7 h 52"/>
                <a:gd name="T58" fmla="*/ 9 w 34"/>
                <a:gd name="T59" fmla="*/ 8 h 52"/>
                <a:gd name="T60" fmla="*/ 7 w 34"/>
                <a:gd name="T61" fmla="*/ 12 h 52"/>
                <a:gd name="T62" fmla="*/ 5 w 34"/>
                <a:gd name="T63" fmla="*/ 13 h 52"/>
                <a:gd name="T64" fmla="*/ 3 w 34"/>
                <a:gd name="T65" fmla="*/ 11 h 52"/>
                <a:gd name="T66" fmla="*/ 3 w 34"/>
                <a:gd name="T67" fmla="*/ 9 h 52"/>
                <a:gd name="T68" fmla="*/ 1 w 34"/>
                <a:gd name="T69" fmla="*/ 10 h 52"/>
                <a:gd name="T70" fmla="*/ 0 w 34"/>
                <a:gd name="T71" fmla="*/ 13 h 52"/>
                <a:gd name="T72" fmla="*/ 1 w 34"/>
                <a:gd name="T73" fmla="*/ 16 h 52"/>
                <a:gd name="T74" fmla="*/ 3 w 34"/>
                <a:gd name="T75" fmla="*/ 18 h 52"/>
                <a:gd name="T76" fmla="*/ 6 w 34"/>
                <a:gd name="T77" fmla="*/ 23 h 52"/>
                <a:gd name="T78" fmla="*/ 8 w 34"/>
                <a:gd name="T79" fmla="*/ 26 h 52"/>
                <a:gd name="T80" fmla="*/ 11 w 34"/>
                <a:gd name="T81" fmla="*/ 31 h 52"/>
                <a:gd name="T82" fmla="*/ 14 w 34"/>
                <a:gd name="T83" fmla="*/ 37 h 52"/>
                <a:gd name="T84" fmla="*/ 15 w 34"/>
                <a:gd name="T85" fmla="*/ 41 h 52"/>
                <a:gd name="T86" fmla="*/ 19 w 34"/>
                <a:gd name="T87" fmla="*/ 45 h 52"/>
                <a:gd name="T88" fmla="*/ 22 w 34"/>
                <a:gd name="T89"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52">
                  <a:moveTo>
                    <a:pt x="24" y="48"/>
                  </a:moveTo>
                  <a:cubicBezTo>
                    <a:pt x="25" y="48"/>
                    <a:pt x="25" y="48"/>
                    <a:pt x="26" y="49"/>
                  </a:cubicBezTo>
                  <a:cubicBezTo>
                    <a:pt x="26" y="49"/>
                    <a:pt x="26" y="49"/>
                    <a:pt x="27" y="50"/>
                  </a:cubicBezTo>
                  <a:cubicBezTo>
                    <a:pt x="27" y="50"/>
                    <a:pt x="28" y="50"/>
                    <a:pt x="28" y="50"/>
                  </a:cubicBezTo>
                  <a:cubicBezTo>
                    <a:pt x="28" y="50"/>
                    <a:pt x="28" y="51"/>
                    <a:pt x="28" y="52"/>
                  </a:cubicBezTo>
                  <a:cubicBezTo>
                    <a:pt x="29" y="52"/>
                    <a:pt x="29" y="52"/>
                    <a:pt x="30" y="52"/>
                  </a:cubicBezTo>
                  <a:cubicBezTo>
                    <a:pt x="30" y="52"/>
                    <a:pt x="30" y="52"/>
                    <a:pt x="30" y="52"/>
                  </a:cubicBezTo>
                  <a:cubicBezTo>
                    <a:pt x="30" y="52"/>
                    <a:pt x="30" y="52"/>
                    <a:pt x="30" y="52"/>
                  </a:cubicBezTo>
                  <a:cubicBezTo>
                    <a:pt x="31" y="51"/>
                    <a:pt x="31" y="51"/>
                    <a:pt x="31" y="51"/>
                  </a:cubicBezTo>
                  <a:cubicBezTo>
                    <a:pt x="31" y="50"/>
                    <a:pt x="31" y="50"/>
                    <a:pt x="32" y="50"/>
                  </a:cubicBezTo>
                  <a:cubicBezTo>
                    <a:pt x="32" y="50"/>
                    <a:pt x="32" y="49"/>
                    <a:pt x="33" y="49"/>
                  </a:cubicBezTo>
                  <a:cubicBezTo>
                    <a:pt x="33" y="48"/>
                    <a:pt x="34" y="48"/>
                    <a:pt x="34" y="48"/>
                  </a:cubicBezTo>
                  <a:cubicBezTo>
                    <a:pt x="34" y="47"/>
                    <a:pt x="34" y="47"/>
                    <a:pt x="34" y="46"/>
                  </a:cubicBezTo>
                  <a:cubicBezTo>
                    <a:pt x="34" y="45"/>
                    <a:pt x="34" y="45"/>
                    <a:pt x="33" y="45"/>
                  </a:cubicBezTo>
                  <a:cubicBezTo>
                    <a:pt x="33" y="44"/>
                    <a:pt x="33" y="44"/>
                    <a:pt x="33" y="44"/>
                  </a:cubicBezTo>
                  <a:cubicBezTo>
                    <a:pt x="33" y="43"/>
                    <a:pt x="33" y="43"/>
                    <a:pt x="33" y="42"/>
                  </a:cubicBezTo>
                  <a:cubicBezTo>
                    <a:pt x="34" y="42"/>
                    <a:pt x="34" y="42"/>
                    <a:pt x="34" y="42"/>
                  </a:cubicBezTo>
                  <a:cubicBezTo>
                    <a:pt x="34" y="41"/>
                    <a:pt x="34" y="41"/>
                    <a:pt x="34" y="41"/>
                  </a:cubicBezTo>
                  <a:cubicBezTo>
                    <a:pt x="33" y="40"/>
                    <a:pt x="33" y="40"/>
                    <a:pt x="33" y="39"/>
                  </a:cubicBezTo>
                  <a:cubicBezTo>
                    <a:pt x="33" y="39"/>
                    <a:pt x="33" y="39"/>
                    <a:pt x="34" y="38"/>
                  </a:cubicBezTo>
                  <a:cubicBezTo>
                    <a:pt x="34" y="37"/>
                    <a:pt x="33" y="37"/>
                    <a:pt x="33" y="36"/>
                  </a:cubicBezTo>
                  <a:cubicBezTo>
                    <a:pt x="33" y="36"/>
                    <a:pt x="33" y="36"/>
                    <a:pt x="33" y="35"/>
                  </a:cubicBezTo>
                  <a:cubicBezTo>
                    <a:pt x="33" y="34"/>
                    <a:pt x="33" y="34"/>
                    <a:pt x="32" y="34"/>
                  </a:cubicBezTo>
                  <a:cubicBezTo>
                    <a:pt x="32" y="33"/>
                    <a:pt x="32" y="33"/>
                    <a:pt x="32" y="33"/>
                  </a:cubicBezTo>
                  <a:cubicBezTo>
                    <a:pt x="32" y="32"/>
                    <a:pt x="32" y="32"/>
                    <a:pt x="31" y="31"/>
                  </a:cubicBezTo>
                  <a:cubicBezTo>
                    <a:pt x="31" y="31"/>
                    <a:pt x="31" y="31"/>
                    <a:pt x="31" y="31"/>
                  </a:cubicBezTo>
                  <a:cubicBezTo>
                    <a:pt x="31" y="31"/>
                    <a:pt x="31" y="31"/>
                    <a:pt x="30" y="31"/>
                  </a:cubicBezTo>
                  <a:cubicBezTo>
                    <a:pt x="30" y="31"/>
                    <a:pt x="30" y="31"/>
                    <a:pt x="29" y="31"/>
                  </a:cubicBezTo>
                  <a:cubicBezTo>
                    <a:pt x="29" y="31"/>
                    <a:pt x="28" y="32"/>
                    <a:pt x="28" y="31"/>
                  </a:cubicBezTo>
                  <a:cubicBezTo>
                    <a:pt x="28" y="31"/>
                    <a:pt x="28" y="31"/>
                    <a:pt x="28" y="30"/>
                  </a:cubicBezTo>
                  <a:cubicBezTo>
                    <a:pt x="28" y="30"/>
                    <a:pt x="28" y="29"/>
                    <a:pt x="28" y="29"/>
                  </a:cubicBezTo>
                  <a:cubicBezTo>
                    <a:pt x="28" y="27"/>
                    <a:pt x="28" y="28"/>
                    <a:pt x="28" y="28"/>
                  </a:cubicBezTo>
                  <a:cubicBezTo>
                    <a:pt x="27" y="28"/>
                    <a:pt x="27" y="28"/>
                    <a:pt x="27" y="28"/>
                  </a:cubicBezTo>
                  <a:cubicBezTo>
                    <a:pt x="26" y="28"/>
                    <a:pt x="26" y="28"/>
                    <a:pt x="26" y="28"/>
                  </a:cubicBezTo>
                  <a:cubicBezTo>
                    <a:pt x="25" y="28"/>
                    <a:pt x="25" y="28"/>
                    <a:pt x="24" y="28"/>
                  </a:cubicBezTo>
                  <a:cubicBezTo>
                    <a:pt x="24" y="28"/>
                    <a:pt x="24" y="27"/>
                    <a:pt x="24" y="27"/>
                  </a:cubicBezTo>
                  <a:cubicBezTo>
                    <a:pt x="23" y="27"/>
                    <a:pt x="23" y="27"/>
                    <a:pt x="23" y="27"/>
                  </a:cubicBezTo>
                  <a:cubicBezTo>
                    <a:pt x="22" y="27"/>
                    <a:pt x="22" y="27"/>
                    <a:pt x="22" y="27"/>
                  </a:cubicBezTo>
                  <a:cubicBezTo>
                    <a:pt x="22" y="26"/>
                    <a:pt x="22" y="26"/>
                    <a:pt x="22" y="26"/>
                  </a:cubicBezTo>
                  <a:cubicBezTo>
                    <a:pt x="22" y="26"/>
                    <a:pt x="22" y="26"/>
                    <a:pt x="22" y="26"/>
                  </a:cubicBezTo>
                  <a:cubicBezTo>
                    <a:pt x="22" y="26"/>
                    <a:pt x="22" y="25"/>
                    <a:pt x="22" y="25"/>
                  </a:cubicBezTo>
                  <a:cubicBezTo>
                    <a:pt x="22" y="25"/>
                    <a:pt x="22" y="25"/>
                    <a:pt x="21" y="24"/>
                  </a:cubicBezTo>
                  <a:cubicBezTo>
                    <a:pt x="21" y="24"/>
                    <a:pt x="21" y="24"/>
                    <a:pt x="21" y="23"/>
                  </a:cubicBezTo>
                  <a:cubicBezTo>
                    <a:pt x="21" y="23"/>
                    <a:pt x="21" y="23"/>
                    <a:pt x="21" y="23"/>
                  </a:cubicBezTo>
                  <a:cubicBezTo>
                    <a:pt x="20" y="22"/>
                    <a:pt x="20" y="22"/>
                    <a:pt x="20" y="22"/>
                  </a:cubicBezTo>
                  <a:cubicBezTo>
                    <a:pt x="20" y="21"/>
                    <a:pt x="20" y="21"/>
                    <a:pt x="20" y="21"/>
                  </a:cubicBezTo>
                  <a:cubicBezTo>
                    <a:pt x="20" y="20"/>
                    <a:pt x="20" y="19"/>
                    <a:pt x="20" y="19"/>
                  </a:cubicBezTo>
                  <a:cubicBezTo>
                    <a:pt x="21" y="18"/>
                    <a:pt x="21" y="18"/>
                    <a:pt x="21" y="18"/>
                  </a:cubicBezTo>
                  <a:cubicBezTo>
                    <a:pt x="22" y="17"/>
                    <a:pt x="22" y="17"/>
                    <a:pt x="22" y="16"/>
                  </a:cubicBezTo>
                  <a:cubicBezTo>
                    <a:pt x="22" y="16"/>
                    <a:pt x="22" y="15"/>
                    <a:pt x="22" y="15"/>
                  </a:cubicBezTo>
                  <a:cubicBezTo>
                    <a:pt x="22" y="14"/>
                    <a:pt x="22" y="14"/>
                    <a:pt x="22" y="14"/>
                  </a:cubicBezTo>
                  <a:cubicBezTo>
                    <a:pt x="23" y="14"/>
                    <a:pt x="23" y="14"/>
                    <a:pt x="23" y="14"/>
                  </a:cubicBezTo>
                  <a:cubicBezTo>
                    <a:pt x="24" y="14"/>
                    <a:pt x="24" y="13"/>
                    <a:pt x="24" y="13"/>
                  </a:cubicBezTo>
                  <a:cubicBezTo>
                    <a:pt x="24" y="13"/>
                    <a:pt x="25" y="12"/>
                    <a:pt x="25" y="12"/>
                  </a:cubicBezTo>
                  <a:cubicBezTo>
                    <a:pt x="25" y="12"/>
                    <a:pt x="26" y="12"/>
                    <a:pt x="26" y="12"/>
                  </a:cubicBezTo>
                  <a:cubicBezTo>
                    <a:pt x="26" y="12"/>
                    <a:pt x="27" y="13"/>
                    <a:pt x="27" y="12"/>
                  </a:cubicBezTo>
                  <a:cubicBezTo>
                    <a:pt x="27" y="12"/>
                    <a:pt x="27" y="12"/>
                    <a:pt x="28" y="12"/>
                  </a:cubicBezTo>
                  <a:cubicBezTo>
                    <a:pt x="28" y="12"/>
                    <a:pt x="28" y="12"/>
                    <a:pt x="28" y="12"/>
                  </a:cubicBezTo>
                  <a:cubicBezTo>
                    <a:pt x="28" y="11"/>
                    <a:pt x="27" y="11"/>
                    <a:pt x="27" y="10"/>
                  </a:cubicBezTo>
                  <a:cubicBezTo>
                    <a:pt x="27" y="10"/>
                    <a:pt x="28" y="10"/>
                    <a:pt x="28" y="9"/>
                  </a:cubicBezTo>
                  <a:cubicBezTo>
                    <a:pt x="28" y="9"/>
                    <a:pt x="28" y="9"/>
                    <a:pt x="28" y="9"/>
                  </a:cubicBezTo>
                  <a:cubicBezTo>
                    <a:pt x="28" y="9"/>
                    <a:pt x="29" y="8"/>
                    <a:pt x="29" y="8"/>
                  </a:cubicBezTo>
                  <a:cubicBezTo>
                    <a:pt x="29" y="7"/>
                    <a:pt x="29" y="7"/>
                    <a:pt x="29" y="7"/>
                  </a:cubicBezTo>
                  <a:cubicBezTo>
                    <a:pt x="29" y="6"/>
                    <a:pt x="29" y="7"/>
                    <a:pt x="28" y="7"/>
                  </a:cubicBezTo>
                  <a:cubicBezTo>
                    <a:pt x="28" y="7"/>
                    <a:pt x="27" y="7"/>
                    <a:pt x="27" y="7"/>
                  </a:cubicBezTo>
                  <a:cubicBezTo>
                    <a:pt x="27" y="7"/>
                    <a:pt x="27" y="6"/>
                    <a:pt x="27" y="6"/>
                  </a:cubicBezTo>
                  <a:cubicBezTo>
                    <a:pt x="27" y="6"/>
                    <a:pt x="26" y="7"/>
                    <a:pt x="26" y="6"/>
                  </a:cubicBezTo>
                  <a:cubicBezTo>
                    <a:pt x="25" y="6"/>
                    <a:pt x="25" y="6"/>
                    <a:pt x="25" y="6"/>
                  </a:cubicBezTo>
                  <a:cubicBezTo>
                    <a:pt x="24" y="6"/>
                    <a:pt x="24" y="7"/>
                    <a:pt x="24" y="7"/>
                  </a:cubicBezTo>
                  <a:cubicBezTo>
                    <a:pt x="24" y="7"/>
                    <a:pt x="23" y="7"/>
                    <a:pt x="23" y="7"/>
                  </a:cubicBezTo>
                  <a:cubicBezTo>
                    <a:pt x="23" y="7"/>
                    <a:pt x="22" y="7"/>
                    <a:pt x="22" y="7"/>
                  </a:cubicBezTo>
                  <a:cubicBezTo>
                    <a:pt x="22" y="7"/>
                    <a:pt x="22" y="6"/>
                    <a:pt x="21" y="6"/>
                  </a:cubicBezTo>
                  <a:cubicBezTo>
                    <a:pt x="21" y="6"/>
                    <a:pt x="21" y="5"/>
                    <a:pt x="21" y="5"/>
                  </a:cubicBezTo>
                  <a:cubicBezTo>
                    <a:pt x="21" y="5"/>
                    <a:pt x="20" y="4"/>
                    <a:pt x="20" y="4"/>
                  </a:cubicBezTo>
                  <a:cubicBezTo>
                    <a:pt x="20" y="4"/>
                    <a:pt x="20" y="4"/>
                    <a:pt x="20" y="3"/>
                  </a:cubicBezTo>
                  <a:cubicBezTo>
                    <a:pt x="20" y="3"/>
                    <a:pt x="19" y="3"/>
                    <a:pt x="18" y="2"/>
                  </a:cubicBezTo>
                  <a:cubicBezTo>
                    <a:pt x="18" y="2"/>
                    <a:pt x="18" y="2"/>
                    <a:pt x="18" y="1"/>
                  </a:cubicBezTo>
                  <a:cubicBezTo>
                    <a:pt x="17" y="1"/>
                    <a:pt x="17" y="1"/>
                    <a:pt x="17" y="1"/>
                  </a:cubicBezTo>
                  <a:cubicBezTo>
                    <a:pt x="17" y="1"/>
                    <a:pt x="17" y="0"/>
                    <a:pt x="16" y="0"/>
                  </a:cubicBezTo>
                  <a:cubicBezTo>
                    <a:pt x="16" y="0"/>
                    <a:pt x="16" y="0"/>
                    <a:pt x="15" y="0"/>
                  </a:cubicBezTo>
                  <a:cubicBezTo>
                    <a:pt x="15" y="0"/>
                    <a:pt x="15" y="0"/>
                    <a:pt x="15" y="0"/>
                  </a:cubicBezTo>
                  <a:cubicBezTo>
                    <a:pt x="15" y="1"/>
                    <a:pt x="16" y="1"/>
                    <a:pt x="16" y="1"/>
                  </a:cubicBezTo>
                  <a:cubicBezTo>
                    <a:pt x="16" y="2"/>
                    <a:pt x="16" y="2"/>
                    <a:pt x="15" y="2"/>
                  </a:cubicBezTo>
                  <a:cubicBezTo>
                    <a:pt x="15" y="3"/>
                    <a:pt x="15" y="3"/>
                    <a:pt x="15" y="4"/>
                  </a:cubicBezTo>
                  <a:cubicBezTo>
                    <a:pt x="15" y="4"/>
                    <a:pt x="15" y="5"/>
                    <a:pt x="15" y="5"/>
                  </a:cubicBezTo>
                  <a:cubicBezTo>
                    <a:pt x="14" y="5"/>
                    <a:pt x="14" y="6"/>
                    <a:pt x="14" y="6"/>
                  </a:cubicBezTo>
                  <a:cubicBezTo>
                    <a:pt x="13" y="6"/>
                    <a:pt x="13" y="7"/>
                    <a:pt x="13" y="7"/>
                  </a:cubicBezTo>
                  <a:cubicBezTo>
                    <a:pt x="12" y="7"/>
                    <a:pt x="12" y="7"/>
                    <a:pt x="12" y="7"/>
                  </a:cubicBezTo>
                  <a:cubicBezTo>
                    <a:pt x="11" y="7"/>
                    <a:pt x="11" y="7"/>
                    <a:pt x="11" y="8"/>
                  </a:cubicBezTo>
                  <a:cubicBezTo>
                    <a:pt x="10" y="8"/>
                    <a:pt x="10" y="8"/>
                    <a:pt x="9" y="8"/>
                  </a:cubicBezTo>
                  <a:cubicBezTo>
                    <a:pt x="9" y="8"/>
                    <a:pt x="9" y="8"/>
                    <a:pt x="9" y="9"/>
                  </a:cubicBezTo>
                  <a:cubicBezTo>
                    <a:pt x="8" y="9"/>
                    <a:pt x="8" y="10"/>
                    <a:pt x="8" y="10"/>
                  </a:cubicBezTo>
                  <a:cubicBezTo>
                    <a:pt x="7" y="11"/>
                    <a:pt x="7" y="11"/>
                    <a:pt x="7" y="12"/>
                  </a:cubicBezTo>
                  <a:cubicBezTo>
                    <a:pt x="7" y="12"/>
                    <a:pt x="7" y="13"/>
                    <a:pt x="7" y="13"/>
                  </a:cubicBezTo>
                  <a:cubicBezTo>
                    <a:pt x="6" y="14"/>
                    <a:pt x="6" y="14"/>
                    <a:pt x="6" y="14"/>
                  </a:cubicBezTo>
                  <a:cubicBezTo>
                    <a:pt x="5" y="14"/>
                    <a:pt x="5" y="13"/>
                    <a:pt x="5" y="13"/>
                  </a:cubicBezTo>
                  <a:cubicBezTo>
                    <a:pt x="5" y="12"/>
                    <a:pt x="4" y="12"/>
                    <a:pt x="4" y="12"/>
                  </a:cubicBezTo>
                  <a:cubicBezTo>
                    <a:pt x="3" y="12"/>
                    <a:pt x="3" y="13"/>
                    <a:pt x="3" y="12"/>
                  </a:cubicBezTo>
                  <a:cubicBezTo>
                    <a:pt x="3" y="12"/>
                    <a:pt x="3" y="12"/>
                    <a:pt x="3" y="11"/>
                  </a:cubicBezTo>
                  <a:cubicBezTo>
                    <a:pt x="3" y="11"/>
                    <a:pt x="3" y="11"/>
                    <a:pt x="4" y="11"/>
                  </a:cubicBezTo>
                  <a:cubicBezTo>
                    <a:pt x="4" y="10"/>
                    <a:pt x="3" y="10"/>
                    <a:pt x="3" y="10"/>
                  </a:cubicBezTo>
                  <a:cubicBezTo>
                    <a:pt x="3" y="9"/>
                    <a:pt x="3" y="9"/>
                    <a:pt x="3" y="9"/>
                  </a:cubicBezTo>
                  <a:cubicBezTo>
                    <a:pt x="3" y="9"/>
                    <a:pt x="3" y="9"/>
                    <a:pt x="3" y="9"/>
                  </a:cubicBezTo>
                  <a:cubicBezTo>
                    <a:pt x="2" y="9"/>
                    <a:pt x="2" y="9"/>
                    <a:pt x="2" y="9"/>
                  </a:cubicBezTo>
                  <a:cubicBezTo>
                    <a:pt x="2" y="10"/>
                    <a:pt x="1" y="10"/>
                    <a:pt x="1" y="10"/>
                  </a:cubicBezTo>
                  <a:cubicBezTo>
                    <a:pt x="1" y="11"/>
                    <a:pt x="1" y="11"/>
                    <a:pt x="1" y="11"/>
                  </a:cubicBezTo>
                  <a:cubicBezTo>
                    <a:pt x="1" y="12"/>
                    <a:pt x="0" y="12"/>
                    <a:pt x="0" y="12"/>
                  </a:cubicBezTo>
                  <a:cubicBezTo>
                    <a:pt x="0" y="12"/>
                    <a:pt x="0" y="13"/>
                    <a:pt x="0" y="13"/>
                  </a:cubicBezTo>
                  <a:cubicBezTo>
                    <a:pt x="0" y="13"/>
                    <a:pt x="0" y="13"/>
                    <a:pt x="1" y="14"/>
                  </a:cubicBezTo>
                  <a:cubicBezTo>
                    <a:pt x="1" y="14"/>
                    <a:pt x="0" y="14"/>
                    <a:pt x="0" y="15"/>
                  </a:cubicBezTo>
                  <a:cubicBezTo>
                    <a:pt x="1" y="15"/>
                    <a:pt x="1" y="15"/>
                    <a:pt x="1" y="16"/>
                  </a:cubicBezTo>
                  <a:cubicBezTo>
                    <a:pt x="1" y="16"/>
                    <a:pt x="0" y="17"/>
                    <a:pt x="1" y="17"/>
                  </a:cubicBezTo>
                  <a:cubicBezTo>
                    <a:pt x="1" y="18"/>
                    <a:pt x="1" y="18"/>
                    <a:pt x="2" y="18"/>
                  </a:cubicBezTo>
                  <a:cubicBezTo>
                    <a:pt x="2" y="18"/>
                    <a:pt x="2" y="18"/>
                    <a:pt x="3" y="18"/>
                  </a:cubicBezTo>
                  <a:cubicBezTo>
                    <a:pt x="3" y="19"/>
                    <a:pt x="4" y="18"/>
                    <a:pt x="4" y="19"/>
                  </a:cubicBezTo>
                  <a:cubicBezTo>
                    <a:pt x="5" y="19"/>
                    <a:pt x="4" y="20"/>
                    <a:pt x="5" y="20"/>
                  </a:cubicBezTo>
                  <a:cubicBezTo>
                    <a:pt x="5" y="21"/>
                    <a:pt x="5" y="22"/>
                    <a:pt x="6" y="23"/>
                  </a:cubicBezTo>
                  <a:cubicBezTo>
                    <a:pt x="7" y="24"/>
                    <a:pt x="7" y="24"/>
                    <a:pt x="7" y="24"/>
                  </a:cubicBezTo>
                  <a:cubicBezTo>
                    <a:pt x="8" y="25"/>
                    <a:pt x="8" y="25"/>
                    <a:pt x="8" y="26"/>
                  </a:cubicBezTo>
                  <a:cubicBezTo>
                    <a:pt x="8" y="26"/>
                    <a:pt x="8" y="26"/>
                    <a:pt x="8" y="26"/>
                  </a:cubicBezTo>
                  <a:cubicBezTo>
                    <a:pt x="9" y="27"/>
                    <a:pt x="9" y="27"/>
                    <a:pt x="9" y="27"/>
                  </a:cubicBezTo>
                  <a:cubicBezTo>
                    <a:pt x="10" y="28"/>
                    <a:pt x="9" y="29"/>
                    <a:pt x="10" y="30"/>
                  </a:cubicBezTo>
                  <a:cubicBezTo>
                    <a:pt x="10" y="30"/>
                    <a:pt x="10" y="31"/>
                    <a:pt x="11" y="31"/>
                  </a:cubicBezTo>
                  <a:cubicBezTo>
                    <a:pt x="11" y="32"/>
                    <a:pt x="11" y="33"/>
                    <a:pt x="11" y="33"/>
                  </a:cubicBezTo>
                  <a:cubicBezTo>
                    <a:pt x="12" y="34"/>
                    <a:pt x="12" y="34"/>
                    <a:pt x="13" y="35"/>
                  </a:cubicBezTo>
                  <a:cubicBezTo>
                    <a:pt x="13" y="36"/>
                    <a:pt x="13" y="36"/>
                    <a:pt x="14" y="37"/>
                  </a:cubicBezTo>
                  <a:cubicBezTo>
                    <a:pt x="14" y="37"/>
                    <a:pt x="14" y="37"/>
                    <a:pt x="14" y="38"/>
                  </a:cubicBezTo>
                  <a:cubicBezTo>
                    <a:pt x="14" y="38"/>
                    <a:pt x="15" y="39"/>
                    <a:pt x="15" y="39"/>
                  </a:cubicBezTo>
                  <a:cubicBezTo>
                    <a:pt x="15" y="40"/>
                    <a:pt x="15" y="40"/>
                    <a:pt x="15" y="41"/>
                  </a:cubicBezTo>
                  <a:cubicBezTo>
                    <a:pt x="15" y="41"/>
                    <a:pt x="16" y="42"/>
                    <a:pt x="16" y="42"/>
                  </a:cubicBezTo>
                  <a:cubicBezTo>
                    <a:pt x="17" y="43"/>
                    <a:pt x="17" y="43"/>
                    <a:pt x="17" y="43"/>
                  </a:cubicBezTo>
                  <a:cubicBezTo>
                    <a:pt x="18" y="44"/>
                    <a:pt x="18" y="44"/>
                    <a:pt x="19" y="45"/>
                  </a:cubicBezTo>
                  <a:cubicBezTo>
                    <a:pt x="19" y="45"/>
                    <a:pt x="19" y="45"/>
                    <a:pt x="20" y="46"/>
                  </a:cubicBezTo>
                  <a:cubicBezTo>
                    <a:pt x="20" y="46"/>
                    <a:pt x="21" y="46"/>
                    <a:pt x="21" y="47"/>
                  </a:cubicBezTo>
                  <a:cubicBezTo>
                    <a:pt x="22" y="47"/>
                    <a:pt x="22" y="47"/>
                    <a:pt x="22" y="47"/>
                  </a:cubicBezTo>
                  <a:cubicBezTo>
                    <a:pt x="23" y="47"/>
                    <a:pt x="23" y="48"/>
                    <a:pt x="24" y="48"/>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51" name="Freeform 448"/>
            <p:cNvSpPr>
              <a:spLocks/>
            </p:cNvSpPr>
            <p:nvPr/>
          </p:nvSpPr>
          <p:spPr bwMode="auto">
            <a:xfrm>
              <a:off x="6190980" y="6983951"/>
              <a:ext cx="347391" cy="385530"/>
            </a:xfrm>
            <a:custGeom>
              <a:avLst/>
              <a:gdLst>
                <a:gd name="T0" fmla="*/ 1 w 21"/>
                <a:gd name="T1" fmla="*/ 3 h 24"/>
                <a:gd name="T2" fmla="*/ 0 w 21"/>
                <a:gd name="T3" fmla="*/ 7 h 24"/>
                <a:gd name="T4" fmla="*/ 0 w 21"/>
                <a:gd name="T5" fmla="*/ 9 h 24"/>
                <a:gd name="T6" fmla="*/ 0 w 21"/>
                <a:gd name="T7" fmla="*/ 10 h 24"/>
                <a:gd name="T8" fmla="*/ 1 w 21"/>
                <a:gd name="T9" fmla="*/ 11 h 24"/>
                <a:gd name="T10" fmla="*/ 6 w 21"/>
                <a:gd name="T11" fmla="*/ 13 h 24"/>
                <a:gd name="T12" fmla="*/ 8 w 21"/>
                <a:gd name="T13" fmla="*/ 15 h 24"/>
                <a:gd name="T14" fmla="*/ 11 w 21"/>
                <a:gd name="T15" fmla="*/ 16 h 24"/>
                <a:gd name="T16" fmla="*/ 13 w 21"/>
                <a:gd name="T17" fmla="*/ 17 h 24"/>
                <a:gd name="T18" fmla="*/ 13 w 21"/>
                <a:gd name="T19" fmla="*/ 19 h 24"/>
                <a:gd name="T20" fmla="*/ 13 w 21"/>
                <a:gd name="T21" fmla="*/ 22 h 24"/>
                <a:gd name="T22" fmla="*/ 12 w 21"/>
                <a:gd name="T23" fmla="*/ 23 h 24"/>
                <a:gd name="T24" fmla="*/ 12 w 21"/>
                <a:gd name="T25" fmla="*/ 24 h 24"/>
                <a:gd name="T26" fmla="*/ 14 w 21"/>
                <a:gd name="T27" fmla="*/ 24 h 24"/>
                <a:gd name="T28" fmla="*/ 16 w 21"/>
                <a:gd name="T29" fmla="*/ 24 h 24"/>
                <a:gd name="T30" fmla="*/ 19 w 21"/>
                <a:gd name="T31" fmla="*/ 23 h 24"/>
                <a:gd name="T32" fmla="*/ 21 w 21"/>
                <a:gd name="T33" fmla="*/ 22 h 24"/>
                <a:gd name="T34" fmla="*/ 21 w 21"/>
                <a:gd name="T35" fmla="*/ 19 h 24"/>
                <a:gd name="T36" fmla="*/ 21 w 21"/>
                <a:gd name="T37" fmla="*/ 17 h 24"/>
                <a:gd name="T38" fmla="*/ 21 w 21"/>
                <a:gd name="T39" fmla="*/ 15 h 24"/>
                <a:gd name="T40" fmla="*/ 20 w 21"/>
                <a:gd name="T41" fmla="*/ 13 h 24"/>
                <a:gd name="T42" fmla="*/ 18 w 21"/>
                <a:gd name="T43" fmla="*/ 13 h 24"/>
                <a:gd name="T44" fmla="*/ 18 w 21"/>
                <a:gd name="T45" fmla="*/ 10 h 24"/>
                <a:gd name="T46" fmla="*/ 16 w 21"/>
                <a:gd name="T47" fmla="*/ 9 h 24"/>
                <a:gd name="T48" fmla="*/ 14 w 21"/>
                <a:gd name="T49" fmla="*/ 8 h 24"/>
                <a:gd name="T50" fmla="*/ 12 w 21"/>
                <a:gd name="T51" fmla="*/ 8 h 24"/>
                <a:gd name="T52" fmla="*/ 11 w 21"/>
                <a:gd name="T53" fmla="*/ 7 h 24"/>
                <a:gd name="T54" fmla="*/ 11 w 21"/>
                <a:gd name="T55" fmla="*/ 5 h 24"/>
                <a:gd name="T56" fmla="*/ 11 w 21"/>
                <a:gd name="T57" fmla="*/ 2 h 24"/>
                <a:gd name="T58" fmla="*/ 8 w 21"/>
                <a:gd name="T59" fmla="*/ 1 h 24"/>
                <a:gd name="T60" fmla="*/ 5 w 21"/>
                <a:gd name="T61" fmla="*/ 1 h 24"/>
                <a:gd name="T62" fmla="*/ 2 w 21"/>
                <a:gd name="T6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4">
                  <a:moveTo>
                    <a:pt x="2" y="2"/>
                  </a:moveTo>
                  <a:cubicBezTo>
                    <a:pt x="1" y="2"/>
                    <a:pt x="1" y="2"/>
                    <a:pt x="1" y="3"/>
                  </a:cubicBezTo>
                  <a:cubicBezTo>
                    <a:pt x="0" y="4"/>
                    <a:pt x="0" y="4"/>
                    <a:pt x="0" y="5"/>
                  </a:cubicBezTo>
                  <a:cubicBezTo>
                    <a:pt x="0" y="6"/>
                    <a:pt x="0" y="6"/>
                    <a:pt x="0" y="7"/>
                  </a:cubicBezTo>
                  <a:cubicBezTo>
                    <a:pt x="0" y="7"/>
                    <a:pt x="0" y="8"/>
                    <a:pt x="0" y="8"/>
                  </a:cubicBezTo>
                  <a:cubicBezTo>
                    <a:pt x="0" y="8"/>
                    <a:pt x="0" y="8"/>
                    <a:pt x="0" y="9"/>
                  </a:cubicBezTo>
                  <a:cubicBezTo>
                    <a:pt x="0" y="9"/>
                    <a:pt x="0" y="9"/>
                    <a:pt x="0" y="9"/>
                  </a:cubicBezTo>
                  <a:cubicBezTo>
                    <a:pt x="0" y="9"/>
                    <a:pt x="0" y="9"/>
                    <a:pt x="0" y="10"/>
                  </a:cubicBezTo>
                  <a:cubicBezTo>
                    <a:pt x="1" y="10"/>
                    <a:pt x="1" y="10"/>
                    <a:pt x="1" y="10"/>
                  </a:cubicBezTo>
                  <a:cubicBezTo>
                    <a:pt x="1" y="11"/>
                    <a:pt x="1" y="11"/>
                    <a:pt x="1" y="11"/>
                  </a:cubicBezTo>
                  <a:cubicBezTo>
                    <a:pt x="2" y="12"/>
                    <a:pt x="3" y="11"/>
                    <a:pt x="5" y="12"/>
                  </a:cubicBezTo>
                  <a:cubicBezTo>
                    <a:pt x="5" y="13"/>
                    <a:pt x="5" y="13"/>
                    <a:pt x="6" y="13"/>
                  </a:cubicBezTo>
                  <a:cubicBezTo>
                    <a:pt x="6" y="14"/>
                    <a:pt x="7" y="14"/>
                    <a:pt x="7" y="14"/>
                  </a:cubicBezTo>
                  <a:cubicBezTo>
                    <a:pt x="8" y="15"/>
                    <a:pt x="8" y="15"/>
                    <a:pt x="8" y="15"/>
                  </a:cubicBezTo>
                  <a:cubicBezTo>
                    <a:pt x="8" y="15"/>
                    <a:pt x="9" y="15"/>
                    <a:pt x="9" y="15"/>
                  </a:cubicBezTo>
                  <a:cubicBezTo>
                    <a:pt x="10" y="16"/>
                    <a:pt x="10" y="16"/>
                    <a:pt x="11" y="16"/>
                  </a:cubicBezTo>
                  <a:cubicBezTo>
                    <a:pt x="11" y="16"/>
                    <a:pt x="12" y="17"/>
                    <a:pt x="12" y="17"/>
                  </a:cubicBezTo>
                  <a:cubicBezTo>
                    <a:pt x="12" y="17"/>
                    <a:pt x="13" y="17"/>
                    <a:pt x="13" y="17"/>
                  </a:cubicBezTo>
                  <a:cubicBezTo>
                    <a:pt x="13" y="17"/>
                    <a:pt x="14" y="18"/>
                    <a:pt x="13" y="18"/>
                  </a:cubicBezTo>
                  <a:cubicBezTo>
                    <a:pt x="13" y="18"/>
                    <a:pt x="13" y="19"/>
                    <a:pt x="13" y="19"/>
                  </a:cubicBezTo>
                  <a:cubicBezTo>
                    <a:pt x="13" y="19"/>
                    <a:pt x="13" y="19"/>
                    <a:pt x="13" y="20"/>
                  </a:cubicBezTo>
                  <a:cubicBezTo>
                    <a:pt x="13" y="20"/>
                    <a:pt x="13" y="21"/>
                    <a:pt x="13" y="22"/>
                  </a:cubicBezTo>
                  <a:cubicBezTo>
                    <a:pt x="12" y="22"/>
                    <a:pt x="12" y="22"/>
                    <a:pt x="12" y="22"/>
                  </a:cubicBezTo>
                  <a:cubicBezTo>
                    <a:pt x="12" y="23"/>
                    <a:pt x="12" y="23"/>
                    <a:pt x="12" y="23"/>
                  </a:cubicBezTo>
                  <a:cubicBezTo>
                    <a:pt x="12" y="24"/>
                    <a:pt x="12" y="24"/>
                    <a:pt x="12" y="24"/>
                  </a:cubicBezTo>
                  <a:cubicBezTo>
                    <a:pt x="12" y="24"/>
                    <a:pt x="12" y="24"/>
                    <a:pt x="12" y="24"/>
                  </a:cubicBezTo>
                  <a:cubicBezTo>
                    <a:pt x="12" y="24"/>
                    <a:pt x="12" y="24"/>
                    <a:pt x="13" y="24"/>
                  </a:cubicBezTo>
                  <a:cubicBezTo>
                    <a:pt x="13" y="24"/>
                    <a:pt x="13" y="24"/>
                    <a:pt x="14" y="24"/>
                  </a:cubicBezTo>
                  <a:cubicBezTo>
                    <a:pt x="14" y="24"/>
                    <a:pt x="15" y="24"/>
                    <a:pt x="15" y="24"/>
                  </a:cubicBezTo>
                  <a:cubicBezTo>
                    <a:pt x="16" y="24"/>
                    <a:pt x="16" y="24"/>
                    <a:pt x="16" y="24"/>
                  </a:cubicBezTo>
                  <a:cubicBezTo>
                    <a:pt x="17" y="24"/>
                    <a:pt x="17" y="24"/>
                    <a:pt x="18" y="24"/>
                  </a:cubicBezTo>
                  <a:cubicBezTo>
                    <a:pt x="18" y="24"/>
                    <a:pt x="18" y="24"/>
                    <a:pt x="19" y="23"/>
                  </a:cubicBezTo>
                  <a:cubicBezTo>
                    <a:pt x="19" y="23"/>
                    <a:pt x="19" y="23"/>
                    <a:pt x="20" y="23"/>
                  </a:cubicBezTo>
                  <a:cubicBezTo>
                    <a:pt x="20" y="22"/>
                    <a:pt x="21" y="22"/>
                    <a:pt x="21" y="22"/>
                  </a:cubicBezTo>
                  <a:cubicBezTo>
                    <a:pt x="21" y="21"/>
                    <a:pt x="21" y="21"/>
                    <a:pt x="21" y="20"/>
                  </a:cubicBezTo>
                  <a:cubicBezTo>
                    <a:pt x="21" y="20"/>
                    <a:pt x="21" y="20"/>
                    <a:pt x="21" y="19"/>
                  </a:cubicBezTo>
                  <a:cubicBezTo>
                    <a:pt x="21" y="19"/>
                    <a:pt x="21" y="19"/>
                    <a:pt x="21" y="19"/>
                  </a:cubicBezTo>
                  <a:cubicBezTo>
                    <a:pt x="21" y="18"/>
                    <a:pt x="21" y="18"/>
                    <a:pt x="21" y="17"/>
                  </a:cubicBezTo>
                  <a:cubicBezTo>
                    <a:pt x="21" y="17"/>
                    <a:pt x="21" y="17"/>
                    <a:pt x="21" y="16"/>
                  </a:cubicBezTo>
                  <a:cubicBezTo>
                    <a:pt x="21" y="16"/>
                    <a:pt x="21" y="15"/>
                    <a:pt x="21" y="15"/>
                  </a:cubicBezTo>
                  <a:cubicBezTo>
                    <a:pt x="21" y="14"/>
                    <a:pt x="21" y="14"/>
                    <a:pt x="21" y="13"/>
                  </a:cubicBezTo>
                  <a:cubicBezTo>
                    <a:pt x="21" y="13"/>
                    <a:pt x="20" y="13"/>
                    <a:pt x="20" y="13"/>
                  </a:cubicBezTo>
                  <a:cubicBezTo>
                    <a:pt x="20" y="13"/>
                    <a:pt x="19" y="14"/>
                    <a:pt x="19" y="14"/>
                  </a:cubicBezTo>
                  <a:cubicBezTo>
                    <a:pt x="19" y="14"/>
                    <a:pt x="18" y="14"/>
                    <a:pt x="18" y="13"/>
                  </a:cubicBezTo>
                  <a:cubicBezTo>
                    <a:pt x="17" y="13"/>
                    <a:pt x="18" y="12"/>
                    <a:pt x="18" y="12"/>
                  </a:cubicBezTo>
                  <a:cubicBezTo>
                    <a:pt x="18" y="11"/>
                    <a:pt x="18" y="11"/>
                    <a:pt x="18" y="10"/>
                  </a:cubicBezTo>
                  <a:cubicBezTo>
                    <a:pt x="18" y="10"/>
                    <a:pt x="18" y="9"/>
                    <a:pt x="17" y="9"/>
                  </a:cubicBezTo>
                  <a:cubicBezTo>
                    <a:pt x="17" y="8"/>
                    <a:pt x="17" y="9"/>
                    <a:pt x="16" y="9"/>
                  </a:cubicBezTo>
                  <a:cubicBezTo>
                    <a:pt x="16" y="8"/>
                    <a:pt x="16" y="8"/>
                    <a:pt x="15" y="8"/>
                  </a:cubicBezTo>
                  <a:cubicBezTo>
                    <a:pt x="15" y="8"/>
                    <a:pt x="14" y="8"/>
                    <a:pt x="14" y="8"/>
                  </a:cubicBezTo>
                  <a:cubicBezTo>
                    <a:pt x="14" y="8"/>
                    <a:pt x="13" y="8"/>
                    <a:pt x="13" y="8"/>
                  </a:cubicBezTo>
                  <a:cubicBezTo>
                    <a:pt x="12" y="8"/>
                    <a:pt x="12" y="9"/>
                    <a:pt x="12" y="8"/>
                  </a:cubicBezTo>
                  <a:cubicBezTo>
                    <a:pt x="11" y="8"/>
                    <a:pt x="12" y="8"/>
                    <a:pt x="12" y="7"/>
                  </a:cubicBezTo>
                  <a:cubicBezTo>
                    <a:pt x="12" y="7"/>
                    <a:pt x="11" y="7"/>
                    <a:pt x="11" y="7"/>
                  </a:cubicBezTo>
                  <a:cubicBezTo>
                    <a:pt x="11" y="6"/>
                    <a:pt x="11" y="6"/>
                    <a:pt x="11" y="6"/>
                  </a:cubicBezTo>
                  <a:cubicBezTo>
                    <a:pt x="11" y="5"/>
                    <a:pt x="11" y="5"/>
                    <a:pt x="11" y="5"/>
                  </a:cubicBezTo>
                  <a:cubicBezTo>
                    <a:pt x="11" y="4"/>
                    <a:pt x="11" y="4"/>
                    <a:pt x="11" y="3"/>
                  </a:cubicBezTo>
                  <a:cubicBezTo>
                    <a:pt x="11" y="2"/>
                    <a:pt x="11" y="2"/>
                    <a:pt x="11" y="2"/>
                  </a:cubicBezTo>
                  <a:cubicBezTo>
                    <a:pt x="10" y="2"/>
                    <a:pt x="10" y="2"/>
                    <a:pt x="10" y="1"/>
                  </a:cubicBezTo>
                  <a:cubicBezTo>
                    <a:pt x="9" y="1"/>
                    <a:pt x="9" y="1"/>
                    <a:pt x="8" y="1"/>
                  </a:cubicBezTo>
                  <a:cubicBezTo>
                    <a:pt x="8" y="0"/>
                    <a:pt x="7" y="0"/>
                    <a:pt x="6" y="0"/>
                  </a:cubicBezTo>
                  <a:cubicBezTo>
                    <a:pt x="6" y="0"/>
                    <a:pt x="5" y="1"/>
                    <a:pt x="5" y="1"/>
                  </a:cubicBezTo>
                  <a:cubicBezTo>
                    <a:pt x="4" y="1"/>
                    <a:pt x="4" y="1"/>
                    <a:pt x="3" y="1"/>
                  </a:cubicBezTo>
                  <a:cubicBezTo>
                    <a:pt x="3" y="1"/>
                    <a:pt x="2" y="1"/>
                    <a:pt x="2"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52" name="Freeform 449"/>
            <p:cNvSpPr>
              <a:spLocks/>
            </p:cNvSpPr>
            <p:nvPr/>
          </p:nvSpPr>
          <p:spPr bwMode="auto">
            <a:xfrm>
              <a:off x="6589386" y="8464574"/>
              <a:ext cx="31582" cy="33113"/>
            </a:xfrm>
            <a:custGeom>
              <a:avLst/>
              <a:gdLst>
                <a:gd name="T0" fmla="*/ 1 w 2"/>
                <a:gd name="T1" fmla="*/ 2 h 2"/>
                <a:gd name="T2" fmla="*/ 1 w 2"/>
                <a:gd name="T3" fmla="*/ 2 h 2"/>
                <a:gd name="T4" fmla="*/ 2 w 2"/>
                <a:gd name="T5" fmla="*/ 1 h 2"/>
                <a:gd name="T6" fmla="*/ 2 w 2"/>
                <a:gd name="T7" fmla="*/ 1 h 2"/>
                <a:gd name="T8" fmla="*/ 2 w 2"/>
                <a:gd name="T9" fmla="*/ 0 h 2"/>
                <a:gd name="T10" fmla="*/ 1 w 2"/>
                <a:gd name="T11" fmla="*/ 0 h 2"/>
                <a:gd name="T12" fmla="*/ 0 w 2"/>
                <a:gd name="T13" fmla="*/ 1 h 2"/>
                <a:gd name="T14" fmla="*/ 1 w 2"/>
                <a:gd name="T15" fmla="*/ 1 h 2"/>
                <a:gd name="T16" fmla="*/ 0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1" y="1"/>
                    <a:pt x="2" y="1"/>
                    <a:pt x="2" y="1"/>
                  </a:cubicBezTo>
                  <a:cubicBezTo>
                    <a:pt x="2" y="1"/>
                    <a:pt x="2" y="1"/>
                    <a:pt x="2" y="1"/>
                  </a:cubicBezTo>
                  <a:cubicBezTo>
                    <a:pt x="2" y="0"/>
                    <a:pt x="2" y="0"/>
                    <a:pt x="2" y="0"/>
                  </a:cubicBezTo>
                  <a:cubicBezTo>
                    <a:pt x="1" y="0"/>
                    <a:pt x="1" y="0"/>
                    <a:pt x="1" y="0"/>
                  </a:cubicBezTo>
                  <a:cubicBezTo>
                    <a:pt x="1" y="0"/>
                    <a:pt x="0" y="0"/>
                    <a:pt x="0" y="1"/>
                  </a:cubicBezTo>
                  <a:cubicBezTo>
                    <a:pt x="0" y="1"/>
                    <a:pt x="1" y="1"/>
                    <a:pt x="1" y="1"/>
                  </a:cubicBezTo>
                  <a:cubicBezTo>
                    <a:pt x="1" y="2"/>
                    <a:pt x="0" y="2"/>
                    <a:pt x="0" y="2"/>
                  </a:cubicBezTo>
                  <a:cubicBezTo>
                    <a:pt x="0" y="2"/>
                    <a:pt x="1"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53" name="Freeform 450"/>
            <p:cNvSpPr>
              <a:spLocks/>
            </p:cNvSpPr>
            <p:nvPr/>
          </p:nvSpPr>
          <p:spPr bwMode="auto">
            <a:xfrm>
              <a:off x="6620967" y="8464574"/>
              <a:ext cx="51016" cy="33113"/>
            </a:xfrm>
            <a:custGeom>
              <a:avLst/>
              <a:gdLst>
                <a:gd name="T0" fmla="*/ 1 w 3"/>
                <a:gd name="T1" fmla="*/ 2 h 2"/>
                <a:gd name="T2" fmla="*/ 2 w 3"/>
                <a:gd name="T3" fmla="*/ 2 h 2"/>
                <a:gd name="T4" fmla="*/ 2 w 3"/>
                <a:gd name="T5" fmla="*/ 1 h 2"/>
                <a:gd name="T6" fmla="*/ 3 w 3"/>
                <a:gd name="T7" fmla="*/ 1 h 2"/>
                <a:gd name="T8" fmla="*/ 3 w 3"/>
                <a:gd name="T9" fmla="*/ 1 h 2"/>
                <a:gd name="T10" fmla="*/ 3 w 3"/>
                <a:gd name="T11" fmla="*/ 1 h 2"/>
                <a:gd name="T12" fmla="*/ 2 w 3"/>
                <a:gd name="T13" fmla="*/ 1 h 2"/>
                <a:gd name="T14" fmla="*/ 1 w 3"/>
                <a:gd name="T15" fmla="*/ 1 h 2"/>
                <a:gd name="T16" fmla="*/ 1 w 3"/>
                <a:gd name="T17" fmla="*/ 2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2" y="2"/>
                    <a:pt x="2" y="2"/>
                    <a:pt x="2" y="2"/>
                  </a:cubicBezTo>
                  <a:cubicBezTo>
                    <a:pt x="2" y="2"/>
                    <a:pt x="2" y="2"/>
                    <a:pt x="2" y="1"/>
                  </a:cubicBezTo>
                  <a:cubicBezTo>
                    <a:pt x="2" y="1"/>
                    <a:pt x="3" y="1"/>
                    <a:pt x="3" y="1"/>
                  </a:cubicBezTo>
                  <a:cubicBezTo>
                    <a:pt x="3" y="1"/>
                    <a:pt x="3" y="1"/>
                    <a:pt x="3" y="1"/>
                  </a:cubicBezTo>
                  <a:cubicBezTo>
                    <a:pt x="3" y="1"/>
                    <a:pt x="3" y="1"/>
                    <a:pt x="3" y="1"/>
                  </a:cubicBezTo>
                  <a:cubicBezTo>
                    <a:pt x="2" y="1"/>
                    <a:pt x="2" y="0"/>
                    <a:pt x="2" y="1"/>
                  </a:cubicBezTo>
                  <a:cubicBezTo>
                    <a:pt x="1" y="1"/>
                    <a:pt x="1" y="1"/>
                    <a:pt x="1" y="1"/>
                  </a:cubicBezTo>
                  <a:cubicBezTo>
                    <a:pt x="1" y="1"/>
                    <a:pt x="0" y="2"/>
                    <a:pt x="1" y="2"/>
                  </a:cubicBezTo>
                  <a:cubicBezTo>
                    <a:pt x="1" y="2"/>
                    <a:pt x="1"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54" name="Freeform 451"/>
            <p:cNvSpPr>
              <a:spLocks/>
            </p:cNvSpPr>
            <p:nvPr/>
          </p:nvSpPr>
          <p:spPr bwMode="auto">
            <a:xfrm>
              <a:off x="8207300" y="4422426"/>
              <a:ext cx="495577" cy="387895"/>
            </a:xfrm>
            <a:custGeom>
              <a:avLst/>
              <a:gdLst>
                <a:gd name="T0" fmla="*/ 12 w 30"/>
                <a:gd name="T1" fmla="*/ 24 h 24"/>
                <a:gd name="T2" fmla="*/ 12 w 30"/>
                <a:gd name="T3" fmla="*/ 21 h 24"/>
                <a:gd name="T4" fmla="*/ 14 w 30"/>
                <a:gd name="T5" fmla="*/ 20 h 24"/>
                <a:gd name="T6" fmla="*/ 16 w 30"/>
                <a:gd name="T7" fmla="*/ 19 h 24"/>
                <a:gd name="T8" fmla="*/ 19 w 30"/>
                <a:gd name="T9" fmla="*/ 18 h 24"/>
                <a:gd name="T10" fmla="*/ 21 w 30"/>
                <a:gd name="T11" fmla="*/ 16 h 24"/>
                <a:gd name="T12" fmla="*/ 23 w 30"/>
                <a:gd name="T13" fmla="*/ 16 h 24"/>
                <a:gd name="T14" fmla="*/ 24 w 30"/>
                <a:gd name="T15" fmla="*/ 14 h 24"/>
                <a:gd name="T16" fmla="*/ 27 w 30"/>
                <a:gd name="T17" fmla="*/ 12 h 24"/>
                <a:gd name="T18" fmla="*/ 29 w 30"/>
                <a:gd name="T19" fmla="*/ 12 h 24"/>
                <a:gd name="T20" fmla="*/ 30 w 30"/>
                <a:gd name="T21" fmla="*/ 10 h 24"/>
                <a:gd name="T22" fmla="*/ 29 w 30"/>
                <a:gd name="T23" fmla="*/ 8 h 24"/>
                <a:gd name="T24" fmla="*/ 29 w 30"/>
                <a:gd name="T25" fmla="*/ 6 h 24"/>
                <a:gd name="T26" fmla="*/ 28 w 30"/>
                <a:gd name="T27" fmla="*/ 3 h 24"/>
                <a:gd name="T28" fmla="*/ 28 w 30"/>
                <a:gd name="T29" fmla="*/ 2 h 24"/>
                <a:gd name="T30" fmla="*/ 26 w 30"/>
                <a:gd name="T31" fmla="*/ 2 h 24"/>
                <a:gd name="T32" fmla="*/ 23 w 30"/>
                <a:gd name="T33" fmla="*/ 2 h 24"/>
                <a:gd name="T34" fmla="*/ 21 w 30"/>
                <a:gd name="T35" fmla="*/ 1 h 24"/>
                <a:gd name="T36" fmla="*/ 19 w 30"/>
                <a:gd name="T37" fmla="*/ 0 h 24"/>
                <a:gd name="T38" fmla="*/ 18 w 30"/>
                <a:gd name="T39" fmla="*/ 2 h 24"/>
                <a:gd name="T40" fmla="*/ 16 w 30"/>
                <a:gd name="T41" fmla="*/ 5 h 24"/>
                <a:gd name="T42" fmla="*/ 15 w 30"/>
                <a:gd name="T43" fmla="*/ 6 h 24"/>
                <a:gd name="T44" fmla="*/ 12 w 30"/>
                <a:gd name="T45" fmla="*/ 8 h 24"/>
                <a:gd name="T46" fmla="*/ 9 w 30"/>
                <a:gd name="T47" fmla="*/ 9 h 24"/>
                <a:gd name="T48" fmla="*/ 9 w 30"/>
                <a:gd name="T49" fmla="*/ 12 h 24"/>
                <a:gd name="T50" fmla="*/ 8 w 30"/>
                <a:gd name="T51" fmla="*/ 13 h 24"/>
                <a:gd name="T52" fmla="*/ 9 w 30"/>
                <a:gd name="T53" fmla="*/ 15 h 24"/>
                <a:gd name="T54" fmla="*/ 9 w 30"/>
                <a:gd name="T55" fmla="*/ 17 h 24"/>
                <a:gd name="T56" fmla="*/ 7 w 30"/>
                <a:gd name="T57" fmla="*/ 20 h 24"/>
                <a:gd name="T58" fmla="*/ 5 w 30"/>
                <a:gd name="T59" fmla="*/ 21 h 24"/>
                <a:gd name="T60" fmla="*/ 3 w 30"/>
                <a:gd name="T61" fmla="*/ 22 h 24"/>
                <a:gd name="T62" fmla="*/ 1 w 30"/>
                <a:gd name="T63" fmla="*/ 23 h 24"/>
                <a:gd name="T64" fmla="*/ 0 w 30"/>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4">
                  <a:moveTo>
                    <a:pt x="11" y="24"/>
                  </a:moveTo>
                  <a:cubicBezTo>
                    <a:pt x="12" y="24"/>
                    <a:pt x="12" y="24"/>
                    <a:pt x="12" y="24"/>
                  </a:cubicBezTo>
                  <a:cubicBezTo>
                    <a:pt x="12" y="21"/>
                    <a:pt x="12" y="21"/>
                    <a:pt x="12" y="21"/>
                  </a:cubicBezTo>
                  <a:cubicBezTo>
                    <a:pt x="12" y="21"/>
                    <a:pt x="12" y="21"/>
                    <a:pt x="12" y="21"/>
                  </a:cubicBezTo>
                  <a:cubicBezTo>
                    <a:pt x="13" y="21"/>
                    <a:pt x="13" y="20"/>
                    <a:pt x="13" y="20"/>
                  </a:cubicBezTo>
                  <a:cubicBezTo>
                    <a:pt x="13" y="20"/>
                    <a:pt x="14" y="20"/>
                    <a:pt x="14" y="20"/>
                  </a:cubicBezTo>
                  <a:cubicBezTo>
                    <a:pt x="14" y="20"/>
                    <a:pt x="14" y="20"/>
                    <a:pt x="15" y="19"/>
                  </a:cubicBezTo>
                  <a:cubicBezTo>
                    <a:pt x="15" y="19"/>
                    <a:pt x="16" y="19"/>
                    <a:pt x="16" y="19"/>
                  </a:cubicBezTo>
                  <a:cubicBezTo>
                    <a:pt x="17" y="18"/>
                    <a:pt x="17" y="18"/>
                    <a:pt x="18" y="18"/>
                  </a:cubicBezTo>
                  <a:cubicBezTo>
                    <a:pt x="18" y="18"/>
                    <a:pt x="18" y="18"/>
                    <a:pt x="19" y="18"/>
                  </a:cubicBezTo>
                  <a:cubicBezTo>
                    <a:pt x="19" y="18"/>
                    <a:pt x="20" y="17"/>
                    <a:pt x="20" y="17"/>
                  </a:cubicBezTo>
                  <a:cubicBezTo>
                    <a:pt x="21" y="17"/>
                    <a:pt x="21" y="16"/>
                    <a:pt x="21" y="16"/>
                  </a:cubicBezTo>
                  <a:cubicBezTo>
                    <a:pt x="22" y="16"/>
                    <a:pt x="22" y="16"/>
                    <a:pt x="22" y="16"/>
                  </a:cubicBezTo>
                  <a:cubicBezTo>
                    <a:pt x="23" y="16"/>
                    <a:pt x="23" y="16"/>
                    <a:pt x="23" y="16"/>
                  </a:cubicBezTo>
                  <a:cubicBezTo>
                    <a:pt x="24" y="16"/>
                    <a:pt x="25" y="16"/>
                    <a:pt x="25" y="15"/>
                  </a:cubicBezTo>
                  <a:cubicBezTo>
                    <a:pt x="25" y="15"/>
                    <a:pt x="24" y="14"/>
                    <a:pt x="24" y="14"/>
                  </a:cubicBezTo>
                  <a:cubicBezTo>
                    <a:pt x="24" y="13"/>
                    <a:pt x="25" y="13"/>
                    <a:pt x="25" y="12"/>
                  </a:cubicBezTo>
                  <a:cubicBezTo>
                    <a:pt x="25" y="12"/>
                    <a:pt x="26" y="12"/>
                    <a:pt x="27" y="12"/>
                  </a:cubicBezTo>
                  <a:cubicBezTo>
                    <a:pt x="27" y="11"/>
                    <a:pt x="28" y="11"/>
                    <a:pt x="28" y="12"/>
                  </a:cubicBezTo>
                  <a:cubicBezTo>
                    <a:pt x="28" y="12"/>
                    <a:pt x="29" y="12"/>
                    <a:pt x="29" y="12"/>
                  </a:cubicBezTo>
                  <a:cubicBezTo>
                    <a:pt x="30" y="12"/>
                    <a:pt x="30" y="12"/>
                    <a:pt x="30" y="11"/>
                  </a:cubicBezTo>
                  <a:cubicBezTo>
                    <a:pt x="30" y="11"/>
                    <a:pt x="30" y="11"/>
                    <a:pt x="30" y="10"/>
                  </a:cubicBezTo>
                  <a:cubicBezTo>
                    <a:pt x="30" y="10"/>
                    <a:pt x="30" y="10"/>
                    <a:pt x="29" y="10"/>
                  </a:cubicBezTo>
                  <a:cubicBezTo>
                    <a:pt x="29" y="9"/>
                    <a:pt x="29" y="9"/>
                    <a:pt x="29" y="8"/>
                  </a:cubicBezTo>
                  <a:cubicBezTo>
                    <a:pt x="29" y="8"/>
                    <a:pt x="29" y="7"/>
                    <a:pt x="29" y="7"/>
                  </a:cubicBezTo>
                  <a:cubicBezTo>
                    <a:pt x="29" y="7"/>
                    <a:pt x="29" y="6"/>
                    <a:pt x="29" y="6"/>
                  </a:cubicBezTo>
                  <a:cubicBezTo>
                    <a:pt x="29" y="6"/>
                    <a:pt x="29" y="5"/>
                    <a:pt x="29" y="5"/>
                  </a:cubicBezTo>
                  <a:cubicBezTo>
                    <a:pt x="29" y="4"/>
                    <a:pt x="29" y="4"/>
                    <a:pt x="28" y="3"/>
                  </a:cubicBezTo>
                  <a:cubicBezTo>
                    <a:pt x="28" y="3"/>
                    <a:pt x="28" y="3"/>
                    <a:pt x="28" y="2"/>
                  </a:cubicBezTo>
                  <a:cubicBezTo>
                    <a:pt x="28" y="2"/>
                    <a:pt x="28" y="2"/>
                    <a:pt x="28" y="2"/>
                  </a:cubicBezTo>
                  <a:cubicBezTo>
                    <a:pt x="28" y="2"/>
                    <a:pt x="27" y="2"/>
                    <a:pt x="27" y="2"/>
                  </a:cubicBezTo>
                  <a:cubicBezTo>
                    <a:pt x="26" y="2"/>
                    <a:pt x="26" y="2"/>
                    <a:pt x="26" y="2"/>
                  </a:cubicBezTo>
                  <a:cubicBezTo>
                    <a:pt x="25" y="2"/>
                    <a:pt x="25" y="2"/>
                    <a:pt x="24" y="2"/>
                  </a:cubicBezTo>
                  <a:cubicBezTo>
                    <a:pt x="24" y="2"/>
                    <a:pt x="24" y="2"/>
                    <a:pt x="23" y="2"/>
                  </a:cubicBezTo>
                  <a:cubicBezTo>
                    <a:pt x="23" y="2"/>
                    <a:pt x="23" y="2"/>
                    <a:pt x="22" y="2"/>
                  </a:cubicBezTo>
                  <a:cubicBezTo>
                    <a:pt x="21" y="2"/>
                    <a:pt x="21" y="2"/>
                    <a:pt x="21" y="1"/>
                  </a:cubicBezTo>
                  <a:cubicBezTo>
                    <a:pt x="20" y="1"/>
                    <a:pt x="20" y="1"/>
                    <a:pt x="20" y="0"/>
                  </a:cubicBezTo>
                  <a:cubicBezTo>
                    <a:pt x="19" y="0"/>
                    <a:pt x="19" y="0"/>
                    <a:pt x="19" y="0"/>
                  </a:cubicBezTo>
                  <a:cubicBezTo>
                    <a:pt x="19" y="0"/>
                    <a:pt x="19" y="0"/>
                    <a:pt x="18" y="1"/>
                  </a:cubicBezTo>
                  <a:cubicBezTo>
                    <a:pt x="18" y="1"/>
                    <a:pt x="18" y="2"/>
                    <a:pt x="18" y="2"/>
                  </a:cubicBezTo>
                  <a:cubicBezTo>
                    <a:pt x="18" y="3"/>
                    <a:pt x="18" y="3"/>
                    <a:pt x="17" y="3"/>
                  </a:cubicBezTo>
                  <a:cubicBezTo>
                    <a:pt x="17" y="4"/>
                    <a:pt x="17" y="4"/>
                    <a:pt x="16" y="5"/>
                  </a:cubicBezTo>
                  <a:cubicBezTo>
                    <a:pt x="16" y="5"/>
                    <a:pt x="16" y="5"/>
                    <a:pt x="16" y="6"/>
                  </a:cubicBezTo>
                  <a:cubicBezTo>
                    <a:pt x="16" y="6"/>
                    <a:pt x="15" y="6"/>
                    <a:pt x="15" y="6"/>
                  </a:cubicBezTo>
                  <a:cubicBezTo>
                    <a:pt x="14" y="7"/>
                    <a:pt x="14" y="7"/>
                    <a:pt x="14" y="7"/>
                  </a:cubicBezTo>
                  <a:cubicBezTo>
                    <a:pt x="13" y="7"/>
                    <a:pt x="13" y="7"/>
                    <a:pt x="12" y="8"/>
                  </a:cubicBezTo>
                  <a:cubicBezTo>
                    <a:pt x="11" y="8"/>
                    <a:pt x="11" y="8"/>
                    <a:pt x="10" y="8"/>
                  </a:cubicBezTo>
                  <a:cubicBezTo>
                    <a:pt x="10" y="8"/>
                    <a:pt x="9" y="9"/>
                    <a:pt x="9" y="9"/>
                  </a:cubicBezTo>
                  <a:cubicBezTo>
                    <a:pt x="9" y="10"/>
                    <a:pt x="9" y="10"/>
                    <a:pt x="9" y="11"/>
                  </a:cubicBezTo>
                  <a:cubicBezTo>
                    <a:pt x="9" y="11"/>
                    <a:pt x="9" y="11"/>
                    <a:pt x="9" y="12"/>
                  </a:cubicBezTo>
                  <a:cubicBezTo>
                    <a:pt x="9" y="12"/>
                    <a:pt x="9" y="12"/>
                    <a:pt x="9" y="12"/>
                  </a:cubicBezTo>
                  <a:cubicBezTo>
                    <a:pt x="9" y="13"/>
                    <a:pt x="9" y="13"/>
                    <a:pt x="8" y="13"/>
                  </a:cubicBezTo>
                  <a:cubicBezTo>
                    <a:pt x="8" y="14"/>
                    <a:pt x="8" y="14"/>
                    <a:pt x="8" y="14"/>
                  </a:cubicBezTo>
                  <a:cubicBezTo>
                    <a:pt x="8" y="14"/>
                    <a:pt x="8" y="15"/>
                    <a:pt x="9" y="15"/>
                  </a:cubicBezTo>
                  <a:cubicBezTo>
                    <a:pt x="9" y="15"/>
                    <a:pt x="9" y="15"/>
                    <a:pt x="9" y="16"/>
                  </a:cubicBezTo>
                  <a:cubicBezTo>
                    <a:pt x="9" y="16"/>
                    <a:pt x="9" y="17"/>
                    <a:pt x="9" y="17"/>
                  </a:cubicBezTo>
                  <a:cubicBezTo>
                    <a:pt x="9" y="18"/>
                    <a:pt x="8" y="18"/>
                    <a:pt x="8" y="18"/>
                  </a:cubicBezTo>
                  <a:cubicBezTo>
                    <a:pt x="8" y="19"/>
                    <a:pt x="8" y="19"/>
                    <a:pt x="7" y="20"/>
                  </a:cubicBezTo>
                  <a:cubicBezTo>
                    <a:pt x="7" y="20"/>
                    <a:pt x="7" y="20"/>
                    <a:pt x="6" y="20"/>
                  </a:cubicBezTo>
                  <a:cubicBezTo>
                    <a:pt x="6" y="21"/>
                    <a:pt x="6" y="21"/>
                    <a:pt x="5" y="21"/>
                  </a:cubicBezTo>
                  <a:cubicBezTo>
                    <a:pt x="5" y="21"/>
                    <a:pt x="5" y="22"/>
                    <a:pt x="5" y="22"/>
                  </a:cubicBezTo>
                  <a:cubicBezTo>
                    <a:pt x="4" y="22"/>
                    <a:pt x="4" y="22"/>
                    <a:pt x="3" y="22"/>
                  </a:cubicBezTo>
                  <a:cubicBezTo>
                    <a:pt x="3" y="22"/>
                    <a:pt x="3" y="22"/>
                    <a:pt x="2" y="22"/>
                  </a:cubicBezTo>
                  <a:cubicBezTo>
                    <a:pt x="2" y="23"/>
                    <a:pt x="1" y="23"/>
                    <a:pt x="1" y="23"/>
                  </a:cubicBezTo>
                  <a:cubicBezTo>
                    <a:pt x="1" y="23"/>
                    <a:pt x="1" y="24"/>
                    <a:pt x="0" y="24"/>
                  </a:cubicBezTo>
                  <a:cubicBezTo>
                    <a:pt x="0" y="24"/>
                    <a:pt x="0" y="24"/>
                    <a:pt x="0" y="24"/>
                  </a:cubicBezTo>
                  <a:cubicBezTo>
                    <a:pt x="11" y="24"/>
                    <a:pt x="11" y="24"/>
                    <a:pt x="11" y="24"/>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55" name="Freeform 452"/>
            <p:cNvSpPr>
              <a:spLocks/>
            </p:cNvSpPr>
            <p:nvPr/>
          </p:nvSpPr>
          <p:spPr bwMode="auto">
            <a:xfrm>
              <a:off x="10124018" y="4552513"/>
              <a:ext cx="48586" cy="177392"/>
            </a:xfrm>
            <a:custGeom>
              <a:avLst/>
              <a:gdLst>
                <a:gd name="T0" fmla="*/ 0 w 3"/>
                <a:gd name="T1" fmla="*/ 6 h 11"/>
                <a:gd name="T2" fmla="*/ 1 w 3"/>
                <a:gd name="T3" fmla="*/ 7 h 11"/>
                <a:gd name="T4" fmla="*/ 1 w 3"/>
                <a:gd name="T5" fmla="*/ 8 h 11"/>
                <a:gd name="T6" fmla="*/ 2 w 3"/>
                <a:gd name="T7" fmla="*/ 9 h 11"/>
                <a:gd name="T8" fmla="*/ 2 w 3"/>
                <a:gd name="T9" fmla="*/ 10 h 11"/>
                <a:gd name="T10" fmla="*/ 2 w 3"/>
                <a:gd name="T11" fmla="*/ 11 h 11"/>
                <a:gd name="T12" fmla="*/ 2 w 3"/>
                <a:gd name="T13" fmla="*/ 11 h 11"/>
                <a:gd name="T14" fmla="*/ 2 w 3"/>
                <a:gd name="T15" fmla="*/ 9 h 11"/>
                <a:gd name="T16" fmla="*/ 3 w 3"/>
                <a:gd name="T17" fmla="*/ 7 h 11"/>
                <a:gd name="T18" fmla="*/ 3 w 3"/>
                <a:gd name="T19" fmla="*/ 5 h 11"/>
                <a:gd name="T20" fmla="*/ 2 w 3"/>
                <a:gd name="T21" fmla="*/ 3 h 11"/>
                <a:gd name="T22" fmla="*/ 3 w 3"/>
                <a:gd name="T23" fmla="*/ 2 h 11"/>
                <a:gd name="T24" fmla="*/ 3 w 3"/>
                <a:gd name="T25" fmla="*/ 1 h 11"/>
                <a:gd name="T26" fmla="*/ 3 w 3"/>
                <a:gd name="T27" fmla="*/ 1 h 11"/>
                <a:gd name="T28" fmla="*/ 3 w 3"/>
                <a:gd name="T29" fmla="*/ 1 h 11"/>
                <a:gd name="T30" fmla="*/ 2 w 3"/>
                <a:gd name="T31" fmla="*/ 0 h 11"/>
                <a:gd name="T32" fmla="*/ 2 w 3"/>
                <a:gd name="T33" fmla="*/ 0 h 11"/>
                <a:gd name="T34" fmla="*/ 1 w 3"/>
                <a:gd name="T35" fmla="*/ 1 h 11"/>
                <a:gd name="T36" fmla="*/ 1 w 3"/>
                <a:gd name="T37" fmla="*/ 3 h 11"/>
                <a:gd name="T38" fmla="*/ 0 w 3"/>
                <a:gd name="T39" fmla="*/ 4 h 11"/>
                <a:gd name="T40" fmla="*/ 0 w 3"/>
                <a:gd name="T41" fmla="*/ 5 h 11"/>
                <a:gd name="T42" fmla="*/ 0 w 3"/>
                <a:gd name="T43" fmla="*/ 6 h 11"/>
                <a:gd name="T44" fmla="*/ 0 w 3"/>
                <a:gd name="T45" fmla="*/ 6 h 11"/>
                <a:gd name="T46" fmla="*/ 0 w 3"/>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1">
                  <a:moveTo>
                    <a:pt x="0" y="6"/>
                  </a:moveTo>
                  <a:cubicBezTo>
                    <a:pt x="1" y="7"/>
                    <a:pt x="1" y="7"/>
                    <a:pt x="1" y="7"/>
                  </a:cubicBezTo>
                  <a:cubicBezTo>
                    <a:pt x="1" y="8"/>
                    <a:pt x="1" y="8"/>
                    <a:pt x="1" y="8"/>
                  </a:cubicBezTo>
                  <a:cubicBezTo>
                    <a:pt x="1" y="9"/>
                    <a:pt x="2" y="9"/>
                    <a:pt x="2" y="9"/>
                  </a:cubicBezTo>
                  <a:cubicBezTo>
                    <a:pt x="2" y="9"/>
                    <a:pt x="2" y="10"/>
                    <a:pt x="2" y="10"/>
                  </a:cubicBezTo>
                  <a:cubicBezTo>
                    <a:pt x="2" y="10"/>
                    <a:pt x="2" y="11"/>
                    <a:pt x="2" y="11"/>
                  </a:cubicBezTo>
                  <a:cubicBezTo>
                    <a:pt x="2" y="11"/>
                    <a:pt x="2" y="11"/>
                    <a:pt x="2" y="11"/>
                  </a:cubicBezTo>
                  <a:cubicBezTo>
                    <a:pt x="2" y="10"/>
                    <a:pt x="2" y="9"/>
                    <a:pt x="2" y="9"/>
                  </a:cubicBezTo>
                  <a:cubicBezTo>
                    <a:pt x="3" y="8"/>
                    <a:pt x="3" y="8"/>
                    <a:pt x="3" y="7"/>
                  </a:cubicBezTo>
                  <a:cubicBezTo>
                    <a:pt x="3" y="6"/>
                    <a:pt x="3" y="6"/>
                    <a:pt x="3" y="5"/>
                  </a:cubicBezTo>
                  <a:cubicBezTo>
                    <a:pt x="3" y="5"/>
                    <a:pt x="2" y="4"/>
                    <a:pt x="2" y="3"/>
                  </a:cubicBezTo>
                  <a:cubicBezTo>
                    <a:pt x="2" y="3"/>
                    <a:pt x="2" y="2"/>
                    <a:pt x="3" y="2"/>
                  </a:cubicBezTo>
                  <a:cubicBezTo>
                    <a:pt x="3" y="1"/>
                    <a:pt x="3" y="1"/>
                    <a:pt x="3" y="1"/>
                  </a:cubicBezTo>
                  <a:cubicBezTo>
                    <a:pt x="3" y="1"/>
                    <a:pt x="3" y="1"/>
                    <a:pt x="3" y="1"/>
                  </a:cubicBezTo>
                  <a:cubicBezTo>
                    <a:pt x="3" y="1"/>
                    <a:pt x="3" y="1"/>
                    <a:pt x="3" y="1"/>
                  </a:cubicBezTo>
                  <a:cubicBezTo>
                    <a:pt x="3" y="0"/>
                    <a:pt x="3" y="0"/>
                    <a:pt x="2" y="0"/>
                  </a:cubicBezTo>
                  <a:cubicBezTo>
                    <a:pt x="2" y="0"/>
                    <a:pt x="2" y="0"/>
                    <a:pt x="2" y="0"/>
                  </a:cubicBezTo>
                  <a:cubicBezTo>
                    <a:pt x="2" y="0"/>
                    <a:pt x="1" y="1"/>
                    <a:pt x="1" y="1"/>
                  </a:cubicBezTo>
                  <a:cubicBezTo>
                    <a:pt x="1" y="2"/>
                    <a:pt x="1" y="2"/>
                    <a:pt x="1" y="3"/>
                  </a:cubicBezTo>
                  <a:cubicBezTo>
                    <a:pt x="1" y="3"/>
                    <a:pt x="1" y="4"/>
                    <a:pt x="0" y="4"/>
                  </a:cubicBezTo>
                  <a:cubicBezTo>
                    <a:pt x="0" y="5"/>
                    <a:pt x="0" y="5"/>
                    <a:pt x="0" y="5"/>
                  </a:cubicBezTo>
                  <a:cubicBezTo>
                    <a:pt x="0" y="6"/>
                    <a:pt x="0" y="5"/>
                    <a:pt x="0" y="6"/>
                  </a:cubicBezTo>
                  <a:cubicBezTo>
                    <a:pt x="0" y="6"/>
                    <a:pt x="0" y="6"/>
                    <a:pt x="0" y="6"/>
                  </a:cubicBezTo>
                  <a:cubicBezTo>
                    <a:pt x="0" y="6"/>
                    <a:pt x="0" y="6"/>
                    <a:pt x="0" y="6"/>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56" name="Freeform 453"/>
            <p:cNvSpPr>
              <a:spLocks/>
            </p:cNvSpPr>
            <p:nvPr/>
          </p:nvSpPr>
          <p:spPr bwMode="auto">
            <a:xfrm>
              <a:off x="10867384" y="4921486"/>
              <a:ext cx="330385" cy="404452"/>
            </a:xfrm>
            <a:custGeom>
              <a:avLst/>
              <a:gdLst>
                <a:gd name="T0" fmla="*/ 17 w 20"/>
                <a:gd name="T1" fmla="*/ 14 h 25"/>
                <a:gd name="T2" fmla="*/ 18 w 20"/>
                <a:gd name="T3" fmla="*/ 13 h 25"/>
                <a:gd name="T4" fmla="*/ 18 w 20"/>
                <a:gd name="T5" fmla="*/ 12 h 25"/>
                <a:gd name="T6" fmla="*/ 19 w 20"/>
                <a:gd name="T7" fmla="*/ 12 h 25"/>
                <a:gd name="T8" fmla="*/ 19 w 20"/>
                <a:gd name="T9" fmla="*/ 11 h 25"/>
                <a:gd name="T10" fmla="*/ 20 w 20"/>
                <a:gd name="T11" fmla="*/ 10 h 25"/>
                <a:gd name="T12" fmla="*/ 20 w 20"/>
                <a:gd name="T13" fmla="*/ 9 h 25"/>
                <a:gd name="T14" fmla="*/ 20 w 20"/>
                <a:gd name="T15" fmla="*/ 8 h 25"/>
                <a:gd name="T16" fmla="*/ 19 w 20"/>
                <a:gd name="T17" fmla="*/ 8 h 25"/>
                <a:gd name="T18" fmla="*/ 19 w 20"/>
                <a:gd name="T19" fmla="*/ 7 h 25"/>
                <a:gd name="T20" fmla="*/ 18 w 20"/>
                <a:gd name="T21" fmla="*/ 7 h 25"/>
                <a:gd name="T22" fmla="*/ 18 w 20"/>
                <a:gd name="T23" fmla="*/ 6 h 25"/>
                <a:gd name="T24" fmla="*/ 17 w 20"/>
                <a:gd name="T25" fmla="*/ 5 h 25"/>
                <a:gd name="T26" fmla="*/ 16 w 20"/>
                <a:gd name="T27" fmla="*/ 5 h 25"/>
                <a:gd name="T28" fmla="*/ 15 w 20"/>
                <a:gd name="T29" fmla="*/ 5 h 25"/>
                <a:gd name="T30" fmla="*/ 14 w 20"/>
                <a:gd name="T31" fmla="*/ 5 h 25"/>
                <a:gd name="T32" fmla="*/ 14 w 20"/>
                <a:gd name="T33" fmla="*/ 4 h 25"/>
                <a:gd name="T34" fmla="*/ 13 w 20"/>
                <a:gd name="T35" fmla="*/ 3 h 25"/>
                <a:gd name="T36" fmla="*/ 12 w 20"/>
                <a:gd name="T37" fmla="*/ 3 h 25"/>
                <a:gd name="T38" fmla="*/ 11 w 20"/>
                <a:gd name="T39" fmla="*/ 2 h 25"/>
                <a:gd name="T40" fmla="*/ 11 w 20"/>
                <a:gd name="T41" fmla="*/ 2 h 25"/>
                <a:gd name="T42" fmla="*/ 11 w 20"/>
                <a:gd name="T43" fmla="*/ 1 h 25"/>
                <a:gd name="T44" fmla="*/ 11 w 20"/>
                <a:gd name="T45" fmla="*/ 0 h 25"/>
                <a:gd name="T46" fmla="*/ 10 w 20"/>
                <a:gd name="T47" fmla="*/ 0 h 25"/>
                <a:gd name="T48" fmla="*/ 9 w 20"/>
                <a:gd name="T49" fmla="*/ 1 h 25"/>
                <a:gd name="T50" fmla="*/ 9 w 20"/>
                <a:gd name="T51" fmla="*/ 3 h 25"/>
                <a:gd name="T52" fmla="*/ 8 w 20"/>
                <a:gd name="T53" fmla="*/ 5 h 25"/>
                <a:gd name="T54" fmla="*/ 8 w 20"/>
                <a:gd name="T55" fmla="*/ 7 h 25"/>
                <a:gd name="T56" fmla="*/ 8 w 20"/>
                <a:gd name="T57" fmla="*/ 8 h 25"/>
                <a:gd name="T58" fmla="*/ 8 w 20"/>
                <a:gd name="T59" fmla="*/ 10 h 25"/>
                <a:gd name="T60" fmla="*/ 7 w 20"/>
                <a:gd name="T61" fmla="*/ 12 h 25"/>
                <a:gd name="T62" fmla="*/ 6 w 20"/>
                <a:gd name="T63" fmla="*/ 14 h 25"/>
                <a:gd name="T64" fmla="*/ 5 w 20"/>
                <a:gd name="T65" fmla="*/ 16 h 25"/>
                <a:gd name="T66" fmla="*/ 1 w 20"/>
                <a:gd name="T67" fmla="*/ 18 h 25"/>
                <a:gd name="T68" fmla="*/ 0 w 20"/>
                <a:gd name="T69" fmla="*/ 18 h 25"/>
                <a:gd name="T70" fmla="*/ 0 w 20"/>
                <a:gd name="T71" fmla="*/ 18 h 25"/>
                <a:gd name="T72" fmla="*/ 1 w 20"/>
                <a:gd name="T73" fmla="*/ 20 h 25"/>
                <a:gd name="T74" fmla="*/ 2 w 20"/>
                <a:gd name="T75" fmla="*/ 22 h 25"/>
                <a:gd name="T76" fmla="*/ 4 w 20"/>
                <a:gd name="T77" fmla="*/ 25 h 25"/>
                <a:gd name="T78" fmla="*/ 5 w 20"/>
                <a:gd name="T79" fmla="*/ 25 h 25"/>
                <a:gd name="T80" fmla="*/ 6 w 20"/>
                <a:gd name="T81" fmla="*/ 24 h 25"/>
                <a:gd name="T82" fmla="*/ 7 w 20"/>
                <a:gd name="T83" fmla="*/ 24 h 25"/>
                <a:gd name="T84" fmla="*/ 8 w 20"/>
                <a:gd name="T85" fmla="*/ 24 h 25"/>
                <a:gd name="T86" fmla="*/ 9 w 20"/>
                <a:gd name="T87" fmla="*/ 24 h 25"/>
                <a:gd name="T88" fmla="*/ 10 w 20"/>
                <a:gd name="T89" fmla="*/ 24 h 25"/>
                <a:gd name="T90" fmla="*/ 11 w 20"/>
                <a:gd name="T91" fmla="*/ 23 h 25"/>
                <a:gd name="T92" fmla="*/ 10 w 20"/>
                <a:gd name="T93" fmla="*/ 23 h 25"/>
                <a:gd name="T94" fmla="*/ 10 w 20"/>
                <a:gd name="T95" fmla="*/ 22 h 25"/>
                <a:gd name="T96" fmla="*/ 11 w 20"/>
                <a:gd name="T97" fmla="*/ 21 h 25"/>
                <a:gd name="T98" fmla="*/ 13 w 20"/>
                <a:gd name="T99" fmla="*/ 21 h 25"/>
                <a:gd name="T100" fmla="*/ 13 w 20"/>
                <a:gd name="T101" fmla="*/ 21 h 25"/>
                <a:gd name="T102" fmla="*/ 13 w 20"/>
                <a:gd name="T103" fmla="*/ 20 h 25"/>
                <a:gd name="T104" fmla="*/ 14 w 20"/>
                <a:gd name="T105" fmla="*/ 19 h 25"/>
                <a:gd name="T106" fmla="*/ 15 w 20"/>
                <a:gd name="T107" fmla="*/ 18 h 25"/>
                <a:gd name="T108" fmla="*/ 15 w 20"/>
                <a:gd name="T109" fmla="*/ 17 h 25"/>
                <a:gd name="T110" fmla="*/ 16 w 20"/>
                <a:gd name="T111" fmla="*/ 16 h 25"/>
                <a:gd name="T112" fmla="*/ 16 w 20"/>
                <a:gd name="T113" fmla="*/ 15 h 25"/>
                <a:gd name="T114" fmla="*/ 16 w 20"/>
                <a:gd name="T115" fmla="*/ 14 h 25"/>
                <a:gd name="T116" fmla="*/ 17 w 20"/>
                <a:gd name="T1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25">
                  <a:moveTo>
                    <a:pt x="17" y="14"/>
                  </a:moveTo>
                  <a:cubicBezTo>
                    <a:pt x="17" y="14"/>
                    <a:pt x="18" y="14"/>
                    <a:pt x="18" y="13"/>
                  </a:cubicBezTo>
                  <a:cubicBezTo>
                    <a:pt x="18" y="13"/>
                    <a:pt x="18" y="13"/>
                    <a:pt x="18" y="12"/>
                  </a:cubicBezTo>
                  <a:cubicBezTo>
                    <a:pt x="18" y="12"/>
                    <a:pt x="18" y="12"/>
                    <a:pt x="19" y="12"/>
                  </a:cubicBezTo>
                  <a:cubicBezTo>
                    <a:pt x="19" y="12"/>
                    <a:pt x="19" y="11"/>
                    <a:pt x="19" y="11"/>
                  </a:cubicBezTo>
                  <a:cubicBezTo>
                    <a:pt x="20" y="11"/>
                    <a:pt x="20" y="11"/>
                    <a:pt x="20" y="10"/>
                  </a:cubicBezTo>
                  <a:cubicBezTo>
                    <a:pt x="20" y="10"/>
                    <a:pt x="20" y="9"/>
                    <a:pt x="20" y="9"/>
                  </a:cubicBezTo>
                  <a:cubicBezTo>
                    <a:pt x="20" y="9"/>
                    <a:pt x="20" y="8"/>
                    <a:pt x="20" y="8"/>
                  </a:cubicBezTo>
                  <a:cubicBezTo>
                    <a:pt x="20" y="8"/>
                    <a:pt x="19" y="8"/>
                    <a:pt x="19" y="8"/>
                  </a:cubicBezTo>
                  <a:cubicBezTo>
                    <a:pt x="19" y="8"/>
                    <a:pt x="19" y="7"/>
                    <a:pt x="19" y="7"/>
                  </a:cubicBezTo>
                  <a:cubicBezTo>
                    <a:pt x="18" y="7"/>
                    <a:pt x="18" y="7"/>
                    <a:pt x="18" y="7"/>
                  </a:cubicBezTo>
                  <a:cubicBezTo>
                    <a:pt x="18" y="6"/>
                    <a:pt x="18" y="6"/>
                    <a:pt x="18" y="6"/>
                  </a:cubicBezTo>
                  <a:cubicBezTo>
                    <a:pt x="18" y="5"/>
                    <a:pt x="17" y="5"/>
                    <a:pt x="17" y="5"/>
                  </a:cubicBezTo>
                  <a:cubicBezTo>
                    <a:pt x="17" y="5"/>
                    <a:pt x="17" y="5"/>
                    <a:pt x="16" y="5"/>
                  </a:cubicBezTo>
                  <a:cubicBezTo>
                    <a:pt x="16" y="5"/>
                    <a:pt x="16" y="5"/>
                    <a:pt x="15" y="5"/>
                  </a:cubicBezTo>
                  <a:cubicBezTo>
                    <a:pt x="15" y="5"/>
                    <a:pt x="15" y="5"/>
                    <a:pt x="14" y="5"/>
                  </a:cubicBezTo>
                  <a:cubicBezTo>
                    <a:pt x="14" y="5"/>
                    <a:pt x="14" y="5"/>
                    <a:pt x="14" y="4"/>
                  </a:cubicBezTo>
                  <a:cubicBezTo>
                    <a:pt x="13" y="4"/>
                    <a:pt x="13" y="4"/>
                    <a:pt x="13" y="3"/>
                  </a:cubicBezTo>
                  <a:cubicBezTo>
                    <a:pt x="12" y="3"/>
                    <a:pt x="12" y="3"/>
                    <a:pt x="12" y="3"/>
                  </a:cubicBezTo>
                  <a:cubicBezTo>
                    <a:pt x="12" y="3"/>
                    <a:pt x="12" y="3"/>
                    <a:pt x="11" y="2"/>
                  </a:cubicBezTo>
                  <a:cubicBezTo>
                    <a:pt x="11" y="2"/>
                    <a:pt x="11" y="2"/>
                    <a:pt x="11" y="2"/>
                  </a:cubicBezTo>
                  <a:cubicBezTo>
                    <a:pt x="11" y="1"/>
                    <a:pt x="11" y="1"/>
                    <a:pt x="11" y="1"/>
                  </a:cubicBezTo>
                  <a:cubicBezTo>
                    <a:pt x="11" y="0"/>
                    <a:pt x="11" y="0"/>
                    <a:pt x="11" y="0"/>
                  </a:cubicBezTo>
                  <a:cubicBezTo>
                    <a:pt x="10" y="0"/>
                    <a:pt x="10" y="0"/>
                    <a:pt x="10" y="0"/>
                  </a:cubicBezTo>
                  <a:cubicBezTo>
                    <a:pt x="10" y="1"/>
                    <a:pt x="10" y="1"/>
                    <a:pt x="9" y="1"/>
                  </a:cubicBezTo>
                  <a:cubicBezTo>
                    <a:pt x="9" y="2"/>
                    <a:pt x="9" y="3"/>
                    <a:pt x="9" y="3"/>
                  </a:cubicBezTo>
                  <a:cubicBezTo>
                    <a:pt x="9" y="4"/>
                    <a:pt x="9" y="5"/>
                    <a:pt x="8" y="5"/>
                  </a:cubicBezTo>
                  <a:cubicBezTo>
                    <a:pt x="8" y="6"/>
                    <a:pt x="8" y="7"/>
                    <a:pt x="8" y="7"/>
                  </a:cubicBezTo>
                  <a:cubicBezTo>
                    <a:pt x="8" y="8"/>
                    <a:pt x="8" y="8"/>
                    <a:pt x="8" y="8"/>
                  </a:cubicBezTo>
                  <a:cubicBezTo>
                    <a:pt x="8" y="9"/>
                    <a:pt x="8" y="9"/>
                    <a:pt x="8" y="10"/>
                  </a:cubicBezTo>
                  <a:cubicBezTo>
                    <a:pt x="8" y="11"/>
                    <a:pt x="8" y="11"/>
                    <a:pt x="7" y="12"/>
                  </a:cubicBezTo>
                  <a:cubicBezTo>
                    <a:pt x="7" y="13"/>
                    <a:pt x="7" y="13"/>
                    <a:pt x="6" y="14"/>
                  </a:cubicBezTo>
                  <a:cubicBezTo>
                    <a:pt x="6" y="15"/>
                    <a:pt x="6" y="16"/>
                    <a:pt x="5" y="16"/>
                  </a:cubicBezTo>
                  <a:cubicBezTo>
                    <a:pt x="3" y="17"/>
                    <a:pt x="3" y="17"/>
                    <a:pt x="1" y="18"/>
                  </a:cubicBezTo>
                  <a:cubicBezTo>
                    <a:pt x="1" y="18"/>
                    <a:pt x="1" y="18"/>
                    <a:pt x="0" y="18"/>
                  </a:cubicBezTo>
                  <a:cubicBezTo>
                    <a:pt x="0" y="18"/>
                    <a:pt x="0" y="18"/>
                    <a:pt x="0" y="18"/>
                  </a:cubicBezTo>
                  <a:cubicBezTo>
                    <a:pt x="0" y="19"/>
                    <a:pt x="1" y="19"/>
                    <a:pt x="1" y="20"/>
                  </a:cubicBezTo>
                  <a:cubicBezTo>
                    <a:pt x="2" y="21"/>
                    <a:pt x="2" y="21"/>
                    <a:pt x="2" y="22"/>
                  </a:cubicBezTo>
                  <a:cubicBezTo>
                    <a:pt x="3" y="23"/>
                    <a:pt x="4" y="24"/>
                    <a:pt x="4" y="25"/>
                  </a:cubicBezTo>
                  <a:cubicBezTo>
                    <a:pt x="5" y="25"/>
                    <a:pt x="5" y="25"/>
                    <a:pt x="5" y="25"/>
                  </a:cubicBezTo>
                  <a:cubicBezTo>
                    <a:pt x="6" y="25"/>
                    <a:pt x="6" y="25"/>
                    <a:pt x="6" y="24"/>
                  </a:cubicBezTo>
                  <a:cubicBezTo>
                    <a:pt x="7" y="24"/>
                    <a:pt x="7" y="24"/>
                    <a:pt x="7" y="24"/>
                  </a:cubicBezTo>
                  <a:cubicBezTo>
                    <a:pt x="8" y="24"/>
                    <a:pt x="8" y="24"/>
                    <a:pt x="8" y="24"/>
                  </a:cubicBezTo>
                  <a:cubicBezTo>
                    <a:pt x="9" y="24"/>
                    <a:pt x="9" y="24"/>
                    <a:pt x="9" y="24"/>
                  </a:cubicBezTo>
                  <a:cubicBezTo>
                    <a:pt x="10" y="24"/>
                    <a:pt x="10" y="24"/>
                    <a:pt x="10" y="24"/>
                  </a:cubicBezTo>
                  <a:cubicBezTo>
                    <a:pt x="11" y="24"/>
                    <a:pt x="11" y="24"/>
                    <a:pt x="11" y="23"/>
                  </a:cubicBezTo>
                  <a:cubicBezTo>
                    <a:pt x="11" y="23"/>
                    <a:pt x="10" y="23"/>
                    <a:pt x="10" y="23"/>
                  </a:cubicBezTo>
                  <a:cubicBezTo>
                    <a:pt x="10" y="23"/>
                    <a:pt x="10" y="22"/>
                    <a:pt x="10" y="22"/>
                  </a:cubicBezTo>
                  <a:cubicBezTo>
                    <a:pt x="10" y="21"/>
                    <a:pt x="11" y="22"/>
                    <a:pt x="11" y="21"/>
                  </a:cubicBezTo>
                  <a:cubicBezTo>
                    <a:pt x="12" y="21"/>
                    <a:pt x="12" y="21"/>
                    <a:pt x="13" y="21"/>
                  </a:cubicBezTo>
                  <a:cubicBezTo>
                    <a:pt x="13" y="21"/>
                    <a:pt x="13" y="21"/>
                    <a:pt x="13" y="21"/>
                  </a:cubicBezTo>
                  <a:cubicBezTo>
                    <a:pt x="13" y="20"/>
                    <a:pt x="13" y="20"/>
                    <a:pt x="13" y="20"/>
                  </a:cubicBezTo>
                  <a:cubicBezTo>
                    <a:pt x="13" y="19"/>
                    <a:pt x="13" y="19"/>
                    <a:pt x="14" y="19"/>
                  </a:cubicBezTo>
                  <a:cubicBezTo>
                    <a:pt x="14" y="18"/>
                    <a:pt x="14" y="18"/>
                    <a:pt x="15" y="18"/>
                  </a:cubicBezTo>
                  <a:cubicBezTo>
                    <a:pt x="15" y="18"/>
                    <a:pt x="15" y="17"/>
                    <a:pt x="15" y="17"/>
                  </a:cubicBezTo>
                  <a:cubicBezTo>
                    <a:pt x="16" y="17"/>
                    <a:pt x="16" y="16"/>
                    <a:pt x="16" y="16"/>
                  </a:cubicBezTo>
                  <a:cubicBezTo>
                    <a:pt x="16" y="16"/>
                    <a:pt x="16" y="15"/>
                    <a:pt x="16" y="15"/>
                  </a:cubicBezTo>
                  <a:cubicBezTo>
                    <a:pt x="16" y="15"/>
                    <a:pt x="16" y="14"/>
                    <a:pt x="16" y="14"/>
                  </a:cubicBezTo>
                  <a:cubicBezTo>
                    <a:pt x="16" y="14"/>
                    <a:pt x="17" y="14"/>
                    <a:pt x="17" y="14"/>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57" name="Freeform 454"/>
            <p:cNvSpPr>
              <a:spLocks/>
            </p:cNvSpPr>
            <p:nvPr/>
          </p:nvSpPr>
          <p:spPr bwMode="auto">
            <a:xfrm>
              <a:off x="10932975" y="5325937"/>
              <a:ext cx="17006"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58" name="Freeform 455"/>
            <p:cNvSpPr>
              <a:spLocks/>
            </p:cNvSpPr>
            <p:nvPr/>
          </p:nvSpPr>
          <p:spPr bwMode="auto">
            <a:xfrm>
              <a:off x="11809953" y="4455539"/>
              <a:ext cx="17006"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59" name="Freeform 456"/>
            <p:cNvSpPr>
              <a:spLocks/>
            </p:cNvSpPr>
            <p:nvPr/>
          </p:nvSpPr>
          <p:spPr bwMode="auto">
            <a:xfrm>
              <a:off x="11528154" y="4455539"/>
              <a:ext cx="1173353" cy="1272484"/>
            </a:xfrm>
            <a:custGeom>
              <a:avLst/>
              <a:gdLst>
                <a:gd name="T0" fmla="*/ 11 w 71"/>
                <a:gd name="T1" fmla="*/ 2 h 79"/>
                <a:gd name="T2" fmla="*/ 13 w 71"/>
                <a:gd name="T3" fmla="*/ 8 h 79"/>
                <a:gd name="T4" fmla="*/ 13 w 71"/>
                <a:gd name="T5" fmla="*/ 11 h 79"/>
                <a:gd name="T6" fmla="*/ 12 w 71"/>
                <a:gd name="T7" fmla="*/ 15 h 79"/>
                <a:gd name="T8" fmla="*/ 9 w 71"/>
                <a:gd name="T9" fmla="*/ 19 h 79"/>
                <a:gd name="T10" fmla="*/ 7 w 71"/>
                <a:gd name="T11" fmla="*/ 21 h 79"/>
                <a:gd name="T12" fmla="*/ 4 w 71"/>
                <a:gd name="T13" fmla="*/ 22 h 79"/>
                <a:gd name="T14" fmla="*/ 4 w 71"/>
                <a:gd name="T15" fmla="*/ 25 h 79"/>
                <a:gd name="T16" fmla="*/ 7 w 71"/>
                <a:gd name="T17" fmla="*/ 29 h 79"/>
                <a:gd name="T18" fmla="*/ 6 w 71"/>
                <a:gd name="T19" fmla="*/ 31 h 79"/>
                <a:gd name="T20" fmla="*/ 2 w 71"/>
                <a:gd name="T21" fmla="*/ 33 h 79"/>
                <a:gd name="T22" fmla="*/ 3 w 71"/>
                <a:gd name="T23" fmla="*/ 36 h 79"/>
                <a:gd name="T24" fmla="*/ 6 w 71"/>
                <a:gd name="T25" fmla="*/ 37 h 79"/>
                <a:gd name="T26" fmla="*/ 4 w 71"/>
                <a:gd name="T27" fmla="*/ 39 h 79"/>
                <a:gd name="T28" fmla="*/ 8 w 71"/>
                <a:gd name="T29" fmla="*/ 42 h 79"/>
                <a:gd name="T30" fmla="*/ 11 w 71"/>
                <a:gd name="T31" fmla="*/ 40 h 79"/>
                <a:gd name="T32" fmla="*/ 12 w 71"/>
                <a:gd name="T33" fmla="*/ 39 h 79"/>
                <a:gd name="T34" fmla="*/ 13 w 71"/>
                <a:gd name="T35" fmla="*/ 44 h 79"/>
                <a:gd name="T36" fmla="*/ 15 w 71"/>
                <a:gd name="T37" fmla="*/ 51 h 79"/>
                <a:gd name="T38" fmla="*/ 17 w 71"/>
                <a:gd name="T39" fmla="*/ 57 h 79"/>
                <a:gd name="T40" fmla="*/ 20 w 71"/>
                <a:gd name="T41" fmla="*/ 63 h 79"/>
                <a:gd name="T42" fmla="*/ 23 w 71"/>
                <a:gd name="T43" fmla="*/ 69 h 79"/>
                <a:gd name="T44" fmla="*/ 26 w 71"/>
                <a:gd name="T45" fmla="*/ 77 h 79"/>
                <a:gd name="T46" fmla="*/ 30 w 71"/>
                <a:gd name="T47" fmla="*/ 76 h 79"/>
                <a:gd name="T48" fmla="*/ 31 w 71"/>
                <a:gd name="T49" fmla="*/ 73 h 79"/>
                <a:gd name="T50" fmla="*/ 33 w 71"/>
                <a:gd name="T51" fmla="*/ 68 h 79"/>
                <a:gd name="T52" fmla="*/ 33 w 71"/>
                <a:gd name="T53" fmla="*/ 63 h 79"/>
                <a:gd name="T54" fmla="*/ 34 w 71"/>
                <a:gd name="T55" fmla="*/ 57 h 79"/>
                <a:gd name="T56" fmla="*/ 37 w 71"/>
                <a:gd name="T57" fmla="*/ 55 h 79"/>
                <a:gd name="T58" fmla="*/ 40 w 71"/>
                <a:gd name="T59" fmla="*/ 52 h 79"/>
                <a:gd name="T60" fmla="*/ 42 w 71"/>
                <a:gd name="T61" fmla="*/ 49 h 79"/>
                <a:gd name="T62" fmla="*/ 45 w 71"/>
                <a:gd name="T63" fmla="*/ 46 h 79"/>
                <a:gd name="T64" fmla="*/ 48 w 71"/>
                <a:gd name="T65" fmla="*/ 41 h 79"/>
                <a:gd name="T66" fmla="*/ 51 w 71"/>
                <a:gd name="T67" fmla="*/ 39 h 79"/>
                <a:gd name="T68" fmla="*/ 53 w 71"/>
                <a:gd name="T69" fmla="*/ 39 h 79"/>
                <a:gd name="T70" fmla="*/ 51 w 71"/>
                <a:gd name="T71" fmla="*/ 34 h 79"/>
                <a:gd name="T72" fmla="*/ 50 w 71"/>
                <a:gd name="T73" fmla="*/ 30 h 79"/>
                <a:gd name="T74" fmla="*/ 50 w 71"/>
                <a:gd name="T75" fmla="*/ 28 h 79"/>
                <a:gd name="T76" fmla="*/ 52 w 71"/>
                <a:gd name="T77" fmla="*/ 27 h 79"/>
                <a:gd name="T78" fmla="*/ 53 w 71"/>
                <a:gd name="T79" fmla="*/ 29 h 79"/>
                <a:gd name="T80" fmla="*/ 60 w 71"/>
                <a:gd name="T81" fmla="*/ 30 h 79"/>
                <a:gd name="T82" fmla="*/ 58 w 71"/>
                <a:gd name="T83" fmla="*/ 33 h 79"/>
                <a:gd name="T84" fmla="*/ 60 w 71"/>
                <a:gd name="T85" fmla="*/ 34 h 79"/>
                <a:gd name="T86" fmla="*/ 62 w 71"/>
                <a:gd name="T87" fmla="*/ 38 h 79"/>
                <a:gd name="T88" fmla="*/ 63 w 71"/>
                <a:gd name="T89" fmla="*/ 37 h 79"/>
                <a:gd name="T90" fmla="*/ 64 w 71"/>
                <a:gd name="T91" fmla="*/ 33 h 79"/>
                <a:gd name="T92" fmla="*/ 66 w 71"/>
                <a:gd name="T93" fmla="*/ 29 h 79"/>
                <a:gd name="T94" fmla="*/ 67 w 71"/>
                <a:gd name="T95" fmla="*/ 25 h 79"/>
                <a:gd name="T96" fmla="*/ 70 w 71"/>
                <a:gd name="T97" fmla="*/ 20 h 79"/>
                <a:gd name="T98" fmla="*/ 64 w 71"/>
                <a:gd name="T99" fmla="*/ 18 h 79"/>
                <a:gd name="T100" fmla="*/ 58 w 71"/>
                <a:gd name="T101" fmla="*/ 19 h 79"/>
                <a:gd name="T102" fmla="*/ 53 w 71"/>
                <a:gd name="T103" fmla="*/ 20 h 79"/>
                <a:gd name="T104" fmla="*/ 48 w 71"/>
                <a:gd name="T105" fmla="*/ 20 h 79"/>
                <a:gd name="T106" fmla="*/ 48 w 71"/>
                <a:gd name="T107" fmla="*/ 24 h 79"/>
                <a:gd name="T108" fmla="*/ 44 w 71"/>
                <a:gd name="T109" fmla="*/ 25 h 79"/>
                <a:gd name="T110" fmla="*/ 39 w 71"/>
                <a:gd name="T111" fmla="*/ 23 h 79"/>
                <a:gd name="T112" fmla="*/ 34 w 71"/>
                <a:gd name="T113" fmla="*/ 22 h 79"/>
                <a:gd name="T114" fmla="*/ 30 w 71"/>
                <a:gd name="T115" fmla="*/ 20 h 79"/>
                <a:gd name="T116" fmla="*/ 26 w 71"/>
                <a:gd name="T117" fmla="*/ 17 h 79"/>
                <a:gd name="T118" fmla="*/ 21 w 71"/>
                <a:gd name="T119" fmla="*/ 15 h 79"/>
                <a:gd name="T120" fmla="*/ 23 w 71"/>
                <a:gd name="T121" fmla="*/ 11 h 79"/>
                <a:gd name="T122" fmla="*/ 22 w 71"/>
                <a:gd name="T123" fmla="*/ 4 h 79"/>
                <a:gd name="T124" fmla="*/ 17 w 71"/>
                <a:gd name="T12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79">
                  <a:moveTo>
                    <a:pt x="16" y="1"/>
                  </a:moveTo>
                  <a:cubicBezTo>
                    <a:pt x="16" y="2"/>
                    <a:pt x="16" y="2"/>
                    <a:pt x="15" y="2"/>
                  </a:cubicBezTo>
                  <a:cubicBezTo>
                    <a:pt x="15" y="2"/>
                    <a:pt x="15" y="2"/>
                    <a:pt x="15" y="3"/>
                  </a:cubicBezTo>
                  <a:cubicBezTo>
                    <a:pt x="14" y="3"/>
                    <a:pt x="14" y="3"/>
                    <a:pt x="13" y="2"/>
                  </a:cubicBezTo>
                  <a:cubicBezTo>
                    <a:pt x="12" y="2"/>
                    <a:pt x="12" y="2"/>
                    <a:pt x="11" y="2"/>
                  </a:cubicBezTo>
                  <a:cubicBezTo>
                    <a:pt x="11" y="2"/>
                    <a:pt x="11" y="3"/>
                    <a:pt x="11" y="3"/>
                  </a:cubicBezTo>
                  <a:cubicBezTo>
                    <a:pt x="11" y="4"/>
                    <a:pt x="11" y="4"/>
                    <a:pt x="11" y="5"/>
                  </a:cubicBezTo>
                  <a:cubicBezTo>
                    <a:pt x="11" y="5"/>
                    <a:pt x="11" y="6"/>
                    <a:pt x="11" y="6"/>
                  </a:cubicBezTo>
                  <a:cubicBezTo>
                    <a:pt x="11" y="7"/>
                    <a:pt x="11" y="7"/>
                    <a:pt x="12" y="7"/>
                  </a:cubicBezTo>
                  <a:cubicBezTo>
                    <a:pt x="12" y="8"/>
                    <a:pt x="12" y="8"/>
                    <a:pt x="13" y="8"/>
                  </a:cubicBezTo>
                  <a:cubicBezTo>
                    <a:pt x="13" y="8"/>
                    <a:pt x="13" y="8"/>
                    <a:pt x="14" y="8"/>
                  </a:cubicBezTo>
                  <a:cubicBezTo>
                    <a:pt x="14" y="9"/>
                    <a:pt x="14" y="8"/>
                    <a:pt x="14" y="9"/>
                  </a:cubicBezTo>
                  <a:cubicBezTo>
                    <a:pt x="15" y="9"/>
                    <a:pt x="14" y="10"/>
                    <a:pt x="14" y="10"/>
                  </a:cubicBezTo>
                  <a:cubicBezTo>
                    <a:pt x="13" y="10"/>
                    <a:pt x="13" y="10"/>
                    <a:pt x="13" y="10"/>
                  </a:cubicBezTo>
                  <a:cubicBezTo>
                    <a:pt x="13" y="10"/>
                    <a:pt x="13" y="11"/>
                    <a:pt x="13" y="11"/>
                  </a:cubicBezTo>
                  <a:cubicBezTo>
                    <a:pt x="13" y="11"/>
                    <a:pt x="13" y="12"/>
                    <a:pt x="13" y="12"/>
                  </a:cubicBezTo>
                  <a:cubicBezTo>
                    <a:pt x="13" y="12"/>
                    <a:pt x="14" y="12"/>
                    <a:pt x="13" y="13"/>
                  </a:cubicBezTo>
                  <a:cubicBezTo>
                    <a:pt x="13" y="13"/>
                    <a:pt x="13" y="13"/>
                    <a:pt x="13" y="13"/>
                  </a:cubicBezTo>
                  <a:cubicBezTo>
                    <a:pt x="13" y="14"/>
                    <a:pt x="13" y="14"/>
                    <a:pt x="12" y="14"/>
                  </a:cubicBezTo>
                  <a:cubicBezTo>
                    <a:pt x="12" y="14"/>
                    <a:pt x="13" y="15"/>
                    <a:pt x="12" y="15"/>
                  </a:cubicBezTo>
                  <a:cubicBezTo>
                    <a:pt x="12" y="15"/>
                    <a:pt x="12" y="15"/>
                    <a:pt x="12" y="15"/>
                  </a:cubicBezTo>
                  <a:cubicBezTo>
                    <a:pt x="11" y="15"/>
                    <a:pt x="11" y="16"/>
                    <a:pt x="11" y="16"/>
                  </a:cubicBezTo>
                  <a:cubicBezTo>
                    <a:pt x="11" y="17"/>
                    <a:pt x="11" y="17"/>
                    <a:pt x="11" y="17"/>
                  </a:cubicBezTo>
                  <a:cubicBezTo>
                    <a:pt x="11" y="18"/>
                    <a:pt x="11" y="18"/>
                    <a:pt x="10" y="18"/>
                  </a:cubicBezTo>
                  <a:cubicBezTo>
                    <a:pt x="10" y="18"/>
                    <a:pt x="10" y="18"/>
                    <a:pt x="9" y="19"/>
                  </a:cubicBezTo>
                  <a:cubicBezTo>
                    <a:pt x="9" y="19"/>
                    <a:pt x="9" y="19"/>
                    <a:pt x="9" y="20"/>
                  </a:cubicBezTo>
                  <a:cubicBezTo>
                    <a:pt x="9" y="20"/>
                    <a:pt x="9" y="20"/>
                    <a:pt x="9" y="20"/>
                  </a:cubicBezTo>
                  <a:cubicBezTo>
                    <a:pt x="9" y="20"/>
                    <a:pt x="9" y="21"/>
                    <a:pt x="8" y="21"/>
                  </a:cubicBezTo>
                  <a:cubicBezTo>
                    <a:pt x="8" y="21"/>
                    <a:pt x="8" y="21"/>
                    <a:pt x="8" y="21"/>
                  </a:cubicBezTo>
                  <a:cubicBezTo>
                    <a:pt x="7" y="21"/>
                    <a:pt x="7" y="21"/>
                    <a:pt x="7" y="21"/>
                  </a:cubicBezTo>
                  <a:cubicBezTo>
                    <a:pt x="6" y="22"/>
                    <a:pt x="6" y="22"/>
                    <a:pt x="6" y="22"/>
                  </a:cubicBezTo>
                  <a:cubicBezTo>
                    <a:pt x="6" y="22"/>
                    <a:pt x="5" y="22"/>
                    <a:pt x="5" y="22"/>
                  </a:cubicBezTo>
                  <a:cubicBezTo>
                    <a:pt x="5" y="22"/>
                    <a:pt x="5" y="21"/>
                    <a:pt x="5" y="21"/>
                  </a:cubicBezTo>
                  <a:cubicBezTo>
                    <a:pt x="5" y="21"/>
                    <a:pt x="5" y="21"/>
                    <a:pt x="5" y="21"/>
                  </a:cubicBezTo>
                  <a:cubicBezTo>
                    <a:pt x="4" y="21"/>
                    <a:pt x="4" y="21"/>
                    <a:pt x="4" y="22"/>
                  </a:cubicBezTo>
                  <a:cubicBezTo>
                    <a:pt x="4" y="22"/>
                    <a:pt x="5" y="22"/>
                    <a:pt x="4" y="23"/>
                  </a:cubicBezTo>
                  <a:cubicBezTo>
                    <a:pt x="4" y="23"/>
                    <a:pt x="4" y="23"/>
                    <a:pt x="3" y="23"/>
                  </a:cubicBezTo>
                  <a:cubicBezTo>
                    <a:pt x="3" y="23"/>
                    <a:pt x="3" y="24"/>
                    <a:pt x="3" y="24"/>
                  </a:cubicBezTo>
                  <a:cubicBezTo>
                    <a:pt x="3" y="25"/>
                    <a:pt x="3" y="25"/>
                    <a:pt x="3" y="26"/>
                  </a:cubicBezTo>
                  <a:cubicBezTo>
                    <a:pt x="4" y="26"/>
                    <a:pt x="4" y="25"/>
                    <a:pt x="4" y="25"/>
                  </a:cubicBezTo>
                  <a:cubicBezTo>
                    <a:pt x="5" y="25"/>
                    <a:pt x="5" y="25"/>
                    <a:pt x="5" y="26"/>
                  </a:cubicBezTo>
                  <a:cubicBezTo>
                    <a:pt x="5" y="26"/>
                    <a:pt x="5" y="26"/>
                    <a:pt x="5" y="27"/>
                  </a:cubicBezTo>
                  <a:cubicBezTo>
                    <a:pt x="5" y="27"/>
                    <a:pt x="5" y="27"/>
                    <a:pt x="5" y="27"/>
                  </a:cubicBezTo>
                  <a:cubicBezTo>
                    <a:pt x="6" y="28"/>
                    <a:pt x="6" y="28"/>
                    <a:pt x="6" y="28"/>
                  </a:cubicBezTo>
                  <a:cubicBezTo>
                    <a:pt x="7" y="28"/>
                    <a:pt x="7" y="29"/>
                    <a:pt x="7" y="29"/>
                  </a:cubicBezTo>
                  <a:cubicBezTo>
                    <a:pt x="7" y="29"/>
                    <a:pt x="7" y="29"/>
                    <a:pt x="7" y="29"/>
                  </a:cubicBezTo>
                  <a:cubicBezTo>
                    <a:pt x="7" y="30"/>
                    <a:pt x="7" y="30"/>
                    <a:pt x="7" y="30"/>
                  </a:cubicBezTo>
                  <a:cubicBezTo>
                    <a:pt x="8" y="31"/>
                    <a:pt x="8" y="31"/>
                    <a:pt x="8" y="31"/>
                  </a:cubicBezTo>
                  <a:cubicBezTo>
                    <a:pt x="8" y="32"/>
                    <a:pt x="7" y="32"/>
                    <a:pt x="7" y="32"/>
                  </a:cubicBezTo>
                  <a:cubicBezTo>
                    <a:pt x="7" y="32"/>
                    <a:pt x="7" y="31"/>
                    <a:pt x="6" y="31"/>
                  </a:cubicBezTo>
                  <a:cubicBezTo>
                    <a:pt x="6" y="31"/>
                    <a:pt x="6" y="32"/>
                    <a:pt x="5" y="32"/>
                  </a:cubicBezTo>
                  <a:cubicBezTo>
                    <a:pt x="5" y="32"/>
                    <a:pt x="5" y="32"/>
                    <a:pt x="4" y="32"/>
                  </a:cubicBezTo>
                  <a:cubicBezTo>
                    <a:pt x="4" y="32"/>
                    <a:pt x="4" y="32"/>
                    <a:pt x="3" y="32"/>
                  </a:cubicBezTo>
                  <a:cubicBezTo>
                    <a:pt x="3" y="32"/>
                    <a:pt x="3" y="32"/>
                    <a:pt x="3" y="32"/>
                  </a:cubicBezTo>
                  <a:cubicBezTo>
                    <a:pt x="2" y="32"/>
                    <a:pt x="2" y="32"/>
                    <a:pt x="2" y="33"/>
                  </a:cubicBezTo>
                  <a:cubicBezTo>
                    <a:pt x="2" y="33"/>
                    <a:pt x="1" y="33"/>
                    <a:pt x="1" y="34"/>
                  </a:cubicBezTo>
                  <a:cubicBezTo>
                    <a:pt x="0" y="34"/>
                    <a:pt x="0" y="34"/>
                    <a:pt x="0" y="34"/>
                  </a:cubicBezTo>
                  <a:cubicBezTo>
                    <a:pt x="1" y="34"/>
                    <a:pt x="1" y="34"/>
                    <a:pt x="1" y="34"/>
                  </a:cubicBezTo>
                  <a:cubicBezTo>
                    <a:pt x="2" y="35"/>
                    <a:pt x="2" y="35"/>
                    <a:pt x="2" y="35"/>
                  </a:cubicBezTo>
                  <a:cubicBezTo>
                    <a:pt x="2" y="35"/>
                    <a:pt x="2" y="36"/>
                    <a:pt x="3" y="36"/>
                  </a:cubicBezTo>
                  <a:cubicBezTo>
                    <a:pt x="3" y="36"/>
                    <a:pt x="3" y="36"/>
                    <a:pt x="3" y="36"/>
                  </a:cubicBezTo>
                  <a:cubicBezTo>
                    <a:pt x="3" y="36"/>
                    <a:pt x="4" y="36"/>
                    <a:pt x="4" y="36"/>
                  </a:cubicBezTo>
                  <a:cubicBezTo>
                    <a:pt x="4" y="36"/>
                    <a:pt x="5" y="36"/>
                    <a:pt x="5" y="36"/>
                  </a:cubicBezTo>
                  <a:cubicBezTo>
                    <a:pt x="6" y="36"/>
                    <a:pt x="6" y="36"/>
                    <a:pt x="6" y="36"/>
                  </a:cubicBezTo>
                  <a:cubicBezTo>
                    <a:pt x="6" y="37"/>
                    <a:pt x="6" y="37"/>
                    <a:pt x="6" y="37"/>
                  </a:cubicBezTo>
                  <a:cubicBezTo>
                    <a:pt x="6" y="37"/>
                    <a:pt x="5" y="37"/>
                    <a:pt x="5" y="37"/>
                  </a:cubicBezTo>
                  <a:cubicBezTo>
                    <a:pt x="4" y="37"/>
                    <a:pt x="4" y="37"/>
                    <a:pt x="4" y="37"/>
                  </a:cubicBezTo>
                  <a:cubicBezTo>
                    <a:pt x="3" y="37"/>
                    <a:pt x="3" y="37"/>
                    <a:pt x="3" y="38"/>
                  </a:cubicBezTo>
                  <a:cubicBezTo>
                    <a:pt x="3" y="38"/>
                    <a:pt x="3" y="38"/>
                    <a:pt x="4" y="38"/>
                  </a:cubicBezTo>
                  <a:cubicBezTo>
                    <a:pt x="4" y="39"/>
                    <a:pt x="4" y="39"/>
                    <a:pt x="4" y="39"/>
                  </a:cubicBezTo>
                  <a:cubicBezTo>
                    <a:pt x="4" y="39"/>
                    <a:pt x="4" y="39"/>
                    <a:pt x="4" y="39"/>
                  </a:cubicBezTo>
                  <a:cubicBezTo>
                    <a:pt x="4" y="39"/>
                    <a:pt x="5" y="40"/>
                    <a:pt x="5" y="40"/>
                  </a:cubicBezTo>
                  <a:cubicBezTo>
                    <a:pt x="5" y="40"/>
                    <a:pt x="5" y="40"/>
                    <a:pt x="6" y="41"/>
                  </a:cubicBezTo>
                  <a:cubicBezTo>
                    <a:pt x="6" y="41"/>
                    <a:pt x="7" y="41"/>
                    <a:pt x="7" y="42"/>
                  </a:cubicBezTo>
                  <a:cubicBezTo>
                    <a:pt x="7" y="42"/>
                    <a:pt x="7" y="42"/>
                    <a:pt x="8" y="42"/>
                  </a:cubicBezTo>
                  <a:cubicBezTo>
                    <a:pt x="8" y="43"/>
                    <a:pt x="8" y="42"/>
                    <a:pt x="9" y="42"/>
                  </a:cubicBezTo>
                  <a:cubicBezTo>
                    <a:pt x="9" y="42"/>
                    <a:pt x="9" y="42"/>
                    <a:pt x="10" y="42"/>
                  </a:cubicBezTo>
                  <a:cubicBezTo>
                    <a:pt x="10" y="42"/>
                    <a:pt x="11" y="42"/>
                    <a:pt x="11" y="41"/>
                  </a:cubicBezTo>
                  <a:cubicBezTo>
                    <a:pt x="11" y="41"/>
                    <a:pt x="11" y="41"/>
                    <a:pt x="11" y="41"/>
                  </a:cubicBezTo>
                  <a:cubicBezTo>
                    <a:pt x="11" y="40"/>
                    <a:pt x="11" y="40"/>
                    <a:pt x="11" y="40"/>
                  </a:cubicBezTo>
                  <a:cubicBezTo>
                    <a:pt x="11" y="40"/>
                    <a:pt x="11" y="40"/>
                    <a:pt x="11" y="39"/>
                  </a:cubicBezTo>
                  <a:cubicBezTo>
                    <a:pt x="11" y="39"/>
                    <a:pt x="11" y="38"/>
                    <a:pt x="11" y="38"/>
                  </a:cubicBezTo>
                  <a:cubicBezTo>
                    <a:pt x="11" y="38"/>
                    <a:pt x="11" y="38"/>
                    <a:pt x="12" y="38"/>
                  </a:cubicBezTo>
                  <a:cubicBezTo>
                    <a:pt x="12" y="38"/>
                    <a:pt x="12" y="38"/>
                    <a:pt x="12" y="39"/>
                  </a:cubicBezTo>
                  <a:cubicBezTo>
                    <a:pt x="12" y="39"/>
                    <a:pt x="12" y="39"/>
                    <a:pt x="12" y="39"/>
                  </a:cubicBezTo>
                  <a:cubicBezTo>
                    <a:pt x="12" y="39"/>
                    <a:pt x="12" y="39"/>
                    <a:pt x="12" y="39"/>
                  </a:cubicBezTo>
                  <a:cubicBezTo>
                    <a:pt x="13" y="40"/>
                    <a:pt x="12" y="40"/>
                    <a:pt x="12" y="41"/>
                  </a:cubicBezTo>
                  <a:cubicBezTo>
                    <a:pt x="13" y="41"/>
                    <a:pt x="13" y="41"/>
                    <a:pt x="13" y="42"/>
                  </a:cubicBezTo>
                  <a:cubicBezTo>
                    <a:pt x="13" y="42"/>
                    <a:pt x="14" y="43"/>
                    <a:pt x="13" y="43"/>
                  </a:cubicBezTo>
                  <a:cubicBezTo>
                    <a:pt x="13" y="44"/>
                    <a:pt x="13" y="44"/>
                    <a:pt x="13" y="44"/>
                  </a:cubicBezTo>
                  <a:cubicBezTo>
                    <a:pt x="13" y="44"/>
                    <a:pt x="13" y="45"/>
                    <a:pt x="13" y="45"/>
                  </a:cubicBezTo>
                  <a:cubicBezTo>
                    <a:pt x="13" y="46"/>
                    <a:pt x="13" y="46"/>
                    <a:pt x="13" y="47"/>
                  </a:cubicBezTo>
                  <a:cubicBezTo>
                    <a:pt x="13" y="47"/>
                    <a:pt x="14" y="47"/>
                    <a:pt x="14" y="48"/>
                  </a:cubicBezTo>
                  <a:cubicBezTo>
                    <a:pt x="14" y="49"/>
                    <a:pt x="14" y="49"/>
                    <a:pt x="14" y="50"/>
                  </a:cubicBezTo>
                  <a:cubicBezTo>
                    <a:pt x="14" y="50"/>
                    <a:pt x="14" y="50"/>
                    <a:pt x="15" y="51"/>
                  </a:cubicBezTo>
                  <a:cubicBezTo>
                    <a:pt x="15" y="51"/>
                    <a:pt x="15" y="52"/>
                    <a:pt x="15" y="53"/>
                  </a:cubicBezTo>
                  <a:cubicBezTo>
                    <a:pt x="15" y="53"/>
                    <a:pt x="15" y="54"/>
                    <a:pt x="15" y="54"/>
                  </a:cubicBezTo>
                  <a:cubicBezTo>
                    <a:pt x="15" y="55"/>
                    <a:pt x="16" y="55"/>
                    <a:pt x="16" y="56"/>
                  </a:cubicBezTo>
                  <a:cubicBezTo>
                    <a:pt x="16" y="56"/>
                    <a:pt x="16" y="56"/>
                    <a:pt x="16" y="56"/>
                  </a:cubicBezTo>
                  <a:cubicBezTo>
                    <a:pt x="16" y="56"/>
                    <a:pt x="17" y="57"/>
                    <a:pt x="17" y="57"/>
                  </a:cubicBezTo>
                  <a:cubicBezTo>
                    <a:pt x="17" y="58"/>
                    <a:pt x="17" y="58"/>
                    <a:pt x="18" y="59"/>
                  </a:cubicBezTo>
                  <a:cubicBezTo>
                    <a:pt x="18" y="59"/>
                    <a:pt x="18" y="59"/>
                    <a:pt x="18" y="60"/>
                  </a:cubicBezTo>
                  <a:cubicBezTo>
                    <a:pt x="19" y="60"/>
                    <a:pt x="19" y="60"/>
                    <a:pt x="19" y="61"/>
                  </a:cubicBezTo>
                  <a:cubicBezTo>
                    <a:pt x="20" y="61"/>
                    <a:pt x="20" y="62"/>
                    <a:pt x="20" y="62"/>
                  </a:cubicBezTo>
                  <a:cubicBezTo>
                    <a:pt x="20" y="63"/>
                    <a:pt x="20" y="63"/>
                    <a:pt x="20" y="63"/>
                  </a:cubicBezTo>
                  <a:cubicBezTo>
                    <a:pt x="20" y="64"/>
                    <a:pt x="20" y="64"/>
                    <a:pt x="20" y="64"/>
                  </a:cubicBezTo>
                  <a:cubicBezTo>
                    <a:pt x="20" y="65"/>
                    <a:pt x="20" y="65"/>
                    <a:pt x="20" y="65"/>
                  </a:cubicBezTo>
                  <a:cubicBezTo>
                    <a:pt x="20" y="66"/>
                    <a:pt x="20" y="67"/>
                    <a:pt x="21" y="67"/>
                  </a:cubicBezTo>
                  <a:cubicBezTo>
                    <a:pt x="21" y="67"/>
                    <a:pt x="21" y="67"/>
                    <a:pt x="22" y="68"/>
                  </a:cubicBezTo>
                  <a:cubicBezTo>
                    <a:pt x="22" y="68"/>
                    <a:pt x="22" y="69"/>
                    <a:pt x="23" y="69"/>
                  </a:cubicBezTo>
                  <a:cubicBezTo>
                    <a:pt x="23" y="70"/>
                    <a:pt x="23" y="70"/>
                    <a:pt x="23" y="71"/>
                  </a:cubicBezTo>
                  <a:cubicBezTo>
                    <a:pt x="23" y="71"/>
                    <a:pt x="24" y="72"/>
                    <a:pt x="24" y="72"/>
                  </a:cubicBezTo>
                  <a:cubicBezTo>
                    <a:pt x="24" y="73"/>
                    <a:pt x="24" y="73"/>
                    <a:pt x="24" y="74"/>
                  </a:cubicBezTo>
                  <a:cubicBezTo>
                    <a:pt x="25" y="75"/>
                    <a:pt x="24" y="76"/>
                    <a:pt x="25" y="76"/>
                  </a:cubicBezTo>
                  <a:cubicBezTo>
                    <a:pt x="25" y="77"/>
                    <a:pt x="25" y="77"/>
                    <a:pt x="26" y="77"/>
                  </a:cubicBezTo>
                  <a:cubicBezTo>
                    <a:pt x="26" y="77"/>
                    <a:pt x="26" y="78"/>
                    <a:pt x="26" y="78"/>
                  </a:cubicBezTo>
                  <a:cubicBezTo>
                    <a:pt x="26" y="79"/>
                    <a:pt x="27" y="78"/>
                    <a:pt x="27" y="79"/>
                  </a:cubicBezTo>
                  <a:cubicBezTo>
                    <a:pt x="28" y="79"/>
                    <a:pt x="28" y="79"/>
                    <a:pt x="28" y="79"/>
                  </a:cubicBezTo>
                  <a:cubicBezTo>
                    <a:pt x="29" y="78"/>
                    <a:pt x="29" y="78"/>
                    <a:pt x="29" y="77"/>
                  </a:cubicBezTo>
                  <a:cubicBezTo>
                    <a:pt x="29" y="76"/>
                    <a:pt x="30" y="76"/>
                    <a:pt x="30" y="76"/>
                  </a:cubicBezTo>
                  <a:cubicBezTo>
                    <a:pt x="30" y="76"/>
                    <a:pt x="30" y="75"/>
                    <a:pt x="31" y="75"/>
                  </a:cubicBezTo>
                  <a:cubicBezTo>
                    <a:pt x="31" y="75"/>
                    <a:pt x="31" y="75"/>
                    <a:pt x="31" y="75"/>
                  </a:cubicBezTo>
                  <a:cubicBezTo>
                    <a:pt x="31" y="74"/>
                    <a:pt x="31" y="74"/>
                    <a:pt x="31" y="74"/>
                  </a:cubicBezTo>
                  <a:cubicBezTo>
                    <a:pt x="31" y="74"/>
                    <a:pt x="32" y="74"/>
                    <a:pt x="32" y="73"/>
                  </a:cubicBezTo>
                  <a:cubicBezTo>
                    <a:pt x="32" y="73"/>
                    <a:pt x="31" y="73"/>
                    <a:pt x="31" y="73"/>
                  </a:cubicBezTo>
                  <a:cubicBezTo>
                    <a:pt x="32" y="72"/>
                    <a:pt x="32" y="73"/>
                    <a:pt x="32" y="72"/>
                  </a:cubicBezTo>
                  <a:cubicBezTo>
                    <a:pt x="33" y="72"/>
                    <a:pt x="33" y="72"/>
                    <a:pt x="33" y="72"/>
                  </a:cubicBezTo>
                  <a:cubicBezTo>
                    <a:pt x="33" y="72"/>
                    <a:pt x="33" y="72"/>
                    <a:pt x="33" y="71"/>
                  </a:cubicBezTo>
                  <a:cubicBezTo>
                    <a:pt x="33" y="71"/>
                    <a:pt x="33" y="70"/>
                    <a:pt x="33" y="70"/>
                  </a:cubicBezTo>
                  <a:cubicBezTo>
                    <a:pt x="33" y="69"/>
                    <a:pt x="33" y="69"/>
                    <a:pt x="33" y="68"/>
                  </a:cubicBezTo>
                  <a:cubicBezTo>
                    <a:pt x="33" y="68"/>
                    <a:pt x="33" y="67"/>
                    <a:pt x="33" y="67"/>
                  </a:cubicBezTo>
                  <a:cubicBezTo>
                    <a:pt x="33" y="66"/>
                    <a:pt x="33" y="66"/>
                    <a:pt x="33" y="66"/>
                  </a:cubicBezTo>
                  <a:cubicBezTo>
                    <a:pt x="34" y="65"/>
                    <a:pt x="34" y="65"/>
                    <a:pt x="34" y="64"/>
                  </a:cubicBezTo>
                  <a:cubicBezTo>
                    <a:pt x="34" y="64"/>
                    <a:pt x="33" y="64"/>
                    <a:pt x="33" y="63"/>
                  </a:cubicBezTo>
                  <a:cubicBezTo>
                    <a:pt x="33" y="63"/>
                    <a:pt x="33" y="63"/>
                    <a:pt x="33" y="63"/>
                  </a:cubicBezTo>
                  <a:cubicBezTo>
                    <a:pt x="33" y="62"/>
                    <a:pt x="33" y="62"/>
                    <a:pt x="33" y="61"/>
                  </a:cubicBezTo>
                  <a:cubicBezTo>
                    <a:pt x="33" y="61"/>
                    <a:pt x="33" y="60"/>
                    <a:pt x="33" y="60"/>
                  </a:cubicBezTo>
                  <a:cubicBezTo>
                    <a:pt x="33" y="59"/>
                    <a:pt x="33" y="59"/>
                    <a:pt x="33" y="58"/>
                  </a:cubicBezTo>
                  <a:cubicBezTo>
                    <a:pt x="33" y="58"/>
                    <a:pt x="33" y="57"/>
                    <a:pt x="33" y="57"/>
                  </a:cubicBezTo>
                  <a:cubicBezTo>
                    <a:pt x="34" y="57"/>
                    <a:pt x="34" y="57"/>
                    <a:pt x="34" y="57"/>
                  </a:cubicBezTo>
                  <a:cubicBezTo>
                    <a:pt x="35" y="57"/>
                    <a:pt x="35" y="57"/>
                    <a:pt x="35" y="57"/>
                  </a:cubicBezTo>
                  <a:cubicBezTo>
                    <a:pt x="35" y="56"/>
                    <a:pt x="35" y="56"/>
                    <a:pt x="35" y="56"/>
                  </a:cubicBezTo>
                  <a:cubicBezTo>
                    <a:pt x="35" y="55"/>
                    <a:pt x="35" y="55"/>
                    <a:pt x="36" y="55"/>
                  </a:cubicBezTo>
                  <a:cubicBezTo>
                    <a:pt x="36" y="55"/>
                    <a:pt x="36" y="55"/>
                    <a:pt x="37" y="55"/>
                  </a:cubicBezTo>
                  <a:cubicBezTo>
                    <a:pt x="37" y="55"/>
                    <a:pt x="37" y="55"/>
                    <a:pt x="37" y="55"/>
                  </a:cubicBezTo>
                  <a:cubicBezTo>
                    <a:pt x="38" y="55"/>
                    <a:pt x="38" y="55"/>
                    <a:pt x="38" y="54"/>
                  </a:cubicBezTo>
                  <a:cubicBezTo>
                    <a:pt x="38" y="54"/>
                    <a:pt x="38" y="53"/>
                    <a:pt x="38" y="53"/>
                  </a:cubicBezTo>
                  <a:cubicBezTo>
                    <a:pt x="39" y="53"/>
                    <a:pt x="39" y="53"/>
                    <a:pt x="39" y="52"/>
                  </a:cubicBezTo>
                  <a:cubicBezTo>
                    <a:pt x="39" y="52"/>
                    <a:pt x="39" y="52"/>
                    <a:pt x="40" y="52"/>
                  </a:cubicBezTo>
                  <a:cubicBezTo>
                    <a:pt x="40" y="52"/>
                    <a:pt x="40" y="52"/>
                    <a:pt x="40" y="52"/>
                  </a:cubicBezTo>
                  <a:cubicBezTo>
                    <a:pt x="40" y="51"/>
                    <a:pt x="40" y="51"/>
                    <a:pt x="40" y="51"/>
                  </a:cubicBezTo>
                  <a:cubicBezTo>
                    <a:pt x="40" y="51"/>
                    <a:pt x="40" y="50"/>
                    <a:pt x="41" y="50"/>
                  </a:cubicBezTo>
                  <a:cubicBezTo>
                    <a:pt x="41" y="50"/>
                    <a:pt x="41" y="50"/>
                    <a:pt x="42" y="50"/>
                  </a:cubicBezTo>
                  <a:cubicBezTo>
                    <a:pt x="42" y="50"/>
                    <a:pt x="42" y="50"/>
                    <a:pt x="42" y="50"/>
                  </a:cubicBezTo>
                  <a:cubicBezTo>
                    <a:pt x="42" y="49"/>
                    <a:pt x="42" y="49"/>
                    <a:pt x="42" y="49"/>
                  </a:cubicBezTo>
                  <a:cubicBezTo>
                    <a:pt x="42" y="49"/>
                    <a:pt x="42" y="49"/>
                    <a:pt x="42" y="49"/>
                  </a:cubicBezTo>
                  <a:cubicBezTo>
                    <a:pt x="43" y="48"/>
                    <a:pt x="43" y="48"/>
                    <a:pt x="43" y="48"/>
                  </a:cubicBezTo>
                  <a:cubicBezTo>
                    <a:pt x="43" y="47"/>
                    <a:pt x="43" y="47"/>
                    <a:pt x="44" y="47"/>
                  </a:cubicBezTo>
                  <a:cubicBezTo>
                    <a:pt x="44" y="47"/>
                    <a:pt x="44" y="47"/>
                    <a:pt x="44" y="46"/>
                  </a:cubicBezTo>
                  <a:cubicBezTo>
                    <a:pt x="45" y="46"/>
                    <a:pt x="45" y="46"/>
                    <a:pt x="45" y="46"/>
                  </a:cubicBezTo>
                  <a:cubicBezTo>
                    <a:pt x="45" y="46"/>
                    <a:pt x="46" y="45"/>
                    <a:pt x="46" y="45"/>
                  </a:cubicBezTo>
                  <a:cubicBezTo>
                    <a:pt x="46" y="45"/>
                    <a:pt x="47" y="45"/>
                    <a:pt x="47" y="44"/>
                  </a:cubicBezTo>
                  <a:cubicBezTo>
                    <a:pt x="48" y="44"/>
                    <a:pt x="48" y="44"/>
                    <a:pt x="48" y="43"/>
                  </a:cubicBezTo>
                  <a:cubicBezTo>
                    <a:pt x="48" y="43"/>
                    <a:pt x="48" y="43"/>
                    <a:pt x="48" y="42"/>
                  </a:cubicBezTo>
                  <a:cubicBezTo>
                    <a:pt x="48" y="42"/>
                    <a:pt x="48" y="41"/>
                    <a:pt x="48" y="41"/>
                  </a:cubicBezTo>
                  <a:cubicBezTo>
                    <a:pt x="48" y="40"/>
                    <a:pt x="49" y="40"/>
                    <a:pt x="49" y="40"/>
                  </a:cubicBezTo>
                  <a:cubicBezTo>
                    <a:pt x="49" y="40"/>
                    <a:pt x="49" y="40"/>
                    <a:pt x="50" y="40"/>
                  </a:cubicBezTo>
                  <a:cubicBezTo>
                    <a:pt x="50" y="40"/>
                    <a:pt x="50" y="39"/>
                    <a:pt x="50" y="39"/>
                  </a:cubicBezTo>
                  <a:cubicBezTo>
                    <a:pt x="51" y="39"/>
                    <a:pt x="51" y="40"/>
                    <a:pt x="51" y="40"/>
                  </a:cubicBezTo>
                  <a:cubicBezTo>
                    <a:pt x="51" y="40"/>
                    <a:pt x="51" y="40"/>
                    <a:pt x="51" y="39"/>
                  </a:cubicBezTo>
                  <a:cubicBezTo>
                    <a:pt x="52" y="39"/>
                    <a:pt x="52" y="39"/>
                    <a:pt x="52" y="39"/>
                  </a:cubicBezTo>
                  <a:cubicBezTo>
                    <a:pt x="52" y="39"/>
                    <a:pt x="52" y="39"/>
                    <a:pt x="52" y="39"/>
                  </a:cubicBezTo>
                  <a:cubicBezTo>
                    <a:pt x="52" y="39"/>
                    <a:pt x="52" y="40"/>
                    <a:pt x="52" y="40"/>
                  </a:cubicBezTo>
                  <a:cubicBezTo>
                    <a:pt x="52" y="40"/>
                    <a:pt x="53" y="39"/>
                    <a:pt x="53" y="39"/>
                  </a:cubicBezTo>
                  <a:cubicBezTo>
                    <a:pt x="53" y="39"/>
                    <a:pt x="53" y="39"/>
                    <a:pt x="53" y="39"/>
                  </a:cubicBezTo>
                  <a:cubicBezTo>
                    <a:pt x="53" y="39"/>
                    <a:pt x="53" y="38"/>
                    <a:pt x="53" y="38"/>
                  </a:cubicBezTo>
                  <a:cubicBezTo>
                    <a:pt x="53" y="37"/>
                    <a:pt x="53" y="37"/>
                    <a:pt x="53" y="37"/>
                  </a:cubicBezTo>
                  <a:cubicBezTo>
                    <a:pt x="53" y="36"/>
                    <a:pt x="53" y="36"/>
                    <a:pt x="52" y="35"/>
                  </a:cubicBezTo>
                  <a:cubicBezTo>
                    <a:pt x="52" y="35"/>
                    <a:pt x="52" y="35"/>
                    <a:pt x="52" y="34"/>
                  </a:cubicBezTo>
                  <a:cubicBezTo>
                    <a:pt x="51" y="34"/>
                    <a:pt x="51" y="34"/>
                    <a:pt x="51" y="34"/>
                  </a:cubicBezTo>
                  <a:cubicBezTo>
                    <a:pt x="51" y="33"/>
                    <a:pt x="52" y="33"/>
                    <a:pt x="52" y="33"/>
                  </a:cubicBezTo>
                  <a:cubicBezTo>
                    <a:pt x="52" y="33"/>
                    <a:pt x="51" y="32"/>
                    <a:pt x="51" y="32"/>
                  </a:cubicBezTo>
                  <a:cubicBezTo>
                    <a:pt x="51" y="32"/>
                    <a:pt x="50" y="32"/>
                    <a:pt x="50" y="32"/>
                  </a:cubicBezTo>
                  <a:cubicBezTo>
                    <a:pt x="50" y="32"/>
                    <a:pt x="50" y="31"/>
                    <a:pt x="50" y="31"/>
                  </a:cubicBezTo>
                  <a:cubicBezTo>
                    <a:pt x="50" y="31"/>
                    <a:pt x="50" y="30"/>
                    <a:pt x="50" y="30"/>
                  </a:cubicBezTo>
                  <a:cubicBezTo>
                    <a:pt x="51" y="30"/>
                    <a:pt x="51" y="30"/>
                    <a:pt x="51" y="30"/>
                  </a:cubicBezTo>
                  <a:cubicBezTo>
                    <a:pt x="52" y="30"/>
                    <a:pt x="52" y="30"/>
                    <a:pt x="52" y="29"/>
                  </a:cubicBezTo>
                  <a:cubicBezTo>
                    <a:pt x="52" y="29"/>
                    <a:pt x="52" y="29"/>
                    <a:pt x="52" y="29"/>
                  </a:cubicBezTo>
                  <a:cubicBezTo>
                    <a:pt x="52" y="29"/>
                    <a:pt x="51" y="29"/>
                    <a:pt x="51" y="29"/>
                  </a:cubicBezTo>
                  <a:cubicBezTo>
                    <a:pt x="51" y="29"/>
                    <a:pt x="51" y="28"/>
                    <a:pt x="50" y="28"/>
                  </a:cubicBezTo>
                  <a:cubicBezTo>
                    <a:pt x="50" y="28"/>
                    <a:pt x="50" y="28"/>
                    <a:pt x="50" y="28"/>
                  </a:cubicBezTo>
                  <a:cubicBezTo>
                    <a:pt x="50" y="28"/>
                    <a:pt x="49" y="27"/>
                    <a:pt x="49" y="27"/>
                  </a:cubicBezTo>
                  <a:cubicBezTo>
                    <a:pt x="49" y="27"/>
                    <a:pt x="50" y="26"/>
                    <a:pt x="50" y="26"/>
                  </a:cubicBezTo>
                  <a:cubicBezTo>
                    <a:pt x="50" y="26"/>
                    <a:pt x="50" y="26"/>
                    <a:pt x="51" y="26"/>
                  </a:cubicBezTo>
                  <a:cubicBezTo>
                    <a:pt x="51" y="26"/>
                    <a:pt x="51" y="26"/>
                    <a:pt x="52" y="27"/>
                  </a:cubicBezTo>
                  <a:cubicBezTo>
                    <a:pt x="52" y="27"/>
                    <a:pt x="52" y="27"/>
                    <a:pt x="52" y="27"/>
                  </a:cubicBezTo>
                  <a:cubicBezTo>
                    <a:pt x="52" y="27"/>
                    <a:pt x="52" y="27"/>
                    <a:pt x="53" y="27"/>
                  </a:cubicBezTo>
                  <a:cubicBezTo>
                    <a:pt x="53" y="27"/>
                    <a:pt x="53" y="27"/>
                    <a:pt x="53" y="27"/>
                  </a:cubicBezTo>
                  <a:cubicBezTo>
                    <a:pt x="54" y="28"/>
                    <a:pt x="53" y="28"/>
                    <a:pt x="53" y="29"/>
                  </a:cubicBezTo>
                  <a:cubicBezTo>
                    <a:pt x="53" y="29"/>
                    <a:pt x="53" y="29"/>
                    <a:pt x="53" y="29"/>
                  </a:cubicBezTo>
                  <a:cubicBezTo>
                    <a:pt x="54" y="29"/>
                    <a:pt x="54" y="30"/>
                    <a:pt x="54" y="30"/>
                  </a:cubicBezTo>
                  <a:cubicBezTo>
                    <a:pt x="54" y="30"/>
                    <a:pt x="54" y="30"/>
                    <a:pt x="55" y="30"/>
                  </a:cubicBezTo>
                  <a:cubicBezTo>
                    <a:pt x="56" y="30"/>
                    <a:pt x="56" y="30"/>
                    <a:pt x="57" y="30"/>
                  </a:cubicBezTo>
                  <a:cubicBezTo>
                    <a:pt x="58" y="30"/>
                    <a:pt x="58" y="30"/>
                    <a:pt x="59" y="30"/>
                  </a:cubicBezTo>
                  <a:cubicBezTo>
                    <a:pt x="59" y="30"/>
                    <a:pt x="60" y="29"/>
                    <a:pt x="60" y="30"/>
                  </a:cubicBezTo>
                  <a:cubicBezTo>
                    <a:pt x="60" y="30"/>
                    <a:pt x="60" y="30"/>
                    <a:pt x="60" y="31"/>
                  </a:cubicBezTo>
                  <a:cubicBezTo>
                    <a:pt x="60" y="31"/>
                    <a:pt x="60" y="31"/>
                    <a:pt x="60" y="31"/>
                  </a:cubicBezTo>
                  <a:cubicBezTo>
                    <a:pt x="59" y="31"/>
                    <a:pt x="60" y="32"/>
                    <a:pt x="60" y="32"/>
                  </a:cubicBezTo>
                  <a:cubicBezTo>
                    <a:pt x="59" y="32"/>
                    <a:pt x="59" y="32"/>
                    <a:pt x="59" y="32"/>
                  </a:cubicBezTo>
                  <a:cubicBezTo>
                    <a:pt x="58" y="33"/>
                    <a:pt x="58" y="33"/>
                    <a:pt x="58" y="33"/>
                  </a:cubicBezTo>
                  <a:cubicBezTo>
                    <a:pt x="58" y="33"/>
                    <a:pt x="58" y="33"/>
                    <a:pt x="58" y="34"/>
                  </a:cubicBezTo>
                  <a:cubicBezTo>
                    <a:pt x="58" y="34"/>
                    <a:pt x="58" y="34"/>
                    <a:pt x="58" y="34"/>
                  </a:cubicBezTo>
                  <a:cubicBezTo>
                    <a:pt x="58" y="35"/>
                    <a:pt x="58" y="35"/>
                    <a:pt x="59" y="35"/>
                  </a:cubicBezTo>
                  <a:cubicBezTo>
                    <a:pt x="59" y="36"/>
                    <a:pt x="59" y="36"/>
                    <a:pt x="59" y="35"/>
                  </a:cubicBezTo>
                  <a:cubicBezTo>
                    <a:pt x="60" y="35"/>
                    <a:pt x="59" y="34"/>
                    <a:pt x="60" y="34"/>
                  </a:cubicBezTo>
                  <a:cubicBezTo>
                    <a:pt x="60" y="34"/>
                    <a:pt x="60" y="34"/>
                    <a:pt x="60" y="34"/>
                  </a:cubicBezTo>
                  <a:cubicBezTo>
                    <a:pt x="61" y="34"/>
                    <a:pt x="61" y="35"/>
                    <a:pt x="61" y="35"/>
                  </a:cubicBezTo>
                  <a:cubicBezTo>
                    <a:pt x="61" y="36"/>
                    <a:pt x="60" y="36"/>
                    <a:pt x="61" y="36"/>
                  </a:cubicBezTo>
                  <a:cubicBezTo>
                    <a:pt x="61" y="37"/>
                    <a:pt x="61" y="36"/>
                    <a:pt x="62" y="37"/>
                  </a:cubicBezTo>
                  <a:cubicBezTo>
                    <a:pt x="62" y="37"/>
                    <a:pt x="62" y="37"/>
                    <a:pt x="62" y="38"/>
                  </a:cubicBezTo>
                  <a:cubicBezTo>
                    <a:pt x="62" y="38"/>
                    <a:pt x="62" y="38"/>
                    <a:pt x="62" y="39"/>
                  </a:cubicBezTo>
                  <a:cubicBezTo>
                    <a:pt x="62" y="38"/>
                    <a:pt x="62" y="38"/>
                    <a:pt x="62" y="38"/>
                  </a:cubicBezTo>
                  <a:cubicBezTo>
                    <a:pt x="63" y="38"/>
                    <a:pt x="63" y="39"/>
                    <a:pt x="63" y="38"/>
                  </a:cubicBezTo>
                  <a:cubicBezTo>
                    <a:pt x="63" y="38"/>
                    <a:pt x="64" y="38"/>
                    <a:pt x="64" y="38"/>
                  </a:cubicBezTo>
                  <a:cubicBezTo>
                    <a:pt x="64" y="37"/>
                    <a:pt x="63" y="37"/>
                    <a:pt x="63" y="37"/>
                  </a:cubicBezTo>
                  <a:cubicBezTo>
                    <a:pt x="63" y="37"/>
                    <a:pt x="63" y="37"/>
                    <a:pt x="63" y="36"/>
                  </a:cubicBezTo>
                  <a:cubicBezTo>
                    <a:pt x="63" y="36"/>
                    <a:pt x="64" y="36"/>
                    <a:pt x="64" y="36"/>
                  </a:cubicBezTo>
                  <a:cubicBezTo>
                    <a:pt x="64" y="35"/>
                    <a:pt x="64" y="35"/>
                    <a:pt x="64" y="35"/>
                  </a:cubicBezTo>
                  <a:cubicBezTo>
                    <a:pt x="63" y="34"/>
                    <a:pt x="63" y="33"/>
                    <a:pt x="64" y="33"/>
                  </a:cubicBezTo>
                  <a:cubicBezTo>
                    <a:pt x="64" y="33"/>
                    <a:pt x="64" y="33"/>
                    <a:pt x="64" y="33"/>
                  </a:cubicBezTo>
                  <a:cubicBezTo>
                    <a:pt x="65" y="33"/>
                    <a:pt x="65" y="34"/>
                    <a:pt x="65" y="34"/>
                  </a:cubicBezTo>
                  <a:cubicBezTo>
                    <a:pt x="66" y="33"/>
                    <a:pt x="65" y="33"/>
                    <a:pt x="65" y="32"/>
                  </a:cubicBezTo>
                  <a:cubicBezTo>
                    <a:pt x="66" y="32"/>
                    <a:pt x="66" y="32"/>
                    <a:pt x="66" y="31"/>
                  </a:cubicBezTo>
                  <a:cubicBezTo>
                    <a:pt x="66" y="31"/>
                    <a:pt x="66" y="31"/>
                    <a:pt x="66" y="30"/>
                  </a:cubicBezTo>
                  <a:cubicBezTo>
                    <a:pt x="66" y="30"/>
                    <a:pt x="66" y="30"/>
                    <a:pt x="66" y="29"/>
                  </a:cubicBezTo>
                  <a:cubicBezTo>
                    <a:pt x="65" y="29"/>
                    <a:pt x="65" y="29"/>
                    <a:pt x="65" y="29"/>
                  </a:cubicBezTo>
                  <a:cubicBezTo>
                    <a:pt x="66" y="29"/>
                    <a:pt x="66" y="29"/>
                    <a:pt x="66" y="28"/>
                  </a:cubicBezTo>
                  <a:cubicBezTo>
                    <a:pt x="66" y="28"/>
                    <a:pt x="66" y="28"/>
                    <a:pt x="66" y="27"/>
                  </a:cubicBezTo>
                  <a:cubicBezTo>
                    <a:pt x="66" y="27"/>
                    <a:pt x="66" y="27"/>
                    <a:pt x="66" y="26"/>
                  </a:cubicBezTo>
                  <a:cubicBezTo>
                    <a:pt x="66" y="26"/>
                    <a:pt x="66" y="25"/>
                    <a:pt x="67" y="25"/>
                  </a:cubicBezTo>
                  <a:cubicBezTo>
                    <a:pt x="67" y="24"/>
                    <a:pt x="68" y="25"/>
                    <a:pt x="68" y="24"/>
                  </a:cubicBezTo>
                  <a:cubicBezTo>
                    <a:pt x="68" y="24"/>
                    <a:pt x="69" y="24"/>
                    <a:pt x="69" y="23"/>
                  </a:cubicBezTo>
                  <a:cubicBezTo>
                    <a:pt x="70" y="23"/>
                    <a:pt x="70" y="23"/>
                    <a:pt x="71" y="22"/>
                  </a:cubicBezTo>
                  <a:cubicBezTo>
                    <a:pt x="71" y="21"/>
                    <a:pt x="70" y="21"/>
                    <a:pt x="70" y="20"/>
                  </a:cubicBezTo>
                  <a:cubicBezTo>
                    <a:pt x="70" y="20"/>
                    <a:pt x="70" y="20"/>
                    <a:pt x="70" y="20"/>
                  </a:cubicBezTo>
                  <a:cubicBezTo>
                    <a:pt x="70" y="19"/>
                    <a:pt x="69" y="19"/>
                    <a:pt x="69" y="19"/>
                  </a:cubicBezTo>
                  <a:cubicBezTo>
                    <a:pt x="69" y="19"/>
                    <a:pt x="69" y="18"/>
                    <a:pt x="68" y="18"/>
                  </a:cubicBezTo>
                  <a:cubicBezTo>
                    <a:pt x="68" y="18"/>
                    <a:pt x="68" y="18"/>
                    <a:pt x="67" y="18"/>
                  </a:cubicBezTo>
                  <a:cubicBezTo>
                    <a:pt x="66" y="18"/>
                    <a:pt x="66" y="19"/>
                    <a:pt x="65" y="19"/>
                  </a:cubicBezTo>
                  <a:cubicBezTo>
                    <a:pt x="65" y="19"/>
                    <a:pt x="64" y="18"/>
                    <a:pt x="64" y="18"/>
                  </a:cubicBezTo>
                  <a:cubicBezTo>
                    <a:pt x="64" y="18"/>
                    <a:pt x="63" y="19"/>
                    <a:pt x="63" y="19"/>
                  </a:cubicBezTo>
                  <a:cubicBezTo>
                    <a:pt x="62" y="19"/>
                    <a:pt x="62" y="19"/>
                    <a:pt x="61" y="19"/>
                  </a:cubicBezTo>
                  <a:cubicBezTo>
                    <a:pt x="61" y="19"/>
                    <a:pt x="60" y="19"/>
                    <a:pt x="60" y="19"/>
                  </a:cubicBezTo>
                  <a:cubicBezTo>
                    <a:pt x="59" y="19"/>
                    <a:pt x="59" y="19"/>
                    <a:pt x="59" y="19"/>
                  </a:cubicBezTo>
                  <a:cubicBezTo>
                    <a:pt x="58" y="19"/>
                    <a:pt x="58" y="19"/>
                    <a:pt x="58" y="19"/>
                  </a:cubicBezTo>
                  <a:cubicBezTo>
                    <a:pt x="58" y="19"/>
                    <a:pt x="57" y="19"/>
                    <a:pt x="57" y="19"/>
                  </a:cubicBezTo>
                  <a:cubicBezTo>
                    <a:pt x="56" y="19"/>
                    <a:pt x="56" y="19"/>
                    <a:pt x="55" y="20"/>
                  </a:cubicBezTo>
                  <a:cubicBezTo>
                    <a:pt x="55" y="20"/>
                    <a:pt x="55" y="20"/>
                    <a:pt x="55" y="20"/>
                  </a:cubicBezTo>
                  <a:cubicBezTo>
                    <a:pt x="54" y="21"/>
                    <a:pt x="54" y="21"/>
                    <a:pt x="54" y="21"/>
                  </a:cubicBezTo>
                  <a:cubicBezTo>
                    <a:pt x="53" y="21"/>
                    <a:pt x="53" y="20"/>
                    <a:pt x="53" y="20"/>
                  </a:cubicBezTo>
                  <a:cubicBezTo>
                    <a:pt x="53" y="20"/>
                    <a:pt x="53" y="20"/>
                    <a:pt x="53" y="20"/>
                  </a:cubicBezTo>
                  <a:cubicBezTo>
                    <a:pt x="52" y="21"/>
                    <a:pt x="52" y="21"/>
                    <a:pt x="51" y="21"/>
                  </a:cubicBezTo>
                  <a:cubicBezTo>
                    <a:pt x="51" y="21"/>
                    <a:pt x="51" y="22"/>
                    <a:pt x="50" y="21"/>
                  </a:cubicBezTo>
                  <a:cubicBezTo>
                    <a:pt x="50" y="21"/>
                    <a:pt x="50" y="21"/>
                    <a:pt x="50" y="20"/>
                  </a:cubicBezTo>
                  <a:cubicBezTo>
                    <a:pt x="49" y="20"/>
                    <a:pt x="49" y="20"/>
                    <a:pt x="48" y="20"/>
                  </a:cubicBezTo>
                  <a:cubicBezTo>
                    <a:pt x="48" y="20"/>
                    <a:pt x="47" y="20"/>
                    <a:pt x="47" y="21"/>
                  </a:cubicBezTo>
                  <a:cubicBezTo>
                    <a:pt x="47" y="21"/>
                    <a:pt x="47" y="21"/>
                    <a:pt x="47" y="21"/>
                  </a:cubicBezTo>
                  <a:cubicBezTo>
                    <a:pt x="47" y="22"/>
                    <a:pt x="47" y="22"/>
                    <a:pt x="47" y="23"/>
                  </a:cubicBezTo>
                  <a:cubicBezTo>
                    <a:pt x="47" y="23"/>
                    <a:pt x="47" y="23"/>
                    <a:pt x="48" y="24"/>
                  </a:cubicBezTo>
                  <a:cubicBezTo>
                    <a:pt x="48" y="24"/>
                    <a:pt x="48" y="24"/>
                    <a:pt x="48" y="24"/>
                  </a:cubicBezTo>
                  <a:cubicBezTo>
                    <a:pt x="48" y="25"/>
                    <a:pt x="49" y="25"/>
                    <a:pt x="48" y="26"/>
                  </a:cubicBezTo>
                  <a:cubicBezTo>
                    <a:pt x="48" y="26"/>
                    <a:pt x="48" y="26"/>
                    <a:pt x="47" y="26"/>
                  </a:cubicBezTo>
                  <a:cubicBezTo>
                    <a:pt x="47" y="26"/>
                    <a:pt x="46" y="26"/>
                    <a:pt x="46" y="26"/>
                  </a:cubicBezTo>
                  <a:cubicBezTo>
                    <a:pt x="46" y="25"/>
                    <a:pt x="45" y="25"/>
                    <a:pt x="45" y="25"/>
                  </a:cubicBezTo>
                  <a:cubicBezTo>
                    <a:pt x="44" y="25"/>
                    <a:pt x="44" y="25"/>
                    <a:pt x="44" y="25"/>
                  </a:cubicBezTo>
                  <a:cubicBezTo>
                    <a:pt x="43" y="25"/>
                    <a:pt x="43" y="25"/>
                    <a:pt x="43" y="25"/>
                  </a:cubicBezTo>
                  <a:cubicBezTo>
                    <a:pt x="42" y="25"/>
                    <a:pt x="42" y="25"/>
                    <a:pt x="42" y="25"/>
                  </a:cubicBezTo>
                  <a:cubicBezTo>
                    <a:pt x="41" y="25"/>
                    <a:pt x="41" y="25"/>
                    <a:pt x="41" y="24"/>
                  </a:cubicBezTo>
                  <a:cubicBezTo>
                    <a:pt x="40" y="24"/>
                    <a:pt x="40" y="24"/>
                    <a:pt x="40" y="23"/>
                  </a:cubicBezTo>
                  <a:cubicBezTo>
                    <a:pt x="40" y="23"/>
                    <a:pt x="39" y="23"/>
                    <a:pt x="39" y="23"/>
                  </a:cubicBezTo>
                  <a:cubicBezTo>
                    <a:pt x="39" y="23"/>
                    <a:pt x="38" y="24"/>
                    <a:pt x="38" y="24"/>
                  </a:cubicBezTo>
                  <a:cubicBezTo>
                    <a:pt x="38" y="24"/>
                    <a:pt x="37" y="24"/>
                    <a:pt x="37" y="24"/>
                  </a:cubicBezTo>
                  <a:cubicBezTo>
                    <a:pt x="36" y="24"/>
                    <a:pt x="36" y="24"/>
                    <a:pt x="35" y="24"/>
                  </a:cubicBezTo>
                  <a:cubicBezTo>
                    <a:pt x="35" y="23"/>
                    <a:pt x="35" y="23"/>
                    <a:pt x="35" y="22"/>
                  </a:cubicBezTo>
                  <a:cubicBezTo>
                    <a:pt x="34" y="22"/>
                    <a:pt x="34" y="22"/>
                    <a:pt x="34" y="22"/>
                  </a:cubicBezTo>
                  <a:cubicBezTo>
                    <a:pt x="33" y="22"/>
                    <a:pt x="33" y="22"/>
                    <a:pt x="33" y="22"/>
                  </a:cubicBezTo>
                  <a:cubicBezTo>
                    <a:pt x="32" y="22"/>
                    <a:pt x="32" y="22"/>
                    <a:pt x="32" y="22"/>
                  </a:cubicBezTo>
                  <a:cubicBezTo>
                    <a:pt x="32" y="22"/>
                    <a:pt x="32" y="21"/>
                    <a:pt x="32" y="21"/>
                  </a:cubicBezTo>
                  <a:cubicBezTo>
                    <a:pt x="31" y="21"/>
                    <a:pt x="31" y="21"/>
                    <a:pt x="31" y="20"/>
                  </a:cubicBezTo>
                  <a:cubicBezTo>
                    <a:pt x="30" y="20"/>
                    <a:pt x="30" y="20"/>
                    <a:pt x="30" y="20"/>
                  </a:cubicBezTo>
                  <a:cubicBezTo>
                    <a:pt x="29" y="20"/>
                    <a:pt x="29" y="20"/>
                    <a:pt x="29" y="20"/>
                  </a:cubicBezTo>
                  <a:cubicBezTo>
                    <a:pt x="29" y="20"/>
                    <a:pt x="28" y="20"/>
                    <a:pt x="28" y="20"/>
                  </a:cubicBezTo>
                  <a:cubicBezTo>
                    <a:pt x="28" y="20"/>
                    <a:pt x="28" y="19"/>
                    <a:pt x="28" y="19"/>
                  </a:cubicBezTo>
                  <a:cubicBezTo>
                    <a:pt x="28" y="19"/>
                    <a:pt x="28" y="18"/>
                    <a:pt x="27" y="18"/>
                  </a:cubicBezTo>
                  <a:cubicBezTo>
                    <a:pt x="27" y="18"/>
                    <a:pt x="26" y="17"/>
                    <a:pt x="26" y="17"/>
                  </a:cubicBezTo>
                  <a:cubicBezTo>
                    <a:pt x="25" y="17"/>
                    <a:pt x="25" y="17"/>
                    <a:pt x="25" y="17"/>
                  </a:cubicBezTo>
                  <a:cubicBezTo>
                    <a:pt x="24" y="17"/>
                    <a:pt x="24" y="17"/>
                    <a:pt x="24" y="17"/>
                  </a:cubicBezTo>
                  <a:cubicBezTo>
                    <a:pt x="23" y="16"/>
                    <a:pt x="23" y="16"/>
                    <a:pt x="23" y="16"/>
                  </a:cubicBezTo>
                  <a:cubicBezTo>
                    <a:pt x="23" y="15"/>
                    <a:pt x="23" y="15"/>
                    <a:pt x="22" y="15"/>
                  </a:cubicBezTo>
                  <a:cubicBezTo>
                    <a:pt x="22" y="15"/>
                    <a:pt x="21" y="15"/>
                    <a:pt x="21" y="15"/>
                  </a:cubicBezTo>
                  <a:cubicBezTo>
                    <a:pt x="21" y="15"/>
                    <a:pt x="21" y="14"/>
                    <a:pt x="21" y="14"/>
                  </a:cubicBezTo>
                  <a:cubicBezTo>
                    <a:pt x="20" y="14"/>
                    <a:pt x="21" y="13"/>
                    <a:pt x="22" y="13"/>
                  </a:cubicBezTo>
                  <a:cubicBezTo>
                    <a:pt x="22" y="13"/>
                    <a:pt x="22" y="12"/>
                    <a:pt x="23" y="12"/>
                  </a:cubicBezTo>
                  <a:cubicBezTo>
                    <a:pt x="23" y="12"/>
                    <a:pt x="23" y="12"/>
                    <a:pt x="23" y="11"/>
                  </a:cubicBezTo>
                  <a:cubicBezTo>
                    <a:pt x="23" y="11"/>
                    <a:pt x="23" y="11"/>
                    <a:pt x="23" y="11"/>
                  </a:cubicBezTo>
                  <a:cubicBezTo>
                    <a:pt x="22" y="11"/>
                    <a:pt x="22" y="10"/>
                    <a:pt x="23" y="9"/>
                  </a:cubicBezTo>
                  <a:cubicBezTo>
                    <a:pt x="23" y="9"/>
                    <a:pt x="24" y="9"/>
                    <a:pt x="24" y="8"/>
                  </a:cubicBezTo>
                  <a:cubicBezTo>
                    <a:pt x="24" y="8"/>
                    <a:pt x="24" y="7"/>
                    <a:pt x="24" y="7"/>
                  </a:cubicBezTo>
                  <a:cubicBezTo>
                    <a:pt x="24" y="6"/>
                    <a:pt x="23" y="6"/>
                    <a:pt x="23" y="6"/>
                  </a:cubicBezTo>
                  <a:cubicBezTo>
                    <a:pt x="23" y="5"/>
                    <a:pt x="23" y="5"/>
                    <a:pt x="22" y="4"/>
                  </a:cubicBezTo>
                  <a:cubicBezTo>
                    <a:pt x="22" y="4"/>
                    <a:pt x="22" y="3"/>
                    <a:pt x="22" y="3"/>
                  </a:cubicBezTo>
                  <a:cubicBezTo>
                    <a:pt x="21" y="2"/>
                    <a:pt x="21" y="2"/>
                    <a:pt x="20" y="2"/>
                  </a:cubicBezTo>
                  <a:cubicBezTo>
                    <a:pt x="20" y="1"/>
                    <a:pt x="19" y="1"/>
                    <a:pt x="19" y="1"/>
                  </a:cubicBezTo>
                  <a:cubicBezTo>
                    <a:pt x="18" y="0"/>
                    <a:pt x="18" y="1"/>
                    <a:pt x="17" y="0"/>
                  </a:cubicBezTo>
                  <a:cubicBezTo>
                    <a:pt x="17" y="1"/>
                    <a:pt x="17" y="1"/>
                    <a:pt x="17" y="1"/>
                  </a:cubicBezTo>
                  <a:cubicBezTo>
                    <a:pt x="17" y="1"/>
                    <a:pt x="17" y="1"/>
                    <a:pt x="16"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60" name="Freeform 457"/>
            <p:cNvSpPr>
              <a:spLocks/>
            </p:cNvSpPr>
            <p:nvPr/>
          </p:nvSpPr>
          <p:spPr bwMode="auto">
            <a:xfrm>
              <a:off x="8241310" y="4938042"/>
              <a:ext cx="677776" cy="676451"/>
            </a:xfrm>
            <a:custGeom>
              <a:avLst/>
              <a:gdLst>
                <a:gd name="T0" fmla="*/ 34 w 41"/>
                <a:gd name="T1" fmla="*/ 12 h 42"/>
                <a:gd name="T2" fmla="*/ 19 w 41"/>
                <a:gd name="T3" fmla="*/ 0 h 42"/>
                <a:gd name="T4" fmla="*/ 15 w 41"/>
                <a:gd name="T5" fmla="*/ 0 h 42"/>
                <a:gd name="T6" fmla="*/ 16 w 41"/>
                <a:gd name="T7" fmla="*/ 16 h 42"/>
                <a:gd name="T8" fmla="*/ 16 w 41"/>
                <a:gd name="T9" fmla="*/ 24 h 42"/>
                <a:gd name="T10" fmla="*/ 18 w 41"/>
                <a:gd name="T11" fmla="*/ 25 h 42"/>
                <a:gd name="T12" fmla="*/ 17 w 41"/>
                <a:gd name="T13" fmla="*/ 27 h 42"/>
                <a:gd name="T14" fmla="*/ 16 w 41"/>
                <a:gd name="T15" fmla="*/ 27 h 42"/>
                <a:gd name="T16" fmla="*/ 7 w 41"/>
                <a:gd name="T17" fmla="*/ 26 h 42"/>
                <a:gd name="T18" fmla="*/ 6 w 41"/>
                <a:gd name="T19" fmla="*/ 27 h 42"/>
                <a:gd name="T20" fmla="*/ 4 w 41"/>
                <a:gd name="T21" fmla="*/ 27 h 42"/>
                <a:gd name="T22" fmla="*/ 3 w 41"/>
                <a:gd name="T23" fmla="*/ 28 h 42"/>
                <a:gd name="T24" fmla="*/ 1 w 41"/>
                <a:gd name="T25" fmla="*/ 27 h 42"/>
                <a:gd name="T26" fmla="*/ 1 w 41"/>
                <a:gd name="T27" fmla="*/ 28 h 42"/>
                <a:gd name="T28" fmla="*/ 0 w 41"/>
                <a:gd name="T29" fmla="*/ 29 h 42"/>
                <a:gd name="T30" fmla="*/ 0 w 41"/>
                <a:gd name="T31" fmla="*/ 30 h 42"/>
                <a:gd name="T32" fmla="*/ 0 w 41"/>
                <a:gd name="T33" fmla="*/ 32 h 42"/>
                <a:gd name="T34" fmla="*/ 1 w 41"/>
                <a:gd name="T35" fmla="*/ 33 h 42"/>
                <a:gd name="T36" fmla="*/ 2 w 41"/>
                <a:gd name="T37" fmla="*/ 35 h 42"/>
                <a:gd name="T38" fmla="*/ 0 w 41"/>
                <a:gd name="T39" fmla="*/ 36 h 42"/>
                <a:gd name="T40" fmla="*/ 2 w 41"/>
                <a:gd name="T41" fmla="*/ 36 h 42"/>
                <a:gd name="T42" fmla="*/ 3 w 41"/>
                <a:gd name="T43" fmla="*/ 37 h 42"/>
                <a:gd name="T44" fmla="*/ 5 w 41"/>
                <a:gd name="T45" fmla="*/ 37 h 42"/>
                <a:gd name="T46" fmla="*/ 7 w 41"/>
                <a:gd name="T47" fmla="*/ 36 h 42"/>
                <a:gd name="T48" fmla="*/ 8 w 41"/>
                <a:gd name="T49" fmla="*/ 37 h 42"/>
                <a:gd name="T50" fmla="*/ 9 w 41"/>
                <a:gd name="T51" fmla="*/ 39 h 42"/>
                <a:gd name="T52" fmla="*/ 9 w 41"/>
                <a:gd name="T53" fmla="*/ 41 h 42"/>
                <a:gd name="T54" fmla="*/ 10 w 41"/>
                <a:gd name="T55" fmla="*/ 42 h 42"/>
                <a:gd name="T56" fmla="*/ 12 w 41"/>
                <a:gd name="T57" fmla="*/ 42 h 42"/>
                <a:gd name="T58" fmla="*/ 13 w 41"/>
                <a:gd name="T59" fmla="*/ 41 h 42"/>
                <a:gd name="T60" fmla="*/ 14 w 41"/>
                <a:gd name="T61" fmla="*/ 41 h 42"/>
                <a:gd name="T62" fmla="*/ 15 w 41"/>
                <a:gd name="T63" fmla="*/ 42 h 42"/>
                <a:gd name="T64" fmla="*/ 16 w 41"/>
                <a:gd name="T65" fmla="*/ 42 h 42"/>
                <a:gd name="T66" fmla="*/ 17 w 41"/>
                <a:gd name="T67" fmla="*/ 39 h 42"/>
                <a:gd name="T68" fmla="*/ 18 w 41"/>
                <a:gd name="T69" fmla="*/ 37 h 42"/>
                <a:gd name="T70" fmla="*/ 19 w 41"/>
                <a:gd name="T71" fmla="*/ 36 h 42"/>
                <a:gd name="T72" fmla="*/ 20 w 41"/>
                <a:gd name="T73" fmla="*/ 33 h 42"/>
                <a:gd name="T74" fmla="*/ 23 w 41"/>
                <a:gd name="T75" fmla="*/ 32 h 42"/>
                <a:gd name="T76" fmla="*/ 25 w 41"/>
                <a:gd name="T77" fmla="*/ 31 h 42"/>
                <a:gd name="T78" fmla="*/ 27 w 41"/>
                <a:gd name="T79" fmla="*/ 30 h 42"/>
                <a:gd name="T80" fmla="*/ 28 w 41"/>
                <a:gd name="T81" fmla="*/ 29 h 42"/>
                <a:gd name="T82" fmla="*/ 30 w 41"/>
                <a:gd name="T83" fmla="*/ 28 h 42"/>
                <a:gd name="T84" fmla="*/ 31 w 41"/>
                <a:gd name="T85" fmla="*/ 29 h 42"/>
                <a:gd name="T86" fmla="*/ 33 w 41"/>
                <a:gd name="T87" fmla="*/ 28 h 42"/>
                <a:gd name="T88" fmla="*/ 35 w 41"/>
                <a:gd name="T89" fmla="*/ 28 h 42"/>
                <a:gd name="T90" fmla="*/ 38 w 41"/>
                <a:gd name="T91" fmla="*/ 27 h 42"/>
                <a:gd name="T92" fmla="*/ 40 w 41"/>
                <a:gd name="T93" fmla="*/ 27 h 42"/>
                <a:gd name="T94" fmla="*/ 41 w 41"/>
                <a:gd name="T95" fmla="*/ 25 h 42"/>
                <a:gd name="T96" fmla="*/ 41 w 41"/>
                <a:gd name="T97" fmla="*/ 21 h 42"/>
                <a:gd name="T98" fmla="*/ 41 w 41"/>
                <a:gd name="T99" fmla="*/ 18 h 42"/>
                <a:gd name="T100" fmla="*/ 41 w 41"/>
                <a:gd name="T101" fmla="*/ 17 h 42"/>
                <a:gd name="T102" fmla="*/ 39 w 41"/>
                <a:gd name="T103" fmla="*/ 17 h 42"/>
                <a:gd name="T104" fmla="*/ 38 w 41"/>
                <a:gd name="T105" fmla="*/ 15 h 42"/>
                <a:gd name="T106" fmla="*/ 37 w 41"/>
                <a:gd name="T107" fmla="*/ 14 h 42"/>
                <a:gd name="T108" fmla="*/ 35 w 41"/>
                <a:gd name="T109"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 h="42">
                  <a:moveTo>
                    <a:pt x="34" y="12"/>
                  </a:moveTo>
                  <a:cubicBezTo>
                    <a:pt x="34" y="12"/>
                    <a:pt x="34" y="12"/>
                    <a:pt x="34" y="12"/>
                  </a:cubicBezTo>
                  <a:cubicBezTo>
                    <a:pt x="34" y="12"/>
                    <a:pt x="34" y="11"/>
                    <a:pt x="34" y="11"/>
                  </a:cubicBezTo>
                  <a:cubicBezTo>
                    <a:pt x="19" y="0"/>
                    <a:pt x="19" y="0"/>
                    <a:pt x="19" y="0"/>
                  </a:cubicBezTo>
                  <a:cubicBezTo>
                    <a:pt x="19" y="0"/>
                    <a:pt x="19" y="0"/>
                    <a:pt x="19" y="0"/>
                  </a:cubicBezTo>
                  <a:cubicBezTo>
                    <a:pt x="15" y="0"/>
                    <a:pt x="15" y="0"/>
                    <a:pt x="15" y="0"/>
                  </a:cubicBezTo>
                  <a:cubicBezTo>
                    <a:pt x="15" y="7"/>
                    <a:pt x="15" y="7"/>
                    <a:pt x="15" y="7"/>
                  </a:cubicBezTo>
                  <a:cubicBezTo>
                    <a:pt x="16" y="16"/>
                    <a:pt x="16" y="16"/>
                    <a:pt x="16" y="16"/>
                  </a:cubicBezTo>
                  <a:cubicBezTo>
                    <a:pt x="16" y="16"/>
                    <a:pt x="16" y="19"/>
                    <a:pt x="16" y="21"/>
                  </a:cubicBezTo>
                  <a:cubicBezTo>
                    <a:pt x="16" y="23"/>
                    <a:pt x="16" y="24"/>
                    <a:pt x="16" y="24"/>
                  </a:cubicBezTo>
                  <a:cubicBezTo>
                    <a:pt x="17" y="24"/>
                    <a:pt x="17" y="24"/>
                    <a:pt x="17" y="24"/>
                  </a:cubicBezTo>
                  <a:cubicBezTo>
                    <a:pt x="17" y="25"/>
                    <a:pt x="18" y="25"/>
                    <a:pt x="18" y="25"/>
                  </a:cubicBezTo>
                  <a:cubicBezTo>
                    <a:pt x="18" y="26"/>
                    <a:pt x="17" y="26"/>
                    <a:pt x="17" y="26"/>
                  </a:cubicBezTo>
                  <a:cubicBezTo>
                    <a:pt x="17" y="26"/>
                    <a:pt x="17" y="27"/>
                    <a:pt x="17" y="27"/>
                  </a:cubicBezTo>
                  <a:cubicBezTo>
                    <a:pt x="17" y="27"/>
                    <a:pt x="17" y="27"/>
                    <a:pt x="17" y="27"/>
                  </a:cubicBezTo>
                  <a:cubicBezTo>
                    <a:pt x="16" y="27"/>
                    <a:pt x="16" y="27"/>
                    <a:pt x="16" y="27"/>
                  </a:cubicBezTo>
                  <a:cubicBezTo>
                    <a:pt x="8" y="27"/>
                    <a:pt x="8" y="27"/>
                    <a:pt x="8" y="27"/>
                  </a:cubicBezTo>
                  <a:cubicBezTo>
                    <a:pt x="8" y="27"/>
                    <a:pt x="7" y="26"/>
                    <a:pt x="7" y="26"/>
                  </a:cubicBezTo>
                  <a:cubicBezTo>
                    <a:pt x="7" y="26"/>
                    <a:pt x="7" y="27"/>
                    <a:pt x="6" y="27"/>
                  </a:cubicBezTo>
                  <a:cubicBezTo>
                    <a:pt x="6" y="27"/>
                    <a:pt x="6" y="27"/>
                    <a:pt x="6" y="27"/>
                  </a:cubicBezTo>
                  <a:cubicBezTo>
                    <a:pt x="5" y="27"/>
                    <a:pt x="5" y="27"/>
                    <a:pt x="5" y="27"/>
                  </a:cubicBezTo>
                  <a:cubicBezTo>
                    <a:pt x="5" y="27"/>
                    <a:pt x="4" y="27"/>
                    <a:pt x="4" y="27"/>
                  </a:cubicBezTo>
                  <a:cubicBezTo>
                    <a:pt x="4" y="27"/>
                    <a:pt x="4" y="27"/>
                    <a:pt x="3" y="27"/>
                  </a:cubicBezTo>
                  <a:cubicBezTo>
                    <a:pt x="3" y="28"/>
                    <a:pt x="3" y="28"/>
                    <a:pt x="3" y="28"/>
                  </a:cubicBezTo>
                  <a:cubicBezTo>
                    <a:pt x="2" y="28"/>
                    <a:pt x="3" y="27"/>
                    <a:pt x="2" y="27"/>
                  </a:cubicBezTo>
                  <a:cubicBezTo>
                    <a:pt x="2" y="27"/>
                    <a:pt x="2" y="27"/>
                    <a:pt x="1" y="27"/>
                  </a:cubicBezTo>
                  <a:cubicBezTo>
                    <a:pt x="1" y="27"/>
                    <a:pt x="1" y="27"/>
                    <a:pt x="1" y="27"/>
                  </a:cubicBezTo>
                  <a:cubicBezTo>
                    <a:pt x="1" y="27"/>
                    <a:pt x="1" y="27"/>
                    <a:pt x="1" y="28"/>
                  </a:cubicBezTo>
                  <a:cubicBezTo>
                    <a:pt x="1" y="28"/>
                    <a:pt x="1" y="28"/>
                    <a:pt x="1" y="29"/>
                  </a:cubicBezTo>
                  <a:cubicBezTo>
                    <a:pt x="1" y="29"/>
                    <a:pt x="0" y="29"/>
                    <a:pt x="0" y="29"/>
                  </a:cubicBezTo>
                  <a:cubicBezTo>
                    <a:pt x="0" y="29"/>
                    <a:pt x="0" y="29"/>
                    <a:pt x="0" y="29"/>
                  </a:cubicBezTo>
                  <a:cubicBezTo>
                    <a:pt x="0" y="29"/>
                    <a:pt x="0" y="29"/>
                    <a:pt x="0" y="30"/>
                  </a:cubicBezTo>
                  <a:cubicBezTo>
                    <a:pt x="0" y="30"/>
                    <a:pt x="0" y="30"/>
                    <a:pt x="0" y="31"/>
                  </a:cubicBezTo>
                  <a:cubicBezTo>
                    <a:pt x="0" y="31"/>
                    <a:pt x="0" y="31"/>
                    <a:pt x="0" y="32"/>
                  </a:cubicBezTo>
                  <a:cubicBezTo>
                    <a:pt x="0" y="32"/>
                    <a:pt x="0" y="32"/>
                    <a:pt x="0" y="33"/>
                  </a:cubicBezTo>
                  <a:cubicBezTo>
                    <a:pt x="1" y="33"/>
                    <a:pt x="1" y="33"/>
                    <a:pt x="1" y="33"/>
                  </a:cubicBezTo>
                  <a:cubicBezTo>
                    <a:pt x="2" y="34"/>
                    <a:pt x="2" y="34"/>
                    <a:pt x="2" y="34"/>
                  </a:cubicBezTo>
                  <a:cubicBezTo>
                    <a:pt x="2" y="35"/>
                    <a:pt x="2" y="35"/>
                    <a:pt x="2" y="35"/>
                  </a:cubicBezTo>
                  <a:cubicBezTo>
                    <a:pt x="1" y="36"/>
                    <a:pt x="1" y="36"/>
                    <a:pt x="1" y="36"/>
                  </a:cubicBezTo>
                  <a:cubicBezTo>
                    <a:pt x="0" y="36"/>
                    <a:pt x="0" y="36"/>
                    <a:pt x="0" y="36"/>
                  </a:cubicBezTo>
                  <a:cubicBezTo>
                    <a:pt x="1" y="36"/>
                    <a:pt x="1" y="36"/>
                    <a:pt x="1" y="36"/>
                  </a:cubicBezTo>
                  <a:cubicBezTo>
                    <a:pt x="2" y="36"/>
                    <a:pt x="2" y="36"/>
                    <a:pt x="2" y="36"/>
                  </a:cubicBezTo>
                  <a:cubicBezTo>
                    <a:pt x="2" y="36"/>
                    <a:pt x="3" y="36"/>
                    <a:pt x="3" y="37"/>
                  </a:cubicBezTo>
                  <a:cubicBezTo>
                    <a:pt x="3" y="37"/>
                    <a:pt x="3" y="37"/>
                    <a:pt x="3" y="37"/>
                  </a:cubicBezTo>
                  <a:cubicBezTo>
                    <a:pt x="4" y="37"/>
                    <a:pt x="4" y="37"/>
                    <a:pt x="4" y="36"/>
                  </a:cubicBezTo>
                  <a:cubicBezTo>
                    <a:pt x="4" y="36"/>
                    <a:pt x="5" y="37"/>
                    <a:pt x="5" y="37"/>
                  </a:cubicBezTo>
                  <a:cubicBezTo>
                    <a:pt x="6" y="37"/>
                    <a:pt x="6" y="36"/>
                    <a:pt x="6" y="36"/>
                  </a:cubicBezTo>
                  <a:cubicBezTo>
                    <a:pt x="7" y="36"/>
                    <a:pt x="7" y="35"/>
                    <a:pt x="7" y="36"/>
                  </a:cubicBezTo>
                  <a:cubicBezTo>
                    <a:pt x="7" y="36"/>
                    <a:pt x="8" y="36"/>
                    <a:pt x="8" y="36"/>
                  </a:cubicBezTo>
                  <a:cubicBezTo>
                    <a:pt x="8" y="37"/>
                    <a:pt x="8" y="37"/>
                    <a:pt x="8" y="37"/>
                  </a:cubicBezTo>
                  <a:cubicBezTo>
                    <a:pt x="8" y="38"/>
                    <a:pt x="8" y="38"/>
                    <a:pt x="9" y="38"/>
                  </a:cubicBezTo>
                  <a:cubicBezTo>
                    <a:pt x="9" y="39"/>
                    <a:pt x="8" y="39"/>
                    <a:pt x="9" y="39"/>
                  </a:cubicBezTo>
                  <a:cubicBezTo>
                    <a:pt x="9" y="40"/>
                    <a:pt x="9" y="40"/>
                    <a:pt x="9" y="40"/>
                  </a:cubicBezTo>
                  <a:cubicBezTo>
                    <a:pt x="10" y="40"/>
                    <a:pt x="9" y="40"/>
                    <a:pt x="9" y="41"/>
                  </a:cubicBezTo>
                  <a:cubicBezTo>
                    <a:pt x="9" y="41"/>
                    <a:pt x="10" y="41"/>
                    <a:pt x="10" y="42"/>
                  </a:cubicBezTo>
                  <a:cubicBezTo>
                    <a:pt x="10" y="42"/>
                    <a:pt x="10" y="42"/>
                    <a:pt x="10" y="42"/>
                  </a:cubicBezTo>
                  <a:cubicBezTo>
                    <a:pt x="10" y="42"/>
                    <a:pt x="11" y="41"/>
                    <a:pt x="11" y="41"/>
                  </a:cubicBezTo>
                  <a:cubicBezTo>
                    <a:pt x="11" y="41"/>
                    <a:pt x="11" y="42"/>
                    <a:pt x="12" y="42"/>
                  </a:cubicBezTo>
                  <a:cubicBezTo>
                    <a:pt x="12" y="42"/>
                    <a:pt x="12" y="42"/>
                    <a:pt x="13" y="42"/>
                  </a:cubicBezTo>
                  <a:cubicBezTo>
                    <a:pt x="13" y="42"/>
                    <a:pt x="13" y="41"/>
                    <a:pt x="13" y="41"/>
                  </a:cubicBezTo>
                  <a:cubicBezTo>
                    <a:pt x="14" y="41"/>
                    <a:pt x="14" y="41"/>
                    <a:pt x="14" y="41"/>
                  </a:cubicBezTo>
                  <a:cubicBezTo>
                    <a:pt x="14" y="41"/>
                    <a:pt x="14" y="41"/>
                    <a:pt x="14" y="41"/>
                  </a:cubicBezTo>
                  <a:cubicBezTo>
                    <a:pt x="15" y="41"/>
                    <a:pt x="14" y="41"/>
                    <a:pt x="14" y="42"/>
                  </a:cubicBezTo>
                  <a:cubicBezTo>
                    <a:pt x="15" y="42"/>
                    <a:pt x="15" y="42"/>
                    <a:pt x="15" y="42"/>
                  </a:cubicBezTo>
                  <a:cubicBezTo>
                    <a:pt x="16" y="42"/>
                    <a:pt x="16" y="42"/>
                    <a:pt x="16" y="41"/>
                  </a:cubicBezTo>
                  <a:cubicBezTo>
                    <a:pt x="16" y="42"/>
                    <a:pt x="16" y="42"/>
                    <a:pt x="16" y="42"/>
                  </a:cubicBezTo>
                  <a:cubicBezTo>
                    <a:pt x="16" y="41"/>
                    <a:pt x="16" y="40"/>
                    <a:pt x="17" y="40"/>
                  </a:cubicBezTo>
                  <a:cubicBezTo>
                    <a:pt x="17" y="39"/>
                    <a:pt x="17" y="39"/>
                    <a:pt x="17" y="39"/>
                  </a:cubicBezTo>
                  <a:cubicBezTo>
                    <a:pt x="17" y="39"/>
                    <a:pt x="17" y="38"/>
                    <a:pt x="17" y="38"/>
                  </a:cubicBezTo>
                  <a:cubicBezTo>
                    <a:pt x="17" y="37"/>
                    <a:pt x="17" y="37"/>
                    <a:pt x="18" y="37"/>
                  </a:cubicBezTo>
                  <a:cubicBezTo>
                    <a:pt x="18" y="37"/>
                    <a:pt x="18" y="37"/>
                    <a:pt x="19" y="37"/>
                  </a:cubicBezTo>
                  <a:cubicBezTo>
                    <a:pt x="19" y="37"/>
                    <a:pt x="19" y="36"/>
                    <a:pt x="19" y="36"/>
                  </a:cubicBezTo>
                  <a:cubicBezTo>
                    <a:pt x="19" y="35"/>
                    <a:pt x="19" y="35"/>
                    <a:pt x="19" y="34"/>
                  </a:cubicBezTo>
                  <a:cubicBezTo>
                    <a:pt x="19" y="34"/>
                    <a:pt x="20" y="34"/>
                    <a:pt x="20" y="33"/>
                  </a:cubicBezTo>
                  <a:cubicBezTo>
                    <a:pt x="20" y="33"/>
                    <a:pt x="20" y="32"/>
                    <a:pt x="21" y="32"/>
                  </a:cubicBezTo>
                  <a:cubicBezTo>
                    <a:pt x="22" y="32"/>
                    <a:pt x="22" y="32"/>
                    <a:pt x="23" y="32"/>
                  </a:cubicBezTo>
                  <a:cubicBezTo>
                    <a:pt x="23" y="32"/>
                    <a:pt x="24" y="32"/>
                    <a:pt x="24" y="32"/>
                  </a:cubicBezTo>
                  <a:cubicBezTo>
                    <a:pt x="24" y="32"/>
                    <a:pt x="24" y="32"/>
                    <a:pt x="25" y="31"/>
                  </a:cubicBezTo>
                  <a:cubicBezTo>
                    <a:pt x="26" y="30"/>
                    <a:pt x="26" y="30"/>
                    <a:pt x="26" y="30"/>
                  </a:cubicBezTo>
                  <a:cubicBezTo>
                    <a:pt x="26" y="30"/>
                    <a:pt x="26" y="30"/>
                    <a:pt x="27" y="30"/>
                  </a:cubicBezTo>
                  <a:cubicBezTo>
                    <a:pt x="27" y="29"/>
                    <a:pt x="27" y="29"/>
                    <a:pt x="27" y="29"/>
                  </a:cubicBezTo>
                  <a:cubicBezTo>
                    <a:pt x="28" y="29"/>
                    <a:pt x="28" y="29"/>
                    <a:pt x="28" y="29"/>
                  </a:cubicBezTo>
                  <a:cubicBezTo>
                    <a:pt x="28" y="29"/>
                    <a:pt x="28" y="28"/>
                    <a:pt x="29" y="28"/>
                  </a:cubicBezTo>
                  <a:cubicBezTo>
                    <a:pt x="29" y="28"/>
                    <a:pt x="29" y="28"/>
                    <a:pt x="30" y="28"/>
                  </a:cubicBezTo>
                  <a:cubicBezTo>
                    <a:pt x="30" y="29"/>
                    <a:pt x="31" y="29"/>
                    <a:pt x="31" y="29"/>
                  </a:cubicBezTo>
                  <a:cubicBezTo>
                    <a:pt x="31" y="29"/>
                    <a:pt x="31" y="29"/>
                    <a:pt x="31" y="29"/>
                  </a:cubicBezTo>
                  <a:cubicBezTo>
                    <a:pt x="32" y="29"/>
                    <a:pt x="32" y="29"/>
                    <a:pt x="32" y="29"/>
                  </a:cubicBezTo>
                  <a:cubicBezTo>
                    <a:pt x="33" y="29"/>
                    <a:pt x="33" y="29"/>
                    <a:pt x="33" y="28"/>
                  </a:cubicBezTo>
                  <a:cubicBezTo>
                    <a:pt x="34" y="28"/>
                    <a:pt x="34" y="28"/>
                    <a:pt x="34" y="28"/>
                  </a:cubicBezTo>
                  <a:cubicBezTo>
                    <a:pt x="34" y="28"/>
                    <a:pt x="35" y="28"/>
                    <a:pt x="35" y="28"/>
                  </a:cubicBezTo>
                  <a:cubicBezTo>
                    <a:pt x="36" y="28"/>
                    <a:pt x="36" y="28"/>
                    <a:pt x="37" y="28"/>
                  </a:cubicBezTo>
                  <a:cubicBezTo>
                    <a:pt x="37" y="28"/>
                    <a:pt x="37" y="27"/>
                    <a:pt x="38" y="27"/>
                  </a:cubicBezTo>
                  <a:cubicBezTo>
                    <a:pt x="38" y="27"/>
                    <a:pt x="39" y="28"/>
                    <a:pt x="39" y="28"/>
                  </a:cubicBezTo>
                  <a:cubicBezTo>
                    <a:pt x="39" y="27"/>
                    <a:pt x="40" y="27"/>
                    <a:pt x="40" y="27"/>
                  </a:cubicBezTo>
                  <a:cubicBezTo>
                    <a:pt x="40" y="27"/>
                    <a:pt x="40" y="27"/>
                    <a:pt x="40" y="26"/>
                  </a:cubicBezTo>
                  <a:cubicBezTo>
                    <a:pt x="41" y="26"/>
                    <a:pt x="41" y="26"/>
                    <a:pt x="41" y="25"/>
                  </a:cubicBezTo>
                  <a:cubicBezTo>
                    <a:pt x="41" y="25"/>
                    <a:pt x="41" y="24"/>
                    <a:pt x="41" y="24"/>
                  </a:cubicBezTo>
                  <a:cubicBezTo>
                    <a:pt x="41" y="23"/>
                    <a:pt x="41" y="22"/>
                    <a:pt x="41" y="21"/>
                  </a:cubicBezTo>
                  <a:cubicBezTo>
                    <a:pt x="41" y="21"/>
                    <a:pt x="41" y="21"/>
                    <a:pt x="41" y="21"/>
                  </a:cubicBezTo>
                  <a:cubicBezTo>
                    <a:pt x="41" y="20"/>
                    <a:pt x="41" y="19"/>
                    <a:pt x="41" y="18"/>
                  </a:cubicBezTo>
                  <a:cubicBezTo>
                    <a:pt x="41" y="18"/>
                    <a:pt x="41" y="18"/>
                    <a:pt x="41" y="17"/>
                  </a:cubicBezTo>
                  <a:cubicBezTo>
                    <a:pt x="41" y="17"/>
                    <a:pt x="41" y="17"/>
                    <a:pt x="41" y="17"/>
                  </a:cubicBezTo>
                  <a:cubicBezTo>
                    <a:pt x="40" y="17"/>
                    <a:pt x="40" y="17"/>
                    <a:pt x="39" y="17"/>
                  </a:cubicBezTo>
                  <a:cubicBezTo>
                    <a:pt x="39" y="17"/>
                    <a:pt x="39" y="17"/>
                    <a:pt x="39" y="17"/>
                  </a:cubicBezTo>
                  <a:cubicBezTo>
                    <a:pt x="38" y="17"/>
                    <a:pt x="39" y="16"/>
                    <a:pt x="39" y="16"/>
                  </a:cubicBezTo>
                  <a:cubicBezTo>
                    <a:pt x="39" y="16"/>
                    <a:pt x="39" y="15"/>
                    <a:pt x="38" y="15"/>
                  </a:cubicBezTo>
                  <a:cubicBezTo>
                    <a:pt x="38" y="14"/>
                    <a:pt x="38" y="14"/>
                    <a:pt x="37" y="14"/>
                  </a:cubicBezTo>
                  <a:cubicBezTo>
                    <a:pt x="37" y="14"/>
                    <a:pt x="37" y="15"/>
                    <a:pt x="37" y="14"/>
                  </a:cubicBezTo>
                  <a:cubicBezTo>
                    <a:pt x="36" y="14"/>
                    <a:pt x="36" y="14"/>
                    <a:pt x="36" y="13"/>
                  </a:cubicBezTo>
                  <a:cubicBezTo>
                    <a:pt x="35" y="13"/>
                    <a:pt x="35" y="13"/>
                    <a:pt x="35" y="13"/>
                  </a:cubicBezTo>
                  <a:cubicBezTo>
                    <a:pt x="35" y="13"/>
                    <a:pt x="35" y="13"/>
                    <a:pt x="34" y="1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61" name="Freeform 458"/>
            <p:cNvSpPr>
              <a:spLocks/>
            </p:cNvSpPr>
            <p:nvPr/>
          </p:nvSpPr>
          <p:spPr bwMode="auto">
            <a:xfrm>
              <a:off x="8042107" y="5500962"/>
              <a:ext cx="133612" cy="80417"/>
            </a:xfrm>
            <a:custGeom>
              <a:avLst/>
              <a:gdLst>
                <a:gd name="T0" fmla="*/ 1 w 8"/>
                <a:gd name="T1" fmla="*/ 2 h 5"/>
                <a:gd name="T2" fmla="*/ 2 w 8"/>
                <a:gd name="T3" fmla="*/ 2 h 5"/>
                <a:gd name="T4" fmla="*/ 3 w 8"/>
                <a:gd name="T5" fmla="*/ 3 h 5"/>
                <a:gd name="T6" fmla="*/ 4 w 8"/>
                <a:gd name="T7" fmla="*/ 4 h 5"/>
                <a:gd name="T8" fmla="*/ 4 w 8"/>
                <a:gd name="T9" fmla="*/ 5 h 5"/>
                <a:gd name="T10" fmla="*/ 4 w 8"/>
                <a:gd name="T11" fmla="*/ 5 h 5"/>
                <a:gd name="T12" fmla="*/ 5 w 8"/>
                <a:gd name="T13" fmla="*/ 4 h 5"/>
                <a:gd name="T14" fmla="*/ 6 w 8"/>
                <a:gd name="T15" fmla="*/ 3 h 5"/>
                <a:gd name="T16" fmla="*/ 6 w 8"/>
                <a:gd name="T17" fmla="*/ 3 h 5"/>
                <a:gd name="T18" fmla="*/ 7 w 8"/>
                <a:gd name="T19" fmla="*/ 3 h 5"/>
                <a:gd name="T20" fmla="*/ 8 w 8"/>
                <a:gd name="T21" fmla="*/ 2 h 5"/>
                <a:gd name="T22" fmla="*/ 8 w 8"/>
                <a:gd name="T23" fmla="*/ 1 h 5"/>
                <a:gd name="T24" fmla="*/ 8 w 8"/>
                <a:gd name="T25" fmla="*/ 0 h 5"/>
                <a:gd name="T26" fmla="*/ 8 w 8"/>
                <a:gd name="T27" fmla="*/ 0 h 5"/>
                <a:gd name="T28" fmla="*/ 8 w 8"/>
                <a:gd name="T29" fmla="*/ 0 h 5"/>
                <a:gd name="T30" fmla="*/ 6 w 8"/>
                <a:gd name="T31" fmla="*/ 0 h 5"/>
                <a:gd name="T32" fmla="*/ 4 w 8"/>
                <a:gd name="T33" fmla="*/ 0 h 5"/>
                <a:gd name="T34" fmla="*/ 4 w 8"/>
                <a:gd name="T35" fmla="*/ 0 h 5"/>
                <a:gd name="T36" fmla="*/ 3 w 8"/>
                <a:gd name="T37" fmla="*/ 1 h 5"/>
                <a:gd name="T38" fmla="*/ 2 w 8"/>
                <a:gd name="T39" fmla="*/ 1 h 5"/>
                <a:gd name="T40" fmla="*/ 0 w 8"/>
                <a:gd name="T41" fmla="*/ 1 h 5"/>
                <a:gd name="T42" fmla="*/ 0 w 8"/>
                <a:gd name="T43" fmla="*/ 1 h 5"/>
                <a:gd name="T44" fmla="*/ 1 w 8"/>
                <a:gd name="T4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5">
                  <a:moveTo>
                    <a:pt x="1" y="2"/>
                  </a:moveTo>
                  <a:cubicBezTo>
                    <a:pt x="2" y="2"/>
                    <a:pt x="2" y="2"/>
                    <a:pt x="2" y="2"/>
                  </a:cubicBezTo>
                  <a:cubicBezTo>
                    <a:pt x="3" y="2"/>
                    <a:pt x="3" y="2"/>
                    <a:pt x="3" y="3"/>
                  </a:cubicBezTo>
                  <a:cubicBezTo>
                    <a:pt x="4" y="4"/>
                    <a:pt x="4" y="4"/>
                    <a:pt x="4" y="4"/>
                  </a:cubicBezTo>
                  <a:cubicBezTo>
                    <a:pt x="4" y="5"/>
                    <a:pt x="4" y="5"/>
                    <a:pt x="4" y="5"/>
                  </a:cubicBezTo>
                  <a:cubicBezTo>
                    <a:pt x="4" y="5"/>
                    <a:pt x="4" y="5"/>
                    <a:pt x="4" y="5"/>
                  </a:cubicBezTo>
                  <a:cubicBezTo>
                    <a:pt x="4" y="4"/>
                    <a:pt x="4" y="4"/>
                    <a:pt x="5" y="4"/>
                  </a:cubicBezTo>
                  <a:cubicBezTo>
                    <a:pt x="5" y="3"/>
                    <a:pt x="5" y="3"/>
                    <a:pt x="6" y="3"/>
                  </a:cubicBezTo>
                  <a:cubicBezTo>
                    <a:pt x="6" y="3"/>
                    <a:pt x="6" y="3"/>
                    <a:pt x="6" y="3"/>
                  </a:cubicBezTo>
                  <a:cubicBezTo>
                    <a:pt x="7" y="3"/>
                    <a:pt x="7" y="3"/>
                    <a:pt x="7" y="3"/>
                  </a:cubicBezTo>
                  <a:cubicBezTo>
                    <a:pt x="8" y="2"/>
                    <a:pt x="8" y="2"/>
                    <a:pt x="8" y="2"/>
                  </a:cubicBezTo>
                  <a:cubicBezTo>
                    <a:pt x="8" y="2"/>
                    <a:pt x="7" y="1"/>
                    <a:pt x="8" y="1"/>
                  </a:cubicBezTo>
                  <a:cubicBezTo>
                    <a:pt x="8" y="1"/>
                    <a:pt x="8" y="1"/>
                    <a:pt x="8" y="0"/>
                  </a:cubicBezTo>
                  <a:cubicBezTo>
                    <a:pt x="8" y="0"/>
                    <a:pt x="8" y="0"/>
                    <a:pt x="8" y="0"/>
                  </a:cubicBezTo>
                  <a:cubicBezTo>
                    <a:pt x="8" y="0"/>
                    <a:pt x="8" y="0"/>
                    <a:pt x="8" y="0"/>
                  </a:cubicBezTo>
                  <a:cubicBezTo>
                    <a:pt x="7" y="0"/>
                    <a:pt x="7" y="0"/>
                    <a:pt x="6" y="0"/>
                  </a:cubicBezTo>
                  <a:cubicBezTo>
                    <a:pt x="6" y="0"/>
                    <a:pt x="5" y="0"/>
                    <a:pt x="4" y="0"/>
                  </a:cubicBezTo>
                  <a:cubicBezTo>
                    <a:pt x="4" y="0"/>
                    <a:pt x="4" y="0"/>
                    <a:pt x="4" y="0"/>
                  </a:cubicBezTo>
                  <a:cubicBezTo>
                    <a:pt x="3" y="0"/>
                    <a:pt x="3" y="1"/>
                    <a:pt x="3" y="1"/>
                  </a:cubicBezTo>
                  <a:cubicBezTo>
                    <a:pt x="2" y="1"/>
                    <a:pt x="2" y="1"/>
                    <a:pt x="2" y="1"/>
                  </a:cubicBezTo>
                  <a:cubicBezTo>
                    <a:pt x="1" y="1"/>
                    <a:pt x="1" y="1"/>
                    <a:pt x="0" y="1"/>
                  </a:cubicBezTo>
                  <a:cubicBezTo>
                    <a:pt x="0" y="1"/>
                    <a:pt x="0" y="1"/>
                    <a:pt x="0" y="1"/>
                  </a:cubicBezTo>
                  <a:cubicBezTo>
                    <a:pt x="1" y="1"/>
                    <a:pt x="1" y="2"/>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62" name="Freeform 459"/>
            <p:cNvSpPr>
              <a:spLocks/>
            </p:cNvSpPr>
            <p:nvPr/>
          </p:nvSpPr>
          <p:spPr bwMode="auto">
            <a:xfrm>
              <a:off x="8785473" y="5517520"/>
              <a:ext cx="116606" cy="274365"/>
            </a:xfrm>
            <a:custGeom>
              <a:avLst/>
              <a:gdLst>
                <a:gd name="T0" fmla="*/ 6 w 7"/>
                <a:gd name="T1" fmla="*/ 7 h 17"/>
                <a:gd name="T2" fmla="*/ 6 w 7"/>
                <a:gd name="T3" fmla="*/ 7 h 17"/>
                <a:gd name="T4" fmla="*/ 6 w 7"/>
                <a:gd name="T5" fmla="*/ 6 h 17"/>
                <a:gd name="T6" fmla="*/ 7 w 7"/>
                <a:gd name="T7" fmla="*/ 5 h 17"/>
                <a:gd name="T8" fmla="*/ 6 w 7"/>
                <a:gd name="T9" fmla="*/ 4 h 17"/>
                <a:gd name="T10" fmla="*/ 6 w 7"/>
                <a:gd name="T11" fmla="*/ 2 h 17"/>
                <a:gd name="T12" fmla="*/ 6 w 7"/>
                <a:gd name="T13" fmla="*/ 1 h 17"/>
                <a:gd name="T14" fmla="*/ 6 w 7"/>
                <a:gd name="T15" fmla="*/ 1 h 17"/>
                <a:gd name="T16" fmla="*/ 5 w 7"/>
                <a:gd name="T17" fmla="*/ 1 h 17"/>
                <a:gd name="T18" fmla="*/ 5 w 7"/>
                <a:gd name="T19" fmla="*/ 0 h 17"/>
                <a:gd name="T20" fmla="*/ 4 w 7"/>
                <a:gd name="T21" fmla="*/ 0 h 17"/>
                <a:gd name="T22" fmla="*/ 3 w 7"/>
                <a:gd name="T23" fmla="*/ 1 h 17"/>
                <a:gd name="T24" fmla="*/ 3 w 7"/>
                <a:gd name="T25" fmla="*/ 0 h 17"/>
                <a:gd name="T26" fmla="*/ 3 w 7"/>
                <a:gd name="T27" fmla="*/ 2 h 17"/>
                <a:gd name="T28" fmla="*/ 2 w 7"/>
                <a:gd name="T29" fmla="*/ 3 h 17"/>
                <a:gd name="T30" fmla="*/ 1 w 7"/>
                <a:gd name="T31" fmla="*/ 3 h 17"/>
                <a:gd name="T32" fmla="*/ 0 w 7"/>
                <a:gd name="T33" fmla="*/ 3 h 17"/>
                <a:gd name="T34" fmla="*/ 0 w 7"/>
                <a:gd name="T35" fmla="*/ 4 h 17"/>
                <a:gd name="T36" fmla="*/ 0 w 7"/>
                <a:gd name="T37" fmla="*/ 4 h 17"/>
                <a:gd name="T38" fmla="*/ 0 w 7"/>
                <a:gd name="T39" fmla="*/ 4 h 17"/>
                <a:gd name="T40" fmla="*/ 0 w 7"/>
                <a:gd name="T41" fmla="*/ 5 h 17"/>
                <a:gd name="T42" fmla="*/ 1 w 7"/>
                <a:gd name="T43" fmla="*/ 6 h 17"/>
                <a:gd name="T44" fmla="*/ 2 w 7"/>
                <a:gd name="T45" fmla="*/ 7 h 17"/>
                <a:gd name="T46" fmla="*/ 2 w 7"/>
                <a:gd name="T47" fmla="*/ 9 h 17"/>
                <a:gd name="T48" fmla="*/ 2 w 7"/>
                <a:gd name="T49" fmla="*/ 10 h 17"/>
                <a:gd name="T50" fmla="*/ 2 w 7"/>
                <a:gd name="T51" fmla="*/ 12 h 17"/>
                <a:gd name="T52" fmla="*/ 2 w 7"/>
                <a:gd name="T53" fmla="*/ 14 h 17"/>
                <a:gd name="T54" fmla="*/ 2 w 7"/>
                <a:gd name="T55" fmla="*/ 16 h 17"/>
                <a:gd name="T56" fmla="*/ 2 w 7"/>
                <a:gd name="T57" fmla="*/ 17 h 17"/>
                <a:gd name="T58" fmla="*/ 2 w 7"/>
                <a:gd name="T59" fmla="*/ 17 h 17"/>
                <a:gd name="T60" fmla="*/ 3 w 7"/>
                <a:gd name="T61" fmla="*/ 17 h 17"/>
                <a:gd name="T62" fmla="*/ 4 w 7"/>
                <a:gd name="T63" fmla="*/ 17 h 17"/>
                <a:gd name="T64" fmla="*/ 4 w 7"/>
                <a:gd name="T65" fmla="*/ 17 h 17"/>
                <a:gd name="T66" fmla="*/ 4 w 7"/>
                <a:gd name="T67" fmla="*/ 15 h 17"/>
                <a:gd name="T68" fmla="*/ 4 w 7"/>
                <a:gd name="T69" fmla="*/ 14 h 17"/>
                <a:gd name="T70" fmla="*/ 4 w 7"/>
                <a:gd name="T71" fmla="*/ 12 h 17"/>
                <a:gd name="T72" fmla="*/ 4 w 7"/>
                <a:gd name="T73" fmla="*/ 10 h 17"/>
                <a:gd name="T74" fmla="*/ 5 w 7"/>
                <a:gd name="T75" fmla="*/ 9 h 17"/>
                <a:gd name="T76" fmla="*/ 5 w 7"/>
                <a:gd name="T77" fmla="*/ 8 h 17"/>
                <a:gd name="T78" fmla="*/ 6 w 7"/>
                <a:gd name="T7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7">
                  <a:moveTo>
                    <a:pt x="6" y="7"/>
                  </a:moveTo>
                  <a:cubicBezTo>
                    <a:pt x="6" y="7"/>
                    <a:pt x="6" y="7"/>
                    <a:pt x="6" y="7"/>
                  </a:cubicBezTo>
                  <a:cubicBezTo>
                    <a:pt x="6" y="6"/>
                    <a:pt x="6" y="6"/>
                    <a:pt x="6" y="6"/>
                  </a:cubicBezTo>
                  <a:cubicBezTo>
                    <a:pt x="7" y="5"/>
                    <a:pt x="7" y="5"/>
                    <a:pt x="7" y="5"/>
                  </a:cubicBezTo>
                  <a:cubicBezTo>
                    <a:pt x="7" y="4"/>
                    <a:pt x="7" y="4"/>
                    <a:pt x="6" y="4"/>
                  </a:cubicBezTo>
                  <a:cubicBezTo>
                    <a:pt x="6" y="3"/>
                    <a:pt x="6" y="3"/>
                    <a:pt x="6" y="2"/>
                  </a:cubicBezTo>
                  <a:cubicBezTo>
                    <a:pt x="6" y="2"/>
                    <a:pt x="6" y="2"/>
                    <a:pt x="6" y="1"/>
                  </a:cubicBezTo>
                  <a:cubicBezTo>
                    <a:pt x="6" y="1"/>
                    <a:pt x="6" y="1"/>
                    <a:pt x="6" y="1"/>
                  </a:cubicBezTo>
                  <a:cubicBezTo>
                    <a:pt x="6" y="1"/>
                    <a:pt x="6" y="1"/>
                    <a:pt x="5" y="1"/>
                  </a:cubicBezTo>
                  <a:cubicBezTo>
                    <a:pt x="5" y="1"/>
                    <a:pt x="5" y="0"/>
                    <a:pt x="5" y="0"/>
                  </a:cubicBezTo>
                  <a:cubicBezTo>
                    <a:pt x="4" y="0"/>
                    <a:pt x="4" y="0"/>
                    <a:pt x="4" y="0"/>
                  </a:cubicBezTo>
                  <a:cubicBezTo>
                    <a:pt x="4" y="0"/>
                    <a:pt x="3" y="0"/>
                    <a:pt x="3" y="1"/>
                  </a:cubicBezTo>
                  <a:cubicBezTo>
                    <a:pt x="3" y="0"/>
                    <a:pt x="3" y="0"/>
                    <a:pt x="3" y="0"/>
                  </a:cubicBezTo>
                  <a:cubicBezTo>
                    <a:pt x="3" y="1"/>
                    <a:pt x="3" y="1"/>
                    <a:pt x="3" y="2"/>
                  </a:cubicBezTo>
                  <a:cubicBezTo>
                    <a:pt x="3" y="2"/>
                    <a:pt x="3" y="2"/>
                    <a:pt x="2" y="3"/>
                  </a:cubicBezTo>
                  <a:cubicBezTo>
                    <a:pt x="2" y="3"/>
                    <a:pt x="2" y="3"/>
                    <a:pt x="1" y="3"/>
                  </a:cubicBezTo>
                  <a:cubicBezTo>
                    <a:pt x="1" y="3"/>
                    <a:pt x="1" y="3"/>
                    <a:pt x="0" y="3"/>
                  </a:cubicBezTo>
                  <a:cubicBezTo>
                    <a:pt x="0" y="3"/>
                    <a:pt x="0" y="3"/>
                    <a:pt x="0" y="4"/>
                  </a:cubicBezTo>
                  <a:cubicBezTo>
                    <a:pt x="0" y="4"/>
                    <a:pt x="0" y="4"/>
                    <a:pt x="0" y="4"/>
                  </a:cubicBezTo>
                  <a:cubicBezTo>
                    <a:pt x="0" y="4"/>
                    <a:pt x="0" y="4"/>
                    <a:pt x="0" y="4"/>
                  </a:cubicBezTo>
                  <a:cubicBezTo>
                    <a:pt x="0" y="5"/>
                    <a:pt x="0" y="5"/>
                    <a:pt x="0" y="5"/>
                  </a:cubicBezTo>
                  <a:cubicBezTo>
                    <a:pt x="1" y="6"/>
                    <a:pt x="1" y="6"/>
                    <a:pt x="1" y="6"/>
                  </a:cubicBezTo>
                  <a:cubicBezTo>
                    <a:pt x="1" y="7"/>
                    <a:pt x="2" y="7"/>
                    <a:pt x="2" y="7"/>
                  </a:cubicBezTo>
                  <a:cubicBezTo>
                    <a:pt x="2" y="8"/>
                    <a:pt x="1" y="8"/>
                    <a:pt x="2" y="9"/>
                  </a:cubicBezTo>
                  <a:cubicBezTo>
                    <a:pt x="2" y="9"/>
                    <a:pt x="2" y="9"/>
                    <a:pt x="2" y="10"/>
                  </a:cubicBezTo>
                  <a:cubicBezTo>
                    <a:pt x="2" y="11"/>
                    <a:pt x="2" y="11"/>
                    <a:pt x="2" y="12"/>
                  </a:cubicBezTo>
                  <a:cubicBezTo>
                    <a:pt x="2" y="13"/>
                    <a:pt x="2" y="13"/>
                    <a:pt x="2" y="14"/>
                  </a:cubicBezTo>
                  <a:cubicBezTo>
                    <a:pt x="2" y="15"/>
                    <a:pt x="2" y="15"/>
                    <a:pt x="2" y="16"/>
                  </a:cubicBezTo>
                  <a:cubicBezTo>
                    <a:pt x="2" y="16"/>
                    <a:pt x="2" y="17"/>
                    <a:pt x="2" y="17"/>
                  </a:cubicBezTo>
                  <a:cubicBezTo>
                    <a:pt x="2" y="17"/>
                    <a:pt x="2" y="17"/>
                    <a:pt x="2" y="17"/>
                  </a:cubicBezTo>
                  <a:cubicBezTo>
                    <a:pt x="2" y="17"/>
                    <a:pt x="3" y="17"/>
                    <a:pt x="3" y="17"/>
                  </a:cubicBezTo>
                  <a:cubicBezTo>
                    <a:pt x="3" y="17"/>
                    <a:pt x="4" y="17"/>
                    <a:pt x="4" y="17"/>
                  </a:cubicBezTo>
                  <a:cubicBezTo>
                    <a:pt x="4" y="17"/>
                    <a:pt x="4" y="17"/>
                    <a:pt x="4" y="17"/>
                  </a:cubicBezTo>
                  <a:cubicBezTo>
                    <a:pt x="4" y="16"/>
                    <a:pt x="4" y="16"/>
                    <a:pt x="4" y="15"/>
                  </a:cubicBezTo>
                  <a:cubicBezTo>
                    <a:pt x="4" y="15"/>
                    <a:pt x="4" y="14"/>
                    <a:pt x="4" y="14"/>
                  </a:cubicBezTo>
                  <a:cubicBezTo>
                    <a:pt x="4" y="13"/>
                    <a:pt x="4" y="12"/>
                    <a:pt x="4" y="12"/>
                  </a:cubicBezTo>
                  <a:cubicBezTo>
                    <a:pt x="4" y="11"/>
                    <a:pt x="4" y="10"/>
                    <a:pt x="4" y="10"/>
                  </a:cubicBezTo>
                  <a:cubicBezTo>
                    <a:pt x="4" y="9"/>
                    <a:pt x="5" y="9"/>
                    <a:pt x="5" y="9"/>
                  </a:cubicBezTo>
                  <a:cubicBezTo>
                    <a:pt x="5" y="9"/>
                    <a:pt x="5" y="9"/>
                    <a:pt x="5" y="8"/>
                  </a:cubicBezTo>
                  <a:cubicBezTo>
                    <a:pt x="5" y="8"/>
                    <a:pt x="5" y="8"/>
                    <a:pt x="6" y="7"/>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63" name="Freeform 460"/>
            <p:cNvSpPr>
              <a:spLocks/>
            </p:cNvSpPr>
            <p:nvPr/>
          </p:nvSpPr>
          <p:spPr bwMode="auto">
            <a:xfrm>
              <a:off x="9249470" y="5839188"/>
              <a:ext cx="791952" cy="853842"/>
            </a:xfrm>
            <a:custGeom>
              <a:avLst/>
              <a:gdLst>
                <a:gd name="T0" fmla="*/ 1 w 48"/>
                <a:gd name="T1" fmla="*/ 33 h 53"/>
                <a:gd name="T2" fmla="*/ 3 w 48"/>
                <a:gd name="T3" fmla="*/ 32 h 53"/>
                <a:gd name="T4" fmla="*/ 8 w 48"/>
                <a:gd name="T5" fmla="*/ 32 h 53"/>
                <a:gd name="T6" fmla="*/ 11 w 48"/>
                <a:gd name="T7" fmla="*/ 33 h 53"/>
                <a:gd name="T8" fmla="*/ 12 w 48"/>
                <a:gd name="T9" fmla="*/ 36 h 53"/>
                <a:gd name="T10" fmla="*/ 14 w 48"/>
                <a:gd name="T11" fmla="*/ 39 h 53"/>
                <a:gd name="T12" fmla="*/ 17 w 48"/>
                <a:gd name="T13" fmla="*/ 38 h 53"/>
                <a:gd name="T14" fmla="*/ 18 w 48"/>
                <a:gd name="T15" fmla="*/ 36 h 53"/>
                <a:gd name="T16" fmla="*/ 21 w 48"/>
                <a:gd name="T17" fmla="*/ 36 h 53"/>
                <a:gd name="T18" fmla="*/ 24 w 48"/>
                <a:gd name="T19" fmla="*/ 36 h 53"/>
                <a:gd name="T20" fmla="*/ 24 w 48"/>
                <a:gd name="T21" fmla="*/ 39 h 53"/>
                <a:gd name="T22" fmla="*/ 24 w 48"/>
                <a:gd name="T23" fmla="*/ 43 h 53"/>
                <a:gd name="T24" fmla="*/ 25 w 48"/>
                <a:gd name="T25" fmla="*/ 47 h 53"/>
                <a:gd name="T26" fmla="*/ 27 w 48"/>
                <a:gd name="T27" fmla="*/ 47 h 53"/>
                <a:gd name="T28" fmla="*/ 30 w 48"/>
                <a:gd name="T29" fmla="*/ 47 h 53"/>
                <a:gd name="T30" fmla="*/ 32 w 48"/>
                <a:gd name="T31" fmla="*/ 48 h 53"/>
                <a:gd name="T32" fmla="*/ 34 w 48"/>
                <a:gd name="T33" fmla="*/ 49 h 53"/>
                <a:gd name="T34" fmla="*/ 37 w 48"/>
                <a:gd name="T35" fmla="*/ 49 h 53"/>
                <a:gd name="T36" fmla="*/ 39 w 48"/>
                <a:gd name="T37" fmla="*/ 51 h 53"/>
                <a:gd name="T38" fmla="*/ 42 w 48"/>
                <a:gd name="T39" fmla="*/ 52 h 53"/>
                <a:gd name="T40" fmla="*/ 40 w 48"/>
                <a:gd name="T41" fmla="*/ 47 h 53"/>
                <a:gd name="T42" fmla="*/ 41 w 48"/>
                <a:gd name="T43" fmla="*/ 44 h 53"/>
                <a:gd name="T44" fmla="*/ 41 w 48"/>
                <a:gd name="T45" fmla="*/ 41 h 53"/>
                <a:gd name="T46" fmla="*/ 43 w 48"/>
                <a:gd name="T47" fmla="*/ 39 h 53"/>
                <a:gd name="T48" fmla="*/ 46 w 48"/>
                <a:gd name="T49" fmla="*/ 39 h 53"/>
                <a:gd name="T50" fmla="*/ 45 w 48"/>
                <a:gd name="T51" fmla="*/ 37 h 53"/>
                <a:gd name="T52" fmla="*/ 44 w 48"/>
                <a:gd name="T53" fmla="*/ 34 h 53"/>
                <a:gd name="T54" fmla="*/ 43 w 48"/>
                <a:gd name="T55" fmla="*/ 30 h 53"/>
                <a:gd name="T56" fmla="*/ 43 w 48"/>
                <a:gd name="T57" fmla="*/ 26 h 53"/>
                <a:gd name="T58" fmla="*/ 43 w 48"/>
                <a:gd name="T59" fmla="*/ 25 h 53"/>
                <a:gd name="T60" fmla="*/ 42 w 48"/>
                <a:gd name="T61" fmla="*/ 23 h 53"/>
                <a:gd name="T62" fmla="*/ 43 w 48"/>
                <a:gd name="T63" fmla="*/ 20 h 53"/>
                <a:gd name="T64" fmla="*/ 44 w 48"/>
                <a:gd name="T65" fmla="*/ 17 h 53"/>
                <a:gd name="T66" fmla="*/ 46 w 48"/>
                <a:gd name="T67" fmla="*/ 12 h 53"/>
                <a:gd name="T68" fmla="*/ 47 w 48"/>
                <a:gd name="T69" fmla="*/ 8 h 53"/>
                <a:gd name="T70" fmla="*/ 47 w 48"/>
                <a:gd name="T71" fmla="*/ 5 h 53"/>
                <a:gd name="T72" fmla="*/ 45 w 48"/>
                <a:gd name="T73" fmla="*/ 3 h 53"/>
                <a:gd name="T74" fmla="*/ 43 w 48"/>
                <a:gd name="T75" fmla="*/ 3 h 53"/>
                <a:gd name="T76" fmla="*/ 40 w 48"/>
                <a:gd name="T77" fmla="*/ 2 h 53"/>
                <a:gd name="T78" fmla="*/ 38 w 48"/>
                <a:gd name="T79" fmla="*/ 1 h 53"/>
                <a:gd name="T80" fmla="*/ 36 w 48"/>
                <a:gd name="T81" fmla="*/ 1 h 53"/>
                <a:gd name="T82" fmla="*/ 33 w 48"/>
                <a:gd name="T83" fmla="*/ 1 h 53"/>
                <a:gd name="T84" fmla="*/ 31 w 48"/>
                <a:gd name="T85" fmla="*/ 1 h 53"/>
                <a:gd name="T86" fmla="*/ 28 w 48"/>
                <a:gd name="T87" fmla="*/ 2 h 53"/>
                <a:gd name="T88" fmla="*/ 27 w 48"/>
                <a:gd name="T89" fmla="*/ 4 h 53"/>
                <a:gd name="T90" fmla="*/ 23 w 48"/>
                <a:gd name="T91" fmla="*/ 3 h 53"/>
                <a:gd name="T92" fmla="*/ 21 w 48"/>
                <a:gd name="T93" fmla="*/ 2 h 53"/>
                <a:gd name="T94" fmla="*/ 18 w 48"/>
                <a:gd name="T95" fmla="*/ 1 h 53"/>
                <a:gd name="T96" fmla="*/ 17 w 48"/>
                <a:gd name="T97" fmla="*/ 5 h 53"/>
                <a:gd name="T98" fmla="*/ 16 w 48"/>
                <a:gd name="T99" fmla="*/ 6 h 53"/>
                <a:gd name="T100" fmla="*/ 14 w 48"/>
                <a:gd name="T101" fmla="*/ 10 h 53"/>
                <a:gd name="T102" fmla="*/ 14 w 48"/>
                <a:gd name="T103" fmla="*/ 14 h 53"/>
                <a:gd name="T104" fmla="*/ 13 w 48"/>
                <a:gd name="T105" fmla="*/ 18 h 53"/>
                <a:gd name="T106" fmla="*/ 11 w 48"/>
                <a:gd name="T107" fmla="*/ 20 h 53"/>
                <a:gd name="T108" fmla="*/ 10 w 48"/>
                <a:gd name="T109" fmla="*/ 22 h 53"/>
                <a:gd name="T110" fmla="*/ 10 w 48"/>
                <a:gd name="T111" fmla="*/ 25 h 53"/>
                <a:gd name="T112" fmla="*/ 8 w 48"/>
                <a:gd name="T113" fmla="*/ 27 h 53"/>
                <a:gd name="T114" fmla="*/ 6 w 48"/>
                <a:gd name="T115" fmla="*/ 29 h 53"/>
                <a:gd name="T116" fmla="*/ 4 w 48"/>
                <a:gd name="T117" fmla="*/ 28 h 53"/>
                <a:gd name="T118" fmla="*/ 2 w 48"/>
                <a:gd name="T119" fmla="*/ 29 h 53"/>
                <a:gd name="T120" fmla="*/ 0 w 48"/>
                <a:gd name="T121" fmla="*/ 31 h 53"/>
                <a:gd name="T122" fmla="*/ 0 w 48"/>
                <a:gd name="T123"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53">
                  <a:moveTo>
                    <a:pt x="0" y="33"/>
                  </a:moveTo>
                  <a:cubicBezTo>
                    <a:pt x="1" y="33"/>
                    <a:pt x="0" y="33"/>
                    <a:pt x="0" y="33"/>
                  </a:cubicBezTo>
                  <a:cubicBezTo>
                    <a:pt x="1" y="33"/>
                    <a:pt x="1" y="33"/>
                    <a:pt x="1" y="33"/>
                  </a:cubicBezTo>
                  <a:cubicBezTo>
                    <a:pt x="1" y="33"/>
                    <a:pt x="1" y="33"/>
                    <a:pt x="1" y="33"/>
                  </a:cubicBezTo>
                  <a:cubicBezTo>
                    <a:pt x="2" y="33"/>
                    <a:pt x="2" y="32"/>
                    <a:pt x="2" y="32"/>
                  </a:cubicBezTo>
                  <a:cubicBezTo>
                    <a:pt x="2" y="32"/>
                    <a:pt x="3" y="32"/>
                    <a:pt x="3" y="32"/>
                  </a:cubicBezTo>
                  <a:cubicBezTo>
                    <a:pt x="4" y="32"/>
                    <a:pt x="4" y="32"/>
                    <a:pt x="5" y="32"/>
                  </a:cubicBezTo>
                  <a:cubicBezTo>
                    <a:pt x="6" y="32"/>
                    <a:pt x="6" y="32"/>
                    <a:pt x="6" y="32"/>
                  </a:cubicBezTo>
                  <a:cubicBezTo>
                    <a:pt x="7" y="32"/>
                    <a:pt x="7" y="32"/>
                    <a:pt x="8" y="32"/>
                  </a:cubicBezTo>
                  <a:cubicBezTo>
                    <a:pt x="9" y="32"/>
                    <a:pt x="9" y="32"/>
                    <a:pt x="10" y="32"/>
                  </a:cubicBezTo>
                  <a:cubicBezTo>
                    <a:pt x="10" y="32"/>
                    <a:pt x="11" y="32"/>
                    <a:pt x="11" y="32"/>
                  </a:cubicBezTo>
                  <a:cubicBezTo>
                    <a:pt x="11" y="33"/>
                    <a:pt x="11" y="33"/>
                    <a:pt x="11" y="33"/>
                  </a:cubicBezTo>
                  <a:cubicBezTo>
                    <a:pt x="11" y="33"/>
                    <a:pt x="11" y="33"/>
                    <a:pt x="11" y="34"/>
                  </a:cubicBezTo>
                  <a:cubicBezTo>
                    <a:pt x="11" y="34"/>
                    <a:pt x="11" y="34"/>
                    <a:pt x="11" y="35"/>
                  </a:cubicBezTo>
                  <a:cubicBezTo>
                    <a:pt x="11" y="35"/>
                    <a:pt x="11" y="36"/>
                    <a:pt x="12" y="36"/>
                  </a:cubicBezTo>
                  <a:cubicBezTo>
                    <a:pt x="12" y="36"/>
                    <a:pt x="12" y="37"/>
                    <a:pt x="12" y="37"/>
                  </a:cubicBezTo>
                  <a:cubicBezTo>
                    <a:pt x="12" y="37"/>
                    <a:pt x="12" y="38"/>
                    <a:pt x="13" y="38"/>
                  </a:cubicBezTo>
                  <a:cubicBezTo>
                    <a:pt x="13" y="38"/>
                    <a:pt x="13" y="39"/>
                    <a:pt x="14" y="39"/>
                  </a:cubicBezTo>
                  <a:cubicBezTo>
                    <a:pt x="14" y="39"/>
                    <a:pt x="14" y="38"/>
                    <a:pt x="15" y="38"/>
                  </a:cubicBezTo>
                  <a:cubicBezTo>
                    <a:pt x="15" y="38"/>
                    <a:pt x="15" y="38"/>
                    <a:pt x="16" y="38"/>
                  </a:cubicBezTo>
                  <a:cubicBezTo>
                    <a:pt x="16" y="38"/>
                    <a:pt x="17" y="38"/>
                    <a:pt x="17" y="38"/>
                  </a:cubicBezTo>
                  <a:cubicBezTo>
                    <a:pt x="17" y="38"/>
                    <a:pt x="18" y="38"/>
                    <a:pt x="18" y="38"/>
                  </a:cubicBezTo>
                  <a:cubicBezTo>
                    <a:pt x="18" y="38"/>
                    <a:pt x="18" y="38"/>
                    <a:pt x="18" y="37"/>
                  </a:cubicBezTo>
                  <a:cubicBezTo>
                    <a:pt x="18" y="37"/>
                    <a:pt x="18" y="37"/>
                    <a:pt x="18" y="36"/>
                  </a:cubicBezTo>
                  <a:cubicBezTo>
                    <a:pt x="18" y="36"/>
                    <a:pt x="18" y="36"/>
                    <a:pt x="19" y="36"/>
                  </a:cubicBezTo>
                  <a:cubicBezTo>
                    <a:pt x="19" y="35"/>
                    <a:pt x="19" y="35"/>
                    <a:pt x="20" y="35"/>
                  </a:cubicBezTo>
                  <a:cubicBezTo>
                    <a:pt x="20" y="36"/>
                    <a:pt x="21" y="35"/>
                    <a:pt x="21" y="36"/>
                  </a:cubicBezTo>
                  <a:cubicBezTo>
                    <a:pt x="21" y="36"/>
                    <a:pt x="21" y="36"/>
                    <a:pt x="21" y="36"/>
                  </a:cubicBezTo>
                  <a:cubicBezTo>
                    <a:pt x="21" y="37"/>
                    <a:pt x="22" y="36"/>
                    <a:pt x="23" y="36"/>
                  </a:cubicBezTo>
                  <a:cubicBezTo>
                    <a:pt x="23" y="36"/>
                    <a:pt x="24" y="36"/>
                    <a:pt x="24" y="36"/>
                  </a:cubicBezTo>
                  <a:cubicBezTo>
                    <a:pt x="24" y="37"/>
                    <a:pt x="24" y="37"/>
                    <a:pt x="24" y="37"/>
                  </a:cubicBezTo>
                  <a:cubicBezTo>
                    <a:pt x="24" y="38"/>
                    <a:pt x="24" y="38"/>
                    <a:pt x="24" y="38"/>
                  </a:cubicBezTo>
                  <a:cubicBezTo>
                    <a:pt x="24" y="39"/>
                    <a:pt x="24" y="39"/>
                    <a:pt x="24" y="39"/>
                  </a:cubicBezTo>
                  <a:cubicBezTo>
                    <a:pt x="24" y="39"/>
                    <a:pt x="24" y="39"/>
                    <a:pt x="24" y="40"/>
                  </a:cubicBezTo>
                  <a:cubicBezTo>
                    <a:pt x="24" y="40"/>
                    <a:pt x="24" y="41"/>
                    <a:pt x="24" y="41"/>
                  </a:cubicBezTo>
                  <a:cubicBezTo>
                    <a:pt x="24" y="42"/>
                    <a:pt x="24" y="42"/>
                    <a:pt x="24" y="43"/>
                  </a:cubicBezTo>
                  <a:cubicBezTo>
                    <a:pt x="24" y="43"/>
                    <a:pt x="25" y="44"/>
                    <a:pt x="25" y="44"/>
                  </a:cubicBezTo>
                  <a:cubicBezTo>
                    <a:pt x="25" y="45"/>
                    <a:pt x="25" y="45"/>
                    <a:pt x="25" y="46"/>
                  </a:cubicBezTo>
                  <a:cubicBezTo>
                    <a:pt x="25" y="46"/>
                    <a:pt x="25" y="46"/>
                    <a:pt x="25" y="47"/>
                  </a:cubicBezTo>
                  <a:cubicBezTo>
                    <a:pt x="25" y="47"/>
                    <a:pt x="25" y="47"/>
                    <a:pt x="25" y="47"/>
                  </a:cubicBezTo>
                  <a:cubicBezTo>
                    <a:pt x="25" y="48"/>
                    <a:pt x="26" y="47"/>
                    <a:pt x="26" y="47"/>
                  </a:cubicBezTo>
                  <a:cubicBezTo>
                    <a:pt x="26" y="47"/>
                    <a:pt x="27" y="47"/>
                    <a:pt x="27" y="47"/>
                  </a:cubicBezTo>
                  <a:cubicBezTo>
                    <a:pt x="27" y="47"/>
                    <a:pt x="28" y="47"/>
                    <a:pt x="28" y="47"/>
                  </a:cubicBezTo>
                  <a:cubicBezTo>
                    <a:pt x="29" y="47"/>
                    <a:pt x="29" y="47"/>
                    <a:pt x="29" y="47"/>
                  </a:cubicBezTo>
                  <a:cubicBezTo>
                    <a:pt x="30" y="47"/>
                    <a:pt x="30" y="47"/>
                    <a:pt x="30" y="47"/>
                  </a:cubicBezTo>
                  <a:cubicBezTo>
                    <a:pt x="30" y="47"/>
                    <a:pt x="30" y="47"/>
                    <a:pt x="30" y="48"/>
                  </a:cubicBezTo>
                  <a:cubicBezTo>
                    <a:pt x="30" y="48"/>
                    <a:pt x="30" y="48"/>
                    <a:pt x="31" y="48"/>
                  </a:cubicBezTo>
                  <a:cubicBezTo>
                    <a:pt x="31" y="48"/>
                    <a:pt x="31" y="48"/>
                    <a:pt x="32" y="48"/>
                  </a:cubicBezTo>
                  <a:cubicBezTo>
                    <a:pt x="32" y="48"/>
                    <a:pt x="32" y="48"/>
                    <a:pt x="32" y="48"/>
                  </a:cubicBezTo>
                  <a:cubicBezTo>
                    <a:pt x="33" y="48"/>
                    <a:pt x="32" y="49"/>
                    <a:pt x="33" y="49"/>
                  </a:cubicBezTo>
                  <a:cubicBezTo>
                    <a:pt x="33" y="50"/>
                    <a:pt x="34" y="49"/>
                    <a:pt x="34" y="49"/>
                  </a:cubicBezTo>
                  <a:cubicBezTo>
                    <a:pt x="35" y="49"/>
                    <a:pt x="35" y="50"/>
                    <a:pt x="35" y="50"/>
                  </a:cubicBezTo>
                  <a:cubicBezTo>
                    <a:pt x="36" y="50"/>
                    <a:pt x="36" y="50"/>
                    <a:pt x="36" y="50"/>
                  </a:cubicBezTo>
                  <a:cubicBezTo>
                    <a:pt x="37" y="50"/>
                    <a:pt x="36" y="49"/>
                    <a:pt x="37" y="49"/>
                  </a:cubicBezTo>
                  <a:cubicBezTo>
                    <a:pt x="37" y="49"/>
                    <a:pt x="37" y="49"/>
                    <a:pt x="37" y="49"/>
                  </a:cubicBezTo>
                  <a:cubicBezTo>
                    <a:pt x="38" y="50"/>
                    <a:pt x="38" y="50"/>
                    <a:pt x="38" y="50"/>
                  </a:cubicBezTo>
                  <a:cubicBezTo>
                    <a:pt x="38" y="51"/>
                    <a:pt x="39" y="51"/>
                    <a:pt x="39" y="51"/>
                  </a:cubicBezTo>
                  <a:cubicBezTo>
                    <a:pt x="40" y="52"/>
                    <a:pt x="40" y="52"/>
                    <a:pt x="40" y="53"/>
                  </a:cubicBezTo>
                  <a:cubicBezTo>
                    <a:pt x="41" y="53"/>
                    <a:pt x="41" y="53"/>
                    <a:pt x="42" y="53"/>
                  </a:cubicBezTo>
                  <a:cubicBezTo>
                    <a:pt x="42" y="53"/>
                    <a:pt x="42" y="52"/>
                    <a:pt x="42" y="52"/>
                  </a:cubicBezTo>
                  <a:cubicBezTo>
                    <a:pt x="42" y="51"/>
                    <a:pt x="43" y="50"/>
                    <a:pt x="42" y="50"/>
                  </a:cubicBezTo>
                  <a:cubicBezTo>
                    <a:pt x="41" y="50"/>
                    <a:pt x="41" y="50"/>
                    <a:pt x="41" y="50"/>
                  </a:cubicBezTo>
                  <a:cubicBezTo>
                    <a:pt x="40" y="49"/>
                    <a:pt x="40" y="48"/>
                    <a:pt x="40" y="47"/>
                  </a:cubicBezTo>
                  <a:cubicBezTo>
                    <a:pt x="40" y="47"/>
                    <a:pt x="41" y="47"/>
                    <a:pt x="41" y="46"/>
                  </a:cubicBezTo>
                  <a:cubicBezTo>
                    <a:pt x="41" y="45"/>
                    <a:pt x="41" y="45"/>
                    <a:pt x="41" y="45"/>
                  </a:cubicBezTo>
                  <a:cubicBezTo>
                    <a:pt x="41" y="44"/>
                    <a:pt x="41" y="44"/>
                    <a:pt x="41" y="44"/>
                  </a:cubicBezTo>
                  <a:cubicBezTo>
                    <a:pt x="41" y="43"/>
                    <a:pt x="40" y="44"/>
                    <a:pt x="40" y="43"/>
                  </a:cubicBezTo>
                  <a:cubicBezTo>
                    <a:pt x="40" y="43"/>
                    <a:pt x="40" y="43"/>
                    <a:pt x="40" y="42"/>
                  </a:cubicBezTo>
                  <a:cubicBezTo>
                    <a:pt x="41" y="42"/>
                    <a:pt x="41" y="42"/>
                    <a:pt x="41" y="41"/>
                  </a:cubicBezTo>
                  <a:cubicBezTo>
                    <a:pt x="42" y="41"/>
                    <a:pt x="42" y="41"/>
                    <a:pt x="42" y="40"/>
                  </a:cubicBezTo>
                  <a:cubicBezTo>
                    <a:pt x="42" y="40"/>
                    <a:pt x="43" y="40"/>
                    <a:pt x="43" y="40"/>
                  </a:cubicBezTo>
                  <a:cubicBezTo>
                    <a:pt x="43" y="40"/>
                    <a:pt x="43" y="39"/>
                    <a:pt x="43" y="39"/>
                  </a:cubicBezTo>
                  <a:cubicBezTo>
                    <a:pt x="44" y="39"/>
                    <a:pt x="44" y="40"/>
                    <a:pt x="45" y="39"/>
                  </a:cubicBezTo>
                  <a:cubicBezTo>
                    <a:pt x="45" y="39"/>
                    <a:pt x="45" y="39"/>
                    <a:pt x="45" y="39"/>
                  </a:cubicBezTo>
                  <a:cubicBezTo>
                    <a:pt x="46" y="39"/>
                    <a:pt x="46" y="39"/>
                    <a:pt x="46" y="39"/>
                  </a:cubicBezTo>
                  <a:cubicBezTo>
                    <a:pt x="46" y="39"/>
                    <a:pt x="46" y="39"/>
                    <a:pt x="46" y="39"/>
                  </a:cubicBezTo>
                  <a:cubicBezTo>
                    <a:pt x="46" y="39"/>
                    <a:pt x="46" y="39"/>
                    <a:pt x="46" y="38"/>
                  </a:cubicBezTo>
                  <a:cubicBezTo>
                    <a:pt x="46" y="38"/>
                    <a:pt x="45" y="38"/>
                    <a:pt x="45" y="37"/>
                  </a:cubicBezTo>
                  <a:cubicBezTo>
                    <a:pt x="45" y="37"/>
                    <a:pt x="45" y="36"/>
                    <a:pt x="45" y="36"/>
                  </a:cubicBezTo>
                  <a:cubicBezTo>
                    <a:pt x="45" y="35"/>
                    <a:pt x="44" y="36"/>
                    <a:pt x="44" y="35"/>
                  </a:cubicBezTo>
                  <a:cubicBezTo>
                    <a:pt x="44" y="35"/>
                    <a:pt x="44" y="35"/>
                    <a:pt x="44" y="34"/>
                  </a:cubicBezTo>
                  <a:cubicBezTo>
                    <a:pt x="44" y="34"/>
                    <a:pt x="44" y="34"/>
                    <a:pt x="44" y="33"/>
                  </a:cubicBezTo>
                  <a:cubicBezTo>
                    <a:pt x="43" y="33"/>
                    <a:pt x="44" y="32"/>
                    <a:pt x="44" y="32"/>
                  </a:cubicBezTo>
                  <a:cubicBezTo>
                    <a:pt x="43" y="31"/>
                    <a:pt x="43" y="31"/>
                    <a:pt x="43" y="30"/>
                  </a:cubicBezTo>
                  <a:cubicBezTo>
                    <a:pt x="43" y="29"/>
                    <a:pt x="43" y="29"/>
                    <a:pt x="43" y="29"/>
                  </a:cubicBezTo>
                  <a:cubicBezTo>
                    <a:pt x="43" y="28"/>
                    <a:pt x="43" y="28"/>
                    <a:pt x="43" y="28"/>
                  </a:cubicBezTo>
                  <a:cubicBezTo>
                    <a:pt x="43" y="27"/>
                    <a:pt x="42" y="27"/>
                    <a:pt x="43" y="26"/>
                  </a:cubicBezTo>
                  <a:cubicBezTo>
                    <a:pt x="43" y="26"/>
                    <a:pt x="43" y="26"/>
                    <a:pt x="43" y="26"/>
                  </a:cubicBezTo>
                  <a:cubicBezTo>
                    <a:pt x="43" y="26"/>
                    <a:pt x="43" y="26"/>
                    <a:pt x="43" y="26"/>
                  </a:cubicBezTo>
                  <a:cubicBezTo>
                    <a:pt x="43" y="25"/>
                    <a:pt x="43" y="25"/>
                    <a:pt x="43" y="25"/>
                  </a:cubicBezTo>
                  <a:cubicBezTo>
                    <a:pt x="43" y="24"/>
                    <a:pt x="43" y="24"/>
                    <a:pt x="43" y="24"/>
                  </a:cubicBezTo>
                  <a:cubicBezTo>
                    <a:pt x="43" y="24"/>
                    <a:pt x="43" y="24"/>
                    <a:pt x="43" y="24"/>
                  </a:cubicBezTo>
                  <a:cubicBezTo>
                    <a:pt x="43" y="23"/>
                    <a:pt x="42" y="23"/>
                    <a:pt x="42" y="23"/>
                  </a:cubicBezTo>
                  <a:cubicBezTo>
                    <a:pt x="42" y="23"/>
                    <a:pt x="42" y="22"/>
                    <a:pt x="42" y="22"/>
                  </a:cubicBezTo>
                  <a:cubicBezTo>
                    <a:pt x="43" y="22"/>
                    <a:pt x="43" y="22"/>
                    <a:pt x="43" y="21"/>
                  </a:cubicBezTo>
                  <a:cubicBezTo>
                    <a:pt x="43" y="21"/>
                    <a:pt x="43" y="21"/>
                    <a:pt x="43" y="20"/>
                  </a:cubicBezTo>
                  <a:cubicBezTo>
                    <a:pt x="43" y="20"/>
                    <a:pt x="43" y="20"/>
                    <a:pt x="44" y="20"/>
                  </a:cubicBezTo>
                  <a:cubicBezTo>
                    <a:pt x="44" y="19"/>
                    <a:pt x="44" y="19"/>
                    <a:pt x="44" y="19"/>
                  </a:cubicBezTo>
                  <a:cubicBezTo>
                    <a:pt x="44" y="18"/>
                    <a:pt x="44" y="18"/>
                    <a:pt x="44" y="17"/>
                  </a:cubicBezTo>
                  <a:cubicBezTo>
                    <a:pt x="45" y="16"/>
                    <a:pt x="44" y="16"/>
                    <a:pt x="45" y="15"/>
                  </a:cubicBezTo>
                  <a:cubicBezTo>
                    <a:pt x="45" y="14"/>
                    <a:pt x="45" y="13"/>
                    <a:pt x="45" y="13"/>
                  </a:cubicBezTo>
                  <a:cubicBezTo>
                    <a:pt x="46" y="12"/>
                    <a:pt x="46" y="12"/>
                    <a:pt x="46" y="12"/>
                  </a:cubicBezTo>
                  <a:cubicBezTo>
                    <a:pt x="48" y="10"/>
                    <a:pt x="48" y="10"/>
                    <a:pt x="48" y="10"/>
                  </a:cubicBezTo>
                  <a:cubicBezTo>
                    <a:pt x="48" y="10"/>
                    <a:pt x="48" y="9"/>
                    <a:pt x="48" y="9"/>
                  </a:cubicBezTo>
                  <a:cubicBezTo>
                    <a:pt x="48" y="9"/>
                    <a:pt x="48" y="9"/>
                    <a:pt x="47" y="8"/>
                  </a:cubicBezTo>
                  <a:cubicBezTo>
                    <a:pt x="47" y="8"/>
                    <a:pt x="47" y="7"/>
                    <a:pt x="47" y="7"/>
                  </a:cubicBezTo>
                  <a:cubicBezTo>
                    <a:pt x="47" y="6"/>
                    <a:pt x="47" y="6"/>
                    <a:pt x="47" y="5"/>
                  </a:cubicBezTo>
                  <a:cubicBezTo>
                    <a:pt x="47" y="5"/>
                    <a:pt x="47" y="5"/>
                    <a:pt x="47" y="5"/>
                  </a:cubicBezTo>
                  <a:cubicBezTo>
                    <a:pt x="46" y="5"/>
                    <a:pt x="46" y="5"/>
                    <a:pt x="46" y="4"/>
                  </a:cubicBezTo>
                  <a:cubicBezTo>
                    <a:pt x="46" y="4"/>
                    <a:pt x="46" y="4"/>
                    <a:pt x="45" y="4"/>
                  </a:cubicBezTo>
                  <a:cubicBezTo>
                    <a:pt x="45" y="4"/>
                    <a:pt x="45" y="3"/>
                    <a:pt x="45" y="3"/>
                  </a:cubicBezTo>
                  <a:cubicBezTo>
                    <a:pt x="45" y="3"/>
                    <a:pt x="45" y="3"/>
                    <a:pt x="44" y="2"/>
                  </a:cubicBezTo>
                  <a:cubicBezTo>
                    <a:pt x="44" y="2"/>
                    <a:pt x="44" y="3"/>
                    <a:pt x="43" y="3"/>
                  </a:cubicBezTo>
                  <a:cubicBezTo>
                    <a:pt x="43" y="3"/>
                    <a:pt x="43" y="3"/>
                    <a:pt x="43" y="3"/>
                  </a:cubicBezTo>
                  <a:cubicBezTo>
                    <a:pt x="42" y="3"/>
                    <a:pt x="42" y="3"/>
                    <a:pt x="41" y="3"/>
                  </a:cubicBezTo>
                  <a:cubicBezTo>
                    <a:pt x="41" y="3"/>
                    <a:pt x="41" y="3"/>
                    <a:pt x="41" y="3"/>
                  </a:cubicBezTo>
                  <a:cubicBezTo>
                    <a:pt x="40" y="3"/>
                    <a:pt x="40" y="3"/>
                    <a:pt x="40" y="2"/>
                  </a:cubicBezTo>
                  <a:cubicBezTo>
                    <a:pt x="39" y="2"/>
                    <a:pt x="39" y="2"/>
                    <a:pt x="39" y="1"/>
                  </a:cubicBezTo>
                  <a:cubicBezTo>
                    <a:pt x="39" y="1"/>
                    <a:pt x="38" y="1"/>
                    <a:pt x="38" y="1"/>
                  </a:cubicBezTo>
                  <a:cubicBezTo>
                    <a:pt x="38" y="1"/>
                    <a:pt x="38" y="1"/>
                    <a:pt x="38" y="1"/>
                  </a:cubicBezTo>
                  <a:cubicBezTo>
                    <a:pt x="38" y="1"/>
                    <a:pt x="38" y="1"/>
                    <a:pt x="38" y="1"/>
                  </a:cubicBezTo>
                  <a:cubicBezTo>
                    <a:pt x="37" y="1"/>
                    <a:pt x="37" y="1"/>
                    <a:pt x="36" y="1"/>
                  </a:cubicBezTo>
                  <a:cubicBezTo>
                    <a:pt x="36" y="1"/>
                    <a:pt x="36" y="1"/>
                    <a:pt x="36" y="1"/>
                  </a:cubicBezTo>
                  <a:cubicBezTo>
                    <a:pt x="35" y="1"/>
                    <a:pt x="35" y="1"/>
                    <a:pt x="35" y="1"/>
                  </a:cubicBezTo>
                  <a:cubicBezTo>
                    <a:pt x="34" y="0"/>
                    <a:pt x="34" y="0"/>
                    <a:pt x="34" y="0"/>
                  </a:cubicBezTo>
                  <a:cubicBezTo>
                    <a:pt x="34" y="0"/>
                    <a:pt x="34" y="0"/>
                    <a:pt x="33" y="1"/>
                  </a:cubicBezTo>
                  <a:cubicBezTo>
                    <a:pt x="33" y="1"/>
                    <a:pt x="33" y="1"/>
                    <a:pt x="32" y="1"/>
                  </a:cubicBezTo>
                  <a:cubicBezTo>
                    <a:pt x="32" y="1"/>
                    <a:pt x="32" y="1"/>
                    <a:pt x="32" y="1"/>
                  </a:cubicBezTo>
                  <a:cubicBezTo>
                    <a:pt x="31" y="1"/>
                    <a:pt x="31" y="1"/>
                    <a:pt x="31" y="1"/>
                  </a:cubicBezTo>
                  <a:cubicBezTo>
                    <a:pt x="31" y="1"/>
                    <a:pt x="30" y="1"/>
                    <a:pt x="30" y="2"/>
                  </a:cubicBezTo>
                  <a:cubicBezTo>
                    <a:pt x="30" y="2"/>
                    <a:pt x="30" y="2"/>
                    <a:pt x="29" y="2"/>
                  </a:cubicBezTo>
                  <a:cubicBezTo>
                    <a:pt x="29" y="2"/>
                    <a:pt x="29" y="2"/>
                    <a:pt x="28" y="2"/>
                  </a:cubicBezTo>
                  <a:cubicBezTo>
                    <a:pt x="28" y="2"/>
                    <a:pt x="28" y="2"/>
                    <a:pt x="27" y="2"/>
                  </a:cubicBezTo>
                  <a:cubicBezTo>
                    <a:pt x="27" y="2"/>
                    <a:pt x="27" y="2"/>
                    <a:pt x="27" y="2"/>
                  </a:cubicBezTo>
                  <a:cubicBezTo>
                    <a:pt x="27" y="4"/>
                    <a:pt x="27" y="4"/>
                    <a:pt x="27" y="4"/>
                  </a:cubicBezTo>
                  <a:cubicBezTo>
                    <a:pt x="26" y="4"/>
                    <a:pt x="26" y="3"/>
                    <a:pt x="25" y="3"/>
                  </a:cubicBezTo>
                  <a:cubicBezTo>
                    <a:pt x="25" y="3"/>
                    <a:pt x="25" y="3"/>
                    <a:pt x="24" y="3"/>
                  </a:cubicBezTo>
                  <a:cubicBezTo>
                    <a:pt x="24" y="3"/>
                    <a:pt x="24" y="3"/>
                    <a:pt x="23" y="3"/>
                  </a:cubicBezTo>
                  <a:cubicBezTo>
                    <a:pt x="23" y="3"/>
                    <a:pt x="22" y="3"/>
                    <a:pt x="22" y="3"/>
                  </a:cubicBezTo>
                  <a:cubicBezTo>
                    <a:pt x="22" y="3"/>
                    <a:pt x="22" y="3"/>
                    <a:pt x="21" y="3"/>
                  </a:cubicBezTo>
                  <a:cubicBezTo>
                    <a:pt x="21" y="2"/>
                    <a:pt x="21" y="2"/>
                    <a:pt x="21" y="2"/>
                  </a:cubicBezTo>
                  <a:cubicBezTo>
                    <a:pt x="20" y="1"/>
                    <a:pt x="20" y="1"/>
                    <a:pt x="20" y="1"/>
                  </a:cubicBezTo>
                  <a:cubicBezTo>
                    <a:pt x="19" y="1"/>
                    <a:pt x="19" y="1"/>
                    <a:pt x="19" y="1"/>
                  </a:cubicBezTo>
                  <a:cubicBezTo>
                    <a:pt x="18" y="1"/>
                    <a:pt x="18" y="1"/>
                    <a:pt x="18" y="1"/>
                  </a:cubicBezTo>
                  <a:cubicBezTo>
                    <a:pt x="17" y="2"/>
                    <a:pt x="17" y="2"/>
                    <a:pt x="17" y="2"/>
                  </a:cubicBezTo>
                  <a:cubicBezTo>
                    <a:pt x="17" y="3"/>
                    <a:pt x="17" y="3"/>
                    <a:pt x="17" y="4"/>
                  </a:cubicBezTo>
                  <a:cubicBezTo>
                    <a:pt x="16" y="4"/>
                    <a:pt x="17" y="4"/>
                    <a:pt x="17" y="5"/>
                  </a:cubicBezTo>
                  <a:cubicBezTo>
                    <a:pt x="16" y="5"/>
                    <a:pt x="16" y="5"/>
                    <a:pt x="16" y="5"/>
                  </a:cubicBezTo>
                  <a:cubicBezTo>
                    <a:pt x="16" y="5"/>
                    <a:pt x="16" y="5"/>
                    <a:pt x="16" y="5"/>
                  </a:cubicBezTo>
                  <a:cubicBezTo>
                    <a:pt x="16" y="6"/>
                    <a:pt x="16" y="6"/>
                    <a:pt x="16" y="6"/>
                  </a:cubicBezTo>
                  <a:cubicBezTo>
                    <a:pt x="16" y="7"/>
                    <a:pt x="16" y="7"/>
                    <a:pt x="16" y="8"/>
                  </a:cubicBezTo>
                  <a:cubicBezTo>
                    <a:pt x="15" y="8"/>
                    <a:pt x="15" y="8"/>
                    <a:pt x="15" y="9"/>
                  </a:cubicBezTo>
                  <a:cubicBezTo>
                    <a:pt x="14" y="9"/>
                    <a:pt x="15" y="10"/>
                    <a:pt x="14" y="10"/>
                  </a:cubicBezTo>
                  <a:cubicBezTo>
                    <a:pt x="14" y="10"/>
                    <a:pt x="14" y="11"/>
                    <a:pt x="14" y="11"/>
                  </a:cubicBezTo>
                  <a:cubicBezTo>
                    <a:pt x="14" y="12"/>
                    <a:pt x="14" y="12"/>
                    <a:pt x="14" y="13"/>
                  </a:cubicBezTo>
                  <a:cubicBezTo>
                    <a:pt x="14" y="13"/>
                    <a:pt x="15" y="13"/>
                    <a:pt x="14" y="14"/>
                  </a:cubicBezTo>
                  <a:cubicBezTo>
                    <a:pt x="14" y="14"/>
                    <a:pt x="14" y="14"/>
                    <a:pt x="14" y="15"/>
                  </a:cubicBezTo>
                  <a:cubicBezTo>
                    <a:pt x="13" y="15"/>
                    <a:pt x="14" y="16"/>
                    <a:pt x="14" y="17"/>
                  </a:cubicBezTo>
                  <a:cubicBezTo>
                    <a:pt x="13" y="17"/>
                    <a:pt x="13" y="17"/>
                    <a:pt x="13" y="18"/>
                  </a:cubicBezTo>
                  <a:cubicBezTo>
                    <a:pt x="13" y="18"/>
                    <a:pt x="12" y="18"/>
                    <a:pt x="12" y="18"/>
                  </a:cubicBezTo>
                  <a:cubicBezTo>
                    <a:pt x="12" y="19"/>
                    <a:pt x="12" y="19"/>
                    <a:pt x="12" y="20"/>
                  </a:cubicBezTo>
                  <a:cubicBezTo>
                    <a:pt x="11" y="20"/>
                    <a:pt x="11" y="20"/>
                    <a:pt x="11" y="20"/>
                  </a:cubicBezTo>
                  <a:cubicBezTo>
                    <a:pt x="11" y="20"/>
                    <a:pt x="11" y="20"/>
                    <a:pt x="10" y="21"/>
                  </a:cubicBezTo>
                  <a:cubicBezTo>
                    <a:pt x="10" y="21"/>
                    <a:pt x="10" y="21"/>
                    <a:pt x="10" y="21"/>
                  </a:cubicBezTo>
                  <a:cubicBezTo>
                    <a:pt x="10" y="22"/>
                    <a:pt x="10" y="22"/>
                    <a:pt x="10" y="22"/>
                  </a:cubicBezTo>
                  <a:cubicBezTo>
                    <a:pt x="10" y="23"/>
                    <a:pt x="10" y="23"/>
                    <a:pt x="10" y="23"/>
                  </a:cubicBezTo>
                  <a:cubicBezTo>
                    <a:pt x="11" y="24"/>
                    <a:pt x="11" y="24"/>
                    <a:pt x="10" y="25"/>
                  </a:cubicBezTo>
                  <a:cubicBezTo>
                    <a:pt x="10" y="25"/>
                    <a:pt x="10" y="25"/>
                    <a:pt x="10" y="25"/>
                  </a:cubicBezTo>
                  <a:cubicBezTo>
                    <a:pt x="10" y="26"/>
                    <a:pt x="10" y="26"/>
                    <a:pt x="10" y="26"/>
                  </a:cubicBezTo>
                  <a:cubicBezTo>
                    <a:pt x="9" y="26"/>
                    <a:pt x="9" y="26"/>
                    <a:pt x="9" y="26"/>
                  </a:cubicBezTo>
                  <a:cubicBezTo>
                    <a:pt x="9" y="27"/>
                    <a:pt x="9" y="27"/>
                    <a:pt x="8" y="27"/>
                  </a:cubicBezTo>
                  <a:cubicBezTo>
                    <a:pt x="8" y="27"/>
                    <a:pt x="8" y="28"/>
                    <a:pt x="7" y="28"/>
                  </a:cubicBezTo>
                  <a:cubicBezTo>
                    <a:pt x="7" y="29"/>
                    <a:pt x="7" y="29"/>
                    <a:pt x="6" y="29"/>
                  </a:cubicBezTo>
                  <a:cubicBezTo>
                    <a:pt x="6" y="29"/>
                    <a:pt x="6" y="29"/>
                    <a:pt x="6" y="29"/>
                  </a:cubicBezTo>
                  <a:cubicBezTo>
                    <a:pt x="5" y="29"/>
                    <a:pt x="6" y="29"/>
                    <a:pt x="6" y="28"/>
                  </a:cubicBezTo>
                  <a:cubicBezTo>
                    <a:pt x="5" y="28"/>
                    <a:pt x="5" y="28"/>
                    <a:pt x="5" y="28"/>
                  </a:cubicBezTo>
                  <a:cubicBezTo>
                    <a:pt x="5" y="28"/>
                    <a:pt x="5" y="28"/>
                    <a:pt x="4" y="28"/>
                  </a:cubicBezTo>
                  <a:cubicBezTo>
                    <a:pt x="4" y="29"/>
                    <a:pt x="4" y="29"/>
                    <a:pt x="4" y="29"/>
                  </a:cubicBezTo>
                  <a:cubicBezTo>
                    <a:pt x="3" y="29"/>
                    <a:pt x="3" y="29"/>
                    <a:pt x="3" y="29"/>
                  </a:cubicBezTo>
                  <a:cubicBezTo>
                    <a:pt x="3" y="29"/>
                    <a:pt x="3" y="29"/>
                    <a:pt x="2" y="29"/>
                  </a:cubicBezTo>
                  <a:cubicBezTo>
                    <a:pt x="2" y="29"/>
                    <a:pt x="2" y="29"/>
                    <a:pt x="1" y="29"/>
                  </a:cubicBezTo>
                  <a:cubicBezTo>
                    <a:pt x="1" y="29"/>
                    <a:pt x="1" y="30"/>
                    <a:pt x="1" y="30"/>
                  </a:cubicBezTo>
                  <a:cubicBezTo>
                    <a:pt x="0" y="31"/>
                    <a:pt x="1" y="31"/>
                    <a:pt x="0" y="31"/>
                  </a:cubicBezTo>
                  <a:cubicBezTo>
                    <a:pt x="0" y="32"/>
                    <a:pt x="0" y="32"/>
                    <a:pt x="0" y="32"/>
                  </a:cubicBezTo>
                  <a:cubicBezTo>
                    <a:pt x="0" y="32"/>
                    <a:pt x="0" y="32"/>
                    <a:pt x="0" y="32"/>
                  </a:cubicBezTo>
                  <a:cubicBezTo>
                    <a:pt x="0" y="32"/>
                    <a:pt x="0" y="32"/>
                    <a:pt x="0" y="32"/>
                  </a:cubicBezTo>
                  <a:cubicBezTo>
                    <a:pt x="0" y="32"/>
                    <a:pt x="0" y="32"/>
                    <a:pt x="0" y="3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64" name="Freeform 461"/>
            <p:cNvSpPr>
              <a:spLocks/>
            </p:cNvSpPr>
            <p:nvPr/>
          </p:nvSpPr>
          <p:spPr bwMode="auto">
            <a:xfrm>
              <a:off x="10189609" y="662916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65" name="Freeform 462"/>
            <p:cNvSpPr>
              <a:spLocks/>
            </p:cNvSpPr>
            <p:nvPr/>
          </p:nvSpPr>
          <p:spPr bwMode="auto">
            <a:xfrm>
              <a:off x="9975830" y="6581865"/>
              <a:ext cx="461567" cy="756868"/>
            </a:xfrm>
            <a:custGeom>
              <a:avLst/>
              <a:gdLst>
                <a:gd name="T0" fmla="*/ 1 w 28"/>
                <a:gd name="T1" fmla="*/ 12 h 47"/>
                <a:gd name="T2" fmla="*/ 1 w 28"/>
                <a:gd name="T3" fmla="*/ 14 h 47"/>
                <a:gd name="T4" fmla="*/ 2 w 28"/>
                <a:gd name="T5" fmla="*/ 16 h 47"/>
                <a:gd name="T6" fmla="*/ 6 w 28"/>
                <a:gd name="T7" fmla="*/ 18 h 47"/>
                <a:gd name="T8" fmla="*/ 7 w 28"/>
                <a:gd name="T9" fmla="*/ 21 h 47"/>
                <a:gd name="T10" fmla="*/ 7 w 28"/>
                <a:gd name="T11" fmla="*/ 25 h 47"/>
                <a:gd name="T12" fmla="*/ 6 w 28"/>
                <a:gd name="T13" fmla="*/ 30 h 47"/>
                <a:gd name="T14" fmla="*/ 4 w 28"/>
                <a:gd name="T15" fmla="*/ 33 h 47"/>
                <a:gd name="T16" fmla="*/ 2 w 28"/>
                <a:gd name="T17" fmla="*/ 36 h 47"/>
                <a:gd name="T18" fmla="*/ 4 w 28"/>
                <a:gd name="T19" fmla="*/ 40 h 47"/>
                <a:gd name="T20" fmla="*/ 3 w 28"/>
                <a:gd name="T21" fmla="*/ 44 h 47"/>
                <a:gd name="T22" fmla="*/ 6 w 28"/>
                <a:gd name="T23" fmla="*/ 47 h 47"/>
                <a:gd name="T24" fmla="*/ 6 w 28"/>
                <a:gd name="T25" fmla="*/ 44 h 47"/>
                <a:gd name="T26" fmla="*/ 9 w 28"/>
                <a:gd name="T27" fmla="*/ 42 h 47"/>
                <a:gd name="T28" fmla="*/ 12 w 28"/>
                <a:gd name="T29" fmla="*/ 40 h 47"/>
                <a:gd name="T30" fmla="*/ 13 w 28"/>
                <a:gd name="T31" fmla="*/ 36 h 47"/>
                <a:gd name="T32" fmla="*/ 13 w 28"/>
                <a:gd name="T33" fmla="*/ 32 h 47"/>
                <a:gd name="T34" fmla="*/ 11 w 28"/>
                <a:gd name="T35" fmla="*/ 29 h 47"/>
                <a:gd name="T36" fmla="*/ 13 w 28"/>
                <a:gd name="T37" fmla="*/ 27 h 47"/>
                <a:gd name="T38" fmla="*/ 16 w 28"/>
                <a:gd name="T39" fmla="*/ 24 h 47"/>
                <a:gd name="T40" fmla="*/ 18 w 28"/>
                <a:gd name="T41" fmla="*/ 22 h 47"/>
                <a:gd name="T42" fmla="*/ 22 w 28"/>
                <a:gd name="T43" fmla="*/ 19 h 47"/>
                <a:gd name="T44" fmla="*/ 25 w 28"/>
                <a:gd name="T45" fmla="*/ 15 h 47"/>
                <a:gd name="T46" fmla="*/ 28 w 28"/>
                <a:gd name="T47" fmla="*/ 12 h 47"/>
                <a:gd name="T48" fmla="*/ 28 w 28"/>
                <a:gd name="T49" fmla="*/ 6 h 47"/>
                <a:gd name="T50" fmla="*/ 28 w 28"/>
                <a:gd name="T51" fmla="*/ 2 h 47"/>
                <a:gd name="T52" fmla="*/ 27 w 28"/>
                <a:gd name="T53" fmla="*/ 0 h 47"/>
                <a:gd name="T54" fmla="*/ 26 w 28"/>
                <a:gd name="T55" fmla="*/ 1 h 47"/>
                <a:gd name="T56" fmla="*/ 24 w 28"/>
                <a:gd name="T57" fmla="*/ 2 h 47"/>
                <a:gd name="T58" fmla="*/ 22 w 28"/>
                <a:gd name="T59" fmla="*/ 3 h 47"/>
                <a:gd name="T60" fmla="*/ 20 w 28"/>
                <a:gd name="T61" fmla="*/ 3 h 47"/>
                <a:gd name="T62" fmla="*/ 18 w 28"/>
                <a:gd name="T63" fmla="*/ 3 h 47"/>
                <a:gd name="T64" fmla="*/ 16 w 28"/>
                <a:gd name="T65" fmla="*/ 3 h 47"/>
                <a:gd name="T66" fmla="*/ 13 w 28"/>
                <a:gd name="T67" fmla="*/ 3 h 47"/>
                <a:gd name="T68" fmla="*/ 12 w 28"/>
                <a:gd name="T69" fmla="*/ 4 h 47"/>
                <a:gd name="T70" fmla="*/ 13 w 28"/>
                <a:gd name="T71" fmla="*/ 8 h 47"/>
                <a:gd name="T72" fmla="*/ 14 w 28"/>
                <a:gd name="T73" fmla="*/ 10 h 47"/>
                <a:gd name="T74" fmla="*/ 15 w 28"/>
                <a:gd name="T75" fmla="*/ 12 h 47"/>
                <a:gd name="T76" fmla="*/ 13 w 28"/>
                <a:gd name="T77" fmla="*/ 16 h 47"/>
                <a:gd name="T78" fmla="*/ 12 w 28"/>
                <a:gd name="T79" fmla="*/ 14 h 47"/>
                <a:gd name="T80" fmla="*/ 10 w 28"/>
                <a:gd name="T81" fmla="*/ 12 h 47"/>
                <a:gd name="T82" fmla="*/ 8 w 28"/>
                <a:gd name="T83" fmla="*/ 10 h 47"/>
                <a:gd name="T84" fmla="*/ 7 w 28"/>
                <a:gd name="T85" fmla="*/ 11 h 47"/>
                <a:gd name="T86" fmla="*/ 4 w 28"/>
                <a:gd name="T87"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7">
                  <a:moveTo>
                    <a:pt x="3" y="12"/>
                  </a:moveTo>
                  <a:cubicBezTo>
                    <a:pt x="3" y="12"/>
                    <a:pt x="3" y="12"/>
                    <a:pt x="2" y="12"/>
                  </a:cubicBezTo>
                  <a:cubicBezTo>
                    <a:pt x="2" y="12"/>
                    <a:pt x="2" y="12"/>
                    <a:pt x="1" y="12"/>
                  </a:cubicBezTo>
                  <a:cubicBezTo>
                    <a:pt x="1" y="13"/>
                    <a:pt x="1" y="13"/>
                    <a:pt x="1" y="13"/>
                  </a:cubicBezTo>
                  <a:cubicBezTo>
                    <a:pt x="0" y="13"/>
                    <a:pt x="0" y="13"/>
                    <a:pt x="0" y="14"/>
                  </a:cubicBezTo>
                  <a:cubicBezTo>
                    <a:pt x="1" y="14"/>
                    <a:pt x="1" y="14"/>
                    <a:pt x="1" y="14"/>
                  </a:cubicBezTo>
                  <a:cubicBezTo>
                    <a:pt x="1" y="14"/>
                    <a:pt x="1" y="14"/>
                    <a:pt x="1" y="15"/>
                  </a:cubicBezTo>
                  <a:cubicBezTo>
                    <a:pt x="1" y="15"/>
                    <a:pt x="1" y="15"/>
                    <a:pt x="1" y="15"/>
                  </a:cubicBezTo>
                  <a:cubicBezTo>
                    <a:pt x="1" y="15"/>
                    <a:pt x="1" y="15"/>
                    <a:pt x="2" y="16"/>
                  </a:cubicBezTo>
                  <a:cubicBezTo>
                    <a:pt x="2" y="16"/>
                    <a:pt x="3" y="16"/>
                    <a:pt x="3" y="16"/>
                  </a:cubicBezTo>
                  <a:cubicBezTo>
                    <a:pt x="4" y="17"/>
                    <a:pt x="4" y="17"/>
                    <a:pt x="5" y="17"/>
                  </a:cubicBezTo>
                  <a:cubicBezTo>
                    <a:pt x="5" y="17"/>
                    <a:pt x="6" y="17"/>
                    <a:pt x="6" y="18"/>
                  </a:cubicBezTo>
                  <a:cubicBezTo>
                    <a:pt x="6" y="18"/>
                    <a:pt x="7" y="18"/>
                    <a:pt x="7" y="18"/>
                  </a:cubicBezTo>
                  <a:cubicBezTo>
                    <a:pt x="7" y="18"/>
                    <a:pt x="7" y="19"/>
                    <a:pt x="7" y="19"/>
                  </a:cubicBezTo>
                  <a:cubicBezTo>
                    <a:pt x="7" y="20"/>
                    <a:pt x="7" y="20"/>
                    <a:pt x="7" y="21"/>
                  </a:cubicBezTo>
                  <a:cubicBezTo>
                    <a:pt x="7" y="22"/>
                    <a:pt x="7" y="22"/>
                    <a:pt x="7" y="23"/>
                  </a:cubicBezTo>
                  <a:cubicBezTo>
                    <a:pt x="7" y="23"/>
                    <a:pt x="7" y="23"/>
                    <a:pt x="7" y="23"/>
                  </a:cubicBezTo>
                  <a:cubicBezTo>
                    <a:pt x="7" y="24"/>
                    <a:pt x="7" y="24"/>
                    <a:pt x="7" y="25"/>
                  </a:cubicBezTo>
                  <a:cubicBezTo>
                    <a:pt x="7" y="26"/>
                    <a:pt x="7" y="26"/>
                    <a:pt x="7" y="27"/>
                  </a:cubicBezTo>
                  <a:cubicBezTo>
                    <a:pt x="7" y="28"/>
                    <a:pt x="6" y="28"/>
                    <a:pt x="6" y="29"/>
                  </a:cubicBezTo>
                  <a:cubicBezTo>
                    <a:pt x="6" y="29"/>
                    <a:pt x="6" y="30"/>
                    <a:pt x="6" y="30"/>
                  </a:cubicBezTo>
                  <a:cubicBezTo>
                    <a:pt x="6" y="30"/>
                    <a:pt x="5" y="31"/>
                    <a:pt x="5" y="31"/>
                  </a:cubicBezTo>
                  <a:cubicBezTo>
                    <a:pt x="5" y="32"/>
                    <a:pt x="5" y="32"/>
                    <a:pt x="4" y="32"/>
                  </a:cubicBezTo>
                  <a:cubicBezTo>
                    <a:pt x="4" y="32"/>
                    <a:pt x="4" y="33"/>
                    <a:pt x="4" y="33"/>
                  </a:cubicBezTo>
                  <a:cubicBezTo>
                    <a:pt x="4" y="33"/>
                    <a:pt x="3" y="33"/>
                    <a:pt x="3" y="34"/>
                  </a:cubicBezTo>
                  <a:cubicBezTo>
                    <a:pt x="3" y="34"/>
                    <a:pt x="2" y="34"/>
                    <a:pt x="2" y="35"/>
                  </a:cubicBezTo>
                  <a:cubicBezTo>
                    <a:pt x="2" y="35"/>
                    <a:pt x="2" y="35"/>
                    <a:pt x="2" y="36"/>
                  </a:cubicBezTo>
                  <a:cubicBezTo>
                    <a:pt x="3" y="36"/>
                    <a:pt x="2" y="36"/>
                    <a:pt x="2" y="37"/>
                  </a:cubicBezTo>
                  <a:cubicBezTo>
                    <a:pt x="2" y="38"/>
                    <a:pt x="3" y="38"/>
                    <a:pt x="3" y="39"/>
                  </a:cubicBezTo>
                  <a:cubicBezTo>
                    <a:pt x="3" y="39"/>
                    <a:pt x="4" y="39"/>
                    <a:pt x="4" y="40"/>
                  </a:cubicBezTo>
                  <a:cubicBezTo>
                    <a:pt x="4" y="40"/>
                    <a:pt x="4" y="41"/>
                    <a:pt x="4" y="41"/>
                  </a:cubicBezTo>
                  <a:cubicBezTo>
                    <a:pt x="3" y="41"/>
                    <a:pt x="4" y="42"/>
                    <a:pt x="4" y="42"/>
                  </a:cubicBezTo>
                  <a:cubicBezTo>
                    <a:pt x="3" y="43"/>
                    <a:pt x="3" y="43"/>
                    <a:pt x="3" y="44"/>
                  </a:cubicBezTo>
                  <a:cubicBezTo>
                    <a:pt x="3" y="44"/>
                    <a:pt x="3" y="45"/>
                    <a:pt x="3" y="45"/>
                  </a:cubicBezTo>
                  <a:cubicBezTo>
                    <a:pt x="3" y="46"/>
                    <a:pt x="3" y="46"/>
                    <a:pt x="3" y="46"/>
                  </a:cubicBezTo>
                  <a:cubicBezTo>
                    <a:pt x="6" y="47"/>
                    <a:pt x="6" y="47"/>
                    <a:pt x="6" y="47"/>
                  </a:cubicBezTo>
                  <a:cubicBezTo>
                    <a:pt x="6" y="46"/>
                    <a:pt x="6" y="46"/>
                    <a:pt x="6" y="46"/>
                  </a:cubicBezTo>
                  <a:cubicBezTo>
                    <a:pt x="6" y="46"/>
                    <a:pt x="6" y="45"/>
                    <a:pt x="6" y="45"/>
                  </a:cubicBezTo>
                  <a:cubicBezTo>
                    <a:pt x="6" y="44"/>
                    <a:pt x="6" y="44"/>
                    <a:pt x="6" y="44"/>
                  </a:cubicBezTo>
                  <a:cubicBezTo>
                    <a:pt x="6" y="43"/>
                    <a:pt x="7" y="43"/>
                    <a:pt x="7" y="43"/>
                  </a:cubicBezTo>
                  <a:cubicBezTo>
                    <a:pt x="7" y="43"/>
                    <a:pt x="7" y="42"/>
                    <a:pt x="8" y="42"/>
                  </a:cubicBezTo>
                  <a:cubicBezTo>
                    <a:pt x="8" y="42"/>
                    <a:pt x="9" y="42"/>
                    <a:pt x="9" y="42"/>
                  </a:cubicBezTo>
                  <a:cubicBezTo>
                    <a:pt x="10" y="41"/>
                    <a:pt x="10" y="42"/>
                    <a:pt x="11" y="41"/>
                  </a:cubicBezTo>
                  <a:cubicBezTo>
                    <a:pt x="11" y="41"/>
                    <a:pt x="11" y="41"/>
                    <a:pt x="12" y="41"/>
                  </a:cubicBezTo>
                  <a:cubicBezTo>
                    <a:pt x="12" y="40"/>
                    <a:pt x="12" y="40"/>
                    <a:pt x="12" y="40"/>
                  </a:cubicBezTo>
                  <a:cubicBezTo>
                    <a:pt x="13" y="39"/>
                    <a:pt x="13" y="39"/>
                    <a:pt x="13" y="39"/>
                  </a:cubicBezTo>
                  <a:cubicBezTo>
                    <a:pt x="13" y="38"/>
                    <a:pt x="12" y="38"/>
                    <a:pt x="13" y="37"/>
                  </a:cubicBezTo>
                  <a:cubicBezTo>
                    <a:pt x="13" y="37"/>
                    <a:pt x="13" y="36"/>
                    <a:pt x="13" y="36"/>
                  </a:cubicBezTo>
                  <a:cubicBezTo>
                    <a:pt x="13" y="35"/>
                    <a:pt x="13" y="35"/>
                    <a:pt x="13" y="35"/>
                  </a:cubicBezTo>
                  <a:cubicBezTo>
                    <a:pt x="13" y="34"/>
                    <a:pt x="13" y="34"/>
                    <a:pt x="13" y="33"/>
                  </a:cubicBezTo>
                  <a:cubicBezTo>
                    <a:pt x="12" y="33"/>
                    <a:pt x="13" y="33"/>
                    <a:pt x="13" y="32"/>
                  </a:cubicBezTo>
                  <a:cubicBezTo>
                    <a:pt x="12" y="32"/>
                    <a:pt x="12" y="31"/>
                    <a:pt x="12" y="31"/>
                  </a:cubicBezTo>
                  <a:cubicBezTo>
                    <a:pt x="12" y="30"/>
                    <a:pt x="12" y="30"/>
                    <a:pt x="12" y="30"/>
                  </a:cubicBezTo>
                  <a:cubicBezTo>
                    <a:pt x="12" y="29"/>
                    <a:pt x="11" y="29"/>
                    <a:pt x="11" y="29"/>
                  </a:cubicBezTo>
                  <a:cubicBezTo>
                    <a:pt x="11" y="28"/>
                    <a:pt x="11" y="28"/>
                    <a:pt x="11" y="28"/>
                  </a:cubicBezTo>
                  <a:cubicBezTo>
                    <a:pt x="12" y="27"/>
                    <a:pt x="12" y="27"/>
                    <a:pt x="12" y="27"/>
                  </a:cubicBezTo>
                  <a:cubicBezTo>
                    <a:pt x="12" y="27"/>
                    <a:pt x="13" y="27"/>
                    <a:pt x="13" y="27"/>
                  </a:cubicBezTo>
                  <a:cubicBezTo>
                    <a:pt x="13" y="27"/>
                    <a:pt x="14" y="27"/>
                    <a:pt x="14" y="26"/>
                  </a:cubicBezTo>
                  <a:cubicBezTo>
                    <a:pt x="15" y="26"/>
                    <a:pt x="14" y="26"/>
                    <a:pt x="15" y="25"/>
                  </a:cubicBezTo>
                  <a:cubicBezTo>
                    <a:pt x="15" y="24"/>
                    <a:pt x="16" y="24"/>
                    <a:pt x="16" y="24"/>
                  </a:cubicBezTo>
                  <a:cubicBezTo>
                    <a:pt x="16" y="24"/>
                    <a:pt x="16" y="23"/>
                    <a:pt x="17" y="23"/>
                  </a:cubicBezTo>
                  <a:cubicBezTo>
                    <a:pt x="17" y="23"/>
                    <a:pt x="17" y="23"/>
                    <a:pt x="17" y="23"/>
                  </a:cubicBezTo>
                  <a:cubicBezTo>
                    <a:pt x="17" y="23"/>
                    <a:pt x="17" y="23"/>
                    <a:pt x="18" y="22"/>
                  </a:cubicBezTo>
                  <a:cubicBezTo>
                    <a:pt x="18" y="22"/>
                    <a:pt x="18" y="21"/>
                    <a:pt x="19" y="21"/>
                  </a:cubicBezTo>
                  <a:cubicBezTo>
                    <a:pt x="19" y="20"/>
                    <a:pt x="20" y="20"/>
                    <a:pt x="20" y="20"/>
                  </a:cubicBezTo>
                  <a:cubicBezTo>
                    <a:pt x="21" y="20"/>
                    <a:pt x="22" y="20"/>
                    <a:pt x="22" y="19"/>
                  </a:cubicBezTo>
                  <a:cubicBezTo>
                    <a:pt x="23" y="19"/>
                    <a:pt x="23" y="18"/>
                    <a:pt x="24" y="18"/>
                  </a:cubicBezTo>
                  <a:cubicBezTo>
                    <a:pt x="24" y="17"/>
                    <a:pt x="25" y="17"/>
                    <a:pt x="25" y="17"/>
                  </a:cubicBezTo>
                  <a:cubicBezTo>
                    <a:pt x="25" y="16"/>
                    <a:pt x="25" y="16"/>
                    <a:pt x="25" y="15"/>
                  </a:cubicBezTo>
                  <a:cubicBezTo>
                    <a:pt x="25" y="15"/>
                    <a:pt x="26" y="15"/>
                    <a:pt x="26" y="14"/>
                  </a:cubicBezTo>
                  <a:cubicBezTo>
                    <a:pt x="27" y="14"/>
                    <a:pt x="27" y="14"/>
                    <a:pt x="27" y="13"/>
                  </a:cubicBezTo>
                  <a:cubicBezTo>
                    <a:pt x="27" y="13"/>
                    <a:pt x="28" y="12"/>
                    <a:pt x="28" y="12"/>
                  </a:cubicBezTo>
                  <a:cubicBezTo>
                    <a:pt x="28" y="11"/>
                    <a:pt x="28" y="11"/>
                    <a:pt x="28" y="10"/>
                  </a:cubicBezTo>
                  <a:cubicBezTo>
                    <a:pt x="28" y="10"/>
                    <a:pt x="28" y="9"/>
                    <a:pt x="28" y="8"/>
                  </a:cubicBezTo>
                  <a:cubicBezTo>
                    <a:pt x="28" y="8"/>
                    <a:pt x="28" y="7"/>
                    <a:pt x="28" y="6"/>
                  </a:cubicBezTo>
                  <a:cubicBezTo>
                    <a:pt x="28" y="6"/>
                    <a:pt x="28" y="5"/>
                    <a:pt x="28" y="5"/>
                  </a:cubicBezTo>
                  <a:cubicBezTo>
                    <a:pt x="28" y="4"/>
                    <a:pt x="28" y="3"/>
                    <a:pt x="28" y="3"/>
                  </a:cubicBezTo>
                  <a:cubicBezTo>
                    <a:pt x="28" y="2"/>
                    <a:pt x="28" y="2"/>
                    <a:pt x="28" y="2"/>
                  </a:cubicBezTo>
                  <a:cubicBezTo>
                    <a:pt x="28" y="1"/>
                    <a:pt x="28" y="1"/>
                    <a:pt x="28" y="1"/>
                  </a:cubicBezTo>
                  <a:cubicBezTo>
                    <a:pt x="28" y="0"/>
                    <a:pt x="27" y="0"/>
                    <a:pt x="27" y="0"/>
                  </a:cubicBezTo>
                  <a:cubicBezTo>
                    <a:pt x="27" y="0"/>
                    <a:pt x="27" y="0"/>
                    <a:pt x="27" y="0"/>
                  </a:cubicBezTo>
                  <a:cubicBezTo>
                    <a:pt x="27" y="0"/>
                    <a:pt x="27" y="0"/>
                    <a:pt x="27" y="0"/>
                  </a:cubicBezTo>
                  <a:cubicBezTo>
                    <a:pt x="27" y="0"/>
                    <a:pt x="26" y="0"/>
                    <a:pt x="26" y="0"/>
                  </a:cubicBezTo>
                  <a:cubicBezTo>
                    <a:pt x="26" y="1"/>
                    <a:pt x="26" y="1"/>
                    <a:pt x="26" y="1"/>
                  </a:cubicBezTo>
                  <a:cubicBezTo>
                    <a:pt x="26" y="1"/>
                    <a:pt x="25" y="1"/>
                    <a:pt x="25" y="1"/>
                  </a:cubicBezTo>
                  <a:cubicBezTo>
                    <a:pt x="25" y="1"/>
                    <a:pt x="25" y="1"/>
                    <a:pt x="25" y="1"/>
                  </a:cubicBezTo>
                  <a:cubicBezTo>
                    <a:pt x="24" y="1"/>
                    <a:pt x="25" y="2"/>
                    <a:pt x="24" y="2"/>
                  </a:cubicBezTo>
                  <a:cubicBezTo>
                    <a:pt x="24" y="2"/>
                    <a:pt x="24" y="2"/>
                    <a:pt x="24" y="2"/>
                  </a:cubicBezTo>
                  <a:cubicBezTo>
                    <a:pt x="23" y="2"/>
                    <a:pt x="23" y="2"/>
                    <a:pt x="23" y="2"/>
                  </a:cubicBezTo>
                  <a:cubicBezTo>
                    <a:pt x="22" y="2"/>
                    <a:pt x="22" y="3"/>
                    <a:pt x="22" y="3"/>
                  </a:cubicBezTo>
                  <a:cubicBezTo>
                    <a:pt x="22" y="3"/>
                    <a:pt x="22" y="2"/>
                    <a:pt x="21" y="2"/>
                  </a:cubicBezTo>
                  <a:cubicBezTo>
                    <a:pt x="21" y="2"/>
                    <a:pt x="21" y="2"/>
                    <a:pt x="21" y="2"/>
                  </a:cubicBezTo>
                  <a:cubicBezTo>
                    <a:pt x="20" y="2"/>
                    <a:pt x="20" y="3"/>
                    <a:pt x="20" y="3"/>
                  </a:cubicBezTo>
                  <a:cubicBezTo>
                    <a:pt x="20" y="3"/>
                    <a:pt x="20" y="4"/>
                    <a:pt x="19" y="4"/>
                  </a:cubicBezTo>
                  <a:cubicBezTo>
                    <a:pt x="19" y="4"/>
                    <a:pt x="19" y="3"/>
                    <a:pt x="18" y="3"/>
                  </a:cubicBezTo>
                  <a:cubicBezTo>
                    <a:pt x="18" y="3"/>
                    <a:pt x="18" y="3"/>
                    <a:pt x="18" y="3"/>
                  </a:cubicBezTo>
                  <a:cubicBezTo>
                    <a:pt x="17" y="3"/>
                    <a:pt x="17" y="3"/>
                    <a:pt x="17" y="4"/>
                  </a:cubicBezTo>
                  <a:cubicBezTo>
                    <a:pt x="17" y="4"/>
                    <a:pt x="16" y="4"/>
                    <a:pt x="16" y="3"/>
                  </a:cubicBezTo>
                  <a:cubicBezTo>
                    <a:pt x="16" y="3"/>
                    <a:pt x="16" y="3"/>
                    <a:pt x="16" y="3"/>
                  </a:cubicBezTo>
                  <a:cubicBezTo>
                    <a:pt x="15" y="3"/>
                    <a:pt x="15" y="3"/>
                    <a:pt x="15" y="3"/>
                  </a:cubicBezTo>
                  <a:cubicBezTo>
                    <a:pt x="14" y="3"/>
                    <a:pt x="14" y="3"/>
                    <a:pt x="14" y="3"/>
                  </a:cubicBezTo>
                  <a:cubicBezTo>
                    <a:pt x="13" y="3"/>
                    <a:pt x="13" y="3"/>
                    <a:pt x="13" y="3"/>
                  </a:cubicBezTo>
                  <a:cubicBezTo>
                    <a:pt x="13" y="3"/>
                    <a:pt x="13" y="3"/>
                    <a:pt x="13" y="3"/>
                  </a:cubicBezTo>
                  <a:cubicBezTo>
                    <a:pt x="13" y="4"/>
                    <a:pt x="13" y="4"/>
                    <a:pt x="13" y="4"/>
                  </a:cubicBezTo>
                  <a:cubicBezTo>
                    <a:pt x="13" y="4"/>
                    <a:pt x="13" y="4"/>
                    <a:pt x="12" y="4"/>
                  </a:cubicBezTo>
                  <a:cubicBezTo>
                    <a:pt x="12" y="5"/>
                    <a:pt x="12" y="5"/>
                    <a:pt x="12" y="6"/>
                  </a:cubicBezTo>
                  <a:cubicBezTo>
                    <a:pt x="13" y="6"/>
                    <a:pt x="13" y="6"/>
                    <a:pt x="13" y="7"/>
                  </a:cubicBezTo>
                  <a:cubicBezTo>
                    <a:pt x="13" y="7"/>
                    <a:pt x="13" y="7"/>
                    <a:pt x="13" y="8"/>
                  </a:cubicBezTo>
                  <a:cubicBezTo>
                    <a:pt x="13" y="8"/>
                    <a:pt x="13" y="8"/>
                    <a:pt x="13" y="9"/>
                  </a:cubicBezTo>
                  <a:cubicBezTo>
                    <a:pt x="13" y="9"/>
                    <a:pt x="13" y="9"/>
                    <a:pt x="13" y="9"/>
                  </a:cubicBezTo>
                  <a:cubicBezTo>
                    <a:pt x="13" y="9"/>
                    <a:pt x="14" y="9"/>
                    <a:pt x="14" y="10"/>
                  </a:cubicBezTo>
                  <a:cubicBezTo>
                    <a:pt x="14" y="10"/>
                    <a:pt x="14" y="10"/>
                    <a:pt x="14" y="10"/>
                  </a:cubicBezTo>
                  <a:cubicBezTo>
                    <a:pt x="14" y="11"/>
                    <a:pt x="14" y="11"/>
                    <a:pt x="14" y="11"/>
                  </a:cubicBezTo>
                  <a:cubicBezTo>
                    <a:pt x="15" y="12"/>
                    <a:pt x="15" y="12"/>
                    <a:pt x="15" y="12"/>
                  </a:cubicBezTo>
                  <a:cubicBezTo>
                    <a:pt x="15" y="13"/>
                    <a:pt x="15" y="13"/>
                    <a:pt x="15" y="14"/>
                  </a:cubicBezTo>
                  <a:cubicBezTo>
                    <a:pt x="15" y="14"/>
                    <a:pt x="15" y="15"/>
                    <a:pt x="14" y="15"/>
                  </a:cubicBezTo>
                  <a:cubicBezTo>
                    <a:pt x="14" y="15"/>
                    <a:pt x="14" y="16"/>
                    <a:pt x="13" y="16"/>
                  </a:cubicBezTo>
                  <a:cubicBezTo>
                    <a:pt x="13" y="16"/>
                    <a:pt x="13" y="16"/>
                    <a:pt x="12" y="16"/>
                  </a:cubicBezTo>
                  <a:cubicBezTo>
                    <a:pt x="12" y="16"/>
                    <a:pt x="12" y="16"/>
                    <a:pt x="11" y="15"/>
                  </a:cubicBezTo>
                  <a:cubicBezTo>
                    <a:pt x="11" y="15"/>
                    <a:pt x="12" y="15"/>
                    <a:pt x="12" y="14"/>
                  </a:cubicBezTo>
                  <a:cubicBezTo>
                    <a:pt x="12" y="14"/>
                    <a:pt x="12" y="13"/>
                    <a:pt x="12" y="13"/>
                  </a:cubicBezTo>
                  <a:cubicBezTo>
                    <a:pt x="12" y="12"/>
                    <a:pt x="11" y="12"/>
                    <a:pt x="11" y="12"/>
                  </a:cubicBezTo>
                  <a:cubicBezTo>
                    <a:pt x="11" y="12"/>
                    <a:pt x="10" y="12"/>
                    <a:pt x="10" y="12"/>
                  </a:cubicBezTo>
                  <a:cubicBezTo>
                    <a:pt x="10" y="12"/>
                    <a:pt x="9" y="12"/>
                    <a:pt x="9" y="12"/>
                  </a:cubicBezTo>
                  <a:cubicBezTo>
                    <a:pt x="9" y="12"/>
                    <a:pt x="9" y="11"/>
                    <a:pt x="9" y="11"/>
                  </a:cubicBezTo>
                  <a:cubicBezTo>
                    <a:pt x="8" y="11"/>
                    <a:pt x="9" y="10"/>
                    <a:pt x="8" y="10"/>
                  </a:cubicBezTo>
                  <a:cubicBezTo>
                    <a:pt x="8" y="10"/>
                    <a:pt x="8" y="10"/>
                    <a:pt x="8" y="10"/>
                  </a:cubicBezTo>
                  <a:cubicBezTo>
                    <a:pt x="7" y="10"/>
                    <a:pt x="7" y="10"/>
                    <a:pt x="7" y="10"/>
                  </a:cubicBezTo>
                  <a:cubicBezTo>
                    <a:pt x="7" y="10"/>
                    <a:pt x="7" y="11"/>
                    <a:pt x="7" y="11"/>
                  </a:cubicBezTo>
                  <a:cubicBezTo>
                    <a:pt x="7" y="11"/>
                    <a:pt x="7" y="11"/>
                    <a:pt x="6" y="11"/>
                  </a:cubicBezTo>
                  <a:cubicBezTo>
                    <a:pt x="6" y="11"/>
                    <a:pt x="6" y="11"/>
                    <a:pt x="5" y="11"/>
                  </a:cubicBezTo>
                  <a:cubicBezTo>
                    <a:pt x="5" y="11"/>
                    <a:pt x="5" y="11"/>
                    <a:pt x="4" y="11"/>
                  </a:cubicBezTo>
                  <a:cubicBezTo>
                    <a:pt x="4" y="12"/>
                    <a:pt x="4" y="12"/>
                    <a:pt x="3" y="1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66" name="Freeform 463"/>
            <p:cNvSpPr>
              <a:spLocks/>
            </p:cNvSpPr>
            <p:nvPr/>
          </p:nvSpPr>
          <p:spPr bwMode="auto">
            <a:xfrm>
              <a:off x="9298056" y="5001903"/>
              <a:ext cx="446991" cy="742677"/>
            </a:xfrm>
            <a:custGeom>
              <a:avLst/>
              <a:gdLst>
                <a:gd name="T0" fmla="*/ 2 w 27"/>
                <a:gd name="T1" fmla="*/ 29 h 46"/>
                <a:gd name="T2" fmla="*/ 2 w 27"/>
                <a:gd name="T3" fmla="*/ 30 h 46"/>
                <a:gd name="T4" fmla="*/ 3 w 27"/>
                <a:gd name="T5" fmla="*/ 31 h 46"/>
                <a:gd name="T6" fmla="*/ 4 w 27"/>
                <a:gd name="T7" fmla="*/ 33 h 46"/>
                <a:gd name="T8" fmla="*/ 4 w 27"/>
                <a:gd name="T9" fmla="*/ 34 h 46"/>
                <a:gd name="T10" fmla="*/ 4 w 27"/>
                <a:gd name="T11" fmla="*/ 37 h 46"/>
                <a:gd name="T12" fmla="*/ 5 w 27"/>
                <a:gd name="T13" fmla="*/ 39 h 46"/>
                <a:gd name="T14" fmla="*/ 3 w 27"/>
                <a:gd name="T15" fmla="*/ 39 h 46"/>
                <a:gd name="T16" fmla="*/ 2 w 27"/>
                <a:gd name="T17" fmla="*/ 40 h 46"/>
                <a:gd name="T18" fmla="*/ 3 w 27"/>
                <a:gd name="T19" fmla="*/ 42 h 46"/>
                <a:gd name="T20" fmla="*/ 5 w 27"/>
                <a:gd name="T21" fmla="*/ 43 h 46"/>
                <a:gd name="T22" fmla="*/ 5 w 27"/>
                <a:gd name="T23" fmla="*/ 46 h 46"/>
                <a:gd name="T24" fmla="*/ 7 w 27"/>
                <a:gd name="T25" fmla="*/ 46 h 46"/>
                <a:gd name="T26" fmla="*/ 8 w 27"/>
                <a:gd name="T27" fmla="*/ 45 h 46"/>
                <a:gd name="T28" fmla="*/ 10 w 27"/>
                <a:gd name="T29" fmla="*/ 45 h 46"/>
                <a:gd name="T30" fmla="*/ 11 w 27"/>
                <a:gd name="T31" fmla="*/ 44 h 46"/>
                <a:gd name="T32" fmla="*/ 13 w 27"/>
                <a:gd name="T33" fmla="*/ 42 h 46"/>
                <a:gd name="T34" fmla="*/ 15 w 27"/>
                <a:gd name="T35" fmla="*/ 42 h 46"/>
                <a:gd name="T36" fmla="*/ 17 w 27"/>
                <a:gd name="T37" fmla="*/ 41 h 46"/>
                <a:gd name="T38" fmla="*/ 19 w 27"/>
                <a:gd name="T39" fmla="*/ 40 h 46"/>
                <a:gd name="T40" fmla="*/ 20 w 27"/>
                <a:gd name="T41" fmla="*/ 39 h 46"/>
                <a:gd name="T42" fmla="*/ 21 w 27"/>
                <a:gd name="T43" fmla="*/ 38 h 46"/>
                <a:gd name="T44" fmla="*/ 22 w 27"/>
                <a:gd name="T45" fmla="*/ 37 h 46"/>
                <a:gd name="T46" fmla="*/ 24 w 27"/>
                <a:gd name="T47" fmla="*/ 36 h 46"/>
                <a:gd name="T48" fmla="*/ 24 w 27"/>
                <a:gd name="T49" fmla="*/ 36 h 46"/>
                <a:gd name="T50" fmla="*/ 23 w 27"/>
                <a:gd name="T51" fmla="*/ 35 h 46"/>
                <a:gd name="T52" fmla="*/ 23 w 27"/>
                <a:gd name="T53" fmla="*/ 33 h 46"/>
                <a:gd name="T54" fmla="*/ 23 w 27"/>
                <a:gd name="T55" fmla="*/ 31 h 46"/>
                <a:gd name="T56" fmla="*/ 23 w 27"/>
                <a:gd name="T57" fmla="*/ 29 h 46"/>
                <a:gd name="T58" fmla="*/ 22 w 27"/>
                <a:gd name="T59" fmla="*/ 27 h 46"/>
                <a:gd name="T60" fmla="*/ 24 w 27"/>
                <a:gd name="T61" fmla="*/ 25 h 46"/>
                <a:gd name="T62" fmla="*/ 24 w 27"/>
                <a:gd name="T63" fmla="*/ 23 h 46"/>
                <a:gd name="T64" fmla="*/ 25 w 27"/>
                <a:gd name="T65" fmla="*/ 23 h 46"/>
                <a:gd name="T66" fmla="*/ 26 w 27"/>
                <a:gd name="T67" fmla="*/ 12 h 46"/>
                <a:gd name="T68" fmla="*/ 25 w 27"/>
                <a:gd name="T69" fmla="*/ 11 h 46"/>
                <a:gd name="T70" fmla="*/ 23 w 27"/>
                <a:gd name="T71" fmla="*/ 10 h 46"/>
                <a:gd name="T72" fmla="*/ 20 w 27"/>
                <a:gd name="T73" fmla="*/ 8 h 46"/>
                <a:gd name="T74" fmla="*/ 18 w 27"/>
                <a:gd name="T75" fmla="*/ 7 h 46"/>
                <a:gd name="T76" fmla="*/ 14 w 27"/>
                <a:gd name="T77" fmla="*/ 5 h 46"/>
                <a:gd name="T78" fmla="*/ 13 w 27"/>
                <a:gd name="T79" fmla="*/ 4 h 46"/>
                <a:gd name="T80" fmla="*/ 8 w 27"/>
                <a:gd name="T81" fmla="*/ 2 h 46"/>
                <a:gd name="T82" fmla="*/ 6 w 27"/>
                <a:gd name="T83" fmla="*/ 0 h 46"/>
                <a:gd name="T84" fmla="*/ 5 w 27"/>
                <a:gd name="T85" fmla="*/ 1 h 46"/>
                <a:gd name="T86" fmla="*/ 4 w 27"/>
                <a:gd name="T87" fmla="*/ 2 h 46"/>
                <a:gd name="T88" fmla="*/ 4 w 27"/>
                <a:gd name="T89" fmla="*/ 4 h 46"/>
                <a:gd name="T90" fmla="*/ 4 w 27"/>
                <a:gd name="T91" fmla="*/ 7 h 46"/>
                <a:gd name="T92" fmla="*/ 5 w 27"/>
                <a:gd name="T93" fmla="*/ 8 h 46"/>
                <a:gd name="T94" fmla="*/ 6 w 27"/>
                <a:gd name="T95" fmla="*/ 9 h 46"/>
                <a:gd name="T96" fmla="*/ 5 w 27"/>
                <a:gd name="T97" fmla="*/ 13 h 46"/>
                <a:gd name="T98" fmla="*/ 5 w 27"/>
                <a:gd name="T99" fmla="*/ 20 h 46"/>
                <a:gd name="T100" fmla="*/ 3 w 27"/>
                <a:gd name="T101" fmla="*/ 21 h 46"/>
                <a:gd name="T102" fmla="*/ 2 w 27"/>
                <a:gd name="T103" fmla="*/ 23 h 46"/>
                <a:gd name="T104" fmla="*/ 2 w 27"/>
                <a:gd name="T105" fmla="*/ 23 h 46"/>
                <a:gd name="T106" fmla="*/ 1 w 27"/>
                <a:gd name="T107" fmla="*/ 26 h 46"/>
                <a:gd name="T108" fmla="*/ 0 w 27"/>
                <a:gd name="T109" fmla="*/ 28 h 46"/>
                <a:gd name="T110" fmla="*/ 1 w 27"/>
                <a:gd name="T111"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46">
                  <a:moveTo>
                    <a:pt x="1" y="28"/>
                  </a:moveTo>
                  <a:cubicBezTo>
                    <a:pt x="2" y="28"/>
                    <a:pt x="1" y="29"/>
                    <a:pt x="2" y="29"/>
                  </a:cubicBezTo>
                  <a:cubicBezTo>
                    <a:pt x="2" y="29"/>
                    <a:pt x="2" y="29"/>
                    <a:pt x="2" y="30"/>
                  </a:cubicBezTo>
                  <a:cubicBezTo>
                    <a:pt x="2" y="30"/>
                    <a:pt x="2" y="30"/>
                    <a:pt x="2" y="30"/>
                  </a:cubicBezTo>
                  <a:cubicBezTo>
                    <a:pt x="2" y="30"/>
                    <a:pt x="2" y="30"/>
                    <a:pt x="2" y="30"/>
                  </a:cubicBezTo>
                  <a:cubicBezTo>
                    <a:pt x="3" y="30"/>
                    <a:pt x="3" y="31"/>
                    <a:pt x="3" y="31"/>
                  </a:cubicBezTo>
                  <a:cubicBezTo>
                    <a:pt x="3" y="31"/>
                    <a:pt x="4" y="31"/>
                    <a:pt x="4" y="32"/>
                  </a:cubicBezTo>
                  <a:cubicBezTo>
                    <a:pt x="4" y="32"/>
                    <a:pt x="4" y="33"/>
                    <a:pt x="4" y="33"/>
                  </a:cubicBezTo>
                  <a:cubicBezTo>
                    <a:pt x="4" y="33"/>
                    <a:pt x="4" y="34"/>
                    <a:pt x="4" y="34"/>
                  </a:cubicBezTo>
                  <a:cubicBezTo>
                    <a:pt x="4" y="34"/>
                    <a:pt x="4" y="34"/>
                    <a:pt x="4" y="34"/>
                  </a:cubicBezTo>
                  <a:cubicBezTo>
                    <a:pt x="5" y="35"/>
                    <a:pt x="4" y="36"/>
                    <a:pt x="4" y="36"/>
                  </a:cubicBezTo>
                  <a:cubicBezTo>
                    <a:pt x="4" y="37"/>
                    <a:pt x="4" y="37"/>
                    <a:pt x="4" y="37"/>
                  </a:cubicBezTo>
                  <a:cubicBezTo>
                    <a:pt x="5" y="38"/>
                    <a:pt x="5" y="38"/>
                    <a:pt x="5" y="38"/>
                  </a:cubicBezTo>
                  <a:cubicBezTo>
                    <a:pt x="5" y="38"/>
                    <a:pt x="6" y="38"/>
                    <a:pt x="5" y="39"/>
                  </a:cubicBezTo>
                  <a:cubicBezTo>
                    <a:pt x="5" y="39"/>
                    <a:pt x="5" y="39"/>
                    <a:pt x="4" y="39"/>
                  </a:cubicBezTo>
                  <a:cubicBezTo>
                    <a:pt x="4" y="39"/>
                    <a:pt x="4" y="39"/>
                    <a:pt x="3" y="39"/>
                  </a:cubicBezTo>
                  <a:cubicBezTo>
                    <a:pt x="3" y="39"/>
                    <a:pt x="2" y="39"/>
                    <a:pt x="2" y="39"/>
                  </a:cubicBezTo>
                  <a:cubicBezTo>
                    <a:pt x="2" y="39"/>
                    <a:pt x="2" y="40"/>
                    <a:pt x="2" y="40"/>
                  </a:cubicBezTo>
                  <a:cubicBezTo>
                    <a:pt x="2" y="40"/>
                    <a:pt x="2" y="40"/>
                    <a:pt x="2" y="41"/>
                  </a:cubicBezTo>
                  <a:cubicBezTo>
                    <a:pt x="2" y="41"/>
                    <a:pt x="2" y="41"/>
                    <a:pt x="3" y="42"/>
                  </a:cubicBezTo>
                  <a:cubicBezTo>
                    <a:pt x="3" y="42"/>
                    <a:pt x="3" y="42"/>
                    <a:pt x="3" y="42"/>
                  </a:cubicBezTo>
                  <a:cubicBezTo>
                    <a:pt x="4" y="42"/>
                    <a:pt x="4" y="42"/>
                    <a:pt x="5" y="43"/>
                  </a:cubicBezTo>
                  <a:cubicBezTo>
                    <a:pt x="5" y="43"/>
                    <a:pt x="5" y="44"/>
                    <a:pt x="5" y="44"/>
                  </a:cubicBezTo>
                  <a:cubicBezTo>
                    <a:pt x="5" y="45"/>
                    <a:pt x="5" y="45"/>
                    <a:pt x="5" y="46"/>
                  </a:cubicBezTo>
                  <a:cubicBezTo>
                    <a:pt x="6" y="46"/>
                    <a:pt x="6" y="46"/>
                    <a:pt x="6" y="46"/>
                  </a:cubicBezTo>
                  <a:cubicBezTo>
                    <a:pt x="6" y="46"/>
                    <a:pt x="6" y="46"/>
                    <a:pt x="7" y="46"/>
                  </a:cubicBezTo>
                  <a:cubicBezTo>
                    <a:pt x="7" y="46"/>
                    <a:pt x="7" y="46"/>
                    <a:pt x="8" y="46"/>
                  </a:cubicBezTo>
                  <a:cubicBezTo>
                    <a:pt x="8" y="45"/>
                    <a:pt x="8" y="45"/>
                    <a:pt x="8" y="45"/>
                  </a:cubicBezTo>
                  <a:cubicBezTo>
                    <a:pt x="8" y="45"/>
                    <a:pt x="8" y="46"/>
                    <a:pt x="9" y="46"/>
                  </a:cubicBezTo>
                  <a:cubicBezTo>
                    <a:pt x="9" y="46"/>
                    <a:pt x="9" y="45"/>
                    <a:pt x="10" y="45"/>
                  </a:cubicBezTo>
                  <a:cubicBezTo>
                    <a:pt x="10" y="44"/>
                    <a:pt x="10" y="45"/>
                    <a:pt x="11" y="45"/>
                  </a:cubicBezTo>
                  <a:cubicBezTo>
                    <a:pt x="11" y="44"/>
                    <a:pt x="11" y="44"/>
                    <a:pt x="11" y="44"/>
                  </a:cubicBezTo>
                  <a:cubicBezTo>
                    <a:pt x="11" y="43"/>
                    <a:pt x="11" y="43"/>
                    <a:pt x="12" y="43"/>
                  </a:cubicBezTo>
                  <a:cubicBezTo>
                    <a:pt x="12" y="42"/>
                    <a:pt x="12" y="42"/>
                    <a:pt x="13" y="42"/>
                  </a:cubicBezTo>
                  <a:cubicBezTo>
                    <a:pt x="13" y="42"/>
                    <a:pt x="14" y="42"/>
                    <a:pt x="14" y="42"/>
                  </a:cubicBezTo>
                  <a:cubicBezTo>
                    <a:pt x="15" y="42"/>
                    <a:pt x="15" y="42"/>
                    <a:pt x="15" y="42"/>
                  </a:cubicBezTo>
                  <a:cubicBezTo>
                    <a:pt x="16" y="42"/>
                    <a:pt x="16" y="42"/>
                    <a:pt x="16" y="42"/>
                  </a:cubicBezTo>
                  <a:cubicBezTo>
                    <a:pt x="17" y="41"/>
                    <a:pt x="17" y="41"/>
                    <a:pt x="17" y="41"/>
                  </a:cubicBezTo>
                  <a:cubicBezTo>
                    <a:pt x="18" y="41"/>
                    <a:pt x="18" y="41"/>
                    <a:pt x="18" y="41"/>
                  </a:cubicBezTo>
                  <a:cubicBezTo>
                    <a:pt x="18" y="41"/>
                    <a:pt x="18" y="41"/>
                    <a:pt x="19" y="40"/>
                  </a:cubicBezTo>
                  <a:cubicBezTo>
                    <a:pt x="19" y="40"/>
                    <a:pt x="19" y="40"/>
                    <a:pt x="19" y="40"/>
                  </a:cubicBezTo>
                  <a:cubicBezTo>
                    <a:pt x="20" y="39"/>
                    <a:pt x="20" y="39"/>
                    <a:pt x="20" y="39"/>
                  </a:cubicBezTo>
                  <a:cubicBezTo>
                    <a:pt x="20" y="39"/>
                    <a:pt x="20" y="39"/>
                    <a:pt x="20" y="38"/>
                  </a:cubicBezTo>
                  <a:cubicBezTo>
                    <a:pt x="21" y="38"/>
                    <a:pt x="21" y="38"/>
                    <a:pt x="21" y="38"/>
                  </a:cubicBezTo>
                  <a:cubicBezTo>
                    <a:pt x="21" y="38"/>
                    <a:pt x="21" y="37"/>
                    <a:pt x="21" y="37"/>
                  </a:cubicBezTo>
                  <a:cubicBezTo>
                    <a:pt x="21" y="37"/>
                    <a:pt x="21" y="37"/>
                    <a:pt x="22" y="37"/>
                  </a:cubicBezTo>
                  <a:cubicBezTo>
                    <a:pt x="22" y="36"/>
                    <a:pt x="22" y="36"/>
                    <a:pt x="23" y="36"/>
                  </a:cubicBezTo>
                  <a:cubicBezTo>
                    <a:pt x="23" y="36"/>
                    <a:pt x="23" y="36"/>
                    <a:pt x="24" y="36"/>
                  </a:cubicBezTo>
                  <a:cubicBezTo>
                    <a:pt x="24" y="36"/>
                    <a:pt x="24" y="36"/>
                    <a:pt x="24" y="36"/>
                  </a:cubicBezTo>
                  <a:cubicBezTo>
                    <a:pt x="24" y="36"/>
                    <a:pt x="24" y="36"/>
                    <a:pt x="24" y="36"/>
                  </a:cubicBezTo>
                  <a:cubicBezTo>
                    <a:pt x="24" y="35"/>
                    <a:pt x="24" y="35"/>
                    <a:pt x="24" y="35"/>
                  </a:cubicBezTo>
                  <a:cubicBezTo>
                    <a:pt x="24" y="35"/>
                    <a:pt x="23" y="35"/>
                    <a:pt x="23" y="35"/>
                  </a:cubicBezTo>
                  <a:cubicBezTo>
                    <a:pt x="23" y="34"/>
                    <a:pt x="23" y="34"/>
                    <a:pt x="23" y="34"/>
                  </a:cubicBezTo>
                  <a:cubicBezTo>
                    <a:pt x="23" y="34"/>
                    <a:pt x="23" y="34"/>
                    <a:pt x="23" y="33"/>
                  </a:cubicBezTo>
                  <a:cubicBezTo>
                    <a:pt x="23" y="33"/>
                    <a:pt x="23" y="33"/>
                    <a:pt x="23" y="33"/>
                  </a:cubicBezTo>
                  <a:cubicBezTo>
                    <a:pt x="23" y="32"/>
                    <a:pt x="23" y="32"/>
                    <a:pt x="23" y="31"/>
                  </a:cubicBezTo>
                  <a:cubicBezTo>
                    <a:pt x="23" y="31"/>
                    <a:pt x="23" y="30"/>
                    <a:pt x="23" y="30"/>
                  </a:cubicBezTo>
                  <a:cubicBezTo>
                    <a:pt x="23" y="29"/>
                    <a:pt x="23" y="29"/>
                    <a:pt x="23" y="29"/>
                  </a:cubicBezTo>
                  <a:cubicBezTo>
                    <a:pt x="23" y="28"/>
                    <a:pt x="23" y="28"/>
                    <a:pt x="23" y="27"/>
                  </a:cubicBezTo>
                  <a:cubicBezTo>
                    <a:pt x="23" y="27"/>
                    <a:pt x="22" y="27"/>
                    <a:pt x="22" y="27"/>
                  </a:cubicBezTo>
                  <a:cubicBezTo>
                    <a:pt x="22" y="26"/>
                    <a:pt x="23" y="26"/>
                    <a:pt x="23" y="26"/>
                  </a:cubicBezTo>
                  <a:cubicBezTo>
                    <a:pt x="23" y="25"/>
                    <a:pt x="23" y="25"/>
                    <a:pt x="24" y="25"/>
                  </a:cubicBezTo>
                  <a:cubicBezTo>
                    <a:pt x="24" y="24"/>
                    <a:pt x="24" y="24"/>
                    <a:pt x="24" y="24"/>
                  </a:cubicBezTo>
                  <a:cubicBezTo>
                    <a:pt x="24" y="24"/>
                    <a:pt x="24" y="23"/>
                    <a:pt x="24" y="23"/>
                  </a:cubicBezTo>
                  <a:cubicBezTo>
                    <a:pt x="24" y="23"/>
                    <a:pt x="24" y="23"/>
                    <a:pt x="24" y="23"/>
                  </a:cubicBezTo>
                  <a:cubicBezTo>
                    <a:pt x="24" y="23"/>
                    <a:pt x="24" y="23"/>
                    <a:pt x="25" y="23"/>
                  </a:cubicBezTo>
                  <a:cubicBezTo>
                    <a:pt x="27" y="23"/>
                    <a:pt x="27" y="23"/>
                    <a:pt x="27" y="23"/>
                  </a:cubicBezTo>
                  <a:cubicBezTo>
                    <a:pt x="26" y="12"/>
                    <a:pt x="26" y="12"/>
                    <a:pt x="26" y="12"/>
                  </a:cubicBezTo>
                  <a:cubicBezTo>
                    <a:pt x="26" y="12"/>
                    <a:pt x="26" y="12"/>
                    <a:pt x="26" y="12"/>
                  </a:cubicBezTo>
                  <a:cubicBezTo>
                    <a:pt x="26" y="12"/>
                    <a:pt x="26" y="11"/>
                    <a:pt x="25" y="11"/>
                  </a:cubicBezTo>
                  <a:cubicBezTo>
                    <a:pt x="25" y="11"/>
                    <a:pt x="25" y="11"/>
                    <a:pt x="24" y="10"/>
                  </a:cubicBezTo>
                  <a:cubicBezTo>
                    <a:pt x="24" y="10"/>
                    <a:pt x="23" y="10"/>
                    <a:pt x="23" y="10"/>
                  </a:cubicBezTo>
                  <a:cubicBezTo>
                    <a:pt x="22" y="10"/>
                    <a:pt x="22" y="9"/>
                    <a:pt x="21" y="9"/>
                  </a:cubicBezTo>
                  <a:cubicBezTo>
                    <a:pt x="21" y="9"/>
                    <a:pt x="20" y="9"/>
                    <a:pt x="20" y="8"/>
                  </a:cubicBezTo>
                  <a:cubicBezTo>
                    <a:pt x="20" y="8"/>
                    <a:pt x="19" y="8"/>
                    <a:pt x="19" y="8"/>
                  </a:cubicBezTo>
                  <a:cubicBezTo>
                    <a:pt x="19" y="7"/>
                    <a:pt x="18" y="7"/>
                    <a:pt x="18" y="7"/>
                  </a:cubicBezTo>
                  <a:cubicBezTo>
                    <a:pt x="17" y="7"/>
                    <a:pt x="17" y="6"/>
                    <a:pt x="16" y="6"/>
                  </a:cubicBezTo>
                  <a:cubicBezTo>
                    <a:pt x="15" y="5"/>
                    <a:pt x="15" y="5"/>
                    <a:pt x="14" y="5"/>
                  </a:cubicBezTo>
                  <a:cubicBezTo>
                    <a:pt x="14" y="5"/>
                    <a:pt x="13" y="5"/>
                    <a:pt x="13" y="4"/>
                  </a:cubicBezTo>
                  <a:cubicBezTo>
                    <a:pt x="13" y="4"/>
                    <a:pt x="13" y="4"/>
                    <a:pt x="13" y="4"/>
                  </a:cubicBezTo>
                  <a:cubicBezTo>
                    <a:pt x="12" y="3"/>
                    <a:pt x="11" y="3"/>
                    <a:pt x="11" y="3"/>
                  </a:cubicBezTo>
                  <a:cubicBezTo>
                    <a:pt x="10" y="3"/>
                    <a:pt x="9" y="2"/>
                    <a:pt x="8" y="2"/>
                  </a:cubicBezTo>
                  <a:cubicBezTo>
                    <a:pt x="8" y="1"/>
                    <a:pt x="7" y="1"/>
                    <a:pt x="7" y="1"/>
                  </a:cubicBezTo>
                  <a:cubicBezTo>
                    <a:pt x="6" y="1"/>
                    <a:pt x="6" y="0"/>
                    <a:pt x="6" y="0"/>
                  </a:cubicBezTo>
                  <a:cubicBezTo>
                    <a:pt x="6" y="1"/>
                    <a:pt x="6" y="1"/>
                    <a:pt x="6" y="1"/>
                  </a:cubicBezTo>
                  <a:cubicBezTo>
                    <a:pt x="5" y="1"/>
                    <a:pt x="5" y="1"/>
                    <a:pt x="5" y="1"/>
                  </a:cubicBezTo>
                  <a:cubicBezTo>
                    <a:pt x="4" y="2"/>
                    <a:pt x="4" y="2"/>
                    <a:pt x="4" y="2"/>
                  </a:cubicBezTo>
                  <a:cubicBezTo>
                    <a:pt x="4" y="2"/>
                    <a:pt x="4" y="2"/>
                    <a:pt x="4" y="2"/>
                  </a:cubicBezTo>
                  <a:cubicBezTo>
                    <a:pt x="4" y="3"/>
                    <a:pt x="4" y="3"/>
                    <a:pt x="4" y="3"/>
                  </a:cubicBezTo>
                  <a:cubicBezTo>
                    <a:pt x="4" y="3"/>
                    <a:pt x="4" y="4"/>
                    <a:pt x="4" y="4"/>
                  </a:cubicBezTo>
                  <a:cubicBezTo>
                    <a:pt x="4" y="5"/>
                    <a:pt x="4" y="5"/>
                    <a:pt x="4" y="5"/>
                  </a:cubicBezTo>
                  <a:cubicBezTo>
                    <a:pt x="4" y="6"/>
                    <a:pt x="4" y="6"/>
                    <a:pt x="4" y="7"/>
                  </a:cubicBezTo>
                  <a:cubicBezTo>
                    <a:pt x="5" y="7"/>
                    <a:pt x="5" y="7"/>
                    <a:pt x="5" y="7"/>
                  </a:cubicBezTo>
                  <a:cubicBezTo>
                    <a:pt x="5" y="8"/>
                    <a:pt x="5" y="8"/>
                    <a:pt x="5" y="8"/>
                  </a:cubicBezTo>
                  <a:cubicBezTo>
                    <a:pt x="5" y="8"/>
                    <a:pt x="6" y="8"/>
                    <a:pt x="6" y="9"/>
                  </a:cubicBezTo>
                  <a:cubicBezTo>
                    <a:pt x="6" y="9"/>
                    <a:pt x="6" y="9"/>
                    <a:pt x="6" y="9"/>
                  </a:cubicBezTo>
                  <a:cubicBezTo>
                    <a:pt x="6" y="10"/>
                    <a:pt x="6" y="10"/>
                    <a:pt x="6" y="11"/>
                  </a:cubicBezTo>
                  <a:cubicBezTo>
                    <a:pt x="5" y="12"/>
                    <a:pt x="5" y="12"/>
                    <a:pt x="5" y="13"/>
                  </a:cubicBezTo>
                  <a:cubicBezTo>
                    <a:pt x="5" y="16"/>
                    <a:pt x="7" y="17"/>
                    <a:pt x="5" y="19"/>
                  </a:cubicBezTo>
                  <a:cubicBezTo>
                    <a:pt x="5" y="20"/>
                    <a:pt x="5" y="20"/>
                    <a:pt x="5" y="20"/>
                  </a:cubicBezTo>
                  <a:cubicBezTo>
                    <a:pt x="4" y="20"/>
                    <a:pt x="4" y="20"/>
                    <a:pt x="4" y="21"/>
                  </a:cubicBezTo>
                  <a:cubicBezTo>
                    <a:pt x="4" y="21"/>
                    <a:pt x="3" y="21"/>
                    <a:pt x="3" y="21"/>
                  </a:cubicBezTo>
                  <a:cubicBezTo>
                    <a:pt x="3" y="21"/>
                    <a:pt x="3" y="22"/>
                    <a:pt x="3" y="22"/>
                  </a:cubicBezTo>
                  <a:cubicBezTo>
                    <a:pt x="3" y="22"/>
                    <a:pt x="3" y="23"/>
                    <a:pt x="2" y="23"/>
                  </a:cubicBezTo>
                  <a:cubicBezTo>
                    <a:pt x="2" y="23"/>
                    <a:pt x="2" y="23"/>
                    <a:pt x="2" y="23"/>
                  </a:cubicBezTo>
                  <a:cubicBezTo>
                    <a:pt x="2" y="23"/>
                    <a:pt x="2" y="23"/>
                    <a:pt x="2" y="23"/>
                  </a:cubicBezTo>
                  <a:cubicBezTo>
                    <a:pt x="1" y="24"/>
                    <a:pt x="1" y="24"/>
                    <a:pt x="1" y="25"/>
                  </a:cubicBezTo>
                  <a:cubicBezTo>
                    <a:pt x="1" y="25"/>
                    <a:pt x="1" y="26"/>
                    <a:pt x="1" y="26"/>
                  </a:cubicBezTo>
                  <a:cubicBezTo>
                    <a:pt x="1" y="27"/>
                    <a:pt x="1" y="27"/>
                    <a:pt x="1" y="27"/>
                  </a:cubicBezTo>
                  <a:cubicBezTo>
                    <a:pt x="0" y="28"/>
                    <a:pt x="0" y="28"/>
                    <a:pt x="0" y="28"/>
                  </a:cubicBezTo>
                  <a:cubicBezTo>
                    <a:pt x="1" y="28"/>
                    <a:pt x="1" y="28"/>
                    <a:pt x="1" y="28"/>
                  </a:cubicBezTo>
                  <a:cubicBezTo>
                    <a:pt x="1" y="28"/>
                    <a:pt x="1" y="28"/>
                    <a:pt x="1" y="28"/>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67" name="Freeform 464"/>
            <p:cNvSpPr>
              <a:spLocks/>
            </p:cNvSpPr>
            <p:nvPr/>
          </p:nvSpPr>
          <p:spPr bwMode="auto">
            <a:xfrm>
              <a:off x="10158029" y="5872301"/>
              <a:ext cx="330385" cy="435199"/>
            </a:xfrm>
            <a:custGeom>
              <a:avLst/>
              <a:gdLst>
                <a:gd name="T0" fmla="*/ 0 w 20"/>
                <a:gd name="T1" fmla="*/ 2 h 27"/>
                <a:gd name="T2" fmla="*/ 1 w 20"/>
                <a:gd name="T3" fmla="*/ 3 h 27"/>
                <a:gd name="T4" fmla="*/ 3 w 20"/>
                <a:gd name="T5" fmla="*/ 6 h 27"/>
                <a:gd name="T6" fmla="*/ 3 w 20"/>
                <a:gd name="T7" fmla="*/ 8 h 27"/>
                <a:gd name="T8" fmla="*/ 2 w 20"/>
                <a:gd name="T9" fmla="*/ 10 h 27"/>
                <a:gd name="T10" fmla="*/ 0 w 20"/>
                <a:gd name="T11" fmla="*/ 12 h 27"/>
                <a:gd name="T12" fmla="*/ 0 w 20"/>
                <a:gd name="T13" fmla="*/ 14 h 27"/>
                <a:gd name="T14" fmla="*/ 1 w 20"/>
                <a:gd name="T15" fmla="*/ 14 h 27"/>
                <a:gd name="T16" fmla="*/ 0 w 20"/>
                <a:gd name="T17" fmla="*/ 16 h 27"/>
                <a:gd name="T18" fmla="*/ 0 w 20"/>
                <a:gd name="T19" fmla="*/ 17 h 27"/>
                <a:gd name="T20" fmla="*/ 5 w 20"/>
                <a:gd name="T21" fmla="*/ 19 h 27"/>
                <a:gd name="T22" fmla="*/ 8 w 20"/>
                <a:gd name="T23" fmla="*/ 21 h 27"/>
                <a:gd name="T24" fmla="*/ 9 w 20"/>
                <a:gd name="T25" fmla="*/ 24 h 27"/>
                <a:gd name="T26" fmla="*/ 12 w 20"/>
                <a:gd name="T27" fmla="*/ 26 h 27"/>
                <a:gd name="T28" fmla="*/ 14 w 20"/>
                <a:gd name="T29" fmla="*/ 27 h 27"/>
                <a:gd name="T30" fmla="*/ 15 w 20"/>
                <a:gd name="T31" fmla="*/ 27 h 27"/>
                <a:gd name="T32" fmla="*/ 15 w 20"/>
                <a:gd name="T33" fmla="*/ 24 h 27"/>
                <a:gd name="T34" fmla="*/ 16 w 20"/>
                <a:gd name="T35" fmla="*/ 23 h 27"/>
                <a:gd name="T36" fmla="*/ 17 w 20"/>
                <a:gd name="T37" fmla="*/ 21 h 27"/>
                <a:gd name="T38" fmla="*/ 18 w 20"/>
                <a:gd name="T39" fmla="*/ 20 h 27"/>
                <a:gd name="T40" fmla="*/ 19 w 20"/>
                <a:gd name="T41" fmla="*/ 19 h 27"/>
                <a:gd name="T42" fmla="*/ 19 w 20"/>
                <a:gd name="T43" fmla="*/ 18 h 27"/>
                <a:gd name="T44" fmla="*/ 18 w 20"/>
                <a:gd name="T45" fmla="*/ 17 h 27"/>
                <a:gd name="T46" fmla="*/ 18 w 20"/>
                <a:gd name="T47" fmla="*/ 13 h 27"/>
                <a:gd name="T48" fmla="*/ 18 w 20"/>
                <a:gd name="T49" fmla="*/ 10 h 27"/>
                <a:gd name="T50" fmla="*/ 18 w 20"/>
                <a:gd name="T51" fmla="*/ 7 h 27"/>
                <a:gd name="T52" fmla="*/ 19 w 20"/>
                <a:gd name="T53" fmla="*/ 4 h 27"/>
                <a:gd name="T54" fmla="*/ 20 w 20"/>
                <a:gd name="T55" fmla="*/ 3 h 27"/>
                <a:gd name="T56" fmla="*/ 20 w 20"/>
                <a:gd name="T57" fmla="*/ 2 h 27"/>
                <a:gd name="T58" fmla="*/ 18 w 20"/>
                <a:gd name="T59" fmla="*/ 2 h 27"/>
                <a:gd name="T60" fmla="*/ 17 w 20"/>
                <a:gd name="T61" fmla="*/ 2 h 27"/>
                <a:gd name="T62" fmla="*/ 15 w 20"/>
                <a:gd name="T63" fmla="*/ 3 h 27"/>
                <a:gd name="T64" fmla="*/ 14 w 20"/>
                <a:gd name="T65" fmla="*/ 4 h 27"/>
                <a:gd name="T66" fmla="*/ 12 w 20"/>
                <a:gd name="T67" fmla="*/ 3 h 27"/>
                <a:gd name="T68" fmla="*/ 10 w 20"/>
                <a:gd name="T69" fmla="*/ 3 h 27"/>
                <a:gd name="T70" fmla="*/ 8 w 20"/>
                <a:gd name="T71" fmla="*/ 1 h 27"/>
                <a:gd name="T72" fmla="*/ 6 w 20"/>
                <a:gd name="T73" fmla="*/ 1 h 27"/>
                <a:gd name="T74" fmla="*/ 5 w 20"/>
                <a:gd name="T75" fmla="*/ 0 h 27"/>
                <a:gd name="T76" fmla="*/ 3 w 20"/>
                <a:gd name="T77" fmla="*/ 0 h 27"/>
                <a:gd name="T78" fmla="*/ 0 w 20"/>
                <a:gd name="T7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27">
                  <a:moveTo>
                    <a:pt x="0" y="2"/>
                  </a:moveTo>
                  <a:cubicBezTo>
                    <a:pt x="0" y="2"/>
                    <a:pt x="0" y="2"/>
                    <a:pt x="0" y="2"/>
                  </a:cubicBezTo>
                  <a:cubicBezTo>
                    <a:pt x="1" y="2"/>
                    <a:pt x="1" y="2"/>
                    <a:pt x="1" y="3"/>
                  </a:cubicBezTo>
                  <a:cubicBezTo>
                    <a:pt x="1" y="3"/>
                    <a:pt x="1" y="3"/>
                    <a:pt x="1" y="3"/>
                  </a:cubicBezTo>
                  <a:cubicBezTo>
                    <a:pt x="2" y="4"/>
                    <a:pt x="2" y="4"/>
                    <a:pt x="2" y="5"/>
                  </a:cubicBezTo>
                  <a:cubicBezTo>
                    <a:pt x="2" y="5"/>
                    <a:pt x="3" y="5"/>
                    <a:pt x="3" y="6"/>
                  </a:cubicBezTo>
                  <a:cubicBezTo>
                    <a:pt x="3" y="6"/>
                    <a:pt x="3" y="7"/>
                    <a:pt x="3" y="7"/>
                  </a:cubicBezTo>
                  <a:cubicBezTo>
                    <a:pt x="3" y="8"/>
                    <a:pt x="3" y="8"/>
                    <a:pt x="3" y="8"/>
                  </a:cubicBezTo>
                  <a:cubicBezTo>
                    <a:pt x="3" y="9"/>
                    <a:pt x="3" y="9"/>
                    <a:pt x="3" y="10"/>
                  </a:cubicBezTo>
                  <a:cubicBezTo>
                    <a:pt x="2" y="10"/>
                    <a:pt x="2" y="10"/>
                    <a:pt x="2" y="10"/>
                  </a:cubicBezTo>
                  <a:cubicBezTo>
                    <a:pt x="1" y="11"/>
                    <a:pt x="1" y="11"/>
                    <a:pt x="1" y="11"/>
                  </a:cubicBezTo>
                  <a:cubicBezTo>
                    <a:pt x="1" y="12"/>
                    <a:pt x="0" y="12"/>
                    <a:pt x="0" y="12"/>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0" y="15"/>
                    <a:pt x="0" y="16"/>
                  </a:cubicBezTo>
                  <a:cubicBezTo>
                    <a:pt x="0" y="16"/>
                    <a:pt x="1" y="16"/>
                    <a:pt x="0" y="16"/>
                  </a:cubicBezTo>
                  <a:cubicBezTo>
                    <a:pt x="0" y="17"/>
                    <a:pt x="0" y="17"/>
                    <a:pt x="0" y="17"/>
                  </a:cubicBezTo>
                  <a:cubicBezTo>
                    <a:pt x="1" y="17"/>
                    <a:pt x="2" y="18"/>
                    <a:pt x="2" y="18"/>
                  </a:cubicBezTo>
                  <a:cubicBezTo>
                    <a:pt x="3" y="18"/>
                    <a:pt x="4" y="18"/>
                    <a:pt x="5" y="19"/>
                  </a:cubicBezTo>
                  <a:cubicBezTo>
                    <a:pt x="5" y="19"/>
                    <a:pt x="6" y="20"/>
                    <a:pt x="6" y="20"/>
                  </a:cubicBezTo>
                  <a:cubicBezTo>
                    <a:pt x="7" y="21"/>
                    <a:pt x="7" y="21"/>
                    <a:pt x="8" y="21"/>
                  </a:cubicBezTo>
                  <a:cubicBezTo>
                    <a:pt x="8" y="22"/>
                    <a:pt x="9" y="22"/>
                    <a:pt x="9" y="22"/>
                  </a:cubicBezTo>
                  <a:cubicBezTo>
                    <a:pt x="10" y="23"/>
                    <a:pt x="9" y="23"/>
                    <a:pt x="9" y="24"/>
                  </a:cubicBezTo>
                  <a:cubicBezTo>
                    <a:pt x="10" y="25"/>
                    <a:pt x="10" y="25"/>
                    <a:pt x="11" y="26"/>
                  </a:cubicBezTo>
                  <a:cubicBezTo>
                    <a:pt x="11" y="26"/>
                    <a:pt x="11" y="26"/>
                    <a:pt x="12" y="26"/>
                  </a:cubicBezTo>
                  <a:cubicBezTo>
                    <a:pt x="12" y="27"/>
                    <a:pt x="13" y="27"/>
                    <a:pt x="13" y="27"/>
                  </a:cubicBezTo>
                  <a:cubicBezTo>
                    <a:pt x="13" y="27"/>
                    <a:pt x="14" y="27"/>
                    <a:pt x="14" y="27"/>
                  </a:cubicBezTo>
                  <a:cubicBezTo>
                    <a:pt x="14" y="27"/>
                    <a:pt x="14" y="27"/>
                    <a:pt x="14" y="27"/>
                  </a:cubicBezTo>
                  <a:cubicBezTo>
                    <a:pt x="14" y="27"/>
                    <a:pt x="14" y="27"/>
                    <a:pt x="15" y="27"/>
                  </a:cubicBezTo>
                  <a:cubicBezTo>
                    <a:pt x="15" y="26"/>
                    <a:pt x="15" y="26"/>
                    <a:pt x="15" y="26"/>
                  </a:cubicBezTo>
                  <a:cubicBezTo>
                    <a:pt x="15" y="25"/>
                    <a:pt x="15" y="25"/>
                    <a:pt x="15" y="24"/>
                  </a:cubicBezTo>
                  <a:cubicBezTo>
                    <a:pt x="15" y="24"/>
                    <a:pt x="15" y="24"/>
                    <a:pt x="15" y="23"/>
                  </a:cubicBezTo>
                  <a:cubicBezTo>
                    <a:pt x="16" y="23"/>
                    <a:pt x="16" y="23"/>
                    <a:pt x="16" y="23"/>
                  </a:cubicBezTo>
                  <a:cubicBezTo>
                    <a:pt x="16" y="23"/>
                    <a:pt x="16" y="22"/>
                    <a:pt x="17" y="22"/>
                  </a:cubicBezTo>
                  <a:cubicBezTo>
                    <a:pt x="17" y="22"/>
                    <a:pt x="17" y="21"/>
                    <a:pt x="17" y="21"/>
                  </a:cubicBezTo>
                  <a:cubicBezTo>
                    <a:pt x="17" y="21"/>
                    <a:pt x="17" y="21"/>
                    <a:pt x="18" y="21"/>
                  </a:cubicBezTo>
                  <a:cubicBezTo>
                    <a:pt x="18" y="21"/>
                    <a:pt x="18" y="20"/>
                    <a:pt x="18" y="20"/>
                  </a:cubicBezTo>
                  <a:cubicBezTo>
                    <a:pt x="18" y="20"/>
                    <a:pt x="18" y="20"/>
                    <a:pt x="19" y="20"/>
                  </a:cubicBezTo>
                  <a:cubicBezTo>
                    <a:pt x="19" y="19"/>
                    <a:pt x="19" y="19"/>
                    <a:pt x="19" y="19"/>
                  </a:cubicBezTo>
                  <a:cubicBezTo>
                    <a:pt x="19" y="19"/>
                    <a:pt x="19" y="18"/>
                    <a:pt x="19" y="18"/>
                  </a:cubicBezTo>
                  <a:cubicBezTo>
                    <a:pt x="19" y="18"/>
                    <a:pt x="19" y="18"/>
                    <a:pt x="19" y="18"/>
                  </a:cubicBezTo>
                  <a:cubicBezTo>
                    <a:pt x="19" y="18"/>
                    <a:pt x="19" y="18"/>
                    <a:pt x="19" y="17"/>
                  </a:cubicBezTo>
                  <a:cubicBezTo>
                    <a:pt x="18" y="17"/>
                    <a:pt x="18" y="17"/>
                    <a:pt x="18" y="17"/>
                  </a:cubicBezTo>
                  <a:cubicBezTo>
                    <a:pt x="18" y="16"/>
                    <a:pt x="18" y="16"/>
                    <a:pt x="17" y="16"/>
                  </a:cubicBezTo>
                  <a:cubicBezTo>
                    <a:pt x="17" y="15"/>
                    <a:pt x="17" y="14"/>
                    <a:pt x="18" y="13"/>
                  </a:cubicBezTo>
                  <a:cubicBezTo>
                    <a:pt x="18" y="13"/>
                    <a:pt x="18" y="12"/>
                    <a:pt x="18" y="12"/>
                  </a:cubicBezTo>
                  <a:cubicBezTo>
                    <a:pt x="18" y="11"/>
                    <a:pt x="18" y="10"/>
                    <a:pt x="18" y="10"/>
                  </a:cubicBezTo>
                  <a:cubicBezTo>
                    <a:pt x="18" y="9"/>
                    <a:pt x="18" y="9"/>
                    <a:pt x="18" y="8"/>
                  </a:cubicBezTo>
                  <a:cubicBezTo>
                    <a:pt x="18" y="7"/>
                    <a:pt x="18" y="7"/>
                    <a:pt x="18" y="7"/>
                  </a:cubicBezTo>
                  <a:cubicBezTo>
                    <a:pt x="18" y="6"/>
                    <a:pt x="18" y="5"/>
                    <a:pt x="18" y="5"/>
                  </a:cubicBezTo>
                  <a:cubicBezTo>
                    <a:pt x="18" y="5"/>
                    <a:pt x="19" y="5"/>
                    <a:pt x="19" y="4"/>
                  </a:cubicBezTo>
                  <a:cubicBezTo>
                    <a:pt x="19" y="4"/>
                    <a:pt x="19" y="4"/>
                    <a:pt x="19" y="3"/>
                  </a:cubicBezTo>
                  <a:cubicBezTo>
                    <a:pt x="20" y="3"/>
                    <a:pt x="20" y="3"/>
                    <a:pt x="20" y="3"/>
                  </a:cubicBezTo>
                  <a:cubicBezTo>
                    <a:pt x="20" y="3"/>
                    <a:pt x="20" y="2"/>
                    <a:pt x="20" y="2"/>
                  </a:cubicBezTo>
                  <a:cubicBezTo>
                    <a:pt x="20" y="2"/>
                    <a:pt x="20" y="2"/>
                    <a:pt x="20" y="2"/>
                  </a:cubicBezTo>
                  <a:cubicBezTo>
                    <a:pt x="19" y="2"/>
                    <a:pt x="19" y="2"/>
                    <a:pt x="19" y="2"/>
                  </a:cubicBezTo>
                  <a:cubicBezTo>
                    <a:pt x="18" y="2"/>
                    <a:pt x="18" y="2"/>
                    <a:pt x="18" y="2"/>
                  </a:cubicBezTo>
                  <a:cubicBezTo>
                    <a:pt x="17" y="2"/>
                    <a:pt x="17" y="1"/>
                    <a:pt x="17" y="1"/>
                  </a:cubicBezTo>
                  <a:cubicBezTo>
                    <a:pt x="17" y="1"/>
                    <a:pt x="17" y="2"/>
                    <a:pt x="17" y="2"/>
                  </a:cubicBezTo>
                  <a:cubicBezTo>
                    <a:pt x="16" y="2"/>
                    <a:pt x="16" y="2"/>
                    <a:pt x="16" y="2"/>
                  </a:cubicBezTo>
                  <a:cubicBezTo>
                    <a:pt x="15" y="2"/>
                    <a:pt x="15" y="2"/>
                    <a:pt x="15" y="3"/>
                  </a:cubicBezTo>
                  <a:cubicBezTo>
                    <a:pt x="15" y="3"/>
                    <a:pt x="15" y="4"/>
                    <a:pt x="14" y="4"/>
                  </a:cubicBezTo>
                  <a:cubicBezTo>
                    <a:pt x="14" y="4"/>
                    <a:pt x="14" y="4"/>
                    <a:pt x="14" y="4"/>
                  </a:cubicBezTo>
                  <a:cubicBezTo>
                    <a:pt x="13" y="4"/>
                    <a:pt x="13" y="3"/>
                    <a:pt x="13" y="3"/>
                  </a:cubicBezTo>
                  <a:cubicBezTo>
                    <a:pt x="13" y="3"/>
                    <a:pt x="12" y="3"/>
                    <a:pt x="12" y="3"/>
                  </a:cubicBezTo>
                  <a:cubicBezTo>
                    <a:pt x="12" y="3"/>
                    <a:pt x="11" y="3"/>
                    <a:pt x="11" y="3"/>
                  </a:cubicBezTo>
                  <a:cubicBezTo>
                    <a:pt x="11" y="3"/>
                    <a:pt x="11" y="3"/>
                    <a:pt x="10" y="3"/>
                  </a:cubicBezTo>
                  <a:cubicBezTo>
                    <a:pt x="10" y="2"/>
                    <a:pt x="10" y="2"/>
                    <a:pt x="9" y="2"/>
                  </a:cubicBezTo>
                  <a:cubicBezTo>
                    <a:pt x="9" y="1"/>
                    <a:pt x="9" y="1"/>
                    <a:pt x="8" y="1"/>
                  </a:cubicBezTo>
                  <a:cubicBezTo>
                    <a:pt x="8" y="1"/>
                    <a:pt x="8" y="1"/>
                    <a:pt x="8" y="1"/>
                  </a:cubicBezTo>
                  <a:cubicBezTo>
                    <a:pt x="7" y="1"/>
                    <a:pt x="7" y="1"/>
                    <a:pt x="6" y="1"/>
                  </a:cubicBezTo>
                  <a:cubicBezTo>
                    <a:pt x="6" y="1"/>
                    <a:pt x="6" y="1"/>
                    <a:pt x="5" y="1"/>
                  </a:cubicBezTo>
                  <a:cubicBezTo>
                    <a:pt x="5" y="0"/>
                    <a:pt x="5" y="0"/>
                    <a:pt x="5" y="0"/>
                  </a:cubicBezTo>
                  <a:cubicBezTo>
                    <a:pt x="4" y="0"/>
                    <a:pt x="4" y="0"/>
                    <a:pt x="4" y="0"/>
                  </a:cubicBezTo>
                  <a:cubicBezTo>
                    <a:pt x="3" y="0"/>
                    <a:pt x="3" y="0"/>
                    <a:pt x="3" y="0"/>
                  </a:cubicBezTo>
                  <a:cubicBezTo>
                    <a:pt x="3" y="0"/>
                    <a:pt x="1" y="0"/>
                    <a:pt x="1" y="0"/>
                  </a:cubicBezTo>
                  <a:cubicBezTo>
                    <a:pt x="1" y="1"/>
                    <a:pt x="0" y="2"/>
                    <a:pt x="0"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68" name="Freeform 465"/>
            <p:cNvSpPr>
              <a:spLocks/>
            </p:cNvSpPr>
            <p:nvPr/>
          </p:nvSpPr>
          <p:spPr bwMode="auto">
            <a:xfrm>
              <a:off x="10471408" y="5500962"/>
              <a:ext cx="82596" cy="96974"/>
            </a:xfrm>
            <a:custGeom>
              <a:avLst/>
              <a:gdLst>
                <a:gd name="T0" fmla="*/ 4 w 5"/>
                <a:gd name="T1" fmla="*/ 0 h 6"/>
                <a:gd name="T2" fmla="*/ 4 w 5"/>
                <a:gd name="T3" fmla="*/ 0 h 6"/>
                <a:gd name="T4" fmla="*/ 3 w 5"/>
                <a:gd name="T5" fmla="*/ 1 h 6"/>
                <a:gd name="T6" fmla="*/ 2 w 5"/>
                <a:gd name="T7" fmla="*/ 1 h 6"/>
                <a:gd name="T8" fmla="*/ 1 w 5"/>
                <a:gd name="T9" fmla="*/ 2 h 6"/>
                <a:gd name="T10" fmla="*/ 1 w 5"/>
                <a:gd name="T11" fmla="*/ 3 h 6"/>
                <a:gd name="T12" fmla="*/ 1 w 5"/>
                <a:gd name="T13" fmla="*/ 5 h 6"/>
                <a:gd name="T14" fmla="*/ 1 w 5"/>
                <a:gd name="T15" fmla="*/ 6 h 6"/>
                <a:gd name="T16" fmla="*/ 2 w 5"/>
                <a:gd name="T17" fmla="*/ 5 h 6"/>
                <a:gd name="T18" fmla="*/ 2 w 5"/>
                <a:gd name="T19" fmla="*/ 5 h 6"/>
                <a:gd name="T20" fmla="*/ 3 w 5"/>
                <a:gd name="T21" fmla="*/ 5 h 6"/>
                <a:gd name="T22" fmla="*/ 3 w 5"/>
                <a:gd name="T23" fmla="*/ 6 h 6"/>
                <a:gd name="T24" fmla="*/ 4 w 5"/>
                <a:gd name="T25" fmla="*/ 5 h 6"/>
                <a:gd name="T26" fmla="*/ 4 w 5"/>
                <a:gd name="T27" fmla="*/ 4 h 6"/>
                <a:gd name="T28" fmla="*/ 5 w 5"/>
                <a:gd name="T29" fmla="*/ 4 h 6"/>
                <a:gd name="T30" fmla="*/ 4 w 5"/>
                <a:gd name="T31" fmla="*/ 4 h 6"/>
                <a:gd name="T32" fmla="*/ 3 w 5"/>
                <a:gd name="T33" fmla="*/ 4 h 6"/>
                <a:gd name="T34" fmla="*/ 3 w 5"/>
                <a:gd name="T35" fmla="*/ 3 h 6"/>
                <a:gd name="T36" fmla="*/ 4 w 5"/>
                <a:gd name="T37" fmla="*/ 3 h 6"/>
                <a:gd name="T38" fmla="*/ 5 w 5"/>
                <a:gd name="T39" fmla="*/ 2 h 6"/>
                <a:gd name="T40" fmla="*/ 4 w 5"/>
                <a:gd name="T41" fmla="*/ 1 h 6"/>
                <a:gd name="T42" fmla="*/ 4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4" y="0"/>
                  </a:moveTo>
                  <a:cubicBezTo>
                    <a:pt x="4" y="0"/>
                    <a:pt x="4" y="0"/>
                    <a:pt x="4" y="0"/>
                  </a:cubicBezTo>
                  <a:cubicBezTo>
                    <a:pt x="3" y="1"/>
                    <a:pt x="3" y="1"/>
                    <a:pt x="3" y="1"/>
                  </a:cubicBezTo>
                  <a:cubicBezTo>
                    <a:pt x="3" y="1"/>
                    <a:pt x="2" y="1"/>
                    <a:pt x="2" y="1"/>
                  </a:cubicBezTo>
                  <a:cubicBezTo>
                    <a:pt x="2" y="1"/>
                    <a:pt x="2" y="2"/>
                    <a:pt x="1" y="2"/>
                  </a:cubicBezTo>
                  <a:cubicBezTo>
                    <a:pt x="1" y="3"/>
                    <a:pt x="1" y="3"/>
                    <a:pt x="1" y="3"/>
                  </a:cubicBezTo>
                  <a:cubicBezTo>
                    <a:pt x="1" y="4"/>
                    <a:pt x="0" y="4"/>
                    <a:pt x="1" y="5"/>
                  </a:cubicBezTo>
                  <a:cubicBezTo>
                    <a:pt x="1" y="5"/>
                    <a:pt x="1" y="6"/>
                    <a:pt x="1" y="6"/>
                  </a:cubicBezTo>
                  <a:cubicBezTo>
                    <a:pt x="2" y="6"/>
                    <a:pt x="2" y="5"/>
                    <a:pt x="2" y="5"/>
                  </a:cubicBezTo>
                  <a:cubicBezTo>
                    <a:pt x="2" y="5"/>
                    <a:pt x="2" y="5"/>
                    <a:pt x="2" y="5"/>
                  </a:cubicBezTo>
                  <a:cubicBezTo>
                    <a:pt x="3" y="5"/>
                    <a:pt x="3" y="5"/>
                    <a:pt x="3" y="5"/>
                  </a:cubicBezTo>
                  <a:cubicBezTo>
                    <a:pt x="3" y="5"/>
                    <a:pt x="3" y="6"/>
                    <a:pt x="3" y="6"/>
                  </a:cubicBezTo>
                  <a:cubicBezTo>
                    <a:pt x="4" y="6"/>
                    <a:pt x="4" y="5"/>
                    <a:pt x="4" y="5"/>
                  </a:cubicBezTo>
                  <a:cubicBezTo>
                    <a:pt x="4" y="5"/>
                    <a:pt x="4" y="4"/>
                    <a:pt x="4" y="4"/>
                  </a:cubicBezTo>
                  <a:cubicBezTo>
                    <a:pt x="5" y="4"/>
                    <a:pt x="5" y="4"/>
                    <a:pt x="5" y="4"/>
                  </a:cubicBezTo>
                  <a:cubicBezTo>
                    <a:pt x="5" y="4"/>
                    <a:pt x="4" y="4"/>
                    <a:pt x="4" y="4"/>
                  </a:cubicBezTo>
                  <a:cubicBezTo>
                    <a:pt x="4" y="4"/>
                    <a:pt x="4" y="4"/>
                    <a:pt x="3" y="4"/>
                  </a:cubicBezTo>
                  <a:cubicBezTo>
                    <a:pt x="3" y="4"/>
                    <a:pt x="3" y="3"/>
                    <a:pt x="3" y="3"/>
                  </a:cubicBezTo>
                  <a:cubicBezTo>
                    <a:pt x="3" y="3"/>
                    <a:pt x="4" y="3"/>
                    <a:pt x="4" y="3"/>
                  </a:cubicBezTo>
                  <a:cubicBezTo>
                    <a:pt x="4" y="3"/>
                    <a:pt x="5" y="2"/>
                    <a:pt x="5" y="2"/>
                  </a:cubicBezTo>
                  <a:cubicBezTo>
                    <a:pt x="5" y="2"/>
                    <a:pt x="4" y="2"/>
                    <a:pt x="4" y="1"/>
                  </a:cubicBezTo>
                  <a:cubicBezTo>
                    <a:pt x="4" y="1"/>
                    <a:pt x="4" y="1"/>
                    <a:pt x="4"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69" name="Freeform 466"/>
            <p:cNvSpPr>
              <a:spLocks/>
            </p:cNvSpPr>
            <p:nvPr/>
          </p:nvSpPr>
          <p:spPr bwMode="auto">
            <a:xfrm>
              <a:off x="9745048" y="3842950"/>
              <a:ext cx="97172" cy="144279"/>
            </a:xfrm>
            <a:custGeom>
              <a:avLst/>
              <a:gdLst>
                <a:gd name="T0" fmla="*/ 2 w 6"/>
                <a:gd name="T1" fmla="*/ 0 h 9"/>
                <a:gd name="T2" fmla="*/ 2 w 6"/>
                <a:gd name="T3" fmla="*/ 0 h 9"/>
                <a:gd name="T4" fmla="*/ 0 w 6"/>
                <a:gd name="T5" fmla="*/ 0 h 9"/>
                <a:gd name="T6" fmla="*/ 0 w 6"/>
                <a:gd name="T7" fmla="*/ 1 h 9"/>
                <a:gd name="T8" fmla="*/ 1 w 6"/>
                <a:gd name="T9" fmla="*/ 2 h 9"/>
                <a:gd name="T10" fmla="*/ 1 w 6"/>
                <a:gd name="T11" fmla="*/ 3 h 9"/>
                <a:gd name="T12" fmla="*/ 2 w 6"/>
                <a:gd name="T13" fmla="*/ 4 h 9"/>
                <a:gd name="T14" fmla="*/ 3 w 6"/>
                <a:gd name="T15" fmla="*/ 5 h 9"/>
                <a:gd name="T16" fmla="*/ 4 w 6"/>
                <a:gd name="T17" fmla="*/ 7 h 9"/>
                <a:gd name="T18" fmla="*/ 4 w 6"/>
                <a:gd name="T19" fmla="*/ 8 h 9"/>
                <a:gd name="T20" fmla="*/ 4 w 6"/>
                <a:gd name="T21" fmla="*/ 9 h 9"/>
                <a:gd name="T22" fmla="*/ 4 w 6"/>
                <a:gd name="T23" fmla="*/ 9 h 9"/>
                <a:gd name="T24" fmla="*/ 5 w 6"/>
                <a:gd name="T25" fmla="*/ 8 h 9"/>
                <a:gd name="T26" fmla="*/ 6 w 6"/>
                <a:gd name="T27" fmla="*/ 7 h 9"/>
                <a:gd name="T28" fmla="*/ 6 w 6"/>
                <a:gd name="T29" fmla="*/ 6 h 9"/>
                <a:gd name="T30" fmla="*/ 6 w 6"/>
                <a:gd name="T31" fmla="*/ 4 h 9"/>
                <a:gd name="T32" fmla="*/ 6 w 6"/>
                <a:gd name="T33" fmla="*/ 3 h 9"/>
                <a:gd name="T34" fmla="*/ 6 w 6"/>
                <a:gd name="T35" fmla="*/ 2 h 9"/>
                <a:gd name="T36" fmla="*/ 5 w 6"/>
                <a:gd name="T37" fmla="*/ 1 h 9"/>
                <a:gd name="T38" fmla="*/ 4 w 6"/>
                <a:gd name="T39" fmla="*/ 1 h 9"/>
                <a:gd name="T40" fmla="*/ 3 w 6"/>
                <a:gd name="T41" fmla="*/ 1 h 9"/>
                <a:gd name="T42" fmla="*/ 3 w 6"/>
                <a:gd name="T43" fmla="*/ 1 h 9"/>
                <a:gd name="T44" fmla="*/ 2 w 6"/>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9">
                  <a:moveTo>
                    <a:pt x="2" y="0"/>
                  </a:moveTo>
                  <a:cubicBezTo>
                    <a:pt x="2" y="0"/>
                    <a:pt x="2" y="0"/>
                    <a:pt x="2" y="0"/>
                  </a:cubicBezTo>
                  <a:cubicBezTo>
                    <a:pt x="1" y="0"/>
                    <a:pt x="1" y="0"/>
                    <a:pt x="0" y="0"/>
                  </a:cubicBezTo>
                  <a:cubicBezTo>
                    <a:pt x="0" y="0"/>
                    <a:pt x="0" y="0"/>
                    <a:pt x="0" y="1"/>
                  </a:cubicBezTo>
                  <a:cubicBezTo>
                    <a:pt x="0" y="1"/>
                    <a:pt x="0" y="1"/>
                    <a:pt x="1" y="2"/>
                  </a:cubicBezTo>
                  <a:cubicBezTo>
                    <a:pt x="1" y="2"/>
                    <a:pt x="1" y="2"/>
                    <a:pt x="1" y="3"/>
                  </a:cubicBezTo>
                  <a:cubicBezTo>
                    <a:pt x="1" y="3"/>
                    <a:pt x="2" y="3"/>
                    <a:pt x="2" y="4"/>
                  </a:cubicBezTo>
                  <a:cubicBezTo>
                    <a:pt x="2" y="4"/>
                    <a:pt x="3" y="4"/>
                    <a:pt x="3" y="5"/>
                  </a:cubicBezTo>
                  <a:cubicBezTo>
                    <a:pt x="4" y="6"/>
                    <a:pt x="4" y="6"/>
                    <a:pt x="4" y="7"/>
                  </a:cubicBezTo>
                  <a:cubicBezTo>
                    <a:pt x="4" y="7"/>
                    <a:pt x="4" y="7"/>
                    <a:pt x="4" y="8"/>
                  </a:cubicBezTo>
                  <a:cubicBezTo>
                    <a:pt x="4" y="8"/>
                    <a:pt x="4" y="8"/>
                    <a:pt x="4" y="9"/>
                  </a:cubicBezTo>
                  <a:cubicBezTo>
                    <a:pt x="4" y="9"/>
                    <a:pt x="4" y="9"/>
                    <a:pt x="4" y="9"/>
                  </a:cubicBezTo>
                  <a:cubicBezTo>
                    <a:pt x="4" y="8"/>
                    <a:pt x="6" y="8"/>
                    <a:pt x="5" y="8"/>
                  </a:cubicBezTo>
                  <a:cubicBezTo>
                    <a:pt x="5" y="7"/>
                    <a:pt x="5" y="7"/>
                    <a:pt x="6" y="7"/>
                  </a:cubicBezTo>
                  <a:cubicBezTo>
                    <a:pt x="6" y="6"/>
                    <a:pt x="6" y="6"/>
                    <a:pt x="6" y="6"/>
                  </a:cubicBezTo>
                  <a:cubicBezTo>
                    <a:pt x="6" y="5"/>
                    <a:pt x="6" y="5"/>
                    <a:pt x="6" y="4"/>
                  </a:cubicBezTo>
                  <a:cubicBezTo>
                    <a:pt x="6" y="4"/>
                    <a:pt x="6" y="4"/>
                    <a:pt x="6" y="3"/>
                  </a:cubicBezTo>
                  <a:cubicBezTo>
                    <a:pt x="6" y="3"/>
                    <a:pt x="6" y="3"/>
                    <a:pt x="6" y="2"/>
                  </a:cubicBezTo>
                  <a:cubicBezTo>
                    <a:pt x="5" y="2"/>
                    <a:pt x="5" y="2"/>
                    <a:pt x="5" y="1"/>
                  </a:cubicBezTo>
                  <a:cubicBezTo>
                    <a:pt x="5" y="1"/>
                    <a:pt x="4" y="1"/>
                    <a:pt x="4" y="1"/>
                  </a:cubicBezTo>
                  <a:cubicBezTo>
                    <a:pt x="4" y="1"/>
                    <a:pt x="3" y="1"/>
                    <a:pt x="3" y="1"/>
                  </a:cubicBezTo>
                  <a:cubicBezTo>
                    <a:pt x="3" y="1"/>
                    <a:pt x="3" y="1"/>
                    <a:pt x="3" y="1"/>
                  </a:cubicBezTo>
                  <a:cubicBezTo>
                    <a:pt x="2" y="1"/>
                    <a:pt x="2" y="0"/>
                    <a:pt x="2"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70" name="Freeform 467"/>
            <p:cNvSpPr>
              <a:spLocks/>
            </p:cNvSpPr>
            <p:nvPr/>
          </p:nvSpPr>
          <p:spPr bwMode="auto">
            <a:xfrm>
              <a:off x="9728042" y="3842950"/>
              <a:ext cx="17006" cy="16557"/>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0" y="0"/>
                  </a:cubicBezTo>
                  <a:cubicBezTo>
                    <a:pt x="1" y="1"/>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71" name="Freeform 468"/>
            <p:cNvSpPr>
              <a:spLocks/>
            </p:cNvSpPr>
            <p:nvPr/>
          </p:nvSpPr>
          <p:spPr bwMode="auto">
            <a:xfrm>
              <a:off x="9414663" y="3310776"/>
              <a:ext cx="14576" cy="33113"/>
            </a:xfrm>
            <a:custGeom>
              <a:avLst/>
              <a:gdLst>
                <a:gd name="T0" fmla="*/ 0 w 1"/>
                <a:gd name="T1" fmla="*/ 1 h 2"/>
                <a:gd name="T2" fmla="*/ 1 w 1"/>
                <a:gd name="T3" fmla="*/ 2 h 2"/>
                <a:gd name="T4" fmla="*/ 1 w 1"/>
                <a:gd name="T5" fmla="*/ 1 h 2"/>
                <a:gd name="T6" fmla="*/ 1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2"/>
                    <a:pt x="1" y="2"/>
                    <a:pt x="1" y="2"/>
                  </a:cubicBezTo>
                  <a:cubicBezTo>
                    <a:pt x="1" y="2"/>
                    <a:pt x="1" y="1"/>
                    <a:pt x="1" y="1"/>
                  </a:cubicBezTo>
                  <a:cubicBezTo>
                    <a:pt x="1" y="1"/>
                    <a:pt x="1" y="1"/>
                    <a:pt x="1" y="1"/>
                  </a:cubicBezTo>
                  <a:cubicBezTo>
                    <a:pt x="1" y="0"/>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72" name="Freeform 469"/>
            <p:cNvSpPr>
              <a:spLocks/>
            </p:cNvSpPr>
            <p:nvPr/>
          </p:nvSpPr>
          <p:spPr bwMode="auto">
            <a:xfrm>
              <a:off x="8702877" y="3310776"/>
              <a:ext cx="34010" cy="16557"/>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1" y="1"/>
                    <a:pt x="1" y="1"/>
                  </a:cubicBezTo>
                  <a:cubicBezTo>
                    <a:pt x="1" y="1"/>
                    <a:pt x="2" y="1"/>
                    <a:pt x="2" y="0"/>
                  </a:cubicBezTo>
                  <a:cubicBezTo>
                    <a:pt x="2" y="0"/>
                    <a:pt x="1" y="0"/>
                    <a:pt x="1" y="0"/>
                  </a:cubicBezTo>
                  <a:cubicBezTo>
                    <a:pt x="1" y="0"/>
                    <a:pt x="1" y="0"/>
                    <a:pt x="0" y="0"/>
                  </a:cubicBezTo>
                  <a:cubicBezTo>
                    <a:pt x="0" y="0"/>
                    <a:pt x="0" y="0"/>
                    <a:pt x="0" y="0"/>
                  </a:cubicBezTo>
                  <a:cubicBezTo>
                    <a:pt x="0" y="0"/>
                    <a:pt x="0" y="1"/>
                    <a:pt x="0" y="1"/>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73" name="Freeform 470"/>
            <p:cNvSpPr>
              <a:spLocks/>
            </p:cNvSpPr>
            <p:nvPr/>
          </p:nvSpPr>
          <p:spPr bwMode="auto">
            <a:xfrm>
              <a:off x="8637287" y="3360446"/>
              <a:ext cx="34010" cy="14191"/>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1"/>
                    <a:pt x="0" y="1"/>
                    <a:pt x="0" y="1"/>
                  </a:cubicBezTo>
                  <a:cubicBezTo>
                    <a:pt x="0" y="1"/>
                    <a:pt x="1" y="1"/>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74" name="Freeform 471"/>
            <p:cNvSpPr>
              <a:spLocks/>
            </p:cNvSpPr>
            <p:nvPr/>
          </p:nvSpPr>
          <p:spPr bwMode="auto">
            <a:xfrm>
              <a:off x="8506104" y="3391193"/>
              <a:ext cx="313381" cy="387895"/>
            </a:xfrm>
            <a:custGeom>
              <a:avLst/>
              <a:gdLst>
                <a:gd name="T0" fmla="*/ 2 w 19"/>
                <a:gd name="T1" fmla="*/ 3 h 24"/>
                <a:gd name="T2" fmla="*/ 2 w 19"/>
                <a:gd name="T3" fmla="*/ 4 h 24"/>
                <a:gd name="T4" fmla="*/ 3 w 19"/>
                <a:gd name="T5" fmla="*/ 5 h 24"/>
                <a:gd name="T6" fmla="*/ 4 w 19"/>
                <a:gd name="T7" fmla="*/ 7 h 24"/>
                <a:gd name="T8" fmla="*/ 4 w 19"/>
                <a:gd name="T9" fmla="*/ 8 h 24"/>
                <a:gd name="T10" fmla="*/ 5 w 19"/>
                <a:gd name="T11" fmla="*/ 9 h 24"/>
                <a:gd name="T12" fmla="*/ 5 w 19"/>
                <a:gd name="T13" fmla="*/ 10 h 24"/>
                <a:gd name="T14" fmla="*/ 6 w 19"/>
                <a:gd name="T15" fmla="*/ 11 h 24"/>
                <a:gd name="T16" fmla="*/ 7 w 19"/>
                <a:gd name="T17" fmla="*/ 10 h 24"/>
                <a:gd name="T18" fmla="*/ 8 w 19"/>
                <a:gd name="T19" fmla="*/ 12 h 24"/>
                <a:gd name="T20" fmla="*/ 9 w 19"/>
                <a:gd name="T21" fmla="*/ 13 h 24"/>
                <a:gd name="T22" fmla="*/ 8 w 19"/>
                <a:gd name="T23" fmla="*/ 14 h 24"/>
                <a:gd name="T24" fmla="*/ 6 w 19"/>
                <a:gd name="T25" fmla="*/ 14 h 24"/>
                <a:gd name="T26" fmla="*/ 6 w 19"/>
                <a:gd name="T27" fmla="*/ 16 h 24"/>
                <a:gd name="T28" fmla="*/ 5 w 19"/>
                <a:gd name="T29" fmla="*/ 18 h 24"/>
                <a:gd name="T30" fmla="*/ 5 w 19"/>
                <a:gd name="T31" fmla="*/ 19 h 24"/>
                <a:gd name="T32" fmla="*/ 7 w 19"/>
                <a:gd name="T33" fmla="*/ 20 h 24"/>
                <a:gd name="T34" fmla="*/ 8 w 19"/>
                <a:gd name="T35" fmla="*/ 20 h 24"/>
                <a:gd name="T36" fmla="*/ 7 w 19"/>
                <a:gd name="T37" fmla="*/ 21 h 24"/>
                <a:gd name="T38" fmla="*/ 6 w 19"/>
                <a:gd name="T39" fmla="*/ 21 h 24"/>
                <a:gd name="T40" fmla="*/ 4 w 19"/>
                <a:gd name="T41" fmla="*/ 22 h 24"/>
                <a:gd name="T42" fmla="*/ 3 w 19"/>
                <a:gd name="T43" fmla="*/ 24 h 24"/>
                <a:gd name="T44" fmla="*/ 5 w 19"/>
                <a:gd name="T45" fmla="*/ 23 h 24"/>
                <a:gd name="T46" fmla="*/ 7 w 19"/>
                <a:gd name="T47" fmla="*/ 23 h 24"/>
                <a:gd name="T48" fmla="*/ 9 w 19"/>
                <a:gd name="T49" fmla="*/ 22 h 24"/>
                <a:gd name="T50" fmla="*/ 11 w 19"/>
                <a:gd name="T51" fmla="*/ 22 h 24"/>
                <a:gd name="T52" fmla="*/ 14 w 19"/>
                <a:gd name="T53" fmla="*/ 21 h 24"/>
                <a:gd name="T54" fmla="*/ 17 w 19"/>
                <a:gd name="T55" fmla="*/ 21 h 24"/>
                <a:gd name="T56" fmla="*/ 18 w 19"/>
                <a:gd name="T57" fmla="*/ 20 h 24"/>
                <a:gd name="T58" fmla="*/ 17 w 19"/>
                <a:gd name="T59" fmla="*/ 19 h 24"/>
                <a:gd name="T60" fmla="*/ 19 w 19"/>
                <a:gd name="T61" fmla="*/ 18 h 24"/>
                <a:gd name="T62" fmla="*/ 19 w 19"/>
                <a:gd name="T63" fmla="*/ 17 h 24"/>
                <a:gd name="T64" fmla="*/ 17 w 19"/>
                <a:gd name="T65" fmla="*/ 16 h 24"/>
                <a:gd name="T66" fmla="*/ 17 w 19"/>
                <a:gd name="T67" fmla="*/ 15 h 24"/>
                <a:gd name="T68" fmla="*/ 16 w 19"/>
                <a:gd name="T69" fmla="*/ 13 h 24"/>
                <a:gd name="T70" fmla="*/ 15 w 19"/>
                <a:gd name="T71" fmla="*/ 12 h 24"/>
                <a:gd name="T72" fmla="*/ 14 w 19"/>
                <a:gd name="T73" fmla="*/ 11 h 24"/>
                <a:gd name="T74" fmla="*/ 13 w 19"/>
                <a:gd name="T75" fmla="*/ 10 h 24"/>
                <a:gd name="T76" fmla="*/ 12 w 19"/>
                <a:gd name="T77" fmla="*/ 8 h 24"/>
                <a:gd name="T78" fmla="*/ 10 w 19"/>
                <a:gd name="T79" fmla="*/ 8 h 24"/>
                <a:gd name="T80" fmla="*/ 8 w 19"/>
                <a:gd name="T81" fmla="*/ 7 h 24"/>
                <a:gd name="T82" fmla="*/ 10 w 19"/>
                <a:gd name="T83" fmla="*/ 6 h 24"/>
                <a:gd name="T84" fmla="*/ 11 w 19"/>
                <a:gd name="T85" fmla="*/ 4 h 24"/>
                <a:gd name="T86" fmla="*/ 9 w 19"/>
                <a:gd name="T87" fmla="*/ 2 h 24"/>
                <a:gd name="T88" fmla="*/ 7 w 19"/>
                <a:gd name="T89" fmla="*/ 3 h 24"/>
                <a:gd name="T90" fmla="*/ 8 w 19"/>
                <a:gd name="T91" fmla="*/ 1 h 24"/>
                <a:gd name="T92" fmla="*/ 8 w 19"/>
                <a:gd name="T93" fmla="*/ 0 h 24"/>
                <a:gd name="T94" fmla="*/ 7 w 19"/>
                <a:gd name="T95" fmla="*/ 0 h 24"/>
                <a:gd name="T96" fmla="*/ 5 w 19"/>
                <a:gd name="T97" fmla="*/ 0 h 24"/>
                <a:gd name="T98" fmla="*/ 4 w 19"/>
                <a:gd name="T99" fmla="*/ 2 h 24"/>
                <a:gd name="T100" fmla="*/ 3 w 19"/>
                <a:gd name="T101" fmla="*/ 2 h 24"/>
                <a:gd name="T102" fmla="*/ 2 w 19"/>
                <a:gd name="T103" fmla="*/ 2 h 24"/>
                <a:gd name="T104" fmla="*/ 3 w 19"/>
                <a:gd name="T105" fmla="*/ 1 h 24"/>
                <a:gd name="T106" fmla="*/ 1 w 19"/>
                <a:gd name="T107" fmla="*/ 1 h 24"/>
                <a:gd name="T108" fmla="*/ 1 w 19"/>
                <a:gd name="T109"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24">
                  <a:moveTo>
                    <a:pt x="1" y="3"/>
                  </a:moveTo>
                  <a:cubicBezTo>
                    <a:pt x="1" y="3"/>
                    <a:pt x="1" y="3"/>
                    <a:pt x="2" y="3"/>
                  </a:cubicBezTo>
                  <a:cubicBezTo>
                    <a:pt x="1" y="3"/>
                    <a:pt x="1" y="3"/>
                    <a:pt x="1" y="4"/>
                  </a:cubicBezTo>
                  <a:cubicBezTo>
                    <a:pt x="1" y="4"/>
                    <a:pt x="1" y="4"/>
                    <a:pt x="2" y="4"/>
                  </a:cubicBezTo>
                  <a:cubicBezTo>
                    <a:pt x="2" y="5"/>
                    <a:pt x="2" y="4"/>
                    <a:pt x="3" y="4"/>
                  </a:cubicBezTo>
                  <a:cubicBezTo>
                    <a:pt x="3" y="5"/>
                    <a:pt x="3" y="5"/>
                    <a:pt x="3" y="5"/>
                  </a:cubicBezTo>
                  <a:cubicBezTo>
                    <a:pt x="3" y="6"/>
                    <a:pt x="3" y="6"/>
                    <a:pt x="4" y="6"/>
                  </a:cubicBezTo>
                  <a:cubicBezTo>
                    <a:pt x="4" y="6"/>
                    <a:pt x="4" y="6"/>
                    <a:pt x="4" y="7"/>
                  </a:cubicBezTo>
                  <a:cubicBezTo>
                    <a:pt x="4" y="7"/>
                    <a:pt x="3" y="7"/>
                    <a:pt x="4" y="8"/>
                  </a:cubicBezTo>
                  <a:cubicBezTo>
                    <a:pt x="4" y="8"/>
                    <a:pt x="4" y="8"/>
                    <a:pt x="4" y="8"/>
                  </a:cubicBezTo>
                  <a:cubicBezTo>
                    <a:pt x="5" y="8"/>
                    <a:pt x="5" y="8"/>
                    <a:pt x="5" y="8"/>
                  </a:cubicBezTo>
                  <a:cubicBezTo>
                    <a:pt x="5" y="8"/>
                    <a:pt x="5" y="8"/>
                    <a:pt x="5" y="9"/>
                  </a:cubicBezTo>
                  <a:cubicBezTo>
                    <a:pt x="5" y="9"/>
                    <a:pt x="5" y="9"/>
                    <a:pt x="6" y="9"/>
                  </a:cubicBezTo>
                  <a:cubicBezTo>
                    <a:pt x="6" y="10"/>
                    <a:pt x="5" y="10"/>
                    <a:pt x="5" y="10"/>
                  </a:cubicBezTo>
                  <a:cubicBezTo>
                    <a:pt x="4" y="10"/>
                    <a:pt x="4" y="10"/>
                    <a:pt x="4" y="11"/>
                  </a:cubicBezTo>
                  <a:cubicBezTo>
                    <a:pt x="4" y="11"/>
                    <a:pt x="5" y="11"/>
                    <a:pt x="6" y="11"/>
                  </a:cubicBezTo>
                  <a:cubicBezTo>
                    <a:pt x="6" y="11"/>
                    <a:pt x="6" y="11"/>
                    <a:pt x="7" y="11"/>
                  </a:cubicBezTo>
                  <a:cubicBezTo>
                    <a:pt x="7" y="10"/>
                    <a:pt x="7" y="10"/>
                    <a:pt x="7" y="10"/>
                  </a:cubicBezTo>
                  <a:cubicBezTo>
                    <a:pt x="8" y="10"/>
                    <a:pt x="8" y="10"/>
                    <a:pt x="8" y="11"/>
                  </a:cubicBezTo>
                  <a:cubicBezTo>
                    <a:pt x="8" y="11"/>
                    <a:pt x="8" y="12"/>
                    <a:pt x="8" y="12"/>
                  </a:cubicBezTo>
                  <a:cubicBezTo>
                    <a:pt x="8" y="12"/>
                    <a:pt x="8" y="12"/>
                    <a:pt x="8" y="12"/>
                  </a:cubicBezTo>
                  <a:cubicBezTo>
                    <a:pt x="8" y="12"/>
                    <a:pt x="9" y="12"/>
                    <a:pt x="9" y="13"/>
                  </a:cubicBezTo>
                  <a:cubicBezTo>
                    <a:pt x="9" y="13"/>
                    <a:pt x="9" y="13"/>
                    <a:pt x="9" y="14"/>
                  </a:cubicBezTo>
                  <a:cubicBezTo>
                    <a:pt x="9" y="14"/>
                    <a:pt x="9" y="14"/>
                    <a:pt x="8" y="14"/>
                  </a:cubicBezTo>
                  <a:cubicBezTo>
                    <a:pt x="8" y="15"/>
                    <a:pt x="7" y="15"/>
                    <a:pt x="7" y="15"/>
                  </a:cubicBezTo>
                  <a:cubicBezTo>
                    <a:pt x="6" y="14"/>
                    <a:pt x="6" y="14"/>
                    <a:pt x="6" y="14"/>
                  </a:cubicBezTo>
                  <a:cubicBezTo>
                    <a:pt x="6" y="14"/>
                    <a:pt x="6" y="15"/>
                    <a:pt x="6" y="15"/>
                  </a:cubicBezTo>
                  <a:cubicBezTo>
                    <a:pt x="6" y="16"/>
                    <a:pt x="6" y="16"/>
                    <a:pt x="6" y="16"/>
                  </a:cubicBezTo>
                  <a:cubicBezTo>
                    <a:pt x="6" y="17"/>
                    <a:pt x="6" y="17"/>
                    <a:pt x="6" y="17"/>
                  </a:cubicBezTo>
                  <a:cubicBezTo>
                    <a:pt x="5" y="18"/>
                    <a:pt x="5" y="18"/>
                    <a:pt x="5" y="18"/>
                  </a:cubicBezTo>
                  <a:cubicBezTo>
                    <a:pt x="4" y="18"/>
                    <a:pt x="4" y="19"/>
                    <a:pt x="4" y="19"/>
                  </a:cubicBezTo>
                  <a:cubicBezTo>
                    <a:pt x="4" y="20"/>
                    <a:pt x="5" y="19"/>
                    <a:pt x="5" y="19"/>
                  </a:cubicBezTo>
                  <a:cubicBezTo>
                    <a:pt x="5" y="19"/>
                    <a:pt x="5" y="19"/>
                    <a:pt x="6" y="19"/>
                  </a:cubicBezTo>
                  <a:cubicBezTo>
                    <a:pt x="6" y="19"/>
                    <a:pt x="6" y="19"/>
                    <a:pt x="7" y="20"/>
                  </a:cubicBezTo>
                  <a:cubicBezTo>
                    <a:pt x="7" y="20"/>
                    <a:pt x="7" y="20"/>
                    <a:pt x="7" y="20"/>
                  </a:cubicBezTo>
                  <a:cubicBezTo>
                    <a:pt x="7" y="20"/>
                    <a:pt x="8" y="20"/>
                    <a:pt x="8" y="20"/>
                  </a:cubicBezTo>
                  <a:cubicBezTo>
                    <a:pt x="8" y="20"/>
                    <a:pt x="8" y="20"/>
                    <a:pt x="8" y="21"/>
                  </a:cubicBezTo>
                  <a:cubicBezTo>
                    <a:pt x="8" y="21"/>
                    <a:pt x="8" y="21"/>
                    <a:pt x="7" y="21"/>
                  </a:cubicBezTo>
                  <a:cubicBezTo>
                    <a:pt x="7" y="21"/>
                    <a:pt x="7" y="21"/>
                    <a:pt x="6" y="21"/>
                  </a:cubicBezTo>
                  <a:cubicBezTo>
                    <a:pt x="6" y="21"/>
                    <a:pt x="6" y="21"/>
                    <a:pt x="6" y="21"/>
                  </a:cubicBezTo>
                  <a:cubicBezTo>
                    <a:pt x="5" y="21"/>
                    <a:pt x="5" y="21"/>
                    <a:pt x="5" y="22"/>
                  </a:cubicBezTo>
                  <a:cubicBezTo>
                    <a:pt x="5" y="22"/>
                    <a:pt x="4" y="22"/>
                    <a:pt x="4" y="22"/>
                  </a:cubicBezTo>
                  <a:cubicBezTo>
                    <a:pt x="4" y="22"/>
                    <a:pt x="4" y="23"/>
                    <a:pt x="3" y="23"/>
                  </a:cubicBezTo>
                  <a:cubicBezTo>
                    <a:pt x="3" y="23"/>
                    <a:pt x="3" y="23"/>
                    <a:pt x="3" y="24"/>
                  </a:cubicBezTo>
                  <a:cubicBezTo>
                    <a:pt x="3" y="24"/>
                    <a:pt x="4" y="24"/>
                    <a:pt x="4" y="24"/>
                  </a:cubicBezTo>
                  <a:cubicBezTo>
                    <a:pt x="5" y="24"/>
                    <a:pt x="5" y="23"/>
                    <a:pt x="5" y="23"/>
                  </a:cubicBezTo>
                  <a:cubicBezTo>
                    <a:pt x="6" y="23"/>
                    <a:pt x="6" y="23"/>
                    <a:pt x="7" y="23"/>
                  </a:cubicBezTo>
                  <a:cubicBezTo>
                    <a:pt x="7" y="23"/>
                    <a:pt x="7" y="23"/>
                    <a:pt x="7" y="23"/>
                  </a:cubicBezTo>
                  <a:cubicBezTo>
                    <a:pt x="8" y="23"/>
                    <a:pt x="8" y="23"/>
                    <a:pt x="8" y="22"/>
                  </a:cubicBezTo>
                  <a:cubicBezTo>
                    <a:pt x="8" y="22"/>
                    <a:pt x="8" y="22"/>
                    <a:pt x="9" y="22"/>
                  </a:cubicBezTo>
                  <a:cubicBezTo>
                    <a:pt x="9" y="22"/>
                    <a:pt x="9" y="22"/>
                    <a:pt x="10" y="22"/>
                  </a:cubicBezTo>
                  <a:cubicBezTo>
                    <a:pt x="10" y="22"/>
                    <a:pt x="10" y="22"/>
                    <a:pt x="11" y="22"/>
                  </a:cubicBezTo>
                  <a:cubicBezTo>
                    <a:pt x="11" y="22"/>
                    <a:pt x="11" y="22"/>
                    <a:pt x="12" y="21"/>
                  </a:cubicBezTo>
                  <a:cubicBezTo>
                    <a:pt x="13" y="21"/>
                    <a:pt x="13" y="21"/>
                    <a:pt x="14" y="21"/>
                  </a:cubicBezTo>
                  <a:cubicBezTo>
                    <a:pt x="14" y="21"/>
                    <a:pt x="15" y="21"/>
                    <a:pt x="16" y="21"/>
                  </a:cubicBezTo>
                  <a:cubicBezTo>
                    <a:pt x="16" y="21"/>
                    <a:pt x="16" y="21"/>
                    <a:pt x="17" y="21"/>
                  </a:cubicBezTo>
                  <a:cubicBezTo>
                    <a:pt x="17" y="21"/>
                    <a:pt x="18" y="20"/>
                    <a:pt x="18" y="20"/>
                  </a:cubicBezTo>
                  <a:cubicBezTo>
                    <a:pt x="18" y="20"/>
                    <a:pt x="18" y="20"/>
                    <a:pt x="18" y="20"/>
                  </a:cubicBezTo>
                  <a:cubicBezTo>
                    <a:pt x="19" y="20"/>
                    <a:pt x="18" y="20"/>
                    <a:pt x="17" y="20"/>
                  </a:cubicBezTo>
                  <a:cubicBezTo>
                    <a:pt x="17" y="20"/>
                    <a:pt x="17" y="20"/>
                    <a:pt x="17" y="19"/>
                  </a:cubicBezTo>
                  <a:cubicBezTo>
                    <a:pt x="17" y="19"/>
                    <a:pt x="17" y="19"/>
                    <a:pt x="18" y="19"/>
                  </a:cubicBezTo>
                  <a:cubicBezTo>
                    <a:pt x="18" y="18"/>
                    <a:pt x="18" y="18"/>
                    <a:pt x="19" y="18"/>
                  </a:cubicBezTo>
                  <a:cubicBezTo>
                    <a:pt x="19" y="18"/>
                    <a:pt x="19" y="18"/>
                    <a:pt x="19" y="18"/>
                  </a:cubicBezTo>
                  <a:cubicBezTo>
                    <a:pt x="19" y="17"/>
                    <a:pt x="19" y="17"/>
                    <a:pt x="19" y="17"/>
                  </a:cubicBezTo>
                  <a:cubicBezTo>
                    <a:pt x="19" y="17"/>
                    <a:pt x="19" y="16"/>
                    <a:pt x="19" y="16"/>
                  </a:cubicBezTo>
                  <a:cubicBezTo>
                    <a:pt x="19" y="16"/>
                    <a:pt x="18" y="16"/>
                    <a:pt x="17" y="16"/>
                  </a:cubicBezTo>
                  <a:cubicBezTo>
                    <a:pt x="17" y="16"/>
                    <a:pt x="17" y="16"/>
                    <a:pt x="17" y="15"/>
                  </a:cubicBezTo>
                  <a:cubicBezTo>
                    <a:pt x="17" y="15"/>
                    <a:pt x="17" y="15"/>
                    <a:pt x="17" y="15"/>
                  </a:cubicBezTo>
                  <a:cubicBezTo>
                    <a:pt x="17" y="14"/>
                    <a:pt x="17" y="14"/>
                    <a:pt x="17" y="14"/>
                  </a:cubicBezTo>
                  <a:cubicBezTo>
                    <a:pt x="16" y="14"/>
                    <a:pt x="16" y="13"/>
                    <a:pt x="16" y="13"/>
                  </a:cubicBezTo>
                  <a:cubicBezTo>
                    <a:pt x="16" y="13"/>
                    <a:pt x="15" y="13"/>
                    <a:pt x="15" y="13"/>
                  </a:cubicBezTo>
                  <a:cubicBezTo>
                    <a:pt x="15" y="13"/>
                    <a:pt x="15" y="12"/>
                    <a:pt x="15" y="12"/>
                  </a:cubicBezTo>
                  <a:cubicBezTo>
                    <a:pt x="15" y="12"/>
                    <a:pt x="15" y="12"/>
                    <a:pt x="15" y="12"/>
                  </a:cubicBezTo>
                  <a:cubicBezTo>
                    <a:pt x="15" y="11"/>
                    <a:pt x="14" y="11"/>
                    <a:pt x="14" y="11"/>
                  </a:cubicBezTo>
                  <a:cubicBezTo>
                    <a:pt x="14" y="11"/>
                    <a:pt x="13" y="11"/>
                    <a:pt x="13" y="10"/>
                  </a:cubicBezTo>
                  <a:cubicBezTo>
                    <a:pt x="13" y="10"/>
                    <a:pt x="13" y="10"/>
                    <a:pt x="13" y="10"/>
                  </a:cubicBezTo>
                  <a:cubicBezTo>
                    <a:pt x="12" y="10"/>
                    <a:pt x="13" y="10"/>
                    <a:pt x="13" y="9"/>
                  </a:cubicBezTo>
                  <a:cubicBezTo>
                    <a:pt x="12" y="9"/>
                    <a:pt x="12" y="9"/>
                    <a:pt x="12" y="8"/>
                  </a:cubicBezTo>
                  <a:cubicBezTo>
                    <a:pt x="12" y="8"/>
                    <a:pt x="11" y="8"/>
                    <a:pt x="11" y="7"/>
                  </a:cubicBezTo>
                  <a:cubicBezTo>
                    <a:pt x="11" y="7"/>
                    <a:pt x="10" y="8"/>
                    <a:pt x="10" y="8"/>
                  </a:cubicBezTo>
                  <a:cubicBezTo>
                    <a:pt x="9" y="8"/>
                    <a:pt x="9" y="8"/>
                    <a:pt x="9" y="7"/>
                  </a:cubicBezTo>
                  <a:cubicBezTo>
                    <a:pt x="9" y="7"/>
                    <a:pt x="8" y="7"/>
                    <a:pt x="8" y="7"/>
                  </a:cubicBezTo>
                  <a:cubicBezTo>
                    <a:pt x="8" y="7"/>
                    <a:pt x="9" y="7"/>
                    <a:pt x="9" y="6"/>
                  </a:cubicBezTo>
                  <a:cubicBezTo>
                    <a:pt x="10" y="6"/>
                    <a:pt x="9" y="6"/>
                    <a:pt x="10" y="6"/>
                  </a:cubicBezTo>
                  <a:cubicBezTo>
                    <a:pt x="10" y="5"/>
                    <a:pt x="10" y="6"/>
                    <a:pt x="11" y="5"/>
                  </a:cubicBezTo>
                  <a:cubicBezTo>
                    <a:pt x="11" y="5"/>
                    <a:pt x="11" y="4"/>
                    <a:pt x="11" y="4"/>
                  </a:cubicBezTo>
                  <a:cubicBezTo>
                    <a:pt x="11" y="3"/>
                    <a:pt x="12" y="3"/>
                    <a:pt x="11" y="2"/>
                  </a:cubicBezTo>
                  <a:cubicBezTo>
                    <a:pt x="11" y="2"/>
                    <a:pt x="10" y="2"/>
                    <a:pt x="9" y="2"/>
                  </a:cubicBezTo>
                  <a:cubicBezTo>
                    <a:pt x="9" y="2"/>
                    <a:pt x="9" y="3"/>
                    <a:pt x="8" y="3"/>
                  </a:cubicBezTo>
                  <a:cubicBezTo>
                    <a:pt x="8" y="3"/>
                    <a:pt x="8" y="3"/>
                    <a:pt x="7" y="3"/>
                  </a:cubicBezTo>
                  <a:cubicBezTo>
                    <a:pt x="7" y="2"/>
                    <a:pt x="7" y="2"/>
                    <a:pt x="8" y="2"/>
                  </a:cubicBezTo>
                  <a:cubicBezTo>
                    <a:pt x="8" y="2"/>
                    <a:pt x="8" y="2"/>
                    <a:pt x="8" y="1"/>
                  </a:cubicBezTo>
                  <a:cubicBezTo>
                    <a:pt x="9" y="1"/>
                    <a:pt x="9" y="1"/>
                    <a:pt x="9" y="1"/>
                  </a:cubicBezTo>
                  <a:cubicBezTo>
                    <a:pt x="9" y="1"/>
                    <a:pt x="9" y="0"/>
                    <a:pt x="8" y="0"/>
                  </a:cubicBezTo>
                  <a:cubicBezTo>
                    <a:pt x="8" y="0"/>
                    <a:pt x="8" y="1"/>
                    <a:pt x="8" y="1"/>
                  </a:cubicBezTo>
                  <a:cubicBezTo>
                    <a:pt x="7" y="1"/>
                    <a:pt x="7" y="0"/>
                    <a:pt x="7" y="0"/>
                  </a:cubicBezTo>
                  <a:cubicBezTo>
                    <a:pt x="6" y="0"/>
                    <a:pt x="6" y="0"/>
                    <a:pt x="6" y="0"/>
                  </a:cubicBezTo>
                  <a:cubicBezTo>
                    <a:pt x="5" y="0"/>
                    <a:pt x="5" y="0"/>
                    <a:pt x="5" y="0"/>
                  </a:cubicBezTo>
                  <a:cubicBezTo>
                    <a:pt x="4" y="1"/>
                    <a:pt x="5" y="1"/>
                    <a:pt x="4" y="1"/>
                  </a:cubicBezTo>
                  <a:cubicBezTo>
                    <a:pt x="4" y="2"/>
                    <a:pt x="4" y="2"/>
                    <a:pt x="4" y="2"/>
                  </a:cubicBezTo>
                  <a:cubicBezTo>
                    <a:pt x="4" y="2"/>
                    <a:pt x="4" y="2"/>
                    <a:pt x="3" y="2"/>
                  </a:cubicBezTo>
                  <a:cubicBezTo>
                    <a:pt x="3" y="2"/>
                    <a:pt x="3" y="2"/>
                    <a:pt x="3" y="2"/>
                  </a:cubicBezTo>
                  <a:cubicBezTo>
                    <a:pt x="2" y="2"/>
                    <a:pt x="2" y="2"/>
                    <a:pt x="2" y="3"/>
                  </a:cubicBezTo>
                  <a:cubicBezTo>
                    <a:pt x="2" y="2"/>
                    <a:pt x="2" y="2"/>
                    <a:pt x="2" y="2"/>
                  </a:cubicBezTo>
                  <a:cubicBezTo>
                    <a:pt x="3" y="2"/>
                    <a:pt x="3" y="2"/>
                    <a:pt x="3" y="1"/>
                  </a:cubicBezTo>
                  <a:cubicBezTo>
                    <a:pt x="3" y="1"/>
                    <a:pt x="3" y="1"/>
                    <a:pt x="3" y="1"/>
                  </a:cubicBezTo>
                  <a:cubicBezTo>
                    <a:pt x="3" y="0"/>
                    <a:pt x="2" y="0"/>
                    <a:pt x="2" y="1"/>
                  </a:cubicBezTo>
                  <a:cubicBezTo>
                    <a:pt x="1" y="1"/>
                    <a:pt x="1" y="1"/>
                    <a:pt x="1" y="1"/>
                  </a:cubicBezTo>
                  <a:cubicBezTo>
                    <a:pt x="1" y="1"/>
                    <a:pt x="0" y="2"/>
                    <a:pt x="0" y="2"/>
                  </a:cubicBezTo>
                  <a:cubicBezTo>
                    <a:pt x="0" y="2"/>
                    <a:pt x="0" y="3"/>
                    <a:pt x="1" y="3"/>
                  </a:cubicBezTo>
                  <a:cubicBezTo>
                    <a:pt x="1" y="3"/>
                    <a:pt x="1" y="3"/>
                    <a:pt x="1"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75" name="Freeform 472"/>
            <p:cNvSpPr>
              <a:spLocks/>
            </p:cNvSpPr>
            <p:nvPr/>
          </p:nvSpPr>
          <p:spPr bwMode="auto">
            <a:xfrm>
              <a:off x="8537685" y="3488168"/>
              <a:ext cx="17006" cy="16557"/>
            </a:xfrm>
            <a:custGeom>
              <a:avLst/>
              <a:gdLst>
                <a:gd name="T0" fmla="*/ 0 w 1"/>
                <a:gd name="T1" fmla="*/ 0 h 1"/>
                <a:gd name="T2" fmla="*/ 0 w 1"/>
                <a:gd name="T3" fmla="*/ 0 h 1"/>
                <a:gd name="T4" fmla="*/ 0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0" y="0"/>
                  </a:cubicBezTo>
                  <a:cubicBezTo>
                    <a:pt x="0" y="0"/>
                    <a:pt x="0" y="0"/>
                    <a:pt x="0" y="0"/>
                  </a:cubicBezTo>
                  <a:cubicBezTo>
                    <a:pt x="0" y="0"/>
                    <a:pt x="0" y="0"/>
                    <a:pt x="0" y="0"/>
                  </a:cubicBezTo>
                  <a:cubicBezTo>
                    <a:pt x="0" y="1"/>
                    <a:pt x="0" y="1"/>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76" name="Freeform 473"/>
            <p:cNvSpPr>
              <a:spLocks/>
            </p:cNvSpPr>
            <p:nvPr/>
          </p:nvSpPr>
          <p:spPr bwMode="auto">
            <a:xfrm>
              <a:off x="8537685" y="3504723"/>
              <a:ext cx="17006" cy="16557"/>
            </a:xfrm>
            <a:custGeom>
              <a:avLst/>
              <a:gdLst>
                <a:gd name="T0" fmla="*/ 0 w 1"/>
                <a:gd name="T1" fmla="*/ 1 h 1"/>
                <a:gd name="T2" fmla="*/ 1 w 1"/>
                <a:gd name="T3" fmla="*/ 0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0"/>
                    <a:pt x="1" y="0"/>
                  </a:cubicBezTo>
                  <a:cubicBezTo>
                    <a:pt x="0" y="0"/>
                    <a:pt x="0" y="0"/>
                    <a:pt x="0" y="1"/>
                  </a:cubicBezTo>
                  <a:cubicBezTo>
                    <a:pt x="0" y="1"/>
                    <a:pt x="0" y="1"/>
                    <a:pt x="0" y="1"/>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77" name="Freeform 474"/>
            <p:cNvSpPr>
              <a:spLocks/>
            </p:cNvSpPr>
            <p:nvPr/>
          </p:nvSpPr>
          <p:spPr bwMode="auto">
            <a:xfrm>
              <a:off x="8537685" y="3521281"/>
              <a:ext cx="17006" cy="16557"/>
            </a:xfrm>
            <a:custGeom>
              <a:avLst/>
              <a:gdLst>
                <a:gd name="T0" fmla="*/ 1 w 1"/>
                <a:gd name="T1" fmla="*/ 1 h 1"/>
                <a:gd name="T2" fmla="*/ 1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1"/>
                  </a:cubicBezTo>
                  <a:cubicBezTo>
                    <a:pt x="1" y="1"/>
                    <a:pt x="1" y="1"/>
                    <a:pt x="1" y="1"/>
                  </a:cubicBezTo>
                  <a:cubicBezTo>
                    <a:pt x="1" y="1"/>
                    <a:pt x="1" y="0"/>
                    <a:pt x="1"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78" name="Freeform 475"/>
            <p:cNvSpPr>
              <a:spLocks/>
            </p:cNvSpPr>
            <p:nvPr/>
          </p:nvSpPr>
          <p:spPr bwMode="auto">
            <a:xfrm>
              <a:off x="8472094" y="3537836"/>
              <a:ext cx="99602" cy="63861"/>
            </a:xfrm>
            <a:custGeom>
              <a:avLst/>
              <a:gdLst>
                <a:gd name="T0" fmla="*/ 1 w 6"/>
                <a:gd name="T1" fmla="*/ 3 h 4"/>
                <a:gd name="T2" fmla="*/ 1 w 6"/>
                <a:gd name="T3" fmla="*/ 4 h 4"/>
                <a:gd name="T4" fmla="*/ 2 w 6"/>
                <a:gd name="T5" fmla="*/ 3 h 4"/>
                <a:gd name="T6" fmla="*/ 3 w 6"/>
                <a:gd name="T7" fmla="*/ 3 h 4"/>
                <a:gd name="T8" fmla="*/ 3 w 6"/>
                <a:gd name="T9" fmla="*/ 3 h 4"/>
                <a:gd name="T10" fmla="*/ 4 w 6"/>
                <a:gd name="T11" fmla="*/ 4 h 4"/>
                <a:gd name="T12" fmla="*/ 4 w 6"/>
                <a:gd name="T13" fmla="*/ 4 h 4"/>
                <a:gd name="T14" fmla="*/ 5 w 6"/>
                <a:gd name="T15" fmla="*/ 3 h 4"/>
                <a:gd name="T16" fmla="*/ 6 w 6"/>
                <a:gd name="T17" fmla="*/ 2 h 4"/>
                <a:gd name="T18" fmla="*/ 5 w 6"/>
                <a:gd name="T19" fmla="*/ 2 h 4"/>
                <a:gd name="T20" fmla="*/ 5 w 6"/>
                <a:gd name="T21" fmla="*/ 1 h 4"/>
                <a:gd name="T22" fmla="*/ 4 w 6"/>
                <a:gd name="T23" fmla="*/ 0 h 4"/>
                <a:gd name="T24" fmla="*/ 3 w 6"/>
                <a:gd name="T25" fmla="*/ 0 h 4"/>
                <a:gd name="T26" fmla="*/ 3 w 6"/>
                <a:gd name="T27" fmla="*/ 0 h 4"/>
                <a:gd name="T28" fmla="*/ 3 w 6"/>
                <a:gd name="T29" fmla="*/ 1 h 4"/>
                <a:gd name="T30" fmla="*/ 2 w 6"/>
                <a:gd name="T31" fmla="*/ 1 h 4"/>
                <a:gd name="T32" fmla="*/ 1 w 6"/>
                <a:gd name="T33" fmla="*/ 1 h 4"/>
                <a:gd name="T34" fmla="*/ 1 w 6"/>
                <a:gd name="T35" fmla="*/ 2 h 4"/>
                <a:gd name="T36" fmla="*/ 0 w 6"/>
                <a:gd name="T37" fmla="*/ 3 h 4"/>
                <a:gd name="T38" fmla="*/ 1 w 6"/>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1" y="3"/>
                  </a:moveTo>
                  <a:cubicBezTo>
                    <a:pt x="1" y="3"/>
                    <a:pt x="1" y="4"/>
                    <a:pt x="1" y="4"/>
                  </a:cubicBezTo>
                  <a:cubicBezTo>
                    <a:pt x="2" y="4"/>
                    <a:pt x="2" y="3"/>
                    <a:pt x="2" y="3"/>
                  </a:cubicBezTo>
                  <a:cubicBezTo>
                    <a:pt x="2" y="3"/>
                    <a:pt x="3" y="2"/>
                    <a:pt x="3" y="3"/>
                  </a:cubicBezTo>
                  <a:cubicBezTo>
                    <a:pt x="3" y="3"/>
                    <a:pt x="3" y="3"/>
                    <a:pt x="3" y="3"/>
                  </a:cubicBezTo>
                  <a:cubicBezTo>
                    <a:pt x="4" y="4"/>
                    <a:pt x="4" y="4"/>
                    <a:pt x="4" y="4"/>
                  </a:cubicBezTo>
                  <a:cubicBezTo>
                    <a:pt x="4" y="4"/>
                    <a:pt x="4" y="4"/>
                    <a:pt x="4" y="4"/>
                  </a:cubicBezTo>
                  <a:cubicBezTo>
                    <a:pt x="4" y="3"/>
                    <a:pt x="5" y="3"/>
                    <a:pt x="5" y="3"/>
                  </a:cubicBezTo>
                  <a:cubicBezTo>
                    <a:pt x="5" y="3"/>
                    <a:pt x="6" y="3"/>
                    <a:pt x="6" y="2"/>
                  </a:cubicBezTo>
                  <a:cubicBezTo>
                    <a:pt x="6" y="2"/>
                    <a:pt x="5" y="2"/>
                    <a:pt x="5" y="2"/>
                  </a:cubicBezTo>
                  <a:cubicBezTo>
                    <a:pt x="5" y="1"/>
                    <a:pt x="5" y="1"/>
                    <a:pt x="5" y="1"/>
                  </a:cubicBezTo>
                  <a:cubicBezTo>
                    <a:pt x="4" y="0"/>
                    <a:pt x="4" y="0"/>
                    <a:pt x="4" y="0"/>
                  </a:cubicBezTo>
                  <a:cubicBezTo>
                    <a:pt x="4" y="0"/>
                    <a:pt x="4" y="1"/>
                    <a:pt x="3" y="0"/>
                  </a:cubicBezTo>
                  <a:cubicBezTo>
                    <a:pt x="3" y="0"/>
                    <a:pt x="3" y="0"/>
                    <a:pt x="3" y="0"/>
                  </a:cubicBezTo>
                  <a:cubicBezTo>
                    <a:pt x="3" y="1"/>
                    <a:pt x="3" y="1"/>
                    <a:pt x="3" y="1"/>
                  </a:cubicBezTo>
                  <a:cubicBezTo>
                    <a:pt x="3" y="1"/>
                    <a:pt x="2" y="1"/>
                    <a:pt x="2" y="1"/>
                  </a:cubicBezTo>
                  <a:cubicBezTo>
                    <a:pt x="2" y="1"/>
                    <a:pt x="2" y="1"/>
                    <a:pt x="1" y="1"/>
                  </a:cubicBezTo>
                  <a:cubicBezTo>
                    <a:pt x="1" y="2"/>
                    <a:pt x="1" y="2"/>
                    <a:pt x="1" y="2"/>
                  </a:cubicBezTo>
                  <a:cubicBezTo>
                    <a:pt x="1" y="2"/>
                    <a:pt x="0" y="2"/>
                    <a:pt x="0" y="3"/>
                  </a:cubicBezTo>
                  <a:cubicBezTo>
                    <a:pt x="0" y="3"/>
                    <a:pt x="1" y="3"/>
                    <a:pt x="1"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79" name="Freeform 476"/>
            <p:cNvSpPr>
              <a:spLocks/>
            </p:cNvSpPr>
            <p:nvPr/>
          </p:nvSpPr>
          <p:spPr bwMode="auto">
            <a:xfrm>
              <a:off x="8537685" y="360169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80" name="Freeform 477"/>
            <p:cNvSpPr>
              <a:spLocks/>
            </p:cNvSpPr>
            <p:nvPr/>
          </p:nvSpPr>
          <p:spPr bwMode="auto">
            <a:xfrm>
              <a:off x="9001682" y="3876062"/>
              <a:ext cx="148188" cy="94608"/>
            </a:xfrm>
            <a:custGeom>
              <a:avLst/>
              <a:gdLst>
                <a:gd name="T0" fmla="*/ 2 w 9"/>
                <a:gd name="T1" fmla="*/ 5 h 6"/>
                <a:gd name="T2" fmla="*/ 2 w 9"/>
                <a:gd name="T3" fmla="*/ 6 h 6"/>
                <a:gd name="T4" fmla="*/ 3 w 9"/>
                <a:gd name="T5" fmla="*/ 5 h 6"/>
                <a:gd name="T6" fmla="*/ 5 w 9"/>
                <a:gd name="T7" fmla="*/ 5 h 6"/>
                <a:gd name="T8" fmla="*/ 5 w 9"/>
                <a:gd name="T9" fmla="*/ 5 h 6"/>
                <a:gd name="T10" fmla="*/ 7 w 9"/>
                <a:gd name="T11" fmla="*/ 4 h 6"/>
                <a:gd name="T12" fmla="*/ 8 w 9"/>
                <a:gd name="T13" fmla="*/ 4 h 6"/>
                <a:gd name="T14" fmla="*/ 9 w 9"/>
                <a:gd name="T15" fmla="*/ 3 h 6"/>
                <a:gd name="T16" fmla="*/ 9 w 9"/>
                <a:gd name="T17" fmla="*/ 2 h 6"/>
                <a:gd name="T18" fmla="*/ 8 w 9"/>
                <a:gd name="T19" fmla="*/ 2 h 6"/>
                <a:gd name="T20" fmla="*/ 8 w 9"/>
                <a:gd name="T21" fmla="*/ 1 h 6"/>
                <a:gd name="T22" fmla="*/ 7 w 9"/>
                <a:gd name="T23" fmla="*/ 1 h 6"/>
                <a:gd name="T24" fmla="*/ 6 w 9"/>
                <a:gd name="T25" fmla="*/ 1 h 6"/>
                <a:gd name="T26" fmla="*/ 4 w 9"/>
                <a:gd name="T27" fmla="*/ 1 h 6"/>
                <a:gd name="T28" fmla="*/ 3 w 9"/>
                <a:gd name="T29" fmla="*/ 1 h 6"/>
                <a:gd name="T30" fmla="*/ 2 w 9"/>
                <a:gd name="T31" fmla="*/ 1 h 6"/>
                <a:gd name="T32" fmla="*/ 2 w 9"/>
                <a:gd name="T33" fmla="*/ 0 h 6"/>
                <a:gd name="T34" fmla="*/ 1 w 9"/>
                <a:gd name="T35" fmla="*/ 1 h 6"/>
                <a:gd name="T36" fmla="*/ 1 w 9"/>
                <a:gd name="T37" fmla="*/ 2 h 6"/>
                <a:gd name="T38" fmla="*/ 1 w 9"/>
                <a:gd name="T39" fmla="*/ 4 h 6"/>
                <a:gd name="T40" fmla="*/ 2 w 9"/>
                <a:gd name="T4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6">
                  <a:moveTo>
                    <a:pt x="2" y="5"/>
                  </a:moveTo>
                  <a:cubicBezTo>
                    <a:pt x="2" y="5"/>
                    <a:pt x="2" y="6"/>
                    <a:pt x="2" y="6"/>
                  </a:cubicBezTo>
                  <a:cubicBezTo>
                    <a:pt x="3" y="5"/>
                    <a:pt x="3" y="5"/>
                    <a:pt x="3" y="5"/>
                  </a:cubicBezTo>
                  <a:cubicBezTo>
                    <a:pt x="4" y="5"/>
                    <a:pt x="4" y="4"/>
                    <a:pt x="5" y="5"/>
                  </a:cubicBezTo>
                  <a:cubicBezTo>
                    <a:pt x="5" y="5"/>
                    <a:pt x="5" y="5"/>
                    <a:pt x="5" y="5"/>
                  </a:cubicBezTo>
                  <a:cubicBezTo>
                    <a:pt x="6" y="5"/>
                    <a:pt x="6" y="5"/>
                    <a:pt x="7" y="4"/>
                  </a:cubicBezTo>
                  <a:cubicBezTo>
                    <a:pt x="7" y="4"/>
                    <a:pt x="7" y="5"/>
                    <a:pt x="8" y="4"/>
                  </a:cubicBezTo>
                  <a:cubicBezTo>
                    <a:pt x="8" y="4"/>
                    <a:pt x="8" y="4"/>
                    <a:pt x="9" y="3"/>
                  </a:cubicBezTo>
                  <a:cubicBezTo>
                    <a:pt x="9" y="3"/>
                    <a:pt x="9" y="3"/>
                    <a:pt x="9" y="2"/>
                  </a:cubicBezTo>
                  <a:cubicBezTo>
                    <a:pt x="8" y="2"/>
                    <a:pt x="8" y="2"/>
                    <a:pt x="8" y="2"/>
                  </a:cubicBezTo>
                  <a:cubicBezTo>
                    <a:pt x="8" y="2"/>
                    <a:pt x="8" y="2"/>
                    <a:pt x="8" y="1"/>
                  </a:cubicBezTo>
                  <a:cubicBezTo>
                    <a:pt x="7" y="1"/>
                    <a:pt x="7" y="1"/>
                    <a:pt x="7" y="1"/>
                  </a:cubicBezTo>
                  <a:cubicBezTo>
                    <a:pt x="6" y="0"/>
                    <a:pt x="6" y="0"/>
                    <a:pt x="6" y="1"/>
                  </a:cubicBezTo>
                  <a:cubicBezTo>
                    <a:pt x="5" y="1"/>
                    <a:pt x="5" y="1"/>
                    <a:pt x="4" y="1"/>
                  </a:cubicBezTo>
                  <a:cubicBezTo>
                    <a:pt x="4" y="1"/>
                    <a:pt x="4" y="1"/>
                    <a:pt x="3" y="1"/>
                  </a:cubicBezTo>
                  <a:cubicBezTo>
                    <a:pt x="3" y="1"/>
                    <a:pt x="3" y="1"/>
                    <a:pt x="2" y="1"/>
                  </a:cubicBezTo>
                  <a:cubicBezTo>
                    <a:pt x="2" y="0"/>
                    <a:pt x="2" y="0"/>
                    <a:pt x="2" y="0"/>
                  </a:cubicBezTo>
                  <a:cubicBezTo>
                    <a:pt x="2" y="1"/>
                    <a:pt x="1" y="1"/>
                    <a:pt x="1" y="1"/>
                  </a:cubicBezTo>
                  <a:cubicBezTo>
                    <a:pt x="1" y="1"/>
                    <a:pt x="1" y="2"/>
                    <a:pt x="1" y="2"/>
                  </a:cubicBezTo>
                  <a:cubicBezTo>
                    <a:pt x="0" y="3"/>
                    <a:pt x="1" y="3"/>
                    <a:pt x="1" y="4"/>
                  </a:cubicBezTo>
                  <a:cubicBezTo>
                    <a:pt x="1" y="4"/>
                    <a:pt x="2" y="4"/>
                    <a:pt x="2" y="5"/>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81" name="Freeform 478"/>
            <p:cNvSpPr>
              <a:spLocks/>
            </p:cNvSpPr>
            <p:nvPr/>
          </p:nvSpPr>
          <p:spPr bwMode="auto">
            <a:xfrm>
              <a:off x="9033262" y="39706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82" name="Freeform 479"/>
            <p:cNvSpPr>
              <a:spLocks/>
            </p:cNvSpPr>
            <p:nvPr/>
          </p:nvSpPr>
          <p:spPr bwMode="auto">
            <a:xfrm>
              <a:off x="9380653" y="2941803"/>
              <a:ext cx="412981" cy="402086"/>
            </a:xfrm>
            <a:custGeom>
              <a:avLst/>
              <a:gdLst>
                <a:gd name="T0" fmla="*/ 3 w 25"/>
                <a:gd name="T1" fmla="*/ 4 h 25"/>
                <a:gd name="T2" fmla="*/ 5 w 25"/>
                <a:gd name="T3" fmla="*/ 4 h 25"/>
                <a:gd name="T4" fmla="*/ 6 w 25"/>
                <a:gd name="T5" fmla="*/ 6 h 25"/>
                <a:gd name="T6" fmla="*/ 7 w 25"/>
                <a:gd name="T7" fmla="*/ 7 h 25"/>
                <a:gd name="T8" fmla="*/ 8 w 25"/>
                <a:gd name="T9" fmla="*/ 8 h 25"/>
                <a:gd name="T10" fmla="*/ 7 w 25"/>
                <a:gd name="T11" fmla="*/ 10 h 25"/>
                <a:gd name="T12" fmla="*/ 8 w 25"/>
                <a:gd name="T13" fmla="*/ 10 h 25"/>
                <a:gd name="T14" fmla="*/ 10 w 25"/>
                <a:gd name="T15" fmla="*/ 10 h 25"/>
                <a:gd name="T16" fmla="*/ 11 w 25"/>
                <a:gd name="T17" fmla="*/ 11 h 25"/>
                <a:gd name="T18" fmla="*/ 10 w 25"/>
                <a:gd name="T19" fmla="*/ 12 h 25"/>
                <a:gd name="T20" fmla="*/ 10 w 25"/>
                <a:gd name="T21" fmla="*/ 13 h 25"/>
                <a:gd name="T22" fmla="*/ 8 w 25"/>
                <a:gd name="T23" fmla="*/ 14 h 25"/>
                <a:gd name="T24" fmla="*/ 7 w 25"/>
                <a:gd name="T25" fmla="*/ 15 h 25"/>
                <a:gd name="T26" fmla="*/ 5 w 25"/>
                <a:gd name="T27" fmla="*/ 16 h 25"/>
                <a:gd name="T28" fmla="*/ 4 w 25"/>
                <a:gd name="T29" fmla="*/ 17 h 25"/>
                <a:gd name="T30" fmla="*/ 5 w 25"/>
                <a:gd name="T31" fmla="*/ 19 h 25"/>
                <a:gd name="T32" fmla="*/ 5 w 25"/>
                <a:gd name="T33" fmla="*/ 21 h 25"/>
                <a:gd name="T34" fmla="*/ 6 w 25"/>
                <a:gd name="T35" fmla="*/ 23 h 25"/>
                <a:gd name="T36" fmla="*/ 7 w 25"/>
                <a:gd name="T37" fmla="*/ 24 h 25"/>
                <a:gd name="T38" fmla="*/ 9 w 25"/>
                <a:gd name="T39" fmla="*/ 24 h 25"/>
                <a:gd name="T40" fmla="*/ 10 w 25"/>
                <a:gd name="T41" fmla="*/ 25 h 25"/>
                <a:gd name="T42" fmla="*/ 13 w 25"/>
                <a:gd name="T43" fmla="*/ 24 h 25"/>
                <a:gd name="T44" fmla="*/ 15 w 25"/>
                <a:gd name="T45" fmla="*/ 24 h 25"/>
                <a:gd name="T46" fmla="*/ 17 w 25"/>
                <a:gd name="T47" fmla="*/ 24 h 25"/>
                <a:gd name="T48" fmla="*/ 19 w 25"/>
                <a:gd name="T49" fmla="*/ 24 h 25"/>
                <a:gd name="T50" fmla="*/ 19 w 25"/>
                <a:gd name="T51" fmla="*/ 23 h 25"/>
                <a:gd name="T52" fmla="*/ 20 w 25"/>
                <a:gd name="T53" fmla="*/ 22 h 25"/>
                <a:gd name="T54" fmla="*/ 22 w 25"/>
                <a:gd name="T55" fmla="*/ 20 h 25"/>
                <a:gd name="T56" fmla="*/ 24 w 25"/>
                <a:gd name="T57" fmla="*/ 19 h 25"/>
                <a:gd name="T58" fmla="*/ 23 w 25"/>
                <a:gd name="T59" fmla="*/ 17 h 25"/>
                <a:gd name="T60" fmla="*/ 22 w 25"/>
                <a:gd name="T61" fmla="*/ 16 h 25"/>
                <a:gd name="T62" fmla="*/ 22 w 25"/>
                <a:gd name="T63" fmla="*/ 15 h 25"/>
                <a:gd name="T64" fmla="*/ 20 w 25"/>
                <a:gd name="T65" fmla="*/ 14 h 25"/>
                <a:gd name="T66" fmla="*/ 19 w 25"/>
                <a:gd name="T67" fmla="*/ 13 h 25"/>
                <a:gd name="T68" fmla="*/ 19 w 25"/>
                <a:gd name="T69" fmla="*/ 11 h 25"/>
                <a:gd name="T70" fmla="*/ 18 w 25"/>
                <a:gd name="T71" fmla="*/ 9 h 25"/>
                <a:gd name="T72" fmla="*/ 17 w 25"/>
                <a:gd name="T73" fmla="*/ 7 h 25"/>
                <a:gd name="T74" fmla="*/ 18 w 25"/>
                <a:gd name="T75" fmla="*/ 5 h 25"/>
                <a:gd name="T76" fmla="*/ 16 w 25"/>
                <a:gd name="T77" fmla="*/ 4 h 25"/>
                <a:gd name="T78" fmla="*/ 16 w 25"/>
                <a:gd name="T79" fmla="*/ 3 h 25"/>
                <a:gd name="T80" fmla="*/ 15 w 25"/>
                <a:gd name="T81" fmla="*/ 2 h 25"/>
                <a:gd name="T82" fmla="*/ 14 w 25"/>
                <a:gd name="T83" fmla="*/ 1 h 25"/>
                <a:gd name="T84" fmla="*/ 13 w 25"/>
                <a:gd name="T85" fmla="*/ 0 h 25"/>
                <a:gd name="T86" fmla="*/ 11 w 25"/>
                <a:gd name="T87" fmla="*/ 0 h 25"/>
                <a:gd name="T88" fmla="*/ 10 w 25"/>
                <a:gd name="T89" fmla="*/ 2 h 25"/>
                <a:gd name="T90" fmla="*/ 9 w 25"/>
                <a:gd name="T91" fmla="*/ 3 h 25"/>
                <a:gd name="T92" fmla="*/ 7 w 25"/>
                <a:gd name="T93" fmla="*/ 3 h 25"/>
                <a:gd name="T94" fmla="*/ 4 w 25"/>
                <a:gd name="T95" fmla="*/ 3 h 25"/>
                <a:gd name="T96" fmla="*/ 2 w 25"/>
                <a:gd name="T97" fmla="*/ 2 h 25"/>
                <a:gd name="T98" fmla="*/ 1 w 25"/>
                <a:gd name="T99" fmla="*/ 2 h 25"/>
                <a:gd name="T100" fmla="*/ 1 w 25"/>
                <a:gd name="T10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5">
                  <a:moveTo>
                    <a:pt x="2" y="3"/>
                  </a:moveTo>
                  <a:cubicBezTo>
                    <a:pt x="2" y="4"/>
                    <a:pt x="3" y="4"/>
                    <a:pt x="3" y="4"/>
                  </a:cubicBezTo>
                  <a:cubicBezTo>
                    <a:pt x="3" y="4"/>
                    <a:pt x="4" y="4"/>
                    <a:pt x="4" y="4"/>
                  </a:cubicBezTo>
                  <a:cubicBezTo>
                    <a:pt x="4" y="4"/>
                    <a:pt x="5" y="4"/>
                    <a:pt x="5" y="4"/>
                  </a:cubicBezTo>
                  <a:cubicBezTo>
                    <a:pt x="5" y="4"/>
                    <a:pt x="6" y="4"/>
                    <a:pt x="6" y="5"/>
                  </a:cubicBezTo>
                  <a:cubicBezTo>
                    <a:pt x="6" y="5"/>
                    <a:pt x="6" y="5"/>
                    <a:pt x="6" y="6"/>
                  </a:cubicBezTo>
                  <a:cubicBezTo>
                    <a:pt x="6" y="6"/>
                    <a:pt x="7" y="6"/>
                    <a:pt x="7" y="7"/>
                  </a:cubicBezTo>
                  <a:cubicBezTo>
                    <a:pt x="7" y="7"/>
                    <a:pt x="7" y="7"/>
                    <a:pt x="7" y="7"/>
                  </a:cubicBezTo>
                  <a:cubicBezTo>
                    <a:pt x="7" y="7"/>
                    <a:pt x="7" y="7"/>
                    <a:pt x="8" y="7"/>
                  </a:cubicBezTo>
                  <a:cubicBezTo>
                    <a:pt x="8" y="8"/>
                    <a:pt x="8" y="8"/>
                    <a:pt x="8" y="8"/>
                  </a:cubicBezTo>
                  <a:cubicBezTo>
                    <a:pt x="8" y="9"/>
                    <a:pt x="8" y="9"/>
                    <a:pt x="8" y="9"/>
                  </a:cubicBezTo>
                  <a:cubicBezTo>
                    <a:pt x="7" y="9"/>
                    <a:pt x="7" y="10"/>
                    <a:pt x="7" y="10"/>
                  </a:cubicBezTo>
                  <a:cubicBezTo>
                    <a:pt x="7" y="10"/>
                    <a:pt x="7" y="10"/>
                    <a:pt x="7" y="10"/>
                  </a:cubicBezTo>
                  <a:cubicBezTo>
                    <a:pt x="8" y="10"/>
                    <a:pt x="8" y="10"/>
                    <a:pt x="8" y="10"/>
                  </a:cubicBezTo>
                  <a:cubicBezTo>
                    <a:pt x="9" y="10"/>
                    <a:pt x="9" y="10"/>
                    <a:pt x="9" y="10"/>
                  </a:cubicBezTo>
                  <a:cubicBezTo>
                    <a:pt x="10" y="10"/>
                    <a:pt x="10" y="10"/>
                    <a:pt x="10" y="10"/>
                  </a:cubicBezTo>
                  <a:cubicBezTo>
                    <a:pt x="11" y="10"/>
                    <a:pt x="11" y="10"/>
                    <a:pt x="11" y="11"/>
                  </a:cubicBezTo>
                  <a:cubicBezTo>
                    <a:pt x="11" y="11"/>
                    <a:pt x="11" y="11"/>
                    <a:pt x="11" y="11"/>
                  </a:cubicBezTo>
                  <a:cubicBezTo>
                    <a:pt x="11" y="12"/>
                    <a:pt x="12" y="12"/>
                    <a:pt x="12" y="12"/>
                  </a:cubicBezTo>
                  <a:cubicBezTo>
                    <a:pt x="11" y="13"/>
                    <a:pt x="11" y="12"/>
                    <a:pt x="10" y="12"/>
                  </a:cubicBezTo>
                  <a:cubicBezTo>
                    <a:pt x="10" y="12"/>
                    <a:pt x="10" y="12"/>
                    <a:pt x="10" y="13"/>
                  </a:cubicBezTo>
                  <a:cubicBezTo>
                    <a:pt x="10" y="13"/>
                    <a:pt x="10" y="13"/>
                    <a:pt x="10" y="13"/>
                  </a:cubicBezTo>
                  <a:cubicBezTo>
                    <a:pt x="10" y="13"/>
                    <a:pt x="10" y="13"/>
                    <a:pt x="9" y="14"/>
                  </a:cubicBezTo>
                  <a:cubicBezTo>
                    <a:pt x="9" y="14"/>
                    <a:pt x="9" y="14"/>
                    <a:pt x="8" y="14"/>
                  </a:cubicBezTo>
                  <a:cubicBezTo>
                    <a:pt x="8" y="14"/>
                    <a:pt x="8" y="15"/>
                    <a:pt x="8" y="15"/>
                  </a:cubicBezTo>
                  <a:cubicBezTo>
                    <a:pt x="8" y="15"/>
                    <a:pt x="7" y="15"/>
                    <a:pt x="7" y="15"/>
                  </a:cubicBezTo>
                  <a:cubicBezTo>
                    <a:pt x="7" y="15"/>
                    <a:pt x="7" y="16"/>
                    <a:pt x="6" y="16"/>
                  </a:cubicBezTo>
                  <a:cubicBezTo>
                    <a:pt x="6" y="16"/>
                    <a:pt x="6" y="16"/>
                    <a:pt x="5" y="16"/>
                  </a:cubicBezTo>
                  <a:cubicBezTo>
                    <a:pt x="5" y="16"/>
                    <a:pt x="5" y="17"/>
                    <a:pt x="5" y="17"/>
                  </a:cubicBezTo>
                  <a:cubicBezTo>
                    <a:pt x="5" y="17"/>
                    <a:pt x="4" y="17"/>
                    <a:pt x="4" y="17"/>
                  </a:cubicBezTo>
                  <a:cubicBezTo>
                    <a:pt x="4" y="18"/>
                    <a:pt x="4" y="18"/>
                    <a:pt x="4" y="19"/>
                  </a:cubicBezTo>
                  <a:cubicBezTo>
                    <a:pt x="4" y="19"/>
                    <a:pt x="5" y="19"/>
                    <a:pt x="5" y="19"/>
                  </a:cubicBezTo>
                  <a:cubicBezTo>
                    <a:pt x="5" y="20"/>
                    <a:pt x="5" y="20"/>
                    <a:pt x="6" y="20"/>
                  </a:cubicBezTo>
                  <a:cubicBezTo>
                    <a:pt x="6" y="20"/>
                    <a:pt x="5" y="21"/>
                    <a:pt x="5" y="21"/>
                  </a:cubicBezTo>
                  <a:cubicBezTo>
                    <a:pt x="5" y="22"/>
                    <a:pt x="5" y="22"/>
                    <a:pt x="6" y="22"/>
                  </a:cubicBezTo>
                  <a:cubicBezTo>
                    <a:pt x="6" y="23"/>
                    <a:pt x="6" y="23"/>
                    <a:pt x="6" y="23"/>
                  </a:cubicBezTo>
                  <a:cubicBezTo>
                    <a:pt x="6" y="23"/>
                    <a:pt x="6" y="23"/>
                    <a:pt x="7" y="23"/>
                  </a:cubicBezTo>
                  <a:cubicBezTo>
                    <a:pt x="7" y="23"/>
                    <a:pt x="7" y="24"/>
                    <a:pt x="7" y="24"/>
                  </a:cubicBezTo>
                  <a:cubicBezTo>
                    <a:pt x="7" y="24"/>
                    <a:pt x="8" y="24"/>
                    <a:pt x="8" y="24"/>
                  </a:cubicBezTo>
                  <a:cubicBezTo>
                    <a:pt x="8" y="24"/>
                    <a:pt x="9" y="24"/>
                    <a:pt x="9" y="24"/>
                  </a:cubicBezTo>
                  <a:cubicBezTo>
                    <a:pt x="9" y="24"/>
                    <a:pt x="9" y="25"/>
                    <a:pt x="9" y="25"/>
                  </a:cubicBezTo>
                  <a:cubicBezTo>
                    <a:pt x="10" y="25"/>
                    <a:pt x="10" y="25"/>
                    <a:pt x="10" y="25"/>
                  </a:cubicBezTo>
                  <a:cubicBezTo>
                    <a:pt x="11" y="25"/>
                    <a:pt x="11" y="25"/>
                    <a:pt x="12" y="25"/>
                  </a:cubicBezTo>
                  <a:cubicBezTo>
                    <a:pt x="12" y="25"/>
                    <a:pt x="12" y="24"/>
                    <a:pt x="13" y="24"/>
                  </a:cubicBezTo>
                  <a:cubicBezTo>
                    <a:pt x="13" y="24"/>
                    <a:pt x="14" y="24"/>
                    <a:pt x="14" y="24"/>
                  </a:cubicBezTo>
                  <a:cubicBezTo>
                    <a:pt x="15" y="24"/>
                    <a:pt x="15" y="24"/>
                    <a:pt x="15" y="24"/>
                  </a:cubicBezTo>
                  <a:cubicBezTo>
                    <a:pt x="16" y="24"/>
                    <a:pt x="16" y="24"/>
                    <a:pt x="16" y="24"/>
                  </a:cubicBezTo>
                  <a:cubicBezTo>
                    <a:pt x="17" y="24"/>
                    <a:pt x="17" y="24"/>
                    <a:pt x="17" y="24"/>
                  </a:cubicBezTo>
                  <a:cubicBezTo>
                    <a:pt x="18" y="24"/>
                    <a:pt x="18" y="24"/>
                    <a:pt x="18" y="24"/>
                  </a:cubicBezTo>
                  <a:cubicBezTo>
                    <a:pt x="18" y="24"/>
                    <a:pt x="19" y="24"/>
                    <a:pt x="19" y="24"/>
                  </a:cubicBezTo>
                  <a:cubicBezTo>
                    <a:pt x="19" y="24"/>
                    <a:pt x="19" y="24"/>
                    <a:pt x="19" y="24"/>
                  </a:cubicBezTo>
                  <a:cubicBezTo>
                    <a:pt x="19" y="23"/>
                    <a:pt x="19" y="23"/>
                    <a:pt x="19" y="23"/>
                  </a:cubicBezTo>
                  <a:cubicBezTo>
                    <a:pt x="19" y="22"/>
                    <a:pt x="19" y="22"/>
                    <a:pt x="19" y="22"/>
                  </a:cubicBezTo>
                  <a:cubicBezTo>
                    <a:pt x="20" y="22"/>
                    <a:pt x="20" y="22"/>
                    <a:pt x="20" y="22"/>
                  </a:cubicBezTo>
                  <a:cubicBezTo>
                    <a:pt x="21" y="22"/>
                    <a:pt x="21" y="21"/>
                    <a:pt x="21" y="21"/>
                  </a:cubicBezTo>
                  <a:cubicBezTo>
                    <a:pt x="22" y="21"/>
                    <a:pt x="22" y="21"/>
                    <a:pt x="22" y="20"/>
                  </a:cubicBezTo>
                  <a:cubicBezTo>
                    <a:pt x="22" y="20"/>
                    <a:pt x="22" y="20"/>
                    <a:pt x="23" y="20"/>
                  </a:cubicBezTo>
                  <a:cubicBezTo>
                    <a:pt x="23" y="19"/>
                    <a:pt x="24" y="19"/>
                    <a:pt x="24" y="19"/>
                  </a:cubicBezTo>
                  <a:cubicBezTo>
                    <a:pt x="24" y="18"/>
                    <a:pt x="25" y="17"/>
                    <a:pt x="24" y="17"/>
                  </a:cubicBezTo>
                  <a:cubicBezTo>
                    <a:pt x="24" y="17"/>
                    <a:pt x="24" y="17"/>
                    <a:pt x="23" y="17"/>
                  </a:cubicBezTo>
                  <a:cubicBezTo>
                    <a:pt x="23" y="17"/>
                    <a:pt x="23" y="16"/>
                    <a:pt x="23" y="16"/>
                  </a:cubicBezTo>
                  <a:cubicBezTo>
                    <a:pt x="22" y="16"/>
                    <a:pt x="22" y="16"/>
                    <a:pt x="22" y="16"/>
                  </a:cubicBezTo>
                  <a:cubicBezTo>
                    <a:pt x="21" y="16"/>
                    <a:pt x="21" y="16"/>
                    <a:pt x="21" y="15"/>
                  </a:cubicBezTo>
                  <a:cubicBezTo>
                    <a:pt x="21" y="15"/>
                    <a:pt x="21" y="15"/>
                    <a:pt x="22" y="15"/>
                  </a:cubicBezTo>
                  <a:cubicBezTo>
                    <a:pt x="22" y="15"/>
                    <a:pt x="22" y="14"/>
                    <a:pt x="21" y="14"/>
                  </a:cubicBezTo>
                  <a:cubicBezTo>
                    <a:pt x="21" y="14"/>
                    <a:pt x="21" y="14"/>
                    <a:pt x="20" y="14"/>
                  </a:cubicBezTo>
                  <a:cubicBezTo>
                    <a:pt x="20" y="14"/>
                    <a:pt x="21" y="13"/>
                    <a:pt x="20" y="13"/>
                  </a:cubicBezTo>
                  <a:cubicBezTo>
                    <a:pt x="20" y="13"/>
                    <a:pt x="20" y="13"/>
                    <a:pt x="19" y="13"/>
                  </a:cubicBezTo>
                  <a:cubicBezTo>
                    <a:pt x="19" y="13"/>
                    <a:pt x="19" y="13"/>
                    <a:pt x="19" y="13"/>
                  </a:cubicBezTo>
                  <a:cubicBezTo>
                    <a:pt x="19" y="12"/>
                    <a:pt x="19" y="12"/>
                    <a:pt x="19" y="11"/>
                  </a:cubicBezTo>
                  <a:cubicBezTo>
                    <a:pt x="19" y="11"/>
                    <a:pt x="18" y="11"/>
                    <a:pt x="18" y="11"/>
                  </a:cubicBezTo>
                  <a:cubicBezTo>
                    <a:pt x="18" y="10"/>
                    <a:pt x="18" y="10"/>
                    <a:pt x="18" y="9"/>
                  </a:cubicBezTo>
                  <a:cubicBezTo>
                    <a:pt x="18" y="9"/>
                    <a:pt x="18" y="8"/>
                    <a:pt x="18" y="8"/>
                  </a:cubicBezTo>
                  <a:cubicBezTo>
                    <a:pt x="17" y="7"/>
                    <a:pt x="17" y="7"/>
                    <a:pt x="17" y="7"/>
                  </a:cubicBezTo>
                  <a:cubicBezTo>
                    <a:pt x="18" y="7"/>
                    <a:pt x="19" y="7"/>
                    <a:pt x="19" y="6"/>
                  </a:cubicBezTo>
                  <a:cubicBezTo>
                    <a:pt x="19" y="6"/>
                    <a:pt x="18" y="5"/>
                    <a:pt x="18" y="5"/>
                  </a:cubicBezTo>
                  <a:cubicBezTo>
                    <a:pt x="18" y="5"/>
                    <a:pt x="17" y="5"/>
                    <a:pt x="17" y="4"/>
                  </a:cubicBezTo>
                  <a:cubicBezTo>
                    <a:pt x="17" y="4"/>
                    <a:pt x="16" y="5"/>
                    <a:pt x="16" y="4"/>
                  </a:cubicBezTo>
                  <a:cubicBezTo>
                    <a:pt x="15" y="4"/>
                    <a:pt x="15" y="3"/>
                    <a:pt x="15" y="3"/>
                  </a:cubicBezTo>
                  <a:cubicBezTo>
                    <a:pt x="16" y="3"/>
                    <a:pt x="16" y="3"/>
                    <a:pt x="16" y="3"/>
                  </a:cubicBezTo>
                  <a:cubicBezTo>
                    <a:pt x="16" y="3"/>
                    <a:pt x="16" y="3"/>
                    <a:pt x="16" y="3"/>
                  </a:cubicBezTo>
                  <a:cubicBezTo>
                    <a:pt x="15" y="2"/>
                    <a:pt x="15" y="2"/>
                    <a:pt x="15" y="2"/>
                  </a:cubicBezTo>
                  <a:cubicBezTo>
                    <a:pt x="15" y="1"/>
                    <a:pt x="16" y="1"/>
                    <a:pt x="16" y="1"/>
                  </a:cubicBezTo>
                  <a:cubicBezTo>
                    <a:pt x="15" y="0"/>
                    <a:pt x="15" y="1"/>
                    <a:pt x="14" y="1"/>
                  </a:cubicBezTo>
                  <a:cubicBezTo>
                    <a:pt x="14" y="1"/>
                    <a:pt x="14" y="0"/>
                    <a:pt x="14" y="0"/>
                  </a:cubicBezTo>
                  <a:cubicBezTo>
                    <a:pt x="13" y="0"/>
                    <a:pt x="13" y="0"/>
                    <a:pt x="13" y="0"/>
                  </a:cubicBezTo>
                  <a:cubicBezTo>
                    <a:pt x="12" y="0"/>
                    <a:pt x="12" y="0"/>
                    <a:pt x="12" y="0"/>
                  </a:cubicBezTo>
                  <a:cubicBezTo>
                    <a:pt x="11" y="0"/>
                    <a:pt x="11" y="0"/>
                    <a:pt x="11" y="0"/>
                  </a:cubicBezTo>
                  <a:cubicBezTo>
                    <a:pt x="11" y="0"/>
                    <a:pt x="10" y="0"/>
                    <a:pt x="10" y="1"/>
                  </a:cubicBezTo>
                  <a:cubicBezTo>
                    <a:pt x="9" y="1"/>
                    <a:pt x="10" y="2"/>
                    <a:pt x="10" y="2"/>
                  </a:cubicBezTo>
                  <a:cubicBezTo>
                    <a:pt x="10" y="2"/>
                    <a:pt x="10" y="3"/>
                    <a:pt x="9" y="3"/>
                  </a:cubicBezTo>
                  <a:cubicBezTo>
                    <a:pt x="9" y="3"/>
                    <a:pt x="9" y="3"/>
                    <a:pt x="9" y="3"/>
                  </a:cubicBezTo>
                  <a:cubicBezTo>
                    <a:pt x="8" y="4"/>
                    <a:pt x="8" y="3"/>
                    <a:pt x="8" y="3"/>
                  </a:cubicBezTo>
                  <a:cubicBezTo>
                    <a:pt x="7" y="3"/>
                    <a:pt x="7" y="3"/>
                    <a:pt x="7" y="3"/>
                  </a:cubicBezTo>
                  <a:cubicBezTo>
                    <a:pt x="6" y="3"/>
                    <a:pt x="6" y="3"/>
                    <a:pt x="6" y="3"/>
                  </a:cubicBezTo>
                  <a:cubicBezTo>
                    <a:pt x="5" y="3"/>
                    <a:pt x="5" y="3"/>
                    <a:pt x="4" y="3"/>
                  </a:cubicBezTo>
                  <a:cubicBezTo>
                    <a:pt x="4" y="3"/>
                    <a:pt x="4" y="3"/>
                    <a:pt x="4" y="3"/>
                  </a:cubicBezTo>
                  <a:cubicBezTo>
                    <a:pt x="3" y="2"/>
                    <a:pt x="3" y="2"/>
                    <a:pt x="2" y="2"/>
                  </a:cubicBezTo>
                  <a:cubicBezTo>
                    <a:pt x="2" y="2"/>
                    <a:pt x="2" y="2"/>
                    <a:pt x="2" y="2"/>
                  </a:cubicBezTo>
                  <a:cubicBezTo>
                    <a:pt x="1" y="2"/>
                    <a:pt x="1" y="2"/>
                    <a:pt x="1" y="2"/>
                  </a:cubicBezTo>
                  <a:cubicBezTo>
                    <a:pt x="0" y="2"/>
                    <a:pt x="0" y="2"/>
                    <a:pt x="0" y="2"/>
                  </a:cubicBezTo>
                  <a:cubicBezTo>
                    <a:pt x="1" y="2"/>
                    <a:pt x="1" y="2"/>
                    <a:pt x="1" y="3"/>
                  </a:cubicBezTo>
                  <a:cubicBezTo>
                    <a:pt x="1" y="3"/>
                    <a:pt x="2" y="3"/>
                    <a:pt x="2"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83" name="Freeform 480"/>
            <p:cNvSpPr>
              <a:spLocks/>
            </p:cNvSpPr>
            <p:nvPr/>
          </p:nvSpPr>
          <p:spPr bwMode="auto">
            <a:xfrm>
              <a:off x="9497259" y="3504723"/>
              <a:ext cx="148188" cy="113530"/>
            </a:xfrm>
            <a:custGeom>
              <a:avLst/>
              <a:gdLst>
                <a:gd name="T0" fmla="*/ 9 w 9"/>
                <a:gd name="T1" fmla="*/ 2 h 7"/>
                <a:gd name="T2" fmla="*/ 7 w 9"/>
                <a:gd name="T3" fmla="*/ 2 h 7"/>
                <a:gd name="T4" fmla="*/ 6 w 9"/>
                <a:gd name="T5" fmla="*/ 1 h 7"/>
                <a:gd name="T6" fmla="*/ 4 w 9"/>
                <a:gd name="T7" fmla="*/ 0 h 7"/>
                <a:gd name="T8" fmla="*/ 3 w 9"/>
                <a:gd name="T9" fmla="*/ 0 h 7"/>
                <a:gd name="T10" fmla="*/ 2 w 9"/>
                <a:gd name="T11" fmla="*/ 0 h 7"/>
                <a:gd name="T12" fmla="*/ 1 w 9"/>
                <a:gd name="T13" fmla="*/ 0 h 7"/>
                <a:gd name="T14" fmla="*/ 0 w 9"/>
                <a:gd name="T15" fmla="*/ 0 h 7"/>
                <a:gd name="T16" fmla="*/ 0 w 9"/>
                <a:gd name="T17" fmla="*/ 0 h 7"/>
                <a:gd name="T18" fmla="*/ 0 w 9"/>
                <a:gd name="T19" fmla="*/ 1 h 7"/>
                <a:gd name="T20" fmla="*/ 0 w 9"/>
                <a:gd name="T21" fmla="*/ 2 h 7"/>
                <a:gd name="T22" fmla="*/ 0 w 9"/>
                <a:gd name="T23" fmla="*/ 2 h 7"/>
                <a:gd name="T24" fmla="*/ 1 w 9"/>
                <a:gd name="T25" fmla="*/ 3 h 7"/>
                <a:gd name="T26" fmla="*/ 2 w 9"/>
                <a:gd name="T27" fmla="*/ 3 h 7"/>
                <a:gd name="T28" fmla="*/ 2 w 9"/>
                <a:gd name="T29" fmla="*/ 4 h 7"/>
                <a:gd name="T30" fmla="*/ 2 w 9"/>
                <a:gd name="T31" fmla="*/ 5 h 7"/>
                <a:gd name="T32" fmla="*/ 3 w 9"/>
                <a:gd name="T33" fmla="*/ 6 h 7"/>
                <a:gd name="T34" fmla="*/ 3 w 9"/>
                <a:gd name="T35" fmla="*/ 6 h 7"/>
                <a:gd name="T36" fmla="*/ 4 w 9"/>
                <a:gd name="T37" fmla="*/ 6 h 7"/>
                <a:gd name="T38" fmla="*/ 5 w 9"/>
                <a:gd name="T39" fmla="*/ 6 h 7"/>
                <a:gd name="T40" fmla="*/ 6 w 9"/>
                <a:gd name="T41" fmla="*/ 6 h 7"/>
                <a:gd name="T42" fmla="*/ 6 w 9"/>
                <a:gd name="T43" fmla="*/ 7 h 7"/>
                <a:gd name="T44" fmla="*/ 6 w 9"/>
                <a:gd name="T45" fmla="*/ 6 h 7"/>
                <a:gd name="T46" fmla="*/ 7 w 9"/>
                <a:gd name="T47" fmla="*/ 5 h 7"/>
                <a:gd name="T48" fmla="*/ 8 w 9"/>
                <a:gd name="T49" fmla="*/ 4 h 7"/>
                <a:gd name="T50" fmla="*/ 9 w 9"/>
                <a:gd name="T51" fmla="*/ 4 h 7"/>
                <a:gd name="T52" fmla="*/ 9 w 9"/>
                <a:gd name="T53" fmla="*/ 2 h 7"/>
                <a:gd name="T54" fmla="*/ 9 w 9"/>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7">
                  <a:moveTo>
                    <a:pt x="9" y="2"/>
                  </a:moveTo>
                  <a:cubicBezTo>
                    <a:pt x="8" y="2"/>
                    <a:pt x="8" y="2"/>
                    <a:pt x="7" y="2"/>
                  </a:cubicBezTo>
                  <a:cubicBezTo>
                    <a:pt x="6" y="1"/>
                    <a:pt x="6" y="1"/>
                    <a:pt x="6" y="1"/>
                  </a:cubicBezTo>
                  <a:cubicBezTo>
                    <a:pt x="5" y="0"/>
                    <a:pt x="5" y="0"/>
                    <a:pt x="4" y="0"/>
                  </a:cubicBezTo>
                  <a:cubicBezTo>
                    <a:pt x="4" y="0"/>
                    <a:pt x="4" y="0"/>
                    <a:pt x="3" y="0"/>
                  </a:cubicBezTo>
                  <a:cubicBezTo>
                    <a:pt x="3" y="0"/>
                    <a:pt x="3" y="0"/>
                    <a:pt x="2" y="0"/>
                  </a:cubicBezTo>
                  <a:cubicBezTo>
                    <a:pt x="2" y="0"/>
                    <a:pt x="2" y="0"/>
                    <a:pt x="1" y="0"/>
                  </a:cubicBezTo>
                  <a:cubicBezTo>
                    <a:pt x="1" y="0"/>
                    <a:pt x="0" y="0"/>
                    <a:pt x="0" y="0"/>
                  </a:cubicBezTo>
                  <a:cubicBezTo>
                    <a:pt x="0" y="0"/>
                    <a:pt x="0" y="0"/>
                    <a:pt x="0" y="0"/>
                  </a:cubicBezTo>
                  <a:cubicBezTo>
                    <a:pt x="0" y="0"/>
                    <a:pt x="0" y="1"/>
                    <a:pt x="0" y="1"/>
                  </a:cubicBezTo>
                  <a:cubicBezTo>
                    <a:pt x="0" y="1"/>
                    <a:pt x="0" y="2"/>
                    <a:pt x="0" y="2"/>
                  </a:cubicBezTo>
                  <a:cubicBezTo>
                    <a:pt x="0" y="2"/>
                    <a:pt x="0" y="2"/>
                    <a:pt x="0" y="2"/>
                  </a:cubicBezTo>
                  <a:cubicBezTo>
                    <a:pt x="0" y="3"/>
                    <a:pt x="0" y="3"/>
                    <a:pt x="1" y="3"/>
                  </a:cubicBezTo>
                  <a:cubicBezTo>
                    <a:pt x="1" y="3"/>
                    <a:pt x="2" y="3"/>
                    <a:pt x="2" y="3"/>
                  </a:cubicBezTo>
                  <a:cubicBezTo>
                    <a:pt x="2" y="3"/>
                    <a:pt x="2" y="4"/>
                    <a:pt x="2" y="4"/>
                  </a:cubicBezTo>
                  <a:cubicBezTo>
                    <a:pt x="2" y="5"/>
                    <a:pt x="2" y="5"/>
                    <a:pt x="2" y="5"/>
                  </a:cubicBezTo>
                  <a:cubicBezTo>
                    <a:pt x="2" y="6"/>
                    <a:pt x="2" y="6"/>
                    <a:pt x="3" y="6"/>
                  </a:cubicBezTo>
                  <a:cubicBezTo>
                    <a:pt x="3" y="6"/>
                    <a:pt x="3" y="6"/>
                    <a:pt x="3" y="6"/>
                  </a:cubicBezTo>
                  <a:cubicBezTo>
                    <a:pt x="3" y="6"/>
                    <a:pt x="3" y="6"/>
                    <a:pt x="4" y="6"/>
                  </a:cubicBezTo>
                  <a:cubicBezTo>
                    <a:pt x="4" y="6"/>
                    <a:pt x="5" y="6"/>
                    <a:pt x="5" y="6"/>
                  </a:cubicBezTo>
                  <a:cubicBezTo>
                    <a:pt x="5" y="6"/>
                    <a:pt x="5" y="6"/>
                    <a:pt x="6" y="6"/>
                  </a:cubicBezTo>
                  <a:cubicBezTo>
                    <a:pt x="6" y="7"/>
                    <a:pt x="6" y="7"/>
                    <a:pt x="6" y="7"/>
                  </a:cubicBezTo>
                  <a:cubicBezTo>
                    <a:pt x="6" y="6"/>
                    <a:pt x="6" y="6"/>
                    <a:pt x="6" y="6"/>
                  </a:cubicBezTo>
                  <a:cubicBezTo>
                    <a:pt x="7" y="6"/>
                    <a:pt x="7" y="6"/>
                    <a:pt x="7" y="5"/>
                  </a:cubicBezTo>
                  <a:cubicBezTo>
                    <a:pt x="7" y="5"/>
                    <a:pt x="7" y="5"/>
                    <a:pt x="8" y="4"/>
                  </a:cubicBezTo>
                  <a:cubicBezTo>
                    <a:pt x="8" y="4"/>
                    <a:pt x="8" y="4"/>
                    <a:pt x="9" y="4"/>
                  </a:cubicBezTo>
                  <a:cubicBezTo>
                    <a:pt x="9" y="3"/>
                    <a:pt x="8" y="3"/>
                    <a:pt x="9" y="2"/>
                  </a:cubicBezTo>
                  <a:cubicBezTo>
                    <a:pt x="9" y="2"/>
                    <a:pt x="9" y="2"/>
                    <a:pt x="9"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84" name="Freeform 481"/>
            <p:cNvSpPr>
              <a:spLocks/>
            </p:cNvSpPr>
            <p:nvPr/>
          </p:nvSpPr>
          <p:spPr bwMode="auto">
            <a:xfrm>
              <a:off x="10306215" y="4358566"/>
              <a:ext cx="395977" cy="385530"/>
            </a:xfrm>
            <a:custGeom>
              <a:avLst/>
              <a:gdLst>
                <a:gd name="T0" fmla="*/ 13 w 24"/>
                <a:gd name="T1" fmla="*/ 2 h 24"/>
                <a:gd name="T2" fmla="*/ 12 w 24"/>
                <a:gd name="T3" fmla="*/ 1 h 24"/>
                <a:gd name="T4" fmla="*/ 11 w 24"/>
                <a:gd name="T5" fmla="*/ 0 h 24"/>
                <a:gd name="T6" fmla="*/ 9 w 24"/>
                <a:gd name="T7" fmla="*/ 1 h 24"/>
                <a:gd name="T8" fmla="*/ 7 w 24"/>
                <a:gd name="T9" fmla="*/ 0 h 24"/>
                <a:gd name="T10" fmla="*/ 6 w 24"/>
                <a:gd name="T11" fmla="*/ 1 h 24"/>
                <a:gd name="T12" fmla="*/ 4 w 24"/>
                <a:gd name="T13" fmla="*/ 3 h 24"/>
                <a:gd name="T14" fmla="*/ 4 w 24"/>
                <a:gd name="T15" fmla="*/ 6 h 24"/>
                <a:gd name="T16" fmla="*/ 4 w 24"/>
                <a:gd name="T17" fmla="*/ 9 h 24"/>
                <a:gd name="T18" fmla="*/ 2 w 24"/>
                <a:gd name="T19" fmla="*/ 10 h 24"/>
                <a:gd name="T20" fmla="*/ 0 w 24"/>
                <a:gd name="T21" fmla="*/ 11 h 24"/>
                <a:gd name="T22" fmla="*/ 0 w 24"/>
                <a:gd name="T23" fmla="*/ 12 h 24"/>
                <a:gd name="T24" fmla="*/ 0 w 24"/>
                <a:gd name="T25" fmla="*/ 15 h 24"/>
                <a:gd name="T26" fmla="*/ 2 w 24"/>
                <a:gd name="T27" fmla="*/ 16 h 24"/>
                <a:gd name="T28" fmla="*/ 5 w 24"/>
                <a:gd name="T29" fmla="*/ 17 h 24"/>
                <a:gd name="T30" fmla="*/ 9 w 24"/>
                <a:gd name="T31" fmla="*/ 19 h 24"/>
                <a:gd name="T32" fmla="*/ 12 w 24"/>
                <a:gd name="T33" fmla="*/ 21 h 24"/>
                <a:gd name="T34" fmla="*/ 13 w 24"/>
                <a:gd name="T35" fmla="*/ 23 h 24"/>
                <a:gd name="T36" fmla="*/ 18 w 24"/>
                <a:gd name="T37" fmla="*/ 24 h 24"/>
                <a:gd name="T38" fmla="*/ 19 w 24"/>
                <a:gd name="T39" fmla="*/ 24 h 24"/>
                <a:gd name="T40" fmla="*/ 19 w 24"/>
                <a:gd name="T41" fmla="*/ 23 h 24"/>
                <a:gd name="T42" fmla="*/ 21 w 24"/>
                <a:gd name="T43" fmla="*/ 22 h 24"/>
                <a:gd name="T44" fmla="*/ 21 w 24"/>
                <a:gd name="T45" fmla="*/ 21 h 24"/>
                <a:gd name="T46" fmla="*/ 23 w 24"/>
                <a:gd name="T47" fmla="*/ 22 h 24"/>
                <a:gd name="T48" fmla="*/ 23 w 24"/>
                <a:gd name="T49" fmla="*/ 22 h 24"/>
                <a:gd name="T50" fmla="*/ 24 w 24"/>
                <a:gd name="T51" fmla="*/ 22 h 24"/>
                <a:gd name="T52" fmla="*/ 23 w 24"/>
                <a:gd name="T53" fmla="*/ 20 h 24"/>
                <a:gd name="T54" fmla="*/ 22 w 24"/>
                <a:gd name="T55" fmla="*/ 19 h 24"/>
                <a:gd name="T56" fmla="*/ 21 w 24"/>
                <a:gd name="T57" fmla="*/ 17 h 24"/>
                <a:gd name="T58" fmla="*/ 20 w 24"/>
                <a:gd name="T59" fmla="*/ 15 h 24"/>
                <a:gd name="T60" fmla="*/ 19 w 24"/>
                <a:gd name="T61" fmla="*/ 14 h 24"/>
                <a:gd name="T62" fmla="*/ 18 w 24"/>
                <a:gd name="T63" fmla="*/ 13 h 24"/>
                <a:gd name="T64" fmla="*/ 17 w 24"/>
                <a:gd name="T65" fmla="*/ 12 h 24"/>
                <a:gd name="T66" fmla="*/ 15 w 24"/>
                <a:gd name="T67" fmla="*/ 10 h 24"/>
                <a:gd name="T68" fmla="*/ 15 w 24"/>
                <a:gd name="T69" fmla="*/ 8 h 24"/>
                <a:gd name="T70" fmla="*/ 16 w 24"/>
                <a:gd name="T71" fmla="*/ 6 h 24"/>
                <a:gd name="T72" fmla="*/ 15 w 24"/>
                <a:gd name="T73" fmla="*/ 4 h 24"/>
                <a:gd name="T74" fmla="*/ 14 w 24"/>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4">
                  <a:moveTo>
                    <a:pt x="13" y="3"/>
                  </a:moveTo>
                  <a:cubicBezTo>
                    <a:pt x="13" y="2"/>
                    <a:pt x="13" y="2"/>
                    <a:pt x="13" y="2"/>
                  </a:cubicBezTo>
                  <a:cubicBezTo>
                    <a:pt x="13" y="1"/>
                    <a:pt x="12" y="1"/>
                    <a:pt x="12" y="1"/>
                  </a:cubicBezTo>
                  <a:cubicBezTo>
                    <a:pt x="12" y="1"/>
                    <a:pt x="12" y="1"/>
                    <a:pt x="12" y="1"/>
                  </a:cubicBezTo>
                  <a:cubicBezTo>
                    <a:pt x="12" y="1"/>
                    <a:pt x="12" y="1"/>
                    <a:pt x="11" y="1"/>
                  </a:cubicBezTo>
                  <a:cubicBezTo>
                    <a:pt x="11" y="1"/>
                    <a:pt x="11" y="0"/>
                    <a:pt x="11" y="0"/>
                  </a:cubicBezTo>
                  <a:cubicBezTo>
                    <a:pt x="10" y="0"/>
                    <a:pt x="10" y="1"/>
                    <a:pt x="10" y="1"/>
                  </a:cubicBezTo>
                  <a:cubicBezTo>
                    <a:pt x="10" y="1"/>
                    <a:pt x="10" y="1"/>
                    <a:pt x="9" y="1"/>
                  </a:cubicBezTo>
                  <a:cubicBezTo>
                    <a:pt x="9" y="1"/>
                    <a:pt x="9" y="0"/>
                    <a:pt x="8" y="0"/>
                  </a:cubicBezTo>
                  <a:cubicBezTo>
                    <a:pt x="8" y="0"/>
                    <a:pt x="8" y="0"/>
                    <a:pt x="7" y="0"/>
                  </a:cubicBezTo>
                  <a:cubicBezTo>
                    <a:pt x="7" y="1"/>
                    <a:pt x="7" y="1"/>
                    <a:pt x="7" y="1"/>
                  </a:cubicBezTo>
                  <a:cubicBezTo>
                    <a:pt x="7" y="1"/>
                    <a:pt x="7" y="1"/>
                    <a:pt x="6" y="1"/>
                  </a:cubicBezTo>
                  <a:cubicBezTo>
                    <a:pt x="6" y="2"/>
                    <a:pt x="6" y="2"/>
                    <a:pt x="5" y="2"/>
                  </a:cubicBezTo>
                  <a:cubicBezTo>
                    <a:pt x="5" y="2"/>
                    <a:pt x="4" y="2"/>
                    <a:pt x="4" y="3"/>
                  </a:cubicBezTo>
                  <a:cubicBezTo>
                    <a:pt x="4" y="4"/>
                    <a:pt x="4" y="4"/>
                    <a:pt x="4" y="5"/>
                  </a:cubicBezTo>
                  <a:cubicBezTo>
                    <a:pt x="4" y="5"/>
                    <a:pt x="4" y="5"/>
                    <a:pt x="4" y="6"/>
                  </a:cubicBezTo>
                  <a:cubicBezTo>
                    <a:pt x="5" y="6"/>
                    <a:pt x="5" y="7"/>
                    <a:pt x="4" y="8"/>
                  </a:cubicBezTo>
                  <a:cubicBezTo>
                    <a:pt x="4" y="8"/>
                    <a:pt x="4" y="9"/>
                    <a:pt x="4" y="9"/>
                  </a:cubicBezTo>
                  <a:cubicBezTo>
                    <a:pt x="3" y="10"/>
                    <a:pt x="3" y="9"/>
                    <a:pt x="2" y="9"/>
                  </a:cubicBezTo>
                  <a:cubicBezTo>
                    <a:pt x="2" y="10"/>
                    <a:pt x="2" y="10"/>
                    <a:pt x="2" y="10"/>
                  </a:cubicBezTo>
                  <a:cubicBezTo>
                    <a:pt x="1" y="10"/>
                    <a:pt x="1" y="10"/>
                    <a:pt x="1" y="10"/>
                  </a:cubicBezTo>
                  <a:cubicBezTo>
                    <a:pt x="0" y="10"/>
                    <a:pt x="0" y="11"/>
                    <a:pt x="0" y="11"/>
                  </a:cubicBezTo>
                  <a:cubicBezTo>
                    <a:pt x="0" y="11"/>
                    <a:pt x="0" y="11"/>
                    <a:pt x="0" y="11"/>
                  </a:cubicBezTo>
                  <a:cubicBezTo>
                    <a:pt x="0" y="12"/>
                    <a:pt x="0" y="12"/>
                    <a:pt x="0" y="12"/>
                  </a:cubicBezTo>
                  <a:cubicBezTo>
                    <a:pt x="0" y="13"/>
                    <a:pt x="0" y="13"/>
                    <a:pt x="0" y="13"/>
                  </a:cubicBezTo>
                  <a:cubicBezTo>
                    <a:pt x="0" y="14"/>
                    <a:pt x="0" y="14"/>
                    <a:pt x="0" y="15"/>
                  </a:cubicBezTo>
                  <a:cubicBezTo>
                    <a:pt x="1" y="15"/>
                    <a:pt x="1" y="15"/>
                    <a:pt x="1" y="15"/>
                  </a:cubicBezTo>
                  <a:cubicBezTo>
                    <a:pt x="2" y="15"/>
                    <a:pt x="2" y="15"/>
                    <a:pt x="2" y="16"/>
                  </a:cubicBezTo>
                  <a:cubicBezTo>
                    <a:pt x="2" y="16"/>
                    <a:pt x="3" y="16"/>
                    <a:pt x="3" y="16"/>
                  </a:cubicBezTo>
                  <a:cubicBezTo>
                    <a:pt x="4" y="17"/>
                    <a:pt x="4" y="17"/>
                    <a:pt x="5" y="17"/>
                  </a:cubicBezTo>
                  <a:cubicBezTo>
                    <a:pt x="6" y="18"/>
                    <a:pt x="6" y="18"/>
                    <a:pt x="7" y="18"/>
                  </a:cubicBezTo>
                  <a:cubicBezTo>
                    <a:pt x="8" y="18"/>
                    <a:pt x="8" y="18"/>
                    <a:pt x="9" y="19"/>
                  </a:cubicBezTo>
                  <a:cubicBezTo>
                    <a:pt x="10" y="19"/>
                    <a:pt x="10" y="19"/>
                    <a:pt x="11" y="19"/>
                  </a:cubicBezTo>
                  <a:cubicBezTo>
                    <a:pt x="11" y="20"/>
                    <a:pt x="12" y="20"/>
                    <a:pt x="12" y="21"/>
                  </a:cubicBezTo>
                  <a:cubicBezTo>
                    <a:pt x="12" y="21"/>
                    <a:pt x="11" y="21"/>
                    <a:pt x="12" y="22"/>
                  </a:cubicBezTo>
                  <a:cubicBezTo>
                    <a:pt x="12" y="22"/>
                    <a:pt x="12" y="22"/>
                    <a:pt x="13" y="23"/>
                  </a:cubicBezTo>
                  <a:cubicBezTo>
                    <a:pt x="14" y="23"/>
                    <a:pt x="15" y="23"/>
                    <a:pt x="17" y="23"/>
                  </a:cubicBezTo>
                  <a:cubicBezTo>
                    <a:pt x="17" y="23"/>
                    <a:pt x="17" y="24"/>
                    <a:pt x="18" y="24"/>
                  </a:cubicBezTo>
                  <a:cubicBezTo>
                    <a:pt x="18" y="24"/>
                    <a:pt x="18" y="24"/>
                    <a:pt x="19" y="24"/>
                  </a:cubicBezTo>
                  <a:cubicBezTo>
                    <a:pt x="19" y="24"/>
                    <a:pt x="19" y="24"/>
                    <a:pt x="19" y="24"/>
                  </a:cubicBezTo>
                  <a:cubicBezTo>
                    <a:pt x="19" y="23"/>
                    <a:pt x="19" y="23"/>
                    <a:pt x="19" y="23"/>
                  </a:cubicBezTo>
                  <a:cubicBezTo>
                    <a:pt x="19" y="23"/>
                    <a:pt x="19" y="23"/>
                    <a:pt x="19" y="23"/>
                  </a:cubicBezTo>
                  <a:cubicBezTo>
                    <a:pt x="19" y="22"/>
                    <a:pt x="20" y="22"/>
                    <a:pt x="20" y="22"/>
                  </a:cubicBezTo>
                  <a:cubicBezTo>
                    <a:pt x="20" y="22"/>
                    <a:pt x="21" y="22"/>
                    <a:pt x="21" y="22"/>
                  </a:cubicBezTo>
                  <a:cubicBezTo>
                    <a:pt x="21" y="22"/>
                    <a:pt x="20" y="22"/>
                    <a:pt x="21" y="21"/>
                  </a:cubicBezTo>
                  <a:cubicBezTo>
                    <a:pt x="21" y="21"/>
                    <a:pt x="21" y="21"/>
                    <a:pt x="21" y="21"/>
                  </a:cubicBezTo>
                  <a:cubicBezTo>
                    <a:pt x="22" y="21"/>
                    <a:pt x="22" y="21"/>
                    <a:pt x="22" y="21"/>
                  </a:cubicBezTo>
                  <a:cubicBezTo>
                    <a:pt x="22"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1"/>
                    <a:pt x="24" y="21"/>
                    <a:pt x="24" y="21"/>
                  </a:cubicBezTo>
                  <a:cubicBezTo>
                    <a:pt x="23" y="21"/>
                    <a:pt x="23" y="21"/>
                    <a:pt x="23" y="20"/>
                  </a:cubicBezTo>
                  <a:cubicBezTo>
                    <a:pt x="23" y="20"/>
                    <a:pt x="22" y="20"/>
                    <a:pt x="22" y="20"/>
                  </a:cubicBezTo>
                  <a:cubicBezTo>
                    <a:pt x="22" y="19"/>
                    <a:pt x="22" y="19"/>
                    <a:pt x="22" y="19"/>
                  </a:cubicBezTo>
                  <a:cubicBezTo>
                    <a:pt x="22" y="18"/>
                    <a:pt x="22" y="18"/>
                    <a:pt x="22" y="18"/>
                  </a:cubicBezTo>
                  <a:cubicBezTo>
                    <a:pt x="21" y="18"/>
                    <a:pt x="22" y="18"/>
                    <a:pt x="21" y="17"/>
                  </a:cubicBezTo>
                  <a:cubicBezTo>
                    <a:pt x="21" y="17"/>
                    <a:pt x="22" y="17"/>
                    <a:pt x="21" y="16"/>
                  </a:cubicBezTo>
                  <a:cubicBezTo>
                    <a:pt x="21" y="15"/>
                    <a:pt x="21" y="15"/>
                    <a:pt x="20" y="15"/>
                  </a:cubicBezTo>
                  <a:cubicBezTo>
                    <a:pt x="20" y="14"/>
                    <a:pt x="20" y="14"/>
                    <a:pt x="20" y="14"/>
                  </a:cubicBezTo>
                  <a:cubicBezTo>
                    <a:pt x="19" y="14"/>
                    <a:pt x="19" y="14"/>
                    <a:pt x="19" y="14"/>
                  </a:cubicBezTo>
                  <a:cubicBezTo>
                    <a:pt x="19" y="14"/>
                    <a:pt x="19" y="14"/>
                    <a:pt x="18" y="14"/>
                  </a:cubicBezTo>
                  <a:cubicBezTo>
                    <a:pt x="18" y="13"/>
                    <a:pt x="18" y="13"/>
                    <a:pt x="18" y="13"/>
                  </a:cubicBezTo>
                  <a:cubicBezTo>
                    <a:pt x="17" y="13"/>
                    <a:pt x="17" y="13"/>
                    <a:pt x="17" y="13"/>
                  </a:cubicBezTo>
                  <a:cubicBezTo>
                    <a:pt x="17" y="12"/>
                    <a:pt x="17" y="12"/>
                    <a:pt x="17" y="12"/>
                  </a:cubicBezTo>
                  <a:cubicBezTo>
                    <a:pt x="17" y="11"/>
                    <a:pt x="17" y="11"/>
                    <a:pt x="16" y="11"/>
                  </a:cubicBezTo>
                  <a:cubicBezTo>
                    <a:pt x="16" y="11"/>
                    <a:pt x="16" y="11"/>
                    <a:pt x="15" y="10"/>
                  </a:cubicBezTo>
                  <a:cubicBezTo>
                    <a:pt x="15" y="10"/>
                    <a:pt x="15" y="10"/>
                    <a:pt x="15" y="9"/>
                  </a:cubicBezTo>
                  <a:cubicBezTo>
                    <a:pt x="15" y="9"/>
                    <a:pt x="15" y="8"/>
                    <a:pt x="15" y="8"/>
                  </a:cubicBezTo>
                  <a:cubicBezTo>
                    <a:pt x="15" y="7"/>
                    <a:pt x="16" y="7"/>
                    <a:pt x="16" y="7"/>
                  </a:cubicBezTo>
                  <a:cubicBezTo>
                    <a:pt x="16" y="6"/>
                    <a:pt x="16" y="6"/>
                    <a:pt x="16" y="6"/>
                  </a:cubicBezTo>
                  <a:cubicBezTo>
                    <a:pt x="16" y="5"/>
                    <a:pt x="16" y="5"/>
                    <a:pt x="16" y="4"/>
                  </a:cubicBezTo>
                  <a:cubicBezTo>
                    <a:pt x="16" y="4"/>
                    <a:pt x="15" y="4"/>
                    <a:pt x="15" y="4"/>
                  </a:cubicBezTo>
                  <a:cubicBezTo>
                    <a:pt x="15" y="4"/>
                    <a:pt x="14" y="4"/>
                    <a:pt x="14" y="4"/>
                  </a:cubicBezTo>
                  <a:cubicBezTo>
                    <a:pt x="14" y="3"/>
                    <a:pt x="14" y="3"/>
                    <a:pt x="14" y="3"/>
                  </a:cubicBezTo>
                  <a:cubicBezTo>
                    <a:pt x="14" y="3"/>
                    <a:pt x="13" y="3"/>
                    <a:pt x="13"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85" name="Freeform 482"/>
            <p:cNvSpPr>
              <a:spLocks/>
            </p:cNvSpPr>
            <p:nvPr/>
          </p:nvSpPr>
          <p:spPr bwMode="auto">
            <a:xfrm>
              <a:off x="10750778" y="4117314"/>
              <a:ext cx="612184" cy="354782"/>
            </a:xfrm>
            <a:custGeom>
              <a:avLst/>
              <a:gdLst>
                <a:gd name="T0" fmla="*/ 2 w 37"/>
                <a:gd name="T1" fmla="*/ 4 h 22"/>
                <a:gd name="T2" fmla="*/ 2 w 37"/>
                <a:gd name="T3" fmla="*/ 2 h 22"/>
                <a:gd name="T4" fmla="*/ 3 w 37"/>
                <a:gd name="T5" fmla="*/ 1 h 22"/>
                <a:gd name="T6" fmla="*/ 5 w 37"/>
                <a:gd name="T7" fmla="*/ 3 h 22"/>
                <a:gd name="T8" fmla="*/ 6 w 37"/>
                <a:gd name="T9" fmla="*/ 5 h 22"/>
                <a:gd name="T10" fmla="*/ 4 w 37"/>
                <a:gd name="T11" fmla="*/ 5 h 22"/>
                <a:gd name="T12" fmla="*/ 2 w 37"/>
                <a:gd name="T13" fmla="*/ 5 h 22"/>
                <a:gd name="T14" fmla="*/ 2 w 37"/>
                <a:gd name="T15" fmla="*/ 7 h 22"/>
                <a:gd name="T16" fmla="*/ 4 w 37"/>
                <a:gd name="T17" fmla="*/ 8 h 22"/>
                <a:gd name="T18" fmla="*/ 4 w 37"/>
                <a:gd name="T19" fmla="*/ 10 h 22"/>
                <a:gd name="T20" fmla="*/ 5 w 37"/>
                <a:gd name="T21" fmla="*/ 11 h 22"/>
                <a:gd name="T22" fmla="*/ 6 w 37"/>
                <a:gd name="T23" fmla="*/ 12 h 22"/>
                <a:gd name="T24" fmla="*/ 7 w 37"/>
                <a:gd name="T25" fmla="*/ 15 h 22"/>
                <a:gd name="T26" fmla="*/ 8 w 37"/>
                <a:gd name="T27" fmla="*/ 15 h 22"/>
                <a:gd name="T28" fmla="*/ 10 w 37"/>
                <a:gd name="T29" fmla="*/ 13 h 22"/>
                <a:gd name="T30" fmla="*/ 11 w 37"/>
                <a:gd name="T31" fmla="*/ 13 h 22"/>
                <a:gd name="T32" fmla="*/ 12 w 37"/>
                <a:gd name="T33" fmla="*/ 13 h 22"/>
                <a:gd name="T34" fmla="*/ 15 w 37"/>
                <a:gd name="T35" fmla="*/ 13 h 22"/>
                <a:gd name="T36" fmla="*/ 17 w 37"/>
                <a:gd name="T37" fmla="*/ 14 h 22"/>
                <a:gd name="T38" fmla="*/ 19 w 37"/>
                <a:gd name="T39" fmla="*/ 14 h 22"/>
                <a:gd name="T40" fmla="*/ 21 w 37"/>
                <a:gd name="T41" fmla="*/ 16 h 22"/>
                <a:gd name="T42" fmla="*/ 23 w 37"/>
                <a:gd name="T43" fmla="*/ 17 h 22"/>
                <a:gd name="T44" fmla="*/ 24 w 37"/>
                <a:gd name="T45" fmla="*/ 17 h 22"/>
                <a:gd name="T46" fmla="*/ 26 w 37"/>
                <a:gd name="T47" fmla="*/ 20 h 22"/>
                <a:gd name="T48" fmla="*/ 26 w 37"/>
                <a:gd name="T49" fmla="*/ 21 h 22"/>
                <a:gd name="T50" fmla="*/ 28 w 37"/>
                <a:gd name="T51" fmla="*/ 21 h 22"/>
                <a:gd name="T52" fmla="*/ 29 w 37"/>
                <a:gd name="T53" fmla="*/ 21 h 22"/>
                <a:gd name="T54" fmla="*/ 30 w 37"/>
                <a:gd name="T55" fmla="*/ 20 h 22"/>
                <a:gd name="T56" fmla="*/ 32 w 37"/>
                <a:gd name="T57" fmla="*/ 19 h 22"/>
                <a:gd name="T58" fmla="*/ 33 w 37"/>
                <a:gd name="T59" fmla="*/ 18 h 22"/>
                <a:gd name="T60" fmla="*/ 34 w 37"/>
                <a:gd name="T61" fmla="*/ 16 h 22"/>
                <a:gd name="T62" fmla="*/ 35 w 37"/>
                <a:gd name="T63" fmla="*/ 15 h 22"/>
                <a:gd name="T64" fmla="*/ 37 w 37"/>
                <a:gd name="T65" fmla="*/ 15 h 22"/>
                <a:gd name="T66" fmla="*/ 37 w 37"/>
                <a:gd name="T67" fmla="*/ 14 h 22"/>
                <a:gd name="T68" fmla="*/ 36 w 37"/>
                <a:gd name="T69" fmla="*/ 13 h 22"/>
                <a:gd name="T70" fmla="*/ 33 w 37"/>
                <a:gd name="T71" fmla="*/ 13 h 22"/>
                <a:gd name="T72" fmla="*/ 31 w 37"/>
                <a:gd name="T73" fmla="*/ 12 h 22"/>
                <a:gd name="T74" fmla="*/ 29 w 37"/>
                <a:gd name="T75" fmla="*/ 11 h 22"/>
                <a:gd name="T76" fmla="*/ 28 w 37"/>
                <a:gd name="T77" fmla="*/ 9 h 22"/>
                <a:gd name="T78" fmla="*/ 25 w 37"/>
                <a:gd name="T79" fmla="*/ 6 h 22"/>
                <a:gd name="T80" fmla="*/ 21 w 37"/>
                <a:gd name="T81" fmla="*/ 5 h 22"/>
                <a:gd name="T82" fmla="*/ 20 w 37"/>
                <a:gd name="T83" fmla="*/ 3 h 22"/>
                <a:gd name="T84" fmla="*/ 18 w 37"/>
                <a:gd name="T85" fmla="*/ 1 h 22"/>
                <a:gd name="T86" fmla="*/ 14 w 37"/>
                <a:gd name="T87" fmla="*/ 1 h 22"/>
                <a:gd name="T88" fmla="*/ 11 w 37"/>
                <a:gd name="T89" fmla="*/ 4 h 22"/>
                <a:gd name="T90" fmla="*/ 9 w 37"/>
                <a:gd name="T91" fmla="*/ 3 h 22"/>
                <a:gd name="T92" fmla="*/ 7 w 37"/>
                <a:gd name="T93" fmla="*/ 2 h 22"/>
                <a:gd name="T94" fmla="*/ 5 w 37"/>
                <a:gd name="T95" fmla="*/ 1 h 22"/>
                <a:gd name="T96" fmla="*/ 3 w 37"/>
                <a:gd name="T97" fmla="*/ 1 h 22"/>
                <a:gd name="T98" fmla="*/ 1 w 37"/>
                <a:gd name="T99" fmla="*/ 1 h 22"/>
                <a:gd name="T100" fmla="*/ 1 w 37"/>
                <a:gd name="T101"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2">
                  <a:moveTo>
                    <a:pt x="1" y="3"/>
                  </a:moveTo>
                  <a:cubicBezTo>
                    <a:pt x="1" y="3"/>
                    <a:pt x="1" y="4"/>
                    <a:pt x="2" y="4"/>
                  </a:cubicBezTo>
                  <a:cubicBezTo>
                    <a:pt x="2" y="4"/>
                    <a:pt x="2" y="4"/>
                    <a:pt x="2" y="3"/>
                  </a:cubicBezTo>
                  <a:cubicBezTo>
                    <a:pt x="2" y="3"/>
                    <a:pt x="2" y="2"/>
                    <a:pt x="2" y="2"/>
                  </a:cubicBezTo>
                  <a:cubicBezTo>
                    <a:pt x="2" y="2"/>
                    <a:pt x="2" y="2"/>
                    <a:pt x="2" y="1"/>
                  </a:cubicBezTo>
                  <a:cubicBezTo>
                    <a:pt x="3" y="1"/>
                    <a:pt x="3" y="1"/>
                    <a:pt x="3" y="1"/>
                  </a:cubicBezTo>
                  <a:cubicBezTo>
                    <a:pt x="4" y="1"/>
                    <a:pt x="4" y="2"/>
                    <a:pt x="4" y="3"/>
                  </a:cubicBezTo>
                  <a:cubicBezTo>
                    <a:pt x="5" y="3"/>
                    <a:pt x="5" y="3"/>
                    <a:pt x="5" y="3"/>
                  </a:cubicBezTo>
                  <a:cubicBezTo>
                    <a:pt x="6" y="4"/>
                    <a:pt x="7" y="4"/>
                    <a:pt x="7" y="4"/>
                  </a:cubicBezTo>
                  <a:cubicBezTo>
                    <a:pt x="7" y="5"/>
                    <a:pt x="7" y="5"/>
                    <a:pt x="6" y="5"/>
                  </a:cubicBezTo>
                  <a:cubicBezTo>
                    <a:pt x="6" y="6"/>
                    <a:pt x="6" y="6"/>
                    <a:pt x="5" y="6"/>
                  </a:cubicBezTo>
                  <a:cubicBezTo>
                    <a:pt x="5" y="5"/>
                    <a:pt x="5" y="5"/>
                    <a:pt x="4" y="5"/>
                  </a:cubicBezTo>
                  <a:cubicBezTo>
                    <a:pt x="4" y="5"/>
                    <a:pt x="4" y="5"/>
                    <a:pt x="3" y="5"/>
                  </a:cubicBezTo>
                  <a:cubicBezTo>
                    <a:pt x="3" y="5"/>
                    <a:pt x="3" y="5"/>
                    <a:pt x="2" y="5"/>
                  </a:cubicBezTo>
                  <a:cubicBezTo>
                    <a:pt x="2" y="5"/>
                    <a:pt x="2" y="6"/>
                    <a:pt x="2" y="6"/>
                  </a:cubicBezTo>
                  <a:cubicBezTo>
                    <a:pt x="2" y="6"/>
                    <a:pt x="2" y="6"/>
                    <a:pt x="2" y="7"/>
                  </a:cubicBezTo>
                  <a:cubicBezTo>
                    <a:pt x="2" y="7"/>
                    <a:pt x="3" y="7"/>
                    <a:pt x="3" y="7"/>
                  </a:cubicBezTo>
                  <a:cubicBezTo>
                    <a:pt x="3" y="7"/>
                    <a:pt x="4" y="7"/>
                    <a:pt x="4" y="8"/>
                  </a:cubicBezTo>
                  <a:cubicBezTo>
                    <a:pt x="4" y="8"/>
                    <a:pt x="4" y="8"/>
                    <a:pt x="4" y="9"/>
                  </a:cubicBezTo>
                  <a:cubicBezTo>
                    <a:pt x="4" y="9"/>
                    <a:pt x="3" y="9"/>
                    <a:pt x="4" y="10"/>
                  </a:cubicBezTo>
                  <a:cubicBezTo>
                    <a:pt x="4" y="10"/>
                    <a:pt x="4" y="10"/>
                    <a:pt x="4" y="10"/>
                  </a:cubicBezTo>
                  <a:cubicBezTo>
                    <a:pt x="5" y="11"/>
                    <a:pt x="5" y="11"/>
                    <a:pt x="5" y="11"/>
                  </a:cubicBezTo>
                  <a:cubicBezTo>
                    <a:pt x="5" y="11"/>
                    <a:pt x="5" y="11"/>
                    <a:pt x="5" y="11"/>
                  </a:cubicBezTo>
                  <a:cubicBezTo>
                    <a:pt x="6" y="11"/>
                    <a:pt x="6" y="12"/>
                    <a:pt x="6" y="12"/>
                  </a:cubicBezTo>
                  <a:cubicBezTo>
                    <a:pt x="6" y="13"/>
                    <a:pt x="6" y="13"/>
                    <a:pt x="6" y="14"/>
                  </a:cubicBezTo>
                  <a:cubicBezTo>
                    <a:pt x="7" y="14"/>
                    <a:pt x="7" y="15"/>
                    <a:pt x="7" y="15"/>
                  </a:cubicBezTo>
                  <a:cubicBezTo>
                    <a:pt x="7" y="15"/>
                    <a:pt x="7" y="15"/>
                    <a:pt x="7" y="15"/>
                  </a:cubicBezTo>
                  <a:cubicBezTo>
                    <a:pt x="7" y="15"/>
                    <a:pt x="7" y="15"/>
                    <a:pt x="8" y="15"/>
                  </a:cubicBezTo>
                  <a:cubicBezTo>
                    <a:pt x="8" y="15"/>
                    <a:pt x="9" y="15"/>
                    <a:pt x="9" y="14"/>
                  </a:cubicBezTo>
                  <a:cubicBezTo>
                    <a:pt x="9" y="14"/>
                    <a:pt x="9" y="14"/>
                    <a:pt x="10" y="13"/>
                  </a:cubicBezTo>
                  <a:cubicBezTo>
                    <a:pt x="10" y="13"/>
                    <a:pt x="10" y="13"/>
                    <a:pt x="11" y="13"/>
                  </a:cubicBezTo>
                  <a:cubicBezTo>
                    <a:pt x="11" y="13"/>
                    <a:pt x="11" y="13"/>
                    <a:pt x="11" y="13"/>
                  </a:cubicBezTo>
                  <a:cubicBezTo>
                    <a:pt x="12" y="13"/>
                    <a:pt x="12" y="13"/>
                    <a:pt x="12" y="13"/>
                  </a:cubicBezTo>
                  <a:cubicBezTo>
                    <a:pt x="12" y="13"/>
                    <a:pt x="12" y="13"/>
                    <a:pt x="12" y="13"/>
                  </a:cubicBezTo>
                  <a:cubicBezTo>
                    <a:pt x="13" y="12"/>
                    <a:pt x="13" y="13"/>
                    <a:pt x="14" y="13"/>
                  </a:cubicBezTo>
                  <a:cubicBezTo>
                    <a:pt x="14" y="13"/>
                    <a:pt x="15" y="13"/>
                    <a:pt x="15" y="13"/>
                  </a:cubicBezTo>
                  <a:cubicBezTo>
                    <a:pt x="15" y="14"/>
                    <a:pt x="16" y="14"/>
                    <a:pt x="16" y="14"/>
                  </a:cubicBezTo>
                  <a:cubicBezTo>
                    <a:pt x="16" y="14"/>
                    <a:pt x="17" y="14"/>
                    <a:pt x="17" y="14"/>
                  </a:cubicBezTo>
                  <a:cubicBezTo>
                    <a:pt x="18" y="14"/>
                    <a:pt x="18" y="14"/>
                    <a:pt x="18" y="14"/>
                  </a:cubicBezTo>
                  <a:cubicBezTo>
                    <a:pt x="19" y="14"/>
                    <a:pt x="19" y="14"/>
                    <a:pt x="19" y="14"/>
                  </a:cubicBezTo>
                  <a:cubicBezTo>
                    <a:pt x="20" y="15"/>
                    <a:pt x="20" y="15"/>
                    <a:pt x="20" y="15"/>
                  </a:cubicBezTo>
                  <a:cubicBezTo>
                    <a:pt x="20" y="15"/>
                    <a:pt x="20" y="16"/>
                    <a:pt x="21" y="16"/>
                  </a:cubicBezTo>
                  <a:cubicBezTo>
                    <a:pt x="21" y="16"/>
                    <a:pt x="22" y="16"/>
                    <a:pt x="22" y="16"/>
                  </a:cubicBezTo>
                  <a:cubicBezTo>
                    <a:pt x="22" y="16"/>
                    <a:pt x="22" y="17"/>
                    <a:pt x="23" y="17"/>
                  </a:cubicBezTo>
                  <a:cubicBezTo>
                    <a:pt x="23" y="17"/>
                    <a:pt x="23" y="17"/>
                    <a:pt x="24" y="17"/>
                  </a:cubicBezTo>
                  <a:cubicBezTo>
                    <a:pt x="24" y="17"/>
                    <a:pt x="24" y="17"/>
                    <a:pt x="24" y="17"/>
                  </a:cubicBezTo>
                  <a:cubicBezTo>
                    <a:pt x="25" y="18"/>
                    <a:pt x="25" y="18"/>
                    <a:pt x="25" y="19"/>
                  </a:cubicBezTo>
                  <a:cubicBezTo>
                    <a:pt x="25" y="19"/>
                    <a:pt x="25" y="19"/>
                    <a:pt x="26" y="20"/>
                  </a:cubicBezTo>
                  <a:cubicBezTo>
                    <a:pt x="26" y="20"/>
                    <a:pt x="26" y="20"/>
                    <a:pt x="26" y="21"/>
                  </a:cubicBezTo>
                  <a:cubicBezTo>
                    <a:pt x="26" y="21"/>
                    <a:pt x="26" y="21"/>
                    <a:pt x="26" y="21"/>
                  </a:cubicBezTo>
                  <a:cubicBezTo>
                    <a:pt x="26" y="21"/>
                    <a:pt x="26" y="21"/>
                    <a:pt x="27" y="21"/>
                  </a:cubicBezTo>
                  <a:cubicBezTo>
                    <a:pt x="27" y="21"/>
                    <a:pt x="27" y="21"/>
                    <a:pt x="28" y="21"/>
                  </a:cubicBezTo>
                  <a:cubicBezTo>
                    <a:pt x="28" y="21"/>
                    <a:pt x="28" y="22"/>
                    <a:pt x="29" y="21"/>
                  </a:cubicBezTo>
                  <a:cubicBezTo>
                    <a:pt x="29" y="21"/>
                    <a:pt x="29" y="21"/>
                    <a:pt x="29" y="21"/>
                  </a:cubicBezTo>
                  <a:cubicBezTo>
                    <a:pt x="30" y="21"/>
                    <a:pt x="30" y="21"/>
                    <a:pt x="30" y="21"/>
                  </a:cubicBezTo>
                  <a:cubicBezTo>
                    <a:pt x="30" y="21"/>
                    <a:pt x="30" y="20"/>
                    <a:pt x="30" y="20"/>
                  </a:cubicBezTo>
                  <a:cubicBezTo>
                    <a:pt x="30" y="19"/>
                    <a:pt x="31" y="20"/>
                    <a:pt x="31" y="19"/>
                  </a:cubicBezTo>
                  <a:cubicBezTo>
                    <a:pt x="31" y="19"/>
                    <a:pt x="31" y="19"/>
                    <a:pt x="32" y="19"/>
                  </a:cubicBezTo>
                  <a:cubicBezTo>
                    <a:pt x="32" y="19"/>
                    <a:pt x="32" y="19"/>
                    <a:pt x="32" y="19"/>
                  </a:cubicBezTo>
                  <a:cubicBezTo>
                    <a:pt x="33" y="19"/>
                    <a:pt x="33" y="19"/>
                    <a:pt x="33" y="18"/>
                  </a:cubicBezTo>
                  <a:cubicBezTo>
                    <a:pt x="33" y="18"/>
                    <a:pt x="33" y="17"/>
                    <a:pt x="33" y="17"/>
                  </a:cubicBezTo>
                  <a:cubicBezTo>
                    <a:pt x="33" y="16"/>
                    <a:pt x="33" y="16"/>
                    <a:pt x="34" y="16"/>
                  </a:cubicBezTo>
                  <a:cubicBezTo>
                    <a:pt x="34" y="16"/>
                    <a:pt x="34" y="16"/>
                    <a:pt x="35" y="16"/>
                  </a:cubicBezTo>
                  <a:cubicBezTo>
                    <a:pt x="35" y="15"/>
                    <a:pt x="35" y="15"/>
                    <a:pt x="35" y="15"/>
                  </a:cubicBezTo>
                  <a:cubicBezTo>
                    <a:pt x="36" y="15"/>
                    <a:pt x="36" y="15"/>
                    <a:pt x="36" y="15"/>
                  </a:cubicBezTo>
                  <a:cubicBezTo>
                    <a:pt x="36" y="15"/>
                    <a:pt x="36" y="15"/>
                    <a:pt x="37" y="15"/>
                  </a:cubicBezTo>
                  <a:cubicBezTo>
                    <a:pt x="37" y="15"/>
                    <a:pt x="37" y="15"/>
                    <a:pt x="37" y="15"/>
                  </a:cubicBezTo>
                  <a:cubicBezTo>
                    <a:pt x="37" y="15"/>
                    <a:pt x="37" y="15"/>
                    <a:pt x="37" y="14"/>
                  </a:cubicBezTo>
                  <a:cubicBezTo>
                    <a:pt x="37" y="14"/>
                    <a:pt x="37" y="14"/>
                    <a:pt x="37" y="13"/>
                  </a:cubicBezTo>
                  <a:cubicBezTo>
                    <a:pt x="36" y="13"/>
                    <a:pt x="36" y="13"/>
                    <a:pt x="36" y="13"/>
                  </a:cubicBezTo>
                  <a:cubicBezTo>
                    <a:pt x="35" y="13"/>
                    <a:pt x="35" y="13"/>
                    <a:pt x="34" y="13"/>
                  </a:cubicBezTo>
                  <a:cubicBezTo>
                    <a:pt x="34" y="13"/>
                    <a:pt x="34" y="13"/>
                    <a:pt x="33" y="13"/>
                  </a:cubicBezTo>
                  <a:cubicBezTo>
                    <a:pt x="33" y="13"/>
                    <a:pt x="32" y="13"/>
                    <a:pt x="32" y="13"/>
                  </a:cubicBezTo>
                  <a:cubicBezTo>
                    <a:pt x="31" y="13"/>
                    <a:pt x="31" y="12"/>
                    <a:pt x="31" y="12"/>
                  </a:cubicBezTo>
                  <a:cubicBezTo>
                    <a:pt x="30" y="12"/>
                    <a:pt x="30" y="12"/>
                    <a:pt x="30" y="11"/>
                  </a:cubicBezTo>
                  <a:cubicBezTo>
                    <a:pt x="29" y="11"/>
                    <a:pt x="29" y="11"/>
                    <a:pt x="29" y="11"/>
                  </a:cubicBezTo>
                  <a:cubicBezTo>
                    <a:pt x="29" y="11"/>
                    <a:pt x="29" y="10"/>
                    <a:pt x="29" y="10"/>
                  </a:cubicBezTo>
                  <a:cubicBezTo>
                    <a:pt x="28" y="10"/>
                    <a:pt x="28" y="9"/>
                    <a:pt x="28" y="9"/>
                  </a:cubicBezTo>
                  <a:cubicBezTo>
                    <a:pt x="27" y="8"/>
                    <a:pt x="27" y="8"/>
                    <a:pt x="26" y="8"/>
                  </a:cubicBezTo>
                  <a:cubicBezTo>
                    <a:pt x="26" y="7"/>
                    <a:pt x="25" y="7"/>
                    <a:pt x="25" y="6"/>
                  </a:cubicBezTo>
                  <a:cubicBezTo>
                    <a:pt x="24" y="5"/>
                    <a:pt x="24" y="5"/>
                    <a:pt x="23" y="5"/>
                  </a:cubicBezTo>
                  <a:cubicBezTo>
                    <a:pt x="22" y="5"/>
                    <a:pt x="22" y="5"/>
                    <a:pt x="21" y="5"/>
                  </a:cubicBezTo>
                  <a:cubicBezTo>
                    <a:pt x="21" y="5"/>
                    <a:pt x="21" y="4"/>
                    <a:pt x="21" y="3"/>
                  </a:cubicBezTo>
                  <a:cubicBezTo>
                    <a:pt x="20" y="3"/>
                    <a:pt x="20" y="3"/>
                    <a:pt x="20" y="3"/>
                  </a:cubicBezTo>
                  <a:cubicBezTo>
                    <a:pt x="20" y="2"/>
                    <a:pt x="19" y="2"/>
                    <a:pt x="19" y="2"/>
                  </a:cubicBezTo>
                  <a:cubicBezTo>
                    <a:pt x="18" y="1"/>
                    <a:pt x="18" y="1"/>
                    <a:pt x="18" y="1"/>
                  </a:cubicBezTo>
                  <a:cubicBezTo>
                    <a:pt x="17" y="0"/>
                    <a:pt x="17" y="0"/>
                    <a:pt x="16" y="0"/>
                  </a:cubicBezTo>
                  <a:cubicBezTo>
                    <a:pt x="15" y="0"/>
                    <a:pt x="15" y="1"/>
                    <a:pt x="14" y="1"/>
                  </a:cubicBezTo>
                  <a:cubicBezTo>
                    <a:pt x="13" y="2"/>
                    <a:pt x="13" y="2"/>
                    <a:pt x="12" y="3"/>
                  </a:cubicBezTo>
                  <a:cubicBezTo>
                    <a:pt x="12" y="3"/>
                    <a:pt x="12" y="4"/>
                    <a:pt x="11" y="4"/>
                  </a:cubicBezTo>
                  <a:cubicBezTo>
                    <a:pt x="11" y="4"/>
                    <a:pt x="11" y="3"/>
                    <a:pt x="10" y="3"/>
                  </a:cubicBezTo>
                  <a:cubicBezTo>
                    <a:pt x="10" y="3"/>
                    <a:pt x="10" y="3"/>
                    <a:pt x="9" y="3"/>
                  </a:cubicBezTo>
                  <a:cubicBezTo>
                    <a:pt x="9" y="3"/>
                    <a:pt x="9" y="3"/>
                    <a:pt x="8" y="3"/>
                  </a:cubicBezTo>
                  <a:cubicBezTo>
                    <a:pt x="8" y="3"/>
                    <a:pt x="8" y="2"/>
                    <a:pt x="7" y="2"/>
                  </a:cubicBezTo>
                  <a:cubicBezTo>
                    <a:pt x="7" y="2"/>
                    <a:pt x="6" y="2"/>
                    <a:pt x="6" y="2"/>
                  </a:cubicBezTo>
                  <a:cubicBezTo>
                    <a:pt x="5" y="2"/>
                    <a:pt x="5" y="1"/>
                    <a:pt x="5" y="1"/>
                  </a:cubicBezTo>
                  <a:cubicBezTo>
                    <a:pt x="5" y="1"/>
                    <a:pt x="5" y="1"/>
                    <a:pt x="4" y="1"/>
                  </a:cubicBezTo>
                  <a:cubicBezTo>
                    <a:pt x="4" y="1"/>
                    <a:pt x="4" y="1"/>
                    <a:pt x="3" y="1"/>
                  </a:cubicBezTo>
                  <a:cubicBezTo>
                    <a:pt x="3" y="1"/>
                    <a:pt x="3" y="1"/>
                    <a:pt x="2" y="1"/>
                  </a:cubicBezTo>
                  <a:cubicBezTo>
                    <a:pt x="2" y="1"/>
                    <a:pt x="1" y="1"/>
                    <a:pt x="1" y="1"/>
                  </a:cubicBezTo>
                  <a:cubicBezTo>
                    <a:pt x="0" y="1"/>
                    <a:pt x="0" y="1"/>
                    <a:pt x="0" y="1"/>
                  </a:cubicBezTo>
                  <a:cubicBezTo>
                    <a:pt x="0" y="1"/>
                    <a:pt x="0" y="1"/>
                    <a:pt x="1" y="2"/>
                  </a:cubicBezTo>
                  <a:cubicBezTo>
                    <a:pt x="1" y="2"/>
                    <a:pt x="1" y="2"/>
                    <a:pt x="1" y="3"/>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86" name="Freeform 483"/>
            <p:cNvSpPr>
              <a:spLocks/>
            </p:cNvSpPr>
            <p:nvPr/>
          </p:nvSpPr>
          <p:spPr bwMode="auto">
            <a:xfrm>
              <a:off x="9463249" y="3956480"/>
              <a:ext cx="0" cy="1419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87" name="Freeform 484"/>
            <p:cNvSpPr>
              <a:spLocks/>
            </p:cNvSpPr>
            <p:nvPr/>
          </p:nvSpPr>
          <p:spPr bwMode="auto">
            <a:xfrm>
              <a:off x="9463249" y="3956480"/>
              <a:ext cx="148188" cy="191583"/>
            </a:xfrm>
            <a:custGeom>
              <a:avLst/>
              <a:gdLst>
                <a:gd name="T0" fmla="*/ 9 w 9"/>
                <a:gd name="T1" fmla="*/ 9 h 12"/>
                <a:gd name="T2" fmla="*/ 9 w 9"/>
                <a:gd name="T3" fmla="*/ 8 h 12"/>
                <a:gd name="T4" fmla="*/ 8 w 9"/>
                <a:gd name="T5" fmla="*/ 7 h 12"/>
                <a:gd name="T6" fmla="*/ 8 w 9"/>
                <a:gd name="T7" fmla="*/ 6 h 12"/>
                <a:gd name="T8" fmla="*/ 9 w 9"/>
                <a:gd name="T9" fmla="*/ 5 h 12"/>
                <a:gd name="T10" fmla="*/ 9 w 9"/>
                <a:gd name="T11" fmla="*/ 5 h 12"/>
                <a:gd name="T12" fmla="*/ 9 w 9"/>
                <a:gd name="T13" fmla="*/ 4 h 12"/>
                <a:gd name="T14" fmla="*/ 8 w 9"/>
                <a:gd name="T15" fmla="*/ 4 h 12"/>
                <a:gd name="T16" fmla="*/ 7 w 9"/>
                <a:gd name="T17" fmla="*/ 4 h 12"/>
                <a:gd name="T18" fmla="*/ 6 w 9"/>
                <a:gd name="T19" fmla="*/ 4 h 12"/>
                <a:gd name="T20" fmla="*/ 6 w 9"/>
                <a:gd name="T21" fmla="*/ 3 h 12"/>
                <a:gd name="T22" fmla="*/ 6 w 9"/>
                <a:gd name="T23" fmla="*/ 2 h 12"/>
                <a:gd name="T24" fmla="*/ 5 w 9"/>
                <a:gd name="T25" fmla="*/ 1 h 12"/>
                <a:gd name="T26" fmla="*/ 4 w 9"/>
                <a:gd name="T27" fmla="*/ 1 h 12"/>
                <a:gd name="T28" fmla="*/ 4 w 9"/>
                <a:gd name="T29" fmla="*/ 1 h 12"/>
                <a:gd name="T30" fmla="*/ 4 w 9"/>
                <a:gd name="T31" fmla="*/ 1 h 12"/>
                <a:gd name="T32" fmla="*/ 3 w 9"/>
                <a:gd name="T33" fmla="*/ 1 h 12"/>
                <a:gd name="T34" fmla="*/ 2 w 9"/>
                <a:gd name="T35" fmla="*/ 0 h 12"/>
                <a:gd name="T36" fmla="*/ 1 w 9"/>
                <a:gd name="T37" fmla="*/ 0 h 12"/>
                <a:gd name="T38" fmla="*/ 0 w 9"/>
                <a:gd name="T39" fmla="*/ 1 h 12"/>
                <a:gd name="T40" fmla="*/ 0 w 9"/>
                <a:gd name="T41" fmla="*/ 2 h 12"/>
                <a:gd name="T42" fmla="*/ 1 w 9"/>
                <a:gd name="T43" fmla="*/ 3 h 12"/>
                <a:gd name="T44" fmla="*/ 2 w 9"/>
                <a:gd name="T45" fmla="*/ 4 h 12"/>
                <a:gd name="T46" fmla="*/ 1 w 9"/>
                <a:gd name="T47" fmla="*/ 5 h 12"/>
                <a:gd name="T48" fmla="*/ 2 w 9"/>
                <a:gd name="T49" fmla="*/ 6 h 12"/>
                <a:gd name="T50" fmla="*/ 2 w 9"/>
                <a:gd name="T51" fmla="*/ 7 h 12"/>
                <a:gd name="T52" fmla="*/ 2 w 9"/>
                <a:gd name="T53" fmla="*/ 7 h 12"/>
                <a:gd name="T54" fmla="*/ 2 w 9"/>
                <a:gd name="T55" fmla="*/ 8 h 12"/>
                <a:gd name="T56" fmla="*/ 3 w 9"/>
                <a:gd name="T57" fmla="*/ 9 h 12"/>
                <a:gd name="T58" fmla="*/ 3 w 9"/>
                <a:gd name="T59" fmla="*/ 9 h 12"/>
                <a:gd name="T60" fmla="*/ 3 w 9"/>
                <a:gd name="T61" fmla="*/ 10 h 12"/>
                <a:gd name="T62" fmla="*/ 3 w 9"/>
                <a:gd name="T63" fmla="*/ 10 h 12"/>
                <a:gd name="T64" fmla="*/ 3 w 9"/>
                <a:gd name="T65" fmla="*/ 10 h 12"/>
                <a:gd name="T66" fmla="*/ 4 w 9"/>
                <a:gd name="T67" fmla="*/ 11 h 12"/>
                <a:gd name="T68" fmla="*/ 4 w 9"/>
                <a:gd name="T69" fmla="*/ 12 h 12"/>
                <a:gd name="T70" fmla="*/ 5 w 9"/>
                <a:gd name="T71" fmla="*/ 12 h 12"/>
                <a:gd name="T72" fmla="*/ 6 w 9"/>
                <a:gd name="T73" fmla="*/ 12 h 12"/>
                <a:gd name="T74" fmla="*/ 7 w 9"/>
                <a:gd name="T75" fmla="*/ 12 h 12"/>
                <a:gd name="T76" fmla="*/ 8 w 9"/>
                <a:gd name="T77" fmla="*/ 11 h 12"/>
                <a:gd name="T78" fmla="*/ 9 w 9"/>
                <a:gd name="T79" fmla="*/ 11 h 12"/>
                <a:gd name="T80" fmla="*/ 9 w 9"/>
                <a:gd name="T81" fmla="*/ 11 h 12"/>
                <a:gd name="T82" fmla="*/ 9 w 9"/>
                <a:gd name="T83" fmla="*/ 9 h 12"/>
                <a:gd name="T84" fmla="*/ 9 w 9"/>
                <a:gd name="T8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2">
                  <a:moveTo>
                    <a:pt x="9" y="9"/>
                  </a:moveTo>
                  <a:cubicBezTo>
                    <a:pt x="9" y="9"/>
                    <a:pt x="9" y="8"/>
                    <a:pt x="9" y="8"/>
                  </a:cubicBezTo>
                  <a:cubicBezTo>
                    <a:pt x="9" y="8"/>
                    <a:pt x="9" y="8"/>
                    <a:pt x="8" y="7"/>
                  </a:cubicBezTo>
                  <a:cubicBezTo>
                    <a:pt x="8" y="7"/>
                    <a:pt x="8" y="6"/>
                    <a:pt x="8" y="6"/>
                  </a:cubicBezTo>
                  <a:cubicBezTo>
                    <a:pt x="8" y="6"/>
                    <a:pt x="9" y="6"/>
                    <a:pt x="9" y="5"/>
                  </a:cubicBezTo>
                  <a:cubicBezTo>
                    <a:pt x="9" y="5"/>
                    <a:pt x="9" y="5"/>
                    <a:pt x="9" y="5"/>
                  </a:cubicBezTo>
                  <a:cubicBezTo>
                    <a:pt x="9" y="5"/>
                    <a:pt x="9" y="4"/>
                    <a:pt x="9" y="4"/>
                  </a:cubicBezTo>
                  <a:cubicBezTo>
                    <a:pt x="8" y="4"/>
                    <a:pt x="8" y="4"/>
                    <a:pt x="8" y="4"/>
                  </a:cubicBezTo>
                  <a:cubicBezTo>
                    <a:pt x="7" y="4"/>
                    <a:pt x="7" y="4"/>
                    <a:pt x="7" y="4"/>
                  </a:cubicBezTo>
                  <a:cubicBezTo>
                    <a:pt x="7" y="4"/>
                    <a:pt x="6" y="4"/>
                    <a:pt x="6" y="4"/>
                  </a:cubicBezTo>
                  <a:cubicBezTo>
                    <a:pt x="6" y="3"/>
                    <a:pt x="6" y="3"/>
                    <a:pt x="6" y="3"/>
                  </a:cubicBezTo>
                  <a:cubicBezTo>
                    <a:pt x="6" y="3"/>
                    <a:pt x="6" y="2"/>
                    <a:pt x="6" y="2"/>
                  </a:cubicBezTo>
                  <a:cubicBezTo>
                    <a:pt x="5" y="2"/>
                    <a:pt x="5" y="2"/>
                    <a:pt x="5" y="1"/>
                  </a:cubicBezTo>
                  <a:cubicBezTo>
                    <a:pt x="5" y="1"/>
                    <a:pt x="4" y="1"/>
                    <a:pt x="4" y="1"/>
                  </a:cubicBezTo>
                  <a:cubicBezTo>
                    <a:pt x="4" y="1"/>
                    <a:pt x="4" y="1"/>
                    <a:pt x="4" y="1"/>
                  </a:cubicBezTo>
                  <a:cubicBezTo>
                    <a:pt x="4" y="1"/>
                    <a:pt x="4" y="1"/>
                    <a:pt x="4" y="1"/>
                  </a:cubicBezTo>
                  <a:cubicBezTo>
                    <a:pt x="3" y="1"/>
                    <a:pt x="3" y="1"/>
                    <a:pt x="3" y="1"/>
                  </a:cubicBezTo>
                  <a:cubicBezTo>
                    <a:pt x="2" y="0"/>
                    <a:pt x="2" y="0"/>
                    <a:pt x="2" y="0"/>
                  </a:cubicBezTo>
                  <a:cubicBezTo>
                    <a:pt x="1" y="0"/>
                    <a:pt x="1" y="0"/>
                    <a:pt x="1" y="0"/>
                  </a:cubicBezTo>
                  <a:cubicBezTo>
                    <a:pt x="0" y="0"/>
                    <a:pt x="0" y="0"/>
                    <a:pt x="0" y="1"/>
                  </a:cubicBezTo>
                  <a:cubicBezTo>
                    <a:pt x="0" y="1"/>
                    <a:pt x="0" y="2"/>
                    <a:pt x="0" y="2"/>
                  </a:cubicBezTo>
                  <a:cubicBezTo>
                    <a:pt x="1" y="3"/>
                    <a:pt x="1" y="3"/>
                    <a:pt x="1" y="3"/>
                  </a:cubicBezTo>
                  <a:cubicBezTo>
                    <a:pt x="1" y="4"/>
                    <a:pt x="2" y="4"/>
                    <a:pt x="2" y="4"/>
                  </a:cubicBezTo>
                  <a:cubicBezTo>
                    <a:pt x="2" y="5"/>
                    <a:pt x="1" y="5"/>
                    <a:pt x="1" y="5"/>
                  </a:cubicBezTo>
                  <a:cubicBezTo>
                    <a:pt x="1" y="6"/>
                    <a:pt x="2" y="6"/>
                    <a:pt x="2" y="6"/>
                  </a:cubicBezTo>
                  <a:cubicBezTo>
                    <a:pt x="2" y="6"/>
                    <a:pt x="2" y="7"/>
                    <a:pt x="2" y="7"/>
                  </a:cubicBezTo>
                  <a:cubicBezTo>
                    <a:pt x="2" y="7"/>
                    <a:pt x="2" y="7"/>
                    <a:pt x="2" y="7"/>
                  </a:cubicBezTo>
                  <a:cubicBezTo>
                    <a:pt x="2" y="7"/>
                    <a:pt x="2" y="7"/>
                    <a:pt x="2" y="8"/>
                  </a:cubicBezTo>
                  <a:cubicBezTo>
                    <a:pt x="2" y="8"/>
                    <a:pt x="3" y="8"/>
                    <a:pt x="3" y="9"/>
                  </a:cubicBezTo>
                  <a:cubicBezTo>
                    <a:pt x="2" y="9"/>
                    <a:pt x="3" y="9"/>
                    <a:pt x="3" y="9"/>
                  </a:cubicBezTo>
                  <a:cubicBezTo>
                    <a:pt x="3" y="10"/>
                    <a:pt x="3" y="10"/>
                    <a:pt x="3" y="10"/>
                  </a:cubicBezTo>
                  <a:cubicBezTo>
                    <a:pt x="3" y="10"/>
                    <a:pt x="3" y="10"/>
                    <a:pt x="3" y="10"/>
                  </a:cubicBezTo>
                  <a:cubicBezTo>
                    <a:pt x="3" y="10"/>
                    <a:pt x="3" y="10"/>
                    <a:pt x="3" y="10"/>
                  </a:cubicBezTo>
                  <a:cubicBezTo>
                    <a:pt x="3" y="10"/>
                    <a:pt x="3" y="11"/>
                    <a:pt x="4" y="11"/>
                  </a:cubicBezTo>
                  <a:cubicBezTo>
                    <a:pt x="4" y="11"/>
                    <a:pt x="4" y="11"/>
                    <a:pt x="4" y="12"/>
                  </a:cubicBezTo>
                  <a:cubicBezTo>
                    <a:pt x="4" y="12"/>
                    <a:pt x="4" y="12"/>
                    <a:pt x="5" y="12"/>
                  </a:cubicBezTo>
                  <a:cubicBezTo>
                    <a:pt x="5" y="12"/>
                    <a:pt x="5" y="12"/>
                    <a:pt x="6" y="12"/>
                  </a:cubicBezTo>
                  <a:cubicBezTo>
                    <a:pt x="6" y="12"/>
                    <a:pt x="7" y="12"/>
                    <a:pt x="7" y="12"/>
                  </a:cubicBezTo>
                  <a:cubicBezTo>
                    <a:pt x="7" y="12"/>
                    <a:pt x="8" y="12"/>
                    <a:pt x="8" y="11"/>
                  </a:cubicBezTo>
                  <a:cubicBezTo>
                    <a:pt x="8" y="11"/>
                    <a:pt x="8" y="11"/>
                    <a:pt x="9" y="11"/>
                  </a:cubicBezTo>
                  <a:cubicBezTo>
                    <a:pt x="9" y="11"/>
                    <a:pt x="9" y="11"/>
                    <a:pt x="9" y="11"/>
                  </a:cubicBezTo>
                  <a:cubicBezTo>
                    <a:pt x="9" y="10"/>
                    <a:pt x="8" y="10"/>
                    <a:pt x="9" y="9"/>
                  </a:cubicBezTo>
                  <a:cubicBezTo>
                    <a:pt x="9" y="9"/>
                    <a:pt x="9" y="9"/>
                    <a:pt x="9" y="9"/>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88" name="Freeform 485"/>
            <p:cNvSpPr>
              <a:spLocks/>
            </p:cNvSpPr>
            <p:nvPr/>
          </p:nvSpPr>
          <p:spPr bwMode="auto">
            <a:xfrm>
              <a:off x="9380653" y="3795645"/>
              <a:ext cx="199203" cy="80417"/>
            </a:xfrm>
            <a:custGeom>
              <a:avLst/>
              <a:gdLst>
                <a:gd name="T0" fmla="*/ 0 w 12"/>
                <a:gd name="T1" fmla="*/ 4 h 5"/>
                <a:gd name="T2" fmla="*/ 0 w 12"/>
                <a:gd name="T3" fmla="*/ 5 h 5"/>
                <a:gd name="T4" fmla="*/ 1 w 12"/>
                <a:gd name="T5" fmla="*/ 5 h 5"/>
                <a:gd name="T6" fmla="*/ 2 w 12"/>
                <a:gd name="T7" fmla="*/ 5 h 5"/>
                <a:gd name="T8" fmla="*/ 4 w 12"/>
                <a:gd name="T9" fmla="*/ 5 h 5"/>
                <a:gd name="T10" fmla="*/ 5 w 12"/>
                <a:gd name="T11" fmla="*/ 4 h 5"/>
                <a:gd name="T12" fmla="*/ 6 w 12"/>
                <a:gd name="T13" fmla="*/ 4 h 5"/>
                <a:gd name="T14" fmla="*/ 7 w 12"/>
                <a:gd name="T15" fmla="*/ 4 h 5"/>
                <a:gd name="T16" fmla="*/ 8 w 12"/>
                <a:gd name="T17" fmla="*/ 3 h 5"/>
                <a:gd name="T18" fmla="*/ 9 w 12"/>
                <a:gd name="T19" fmla="*/ 3 h 5"/>
                <a:gd name="T20" fmla="*/ 9 w 12"/>
                <a:gd name="T21" fmla="*/ 3 h 5"/>
                <a:gd name="T22" fmla="*/ 11 w 12"/>
                <a:gd name="T23" fmla="*/ 3 h 5"/>
                <a:gd name="T24" fmla="*/ 11 w 12"/>
                <a:gd name="T25" fmla="*/ 4 h 5"/>
                <a:gd name="T26" fmla="*/ 12 w 12"/>
                <a:gd name="T27" fmla="*/ 4 h 5"/>
                <a:gd name="T28" fmla="*/ 12 w 12"/>
                <a:gd name="T29" fmla="*/ 3 h 5"/>
                <a:gd name="T30" fmla="*/ 12 w 12"/>
                <a:gd name="T31" fmla="*/ 3 h 5"/>
                <a:gd name="T32" fmla="*/ 12 w 12"/>
                <a:gd name="T33" fmla="*/ 2 h 5"/>
                <a:gd name="T34" fmla="*/ 12 w 12"/>
                <a:gd name="T35" fmla="*/ 2 h 5"/>
                <a:gd name="T36" fmla="*/ 12 w 12"/>
                <a:gd name="T37" fmla="*/ 2 h 5"/>
                <a:gd name="T38" fmla="*/ 12 w 12"/>
                <a:gd name="T39" fmla="*/ 1 h 5"/>
                <a:gd name="T40" fmla="*/ 11 w 12"/>
                <a:gd name="T41" fmla="*/ 1 h 5"/>
                <a:gd name="T42" fmla="*/ 10 w 12"/>
                <a:gd name="T43" fmla="*/ 0 h 5"/>
                <a:gd name="T44" fmla="*/ 9 w 12"/>
                <a:gd name="T45" fmla="*/ 0 h 5"/>
                <a:gd name="T46" fmla="*/ 9 w 12"/>
                <a:gd name="T47" fmla="*/ 1 h 5"/>
                <a:gd name="T48" fmla="*/ 8 w 12"/>
                <a:gd name="T49" fmla="*/ 1 h 5"/>
                <a:gd name="T50" fmla="*/ 7 w 12"/>
                <a:gd name="T51" fmla="*/ 1 h 5"/>
                <a:gd name="T52" fmla="*/ 6 w 12"/>
                <a:gd name="T53" fmla="*/ 0 h 5"/>
                <a:gd name="T54" fmla="*/ 5 w 12"/>
                <a:gd name="T55" fmla="*/ 0 h 5"/>
                <a:gd name="T56" fmla="*/ 4 w 12"/>
                <a:gd name="T57" fmla="*/ 0 h 5"/>
                <a:gd name="T58" fmla="*/ 3 w 12"/>
                <a:gd name="T59" fmla="*/ 0 h 5"/>
                <a:gd name="T60" fmla="*/ 3 w 12"/>
                <a:gd name="T61" fmla="*/ 0 h 5"/>
                <a:gd name="T62" fmla="*/ 2 w 12"/>
                <a:gd name="T63" fmla="*/ 0 h 5"/>
                <a:gd name="T64" fmla="*/ 1 w 12"/>
                <a:gd name="T65" fmla="*/ 1 h 5"/>
                <a:gd name="T66" fmla="*/ 1 w 12"/>
                <a:gd name="T67" fmla="*/ 2 h 5"/>
                <a:gd name="T68" fmla="*/ 0 w 12"/>
                <a:gd name="T69" fmla="*/ 3 h 5"/>
                <a:gd name="T70" fmla="*/ 0 w 12"/>
                <a:gd name="T71" fmla="*/ 3 h 5"/>
                <a:gd name="T72" fmla="*/ 0 w 12"/>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5">
                  <a:moveTo>
                    <a:pt x="0" y="4"/>
                  </a:moveTo>
                  <a:cubicBezTo>
                    <a:pt x="0" y="4"/>
                    <a:pt x="0" y="4"/>
                    <a:pt x="0" y="5"/>
                  </a:cubicBezTo>
                  <a:cubicBezTo>
                    <a:pt x="1" y="5"/>
                    <a:pt x="1" y="5"/>
                    <a:pt x="1" y="5"/>
                  </a:cubicBezTo>
                  <a:cubicBezTo>
                    <a:pt x="1" y="5"/>
                    <a:pt x="1" y="5"/>
                    <a:pt x="2" y="5"/>
                  </a:cubicBezTo>
                  <a:cubicBezTo>
                    <a:pt x="3" y="5"/>
                    <a:pt x="3" y="5"/>
                    <a:pt x="4" y="5"/>
                  </a:cubicBezTo>
                  <a:cubicBezTo>
                    <a:pt x="4" y="5"/>
                    <a:pt x="5" y="5"/>
                    <a:pt x="5" y="4"/>
                  </a:cubicBezTo>
                  <a:cubicBezTo>
                    <a:pt x="5" y="4"/>
                    <a:pt x="6" y="4"/>
                    <a:pt x="6" y="4"/>
                  </a:cubicBezTo>
                  <a:cubicBezTo>
                    <a:pt x="6" y="4"/>
                    <a:pt x="7" y="4"/>
                    <a:pt x="7" y="4"/>
                  </a:cubicBezTo>
                  <a:cubicBezTo>
                    <a:pt x="8" y="4"/>
                    <a:pt x="8" y="4"/>
                    <a:pt x="8" y="3"/>
                  </a:cubicBezTo>
                  <a:cubicBezTo>
                    <a:pt x="8" y="3"/>
                    <a:pt x="8" y="3"/>
                    <a:pt x="9" y="3"/>
                  </a:cubicBezTo>
                  <a:cubicBezTo>
                    <a:pt x="9" y="3"/>
                    <a:pt x="9" y="3"/>
                    <a:pt x="9" y="3"/>
                  </a:cubicBezTo>
                  <a:cubicBezTo>
                    <a:pt x="10" y="3"/>
                    <a:pt x="10" y="3"/>
                    <a:pt x="11" y="3"/>
                  </a:cubicBezTo>
                  <a:cubicBezTo>
                    <a:pt x="11" y="3"/>
                    <a:pt x="11" y="3"/>
                    <a:pt x="11" y="4"/>
                  </a:cubicBezTo>
                  <a:cubicBezTo>
                    <a:pt x="11" y="4"/>
                    <a:pt x="12" y="4"/>
                    <a:pt x="12" y="4"/>
                  </a:cubicBezTo>
                  <a:cubicBezTo>
                    <a:pt x="12" y="3"/>
                    <a:pt x="12" y="3"/>
                    <a:pt x="12" y="3"/>
                  </a:cubicBezTo>
                  <a:cubicBezTo>
                    <a:pt x="12" y="3"/>
                    <a:pt x="12" y="3"/>
                    <a:pt x="12" y="3"/>
                  </a:cubicBezTo>
                  <a:cubicBezTo>
                    <a:pt x="12" y="3"/>
                    <a:pt x="12" y="3"/>
                    <a:pt x="12" y="2"/>
                  </a:cubicBezTo>
                  <a:cubicBezTo>
                    <a:pt x="12" y="2"/>
                    <a:pt x="12" y="2"/>
                    <a:pt x="12" y="2"/>
                  </a:cubicBezTo>
                  <a:cubicBezTo>
                    <a:pt x="12" y="2"/>
                    <a:pt x="12" y="2"/>
                    <a:pt x="12" y="2"/>
                  </a:cubicBezTo>
                  <a:cubicBezTo>
                    <a:pt x="12" y="2"/>
                    <a:pt x="12" y="2"/>
                    <a:pt x="12" y="1"/>
                  </a:cubicBezTo>
                  <a:cubicBezTo>
                    <a:pt x="11" y="1"/>
                    <a:pt x="11" y="1"/>
                    <a:pt x="11" y="1"/>
                  </a:cubicBezTo>
                  <a:cubicBezTo>
                    <a:pt x="10" y="1"/>
                    <a:pt x="10" y="1"/>
                    <a:pt x="10" y="0"/>
                  </a:cubicBezTo>
                  <a:cubicBezTo>
                    <a:pt x="10" y="0"/>
                    <a:pt x="9" y="0"/>
                    <a:pt x="9" y="0"/>
                  </a:cubicBezTo>
                  <a:cubicBezTo>
                    <a:pt x="9" y="0"/>
                    <a:pt x="9" y="1"/>
                    <a:pt x="9" y="1"/>
                  </a:cubicBezTo>
                  <a:cubicBezTo>
                    <a:pt x="8" y="1"/>
                    <a:pt x="8" y="1"/>
                    <a:pt x="8" y="1"/>
                  </a:cubicBezTo>
                  <a:cubicBezTo>
                    <a:pt x="8" y="1"/>
                    <a:pt x="8" y="1"/>
                    <a:pt x="7" y="1"/>
                  </a:cubicBezTo>
                  <a:cubicBezTo>
                    <a:pt x="7" y="1"/>
                    <a:pt x="7" y="0"/>
                    <a:pt x="6" y="0"/>
                  </a:cubicBezTo>
                  <a:cubicBezTo>
                    <a:pt x="6" y="0"/>
                    <a:pt x="5" y="0"/>
                    <a:pt x="5" y="0"/>
                  </a:cubicBezTo>
                  <a:cubicBezTo>
                    <a:pt x="5" y="0"/>
                    <a:pt x="4" y="0"/>
                    <a:pt x="4" y="0"/>
                  </a:cubicBezTo>
                  <a:cubicBezTo>
                    <a:pt x="4" y="0"/>
                    <a:pt x="4" y="0"/>
                    <a:pt x="3" y="0"/>
                  </a:cubicBezTo>
                  <a:cubicBezTo>
                    <a:pt x="3" y="0"/>
                    <a:pt x="3" y="0"/>
                    <a:pt x="3" y="0"/>
                  </a:cubicBezTo>
                  <a:cubicBezTo>
                    <a:pt x="2" y="0"/>
                    <a:pt x="2" y="0"/>
                    <a:pt x="2" y="0"/>
                  </a:cubicBezTo>
                  <a:cubicBezTo>
                    <a:pt x="2" y="0"/>
                    <a:pt x="2" y="1"/>
                    <a:pt x="1" y="1"/>
                  </a:cubicBezTo>
                  <a:cubicBezTo>
                    <a:pt x="1" y="2"/>
                    <a:pt x="1" y="2"/>
                    <a:pt x="1" y="2"/>
                  </a:cubicBezTo>
                  <a:cubicBezTo>
                    <a:pt x="0" y="2"/>
                    <a:pt x="0" y="2"/>
                    <a:pt x="0" y="3"/>
                  </a:cubicBezTo>
                  <a:cubicBezTo>
                    <a:pt x="0" y="3"/>
                    <a:pt x="0" y="3"/>
                    <a:pt x="0" y="3"/>
                  </a:cubicBezTo>
                  <a:cubicBezTo>
                    <a:pt x="0" y="4"/>
                    <a:pt x="0" y="4"/>
                    <a:pt x="0" y="4"/>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89" name="Freeform 486"/>
            <p:cNvSpPr>
              <a:spLocks/>
            </p:cNvSpPr>
            <p:nvPr/>
          </p:nvSpPr>
          <p:spPr bwMode="auto">
            <a:xfrm>
              <a:off x="12767097" y="5131989"/>
              <a:ext cx="364395" cy="693008"/>
            </a:xfrm>
            <a:custGeom>
              <a:avLst/>
              <a:gdLst>
                <a:gd name="T0" fmla="*/ 3 w 22"/>
                <a:gd name="T1" fmla="*/ 11 h 43"/>
                <a:gd name="T2" fmla="*/ 5 w 22"/>
                <a:gd name="T3" fmla="*/ 15 h 43"/>
                <a:gd name="T4" fmla="*/ 4 w 22"/>
                <a:gd name="T5" fmla="*/ 18 h 43"/>
                <a:gd name="T6" fmla="*/ 6 w 22"/>
                <a:gd name="T7" fmla="*/ 21 h 43"/>
                <a:gd name="T8" fmla="*/ 7 w 22"/>
                <a:gd name="T9" fmla="*/ 23 h 43"/>
                <a:gd name="T10" fmla="*/ 7 w 22"/>
                <a:gd name="T11" fmla="*/ 27 h 43"/>
                <a:gd name="T12" fmla="*/ 5 w 22"/>
                <a:gd name="T13" fmla="*/ 29 h 43"/>
                <a:gd name="T14" fmla="*/ 5 w 22"/>
                <a:gd name="T15" fmla="*/ 31 h 43"/>
                <a:gd name="T16" fmla="*/ 5 w 22"/>
                <a:gd name="T17" fmla="*/ 33 h 43"/>
                <a:gd name="T18" fmla="*/ 4 w 22"/>
                <a:gd name="T19" fmla="*/ 36 h 43"/>
                <a:gd name="T20" fmla="*/ 5 w 22"/>
                <a:gd name="T21" fmla="*/ 37 h 43"/>
                <a:gd name="T22" fmla="*/ 7 w 22"/>
                <a:gd name="T23" fmla="*/ 38 h 43"/>
                <a:gd name="T24" fmla="*/ 9 w 22"/>
                <a:gd name="T25" fmla="*/ 40 h 43"/>
                <a:gd name="T26" fmla="*/ 10 w 22"/>
                <a:gd name="T27" fmla="*/ 40 h 43"/>
                <a:gd name="T28" fmla="*/ 11 w 22"/>
                <a:gd name="T29" fmla="*/ 42 h 43"/>
                <a:gd name="T30" fmla="*/ 13 w 22"/>
                <a:gd name="T31" fmla="*/ 41 h 43"/>
                <a:gd name="T32" fmla="*/ 15 w 22"/>
                <a:gd name="T33" fmla="*/ 41 h 43"/>
                <a:gd name="T34" fmla="*/ 12 w 22"/>
                <a:gd name="T35" fmla="*/ 39 h 43"/>
                <a:gd name="T36" fmla="*/ 10 w 22"/>
                <a:gd name="T37" fmla="*/ 36 h 43"/>
                <a:gd name="T38" fmla="*/ 9 w 22"/>
                <a:gd name="T39" fmla="*/ 34 h 43"/>
                <a:gd name="T40" fmla="*/ 7 w 22"/>
                <a:gd name="T41" fmla="*/ 31 h 43"/>
                <a:gd name="T42" fmla="*/ 8 w 22"/>
                <a:gd name="T43" fmla="*/ 27 h 43"/>
                <a:gd name="T44" fmla="*/ 9 w 22"/>
                <a:gd name="T45" fmla="*/ 23 h 43"/>
                <a:gd name="T46" fmla="*/ 10 w 22"/>
                <a:gd name="T47" fmla="*/ 21 h 43"/>
                <a:gd name="T48" fmla="*/ 11 w 22"/>
                <a:gd name="T49" fmla="*/ 23 h 43"/>
                <a:gd name="T50" fmla="*/ 13 w 22"/>
                <a:gd name="T51" fmla="*/ 24 h 43"/>
                <a:gd name="T52" fmla="*/ 15 w 22"/>
                <a:gd name="T53" fmla="*/ 25 h 43"/>
                <a:gd name="T54" fmla="*/ 15 w 22"/>
                <a:gd name="T55" fmla="*/ 23 h 43"/>
                <a:gd name="T56" fmla="*/ 15 w 22"/>
                <a:gd name="T57" fmla="*/ 21 h 43"/>
                <a:gd name="T58" fmla="*/ 16 w 22"/>
                <a:gd name="T59" fmla="*/ 19 h 43"/>
                <a:gd name="T60" fmla="*/ 19 w 22"/>
                <a:gd name="T61" fmla="*/ 19 h 43"/>
                <a:gd name="T62" fmla="*/ 21 w 22"/>
                <a:gd name="T63" fmla="*/ 19 h 43"/>
                <a:gd name="T64" fmla="*/ 22 w 22"/>
                <a:gd name="T65" fmla="*/ 16 h 43"/>
                <a:gd name="T66" fmla="*/ 20 w 22"/>
                <a:gd name="T67" fmla="*/ 13 h 43"/>
                <a:gd name="T68" fmla="*/ 18 w 22"/>
                <a:gd name="T69" fmla="*/ 10 h 43"/>
                <a:gd name="T70" fmla="*/ 16 w 22"/>
                <a:gd name="T71" fmla="*/ 8 h 43"/>
                <a:gd name="T72" fmla="*/ 14 w 22"/>
                <a:gd name="T73" fmla="*/ 9 h 43"/>
                <a:gd name="T74" fmla="*/ 11 w 22"/>
                <a:gd name="T75" fmla="*/ 8 h 43"/>
                <a:gd name="T76" fmla="*/ 9 w 22"/>
                <a:gd name="T77" fmla="*/ 9 h 43"/>
                <a:gd name="T78" fmla="*/ 9 w 22"/>
                <a:gd name="T79" fmla="*/ 7 h 43"/>
                <a:gd name="T80" fmla="*/ 8 w 22"/>
                <a:gd name="T81" fmla="*/ 4 h 43"/>
                <a:gd name="T82" fmla="*/ 7 w 22"/>
                <a:gd name="T83" fmla="*/ 1 h 43"/>
                <a:gd name="T84" fmla="*/ 6 w 22"/>
                <a:gd name="T85" fmla="*/ 0 h 43"/>
                <a:gd name="T86" fmla="*/ 3 w 22"/>
                <a:gd name="T87" fmla="*/ 3 h 43"/>
                <a:gd name="T88" fmla="*/ 1 w 22"/>
                <a:gd name="T89" fmla="*/ 4 h 43"/>
                <a:gd name="T90" fmla="*/ 0 w 22"/>
                <a:gd name="T9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3">
                  <a:moveTo>
                    <a:pt x="1" y="9"/>
                  </a:moveTo>
                  <a:cubicBezTo>
                    <a:pt x="2" y="9"/>
                    <a:pt x="2" y="9"/>
                    <a:pt x="2" y="10"/>
                  </a:cubicBezTo>
                  <a:cubicBezTo>
                    <a:pt x="3" y="10"/>
                    <a:pt x="3" y="10"/>
                    <a:pt x="3" y="11"/>
                  </a:cubicBezTo>
                  <a:cubicBezTo>
                    <a:pt x="4" y="11"/>
                    <a:pt x="4" y="12"/>
                    <a:pt x="4" y="12"/>
                  </a:cubicBezTo>
                  <a:cubicBezTo>
                    <a:pt x="4" y="13"/>
                    <a:pt x="5" y="13"/>
                    <a:pt x="5" y="14"/>
                  </a:cubicBezTo>
                  <a:cubicBezTo>
                    <a:pt x="5" y="14"/>
                    <a:pt x="5" y="14"/>
                    <a:pt x="5" y="15"/>
                  </a:cubicBezTo>
                  <a:cubicBezTo>
                    <a:pt x="5" y="15"/>
                    <a:pt x="5" y="15"/>
                    <a:pt x="5" y="16"/>
                  </a:cubicBezTo>
                  <a:cubicBezTo>
                    <a:pt x="5" y="16"/>
                    <a:pt x="5" y="17"/>
                    <a:pt x="5" y="17"/>
                  </a:cubicBezTo>
                  <a:cubicBezTo>
                    <a:pt x="4" y="18"/>
                    <a:pt x="4" y="18"/>
                    <a:pt x="4" y="18"/>
                  </a:cubicBezTo>
                  <a:cubicBezTo>
                    <a:pt x="4" y="18"/>
                    <a:pt x="4" y="19"/>
                    <a:pt x="5" y="19"/>
                  </a:cubicBezTo>
                  <a:cubicBezTo>
                    <a:pt x="5" y="19"/>
                    <a:pt x="5" y="19"/>
                    <a:pt x="6" y="19"/>
                  </a:cubicBezTo>
                  <a:cubicBezTo>
                    <a:pt x="6" y="20"/>
                    <a:pt x="6" y="20"/>
                    <a:pt x="6" y="21"/>
                  </a:cubicBezTo>
                  <a:cubicBezTo>
                    <a:pt x="6" y="21"/>
                    <a:pt x="6" y="21"/>
                    <a:pt x="6" y="21"/>
                  </a:cubicBezTo>
                  <a:cubicBezTo>
                    <a:pt x="6" y="21"/>
                    <a:pt x="6" y="22"/>
                    <a:pt x="6" y="22"/>
                  </a:cubicBezTo>
                  <a:cubicBezTo>
                    <a:pt x="6" y="22"/>
                    <a:pt x="6" y="23"/>
                    <a:pt x="7" y="23"/>
                  </a:cubicBezTo>
                  <a:cubicBezTo>
                    <a:pt x="7" y="23"/>
                    <a:pt x="7" y="24"/>
                    <a:pt x="7" y="24"/>
                  </a:cubicBezTo>
                  <a:cubicBezTo>
                    <a:pt x="7" y="24"/>
                    <a:pt x="7" y="25"/>
                    <a:pt x="7" y="25"/>
                  </a:cubicBezTo>
                  <a:cubicBezTo>
                    <a:pt x="7" y="26"/>
                    <a:pt x="7" y="26"/>
                    <a:pt x="7" y="27"/>
                  </a:cubicBezTo>
                  <a:cubicBezTo>
                    <a:pt x="7" y="27"/>
                    <a:pt x="7" y="27"/>
                    <a:pt x="7" y="28"/>
                  </a:cubicBezTo>
                  <a:cubicBezTo>
                    <a:pt x="7" y="28"/>
                    <a:pt x="6" y="28"/>
                    <a:pt x="6" y="28"/>
                  </a:cubicBezTo>
                  <a:cubicBezTo>
                    <a:pt x="6" y="28"/>
                    <a:pt x="6" y="28"/>
                    <a:pt x="5" y="29"/>
                  </a:cubicBezTo>
                  <a:cubicBezTo>
                    <a:pt x="5" y="29"/>
                    <a:pt x="5" y="29"/>
                    <a:pt x="5" y="29"/>
                  </a:cubicBezTo>
                  <a:cubicBezTo>
                    <a:pt x="5" y="30"/>
                    <a:pt x="5" y="30"/>
                    <a:pt x="5" y="30"/>
                  </a:cubicBezTo>
                  <a:cubicBezTo>
                    <a:pt x="5" y="31"/>
                    <a:pt x="5" y="31"/>
                    <a:pt x="5" y="31"/>
                  </a:cubicBezTo>
                  <a:cubicBezTo>
                    <a:pt x="5" y="31"/>
                    <a:pt x="6" y="31"/>
                    <a:pt x="6" y="31"/>
                  </a:cubicBezTo>
                  <a:cubicBezTo>
                    <a:pt x="6" y="32"/>
                    <a:pt x="5" y="32"/>
                    <a:pt x="5" y="32"/>
                  </a:cubicBezTo>
                  <a:cubicBezTo>
                    <a:pt x="5" y="33"/>
                    <a:pt x="5" y="33"/>
                    <a:pt x="5" y="33"/>
                  </a:cubicBezTo>
                  <a:cubicBezTo>
                    <a:pt x="4" y="34"/>
                    <a:pt x="4" y="34"/>
                    <a:pt x="4" y="34"/>
                  </a:cubicBezTo>
                  <a:cubicBezTo>
                    <a:pt x="4" y="35"/>
                    <a:pt x="5" y="35"/>
                    <a:pt x="5" y="35"/>
                  </a:cubicBezTo>
                  <a:cubicBezTo>
                    <a:pt x="5" y="35"/>
                    <a:pt x="4" y="36"/>
                    <a:pt x="4" y="36"/>
                  </a:cubicBezTo>
                  <a:cubicBezTo>
                    <a:pt x="5" y="36"/>
                    <a:pt x="5" y="36"/>
                    <a:pt x="5" y="36"/>
                  </a:cubicBezTo>
                  <a:cubicBezTo>
                    <a:pt x="4" y="36"/>
                    <a:pt x="4" y="36"/>
                    <a:pt x="4" y="37"/>
                  </a:cubicBezTo>
                  <a:cubicBezTo>
                    <a:pt x="4" y="37"/>
                    <a:pt x="5" y="37"/>
                    <a:pt x="5" y="37"/>
                  </a:cubicBezTo>
                  <a:cubicBezTo>
                    <a:pt x="5" y="37"/>
                    <a:pt x="5" y="37"/>
                    <a:pt x="6" y="37"/>
                  </a:cubicBezTo>
                  <a:cubicBezTo>
                    <a:pt x="6" y="37"/>
                    <a:pt x="6" y="37"/>
                    <a:pt x="6" y="37"/>
                  </a:cubicBezTo>
                  <a:cubicBezTo>
                    <a:pt x="6" y="37"/>
                    <a:pt x="7" y="37"/>
                    <a:pt x="7" y="38"/>
                  </a:cubicBezTo>
                  <a:cubicBezTo>
                    <a:pt x="7" y="38"/>
                    <a:pt x="7" y="38"/>
                    <a:pt x="8" y="39"/>
                  </a:cubicBezTo>
                  <a:cubicBezTo>
                    <a:pt x="8" y="39"/>
                    <a:pt x="8" y="39"/>
                    <a:pt x="9" y="39"/>
                  </a:cubicBezTo>
                  <a:cubicBezTo>
                    <a:pt x="9" y="40"/>
                    <a:pt x="9" y="40"/>
                    <a:pt x="9" y="40"/>
                  </a:cubicBezTo>
                  <a:cubicBezTo>
                    <a:pt x="9" y="40"/>
                    <a:pt x="9" y="41"/>
                    <a:pt x="9" y="41"/>
                  </a:cubicBezTo>
                  <a:cubicBezTo>
                    <a:pt x="9" y="41"/>
                    <a:pt x="9" y="41"/>
                    <a:pt x="9" y="41"/>
                  </a:cubicBezTo>
                  <a:cubicBezTo>
                    <a:pt x="9" y="41"/>
                    <a:pt x="9" y="41"/>
                    <a:pt x="10" y="40"/>
                  </a:cubicBezTo>
                  <a:cubicBezTo>
                    <a:pt x="10" y="40"/>
                    <a:pt x="10" y="39"/>
                    <a:pt x="10" y="39"/>
                  </a:cubicBezTo>
                  <a:cubicBezTo>
                    <a:pt x="11" y="40"/>
                    <a:pt x="10" y="40"/>
                    <a:pt x="11" y="40"/>
                  </a:cubicBezTo>
                  <a:cubicBezTo>
                    <a:pt x="11" y="41"/>
                    <a:pt x="11" y="42"/>
                    <a:pt x="11" y="42"/>
                  </a:cubicBezTo>
                  <a:cubicBezTo>
                    <a:pt x="11" y="42"/>
                    <a:pt x="12" y="43"/>
                    <a:pt x="12" y="42"/>
                  </a:cubicBezTo>
                  <a:cubicBezTo>
                    <a:pt x="12" y="42"/>
                    <a:pt x="12" y="41"/>
                    <a:pt x="12" y="41"/>
                  </a:cubicBezTo>
                  <a:cubicBezTo>
                    <a:pt x="12" y="41"/>
                    <a:pt x="13" y="41"/>
                    <a:pt x="13" y="41"/>
                  </a:cubicBezTo>
                  <a:cubicBezTo>
                    <a:pt x="14" y="41"/>
                    <a:pt x="15" y="42"/>
                    <a:pt x="15" y="42"/>
                  </a:cubicBezTo>
                  <a:cubicBezTo>
                    <a:pt x="15" y="42"/>
                    <a:pt x="15" y="42"/>
                    <a:pt x="15" y="42"/>
                  </a:cubicBezTo>
                  <a:cubicBezTo>
                    <a:pt x="15" y="42"/>
                    <a:pt x="15" y="42"/>
                    <a:pt x="15" y="41"/>
                  </a:cubicBezTo>
                  <a:cubicBezTo>
                    <a:pt x="15" y="41"/>
                    <a:pt x="14" y="41"/>
                    <a:pt x="14" y="40"/>
                  </a:cubicBezTo>
                  <a:cubicBezTo>
                    <a:pt x="13" y="40"/>
                    <a:pt x="13" y="40"/>
                    <a:pt x="13" y="40"/>
                  </a:cubicBezTo>
                  <a:cubicBezTo>
                    <a:pt x="12" y="40"/>
                    <a:pt x="12" y="40"/>
                    <a:pt x="12" y="39"/>
                  </a:cubicBezTo>
                  <a:cubicBezTo>
                    <a:pt x="11" y="39"/>
                    <a:pt x="11" y="39"/>
                    <a:pt x="11" y="39"/>
                  </a:cubicBezTo>
                  <a:cubicBezTo>
                    <a:pt x="11" y="38"/>
                    <a:pt x="11" y="38"/>
                    <a:pt x="11" y="37"/>
                  </a:cubicBezTo>
                  <a:cubicBezTo>
                    <a:pt x="10" y="37"/>
                    <a:pt x="10" y="37"/>
                    <a:pt x="10" y="36"/>
                  </a:cubicBezTo>
                  <a:cubicBezTo>
                    <a:pt x="10" y="36"/>
                    <a:pt x="9" y="36"/>
                    <a:pt x="9" y="35"/>
                  </a:cubicBezTo>
                  <a:cubicBezTo>
                    <a:pt x="9" y="35"/>
                    <a:pt x="9" y="34"/>
                    <a:pt x="9" y="34"/>
                  </a:cubicBezTo>
                  <a:cubicBezTo>
                    <a:pt x="9" y="34"/>
                    <a:pt x="9" y="34"/>
                    <a:pt x="9" y="34"/>
                  </a:cubicBezTo>
                  <a:cubicBezTo>
                    <a:pt x="8" y="33"/>
                    <a:pt x="8" y="34"/>
                    <a:pt x="8" y="33"/>
                  </a:cubicBezTo>
                  <a:cubicBezTo>
                    <a:pt x="7" y="33"/>
                    <a:pt x="7" y="33"/>
                    <a:pt x="7" y="32"/>
                  </a:cubicBezTo>
                  <a:cubicBezTo>
                    <a:pt x="7" y="32"/>
                    <a:pt x="7" y="32"/>
                    <a:pt x="7" y="31"/>
                  </a:cubicBezTo>
                  <a:cubicBezTo>
                    <a:pt x="7" y="31"/>
                    <a:pt x="7" y="30"/>
                    <a:pt x="7" y="30"/>
                  </a:cubicBezTo>
                  <a:cubicBezTo>
                    <a:pt x="7" y="29"/>
                    <a:pt x="7" y="29"/>
                    <a:pt x="8" y="28"/>
                  </a:cubicBezTo>
                  <a:cubicBezTo>
                    <a:pt x="8" y="28"/>
                    <a:pt x="8" y="28"/>
                    <a:pt x="8" y="27"/>
                  </a:cubicBezTo>
                  <a:cubicBezTo>
                    <a:pt x="8" y="27"/>
                    <a:pt x="8" y="27"/>
                    <a:pt x="8" y="26"/>
                  </a:cubicBezTo>
                  <a:cubicBezTo>
                    <a:pt x="8" y="26"/>
                    <a:pt x="8" y="25"/>
                    <a:pt x="8" y="24"/>
                  </a:cubicBezTo>
                  <a:cubicBezTo>
                    <a:pt x="8" y="24"/>
                    <a:pt x="8" y="24"/>
                    <a:pt x="9" y="23"/>
                  </a:cubicBezTo>
                  <a:cubicBezTo>
                    <a:pt x="9" y="23"/>
                    <a:pt x="8" y="22"/>
                    <a:pt x="9" y="22"/>
                  </a:cubicBezTo>
                  <a:cubicBezTo>
                    <a:pt x="9" y="22"/>
                    <a:pt x="9" y="22"/>
                    <a:pt x="9" y="22"/>
                  </a:cubicBezTo>
                  <a:cubicBezTo>
                    <a:pt x="9" y="21"/>
                    <a:pt x="10" y="21"/>
                    <a:pt x="10" y="21"/>
                  </a:cubicBezTo>
                  <a:cubicBezTo>
                    <a:pt x="10" y="21"/>
                    <a:pt x="10" y="21"/>
                    <a:pt x="11" y="21"/>
                  </a:cubicBezTo>
                  <a:cubicBezTo>
                    <a:pt x="11" y="22"/>
                    <a:pt x="11" y="22"/>
                    <a:pt x="11" y="22"/>
                  </a:cubicBezTo>
                  <a:cubicBezTo>
                    <a:pt x="11" y="23"/>
                    <a:pt x="10" y="23"/>
                    <a:pt x="11" y="23"/>
                  </a:cubicBezTo>
                  <a:cubicBezTo>
                    <a:pt x="11" y="24"/>
                    <a:pt x="11" y="24"/>
                    <a:pt x="11" y="24"/>
                  </a:cubicBezTo>
                  <a:cubicBezTo>
                    <a:pt x="12" y="24"/>
                    <a:pt x="12" y="24"/>
                    <a:pt x="12" y="24"/>
                  </a:cubicBezTo>
                  <a:cubicBezTo>
                    <a:pt x="13" y="24"/>
                    <a:pt x="13" y="24"/>
                    <a:pt x="13" y="24"/>
                  </a:cubicBezTo>
                  <a:cubicBezTo>
                    <a:pt x="14" y="24"/>
                    <a:pt x="14" y="25"/>
                    <a:pt x="14" y="25"/>
                  </a:cubicBezTo>
                  <a:cubicBezTo>
                    <a:pt x="14" y="25"/>
                    <a:pt x="14" y="25"/>
                    <a:pt x="15" y="25"/>
                  </a:cubicBezTo>
                  <a:cubicBezTo>
                    <a:pt x="15" y="25"/>
                    <a:pt x="15" y="25"/>
                    <a:pt x="15" y="25"/>
                  </a:cubicBezTo>
                  <a:cubicBezTo>
                    <a:pt x="15" y="25"/>
                    <a:pt x="15" y="25"/>
                    <a:pt x="15" y="25"/>
                  </a:cubicBezTo>
                  <a:cubicBezTo>
                    <a:pt x="15" y="25"/>
                    <a:pt x="16" y="24"/>
                    <a:pt x="15" y="24"/>
                  </a:cubicBezTo>
                  <a:cubicBezTo>
                    <a:pt x="15" y="24"/>
                    <a:pt x="15" y="24"/>
                    <a:pt x="15" y="23"/>
                  </a:cubicBezTo>
                  <a:cubicBezTo>
                    <a:pt x="14" y="23"/>
                    <a:pt x="14" y="23"/>
                    <a:pt x="14" y="23"/>
                  </a:cubicBezTo>
                  <a:cubicBezTo>
                    <a:pt x="14" y="22"/>
                    <a:pt x="14" y="22"/>
                    <a:pt x="14" y="21"/>
                  </a:cubicBezTo>
                  <a:cubicBezTo>
                    <a:pt x="14" y="21"/>
                    <a:pt x="15" y="21"/>
                    <a:pt x="15" y="21"/>
                  </a:cubicBezTo>
                  <a:cubicBezTo>
                    <a:pt x="15" y="21"/>
                    <a:pt x="15" y="21"/>
                    <a:pt x="15" y="21"/>
                  </a:cubicBezTo>
                  <a:cubicBezTo>
                    <a:pt x="15" y="21"/>
                    <a:pt x="15" y="20"/>
                    <a:pt x="15" y="20"/>
                  </a:cubicBezTo>
                  <a:cubicBezTo>
                    <a:pt x="15" y="19"/>
                    <a:pt x="16" y="19"/>
                    <a:pt x="16" y="19"/>
                  </a:cubicBezTo>
                  <a:cubicBezTo>
                    <a:pt x="16" y="19"/>
                    <a:pt x="16" y="19"/>
                    <a:pt x="17" y="19"/>
                  </a:cubicBezTo>
                  <a:cubicBezTo>
                    <a:pt x="17" y="18"/>
                    <a:pt x="17" y="19"/>
                    <a:pt x="18" y="19"/>
                  </a:cubicBezTo>
                  <a:cubicBezTo>
                    <a:pt x="18" y="19"/>
                    <a:pt x="19" y="19"/>
                    <a:pt x="19" y="19"/>
                  </a:cubicBezTo>
                  <a:cubicBezTo>
                    <a:pt x="19" y="19"/>
                    <a:pt x="20" y="19"/>
                    <a:pt x="20" y="19"/>
                  </a:cubicBezTo>
                  <a:cubicBezTo>
                    <a:pt x="20" y="19"/>
                    <a:pt x="21" y="19"/>
                    <a:pt x="21" y="19"/>
                  </a:cubicBezTo>
                  <a:cubicBezTo>
                    <a:pt x="21" y="19"/>
                    <a:pt x="21" y="19"/>
                    <a:pt x="21" y="19"/>
                  </a:cubicBezTo>
                  <a:cubicBezTo>
                    <a:pt x="22" y="18"/>
                    <a:pt x="22" y="18"/>
                    <a:pt x="22" y="18"/>
                  </a:cubicBezTo>
                  <a:cubicBezTo>
                    <a:pt x="22" y="17"/>
                    <a:pt x="22" y="17"/>
                    <a:pt x="22" y="17"/>
                  </a:cubicBezTo>
                  <a:cubicBezTo>
                    <a:pt x="22" y="16"/>
                    <a:pt x="22" y="16"/>
                    <a:pt x="22" y="16"/>
                  </a:cubicBezTo>
                  <a:cubicBezTo>
                    <a:pt x="21" y="15"/>
                    <a:pt x="22" y="15"/>
                    <a:pt x="21" y="15"/>
                  </a:cubicBezTo>
                  <a:cubicBezTo>
                    <a:pt x="21" y="14"/>
                    <a:pt x="21" y="14"/>
                    <a:pt x="21" y="14"/>
                  </a:cubicBezTo>
                  <a:cubicBezTo>
                    <a:pt x="20" y="14"/>
                    <a:pt x="20" y="14"/>
                    <a:pt x="20" y="13"/>
                  </a:cubicBezTo>
                  <a:cubicBezTo>
                    <a:pt x="19" y="13"/>
                    <a:pt x="19" y="12"/>
                    <a:pt x="19" y="12"/>
                  </a:cubicBezTo>
                  <a:cubicBezTo>
                    <a:pt x="19" y="11"/>
                    <a:pt x="19" y="11"/>
                    <a:pt x="19" y="11"/>
                  </a:cubicBezTo>
                  <a:cubicBezTo>
                    <a:pt x="19" y="10"/>
                    <a:pt x="19" y="10"/>
                    <a:pt x="18" y="10"/>
                  </a:cubicBezTo>
                  <a:cubicBezTo>
                    <a:pt x="18" y="9"/>
                    <a:pt x="18" y="9"/>
                    <a:pt x="17" y="9"/>
                  </a:cubicBezTo>
                  <a:cubicBezTo>
                    <a:pt x="17" y="9"/>
                    <a:pt x="17" y="8"/>
                    <a:pt x="17" y="8"/>
                  </a:cubicBezTo>
                  <a:cubicBezTo>
                    <a:pt x="17" y="8"/>
                    <a:pt x="17" y="8"/>
                    <a:pt x="16" y="8"/>
                  </a:cubicBezTo>
                  <a:cubicBezTo>
                    <a:pt x="16" y="8"/>
                    <a:pt x="16" y="8"/>
                    <a:pt x="15" y="8"/>
                  </a:cubicBezTo>
                  <a:cubicBezTo>
                    <a:pt x="15" y="8"/>
                    <a:pt x="14" y="8"/>
                    <a:pt x="14" y="8"/>
                  </a:cubicBezTo>
                  <a:cubicBezTo>
                    <a:pt x="14" y="8"/>
                    <a:pt x="14" y="9"/>
                    <a:pt x="14" y="9"/>
                  </a:cubicBezTo>
                  <a:cubicBezTo>
                    <a:pt x="14" y="9"/>
                    <a:pt x="13" y="8"/>
                    <a:pt x="13" y="8"/>
                  </a:cubicBezTo>
                  <a:cubicBezTo>
                    <a:pt x="13" y="8"/>
                    <a:pt x="12" y="8"/>
                    <a:pt x="12" y="8"/>
                  </a:cubicBezTo>
                  <a:cubicBezTo>
                    <a:pt x="12" y="8"/>
                    <a:pt x="12" y="8"/>
                    <a:pt x="11" y="8"/>
                  </a:cubicBezTo>
                  <a:cubicBezTo>
                    <a:pt x="11" y="8"/>
                    <a:pt x="11" y="8"/>
                    <a:pt x="10" y="8"/>
                  </a:cubicBezTo>
                  <a:cubicBezTo>
                    <a:pt x="10" y="9"/>
                    <a:pt x="10" y="9"/>
                    <a:pt x="10" y="9"/>
                  </a:cubicBezTo>
                  <a:cubicBezTo>
                    <a:pt x="9" y="9"/>
                    <a:pt x="9" y="9"/>
                    <a:pt x="9" y="9"/>
                  </a:cubicBezTo>
                  <a:cubicBezTo>
                    <a:pt x="9" y="9"/>
                    <a:pt x="9" y="9"/>
                    <a:pt x="9" y="8"/>
                  </a:cubicBezTo>
                  <a:cubicBezTo>
                    <a:pt x="9" y="8"/>
                    <a:pt x="9" y="8"/>
                    <a:pt x="9" y="7"/>
                  </a:cubicBezTo>
                  <a:cubicBezTo>
                    <a:pt x="9" y="7"/>
                    <a:pt x="10" y="7"/>
                    <a:pt x="9" y="7"/>
                  </a:cubicBezTo>
                  <a:cubicBezTo>
                    <a:pt x="9" y="6"/>
                    <a:pt x="9" y="6"/>
                    <a:pt x="9" y="6"/>
                  </a:cubicBezTo>
                  <a:cubicBezTo>
                    <a:pt x="8" y="5"/>
                    <a:pt x="8" y="5"/>
                    <a:pt x="8" y="5"/>
                  </a:cubicBezTo>
                  <a:cubicBezTo>
                    <a:pt x="8" y="5"/>
                    <a:pt x="8" y="4"/>
                    <a:pt x="8" y="4"/>
                  </a:cubicBezTo>
                  <a:cubicBezTo>
                    <a:pt x="8" y="4"/>
                    <a:pt x="8" y="3"/>
                    <a:pt x="8" y="3"/>
                  </a:cubicBezTo>
                  <a:cubicBezTo>
                    <a:pt x="7" y="3"/>
                    <a:pt x="7" y="3"/>
                    <a:pt x="7" y="2"/>
                  </a:cubicBezTo>
                  <a:cubicBezTo>
                    <a:pt x="7" y="2"/>
                    <a:pt x="7" y="2"/>
                    <a:pt x="7" y="1"/>
                  </a:cubicBezTo>
                  <a:cubicBezTo>
                    <a:pt x="7" y="1"/>
                    <a:pt x="7" y="0"/>
                    <a:pt x="7" y="0"/>
                  </a:cubicBezTo>
                  <a:cubicBezTo>
                    <a:pt x="7" y="0"/>
                    <a:pt x="7" y="0"/>
                    <a:pt x="7" y="0"/>
                  </a:cubicBezTo>
                  <a:cubicBezTo>
                    <a:pt x="7" y="0"/>
                    <a:pt x="7" y="0"/>
                    <a:pt x="6" y="0"/>
                  </a:cubicBezTo>
                  <a:cubicBezTo>
                    <a:pt x="6" y="1"/>
                    <a:pt x="6" y="1"/>
                    <a:pt x="5" y="1"/>
                  </a:cubicBezTo>
                  <a:cubicBezTo>
                    <a:pt x="5" y="2"/>
                    <a:pt x="5" y="2"/>
                    <a:pt x="4" y="2"/>
                  </a:cubicBezTo>
                  <a:cubicBezTo>
                    <a:pt x="4" y="2"/>
                    <a:pt x="4" y="3"/>
                    <a:pt x="3" y="3"/>
                  </a:cubicBezTo>
                  <a:cubicBezTo>
                    <a:pt x="3" y="3"/>
                    <a:pt x="3" y="3"/>
                    <a:pt x="3" y="3"/>
                  </a:cubicBezTo>
                  <a:cubicBezTo>
                    <a:pt x="2" y="3"/>
                    <a:pt x="2" y="3"/>
                    <a:pt x="1" y="3"/>
                  </a:cubicBezTo>
                  <a:cubicBezTo>
                    <a:pt x="1" y="3"/>
                    <a:pt x="1" y="4"/>
                    <a:pt x="1" y="4"/>
                  </a:cubicBezTo>
                  <a:cubicBezTo>
                    <a:pt x="1" y="5"/>
                    <a:pt x="1" y="5"/>
                    <a:pt x="1" y="5"/>
                  </a:cubicBezTo>
                  <a:cubicBezTo>
                    <a:pt x="1" y="6"/>
                    <a:pt x="1" y="6"/>
                    <a:pt x="1" y="6"/>
                  </a:cubicBezTo>
                  <a:cubicBezTo>
                    <a:pt x="1" y="6"/>
                    <a:pt x="1" y="6"/>
                    <a:pt x="0" y="7"/>
                  </a:cubicBezTo>
                  <a:cubicBezTo>
                    <a:pt x="0" y="7"/>
                    <a:pt x="0" y="7"/>
                    <a:pt x="1" y="8"/>
                  </a:cubicBezTo>
                  <a:cubicBezTo>
                    <a:pt x="1" y="8"/>
                    <a:pt x="1" y="8"/>
                    <a:pt x="1" y="9"/>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90" name="Freeform 487"/>
            <p:cNvSpPr>
              <a:spLocks/>
            </p:cNvSpPr>
            <p:nvPr/>
          </p:nvSpPr>
          <p:spPr bwMode="auto">
            <a:xfrm>
              <a:off x="14304844" y="5872301"/>
              <a:ext cx="31582" cy="33113"/>
            </a:xfrm>
            <a:custGeom>
              <a:avLst/>
              <a:gdLst>
                <a:gd name="T0" fmla="*/ 2 w 2"/>
                <a:gd name="T1" fmla="*/ 1 h 2"/>
                <a:gd name="T2" fmla="*/ 1 w 2"/>
                <a:gd name="T3" fmla="*/ 1 h 2"/>
                <a:gd name="T4" fmla="*/ 1 w 2"/>
                <a:gd name="T5" fmla="*/ 1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0"/>
                    <a:pt x="1" y="0"/>
                    <a:pt x="1" y="1"/>
                  </a:cubicBezTo>
                  <a:cubicBezTo>
                    <a:pt x="0" y="1"/>
                    <a:pt x="0" y="1"/>
                    <a:pt x="1" y="1"/>
                  </a:cubicBezTo>
                  <a:cubicBezTo>
                    <a:pt x="1" y="2"/>
                    <a:pt x="2" y="2"/>
                    <a:pt x="2"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91" name="Freeform 488"/>
            <p:cNvSpPr>
              <a:spLocks/>
            </p:cNvSpPr>
            <p:nvPr/>
          </p:nvSpPr>
          <p:spPr bwMode="auto">
            <a:xfrm>
              <a:off x="15657965" y="6806559"/>
              <a:ext cx="34010" cy="47304"/>
            </a:xfrm>
            <a:custGeom>
              <a:avLst/>
              <a:gdLst>
                <a:gd name="T0" fmla="*/ 2 w 2"/>
                <a:gd name="T1" fmla="*/ 2 h 3"/>
                <a:gd name="T2" fmla="*/ 2 w 2"/>
                <a:gd name="T3" fmla="*/ 1 h 3"/>
                <a:gd name="T4" fmla="*/ 2 w 2"/>
                <a:gd name="T5" fmla="*/ 0 h 3"/>
                <a:gd name="T6" fmla="*/ 1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1"/>
                  </a:cubicBezTo>
                  <a:cubicBezTo>
                    <a:pt x="2" y="0"/>
                    <a:pt x="2" y="0"/>
                    <a:pt x="2" y="0"/>
                  </a:cubicBezTo>
                  <a:cubicBezTo>
                    <a:pt x="2" y="0"/>
                    <a:pt x="1" y="0"/>
                    <a:pt x="1" y="0"/>
                  </a:cubicBezTo>
                  <a:cubicBezTo>
                    <a:pt x="0" y="0"/>
                    <a:pt x="0" y="0"/>
                    <a:pt x="0" y="1"/>
                  </a:cubicBezTo>
                  <a:cubicBezTo>
                    <a:pt x="0" y="1"/>
                    <a:pt x="0" y="2"/>
                    <a:pt x="0" y="2"/>
                  </a:cubicBezTo>
                  <a:cubicBezTo>
                    <a:pt x="1" y="3"/>
                    <a:pt x="1" y="2"/>
                    <a:pt x="2"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92" name="Freeform 489"/>
            <p:cNvSpPr>
              <a:spLocks/>
            </p:cNvSpPr>
            <p:nvPr/>
          </p:nvSpPr>
          <p:spPr bwMode="auto">
            <a:xfrm>
              <a:off x="15674969" y="6853864"/>
              <a:ext cx="17006" cy="16557"/>
            </a:xfrm>
            <a:custGeom>
              <a:avLst/>
              <a:gdLst>
                <a:gd name="T0" fmla="*/ 1 w 1"/>
                <a:gd name="T1" fmla="*/ 0 h 1"/>
                <a:gd name="T2" fmla="*/ 0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1"/>
                  </a:cubicBezTo>
                  <a:cubicBezTo>
                    <a:pt x="0" y="1"/>
                    <a:pt x="1" y="1"/>
                    <a:pt x="1" y="0"/>
                  </a:cubicBezTo>
                  <a:cubicBezTo>
                    <a:pt x="1" y="0"/>
                    <a:pt x="1" y="0"/>
                    <a:pt x="1" y="0"/>
                  </a:cubicBezTo>
                  <a:cubicBezTo>
                    <a:pt x="1" y="0"/>
                    <a:pt x="1"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93" name="Freeform 490"/>
            <p:cNvSpPr>
              <a:spLocks/>
            </p:cNvSpPr>
            <p:nvPr/>
          </p:nvSpPr>
          <p:spPr bwMode="auto">
            <a:xfrm>
              <a:off x="15691975" y="6870421"/>
              <a:ext cx="17006" cy="16557"/>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1" y="0"/>
                    <a:pt x="0" y="0"/>
                  </a:cubicBezTo>
                  <a:cubicBezTo>
                    <a:pt x="0" y="0"/>
                    <a:pt x="0" y="0"/>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94" name="Freeform 491"/>
            <p:cNvSpPr>
              <a:spLocks/>
            </p:cNvSpPr>
            <p:nvPr/>
          </p:nvSpPr>
          <p:spPr bwMode="auto">
            <a:xfrm>
              <a:off x="15444186" y="7724262"/>
              <a:ext cx="279370" cy="321669"/>
            </a:xfrm>
            <a:custGeom>
              <a:avLst/>
              <a:gdLst>
                <a:gd name="T0" fmla="*/ 15 w 17"/>
                <a:gd name="T1" fmla="*/ 7 h 20"/>
                <a:gd name="T2" fmla="*/ 15 w 17"/>
                <a:gd name="T3" fmla="*/ 8 h 20"/>
                <a:gd name="T4" fmla="*/ 13 w 17"/>
                <a:gd name="T5" fmla="*/ 8 h 20"/>
                <a:gd name="T6" fmla="*/ 12 w 17"/>
                <a:gd name="T7" fmla="*/ 8 h 20"/>
                <a:gd name="T8" fmla="*/ 12 w 17"/>
                <a:gd name="T9" fmla="*/ 7 h 20"/>
                <a:gd name="T10" fmla="*/ 12 w 17"/>
                <a:gd name="T11" fmla="*/ 7 h 20"/>
                <a:gd name="T12" fmla="*/ 12 w 17"/>
                <a:gd name="T13" fmla="*/ 5 h 20"/>
                <a:gd name="T14" fmla="*/ 12 w 17"/>
                <a:gd name="T15" fmla="*/ 5 h 20"/>
                <a:gd name="T16" fmla="*/ 11 w 17"/>
                <a:gd name="T17" fmla="*/ 6 h 20"/>
                <a:gd name="T18" fmla="*/ 10 w 17"/>
                <a:gd name="T19" fmla="*/ 6 h 20"/>
                <a:gd name="T20" fmla="*/ 10 w 17"/>
                <a:gd name="T21" fmla="*/ 5 h 20"/>
                <a:gd name="T22" fmla="*/ 11 w 17"/>
                <a:gd name="T23" fmla="*/ 5 h 20"/>
                <a:gd name="T24" fmla="*/ 11 w 17"/>
                <a:gd name="T25" fmla="*/ 4 h 20"/>
                <a:gd name="T26" fmla="*/ 11 w 17"/>
                <a:gd name="T27" fmla="*/ 3 h 20"/>
                <a:gd name="T28" fmla="*/ 11 w 17"/>
                <a:gd name="T29" fmla="*/ 2 h 20"/>
                <a:gd name="T30" fmla="*/ 11 w 17"/>
                <a:gd name="T31" fmla="*/ 2 h 20"/>
                <a:gd name="T32" fmla="*/ 10 w 17"/>
                <a:gd name="T33" fmla="*/ 1 h 20"/>
                <a:gd name="T34" fmla="*/ 10 w 17"/>
                <a:gd name="T35" fmla="*/ 1 h 20"/>
                <a:gd name="T36" fmla="*/ 9 w 17"/>
                <a:gd name="T37" fmla="*/ 1 h 20"/>
                <a:gd name="T38" fmla="*/ 8 w 17"/>
                <a:gd name="T39" fmla="*/ 1 h 20"/>
                <a:gd name="T40" fmla="*/ 8 w 17"/>
                <a:gd name="T41" fmla="*/ 2 h 20"/>
                <a:gd name="T42" fmla="*/ 8 w 17"/>
                <a:gd name="T43" fmla="*/ 3 h 20"/>
                <a:gd name="T44" fmla="*/ 9 w 17"/>
                <a:gd name="T45" fmla="*/ 4 h 20"/>
                <a:gd name="T46" fmla="*/ 8 w 17"/>
                <a:gd name="T47" fmla="*/ 5 h 20"/>
                <a:gd name="T48" fmla="*/ 8 w 17"/>
                <a:gd name="T49" fmla="*/ 6 h 20"/>
                <a:gd name="T50" fmla="*/ 8 w 17"/>
                <a:gd name="T51" fmla="*/ 7 h 20"/>
                <a:gd name="T52" fmla="*/ 8 w 17"/>
                <a:gd name="T53" fmla="*/ 8 h 20"/>
                <a:gd name="T54" fmla="*/ 7 w 17"/>
                <a:gd name="T55" fmla="*/ 9 h 20"/>
                <a:gd name="T56" fmla="*/ 6 w 17"/>
                <a:gd name="T57" fmla="*/ 10 h 20"/>
                <a:gd name="T58" fmla="*/ 5 w 17"/>
                <a:gd name="T59" fmla="*/ 11 h 20"/>
                <a:gd name="T60" fmla="*/ 3 w 17"/>
                <a:gd name="T61" fmla="*/ 12 h 20"/>
                <a:gd name="T62" fmla="*/ 2 w 17"/>
                <a:gd name="T63" fmla="*/ 13 h 20"/>
                <a:gd name="T64" fmla="*/ 2 w 17"/>
                <a:gd name="T65" fmla="*/ 14 h 20"/>
                <a:gd name="T66" fmla="*/ 3 w 17"/>
                <a:gd name="T67" fmla="*/ 15 h 20"/>
                <a:gd name="T68" fmla="*/ 3 w 17"/>
                <a:gd name="T69" fmla="*/ 16 h 20"/>
                <a:gd name="T70" fmla="*/ 3 w 17"/>
                <a:gd name="T71" fmla="*/ 16 h 20"/>
                <a:gd name="T72" fmla="*/ 3 w 17"/>
                <a:gd name="T73" fmla="*/ 17 h 20"/>
                <a:gd name="T74" fmla="*/ 2 w 17"/>
                <a:gd name="T75" fmla="*/ 18 h 20"/>
                <a:gd name="T76" fmla="*/ 1 w 17"/>
                <a:gd name="T77" fmla="*/ 18 h 20"/>
                <a:gd name="T78" fmla="*/ 1 w 17"/>
                <a:gd name="T79" fmla="*/ 19 h 20"/>
                <a:gd name="T80" fmla="*/ 2 w 17"/>
                <a:gd name="T81" fmla="*/ 19 h 20"/>
                <a:gd name="T82" fmla="*/ 4 w 17"/>
                <a:gd name="T83" fmla="*/ 19 h 20"/>
                <a:gd name="T84" fmla="*/ 5 w 17"/>
                <a:gd name="T85" fmla="*/ 18 h 20"/>
                <a:gd name="T86" fmla="*/ 6 w 17"/>
                <a:gd name="T87" fmla="*/ 17 h 20"/>
                <a:gd name="T88" fmla="*/ 6 w 17"/>
                <a:gd name="T89" fmla="*/ 17 h 20"/>
                <a:gd name="T90" fmla="*/ 7 w 17"/>
                <a:gd name="T91" fmla="*/ 17 h 20"/>
                <a:gd name="T92" fmla="*/ 8 w 17"/>
                <a:gd name="T93" fmla="*/ 16 h 20"/>
                <a:gd name="T94" fmla="*/ 8 w 17"/>
                <a:gd name="T95" fmla="*/ 15 h 20"/>
                <a:gd name="T96" fmla="*/ 9 w 17"/>
                <a:gd name="T97" fmla="*/ 15 h 20"/>
                <a:gd name="T98" fmla="*/ 10 w 17"/>
                <a:gd name="T99" fmla="*/ 14 h 20"/>
                <a:gd name="T100" fmla="*/ 10 w 17"/>
                <a:gd name="T101" fmla="*/ 13 h 20"/>
                <a:gd name="T102" fmla="*/ 12 w 17"/>
                <a:gd name="T103" fmla="*/ 13 h 20"/>
                <a:gd name="T104" fmla="*/ 13 w 17"/>
                <a:gd name="T105" fmla="*/ 13 h 20"/>
                <a:gd name="T106" fmla="*/ 14 w 17"/>
                <a:gd name="T107" fmla="*/ 12 h 20"/>
                <a:gd name="T108" fmla="*/ 14 w 17"/>
                <a:gd name="T109" fmla="*/ 11 h 20"/>
                <a:gd name="T110" fmla="*/ 15 w 17"/>
                <a:gd name="T111" fmla="*/ 11 h 20"/>
                <a:gd name="T112" fmla="*/ 16 w 17"/>
                <a:gd name="T113" fmla="*/ 10 h 20"/>
                <a:gd name="T114" fmla="*/ 16 w 17"/>
                <a:gd name="T115" fmla="*/ 9 h 20"/>
                <a:gd name="T116" fmla="*/ 16 w 17"/>
                <a:gd name="T117" fmla="*/ 8 h 20"/>
                <a:gd name="T118" fmla="*/ 16 w 17"/>
                <a:gd name="T119" fmla="*/ 7 h 20"/>
                <a:gd name="T120" fmla="*/ 15 w 17"/>
                <a:gd name="T12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20">
                  <a:moveTo>
                    <a:pt x="15" y="7"/>
                  </a:moveTo>
                  <a:cubicBezTo>
                    <a:pt x="15" y="8"/>
                    <a:pt x="15" y="8"/>
                    <a:pt x="15" y="8"/>
                  </a:cubicBezTo>
                  <a:cubicBezTo>
                    <a:pt x="14" y="8"/>
                    <a:pt x="14" y="8"/>
                    <a:pt x="13" y="8"/>
                  </a:cubicBezTo>
                  <a:cubicBezTo>
                    <a:pt x="13" y="8"/>
                    <a:pt x="13" y="9"/>
                    <a:pt x="12" y="8"/>
                  </a:cubicBezTo>
                  <a:cubicBezTo>
                    <a:pt x="12" y="8"/>
                    <a:pt x="12" y="8"/>
                    <a:pt x="12" y="7"/>
                  </a:cubicBezTo>
                  <a:cubicBezTo>
                    <a:pt x="12" y="7"/>
                    <a:pt x="12" y="7"/>
                    <a:pt x="12" y="7"/>
                  </a:cubicBezTo>
                  <a:cubicBezTo>
                    <a:pt x="13" y="6"/>
                    <a:pt x="13" y="6"/>
                    <a:pt x="12" y="5"/>
                  </a:cubicBezTo>
                  <a:cubicBezTo>
                    <a:pt x="12" y="5"/>
                    <a:pt x="12" y="5"/>
                    <a:pt x="12" y="5"/>
                  </a:cubicBezTo>
                  <a:cubicBezTo>
                    <a:pt x="11" y="5"/>
                    <a:pt x="11" y="5"/>
                    <a:pt x="11" y="6"/>
                  </a:cubicBezTo>
                  <a:cubicBezTo>
                    <a:pt x="11" y="6"/>
                    <a:pt x="10" y="7"/>
                    <a:pt x="10" y="6"/>
                  </a:cubicBezTo>
                  <a:cubicBezTo>
                    <a:pt x="10" y="6"/>
                    <a:pt x="10" y="6"/>
                    <a:pt x="10" y="5"/>
                  </a:cubicBezTo>
                  <a:cubicBezTo>
                    <a:pt x="10" y="5"/>
                    <a:pt x="11" y="5"/>
                    <a:pt x="11" y="5"/>
                  </a:cubicBezTo>
                  <a:cubicBezTo>
                    <a:pt x="11" y="5"/>
                    <a:pt x="11" y="4"/>
                    <a:pt x="11" y="4"/>
                  </a:cubicBezTo>
                  <a:cubicBezTo>
                    <a:pt x="11" y="4"/>
                    <a:pt x="11" y="3"/>
                    <a:pt x="11" y="3"/>
                  </a:cubicBezTo>
                  <a:cubicBezTo>
                    <a:pt x="11" y="3"/>
                    <a:pt x="11" y="3"/>
                    <a:pt x="11" y="2"/>
                  </a:cubicBezTo>
                  <a:cubicBezTo>
                    <a:pt x="11" y="2"/>
                    <a:pt x="11" y="2"/>
                    <a:pt x="11" y="2"/>
                  </a:cubicBezTo>
                  <a:cubicBezTo>
                    <a:pt x="11" y="1"/>
                    <a:pt x="11" y="1"/>
                    <a:pt x="10" y="1"/>
                  </a:cubicBezTo>
                  <a:cubicBezTo>
                    <a:pt x="10" y="1"/>
                    <a:pt x="10" y="1"/>
                    <a:pt x="10" y="1"/>
                  </a:cubicBezTo>
                  <a:cubicBezTo>
                    <a:pt x="9" y="0"/>
                    <a:pt x="9" y="0"/>
                    <a:pt x="9" y="1"/>
                  </a:cubicBezTo>
                  <a:cubicBezTo>
                    <a:pt x="9" y="1"/>
                    <a:pt x="8" y="1"/>
                    <a:pt x="8" y="1"/>
                  </a:cubicBezTo>
                  <a:cubicBezTo>
                    <a:pt x="8" y="2"/>
                    <a:pt x="8" y="2"/>
                    <a:pt x="8" y="2"/>
                  </a:cubicBezTo>
                  <a:cubicBezTo>
                    <a:pt x="8" y="3"/>
                    <a:pt x="7" y="3"/>
                    <a:pt x="8" y="3"/>
                  </a:cubicBezTo>
                  <a:cubicBezTo>
                    <a:pt x="8" y="4"/>
                    <a:pt x="9" y="3"/>
                    <a:pt x="9" y="4"/>
                  </a:cubicBezTo>
                  <a:cubicBezTo>
                    <a:pt x="9" y="4"/>
                    <a:pt x="8" y="4"/>
                    <a:pt x="8" y="5"/>
                  </a:cubicBezTo>
                  <a:cubicBezTo>
                    <a:pt x="8" y="5"/>
                    <a:pt x="8" y="5"/>
                    <a:pt x="8" y="6"/>
                  </a:cubicBezTo>
                  <a:cubicBezTo>
                    <a:pt x="8" y="6"/>
                    <a:pt x="8" y="6"/>
                    <a:pt x="8" y="7"/>
                  </a:cubicBezTo>
                  <a:cubicBezTo>
                    <a:pt x="8" y="7"/>
                    <a:pt x="8" y="8"/>
                    <a:pt x="8" y="8"/>
                  </a:cubicBezTo>
                  <a:cubicBezTo>
                    <a:pt x="8" y="9"/>
                    <a:pt x="7" y="9"/>
                    <a:pt x="7" y="9"/>
                  </a:cubicBezTo>
                  <a:cubicBezTo>
                    <a:pt x="7" y="10"/>
                    <a:pt x="7" y="10"/>
                    <a:pt x="6" y="10"/>
                  </a:cubicBezTo>
                  <a:cubicBezTo>
                    <a:pt x="6" y="11"/>
                    <a:pt x="6" y="11"/>
                    <a:pt x="5" y="11"/>
                  </a:cubicBezTo>
                  <a:cubicBezTo>
                    <a:pt x="5" y="12"/>
                    <a:pt x="4" y="12"/>
                    <a:pt x="3" y="12"/>
                  </a:cubicBezTo>
                  <a:cubicBezTo>
                    <a:pt x="3" y="12"/>
                    <a:pt x="3" y="13"/>
                    <a:pt x="2" y="13"/>
                  </a:cubicBezTo>
                  <a:cubicBezTo>
                    <a:pt x="2" y="13"/>
                    <a:pt x="2" y="14"/>
                    <a:pt x="2" y="14"/>
                  </a:cubicBezTo>
                  <a:cubicBezTo>
                    <a:pt x="2" y="14"/>
                    <a:pt x="2" y="14"/>
                    <a:pt x="3" y="15"/>
                  </a:cubicBezTo>
                  <a:cubicBezTo>
                    <a:pt x="3" y="15"/>
                    <a:pt x="3" y="15"/>
                    <a:pt x="3" y="16"/>
                  </a:cubicBezTo>
                  <a:cubicBezTo>
                    <a:pt x="3" y="16"/>
                    <a:pt x="3" y="16"/>
                    <a:pt x="3" y="16"/>
                  </a:cubicBezTo>
                  <a:cubicBezTo>
                    <a:pt x="3" y="17"/>
                    <a:pt x="3" y="17"/>
                    <a:pt x="3" y="17"/>
                  </a:cubicBezTo>
                  <a:cubicBezTo>
                    <a:pt x="2" y="17"/>
                    <a:pt x="2" y="17"/>
                    <a:pt x="2" y="18"/>
                  </a:cubicBezTo>
                  <a:cubicBezTo>
                    <a:pt x="1" y="18"/>
                    <a:pt x="1" y="18"/>
                    <a:pt x="1" y="18"/>
                  </a:cubicBezTo>
                  <a:cubicBezTo>
                    <a:pt x="0" y="19"/>
                    <a:pt x="0" y="19"/>
                    <a:pt x="1" y="19"/>
                  </a:cubicBezTo>
                  <a:cubicBezTo>
                    <a:pt x="1" y="20"/>
                    <a:pt x="2" y="19"/>
                    <a:pt x="2" y="19"/>
                  </a:cubicBezTo>
                  <a:cubicBezTo>
                    <a:pt x="3" y="19"/>
                    <a:pt x="3" y="19"/>
                    <a:pt x="4" y="19"/>
                  </a:cubicBezTo>
                  <a:cubicBezTo>
                    <a:pt x="4" y="19"/>
                    <a:pt x="4" y="18"/>
                    <a:pt x="5" y="18"/>
                  </a:cubicBezTo>
                  <a:cubicBezTo>
                    <a:pt x="5" y="18"/>
                    <a:pt x="5" y="18"/>
                    <a:pt x="6" y="17"/>
                  </a:cubicBezTo>
                  <a:cubicBezTo>
                    <a:pt x="6" y="17"/>
                    <a:pt x="6" y="17"/>
                    <a:pt x="6" y="17"/>
                  </a:cubicBezTo>
                  <a:cubicBezTo>
                    <a:pt x="7" y="16"/>
                    <a:pt x="7" y="17"/>
                    <a:pt x="7" y="17"/>
                  </a:cubicBezTo>
                  <a:cubicBezTo>
                    <a:pt x="8" y="16"/>
                    <a:pt x="8" y="16"/>
                    <a:pt x="8" y="16"/>
                  </a:cubicBezTo>
                  <a:cubicBezTo>
                    <a:pt x="8" y="16"/>
                    <a:pt x="8" y="16"/>
                    <a:pt x="8" y="15"/>
                  </a:cubicBezTo>
                  <a:cubicBezTo>
                    <a:pt x="8" y="15"/>
                    <a:pt x="8" y="15"/>
                    <a:pt x="9" y="15"/>
                  </a:cubicBezTo>
                  <a:cubicBezTo>
                    <a:pt x="9" y="14"/>
                    <a:pt x="9" y="14"/>
                    <a:pt x="10" y="14"/>
                  </a:cubicBezTo>
                  <a:cubicBezTo>
                    <a:pt x="10" y="13"/>
                    <a:pt x="10" y="13"/>
                    <a:pt x="10" y="13"/>
                  </a:cubicBezTo>
                  <a:cubicBezTo>
                    <a:pt x="11" y="12"/>
                    <a:pt x="11" y="13"/>
                    <a:pt x="12" y="13"/>
                  </a:cubicBezTo>
                  <a:cubicBezTo>
                    <a:pt x="12" y="12"/>
                    <a:pt x="13" y="13"/>
                    <a:pt x="13" y="13"/>
                  </a:cubicBezTo>
                  <a:cubicBezTo>
                    <a:pt x="13" y="12"/>
                    <a:pt x="14" y="12"/>
                    <a:pt x="14" y="12"/>
                  </a:cubicBezTo>
                  <a:cubicBezTo>
                    <a:pt x="14" y="12"/>
                    <a:pt x="14" y="11"/>
                    <a:pt x="14" y="11"/>
                  </a:cubicBezTo>
                  <a:cubicBezTo>
                    <a:pt x="15" y="11"/>
                    <a:pt x="15" y="11"/>
                    <a:pt x="15" y="11"/>
                  </a:cubicBezTo>
                  <a:cubicBezTo>
                    <a:pt x="16" y="10"/>
                    <a:pt x="15" y="10"/>
                    <a:pt x="16" y="10"/>
                  </a:cubicBezTo>
                  <a:cubicBezTo>
                    <a:pt x="16" y="9"/>
                    <a:pt x="16" y="9"/>
                    <a:pt x="16" y="9"/>
                  </a:cubicBezTo>
                  <a:cubicBezTo>
                    <a:pt x="16" y="9"/>
                    <a:pt x="16" y="9"/>
                    <a:pt x="16" y="8"/>
                  </a:cubicBezTo>
                  <a:cubicBezTo>
                    <a:pt x="16" y="8"/>
                    <a:pt x="17" y="8"/>
                    <a:pt x="16" y="7"/>
                  </a:cubicBezTo>
                  <a:cubicBezTo>
                    <a:pt x="16" y="7"/>
                    <a:pt x="16" y="7"/>
                    <a:pt x="15" y="7"/>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95" name="Freeform 492"/>
            <p:cNvSpPr>
              <a:spLocks/>
            </p:cNvSpPr>
            <p:nvPr/>
          </p:nvSpPr>
          <p:spPr bwMode="auto">
            <a:xfrm>
              <a:off x="14931603" y="8272991"/>
              <a:ext cx="48586" cy="30749"/>
            </a:xfrm>
            <a:custGeom>
              <a:avLst/>
              <a:gdLst>
                <a:gd name="T0" fmla="*/ 1 w 3"/>
                <a:gd name="T1" fmla="*/ 2 h 2"/>
                <a:gd name="T2" fmla="*/ 2 w 3"/>
                <a:gd name="T3" fmla="*/ 1 h 2"/>
                <a:gd name="T4" fmla="*/ 3 w 3"/>
                <a:gd name="T5" fmla="*/ 1 h 2"/>
                <a:gd name="T6" fmla="*/ 3 w 3"/>
                <a:gd name="T7" fmla="*/ 0 h 2"/>
                <a:gd name="T8" fmla="*/ 2 w 3"/>
                <a:gd name="T9" fmla="*/ 0 h 2"/>
                <a:gd name="T10" fmla="*/ 1 w 3"/>
                <a:gd name="T11" fmla="*/ 1 h 2"/>
                <a:gd name="T12" fmla="*/ 0 w 3"/>
                <a:gd name="T13" fmla="*/ 1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1"/>
                    <a:pt x="2" y="1"/>
                  </a:cubicBezTo>
                  <a:cubicBezTo>
                    <a:pt x="2" y="1"/>
                    <a:pt x="3" y="1"/>
                    <a:pt x="3" y="1"/>
                  </a:cubicBezTo>
                  <a:cubicBezTo>
                    <a:pt x="3" y="0"/>
                    <a:pt x="3" y="0"/>
                    <a:pt x="3" y="0"/>
                  </a:cubicBezTo>
                  <a:cubicBezTo>
                    <a:pt x="2" y="0"/>
                    <a:pt x="2" y="0"/>
                    <a:pt x="2" y="0"/>
                  </a:cubicBezTo>
                  <a:cubicBezTo>
                    <a:pt x="1" y="0"/>
                    <a:pt x="1" y="0"/>
                    <a:pt x="1" y="1"/>
                  </a:cubicBezTo>
                  <a:cubicBezTo>
                    <a:pt x="1" y="1"/>
                    <a:pt x="0" y="1"/>
                    <a:pt x="0" y="1"/>
                  </a:cubicBezTo>
                  <a:cubicBezTo>
                    <a:pt x="0" y="1"/>
                    <a:pt x="1" y="1"/>
                    <a:pt x="1"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96" name="Freeform 493"/>
            <p:cNvSpPr>
              <a:spLocks/>
            </p:cNvSpPr>
            <p:nvPr/>
          </p:nvSpPr>
          <p:spPr bwMode="auto">
            <a:xfrm>
              <a:off x="14948609" y="7982071"/>
              <a:ext cx="495577" cy="307478"/>
            </a:xfrm>
            <a:custGeom>
              <a:avLst/>
              <a:gdLst>
                <a:gd name="T0" fmla="*/ 29 w 30"/>
                <a:gd name="T1" fmla="*/ 1 h 19"/>
                <a:gd name="T2" fmla="*/ 28 w 30"/>
                <a:gd name="T3" fmla="*/ 1 h 19"/>
                <a:gd name="T4" fmla="*/ 27 w 30"/>
                <a:gd name="T5" fmla="*/ 0 h 19"/>
                <a:gd name="T6" fmla="*/ 25 w 30"/>
                <a:gd name="T7" fmla="*/ 2 h 19"/>
                <a:gd name="T8" fmla="*/ 23 w 30"/>
                <a:gd name="T9" fmla="*/ 3 h 19"/>
                <a:gd name="T10" fmla="*/ 20 w 30"/>
                <a:gd name="T11" fmla="*/ 6 h 19"/>
                <a:gd name="T12" fmla="*/ 18 w 30"/>
                <a:gd name="T13" fmla="*/ 6 h 19"/>
                <a:gd name="T14" fmla="*/ 17 w 30"/>
                <a:gd name="T15" fmla="*/ 7 h 19"/>
                <a:gd name="T16" fmla="*/ 15 w 30"/>
                <a:gd name="T17" fmla="*/ 8 h 19"/>
                <a:gd name="T18" fmla="*/ 13 w 30"/>
                <a:gd name="T19" fmla="*/ 9 h 19"/>
                <a:gd name="T20" fmla="*/ 10 w 30"/>
                <a:gd name="T21" fmla="*/ 10 h 19"/>
                <a:gd name="T22" fmla="*/ 7 w 30"/>
                <a:gd name="T23" fmla="*/ 11 h 19"/>
                <a:gd name="T24" fmla="*/ 5 w 30"/>
                <a:gd name="T25" fmla="*/ 13 h 19"/>
                <a:gd name="T26" fmla="*/ 2 w 30"/>
                <a:gd name="T27" fmla="*/ 14 h 19"/>
                <a:gd name="T28" fmla="*/ 1 w 30"/>
                <a:gd name="T29" fmla="*/ 15 h 19"/>
                <a:gd name="T30" fmla="*/ 1 w 30"/>
                <a:gd name="T31" fmla="*/ 16 h 19"/>
                <a:gd name="T32" fmla="*/ 2 w 30"/>
                <a:gd name="T33" fmla="*/ 16 h 19"/>
                <a:gd name="T34" fmla="*/ 3 w 30"/>
                <a:gd name="T35" fmla="*/ 17 h 19"/>
                <a:gd name="T36" fmla="*/ 5 w 30"/>
                <a:gd name="T37" fmla="*/ 18 h 19"/>
                <a:gd name="T38" fmla="*/ 8 w 30"/>
                <a:gd name="T39" fmla="*/ 17 h 19"/>
                <a:gd name="T40" fmla="*/ 11 w 30"/>
                <a:gd name="T41" fmla="*/ 15 h 19"/>
                <a:gd name="T42" fmla="*/ 13 w 30"/>
                <a:gd name="T43" fmla="*/ 13 h 19"/>
                <a:gd name="T44" fmla="*/ 14 w 30"/>
                <a:gd name="T45" fmla="*/ 12 h 19"/>
                <a:gd name="T46" fmla="*/ 17 w 30"/>
                <a:gd name="T47" fmla="*/ 11 h 19"/>
                <a:gd name="T48" fmla="*/ 20 w 30"/>
                <a:gd name="T49" fmla="*/ 10 h 19"/>
                <a:gd name="T50" fmla="*/ 21 w 30"/>
                <a:gd name="T51" fmla="*/ 9 h 19"/>
                <a:gd name="T52" fmla="*/ 23 w 30"/>
                <a:gd name="T53" fmla="*/ 8 h 19"/>
                <a:gd name="T54" fmla="*/ 25 w 30"/>
                <a:gd name="T55" fmla="*/ 6 h 19"/>
                <a:gd name="T56" fmla="*/ 27 w 30"/>
                <a:gd name="T57" fmla="*/ 5 h 19"/>
                <a:gd name="T58" fmla="*/ 28 w 30"/>
                <a:gd name="T59" fmla="*/ 4 h 19"/>
                <a:gd name="T60" fmla="*/ 30 w 30"/>
                <a:gd name="T61" fmla="*/ 3 h 19"/>
                <a:gd name="T62" fmla="*/ 30 w 30"/>
                <a:gd name="T6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9">
                  <a:moveTo>
                    <a:pt x="30" y="1"/>
                  </a:moveTo>
                  <a:cubicBezTo>
                    <a:pt x="29" y="1"/>
                    <a:pt x="29" y="1"/>
                    <a:pt x="29" y="1"/>
                  </a:cubicBezTo>
                  <a:cubicBezTo>
                    <a:pt x="28" y="1"/>
                    <a:pt x="28" y="2"/>
                    <a:pt x="28" y="1"/>
                  </a:cubicBezTo>
                  <a:cubicBezTo>
                    <a:pt x="28" y="1"/>
                    <a:pt x="28" y="1"/>
                    <a:pt x="28" y="1"/>
                  </a:cubicBezTo>
                  <a:cubicBezTo>
                    <a:pt x="28" y="1"/>
                    <a:pt x="28" y="0"/>
                    <a:pt x="28" y="0"/>
                  </a:cubicBezTo>
                  <a:cubicBezTo>
                    <a:pt x="27" y="0"/>
                    <a:pt x="27" y="0"/>
                    <a:pt x="27" y="0"/>
                  </a:cubicBezTo>
                  <a:cubicBezTo>
                    <a:pt x="26" y="1"/>
                    <a:pt x="26" y="1"/>
                    <a:pt x="26" y="1"/>
                  </a:cubicBezTo>
                  <a:cubicBezTo>
                    <a:pt x="25" y="1"/>
                    <a:pt x="25" y="1"/>
                    <a:pt x="25" y="2"/>
                  </a:cubicBezTo>
                  <a:cubicBezTo>
                    <a:pt x="25" y="2"/>
                    <a:pt x="25" y="2"/>
                    <a:pt x="24" y="3"/>
                  </a:cubicBezTo>
                  <a:cubicBezTo>
                    <a:pt x="24" y="3"/>
                    <a:pt x="24" y="3"/>
                    <a:pt x="23" y="3"/>
                  </a:cubicBezTo>
                  <a:cubicBezTo>
                    <a:pt x="22" y="4"/>
                    <a:pt x="22" y="4"/>
                    <a:pt x="21" y="5"/>
                  </a:cubicBezTo>
                  <a:cubicBezTo>
                    <a:pt x="21" y="5"/>
                    <a:pt x="21" y="5"/>
                    <a:pt x="20" y="6"/>
                  </a:cubicBezTo>
                  <a:cubicBezTo>
                    <a:pt x="20" y="6"/>
                    <a:pt x="20" y="6"/>
                    <a:pt x="19" y="6"/>
                  </a:cubicBezTo>
                  <a:cubicBezTo>
                    <a:pt x="19" y="6"/>
                    <a:pt x="19" y="6"/>
                    <a:pt x="18" y="6"/>
                  </a:cubicBezTo>
                  <a:cubicBezTo>
                    <a:pt x="18" y="7"/>
                    <a:pt x="18" y="7"/>
                    <a:pt x="17" y="7"/>
                  </a:cubicBezTo>
                  <a:cubicBezTo>
                    <a:pt x="17" y="7"/>
                    <a:pt x="17" y="7"/>
                    <a:pt x="17" y="7"/>
                  </a:cubicBezTo>
                  <a:cubicBezTo>
                    <a:pt x="16" y="8"/>
                    <a:pt x="16" y="8"/>
                    <a:pt x="16" y="8"/>
                  </a:cubicBezTo>
                  <a:cubicBezTo>
                    <a:pt x="16" y="8"/>
                    <a:pt x="15" y="8"/>
                    <a:pt x="15" y="8"/>
                  </a:cubicBezTo>
                  <a:cubicBezTo>
                    <a:pt x="14" y="8"/>
                    <a:pt x="14" y="8"/>
                    <a:pt x="13" y="9"/>
                  </a:cubicBezTo>
                  <a:cubicBezTo>
                    <a:pt x="13" y="9"/>
                    <a:pt x="13" y="9"/>
                    <a:pt x="13" y="9"/>
                  </a:cubicBezTo>
                  <a:cubicBezTo>
                    <a:pt x="12" y="9"/>
                    <a:pt x="12" y="10"/>
                    <a:pt x="11" y="10"/>
                  </a:cubicBezTo>
                  <a:cubicBezTo>
                    <a:pt x="11" y="10"/>
                    <a:pt x="11" y="10"/>
                    <a:pt x="10" y="10"/>
                  </a:cubicBezTo>
                  <a:cubicBezTo>
                    <a:pt x="10" y="11"/>
                    <a:pt x="9" y="10"/>
                    <a:pt x="9" y="10"/>
                  </a:cubicBezTo>
                  <a:cubicBezTo>
                    <a:pt x="8" y="11"/>
                    <a:pt x="8" y="11"/>
                    <a:pt x="7" y="11"/>
                  </a:cubicBezTo>
                  <a:cubicBezTo>
                    <a:pt x="7" y="12"/>
                    <a:pt x="7" y="12"/>
                    <a:pt x="6" y="12"/>
                  </a:cubicBezTo>
                  <a:cubicBezTo>
                    <a:pt x="6" y="13"/>
                    <a:pt x="6" y="12"/>
                    <a:pt x="5" y="13"/>
                  </a:cubicBezTo>
                  <a:cubicBezTo>
                    <a:pt x="5" y="13"/>
                    <a:pt x="5" y="13"/>
                    <a:pt x="5" y="13"/>
                  </a:cubicBezTo>
                  <a:cubicBezTo>
                    <a:pt x="4" y="14"/>
                    <a:pt x="3" y="13"/>
                    <a:pt x="2" y="14"/>
                  </a:cubicBezTo>
                  <a:cubicBezTo>
                    <a:pt x="2" y="15"/>
                    <a:pt x="3" y="15"/>
                    <a:pt x="2" y="15"/>
                  </a:cubicBezTo>
                  <a:cubicBezTo>
                    <a:pt x="2" y="15"/>
                    <a:pt x="1" y="15"/>
                    <a:pt x="1" y="15"/>
                  </a:cubicBezTo>
                  <a:cubicBezTo>
                    <a:pt x="1" y="15"/>
                    <a:pt x="1" y="16"/>
                    <a:pt x="1" y="16"/>
                  </a:cubicBezTo>
                  <a:cubicBezTo>
                    <a:pt x="1" y="16"/>
                    <a:pt x="0" y="16"/>
                    <a:pt x="1" y="16"/>
                  </a:cubicBezTo>
                  <a:cubicBezTo>
                    <a:pt x="1" y="17"/>
                    <a:pt x="1" y="16"/>
                    <a:pt x="1" y="16"/>
                  </a:cubicBezTo>
                  <a:cubicBezTo>
                    <a:pt x="2" y="17"/>
                    <a:pt x="2" y="16"/>
                    <a:pt x="2" y="16"/>
                  </a:cubicBezTo>
                  <a:cubicBezTo>
                    <a:pt x="2" y="17"/>
                    <a:pt x="3" y="17"/>
                    <a:pt x="3" y="17"/>
                  </a:cubicBezTo>
                  <a:cubicBezTo>
                    <a:pt x="3" y="17"/>
                    <a:pt x="3" y="17"/>
                    <a:pt x="3" y="17"/>
                  </a:cubicBezTo>
                  <a:cubicBezTo>
                    <a:pt x="3" y="18"/>
                    <a:pt x="3" y="18"/>
                    <a:pt x="3" y="18"/>
                  </a:cubicBezTo>
                  <a:cubicBezTo>
                    <a:pt x="4" y="19"/>
                    <a:pt x="5" y="18"/>
                    <a:pt x="5" y="18"/>
                  </a:cubicBezTo>
                  <a:cubicBezTo>
                    <a:pt x="6" y="18"/>
                    <a:pt x="6" y="18"/>
                    <a:pt x="7" y="17"/>
                  </a:cubicBezTo>
                  <a:cubicBezTo>
                    <a:pt x="7" y="17"/>
                    <a:pt x="7" y="17"/>
                    <a:pt x="8" y="17"/>
                  </a:cubicBezTo>
                  <a:cubicBezTo>
                    <a:pt x="8" y="16"/>
                    <a:pt x="9" y="16"/>
                    <a:pt x="9" y="16"/>
                  </a:cubicBezTo>
                  <a:cubicBezTo>
                    <a:pt x="10" y="16"/>
                    <a:pt x="10" y="16"/>
                    <a:pt x="11" y="15"/>
                  </a:cubicBezTo>
                  <a:cubicBezTo>
                    <a:pt x="11" y="15"/>
                    <a:pt x="11" y="15"/>
                    <a:pt x="12" y="14"/>
                  </a:cubicBezTo>
                  <a:cubicBezTo>
                    <a:pt x="12" y="14"/>
                    <a:pt x="12" y="13"/>
                    <a:pt x="13" y="13"/>
                  </a:cubicBezTo>
                  <a:cubicBezTo>
                    <a:pt x="13" y="13"/>
                    <a:pt x="14" y="13"/>
                    <a:pt x="14" y="12"/>
                  </a:cubicBezTo>
                  <a:cubicBezTo>
                    <a:pt x="14" y="12"/>
                    <a:pt x="14" y="12"/>
                    <a:pt x="14" y="12"/>
                  </a:cubicBezTo>
                  <a:cubicBezTo>
                    <a:pt x="15" y="11"/>
                    <a:pt x="16" y="12"/>
                    <a:pt x="16" y="11"/>
                  </a:cubicBezTo>
                  <a:cubicBezTo>
                    <a:pt x="17" y="11"/>
                    <a:pt x="17" y="11"/>
                    <a:pt x="17" y="11"/>
                  </a:cubicBezTo>
                  <a:cubicBezTo>
                    <a:pt x="17" y="11"/>
                    <a:pt x="17" y="10"/>
                    <a:pt x="18" y="10"/>
                  </a:cubicBezTo>
                  <a:cubicBezTo>
                    <a:pt x="18" y="10"/>
                    <a:pt x="19" y="10"/>
                    <a:pt x="20" y="10"/>
                  </a:cubicBezTo>
                  <a:cubicBezTo>
                    <a:pt x="20" y="10"/>
                    <a:pt x="20" y="10"/>
                    <a:pt x="20" y="10"/>
                  </a:cubicBezTo>
                  <a:cubicBezTo>
                    <a:pt x="21" y="10"/>
                    <a:pt x="21" y="9"/>
                    <a:pt x="21" y="9"/>
                  </a:cubicBezTo>
                  <a:cubicBezTo>
                    <a:pt x="21" y="8"/>
                    <a:pt x="21" y="8"/>
                    <a:pt x="22" y="8"/>
                  </a:cubicBezTo>
                  <a:cubicBezTo>
                    <a:pt x="22" y="8"/>
                    <a:pt x="23" y="8"/>
                    <a:pt x="23" y="8"/>
                  </a:cubicBezTo>
                  <a:cubicBezTo>
                    <a:pt x="24" y="7"/>
                    <a:pt x="24" y="7"/>
                    <a:pt x="24" y="7"/>
                  </a:cubicBezTo>
                  <a:cubicBezTo>
                    <a:pt x="24" y="6"/>
                    <a:pt x="24" y="6"/>
                    <a:pt x="25" y="6"/>
                  </a:cubicBezTo>
                  <a:cubicBezTo>
                    <a:pt x="25" y="6"/>
                    <a:pt x="25" y="6"/>
                    <a:pt x="26" y="6"/>
                  </a:cubicBezTo>
                  <a:cubicBezTo>
                    <a:pt x="26" y="6"/>
                    <a:pt x="27" y="6"/>
                    <a:pt x="27" y="5"/>
                  </a:cubicBezTo>
                  <a:cubicBezTo>
                    <a:pt x="27" y="5"/>
                    <a:pt x="27" y="5"/>
                    <a:pt x="27" y="5"/>
                  </a:cubicBezTo>
                  <a:cubicBezTo>
                    <a:pt x="28" y="4"/>
                    <a:pt x="28" y="4"/>
                    <a:pt x="28" y="4"/>
                  </a:cubicBezTo>
                  <a:cubicBezTo>
                    <a:pt x="28" y="4"/>
                    <a:pt x="28" y="4"/>
                    <a:pt x="29" y="3"/>
                  </a:cubicBezTo>
                  <a:cubicBezTo>
                    <a:pt x="29" y="3"/>
                    <a:pt x="30" y="3"/>
                    <a:pt x="30" y="3"/>
                  </a:cubicBezTo>
                  <a:cubicBezTo>
                    <a:pt x="30" y="2"/>
                    <a:pt x="30" y="2"/>
                    <a:pt x="30" y="1"/>
                  </a:cubicBezTo>
                  <a:cubicBezTo>
                    <a:pt x="30" y="1"/>
                    <a:pt x="30" y="1"/>
                    <a:pt x="3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97" name="Freeform 494"/>
            <p:cNvSpPr>
              <a:spLocks/>
            </p:cNvSpPr>
            <p:nvPr/>
          </p:nvSpPr>
          <p:spPr bwMode="auto">
            <a:xfrm>
              <a:off x="2177776" y="5068129"/>
              <a:ext cx="48586" cy="14191"/>
            </a:xfrm>
            <a:custGeom>
              <a:avLst/>
              <a:gdLst>
                <a:gd name="T0" fmla="*/ 2 w 3"/>
                <a:gd name="T1" fmla="*/ 0 h 1"/>
                <a:gd name="T2" fmla="*/ 2 w 3"/>
                <a:gd name="T3" fmla="*/ 0 h 1"/>
                <a:gd name="T4" fmla="*/ 1 w 3"/>
                <a:gd name="T5" fmla="*/ 0 h 1"/>
                <a:gd name="T6" fmla="*/ 1 w 3"/>
                <a:gd name="T7" fmla="*/ 1 h 1"/>
                <a:gd name="T8" fmla="*/ 1 w 3"/>
                <a:gd name="T9" fmla="*/ 1 h 1"/>
                <a:gd name="T10" fmla="*/ 2 w 3"/>
                <a:gd name="T11" fmla="*/ 1 h 1"/>
                <a:gd name="T12" fmla="*/ 2 w 3"/>
                <a:gd name="T13" fmla="*/ 1 h 1"/>
                <a:gd name="T14" fmla="*/ 3 w 3"/>
                <a:gd name="T15" fmla="*/ 1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2" y="0"/>
                    <a:pt x="2" y="0"/>
                  </a:cubicBezTo>
                  <a:cubicBezTo>
                    <a:pt x="1" y="0"/>
                    <a:pt x="1" y="0"/>
                    <a:pt x="1" y="0"/>
                  </a:cubicBezTo>
                  <a:cubicBezTo>
                    <a:pt x="1" y="0"/>
                    <a:pt x="0" y="1"/>
                    <a:pt x="1" y="1"/>
                  </a:cubicBezTo>
                  <a:cubicBezTo>
                    <a:pt x="1" y="1"/>
                    <a:pt x="1" y="1"/>
                    <a:pt x="1" y="1"/>
                  </a:cubicBezTo>
                  <a:cubicBezTo>
                    <a:pt x="1" y="1"/>
                    <a:pt x="1" y="1"/>
                    <a:pt x="2" y="1"/>
                  </a:cubicBezTo>
                  <a:cubicBezTo>
                    <a:pt x="2" y="1"/>
                    <a:pt x="2" y="1"/>
                    <a:pt x="2" y="1"/>
                  </a:cubicBezTo>
                  <a:cubicBezTo>
                    <a:pt x="2" y="1"/>
                    <a:pt x="3" y="1"/>
                    <a:pt x="3" y="1"/>
                  </a:cubicBezTo>
                  <a:cubicBezTo>
                    <a:pt x="3" y="1"/>
                    <a:pt x="3" y="0"/>
                    <a:pt x="2"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98" name="Freeform 495"/>
            <p:cNvSpPr>
              <a:spLocks/>
            </p:cNvSpPr>
            <p:nvPr/>
          </p:nvSpPr>
          <p:spPr bwMode="auto">
            <a:xfrm>
              <a:off x="2243366" y="5082321"/>
              <a:ext cx="34010" cy="33113"/>
            </a:xfrm>
            <a:custGeom>
              <a:avLst/>
              <a:gdLst>
                <a:gd name="T0" fmla="*/ 2 w 2"/>
                <a:gd name="T1" fmla="*/ 1 h 2"/>
                <a:gd name="T2" fmla="*/ 1 w 2"/>
                <a:gd name="T3" fmla="*/ 1 h 2"/>
                <a:gd name="T4" fmla="*/ 0 w 2"/>
                <a:gd name="T5" fmla="*/ 1 h 2"/>
                <a:gd name="T6" fmla="*/ 0 w 2"/>
                <a:gd name="T7" fmla="*/ 2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0"/>
                    <a:pt x="1" y="1"/>
                  </a:cubicBezTo>
                  <a:cubicBezTo>
                    <a:pt x="1" y="1"/>
                    <a:pt x="0" y="1"/>
                    <a:pt x="0" y="1"/>
                  </a:cubicBezTo>
                  <a:cubicBezTo>
                    <a:pt x="0" y="1"/>
                    <a:pt x="0" y="2"/>
                    <a:pt x="0" y="2"/>
                  </a:cubicBezTo>
                  <a:cubicBezTo>
                    <a:pt x="1" y="2"/>
                    <a:pt x="1" y="2"/>
                    <a:pt x="1" y="2"/>
                  </a:cubicBezTo>
                  <a:cubicBezTo>
                    <a:pt x="2" y="2"/>
                    <a:pt x="2" y="2"/>
                    <a:pt x="2" y="2"/>
                  </a:cubicBezTo>
                  <a:cubicBezTo>
                    <a:pt x="2" y="2"/>
                    <a:pt x="2" y="2"/>
                    <a:pt x="2" y="1"/>
                  </a:cubicBezTo>
                  <a:cubicBezTo>
                    <a:pt x="2" y="1"/>
                    <a:pt x="2" y="1"/>
                    <a:pt x="2"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499" name="Freeform 496"/>
            <p:cNvSpPr>
              <a:spLocks/>
            </p:cNvSpPr>
            <p:nvPr/>
          </p:nvSpPr>
          <p:spPr bwMode="auto">
            <a:xfrm>
              <a:off x="2294382" y="5115434"/>
              <a:ext cx="48586" cy="33113"/>
            </a:xfrm>
            <a:custGeom>
              <a:avLst/>
              <a:gdLst>
                <a:gd name="T0" fmla="*/ 2 w 3"/>
                <a:gd name="T1" fmla="*/ 2 h 2"/>
                <a:gd name="T2" fmla="*/ 3 w 3"/>
                <a:gd name="T3" fmla="*/ 2 h 2"/>
                <a:gd name="T4" fmla="*/ 3 w 3"/>
                <a:gd name="T5" fmla="*/ 1 h 2"/>
                <a:gd name="T6" fmla="*/ 3 w 3"/>
                <a:gd name="T7" fmla="*/ 1 h 2"/>
                <a:gd name="T8" fmla="*/ 2 w 3"/>
                <a:gd name="T9" fmla="*/ 0 h 2"/>
                <a:gd name="T10" fmla="*/ 1 w 3"/>
                <a:gd name="T11" fmla="*/ 0 h 2"/>
                <a:gd name="T12" fmla="*/ 0 w 3"/>
                <a:gd name="T13" fmla="*/ 0 h 2"/>
                <a:gd name="T14" fmla="*/ 0 w 3"/>
                <a:gd name="T15" fmla="*/ 1 h 2"/>
                <a:gd name="T16" fmla="*/ 1 w 3"/>
                <a:gd name="T17" fmla="*/ 1 h 2"/>
                <a:gd name="T18" fmla="*/ 1 w 3"/>
                <a:gd name="T19" fmla="*/ 1 h 2"/>
                <a:gd name="T20" fmla="*/ 1 w 3"/>
                <a:gd name="T21" fmla="*/ 2 h 2"/>
                <a:gd name="T22" fmla="*/ 2 w 3"/>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2"/>
                  </a:moveTo>
                  <a:cubicBezTo>
                    <a:pt x="2" y="2"/>
                    <a:pt x="3" y="2"/>
                    <a:pt x="3" y="2"/>
                  </a:cubicBezTo>
                  <a:cubicBezTo>
                    <a:pt x="3" y="2"/>
                    <a:pt x="3" y="2"/>
                    <a:pt x="3" y="1"/>
                  </a:cubicBezTo>
                  <a:cubicBezTo>
                    <a:pt x="3" y="1"/>
                    <a:pt x="3" y="1"/>
                    <a:pt x="3" y="1"/>
                  </a:cubicBezTo>
                  <a:cubicBezTo>
                    <a:pt x="2" y="1"/>
                    <a:pt x="2" y="1"/>
                    <a:pt x="2" y="0"/>
                  </a:cubicBezTo>
                  <a:cubicBezTo>
                    <a:pt x="1" y="0"/>
                    <a:pt x="1" y="0"/>
                    <a:pt x="1" y="0"/>
                  </a:cubicBezTo>
                  <a:cubicBezTo>
                    <a:pt x="0" y="0"/>
                    <a:pt x="0" y="0"/>
                    <a:pt x="0" y="0"/>
                  </a:cubicBezTo>
                  <a:cubicBezTo>
                    <a:pt x="0" y="0"/>
                    <a:pt x="0" y="0"/>
                    <a:pt x="0" y="1"/>
                  </a:cubicBezTo>
                  <a:cubicBezTo>
                    <a:pt x="0" y="1"/>
                    <a:pt x="0" y="1"/>
                    <a:pt x="1" y="1"/>
                  </a:cubicBezTo>
                  <a:cubicBezTo>
                    <a:pt x="1" y="1"/>
                    <a:pt x="1" y="1"/>
                    <a:pt x="1" y="1"/>
                  </a:cubicBezTo>
                  <a:cubicBezTo>
                    <a:pt x="1" y="1"/>
                    <a:pt x="1" y="1"/>
                    <a:pt x="1" y="2"/>
                  </a:cubicBezTo>
                  <a:cubicBezTo>
                    <a:pt x="2" y="2"/>
                    <a:pt x="2" y="2"/>
                    <a:pt x="2"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00" name="Freeform 497"/>
            <p:cNvSpPr>
              <a:spLocks/>
            </p:cNvSpPr>
            <p:nvPr/>
          </p:nvSpPr>
          <p:spPr bwMode="auto">
            <a:xfrm>
              <a:off x="2308958" y="5162738"/>
              <a:ext cx="68020" cy="66226"/>
            </a:xfrm>
            <a:custGeom>
              <a:avLst/>
              <a:gdLst>
                <a:gd name="T0" fmla="*/ 3 w 4"/>
                <a:gd name="T1" fmla="*/ 0 h 4"/>
                <a:gd name="T2" fmla="*/ 3 w 4"/>
                <a:gd name="T3" fmla="*/ 0 h 4"/>
                <a:gd name="T4" fmla="*/ 2 w 4"/>
                <a:gd name="T5" fmla="*/ 0 h 4"/>
                <a:gd name="T6" fmla="*/ 1 w 4"/>
                <a:gd name="T7" fmla="*/ 0 h 4"/>
                <a:gd name="T8" fmla="*/ 0 w 4"/>
                <a:gd name="T9" fmla="*/ 1 h 4"/>
                <a:gd name="T10" fmla="*/ 1 w 4"/>
                <a:gd name="T11" fmla="*/ 2 h 4"/>
                <a:gd name="T12" fmla="*/ 0 w 4"/>
                <a:gd name="T13" fmla="*/ 3 h 4"/>
                <a:gd name="T14" fmla="*/ 1 w 4"/>
                <a:gd name="T15" fmla="*/ 3 h 4"/>
                <a:gd name="T16" fmla="*/ 1 w 4"/>
                <a:gd name="T17" fmla="*/ 4 h 4"/>
                <a:gd name="T18" fmla="*/ 2 w 4"/>
                <a:gd name="T19" fmla="*/ 3 h 4"/>
                <a:gd name="T20" fmla="*/ 2 w 4"/>
                <a:gd name="T21" fmla="*/ 3 h 4"/>
                <a:gd name="T22" fmla="*/ 3 w 4"/>
                <a:gd name="T23" fmla="*/ 2 h 4"/>
                <a:gd name="T24" fmla="*/ 4 w 4"/>
                <a:gd name="T25" fmla="*/ 2 h 4"/>
                <a:gd name="T26" fmla="*/ 3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0"/>
                    <a:pt x="3" y="0"/>
                    <a:pt x="3" y="0"/>
                  </a:cubicBezTo>
                  <a:cubicBezTo>
                    <a:pt x="2" y="0"/>
                    <a:pt x="2" y="0"/>
                    <a:pt x="2" y="0"/>
                  </a:cubicBezTo>
                  <a:cubicBezTo>
                    <a:pt x="1" y="0"/>
                    <a:pt x="1" y="0"/>
                    <a:pt x="1" y="0"/>
                  </a:cubicBezTo>
                  <a:cubicBezTo>
                    <a:pt x="1" y="0"/>
                    <a:pt x="1" y="0"/>
                    <a:pt x="0" y="1"/>
                  </a:cubicBezTo>
                  <a:cubicBezTo>
                    <a:pt x="0" y="1"/>
                    <a:pt x="1" y="1"/>
                    <a:pt x="1" y="2"/>
                  </a:cubicBezTo>
                  <a:cubicBezTo>
                    <a:pt x="1" y="2"/>
                    <a:pt x="0" y="2"/>
                    <a:pt x="0" y="3"/>
                  </a:cubicBezTo>
                  <a:cubicBezTo>
                    <a:pt x="0" y="3"/>
                    <a:pt x="0" y="3"/>
                    <a:pt x="1" y="3"/>
                  </a:cubicBezTo>
                  <a:cubicBezTo>
                    <a:pt x="1" y="4"/>
                    <a:pt x="1" y="4"/>
                    <a:pt x="1" y="4"/>
                  </a:cubicBezTo>
                  <a:cubicBezTo>
                    <a:pt x="1" y="4"/>
                    <a:pt x="1" y="4"/>
                    <a:pt x="2" y="3"/>
                  </a:cubicBezTo>
                  <a:cubicBezTo>
                    <a:pt x="2" y="3"/>
                    <a:pt x="2" y="3"/>
                    <a:pt x="2" y="3"/>
                  </a:cubicBezTo>
                  <a:cubicBezTo>
                    <a:pt x="3" y="3"/>
                    <a:pt x="3" y="3"/>
                    <a:pt x="3" y="2"/>
                  </a:cubicBezTo>
                  <a:cubicBezTo>
                    <a:pt x="3" y="2"/>
                    <a:pt x="3" y="2"/>
                    <a:pt x="4" y="2"/>
                  </a:cubicBezTo>
                  <a:cubicBezTo>
                    <a:pt x="4" y="2"/>
                    <a:pt x="4" y="1"/>
                    <a:pt x="3" y="1"/>
                  </a:cubicBezTo>
                  <a:cubicBezTo>
                    <a:pt x="3" y="1"/>
                    <a:pt x="3" y="1"/>
                    <a:pt x="3"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01" name="Freeform 498"/>
            <p:cNvSpPr>
              <a:spLocks/>
            </p:cNvSpPr>
            <p:nvPr/>
          </p:nvSpPr>
          <p:spPr bwMode="auto">
            <a:xfrm>
              <a:off x="2772955" y="3618254"/>
              <a:ext cx="31582" cy="30749"/>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close/>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02" name="Freeform 499"/>
            <p:cNvSpPr>
              <a:spLocks/>
            </p:cNvSpPr>
            <p:nvPr/>
          </p:nvSpPr>
          <p:spPr bwMode="auto">
            <a:xfrm>
              <a:off x="2772955" y="3618254"/>
              <a:ext cx="31582" cy="30749"/>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03" name="Freeform 500"/>
            <p:cNvSpPr>
              <a:spLocks/>
            </p:cNvSpPr>
            <p:nvPr/>
          </p:nvSpPr>
          <p:spPr bwMode="auto">
            <a:xfrm>
              <a:off x="2838546" y="3601698"/>
              <a:ext cx="48586" cy="30749"/>
            </a:xfrm>
            <a:custGeom>
              <a:avLst/>
              <a:gdLst>
                <a:gd name="T0" fmla="*/ 1 w 3"/>
                <a:gd name="T1" fmla="*/ 0 h 2"/>
                <a:gd name="T2" fmla="*/ 0 w 3"/>
                <a:gd name="T3" fmla="*/ 1 h 2"/>
                <a:gd name="T4" fmla="*/ 0 w 3"/>
                <a:gd name="T5" fmla="*/ 2 h 2"/>
                <a:gd name="T6" fmla="*/ 0 w 3"/>
                <a:gd name="T7" fmla="*/ 2 h 2"/>
                <a:gd name="T8" fmla="*/ 1 w 3"/>
                <a:gd name="T9" fmla="*/ 2 h 2"/>
                <a:gd name="T10" fmla="*/ 2 w 3"/>
                <a:gd name="T11" fmla="*/ 2 h 2"/>
                <a:gd name="T12" fmla="*/ 3 w 3"/>
                <a:gd name="T13" fmla="*/ 1 h 2"/>
                <a:gd name="T14" fmla="*/ 2 w 3"/>
                <a:gd name="T15" fmla="*/ 0 h 2"/>
                <a:gd name="T16" fmla="*/ 1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0"/>
                  </a:moveTo>
                  <a:cubicBezTo>
                    <a:pt x="1" y="0"/>
                    <a:pt x="1" y="1"/>
                    <a:pt x="0" y="1"/>
                  </a:cubicBezTo>
                  <a:cubicBezTo>
                    <a:pt x="0" y="1"/>
                    <a:pt x="0" y="2"/>
                    <a:pt x="0" y="2"/>
                  </a:cubicBezTo>
                  <a:cubicBezTo>
                    <a:pt x="0" y="2"/>
                    <a:pt x="0" y="2"/>
                    <a:pt x="0" y="2"/>
                  </a:cubicBezTo>
                  <a:cubicBezTo>
                    <a:pt x="1" y="2"/>
                    <a:pt x="1" y="2"/>
                    <a:pt x="1" y="2"/>
                  </a:cubicBezTo>
                  <a:cubicBezTo>
                    <a:pt x="1" y="2"/>
                    <a:pt x="2" y="2"/>
                    <a:pt x="2" y="2"/>
                  </a:cubicBezTo>
                  <a:cubicBezTo>
                    <a:pt x="2" y="1"/>
                    <a:pt x="2" y="1"/>
                    <a:pt x="3" y="1"/>
                  </a:cubicBezTo>
                  <a:cubicBezTo>
                    <a:pt x="3" y="1"/>
                    <a:pt x="3" y="0"/>
                    <a:pt x="2" y="0"/>
                  </a:cubicBezTo>
                  <a:cubicBezTo>
                    <a:pt x="2" y="0"/>
                    <a:pt x="1"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04" name="Freeform 501"/>
            <p:cNvSpPr>
              <a:spLocks/>
            </p:cNvSpPr>
            <p:nvPr/>
          </p:nvSpPr>
          <p:spPr bwMode="auto">
            <a:xfrm>
              <a:off x="10784788" y="4874182"/>
              <a:ext cx="17006" cy="16557"/>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1" y="1"/>
                  </a:cubicBezTo>
                  <a:cubicBezTo>
                    <a:pt x="1" y="1"/>
                    <a:pt x="1" y="0"/>
                    <a:pt x="1" y="0"/>
                  </a:cubicBezTo>
                  <a:cubicBezTo>
                    <a:pt x="1" y="0"/>
                    <a:pt x="1" y="0"/>
                    <a:pt x="1"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05" name="Freeform 502"/>
            <p:cNvSpPr>
              <a:spLocks/>
            </p:cNvSpPr>
            <p:nvPr/>
          </p:nvSpPr>
          <p:spPr bwMode="auto">
            <a:xfrm>
              <a:off x="11792947" y="6066249"/>
              <a:ext cx="17006" cy="30749"/>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2"/>
                    <a:pt x="1" y="1"/>
                    <a:pt x="1" y="1"/>
                  </a:cubicBezTo>
                  <a:cubicBezTo>
                    <a:pt x="1" y="1"/>
                    <a:pt x="1" y="0"/>
                    <a:pt x="1" y="0"/>
                  </a:cubicBezTo>
                  <a:cubicBezTo>
                    <a:pt x="1" y="0"/>
                    <a:pt x="1" y="0"/>
                    <a:pt x="0" y="0"/>
                  </a:cubicBezTo>
                  <a:cubicBezTo>
                    <a:pt x="0" y="0"/>
                    <a:pt x="0" y="0"/>
                    <a:pt x="0" y="1"/>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06" name="Freeform 503"/>
            <p:cNvSpPr>
              <a:spLocks/>
            </p:cNvSpPr>
            <p:nvPr/>
          </p:nvSpPr>
          <p:spPr bwMode="auto">
            <a:xfrm>
              <a:off x="10289211" y="4084201"/>
              <a:ext cx="0" cy="16557"/>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07" name="Freeform 531"/>
            <p:cNvSpPr>
              <a:spLocks/>
            </p:cNvSpPr>
            <p:nvPr/>
          </p:nvSpPr>
          <p:spPr bwMode="auto">
            <a:xfrm>
              <a:off x="12667495" y="4375121"/>
              <a:ext cx="34010" cy="30749"/>
            </a:xfrm>
            <a:custGeom>
              <a:avLst/>
              <a:gdLst>
                <a:gd name="T0" fmla="*/ 0 w 2"/>
                <a:gd name="T1" fmla="*/ 0 h 2"/>
                <a:gd name="T2" fmla="*/ 0 w 2"/>
                <a:gd name="T3" fmla="*/ 0 h 2"/>
                <a:gd name="T4" fmla="*/ 1 w 2"/>
                <a:gd name="T5" fmla="*/ 0 h 2"/>
                <a:gd name="T6" fmla="*/ 2 w 2"/>
                <a:gd name="T7" fmla="*/ 0 h 2"/>
                <a:gd name="T8" fmla="*/ 1 w 2"/>
                <a:gd name="T9" fmla="*/ 0 h 2"/>
                <a:gd name="T10" fmla="*/ 2 w 2"/>
                <a:gd name="T11" fmla="*/ 1 h 2"/>
                <a:gd name="T12" fmla="*/ 2 w 2"/>
                <a:gd name="T13" fmla="*/ 1 h 2"/>
                <a:gd name="T14" fmla="*/ 1 w 2"/>
                <a:gd name="T15" fmla="*/ 1 h 2"/>
                <a:gd name="T16" fmla="*/ 0 w 2"/>
                <a:gd name="T17" fmla="*/ 1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cubicBezTo>
                    <a:pt x="0" y="0"/>
                    <a:pt x="0" y="0"/>
                    <a:pt x="0" y="0"/>
                  </a:cubicBezTo>
                  <a:cubicBezTo>
                    <a:pt x="1" y="0"/>
                    <a:pt x="1" y="0"/>
                    <a:pt x="1" y="0"/>
                  </a:cubicBezTo>
                  <a:cubicBezTo>
                    <a:pt x="1" y="0"/>
                    <a:pt x="1" y="0"/>
                    <a:pt x="2" y="0"/>
                  </a:cubicBezTo>
                  <a:cubicBezTo>
                    <a:pt x="2" y="0"/>
                    <a:pt x="1" y="0"/>
                    <a:pt x="1" y="0"/>
                  </a:cubicBezTo>
                  <a:cubicBezTo>
                    <a:pt x="2" y="1"/>
                    <a:pt x="2" y="0"/>
                    <a:pt x="2" y="1"/>
                  </a:cubicBezTo>
                  <a:cubicBezTo>
                    <a:pt x="2" y="1"/>
                    <a:pt x="2" y="1"/>
                    <a:pt x="2" y="1"/>
                  </a:cubicBezTo>
                  <a:cubicBezTo>
                    <a:pt x="2" y="2"/>
                    <a:pt x="2" y="1"/>
                    <a:pt x="1" y="1"/>
                  </a:cubicBezTo>
                  <a:cubicBezTo>
                    <a:pt x="1" y="1"/>
                    <a:pt x="1" y="1"/>
                    <a:pt x="0" y="1"/>
                  </a:cubicBezTo>
                  <a:cubicBezTo>
                    <a:pt x="0" y="1"/>
                    <a:pt x="0" y="1"/>
                    <a:pt x="0" y="0"/>
                  </a:cubicBezTo>
                  <a:cubicBezTo>
                    <a:pt x="0" y="0"/>
                    <a:pt x="0" y="0"/>
                    <a:pt x="0" y="0"/>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08" name="Freeform 540"/>
            <p:cNvSpPr>
              <a:spLocks/>
            </p:cNvSpPr>
            <p:nvPr/>
          </p:nvSpPr>
          <p:spPr bwMode="auto">
            <a:xfrm>
              <a:off x="9628441" y="2650883"/>
              <a:ext cx="5533946" cy="1530293"/>
            </a:xfrm>
            <a:custGeom>
              <a:avLst/>
              <a:gdLst>
                <a:gd name="T0" fmla="*/ 266 w 335"/>
                <a:gd name="T1" fmla="*/ 19 h 95"/>
                <a:gd name="T2" fmla="*/ 256 w 335"/>
                <a:gd name="T3" fmla="*/ 18 h 95"/>
                <a:gd name="T4" fmla="*/ 222 w 335"/>
                <a:gd name="T5" fmla="*/ 16 h 95"/>
                <a:gd name="T6" fmla="*/ 204 w 335"/>
                <a:gd name="T7" fmla="*/ 12 h 95"/>
                <a:gd name="T8" fmla="*/ 190 w 335"/>
                <a:gd name="T9" fmla="*/ 14 h 95"/>
                <a:gd name="T10" fmla="*/ 175 w 335"/>
                <a:gd name="T11" fmla="*/ 12 h 95"/>
                <a:gd name="T12" fmla="*/ 163 w 335"/>
                <a:gd name="T13" fmla="*/ 10 h 95"/>
                <a:gd name="T14" fmla="*/ 146 w 335"/>
                <a:gd name="T15" fmla="*/ 10 h 95"/>
                <a:gd name="T16" fmla="*/ 139 w 335"/>
                <a:gd name="T17" fmla="*/ 7 h 95"/>
                <a:gd name="T18" fmla="*/ 125 w 335"/>
                <a:gd name="T19" fmla="*/ 2 h 95"/>
                <a:gd name="T20" fmla="*/ 107 w 335"/>
                <a:gd name="T21" fmla="*/ 4 h 95"/>
                <a:gd name="T22" fmla="*/ 97 w 335"/>
                <a:gd name="T23" fmla="*/ 9 h 95"/>
                <a:gd name="T24" fmla="*/ 97 w 335"/>
                <a:gd name="T25" fmla="*/ 13 h 95"/>
                <a:gd name="T26" fmla="*/ 84 w 335"/>
                <a:gd name="T27" fmla="*/ 14 h 95"/>
                <a:gd name="T28" fmla="*/ 81 w 335"/>
                <a:gd name="T29" fmla="*/ 12 h 95"/>
                <a:gd name="T30" fmla="*/ 83 w 335"/>
                <a:gd name="T31" fmla="*/ 19 h 95"/>
                <a:gd name="T32" fmla="*/ 90 w 335"/>
                <a:gd name="T33" fmla="*/ 21 h 95"/>
                <a:gd name="T34" fmla="*/ 78 w 335"/>
                <a:gd name="T35" fmla="*/ 26 h 95"/>
                <a:gd name="T36" fmla="*/ 80 w 335"/>
                <a:gd name="T37" fmla="*/ 18 h 95"/>
                <a:gd name="T38" fmla="*/ 68 w 335"/>
                <a:gd name="T39" fmla="*/ 14 h 95"/>
                <a:gd name="T40" fmla="*/ 68 w 335"/>
                <a:gd name="T41" fmla="*/ 20 h 95"/>
                <a:gd name="T42" fmla="*/ 52 w 335"/>
                <a:gd name="T43" fmla="*/ 21 h 95"/>
                <a:gd name="T44" fmla="*/ 33 w 335"/>
                <a:gd name="T45" fmla="*/ 25 h 95"/>
                <a:gd name="T46" fmla="*/ 31 w 335"/>
                <a:gd name="T47" fmla="*/ 26 h 95"/>
                <a:gd name="T48" fmla="*/ 15 w 335"/>
                <a:gd name="T49" fmla="*/ 20 h 95"/>
                <a:gd name="T50" fmla="*/ 1 w 335"/>
                <a:gd name="T51" fmla="*/ 22 h 95"/>
                <a:gd name="T52" fmla="*/ 8 w 335"/>
                <a:gd name="T53" fmla="*/ 35 h 95"/>
                <a:gd name="T54" fmla="*/ 7 w 335"/>
                <a:gd name="T55" fmla="*/ 42 h 95"/>
                <a:gd name="T56" fmla="*/ 3 w 335"/>
                <a:gd name="T57" fmla="*/ 53 h 95"/>
                <a:gd name="T58" fmla="*/ 10 w 335"/>
                <a:gd name="T59" fmla="*/ 65 h 95"/>
                <a:gd name="T60" fmla="*/ 25 w 335"/>
                <a:gd name="T61" fmla="*/ 72 h 95"/>
                <a:gd name="T62" fmla="*/ 33 w 335"/>
                <a:gd name="T63" fmla="*/ 80 h 95"/>
                <a:gd name="T64" fmla="*/ 40 w 335"/>
                <a:gd name="T65" fmla="*/ 89 h 95"/>
                <a:gd name="T66" fmla="*/ 59 w 335"/>
                <a:gd name="T67" fmla="*/ 93 h 95"/>
                <a:gd name="T68" fmla="*/ 54 w 335"/>
                <a:gd name="T69" fmla="*/ 74 h 95"/>
                <a:gd name="T70" fmla="*/ 75 w 335"/>
                <a:gd name="T71" fmla="*/ 71 h 95"/>
                <a:gd name="T72" fmla="*/ 83 w 335"/>
                <a:gd name="T73" fmla="*/ 64 h 95"/>
                <a:gd name="T74" fmla="*/ 95 w 335"/>
                <a:gd name="T75" fmla="*/ 58 h 95"/>
                <a:gd name="T76" fmla="*/ 112 w 335"/>
                <a:gd name="T77" fmla="*/ 63 h 95"/>
                <a:gd name="T78" fmla="*/ 127 w 335"/>
                <a:gd name="T79" fmla="*/ 70 h 95"/>
                <a:gd name="T80" fmla="*/ 141 w 335"/>
                <a:gd name="T81" fmla="*/ 71 h 95"/>
                <a:gd name="T82" fmla="*/ 158 w 335"/>
                <a:gd name="T83" fmla="*/ 70 h 95"/>
                <a:gd name="T84" fmla="*/ 166 w 335"/>
                <a:gd name="T85" fmla="*/ 66 h 95"/>
                <a:gd name="T86" fmla="*/ 189 w 335"/>
                <a:gd name="T87" fmla="*/ 72 h 95"/>
                <a:gd name="T88" fmla="*/ 209 w 335"/>
                <a:gd name="T89" fmla="*/ 69 h 95"/>
                <a:gd name="T90" fmla="*/ 217 w 335"/>
                <a:gd name="T91" fmla="*/ 62 h 95"/>
                <a:gd name="T92" fmla="*/ 235 w 335"/>
                <a:gd name="T93" fmla="*/ 73 h 95"/>
                <a:gd name="T94" fmla="*/ 249 w 335"/>
                <a:gd name="T95" fmla="*/ 81 h 95"/>
                <a:gd name="T96" fmla="*/ 257 w 335"/>
                <a:gd name="T97" fmla="*/ 90 h 95"/>
                <a:gd name="T98" fmla="*/ 255 w 335"/>
                <a:gd name="T99" fmla="*/ 68 h 95"/>
                <a:gd name="T100" fmla="*/ 243 w 335"/>
                <a:gd name="T101" fmla="*/ 59 h 95"/>
                <a:gd name="T102" fmla="*/ 237 w 335"/>
                <a:gd name="T103" fmla="*/ 52 h 95"/>
                <a:gd name="T104" fmla="*/ 248 w 335"/>
                <a:gd name="T105" fmla="*/ 46 h 95"/>
                <a:gd name="T106" fmla="*/ 263 w 335"/>
                <a:gd name="T107" fmla="*/ 46 h 95"/>
                <a:gd name="T108" fmla="*/ 267 w 335"/>
                <a:gd name="T109" fmla="*/ 39 h 95"/>
                <a:gd name="T110" fmla="*/ 274 w 335"/>
                <a:gd name="T111" fmla="*/ 38 h 95"/>
                <a:gd name="T112" fmla="*/ 275 w 335"/>
                <a:gd name="T113" fmla="*/ 54 h 95"/>
                <a:gd name="T114" fmla="*/ 291 w 335"/>
                <a:gd name="T115" fmla="*/ 61 h 95"/>
                <a:gd name="T116" fmla="*/ 287 w 335"/>
                <a:gd name="T117" fmla="*/ 51 h 95"/>
                <a:gd name="T118" fmla="*/ 285 w 335"/>
                <a:gd name="T119" fmla="*/ 44 h 95"/>
                <a:gd name="T120" fmla="*/ 296 w 335"/>
                <a:gd name="T121" fmla="*/ 39 h 95"/>
                <a:gd name="T122" fmla="*/ 309 w 335"/>
                <a:gd name="T123" fmla="*/ 36 h 95"/>
                <a:gd name="T124" fmla="*/ 327 w 335"/>
                <a:gd name="T125" fmla="*/ 3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 h="95">
                  <a:moveTo>
                    <a:pt x="335" y="34"/>
                  </a:moveTo>
                  <a:cubicBezTo>
                    <a:pt x="335" y="34"/>
                    <a:pt x="334" y="34"/>
                    <a:pt x="334" y="33"/>
                  </a:cubicBezTo>
                  <a:cubicBezTo>
                    <a:pt x="332" y="33"/>
                    <a:pt x="332" y="33"/>
                    <a:pt x="331" y="32"/>
                  </a:cubicBezTo>
                  <a:cubicBezTo>
                    <a:pt x="330" y="32"/>
                    <a:pt x="330" y="31"/>
                    <a:pt x="329" y="31"/>
                  </a:cubicBezTo>
                  <a:cubicBezTo>
                    <a:pt x="328" y="31"/>
                    <a:pt x="328" y="31"/>
                    <a:pt x="327" y="31"/>
                  </a:cubicBezTo>
                  <a:cubicBezTo>
                    <a:pt x="326" y="31"/>
                    <a:pt x="326" y="31"/>
                    <a:pt x="325" y="31"/>
                  </a:cubicBezTo>
                  <a:cubicBezTo>
                    <a:pt x="324" y="31"/>
                    <a:pt x="324" y="31"/>
                    <a:pt x="323" y="31"/>
                  </a:cubicBezTo>
                  <a:cubicBezTo>
                    <a:pt x="323" y="30"/>
                    <a:pt x="323" y="30"/>
                    <a:pt x="322" y="30"/>
                  </a:cubicBezTo>
                  <a:cubicBezTo>
                    <a:pt x="321" y="29"/>
                    <a:pt x="321" y="29"/>
                    <a:pt x="320" y="28"/>
                  </a:cubicBezTo>
                  <a:cubicBezTo>
                    <a:pt x="319" y="27"/>
                    <a:pt x="310" y="21"/>
                    <a:pt x="309" y="20"/>
                  </a:cubicBezTo>
                  <a:cubicBezTo>
                    <a:pt x="308" y="20"/>
                    <a:pt x="297" y="20"/>
                    <a:pt x="296" y="19"/>
                  </a:cubicBezTo>
                  <a:cubicBezTo>
                    <a:pt x="296" y="19"/>
                    <a:pt x="278" y="20"/>
                    <a:pt x="277" y="19"/>
                  </a:cubicBezTo>
                  <a:cubicBezTo>
                    <a:pt x="277" y="19"/>
                    <a:pt x="277" y="19"/>
                    <a:pt x="277" y="19"/>
                  </a:cubicBezTo>
                  <a:cubicBezTo>
                    <a:pt x="276" y="20"/>
                    <a:pt x="275" y="20"/>
                    <a:pt x="274" y="20"/>
                  </a:cubicBezTo>
                  <a:cubicBezTo>
                    <a:pt x="273" y="20"/>
                    <a:pt x="273" y="20"/>
                    <a:pt x="271" y="19"/>
                  </a:cubicBezTo>
                  <a:cubicBezTo>
                    <a:pt x="271" y="19"/>
                    <a:pt x="271" y="19"/>
                    <a:pt x="270" y="18"/>
                  </a:cubicBezTo>
                  <a:cubicBezTo>
                    <a:pt x="270" y="18"/>
                    <a:pt x="269" y="18"/>
                    <a:pt x="269" y="18"/>
                  </a:cubicBezTo>
                  <a:cubicBezTo>
                    <a:pt x="268" y="19"/>
                    <a:pt x="267" y="19"/>
                    <a:pt x="266" y="19"/>
                  </a:cubicBezTo>
                  <a:cubicBezTo>
                    <a:pt x="266" y="19"/>
                    <a:pt x="265" y="19"/>
                    <a:pt x="264" y="19"/>
                  </a:cubicBezTo>
                  <a:cubicBezTo>
                    <a:pt x="264" y="19"/>
                    <a:pt x="263" y="19"/>
                    <a:pt x="262" y="18"/>
                  </a:cubicBezTo>
                  <a:cubicBezTo>
                    <a:pt x="261" y="18"/>
                    <a:pt x="261" y="18"/>
                    <a:pt x="260" y="18"/>
                  </a:cubicBezTo>
                  <a:cubicBezTo>
                    <a:pt x="259" y="18"/>
                    <a:pt x="259" y="18"/>
                    <a:pt x="259" y="18"/>
                  </a:cubicBezTo>
                  <a:cubicBezTo>
                    <a:pt x="259" y="19"/>
                    <a:pt x="259" y="19"/>
                    <a:pt x="259" y="19"/>
                  </a:cubicBezTo>
                  <a:cubicBezTo>
                    <a:pt x="260" y="19"/>
                    <a:pt x="260" y="19"/>
                    <a:pt x="260" y="20"/>
                  </a:cubicBezTo>
                  <a:cubicBezTo>
                    <a:pt x="261" y="20"/>
                    <a:pt x="261" y="19"/>
                    <a:pt x="262" y="20"/>
                  </a:cubicBezTo>
                  <a:cubicBezTo>
                    <a:pt x="262" y="20"/>
                    <a:pt x="263" y="20"/>
                    <a:pt x="263" y="20"/>
                  </a:cubicBezTo>
                  <a:cubicBezTo>
                    <a:pt x="263" y="20"/>
                    <a:pt x="263" y="21"/>
                    <a:pt x="263" y="21"/>
                  </a:cubicBezTo>
                  <a:cubicBezTo>
                    <a:pt x="263" y="22"/>
                    <a:pt x="262" y="21"/>
                    <a:pt x="262" y="21"/>
                  </a:cubicBezTo>
                  <a:cubicBezTo>
                    <a:pt x="261" y="21"/>
                    <a:pt x="261" y="21"/>
                    <a:pt x="260" y="20"/>
                  </a:cubicBezTo>
                  <a:cubicBezTo>
                    <a:pt x="260" y="20"/>
                    <a:pt x="259" y="21"/>
                    <a:pt x="259" y="20"/>
                  </a:cubicBezTo>
                  <a:cubicBezTo>
                    <a:pt x="258" y="20"/>
                    <a:pt x="257" y="20"/>
                    <a:pt x="257" y="19"/>
                  </a:cubicBezTo>
                  <a:cubicBezTo>
                    <a:pt x="256" y="19"/>
                    <a:pt x="256" y="19"/>
                    <a:pt x="256" y="19"/>
                  </a:cubicBezTo>
                  <a:cubicBezTo>
                    <a:pt x="256" y="19"/>
                    <a:pt x="257" y="18"/>
                    <a:pt x="257" y="18"/>
                  </a:cubicBezTo>
                  <a:cubicBezTo>
                    <a:pt x="257" y="18"/>
                    <a:pt x="256" y="18"/>
                    <a:pt x="256" y="18"/>
                  </a:cubicBezTo>
                  <a:cubicBezTo>
                    <a:pt x="256" y="18"/>
                    <a:pt x="256" y="18"/>
                    <a:pt x="256" y="18"/>
                  </a:cubicBezTo>
                  <a:cubicBezTo>
                    <a:pt x="256" y="18"/>
                    <a:pt x="256" y="18"/>
                    <a:pt x="256" y="18"/>
                  </a:cubicBezTo>
                  <a:cubicBezTo>
                    <a:pt x="255" y="18"/>
                    <a:pt x="255" y="19"/>
                    <a:pt x="255" y="19"/>
                  </a:cubicBezTo>
                  <a:cubicBezTo>
                    <a:pt x="255" y="19"/>
                    <a:pt x="254" y="19"/>
                    <a:pt x="254" y="19"/>
                  </a:cubicBezTo>
                  <a:cubicBezTo>
                    <a:pt x="253" y="20"/>
                    <a:pt x="252" y="19"/>
                    <a:pt x="251" y="19"/>
                  </a:cubicBezTo>
                  <a:cubicBezTo>
                    <a:pt x="250" y="19"/>
                    <a:pt x="249" y="19"/>
                    <a:pt x="248" y="19"/>
                  </a:cubicBezTo>
                  <a:cubicBezTo>
                    <a:pt x="247" y="19"/>
                    <a:pt x="246" y="18"/>
                    <a:pt x="246" y="19"/>
                  </a:cubicBezTo>
                  <a:cubicBezTo>
                    <a:pt x="245" y="19"/>
                    <a:pt x="245" y="19"/>
                    <a:pt x="244" y="19"/>
                  </a:cubicBezTo>
                  <a:cubicBezTo>
                    <a:pt x="244" y="19"/>
                    <a:pt x="243" y="19"/>
                    <a:pt x="242" y="19"/>
                  </a:cubicBezTo>
                  <a:cubicBezTo>
                    <a:pt x="241" y="19"/>
                    <a:pt x="241" y="19"/>
                    <a:pt x="240" y="19"/>
                  </a:cubicBezTo>
                  <a:cubicBezTo>
                    <a:pt x="240" y="18"/>
                    <a:pt x="240" y="18"/>
                    <a:pt x="240" y="18"/>
                  </a:cubicBezTo>
                  <a:cubicBezTo>
                    <a:pt x="240" y="18"/>
                    <a:pt x="240" y="18"/>
                    <a:pt x="240" y="18"/>
                  </a:cubicBezTo>
                  <a:cubicBezTo>
                    <a:pt x="239" y="17"/>
                    <a:pt x="239" y="17"/>
                    <a:pt x="238" y="17"/>
                  </a:cubicBezTo>
                  <a:cubicBezTo>
                    <a:pt x="237" y="16"/>
                    <a:pt x="237" y="17"/>
                    <a:pt x="236" y="16"/>
                  </a:cubicBezTo>
                  <a:cubicBezTo>
                    <a:pt x="235" y="16"/>
                    <a:pt x="235" y="16"/>
                    <a:pt x="234" y="16"/>
                  </a:cubicBezTo>
                  <a:cubicBezTo>
                    <a:pt x="233" y="16"/>
                    <a:pt x="233" y="16"/>
                    <a:pt x="232" y="15"/>
                  </a:cubicBezTo>
                  <a:cubicBezTo>
                    <a:pt x="231" y="15"/>
                    <a:pt x="230" y="15"/>
                    <a:pt x="229" y="15"/>
                  </a:cubicBezTo>
                  <a:cubicBezTo>
                    <a:pt x="228" y="15"/>
                    <a:pt x="227" y="15"/>
                    <a:pt x="226" y="15"/>
                  </a:cubicBezTo>
                  <a:cubicBezTo>
                    <a:pt x="225" y="15"/>
                    <a:pt x="225" y="16"/>
                    <a:pt x="224" y="16"/>
                  </a:cubicBezTo>
                  <a:cubicBezTo>
                    <a:pt x="223" y="16"/>
                    <a:pt x="223" y="16"/>
                    <a:pt x="222" y="16"/>
                  </a:cubicBezTo>
                  <a:cubicBezTo>
                    <a:pt x="221" y="16"/>
                    <a:pt x="221" y="15"/>
                    <a:pt x="220" y="15"/>
                  </a:cubicBezTo>
                  <a:cubicBezTo>
                    <a:pt x="220" y="15"/>
                    <a:pt x="220" y="15"/>
                    <a:pt x="220" y="15"/>
                  </a:cubicBezTo>
                  <a:cubicBezTo>
                    <a:pt x="219" y="15"/>
                    <a:pt x="219" y="15"/>
                    <a:pt x="218" y="15"/>
                  </a:cubicBezTo>
                  <a:cubicBezTo>
                    <a:pt x="218" y="15"/>
                    <a:pt x="218" y="15"/>
                    <a:pt x="217" y="15"/>
                  </a:cubicBezTo>
                  <a:cubicBezTo>
                    <a:pt x="217" y="15"/>
                    <a:pt x="217" y="14"/>
                    <a:pt x="216" y="14"/>
                  </a:cubicBezTo>
                  <a:cubicBezTo>
                    <a:pt x="216" y="14"/>
                    <a:pt x="215" y="14"/>
                    <a:pt x="215" y="14"/>
                  </a:cubicBezTo>
                  <a:cubicBezTo>
                    <a:pt x="214" y="14"/>
                    <a:pt x="214" y="14"/>
                    <a:pt x="214" y="14"/>
                  </a:cubicBezTo>
                  <a:cubicBezTo>
                    <a:pt x="214" y="14"/>
                    <a:pt x="214" y="14"/>
                    <a:pt x="214" y="13"/>
                  </a:cubicBezTo>
                  <a:cubicBezTo>
                    <a:pt x="214" y="13"/>
                    <a:pt x="213" y="13"/>
                    <a:pt x="213" y="13"/>
                  </a:cubicBezTo>
                  <a:cubicBezTo>
                    <a:pt x="212" y="13"/>
                    <a:pt x="212" y="13"/>
                    <a:pt x="212" y="13"/>
                  </a:cubicBezTo>
                  <a:cubicBezTo>
                    <a:pt x="211" y="13"/>
                    <a:pt x="210" y="12"/>
                    <a:pt x="209" y="13"/>
                  </a:cubicBezTo>
                  <a:cubicBezTo>
                    <a:pt x="209" y="13"/>
                    <a:pt x="209" y="13"/>
                    <a:pt x="209" y="14"/>
                  </a:cubicBezTo>
                  <a:cubicBezTo>
                    <a:pt x="209" y="14"/>
                    <a:pt x="208" y="14"/>
                    <a:pt x="208" y="14"/>
                  </a:cubicBezTo>
                  <a:cubicBezTo>
                    <a:pt x="208" y="14"/>
                    <a:pt x="208" y="13"/>
                    <a:pt x="208" y="13"/>
                  </a:cubicBezTo>
                  <a:cubicBezTo>
                    <a:pt x="208" y="12"/>
                    <a:pt x="208" y="12"/>
                    <a:pt x="208" y="12"/>
                  </a:cubicBezTo>
                  <a:cubicBezTo>
                    <a:pt x="208" y="12"/>
                    <a:pt x="208" y="12"/>
                    <a:pt x="208" y="12"/>
                  </a:cubicBezTo>
                  <a:cubicBezTo>
                    <a:pt x="207" y="12"/>
                    <a:pt x="207" y="12"/>
                    <a:pt x="206" y="12"/>
                  </a:cubicBezTo>
                  <a:cubicBezTo>
                    <a:pt x="205" y="12"/>
                    <a:pt x="205" y="12"/>
                    <a:pt x="204" y="12"/>
                  </a:cubicBezTo>
                  <a:cubicBezTo>
                    <a:pt x="203" y="12"/>
                    <a:pt x="203" y="12"/>
                    <a:pt x="202" y="12"/>
                  </a:cubicBezTo>
                  <a:cubicBezTo>
                    <a:pt x="201" y="12"/>
                    <a:pt x="200" y="12"/>
                    <a:pt x="199" y="12"/>
                  </a:cubicBezTo>
                  <a:cubicBezTo>
                    <a:pt x="198" y="11"/>
                    <a:pt x="198" y="11"/>
                    <a:pt x="197" y="11"/>
                  </a:cubicBezTo>
                  <a:cubicBezTo>
                    <a:pt x="197" y="11"/>
                    <a:pt x="196" y="11"/>
                    <a:pt x="196" y="11"/>
                  </a:cubicBezTo>
                  <a:cubicBezTo>
                    <a:pt x="196" y="11"/>
                    <a:pt x="196" y="12"/>
                    <a:pt x="196" y="12"/>
                  </a:cubicBezTo>
                  <a:cubicBezTo>
                    <a:pt x="196" y="12"/>
                    <a:pt x="195" y="12"/>
                    <a:pt x="195" y="12"/>
                  </a:cubicBezTo>
                  <a:cubicBezTo>
                    <a:pt x="195" y="12"/>
                    <a:pt x="195" y="12"/>
                    <a:pt x="195" y="12"/>
                  </a:cubicBezTo>
                  <a:cubicBezTo>
                    <a:pt x="194" y="12"/>
                    <a:pt x="194" y="13"/>
                    <a:pt x="195" y="13"/>
                  </a:cubicBezTo>
                  <a:cubicBezTo>
                    <a:pt x="195" y="13"/>
                    <a:pt x="195" y="13"/>
                    <a:pt x="195" y="13"/>
                  </a:cubicBezTo>
                  <a:cubicBezTo>
                    <a:pt x="196" y="13"/>
                    <a:pt x="196" y="13"/>
                    <a:pt x="197" y="13"/>
                  </a:cubicBezTo>
                  <a:cubicBezTo>
                    <a:pt x="197" y="14"/>
                    <a:pt x="197" y="14"/>
                    <a:pt x="197" y="14"/>
                  </a:cubicBezTo>
                  <a:cubicBezTo>
                    <a:pt x="197" y="14"/>
                    <a:pt x="197" y="14"/>
                    <a:pt x="198" y="14"/>
                  </a:cubicBezTo>
                  <a:cubicBezTo>
                    <a:pt x="197" y="15"/>
                    <a:pt x="197" y="15"/>
                    <a:pt x="197" y="15"/>
                  </a:cubicBezTo>
                  <a:cubicBezTo>
                    <a:pt x="196" y="15"/>
                    <a:pt x="196" y="14"/>
                    <a:pt x="196" y="14"/>
                  </a:cubicBezTo>
                  <a:cubicBezTo>
                    <a:pt x="195" y="14"/>
                    <a:pt x="195" y="15"/>
                    <a:pt x="194" y="15"/>
                  </a:cubicBezTo>
                  <a:cubicBezTo>
                    <a:pt x="194" y="15"/>
                    <a:pt x="194" y="14"/>
                    <a:pt x="193" y="14"/>
                  </a:cubicBezTo>
                  <a:cubicBezTo>
                    <a:pt x="192" y="14"/>
                    <a:pt x="192" y="14"/>
                    <a:pt x="191" y="14"/>
                  </a:cubicBezTo>
                  <a:cubicBezTo>
                    <a:pt x="191" y="14"/>
                    <a:pt x="190" y="14"/>
                    <a:pt x="190" y="14"/>
                  </a:cubicBezTo>
                  <a:cubicBezTo>
                    <a:pt x="189" y="15"/>
                    <a:pt x="189" y="15"/>
                    <a:pt x="188" y="15"/>
                  </a:cubicBezTo>
                  <a:cubicBezTo>
                    <a:pt x="188" y="15"/>
                    <a:pt x="187" y="15"/>
                    <a:pt x="187" y="15"/>
                  </a:cubicBezTo>
                  <a:cubicBezTo>
                    <a:pt x="186" y="14"/>
                    <a:pt x="186" y="14"/>
                    <a:pt x="185" y="14"/>
                  </a:cubicBezTo>
                  <a:cubicBezTo>
                    <a:pt x="185" y="14"/>
                    <a:pt x="185" y="13"/>
                    <a:pt x="184" y="14"/>
                  </a:cubicBezTo>
                  <a:cubicBezTo>
                    <a:pt x="184" y="14"/>
                    <a:pt x="184" y="14"/>
                    <a:pt x="184" y="14"/>
                  </a:cubicBezTo>
                  <a:cubicBezTo>
                    <a:pt x="185" y="15"/>
                    <a:pt x="185" y="15"/>
                    <a:pt x="185" y="15"/>
                  </a:cubicBezTo>
                  <a:cubicBezTo>
                    <a:pt x="185" y="15"/>
                    <a:pt x="185" y="15"/>
                    <a:pt x="185" y="15"/>
                  </a:cubicBezTo>
                  <a:cubicBezTo>
                    <a:pt x="185" y="15"/>
                    <a:pt x="185" y="16"/>
                    <a:pt x="184" y="16"/>
                  </a:cubicBezTo>
                  <a:cubicBezTo>
                    <a:pt x="184" y="16"/>
                    <a:pt x="184" y="16"/>
                    <a:pt x="184" y="16"/>
                  </a:cubicBezTo>
                  <a:cubicBezTo>
                    <a:pt x="183" y="16"/>
                    <a:pt x="183" y="16"/>
                    <a:pt x="183" y="15"/>
                  </a:cubicBezTo>
                  <a:cubicBezTo>
                    <a:pt x="182" y="15"/>
                    <a:pt x="181" y="16"/>
                    <a:pt x="180" y="15"/>
                  </a:cubicBezTo>
                  <a:cubicBezTo>
                    <a:pt x="180" y="15"/>
                    <a:pt x="180" y="15"/>
                    <a:pt x="180" y="15"/>
                  </a:cubicBezTo>
                  <a:cubicBezTo>
                    <a:pt x="180" y="15"/>
                    <a:pt x="180" y="15"/>
                    <a:pt x="180" y="14"/>
                  </a:cubicBezTo>
                  <a:cubicBezTo>
                    <a:pt x="179" y="14"/>
                    <a:pt x="179" y="14"/>
                    <a:pt x="179" y="14"/>
                  </a:cubicBezTo>
                  <a:cubicBezTo>
                    <a:pt x="178" y="14"/>
                    <a:pt x="178" y="14"/>
                    <a:pt x="177" y="14"/>
                  </a:cubicBezTo>
                  <a:cubicBezTo>
                    <a:pt x="177" y="13"/>
                    <a:pt x="177" y="13"/>
                    <a:pt x="176" y="13"/>
                  </a:cubicBezTo>
                  <a:cubicBezTo>
                    <a:pt x="176" y="13"/>
                    <a:pt x="176" y="13"/>
                    <a:pt x="175" y="13"/>
                  </a:cubicBezTo>
                  <a:cubicBezTo>
                    <a:pt x="175" y="13"/>
                    <a:pt x="175" y="13"/>
                    <a:pt x="175" y="12"/>
                  </a:cubicBezTo>
                  <a:cubicBezTo>
                    <a:pt x="174" y="12"/>
                    <a:pt x="174" y="12"/>
                    <a:pt x="173" y="12"/>
                  </a:cubicBezTo>
                  <a:cubicBezTo>
                    <a:pt x="173" y="13"/>
                    <a:pt x="173" y="13"/>
                    <a:pt x="172" y="13"/>
                  </a:cubicBezTo>
                  <a:cubicBezTo>
                    <a:pt x="172" y="13"/>
                    <a:pt x="172" y="12"/>
                    <a:pt x="172" y="12"/>
                  </a:cubicBezTo>
                  <a:cubicBezTo>
                    <a:pt x="172" y="12"/>
                    <a:pt x="172" y="12"/>
                    <a:pt x="172" y="12"/>
                  </a:cubicBezTo>
                  <a:cubicBezTo>
                    <a:pt x="172" y="12"/>
                    <a:pt x="172" y="12"/>
                    <a:pt x="173" y="11"/>
                  </a:cubicBezTo>
                  <a:cubicBezTo>
                    <a:pt x="173" y="11"/>
                    <a:pt x="173" y="11"/>
                    <a:pt x="174" y="11"/>
                  </a:cubicBezTo>
                  <a:cubicBezTo>
                    <a:pt x="174" y="11"/>
                    <a:pt x="174" y="11"/>
                    <a:pt x="174" y="10"/>
                  </a:cubicBezTo>
                  <a:cubicBezTo>
                    <a:pt x="174" y="10"/>
                    <a:pt x="173" y="10"/>
                    <a:pt x="173" y="10"/>
                  </a:cubicBezTo>
                  <a:cubicBezTo>
                    <a:pt x="173" y="10"/>
                    <a:pt x="172" y="10"/>
                    <a:pt x="172" y="10"/>
                  </a:cubicBezTo>
                  <a:cubicBezTo>
                    <a:pt x="172" y="10"/>
                    <a:pt x="172" y="10"/>
                    <a:pt x="171" y="10"/>
                  </a:cubicBezTo>
                  <a:cubicBezTo>
                    <a:pt x="171" y="10"/>
                    <a:pt x="171" y="10"/>
                    <a:pt x="171" y="10"/>
                  </a:cubicBezTo>
                  <a:cubicBezTo>
                    <a:pt x="170" y="10"/>
                    <a:pt x="170" y="10"/>
                    <a:pt x="169" y="10"/>
                  </a:cubicBezTo>
                  <a:cubicBezTo>
                    <a:pt x="169" y="10"/>
                    <a:pt x="169" y="10"/>
                    <a:pt x="169" y="10"/>
                  </a:cubicBezTo>
                  <a:cubicBezTo>
                    <a:pt x="168" y="10"/>
                    <a:pt x="168" y="10"/>
                    <a:pt x="168" y="10"/>
                  </a:cubicBezTo>
                  <a:cubicBezTo>
                    <a:pt x="167" y="10"/>
                    <a:pt x="167" y="10"/>
                    <a:pt x="166" y="10"/>
                  </a:cubicBezTo>
                  <a:cubicBezTo>
                    <a:pt x="165" y="10"/>
                    <a:pt x="165" y="9"/>
                    <a:pt x="165" y="9"/>
                  </a:cubicBezTo>
                  <a:cubicBezTo>
                    <a:pt x="164" y="9"/>
                    <a:pt x="164" y="9"/>
                    <a:pt x="163" y="9"/>
                  </a:cubicBezTo>
                  <a:cubicBezTo>
                    <a:pt x="163" y="9"/>
                    <a:pt x="163" y="10"/>
                    <a:pt x="163" y="10"/>
                  </a:cubicBezTo>
                  <a:cubicBezTo>
                    <a:pt x="165" y="11"/>
                    <a:pt x="165" y="11"/>
                    <a:pt x="165" y="11"/>
                  </a:cubicBezTo>
                  <a:cubicBezTo>
                    <a:pt x="165" y="11"/>
                    <a:pt x="165" y="11"/>
                    <a:pt x="166" y="11"/>
                  </a:cubicBezTo>
                  <a:cubicBezTo>
                    <a:pt x="166" y="11"/>
                    <a:pt x="166" y="11"/>
                    <a:pt x="166" y="12"/>
                  </a:cubicBezTo>
                  <a:cubicBezTo>
                    <a:pt x="166" y="12"/>
                    <a:pt x="166" y="11"/>
                    <a:pt x="165" y="11"/>
                  </a:cubicBezTo>
                  <a:cubicBezTo>
                    <a:pt x="165" y="11"/>
                    <a:pt x="165" y="11"/>
                    <a:pt x="164" y="11"/>
                  </a:cubicBezTo>
                  <a:cubicBezTo>
                    <a:pt x="163" y="11"/>
                    <a:pt x="163" y="11"/>
                    <a:pt x="162" y="11"/>
                  </a:cubicBezTo>
                  <a:cubicBezTo>
                    <a:pt x="162" y="11"/>
                    <a:pt x="162" y="11"/>
                    <a:pt x="161" y="11"/>
                  </a:cubicBezTo>
                  <a:cubicBezTo>
                    <a:pt x="161" y="11"/>
                    <a:pt x="160" y="11"/>
                    <a:pt x="160" y="11"/>
                  </a:cubicBezTo>
                  <a:cubicBezTo>
                    <a:pt x="159" y="11"/>
                    <a:pt x="159" y="11"/>
                    <a:pt x="158" y="11"/>
                  </a:cubicBezTo>
                  <a:cubicBezTo>
                    <a:pt x="158" y="11"/>
                    <a:pt x="157" y="11"/>
                    <a:pt x="156" y="11"/>
                  </a:cubicBezTo>
                  <a:cubicBezTo>
                    <a:pt x="156" y="11"/>
                    <a:pt x="156" y="11"/>
                    <a:pt x="156" y="10"/>
                  </a:cubicBezTo>
                  <a:cubicBezTo>
                    <a:pt x="156" y="10"/>
                    <a:pt x="155" y="10"/>
                    <a:pt x="155" y="10"/>
                  </a:cubicBezTo>
                  <a:cubicBezTo>
                    <a:pt x="155" y="10"/>
                    <a:pt x="155" y="10"/>
                    <a:pt x="154" y="10"/>
                  </a:cubicBezTo>
                  <a:cubicBezTo>
                    <a:pt x="154" y="9"/>
                    <a:pt x="153" y="9"/>
                    <a:pt x="152" y="9"/>
                  </a:cubicBezTo>
                  <a:cubicBezTo>
                    <a:pt x="151" y="9"/>
                    <a:pt x="151" y="9"/>
                    <a:pt x="150" y="9"/>
                  </a:cubicBezTo>
                  <a:cubicBezTo>
                    <a:pt x="149" y="9"/>
                    <a:pt x="148" y="9"/>
                    <a:pt x="148" y="9"/>
                  </a:cubicBezTo>
                  <a:cubicBezTo>
                    <a:pt x="147" y="9"/>
                    <a:pt x="147" y="9"/>
                    <a:pt x="146" y="9"/>
                  </a:cubicBezTo>
                  <a:cubicBezTo>
                    <a:pt x="146" y="10"/>
                    <a:pt x="146" y="10"/>
                    <a:pt x="146" y="10"/>
                  </a:cubicBezTo>
                  <a:cubicBezTo>
                    <a:pt x="145" y="10"/>
                    <a:pt x="145" y="9"/>
                    <a:pt x="145" y="9"/>
                  </a:cubicBezTo>
                  <a:cubicBezTo>
                    <a:pt x="144" y="9"/>
                    <a:pt x="144" y="8"/>
                    <a:pt x="143" y="9"/>
                  </a:cubicBezTo>
                  <a:cubicBezTo>
                    <a:pt x="143" y="9"/>
                    <a:pt x="143" y="9"/>
                    <a:pt x="143" y="9"/>
                  </a:cubicBezTo>
                  <a:cubicBezTo>
                    <a:pt x="142" y="10"/>
                    <a:pt x="142" y="9"/>
                    <a:pt x="142" y="9"/>
                  </a:cubicBezTo>
                  <a:cubicBezTo>
                    <a:pt x="141" y="9"/>
                    <a:pt x="141" y="9"/>
                    <a:pt x="140" y="8"/>
                  </a:cubicBezTo>
                  <a:cubicBezTo>
                    <a:pt x="140" y="8"/>
                    <a:pt x="140" y="8"/>
                    <a:pt x="139" y="9"/>
                  </a:cubicBezTo>
                  <a:cubicBezTo>
                    <a:pt x="139" y="9"/>
                    <a:pt x="138" y="9"/>
                    <a:pt x="138" y="9"/>
                  </a:cubicBezTo>
                  <a:cubicBezTo>
                    <a:pt x="138" y="9"/>
                    <a:pt x="138" y="9"/>
                    <a:pt x="138" y="9"/>
                  </a:cubicBezTo>
                  <a:cubicBezTo>
                    <a:pt x="138" y="10"/>
                    <a:pt x="139" y="9"/>
                    <a:pt x="139" y="10"/>
                  </a:cubicBezTo>
                  <a:cubicBezTo>
                    <a:pt x="139" y="10"/>
                    <a:pt x="138" y="10"/>
                    <a:pt x="138" y="10"/>
                  </a:cubicBezTo>
                  <a:cubicBezTo>
                    <a:pt x="137" y="10"/>
                    <a:pt x="137" y="10"/>
                    <a:pt x="137" y="10"/>
                  </a:cubicBezTo>
                  <a:cubicBezTo>
                    <a:pt x="136" y="10"/>
                    <a:pt x="136" y="11"/>
                    <a:pt x="135" y="11"/>
                  </a:cubicBezTo>
                  <a:cubicBezTo>
                    <a:pt x="135" y="11"/>
                    <a:pt x="135" y="11"/>
                    <a:pt x="135" y="11"/>
                  </a:cubicBezTo>
                  <a:cubicBezTo>
                    <a:pt x="134" y="10"/>
                    <a:pt x="134" y="10"/>
                    <a:pt x="135" y="10"/>
                  </a:cubicBezTo>
                  <a:cubicBezTo>
                    <a:pt x="135" y="9"/>
                    <a:pt x="136" y="9"/>
                    <a:pt x="136" y="9"/>
                  </a:cubicBezTo>
                  <a:cubicBezTo>
                    <a:pt x="136" y="9"/>
                    <a:pt x="136" y="9"/>
                    <a:pt x="137" y="8"/>
                  </a:cubicBezTo>
                  <a:cubicBezTo>
                    <a:pt x="137" y="8"/>
                    <a:pt x="137" y="8"/>
                    <a:pt x="138" y="8"/>
                  </a:cubicBezTo>
                  <a:cubicBezTo>
                    <a:pt x="138" y="7"/>
                    <a:pt x="139" y="7"/>
                    <a:pt x="139" y="7"/>
                  </a:cubicBezTo>
                  <a:cubicBezTo>
                    <a:pt x="139" y="7"/>
                    <a:pt x="139" y="7"/>
                    <a:pt x="139" y="7"/>
                  </a:cubicBezTo>
                  <a:cubicBezTo>
                    <a:pt x="140" y="7"/>
                    <a:pt x="140" y="7"/>
                    <a:pt x="140" y="7"/>
                  </a:cubicBezTo>
                  <a:cubicBezTo>
                    <a:pt x="140" y="7"/>
                    <a:pt x="140" y="6"/>
                    <a:pt x="140" y="6"/>
                  </a:cubicBezTo>
                  <a:cubicBezTo>
                    <a:pt x="141" y="6"/>
                    <a:pt x="141" y="6"/>
                    <a:pt x="141" y="6"/>
                  </a:cubicBezTo>
                  <a:cubicBezTo>
                    <a:pt x="141" y="5"/>
                    <a:pt x="140" y="5"/>
                    <a:pt x="140" y="5"/>
                  </a:cubicBezTo>
                  <a:cubicBezTo>
                    <a:pt x="140" y="5"/>
                    <a:pt x="140" y="4"/>
                    <a:pt x="140" y="4"/>
                  </a:cubicBezTo>
                  <a:cubicBezTo>
                    <a:pt x="139" y="4"/>
                    <a:pt x="139" y="4"/>
                    <a:pt x="139" y="4"/>
                  </a:cubicBezTo>
                  <a:cubicBezTo>
                    <a:pt x="138" y="4"/>
                    <a:pt x="138" y="4"/>
                    <a:pt x="138" y="4"/>
                  </a:cubicBezTo>
                  <a:cubicBezTo>
                    <a:pt x="137" y="4"/>
                    <a:pt x="137" y="4"/>
                    <a:pt x="136" y="3"/>
                  </a:cubicBezTo>
                  <a:cubicBezTo>
                    <a:pt x="136" y="3"/>
                    <a:pt x="136" y="3"/>
                    <a:pt x="135" y="3"/>
                  </a:cubicBezTo>
                  <a:cubicBezTo>
                    <a:pt x="135" y="3"/>
                    <a:pt x="134" y="3"/>
                    <a:pt x="134" y="3"/>
                  </a:cubicBezTo>
                  <a:cubicBezTo>
                    <a:pt x="133" y="3"/>
                    <a:pt x="133" y="3"/>
                    <a:pt x="133" y="3"/>
                  </a:cubicBezTo>
                  <a:cubicBezTo>
                    <a:pt x="132" y="2"/>
                    <a:pt x="132" y="2"/>
                    <a:pt x="131" y="2"/>
                  </a:cubicBezTo>
                  <a:cubicBezTo>
                    <a:pt x="131" y="2"/>
                    <a:pt x="130" y="3"/>
                    <a:pt x="130" y="3"/>
                  </a:cubicBezTo>
                  <a:cubicBezTo>
                    <a:pt x="129" y="3"/>
                    <a:pt x="129" y="3"/>
                    <a:pt x="128" y="3"/>
                  </a:cubicBezTo>
                  <a:cubicBezTo>
                    <a:pt x="127" y="3"/>
                    <a:pt x="126" y="4"/>
                    <a:pt x="126" y="3"/>
                  </a:cubicBezTo>
                  <a:cubicBezTo>
                    <a:pt x="126" y="3"/>
                    <a:pt x="126" y="2"/>
                    <a:pt x="126" y="2"/>
                  </a:cubicBezTo>
                  <a:cubicBezTo>
                    <a:pt x="126" y="1"/>
                    <a:pt x="125" y="2"/>
                    <a:pt x="125" y="2"/>
                  </a:cubicBezTo>
                  <a:cubicBezTo>
                    <a:pt x="124" y="2"/>
                    <a:pt x="124" y="2"/>
                    <a:pt x="123" y="2"/>
                  </a:cubicBezTo>
                  <a:cubicBezTo>
                    <a:pt x="123" y="2"/>
                    <a:pt x="123" y="2"/>
                    <a:pt x="123" y="2"/>
                  </a:cubicBezTo>
                  <a:cubicBezTo>
                    <a:pt x="122" y="2"/>
                    <a:pt x="122" y="2"/>
                    <a:pt x="122" y="2"/>
                  </a:cubicBezTo>
                  <a:cubicBezTo>
                    <a:pt x="121" y="1"/>
                    <a:pt x="122" y="1"/>
                    <a:pt x="121" y="1"/>
                  </a:cubicBezTo>
                  <a:cubicBezTo>
                    <a:pt x="121" y="0"/>
                    <a:pt x="120" y="1"/>
                    <a:pt x="120" y="1"/>
                  </a:cubicBezTo>
                  <a:cubicBezTo>
                    <a:pt x="119" y="1"/>
                    <a:pt x="119" y="1"/>
                    <a:pt x="119" y="0"/>
                  </a:cubicBezTo>
                  <a:cubicBezTo>
                    <a:pt x="118" y="0"/>
                    <a:pt x="118" y="0"/>
                    <a:pt x="117" y="0"/>
                  </a:cubicBezTo>
                  <a:cubicBezTo>
                    <a:pt x="117" y="0"/>
                    <a:pt x="116" y="0"/>
                    <a:pt x="116" y="1"/>
                  </a:cubicBezTo>
                  <a:cubicBezTo>
                    <a:pt x="116" y="1"/>
                    <a:pt x="115" y="1"/>
                    <a:pt x="115" y="1"/>
                  </a:cubicBezTo>
                  <a:cubicBezTo>
                    <a:pt x="115" y="2"/>
                    <a:pt x="116" y="2"/>
                    <a:pt x="116" y="2"/>
                  </a:cubicBezTo>
                  <a:cubicBezTo>
                    <a:pt x="116" y="3"/>
                    <a:pt x="116" y="3"/>
                    <a:pt x="116" y="3"/>
                  </a:cubicBezTo>
                  <a:cubicBezTo>
                    <a:pt x="115" y="3"/>
                    <a:pt x="115" y="3"/>
                    <a:pt x="115" y="3"/>
                  </a:cubicBezTo>
                  <a:cubicBezTo>
                    <a:pt x="114" y="3"/>
                    <a:pt x="114" y="3"/>
                    <a:pt x="114" y="3"/>
                  </a:cubicBezTo>
                  <a:cubicBezTo>
                    <a:pt x="113" y="3"/>
                    <a:pt x="114" y="3"/>
                    <a:pt x="113" y="4"/>
                  </a:cubicBezTo>
                  <a:cubicBezTo>
                    <a:pt x="113" y="4"/>
                    <a:pt x="113" y="4"/>
                    <a:pt x="112" y="4"/>
                  </a:cubicBezTo>
                  <a:cubicBezTo>
                    <a:pt x="111" y="4"/>
                    <a:pt x="111" y="4"/>
                    <a:pt x="111" y="4"/>
                  </a:cubicBezTo>
                  <a:cubicBezTo>
                    <a:pt x="110" y="4"/>
                    <a:pt x="110" y="4"/>
                    <a:pt x="109" y="4"/>
                  </a:cubicBezTo>
                  <a:cubicBezTo>
                    <a:pt x="108" y="4"/>
                    <a:pt x="108" y="4"/>
                    <a:pt x="107" y="4"/>
                  </a:cubicBezTo>
                  <a:cubicBezTo>
                    <a:pt x="107" y="3"/>
                    <a:pt x="106" y="4"/>
                    <a:pt x="106" y="4"/>
                  </a:cubicBezTo>
                  <a:cubicBezTo>
                    <a:pt x="105" y="4"/>
                    <a:pt x="105" y="3"/>
                    <a:pt x="104" y="4"/>
                  </a:cubicBezTo>
                  <a:cubicBezTo>
                    <a:pt x="104" y="4"/>
                    <a:pt x="104" y="4"/>
                    <a:pt x="104" y="4"/>
                  </a:cubicBezTo>
                  <a:cubicBezTo>
                    <a:pt x="104" y="4"/>
                    <a:pt x="104" y="4"/>
                    <a:pt x="103" y="5"/>
                  </a:cubicBezTo>
                  <a:cubicBezTo>
                    <a:pt x="103" y="5"/>
                    <a:pt x="102" y="4"/>
                    <a:pt x="101" y="4"/>
                  </a:cubicBezTo>
                  <a:cubicBezTo>
                    <a:pt x="101" y="5"/>
                    <a:pt x="100" y="5"/>
                    <a:pt x="100" y="5"/>
                  </a:cubicBezTo>
                  <a:cubicBezTo>
                    <a:pt x="99" y="5"/>
                    <a:pt x="99" y="5"/>
                    <a:pt x="98" y="5"/>
                  </a:cubicBezTo>
                  <a:cubicBezTo>
                    <a:pt x="98" y="5"/>
                    <a:pt x="98" y="5"/>
                    <a:pt x="97" y="6"/>
                  </a:cubicBezTo>
                  <a:cubicBezTo>
                    <a:pt x="97" y="6"/>
                    <a:pt x="97" y="6"/>
                    <a:pt x="96" y="6"/>
                  </a:cubicBezTo>
                  <a:cubicBezTo>
                    <a:pt x="96" y="6"/>
                    <a:pt x="95" y="6"/>
                    <a:pt x="95" y="6"/>
                  </a:cubicBezTo>
                  <a:cubicBezTo>
                    <a:pt x="95" y="6"/>
                    <a:pt x="95" y="6"/>
                    <a:pt x="95" y="6"/>
                  </a:cubicBezTo>
                  <a:cubicBezTo>
                    <a:pt x="95" y="7"/>
                    <a:pt x="96" y="7"/>
                    <a:pt x="96" y="7"/>
                  </a:cubicBezTo>
                  <a:cubicBezTo>
                    <a:pt x="96" y="7"/>
                    <a:pt x="97" y="7"/>
                    <a:pt x="97" y="7"/>
                  </a:cubicBezTo>
                  <a:cubicBezTo>
                    <a:pt x="97" y="7"/>
                    <a:pt x="97" y="8"/>
                    <a:pt x="98" y="8"/>
                  </a:cubicBezTo>
                  <a:cubicBezTo>
                    <a:pt x="98" y="8"/>
                    <a:pt x="98" y="8"/>
                    <a:pt x="99" y="8"/>
                  </a:cubicBezTo>
                  <a:cubicBezTo>
                    <a:pt x="99" y="8"/>
                    <a:pt x="99" y="8"/>
                    <a:pt x="99" y="9"/>
                  </a:cubicBezTo>
                  <a:cubicBezTo>
                    <a:pt x="99" y="9"/>
                    <a:pt x="98" y="9"/>
                    <a:pt x="98" y="9"/>
                  </a:cubicBezTo>
                  <a:cubicBezTo>
                    <a:pt x="97" y="9"/>
                    <a:pt x="97" y="9"/>
                    <a:pt x="97" y="9"/>
                  </a:cubicBezTo>
                  <a:cubicBezTo>
                    <a:pt x="96" y="9"/>
                    <a:pt x="96" y="9"/>
                    <a:pt x="96" y="9"/>
                  </a:cubicBezTo>
                  <a:cubicBezTo>
                    <a:pt x="95" y="9"/>
                    <a:pt x="95" y="9"/>
                    <a:pt x="95" y="9"/>
                  </a:cubicBezTo>
                  <a:cubicBezTo>
                    <a:pt x="94" y="9"/>
                    <a:pt x="94" y="9"/>
                    <a:pt x="94" y="9"/>
                  </a:cubicBezTo>
                  <a:cubicBezTo>
                    <a:pt x="93" y="9"/>
                    <a:pt x="93" y="9"/>
                    <a:pt x="93" y="9"/>
                  </a:cubicBezTo>
                  <a:cubicBezTo>
                    <a:pt x="92" y="9"/>
                    <a:pt x="92" y="9"/>
                    <a:pt x="91" y="9"/>
                  </a:cubicBezTo>
                  <a:cubicBezTo>
                    <a:pt x="90" y="9"/>
                    <a:pt x="90" y="9"/>
                    <a:pt x="89" y="9"/>
                  </a:cubicBezTo>
                  <a:cubicBezTo>
                    <a:pt x="89" y="9"/>
                    <a:pt x="89" y="9"/>
                    <a:pt x="88" y="9"/>
                  </a:cubicBezTo>
                  <a:cubicBezTo>
                    <a:pt x="88" y="9"/>
                    <a:pt x="88" y="10"/>
                    <a:pt x="89" y="10"/>
                  </a:cubicBezTo>
                  <a:cubicBezTo>
                    <a:pt x="89" y="11"/>
                    <a:pt x="89" y="10"/>
                    <a:pt x="90" y="11"/>
                  </a:cubicBezTo>
                  <a:cubicBezTo>
                    <a:pt x="90" y="11"/>
                    <a:pt x="90" y="11"/>
                    <a:pt x="90" y="12"/>
                  </a:cubicBezTo>
                  <a:cubicBezTo>
                    <a:pt x="90" y="12"/>
                    <a:pt x="91" y="12"/>
                    <a:pt x="91" y="12"/>
                  </a:cubicBezTo>
                  <a:cubicBezTo>
                    <a:pt x="91" y="12"/>
                    <a:pt x="92" y="12"/>
                    <a:pt x="92" y="12"/>
                  </a:cubicBezTo>
                  <a:cubicBezTo>
                    <a:pt x="92" y="12"/>
                    <a:pt x="93" y="12"/>
                    <a:pt x="93" y="12"/>
                  </a:cubicBezTo>
                  <a:cubicBezTo>
                    <a:pt x="93" y="12"/>
                    <a:pt x="93" y="12"/>
                    <a:pt x="93" y="12"/>
                  </a:cubicBezTo>
                  <a:cubicBezTo>
                    <a:pt x="93" y="12"/>
                    <a:pt x="93" y="12"/>
                    <a:pt x="94" y="12"/>
                  </a:cubicBezTo>
                  <a:cubicBezTo>
                    <a:pt x="94" y="13"/>
                    <a:pt x="94" y="12"/>
                    <a:pt x="95" y="13"/>
                  </a:cubicBezTo>
                  <a:cubicBezTo>
                    <a:pt x="95" y="13"/>
                    <a:pt x="95" y="13"/>
                    <a:pt x="95" y="13"/>
                  </a:cubicBezTo>
                  <a:cubicBezTo>
                    <a:pt x="96" y="13"/>
                    <a:pt x="97" y="13"/>
                    <a:pt x="97" y="13"/>
                  </a:cubicBezTo>
                  <a:cubicBezTo>
                    <a:pt x="96" y="14"/>
                    <a:pt x="96" y="13"/>
                    <a:pt x="95" y="14"/>
                  </a:cubicBezTo>
                  <a:cubicBezTo>
                    <a:pt x="95" y="14"/>
                    <a:pt x="94" y="13"/>
                    <a:pt x="94" y="14"/>
                  </a:cubicBezTo>
                  <a:cubicBezTo>
                    <a:pt x="94" y="14"/>
                    <a:pt x="93" y="14"/>
                    <a:pt x="93" y="14"/>
                  </a:cubicBezTo>
                  <a:cubicBezTo>
                    <a:pt x="92" y="14"/>
                    <a:pt x="92" y="13"/>
                    <a:pt x="92" y="13"/>
                  </a:cubicBezTo>
                  <a:cubicBezTo>
                    <a:pt x="91" y="13"/>
                    <a:pt x="91" y="13"/>
                    <a:pt x="91" y="13"/>
                  </a:cubicBezTo>
                  <a:cubicBezTo>
                    <a:pt x="90" y="13"/>
                    <a:pt x="90" y="13"/>
                    <a:pt x="90" y="13"/>
                  </a:cubicBezTo>
                  <a:cubicBezTo>
                    <a:pt x="90" y="13"/>
                    <a:pt x="89" y="13"/>
                    <a:pt x="89" y="13"/>
                  </a:cubicBezTo>
                  <a:cubicBezTo>
                    <a:pt x="88" y="13"/>
                    <a:pt x="88" y="13"/>
                    <a:pt x="88" y="12"/>
                  </a:cubicBezTo>
                  <a:cubicBezTo>
                    <a:pt x="87" y="12"/>
                    <a:pt x="87" y="12"/>
                    <a:pt x="87" y="12"/>
                  </a:cubicBezTo>
                  <a:cubicBezTo>
                    <a:pt x="87" y="12"/>
                    <a:pt x="87" y="12"/>
                    <a:pt x="87" y="12"/>
                  </a:cubicBezTo>
                  <a:cubicBezTo>
                    <a:pt x="86" y="12"/>
                    <a:pt x="86" y="12"/>
                    <a:pt x="86" y="12"/>
                  </a:cubicBezTo>
                  <a:cubicBezTo>
                    <a:pt x="86" y="12"/>
                    <a:pt x="86" y="12"/>
                    <a:pt x="86" y="12"/>
                  </a:cubicBezTo>
                  <a:cubicBezTo>
                    <a:pt x="86" y="12"/>
                    <a:pt x="86" y="12"/>
                    <a:pt x="86" y="12"/>
                  </a:cubicBezTo>
                  <a:cubicBezTo>
                    <a:pt x="86" y="13"/>
                    <a:pt x="87" y="13"/>
                    <a:pt x="86" y="13"/>
                  </a:cubicBezTo>
                  <a:cubicBezTo>
                    <a:pt x="86" y="14"/>
                    <a:pt x="86" y="13"/>
                    <a:pt x="85" y="13"/>
                  </a:cubicBezTo>
                  <a:cubicBezTo>
                    <a:pt x="85" y="13"/>
                    <a:pt x="85" y="13"/>
                    <a:pt x="85" y="13"/>
                  </a:cubicBezTo>
                  <a:cubicBezTo>
                    <a:pt x="84" y="13"/>
                    <a:pt x="84" y="13"/>
                    <a:pt x="84" y="13"/>
                  </a:cubicBezTo>
                  <a:cubicBezTo>
                    <a:pt x="83" y="13"/>
                    <a:pt x="84" y="13"/>
                    <a:pt x="84" y="14"/>
                  </a:cubicBezTo>
                  <a:cubicBezTo>
                    <a:pt x="84" y="14"/>
                    <a:pt x="84" y="14"/>
                    <a:pt x="85" y="14"/>
                  </a:cubicBezTo>
                  <a:cubicBezTo>
                    <a:pt x="85" y="14"/>
                    <a:pt x="85" y="14"/>
                    <a:pt x="85" y="14"/>
                  </a:cubicBezTo>
                  <a:cubicBezTo>
                    <a:pt x="86" y="14"/>
                    <a:pt x="86" y="14"/>
                    <a:pt x="86" y="14"/>
                  </a:cubicBezTo>
                  <a:cubicBezTo>
                    <a:pt x="87" y="14"/>
                    <a:pt x="87" y="14"/>
                    <a:pt x="88" y="14"/>
                  </a:cubicBezTo>
                  <a:cubicBezTo>
                    <a:pt x="88" y="14"/>
                    <a:pt x="88" y="14"/>
                    <a:pt x="88" y="15"/>
                  </a:cubicBezTo>
                  <a:cubicBezTo>
                    <a:pt x="88" y="15"/>
                    <a:pt x="89" y="15"/>
                    <a:pt x="89" y="15"/>
                  </a:cubicBezTo>
                  <a:cubicBezTo>
                    <a:pt x="89" y="15"/>
                    <a:pt x="89" y="15"/>
                    <a:pt x="89" y="15"/>
                  </a:cubicBezTo>
                  <a:cubicBezTo>
                    <a:pt x="89" y="16"/>
                    <a:pt x="89" y="15"/>
                    <a:pt x="88" y="15"/>
                  </a:cubicBezTo>
                  <a:cubicBezTo>
                    <a:pt x="88" y="15"/>
                    <a:pt x="88" y="15"/>
                    <a:pt x="87" y="15"/>
                  </a:cubicBezTo>
                  <a:cubicBezTo>
                    <a:pt x="87" y="15"/>
                    <a:pt x="87" y="15"/>
                    <a:pt x="87" y="15"/>
                  </a:cubicBezTo>
                  <a:cubicBezTo>
                    <a:pt x="87" y="15"/>
                    <a:pt x="86" y="15"/>
                    <a:pt x="86" y="15"/>
                  </a:cubicBezTo>
                  <a:cubicBezTo>
                    <a:pt x="86" y="15"/>
                    <a:pt x="85" y="15"/>
                    <a:pt x="85" y="15"/>
                  </a:cubicBezTo>
                  <a:cubicBezTo>
                    <a:pt x="84" y="15"/>
                    <a:pt x="84" y="15"/>
                    <a:pt x="84" y="15"/>
                  </a:cubicBezTo>
                  <a:cubicBezTo>
                    <a:pt x="83" y="15"/>
                    <a:pt x="83" y="15"/>
                    <a:pt x="83" y="14"/>
                  </a:cubicBezTo>
                  <a:cubicBezTo>
                    <a:pt x="82" y="14"/>
                    <a:pt x="82" y="14"/>
                    <a:pt x="82" y="14"/>
                  </a:cubicBezTo>
                  <a:cubicBezTo>
                    <a:pt x="82" y="13"/>
                    <a:pt x="82" y="13"/>
                    <a:pt x="82" y="13"/>
                  </a:cubicBezTo>
                  <a:cubicBezTo>
                    <a:pt x="82" y="13"/>
                    <a:pt x="81" y="12"/>
                    <a:pt x="81" y="12"/>
                  </a:cubicBezTo>
                  <a:cubicBezTo>
                    <a:pt x="81" y="12"/>
                    <a:pt x="81" y="12"/>
                    <a:pt x="81" y="12"/>
                  </a:cubicBezTo>
                  <a:cubicBezTo>
                    <a:pt x="81" y="11"/>
                    <a:pt x="81" y="11"/>
                    <a:pt x="80" y="11"/>
                  </a:cubicBezTo>
                  <a:cubicBezTo>
                    <a:pt x="80" y="11"/>
                    <a:pt x="79" y="11"/>
                    <a:pt x="79" y="11"/>
                  </a:cubicBezTo>
                  <a:cubicBezTo>
                    <a:pt x="79" y="11"/>
                    <a:pt x="79" y="11"/>
                    <a:pt x="80" y="11"/>
                  </a:cubicBezTo>
                  <a:cubicBezTo>
                    <a:pt x="80" y="12"/>
                    <a:pt x="80" y="12"/>
                    <a:pt x="80" y="12"/>
                  </a:cubicBezTo>
                  <a:cubicBezTo>
                    <a:pt x="80" y="12"/>
                    <a:pt x="80" y="12"/>
                    <a:pt x="80" y="12"/>
                  </a:cubicBezTo>
                  <a:cubicBezTo>
                    <a:pt x="80" y="12"/>
                    <a:pt x="80" y="13"/>
                    <a:pt x="80" y="13"/>
                  </a:cubicBezTo>
                  <a:cubicBezTo>
                    <a:pt x="80" y="13"/>
                    <a:pt x="80" y="13"/>
                    <a:pt x="80" y="13"/>
                  </a:cubicBezTo>
                  <a:cubicBezTo>
                    <a:pt x="79" y="13"/>
                    <a:pt x="79" y="13"/>
                    <a:pt x="79" y="13"/>
                  </a:cubicBezTo>
                  <a:cubicBezTo>
                    <a:pt x="79" y="13"/>
                    <a:pt x="79" y="14"/>
                    <a:pt x="79" y="14"/>
                  </a:cubicBezTo>
                  <a:cubicBezTo>
                    <a:pt x="79" y="14"/>
                    <a:pt x="79" y="14"/>
                    <a:pt x="80" y="15"/>
                  </a:cubicBezTo>
                  <a:cubicBezTo>
                    <a:pt x="80" y="15"/>
                    <a:pt x="80" y="15"/>
                    <a:pt x="80" y="15"/>
                  </a:cubicBezTo>
                  <a:cubicBezTo>
                    <a:pt x="80" y="15"/>
                    <a:pt x="80" y="15"/>
                    <a:pt x="80" y="15"/>
                  </a:cubicBezTo>
                  <a:cubicBezTo>
                    <a:pt x="81" y="15"/>
                    <a:pt x="81" y="15"/>
                    <a:pt x="81" y="16"/>
                  </a:cubicBezTo>
                  <a:cubicBezTo>
                    <a:pt x="82" y="16"/>
                    <a:pt x="82" y="16"/>
                    <a:pt x="82" y="16"/>
                  </a:cubicBezTo>
                  <a:cubicBezTo>
                    <a:pt x="82" y="17"/>
                    <a:pt x="82" y="17"/>
                    <a:pt x="82" y="18"/>
                  </a:cubicBezTo>
                  <a:cubicBezTo>
                    <a:pt x="82" y="18"/>
                    <a:pt x="82" y="18"/>
                    <a:pt x="82" y="18"/>
                  </a:cubicBezTo>
                  <a:cubicBezTo>
                    <a:pt x="82" y="18"/>
                    <a:pt x="82" y="18"/>
                    <a:pt x="82" y="18"/>
                  </a:cubicBezTo>
                  <a:cubicBezTo>
                    <a:pt x="83" y="18"/>
                    <a:pt x="83" y="18"/>
                    <a:pt x="83" y="19"/>
                  </a:cubicBezTo>
                  <a:cubicBezTo>
                    <a:pt x="83" y="19"/>
                    <a:pt x="83" y="19"/>
                    <a:pt x="83" y="20"/>
                  </a:cubicBezTo>
                  <a:cubicBezTo>
                    <a:pt x="84" y="20"/>
                    <a:pt x="84" y="20"/>
                    <a:pt x="85" y="20"/>
                  </a:cubicBezTo>
                  <a:cubicBezTo>
                    <a:pt x="85" y="20"/>
                    <a:pt x="85" y="20"/>
                    <a:pt x="86" y="20"/>
                  </a:cubicBezTo>
                  <a:cubicBezTo>
                    <a:pt x="86" y="20"/>
                    <a:pt x="86" y="20"/>
                    <a:pt x="87" y="20"/>
                  </a:cubicBezTo>
                  <a:cubicBezTo>
                    <a:pt x="87" y="20"/>
                    <a:pt x="87" y="19"/>
                    <a:pt x="87" y="19"/>
                  </a:cubicBezTo>
                  <a:cubicBezTo>
                    <a:pt x="88" y="19"/>
                    <a:pt x="88" y="20"/>
                    <a:pt x="89" y="20"/>
                  </a:cubicBezTo>
                  <a:cubicBezTo>
                    <a:pt x="89" y="20"/>
                    <a:pt x="89" y="20"/>
                    <a:pt x="89" y="20"/>
                  </a:cubicBezTo>
                  <a:cubicBezTo>
                    <a:pt x="90" y="20"/>
                    <a:pt x="90" y="20"/>
                    <a:pt x="90" y="20"/>
                  </a:cubicBezTo>
                  <a:cubicBezTo>
                    <a:pt x="90" y="20"/>
                    <a:pt x="91" y="20"/>
                    <a:pt x="91" y="21"/>
                  </a:cubicBezTo>
                  <a:cubicBezTo>
                    <a:pt x="91" y="21"/>
                    <a:pt x="92" y="21"/>
                    <a:pt x="92" y="21"/>
                  </a:cubicBezTo>
                  <a:cubicBezTo>
                    <a:pt x="93" y="22"/>
                    <a:pt x="92" y="22"/>
                    <a:pt x="93" y="23"/>
                  </a:cubicBezTo>
                  <a:cubicBezTo>
                    <a:pt x="93" y="23"/>
                    <a:pt x="93" y="23"/>
                    <a:pt x="93" y="23"/>
                  </a:cubicBezTo>
                  <a:cubicBezTo>
                    <a:pt x="94" y="23"/>
                    <a:pt x="94" y="23"/>
                    <a:pt x="94" y="24"/>
                  </a:cubicBezTo>
                  <a:cubicBezTo>
                    <a:pt x="94" y="24"/>
                    <a:pt x="94" y="24"/>
                    <a:pt x="93" y="24"/>
                  </a:cubicBezTo>
                  <a:cubicBezTo>
                    <a:pt x="93" y="24"/>
                    <a:pt x="93" y="24"/>
                    <a:pt x="92" y="24"/>
                  </a:cubicBezTo>
                  <a:cubicBezTo>
                    <a:pt x="92" y="24"/>
                    <a:pt x="92" y="23"/>
                    <a:pt x="92" y="23"/>
                  </a:cubicBezTo>
                  <a:cubicBezTo>
                    <a:pt x="91" y="22"/>
                    <a:pt x="91" y="22"/>
                    <a:pt x="91" y="22"/>
                  </a:cubicBezTo>
                  <a:cubicBezTo>
                    <a:pt x="91" y="22"/>
                    <a:pt x="91" y="22"/>
                    <a:pt x="90" y="21"/>
                  </a:cubicBezTo>
                  <a:cubicBezTo>
                    <a:pt x="90" y="21"/>
                    <a:pt x="90" y="21"/>
                    <a:pt x="89" y="21"/>
                  </a:cubicBezTo>
                  <a:cubicBezTo>
                    <a:pt x="89" y="21"/>
                    <a:pt x="89" y="21"/>
                    <a:pt x="88" y="21"/>
                  </a:cubicBezTo>
                  <a:cubicBezTo>
                    <a:pt x="88" y="20"/>
                    <a:pt x="88" y="21"/>
                    <a:pt x="87" y="21"/>
                  </a:cubicBezTo>
                  <a:cubicBezTo>
                    <a:pt x="87" y="21"/>
                    <a:pt x="87" y="21"/>
                    <a:pt x="86" y="21"/>
                  </a:cubicBezTo>
                  <a:cubicBezTo>
                    <a:pt x="86" y="21"/>
                    <a:pt x="86" y="21"/>
                    <a:pt x="86" y="21"/>
                  </a:cubicBezTo>
                  <a:cubicBezTo>
                    <a:pt x="86" y="21"/>
                    <a:pt x="86" y="21"/>
                    <a:pt x="86" y="21"/>
                  </a:cubicBezTo>
                  <a:cubicBezTo>
                    <a:pt x="85" y="21"/>
                    <a:pt x="85" y="21"/>
                    <a:pt x="85" y="22"/>
                  </a:cubicBezTo>
                  <a:cubicBezTo>
                    <a:pt x="85" y="22"/>
                    <a:pt x="86" y="22"/>
                    <a:pt x="86" y="22"/>
                  </a:cubicBezTo>
                  <a:cubicBezTo>
                    <a:pt x="87" y="23"/>
                    <a:pt x="86" y="23"/>
                    <a:pt x="86" y="23"/>
                  </a:cubicBezTo>
                  <a:cubicBezTo>
                    <a:pt x="86" y="24"/>
                    <a:pt x="86" y="24"/>
                    <a:pt x="87" y="24"/>
                  </a:cubicBezTo>
                  <a:cubicBezTo>
                    <a:pt x="87" y="24"/>
                    <a:pt x="87" y="25"/>
                    <a:pt x="86" y="25"/>
                  </a:cubicBezTo>
                  <a:cubicBezTo>
                    <a:pt x="86" y="25"/>
                    <a:pt x="86" y="25"/>
                    <a:pt x="86" y="26"/>
                  </a:cubicBezTo>
                  <a:cubicBezTo>
                    <a:pt x="86" y="26"/>
                    <a:pt x="85" y="26"/>
                    <a:pt x="85" y="26"/>
                  </a:cubicBezTo>
                  <a:cubicBezTo>
                    <a:pt x="85" y="26"/>
                    <a:pt x="85" y="27"/>
                    <a:pt x="84" y="27"/>
                  </a:cubicBezTo>
                  <a:cubicBezTo>
                    <a:pt x="84" y="27"/>
                    <a:pt x="83" y="27"/>
                    <a:pt x="83" y="27"/>
                  </a:cubicBezTo>
                  <a:cubicBezTo>
                    <a:pt x="82" y="27"/>
                    <a:pt x="82" y="27"/>
                    <a:pt x="81" y="27"/>
                  </a:cubicBezTo>
                  <a:cubicBezTo>
                    <a:pt x="80" y="26"/>
                    <a:pt x="80" y="27"/>
                    <a:pt x="79" y="26"/>
                  </a:cubicBezTo>
                  <a:cubicBezTo>
                    <a:pt x="79" y="26"/>
                    <a:pt x="79" y="26"/>
                    <a:pt x="78" y="26"/>
                  </a:cubicBezTo>
                  <a:cubicBezTo>
                    <a:pt x="78" y="26"/>
                    <a:pt x="78" y="26"/>
                    <a:pt x="78" y="25"/>
                  </a:cubicBezTo>
                  <a:cubicBezTo>
                    <a:pt x="77" y="25"/>
                    <a:pt x="78" y="25"/>
                    <a:pt x="79" y="25"/>
                  </a:cubicBezTo>
                  <a:cubicBezTo>
                    <a:pt x="79" y="25"/>
                    <a:pt x="79" y="26"/>
                    <a:pt x="79" y="26"/>
                  </a:cubicBezTo>
                  <a:cubicBezTo>
                    <a:pt x="80" y="26"/>
                    <a:pt x="80" y="26"/>
                    <a:pt x="80" y="26"/>
                  </a:cubicBezTo>
                  <a:cubicBezTo>
                    <a:pt x="81" y="26"/>
                    <a:pt x="81" y="26"/>
                    <a:pt x="81" y="26"/>
                  </a:cubicBezTo>
                  <a:cubicBezTo>
                    <a:pt x="82" y="26"/>
                    <a:pt x="82" y="26"/>
                    <a:pt x="82" y="26"/>
                  </a:cubicBezTo>
                  <a:cubicBezTo>
                    <a:pt x="83" y="26"/>
                    <a:pt x="82" y="25"/>
                    <a:pt x="83" y="25"/>
                  </a:cubicBezTo>
                  <a:cubicBezTo>
                    <a:pt x="83" y="25"/>
                    <a:pt x="83" y="25"/>
                    <a:pt x="83" y="25"/>
                  </a:cubicBezTo>
                  <a:cubicBezTo>
                    <a:pt x="84" y="24"/>
                    <a:pt x="84" y="24"/>
                    <a:pt x="84" y="24"/>
                  </a:cubicBezTo>
                  <a:cubicBezTo>
                    <a:pt x="84" y="24"/>
                    <a:pt x="84" y="24"/>
                    <a:pt x="84" y="24"/>
                  </a:cubicBezTo>
                  <a:cubicBezTo>
                    <a:pt x="84" y="23"/>
                    <a:pt x="84" y="23"/>
                    <a:pt x="84" y="23"/>
                  </a:cubicBezTo>
                  <a:cubicBezTo>
                    <a:pt x="84" y="23"/>
                    <a:pt x="84" y="23"/>
                    <a:pt x="84" y="22"/>
                  </a:cubicBezTo>
                  <a:cubicBezTo>
                    <a:pt x="83" y="22"/>
                    <a:pt x="84" y="21"/>
                    <a:pt x="84" y="21"/>
                  </a:cubicBezTo>
                  <a:cubicBezTo>
                    <a:pt x="83" y="21"/>
                    <a:pt x="83" y="21"/>
                    <a:pt x="83" y="21"/>
                  </a:cubicBezTo>
                  <a:cubicBezTo>
                    <a:pt x="82" y="21"/>
                    <a:pt x="82" y="21"/>
                    <a:pt x="82" y="20"/>
                  </a:cubicBezTo>
                  <a:cubicBezTo>
                    <a:pt x="81" y="20"/>
                    <a:pt x="81" y="20"/>
                    <a:pt x="81" y="19"/>
                  </a:cubicBezTo>
                  <a:cubicBezTo>
                    <a:pt x="81" y="19"/>
                    <a:pt x="81" y="19"/>
                    <a:pt x="80" y="18"/>
                  </a:cubicBezTo>
                  <a:cubicBezTo>
                    <a:pt x="80" y="18"/>
                    <a:pt x="80" y="18"/>
                    <a:pt x="80" y="18"/>
                  </a:cubicBezTo>
                  <a:cubicBezTo>
                    <a:pt x="79" y="17"/>
                    <a:pt x="79" y="17"/>
                    <a:pt x="79" y="17"/>
                  </a:cubicBezTo>
                  <a:cubicBezTo>
                    <a:pt x="79" y="16"/>
                    <a:pt x="79" y="16"/>
                    <a:pt x="79" y="16"/>
                  </a:cubicBezTo>
                  <a:cubicBezTo>
                    <a:pt x="79" y="15"/>
                    <a:pt x="78" y="15"/>
                    <a:pt x="78" y="15"/>
                  </a:cubicBezTo>
                  <a:cubicBezTo>
                    <a:pt x="78" y="15"/>
                    <a:pt x="78" y="15"/>
                    <a:pt x="77" y="14"/>
                  </a:cubicBezTo>
                  <a:cubicBezTo>
                    <a:pt x="77" y="14"/>
                    <a:pt x="77" y="14"/>
                    <a:pt x="77" y="14"/>
                  </a:cubicBezTo>
                  <a:cubicBezTo>
                    <a:pt x="77" y="14"/>
                    <a:pt x="77" y="14"/>
                    <a:pt x="77" y="13"/>
                  </a:cubicBezTo>
                  <a:cubicBezTo>
                    <a:pt x="77" y="13"/>
                    <a:pt x="77" y="13"/>
                    <a:pt x="77" y="12"/>
                  </a:cubicBezTo>
                  <a:cubicBezTo>
                    <a:pt x="76" y="12"/>
                    <a:pt x="76" y="12"/>
                    <a:pt x="76" y="11"/>
                  </a:cubicBezTo>
                  <a:cubicBezTo>
                    <a:pt x="75" y="11"/>
                    <a:pt x="75" y="11"/>
                    <a:pt x="75" y="11"/>
                  </a:cubicBezTo>
                  <a:cubicBezTo>
                    <a:pt x="74" y="11"/>
                    <a:pt x="74" y="11"/>
                    <a:pt x="73" y="11"/>
                  </a:cubicBezTo>
                  <a:cubicBezTo>
                    <a:pt x="73" y="11"/>
                    <a:pt x="73" y="11"/>
                    <a:pt x="72" y="11"/>
                  </a:cubicBezTo>
                  <a:cubicBezTo>
                    <a:pt x="72" y="11"/>
                    <a:pt x="72" y="11"/>
                    <a:pt x="71" y="11"/>
                  </a:cubicBezTo>
                  <a:cubicBezTo>
                    <a:pt x="71" y="11"/>
                    <a:pt x="70" y="11"/>
                    <a:pt x="70" y="11"/>
                  </a:cubicBezTo>
                  <a:cubicBezTo>
                    <a:pt x="70" y="11"/>
                    <a:pt x="69" y="11"/>
                    <a:pt x="69" y="11"/>
                  </a:cubicBezTo>
                  <a:cubicBezTo>
                    <a:pt x="69" y="12"/>
                    <a:pt x="70" y="12"/>
                    <a:pt x="70" y="13"/>
                  </a:cubicBezTo>
                  <a:cubicBezTo>
                    <a:pt x="70" y="13"/>
                    <a:pt x="70" y="13"/>
                    <a:pt x="69" y="14"/>
                  </a:cubicBezTo>
                  <a:cubicBezTo>
                    <a:pt x="69" y="14"/>
                    <a:pt x="69" y="14"/>
                    <a:pt x="68" y="14"/>
                  </a:cubicBezTo>
                  <a:cubicBezTo>
                    <a:pt x="68" y="14"/>
                    <a:pt x="68" y="14"/>
                    <a:pt x="68" y="14"/>
                  </a:cubicBezTo>
                  <a:cubicBezTo>
                    <a:pt x="67" y="15"/>
                    <a:pt x="68" y="15"/>
                    <a:pt x="68" y="15"/>
                  </a:cubicBezTo>
                  <a:cubicBezTo>
                    <a:pt x="68" y="16"/>
                    <a:pt x="69" y="15"/>
                    <a:pt x="69" y="16"/>
                  </a:cubicBezTo>
                  <a:cubicBezTo>
                    <a:pt x="69" y="16"/>
                    <a:pt x="69" y="16"/>
                    <a:pt x="69" y="16"/>
                  </a:cubicBezTo>
                  <a:cubicBezTo>
                    <a:pt x="69" y="16"/>
                    <a:pt x="69" y="16"/>
                    <a:pt x="70" y="17"/>
                  </a:cubicBezTo>
                  <a:cubicBezTo>
                    <a:pt x="70" y="17"/>
                    <a:pt x="70" y="17"/>
                    <a:pt x="70" y="17"/>
                  </a:cubicBezTo>
                  <a:cubicBezTo>
                    <a:pt x="70" y="18"/>
                    <a:pt x="70" y="18"/>
                    <a:pt x="70" y="18"/>
                  </a:cubicBezTo>
                  <a:cubicBezTo>
                    <a:pt x="70" y="19"/>
                    <a:pt x="70" y="19"/>
                    <a:pt x="70" y="19"/>
                  </a:cubicBezTo>
                  <a:cubicBezTo>
                    <a:pt x="71" y="19"/>
                    <a:pt x="71" y="19"/>
                    <a:pt x="71" y="19"/>
                  </a:cubicBezTo>
                  <a:cubicBezTo>
                    <a:pt x="72" y="19"/>
                    <a:pt x="72" y="19"/>
                    <a:pt x="72" y="19"/>
                  </a:cubicBezTo>
                  <a:cubicBezTo>
                    <a:pt x="73" y="19"/>
                    <a:pt x="73" y="20"/>
                    <a:pt x="73" y="20"/>
                  </a:cubicBezTo>
                  <a:cubicBezTo>
                    <a:pt x="74" y="20"/>
                    <a:pt x="74" y="20"/>
                    <a:pt x="74" y="20"/>
                  </a:cubicBezTo>
                  <a:cubicBezTo>
                    <a:pt x="75" y="20"/>
                    <a:pt x="75" y="20"/>
                    <a:pt x="75" y="21"/>
                  </a:cubicBezTo>
                  <a:cubicBezTo>
                    <a:pt x="75" y="21"/>
                    <a:pt x="75" y="21"/>
                    <a:pt x="75" y="22"/>
                  </a:cubicBezTo>
                  <a:cubicBezTo>
                    <a:pt x="75" y="22"/>
                    <a:pt x="74" y="22"/>
                    <a:pt x="74" y="22"/>
                  </a:cubicBezTo>
                  <a:cubicBezTo>
                    <a:pt x="74" y="22"/>
                    <a:pt x="74" y="21"/>
                    <a:pt x="73" y="21"/>
                  </a:cubicBezTo>
                  <a:cubicBezTo>
                    <a:pt x="73" y="21"/>
                    <a:pt x="72" y="21"/>
                    <a:pt x="72" y="21"/>
                  </a:cubicBezTo>
                  <a:cubicBezTo>
                    <a:pt x="71" y="21"/>
                    <a:pt x="71" y="21"/>
                    <a:pt x="70" y="21"/>
                  </a:cubicBezTo>
                  <a:cubicBezTo>
                    <a:pt x="69" y="20"/>
                    <a:pt x="69" y="20"/>
                    <a:pt x="68" y="20"/>
                  </a:cubicBezTo>
                  <a:cubicBezTo>
                    <a:pt x="68" y="20"/>
                    <a:pt x="68" y="20"/>
                    <a:pt x="67" y="20"/>
                  </a:cubicBezTo>
                  <a:cubicBezTo>
                    <a:pt x="66" y="19"/>
                    <a:pt x="66" y="19"/>
                    <a:pt x="66" y="19"/>
                  </a:cubicBezTo>
                  <a:cubicBezTo>
                    <a:pt x="65" y="19"/>
                    <a:pt x="65" y="19"/>
                    <a:pt x="64" y="19"/>
                  </a:cubicBezTo>
                  <a:cubicBezTo>
                    <a:pt x="63" y="19"/>
                    <a:pt x="63" y="18"/>
                    <a:pt x="62" y="18"/>
                  </a:cubicBezTo>
                  <a:cubicBezTo>
                    <a:pt x="62" y="18"/>
                    <a:pt x="61" y="18"/>
                    <a:pt x="61" y="18"/>
                  </a:cubicBezTo>
                  <a:cubicBezTo>
                    <a:pt x="60" y="18"/>
                    <a:pt x="60" y="18"/>
                    <a:pt x="59" y="18"/>
                  </a:cubicBezTo>
                  <a:cubicBezTo>
                    <a:pt x="59" y="18"/>
                    <a:pt x="58" y="18"/>
                    <a:pt x="58" y="18"/>
                  </a:cubicBezTo>
                  <a:cubicBezTo>
                    <a:pt x="58" y="19"/>
                    <a:pt x="58" y="19"/>
                    <a:pt x="58" y="19"/>
                  </a:cubicBezTo>
                  <a:cubicBezTo>
                    <a:pt x="59" y="20"/>
                    <a:pt x="59" y="19"/>
                    <a:pt x="59" y="20"/>
                  </a:cubicBezTo>
                  <a:cubicBezTo>
                    <a:pt x="60" y="20"/>
                    <a:pt x="60" y="20"/>
                    <a:pt x="60" y="21"/>
                  </a:cubicBezTo>
                  <a:cubicBezTo>
                    <a:pt x="59" y="21"/>
                    <a:pt x="59" y="21"/>
                    <a:pt x="59" y="21"/>
                  </a:cubicBezTo>
                  <a:cubicBezTo>
                    <a:pt x="58" y="21"/>
                    <a:pt x="58" y="22"/>
                    <a:pt x="58" y="22"/>
                  </a:cubicBezTo>
                  <a:cubicBezTo>
                    <a:pt x="58" y="22"/>
                    <a:pt x="58" y="21"/>
                    <a:pt x="57" y="21"/>
                  </a:cubicBezTo>
                  <a:cubicBezTo>
                    <a:pt x="57" y="21"/>
                    <a:pt x="57" y="20"/>
                    <a:pt x="56" y="20"/>
                  </a:cubicBezTo>
                  <a:cubicBezTo>
                    <a:pt x="56" y="20"/>
                    <a:pt x="56" y="20"/>
                    <a:pt x="56" y="21"/>
                  </a:cubicBezTo>
                  <a:cubicBezTo>
                    <a:pt x="55" y="21"/>
                    <a:pt x="55" y="21"/>
                    <a:pt x="55" y="21"/>
                  </a:cubicBezTo>
                  <a:cubicBezTo>
                    <a:pt x="54" y="21"/>
                    <a:pt x="54" y="21"/>
                    <a:pt x="53" y="21"/>
                  </a:cubicBezTo>
                  <a:cubicBezTo>
                    <a:pt x="53" y="21"/>
                    <a:pt x="52" y="21"/>
                    <a:pt x="52" y="21"/>
                  </a:cubicBezTo>
                  <a:cubicBezTo>
                    <a:pt x="50" y="21"/>
                    <a:pt x="50" y="21"/>
                    <a:pt x="50" y="21"/>
                  </a:cubicBezTo>
                  <a:cubicBezTo>
                    <a:pt x="50" y="21"/>
                    <a:pt x="49" y="22"/>
                    <a:pt x="49" y="22"/>
                  </a:cubicBezTo>
                  <a:cubicBezTo>
                    <a:pt x="48" y="22"/>
                    <a:pt x="48" y="22"/>
                    <a:pt x="48" y="22"/>
                  </a:cubicBezTo>
                  <a:cubicBezTo>
                    <a:pt x="47" y="21"/>
                    <a:pt x="48" y="21"/>
                    <a:pt x="47" y="21"/>
                  </a:cubicBezTo>
                  <a:cubicBezTo>
                    <a:pt x="47" y="20"/>
                    <a:pt x="47" y="20"/>
                    <a:pt x="47" y="20"/>
                  </a:cubicBezTo>
                  <a:cubicBezTo>
                    <a:pt x="46" y="20"/>
                    <a:pt x="46" y="21"/>
                    <a:pt x="45" y="21"/>
                  </a:cubicBezTo>
                  <a:cubicBezTo>
                    <a:pt x="45" y="21"/>
                    <a:pt x="44" y="21"/>
                    <a:pt x="44" y="21"/>
                  </a:cubicBezTo>
                  <a:cubicBezTo>
                    <a:pt x="44" y="21"/>
                    <a:pt x="43" y="21"/>
                    <a:pt x="43" y="21"/>
                  </a:cubicBezTo>
                  <a:cubicBezTo>
                    <a:pt x="43" y="22"/>
                    <a:pt x="42" y="22"/>
                    <a:pt x="42" y="22"/>
                  </a:cubicBezTo>
                  <a:cubicBezTo>
                    <a:pt x="41" y="22"/>
                    <a:pt x="41" y="22"/>
                    <a:pt x="40" y="22"/>
                  </a:cubicBezTo>
                  <a:cubicBezTo>
                    <a:pt x="40" y="23"/>
                    <a:pt x="40" y="23"/>
                    <a:pt x="39" y="23"/>
                  </a:cubicBezTo>
                  <a:cubicBezTo>
                    <a:pt x="39" y="23"/>
                    <a:pt x="38" y="23"/>
                    <a:pt x="37" y="24"/>
                  </a:cubicBezTo>
                  <a:cubicBezTo>
                    <a:pt x="37" y="24"/>
                    <a:pt x="37" y="24"/>
                    <a:pt x="37" y="24"/>
                  </a:cubicBezTo>
                  <a:cubicBezTo>
                    <a:pt x="37" y="24"/>
                    <a:pt x="37" y="24"/>
                    <a:pt x="37" y="24"/>
                  </a:cubicBezTo>
                  <a:cubicBezTo>
                    <a:pt x="37" y="25"/>
                    <a:pt x="37" y="25"/>
                    <a:pt x="37" y="25"/>
                  </a:cubicBezTo>
                  <a:cubicBezTo>
                    <a:pt x="36" y="25"/>
                    <a:pt x="35" y="25"/>
                    <a:pt x="35" y="25"/>
                  </a:cubicBezTo>
                  <a:cubicBezTo>
                    <a:pt x="34" y="25"/>
                    <a:pt x="34" y="25"/>
                    <a:pt x="34" y="25"/>
                  </a:cubicBezTo>
                  <a:cubicBezTo>
                    <a:pt x="33" y="25"/>
                    <a:pt x="33" y="25"/>
                    <a:pt x="33" y="25"/>
                  </a:cubicBezTo>
                  <a:cubicBezTo>
                    <a:pt x="33" y="24"/>
                    <a:pt x="33" y="24"/>
                    <a:pt x="33" y="24"/>
                  </a:cubicBezTo>
                  <a:cubicBezTo>
                    <a:pt x="33" y="24"/>
                    <a:pt x="33" y="24"/>
                    <a:pt x="33" y="24"/>
                  </a:cubicBezTo>
                  <a:cubicBezTo>
                    <a:pt x="33" y="24"/>
                    <a:pt x="33" y="23"/>
                    <a:pt x="33" y="23"/>
                  </a:cubicBezTo>
                  <a:cubicBezTo>
                    <a:pt x="34" y="23"/>
                    <a:pt x="34" y="24"/>
                    <a:pt x="35" y="23"/>
                  </a:cubicBezTo>
                  <a:cubicBezTo>
                    <a:pt x="35" y="23"/>
                    <a:pt x="35" y="23"/>
                    <a:pt x="35" y="22"/>
                  </a:cubicBezTo>
                  <a:cubicBezTo>
                    <a:pt x="34" y="22"/>
                    <a:pt x="34" y="22"/>
                    <a:pt x="34" y="22"/>
                  </a:cubicBezTo>
                  <a:cubicBezTo>
                    <a:pt x="33" y="21"/>
                    <a:pt x="33" y="21"/>
                    <a:pt x="32" y="21"/>
                  </a:cubicBezTo>
                  <a:cubicBezTo>
                    <a:pt x="32" y="21"/>
                    <a:pt x="32" y="21"/>
                    <a:pt x="31" y="21"/>
                  </a:cubicBezTo>
                  <a:cubicBezTo>
                    <a:pt x="30" y="21"/>
                    <a:pt x="30" y="21"/>
                    <a:pt x="29" y="21"/>
                  </a:cubicBezTo>
                  <a:cubicBezTo>
                    <a:pt x="29" y="21"/>
                    <a:pt x="29" y="21"/>
                    <a:pt x="28" y="21"/>
                  </a:cubicBezTo>
                  <a:cubicBezTo>
                    <a:pt x="28" y="21"/>
                    <a:pt x="29" y="21"/>
                    <a:pt x="29" y="22"/>
                  </a:cubicBezTo>
                  <a:cubicBezTo>
                    <a:pt x="29" y="22"/>
                    <a:pt x="30" y="22"/>
                    <a:pt x="30" y="22"/>
                  </a:cubicBezTo>
                  <a:cubicBezTo>
                    <a:pt x="30" y="22"/>
                    <a:pt x="30" y="23"/>
                    <a:pt x="30" y="23"/>
                  </a:cubicBezTo>
                  <a:cubicBezTo>
                    <a:pt x="30" y="24"/>
                    <a:pt x="30" y="24"/>
                    <a:pt x="30" y="24"/>
                  </a:cubicBezTo>
                  <a:cubicBezTo>
                    <a:pt x="30" y="24"/>
                    <a:pt x="30" y="24"/>
                    <a:pt x="30" y="24"/>
                  </a:cubicBezTo>
                  <a:cubicBezTo>
                    <a:pt x="30" y="25"/>
                    <a:pt x="30" y="25"/>
                    <a:pt x="31" y="25"/>
                  </a:cubicBezTo>
                  <a:cubicBezTo>
                    <a:pt x="31" y="25"/>
                    <a:pt x="32" y="25"/>
                    <a:pt x="32" y="25"/>
                  </a:cubicBezTo>
                  <a:cubicBezTo>
                    <a:pt x="32" y="26"/>
                    <a:pt x="31" y="26"/>
                    <a:pt x="31" y="26"/>
                  </a:cubicBezTo>
                  <a:cubicBezTo>
                    <a:pt x="31" y="27"/>
                    <a:pt x="32" y="27"/>
                    <a:pt x="32" y="27"/>
                  </a:cubicBezTo>
                  <a:cubicBezTo>
                    <a:pt x="31" y="28"/>
                    <a:pt x="31" y="27"/>
                    <a:pt x="30" y="27"/>
                  </a:cubicBezTo>
                  <a:cubicBezTo>
                    <a:pt x="30" y="27"/>
                    <a:pt x="30" y="27"/>
                    <a:pt x="29" y="27"/>
                  </a:cubicBezTo>
                  <a:cubicBezTo>
                    <a:pt x="29" y="27"/>
                    <a:pt x="28" y="27"/>
                    <a:pt x="28" y="26"/>
                  </a:cubicBezTo>
                  <a:cubicBezTo>
                    <a:pt x="27" y="26"/>
                    <a:pt x="27" y="27"/>
                    <a:pt x="26" y="26"/>
                  </a:cubicBezTo>
                  <a:cubicBezTo>
                    <a:pt x="26" y="26"/>
                    <a:pt x="26" y="26"/>
                    <a:pt x="26" y="25"/>
                  </a:cubicBezTo>
                  <a:cubicBezTo>
                    <a:pt x="26" y="25"/>
                    <a:pt x="25" y="25"/>
                    <a:pt x="25" y="24"/>
                  </a:cubicBezTo>
                  <a:cubicBezTo>
                    <a:pt x="25" y="24"/>
                    <a:pt x="25" y="24"/>
                    <a:pt x="25" y="24"/>
                  </a:cubicBezTo>
                  <a:cubicBezTo>
                    <a:pt x="25" y="24"/>
                    <a:pt x="25" y="24"/>
                    <a:pt x="25" y="23"/>
                  </a:cubicBezTo>
                  <a:cubicBezTo>
                    <a:pt x="24" y="23"/>
                    <a:pt x="24" y="23"/>
                    <a:pt x="24" y="23"/>
                  </a:cubicBezTo>
                  <a:cubicBezTo>
                    <a:pt x="24" y="23"/>
                    <a:pt x="23" y="23"/>
                    <a:pt x="23" y="23"/>
                  </a:cubicBezTo>
                  <a:cubicBezTo>
                    <a:pt x="22" y="23"/>
                    <a:pt x="22" y="22"/>
                    <a:pt x="22" y="22"/>
                  </a:cubicBezTo>
                  <a:cubicBezTo>
                    <a:pt x="22" y="22"/>
                    <a:pt x="21" y="22"/>
                    <a:pt x="21" y="22"/>
                  </a:cubicBezTo>
                  <a:cubicBezTo>
                    <a:pt x="21" y="22"/>
                    <a:pt x="20" y="22"/>
                    <a:pt x="20" y="22"/>
                  </a:cubicBezTo>
                  <a:cubicBezTo>
                    <a:pt x="19" y="22"/>
                    <a:pt x="19" y="22"/>
                    <a:pt x="19" y="22"/>
                  </a:cubicBezTo>
                  <a:cubicBezTo>
                    <a:pt x="18" y="21"/>
                    <a:pt x="18" y="21"/>
                    <a:pt x="18" y="21"/>
                  </a:cubicBezTo>
                  <a:cubicBezTo>
                    <a:pt x="17" y="21"/>
                    <a:pt x="17" y="21"/>
                    <a:pt x="17" y="20"/>
                  </a:cubicBezTo>
                  <a:cubicBezTo>
                    <a:pt x="16" y="20"/>
                    <a:pt x="16" y="20"/>
                    <a:pt x="15" y="20"/>
                  </a:cubicBezTo>
                  <a:cubicBezTo>
                    <a:pt x="15" y="20"/>
                    <a:pt x="14" y="20"/>
                    <a:pt x="14" y="20"/>
                  </a:cubicBezTo>
                  <a:cubicBezTo>
                    <a:pt x="13" y="20"/>
                    <a:pt x="13" y="20"/>
                    <a:pt x="13" y="20"/>
                  </a:cubicBezTo>
                  <a:cubicBezTo>
                    <a:pt x="12" y="19"/>
                    <a:pt x="12" y="20"/>
                    <a:pt x="12" y="20"/>
                  </a:cubicBezTo>
                  <a:cubicBezTo>
                    <a:pt x="11" y="19"/>
                    <a:pt x="11" y="19"/>
                    <a:pt x="11" y="19"/>
                  </a:cubicBezTo>
                  <a:cubicBezTo>
                    <a:pt x="10" y="19"/>
                    <a:pt x="10" y="19"/>
                    <a:pt x="10" y="19"/>
                  </a:cubicBezTo>
                  <a:cubicBezTo>
                    <a:pt x="9" y="20"/>
                    <a:pt x="9" y="20"/>
                    <a:pt x="9" y="19"/>
                  </a:cubicBezTo>
                  <a:cubicBezTo>
                    <a:pt x="8" y="19"/>
                    <a:pt x="8" y="19"/>
                    <a:pt x="8" y="18"/>
                  </a:cubicBezTo>
                  <a:cubicBezTo>
                    <a:pt x="8" y="18"/>
                    <a:pt x="8" y="18"/>
                    <a:pt x="7" y="18"/>
                  </a:cubicBezTo>
                  <a:cubicBezTo>
                    <a:pt x="7" y="18"/>
                    <a:pt x="7" y="18"/>
                    <a:pt x="6" y="18"/>
                  </a:cubicBezTo>
                  <a:cubicBezTo>
                    <a:pt x="6" y="18"/>
                    <a:pt x="6" y="18"/>
                    <a:pt x="5" y="18"/>
                  </a:cubicBezTo>
                  <a:cubicBezTo>
                    <a:pt x="5" y="18"/>
                    <a:pt x="5" y="19"/>
                    <a:pt x="5" y="19"/>
                  </a:cubicBezTo>
                  <a:cubicBezTo>
                    <a:pt x="5" y="19"/>
                    <a:pt x="5" y="19"/>
                    <a:pt x="5" y="19"/>
                  </a:cubicBezTo>
                  <a:cubicBezTo>
                    <a:pt x="4" y="19"/>
                    <a:pt x="4" y="19"/>
                    <a:pt x="4" y="19"/>
                  </a:cubicBezTo>
                  <a:cubicBezTo>
                    <a:pt x="4" y="19"/>
                    <a:pt x="3" y="19"/>
                    <a:pt x="3" y="19"/>
                  </a:cubicBezTo>
                  <a:cubicBezTo>
                    <a:pt x="2" y="19"/>
                    <a:pt x="2" y="19"/>
                    <a:pt x="2" y="20"/>
                  </a:cubicBezTo>
                  <a:cubicBezTo>
                    <a:pt x="2" y="20"/>
                    <a:pt x="2" y="20"/>
                    <a:pt x="1" y="20"/>
                  </a:cubicBezTo>
                  <a:cubicBezTo>
                    <a:pt x="1" y="21"/>
                    <a:pt x="1" y="21"/>
                    <a:pt x="0" y="21"/>
                  </a:cubicBezTo>
                  <a:cubicBezTo>
                    <a:pt x="0" y="21"/>
                    <a:pt x="0" y="22"/>
                    <a:pt x="1" y="22"/>
                  </a:cubicBezTo>
                  <a:cubicBezTo>
                    <a:pt x="1" y="23"/>
                    <a:pt x="2" y="22"/>
                    <a:pt x="2" y="22"/>
                  </a:cubicBezTo>
                  <a:cubicBezTo>
                    <a:pt x="2" y="23"/>
                    <a:pt x="3" y="23"/>
                    <a:pt x="3" y="23"/>
                  </a:cubicBezTo>
                  <a:cubicBezTo>
                    <a:pt x="3" y="23"/>
                    <a:pt x="4" y="24"/>
                    <a:pt x="4" y="24"/>
                  </a:cubicBezTo>
                  <a:cubicBezTo>
                    <a:pt x="4" y="24"/>
                    <a:pt x="4" y="24"/>
                    <a:pt x="4" y="24"/>
                  </a:cubicBezTo>
                  <a:cubicBezTo>
                    <a:pt x="4" y="25"/>
                    <a:pt x="3" y="25"/>
                    <a:pt x="2" y="25"/>
                  </a:cubicBezTo>
                  <a:cubicBezTo>
                    <a:pt x="3" y="26"/>
                    <a:pt x="3" y="26"/>
                    <a:pt x="3" y="26"/>
                  </a:cubicBezTo>
                  <a:cubicBezTo>
                    <a:pt x="3" y="26"/>
                    <a:pt x="3" y="27"/>
                    <a:pt x="3" y="27"/>
                  </a:cubicBezTo>
                  <a:cubicBezTo>
                    <a:pt x="3" y="28"/>
                    <a:pt x="3" y="28"/>
                    <a:pt x="3" y="29"/>
                  </a:cubicBezTo>
                  <a:cubicBezTo>
                    <a:pt x="3" y="29"/>
                    <a:pt x="4" y="29"/>
                    <a:pt x="4" y="29"/>
                  </a:cubicBezTo>
                  <a:cubicBezTo>
                    <a:pt x="4" y="30"/>
                    <a:pt x="4" y="30"/>
                    <a:pt x="4" y="31"/>
                  </a:cubicBezTo>
                  <a:cubicBezTo>
                    <a:pt x="5" y="31"/>
                    <a:pt x="5" y="31"/>
                    <a:pt x="5" y="31"/>
                  </a:cubicBezTo>
                  <a:cubicBezTo>
                    <a:pt x="6" y="31"/>
                    <a:pt x="5" y="32"/>
                    <a:pt x="5" y="32"/>
                  </a:cubicBezTo>
                  <a:cubicBezTo>
                    <a:pt x="6" y="32"/>
                    <a:pt x="6" y="32"/>
                    <a:pt x="6" y="32"/>
                  </a:cubicBezTo>
                  <a:cubicBezTo>
                    <a:pt x="7" y="32"/>
                    <a:pt x="7" y="33"/>
                    <a:pt x="7" y="33"/>
                  </a:cubicBezTo>
                  <a:cubicBezTo>
                    <a:pt x="6" y="33"/>
                    <a:pt x="6" y="33"/>
                    <a:pt x="6" y="33"/>
                  </a:cubicBezTo>
                  <a:cubicBezTo>
                    <a:pt x="6" y="34"/>
                    <a:pt x="6" y="34"/>
                    <a:pt x="7" y="34"/>
                  </a:cubicBezTo>
                  <a:cubicBezTo>
                    <a:pt x="7" y="34"/>
                    <a:pt x="7" y="34"/>
                    <a:pt x="8" y="34"/>
                  </a:cubicBezTo>
                  <a:cubicBezTo>
                    <a:pt x="8" y="34"/>
                    <a:pt x="8" y="35"/>
                    <a:pt x="8" y="35"/>
                  </a:cubicBezTo>
                  <a:cubicBezTo>
                    <a:pt x="9" y="35"/>
                    <a:pt x="9" y="35"/>
                    <a:pt x="9" y="35"/>
                  </a:cubicBezTo>
                  <a:cubicBezTo>
                    <a:pt x="9" y="35"/>
                    <a:pt x="9" y="35"/>
                    <a:pt x="9" y="36"/>
                  </a:cubicBezTo>
                  <a:cubicBezTo>
                    <a:pt x="9" y="36"/>
                    <a:pt x="9" y="36"/>
                    <a:pt x="9" y="37"/>
                  </a:cubicBezTo>
                  <a:cubicBezTo>
                    <a:pt x="9" y="37"/>
                    <a:pt x="8" y="37"/>
                    <a:pt x="8" y="38"/>
                  </a:cubicBezTo>
                  <a:cubicBezTo>
                    <a:pt x="7" y="38"/>
                    <a:pt x="7" y="38"/>
                    <a:pt x="7" y="38"/>
                  </a:cubicBezTo>
                  <a:cubicBezTo>
                    <a:pt x="7" y="39"/>
                    <a:pt x="7" y="39"/>
                    <a:pt x="6" y="39"/>
                  </a:cubicBezTo>
                  <a:cubicBezTo>
                    <a:pt x="6" y="39"/>
                    <a:pt x="6" y="40"/>
                    <a:pt x="5" y="40"/>
                  </a:cubicBezTo>
                  <a:cubicBezTo>
                    <a:pt x="5" y="40"/>
                    <a:pt x="5" y="40"/>
                    <a:pt x="4" y="40"/>
                  </a:cubicBezTo>
                  <a:cubicBezTo>
                    <a:pt x="4" y="40"/>
                    <a:pt x="4" y="40"/>
                    <a:pt x="4" y="41"/>
                  </a:cubicBezTo>
                  <a:cubicBezTo>
                    <a:pt x="4" y="41"/>
                    <a:pt x="4" y="41"/>
                    <a:pt x="4" y="42"/>
                  </a:cubicBezTo>
                  <a:cubicBezTo>
                    <a:pt x="4" y="42"/>
                    <a:pt x="4" y="42"/>
                    <a:pt x="4" y="42"/>
                  </a:cubicBezTo>
                  <a:cubicBezTo>
                    <a:pt x="4" y="42"/>
                    <a:pt x="4" y="42"/>
                    <a:pt x="4" y="42"/>
                  </a:cubicBezTo>
                  <a:cubicBezTo>
                    <a:pt x="4" y="42"/>
                    <a:pt x="4" y="42"/>
                    <a:pt x="4" y="42"/>
                  </a:cubicBezTo>
                  <a:cubicBezTo>
                    <a:pt x="5" y="41"/>
                    <a:pt x="5" y="41"/>
                    <a:pt x="5" y="41"/>
                  </a:cubicBezTo>
                  <a:cubicBezTo>
                    <a:pt x="5" y="41"/>
                    <a:pt x="5" y="41"/>
                    <a:pt x="5" y="42"/>
                  </a:cubicBezTo>
                  <a:cubicBezTo>
                    <a:pt x="5" y="42"/>
                    <a:pt x="5" y="42"/>
                    <a:pt x="6" y="42"/>
                  </a:cubicBezTo>
                  <a:cubicBezTo>
                    <a:pt x="6" y="42"/>
                    <a:pt x="6" y="42"/>
                    <a:pt x="7" y="42"/>
                  </a:cubicBezTo>
                  <a:cubicBezTo>
                    <a:pt x="7" y="42"/>
                    <a:pt x="7" y="42"/>
                    <a:pt x="7" y="42"/>
                  </a:cubicBezTo>
                  <a:cubicBezTo>
                    <a:pt x="8" y="42"/>
                    <a:pt x="8" y="42"/>
                    <a:pt x="9" y="43"/>
                  </a:cubicBezTo>
                  <a:cubicBezTo>
                    <a:pt x="9" y="43"/>
                    <a:pt x="9" y="43"/>
                    <a:pt x="9" y="43"/>
                  </a:cubicBezTo>
                  <a:cubicBezTo>
                    <a:pt x="9" y="44"/>
                    <a:pt x="8" y="43"/>
                    <a:pt x="8" y="43"/>
                  </a:cubicBezTo>
                  <a:cubicBezTo>
                    <a:pt x="7" y="43"/>
                    <a:pt x="7" y="43"/>
                    <a:pt x="6" y="43"/>
                  </a:cubicBezTo>
                  <a:cubicBezTo>
                    <a:pt x="6" y="43"/>
                    <a:pt x="6" y="43"/>
                    <a:pt x="5" y="44"/>
                  </a:cubicBezTo>
                  <a:cubicBezTo>
                    <a:pt x="5" y="44"/>
                    <a:pt x="5" y="44"/>
                    <a:pt x="4" y="44"/>
                  </a:cubicBezTo>
                  <a:cubicBezTo>
                    <a:pt x="4" y="44"/>
                    <a:pt x="4" y="44"/>
                    <a:pt x="4" y="44"/>
                  </a:cubicBezTo>
                  <a:cubicBezTo>
                    <a:pt x="4" y="44"/>
                    <a:pt x="4" y="44"/>
                    <a:pt x="4" y="44"/>
                  </a:cubicBezTo>
                  <a:cubicBezTo>
                    <a:pt x="4" y="45"/>
                    <a:pt x="4" y="45"/>
                    <a:pt x="4" y="45"/>
                  </a:cubicBezTo>
                  <a:cubicBezTo>
                    <a:pt x="4" y="46"/>
                    <a:pt x="4" y="46"/>
                    <a:pt x="4" y="46"/>
                  </a:cubicBezTo>
                  <a:cubicBezTo>
                    <a:pt x="4" y="47"/>
                    <a:pt x="4" y="47"/>
                    <a:pt x="4" y="47"/>
                  </a:cubicBezTo>
                  <a:cubicBezTo>
                    <a:pt x="4" y="47"/>
                    <a:pt x="4" y="47"/>
                    <a:pt x="3" y="47"/>
                  </a:cubicBezTo>
                  <a:cubicBezTo>
                    <a:pt x="3" y="48"/>
                    <a:pt x="3" y="48"/>
                    <a:pt x="3" y="48"/>
                  </a:cubicBezTo>
                  <a:cubicBezTo>
                    <a:pt x="3" y="48"/>
                    <a:pt x="4" y="49"/>
                    <a:pt x="3" y="49"/>
                  </a:cubicBezTo>
                  <a:cubicBezTo>
                    <a:pt x="3" y="49"/>
                    <a:pt x="3" y="50"/>
                    <a:pt x="3" y="50"/>
                  </a:cubicBezTo>
                  <a:cubicBezTo>
                    <a:pt x="3" y="50"/>
                    <a:pt x="3" y="50"/>
                    <a:pt x="3" y="50"/>
                  </a:cubicBezTo>
                  <a:cubicBezTo>
                    <a:pt x="3" y="51"/>
                    <a:pt x="2" y="51"/>
                    <a:pt x="2" y="52"/>
                  </a:cubicBezTo>
                  <a:cubicBezTo>
                    <a:pt x="2" y="52"/>
                    <a:pt x="2" y="53"/>
                    <a:pt x="3" y="53"/>
                  </a:cubicBezTo>
                  <a:cubicBezTo>
                    <a:pt x="3" y="54"/>
                    <a:pt x="3" y="54"/>
                    <a:pt x="3" y="54"/>
                  </a:cubicBezTo>
                  <a:cubicBezTo>
                    <a:pt x="3" y="55"/>
                    <a:pt x="3" y="55"/>
                    <a:pt x="4" y="55"/>
                  </a:cubicBezTo>
                  <a:cubicBezTo>
                    <a:pt x="4" y="56"/>
                    <a:pt x="4" y="55"/>
                    <a:pt x="4" y="55"/>
                  </a:cubicBezTo>
                  <a:cubicBezTo>
                    <a:pt x="5" y="55"/>
                    <a:pt x="5" y="55"/>
                    <a:pt x="6" y="56"/>
                  </a:cubicBezTo>
                  <a:cubicBezTo>
                    <a:pt x="6" y="56"/>
                    <a:pt x="6" y="56"/>
                    <a:pt x="6" y="56"/>
                  </a:cubicBezTo>
                  <a:cubicBezTo>
                    <a:pt x="7" y="56"/>
                    <a:pt x="7" y="56"/>
                    <a:pt x="7" y="56"/>
                  </a:cubicBezTo>
                  <a:cubicBezTo>
                    <a:pt x="8" y="57"/>
                    <a:pt x="8" y="57"/>
                    <a:pt x="8" y="57"/>
                  </a:cubicBezTo>
                  <a:cubicBezTo>
                    <a:pt x="8" y="58"/>
                    <a:pt x="9" y="57"/>
                    <a:pt x="9" y="58"/>
                  </a:cubicBezTo>
                  <a:cubicBezTo>
                    <a:pt x="9" y="58"/>
                    <a:pt x="9" y="58"/>
                    <a:pt x="10" y="59"/>
                  </a:cubicBezTo>
                  <a:cubicBezTo>
                    <a:pt x="10" y="59"/>
                    <a:pt x="10" y="59"/>
                    <a:pt x="10" y="59"/>
                  </a:cubicBezTo>
                  <a:cubicBezTo>
                    <a:pt x="10" y="60"/>
                    <a:pt x="9" y="60"/>
                    <a:pt x="10" y="60"/>
                  </a:cubicBezTo>
                  <a:cubicBezTo>
                    <a:pt x="10" y="61"/>
                    <a:pt x="10" y="61"/>
                    <a:pt x="10" y="61"/>
                  </a:cubicBezTo>
                  <a:cubicBezTo>
                    <a:pt x="11" y="61"/>
                    <a:pt x="11" y="61"/>
                    <a:pt x="11" y="62"/>
                  </a:cubicBezTo>
                  <a:cubicBezTo>
                    <a:pt x="11" y="62"/>
                    <a:pt x="12" y="62"/>
                    <a:pt x="12" y="63"/>
                  </a:cubicBezTo>
                  <a:cubicBezTo>
                    <a:pt x="12" y="63"/>
                    <a:pt x="11" y="63"/>
                    <a:pt x="11" y="63"/>
                  </a:cubicBezTo>
                  <a:cubicBezTo>
                    <a:pt x="11" y="63"/>
                    <a:pt x="11" y="63"/>
                    <a:pt x="10" y="63"/>
                  </a:cubicBezTo>
                  <a:cubicBezTo>
                    <a:pt x="10" y="63"/>
                    <a:pt x="11" y="63"/>
                    <a:pt x="10" y="64"/>
                  </a:cubicBezTo>
                  <a:cubicBezTo>
                    <a:pt x="10" y="64"/>
                    <a:pt x="10" y="64"/>
                    <a:pt x="10" y="65"/>
                  </a:cubicBezTo>
                  <a:cubicBezTo>
                    <a:pt x="10" y="65"/>
                    <a:pt x="10" y="65"/>
                    <a:pt x="10" y="65"/>
                  </a:cubicBezTo>
                  <a:cubicBezTo>
                    <a:pt x="10" y="65"/>
                    <a:pt x="10" y="65"/>
                    <a:pt x="10" y="65"/>
                  </a:cubicBezTo>
                  <a:cubicBezTo>
                    <a:pt x="10" y="66"/>
                    <a:pt x="10" y="66"/>
                    <a:pt x="11" y="66"/>
                  </a:cubicBezTo>
                  <a:cubicBezTo>
                    <a:pt x="11" y="66"/>
                    <a:pt x="11" y="66"/>
                    <a:pt x="12" y="66"/>
                  </a:cubicBezTo>
                  <a:cubicBezTo>
                    <a:pt x="12" y="66"/>
                    <a:pt x="12" y="65"/>
                    <a:pt x="13" y="65"/>
                  </a:cubicBezTo>
                  <a:cubicBezTo>
                    <a:pt x="13" y="65"/>
                    <a:pt x="13" y="65"/>
                    <a:pt x="14" y="65"/>
                  </a:cubicBezTo>
                  <a:cubicBezTo>
                    <a:pt x="15" y="65"/>
                    <a:pt x="15" y="65"/>
                    <a:pt x="16" y="65"/>
                  </a:cubicBezTo>
                  <a:cubicBezTo>
                    <a:pt x="16" y="65"/>
                    <a:pt x="16" y="65"/>
                    <a:pt x="16" y="66"/>
                  </a:cubicBezTo>
                  <a:cubicBezTo>
                    <a:pt x="17" y="66"/>
                    <a:pt x="16" y="67"/>
                    <a:pt x="17" y="67"/>
                  </a:cubicBezTo>
                  <a:cubicBezTo>
                    <a:pt x="17" y="68"/>
                    <a:pt x="17" y="68"/>
                    <a:pt x="17" y="69"/>
                  </a:cubicBezTo>
                  <a:cubicBezTo>
                    <a:pt x="18" y="69"/>
                    <a:pt x="18" y="69"/>
                    <a:pt x="18" y="69"/>
                  </a:cubicBezTo>
                  <a:cubicBezTo>
                    <a:pt x="19" y="69"/>
                    <a:pt x="19" y="69"/>
                    <a:pt x="19" y="69"/>
                  </a:cubicBezTo>
                  <a:cubicBezTo>
                    <a:pt x="20" y="69"/>
                    <a:pt x="20" y="70"/>
                    <a:pt x="21" y="70"/>
                  </a:cubicBezTo>
                  <a:cubicBezTo>
                    <a:pt x="21" y="70"/>
                    <a:pt x="21" y="71"/>
                    <a:pt x="21" y="71"/>
                  </a:cubicBezTo>
                  <a:cubicBezTo>
                    <a:pt x="21" y="71"/>
                    <a:pt x="21" y="71"/>
                    <a:pt x="21" y="71"/>
                  </a:cubicBezTo>
                  <a:cubicBezTo>
                    <a:pt x="22" y="72"/>
                    <a:pt x="22" y="72"/>
                    <a:pt x="22" y="72"/>
                  </a:cubicBezTo>
                  <a:cubicBezTo>
                    <a:pt x="23" y="72"/>
                    <a:pt x="23" y="72"/>
                    <a:pt x="24" y="72"/>
                  </a:cubicBezTo>
                  <a:cubicBezTo>
                    <a:pt x="24" y="72"/>
                    <a:pt x="25" y="72"/>
                    <a:pt x="25" y="72"/>
                  </a:cubicBezTo>
                  <a:cubicBezTo>
                    <a:pt x="26" y="72"/>
                    <a:pt x="26" y="72"/>
                    <a:pt x="26" y="72"/>
                  </a:cubicBezTo>
                  <a:cubicBezTo>
                    <a:pt x="27" y="71"/>
                    <a:pt x="27" y="71"/>
                    <a:pt x="27" y="71"/>
                  </a:cubicBezTo>
                  <a:cubicBezTo>
                    <a:pt x="28" y="71"/>
                    <a:pt x="28" y="71"/>
                    <a:pt x="28" y="71"/>
                  </a:cubicBezTo>
                  <a:cubicBezTo>
                    <a:pt x="29" y="71"/>
                    <a:pt x="29" y="71"/>
                    <a:pt x="29" y="72"/>
                  </a:cubicBezTo>
                  <a:cubicBezTo>
                    <a:pt x="30" y="72"/>
                    <a:pt x="29" y="73"/>
                    <a:pt x="30" y="73"/>
                  </a:cubicBezTo>
                  <a:cubicBezTo>
                    <a:pt x="30" y="73"/>
                    <a:pt x="31" y="73"/>
                    <a:pt x="31" y="73"/>
                  </a:cubicBezTo>
                  <a:cubicBezTo>
                    <a:pt x="32" y="73"/>
                    <a:pt x="32" y="72"/>
                    <a:pt x="33" y="72"/>
                  </a:cubicBezTo>
                  <a:cubicBezTo>
                    <a:pt x="33" y="72"/>
                    <a:pt x="34" y="72"/>
                    <a:pt x="34" y="72"/>
                  </a:cubicBezTo>
                  <a:cubicBezTo>
                    <a:pt x="34" y="73"/>
                    <a:pt x="35" y="73"/>
                    <a:pt x="35" y="73"/>
                  </a:cubicBezTo>
                  <a:cubicBezTo>
                    <a:pt x="36" y="73"/>
                    <a:pt x="36" y="73"/>
                    <a:pt x="36" y="73"/>
                  </a:cubicBezTo>
                  <a:cubicBezTo>
                    <a:pt x="37" y="74"/>
                    <a:pt x="37" y="74"/>
                    <a:pt x="36" y="75"/>
                  </a:cubicBezTo>
                  <a:cubicBezTo>
                    <a:pt x="36" y="75"/>
                    <a:pt x="35" y="75"/>
                    <a:pt x="35" y="75"/>
                  </a:cubicBezTo>
                  <a:cubicBezTo>
                    <a:pt x="35" y="76"/>
                    <a:pt x="35" y="76"/>
                    <a:pt x="35" y="76"/>
                  </a:cubicBezTo>
                  <a:cubicBezTo>
                    <a:pt x="35" y="77"/>
                    <a:pt x="35" y="77"/>
                    <a:pt x="34" y="77"/>
                  </a:cubicBezTo>
                  <a:cubicBezTo>
                    <a:pt x="34" y="78"/>
                    <a:pt x="33" y="78"/>
                    <a:pt x="33" y="78"/>
                  </a:cubicBezTo>
                  <a:cubicBezTo>
                    <a:pt x="33" y="78"/>
                    <a:pt x="33" y="78"/>
                    <a:pt x="33" y="78"/>
                  </a:cubicBezTo>
                  <a:cubicBezTo>
                    <a:pt x="33" y="79"/>
                    <a:pt x="33" y="79"/>
                    <a:pt x="33" y="79"/>
                  </a:cubicBezTo>
                  <a:cubicBezTo>
                    <a:pt x="33" y="80"/>
                    <a:pt x="33" y="80"/>
                    <a:pt x="33" y="80"/>
                  </a:cubicBezTo>
                  <a:cubicBezTo>
                    <a:pt x="33" y="81"/>
                    <a:pt x="33" y="81"/>
                    <a:pt x="32" y="82"/>
                  </a:cubicBezTo>
                  <a:cubicBezTo>
                    <a:pt x="32" y="82"/>
                    <a:pt x="33" y="82"/>
                    <a:pt x="32" y="82"/>
                  </a:cubicBezTo>
                  <a:cubicBezTo>
                    <a:pt x="32" y="83"/>
                    <a:pt x="32" y="83"/>
                    <a:pt x="32" y="83"/>
                  </a:cubicBezTo>
                  <a:cubicBezTo>
                    <a:pt x="32" y="83"/>
                    <a:pt x="31" y="83"/>
                    <a:pt x="31" y="83"/>
                  </a:cubicBezTo>
                  <a:cubicBezTo>
                    <a:pt x="31" y="83"/>
                    <a:pt x="31" y="84"/>
                    <a:pt x="31" y="84"/>
                  </a:cubicBezTo>
                  <a:cubicBezTo>
                    <a:pt x="31" y="84"/>
                    <a:pt x="32" y="84"/>
                    <a:pt x="32" y="84"/>
                  </a:cubicBezTo>
                  <a:cubicBezTo>
                    <a:pt x="32" y="85"/>
                    <a:pt x="32" y="85"/>
                    <a:pt x="33" y="85"/>
                  </a:cubicBezTo>
                  <a:cubicBezTo>
                    <a:pt x="33" y="85"/>
                    <a:pt x="33" y="85"/>
                    <a:pt x="34" y="85"/>
                  </a:cubicBezTo>
                  <a:cubicBezTo>
                    <a:pt x="34" y="85"/>
                    <a:pt x="34" y="85"/>
                    <a:pt x="34" y="86"/>
                  </a:cubicBezTo>
                  <a:cubicBezTo>
                    <a:pt x="35" y="86"/>
                    <a:pt x="35" y="86"/>
                    <a:pt x="36" y="86"/>
                  </a:cubicBezTo>
                  <a:cubicBezTo>
                    <a:pt x="36" y="86"/>
                    <a:pt x="36" y="87"/>
                    <a:pt x="36" y="87"/>
                  </a:cubicBezTo>
                  <a:cubicBezTo>
                    <a:pt x="37" y="87"/>
                    <a:pt x="37" y="87"/>
                    <a:pt x="37" y="87"/>
                  </a:cubicBezTo>
                  <a:cubicBezTo>
                    <a:pt x="37" y="88"/>
                    <a:pt x="37" y="88"/>
                    <a:pt x="38" y="88"/>
                  </a:cubicBezTo>
                  <a:cubicBezTo>
                    <a:pt x="38" y="88"/>
                    <a:pt x="38" y="88"/>
                    <a:pt x="38" y="88"/>
                  </a:cubicBezTo>
                  <a:cubicBezTo>
                    <a:pt x="38" y="89"/>
                    <a:pt x="38" y="89"/>
                    <a:pt x="39" y="89"/>
                  </a:cubicBezTo>
                  <a:cubicBezTo>
                    <a:pt x="39" y="89"/>
                    <a:pt x="39" y="89"/>
                    <a:pt x="39" y="89"/>
                  </a:cubicBezTo>
                  <a:cubicBezTo>
                    <a:pt x="39" y="89"/>
                    <a:pt x="39" y="89"/>
                    <a:pt x="40" y="89"/>
                  </a:cubicBezTo>
                  <a:cubicBezTo>
                    <a:pt x="40" y="89"/>
                    <a:pt x="40" y="89"/>
                    <a:pt x="40" y="89"/>
                  </a:cubicBezTo>
                  <a:cubicBezTo>
                    <a:pt x="40" y="89"/>
                    <a:pt x="40" y="89"/>
                    <a:pt x="41" y="89"/>
                  </a:cubicBezTo>
                  <a:cubicBezTo>
                    <a:pt x="41" y="89"/>
                    <a:pt x="41" y="89"/>
                    <a:pt x="42" y="89"/>
                  </a:cubicBezTo>
                  <a:cubicBezTo>
                    <a:pt x="42" y="89"/>
                    <a:pt x="43" y="89"/>
                    <a:pt x="44" y="89"/>
                  </a:cubicBezTo>
                  <a:cubicBezTo>
                    <a:pt x="44" y="89"/>
                    <a:pt x="44" y="90"/>
                    <a:pt x="45" y="90"/>
                  </a:cubicBezTo>
                  <a:cubicBezTo>
                    <a:pt x="45" y="91"/>
                    <a:pt x="45" y="91"/>
                    <a:pt x="46" y="92"/>
                  </a:cubicBezTo>
                  <a:cubicBezTo>
                    <a:pt x="47" y="92"/>
                    <a:pt x="47" y="91"/>
                    <a:pt x="48" y="91"/>
                  </a:cubicBezTo>
                  <a:cubicBezTo>
                    <a:pt x="49" y="91"/>
                    <a:pt x="50" y="92"/>
                    <a:pt x="51" y="93"/>
                  </a:cubicBezTo>
                  <a:cubicBezTo>
                    <a:pt x="51" y="93"/>
                    <a:pt x="51" y="93"/>
                    <a:pt x="51" y="93"/>
                  </a:cubicBezTo>
                  <a:cubicBezTo>
                    <a:pt x="52" y="94"/>
                    <a:pt x="52" y="94"/>
                    <a:pt x="53" y="94"/>
                  </a:cubicBezTo>
                  <a:cubicBezTo>
                    <a:pt x="54" y="94"/>
                    <a:pt x="54" y="94"/>
                    <a:pt x="55" y="94"/>
                  </a:cubicBezTo>
                  <a:cubicBezTo>
                    <a:pt x="55" y="94"/>
                    <a:pt x="56" y="94"/>
                    <a:pt x="56" y="94"/>
                  </a:cubicBezTo>
                  <a:cubicBezTo>
                    <a:pt x="57" y="94"/>
                    <a:pt x="57" y="94"/>
                    <a:pt x="57" y="94"/>
                  </a:cubicBezTo>
                  <a:cubicBezTo>
                    <a:pt x="58" y="94"/>
                    <a:pt x="58" y="94"/>
                    <a:pt x="59" y="94"/>
                  </a:cubicBezTo>
                  <a:cubicBezTo>
                    <a:pt x="59" y="95"/>
                    <a:pt x="60" y="95"/>
                    <a:pt x="60" y="94"/>
                  </a:cubicBezTo>
                  <a:cubicBezTo>
                    <a:pt x="60" y="94"/>
                    <a:pt x="60" y="94"/>
                    <a:pt x="61" y="94"/>
                  </a:cubicBezTo>
                  <a:cubicBezTo>
                    <a:pt x="61" y="94"/>
                    <a:pt x="61" y="94"/>
                    <a:pt x="61" y="94"/>
                  </a:cubicBezTo>
                  <a:cubicBezTo>
                    <a:pt x="60" y="94"/>
                    <a:pt x="60" y="94"/>
                    <a:pt x="60" y="94"/>
                  </a:cubicBezTo>
                  <a:cubicBezTo>
                    <a:pt x="60" y="93"/>
                    <a:pt x="60" y="93"/>
                    <a:pt x="59" y="93"/>
                  </a:cubicBezTo>
                  <a:cubicBezTo>
                    <a:pt x="59" y="92"/>
                    <a:pt x="59" y="92"/>
                    <a:pt x="58" y="91"/>
                  </a:cubicBezTo>
                  <a:cubicBezTo>
                    <a:pt x="58" y="91"/>
                    <a:pt x="57" y="91"/>
                    <a:pt x="57" y="90"/>
                  </a:cubicBezTo>
                  <a:cubicBezTo>
                    <a:pt x="56" y="89"/>
                    <a:pt x="57" y="89"/>
                    <a:pt x="56" y="88"/>
                  </a:cubicBezTo>
                  <a:cubicBezTo>
                    <a:pt x="56" y="88"/>
                    <a:pt x="56" y="87"/>
                    <a:pt x="56" y="87"/>
                  </a:cubicBezTo>
                  <a:cubicBezTo>
                    <a:pt x="55" y="87"/>
                    <a:pt x="55" y="86"/>
                    <a:pt x="55" y="86"/>
                  </a:cubicBezTo>
                  <a:cubicBezTo>
                    <a:pt x="54" y="86"/>
                    <a:pt x="54" y="86"/>
                    <a:pt x="54" y="86"/>
                  </a:cubicBezTo>
                  <a:cubicBezTo>
                    <a:pt x="54" y="86"/>
                    <a:pt x="54" y="85"/>
                    <a:pt x="54" y="85"/>
                  </a:cubicBezTo>
                  <a:cubicBezTo>
                    <a:pt x="54" y="84"/>
                    <a:pt x="55" y="84"/>
                    <a:pt x="55" y="83"/>
                  </a:cubicBezTo>
                  <a:cubicBezTo>
                    <a:pt x="55" y="83"/>
                    <a:pt x="55" y="83"/>
                    <a:pt x="55" y="83"/>
                  </a:cubicBezTo>
                  <a:cubicBezTo>
                    <a:pt x="55" y="82"/>
                    <a:pt x="56" y="82"/>
                    <a:pt x="56" y="82"/>
                  </a:cubicBezTo>
                  <a:cubicBezTo>
                    <a:pt x="57" y="82"/>
                    <a:pt x="57" y="82"/>
                    <a:pt x="57" y="82"/>
                  </a:cubicBezTo>
                  <a:cubicBezTo>
                    <a:pt x="57" y="81"/>
                    <a:pt x="57" y="81"/>
                    <a:pt x="57" y="81"/>
                  </a:cubicBezTo>
                  <a:cubicBezTo>
                    <a:pt x="57" y="81"/>
                    <a:pt x="57" y="81"/>
                    <a:pt x="57" y="81"/>
                  </a:cubicBezTo>
                  <a:cubicBezTo>
                    <a:pt x="57" y="80"/>
                    <a:pt x="56" y="80"/>
                    <a:pt x="56" y="79"/>
                  </a:cubicBezTo>
                  <a:cubicBezTo>
                    <a:pt x="56" y="78"/>
                    <a:pt x="57" y="78"/>
                    <a:pt x="56" y="78"/>
                  </a:cubicBezTo>
                  <a:cubicBezTo>
                    <a:pt x="56" y="77"/>
                    <a:pt x="56" y="77"/>
                    <a:pt x="56" y="76"/>
                  </a:cubicBezTo>
                  <a:cubicBezTo>
                    <a:pt x="55" y="76"/>
                    <a:pt x="55" y="76"/>
                    <a:pt x="55" y="76"/>
                  </a:cubicBezTo>
                  <a:cubicBezTo>
                    <a:pt x="54" y="75"/>
                    <a:pt x="54" y="75"/>
                    <a:pt x="54" y="74"/>
                  </a:cubicBezTo>
                  <a:cubicBezTo>
                    <a:pt x="54" y="73"/>
                    <a:pt x="54" y="73"/>
                    <a:pt x="54" y="72"/>
                  </a:cubicBezTo>
                  <a:cubicBezTo>
                    <a:pt x="54" y="72"/>
                    <a:pt x="54" y="72"/>
                    <a:pt x="55" y="72"/>
                  </a:cubicBezTo>
                  <a:cubicBezTo>
                    <a:pt x="55" y="72"/>
                    <a:pt x="55" y="72"/>
                    <a:pt x="55" y="72"/>
                  </a:cubicBezTo>
                  <a:cubicBezTo>
                    <a:pt x="56" y="72"/>
                    <a:pt x="56" y="73"/>
                    <a:pt x="56" y="73"/>
                  </a:cubicBezTo>
                  <a:cubicBezTo>
                    <a:pt x="56" y="73"/>
                    <a:pt x="57" y="72"/>
                    <a:pt x="57" y="72"/>
                  </a:cubicBezTo>
                  <a:cubicBezTo>
                    <a:pt x="58" y="72"/>
                    <a:pt x="58" y="71"/>
                    <a:pt x="58" y="71"/>
                  </a:cubicBezTo>
                  <a:cubicBezTo>
                    <a:pt x="58" y="71"/>
                    <a:pt x="58" y="71"/>
                    <a:pt x="58" y="71"/>
                  </a:cubicBezTo>
                  <a:cubicBezTo>
                    <a:pt x="59" y="70"/>
                    <a:pt x="58" y="70"/>
                    <a:pt x="59" y="69"/>
                  </a:cubicBezTo>
                  <a:cubicBezTo>
                    <a:pt x="59" y="69"/>
                    <a:pt x="59" y="69"/>
                    <a:pt x="60" y="68"/>
                  </a:cubicBezTo>
                  <a:cubicBezTo>
                    <a:pt x="61" y="68"/>
                    <a:pt x="61" y="69"/>
                    <a:pt x="62" y="68"/>
                  </a:cubicBezTo>
                  <a:cubicBezTo>
                    <a:pt x="63" y="68"/>
                    <a:pt x="63" y="68"/>
                    <a:pt x="64" y="68"/>
                  </a:cubicBezTo>
                  <a:cubicBezTo>
                    <a:pt x="65" y="68"/>
                    <a:pt x="65" y="68"/>
                    <a:pt x="65" y="68"/>
                  </a:cubicBezTo>
                  <a:cubicBezTo>
                    <a:pt x="66" y="68"/>
                    <a:pt x="66" y="68"/>
                    <a:pt x="67" y="69"/>
                  </a:cubicBezTo>
                  <a:cubicBezTo>
                    <a:pt x="67" y="69"/>
                    <a:pt x="67" y="70"/>
                    <a:pt x="68" y="70"/>
                  </a:cubicBezTo>
                  <a:cubicBezTo>
                    <a:pt x="68" y="70"/>
                    <a:pt x="69" y="70"/>
                    <a:pt x="69" y="70"/>
                  </a:cubicBezTo>
                  <a:cubicBezTo>
                    <a:pt x="70" y="70"/>
                    <a:pt x="70" y="71"/>
                    <a:pt x="70" y="71"/>
                  </a:cubicBezTo>
                  <a:cubicBezTo>
                    <a:pt x="71" y="71"/>
                    <a:pt x="71" y="71"/>
                    <a:pt x="72" y="71"/>
                  </a:cubicBezTo>
                  <a:cubicBezTo>
                    <a:pt x="73" y="70"/>
                    <a:pt x="74" y="71"/>
                    <a:pt x="75" y="71"/>
                  </a:cubicBezTo>
                  <a:cubicBezTo>
                    <a:pt x="75" y="70"/>
                    <a:pt x="76" y="70"/>
                    <a:pt x="77" y="70"/>
                  </a:cubicBezTo>
                  <a:cubicBezTo>
                    <a:pt x="77" y="70"/>
                    <a:pt x="77" y="70"/>
                    <a:pt x="78" y="70"/>
                  </a:cubicBezTo>
                  <a:cubicBezTo>
                    <a:pt x="78" y="70"/>
                    <a:pt x="79" y="70"/>
                    <a:pt x="79" y="70"/>
                  </a:cubicBezTo>
                  <a:cubicBezTo>
                    <a:pt x="80" y="71"/>
                    <a:pt x="80" y="71"/>
                    <a:pt x="80" y="71"/>
                  </a:cubicBezTo>
                  <a:cubicBezTo>
                    <a:pt x="81" y="71"/>
                    <a:pt x="81" y="71"/>
                    <a:pt x="81" y="71"/>
                  </a:cubicBezTo>
                  <a:cubicBezTo>
                    <a:pt x="82" y="71"/>
                    <a:pt x="83" y="71"/>
                    <a:pt x="83" y="70"/>
                  </a:cubicBezTo>
                  <a:cubicBezTo>
                    <a:pt x="83" y="70"/>
                    <a:pt x="83" y="70"/>
                    <a:pt x="83" y="70"/>
                  </a:cubicBezTo>
                  <a:cubicBezTo>
                    <a:pt x="83" y="69"/>
                    <a:pt x="83" y="69"/>
                    <a:pt x="82" y="69"/>
                  </a:cubicBezTo>
                  <a:cubicBezTo>
                    <a:pt x="82" y="69"/>
                    <a:pt x="82" y="69"/>
                    <a:pt x="81" y="69"/>
                  </a:cubicBezTo>
                  <a:cubicBezTo>
                    <a:pt x="81" y="69"/>
                    <a:pt x="81" y="69"/>
                    <a:pt x="80" y="69"/>
                  </a:cubicBezTo>
                  <a:cubicBezTo>
                    <a:pt x="80" y="69"/>
                    <a:pt x="80" y="68"/>
                    <a:pt x="80" y="68"/>
                  </a:cubicBezTo>
                  <a:cubicBezTo>
                    <a:pt x="80" y="67"/>
                    <a:pt x="81" y="68"/>
                    <a:pt x="81" y="68"/>
                  </a:cubicBezTo>
                  <a:cubicBezTo>
                    <a:pt x="81" y="67"/>
                    <a:pt x="82" y="67"/>
                    <a:pt x="81" y="67"/>
                  </a:cubicBezTo>
                  <a:cubicBezTo>
                    <a:pt x="81" y="66"/>
                    <a:pt x="81" y="66"/>
                    <a:pt x="81" y="66"/>
                  </a:cubicBezTo>
                  <a:cubicBezTo>
                    <a:pt x="81" y="66"/>
                    <a:pt x="81" y="66"/>
                    <a:pt x="81" y="65"/>
                  </a:cubicBezTo>
                  <a:cubicBezTo>
                    <a:pt x="81" y="65"/>
                    <a:pt x="82" y="65"/>
                    <a:pt x="82" y="65"/>
                  </a:cubicBezTo>
                  <a:cubicBezTo>
                    <a:pt x="82" y="65"/>
                    <a:pt x="83" y="65"/>
                    <a:pt x="83" y="65"/>
                  </a:cubicBezTo>
                  <a:cubicBezTo>
                    <a:pt x="83" y="65"/>
                    <a:pt x="83" y="65"/>
                    <a:pt x="83" y="64"/>
                  </a:cubicBezTo>
                  <a:cubicBezTo>
                    <a:pt x="83" y="64"/>
                    <a:pt x="83" y="64"/>
                    <a:pt x="83" y="63"/>
                  </a:cubicBezTo>
                  <a:cubicBezTo>
                    <a:pt x="82" y="63"/>
                    <a:pt x="82" y="63"/>
                    <a:pt x="82" y="63"/>
                  </a:cubicBezTo>
                  <a:cubicBezTo>
                    <a:pt x="81" y="63"/>
                    <a:pt x="81" y="63"/>
                    <a:pt x="81" y="63"/>
                  </a:cubicBezTo>
                  <a:cubicBezTo>
                    <a:pt x="81" y="62"/>
                    <a:pt x="82" y="62"/>
                    <a:pt x="82" y="62"/>
                  </a:cubicBezTo>
                  <a:cubicBezTo>
                    <a:pt x="82" y="61"/>
                    <a:pt x="83" y="62"/>
                    <a:pt x="83" y="62"/>
                  </a:cubicBezTo>
                  <a:cubicBezTo>
                    <a:pt x="84" y="62"/>
                    <a:pt x="84" y="62"/>
                    <a:pt x="85" y="62"/>
                  </a:cubicBezTo>
                  <a:cubicBezTo>
                    <a:pt x="85" y="61"/>
                    <a:pt x="85" y="61"/>
                    <a:pt x="85" y="61"/>
                  </a:cubicBezTo>
                  <a:cubicBezTo>
                    <a:pt x="85" y="61"/>
                    <a:pt x="86" y="61"/>
                    <a:pt x="86" y="61"/>
                  </a:cubicBezTo>
                  <a:cubicBezTo>
                    <a:pt x="87" y="61"/>
                    <a:pt x="87" y="61"/>
                    <a:pt x="88" y="61"/>
                  </a:cubicBezTo>
                  <a:cubicBezTo>
                    <a:pt x="88" y="61"/>
                    <a:pt x="88" y="61"/>
                    <a:pt x="89" y="60"/>
                  </a:cubicBezTo>
                  <a:cubicBezTo>
                    <a:pt x="89" y="60"/>
                    <a:pt x="89" y="60"/>
                    <a:pt x="90" y="60"/>
                  </a:cubicBezTo>
                  <a:cubicBezTo>
                    <a:pt x="90" y="60"/>
                    <a:pt x="90" y="60"/>
                    <a:pt x="90" y="60"/>
                  </a:cubicBezTo>
                  <a:cubicBezTo>
                    <a:pt x="91" y="60"/>
                    <a:pt x="91" y="60"/>
                    <a:pt x="91" y="60"/>
                  </a:cubicBezTo>
                  <a:cubicBezTo>
                    <a:pt x="92" y="60"/>
                    <a:pt x="92" y="60"/>
                    <a:pt x="93" y="59"/>
                  </a:cubicBezTo>
                  <a:cubicBezTo>
                    <a:pt x="93" y="59"/>
                    <a:pt x="93" y="59"/>
                    <a:pt x="93" y="59"/>
                  </a:cubicBezTo>
                  <a:cubicBezTo>
                    <a:pt x="93" y="59"/>
                    <a:pt x="93" y="59"/>
                    <a:pt x="93" y="59"/>
                  </a:cubicBezTo>
                  <a:cubicBezTo>
                    <a:pt x="94" y="58"/>
                    <a:pt x="94" y="59"/>
                    <a:pt x="94" y="59"/>
                  </a:cubicBezTo>
                  <a:cubicBezTo>
                    <a:pt x="94" y="58"/>
                    <a:pt x="95" y="58"/>
                    <a:pt x="95" y="58"/>
                  </a:cubicBezTo>
                  <a:cubicBezTo>
                    <a:pt x="95" y="58"/>
                    <a:pt x="95" y="58"/>
                    <a:pt x="96" y="58"/>
                  </a:cubicBezTo>
                  <a:cubicBezTo>
                    <a:pt x="96" y="58"/>
                    <a:pt x="97" y="58"/>
                    <a:pt x="97" y="58"/>
                  </a:cubicBezTo>
                  <a:cubicBezTo>
                    <a:pt x="97" y="58"/>
                    <a:pt x="98" y="59"/>
                    <a:pt x="98" y="59"/>
                  </a:cubicBezTo>
                  <a:cubicBezTo>
                    <a:pt x="98" y="59"/>
                    <a:pt x="98" y="59"/>
                    <a:pt x="98" y="59"/>
                  </a:cubicBezTo>
                  <a:cubicBezTo>
                    <a:pt x="98" y="59"/>
                    <a:pt x="98" y="59"/>
                    <a:pt x="98" y="59"/>
                  </a:cubicBezTo>
                  <a:cubicBezTo>
                    <a:pt x="99" y="60"/>
                    <a:pt x="99" y="60"/>
                    <a:pt x="99" y="61"/>
                  </a:cubicBezTo>
                  <a:cubicBezTo>
                    <a:pt x="100" y="61"/>
                    <a:pt x="100" y="61"/>
                    <a:pt x="100" y="61"/>
                  </a:cubicBezTo>
                  <a:cubicBezTo>
                    <a:pt x="100" y="61"/>
                    <a:pt x="101" y="61"/>
                    <a:pt x="101" y="61"/>
                  </a:cubicBezTo>
                  <a:cubicBezTo>
                    <a:pt x="102" y="61"/>
                    <a:pt x="102" y="61"/>
                    <a:pt x="102" y="61"/>
                  </a:cubicBezTo>
                  <a:cubicBezTo>
                    <a:pt x="103" y="61"/>
                    <a:pt x="103" y="61"/>
                    <a:pt x="103" y="62"/>
                  </a:cubicBezTo>
                  <a:cubicBezTo>
                    <a:pt x="103" y="62"/>
                    <a:pt x="104" y="62"/>
                    <a:pt x="104" y="63"/>
                  </a:cubicBezTo>
                  <a:cubicBezTo>
                    <a:pt x="104" y="63"/>
                    <a:pt x="104" y="63"/>
                    <a:pt x="105" y="63"/>
                  </a:cubicBezTo>
                  <a:cubicBezTo>
                    <a:pt x="105" y="63"/>
                    <a:pt x="105" y="62"/>
                    <a:pt x="106" y="62"/>
                  </a:cubicBezTo>
                  <a:cubicBezTo>
                    <a:pt x="106" y="62"/>
                    <a:pt x="107" y="61"/>
                    <a:pt x="107" y="61"/>
                  </a:cubicBezTo>
                  <a:cubicBezTo>
                    <a:pt x="107" y="61"/>
                    <a:pt x="108" y="61"/>
                    <a:pt x="108" y="61"/>
                  </a:cubicBezTo>
                  <a:cubicBezTo>
                    <a:pt x="109" y="61"/>
                    <a:pt x="109" y="61"/>
                    <a:pt x="110" y="61"/>
                  </a:cubicBezTo>
                  <a:cubicBezTo>
                    <a:pt x="110" y="62"/>
                    <a:pt x="110" y="62"/>
                    <a:pt x="110" y="63"/>
                  </a:cubicBezTo>
                  <a:cubicBezTo>
                    <a:pt x="111" y="63"/>
                    <a:pt x="111" y="63"/>
                    <a:pt x="112" y="63"/>
                  </a:cubicBezTo>
                  <a:cubicBezTo>
                    <a:pt x="112" y="63"/>
                    <a:pt x="113" y="63"/>
                    <a:pt x="113" y="64"/>
                  </a:cubicBezTo>
                  <a:cubicBezTo>
                    <a:pt x="114" y="64"/>
                    <a:pt x="114" y="64"/>
                    <a:pt x="115" y="65"/>
                  </a:cubicBezTo>
                  <a:cubicBezTo>
                    <a:pt x="115" y="65"/>
                    <a:pt x="115" y="65"/>
                    <a:pt x="116" y="65"/>
                  </a:cubicBezTo>
                  <a:cubicBezTo>
                    <a:pt x="116" y="65"/>
                    <a:pt x="116" y="65"/>
                    <a:pt x="117" y="66"/>
                  </a:cubicBezTo>
                  <a:cubicBezTo>
                    <a:pt x="117" y="66"/>
                    <a:pt x="117" y="67"/>
                    <a:pt x="117" y="67"/>
                  </a:cubicBezTo>
                  <a:cubicBezTo>
                    <a:pt x="118" y="67"/>
                    <a:pt x="118" y="68"/>
                    <a:pt x="118" y="68"/>
                  </a:cubicBezTo>
                  <a:cubicBezTo>
                    <a:pt x="119" y="68"/>
                    <a:pt x="119" y="69"/>
                    <a:pt x="119" y="69"/>
                  </a:cubicBezTo>
                  <a:cubicBezTo>
                    <a:pt x="119" y="69"/>
                    <a:pt x="120" y="69"/>
                    <a:pt x="120" y="69"/>
                  </a:cubicBezTo>
                  <a:cubicBezTo>
                    <a:pt x="120" y="70"/>
                    <a:pt x="120" y="70"/>
                    <a:pt x="121" y="70"/>
                  </a:cubicBezTo>
                  <a:cubicBezTo>
                    <a:pt x="121" y="70"/>
                    <a:pt x="122" y="70"/>
                    <a:pt x="122" y="71"/>
                  </a:cubicBezTo>
                  <a:cubicBezTo>
                    <a:pt x="122" y="71"/>
                    <a:pt x="122" y="71"/>
                    <a:pt x="122" y="71"/>
                  </a:cubicBezTo>
                  <a:cubicBezTo>
                    <a:pt x="123" y="71"/>
                    <a:pt x="123" y="71"/>
                    <a:pt x="123" y="71"/>
                  </a:cubicBezTo>
                  <a:cubicBezTo>
                    <a:pt x="123" y="71"/>
                    <a:pt x="124" y="71"/>
                    <a:pt x="124" y="71"/>
                  </a:cubicBezTo>
                  <a:cubicBezTo>
                    <a:pt x="124" y="71"/>
                    <a:pt x="124" y="71"/>
                    <a:pt x="124" y="71"/>
                  </a:cubicBezTo>
                  <a:cubicBezTo>
                    <a:pt x="124" y="70"/>
                    <a:pt x="124" y="70"/>
                    <a:pt x="125" y="70"/>
                  </a:cubicBezTo>
                  <a:cubicBezTo>
                    <a:pt x="125" y="69"/>
                    <a:pt x="125" y="69"/>
                    <a:pt x="126" y="69"/>
                  </a:cubicBezTo>
                  <a:cubicBezTo>
                    <a:pt x="126" y="69"/>
                    <a:pt x="126" y="69"/>
                    <a:pt x="126" y="70"/>
                  </a:cubicBezTo>
                  <a:cubicBezTo>
                    <a:pt x="126" y="70"/>
                    <a:pt x="127" y="70"/>
                    <a:pt x="127" y="70"/>
                  </a:cubicBezTo>
                  <a:cubicBezTo>
                    <a:pt x="127" y="70"/>
                    <a:pt x="128" y="70"/>
                    <a:pt x="128" y="69"/>
                  </a:cubicBezTo>
                  <a:cubicBezTo>
                    <a:pt x="128" y="69"/>
                    <a:pt x="129" y="69"/>
                    <a:pt x="129" y="69"/>
                  </a:cubicBezTo>
                  <a:cubicBezTo>
                    <a:pt x="129" y="69"/>
                    <a:pt x="130" y="69"/>
                    <a:pt x="130" y="69"/>
                  </a:cubicBezTo>
                  <a:cubicBezTo>
                    <a:pt x="131" y="69"/>
                    <a:pt x="131" y="69"/>
                    <a:pt x="131" y="69"/>
                  </a:cubicBezTo>
                  <a:cubicBezTo>
                    <a:pt x="132" y="69"/>
                    <a:pt x="132" y="68"/>
                    <a:pt x="133" y="69"/>
                  </a:cubicBezTo>
                  <a:cubicBezTo>
                    <a:pt x="133" y="69"/>
                    <a:pt x="133" y="69"/>
                    <a:pt x="134" y="69"/>
                  </a:cubicBezTo>
                  <a:cubicBezTo>
                    <a:pt x="134" y="69"/>
                    <a:pt x="134" y="70"/>
                    <a:pt x="134" y="70"/>
                  </a:cubicBezTo>
                  <a:cubicBezTo>
                    <a:pt x="134" y="70"/>
                    <a:pt x="135" y="70"/>
                    <a:pt x="135" y="70"/>
                  </a:cubicBezTo>
                  <a:cubicBezTo>
                    <a:pt x="135" y="70"/>
                    <a:pt x="135" y="70"/>
                    <a:pt x="136" y="71"/>
                  </a:cubicBezTo>
                  <a:cubicBezTo>
                    <a:pt x="136" y="71"/>
                    <a:pt x="136" y="71"/>
                    <a:pt x="136" y="71"/>
                  </a:cubicBezTo>
                  <a:cubicBezTo>
                    <a:pt x="137" y="71"/>
                    <a:pt x="137" y="71"/>
                    <a:pt x="137" y="71"/>
                  </a:cubicBezTo>
                  <a:cubicBezTo>
                    <a:pt x="138" y="71"/>
                    <a:pt x="138" y="71"/>
                    <a:pt x="138" y="71"/>
                  </a:cubicBezTo>
                  <a:cubicBezTo>
                    <a:pt x="138" y="71"/>
                    <a:pt x="138" y="70"/>
                    <a:pt x="138" y="70"/>
                  </a:cubicBezTo>
                  <a:cubicBezTo>
                    <a:pt x="139" y="70"/>
                    <a:pt x="139" y="70"/>
                    <a:pt x="139" y="70"/>
                  </a:cubicBezTo>
                  <a:cubicBezTo>
                    <a:pt x="140" y="70"/>
                    <a:pt x="140" y="70"/>
                    <a:pt x="140" y="70"/>
                  </a:cubicBezTo>
                  <a:cubicBezTo>
                    <a:pt x="141" y="70"/>
                    <a:pt x="141" y="70"/>
                    <a:pt x="141" y="71"/>
                  </a:cubicBezTo>
                  <a:cubicBezTo>
                    <a:pt x="141" y="71"/>
                    <a:pt x="141" y="71"/>
                    <a:pt x="141" y="71"/>
                  </a:cubicBezTo>
                  <a:cubicBezTo>
                    <a:pt x="141" y="71"/>
                    <a:pt x="141" y="71"/>
                    <a:pt x="141" y="71"/>
                  </a:cubicBezTo>
                  <a:cubicBezTo>
                    <a:pt x="142" y="72"/>
                    <a:pt x="143" y="72"/>
                    <a:pt x="143" y="72"/>
                  </a:cubicBezTo>
                  <a:cubicBezTo>
                    <a:pt x="143" y="72"/>
                    <a:pt x="143" y="72"/>
                    <a:pt x="144" y="73"/>
                  </a:cubicBezTo>
                  <a:cubicBezTo>
                    <a:pt x="144" y="72"/>
                    <a:pt x="144" y="72"/>
                    <a:pt x="144" y="72"/>
                  </a:cubicBezTo>
                  <a:cubicBezTo>
                    <a:pt x="144" y="72"/>
                    <a:pt x="145" y="71"/>
                    <a:pt x="145" y="71"/>
                  </a:cubicBezTo>
                  <a:cubicBezTo>
                    <a:pt x="145" y="71"/>
                    <a:pt x="145" y="71"/>
                    <a:pt x="145" y="71"/>
                  </a:cubicBezTo>
                  <a:cubicBezTo>
                    <a:pt x="146" y="70"/>
                    <a:pt x="146" y="70"/>
                    <a:pt x="146" y="70"/>
                  </a:cubicBezTo>
                  <a:cubicBezTo>
                    <a:pt x="147" y="70"/>
                    <a:pt x="147" y="70"/>
                    <a:pt x="147" y="69"/>
                  </a:cubicBezTo>
                  <a:cubicBezTo>
                    <a:pt x="148" y="69"/>
                    <a:pt x="148" y="69"/>
                    <a:pt x="149" y="69"/>
                  </a:cubicBezTo>
                  <a:cubicBezTo>
                    <a:pt x="149" y="69"/>
                    <a:pt x="150" y="69"/>
                    <a:pt x="150" y="68"/>
                  </a:cubicBezTo>
                  <a:cubicBezTo>
                    <a:pt x="151" y="68"/>
                    <a:pt x="151" y="67"/>
                    <a:pt x="151" y="67"/>
                  </a:cubicBezTo>
                  <a:cubicBezTo>
                    <a:pt x="152" y="67"/>
                    <a:pt x="152" y="67"/>
                    <a:pt x="152" y="68"/>
                  </a:cubicBezTo>
                  <a:cubicBezTo>
                    <a:pt x="152" y="68"/>
                    <a:pt x="152" y="68"/>
                    <a:pt x="151" y="68"/>
                  </a:cubicBezTo>
                  <a:cubicBezTo>
                    <a:pt x="151" y="69"/>
                    <a:pt x="151" y="69"/>
                    <a:pt x="152" y="69"/>
                  </a:cubicBezTo>
                  <a:cubicBezTo>
                    <a:pt x="152" y="69"/>
                    <a:pt x="152" y="69"/>
                    <a:pt x="153" y="69"/>
                  </a:cubicBezTo>
                  <a:cubicBezTo>
                    <a:pt x="153" y="69"/>
                    <a:pt x="154" y="69"/>
                    <a:pt x="154" y="69"/>
                  </a:cubicBezTo>
                  <a:cubicBezTo>
                    <a:pt x="155" y="69"/>
                    <a:pt x="155" y="70"/>
                    <a:pt x="155" y="70"/>
                  </a:cubicBezTo>
                  <a:cubicBezTo>
                    <a:pt x="156" y="70"/>
                    <a:pt x="156" y="70"/>
                    <a:pt x="156" y="71"/>
                  </a:cubicBezTo>
                  <a:cubicBezTo>
                    <a:pt x="157" y="71"/>
                    <a:pt x="157" y="70"/>
                    <a:pt x="158" y="70"/>
                  </a:cubicBezTo>
                  <a:cubicBezTo>
                    <a:pt x="159" y="70"/>
                    <a:pt x="159" y="71"/>
                    <a:pt x="160" y="71"/>
                  </a:cubicBezTo>
                  <a:cubicBezTo>
                    <a:pt x="160" y="71"/>
                    <a:pt x="160" y="71"/>
                    <a:pt x="161" y="71"/>
                  </a:cubicBezTo>
                  <a:cubicBezTo>
                    <a:pt x="161" y="71"/>
                    <a:pt x="161" y="71"/>
                    <a:pt x="161" y="71"/>
                  </a:cubicBezTo>
                  <a:cubicBezTo>
                    <a:pt x="161" y="71"/>
                    <a:pt x="162" y="71"/>
                    <a:pt x="162" y="71"/>
                  </a:cubicBezTo>
                  <a:cubicBezTo>
                    <a:pt x="162" y="71"/>
                    <a:pt x="162" y="71"/>
                    <a:pt x="163" y="71"/>
                  </a:cubicBezTo>
                  <a:cubicBezTo>
                    <a:pt x="163" y="71"/>
                    <a:pt x="163" y="71"/>
                    <a:pt x="163" y="71"/>
                  </a:cubicBezTo>
                  <a:cubicBezTo>
                    <a:pt x="163" y="70"/>
                    <a:pt x="163" y="70"/>
                    <a:pt x="163" y="70"/>
                  </a:cubicBezTo>
                  <a:cubicBezTo>
                    <a:pt x="163" y="69"/>
                    <a:pt x="163" y="69"/>
                    <a:pt x="163" y="69"/>
                  </a:cubicBezTo>
                  <a:cubicBezTo>
                    <a:pt x="163" y="69"/>
                    <a:pt x="163" y="69"/>
                    <a:pt x="162" y="68"/>
                  </a:cubicBezTo>
                  <a:cubicBezTo>
                    <a:pt x="162" y="68"/>
                    <a:pt x="162" y="68"/>
                    <a:pt x="161" y="67"/>
                  </a:cubicBezTo>
                  <a:cubicBezTo>
                    <a:pt x="161" y="67"/>
                    <a:pt x="161" y="66"/>
                    <a:pt x="161" y="66"/>
                  </a:cubicBezTo>
                  <a:cubicBezTo>
                    <a:pt x="161" y="66"/>
                    <a:pt x="162" y="65"/>
                    <a:pt x="162" y="65"/>
                  </a:cubicBezTo>
                  <a:cubicBezTo>
                    <a:pt x="162" y="65"/>
                    <a:pt x="162" y="65"/>
                    <a:pt x="162" y="65"/>
                  </a:cubicBezTo>
                  <a:cubicBezTo>
                    <a:pt x="163" y="65"/>
                    <a:pt x="163" y="65"/>
                    <a:pt x="163" y="65"/>
                  </a:cubicBezTo>
                  <a:cubicBezTo>
                    <a:pt x="163" y="65"/>
                    <a:pt x="164" y="64"/>
                    <a:pt x="164" y="65"/>
                  </a:cubicBezTo>
                  <a:cubicBezTo>
                    <a:pt x="164" y="65"/>
                    <a:pt x="164" y="65"/>
                    <a:pt x="164" y="65"/>
                  </a:cubicBezTo>
                  <a:cubicBezTo>
                    <a:pt x="164" y="65"/>
                    <a:pt x="165" y="65"/>
                    <a:pt x="165" y="65"/>
                  </a:cubicBezTo>
                  <a:cubicBezTo>
                    <a:pt x="165" y="66"/>
                    <a:pt x="166" y="66"/>
                    <a:pt x="166" y="66"/>
                  </a:cubicBezTo>
                  <a:cubicBezTo>
                    <a:pt x="167" y="66"/>
                    <a:pt x="168" y="67"/>
                    <a:pt x="168" y="67"/>
                  </a:cubicBezTo>
                  <a:cubicBezTo>
                    <a:pt x="169" y="67"/>
                    <a:pt x="169" y="67"/>
                    <a:pt x="170" y="67"/>
                  </a:cubicBezTo>
                  <a:cubicBezTo>
                    <a:pt x="170" y="67"/>
                    <a:pt x="170" y="67"/>
                    <a:pt x="171" y="68"/>
                  </a:cubicBezTo>
                  <a:cubicBezTo>
                    <a:pt x="171" y="68"/>
                    <a:pt x="172" y="68"/>
                    <a:pt x="172" y="69"/>
                  </a:cubicBezTo>
                  <a:cubicBezTo>
                    <a:pt x="172" y="69"/>
                    <a:pt x="172" y="69"/>
                    <a:pt x="172" y="69"/>
                  </a:cubicBezTo>
                  <a:cubicBezTo>
                    <a:pt x="173" y="70"/>
                    <a:pt x="173" y="69"/>
                    <a:pt x="174" y="70"/>
                  </a:cubicBezTo>
                  <a:cubicBezTo>
                    <a:pt x="174" y="70"/>
                    <a:pt x="174" y="70"/>
                    <a:pt x="174" y="70"/>
                  </a:cubicBezTo>
                  <a:cubicBezTo>
                    <a:pt x="175" y="71"/>
                    <a:pt x="176" y="70"/>
                    <a:pt x="176" y="70"/>
                  </a:cubicBezTo>
                  <a:cubicBezTo>
                    <a:pt x="177" y="70"/>
                    <a:pt x="177" y="70"/>
                    <a:pt x="178" y="69"/>
                  </a:cubicBezTo>
                  <a:cubicBezTo>
                    <a:pt x="179" y="69"/>
                    <a:pt x="179" y="69"/>
                    <a:pt x="180" y="69"/>
                  </a:cubicBezTo>
                  <a:cubicBezTo>
                    <a:pt x="180" y="69"/>
                    <a:pt x="181" y="70"/>
                    <a:pt x="181" y="70"/>
                  </a:cubicBezTo>
                  <a:cubicBezTo>
                    <a:pt x="182" y="70"/>
                    <a:pt x="182" y="70"/>
                    <a:pt x="182" y="70"/>
                  </a:cubicBezTo>
                  <a:cubicBezTo>
                    <a:pt x="183" y="70"/>
                    <a:pt x="183" y="71"/>
                    <a:pt x="184" y="71"/>
                  </a:cubicBezTo>
                  <a:cubicBezTo>
                    <a:pt x="184" y="71"/>
                    <a:pt x="185" y="70"/>
                    <a:pt x="185" y="71"/>
                  </a:cubicBezTo>
                  <a:cubicBezTo>
                    <a:pt x="185" y="71"/>
                    <a:pt x="185" y="71"/>
                    <a:pt x="185" y="71"/>
                  </a:cubicBezTo>
                  <a:cubicBezTo>
                    <a:pt x="185" y="71"/>
                    <a:pt x="186" y="71"/>
                    <a:pt x="186" y="71"/>
                  </a:cubicBezTo>
                  <a:cubicBezTo>
                    <a:pt x="186" y="72"/>
                    <a:pt x="186" y="72"/>
                    <a:pt x="187" y="72"/>
                  </a:cubicBezTo>
                  <a:cubicBezTo>
                    <a:pt x="188" y="73"/>
                    <a:pt x="188" y="72"/>
                    <a:pt x="189" y="72"/>
                  </a:cubicBezTo>
                  <a:cubicBezTo>
                    <a:pt x="190" y="72"/>
                    <a:pt x="190" y="72"/>
                    <a:pt x="191" y="72"/>
                  </a:cubicBezTo>
                  <a:cubicBezTo>
                    <a:pt x="192" y="72"/>
                    <a:pt x="192" y="72"/>
                    <a:pt x="193" y="72"/>
                  </a:cubicBezTo>
                  <a:cubicBezTo>
                    <a:pt x="194" y="72"/>
                    <a:pt x="194" y="72"/>
                    <a:pt x="195" y="72"/>
                  </a:cubicBezTo>
                  <a:cubicBezTo>
                    <a:pt x="196" y="71"/>
                    <a:pt x="196" y="71"/>
                    <a:pt x="196" y="71"/>
                  </a:cubicBezTo>
                  <a:cubicBezTo>
                    <a:pt x="196" y="71"/>
                    <a:pt x="197" y="71"/>
                    <a:pt x="197" y="71"/>
                  </a:cubicBezTo>
                  <a:cubicBezTo>
                    <a:pt x="198" y="70"/>
                    <a:pt x="198" y="70"/>
                    <a:pt x="199" y="70"/>
                  </a:cubicBezTo>
                  <a:cubicBezTo>
                    <a:pt x="199" y="70"/>
                    <a:pt x="200" y="70"/>
                    <a:pt x="200" y="70"/>
                  </a:cubicBezTo>
                  <a:cubicBezTo>
                    <a:pt x="201" y="71"/>
                    <a:pt x="201" y="71"/>
                    <a:pt x="202" y="71"/>
                  </a:cubicBezTo>
                  <a:cubicBezTo>
                    <a:pt x="202" y="71"/>
                    <a:pt x="202" y="71"/>
                    <a:pt x="202" y="71"/>
                  </a:cubicBezTo>
                  <a:cubicBezTo>
                    <a:pt x="202" y="71"/>
                    <a:pt x="203" y="71"/>
                    <a:pt x="203" y="71"/>
                  </a:cubicBezTo>
                  <a:cubicBezTo>
                    <a:pt x="204" y="71"/>
                    <a:pt x="204" y="71"/>
                    <a:pt x="205" y="71"/>
                  </a:cubicBezTo>
                  <a:cubicBezTo>
                    <a:pt x="205" y="71"/>
                    <a:pt x="205" y="71"/>
                    <a:pt x="205" y="71"/>
                  </a:cubicBezTo>
                  <a:cubicBezTo>
                    <a:pt x="206" y="71"/>
                    <a:pt x="206" y="71"/>
                    <a:pt x="207" y="72"/>
                  </a:cubicBezTo>
                  <a:cubicBezTo>
                    <a:pt x="207" y="72"/>
                    <a:pt x="208" y="72"/>
                    <a:pt x="208" y="72"/>
                  </a:cubicBezTo>
                  <a:cubicBezTo>
                    <a:pt x="209" y="72"/>
                    <a:pt x="209" y="71"/>
                    <a:pt x="209" y="71"/>
                  </a:cubicBezTo>
                  <a:cubicBezTo>
                    <a:pt x="209" y="71"/>
                    <a:pt x="209" y="71"/>
                    <a:pt x="209" y="71"/>
                  </a:cubicBezTo>
                  <a:cubicBezTo>
                    <a:pt x="209" y="70"/>
                    <a:pt x="210" y="71"/>
                    <a:pt x="210" y="70"/>
                  </a:cubicBezTo>
                  <a:cubicBezTo>
                    <a:pt x="210" y="70"/>
                    <a:pt x="209" y="70"/>
                    <a:pt x="209" y="69"/>
                  </a:cubicBezTo>
                  <a:cubicBezTo>
                    <a:pt x="209" y="69"/>
                    <a:pt x="209" y="68"/>
                    <a:pt x="209" y="68"/>
                  </a:cubicBezTo>
                  <a:cubicBezTo>
                    <a:pt x="209" y="67"/>
                    <a:pt x="209" y="67"/>
                    <a:pt x="209" y="67"/>
                  </a:cubicBezTo>
                  <a:cubicBezTo>
                    <a:pt x="208" y="66"/>
                    <a:pt x="209" y="66"/>
                    <a:pt x="209" y="65"/>
                  </a:cubicBezTo>
                  <a:cubicBezTo>
                    <a:pt x="209" y="65"/>
                    <a:pt x="209" y="65"/>
                    <a:pt x="209" y="65"/>
                  </a:cubicBezTo>
                  <a:cubicBezTo>
                    <a:pt x="209" y="65"/>
                    <a:pt x="209" y="65"/>
                    <a:pt x="209" y="65"/>
                  </a:cubicBezTo>
                  <a:cubicBezTo>
                    <a:pt x="209" y="64"/>
                    <a:pt x="209" y="64"/>
                    <a:pt x="209" y="64"/>
                  </a:cubicBezTo>
                  <a:cubicBezTo>
                    <a:pt x="208" y="64"/>
                    <a:pt x="208" y="63"/>
                    <a:pt x="208" y="63"/>
                  </a:cubicBezTo>
                  <a:cubicBezTo>
                    <a:pt x="207" y="63"/>
                    <a:pt x="207" y="63"/>
                    <a:pt x="207" y="63"/>
                  </a:cubicBezTo>
                  <a:cubicBezTo>
                    <a:pt x="207" y="63"/>
                    <a:pt x="207" y="63"/>
                    <a:pt x="207" y="62"/>
                  </a:cubicBezTo>
                  <a:cubicBezTo>
                    <a:pt x="207" y="62"/>
                    <a:pt x="207" y="62"/>
                    <a:pt x="207" y="62"/>
                  </a:cubicBezTo>
                  <a:cubicBezTo>
                    <a:pt x="208" y="61"/>
                    <a:pt x="208" y="62"/>
                    <a:pt x="208" y="61"/>
                  </a:cubicBezTo>
                  <a:cubicBezTo>
                    <a:pt x="209" y="61"/>
                    <a:pt x="209" y="61"/>
                    <a:pt x="210" y="61"/>
                  </a:cubicBezTo>
                  <a:cubicBezTo>
                    <a:pt x="211" y="61"/>
                    <a:pt x="211" y="61"/>
                    <a:pt x="212" y="61"/>
                  </a:cubicBezTo>
                  <a:cubicBezTo>
                    <a:pt x="212" y="61"/>
                    <a:pt x="212" y="61"/>
                    <a:pt x="213" y="61"/>
                  </a:cubicBezTo>
                  <a:cubicBezTo>
                    <a:pt x="213" y="61"/>
                    <a:pt x="214" y="61"/>
                    <a:pt x="214" y="62"/>
                  </a:cubicBezTo>
                  <a:cubicBezTo>
                    <a:pt x="215" y="62"/>
                    <a:pt x="215" y="62"/>
                    <a:pt x="215" y="62"/>
                  </a:cubicBezTo>
                  <a:cubicBezTo>
                    <a:pt x="215" y="62"/>
                    <a:pt x="216" y="62"/>
                    <a:pt x="216" y="62"/>
                  </a:cubicBezTo>
                  <a:cubicBezTo>
                    <a:pt x="217" y="62"/>
                    <a:pt x="217" y="62"/>
                    <a:pt x="217" y="62"/>
                  </a:cubicBezTo>
                  <a:cubicBezTo>
                    <a:pt x="218" y="62"/>
                    <a:pt x="218" y="62"/>
                    <a:pt x="219" y="63"/>
                  </a:cubicBezTo>
                  <a:cubicBezTo>
                    <a:pt x="219" y="63"/>
                    <a:pt x="219" y="63"/>
                    <a:pt x="219" y="63"/>
                  </a:cubicBezTo>
                  <a:cubicBezTo>
                    <a:pt x="220" y="63"/>
                    <a:pt x="220" y="64"/>
                    <a:pt x="221" y="64"/>
                  </a:cubicBezTo>
                  <a:cubicBezTo>
                    <a:pt x="221" y="64"/>
                    <a:pt x="221" y="64"/>
                    <a:pt x="221" y="64"/>
                  </a:cubicBezTo>
                  <a:cubicBezTo>
                    <a:pt x="222" y="64"/>
                    <a:pt x="222" y="64"/>
                    <a:pt x="222" y="64"/>
                  </a:cubicBezTo>
                  <a:cubicBezTo>
                    <a:pt x="222" y="65"/>
                    <a:pt x="222" y="65"/>
                    <a:pt x="222" y="65"/>
                  </a:cubicBezTo>
                  <a:cubicBezTo>
                    <a:pt x="222" y="65"/>
                    <a:pt x="222" y="65"/>
                    <a:pt x="222" y="65"/>
                  </a:cubicBezTo>
                  <a:cubicBezTo>
                    <a:pt x="223" y="65"/>
                    <a:pt x="223" y="66"/>
                    <a:pt x="223" y="66"/>
                  </a:cubicBezTo>
                  <a:cubicBezTo>
                    <a:pt x="223" y="66"/>
                    <a:pt x="224" y="67"/>
                    <a:pt x="224" y="67"/>
                  </a:cubicBezTo>
                  <a:cubicBezTo>
                    <a:pt x="225" y="67"/>
                    <a:pt x="225" y="68"/>
                    <a:pt x="226" y="68"/>
                  </a:cubicBezTo>
                  <a:cubicBezTo>
                    <a:pt x="226" y="69"/>
                    <a:pt x="227" y="69"/>
                    <a:pt x="227" y="70"/>
                  </a:cubicBezTo>
                  <a:cubicBezTo>
                    <a:pt x="228" y="70"/>
                    <a:pt x="228" y="71"/>
                    <a:pt x="228" y="71"/>
                  </a:cubicBezTo>
                  <a:cubicBezTo>
                    <a:pt x="228" y="71"/>
                    <a:pt x="229" y="71"/>
                    <a:pt x="229" y="71"/>
                  </a:cubicBezTo>
                  <a:cubicBezTo>
                    <a:pt x="229" y="71"/>
                    <a:pt x="229" y="72"/>
                    <a:pt x="229" y="72"/>
                  </a:cubicBezTo>
                  <a:cubicBezTo>
                    <a:pt x="230" y="72"/>
                    <a:pt x="230" y="72"/>
                    <a:pt x="230" y="72"/>
                  </a:cubicBezTo>
                  <a:cubicBezTo>
                    <a:pt x="231" y="72"/>
                    <a:pt x="231" y="72"/>
                    <a:pt x="231" y="72"/>
                  </a:cubicBezTo>
                  <a:cubicBezTo>
                    <a:pt x="232" y="72"/>
                    <a:pt x="232" y="72"/>
                    <a:pt x="233" y="73"/>
                  </a:cubicBezTo>
                  <a:cubicBezTo>
                    <a:pt x="234" y="73"/>
                    <a:pt x="234" y="73"/>
                    <a:pt x="235" y="73"/>
                  </a:cubicBezTo>
                  <a:cubicBezTo>
                    <a:pt x="235" y="73"/>
                    <a:pt x="235" y="73"/>
                    <a:pt x="236" y="73"/>
                  </a:cubicBezTo>
                  <a:cubicBezTo>
                    <a:pt x="236" y="73"/>
                    <a:pt x="236" y="74"/>
                    <a:pt x="237" y="74"/>
                  </a:cubicBezTo>
                  <a:cubicBezTo>
                    <a:pt x="237" y="74"/>
                    <a:pt x="238" y="74"/>
                    <a:pt x="238" y="75"/>
                  </a:cubicBezTo>
                  <a:cubicBezTo>
                    <a:pt x="239" y="75"/>
                    <a:pt x="239" y="75"/>
                    <a:pt x="239" y="76"/>
                  </a:cubicBezTo>
                  <a:cubicBezTo>
                    <a:pt x="239" y="76"/>
                    <a:pt x="240" y="76"/>
                    <a:pt x="240" y="77"/>
                  </a:cubicBezTo>
                  <a:cubicBezTo>
                    <a:pt x="240" y="77"/>
                    <a:pt x="241" y="77"/>
                    <a:pt x="241" y="77"/>
                  </a:cubicBezTo>
                  <a:cubicBezTo>
                    <a:pt x="241" y="77"/>
                    <a:pt x="242" y="77"/>
                    <a:pt x="242" y="77"/>
                  </a:cubicBezTo>
                  <a:cubicBezTo>
                    <a:pt x="243" y="77"/>
                    <a:pt x="243" y="77"/>
                    <a:pt x="243" y="77"/>
                  </a:cubicBezTo>
                  <a:cubicBezTo>
                    <a:pt x="244" y="77"/>
                    <a:pt x="244" y="77"/>
                    <a:pt x="245" y="77"/>
                  </a:cubicBezTo>
                  <a:cubicBezTo>
                    <a:pt x="245" y="77"/>
                    <a:pt x="245" y="76"/>
                    <a:pt x="246" y="76"/>
                  </a:cubicBezTo>
                  <a:cubicBezTo>
                    <a:pt x="246" y="76"/>
                    <a:pt x="246" y="76"/>
                    <a:pt x="247" y="76"/>
                  </a:cubicBezTo>
                  <a:cubicBezTo>
                    <a:pt x="247" y="76"/>
                    <a:pt x="247" y="76"/>
                    <a:pt x="247" y="76"/>
                  </a:cubicBezTo>
                  <a:cubicBezTo>
                    <a:pt x="247" y="76"/>
                    <a:pt x="247" y="77"/>
                    <a:pt x="248" y="77"/>
                  </a:cubicBezTo>
                  <a:cubicBezTo>
                    <a:pt x="248" y="77"/>
                    <a:pt x="248" y="77"/>
                    <a:pt x="248" y="77"/>
                  </a:cubicBezTo>
                  <a:cubicBezTo>
                    <a:pt x="248" y="77"/>
                    <a:pt x="248" y="78"/>
                    <a:pt x="248" y="78"/>
                  </a:cubicBezTo>
                  <a:cubicBezTo>
                    <a:pt x="248" y="78"/>
                    <a:pt x="248" y="78"/>
                    <a:pt x="248" y="79"/>
                  </a:cubicBezTo>
                  <a:cubicBezTo>
                    <a:pt x="248" y="79"/>
                    <a:pt x="248" y="79"/>
                    <a:pt x="249" y="80"/>
                  </a:cubicBezTo>
                  <a:cubicBezTo>
                    <a:pt x="249" y="80"/>
                    <a:pt x="249" y="80"/>
                    <a:pt x="249" y="81"/>
                  </a:cubicBezTo>
                  <a:cubicBezTo>
                    <a:pt x="249" y="81"/>
                    <a:pt x="249" y="81"/>
                    <a:pt x="249" y="82"/>
                  </a:cubicBezTo>
                  <a:cubicBezTo>
                    <a:pt x="250" y="82"/>
                    <a:pt x="250" y="83"/>
                    <a:pt x="250" y="83"/>
                  </a:cubicBezTo>
                  <a:cubicBezTo>
                    <a:pt x="249" y="84"/>
                    <a:pt x="249" y="84"/>
                    <a:pt x="248" y="84"/>
                  </a:cubicBezTo>
                  <a:cubicBezTo>
                    <a:pt x="247" y="84"/>
                    <a:pt x="247" y="84"/>
                    <a:pt x="247" y="84"/>
                  </a:cubicBezTo>
                  <a:cubicBezTo>
                    <a:pt x="246" y="85"/>
                    <a:pt x="247" y="85"/>
                    <a:pt x="247" y="86"/>
                  </a:cubicBezTo>
                  <a:cubicBezTo>
                    <a:pt x="247" y="86"/>
                    <a:pt x="247" y="87"/>
                    <a:pt x="247" y="87"/>
                  </a:cubicBezTo>
                  <a:cubicBezTo>
                    <a:pt x="247" y="88"/>
                    <a:pt x="248" y="88"/>
                    <a:pt x="248" y="88"/>
                  </a:cubicBezTo>
                  <a:cubicBezTo>
                    <a:pt x="248" y="89"/>
                    <a:pt x="248" y="89"/>
                    <a:pt x="249" y="90"/>
                  </a:cubicBezTo>
                  <a:cubicBezTo>
                    <a:pt x="249" y="90"/>
                    <a:pt x="249" y="90"/>
                    <a:pt x="249" y="91"/>
                  </a:cubicBezTo>
                  <a:cubicBezTo>
                    <a:pt x="249" y="91"/>
                    <a:pt x="249" y="91"/>
                    <a:pt x="249" y="92"/>
                  </a:cubicBezTo>
                  <a:cubicBezTo>
                    <a:pt x="250" y="91"/>
                    <a:pt x="250" y="91"/>
                    <a:pt x="250" y="91"/>
                  </a:cubicBezTo>
                  <a:cubicBezTo>
                    <a:pt x="250" y="91"/>
                    <a:pt x="250" y="90"/>
                    <a:pt x="250" y="90"/>
                  </a:cubicBezTo>
                  <a:cubicBezTo>
                    <a:pt x="250" y="90"/>
                    <a:pt x="251" y="90"/>
                    <a:pt x="251" y="90"/>
                  </a:cubicBezTo>
                  <a:cubicBezTo>
                    <a:pt x="251" y="90"/>
                    <a:pt x="252" y="90"/>
                    <a:pt x="252" y="90"/>
                  </a:cubicBezTo>
                  <a:cubicBezTo>
                    <a:pt x="252" y="91"/>
                    <a:pt x="253" y="91"/>
                    <a:pt x="253" y="91"/>
                  </a:cubicBezTo>
                  <a:cubicBezTo>
                    <a:pt x="253" y="91"/>
                    <a:pt x="254" y="91"/>
                    <a:pt x="254" y="91"/>
                  </a:cubicBezTo>
                  <a:cubicBezTo>
                    <a:pt x="255" y="91"/>
                    <a:pt x="255" y="91"/>
                    <a:pt x="256" y="91"/>
                  </a:cubicBezTo>
                  <a:cubicBezTo>
                    <a:pt x="256" y="90"/>
                    <a:pt x="256" y="90"/>
                    <a:pt x="257" y="90"/>
                  </a:cubicBezTo>
                  <a:cubicBezTo>
                    <a:pt x="257" y="89"/>
                    <a:pt x="258" y="89"/>
                    <a:pt x="258" y="89"/>
                  </a:cubicBezTo>
                  <a:cubicBezTo>
                    <a:pt x="258" y="88"/>
                    <a:pt x="258" y="88"/>
                    <a:pt x="258" y="88"/>
                  </a:cubicBezTo>
                  <a:cubicBezTo>
                    <a:pt x="258" y="87"/>
                    <a:pt x="258" y="87"/>
                    <a:pt x="258" y="86"/>
                  </a:cubicBezTo>
                  <a:cubicBezTo>
                    <a:pt x="258" y="86"/>
                    <a:pt x="258" y="86"/>
                    <a:pt x="258" y="86"/>
                  </a:cubicBezTo>
                  <a:cubicBezTo>
                    <a:pt x="259" y="85"/>
                    <a:pt x="259" y="84"/>
                    <a:pt x="259" y="83"/>
                  </a:cubicBezTo>
                  <a:cubicBezTo>
                    <a:pt x="259" y="83"/>
                    <a:pt x="259" y="82"/>
                    <a:pt x="259" y="82"/>
                  </a:cubicBezTo>
                  <a:cubicBezTo>
                    <a:pt x="259" y="81"/>
                    <a:pt x="259" y="81"/>
                    <a:pt x="259" y="80"/>
                  </a:cubicBezTo>
                  <a:cubicBezTo>
                    <a:pt x="259" y="79"/>
                    <a:pt x="259" y="79"/>
                    <a:pt x="259" y="78"/>
                  </a:cubicBezTo>
                  <a:cubicBezTo>
                    <a:pt x="259" y="77"/>
                    <a:pt x="259" y="77"/>
                    <a:pt x="259" y="76"/>
                  </a:cubicBezTo>
                  <a:cubicBezTo>
                    <a:pt x="259" y="76"/>
                    <a:pt x="260" y="76"/>
                    <a:pt x="260" y="75"/>
                  </a:cubicBezTo>
                  <a:cubicBezTo>
                    <a:pt x="260" y="75"/>
                    <a:pt x="260" y="75"/>
                    <a:pt x="259" y="74"/>
                  </a:cubicBezTo>
                  <a:cubicBezTo>
                    <a:pt x="259" y="74"/>
                    <a:pt x="259" y="73"/>
                    <a:pt x="259" y="73"/>
                  </a:cubicBezTo>
                  <a:cubicBezTo>
                    <a:pt x="258" y="72"/>
                    <a:pt x="258" y="72"/>
                    <a:pt x="258" y="71"/>
                  </a:cubicBezTo>
                  <a:cubicBezTo>
                    <a:pt x="258" y="71"/>
                    <a:pt x="258" y="71"/>
                    <a:pt x="258" y="71"/>
                  </a:cubicBezTo>
                  <a:cubicBezTo>
                    <a:pt x="258" y="71"/>
                    <a:pt x="258" y="71"/>
                    <a:pt x="257" y="70"/>
                  </a:cubicBezTo>
                  <a:cubicBezTo>
                    <a:pt x="257" y="70"/>
                    <a:pt x="257" y="70"/>
                    <a:pt x="257" y="70"/>
                  </a:cubicBezTo>
                  <a:cubicBezTo>
                    <a:pt x="256" y="69"/>
                    <a:pt x="256" y="69"/>
                    <a:pt x="256" y="69"/>
                  </a:cubicBezTo>
                  <a:cubicBezTo>
                    <a:pt x="256" y="69"/>
                    <a:pt x="256" y="68"/>
                    <a:pt x="255" y="68"/>
                  </a:cubicBezTo>
                  <a:cubicBezTo>
                    <a:pt x="255" y="67"/>
                    <a:pt x="255" y="67"/>
                    <a:pt x="255" y="67"/>
                  </a:cubicBezTo>
                  <a:cubicBezTo>
                    <a:pt x="255" y="66"/>
                    <a:pt x="255" y="66"/>
                    <a:pt x="255" y="65"/>
                  </a:cubicBezTo>
                  <a:cubicBezTo>
                    <a:pt x="255" y="65"/>
                    <a:pt x="255" y="65"/>
                    <a:pt x="255" y="65"/>
                  </a:cubicBezTo>
                  <a:cubicBezTo>
                    <a:pt x="254" y="65"/>
                    <a:pt x="254" y="65"/>
                    <a:pt x="254" y="64"/>
                  </a:cubicBezTo>
                  <a:cubicBezTo>
                    <a:pt x="254" y="64"/>
                    <a:pt x="253" y="64"/>
                    <a:pt x="253" y="64"/>
                  </a:cubicBezTo>
                  <a:cubicBezTo>
                    <a:pt x="253" y="63"/>
                    <a:pt x="253" y="63"/>
                    <a:pt x="253" y="63"/>
                  </a:cubicBezTo>
                  <a:cubicBezTo>
                    <a:pt x="252" y="62"/>
                    <a:pt x="252" y="62"/>
                    <a:pt x="252" y="62"/>
                  </a:cubicBezTo>
                  <a:cubicBezTo>
                    <a:pt x="252" y="61"/>
                    <a:pt x="251" y="61"/>
                    <a:pt x="251" y="61"/>
                  </a:cubicBezTo>
                  <a:cubicBezTo>
                    <a:pt x="251" y="61"/>
                    <a:pt x="250" y="61"/>
                    <a:pt x="250" y="60"/>
                  </a:cubicBezTo>
                  <a:cubicBezTo>
                    <a:pt x="249" y="60"/>
                    <a:pt x="249" y="60"/>
                    <a:pt x="248" y="59"/>
                  </a:cubicBezTo>
                  <a:cubicBezTo>
                    <a:pt x="248" y="59"/>
                    <a:pt x="248" y="59"/>
                    <a:pt x="247" y="59"/>
                  </a:cubicBezTo>
                  <a:cubicBezTo>
                    <a:pt x="247" y="59"/>
                    <a:pt x="247" y="59"/>
                    <a:pt x="247" y="59"/>
                  </a:cubicBezTo>
                  <a:cubicBezTo>
                    <a:pt x="247" y="59"/>
                    <a:pt x="247" y="59"/>
                    <a:pt x="246" y="59"/>
                  </a:cubicBezTo>
                  <a:cubicBezTo>
                    <a:pt x="246" y="59"/>
                    <a:pt x="246" y="58"/>
                    <a:pt x="245" y="58"/>
                  </a:cubicBezTo>
                  <a:cubicBezTo>
                    <a:pt x="245" y="58"/>
                    <a:pt x="245" y="58"/>
                    <a:pt x="245" y="58"/>
                  </a:cubicBezTo>
                  <a:cubicBezTo>
                    <a:pt x="245" y="59"/>
                    <a:pt x="245" y="59"/>
                    <a:pt x="245" y="59"/>
                  </a:cubicBezTo>
                  <a:cubicBezTo>
                    <a:pt x="244" y="59"/>
                    <a:pt x="244" y="58"/>
                    <a:pt x="244" y="59"/>
                  </a:cubicBezTo>
                  <a:cubicBezTo>
                    <a:pt x="243" y="59"/>
                    <a:pt x="244" y="59"/>
                    <a:pt x="243" y="59"/>
                  </a:cubicBezTo>
                  <a:cubicBezTo>
                    <a:pt x="243" y="59"/>
                    <a:pt x="243" y="59"/>
                    <a:pt x="243" y="59"/>
                  </a:cubicBezTo>
                  <a:cubicBezTo>
                    <a:pt x="243" y="60"/>
                    <a:pt x="243" y="60"/>
                    <a:pt x="243" y="60"/>
                  </a:cubicBezTo>
                  <a:cubicBezTo>
                    <a:pt x="243" y="60"/>
                    <a:pt x="243" y="60"/>
                    <a:pt x="242" y="60"/>
                  </a:cubicBezTo>
                  <a:cubicBezTo>
                    <a:pt x="242" y="60"/>
                    <a:pt x="242" y="60"/>
                    <a:pt x="242" y="59"/>
                  </a:cubicBezTo>
                  <a:cubicBezTo>
                    <a:pt x="242" y="59"/>
                    <a:pt x="242" y="59"/>
                    <a:pt x="242" y="59"/>
                  </a:cubicBezTo>
                  <a:cubicBezTo>
                    <a:pt x="242" y="59"/>
                    <a:pt x="241" y="59"/>
                    <a:pt x="241" y="59"/>
                  </a:cubicBezTo>
                  <a:cubicBezTo>
                    <a:pt x="241" y="59"/>
                    <a:pt x="241" y="59"/>
                    <a:pt x="241" y="59"/>
                  </a:cubicBezTo>
                  <a:cubicBezTo>
                    <a:pt x="240" y="58"/>
                    <a:pt x="240" y="59"/>
                    <a:pt x="239" y="58"/>
                  </a:cubicBezTo>
                  <a:cubicBezTo>
                    <a:pt x="239" y="58"/>
                    <a:pt x="239" y="58"/>
                    <a:pt x="239" y="58"/>
                  </a:cubicBezTo>
                  <a:cubicBezTo>
                    <a:pt x="238" y="57"/>
                    <a:pt x="238" y="57"/>
                    <a:pt x="238" y="57"/>
                  </a:cubicBezTo>
                  <a:cubicBezTo>
                    <a:pt x="237" y="57"/>
                    <a:pt x="236" y="57"/>
                    <a:pt x="235" y="57"/>
                  </a:cubicBezTo>
                  <a:cubicBezTo>
                    <a:pt x="235" y="57"/>
                    <a:pt x="235" y="57"/>
                    <a:pt x="235" y="57"/>
                  </a:cubicBezTo>
                  <a:cubicBezTo>
                    <a:pt x="234" y="57"/>
                    <a:pt x="235" y="56"/>
                    <a:pt x="235" y="56"/>
                  </a:cubicBezTo>
                  <a:cubicBezTo>
                    <a:pt x="235" y="56"/>
                    <a:pt x="235" y="56"/>
                    <a:pt x="235" y="55"/>
                  </a:cubicBezTo>
                  <a:cubicBezTo>
                    <a:pt x="235" y="55"/>
                    <a:pt x="235" y="55"/>
                    <a:pt x="236" y="55"/>
                  </a:cubicBezTo>
                  <a:cubicBezTo>
                    <a:pt x="236" y="55"/>
                    <a:pt x="236" y="55"/>
                    <a:pt x="236" y="55"/>
                  </a:cubicBezTo>
                  <a:cubicBezTo>
                    <a:pt x="237" y="54"/>
                    <a:pt x="237" y="54"/>
                    <a:pt x="237" y="53"/>
                  </a:cubicBezTo>
                  <a:cubicBezTo>
                    <a:pt x="237" y="53"/>
                    <a:pt x="237" y="53"/>
                    <a:pt x="237" y="52"/>
                  </a:cubicBezTo>
                  <a:cubicBezTo>
                    <a:pt x="237" y="52"/>
                    <a:pt x="237" y="52"/>
                    <a:pt x="237" y="52"/>
                  </a:cubicBezTo>
                  <a:cubicBezTo>
                    <a:pt x="237" y="51"/>
                    <a:pt x="237" y="51"/>
                    <a:pt x="237" y="51"/>
                  </a:cubicBezTo>
                  <a:cubicBezTo>
                    <a:pt x="237" y="51"/>
                    <a:pt x="238" y="51"/>
                    <a:pt x="238" y="51"/>
                  </a:cubicBezTo>
                  <a:cubicBezTo>
                    <a:pt x="238" y="50"/>
                    <a:pt x="238" y="50"/>
                    <a:pt x="238" y="49"/>
                  </a:cubicBezTo>
                  <a:cubicBezTo>
                    <a:pt x="238" y="49"/>
                    <a:pt x="238" y="49"/>
                    <a:pt x="238" y="49"/>
                  </a:cubicBezTo>
                  <a:cubicBezTo>
                    <a:pt x="239" y="49"/>
                    <a:pt x="239" y="49"/>
                    <a:pt x="239" y="48"/>
                  </a:cubicBezTo>
                  <a:cubicBezTo>
                    <a:pt x="239" y="48"/>
                    <a:pt x="238" y="48"/>
                    <a:pt x="238" y="48"/>
                  </a:cubicBezTo>
                  <a:cubicBezTo>
                    <a:pt x="238" y="48"/>
                    <a:pt x="238" y="48"/>
                    <a:pt x="238" y="47"/>
                  </a:cubicBezTo>
                  <a:cubicBezTo>
                    <a:pt x="238" y="47"/>
                    <a:pt x="238" y="47"/>
                    <a:pt x="238" y="47"/>
                  </a:cubicBezTo>
                  <a:cubicBezTo>
                    <a:pt x="239" y="46"/>
                    <a:pt x="239" y="46"/>
                    <a:pt x="239" y="45"/>
                  </a:cubicBezTo>
                  <a:cubicBezTo>
                    <a:pt x="239" y="45"/>
                    <a:pt x="240" y="45"/>
                    <a:pt x="240" y="45"/>
                  </a:cubicBezTo>
                  <a:cubicBezTo>
                    <a:pt x="241" y="45"/>
                    <a:pt x="241" y="45"/>
                    <a:pt x="242" y="45"/>
                  </a:cubicBezTo>
                  <a:cubicBezTo>
                    <a:pt x="243" y="45"/>
                    <a:pt x="243" y="45"/>
                    <a:pt x="244" y="45"/>
                  </a:cubicBezTo>
                  <a:cubicBezTo>
                    <a:pt x="244" y="45"/>
                    <a:pt x="244" y="45"/>
                    <a:pt x="245" y="45"/>
                  </a:cubicBezTo>
                  <a:cubicBezTo>
                    <a:pt x="245" y="45"/>
                    <a:pt x="245" y="46"/>
                    <a:pt x="246" y="46"/>
                  </a:cubicBezTo>
                  <a:cubicBezTo>
                    <a:pt x="246" y="46"/>
                    <a:pt x="246" y="45"/>
                    <a:pt x="247" y="45"/>
                  </a:cubicBezTo>
                  <a:cubicBezTo>
                    <a:pt x="247" y="45"/>
                    <a:pt x="247" y="45"/>
                    <a:pt x="247" y="45"/>
                  </a:cubicBezTo>
                  <a:cubicBezTo>
                    <a:pt x="248" y="46"/>
                    <a:pt x="248" y="46"/>
                    <a:pt x="248" y="46"/>
                  </a:cubicBezTo>
                  <a:cubicBezTo>
                    <a:pt x="249" y="46"/>
                    <a:pt x="249" y="45"/>
                    <a:pt x="249" y="45"/>
                  </a:cubicBezTo>
                  <a:cubicBezTo>
                    <a:pt x="250" y="45"/>
                    <a:pt x="250" y="45"/>
                    <a:pt x="250" y="45"/>
                  </a:cubicBezTo>
                  <a:cubicBezTo>
                    <a:pt x="251" y="46"/>
                    <a:pt x="251" y="46"/>
                    <a:pt x="251" y="46"/>
                  </a:cubicBezTo>
                  <a:cubicBezTo>
                    <a:pt x="252" y="46"/>
                    <a:pt x="251" y="45"/>
                    <a:pt x="251" y="44"/>
                  </a:cubicBezTo>
                  <a:cubicBezTo>
                    <a:pt x="252" y="44"/>
                    <a:pt x="252" y="44"/>
                    <a:pt x="252" y="44"/>
                  </a:cubicBezTo>
                  <a:cubicBezTo>
                    <a:pt x="253" y="44"/>
                    <a:pt x="253" y="45"/>
                    <a:pt x="253" y="45"/>
                  </a:cubicBezTo>
                  <a:cubicBezTo>
                    <a:pt x="254" y="45"/>
                    <a:pt x="254" y="45"/>
                    <a:pt x="255" y="45"/>
                  </a:cubicBezTo>
                  <a:cubicBezTo>
                    <a:pt x="255" y="45"/>
                    <a:pt x="255" y="45"/>
                    <a:pt x="256" y="45"/>
                  </a:cubicBezTo>
                  <a:cubicBezTo>
                    <a:pt x="256" y="45"/>
                    <a:pt x="257" y="45"/>
                    <a:pt x="257" y="45"/>
                  </a:cubicBezTo>
                  <a:cubicBezTo>
                    <a:pt x="257" y="46"/>
                    <a:pt x="257" y="46"/>
                    <a:pt x="257" y="46"/>
                  </a:cubicBezTo>
                  <a:cubicBezTo>
                    <a:pt x="257" y="46"/>
                    <a:pt x="257" y="47"/>
                    <a:pt x="257" y="47"/>
                  </a:cubicBezTo>
                  <a:cubicBezTo>
                    <a:pt x="257" y="47"/>
                    <a:pt x="257" y="47"/>
                    <a:pt x="257" y="47"/>
                  </a:cubicBezTo>
                  <a:cubicBezTo>
                    <a:pt x="258" y="47"/>
                    <a:pt x="258" y="47"/>
                    <a:pt x="259" y="47"/>
                  </a:cubicBezTo>
                  <a:cubicBezTo>
                    <a:pt x="259" y="47"/>
                    <a:pt x="259" y="46"/>
                    <a:pt x="260" y="46"/>
                  </a:cubicBezTo>
                  <a:cubicBezTo>
                    <a:pt x="260" y="46"/>
                    <a:pt x="260" y="47"/>
                    <a:pt x="261" y="47"/>
                  </a:cubicBezTo>
                  <a:cubicBezTo>
                    <a:pt x="261" y="47"/>
                    <a:pt x="261" y="46"/>
                    <a:pt x="261" y="46"/>
                  </a:cubicBezTo>
                  <a:cubicBezTo>
                    <a:pt x="262" y="46"/>
                    <a:pt x="262" y="46"/>
                    <a:pt x="262" y="46"/>
                  </a:cubicBezTo>
                  <a:cubicBezTo>
                    <a:pt x="263" y="46"/>
                    <a:pt x="263" y="46"/>
                    <a:pt x="263" y="46"/>
                  </a:cubicBezTo>
                  <a:cubicBezTo>
                    <a:pt x="264" y="46"/>
                    <a:pt x="264" y="46"/>
                    <a:pt x="264" y="46"/>
                  </a:cubicBezTo>
                  <a:cubicBezTo>
                    <a:pt x="265" y="46"/>
                    <a:pt x="265" y="45"/>
                    <a:pt x="265" y="45"/>
                  </a:cubicBezTo>
                  <a:cubicBezTo>
                    <a:pt x="264" y="45"/>
                    <a:pt x="264" y="45"/>
                    <a:pt x="264" y="45"/>
                  </a:cubicBezTo>
                  <a:cubicBezTo>
                    <a:pt x="263" y="45"/>
                    <a:pt x="263" y="45"/>
                    <a:pt x="263" y="45"/>
                  </a:cubicBezTo>
                  <a:cubicBezTo>
                    <a:pt x="262" y="45"/>
                    <a:pt x="261" y="45"/>
                    <a:pt x="261" y="44"/>
                  </a:cubicBezTo>
                  <a:cubicBezTo>
                    <a:pt x="261" y="44"/>
                    <a:pt x="261" y="44"/>
                    <a:pt x="261" y="44"/>
                  </a:cubicBezTo>
                  <a:cubicBezTo>
                    <a:pt x="261" y="43"/>
                    <a:pt x="261" y="43"/>
                    <a:pt x="261" y="43"/>
                  </a:cubicBezTo>
                  <a:cubicBezTo>
                    <a:pt x="261" y="42"/>
                    <a:pt x="262" y="43"/>
                    <a:pt x="262" y="42"/>
                  </a:cubicBezTo>
                  <a:cubicBezTo>
                    <a:pt x="262" y="42"/>
                    <a:pt x="262" y="42"/>
                    <a:pt x="262" y="42"/>
                  </a:cubicBezTo>
                  <a:cubicBezTo>
                    <a:pt x="262" y="42"/>
                    <a:pt x="262" y="41"/>
                    <a:pt x="262" y="41"/>
                  </a:cubicBezTo>
                  <a:cubicBezTo>
                    <a:pt x="261" y="41"/>
                    <a:pt x="261" y="41"/>
                    <a:pt x="261" y="41"/>
                  </a:cubicBezTo>
                  <a:cubicBezTo>
                    <a:pt x="261" y="40"/>
                    <a:pt x="261" y="40"/>
                    <a:pt x="261" y="40"/>
                  </a:cubicBezTo>
                  <a:cubicBezTo>
                    <a:pt x="261" y="40"/>
                    <a:pt x="261" y="39"/>
                    <a:pt x="261" y="39"/>
                  </a:cubicBezTo>
                  <a:cubicBezTo>
                    <a:pt x="262" y="39"/>
                    <a:pt x="262" y="39"/>
                    <a:pt x="262" y="39"/>
                  </a:cubicBezTo>
                  <a:cubicBezTo>
                    <a:pt x="263" y="39"/>
                    <a:pt x="263" y="39"/>
                    <a:pt x="263" y="39"/>
                  </a:cubicBezTo>
                  <a:cubicBezTo>
                    <a:pt x="264" y="39"/>
                    <a:pt x="264" y="39"/>
                    <a:pt x="264" y="39"/>
                  </a:cubicBezTo>
                  <a:cubicBezTo>
                    <a:pt x="265" y="39"/>
                    <a:pt x="265" y="39"/>
                    <a:pt x="266" y="39"/>
                  </a:cubicBezTo>
                  <a:cubicBezTo>
                    <a:pt x="266" y="39"/>
                    <a:pt x="267" y="39"/>
                    <a:pt x="267" y="39"/>
                  </a:cubicBezTo>
                  <a:cubicBezTo>
                    <a:pt x="267" y="39"/>
                    <a:pt x="267" y="39"/>
                    <a:pt x="268" y="39"/>
                  </a:cubicBezTo>
                  <a:cubicBezTo>
                    <a:pt x="268" y="40"/>
                    <a:pt x="268" y="40"/>
                    <a:pt x="268" y="40"/>
                  </a:cubicBezTo>
                  <a:cubicBezTo>
                    <a:pt x="269" y="40"/>
                    <a:pt x="269" y="41"/>
                    <a:pt x="269" y="41"/>
                  </a:cubicBezTo>
                  <a:cubicBezTo>
                    <a:pt x="269" y="41"/>
                    <a:pt x="270" y="41"/>
                    <a:pt x="270" y="41"/>
                  </a:cubicBezTo>
                  <a:cubicBezTo>
                    <a:pt x="270" y="41"/>
                    <a:pt x="270" y="41"/>
                    <a:pt x="270" y="41"/>
                  </a:cubicBezTo>
                  <a:cubicBezTo>
                    <a:pt x="270" y="41"/>
                    <a:pt x="271" y="42"/>
                    <a:pt x="271" y="42"/>
                  </a:cubicBezTo>
                  <a:cubicBezTo>
                    <a:pt x="271" y="42"/>
                    <a:pt x="271" y="42"/>
                    <a:pt x="271" y="42"/>
                  </a:cubicBezTo>
                  <a:cubicBezTo>
                    <a:pt x="271" y="42"/>
                    <a:pt x="271" y="42"/>
                    <a:pt x="271" y="41"/>
                  </a:cubicBezTo>
                  <a:cubicBezTo>
                    <a:pt x="272" y="41"/>
                    <a:pt x="272" y="41"/>
                    <a:pt x="272" y="41"/>
                  </a:cubicBezTo>
                  <a:cubicBezTo>
                    <a:pt x="272" y="40"/>
                    <a:pt x="272" y="40"/>
                    <a:pt x="272" y="40"/>
                  </a:cubicBezTo>
                  <a:cubicBezTo>
                    <a:pt x="272" y="40"/>
                    <a:pt x="272" y="40"/>
                    <a:pt x="273" y="39"/>
                  </a:cubicBezTo>
                  <a:cubicBezTo>
                    <a:pt x="273" y="39"/>
                    <a:pt x="273" y="39"/>
                    <a:pt x="273" y="39"/>
                  </a:cubicBezTo>
                  <a:cubicBezTo>
                    <a:pt x="273" y="38"/>
                    <a:pt x="272" y="38"/>
                    <a:pt x="272" y="38"/>
                  </a:cubicBezTo>
                  <a:cubicBezTo>
                    <a:pt x="271" y="38"/>
                    <a:pt x="271" y="37"/>
                    <a:pt x="271" y="37"/>
                  </a:cubicBezTo>
                  <a:cubicBezTo>
                    <a:pt x="271" y="37"/>
                    <a:pt x="272" y="37"/>
                    <a:pt x="272" y="37"/>
                  </a:cubicBezTo>
                  <a:cubicBezTo>
                    <a:pt x="272" y="37"/>
                    <a:pt x="273" y="36"/>
                    <a:pt x="273" y="37"/>
                  </a:cubicBezTo>
                  <a:cubicBezTo>
                    <a:pt x="273" y="37"/>
                    <a:pt x="273" y="37"/>
                    <a:pt x="274" y="37"/>
                  </a:cubicBezTo>
                  <a:cubicBezTo>
                    <a:pt x="274" y="38"/>
                    <a:pt x="274" y="38"/>
                    <a:pt x="274" y="38"/>
                  </a:cubicBezTo>
                  <a:cubicBezTo>
                    <a:pt x="275" y="38"/>
                    <a:pt x="275" y="39"/>
                    <a:pt x="275" y="39"/>
                  </a:cubicBezTo>
                  <a:cubicBezTo>
                    <a:pt x="275" y="39"/>
                    <a:pt x="275" y="39"/>
                    <a:pt x="275" y="40"/>
                  </a:cubicBezTo>
                  <a:cubicBezTo>
                    <a:pt x="275" y="40"/>
                    <a:pt x="276" y="40"/>
                    <a:pt x="276" y="40"/>
                  </a:cubicBezTo>
                  <a:cubicBezTo>
                    <a:pt x="276" y="40"/>
                    <a:pt x="277" y="41"/>
                    <a:pt x="276" y="41"/>
                  </a:cubicBezTo>
                  <a:cubicBezTo>
                    <a:pt x="276" y="41"/>
                    <a:pt x="276" y="41"/>
                    <a:pt x="276" y="42"/>
                  </a:cubicBezTo>
                  <a:cubicBezTo>
                    <a:pt x="276" y="42"/>
                    <a:pt x="276" y="42"/>
                    <a:pt x="276" y="42"/>
                  </a:cubicBezTo>
                  <a:cubicBezTo>
                    <a:pt x="276" y="42"/>
                    <a:pt x="276" y="42"/>
                    <a:pt x="275" y="42"/>
                  </a:cubicBezTo>
                  <a:cubicBezTo>
                    <a:pt x="275" y="43"/>
                    <a:pt x="275" y="43"/>
                    <a:pt x="275" y="44"/>
                  </a:cubicBezTo>
                  <a:cubicBezTo>
                    <a:pt x="275" y="45"/>
                    <a:pt x="275" y="45"/>
                    <a:pt x="275" y="46"/>
                  </a:cubicBezTo>
                  <a:cubicBezTo>
                    <a:pt x="275" y="47"/>
                    <a:pt x="275" y="47"/>
                    <a:pt x="275" y="47"/>
                  </a:cubicBezTo>
                  <a:cubicBezTo>
                    <a:pt x="275" y="48"/>
                    <a:pt x="275" y="48"/>
                    <a:pt x="275" y="48"/>
                  </a:cubicBezTo>
                  <a:cubicBezTo>
                    <a:pt x="275" y="48"/>
                    <a:pt x="275" y="48"/>
                    <a:pt x="275" y="49"/>
                  </a:cubicBezTo>
                  <a:cubicBezTo>
                    <a:pt x="274" y="49"/>
                    <a:pt x="273" y="49"/>
                    <a:pt x="273" y="49"/>
                  </a:cubicBezTo>
                  <a:cubicBezTo>
                    <a:pt x="273" y="49"/>
                    <a:pt x="273" y="50"/>
                    <a:pt x="273" y="50"/>
                  </a:cubicBezTo>
                  <a:cubicBezTo>
                    <a:pt x="273" y="50"/>
                    <a:pt x="274" y="51"/>
                    <a:pt x="274" y="51"/>
                  </a:cubicBezTo>
                  <a:cubicBezTo>
                    <a:pt x="274" y="51"/>
                    <a:pt x="273" y="52"/>
                    <a:pt x="273" y="52"/>
                  </a:cubicBezTo>
                  <a:cubicBezTo>
                    <a:pt x="273" y="52"/>
                    <a:pt x="274" y="53"/>
                    <a:pt x="274" y="53"/>
                  </a:cubicBezTo>
                  <a:cubicBezTo>
                    <a:pt x="274" y="53"/>
                    <a:pt x="275" y="54"/>
                    <a:pt x="275" y="54"/>
                  </a:cubicBezTo>
                  <a:cubicBezTo>
                    <a:pt x="276" y="55"/>
                    <a:pt x="276" y="55"/>
                    <a:pt x="276" y="55"/>
                  </a:cubicBezTo>
                  <a:cubicBezTo>
                    <a:pt x="276" y="56"/>
                    <a:pt x="277" y="56"/>
                    <a:pt x="277" y="57"/>
                  </a:cubicBezTo>
                  <a:cubicBezTo>
                    <a:pt x="278" y="57"/>
                    <a:pt x="278" y="57"/>
                    <a:pt x="279" y="58"/>
                  </a:cubicBezTo>
                  <a:cubicBezTo>
                    <a:pt x="280" y="59"/>
                    <a:pt x="280" y="59"/>
                    <a:pt x="281" y="59"/>
                  </a:cubicBezTo>
                  <a:cubicBezTo>
                    <a:pt x="282" y="60"/>
                    <a:pt x="282" y="60"/>
                    <a:pt x="282" y="61"/>
                  </a:cubicBezTo>
                  <a:cubicBezTo>
                    <a:pt x="283" y="61"/>
                    <a:pt x="283" y="62"/>
                    <a:pt x="284" y="62"/>
                  </a:cubicBezTo>
                  <a:cubicBezTo>
                    <a:pt x="284" y="63"/>
                    <a:pt x="284" y="63"/>
                    <a:pt x="285" y="63"/>
                  </a:cubicBezTo>
                  <a:cubicBezTo>
                    <a:pt x="285" y="63"/>
                    <a:pt x="286" y="64"/>
                    <a:pt x="286" y="64"/>
                  </a:cubicBezTo>
                  <a:cubicBezTo>
                    <a:pt x="287" y="65"/>
                    <a:pt x="288" y="65"/>
                    <a:pt x="288" y="66"/>
                  </a:cubicBezTo>
                  <a:cubicBezTo>
                    <a:pt x="289" y="66"/>
                    <a:pt x="289" y="67"/>
                    <a:pt x="290" y="67"/>
                  </a:cubicBezTo>
                  <a:cubicBezTo>
                    <a:pt x="290" y="68"/>
                    <a:pt x="290" y="68"/>
                    <a:pt x="291" y="68"/>
                  </a:cubicBezTo>
                  <a:cubicBezTo>
                    <a:pt x="291" y="68"/>
                    <a:pt x="291" y="67"/>
                    <a:pt x="291" y="67"/>
                  </a:cubicBezTo>
                  <a:cubicBezTo>
                    <a:pt x="291" y="67"/>
                    <a:pt x="291" y="66"/>
                    <a:pt x="291" y="66"/>
                  </a:cubicBezTo>
                  <a:cubicBezTo>
                    <a:pt x="291" y="65"/>
                    <a:pt x="291" y="65"/>
                    <a:pt x="291" y="64"/>
                  </a:cubicBezTo>
                  <a:cubicBezTo>
                    <a:pt x="291" y="64"/>
                    <a:pt x="290" y="63"/>
                    <a:pt x="290" y="63"/>
                  </a:cubicBezTo>
                  <a:cubicBezTo>
                    <a:pt x="290" y="63"/>
                    <a:pt x="289" y="63"/>
                    <a:pt x="290" y="62"/>
                  </a:cubicBezTo>
                  <a:cubicBezTo>
                    <a:pt x="290" y="62"/>
                    <a:pt x="290" y="62"/>
                    <a:pt x="291" y="62"/>
                  </a:cubicBezTo>
                  <a:cubicBezTo>
                    <a:pt x="291" y="62"/>
                    <a:pt x="291" y="62"/>
                    <a:pt x="291" y="61"/>
                  </a:cubicBezTo>
                  <a:cubicBezTo>
                    <a:pt x="291" y="61"/>
                    <a:pt x="291" y="60"/>
                    <a:pt x="291" y="60"/>
                  </a:cubicBezTo>
                  <a:cubicBezTo>
                    <a:pt x="290" y="60"/>
                    <a:pt x="290" y="60"/>
                    <a:pt x="290" y="59"/>
                  </a:cubicBezTo>
                  <a:cubicBezTo>
                    <a:pt x="290" y="59"/>
                    <a:pt x="290" y="59"/>
                    <a:pt x="290" y="59"/>
                  </a:cubicBezTo>
                  <a:cubicBezTo>
                    <a:pt x="290" y="58"/>
                    <a:pt x="290" y="58"/>
                    <a:pt x="291" y="58"/>
                  </a:cubicBezTo>
                  <a:cubicBezTo>
                    <a:pt x="291" y="58"/>
                    <a:pt x="291" y="58"/>
                    <a:pt x="291" y="58"/>
                  </a:cubicBezTo>
                  <a:cubicBezTo>
                    <a:pt x="292" y="58"/>
                    <a:pt x="292" y="58"/>
                    <a:pt x="292" y="58"/>
                  </a:cubicBezTo>
                  <a:cubicBezTo>
                    <a:pt x="292" y="58"/>
                    <a:pt x="293" y="57"/>
                    <a:pt x="292" y="57"/>
                  </a:cubicBezTo>
                  <a:cubicBezTo>
                    <a:pt x="292" y="57"/>
                    <a:pt x="292" y="57"/>
                    <a:pt x="292" y="57"/>
                  </a:cubicBezTo>
                  <a:cubicBezTo>
                    <a:pt x="291" y="57"/>
                    <a:pt x="291" y="57"/>
                    <a:pt x="290" y="56"/>
                  </a:cubicBezTo>
                  <a:cubicBezTo>
                    <a:pt x="290" y="56"/>
                    <a:pt x="290" y="56"/>
                    <a:pt x="289" y="55"/>
                  </a:cubicBezTo>
                  <a:cubicBezTo>
                    <a:pt x="289" y="55"/>
                    <a:pt x="288" y="55"/>
                    <a:pt x="288" y="54"/>
                  </a:cubicBezTo>
                  <a:cubicBezTo>
                    <a:pt x="289" y="54"/>
                    <a:pt x="289" y="54"/>
                    <a:pt x="289" y="54"/>
                  </a:cubicBezTo>
                  <a:cubicBezTo>
                    <a:pt x="289" y="54"/>
                    <a:pt x="289" y="54"/>
                    <a:pt x="290" y="54"/>
                  </a:cubicBezTo>
                  <a:cubicBezTo>
                    <a:pt x="290" y="54"/>
                    <a:pt x="291" y="54"/>
                    <a:pt x="291" y="53"/>
                  </a:cubicBezTo>
                  <a:cubicBezTo>
                    <a:pt x="291" y="53"/>
                    <a:pt x="290" y="53"/>
                    <a:pt x="290" y="53"/>
                  </a:cubicBezTo>
                  <a:cubicBezTo>
                    <a:pt x="289" y="52"/>
                    <a:pt x="289" y="52"/>
                    <a:pt x="289" y="52"/>
                  </a:cubicBezTo>
                  <a:cubicBezTo>
                    <a:pt x="289" y="52"/>
                    <a:pt x="288" y="52"/>
                    <a:pt x="288" y="52"/>
                  </a:cubicBezTo>
                  <a:cubicBezTo>
                    <a:pt x="288" y="52"/>
                    <a:pt x="288" y="52"/>
                    <a:pt x="287" y="51"/>
                  </a:cubicBezTo>
                  <a:cubicBezTo>
                    <a:pt x="287" y="51"/>
                    <a:pt x="287" y="50"/>
                    <a:pt x="286" y="50"/>
                  </a:cubicBezTo>
                  <a:cubicBezTo>
                    <a:pt x="286" y="49"/>
                    <a:pt x="286" y="49"/>
                    <a:pt x="285" y="49"/>
                  </a:cubicBezTo>
                  <a:cubicBezTo>
                    <a:pt x="285" y="49"/>
                    <a:pt x="284" y="49"/>
                    <a:pt x="283" y="49"/>
                  </a:cubicBezTo>
                  <a:cubicBezTo>
                    <a:pt x="283" y="49"/>
                    <a:pt x="283" y="49"/>
                    <a:pt x="282" y="48"/>
                  </a:cubicBezTo>
                  <a:cubicBezTo>
                    <a:pt x="282" y="48"/>
                    <a:pt x="282" y="48"/>
                    <a:pt x="282" y="47"/>
                  </a:cubicBezTo>
                  <a:cubicBezTo>
                    <a:pt x="282" y="47"/>
                    <a:pt x="282" y="47"/>
                    <a:pt x="282" y="47"/>
                  </a:cubicBezTo>
                  <a:cubicBezTo>
                    <a:pt x="281" y="47"/>
                    <a:pt x="282" y="46"/>
                    <a:pt x="281" y="46"/>
                  </a:cubicBezTo>
                  <a:cubicBezTo>
                    <a:pt x="281" y="46"/>
                    <a:pt x="281" y="46"/>
                    <a:pt x="281" y="45"/>
                  </a:cubicBezTo>
                  <a:cubicBezTo>
                    <a:pt x="280" y="45"/>
                    <a:pt x="280" y="45"/>
                    <a:pt x="280" y="44"/>
                  </a:cubicBezTo>
                  <a:cubicBezTo>
                    <a:pt x="280" y="44"/>
                    <a:pt x="280" y="43"/>
                    <a:pt x="281" y="44"/>
                  </a:cubicBezTo>
                  <a:cubicBezTo>
                    <a:pt x="281" y="44"/>
                    <a:pt x="281" y="44"/>
                    <a:pt x="281" y="44"/>
                  </a:cubicBezTo>
                  <a:cubicBezTo>
                    <a:pt x="282" y="44"/>
                    <a:pt x="282" y="44"/>
                    <a:pt x="282" y="44"/>
                  </a:cubicBezTo>
                  <a:cubicBezTo>
                    <a:pt x="283" y="44"/>
                    <a:pt x="283" y="44"/>
                    <a:pt x="283" y="43"/>
                  </a:cubicBezTo>
                  <a:cubicBezTo>
                    <a:pt x="283" y="43"/>
                    <a:pt x="283" y="43"/>
                    <a:pt x="283" y="42"/>
                  </a:cubicBezTo>
                  <a:cubicBezTo>
                    <a:pt x="283" y="42"/>
                    <a:pt x="284" y="42"/>
                    <a:pt x="284" y="42"/>
                  </a:cubicBezTo>
                  <a:cubicBezTo>
                    <a:pt x="284" y="43"/>
                    <a:pt x="284" y="43"/>
                    <a:pt x="284" y="43"/>
                  </a:cubicBezTo>
                  <a:cubicBezTo>
                    <a:pt x="285" y="43"/>
                    <a:pt x="284" y="43"/>
                    <a:pt x="285" y="44"/>
                  </a:cubicBezTo>
                  <a:cubicBezTo>
                    <a:pt x="285" y="44"/>
                    <a:pt x="285" y="44"/>
                    <a:pt x="285" y="44"/>
                  </a:cubicBezTo>
                  <a:cubicBezTo>
                    <a:pt x="286" y="44"/>
                    <a:pt x="286" y="44"/>
                    <a:pt x="286" y="43"/>
                  </a:cubicBezTo>
                  <a:cubicBezTo>
                    <a:pt x="286" y="43"/>
                    <a:pt x="286" y="43"/>
                    <a:pt x="286" y="43"/>
                  </a:cubicBezTo>
                  <a:cubicBezTo>
                    <a:pt x="286" y="42"/>
                    <a:pt x="286" y="42"/>
                    <a:pt x="286" y="42"/>
                  </a:cubicBezTo>
                  <a:cubicBezTo>
                    <a:pt x="287" y="42"/>
                    <a:pt x="287" y="42"/>
                    <a:pt x="288" y="42"/>
                  </a:cubicBezTo>
                  <a:cubicBezTo>
                    <a:pt x="288" y="42"/>
                    <a:pt x="288" y="42"/>
                    <a:pt x="289" y="42"/>
                  </a:cubicBezTo>
                  <a:cubicBezTo>
                    <a:pt x="289" y="42"/>
                    <a:pt x="289" y="42"/>
                    <a:pt x="290" y="42"/>
                  </a:cubicBezTo>
                  <a:cubicBezTo>
                    <a:pt x="290" y="42"/>
                    <a:pt x="291" y="42"/>
                    <a:pt x="291" y="43"/>
                  </a:cubicBezTo>
                  <a:cubicBezTo>
                    <a:pt x="291" y="43"/>
                    <a:pt x="291" y="43"/>
                    <a:pt x="292" y="43"/>
                  </a:cubicBezTo>
                  <a:cubicBezTo>
                    <a:pt x="292" y="44"/>
                    <a:pt x="292" y="44"/>
                    <a:pt x="293" y="44"/>
                  </a:cubicBezTo>
                  <a:cubicBezTo>
                    <a:pt x="293" y="44"/>
                    <a:pt x="293" y="44"/>
                    <a:pt x="294" y="44"/>
                  </a:cubicBezTo>
                  <a:cubicBezTo>
                    <a:pt x="294" y="43"/>
                    <a:pt x="293" y="43"/>
                    <a:pt x="293" y="43"/>
                  </a:cubicBezTo>
                  <a:cubicBezTo>
                    <a:pt x="293" y="42"/>
                    <a:pt x="293" y="42"/>
                    <a:pt x="293" y="42"/>
                  </a:cubicBezTo>
                  <a:cubicBezTo>
                    <a:pt x="293" y="42"/>
                    <a:pt x="293" y="42"/>
                    <a:pt x="293" y="42"/>
                  </a:cubicBezTo>
                  <a:cubicBezTo>
                    <a:pt x="293" y="42"/>
                    <a:pt x="293" y="42"/>
                    <a:pt x="293" y="41"/>
                  </a:cubicBezTo>
                  <a:cubicBezTo>
                    <a:pt x="294" y="41"/>
                    <a:pt x="293" y="40"/>
                    <a:pt x="294" y="40"/>
                  </a:cubicBezTo>
                  <a:cubicBezTo>
                    <a:pt x="294" y="40"/>
                    <a:pt x="294" y="39"/>
                    <a:pt x="294" y="39"/>
                  </a:cubicBezTo>
                  <a:cubicBezTo>
                    <a:pt x="295" y="39"/>
                    <a:pt x="295" y="39"/>
                    <a:pt x="295" y="39"/>
                  </a:cubicBezTo>
                  <a:cubicBezTo>
                    <a:pt x="295" y="39"/>
                    <a:pt x="296" y="39"/>
                    <a:pt x="296" y="39"/>
                  </a:cubicBezTo>
                  <a:cubicBezTo>
                    <a:pt x="296" y="39"/>
                    <a:pt x="296" y="39"/>
                    <a:pt x="296" y="38"/>
                  </a:cubicBezTo>
                  <a:cubicBezTo>
                    <a:pt x="296" y="38"/>
                    <a:pt x="296" y="38"/>
                    <a:pt x="297" y="38"/>
                  </a:cubicBezTo>
                  <a:cubicBezTo>
                    <a:pt x="297" y="38"/>
                    <a:pt x="297" y="38"/>
                    <a:pt x="297" y="37"/>
                  </a:cubicBezTo>
                  <a:cubicBezTo>
                    <a:pt x="297" y="37"/>
                    <a:pt x="297" y="37"/>
                    <a:pt x="297" y="37"/>
                  </a:cubicBezTo>
                  <a:cubicBezTo>
                    <a:pt x="297" y="36"/>
                    <a:pt x="298" y="36"/>
                    <a:pt x="298" y="36"/>
                  </a:cubicBezTo>
                  <a:cubicBezTo>
                    <a:pt x="298" y="36"/>
                    <a:pt x="298" y="37"/>
                    <a:pt x="298" y="37"/>
                  </a:cubicBezTo>
                  <a:cubicBezTo>
                    <a:pt x="299" y="37"/>
                    <a:pt x="299" y="37"/>
                    <a:pt x="299" y="37"/>
                  </a:cubicBezTo>
                  <a:cubicBezTo>
                    <a:pt x="300" y="37"/>
                    <a:pt x="300" y="37"/>
                    <a:pt x="301" y="37"/>
                  </a:cubicBezTo>
                  <a:cubicBezTo>
                    <a:pt x="301" y="37"/>
                    <a:pt x="301" y="37"/>
                    <a:pt x="302" y="37"/>
                  </a:cubicBezTo>
                  <a:cubicBezTo>
                    <a:pt x="302" y="37"/>
                    <a:pt x="302" y="37"/>
                    <a:pt x="302" y="37"/>
                  </a:cubicBezTo>
                  <a:cubicBezTo>
                    <a:pt x="304" y="38"/>
                    <a:pt x="304" y="38"/>
                    <a:pt x="304" y="38"/>
                  </a:cubicBezTo>
                  <a:cubicBezTo>
                    <a:pt x="305" y="38"/>
                    <a:pt x="305" y="38"/>
                    <a:pt x="305" y="37"/>
                  </a:cubicBezTo>
                  <a:cubicBezTo>
                    <a:pt x="306" y="37"/>
                    <a:pt x="308" y="38"/>
                    <a:pt x="308" y="37"/>
                  </a:cubicBezTo>
                  <a:cubicBezTo>
                    <a:pt x="308" y="37"/>
                    <a:pt x="307" y="37"/>
                    <a:pt x="307" y="36"/>
                  </a:cubicBezTo>
                  <a:cubicBezTo>
                    <a:pt x="307" y="36"/>
                    <a:pt x="307" y="36"/>
                    <a:pt x="307" y="35"/>
                  </a:cubicBezTo>
                  <a:cubicBezTo>
                    <a:pt x="306" y="35"/>
                    <a:pt x="306" y="35"/>
                    <a:pt x="306" y="34"/>
                  </a:cubicBezTo>
                  <a:cubicBezTo>
                    <a:pt x="307" y="34"/>
                    <a:pt x="307" y="33"/>
                    <a:pt x="308" y="34"/>
                  </a:cubicBezTo>
                  <a:cubicBezTo>
                    <a:pt x="309" y="35"/>
                    <a:pt x="309" y="35"/>
                    <a:pt x="309" y="36"/>
                  </a:cubicBezTo>
                  <a:cubicBezTo>
                    <a:pt x="309" y="36"/>
                    <a:pt x="309" y="36"/>
                    <a:pt x="310" y="37"/>
                  </a:cubicBezTo>
                  <a:cubicBezTo>
                    <a:pt x="311" y="37"/>
                    <a:pt x="311" y="37"/>
                    <a:pt x="311" y="37"/>
                  </a:cubicBezTo>
                  <a:cubicBezTo>
                    <a:pt x="312" y="37"/>
                    <a:pt x="313" y="37"/>
                    <a:pt x="313" y="36"/>
                  </a:cubicBezTo>
                  <a:cubicBezTo>
                    <a:pt x="314" y="36"/>
                    <a:pt x="313" y="35"/>
                    <a:pt x="314" y="36"/>
                  </a:cubicBezTo>
                  <a:cubicBezTo>
                    <a:pt x="315" y="36"/>
                    <a:pt x="315" y="36"/>
                    <a:pt x="316" y="37"/>
                  </a:cubicBezTo>
                  <a:cubicBezTo>
                    <a:pt x="317" y="38"/>
                    <a:pt x="316" y="38"/>
                    <a:pt x="316" y="38"/>
                  </a:cubicBezTo>
                  <a:cubicBezTo>
                    <a:pt x="317" y="39"/>
                    <a:pt x="317" y="39"/>
                    <a:pt x="318" y="40"/>
                  </a:cubicBezTo>
                  <a:cubicBezTo>
                    <a:pt x="319" y="40"/>
                    <a:pt x="318" y="39"/>
                    <a:pt x="319" y="40"/>
                  </a:cubicBezTo>
                  <a:cubicBezTo>
                    <a:pt x="320" y="40"/>
                    <a:pt x="320" y="40"/>
                    <a:pt x="321" y="40"/>
                  </a:cubicBezTo>
                  <a:cubicBezTo>
                    <a:pt x="322" y="41"/>
                    <a:pt x="322" y="41"/>
                    <a:pt x="323" y="41"/>
                  </a:cubicBezTo>
                  <a:cubicBezTo>
                    <a:pt x="324" y="42"/>
                    <a:pt x="324" y="42"/>
                    <a:pt x="325" y="41"/>
                  </a:cubicBezTo>
                  <a:cubicBezTo>
                    <a:pt x="325" y="41"/>
                    <a:pt x="324" y="41"/>
                    <a:pt x="325" y="41"/>
                  </a:cubicBezTo>
                  <a:cubicBezTo>
                    <a:pt x="325" y="41"/>
                    <a:pt x="326" y="41"/>
                    <a:pt x="327" y="41"/>
                  </a:cubicBezTo>
                  <a:cubicBezTo>
                    <a:pt x="327" y="41"/>
                    <a:pt x="326" y="41"/>
                    <a:pt x="326" y="40"/>
                  </a:cubicBezTo>
                  <a:cubicBezTo>
                    <a:pt x="326" y="40"/>
                    <a:pt x="325" y="39"/>
                    <a:pt x="326" y="39"/>
                  </a:cubicBezTo>
                  <a:cubicBezTo>
                    <a:pt x="326" y="39"/>
                    <a:pt x="327" y="39"/>
                    <a:pt x="327" y="39"/>
                  </a:cubicBezTo>
                  <a:cubicBezTo>
                    <a:pt x="328" y="39"/>
                    <a:pt x="328" y="39"/>
                    <a:pt x="328" y="38"/>
                  </a:cubicBezTo>
                  <a:cubicBezTo>
                    <a:pt x="328" y="38"/>
                    <a:pt x="328" y="38"/>
                    <a:pt x="327" y="37"/>
                  </a:cubicBezTo>
                  <a:cubicBezTo>
                    <a:pt x="327" y="37"/>
                    <a:pt x="327" y="37"/>
                    <a:pt x="327" y="36"/>
                  </a:cubicBezTo>
                  <a:cubicBezTo>
                    <a:pt x="327" y="36"/>
                    <a:pt x="328" y="36"/>
                    <a:pt x="329" y="36"/>
                  </a:cubicBezTo>
                  <a:cubicBezTo>
                    <a:pt x="330" y="36"/>
                    <a:pt x="330" y="36"/>
                    <a:pt x="331" y="36"/>
                  </a:cubicBezTo>
                  <a:cubicBezTo>
                    <a:pt x="332" y="36"/>
                    <a:pt x="332" y="36"/>
                    <a:pt x="333" y="36"/>
                  </a:cubicBezTo>
                  <a:cubicBezTo>
                    <a:pt x="333" y="36"/>
                    <a:pt x="333" y="35"/>
                    <a:pt x="333" y="35"/>
                  </a:cubicBezTo>
                  <a:cubicBezTo>
                    <a:pt x="333" y="35"/>
                    <a:pt x="334" y="35"/>
                    <a:pt x="335" y="35"/>
                  </a:cubicBezTo>
                  <a:cubicBezTo>
                    <a:pt x="335" y="35"/>
                    <a:pt x="335" y="35"/>
                    <a:pt x="335" y="34"/>
                  </a:cubicBezTo>
                  <a:close/>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09" name="Freeform 541"/>
            <p:cNvSpPr>
              <a:spLocks/>
            </p:cNvSpPr>
            <p:nvPr/>
          </p:nvSpPr>
          <p:spPr bwMode="auto">
            <a:xfrm>
              <a:off x="14732401" y="2844830"/>
              <a:ext cx="199203" cy="80417"/>
            </a:xfrm>
            <a:custGeom>
              <a:avLst/>
              <a:gdLst>
                <a:gd name="T0" fmla="*/ 8 w 12"/>
                <a:gd name="T1" fmla="*/ 4 h 5"/>
                <a:gd name="T2" fmla="*/ 10 w 12"/>
                <a:gd name="T3" fmla="*/ 3 h 5"/>
                <a:gd name="T4" fmla="*/ 4 w 12"/>
                <a:gd name="T5" fmla="*/ 1 h 5"/>
                <a:gd name="T6" fmla="*/ 2 w 12"/>
                <a:gd name="T7" fmla="*/ 0 h 5"/>
                <a:gd name="T8" fmla="*/ 0 w 12"/>
                <a:gd name="T9" fmla="*/ 4 h 5"/>
                <a:gd name="T10" fmla="*/ 3 w 12"/>
                <a:gd name="T11" fmla="*/ 5 h 5"/>
                <a:gd name="T12" fmla="*/ 8 w 1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4"/>
                  </a:moveTo>
                  <a:cubicBezTo>
                    <a:pt x="9" y="4"/>
                    <a:pt x="12" y="4"/>
                    <a:pt x="10" y="3"/>
                  </a:cubicBezTo>
                  <a:cubicBezTo>
                    <a:pt x="8" y="1"/>
                    <a:pt x="6" y="2"/>
                    <a:pt x="4" y="1"/>
                  </a:cubicBezTo>
                  <a:cubicBezTo>
                    <a:pt x="2" y="0"/>
                    <a:pt x="2" y="0"/>
                    <a:pt x="2" y="0"/>
                  </a:cubicBezTo>
                  <a:cubicBezTo>
                    <a:pt x="1" y="1"/>
                    <a:pt x="1" y="2"/>
                    <a:pt x="0" y="4"/>
                  </a:cubicBezTo>
                  <a:cubicBezTo>
                    <a:pt x="3" y="5"/>
                    <a:pt x="3" y="5"/>
                    <a:pt x="3" y="5"/>
                  </a:cubicBezTo>
                  <a:cubicBezTo>
                    <a:pt x="5" y="5"/>
                    <a:pt x="7" y="5"/>
                    <a:pt x="8" y="4"/>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sp>
          <p:nvSpPr>
            <p:cNvPr id="510" name="Freeform 542"/>
            <p:cNvSpPr>
              <a:spLocks/>
            </p:cNvSpPr>
            <p:nvPr/>
          </p:nvSpPr>
          <p:spPr bwMode="auto">
            <a:xfrm>
              <a:off x="15031205" y="3343889"/>
              <a:ext cx="148188" cy="47304"/>
            </a:xfrm>
            <a:custGeom>
              <a:avLst/>
              <a:gdLst>
                <a:gd name="T0" fmla="*/ 2 w 9"/>
                <a:gd name="T1" fmla="*/ 2 h 3"/>
                <a:gd name="T2" fmla="*/ 3 w 9"/>
                <a:gd name="T3" fmla="*/ 2 h 3"/>
                <a:gd name="T4" fmla="*/ 5 w 9"/>
                <a:gd name="T5" fmla="*/ 3 h 3"/>
                <a:gd name="T6" fmla="*/ 8 w 9"/>
                <a:gd name="T7" fmla="*/ 3 h 3"/>
                <a:gd name="T8" fmla="*/ 9 w 9"/>
                <a:gd name="T9" fmla="*/ 2 h 3"/>
                <a:gd name="T10" fmla="*/ 7 w 9"/>
                <a:gd name="T11" fmla="*/ 1 h 3"/>
                <a:gd name="T12" fmla="*/ 5 w 9"/>
                <a:gd name="T13" fmla="*/ 1 h 3"/>
                <a:gd name="T14" fmla="*/ 3 w 9"/>
                <a:gd name="T15" fmla="*/ 0 h 3"/>
                <a:gd name="T16" fmla="*/ 2 w 9"/>
                <a:gd name="T17" fmla="*/ 1 h 3"/>
                <a:gd name="T18" fmla="*/ 0 w 9"/>
                <a:gd name="T19" fmla="*/ 0 h 3"/>
                <a:gd name="T20" fmla="*/ 0 w 9"/>
                <a:gd name="T21" fmla="*/ 1 h 3"/>
                <a:gd name="T22" fmla="*/ 2 w 9"/>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2"/>
                  </a:moveTo>
                  <a:cubicBezTo>
                    <a:pt x="3" y="2"/>
                    <a:pt x="2" y="1"/>
                    <a:pt x="3" y="2"/>
                  </a:cubicBezTo>
                  <a:cubicBezTo>
                    <a:pt x="4" y="2"/>
                    <a:pt x="4" y="2"/>
                    <a:pt x="5" y="3"/>
                  </a:cubicBezTo>
                  <a:cubicBezTo>
                    <a:pt x="6" y="3"/>
                    <a:pt x="7" y="3"/>
                    <a:pt x="8" y="3"/>
                  </a:cubicBezTo>
                  <a:cubicBezTo>
                    <a:pt x="8" y="3"/>
                    <a:pt x="9" y="3"/>
                    <a:pt x="9" y="2"/>
                  </a:cubicBezTo>
                  <a:cubicBezTo>
                    <a:pt x="8" y="2"/>
                    <a:pt x="8" y="2"/>
                    <a:pt x="7" y="1"/>
                  </a:cubicBezTo>
                  <a:cubicBezTo>
                    <a:pt x="7" y="1"/>
                    <a:pt x="6" y="1"/>
                    <a:pt x="5" y="1"/>
                  </a:cubicBezTo>
                  <a:cubicBezTo>
                    <a:pt x="4" y="0"/>
                    <a:pt x="4" y="0"/>
                    <a:pt x="3" y="0"/>
                  </a:cubicBezTo>
                  <a:cubicBezTo>
                    <a:pt x="2" y="0"/>
                    <a:pt x="3" y="1"/>
                    <a:pt x="2" y="1"/>
                  </a:cubicBezTo>
                  <a:cubicBezTo>
                    <a:pt x="1" y="1"/>
                    <a:pt x="1" y="0"/>
                    <a:pt x="0" y="0"/>
                  </a:cubicBezTo>
                  <a:cubicBezTo>
                    <a:pt x="0" y="0"/>
                    <a:pt x="0" y="0"/>
                    <a:pt x="0" y="1"/>
                  </a:cubicBezTo>
                  <a:cubicBezTo>
                    <a:pt x="0" y="1"/>
                    <a:pt x="1" y="1"/>
                    <a:pt x="2" y="2"/>
                  </a:cubicBezTo>
                </a:path>
              </a:pathLst>
            </a:custGeom>
            <a:solidFill>
              <a:schemeClr val="bg1">
                <a:lumMod val="65000"/>
              </a:schemeClr>
            </a:solidFill>
            <a:ln w="3175">
              <a:noFill/>
              <a:round/>
              <a:headEnd/>
              <a:tailEnd/>
            </a:ln>
          </p:spPr>
          <p:txBody>
            <a:bodyPr vert="horz" wrap="square" lIns="91440" tIns="45720" rIns="91440" bIns="45720" numCol="1" anchor="t" anchorCtr="0" compatLnSpc="1">
              <a:prstTxWarp prst="textNoShape">
                <a:avLst/>
              </a:prstTxWarp>
            </a:bodyPr>
            <a:lstStyle/>
            <a:p>
              <a:endParaRPr lang="en-US" sz="2400" dirty="0">
                <a:latin typeface="Roboto Regular" charset="0"/>
              </a:endParaRPr>
            </a:p>
          </p:txBody>
        </p:sp>
      </p:grpSp>
      <p:sp>
        <p:nvSpPr>
          <p:cNvPr id="512" name="Rectangle 511"/>
          <p:cNvSpPr/>
          <p:nvPr/>
        </p:nvSpPr>
        <p:spPr>
          <a:xfrm>
            <a:off x="1100931" y="7738410"/>
            <a:ext cx="16146463" cy="1418593"/>
          </a:xfrm>
          <a:prstGeom prst="rect">
            <a:avLst/>
          </a:prstGeom>
        </p:spPr>
        <p:txBody>
          <a:bodyPr wrap="square">
            <a:spAutoFit/>
          </a:bodyPr>
          <a:lstStyle/>
          <a:p>
            <a:pPr>
              <a:lnSpc>
                <a:spcPct val="150000"/>
              </a:lnSpc>
            </a:pPr>
            <a:r>
              <a:rPr lang="en-US" sz="2000" dirty="0"/>
              <a:t>We welcome you to the colorful world of ABC.com. Get a whole new experience of </a:t>
            </a:r>
            <a:r>
              <a:rPr lang="en-US" sz="2000" b="1" dirty="0"/>
              <a:t>searching through different prospects to choose from </a:t>
            </a:r>
            <a:r>
              <a:rPr lang="en-US" sz="2000" dirty="0"/>
              <a:t>for your perfect life partner. We welcome you to the colorful world of ABC.com. Get a whole new </a:t>
            </a:r>
            <a:r>
              <a:rPr lang="en-US" sz="2000" b="1" dirty="0"/>
              <a:t>experience of searching through different </a:t>
            </a:r>
            <a:r>
              <a:rPr lang="en-US" sz="2000" dirty="0"/>
              <a:t>prospects to choose from for your perfect life partner.</a:t>
            </a:r>
          </a:p>
        </p:txBody>
      </p:sp>
    </p:spTree>
    <p:extLst>
      <p:ext uri="{BB962C8B-B14F-4D97-AF65-F5344CB8AC3E}">
        <p14:creationId xmlns:p14="http://schemas.microsoft.com/office/powerpoint/2010/main" val="1694026312"/>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USA Map Slides</a:t>
            </a:r>
            <a:endParaRPr lang="en-US" dirty="0"/>
          </a:p>
        </p:txBody>
      </p:sp>
      <p:sp>
        <p:nvSpPr>
          <p:cNvPr id="4" name="Text Placeholder 3"/>
          <p:cNvSpPr>
            <a:spLocks noGrp="1"/>
          </p:cNvSpPr>
          <p:nvPr>
            <p:ph type="body" sz="quarter" idx="11"/>
          </p:nvPr>
        </p:nvSpPr>
        <p:spPr/>
        <p:txBody>
          <a:bodyPr/>
          <a:lstStyle/>
          <a:p>
            <a:r>
              <a:rPr lang="en-GB" dirty="0"/>
              <a:t>Your awesome subtitle goes here.</a:t>
            </a:r>
            <a:endParaRPr lang="en-US" dirty="0"/>
          </a:p>
        </p:txBody>
      </p:sp>
      <p:sp>
        <p:nvSpPr>
          <p:cNvPr id="5" name="Date Placeholder 4"/>
          <p:cNvSpPr>
            <a:spLocks noGrp="1"/>
          </p:cNvSpPr>
          <p:nvPr>
            <p:ph type="dt" sz="half" idx="2"/>
          </p:nvPr>
        </p:nvSpPr>
        <p:spPr/>
        <p:txBody>
          <a:bodyPr/>
          <a:lstStyle/>
          <a:p>
            <a:fld id="{18E35DF2-C6B3-4BE7-9605-4659C438EC02}" type="datetime6">
              <a:rPr lang="en-US" smtClean="0"/>
              <a:t>October 19</a:t>
            </a:fld>
            <a:endParaRPr lang="en-US" dirty="0"/>
          </a:p>
        </p:txBody>
      </p:sp>
      <p:grpSp>
        <p:nvGrpSpPr>
          <p:cNvPr id="250" name="Group 249"/>
          <p:cNvGrpSpPr/>
          <p:nvPr/>
        </p:nvGrpSpPr>
        <p:grpSpPr>
          <a:xfrm>
            <a:off x="1566434" y="2987757"/>
            <a:ext cx="8884995" cy="4980653"/>
            <a:chOff x="2197552" y="3389624"/>
            <a:chExt cx="6739322" cy="3777855"/>
          </a:xfrm>
        </p:grpSpPr>
        <p:sp>
          <p:nvSpPr>
            <p:cNvPr id="61" name="Freeform 7"/>
            <p:cNvSpPr>
              <a:spLocks/>
            </p:cNvSpPr>
            <p:nvPr/>
          </p:nvSpPr>
          <p:spPr bwMode="auto">
            <a:xfrm>
              <a:off x="2349964" y="4133415"/>
              <a:ext cx="3017" cy="2739"/>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62" name="Freeform 15"/>
            <p:cNvSpPr>
              <a:spLocks/>
            </p:cNvSpPr>
            <p:nvPr/>
          </p:nvSpPr>
          <p:spPr bwMode="auto">
            <a:xfrm>
              <a:off x="2279039" y="3747137"/>
              <a:ext cx="1030666" cy="780775"/>
            </a:xfrm>
            <a:custGeom>
              <a:avLst/>
              <a:gdLst>
                <a:gd name="T0" fmla="*/ 465 w 683"/>
                <a:gd name="T1" fmla="*/ 549 h 570"/>
                <a:gd name="T2" fmla="*/ 604 w 683"/>
                <a:gd name="T3" fmla="*/ 374 h 570"/>
                <a:gd name="T4" fmla="*/ 613 w 683"/>
                <a:gd name="T5" fmla="*/ 348 h 570"/>
                <a:gd name="T6" fmla="*/ 607 w 683"/>
                <a:gd name="T7" fmla="*/ 329 h 570"/>
                <a:gd name="T8" fmla="*/ 604 w 683"/>
                <a:gd name="T9" fmla="*/ 303 h 570"/>
                <a:gd name="T10" fmla="*/ 630 w 683"/>
                <a:gd name="T11" fmla="*/ 275 h 570"/>
                <a:gd name="T12" fmla="*/ 639 w 683"/>
                <a:gd name="T13" fmla="*/ 256 h 570"/>
                <a:gd name="T14" fmla="*/ 679 w 683"/>
                <a:gd name="T15" fmla="*/ 203 h 570"/>
                <a:gd name="T16" fmla="*/ 666 w 683"/>
                <a:gd name="T17" fmla="*/ 169 h 570"/>
                <a:gd name="T18" fmla="*/ 660 w 683"/>
                <a:gd name="T19" fmla="*/ 149 h 570"/>
                <a:gd name="T20" fmla="*/ 498 w 683"/>
                <a:gd name="T21" fmla="*/ 121 h 570"/>
                <a:gd name="T22" fmla="*/ 466 w 683"/>
                <a:gd name="T23" fmla="*/ 115 h 570"/>
                <a:gd name="T24" fmla="*/ 433 w 683"/>
                <a:gd name="T25" fmla="*/ 117 h 570"/>
                <a:gd name="T26" fmla="*/ 399 w 683"/>
                <a:gd name="T27" fmla="*/ 122 h 570"/>
                <a:gd name="T28" fmla="*/ 378 w 683"/>
                <a:gd name="T29" fmla="*/ 113 h 570"/>
                <a:gd name="T30" fmla="*/ 337 w 683"/>
                <a:gd name="T31" fmla="*/ 115 h 570"/>
                <a:gd name="T32" fmla="*/ 322 w 683"/>
                <a:gd name="T33" fmla="*/ 102 h 570"/>
                <a:gd name="T34" fmla="*/ 295 w 683"/>
                <a:gd name="T35" fmla="*/ 94 h 570"/>
                <a:gd name="T36" fmla="*/ 275 w 683"/>
                <a:gd name="T37" fmla="*/ 100 h 570"/>
                <a:gd name="T38" fmla="*/ 247 w 683"/>
                <a:gd name="T39" fmla="*/ 96 h 570"/>
                <a:gd name="T40" fmla="*/ 226 w 683"/>
                <a:gd name="T41" fmla="*/ 87 h 570"/>
                <a:gd name="T42" fmla="*/ 224 w 683"/>
                <a:gd name="T43" fmla="*/ 34 h 570"/>
                <a:gd name="T44" fmla="*/ 207 w 683"/>
                <a:gd name="T45" fmla="*/ 19 h 570"/>
                <a:gd name="T46" fmla="*/ 194 w 683"/>
                <a:gd name="T47" fmla="*/ 17 h 570"/>
                <a:gd name="T48" fmla="*/ 175 w 683"/>
                <a:gd name="T49" fmla="*/ 8 h 570"/>
                <a:gd name="T50" fmla="*/ 162 w 683"/>
                <a:gd name="T51" fmla="*/ 4 h 570"/>
                <a:gd name="T52" fmla="*/ 162 w 683"/>
                <a:gd name="T53" fmla="*/ 10 h 570"/>
                <a:gd name="T54" fmla="*/ 151 w 683"/>
                <a:gd name="T55" fmla="*/ 8 h 570"/>
                <a:gd name="T56" fmla="*/ 143 w 683"/>
                <a:gd name="T57" fmla="*/ 30 h 570"/>
                <a:gd name="T58" fmla="*/ 139 w 683"/>
                <a:gd name="T59" fmla="*/ 51 h 570"/>
                <a:gd name="T60" fmla="*/ 132 w 683"/>
                <a:gd name="T61" fmla="*/ 70 h 570"/>
                <a:gd name="T62" fmla="*/ 130 w 683"/>
                <a:gd name="T63" fmla="*/ 79 h 570"/>
                <a:gd name="T64" fmla="*/ 122 w 683"/>
                <a:gd name="T65" fmla="*/ 100 h 570"/>
                <a:gd name="T66" fmla="*/ 113 w 683"/>
                <a:gd name="T67" fmla="*/ 126 h 570"/>
                <a:gd name="T68" fmla="*/ 92 w 683"/>
                <a:gd name="T69" fmla="*/ 173 h 570"/>
                <a:gd name="T70" fmla="*/ 89 w 683"/>
                <a:gd name="T71" fmla="*/ 186 h 570"/>
                <a:gd name="T72" fmla="*/ 68 w 683"/>
                <a:gd name="T73" fmla="*/ 241 h 570"/>
                <a:gd name="T74" fmla="*/ 68 w 683"/>
                <a:gd name="T75" fmla="*/ 252 h 570"/>
                <a:gd name="T76" fmla="*/ 57 w 683"/>
                <a:gd name="T77" fmla="*/ 262 h 570"/>
                <a:gd name="T78" fmla="*/ 47 w 683"/>
                <a:gd name="T79" fmla="*/ 284 h 570"/>
                <a:gd name="T80" fmla="*/ 51 w 683"/>
                <a:gd name="T81" fmla="*/ 284 h 570"/>
                <a:gd name="T82" fmla="*/ 47 w 683"/>
                <a:gd name="T83" fmla="*/ 284 h 570"/>
                <a:gd name="T84" fmla="*/ 36 w 683"/>
                <a:gd name="T85" fmla="*/ 288 h 570"/>
                <a:gd name="T86" fmla="*/ 10 w 683"/>
                <a:gd name="T87" fmla="*/ 346 h 570"/>
                <a:gd name="T88" fmla="*/ 6 w 683"/>
                <a:gd name="T89" fmla="*/ 376 h 570"/>
                <a:gd name="T90" fmla="*/ 2 w 683"/>
                <a:gd name="T91" fmla="*/ 418 h 570"/>
                <a:gd name="T92" fmla="*/ 184 w 683"/>
                <a:gd name="T93" fmla="*/ 48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83" h="570">
                  <a:moveTo>
                    <a:pt x="184" y="480"/>
                  </a:moveTo>
                  <a:lnTo>
                    <a:pt x="329" y="517"/>
                  </a:lnTo>
                  <a:lnTo>
                    <a:pt x="465" y="549"/>
                  </a:lnTo>
                  <a:lnTo>
                    <a:pt x="560" y="570"/>
                  </a:lnTo>
                  <a:lnTo>
                    <a:pt x="600" y="378"/>
                  </a:lnTo>
                  <a:lnTo>
                    <a:pt x="604" y="374"/>
                  </a:lnTo>
                  <a:lnTo>
                    <a:pt x="606" y="371"/>
                  </a:lnTo>
                  <a:lnTo>
                    <a:pt x="613" y="357"/>
                  </a:lnTo>
                  <a:lnTo>
                    <a:pt x="613" y="348"/>
                  </a:lnTo>
                  <a:lnTo>
                    <a:pt x="619" y="340"/>
                  </a:lnTo>
                  <a:lnTo>
                    <a:pt x="615" y="335"/>
                  </a:lnTo>
                  <a:lnTo>
                    <a:pt x="607" y="329"/>
                  </a:lnTo>
                  <a:lnTo>
                    <a:pt x="602" y="327"/>
                  </a:lnTo>
                  <a:lnTo>
                    <a:pt x="598" y="324"/>
                  </a:lnTo>
                  <a:lnTo>
                    <a:pt x="604" y="303"/>
                  </a:lnTo>
                  <a:lnTo>
                    <a:pt x="609" y="295"/>
                  </a:lnTo>
                  <a:lnTo>
                    <a:pt x="619" y="282"/>
                  </a:lnTo>
                  <a:lnTo>
                    <a:pt x="630" y="275"/>
                  </a:lnTo>
                  <a:lnTo>
                    <a:pt x="636" y="269"/>
                  </a:lnTo>
                  <a:lnTo>
                    <a:pt x="639" y="262"/>
                  </a:lnTo>
                  <a:lnTo>
                    <a:pt x="639" y="256"/>
                  </a:lnTo>
                  <a:lnTo>
                    <a:pt x="653" y="243"/>
                  </a:lnTo>
                  <a:lnTo>
                    <a:pt x="662" y="220"/>
                  </a:lnTo>
                  <a:lnTo>
                    <a:pt x="679" y="203"/>
                  </a:lnTo>
                  <a:lnTo>
                    <a:pt x="683" y="196"/>
                  </a:lnTo>
                  <a:lnTo>
                    <a:pt x="681" y="183"/>
                  </a:lnTo>
                  <a:lnTo>
                    <a:pt x="666" y="169"/>
                  </a:lnTo>
                  <a:lnTo>
                    <a:pt x="664" y="166"/>
                  </a:lnTo>
                  <a:lnTo>
                    <a:pt x="660" y="158"/>
                  </a:lnTo>
                  <a:lnTo>
                    <a:pt x="660" y="149"/>
                  </a:lnTo>
                  <a:lnTo>
                    <a:pt x="572" y="132"/>
                  </a:lnTo>
                  <a:lnTo>
                    <a:pt x="504" y="115"/>
                  </a:lnTo>
                  <a:lnTo>
                    <a:pt x="498" y="121"/>
                  </a:lnTo>
                  <a:lnTo>
                    <a:pt x="491" y="119"/>
                  </a:lnTo>
                  <a:lnTo>
                    <a:pt x="483" y="117"/>
                  </a:lnTo>
                  <a:lnTo>
                    <a:pt x="466" y="115"/>
                  </a:lnTo>
                  <a:lnTo>
                    <a:pt x="463" y="113"/>
                  </a:lnTo>
                  <a:lnTo>
                    <a:pt x="455" y="117"/>
                  </a:lnTo>
                  <a:lnTo>
                    <a:pt x="433" y="117"/>
                  </a:lnTo>
                  <a:lnTo>
                    <a:pt x="419" y="119"/>
                  </a:lnTo>
                  <a:lnTo>
                    <a:pt x="406" y="122"/>
                  </a:lnTo>
                  <a:lnTo>
                    <a:pt x="399" y="122"/>
                  </a:lnTo>
                  <a:lnTo>
                    <a:pt x="393" y="121"/>
                  </a:lnTo>
                  <a:lnTo>
                    <a:pt x="386" y="115"/>
                  </a:lnTo>
                  <a:lnTo>
                    <a:pt x="378" y="113"/>
                  </a:lnTo>
                  <a:lnTo>
                    <a:pt x="357" y="117"/>
                  </a:lnTo>
                  <a:lnTo>
                    <a:pt x="350" y="115"/>
                  </a:lnTo>
                  <a:lnTo>
                    <a:pt x="337" y="115"/>
                  </a:lnTo>
                  <a:lnTo>
                    <a:pt x="335" y="109"/>
                  </a:lnTo>
                  <a:lnTo>
                    <a:pt x="327" y="104"/>
                  </a:lnTo>
                  <a:lnTo>
                    <a:pt x="322" y="102"/>
                  </a:lnTo>
                  <a:lnTo>
                    <a:pt x="314" y="98"/>
                  </a:lnTo>
                  <a:lnTo>
                    <a:pt x="303" y="98"/>
                  </a:lnTo>
                  <a:lnTo>
                    <a:pt x="295" y="94"/>
                  </a:lnTo>
                  <a:lnTo>
                    <a:pt x="290" y="94"/>
                  </a:lnTo>
                  <a:lnTo>
                    <a:pt x="282" y="100"/>
                  </a:lnTo>
                  <a:lnTo>
                    <a:pt x="275" y="100"/>
                  </a:lnTo>
                  <a:lnTo>
                    <a:pt x="262" y="102"/>
                  </a:lnTo>
                  <a:lnTo>
                    <a:pt x="254" y="102"/>
                  </a:lnTo>
                  <a:lnTo>
                    <a:pt x="247" y="96"/>
                  </a:lnTo>
                  <a:lnTo>
                    <a:pt x="245" y="96"/>
                  </a:lnTo>
                  <a:lnTo>
                    <a:pt x="237" y="90"/>
                  </a:lnTo>
                  <a:lnTo>
                    <a:pt x="226" y="87"/>
                  </a:lnTo>
                  <a:lnTo>
                    <a:pt x="224" y="83"/>
                  </a:lnTo>
                  <a:lnTo>
                    <a:pt x="228" y="47"/>
                  </a:lnTo>
                  <a:lnTo>
                    <a:pt x="224" y="34"/>
                  </a:lnTo>
                  <a:lnTo>
                    <a:pt x="216" y="27"/>
                  </a:lnTo>
                  <a:lnTo>
                    <a:pt x="213" y="21"/>
                  </a:lnTo>
                  <a:lnTo>
                    <a:pt x="207" y="19"/>
                  </a:lnTo>
                  <a:lnTo>
                    <a:pt x="201" y="21"/>
                  </a:lnTo>
                  <a:lnTo>
                    <a:pt x="194" y="19"/>
                  </a:lnTo>
                  <a:lnTo>
                    <a:pt x="194" y="17"/>
                  </a:lnTo>
                  <a:lnTo>
                    <a:pt x="188" y="11"/>
                  </a:lnTo>
                  <a:lnTo>
                    <a:pt x="183" y="6"/>
                  </a:lnTo>
                  <a:lnTo>
                    <a:pt x="175" y="8"/>
                  </a:lnTo>
                  <a:lnTo>
                    <a:pt x="168" y="8"/>
                  </a:lnTo>
                  <a:lnTo>
                    <a:pt x="166" y="4"/>
                  </a:lnTo>
                  <a:lnTo>
                    <a:pt x="162" y="4"/>
                  </a:lnTo>
                  <a:lnTo>
                    <a:pt x="160" y="6"/>
                  </a:lnTo>
                  <a:lnTo>
                    <a:pt x="164" y="10"/>
                  </a:lnTo>
                  <a:lnTo>
                    <a:pt x="162" y="10"/>
                  </a:lnTo>
                  <a:lnTo>
                    <a:pt x="160" y="8"/>
                  </a:lnTo>
                  <a:lnTo>
                    <a:pt x="154" y="0"/>
                  </a:lnTo>
                  <a:lnTo>
                    <a:pt x="151" y="8"/>
                  </a:lnTo>
                  <a:lnTo>
                    <a:pt x="149" y="23"/>
                  </a:lnTo>
                  <a:lnTo>
                    <a:pt x="143" y="28"/>
                  </a:lnTo>
                  <a:lnTo>
                    <a:pt x="143" y="30"/>
                  </a:lnTo>
                  <a:lnTo>
                    <a:pt x="141" y="36"/>
                  </a:lnTo>
                  <a:lnTo>
                    <a:pt x="139" y="43"/>
                  </a:lnTo>
                  <a:lnTo>
                    <a:pt x="139" y="51"/>
                  </a:lnTo>
                  <a:lnTo>
                    <a:pt x="141" y="55"/>
                  </a:lnTo>
                  <a:lnTo>
                    <a:pt x="136" y="62"/>
                  </a:lnTo>
                  <a:lnTo>
                    <a:pt x="132" y="70"/>
                  </a:lnTo>
                  <a:lnTo>
                    <a:pt x="137" y="75"/>
                  </a:lnTo>
                  <a:lnTo>
                    <a:pt x="130" y="74"/>
                  </a:lnTo>
                  <a:lnTo>
                    <a:pt x="130" y="79"/>
                  </a:lnTo>
                  <a:lnTo>
                    <a:pt x="126" y="87"/>
                  </a:lnTo>
                  <a:lnTo>
                    <a:pt x="126" y="92"/>
                  </a:lnTo>
                  <a:lnTo>
                    <a:pt x="122" y="100"/>
                  </a:lnTo>
                  <a:lnTo>
                    <a:pt x="121" y="107"/>
                  </a:lnTo>
                  <a:lnTo>
                    <a:pt x="115" y="119"/>
                  </a:lnTo>
                  <a:lnTo>
                    <a:pt x="113" y="126"/>
                  </a:lnTo>
                  <a:lnTo>
                    <a:pt x="102" y="145"/>
                  </a:lnTo>
                  <a:lnTo>
                    <a:pt x="98" y="158"/>
                  </a:lnTo>
                  <a:lnTo>
                    <a:pt x="92" y="173"/>
                  </a:lnTo>
                  <a:lnTo>
                    <a:pt x="94" y="181"/>
                  </a:lnTo>
                  <a:lnTo>
                    <a:pt x="94" y="183"/>
                  </a:lnTo>
                  <a:lnTo>
                    <a:pt x="89" y="186"/>
                  </a:lnTo>
                  <a:lnTo>
                    <a:pt x="85" y="192"/>
                  </a:lnTo>
                  <a:lnTo>
                    <a:pt x="81" y="207"/>
                  </a:lnTo>
                  <a:lnTo>
                    <a:pt x="68" y="241"/>
                  </a:lnTo>
                  <a:lnTo>
                    <a:pt x="62" y="248"/>
                  </a:lnTo>
                  <a:lnTo>
                    <a:pt x="60" y="256"/>
                  </a:lnTo>
                  <a:lnTo>
                    <a:pt x="68" y="252"/>
                  </a:lnTo>
                  <a:lnTo>
                    <a:pt x="70" y="256"/>
                  </a:lnTo>
                  <a:lnTo>
                    <a:pt x="62" y="256"/>
                  </a:lnTo>
                  <a:lnTo>
                    <a:pt x="57" y="262"/>
                  </a:lnTo>
                  <a:lnTo>
                    <a:pt x="47" y="275"/>
                  </a:lnTo>
                  <a:lnTo>
                    <a:pt x="45" y="282"/>
                  </a:lnTo>
                  <a:lnTo>
                    <a:pt x="47" y="284"/>
                  </a:lnTo>
                  <a:lnTo>
                    <a:pt x="49" y="282"/>
                  </a:lnTo>
                  <a:lnTo>
                    <a:pt x="49" y="284"/>
                  </a:lnTo>
                  <a:lnTo>
                    <a:pt x="51" y="284"/>
                  </a:lnTo>
                  <a:lnTo>
                    <a:pt x="49" y="288"/>
                  </a:lnTo>
                  <a:lnTo>
                    <a:pt x="49" y="284"/>
                  </a:lnTo>
                  <a:lnTo>
                    <a:pt x="47" y="284"/>
                  </a:lnTo>
                  <a:lnTo>
                    <a:pt x="42" y="288"/>
                  </a:lnTo>
                  <a:lnTo>
                    <a:pt x="38" y="295"/>
                  </a:lnTo>
                  <a:lnTo>
                    <a:pt x="36" y="288"/>
                  </a:lnTo>
                  <a:lnTo>
                    <a:pt x="23" y="316"/>
                  </a:lnTo>
                  <a:lnTo>
                    <a:pt x="10" y="333"/>
                  </a:lnTo>
                  <a:lnTo>
                    <a:pt x="10" y="346"/>
                  </a:lnTo>
                  <a:lnTo>
                    <a:pt x="13" y="361"/>
                  </a:lnTo>
                  <a:lnTo>
                    <a:pt x="12" y="369"/>
                  </a:lnTo>
                  <a:lnTo>
                    <a:pt x="6" y="376"/>
                  </a:lnTo>
                  <a:lnTo>
                    <a:pt x="4" y="382"/>
                  </a:lnTo>
                  <a:lnTo>
                    <a:pt x="0" y="391"/>
                  </a:lnTo>
                  <a:lnTo>
                    <a:pt x="2" y="418"/>
                  </a:lnTo>
                  <a:lnTo>
                    <a:pt x="8" y="433"/>
                  </a:lnTo>
                  <a:lnTo>
                    <a:pt x="12" y="433"/>
                  </a:lnTo>
                  <a:lnTo>
                    <a:pt x="184" y="480"/>
                  </a:lnTo>
                  <a:close/>
                </a:path>
              </a:pathLst>
            </a:custGeom>
            <a:solidFill>
              <a:schemeClr val="accent5"/>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63" name="Freeform 16"/>
            <p:cNvSpPr>
              <a:spLocks/>
            </p:cNvSpPr>
            <p:nvPr/>
          </p:nvSpPr>
          <p:spPr bwMode="auto">
            <a:xfrm>
              <a:off x="2352982" y="4136154"/>
              <a:ext cx="3017" cy="5479"/>
            </a:xfrm>
            <a:custGeom>
              <a:avLst/>
              <a:gdLst>
                <a:gd name="T0" fmla="*/ 2 w 2"/>
                <a:gd name="T1" fmla="*/ 0 h 4"/>
                <a:gd name="T2" fmla="*/ 0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0" y="4"/>
                  </a:lnTo>
                  <a:lnTo>
                    <a:pt x="2"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64" name="Freeform 17"/>
            <p:cNvSpPr>
              <a:spLocks/>
            </p:cNvSpPr>
            <p:nvPr/>
          </p:nvSpPr>
          <p:spPr bwMode="auto">
            <a:xfrm>
              <a:off x="2352982" y="4136154"/>
              <a:ext cx="3017" cy="5479"/>
            </a:xfrm>
            <a:custGeom>
              <a:avLst/>
              <a:gdLst>
                <a:gd name="T0" fmla="*/ 2 w 2"/>
                <a:gd name="T1" fmla="*/ 0 h 4"/>
                <a:gd name="T2" fmla="*/ 0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0" y="4"/>
                  </a:lnTo>
                  <a:lnTo>
                    <a:pt x="2"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65" name="Freeform 18"/>
            <p:cNvSpPr>
              <a:spLocks/>
            </p:cNvSpPr>
            <p:nvPr/>
          </p:nvSpPr>
          <p:spPr bwMode="auto">
            <a:xfrm>
              <a:off x="2432961" y="4970351"/>
              <a:ext cx="13581" cy="20547"/>
            </a:xfrm>
            <a:custGeom>
              <a:avLst/>
              <a:gdLst>
                <a:gd name="T0" fmla="*/ 9 w 9"/>
                <a:gd name="T1" fmla="*/ 13 h 15"/>
                <a:gd name="T2" fmla="*/ 5 w 9"/>
                <a:gd name="T3" fmla="*/ 8 h 15"/>
                <a:gd name="T4" fmla="*/ 0 w 9"/>
                <a:gd name="T5" fmla="*/ 0 h 15"/>
                <a:gd name="T6" fmla="*/ 9 w 9"/>
                <a:gd name="T7" fmla="*/ 15 h 15"/>
                <a:gd name="T8" fmla="*/ 9 w 9"/>
                <a:gd name="T9" fmla="*/ 13 h 15"/>
              </a:gdLst>
              <a:ahLst/>
              <a:cxnLst>
                <a:cxn ang="0">
                  <a:pos x="T0" y="T1"/>
                </a:cxn>
                <a:cxn ang="0">
                  <a:pos x="T2" y="T3"/>
                </a:cxn>
                <a:cxn ang="0">
                  <a:pos x="T4" y="T5"/>
                </a:cxn>
                <a:cxn ang="0">
                  <a:pos x="T6" y="T7"/>
                </a:cxn>
                <a:cxn ang="0">
                  <a:pos x="T8" y="T9"/>
                </a:cxn>
              </a:cxnLst>
              <a:rect l="0" t="0" r="r" b="b"/>
              <a:pathLst>
                <a:path w="9" h="15">
                  <a:moveTo>
                    <a:pt x="9" y="13"/>
                  </a:moveTo>
                  <a:lnTo>
                    <a:pt x="5" y="8"/>
                  </a:lnTo>
                  <a:lnTo>
                    <a:pt x="0" y="0"/>
                  </a:lnTo>
                  <a:lnTo>
                    <a:pt x="9" y="15"/>
                  </a:lnTo>
                  <a:lnTo>
                    <a:pt x="9" y="13"/>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66" name="Freeform 19"/>
            <p:cNvSpPr>
              <a:spLocks/>
            </p:cNvSpPr>
            <p:nvPr/>
          </p:nvSpPr>
          <p:spPr bwMode="auto">
            <a:xfrm>
              <a:off x="2432961" y="4970351"/>
              <a:ext cx="13581" cy="20547"/>
            </a:xfrm>
            <a:custGeom>
              <a:avLst/>
              <a:gdLst>
                <a:gd name="T0" fmla="*/ 9 w 9"/>
                <a:gd name="T1" fmla="*/ 13 h 15"/>
                <a:gd name="T2" fmla="*/ 5 w 9"/>
                <a:gd name="T3" fmla="*/ 8 h 15"/>
                <a:gd name="T4" fmla="*/ 0 w 9"/>
                <a:gd name="T5" fmla="*/ 0 h 15"/>
                <a:gd name="T6" fmla="*/ 9 w 9"/>
                <a:gd name="T7" fmla="*/ 15 h 15"/>
                <a:gd name="T8" fmla="*/ 9 w 9"/>
                <a:gd name="T9" fmla="*/ 13 h 15"/>
              </a:gdLst>
              <a:ahLst/>
              <a:cxnLst>
                <a:cxn ang="0">
                  <a:pos x="T0" y="T1"/>
                </a:cxn>
                <a:cxn ang="0">
                  <a:pos x="T2" y="T3"/>
                </a:cxn>
                <a:cxn ang="0">
                  <a:pos x="T4" y="T5"/>
                </a:cxn>
                <a:cxn ang="0">
                  <a:pos x="T6" y="T7"/>
                </a:cxn>
                <a:cxn ang="0">
                  <a:pos x="T8" y="T9"/>
                </a:cxn>
              </a:cxnLst>
              <a:rect l="0" t="0" r="r" b="b"/>
              <a:pathLst>
                <a:path w="9" h="15">
                  <a:moveTo>
                    <a:pt x="9" y="13"/>
                  </a:moveTo>
                  <a:lnTo>
                    <a:pt x="5" y="8"/>
                  </a:lnTo>
                  <a:lnTo>
                    <a:pt x="0" y="0"/>
                  </a:lnTo>
                  <a:lnTo>
                    <a:pt x="9" y="15"/>
                  </a:lnTo>
                  <a:lnTo>
                    <a:pt x="9" y="13"/>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nvGrpSpPr>
            <p:cNvPr id="67" name="Group 66"/>
            <p:cNvGrpSpPr/>
            <p:nvPr/>
          </p:nvGrpSpPr>
          <p:grpSpPr>
            <a:xfrm>
              <a:off x="2503886" y="3389624"/>
              <a:ext cx="854109" cy="561611"/>
              <a:chOff x="1223722" y="1378665"/>
              <a:chExt cx="543750" cy="357537"/>
            </a:xfrm>
            <a:solidFill>
              <a:schemeClr val="bg1">
                <a:lumMod val="75000"/>
              </a:schemeClr>
            </a:solidFill>
          </p:grpSpPr>
          <p:sp>
            <p:nvSpPr>
              <p:cNvPr id="243" name="Freeform 8"/>
              <p:cNvSpPr>
                <a:spLocks/>
              </p:cNvSpPr>
              <p:nvPr/>
            </p:nvSpPr>
            <p:spPr bwMode="auto">
              <a:xfrm>
                <a:off x="1344768" y="1404826"/>
                <a:ext cx="10568" cy="14825"/>
              </a:xfrm>
              <a:custGeom>
                <a:avLst/>
                <a:gdLst>
                  <a:gd name="T0" fmla="*/ 9 w 11"/>
                  <a:gd name="T1" fmla="*/ 17 h 17"/>
                  <a:gd name="T2" fmla="*/ 11 w 11"/>
                  <a:gd name="T3" fmla="*/ 9 h 17"/>
                  <a:gd name="T4" fmla="*/ 5 w 11"/>
                  <a:gd name="T5" fmla="*/ 4 h 17"/>
                  <a:gd name="T6" fmla="*/ 2 w 11"/>
                  <a:gd name="T7" fmla="*/ 0 h 17"/>
                  <a:gd name="T8" fmla="*/ 0 w 11"/>
                  <a:gd name="T9" fmla="*/ 9 h 17"/>
                  <a:gd name="T10" fmla="*/ 3 w 11"/>
                  <a:gd name="T11" fmla="*/ 17 h 17"/>
                  <a:gd name="T12" fmla="*/ 9 w 1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9" y="17"/>
                    </a:moveTo>
                    <a:lnTo>
                      <a:pt x="11" y="9"/>
                    </a:lnTo>
                    <a:lnTo>
                      <a:pt x="5" y="4"/>
                    </a:lnTo>
                    <a:lnTo>
                      <a:pt x="2" y="0"/>
                    </a:lnTo>
                    <a:lnTo>
                      <a:pt x="0" y="9"/>
                    </a:lnTo>
                    <a:lnTo>
                      <a:pt x="3" y="17"/>
                    </a:lnTo>
                    <a:lnTo>
                      <a:pt x="9" y="17"/>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44" name="Freeform 9"/>
              <p:cNvSpPr>
                <a:spLocks/>
              </p:cNvSpPr>
              <p:nvPr/>
            </p:nvSpPr>
            <p:spPr bwMode="auto">
              <a:xfrm>
                <a:off x="1344768" y="1404826"/>
                <a:ext cx="10568" cy="14825"/>
              </a:xfrm>
              <a:custGeom>
                <a:avLst/>
                <a:gdLst>
                  <a:gd name="T0" fmla="*/ 9 w 11"/>
                  <a:gd name="T1" fmla="*/ 17 h 17"/>
                  <a:gd name="T2" fmla="*/ 11 w 11"/>
                  <a:gd name="T3" fmla="*/ 9 h 17"/>
                  <a:gd name="T4" fmla="*/ 5 w 11"/>
                  <a:gd name="T5" fmla="*/ 4 h 17"/>
                  <a:gd name="T6" fmla="*/ 2 w 11"/>
                  <a:gd name="T7" fmla="*/ 0 h 17"/>
                  <a:gd name="T8" fmla="*/ 0 w 11"/>
                  <a:gd name="T9" fmla="*/ 9 h 17"/>
                  <a:gd name="T10" fmla="*/ 3 w 11"/>
                  <a:gd name="T11" fmla="*/ 17 h 17"/>
                  <a:gd name="T12" fmla="*/ 9 w 1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9" y="17"/>
                    </a:moveTo>
                    <a:lnTo>
                      <a:pt x="11" y="9"/>
                    </a:lnTo>
                    <a:lnTo>
                      <a:pt x="5" y="4"/>
                    </a:lnTo>
                    <a:lnTo>
                      <a:pt x="2" y="0"/>
                    </a:lnTo>
                    <a:lnTo>
                      <a:pt x="0" y="9"/>
                    </a:lnTo>
                    <a:lnTo>
                      <a:pt x="3" y="17"/>
                    </a:lnTo>
                    <a:lnTo>
                      <a:pt x="9" y="17"/>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45" name="Freeform 10"/>
              <p:cNvSpPr>
                <a:spLocks/>
              </p:cNvSpPr>
              <p:nvPr/>
            </p:nvSpPr>
            <p:spPr bwMode="auto">
              <a:xfrm>
                <a:off x="1361100" y="1401338"/>
                <a:ext cx="12489" cy="10464"/>
              </a:xfrm>
              <a:custGeom>
                <a:avLst/>
                <a:gdLst>
                  <a:gd name="T0" fmla="*/ 7 w 13"/>
                  <a:gd name="T1" fmla="*/ 6 h 12"/>
                  <a:gd name="T2" fmla="*/ 9 w 13"/>
                  <a:gd name="T3" fmla="*/ 12 h 12"/>
                  <a:gd name="T4" fmla="*/ 13 w 13"/>
                  <a:gd name="T5" fmla="*/ 6 h 12"/>
                  <a:gd name="T6" fmla="*/ 7 w 13"/>
                  <a:gd name="T7" fmla="*/ 0 h 12"/>
                  <a:gd name="T8" fmla="*/ 3 w 13"/>
                  <a:gd name="T9" fmla="*/ 0 h 12"/>
                  <a:gd name="T10" fmla="*/ 0 w 13"/>
                  <a:gd name="T11" fmla="*/ 8 h 12"/>
                  <a:gd name="T12" fmla="*/ 5 w 13"/>
                  <a:gd name="T13" fmla="*/ 12 h 12"/>
                  <a:gd name="T14" fmla="*/ 7 w 1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7" y="6"/>
                    </a:moveTo>
                    <a:lnTo>
                      <a:pt x="9" y="12"/>
                    </a:lnTo>
                    <a:lnTo>
                      <a:pt x="13" y="6"/>
                    </a:lnTo>
                    <a:lnTo>
                      <a:pt x="7" y="0"/>
                    </a:lnTo>
                    <a:lnTo>
                      <a:pt x="3" y="0"/>
                    </a:lnTo>
                    <a:lnTo>
                      <a:pt x="0" y="8"/>
                    </a:lnTo>
                    <a:lnTo>
                      <a:pt x="5" y="12"/>
                    </a:lnTo>
                    <a:lnTo>
                      <a:pt x="7" y="6"/>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46" name="Freeform 11"/>
              <p:cNvSpPr>
                <a:spLocks/>
              </p:cNvSpPr>
              <p:nvPr/>
            </p:nvSpPr>
            <p:spPr bwMode="auto">
              <a:xfrm>
                <a:off x="1361100" y="1401338"/>
                <a:ext cx="12489" cy="10464"/>
              </a:xfrm>
              <a:custGeom>
                <a:avLst/>
                <a:gdLst>
                  <a:gd name="T0" fmla="*/ 7 w 13"/>
                  <a:gd name="T1" fmla="*/ 6 h 12"/>
                  <a:gd name="T2" fmla="*/ 9 w 13"/>
                  <a:gd name="T3" fmla="*/ 12 h 12"/>
                  <a:gd name="T4" fmla="*/ 13 w 13"/>
                  <a:gd name="T5" fmla="*/ 6 h 12"/>
                  <a:gd name="T6" fmla="*/ 7 w 13"/>
                  <a:gd name="T7" fmla="*/ 0 h 12"/>
                  <a:gd name="T8" fmla="*/ 3 w 13"/>
                  <a:gd name="T9" fmla="*/ 0 h 12"/>
                  <a:gd name="T10" fmla="*/ 0 w 13"/>
                  <a:gd name="T11" fmla="*/ 8 h 12"/>
                  <a:gd name="T12" fmla="*/ 5 w 13"/>
                  <a:gd name="T13" fmla="*/ 12 h 12"/>
                  <a:gd name="T14" fmla="*/ 7 w 1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7" y="6"/>
                    </a:moveTo>
                    <a:lnTo>
                      <a:pt x="9" y="12"/>
                    </a:lnTo>
                    <a:lnTo>
                      <a:pt x="13" y="6"/>
                    </a:lnTo>
                    <a:lnTo>
                      <a:pt x="7" y="0"/>
                    </a:lnTo>
                    <a:lnTo>
                      <a:pt x="3" y="0"/>
                    </a:lnTo>
                    <a:lnTo>
                      <a:pt x="0" y="8"/>
                    </a:lnTo>
                    <a:lnTo>
                      <a:pt x="5" y="12"/>
                    </a:lnTo>
                    <a:lnTo>
                      <a:pt x="7" y="6"/>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47" name="Freeform 12"/>
              <p:cNvSpPr>
                <a:spLocks/>
              </p:cNvSpPr>
              <p:nvPr/>
            </p:nvSpPr>
            <p:spPr bwMode="auto">
              <a:xfrm>
                <a:off x="1363021" y="1434476"/>
                <a:ext cx="21135" cy="45346"/>
              </a:xfrm>
              <a:custGeom>
                <a:avLst/>
                <a:gdLst>
                  <a:gd name="T0" fmla="*/ 20 w 22"/>
                  <a:gd name="T1" fmla="*/ 7 h 52"/>
                  <a:gd name="T2" fmla="*/ 16 w 22"/>
                  <a:gd name="T3" fmla="*/ 0 h 52"/>
                  <a:gd name="T4" fmla="*/ 15 w 22"/>
                  <a:gd name="T5" fmla="*/ 0 h 52"/>
                  <a:gd name="T6" fmla="*/ 7 w 22"/>
                  <a:gd name="T7" fmla="*/ 5 h 52"/>
                  <a:gd name="T8" fmla="*/ 0 w 22"/>
                  <a:gd name="T9" fmla="*/ 13 h 52"/>
                  <a:gd name="T10" fmla="*/ 3 w 22"/>
                  <a:gd name="T11" fmla="*/ 21 h 52"/>
                  <a:gd name="T12" fmla="*/ 9 w 22"/>
                  <a:gd name="T13" fmla="*/ 28 h 52"/>
                  <a:gd name="T14" fmla="*/ 7 w 22"/>
                  <a:gd name="T15" fmla="*/ 34 h 52"/>
                  <a:gd name="T16" fmla="*/ 9 w 22"/>
                  <a:gd name="T17" fmla="*/ 41 h 52"/>
                  <a:gd name="T18" fmla="*/ 16 w 22"/>
                  <a:gd name="T19" fmla="*/ 49 h 52"/>
                  <a:gd name="T20" fmla="*/ 16 w 22"/>
                  <a:gd name="T21" fmla="*/ 52 h 52"/>
                  <a:gd name="T22" fmla="*/ 22 w 22"/>
                  <a:gd name="T23" fmla="*/ 49 h 52"/>
                  <a:gd name="T24" fmla="*/ 22 w 22"/>
                  <a:gd name="T25" fmla="*/ 43 h 52"/>
                  <a:gd name="T26" fmla="*/ 18 w 22"/>
                  <a:gd name="T27" fmla="*/ 36 h 52"/>
                  <a:gd name="T28" fmla="*/ 11 w 22"/>
                  <a:gd name="T29" fmla="*/ 36 h 52"/>
                  <a:gd name="T30" fmla="*/ 11 w 22"/>
                  <a:gd name="T31" fmla="*/ 21 h 52"/>
                  <a:gd name="T32" fmla="*/ 5 w 22"/>
                  <a:gd name="T33" fmla="*/ 13 h 52"/>
                  <a:gd name="T34" fmla="*/ 13 w 22"/>
                  <a:gd name="T35" fmla="*/ 9 h 52"/>
                  <a:gd name="T36" fmla="*/ 20 w 22"/>
                  <a:gd name="T3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52">
                    <a:moveTo>
                      <a:pt x="20" y="7"/>
                    </a:moveTo>
                    <a:lnTo>
                      <a:pt x="16" y="0"/>
                    </a:lnTo>
                    <a:lnTo>
                      <a:pt x="15" y="0"/>
                    </a:lnTo>
                    <a:lnTo>
                      <a:pt x="7" y="5"/>
                    </a:lnTo>
                    <a:lnTo>
                      <a:pt x="0" y="13"/>
                    </a:lnTo>
                    <a:lnTo>
                      <a:pt x="3" y="21"/>
                    </a:lnTo>
                    <a:lnTo>
                      <a:pt x="9" y="28"/>
                    </a:lnTo>
                    <a:lnTo>
                      <a:pt x="7" y="34"/>
                    </a:lnTo>
                    <a:lnTo>
                      <a:pt x="9" y="41"/>
                    </a:lnTo>
                    <a:lnTo>
                      <a:pt x="16" y="49"/>
                    </a:lnTo>
                    <a:lnTo>
                      <a:pt x="16" y="52"/>
                    </a:lnTo>
                    <a:lnTo>
                      <a:pt x="22" y="49"/>
                    </a:lnTo>
                    <a:lnTo>
                      <a:pt x="22" y="43"/>
                    </a:lnTo>
                    <a:lnTo>
                      <a:pt x="18" y="36"/>
                    </a:lnTo>
                    <a:lnTo>
                      <a:pt x="11" y="36"/>
                    </a:lnTo>
                    <a:lnTo>
                      <a:pt x="11" y="21"/>
                    </a:lnTo>
                    <a:lnTo>
                      <a:pt x="5" y="13"/>
                    </a:lnTo>
                    <a:lnTo>
                      <a:pt x="13" y="9"/>
                    </a:lnTo>
                    <a:lnTo>
                      <a:pt x="20" y="7"/>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48" name="Freeform 13"/>
              <p:cNvSpPr>
                <a:spLocks/>
              </p:cNvSpPr>
              <p:nvPr/>
            </p:nvSpPr>
            <p:spPr bwMode="auto">
              <a:xfrm>
                <a:off x="1363021" y="1434476"/>
                <a:ext cx="21135" cy="45346"/>
              </a:xfrm>
              <a:custGeom>
                <a:avLst/>
                <a:gdLst>
                  <a:gd name="T0" fmla="*/ 20 w 22"/>
                  <a:gd name="T1" fmla="*/ 7 h 52"/>
                  <a:gd name="T2" fmla="*/ 16 w 22"/>
                  <a:gd name="T3" fmla="*/ 0 h 52"/>
                  <a:gd name="T4" fmla="*/ 15 w 22"/>
                  <a:gd name="T5" fmla="*/ 0 h 52"/>
                  <a:gd name="T6" fmla="*/ 7 w 22"/>
                  <a:gd name="T7" fmla="*/ 5 h 52"/>
                  <a:gd name="T8" fmla="*/ 0 w 22"/>
                  <a:gd name="T9" fmla="*/ 13 h 52"/>
                  <a:gd name="T10" fmla="*/ 3 w 22"/>
                  <a:gd name="T11" fmla="*/ 21 h 52"/>
                  <a:gd name="T12" fmla="*/ 9 w 22"/>
                  <a:gd name="T13" fmla="*/ 28 h 52"/>
                  <a:gd name="T14" fmla="*/ 7 w 22"/>
                  <a:gd name="T15" fmla="*/ 34 h 52"/>
                  <a:gd name="T16" fmla="*/ 9 w 22"/>
                  <a:gd name="T17" fmla="*/ 41 h 52"/>
                  <a:gd name="T18" fmla="*/ 16 w 22"/>
                  <a:gd name="T19" fmla="*/ 49 h 52"/>
                  <a:gd name="T20" fmla="*/ 16 w 22"/>
                  <a:gd name="T21" fmla="*/ 52 h 52"/>
                  <a:gd name="T22" fmla="*/ 22 w 22"/>
                  <a:gd name="T23" fmla="*/ 49 h 52"/>
                  <a:gd name="T24" fmla="*/ 22 w 22"/>
                  <a:gd name="T25" fmla="*/ 43 h 52"/>
                  <a:gd name="T26" fmla="*/ 18 w 22"/>
                  <a:gd name="T27" fmla="*/ 36 h 52"/>
                  <a:gd name="T28" fmla="*/ 11 w 22"/>
                  <a:gd name="T29" fmla="*/ 36 h 52"/>
                  <a:gd name="T30" fmla="*/ 11 w 22"/>
                  <a:gd name="T31" fmla="*/ 21 h 52"/>
                  <a:gd name="T32" fmla="*/ 5 w 22"/>
                  <a:gd name="T33" fmla="*/ 13 h 52"/>
                  <a:gd name="T34" fmla="*/ 13 w 22"/>
                  <a:gd name="T35" fmla="*/ 9 h 52"/>
                  <a:gd name="T36" fmla="*/ 20 w 22"/>
                  <a:gd name="T3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52">
                    <a:moveTo>
                      <a:pt x="20" y="7"/>
                    </a:moveTo>
                    <a:lnTo>
                      <a:pt x="16" y="0"/>
                    </a:lnTo>
                    <a:lnTo>
                      <a:pt x="15" y="0"/>
                    </a:lnTo>
                    <a:lnTo>
                      <a:pt x="7" y="5"/>
                    </a:lnTo>
                    <a:lnTo>
                      <a:pt x="0" y="13"/>
                    </a:lnTo>
                    <a:lnTo>
                      <a:pt x="3" y="21"/>
                    </a:lnTo>
                    <a:lnTo>
                      <a:pt x="9" y="28"/>
                    </a:lnTo>
                    <a:lnTo>
                      <a:pt x="7" y="34"/>
                    </a:lnTo>
                    <a:lnTo>
                      <a:pt x="9" y="41"/>
                    </a:lnTo>
                    <a:lnTo>
                      <a:pt x="16" y="49"/>
                    </a:lnTo>
                    <a:lnTo>
                      <a:pt x="16" y="52"/>
                    </a:lnTo>
                    <a:lnTo>
                      <a:pt x="22" y="49"/>
                    </a:lnTo>
                    <a:lnTo>
                      <a:pt x="22" y="43"/>
                    </a:lnTo>
                    <a:lnTo>
                      <a:pt x="18" y="36"/>
                    </a:lnTo>
                    <a:lnTo>
                      <a:pt x="11" y="36"/>
                    </a:lnTo>
                    <a:lnTo>
                      <a:pt x="11" y="21"/>
                    </a:lnTo>
                    <a:lnTo>
                      <a:pt x="5" y="13"/>
                    </a:lnTo>
                    <a:lnTo>
                      <a:pt x="13" y="9"/>
                    </a:lnTo>
                    <a:lnTo>
                      <a:pt x="20" y="7"/>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49" name="Freeform 20"/>
              <p:cNvSpPr>
                <a:spLocks/>
              </p:cNvSpPr>
              <p:nvPr/>
            </p:nvSpPr>
            <p:spPr bwMode="auto">
              <a:xfrm>
                <a:off x="1223722" y="1378665"/>
                <a:ext cx="543750" cy="357537"/>
              </a:xfrm>
              <a:custGeom>
                <a:avLst/>
                <a:gdLst>
                  <a:gd name="T0" fmla="*/ 75 w 566"/>
                  <a:gd name="T1" fmla="*/ 344 h 410"/>
                  <a:gd name="T2" fmla="*/ 98 w 566"/>
                  <a:gd name="T3" fmla="*/ 357 h 410"/>
                  <a:gd name="T4" fmla="*/ 133 w 566"/>
                  <a:gd name="T5" fmla="*/ 361 h 410"/>
                  <a:gd name="T6" fmla="*/ 165 w 566"/>
                  <a:gd name="T7" fmla="*/ 359 h 410"/>
                  <a:gd name="T8" fmla="*/ 188 w 566"/>
                  <a:gd name="T9" fmla="*/ 376 h 410"/>
                  <a:gd name="T10" fmla="*/ 237 w 566"/>
                  <a:gd name="T11" fmla="*/ 376 h 410"/>
                  <a:gd name="T12" fmla="*/ 270 w 566"/>
                  <a:gd name="T13" fmla="*/ 380 h 410"/>
                  <a:gd name="T14" fmla="*/ 317 w 566"/>
                  <a:gd name="T15" fmla="*/ 376 h 410"/>
                  <a:gd name="T16" fmla="*/ 355 w 566"/>
                  <a:gd name="T17" fmla="*/ 376 h 410"/>
                  <a:gd name="T18" fmla="*/ 511 w 566"/>
                  <a:gd name="T19" fmla="*/ 383 h 410"/>
                  <a:gd name="T20" fmla="*/ 564 w 566"/>
                  <a:gd name="T21" fmla="*/ 100 h 410"/>
                  <a:gd name="T22" fmla="*/ 263 w 566"/>
                  <a:gd name="T23" fmla="*/ 24 h 410"/>
                  <a:gd name="T24" fmla="*/ 165 w 566"/>
                  <a:gd name="T25" fmla="*/ 17 h 410"/>
                  <a:gd name="T26" fmla="*/ 176 w 566"/>
                  <a:gd name="T27" fmla="*/ 38 h 410"/>
                  <a:gd name="T28" fmla="*/ 173 w 566"/>
                  <a:gd name="T29" fmla="*/ 53 h 410"/>
                  <a:gd name="T30" fmla="*/ 158 w 566"/>
                  <a:gd name="T31" fmla="*/ 62 h 410"/>
                  <a:gd name="T32" fmla="*/ 171 w 566"/>
                  <a:gd name="T33" fmla="*/ 83 h 410"/>
                  <a:gd name="T34" fmla="*/ 175 w 566"/>
                  <a:gd name="T35" fmla="*/ 115 h 410"/>
                  <a:gd name="T36" fmla="*/ 154 w 566"/>
                  <a:gd name="T37" fmla="*/ 141 h 410"/>
                  <a:gd name="T38" fmla="*/ 146 w 566"/>
                  <a:gd name="T39" fmla="*/ 177 h 410"/>
                  <a:gd name="T40" fmla="*/ 116 w 566"/>
                  <a:gd name="T41" fmla="*/ 192 h 410"/>
                  <a:gd name="T42" fmla="*/ 99 w 566"/>
                  <a:gd name="T43" fmla="*/ 190 h 410"/>
                  <a:gd name="T44" fmla="*/ 107 w 566"/>
                  <a:gd name="T45" fmla="*/ 175 h 410"/>
                  <a:gd name="T46" fmla="*/ 116 w 566"/>
                  <a:gd name="T47" fmla="*/ 186 h 410"/>
                  <a:gd name="T48" fmla="*/ 131 w 566"/>
                  <a:gd name="T49" fmla="*/ 167 h 410"/>
                  <a:gd name="T50" fmla="*/ 141 w 566"/>
                  <a:gd name="T51" fmla="*/ 147 h 410"/>
                  <a:gd name="T52" fmla="*/ 141 w 566"/>
                  <a:gd name="T53" fmla="*/ 137 h 410"/>
                  <a:gd name="T54" fmla="*/ 154 w 566"/>
                  <a:gd name="T55" fmla="*/ 120 h 410"/>
                  <a:gd name="T56" fmla="*/ 114 w 566"/>
                  <a:gd name="T57" fmla="*/ 139 h 410"/>
                  <a:gd name="T58" fmla="*/ 116 w 566"/>
                  <a:gd name="T59" fmla="*/ 158 h 410"/>
                  <a:gd name="T60" fmla="*/ 114 w 566"/>
                  <a:gd name="T61" fmla="*/ 137 h 410"/>
                  <a:gd name="T62" fmla="*/ 131 w 566"/>
                  <a:gd name="T63" fmla="*/ 132 h 410"/>
                  <a:gd name="T64" fmla="*/ 141 w 566"/>
                  <a:gd name="T65" fmla="*/ 92 h 410"/>
                  <a:gd name="T66" fmla="*/ 129 w 566"/>
                  <a:gd name="T67" fmla="*/ 86 h 410"/>
                  <a:gd name="T68" fmla="*/ 113 w 566"/>
                  <a:gd name="T69" fmla="*/ 77 h 410"/>
                  <a:gd name="T70" fmla="*/ 77 w 566"/>
                  <a:gd name="T71" fmla="*/ 64 h 410"/>
                  <a:gd name="T72" fmla="*/ 41 w 566"/>
                  <a:gd name="T73" fmla="*/ 45 h 410"/>
                  <a:gd name="T74" fmla="*/ 17 w 566"/>
                  <a:gd name="T75" fmla="*/ 30 h 410"/>
                  <a:gd name="T76" fmla="*/ 7 w 566"/>
                  <a:gd name="T77" fmla="*/ 53 h 410"/>
                  <a:gd name="T78" fmla="*/ 13 w 566"/>
                  <a:gd name="T79" fmla="*/ 83 h 410"/>
                  <a:gd name="T80" fmla="*/ 17 w 566"/>
                  <a:gd name="T81" fmla="*/ 148 h 410"/>
                  <a:gd name="T82" fmla="*/ 17 w 566"/>
                  <a:gd name="T83" fmla="*/ 171 h 410"/>
                  <a:gd name="T84" fmla="*/ 24 w 566"/>
                  <a:gd name="T85" fmla="*/ 188 h 410"/>
                  <a:gd name="T86" fmla="*/ 13 w 566"/>
                  <a:gd name="T87" fmla="*/ 207 h 410"/>
                  <a:gd name="T88" fmla="*/ 28 w 566"/>
                  <a:gd name="T89" fmla="*/ 216 h 410"/>
                  <a:gd name="T90" fmla="*/ 13 w 566"/>
                  <a:gd name="T91" fmla="*/ 233 h 410"/>
                  <a:gd name="T92" fmla="*/ 5 w 566"/>
                  <a:gd name="T93" fmla="*/ 237 h 410"/>
                  <a:gd name="T94" fmla="*/ 5 w 566"/>
                  <a:gd name="T95" fmla="*/ 252 h 410"/>
                  <a:gd name="T96" fmla="*/ 35 w 566"/>
                  <a:gd name="T97" fmla="*/ 263 h 410"/>
                  <a:gd name="T98" fmla="*/ 45 w 566"/>
                  <a:gd name="T99" fmla="*/ 272 h 410"/>
                  <a:gd name="T100" fmla="*/ 67 w 566"/>
                  <a:gd name="T101" fmla="*/ 288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6" h="410">
                    <a:moveTo>
                      <a:pt x="67" y="288"/>
                    </a:moveTo>
                    <a:lnTo>
                      <a:pt x="75" y="295"/>
                    </a:lnTo>
                    <a:lnTo>
                      <a:pt x="79" y="308"/>
                    </a:lnTo>
                    <a:lnTo>
                      <a:pt x="75" y="344"/>
                    </a:lnTo>
                    <a:lnTo>
                      <a:pt x="77" y="348"/>
                    </a:lnTo>
                    <a:lnTo>
                      <a:pt x="88" y="351"/>
                    </a:lnTo>
                    <a:lnTo>
                      <a:pt x="96" y="357"/>
                    </a:lnTo>
                    <a:lnTo>
                      <a:pt x="98" y="357"/>
                    </a:lnTo>
                    <a:lnTo>
                      <a:pt x="105" y="363"/>
                    </a:lnTo>
                    <a:lnTo>
                      <a:pt x="113" y="363"/>
                    </a:lnTo>
                    <a:lnTo>
                      <a:pt x="126" y="361"/>
                    </a:lnTo>
                    <a:lnTo>
                      <a:pt x="133" y="361"/>
                    </a:lnTo>
                    <a:lnTo>
                      <a:pt x="141" y="355"/>
                    </a:lnTo>
                    <a:lnTo>
                      <a:pt x="146" y="355"/>
                    </a:lnTo>
                    <a:lnTo>
                      <a:pt x="154" y="359"/>
                    </a:lnTo>
                    <a:lnTo>
                      <a:pt x="165" y="359"/>
                    </a:lnTo>
                    <a:lnTo>
                      <a:pt x="173" y="363"/>
                    </a:lnTo>
                    <a:lnTo>
                      <a:pt x="178" y="365"/>
                    </a:lnTo>
                    <a:lnTo>
                      <a:pt x="186" y="370"/>
                    </a:lnTo>
                    <a:lnTo>
                      <a:pt x="188" y="376"/>
                    </a:lnTo>
                    <a:lnTo>
                      <a:pt x="201" y="376"/>
                    </a:lnTo>
                    <a:lnTo>
                      <a:pt x="208" y="378"/>
                    </a:lnTo>
                    <a:lnTo>
                      <a:pt x="229" y="374"/>
                    </a:lnTo>
                    <a:lnTo>
                      <a:pt x="237" y="376"/>
                    </a:lnTo>
                    <a:lnTo>
                      <a:pt x="244" y="382"/>
                    </a:lnTo>
                    <a:lnTo>
                      <a:pt x="250" y="383"/>
                    </a:lnTo>
                    <a:lnTo>
                      <a:pt x="257" y="383"/>
                    </a:lnTo>
                    <a:lnTo>
                      <a:pt x="270" y="380"/>
                    </a:lnTo>
                    <a:lnTo>
                      <a:pt x="284" y="378"/>
                    </a:lnTo>
                    <a:lnTo>
                      <a:pt x="306" y="378"/>
                    </a:lnTo>
                    <a:lnTo>
                      <a:pt x="314" y="374"/>
                    </a:lnTo>
                    <a:lnTo>
                      <a:pt x="317" y="376"/>
                    </a:lnTo>
                    <a:lnTo>
                      <a:pt x="334" y="378"/>
                    </a:lnTo>
                    <a:lnTo>
                      <a:pt x="342" y="380"/>
                    </a:lnTo>
                    <a:lnTo>
                      <a:pt x="349" y="382"/>
                    </a:lnTo>
                    <a:lnTo>
                      <a:pt x="355" y="376"/>
                    </a:lnTo>
                    <a:lnTo>
                      <a:pt x="423" y="393"/>
                    </a:lnTo>
                    <a:lnTo>
                      <a:pt x="511" y="410"/>
                    </a:lnTo>
                    <a:lnTo>
                      <a:pt x="509" y="404"/>
                    </a:lnTo>
                    <a:lnTo>
                      <a:pt x="511" y="383"/>
                    </a:lnTo>
                    <a:lnTo>
                      <a:pt x="507" y="368"/>
                    </a:lnTo>
                    <a:lnTo>
                      <a:pt x="511" y="363"/>
                    </a:lnTo>
                    <a:lnTo>
                      <a:pt x="513" y="340"/>
                    </a:lnTo>
                    <a:lnTo>
                      <a:pt x="564" y="100"/>
                    </a:lnTo>
                    <a:lnTo>
                      <a:pt x="566" y="96"/>
                    </a:lnTo>
                    <a:lnTo>
                      <a:pt x="498" y="81"/>
                    </a:lnTo>
                    <a:lnTo>
                      <a:pt x="372" y="53"/>
                    </a:lnTo>
                    <a:lnTo>
                      <a:pt x="263" y="24"/>
                    </a:lnTo>
                    <a:lnTo>
                      <a:pt x="167" y="0"/>
                    </a:lnTo>
                    <a:lnTo>
                      <a:pt x="161" y="4"/>
                    </a:lnTo>
                    <a:lnTo>
                      <a:pt x="163" y="11"/>
                    </a:lnTo>
                    <a:lnTo>
                      <a:pt x="165" y="17"/>
                    </a:lnTo>
                    <a:lnTo>
                      <a:pt x="165" y="19"/>
                    </a:lnTo>
                    <a:lnTo>
                      <a:pt x="171" y="26"/>
                    </a:lnTo>
                    <a:lnTo>
                      <a:pt x="178" y="30"/>
                    </a:lnTo>
                    <a:lnTo>
                      <a:pt x="176" y="38"/>
                    </a:lnTo>
                    <a:lnTo>
                      <a:pt x="176" y="43"/>
                    </a:lnTo>
                    <a:lnTo>
                      <a:pt x="176" y="51"/>
                    </a:lnTo>
                    <a:lnTo>
                      <a:pt x="169" y="47"/>
                    </a:lnTo>
                    <a:lnTo>
                      <a:pt x="173" y="53"/>
                    </a:lnTo>
                    <a:lnTo>
                      <a:pt x="171" y="60"/>
                    </a:lnTo>
                    <a:lnTo>
                      <a:pt x="163" y="56"/>
                    </a:lnTo>
                    <a:lnTo>
                      <a:pt x="158" y="56"/>
                    </a:lnTo>
                    <a:lnTo>
                      <a:pt x="158" y="62"/>
                    </a:lnTo>
                    <a:lnTo>
                      <a:pt x="165" y="62"/>
                    </a:lnTo>
                    <a:lnTo>
                      <a:pt x="167" y="69"/>
                    </a:lnTo>
                    <a:lnTo>
                      <a:pt x="173" y="77"/>
                    </a:lnTo>
                    <a:lnTo>
                      <a:pt x="171" y="83"/>
                    </a:lnTo>
                    <a:lnTo>
                      <a:pt x="173" y="86"/>
                    </a:lnTo>
                    <a:lnTo>
                      <a:pt x="171" y="100"/>
                    </a:lnTo>
                    <a:lnTo>
                      <a:pt x="175" y="107"/>
                    </a:lnTo>
                    <a:lnTo>
                      <a:pt x="175" y="115"/>
                    </a:lnTo>
                    <a:lnTo>
                      <a:pt x="167" y="120"/>
                    </a:lnTo>
                    <a:lnTo>
                      <a:pt x="160" y="130"/>
                    </a:lnTo>
                    <a:lnTo>
                      <a:pt x="161" y="137"/>
                    </a:lnTo>
                    <a:lnTo>
                      <a:pt x="154" y="141"/>
                    </a:lnTo>
                    <a:lnTo>
                      <a:pt x="158" y="148"/>
                    </a:lnTo>
                    <a:lnTo>
                      <a:pt x="152" y="154"/>
                    </a:lnTo>
                    <a:lnTo>
                      <a:pt x="154" y="169"/>
                    </a:lnTo>
                    <a:lnTo>
                      <a:pt x="146" y="177"/>
                    </a:lnTo>
                    <a:lnTo>
                      <a:pt x="133" y="180"/>
                    </a:lnTo>
                    <a:lnTo>
                      <a:pt x="129" y="186"/>
                    </a:lnTo>
                    <a:lnTo>
                      <a:pt x="124" y="192"/>
                    </a:lnTo>
                    <a:lnTo>
                      <a:pt x="116" y="192"/>
                    </a:lnTo>
                    <a:lnTo>
                      <a:pt x="113" y="184"/>
                    </a:lnTo>
                    <a:lnTo>
                      <a:pt x="105" y="188"/>
                    </a:lnTo>
                    <a:lnTo>
                      <a:pt x="105" y="195"/>
                    </a:lnTo>
                    <a:lnTo>
                      <a:pt x="99" y="190"/>
                    </a:lnTo>
                    <a:lnTo>
                      <a:pt x="101" y="184"/>
                    </a:lnTo>
                    <a:lnTo>
                      <a:pt x="94" y="182"/>
                    </a:lnTo>
                    <a:lnTo>
                      <a:pt x="101" y="180"/>
                    </a:lnTo>
                    <a:lnTo>
                      <a:pt x="107" y="175"/>
                    </a:lnTo>
                    <a:lnTo>
                      <a:pt x="120" y="165"/>
                    </a:lnTo>
                    <a:lnTo>
                      <a:pt x="118" y="173"/>
                    </a:lnTo>
                    <a:lnTo>
                      <a:pt x="116" y="179"/>
                    </a:lnTo>
                    <a:lnTo>
                      <a:pt x="116" y="186"/>
                    </a:lnTo>
                    <a:lnTo>
                      <a:pt x="118" y="182"/>
                    </a:lnTo>
                    <a:lnTo>
                      <a:pt x="120" y="175"/>
                    </a:lnTo>
                    <a:lnTo>
                      <a:pt x="126" y="169"/>
                    </a:lnTo>
                    <a:lnTo>
                      <a:pt x="131" y="167"/>
                    </a:lnTo>
                    <a:lnTo>
                      <a:pt x="126" y="175"/>
                    </a:lnTo>
                    <a:lnTo>
                      <a:pt x="133" y="179"/>
                    </a:lnTo>
                    <a:lnTo>
                      <a:pt x="145" y="154"/>
                    </a:lnTo>
                    <a:lnTo>
                      <a:pt x="141" y="147"/>
                    </a:lnTo>
                    <a:lnTo>
                      <a:pt x="133" y="148"/>
                    </a:lnTo>
                    <a:lnTo>
                      <a:pt x="133" y="141"/>
                    </a:lnTo>
                    <a:lnTo>
                      <a:pt x="141" y="143"/>
                    </a:lnTo>
                    <a:lnTo>
                      <a:pt x="141" y="137"/>
                    </a:lnTo>
                    <a:lnTo>
                      <a:pt x="141" y="130"/>
                    </a:lnTo>
                    <a:lnTo>
                      <a:pt x="146" y="132"/>
                    </a:lnTo>
                    <a:lnTo>
                      <a:pt x="152" y="128"/>
                    </a:lnTo>
                    <a:lnTo>
                      <a:pt x="154" y="120"/>
                    </a:lnTo>
                    <a:lnTo>
                      <a:pt x="150" y="113"/>
                    </a:lnTo>
                    <a:lnTo>
                      <a:pt x="133" y="128"/>
                    </a:lnTo>
                    <a:lnTo>
                      <a:pt x="128" y="135"/>
                    </a:lnTo>
                    <a:lnTo>
                      <a:pt x="114" y="139"/>
                    </a:lnTo>
                    <a:lnTo>
                      <a:pt x="99" y="152"/>
                    </a:lnTo>
                    <a:lnTo>
                      <a:pt x="101" y="160"/>
                    </a:lnTo>
                    <a:lnTo>
                      <a:pt x="109" y="158"/>
                    </a:lnTo>
                    <a:lnTo>
                      <a:pt x="116" y="158"/>
                    </a:lnTo>
                    <a:lnTo>
                      <a:pt x="101" y="162"/>
                    </a:lnTo>
                    <a:lnTo>
                      <a:pt x="96" y="156"/>
                    </a:lnTo>
                    <a:lnTo>
                      <a:pt x="99" y="148"/>
                    </a:lnTo>
                    <a:lnTo>
                      <a:pt x="114" y="137"/>
                    </a:lnTo>
                    <a:lnTo>
                      <a:pt x="120" y="133"/>
                    </a:lnTo>
                    <a:lnTo>
                      <a:pt x="133" y="118"/>
                    </a:lnTo>
                    <a:lnTo>
                      <a:pt x="131" y="124"/>
                    </a:lnTo>
                    <a:lnTo>
                      <a:pt x="131" y="132"/>
                    </a:lnTo>
                    <a:lnTo>
                      <a:pt x="133" y="124"/>
                    </a:lnTo>
                    <a:lnTo>
                      <a:pt x="141" y="118"/>
                    </a:lnTo>
                    <a:lnTo>
                      <a:pt x="145" y="109"/>
                    </a:lnTo>
                    <a:lnTo>
                      <a:pt x="141" y="92"/>
                    </a:lnTo>
                    <a:lnTo>
                      <a:pt x="143" y="85"/>
                    </a:lnTo>
                    <a:lnTo>
                      <a:pt x="135" y="90"/>
                    </a:lnTo>
                    <a:lnTo>
                      <a:pt x="133" y="98"/>
                    </a:lnTo>
                    <a:lnTo>
                      <a:pt x="129" y="86"/>
                    </a:lnTo>
                    <a:lnTo>
                      <a:pt x="122" y="88"/>
                    </a:lnTo>
                    <a:lnTo>
                      <a:pt x="122" y="83"/>
                    </a:lnTo>
                    <a:lnTo>
                      <a:pt x="120" y="75"/>
                    </a:lnTo>
                    <a:lnTo>
                      <a:pt x="113" y="77"/>
                    </a:lnTo>
                    <a:lnTo>
                      <a:pt x="105" y="77"/>
                    </a:lnTo>
                    <a:lnTo>
                      <a:pt x="98" y="73"/>
                    </a:lnTo>
                    <a:lnTo>
                      <a:pt x="84" y="69"/>
                    </a:lnTo>
                    <a:lnTo>
                      <a:pt x="77" y="64"/>
                    </a:lnTo>
                    <a:lnTo>
                      <a:pt x="64" y="60"/>
                    </a:lnTo>
                    <a:lnTo>
                      <a:pt x="52" y="54"/>
                    </a:lnTo>
                    <a:lnTo>
                      <a:pt x="49" y="49"/>
                    </a:lnTo>
                    <a:lnTo>
                      <a:pt x="41" y="45"/>
                    </a:lnTo>
                    <a:lnTo>
                      <a:pt x="34" y="38"/>
                    </a:lnTo>
                    <a:lnTo>
                      <a:pt x="22" y="26"/>
                    </a:lnTo>
                    <a:lnTo>
                      <a:pt x="15" y="22"/>
                    </a:lnTo>
                    <a:lnTo>
                      <a:pt x="17" y="30"/>
                    </a:lnTo>
                    <a:lnTo>
                      <a:pt x="15" y="32"/>
                    </a:lnTo>
                    <a:lnTo>
                      <a:pt x="13" y="39"/>
                    </a:lnTo>
                    <a:lnTo>
                      <a:pt x="7" y="47"/>
                    </a:lnTo>
                    <a:lnTo>
                      <a:pt x="7" y="53"/>
                    </a:lnTo>
                    <a:lnTo>
                      <a:pt x="5" y="60"/>
                    </a:lnTo>
                    <a:lnTo>
                      <a:pt x="5" y="68"/>
                    </a:lnTo>
                    <a:lnTo>
                      <a:pt x="7" y="73"/>
                    </a:lnTo>
                    <a:lnTo>
                      <a:pt x="13" y="83"/>
                    </a:lnTo>
                    <a:lnTo>
                      <a:pt x="17" y="96"/>
                    </a:lnTo>
                    <a:lnTo>
                      <a:pt x="17" y="103"/>
                    </a:lnTo>
                    <a:lnTo>
                      <a:pt x="13" y="132"/>
                    </a:lnTo>
                    <a:lnTo>
                      <a:pt x="17" y="148"/>
                    </a:lnTo>
                    <a:lnTo>
                      <a:pt x="15" y="169"/>
                    </a:lnTo>
                    <a:lnTo>
                      <a:pt x="11" y="177"/>
                    </a:lnTo>
                    <a:lnTo>
                      <a:pt x="15" y="179"/>
                    </a:lnTo>
                    <a:lnTo>
                      <a:pt x="17" y="171"/>
                    </a:lnTo>
                    <a:lnTo>
                      <a:pt x="22" y="177"/>
                    </a:lnTo>
                    <a:lnTo>
                      <a:pt x="30" y="184"/>
                    </a:lnTo>
                    <a:lnTo>
                      <a:pt x="35" y="186"/>
                    </a:lnTo>
                    <a:lnTo>
                      <a:pt x="24" y="188"/>
                    </a:lnTo>
                    <a:lnTo>
                      <a:pt x="15" y="192"/>
                    </a:lnTo>
                    <a:lnTo>
                      <a:pt x="13" y="186"/>
                    </a:lnTo>
                    <a:lnTo>
                      <a:pt x="11" y="199"/>
                    </a:lnTo>
                    <a:lnTo>
                      <a:pt x="13" y="207"/>
                    </a:lnTo>
                    <a:lnTo>
                      <a:pt x="13" y="207"/>
                    </a:lnTo>
                    <a:lnTo>
                      <a:pt x="28" y="210"/>
                    </a:lnTo>
                    <a:lnTo>
                      <a:pt x="30" y="216"/>
                    </a:lnTo>
                    <a:lnTo>
                      <a:pt x="28" y="216"/>
                    </a:lnTo>
                    <a:lnTo>
                      <a:pt x="20" y="212"/>
                    </a:lnTo>
                    <a:lnTo>
                      <a:pt x="17" y="220"/>
                    </a:lnTo>
                    <a:lnTo>
                      <a:pt x="19" y="226"/>
                    </a:lnTo>
                    <a:lnTo>
                      <a:pt x="13" y="233"/>
                    </a:lnTo>
                    <a:lnTo>
                      <a:pt x="17" y="241"/>
                    </a:lnTo>
                    <a:lnTo>
                      <a:pt x="17" y="242"/>
                    </a:lnTo>
                    <a:lnTo>
                      <a:pt x="13" y="237"/>
                    </a:lnTo>
                    <a:lnTo>
                      <a:pt x="5" y="237"/>
                    </a:lnTo>
                    <a:lnTo>
                      <a:pt x="9" y="224"/>
                    </a:lnTo>
                    <a:lnTo>
                      <a:pt x="7" y="216"/>
                    </a:lnTo>
                    <a:lnTo>
                      <a:pt x="0" y="252"/>
                    </a:lnTo>
                    <a:lnTo>
                      <a:pt x="5" y="252"/>
                    </a:lnTo>
                    <a:lnTo>
                      <a:pt x="11" y="259"/>
                    </a:lnTo>
                    <a:lnTo>
                      <a:pt x="26" y="256"/>
                    </a:lnTo>
                    <a:lnTo>
                      <a:pt x="30" y="261"/>
                    </a:lnTo>
                    <a:lnTo>
                      <a:pt x="35" y="263"/>
                    </a:lnTo>
                    <a:lnTo>
                      <a:pt x="37" y="265"/>
                    </a:lnTo>
                    <a:lnTo>
                      <a:pt x="41" y="267"/>
                    </a:lnTo>
                    <a:lnTo>
                      <a:pt x="43" y="267"/>
                    </a:lnTo>
                    <a:lnTo>
                      <a:pt x="45" y="272"/>
                    </a:lnTo>
                    <a:lnTo>
                      <a:pt x="52" y="280"/>
                    </a:lnTo>
                    <a:lnTo>
                      <a:pt x="58" y="280"/>
                    </a:lnTo>
                    <a:lnTo>
                      <a:pt x="64" y="282"/>
                    </a:lnTo>
                    <a:lnTo>
                      <a:pt x="67" y="288"/>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sp>
          <p:nvSpPr>
            <p:cNvPr id="68" name="Freeform 21"/>
            <p:cNvSpPr>
              <a:spLocks/>
            </p:cNvSpPr>
            <p:nvPr/>
          </p:nvSpPr>
          <p:spPr bwMode="auto">
            <a:xfrm>
              <a:off x="2659315" y="4455314"/>
              <a:ext cx="814876" cy="1146506"/>
            </a:xfrm>
            <a:custGeom>
              <a:avLst/>
              <a:gdLst>
                <a:gd name="T0" fmla="*/ 434 w 540"/>
                <a:gd name="T1" fmla="*/ 79 h 837"/>
                <a:gd name="T2" fmla="*/ 308 w 540"/>
                <a:gd name="T3" fmla="*/ 53 h 837"/>
                <a:gd name="T4" fmla="*/ 213 w 540"/>
                <a:gd name="T5" fmla="*/ 32 h 837"/>
                <a:gd name="T6" fmla="*/ 77 w 540"/>
                <a:gd name="T7" fmla="*/ 0 h 837"/>
                <a:gd name="T8" fmla="*/ 19 w 540"/>
                <a:gd name="T9" fmla="*/ 243 h 837"/>
                <a:gd name="T10" fmla="*/ 0 w 540"/>
                <a:gd name="T11" fmla="*/ 314 h 837"/>
                <a:gd name="T12" fmla="*/ 250 w 540"/>
                <a:gd name="T13" fmla="*/ 681 h 837"/>
                <a:gd name="T14" fmla="*/ 357 w 540"/>
                <a:gd name="T15" fmla="*/ 837 h 837"/>
                <a:gd name="T16" fmla="*/ 359 w 540"/>
                <a:gd name="T17" fmla="*/ 822 h 837"/>
                <a:gd name="T18" fmla="*/ 365 w 540"/>
                <a:gd name="T19" fmla="*/ 814 h 837"/>
                <a:gd name="T20" fmla="*/ 367 w 540"/>
                <a:gd name="T21" fmla="*/ 799 h 837"/>
                <a:gd name="T22" fmla="*/ 365 w 540"/>
                <a:gd name="T23" fmla="*/ 786 h 837"/>
                <a:gd name="T24" fmla="*/ 365 w 540"/>
                <a:gd name="T25" fmla="*/ 778 h 837"/>
                <a:gd name="T26" fmla="*/ 367 w 540"/>
                <a:gd name="T27" fmla="*/ 769 h 837"/>
                <a:gd name="T28" fmla="*/ 367 w 540"/>
                <a:gd name="T29" fmla="*/ 754 h 837"/>
                <a:gd name="T30" fmla="*/ 367 w 540"/>
                <a:gd name="T31" fmla="*/ 748 h 837"/>
                <a:gd name="T32" fmla="*/ 370 w 540"/>
                <a:gd name="T33" fmla="*/ 741 h 837"/>
                <a:gd name="T34" fmla="*/ 367 w 540"/>
                <a:gd name="T35" fmla="*/ 728 h 837"/>
                <a:gd name="T36" fmla="*/ 370 w 540"/>
                <a:gd name="T37" fmla="*/ 718 h 837"/>
                <a:gd name="T38" fmla="*/ 378 w 540"/>
                <a:gd name="T39" fmla="*/ 715 h 837"/>
                <a:gd name="T40" fmla="*/ 386 w 540"/>
                <a:gd name="T41" fmla="*/ 713 h 837"/>
                <a:gd name="T42" fmla="*/ 391 w 540"/>
                <a:gd name="T43" fmla="*/ 716 h 837"/>
                <a:gd name="T44" fmla="*/ 399 w 540"/>
                <a:gd name="T45" fmla="*/ 716 h 837"/>
                <a:gd name="T46" fmla="*/ 406 w 540"/>
                <a:gd name="T47" fmla="*/ 724 h 837"/>
                <a:gd name="T48" fmla="*/ 408 w 540"/>
                <a:gd name="T49" fmla="*/ 731 h 837"/>
                <a:gd name="T50" fmla="*/ 416 w 540"/>
                <a:gd name="T51" fmla="*/ 733 h 837"/>
                <a:gd name="T52" fmla="*/ 423 w 540"/>
                <a:gd name="T53" fmla="*/ 724 h 837"/>
                <a:gd name="T54" fmla="*/ 431 w 540"/>
                <a:gd name="T55" fmla="*/ 715 h 837"/>
                <a:gd name="T56" fmla="*/ 446 w 540"/>
                <a:gd name="T57" fmla="*/ 630 h 837"/>
                <a:gd name="T58" fmla="*/ 540 w 540"/>
                <a:gd name="T59" fmla="*/ 98 h 837"/>
                <a:gd name="T60" fmla="*/ 434 w 540"/>
                <a:gd name="T61" fmla="*/ 79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0" h="837">
                  <a:moveTo>
                    <a:pt x="434" y="79"/>
                  </a:moveTo>
                  <a:lnTo>
                    <a:pt x="308" y="53"/>
                  </a:lnTo>
                  <a:lnTo>
                    <a:pt x="213" y="32"/>
                  </a:lnTo>
                  <a:lnTo>
                    <a:pt x="77" y="0"/>
                  </a:lnTo>
                  <a:lnTo>
                    <a:pt x="19" y="243"/>
                  </a:lnTo>
                  <a:lnTo>
                    <a:pt x="0" y="314"/>
                  </a:lnTo>
                  <a:lnTo>
                    <a:pt x="250" y="681"/>
                  </a:lnTo>
                  <a:lnTo>
                    <a:pt x="357" y="837"/>
                  </a:lnTo>
                  <a:lnTo>
                    <a:pt x="359" y="822"/>
                  </a:lnTo>
                  <a:lnTo>
                    <a:pt x="365" y="814"/>
                  </a:lnTo>
                  <a:lnTo>
                    <a:pt x="367" y="799"/>
                  </a:lnTo>
                  <a:lnTo>
                    <a:pt x="365" y="786"/>
                  </a:lnTo>
                  <a:lnTo>
                    <a:pt x="365" y="778"/>
                  </a:lnTo>
                  <a:lnTo>
                    <a:pt x="367" y="769"/>
                  </a:lnTo>
                  <a:lnTo>
                    <a:pt x="367" y="754"/>
                  </a:lnTo>
                  <a:lnTo>
                    <a:pt x="367" y="748"/>
                  </a:lnTo>
                  <a:lnTo>
                    <a:pt x="370" y="741"/>
                  </a:lnTo>
                  <a:lnTo>
                    <a:pt x="367" y="728"/>
                  </a:lnTo>
                  <a:lnTo>
                    <a:pt x="370" y="718"/>
                  </a:lnTo>
                  <a:lnTo>
                    <a:pt x="378" y="715"/>
                  </a:lnTo>
                  <a:lnTo>
                    <a:pt x="386" y="713"/>
                  </a:lnTo>
                  <a:lnTo>
                    <a:pt x="391" y="716"/>
                  </a:lnTo>
                  <a:lnTo>
                    <a:pt x="399" y="716"/>
                  </a:lnTo>
                  <a:lnTo>
                    <a:pt x="406" y="724"/>
                  </a:lnTo>
                  <a:lnTo>
                    <a:pt x="408" y="731"/>
                  </a:lnTo>
                  <a:lnTo>
                    <a:pt x="416" y="733"/>
                  </a:lnTo>
                  <a:lnTo>
                    <a:pt x="423" y="724"/>
                  </a:lnTo>
                  <a:lnTo>
                    <a:pt x="431" y="715"/>
                  </a:lnTo>
                  <a:lnTo>
                    <a:pt x="446" y="630"/>
                  </a:lnTo>
                  <a:lnTo>
                    <a:pt x="540" y="98"/>
                  </a:lnTo>
                  <a:lnTo>
                    <a:pt x="434" y="79"/>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69" name="Freeform 22"/>
            <p:cNvSpPr>
              <a:spLocks/>
            </p:cNvSpPr>
            <p:nvPr/>
          </p:nvSpPr>
          <p:spPr bwMode="auto">
            <a:xfrm>
              <a:off x="3099952" y="5318275"/>
              <a:ext cx="864673" cy="921862"/>
            </a:xfrm>
            <a:custGeom>
              <a:avLst/>
              <a:gdLst>
                <a:gd name="T0" fmla="*/ 456 w 573"/>
                <a:gd name="T1" fmla="*/ 51 h 673"/>
                <a:gd name="T2" fmla="*/ 231 w 573"/>
                <a:gd name="T3" fmla="*/ 15 h 673"/>
                <a:gd name="T4" fmla="*/ 139 w 573"/>
                <a:gd name="T5" fmla="*/ 85 h 673"/>
                <a:gd name="T6" fmla="*/ 124 w 573"/>
                <a:gd name="T7" fmla="*/ 103 h 673"/>
                <a:gd name="T8" fmla="*/ 114 w 573"/>
                <a:gd name="T9" fmla="*/ 94 h 673"/>
                <a:gd name="T10" fmla="*/ 99 w 573"/>
                <a:gd name="T11" fmla="*/ 86 h 673"/>
                <a:gd name="T12" fmla="*/ 86 w 573"/>
                <a:gd name="T13" fmla="*/ 85 h 673"/>
                <a:gd name="T14" fmla="*/ 75 w 573"/>
                <a:gd name="T15" fmla="*/ 98 h 673"/>
                <a:gd name="T16" fmla="*/ 75 w 573"/>
                <a:gd name="T17" fmla="*/ 118 h 673"/>
                <a:gd name="T18" fmla="*/ 75 w 573"/>
                <a:gd name="T19" fmla="*/ 139 h 673"/>
                <a:gd name="T20" fmla="*/ 73 w 573"/>
                <a:gd name="T21" fmla="*/ 156 h 673"/>
                <a:gd name="T22" fmla="*/ 73 w 573"/>
                <a:gd name="T23" fmla="*/ 184 h 673"/>
                <a:gd name="T24" fmla="*/ 65 w 573"/>
                <a:gd name="T25" fmla="*/ 207 h 673"/>
                <a:gd name="T26" fmla="*/ 63 w 573"/>
                <a:gd name="T27" fmla="*/ 220 h 673"/>
                <a:gd name="T28" fmla="*/ 75 w 573"/>
                <a:gd name="T29" fmla="*/ 244 h 673"/>
                <a:gd name="T30" fmla="*/ 78 w 573"/>
                <a:gd name="T31" fmla="*/ 258 h 673"/>
                <a:gd name="T32" fmla="*/ 90 w 573"/>
                <a:gd name="T33" fmla="*/ 280 h 673"/>
                <a:gd name="T34" fmla="*/ 88 w 573"/>
                <a:gd name="T35" fmla="*/ 293 h 673"/>
                <a:gd name="T36" fmla="*/ 62 w 573"/>
                <a:gd name="T37" fmla="*/ 312 h 673"/>
                <a:gd name="T38" fmla="*/ 52 w 573"/>
                <a:gd name="T39" fmla="*/ 329 h 673"/>
                <a:gd name="T40" fmla="*/ 48 w 573"/>
                <a:gd name="T41" fmla="*/ 348 h 673"/>
                <a:gd name="T42" fmla="*/ 33 w 573"/>
                <a:gd name="T43" fmla="*/ 372 h 673"/>
                <a:gd name="T44" fmla="*/ 22 w 573"/>
                <a:gd name="T45" fmla="*/ 383 h 673"/>
                <a:gd name="T46" fmla="*/ 24 w 573"/>
                <a:gd name="T47" fmla="*/ 399 h 673"/>
                <a:gd name="T48" fmla="*/ 22 w 573"/>
                <a:gd name="T49" fmla="*/ 412 h 673"/>
                <a:gd name="T50" fmla="*/ 37 w 573"/>
                <a:gd name="T51" fmla="*/ 419 h 673"/>
                <a:gd name="T52" fmla="*/ 37 w 573"/>
                <a:gd name="T53" fmla="*/ 436 h 673"/>
                <a:gd name="T54" fmla="*/ 28 w 573"/>
                <a:gd name="T55" fmla="*/ 447 h 673"/>
                <a:gd name="T56" fmla="*/ 18 w 573"/>
                <a:gd name="T57" fmla="*/ 446 h 673"/>
                <a:gd name="T58" fmla="*/ 13 w 573"/>
                <a:gd name="T59" fmla="*/ 446 h 673"/>
                <a:gd name="T60" fmla="*/ 0 w 573"/>
                <a:gd name="T61" fmla="*/ 468 h 673"/>
                <a:gd name="T62" fmla="*/ 199 w 573"/>
                <a:gd name="T63" fmla="*/ 583 h 673"/>
                <a:gd name="T64" fmla="*/ 451 w 573"/>
                <a:gd name="T65" fmla="*/ 667 h 673"/>
                <a:gd name="T66" fmla="*/ 498 w 573"/>
                <a:gd name="T67" fmla="*/ 66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3" h="673">
                  <a:moveTo>
                    <a:pt x="573" y="66"/>
                  </a:moveTo>
                  <a:lnTo>
                    <a:pt x="456" y="51"/>
                  </a:lnTo>
                  <a:lnTo>
                    <a:pt x="345" y="34"/>
                  </a:lnTo>
                  <a:lnTo>
                    <a:pt x="231" y="15"/>
                  </a:lnTo>
                  <a:lnTo>
                    <a:pt x="154" y="0"/>
                  </a:lnTo>
                  <a:lnTo>
                    <a:pt x="139" y="85"/>
                  </a:lnTo>
                  <a:lnTo>
                    <a:pt x="131" y="94"/>
                  </a:lnTo>
                  <a:lnTo>
                    <a:pt x="124" y="103"/>
                  </a:lnTo>
                  <a:lnTo>
                    <a:pt x="116" y="101"/>
                  </a:lnTo>
                  <a:lnTo>
                    <a:pt x="114" y="94"/>
                  </a:lnTo>
                  <a:lnTo>
                    <a:pt x="107" y="86"/>
                  </a:lnTo>
                  <a:lnTo>
                    <a:pt x="99" y="86"/>
                  </a:lnTo>
                  <a:lnTo>
                    <a:pt x="94" y="83"/>
                  </a:lnTo>
                  <a:lnTo>
                    <a:pt x="86" y="85"/>
                  </a:lnTo>
                  <a:lnTo>
                    <a:pt x="78" y="88"/>
                  </a:lnTo>
                  <a:lnTo>
                    <a:pt x="75" y="98"/>
                  </a:lnTo>
                  <a:lnTo>
                    <a:pt x="78" y="111"/>
                  </a:lnTo>
                  <a:lnTo>
                    <a:pt x="75" y="118"/>
                  </a:lnTo>
                  <a:lnTo>
                    <a:pt x="75" y="124"/>
                  </a:lnTo>
                  <a:lnTo>
                    <a:pt x="75" y="139"/>
                  </a:lnTo>
                  <a:lnTo>
                    <a:pt x="73" y="148"/>
                  </a:lnTo>
                  <a:lnTo>
                    <a:pt x="73" y="156"/>
                  </a:lnTo>
                  <a:lnTo>
                    <a:pt x="75" y="169"/>
                  </a:lnTo>
                  <a:lnTo>
                    <a:pt x="73" y="184"/>
                  </a:lnTo>
                  <a:lnTo>
                    <a:pt x="67" y="192"/>
                  </a:lnTo>
                  <a:lnTo>
                    <a:pt x="65" y="207"/>
                  </a:lnTo>
                  <a:lnTo>
                    <a:pt x="63" y="212"/>
                  </a:lnTo>
                  <a:lnTo>
                    <a:pt x="63" y="220"/>
                  </a:lnTo>
                  <a:lnTo>
                    <a:pt x="71" y="235"/>
                  </a:lnTo>
                  <a:lnTo>
                    <a:pt x="75" y="244"/>
                  </a:lnTo>
                  <a:lnTo>
                    <a:pt x="75" y="250"/>
                  </a:lnTo>
                  <a:lnTo>
                    <a:pt x="78" y="258"/>
                  </a:lnTo>
                  <a:lnTo>
                    <a:pt x="77" y="265"/>
                  </a:lnTo>
                  <a:lnTo>
                    <a:pt x="90" y="280"/>
                  </a:lnTo>
                  <a:lnTo>
                    <a:pt x="95" y="286"/>
                  </a:lnTo>
                  <a:lnTo>
                    <a:pt x="88" y="293"/>
                  </a:lnTo>
                  <a:lnTo>
                    <a:pt x="65" y="306"/>
                  </a:lnTo>
                  <a:lnTo>
                    <a:pt x="62" y="312"/>
                  </a:lnTo>
                  <a:lnTo>
                    <a:pt x="56" y="316"/>
                  </a:lnTo>
                  <a:lnTo>
                    <a:pt x="52" y="329"/>
                  </a:lnTo>
                  <a:lnTo>
                    <a:pt x="52" y="342"/>
                  </a:lnTo>
                  <a:lnTo>
                    <a:pt x="48" y="348"/>
                  </a:lnTo>
                  <a:lnTo>
                    <a:pt x="45" y="357"/>
                  </a:lnTo>
                  <a:lnTo>
                    <a:pt x="33" y="372"/>
                  </a:lnTo>
                  <a:lnTo>
                    <a:pt x="26" y="378"/>
                  </a:lnTo>
                  <a:lnTo>
                    <a:pt x="22" y="383"/>
                  </a:lnTo>
                  <a:lnTo>
                    <a:pt x="26" y="391"/>
                  </a:lnTo>
                  <a:lnTo>
                    <a:pt x="24" y="399"/>
                  </a:lnTo>
                  <a:lnTo>
                    <a:pt x="22" y="406"/>
                  </a:lnTo>
                  <a:lnTo>
                    <a:pt x="22" y="412"/>
                  </a:lnTo>
                  <a:lnTo>
                    <a:pt x="30" y="415"/>
                  </a:lnTo>
                  <a:lnTo>
                    <a:pt x="37" y="419"/>
                  </a:lnTo>
                  <a:lnTo>
                    <a:pt x="37" y="425"/>
                  </a:lnTo>
                  <a:lnTo>
                    <a:pt x="37" y="436"/>
                  </a:lnTo>
                  <a:lnTo>
                    <a:pt x="30" y="442"/>
                  </a:lnTo>
                  <a:lnTo>
                    <a:pt x="28" y="447"/>
                  </a:lnTo>
                  <a:lnTo>
                    <a:pt x="22" y="447"/>
                  </a:lnTo>
                  <a:lnTo>
                    <a:pt x="18" y="446"/>
                  </a:lnTo>
                  <a:lnTo>
                    <a:pt x="15" y="446"/>
                  </a:lnTo>
                  <a:lnTo>
                    <a:pt x="13" y="446"/>
                  </a:lnTo>
                  <a:lnTo>
                    <a:pt x="1" y="461"/>
                  </a:lnTo>
                  <a:lnTo>
                    <a:pt x="0" y="468"/>
                  </a:lnTo>
                  <a:lnTo>
                    <a:pt x="20" y="479"/>
                  </a:lnTo>
                  <a:lnTo>
                    <a:pt x="199" y="583"/>
                  </a:lnTo>
                  <a:lnTo>
                    <a:pt x="315" y="649"/>
                  </a:lnTo>
                  <a:lnTo>
                    <a:pt x="451" y="667"/>
                  </a:lnTo>
                  <a:lnTo>
                    <a:pt x="496" y="673"/>
                  </a:lnTo>
                  <a:lnTo>
                    <a:pt x="498" y="669"/>
                  </a:lnTo>
                  <a:lnTo>
                    <a:pt x="573" y="66"/>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70" name="Freeform 23"/>
            <p:cNvSpPr>
              <a:spLocks/>
            </p:cNvSpPr>
            <p:nvPr/>
          </p:nvSpPr>
          <p:spPr bwMode="auto">
            <a:xfrm>
              <a:off x="3124096" y="3521123"/>
              <a:ext cx="763568" cy="1120480"/>
            </a:xfrm>
            <a:custGeom>
              <a:avLst/>
              <a:gdLst>
                <a:gd name="T0" fmla="*/ 100 w 506"/>
                <a:gd name="T1" fmla="*/ 267 h 818"/>
                <a:gd name="T2" fmla="*/ 100 w 506"/>
                <a:gd name="T3" fmla="*/ 287 h 818"/>
                <a:gd name="T4" fmla="*/ 100 w 506"/>
                <a:gd name="T5" fmla="*/ 314 h 818"/>
                <a:gd name="T6" fmla="*/ 104 w 506"/>
                <a:gd name="T7" fmla="*/ 331 h 818"/>
                <a:gd name="T8" fmla="*/ 121 w 506"/>
                <a:gd name="T9" fmla="*/ 348 h 818"/>
                <a:gd name="T10" fmla="*/ 119 w 506"/>
                <a:gd name="T11" fmla="*/ 368 h 818"/>
                <a:gd name="T12" fmla="*/ 93 w 506"/>
                <a:gd name="T13" fmla="*/ 408 h 818"/>
                <a:gd name="T14" fmla="*/ 79 w 506"/>
                <a:gd name="T15" fmla="*/ 427 h 818"/>
                <a:gd name="T16" fmla="*/ 70 w 506"/>
                <a:gd name="T17" fmla="*/ 440 h 818"/>
                <a:gd name="T18" fmla="*/ 49 w 506"/>
                <a:gd name="T19" fmla="*/ 460 h 818"/>
                <a:gd name="T20" fmla="*/ 38 w 506"/>
                <a:gd name="T21" fmla="*/ 489 h 818"/>
                <a:gd name="T22" fmla="*/ 47 w 506"/>
                <a:gd name="T23" fmla="*/ 494 h 818"/>
                <a:gd name="T24" fmla="*/ 59 w 506"/>
                <a:gd name="T25" fmla="*/ 505 h 818"/>
                <a:gd name="T26" fmla="*/ 53 w 506"/>
                <a:gd name="T27" fmla="*/ 522 h 818"/>
                <a:gd name="T28" fmla="*/ 44 w 506"/>
                <a:gd name="T29" fmla="*/ 539 h 818"/>
                <a:gd name="T30" fmla="*/ 0 w 506"/>
                <a:gd name="T31" fmla="*/ 735 h 818"/>
                <a:gd name="T32" fmla="*/ 232 w 506"/>
                <a:gd name="T33" fmla="*/ 780 h 818"/>
                <a:gd name="T34" fmla="*/ 375 w 506"/>
                <a:gd name="T35" fmla="*/ 804 h 818"/>
                <a:gd name="T36" fmla="*/ 506 w 506"/>
                <a:gd name="T37" fmla="*/ 551 h 818"/>
                <a:gd name="T38" fmla="*/ 495 w 506"/>
                <a:gd name="T39" fmla="*/ 537 h 818"/>
                <a:gd name="T40" fmla="*/ 484 w 506"/>
                <a:gd name="T41" fmla="*/ 522 h 818"/>
                <a:gd name="T42" fmla="*/ 472 w 506"/>
                <a:gd name="T43" fmla="*/ 541 h 818"/>
                <a:gd name="T44" fmla="*/ 453 w 506"/>
                <a:gd name="T45" fmla="*/ 539 h 818"/>
                <a:gd name="T46" fmla="*/ 433 w 506"/>
                <a:gd name="T47" fmla="*/ 536 h 818"/>
                <a:gd name="T48" fmla="*/ 414 w 506"/>
                <a:gd name="T49" fmla="*/ 532 h 818"/>
                <a:gd name="T50" fmla="*/ 401 w 506"/>
                <a:gd name="T51" fmla="*/ 537 h 818"/>
                <a:gd name="T52" fmla="*/ 380 w 506"/>
                <a:gd name="T53" fmla="*/ 532 h 818"/>
                <a:gd name="T54" fmla="*/ 371 w 506"/>
                <a:gd name="T55" fmla="*/ 543 h 818"/>
                <a:gd name="T56" fmla="*/ 361 w 506"/>
                <a:gd name="T57" fmla="*/ 537 h 818"/>
                <a:gd name="T58" fmla="*/ 359 w 506"/>
                <a:gd name="T59" fmla="*/ 522 h 818"/>
                <a:gd name="T60" fmla="*/ 358 w 506"/>
                <a:gd name="T61" fmla="*/ 509 h 818"/>
                <a:gd name="T62" fmla="*/ 346 w 506"/>
                <a:gd name="T63" fmla="*/ 490 h 818"/>
                <a:gd name="T64" fmla="*/ 333 w 506"/>
                <a:gd name="T65" fmla="*/ 487 h 818"/>
                <a:gd name="T66" fmla="*/ 335 w 506"/>
                <a:gd name="T67" fmla="*/ 470 h 818"/>
                <a:gd name="T68" fmla="*/ 333 w 506"/>
                <a:gd name="T69" fmla="*/ 455 h 818"/>
                <a:gd name="T70" fmla="*/ 322 w 506"/>
                <a:gd name="T71" fmla="*/ 436 h 818"/>
                <a:gd name="T72" fmla="*/ 320 w 506"/>
                <a:gd name="T73" fmla="*/ 402 h 818"/>
                <a:gd name="T74" fmla="*/ 311 w 506"/>
                <a:gd name="T75" fmla="*/ 391 h 818"/>
                <a:gd name="T76" fmla="*/ 277 w 506"/>
                <a:gd name="T77" fmla="*/ 406 h 818"/>
                <a:gd name="T78" fmla="*/ 262 w 506"/>
                <a:gd name="T79" fmla="*/ 395 h 818"/>
                <a:gd name="T80" fmla="*/ 269 w 506"/>
                <a:gd name="T81" fmla="*/ 381 h 818"/>
                <a:gd name="T82" fmla="*/ 271 w 506"/>
                <a:gd name="T83" fmla="*/ 366 h 818"/>
                <a:gd name="T84" fmla="*/ 281 w 506"/>
                <a:gd name="T85" fmla="*/ 351 h 818"/>
                <a:gd name="T86" fmla="*/ 281 w 506"/>
                <a:gd name="T87" fmla="*/ 338 h 818"/>
                <a:gd name="T88" fmla="*/ 284 w 506"/>
                <a:gd name="T89" fmla="*/ 325 h 818"/>
                <a:gd name="T90" fmla="*/ 292 w 506"/>
                <a:gd name="T91" fmla="*/ 302 h 818"/>
                <a:gd name="T92" fmla="*/ 294 w 506"/>
                <a:gd name="T93" fmla="*/ 280 h 818"/>
                <a:gd name="T94" fmla="*/ 277 w 506"/>
                <a:gd name="T95" fmla="*/ 276 h 818"/>
                <a:gd name="T96" fmla="*/ 273 w 506"/>
                <a:gd name="T97" fmla="*/ 270 h 818"/>
                <a:gd name="T98" fmla="*/ 262 w 506"/>
                <a:gd name="T99" fmla="*/ 257 h 818"/>
                <a:gd name="T100" fmla="*/ 262 w 506"/>
                <a:gd name="T101" fmla="*/ 246 h 818"/>
                <a:gd name="T102" fmla="*/ 249 w 506"/>
                <a:gd name="T103" fmla="*/ 225 h 818"/>
                <a:gd name="T104" fmla="*/ 241 w 506"/>
                <a:gd name="T105" fmla="*/ 212 h 818"/>
                <a:gd name="T106" fmla="*/ 228 w 506"/>
                <a:gd name="T107" fmla="*/ 199 h 818"/>
                <a:gd name="T108" fmla="*/ 215 w 506"/>
                <a:gd name="T109" fmla="*/ 180 h 818"/>
                <a:gd name="T110" fmla="*/ 218 w 506"/>
                <a:gd name="T111" fmla="*/ 171 h 818"/>
                <a:gd name="T112" fmla="*/ 220 w 506"/>
                <a:gd name="T113" fmla="*/ 158 h 818"/>
                <a:gd name="T114" fmla="*/ 215 w 506"/>
                <a:gd name="T115" fmla="*/ 139 h 818"/>
                <a:gd name="T116" fmla="*/ 222 w 506"/>
                <a:gd name="T117" fmla="*/ 17 h 818"/>
                <a:gd name="T118" fmla="*/ 207 w 506"/>
                <a:gd name="T119" fmla="*/ 11 h 818"/>
                <a:gd name="T120" fmla="*/ 153 w 506"/>
                <a:gd name="T121"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6" h="818">
                  <a:moveTo>
                    <a:pt x="102" y="244"/>
                  </a:moveTo>
                  <a:lnTo>
                    <a:pt x="100" y="267"/>
                  </a:lnTo>
                  <a:lnTo>
                    <a:pt x="96" y="272"/>
                  </a:lnTo>
                  <a:lnTo>
                    <a:pt x="100" y="287"/>
                  </a:lnTo>
                  <a:lnTo>
                    <a:pt x="98" y="308"/>
                  </a:lnTo>
                  <a:lnTo>
                    <a:pt x="100" y="314"/>
                  </a:lnTo>
                  <a:lnTo>
                    <a:pt x="100" y="323"/>
                  </a:lnTo>
                  <a:lnTo>
                    <a:pt x="104" y="331"/>
                  </a:lnTo>
                  <a:lnTo>
                    <a:pt x="106" y="334"/>
                  </a:lnTo>
                  <a:lnTo>
                    <a:pt x="121" y="348"/>
                  </a:lnTo>
                  <a:lnTo>
                    <a:pt x="123" y="361"/>
                  </a:lnTo>
                  <a:lnTo>
                    <a:pt x="119" y="368"/>
                  </a:lnTo>
                  <a:lnTo>
                    <a:pt x="102" y="385"/>
                  </a:lnTo>
                  <a:lnTo>
                    <a:pt x="93" y="408"/>
                  </a:lnTo>
                  <a:lnTo>
                    <a:pt x="79" y="421"/>
                  </a:lnTo>
                  <a:lnTo>
                    <a:pt x="79" y="427"/>
                  </a:lnTo>
                  <a:lnTo>
                    <a:pt x="76" y="434"/>
                  </a:lnTo>
                  <a:lnTo>
                    <a:pt x="70" y="440"/>
                  </a:lnTo>
                  <a:lnTo>
                    <a:pt x="59" y="447"/>
                  </a:lnTo>
                  <a:lnTo>
                    <a:pt x="49" y="460"/>
                  </a:lnTo>
                  <a:lnTo>
                    <a:pt x="44" y="468"/>
                  </a:lnTo>
                  <a:lnTo>
                    <a:pt x="38" y="489"/>
                  </a:lnTo>
                  <a:lnTo>
                    <a:pt x="42" y="492"/>
                  </a:lnTo>
                  <a:lnTo>
                    <a:pt x="47" y="494"/>
                  </a:lnTo>
                  <a:lnTo>
                    <a:pt x="55" y="500"/>
                  </a:lnTo>
                  <a:lnTo>
                    <a:pt x="59" y="505"/>
                  </a:lnTo>
                  <a:lnTo>
                    <a:pt x="53" y="513"/>
                  </a:lnTo>
                  <a:lnTo>
                    <a:pt x="53" y="522"/>
                  </a:lnTo>
                  <a:lnTo>
                    <a:pt x="46" y="536"/>
                  </a:lnTo>
                  <a:lnTo>
                    <a:pt x="44" y="539"/>
                  </a:lnTo>
                  <a:lnTo>
                    <a:pt x="40" y="543"/>
                  </a:lnTo>
                  <a:lnTo>
                    <a:pt x="0" y="735"/>
                  </a:lnTo>
                  <a:lnTo>
                    <a:pt x="126" y="761"/>
                  </a:lnTo>
                  <a:lnTo>
                    <a:pt x="232" y="780"/>
                  </a:lnTo>
                  <a:lnTo>
                    <a:pt x="264" y="786"/>
                  </a:lnTo>
                  <a:lnTo>
                    <a:pt x="375" y="804"/>
                  </a:lnTo>
                  <a:lnTo>
                    <a:pt x="467" y="818"/>
                  </a:lnTo>
                  <a:lnTo>
                    <a:pt x="506" y="551"/>
                  </a:lnTo>
                  <a:lnTo>
                    <a:pt x="499" y="545"/>
                  </a:lnTo>
                  <a:lnTo>
                    <a:pt x="495" y="537"/>
                  </a:lnTo>
                  <a:lnTo>
                    <a:pt x="491" y="524"/>
                  </a:lnTo>
                  <a:lnTo>
                    <a:pt x="484" y="522"/>
                  </a:lnTo>
                  <a:lnTo>
                    <a:pt x="472" y="536"/>
                  </a:lnTo>
                  <a:lnTo>
                    <a:pt x="472" y="541"/>
                  </a:lnTo>
                  <a:lnTo>
                    <a:pt x="459" y="537"/>
                  </a:lnTo>
                  <a:lnTo>
                    <a:pt x="453" y="539"/>
                  </a:lnTo>
                  <a:lnTo>
                    <a:pt x="446" y="536"/>
                  </a:lnTo>
                  <a:lnTo>
                    <a:pt x="433" y="536"/>
                  </a:lnTo>
                  <a:lnTo>
                    <a:pt x="418" y="530"/>
                  </a:lnTo>
                  <a:lnTo>
                    <a:pt x="414" y="532"/>
                  </a:lnTo>
                  <a:lnTo>
                    <a:pt x="406" y="537"/>
                  </a:lnTo>
                  <a:lnTo>
                    <a:pt x="401" y="537"/>
                  </a:lnTo>
                  <a:lnTo>
                    <a:pt x="393" y="534"/>
                  </a:lnTo>
                  <a:lnTo>
                    <a:pt x="380" y="532"/>
                  </a:lnTo>
                  <a:lnTo>
                    <a:pt x="373" y="536"/>
                  </a:lnTo>
                  <a:lnTo>
                    <a:pt x="371" y="543"/>
                  </a:lnTo>
                  <a:lnTo>
                    <a:pt x="369" y="543"/>
                  </a:lnTo>
                  <a:lnTo>
                    <a:pt x="361" y="537"/>
                  </a:lnTo>
                  <a:lnTo>
                    <a:pt x="358" y="530"/>
                  </a:lnTo>
                  <a:lnTo>
                    <a:pt x="359" y="522"/>
                  </a:lnTo>
                  <a:lnTo>
                    <a:pt x="356" y="517"/>
                  </a:lnTo>
                  <a:lnTo>
                    <a:pt x="358" y="509"/>
                  </a:lnTo>
                  <a:lnTo>
                    <a:pt x="354" y="498"/>
                  </a:lnTo>
                  <a:lnTo>
                    <a:pt x="346" y="490"/>
                  </a:lnTo>
                  <a:lnTo>
                    <a:pt x="339" y="492"/>
                  </a:lnTo>
                  <a:lnTo>
                    <a:pt x="333" y="487"/>
                  </a:lnTo>
                  <a:lnTo>
                    <a:pt x="331" y="479"/>
                  </a:lnTo>
                  <a:lnTo>
                    <a:pt x="335" y="470"/>
                  </a:lnTo>
                  <a:lnTo>
                    <a:pt x="335" y="462"/>
                  </a:lnTo>
                  <a:lnTo>
                    <a:pt x="333" y="455"/>
                  </a:lnTo>
                  <a:lnTo>
                    <a:pt x="328" y="449"/>
                  </a:lnTo>
                  <a:lnTo>
                    <a:pt x="322" y="436"/>
                  </a:lnTo>
                  <a:lnTo>
                    <a:pt x="320" y="417"/>
                  </a:lnTo>
                  <a:lnTo>
                    <a:pt x="320" y="402"/>
                  </a:lnTo>
                  <a:lnTo>
                    <a:pt x="312" y="396"/>
                  </a:lnTo>
                  <a:lnTo>
                    <a:pt x="311" y="391"/>
                  </a:lnTo>
                  <a:lnTo>
                    <a:pt x="284" y="406"/>
                  </a:lnTo>
                  <a:lnTo>
                    <a:pt x="277" y="406"/>
                  </a:lnTo>
                  <a:lnTo>
                    <a:pt x="271" y="396"/>
                  </a:lnTo>
                  <a:lnTo>
                    <a:pt x="262" y="395"/>
                  </a:lnTo>
                  <a:lnTo>
                    <a:pt x="264" y="387"/>
                  </a:lnTo>
                  <a:lnTo>
                    <a:pt x="269" y="381"/>
                  </a:lnTo>
                  <a:lnTo>
                    <a:pt x="267" y="374"/>
                  </a:lnTo>
                  <a:lnTo>
                    <a:pt x="271" y="366"/>
                  </a:lnTo>
                  <a:lnTo>
                    <a:pt x="279" y="366"/>
                  </a:lnTo>
                  <a:lnTo>
                    <a:pt x="281" y="351"/>
                  </a:lnTo>
                  <a:lnTo>
                    <a:pt x="277" y="346"/>
                  </a:lnTo>
                  <a:lnTo>
                    <a:pt x="281" y="338"/>
                  </a:lnTo>
                  <a:lnTo>
                    <a:pt x="279" y="331"/>
                  </a:lnTo>
                  <a:lnTo>
                    <a:pt x="284" y="325"/>
                  </a:lnTo>
                  <a:lnTo>
                    <a:pt x="286" y="317"/>
                  </a:lnTo>
                  <a:lnTo>
                    <a:pt x="292" y="302"/>
                  </a:lnTo>
                  <a:lnTo>
                    <a:pt x="299" y="282"/>
                  </a:lnTo>
                  <a:lnTo>
                    <a:pt x="294" y="280"/>
                  </a:lnTo>
                  <a:lnTo>
                    <a:pt x="284" y="280"/>
                  </a:lnTo>
                  <a:lnTo>
                    <a:pt x="277" y="276"/>
                  </a:lnTo>
                  <a:lnTo>
                    <a:pt x="279" y="270"/>
                  </a:lnTo>
                  <a:lnTo>
                    <a:pt x="273" y="270"/>
                  </a:lnTo>
                  <a:lnTo>
                    <a:pt x="269" y="263"/>
                  </a:lnTo>
                  <a:lnTo>
                    <a:pt x="262" y="257"/>
                  </a:lnTo>
                  <a:lnTo>
                    <a:pt x="262" y="250"/>
                  </a:lnTo>
                  <a:lnTo>
                    <a:pt x="262" y="246"/>
                  </a:lnTo>
                  <a:lnTo>
                    <a:pt x="256" y="240"/>
                  </a:lnTo>
                  <a:lnTo>
                    <a:pt x="249" y="225"/>
                  </a:lnTo>
                  <a:lnTo>
                    <a:pt x="245" y="218"/>
                  </a:lnTo>
                  <a:lnTo>
                    <a:pt x="241" y="212"/>
                  </a:lnTo>
                  <a:lnTo>
                    <a:pt x="239" y="205"/>
                  </a:lnTo>
                  <a:lnTo>
                    <a:pt x="228" y="199"/>
                  </a:lnTo>
                  <a:lnTo>
                    <a:pt x="226" y="193"/>
                  </a:lnTo>
                  <a:lnTo>
                    <a:pt x="215" y="180"/>
                  </a:lnTo>
                  <a:lnTo>
                    <a:pt x="222" y="178"/>
                  </a:lnTo>
                  <a:lnTo>
                    <a:pt x="218" y="171"/>
                  </a:lnTo>
                  <a:lnTo>
                    <a:pt x="220" y="163"/>
                  </a:lnTo>
                  <a:lnTo>
                    <a:pt x="220" y="158"/>
                  </a:lnTo>
                  <a:lnTo>
                    <a:pt x="215" y="143"/>
                  </a:lnTo>
                  <a:lnTo>
                    <a:pt x="215" y="139"/>
                  </a:lnTo>
                  <a:lnTo>
                    <a:pt x="203" y="118"/>
                  </a:lnTo>
                  <a:lnTo>
                    <a:pt x="222" y="17"/>
                  </a:lnTo>
                  <a:lnTo>
                    <a:pt x="224" y="13"/>
                  </a:lnTo>
                  <a:lnTo>
                    <a:pt x="207" y="11"/>
                  </a:lnTo>
                  <a:lnTo>
                    <a:pt x="155" y="0"/>
                  </a:lnTo>
                  <a:lnTo>
                    <a:pt x="153" y="4"/>
                  </a:lnTo>
                  <a:lnTo>
                    <a:pt x="102" y="244"/>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71" name="Freeform 24"/>
            <p:cNvSpPr>
              <a:spLocks/>
            </p:cNvSpPr>
            <p:nvPr/>
          </p:nvSpPr>
          <p:spPr bwMode="auto">
            <a:xfrm>
              <a:off x="3332342" y="4589553"/>
              <a:ext cx="713770" cy="819128"/>
            </a:xfrm>
            <a:custGeom>
              <a:avLst/>
              <a:gdLst>
                <a:gd name="T0" fmla="*/ 314 w 473"/>
                <a:gd name="T1" fmla="*/ 145 h 598"/>
                <a:gd name="T2" fmla="*/ 329 w 473"/>
                <a:gd name="T3" fmla="*/ 38 h 598"/>
                <a:gd name="T4" fmla="*/ 237 w 473"/>
                <a:gd name="T5" fmla="*/ 24 h 598"/>
                <a:gd name="T6" fmla="*/ 126 w 473"/>
                <a:gd name="T7" fmla="*/ 6 h 598"/>
                <a:gd name="T8" fmla="*/ 94 w 473"/>
                <a:gd name="T9" fmla="*/ 0 h 598"/>
                <a:gd name="T10" fmla="*/ 0 w 473"/>
                <a:gd name="T11" fmla="*/ 532 h 598"/>
                <a:gd name="T12" fmla="*/ 77 w 473"/>
                <a:gd name="T13" fmla="*/ 547 h 598"/>
                <a:gd name="T14" fmla="*/ 191 w 473"/>
                <a:gd name="T15" fmla="*/ 566 h 598"/>
                <a:gd name="T16" fmla="*/ 302 w 473"/>
                <a:gd name="T17" fmla="*/ 583 h 598"/>
                <a:gd name="T18" fmla="*/ 419 w 473"/>
                <a:gd name="T19" fmla="*/ 598 h 598"/>
                <a:gd name="T20" fmla="*/ 473 w 473"/>
                <a:gd name="T21" fmla="*/ 167 h 598"/>
                <a:gd name="T22" fmla="*/ 314 w 473"/>
                <a:gd name="T23" fmla="*/ 145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3" h="598">
                  <a:moveTo>
                    <a:pt x="314" y="145"/>
                  </a:moveTo>
                  <a:lnTo>
                    <a:pt x="329" y="38"/>
                  </a:lnTo>
                  <a:lnTo>
                    <a:pt x="237" y="24"/>
                  </a:lnTo>
                  <a:lnTo>
                    <a:pt x="126" y="6"/>
                  </a:lnTo>
                  <a:lnTo>
                    <a:pt x="94" y="0"/>
                  </a:lnTo>
                  <a:lnTo>
                    <a:pt x="0" y="532"/>
                  </a:lnTo>
                  <a:lnTo>
                    <a:pt x="77" y="547"/>
                  </a:lnTo>
                  <a:lnTo>
                    <a:pt x="191" y="566"/>
                  </a:lnTo>
                  <a:lnTo>
                    <a:pt x="302" y="583"/>
                  </a:lnTo>
                  <a:lnTo>
                    <a:pt x="419" y="598"/>
                  </a:lnTo>
                  <a:lnTo>
                    <a:pt x="473" y="167"/>
                  </a:lnTo>
                  <a:lnTo>
                    <a:pt x="314" y="145"/>
                  </a:lnTo>
                  <a:close/>
                </a:path>
              </a:pathLst>
            </a:custGeom>
            <a:solidFill>
              <a:schemeClr val="accent5"/>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72" name="Freeform 25"/>
            <p:cNvSpPr>
              <a:spLocks/>
            </p:cNvSpPr>
            <p:nvPr/>
          </p:nvSpPr>
          <p:spPr bwMode="auto">
            <a:xfrm>
              <a:off x="3430429" y="3538929"/>
              <a:ext cx="1317381" cy="743791"/>
            </a:xfrm>
            <a:custGeom>
              <a:avLst/>
              <a:gdLst>
                <a:gd name="T0" fmla="*/ 12 w 873"/>
                <a:gd name="T1" fmla="*/ 126 h 543"/>
                <a:gd name="T2" fmla="*/ 17 w 873"/>
                <a:gd name="T3" fmla="*/ 145 h 543"/>
                <a:gd name="T4" fmla="*/ 15 w 873"/>
                <a:gd name="T5" fmla="*/ 158 h 543"/>
                <a:gd name="T6" fmla="*/ 12 w 873"/>
                <a:gd name="T7" fmla="*/ 167 h 543"/>
                <a:gd name="T8" fmla="*/ 25 w 873"/>
                <a:gd name="T9" fmla="*/ 186 h 543"/>
                <a:gd name="T10" fmla="*/ 38 w 873"/>
                <a:gd name="T11" fmla="*/ 199 h 543"/>
                <a:gd name="T12" fmla="*/ 46 w 873"/>
                <a:gd name="T13" fmla="*/ 212 h 543"/>
                <a:gd name="T14" fmla="*/ 59 w 873"/>
                <a:gd name="T15" fmla="*/ 233 h 543"/>
                <a:gd name="T16" fmla="*/ 59 w 873"/>
                <a:gd name="T17" fmla="*/ 244 h 543"/>
                <a:gd name="T18" fmla="*/ 70 w 873"/>
                <a:gd name="T19" fmla="*/ 257 h 543"/>
                <a:gd name="T20" fmla="*/ 74 w 873"/>
                <a:gd name="T21" fmla="*/ 263 h 543"/>
                <a:gd name="T22" fmla="*/ 91 w 873"/>
                <a:gd name="T23" fmla="*/ 267 h 543"/>
                <a:gd name="T24" fmla="*/ 89 w 873"/>
                <a:gd name="T25" fmla="*/ 289 h 543"/>
                <a:gd name="T26" fmla="*/ 81 w 873"/>
                <a:gd name="T27" fmla="*/ 312 h 543"/>
                <a:gd name="T28" fmla="*/ 78 w 873"/>
                <a:gd name="T29" fmla="*/ 325 h 543"/>
                <a:gd name="T30" fmla="*/ 78 w 873"/>
                <a:gd name="T31" fmla="*/ 338 h 543"/>
                <a:gd name="T32" fmla="*/ 68 w 873"/>
                <a:gd name="T33" fmla="*/ 353 h 543"/>
                <a:gd name="T34" fmla="*/ 66 w 873"/>
                <a:gd name="T35" fmla="*/ 368 h 543"/>
                <a:gd name="T36" fmla="*/ 59 w 873"/>
                <a:gd name="T37" fmla="*/ 382 h 543"/>
                <a:gd name="T38" fmla="*/ 74 w 873"/>
                <a:gd name="T39" fmla="*/ 393 h 543"/>
                <a:gd name="T40" fmla="*/ 108 w 873"/>
                <a:gd name="T41" fmla="*/ 378 h 543"/>
                <a:gd name="T42" fmla="*/ 117 w 873"/>
                <a:gd name="T43" fmla="*/ 389 h 543"/>
                <a:gd name="T44" fmla="*/ 119 w 873"/>
                <a:gd name="T45" fmla="*/ 423 h 543"/>
                <a:gd name="T46" fmla="*/ 130 w 873"/>
                <a:gd name="T47" fmla="*/ 442 h 543"/>
                <a:gd name="T48" fmla="*/ 132 w 873"/>
                <a:gd name="T49" fmla="*/ 457 h 543"/>
                <a:gd name="T50" fmla="*/ 130 w 873"/>
                <a:gd name="T51" fmla="*/ 474 h 543"/>
                <a:gd name="T52" fmla="*/ 143 w 873"/>
                <a:gd name="T53" fmla="*/ 477 h 543"/>
                <a:gd name="T54" fmla="*/ 155 w 873"/>
                <a:gd name="T55" fmla="*/ 496 h 543"/>
                <a:gd name="T56" fmla="*/ 156 w 873"/>
                <a:gd name="T57" fmla="*/ 509 h 543"/>
                <a:gd name="T58" fmla="*/ 158 w 873"/>
                <a:gd name="T59" fmla="*/ 524 h 543"/>
                <a:gd name="T60" fmla="*/ 168 w 873"/>
                <a:gd name="T61" fmla="*/ 530 h 543"/>
                <a:gd name="T62" fmla="*/ 177 w 873"/>
                <a:gd name="T63" fmla="*/ 519 h 543"/>
                <a:gd name="T64" fmla="*/ 198 w 873"/>
                <a:gd name="T65" fmla="*/ 524 h 543"/>
                <a:gd name="T66" fmla="*/ 211 w 873"/>
                <a:gd name="T67" fmla="*/ 519 h 543"/>
                <a:gd name="T68" fmla="*/ 230 w 873"/>
                <a:gd name="T69" fmla="*/ 523 h 543"/>
                <a:gd name="T70" fmla="*/ 250 w 873"/>
                <a:gd name="T71" fmla="*/ 526 h 543"/>
                <a:gd name="T72" fmla="*/ 269 w 873"/>
                <a:gd name="T73" fmla="*/ 528 h 543"/>
                <a:gd name="T74" fmla="*/ 281 w 873"/>
                <a:gd name="T75" fmla="*/ 509 h 543"/>
                <a:gd name="T76" fmla="*/ 292 w 873"/>
                <a:gd name="T77" fmla="*/ 524 h 543"/>
                <a:gd name="T78" fmla="*/ 303 w 873"/>
                <a:gd name="T79" fmla="*/ 538 h 543"/>
                <a:gd name="T80" fmla="*/ 316 w 873"/>
                <a:gd name="T81" fmla="*/ 485 h 543"/>
                <a:gd name="T82" fmla="*/ 591 w 873"/>
                <a:gd name="T83" fmla="*/ 521 h 543"/>
                <a:gd name="T84" fmla="*/ 841 w 873"/>
                <a:gd name="T85" fmla="*/ 543 h 543"/>
                <a:gd name="T86" fmla="*/ 850 w 873"/>
                <a:gd name="T87" fmla="*/ 442 h 543"/>
                <a:gd name="T88" fmla="*/ 873 w 873"/>
                <a:gd name="T89" fmla="*/ 117 h 543"/>
                <a:gd name="T90" fmla="*/ 683 w 873"/>
                <a:gd name="T91" fmla="*/ 101 h 543"/>
                <a:gd name="T92" fmla="*/ 469 w 873"/>
                <a:gd name="T93" fmla="*/ 75 h 543"/>
                <a:gd name="T94" fmla="*/ 125 w 873"/>
                <a:gd name="T95" fmla="*/ 21 h 543"/>
                <a:gd name="T96" fmla="*/ 19 w 873"/>
                <a:gd name="T97" fmla="*/ 4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3" h="543">
                  <a:moveTo>
                    <a:pt x="0" y="105"/>
                  </a:moveTo>
                  <a:lnTo>
                    <a:pt x="12" y="126"/>
                  </a:lnTo>
                  <a:lnTo>
                    <a:pt x="12" y="130"/>
                  </a:lnTo>
                  <a:lnTo>
                    <a:pt x="17" y="145"/>
                  </a:lnTo>
                  <a:lnTo>
                    <a:pt x="17" y="150"/>
                  </a:lnTo>
                  <a:lnTo>
                    <a:pt x="15" y="158"/>
                  </a:lnTo>
                  <a:lnTo>
                    <a:pt x="19" y="165"/>
                  </a:lnTo>
                  <a:lnTo>
                    <a:pt x="12" y="167"/>
                  </a:lnTo>
                  <a:lnTo>
                    <a:pt x="23" y="180"/>
                  </a:lnTo>
                  <a:lnTo>
                    <a:pt x="25" y="186"/>
                  </a:lnTo>
                  <a:lnTo>
                    <a:pt x="36" y="192"/>
                  </a:lnTo>
                  <a:lnTo>
                    <a:pt x="38" y="199"/>
                  </a:lnTo>
                  <a:lnTo>
                    <a:pt x="42" y="205"/>
                  </a:lnTo>
                  <a:lnTo>
                    <a:pt x="46" y="212"/>
                  </a:lnTo>
                  <a:lnTo>
                    <a:pt x="53" y="227"/>
                  </a:lnTo>
                  <a:lnTo>
                    <a:pt x="59" y="233"/>
                  </a:lnTo>
                  <a:lnTo>
                    <a:pt x="59" y="237"/>
                  </a:lnTo>
                  <a:lnTo>
                    <a:pt x="59" y="244"/>
                  </a:lnTo>
                  <a:lnTo>
                    <a:pt x="66" y="250"/>
                  </a:lnTo>
                  <a:lnTo>
                    <a:pt x="70" y="257"/>
                  </a:lnTo>
                  <a:lnTo>
                    <a:pt x="76" y="257"/>
                  </a:lnTo>
                  <a:lnTo>
                    <a:pt x="74" y="263"/>
                  </a:lnTo>
                  <a:lnTo>
                    <a:pt x="81" y="267"/>
                  </a:lnTo>
                  <a:lnTo>
                    <a:pt x="91" y="267"/>
                  </a:lnTo>
                  <a:lnTo>
                    <a:pt x="96" y="269"/>
                  </a:lnTo>
                  <a:lnTo>
                    <a:pt x="89" y="289"/>
                  </a:lnTo>
                  <a:lnTo>
                    <a:pt x="83" y="304"/>
                  </a:lnTo>
                  <a:lnTo>
                    <a:pt x="81" y="312"/>
                  </a:lnTo>
                  <a:lnTo>
                    <a:pt x="76" y="318"/>
                  </a:lnTo>
                  <a:lnTo>
                    <a:pt x="78" y="325"/>
                  </a:lnTo>
                  <a:lnTo>
                    <a:pt x="74" y="333"/>
                  </a:lnTo>
                  <a:lnTo>
                    <a:pt x="78" y="338"/>
                  </a:lnTo>
                  <a:lnTo>
                    <a:pt x="76" y="353"/>
                  </a:lnTo>
                  <a:lnTo>
                    <a:pt x="68" y="353"/>
                  </a:lnTo>
                  <a:lnTo>
                    <a:pt x="64" y="361"/>
                  </a:lnTo>
                  <a:lnTo>
                    <a:pt x="66" y="368"/>
                  </a:lnTo>
                  <a:lnTo>
                    <a:pt x="61" y="374"/>
                  </a:lnTo>
                  <a:lnTo>
                    <a:pt x="59" y="382"/>
                  </a:lnTo>
                  <a:lnTo>
                    <a:pt x="68" y="383"/>
                  </a:lnTo>
                  <a:lnTo>
                    <a:pt x="74" y="393"/>
                  </a:lnTo>
                  <a:lnTo>
                    <a:pt x="81" y="393"/>
                  </a:lnTo>
                  <a:lnTo>
                    <a:pt x="108" y="378"/>
                  </a:lnTo>
                  <a:lnTo>
                    <a:pt x="109" y="383"/>
                  </a:lnTo>
                  <a:lnTo>
                    <a:pt x="117" y="389"/>
                  </a:lnTo>
                  <a:lnTo>
                    <a:pt x="117" y="404"/>
                  </a:lnTo>
                  <a:lnTo>
                    <a:pt x="119" y="423"/>
                  </a:lnTo>
                  <a:lnTo>
                    <a:pt x="125" y="436"/>
                  </a:lnTo>
                  <a:lnTo>
                    <a:pt x="130" y="442"/>
                  </a:lnTo>
                  <a:lnTo>
                    <a:pt x="132" y="449"/>
                  </a:lnTo>
                  <a:lnTo>
                    <a:pt x="132" y="457"/>
                  </a:lnTo>
                  <a:lnTo>
                    <a:pt x="128" y="466"/>
                  </a:lnTo>
                  <a:lnTo>
                    <a:pt x="130" y="474"/>
                  </a:lnTo>
                  <a:lnTo>
                    <a:pt x="136" y="479"/>
                  </a:lnTo>
                  <a:lnTo>
                    <a:pt x="143" y="477"/>
                  </a:lnTo>
                  <a:lnTo>
                    <a:pt x="151" y="485"/>
                  </a:lnTo>
                  <a:lnTo>
                    <a:pt x="155" y="496"/>
                  </a:lnTo>
                  <a:lnTo>
                    <a:pt x="153" y="504"/>
                  </a:lnTo>
                  <a:lnTo>
                    <a:pt x="156" y="509"/>
                  </a:lnTo>
                  <a:lnTo>
                    <a:pt x="155" y="517"/>
                  </a:lnTo>
                  <a:lnTo>
                    <a:pt x="158" y="524"/>
                  </a:lnTo>
                  <a:lnTo>
                    <a:pt x="166" y="530"/>
                  </a:lnTo>
                  <a:lnTo>
                    <a:pt x="168" y="530"/>
                  </a:lnTo>
                  <a:lnTo>
                    <a:pt x="170" y="523"/>
                  </a:lnTo>
                  <a:lnTo>
                    <a:pt x="177" y="519"/>
                  </a:lnTo>
                  <a:lnTo>
                    <a:pt x="190" y="521"/>
                  </a:lnTo>
                  <a:lnTo>
                    <a:pt x="198" y="524"/>
                  </a:lnTo>
                  <a:lnTo>
                    <a:pt x="203" y="524"/>
                  </a:lnTo>
                  <a:lnTo>
                    <a:pt x="211" y="519"/>
                  </a:lnTo>
                  <a:lnTo>
                    <a:pt x="215" y="517"/>
                  </a:lnTo>
                  <a:lnTo>
                    <a:pt x="230" y="523"/>
                  </a:lnTo>
                  <a:lnTo>
                    <a:pt x="243" y="523"/>
                  </a:lnTo>
                  <a:lnTo>
                    <a:pt x="250" y="526"/>
                  </a:lnTo>
                  <a:lnTo>
                    <a:pt x="256" y="524"/>
                  </a:lnTo>
                  <a:lnTo>
                    <a:pt x="269" y="528"/>
                  </a:lnTo>
                  <a:lnTo>
                    <a:pt x="269" y="523"/>
                  </a:lnTo>
                  <a:lnTo>
                    <a:pt x="281" y="509"/>
                  </a:lnTo>
                  <a:lnTo>
                    <a:pt x="288" y="511"/>
                  </a:lnTo>
                  <a:lnTo>
                    <a:pt x="292" y="524"/>
                  </a:lnTo>
                  <a:lnTo>
                    <a:pt x="296" y="532"/>
                  </a:lnTo>
                  <a:lnTo>
                    <a:pt x="303" y="538"/>
                  </a:lnTo>
                  <a:lnTo>
                    <a:pt x="311" y="491"/>
                  </a:lnTo>
                  <a:lnTo>
                    <a:pt x="316" y="485"/>
                  </a:lnTo>
                  <a:lnTo>
                    <a:pt x="455" y="506"/>
                  </a:lnTo>
                  <a:lnTo>
                    <a:pt x="591" y="521"/>
                  </a:lnTo>
                  <a:lnTo>
                    <a:pt x="739" y="536"/>
                  </a:lnTo>
                  <a:lnTo>
                    <a:pt x="841" y="543"/>
                  </a:lnTo>
                  <a:lnTo>
                    <a:pt x="844" y="536"/>
                  </a:lnTo>
                  <a:lnTo>
                    <a:pt x="850" y="442"/>
                  </a:lnTo>
                  <a:lnTo>
                    <a:pt x="873" y="120"/>
                  </a:lnTo>
                  <a:lnTo>
                    <a:pt x="873" y="117"/>
                  </a:lnTo>
                  <a:lnTo>
                    <a:pt x="822" y="113"/>
                  </a:lnTo>
                  <a:lnTo>
                    <a:pt x="683" y="101"/>
                  </a:lnTo>
                  <a:lnTo>
                    <a:pt x="572" y="88"/>
                  </a:lnTo>
                  <a:lnTo>
                    <a:pt x="469" y="75"/>
                  </a:lnTo>
                  <a:lnTo>
                    <a:pt x="307" y="53"/>
                  </a:lnTo>
                  <a:lnTo>
                    <a:pt x="125" y="21"/>
                  </a:lnTo>
                  <a:lnTo>
                    <a:pt x="21" y="0"/>
                  </a:lnTo>
                  <a:lnTo>
                    <a:pt x="19" y="4"/>
                  </a:lnTo>
                  <a:lnTo>
                    <a:pt x="0" y="105"/>
                  </a:lnTo>
                  <a:close/>
                </a:path>
              </a:pathLst>
            </a:custGeom>
            <a:solidFill>
              <a:schemeClr val="accent5"/>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73" name="Freeform 26"/>
            <p:cNvSpPr>
              <a:spLocks/>
            </p:cNvSpPr>
            <p:nvPr/>
          </p:nvSpPr>
          <p:spPr bwMode="auto">
            <a:xfrm>
              <a:off x="3806176" y="4203274"/>
              <a:ext cx="893344" cy="669823"/>
            </a:xfrm>
            <a:custGeom>
              <a:avLst/>
              <a:gdLst>
                <a:gd name="T0" fmla="*/ 159 w 592"/>
                <a:gd name="T1" fmla="*/ 449 h 489"/>
                <a:gd name="T2" fmla="*/ 236 w 592"/>
                <a:gd name="T3" fmla="*/ 459 h 489"/>
                <a:gd name="T4" fmla="*/ 366 w 592"/>
                <a:gd name="T5" fmla="*/ 472 h 489"/>
                <a:gd name="T6" fmla="*/ 436 w 592"/>
                <a:gd name="T7" fmla="*/ 479 h 489"/>
                <a:gd name="T8" fmla="*/ 562 w 592"/>
                <a:gd name="T9" fmla="*/ 489 h 489"/>
                <a:gd name="T10" fmla="*/ 577 w 592"/>
                <a:gd name="T11" fmla="*/ 273 h 489"/>
                <a:gd name="T12" fmla="*/ 592 w 592"/>
                <a:gd name="T13" fmla="*/ 58 h 489"/>
                <a:gd name="T14" fmla="*/ 490 w 592"/>
                <a:gd name="T15" fmla="*/ 51 h 489"/>
                <a:gd name="T16" fmla="*/ 342 w 592"/>
                <a:gd name="T17" fmla="*/ 36 h 489"/>
                <a:gd name="T18" fmla="*/ 206 w 592"/>
                <a:gd name="T19" fmla="*/ 21 h 489"/>
                <a:gd name="T20" fmla="*/ 67 w 592"/>
                <a:gd name="T21" fmla="*/ 0 h 489"/>
                <a:gd name="T22" fmla="*/ 62 w 592"/>
                <a:gd name="T23" fmla="*/ 6 h 489"/>
                <a:gd name="T24" fmla="*/ 54 w 592"/>
                <a:gd name="T25" fmla="*/ 53 h 489"/>
                <a:gd name="T26" fmla="*/ 15 w 592"/>
                <a:gd name="T27" fmla="*/ 320 h 489"/>
                <a:gd name="T28" fmla="*/ 0 w 592"/>
                <a:gd name="T29" fmla="*/ 427 h 489"/>
                <a:gd name="T30" fmla="*/ 159 w 592"/>
                <a:gd name="T31" fmla="*/ 44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2" h="489">
                  <a:moveTo>
                    <a:pt x="159" y="449"/>
                  </a:moveTo>
                  <a:lnTo>
                    <a:pt x="236" y="459"/>
                  </a:lnTo>
                  <a:lnTo>
                    <a:pt x="366" y="472"/>
                  </a:lnTo>
                  <a:lnTo>
                    <a:pt x="436" y="479"/>
                  </a:lnTo>
                  <a:lnTo>
                    <a:pt x="562" y="489"/>
                  </a:lnTo>
                  <a:lnTo>
                    <a:pt x="577" y="273"/>
                  </a:lnTo>
                  <a:lnTo>
                    <a:pt x="592" y="58"/>
                  </a:lnTo>
                  <a:lnTo>
                    <a:pt x="490" y="51"/>
                  </a:lnTo>
                  <a:lnTo>
                    <a:pt x="342" y="36"/>
                  </a:lnTo>
                  <a:lnTo>
                    <a:pt x="206" y="21"/>
                  </a:lnTo>
                  <a:lnTo>
                    <a:pt x="67" y="0"/>
                  </a:lnTo>
                  <a:lnTo>
                    <a:pt x="62" y="6"/>
                  </a:lnTo>
                  <a:lnTo>
                    <a:pt x="54" y="53"/>
                  </a:lnTo>
                  <a:lnTo>
                    <a:pt x="15" y="320"/>
                  </a:lnTo>
                  <a:lnTo>
                    <a:pt x="0" y="427"/>
                  </a:lnTo>
                  <a:lnTo>
                    <a:pt x="159" y="449"/>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74" name="Freeform 27"/>
            <p:cNvSpPr>
              <a:spLocks/>
            </p:cNvSpPr>
            <p:nvPr/>
          </p:nvSpPr>
          <p:spPr bwMode="auto">
            <a:xfrm>
              <a:off x="3848430" y="5408681"/>
              <a:ext cx="887309" cy="842415"/>
            </a:xfrm>
            <a:custGeom>
              <a:avLst/>
              <a:gdLst>
                <a:gd name="T0" fmla="*/ 227 w 588"/>
                <a:gd name="T1" fmla="*/ 577 h 615"/>
                <a:gd name="T2" fmla="*/ 223 w 588"/>
                <a:gd name="T3" fmla="*/ 564 h 615"/>
                <a:gd name="T4" fmla="*/ 223 w 588"/>
                <a:gd name="T5" fmla="*/ 560 h 615"/>
                <a:gd name="T6" fmla="*/ 293 w 588"/>
                <a:gd name="T7" fmla="*/ 568 h 615"/>
                <a:gd name="T8" fmla="*/ 381 w 588"/>
                <a:gd name="T9" fmla="*/ 575 h 615"/>
                <a:gd name="T10" fmla="*/ 460 w 588"/>
                <a:gd name="T11" fmla="*/ 581 h 615"/>
                <a:gd name="T12" fmla="*/ 539 w 588"/>
                <a:gd name="T13" fmla="*/ 586 h 615"/>
                <a:gd name="T14" fmla="*/ 543 w 588"/>
                <a:gd name="T15" fmla="*/ 586 h 615"/>
                <a:gd name="T16" fmla="*/ 549 w 588"/>
                <a:gd name="T17" fmla="*/ 579 h 615"/>
                <a:gd name="T18" fmla="*/ 556 w 588"/>
                <a:gd name="T19" fmla="*/ 468 h 615"/>
                <a:gd name="T20" fmla="*/ 566 w 588"/>
                <a:gd name="T21" fmla="*/ 370 h 615"/>
                <a:gd name="T22" fmla="*/ 581 w 588"/>
                <a:gd name="T23" fmla="*/ 109 h 615"/>
                <a:gd name="T24" fmla="*/ 583 w 588"/>
                <a:gd name="T25" fmla="*/ 103 h 615"/>
                <a:gd name="T26" fmla="*/ 586 w 588"/>
                <a:gd name="T27" fmla="*/ 101 h 615"/>
                <a:gd name="T28" fmla="*/ 588 w 588"/>
                <a:gd name="T29" fmla="*/ 47 h 615"/>
                <a:gd name="T30" fmla="*/ 494 w 588"/>
                <a:gd name="T31" fmla="*/ 41 h 615"/>
                <a:gd name="T32" fmla="*/ 342 w 588"/>
                <a:gd name="T33" fmla="*/ 28 h 615"/>
                <a:gd name="T34" fmla="*/ 218 w 588"/>
                <a:gd name="T35" fmla="*/ 15 h 615"/>
                <a:gd name="T36" fmla="*/ 77 w 588"/>
                <a:gd name="T37" fmla="*/ 0 h 615"/>
                <a:gd name="T38" fmla="*/ 2 w 588"/>
                <a:gd name="T39" fmla="*/ 603 h 615"/>
                <a:gd name="T40" fmla="*/ 0 w 588"/>
                <a:gd name="T41" fmla="*/ 607 h 615"/>
                <a:gd name="T42" fmla="*/ 71 w 588"/>
                <a:gd name="T43" fmla="*/ 615 h 615"/>
                <a:gd name="T44" fmla="*/ 77 w 588"/>
                <a:gd name="T45" fmla="*/ 613 h 615"/>
                <a:gd name="T46" fmla="*/ 81 w 588"/>
                <a:gd name="T47" fmla="*/ 577 h 615"/>
                <a:gd name="T48" fmla="*/ 84 w 588"/>
                <a:gd name="T49" fmla="*/ 568 h 615"/>
                <a:gd name="T50" fmla="*/ 231 w 588"/>
                <a:gd name="T51" fmla="*/ 584 h 615"/>
                <a:gd name="T52" fmla="*/ 233 w 588"/>
                <a:gd name="T53" fmla="*/ 584 h 615"/>
                <a:gd name="T54" fmla="*/ 233 w 588"/>
                <a:gd name="T55" fmla="*/ 581 h 615"/>
                <a:gd name="T56" fmla="*/ 227 w 588"/>
                <a:gd name="T57" fmla="*/ 577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8" h="615">
                  <a:moveTo>
                    <a:pt x="227" y="577"/>
                  </a:moveTo>
                  <a:lnTo>
                    <a:pt x="223" y="564"/>
                  </a:lnTo>
                  <a:lnTo>
                    <a:pt x="223" y="560"/>
                  </a:lnTo>
                  <a:lnTo>
                    <a:pt x="293" y="568"/>
                  </a:lnTo>
                  <a:lnTo>
                    <a:pt x="381" y="575"/>
                  </a:lnTo>
                  <a:lnTo>
                    <a:pt x="460" y="581"/>
                  </a:lnTo>
                  <a:lnTo>
                    <a:pt x="539" y="586"/>
                  </a:lnTo>
                  <a:lnTo>
                    <a:pt x="543" y="586"/>
                  </a:lnTo>
                  <a:lnTo>
                    <a:pt x="549" y="579"/>
                  </a:lnTo>
                  <a:lnTo>
                    <a:pt x="556" y="468"/>
                  </a:lnTo>
                  <a:lnTo>
                    <a:pt x="566" y="370"/>
                  </a:lnTo>
                  <a:lnTo>
                    <a:pt x="581" y="109"/>
                  </a:lnTo>
                  <a:lnTo>
                    <a:pt x="583" y="103"/>
                  </a:lnTo>
                  <a:lnTo>
                    <a:pt x="586" y="101"/>
                  </a:lnTo>
                  <a:lnTo>
                    <a:pt x="588" y="47"/>
                  </a:lnTo>
                  <a:lnTo>
                    <a:pt x="494" y="41"/>
                  </a:lnTo>
                  <a:lnTo>
                    <a:pt x="342" y="28"/>
                  </a:lnTo>
                  <a:lnTo>
                    <a:pt x="218" y="15"/>
                  </a:lnTo>
                  <a:lnTo>
                    <a:pt x="77" y="0"/>
                  </a:lnTo>
                  <a:lnTo>
                    <a:pt x="2" y="603"/>
                  </a:lnTo>
                  <a:lnTo>
                    <a:pt x="0" y="607"/>
                  </a:lnTo>
                  <a:lnTo>
                    <a:pt x="71" y="615"/>
                  </a:lnTo>
                  <a:lnTo>
                    <a:pt x="77" y="613"/>
                  </a:lnTo>
                  <a:lnTo>
                    <a:pt x="81" y="577"/>
                  </a:lnTo>
                  <a:lnTo>
                    <a:pt x="84" y="568"/>
                  </a:lnTo>
                  <a:lnTo>
                    <a:pt x="231" y="584"/>
                  </a:lnTo>
                  <a:lnTo>
                    <a:pt x="233" y="584"/>
                  </a:lnTo>
                  <a:lnTo>
                    <a:pt x="233" y="581"/>
                  </a:lnTo>
                  <a:lnTo>
                    <a:pt x="227" y="577"/>
                  </a:lnTo>
                  <a:close/>
                </a:path>
              </a:pathLst>
            </a:custGeom>
            <a:solidFill>
              <a:schemeClr val="accent5"/>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75" name="Freeform 28"/>
            <p:cNvSpPr>
              <a:spLocks/>
            </p:cNvSpPr>
            <p:nvPr/>
          </p:nvSpPr>
          <p:spPr bwMode="auto">
            <a:xfrm>
              <a:off x="3964625" y="4818305"/>
              <a:ext cx="929562" cy="661605"/>
            </a:xfrm>
            <a:custGeom>
              <a:avLst/>
              <a:gdLst>
                <a:gd name="T0" fmla="*/ 611 w 616"/>
                <a:gd name="T1" fmla="*/ 158 h 483"/>
                <a:gd name="T2" fmla="*/ 616 w 616"/>
                <a:gd name="T3" fmla="*/ 53 h 483"/>
                <a:gd name="T4" fmla="*/ 609 w 616"/>
                <a:gd name="T5" fmla="*/ 49 h 483"/>
                <a:gd name="T6" fmla="*/ 530 w 616"/>
                <a:gd name="T7" fmla="*/ 45 h 483"/>
                <a:gd name="T8" fmla="*/ 457 w 616"/>
                <a:gd name="T9" fmla="*/ 40 h 483"/>
                <a:gd name="T10" fmla="*/ 331 w 616"/>
                <a:gd name="T11" fmla="*/ 30 h 483"/>
                <a:gd name="T12" fmla="*/ 261 w 616"/>
                <a:gd name="T13" fmla="*/ 23 h 483"/>
                <a:gd name="T14" fmla="*/ 131 w 616"/>
                <a:gd name="T15" fmla="*/ 10 h 483"/>
                <a:gd name="T16" fmla="*/ 54 w 616"/>
                <a:gd name="T17" fmla="*/ 0 h 483"/>
                <a:gd name="T18" fmla="*/ 0 w 616"/>
                <a:gd name="T19" fmla="*/ 431 h 483"/>
                <a:gd name="T20" fmla="*/ 141 w 616"/>
                <a:gd name="T21" fmla="*/ 446 h 483"/>
                <a:gd name="T22" fmla="*/ 265 w 616"/>
                <a:gd name="T23" fmla="*/ 459 h 483"/>
                <a:gd name="T24" fmla="*/ 417 w 616"/>
                <a:gd name="T25" fmla="*/ 472 h 483"/>
                <a:gd name="T26" fmla="*/ 511 w 616"/>
                <a:gd name="T27" fmla="*/ 478 h 483"/>
                <a:gd name="T28" fmla="*/ 596 w 616"/>
                <a:gd name="T29" fmla="*/ 483 h 483"/>
                <a:gd name="T30" fmla="*/ 611 w 616"/>
                <a:gd name="T31" fmla="*/ 158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6" h="483">
                  <a:moveTo>
                    <a:pt x="611" y="158"/>
                  </a:moveTo>
                  <a:lnTo>
                    <a:pt x="616" y="53"/>
                  </a:lnTo>
                  <a:lnTo>
                    <a:pt x="609" y="49"/>
                  </a:lnTo>
                  <a:lnTo>
                    <a:pt x="530" y="45"/>
                  </a:lnTo>
                  <a:lnTo>
                    <a:pt x="457" y="40"/>
                  </a:lnTo>
                  <a:lnTo>
                    <a:pt x="331" y="30"/>
                  </a:lnTo>
                  <a:lnTo>
                    <a:pt x="261" y="23"/>
                  </a:lnTo>
                  <a:lnTo>
                    <a:pt x="131" y="10"/>
                  </a:lnTo>
                  <a:lnTo>
                    <a:pt x="54" y="0"/>
                  </a:lnTo>
                  <a:lnTo>
                    <a:pt x="0" y="431"/>
                  </a:lnTo>
                  <a:lnTo>
                    <a:pt x="141" y="446"/>
                  </a:lnTo>
                  <a:lnTo>
                    <a:pt x="265" y="459"/>
                  </a:lnTo>
                  <a:lnTo>
                    <a:pt x="417" y="472"/>
                  </a:lnTo>
                  <a:lnTo>
                    <a:pt x="511" y="478"/>
                  </a:lnTo>
                  <a:lnTo>
                    <a:pt x="596" y="483"/>
                  </a:lnTo>
                  <a:lnTo>
                    <a:pt x="611" y="158"/>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76" name="Freeform 29"/>
            <p:cNvSpPr>
              <a:spLocks/>
            </p:cNvSpPr>
            <p:nvPr/>
          </p:nvSpPr>
          <p:spPr bwMode="auto">
            <a:xfrm>
              <a:off x="4654250" y="4577223"/>
              <a:ext cx="1060847" cy="472574"/>
            </a:xfrm>
            <a:custGeom>
              <a:avLst/>
              <a:gdLst>
                <a:gd name="T0" fmla="*/ 565 w 703"/>
                <a:gd name="T1" fmla="*/ 345 h 345"/>
                <a:gd name="T2" fmla="*/ 695 w 703"/>
                <a:gd name="T3" fmla="*/ 338 h 345"/>
                <a:gd name="T4" fmla="*/ 690 w 703"/>
                <a:gd name="T5" fmla="*/ 325 h 345"/>
                <a:gd name="T6" fmla="*/ 682 w 703"/>
                <a:gd name="T7" fmla="*/ 314 h 345"/>
                <a:gd name="T8" fmla="*/ 671 w 703"/>
                <a:gd name="T9" fmla="*/ 293 h 345"/>
                <a:gd name="T10" fmla="*/ 665 w 703"/>
                <a:gd name="T11" fmla="*/ 280 h 345"/>
                <a:gd name="T12" fmla="*/ 656 w 703"/>
                <a:gd name="T13" fmla="*/ 268 h 345"/>
                <a:gd name="T14" fmla="*/ 656 w 703"/>
                <a:gd name="T15" fmla="*/ 233 h 345"/>
                <a:gd name="T16" fmla="*/ 658 w 703"/>
                <a:gd name="T17" fmla="*/ 216 h 345"/>
                <a:gd name="T18" fmla="*/ 654 w 703"/>
                <a:gd name="T19" fmla="*/ 201 h 345"/>
                <a:gd name="T20" fmla="*/ 652 w 703"/>
                <a:gd name="T21" fmla="*/ 188 h 345"/>
                <a:gd name="T22" fmla="*/ 644 w 703"/>
                <a:gd name="T23" fmla="*/ 176 h 345"/>
                <a:gd name="T24" fmla="*/ 639 w 703"/>
                <a:gd name="T25" fmla="*/ 174 h 345"/>
                <a:gd name="T26" fmla="*/ 637 w 703"/>
                <a:gd name="T27" fmla="*/ 159 h 345"/>
                <a:gd name="T28" fmla="*/ 637 w 703"/>
                <a:gd name="T29" fmla="*/ 146 h 345"/>
                <a:gd name="T30" fmla="*/ 633 w 703"/>
                <a:gd name="T31" fmla="*/ 133 h 345"/>
                <a:gd name="T32" fmla="*/ 624 w 703"/>
                <a:gd name="T33" fmla="*/ 114 h 345"/>
                <a:gd name="T34" fmla="*/ 618 w 703"/>
                <a:gd name="T35" fmla="*/ 101 h 345"/>
                <a:gd name="T36" fmla="*/ 612 w 703"/>
                <a:gd name="T37" fmla="*/ 86 h 345"/>
                <a:gd name="T38" fmla="*/ 612 w 703"/>
                <a:gd name="T39" fmla="*/ 75 h 345"/>
                <a:gd name="T40" fmla="*/ 599 w 703"/>
                <a:gd name="T41" fmla="*/ 71 h 345"/>
                <a:gd name="T42" fmla="*/ 590 w 703"/>
                <a:gd name="T43" fmla="*/ 58 h 345"/>
                <a:gd name="T44" fmla="*/ 575 w 703"/>
                <a:gd name="T45" fmla="*/ 48 h 345"/>
                <a:gd name="T46" fmla="*/ 567 w 703"/>
                <a:gd name="T47" fmla="*/ 47 h 345"/>
                <a:gd name="T48" fmla="*/ 554 w 703"/>
                <a:gd name="T49" fmla="*/ 43 h 345"/>
                <a:gd name="T50" fmla="*/ 513 w 703"/>
                <a:gd name="T51" fmla="*/ 37 h 345"/>
                <a:gd name="T52" fmla="*/ 492 w 703"/>
                <a:gd name="T53" fmla="*/ 41 h 345"/>
                <a:gd name="T54" fmla="*/ 456 w 703"/>
                <a:gd name="T55" fmla="*/ 28 h 345"/>
                <a:gd name="T56" fmla="*/ 361 w 703"/>
                <a:gd name="T57" fmla="*/ 18 h 345"/>
                <a:gd name="T58" fmla="*/ 96 w 703"/>
                <a:gd name="T59" fmla="*/ 5 h 345"/>
                <a:gd name="T60" fmla="*/ 0 w 703"/>
                <a:gd name="T61" fmla="*/ 216 h 345"/>
                <a:gd name="T62" fmla="*/ 152 w 703"/>
                <a:gd name="T63" fmla="*/ 225 h 345"/>
                <a:gd name="T64" fmla="*/ 154 w 703"/>
                <a:gd name="T65" fmla="*/ 334 h 345"/>
                <a:gd name="T66" fmla="*/ 460 w 703"/>
                <a:gd name="T67" fmla="*/ 34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3" h="345">
                  <a:moveTo>
                    <a:pt x="460" y="344"/>
                  </a:moveTo>
                  <a:lnTo>
                    <a:pt x="565" y="345"/>
                  </a:lnTo>
                  <a:lnTo>
                    <a:pt x="703" y="344"/>
                  </a:lnTo>
                  <a:lnTo>
                    <a:pt x="695" y="338"/>
                  </a:lnTo>
                  <a:lnTo>
                    <a:pt x="695" y="330"/>
                  </a:lnTo>
                  <a:lnTo>
                    <a:pt x="690" y="325"/>
                  </a:lnTo>
                  <a:lnTo>
                    <a:pt x="688" y="317"/>
                  </a:lnTo>
                  <a:lnTo>
                    <a:pt x="682" y="314"/>
                  </a:lnTo>
                  <a:lnTo>
                    <a:pt x="676" y="306"/>
                  </a:lnTo>
                  <a:lnTo>
                    <a:pt x="671" y="293"/>
                  </a:lnTo>
                  <a:lnTo>
                    <a:pt x="665" y="285"/>
                  </a:lnTo>
                  <a:lnTo>
                    <a:pt x="665" y="280"/>
                  </a:lnTo>
                  <a:lnTo>
                    <a:pt x="663" y="272"/>
                  </a:lnTo>
                  <a:lnTo>
                    <a:pt x="656" y="268"/>
                  </a:lnTo>
                  <a:lnTo>
                    <a:pt x="659" y="248"/>
                  </a:lnTo>
                  <a:lnTo>
                    <a:pt x="656" y="233"/>
                  </a:lnTo>
                  <a:lnTo>
                    <a:pt x="656" y="223"/>
                  </a:lnTo>
                  <a:lnTo>
                    <a:pt x="658" y="216"/>
                  </a:lnTo>
                  <a:lnTo>
                    <a:pt x="652" y="210"/>
                  </a:lnTo>
                  <a:lnTo>
                    <a:pt x="654" y="201"/>
                  </a:lnTo>
                  <a:lnTo>
                    <a:pt x="650" y="195"/>
                  </a:lnTo>
                  <a:lnTo>
                    <a:pt x="652" y="188"/>
                  </a:lnTo>
                  <a:lnTo>
                    <a:pt x="644" y="184"/>
                  </a:lnTo>
                  <a:lnTo>
                    <a:pt x="644" y="176"/>
                  </a:lnTo>
                  <a:lnTo>
                    <a:pt x="639" y="176"/>
                  </a:lnTo>
                  <a:lnTo>
                    <a:pt x="639" y="174"/>
                  </a:lnTo>
                  <a:lnTo>
                    <a:pt x="637" y="167"/>
                  </a:lnTo>
                  <a:lnTo>
                    <a:pt x="637" y="159"/>
                  </a:lnTo>
                  <a:lnTo>
                    <a:pt x="639" y="154"/>
                  </a:lnTo>
                  <a:lnTo>
                    <a:pt x="637" y="146"/>
                  </a:lnTo>
                  <a:lnTo>
                    <a:pt x="633" y="141"/>
                  </a:lnTo>
                  <a:lnTo>
                    <a:pt x="633" y="133"/>
                  </a:lnTo>
                  <a:lnTo>
                    <a:pt x="624" y="122"/>
                  </a:lnTo>
                  <a:lnTo>
                    <a:pt x="624" y="114"/>
                  </a:lnTo>
                  <a:lnTo>
                    <a:pt x="616" y="107"/>
                  </a:lnTo>
                  <a:lnTo>
                    <a:pt x="618" y="101"/>
                  </a:lnTo>
                  <a:lnTo>
                    <a:pt x="616" y="94"/>
                  </a:lnTo>
                  <a:lnTo>
                    <a:pt x="612" y="86"/>
                  </a:lnTo>
                  <a:lnTo>
                    <a:pt x="612" y="82"/>
                  </a:lnTo>
                  <a:lnTo>
                    <a:pt x="612" y="75"/>
                  </a:lnTo>
                  <a:lnTo>
                    <a:pt x="605" y="73"/>
                  </a:lnTo>
                  <a:lnTo>
                    <a:pt x="599" y="71"/>
                  </a:lnTo>
                  <a:lnTo>
                    <a:pt x="592" y="65"/>
                  </a:lnTo>
                  <a:lnTo>
                    <a:pt x="590" y="58"/>
                  </a:lnTo>
                  <a:lnTo>
                    <a:pt x="582" y="54"/>
                  </a:lnTo>
                  <a:lnTo>
                    <a:pt x="575" y="48"/>
                  </a:lnTo>
                  <a:lnTo>
                    <a:pt x="569" y="48"/>
                  </a:lnTo>
                  <a:lnTo>
                    <a:pt x="567" y="47"/>
                  </a:lnTo>
                  <a:lnTo>
                    <a:pt x="560" y="43"/>
                  </a:lnTo>
                  <a:lnTo>
                    <a:pt x="554" y="43"/>
                  </a:lnTo>
                  <a:lnTo>
                    <a:pt x="543" y="33"/>
                  </a:lnTo>
                  <a:lnTo>
                    <a:pt x="513" y="37"/>
                  </a:lnTo>
                  <a:lnTo>
                    <a:pt x="498" y="35"/>
                  </a:lnTo>
                  <a:lnTo>
                    <a:pt x="492" y="41"/>
                  </a:lnTo>
                  <a:lnTo>
                    <a:pt x="487" y="43"/>
                  </a:lnTo>
                  <a:lnTo>
                    <a:pt x="456" y="28"/>
                  </a:lnTo>
                  <a:lnTo>
                    <a:pt x="447" y="18"/>
                  </a:lnTo>
                  <a:lnTo>
                    <a:pt x="361" y="18"/>
                  </a:lnTo>
                  <a:lnTo>
                    <a:pt x="231" y="13"/>
                  </a:lnTo>
                  <a:lnTo>
                    <a:pt x="96" y="5"/>
                  </a:lnTo>
                  <a:lnTo>
                    <a:pt x="15" y="0"/>
                  </a:lnTo>
                  <a:lnTo>
                    <a:pt x="0" y="216"/>
                  </a:lnTo>
                  <a:lnTo>
                    <a:pt x="73" y="221"/>
                  </a:lnTo>
                  <a:lnTo>
                    <a:pt x="152" y="225"/>
                  </a:lnTo>
                  <a:lnTo>
                    <a:pt x="159" y="229"/>
                  </a:lnTo>
                  <a:lnTo>
                    <a:pt x="154" y="334"/>
                  </a:lnTo>
                  <a:lnTo>
                    <a:pt x="259" y="340"/>
                  </a:lnTo>
                  <a:lnTo>
                    <a:pt x="460" y="344"/>
                  </a:lnTo>
                  <a:close/>
                </a:path>
              </a:pathLst>
            </a:custGeom>
            <a:solidFill>
              <a:schemeClr val="accent5"/>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77" name="Freeform 30"/>
            <p:cNvSpPr>
              <a:spLocks/>
            </p:cNvSpPr>
            <p:nvPr/>
          </p:nvSpPr>
          <p:spPr bwMode="auto">
            <a:xfrm>
              <a:off x="4676887" y="4144373"/>
              <a:ext cx="893344" cy="532845"/>
            </a:xfrm>
            <a:custGeom>
              <a:avLst/>
              <a:gdLst>
                <a:gd name="T0" fmla="*/ 81 w 592"/>
                <a:gd name="T1" fmla="*/ 321 h 389"/>
                <a:gd name="T2" fmla="*/ 216 w 592"/>
                <a:gd name="T3" fmla="*/ 329 h 389"/>
                <a:gd name="T4" fmla="*/ 346 w 592"/>
                <a:gd name="T5" fmla="*/ 334 h 389"/>
                <a:gd name="T6" fmla="*/ 432 w 592"/>
                <a:gd name="T7" fmla="*/ 334 h 389"/>
                <a:gd name="T8" fmla="*/ 441 w 592"/>
                <a:gd name="T9" fmla="*/ 344 h 389"/>
                <a:gd name="T10" fmla="*/ 472 w 592"/>
                <a:gd name="T11" fmla="*/ 359 h 389"/>
                <a:gd name="T12" fmla="*/ 477 w 592"/>
                <a:gd name="T13" fmla="*/ 357 h 389"/>
                <a:gd name="T14" fmla="*/ 483 w 592"/>
                <a:gd name="T15" fmla="*/ 351 h 389"/>
                <a:gd name="T16" fmla="*/ 498 w 592"/>
                <a:gd name="T17" fmla="*/ 353 h 389"/>
                <a:gd name="T18" fmla="*/ 528 w 592"/>
                <a:gd name="T19" fmla="*/ 349 h 389"/>
                <a:gd name="T20" fmla="*/ 539 w 592"/>
                <a:gd name="T21" fmla="*/ 359 h 389"/>
                <a:gd name="T22" fmla="*/ 545 w 592"/>
                <a:gd name="T23" fmla="*/ 359 h 389"/>
                <a:gd name="T24" fmla="*/ 552 w 592"/>
                <a:gd name="T25" fmla="*/ 363 h 389"/>
                <a:gd name="T26" fmla="*/ 554 w 592"/>
                <a:gd name="T27" fmla="*/ 364 h 389"/>
                <a:gd name="T28" fmla="*/ 560 w 592"/>
                <a:gd name="T29" fmla="*/ 364 h 389"/>
                <a:gd name="T30" fmla="*/ 567 w 592"/>
                <a:gd name="T31" fmla="*/ 370 h 389"/>
                <a:gd name="T32" fmla="*/ 575 w 592"/>
                <a:gd name="T33" fmla="*/ 374 h 389"/>
                <a:gd name="T34" fmla="*/ 577 w 592"/>
                <a:gd name="T35" fmla="*/ 381 h 389"/>
                <a:gd name="T36" fmla="*/ 584 w 592"/>
                <a:gd name="T37" fmla="*/ 387 h 389"/>
                <a:gd name="T38" fmla="*/ 590 w 592"/>
                <a:gd name="T39" fmla="*/ 389 h 389"/>
                <a:gd name="T40" fmla="*/ 588 w 592"/>
                <a:gd name="T41" fmla="*/ 374 h 389"/>
                <a:gd name="T42" fmla="*/ 581 w 592"/>
                <a:gd name="T43" fmla="*/ 368 h 389"/>
                <a:gd name="T44" fmla="*/ 579 w 592"/>
                <a:gd name="T45" fmla="*/ 361 h 389"/>
                <a:gd name="T46" fmla="*/ 582 w 592"/>
                <a:gd name="T47" fmla="*/ 355 h 389"/>
                <a:gd name="T48" fmla="*/ 584 w 592"/>
                <a:gd name="T49" fmla="*/ 353 h 389"/>
                <a:gd name="T50" fmla="*/ 588 w 592"/>
                <a:gd name="T51" fmla="*/ 340 h 389"/>
                <a:gd name="T52" fmla="*/ 588 w 592"/>
                <a:gd name="T53" fmla="*/ 332 h 389"/>
                <a:gd name="T54" fmla="*/ 592 w 592"/>
                <a:gd name="T55" fmla="*/ 325 h 389"/>
                <a:gd name="T56" fmla="*/ 592 w 592"/>
                <a:gd name="T57" fmla="*/ 319 h 389"/>
                <a:gd name="T58" fmla="*/ 584 w 592"/>
                <a:gd name="T59" fmla="*/ 312 h 389"/>
                <a:gd name="T60" fmla="*/ 582 w 592"/>
                <a:gd name="T61" fmla="*/ 306 h 389"/>
                <a:gd name="T62" fmla="*/ 586 w 592"/>
                <a:gd name="T63" fmla="*/ 304 h 389"/>
                <a:gd name="T64" fmla="*/ 586 w 592"/>
                <a:gd name="T65" fmla="*/ 297 h 389"/>
                <a:gd name="T66" fmla="*/ 582 w 592"/>
                <a:gd name="T67" fmla="*/ 289 h 389"/>
                <a:gd name="T68" fmla="*/ 581 w 592"/>
                <a:gd name="T69" fmla="*/ 282 h 389"/>
                <a:gd name="T70" fmla="*/ 592 w 592"/>
                <a:gd name="T71" fmla="*/ 282 h 389"/>
                <a:gd name="T72" fmla="*/ 592 w 592"/>
                <a:gd name="T73" fmla="*/ 88 h 389"/>
                <a:gd name="T74" fmla="*/ 586 w 592"/>
                <a:gd name="T75" fmla="*/ 82 h 389"/>
                <a:gd name="T76" fmla="*/ 581 w 592"/>
                <a:gd name="T77" fmla="*/ 79 h 389"/>
                <a:gd name="T78" fmla="*/ 573 w 592"/>
                <a:gd name="T79" fmla="*/ 77 h 389"/>
                <a:gd name="T80" fmla="*/ 566 w 592"/>
                <a:gd name="T81" fmla="*/ 64 h 389"/>
                <a:gd name="T82" fmla="*/ 560 w 592"/>
                <a:gd name="T83" fmla="*/ 56 h 389"/>
                <a:gd name="T84" fmla="*/ 562 w 592"/>
                <a:gd name="T85" fmla="*/ 52 h 389"/>
                <a:gd name="T86" fmla="*/ 569 w 592"/>
                <a:gd name="T87" fmla="*/ 45 h 389"/>
                <a:gd name="T88" fmla="*/ 575 w 592"/>
                <a:gd name="T89" fmla="*/ 41 h 389"/>
                <a:gd name="T90" fmla="*/ 579 w 592"/>
                <a:gd name="T91" fmla="*/ 34 h 389"/>
                <a:gd name="T92" fmla="*/ 582 w 592"/>
                <a:gd name="T93" fmla="*/ 20 h 389"/>
                <a:gd name="T94" fmla="*/ 443 w 592"/>
                <a:gd name="T95" fmla="*/ 19 h 389"/>
                <a:gd name="T96" fmla="*/ 306 w 592"/>
                <a:gd name="T97" fmla="*/ 17 h 389"/>
                <a:gd name="T98" fmla="*/ 158 w 592"/>
                <a:gd name="T99" fmla="*/ 9 h 389"/>
                <a:gd name="T100" fmla="*/ 24 w 592"/>
                <a:gd name="T101" fmla="*/ 0 h 389"/>
                <a:gd name="T102" fmla="*/ 18 w 592"/>
                <a:gd name="T103" fmla="*/ 94 h 389"/>
                <a:gd name="T104" fmla="*/ 15 w 592"/>
                <a:gd name="T105" fmla="*/ 101 h 389"/>
                <a:gd name="T106" fmla="*/ 0 w 592"/>
                <a:gd name="T107" fmla="*/ 316 h 389"/>
                <a:gd name="T108" fmla="*/ 81 w 592"/>
                <a:gd name="T109" fmla="*/ 321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92" h="389">
                  <a:moveTo>
                    <a:pt x="81" y="321"/>
                  </a:moveTo>
                  <a:lnTo>
                    <a:pt x="216" y="329"/>
                  </a:lnTo>
                  <a:lnTo>
                    <a:pt x="346" y="334"/>
                  </a:lnTo>
                  <a:lnTo>
                    <a:pt x="432" y="334"/>
                  </a:lnTo>
                  <a:lnTo>
                    <a:pt x="441" y="344"/>
                  </a:lnTo>
                  <a:lnTo>
                    <a:pt x="472" y="359"/>
                  </a:lnTo>
                  <a:lnTo>
                    <a:pt x="477" y="357"/>
                  </a:lnTo>
                  <a:lnTo>
                    <a:pt x="483" y="351"/>
                  </a:lnTo>
                  <a:lnTo>
                    <a:pt x="498" y="353"/>
                  </a:lnTo>
                  <a:lnTo>
                    <a:pt x="528" y="349"/>
                  </a:lnTo>
                  <a:lnTo>
                    <a:pt x="539" y="359"/>
                  </a:lnTo>
                  <a:lnTo>
                    <a:pt x="545" y="359"/>
                  </a:lnTo>
                  <a:lnTo>
                    <a:pt x="552" y="363"/>
                  </a:lnTo>
                  <a:lnTo>
                    <a:pt x="554" y="364"/>
                  </a:lnTo>
                  <a:lnTo>
                    <a:pt x="560" y="364"/>
                  </a:lnTo>
                  <a:lnTo>
                    <a:pt x="567" y="370"/>
                  </a:lnTo>
                  <a:lnTo>
                    <a:pt x="575" y="374"/>
                  </a:lnTo>
                  <a:lnTo>
                    <a:pt x="577" y="381"/>
                  </a:lnTo>
                  <a:lnTo>
                    <a:pt x="584" y="387"/>
                  </a:lnTo>
                  <a:lnTo>
                    <a:pt x="590" y="389"/>
                  </a:lnTo>
                  <a:lnTo>
                    <a:pt x="588" y="374"/>
                  </a:lnTo>
                  <a:lnTo>
                    <a:pt x="581" y="368"/>
                  </a:lnTo>
                  <a:lnTo>
                    <a:pt x="579" y="361"/>
                  </a:lnTo>
                  <a:lnTo>
                    <a:pt x="582" y="355"/>
                  </a:lnTo>
                  <a:lnTo>
                    <a:pt x="584" y="353"/>
                  </a:lnTo>
                  <a:lnTo>
                    <a:pt x="588" y="340"/>
                  </a:lnTo>
                  <a:lnTo>
                    <a:pt x="588" y="332"/>
                  </a:lnTo>
                  <a:lnTo>
                    <a:pt x="592" y="325"/>
                  </a:lnTo>
                  <a:lnTo>
                    <a:pt x="592" y="319"/>
                  </a:lnTo>
                  <a:lnTo>
                    <a:pt x="584" y="312"/>
                  </a:lnTo>
                  <a:lnTo>
                    <a:pt x="582" y="306"/>
                  </a:lnTo>
                  <a:lnTo>
                    <a:pt x="586" y="304"/>
                  </a:lnTo>
                  <a:lnTo>
                    <a:pt x="586" y="297"/>
                  </a:lnTo>
                  <a:lnTo>
                    <a:pt x="582" y="289"/>
                  </a:lnTo>
                  <a:lnTo>
                    <a:pt x="581" y="282"/>
                  </a:lnTo>
                  <a:lnTo>
                    <a:pt x="592" y="282"/>
                  </a:lnTo>
                  <a:lnTo>
                    <a:pt x="592" y="88"/>
                  </a:lnTo>
                  <a:lnTo>
                    <a:pt x="586" y="82"/>
                  </a:lnTo>
                  <a:lnTo>
                    <a:pt x="581" y="79"/>
                  </a:lnTo>
                  <a:lnTo>
                    <a:pt x="573" y="77"/>
                  </a:lnTo>
                  <a:lnTo>
                    <a:pt x="566" y="64"/>
                  </a:lnTo>
                  <a:lnTo>
                    <a:pt x="560" y="56"/>
                  </a:lnTo>
                  <a:lnTo>
                    <a:pt x="562" y="52"/>
                  </a:lnTo>
                  <a:lnTo>
                    <a:pt x="569" y="45"/>
                  </a:lnTo>
                  <a:lnTo>
                    <a:pt x="575" y="41"/>
                  </a:lnTo>
                  <a:lnTo>
                    <a:pt x="579" y="34"/>
                  </a:lnTo>
                  <a:lnTo>
                    <a:pt x="582" y="20"/>
                  </a:lnTo>
                  <a:lnTo>
                    <a:pt x="443" y="19"/>
                  </a:lnTo>
                  <a:lnTo>
                    <a:pt x="306" y="17"/>
                  </a:lnTo>
                  <a:lnTo>
                    <a:pt x="158" y="9"/>
                  </a:lnTo>
                  <a:lnTo>
                    <a:pt x="24" y="0"/>
                  </a:lnTo>
                  <a:lnTo>
                    <a:pt x="18" y="94"/>
                  </a:lnTo>
                  <a:lnTo>
                    <a:pt x="15" y="101"/>
                  </a:lnTo>
                  <a:lnTo>
                    <a:pt x="0" y="316"/>
                  </a:lnTo>
                  <a:lnTo>
                    <a:pt x="81" y="321"/>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78" name="Freeform 31"/>
            <p:cNvSpPr>
              <a:spLocks/>
            </p:cNvSpPr>
            <p:nvPr/>
          </p:nvSpPr>
          <p:spPr bwMode="auto">
            <a:xfrm>
              <a:off x="4713102" y="3699194"/>
              <a:ext cx="842038" cy="472574"/>
            </a:xfrm>
            <a:custGeom>
              <a:avLst/>
              <a:gdLst>
                <a:gd name="T0" fmla="*/ 0 w 558"/>
                <a:gd name="T1" fmla="*/ 325 h 345"/>
                <a:gd name="T2" fmla="*/ 134 w 558"/>
                <a:gd name="T3" fmla="*/ 334 h 345"/>
                <a:gd name="T4" fmla="*/ 282 w 558"/>
                <a:gd name="T5" fmla="*/ 342 h 345"/>
                <a:gd name="T6" fmla="*/ 419 w 558"/>
                <a:gd name="T7" fmla="*/ 344 h 345"/>
                <a:gd name="T8" fmla="*/ 558 w 558"/>
                <a:gd name="T9" fmla="*/ 345 h 345"/>
                <a:gd name="T10" fmla="*/ 558 w 558"/>
                <a:gd name="T11" fmla="*/ 338 h 345"/>
                <a:gd name="T12" fmla="*/ 558 w 558"/>
                <a:gd name="T13" fmla="*/ 330 h 345"/>
                <a:gd name="T14" fmla="*/ 557 w 558"/>
                <a:gd name="T15" fmla="*/ 317 h 345"/>
                <a:gd name="T16" fmla="*/ 557 w 558"/>
                <a:gd name="T17" fmla="*/ 310 h 345"/>
                <a:gd name="T18" fmla="*/ 555 w 558"/>
                <a:gd name="T19" fmla="*/ 302 h 345"/>
                <a:gd name="T20" fmla="*/ 547 w 558"/>
                <a:gd name="T21" fmla="*/ 291 h 345"/>
                <a:gd name="T22" fmla="*/ 545 w 558"/>
                <a:gd name="T23" fmla="*/ 285 h 345"/>
                <a:gd name="T24" fmla="*/ 545 w 558"/>
                <a:gd name="T25" fmla="*/ 278 h 345"/>
                <a:gd name="T26" fmla="*/ 542 w 558"/>
                <a:gd name="T27" fmla="*/ 272 h 345"/>
                <a:gd name="T28" fmla="*/ 542 w 558"/>
                <a:gd name="T29" fmla="*/ 246 h 345"/>
                <a:gd name="T30" fmla="*/ 543 w 558"/>
                <a:gd name="T31" fmla="*/ 238 h 345"/>
                <a:gd name="T32" fmla="*/ 540 w 558"/>
                <a:gd name="T33" fmla="*/ 231 h 345"/>
                <a:gd name="T34" fmla="*/ 540 w 558"/>
                <a:gd name="T35" fmla="*/ 221 h 345"/>
                <a:gd name="T36" fmla="*/ 538 w 558"/>
                <a:gd name="T37" fmla="*/ 206 h 345"/>
                <a:gd name="T38" fmla="*/ 538 w 558"/>
                <a:gd name="T39" fmla="*/ 193 h 345"/>
                <a:gd name="T40" fmla="*/ 536 w 558"/>
                <a:gd name="T41" fmla="*/ 186 h 345"/>
                <a:gd name="T42" fmla="*/ 536 w 558"/>
                <a:gd name="T43" fmla="*/ 180 h 345"/>
                <a:gd name="T44" fmla="*/ 536 w 558"/>
                <a:gd name="T45" fmla="*/ 172 h 345"/>
                <a:gd name="T46" fmla="*/ 534 w 558"/>
                <a:gd name="T47" fmla="*/ 157 h 345"/>
                <a:gd name="T48" fmla="*/ 525 w 558"/>
                <a:gd name="T49" fmla="*/ 137 h 345"/>
                <a:gd name="T50" fmla="*/ 525 w 558"/>
                <a:gd name="T51" fmla="*/ 133 h 345"/>
                <a:gd name="T52" fmla="*/ 517 w 558"/>
                <a:gd name="T53" fmla="*/ 110 h 345"/>
                <a:gd name="T54" fmla="*/ 517 w 558"/>
                <a:gd name="T55" fmla="*/ 103 h 345"/>
                <a:gd name="T56" fmla="*/ 517 w 558"/>
                <a:gd name="T57" fmla="*/ 90 h 345"/>
                <a:gd name="T58" fmla="*/ 515 w 558"/>
                <a:gd name="T59" fmla="*/ 86 h 345"/>
                <a:gd name="T60" fmla="*/ 517 w 558"/>
                <a:gd name="T61" fmla="*/ 80 h 345"/>
                <a:gd name="T62" fmla="*/ 515 w 558"/>
                <a:gd name="T63" fmla="*/ 67 h 345"/>
                <a:gd name="T64" fmla="*/ 519 w 558"/>
                <a:gd name="T65" fmla="*/ 54 h 345"/>
                <a:gd name="T66" fmla="*/ 517 w 558"/>
                <a:gd name="T67" fmla="*/ 46 h 345"/>
                <a:gd name="T68" fmla="*/ 511 w 558"/>
                <a:gd name="T69" fmla="*/ 28 h 345"/>
                <a:gd name="T70" fmla="*/ 510 w 558"/>
                <a:gd name="T71" fmla="*/ 22 h 345"/>
                <a:gd name="T72" fmla="*/ 510 w 558"/>
                <a:gd name="T73" fmla="*/ 22 h 345"/>
                <a:gd name="T74" fmla="*/ 510 w 558"/>
                <a:gd name="T75" fmla="*/ 18 h 345"/>
                <a:gd name="T76" fmla="*/ 448 w 558"/>
                <a:gd name="T77" fmla="*/ 18 h 345"/>
                <a:gd name="T78" fmla="*/ 303 w 558"/>
                <a:gd name="T79" fmla="*/ 15 h 345"/>
                <a:gd name="T80" fmla="*/ 135 w 558"/>
                <a:gd name="T81" fmla="*/ 7 h 345"/>
                <a:gd name="T82" fmla="*/ 23 w 558"/>
                <a:gd name="T83" fmla="*/ 0 h 345"/>
                <a:gd name="T84" fmla="*/ 23 w 558"/>
                <a:gd name="T85" fmla="*/ 3 h 345"/>
                <a:gd name="T86" fmla="*/ 0 w 558"/>
                <a:gd name="T87" fmla="*/ 32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8" h="345">
                  <a:moveTo>
                    <a:pt x="0" y="325"/>
                  </a:moveTo>
                  <a:lnTo>
                    <a:pt x="134" y="334"/>
                  </a:lnTo>
                  <a:lnTo>
                    <a:pt x="282" y="342"/>
                  </a:lnTo>
                  <a:lnTo>
                    <a:pt x="419" y="344"/>
                  </a:lnTo>
                  <a:lnTo>
                    <a:pt x="558" y="345"/>
                  </a:lnTo>
                  <a:lnTo>
                    <a:pt x="558" y="338"/>
                  </a:lnTo>
                  <a:lnTo>
                    <a:pt x="558" y="330"/>
                  </a:lnTo>
                  <a:lnTo>
                    <a:pt x="557" y="317"/>
                  </a:lnTo>
                  <a:lnTo>
                    <a:pt x="557" y="310"/>
                  </a:lnTo>
                  <a:lnTo>
                    <a:pt x="555" y="302"/>
                  </a:lnTo>
                  <a:lnTo>
                    <a:pt x="547" y="291"/>
                  </a:lnTo>
                  <a:lnTo>
                    <a:pt x="545" y="285"/>
                  </a:lnTo>
                  <a:lnTo>
                    <a:pt x="545" y="278"/>
                  </a:lnTo>
                  <a:lnTo>
                    <a:pt x="542" y="272"/>
                  </a:lnTo>
                  <a:lnTo>
                    <a:pt x="542" y="246"/>
                  </a:lnTo>
                  <a:lnTo>
                    <a:pt x="543" y="238"/>
                  </a:lnTo>
                  <a:lnTo>
                    <a:pt x="540" y="231"/>
                  </a:lnTo>
                  <a:lnTo>
                    <a:pt x="540" y="221"/>
                  </a:lnTo>
                  <a:lnTo>
                    <a:pt x="538" y="206"/>
                  </a:lnTo>
                  <a:lnTo>
                    <a:pt x="538" y="193"/>
                  </a:lnTo>
                  <a:lnTo>
                    <a:pt x="536" y="186"/>
                  </a:lnTo>
                  <a:lnTo>
                    <a:pt x="536" y="180"/>
                  </a:lnTo>
                  <a:lnTo>
                    <a:pt x="536" y="172"/>
                  </a:lnTo>
                  <a:lnTo>
                    <a:pt x="534" y="157"/>
                  </a:lnTo>
                  <a:lnTo>
                    <a:pt x="525" y="137"/>
                  </a:lnTo>
                  <a:lnTo>
                    <a:pt x="525" y="133"/>
                  </a:lnTo>
                  <a:lnTo>
                    <a:pt x="517" y="110"/>
                  </a:lnTo>
                  <a:lnTo>
                    <a:pt x="517" y="103"/>
                  </a:lnTo>
                  <a:lnTo>
                    <a:pt x="517" y="90"/>
                  </a:lnTo>
                  <a:lnTo>
                    <a:pt x="515" y="86"/>
                  </a:lnTo>
                  <a:lnTo>
                    <a:pt x="517" y="80"/>
                  </a:lnTo>
                  <a:lnTo>
                    <a:pt x="515" y="67"/>
                  </a:lnTo>
                  <a:lnTo>
                    <a:pt x="519" y="54"/>
                  </a:lnTo>
                  <a:lnTo>
                    <a:pt x="517" y="46"/>
                  </a:lnTo>
                  <a:lnTo>
                    <a:pt x="511" y="28"/>
                  </a:lnTo>
                  <a:lnTo>
                    <a:pt x="510" y="22"/>
                  </a:lnTo>
                  <a:lnTo>
                    <a:pt x="510" y="22"/>
                  </a:lnTo>
                  <a:lnTo>
                    <a:pt x="510" y="18"/>
                  </a:lnTo>
                  <a:lnTo>
                    <a:pt x="448" y="18"/>
                  </a:lnTo>
                  <a:lnTo>
                    <a:pt x="303" y="15"/>
                  </a:lnTo>
                  <a:lnTo>
                    <a:pt x="135" y="7"/>
                  </a:lnTo>
                  <a:lnTo>
                    <a:pt x="23" y="0"/>
                  </a:lnTo>
                  <a:lnTo>
                    <a:pt x="23" y="3"/>
                  </a:lnTo>
                  <a:lnTo>
                    <a:pt x="0" y="325"/>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79" name="Freeform 32"/>
            <p:cNvSpPr>
              <a:spLocks/>
            </p:cNvSpPr>
            <p:nvPr/>
          </p:nvSpPr>
          <p:spPr bwMode="auto">
            <a:xfrm>
              <a:off x="4732720" y="5473061"/>
              <a:ext cx="1112153" cy="515037"/>
            </a:xfrm>
            <a:custGeom>
              <a:avLst/>
              <a:gdLst>
                <a:gd name="T0" fmla="*/ 716 w 737"/>
                <a:gd name="T1" fmla="*/ 67 h 376"/>
                <a:gd name="T2" fmla="*/ 609 w 737"/>
                <a:gd name="T3" fmla="*/ 15 h 376"/>
                <a:gd name="T4" fmla="*/ 222 w 737"/>
                <a:gd name="T5" fmla="*/ 11 h 376"/>
                <a:gd name="T6" fmla="*/ 2 w 737"/>
                <a:gd name="T7" fmla="*/ 0 h 376"/>
                <a:gd name="T8" fmla="*/ 117 w 737"/>
                <a:gd name="T9" fmla="*/ 60 h 376"/>
                <a:gd name="T10" fmla="*/ 241 w 737"/>
                <a:gd name="T11" fmla="*/ 66 h 376"/>
                <a:gd name="T12" fmla="*/ 256 w 737"/>
                <a:gd name="T13" fmla="*/ 69 h 376"/>
                <a:gd name="T14" fmla="*/ 250 w 737"/>
                <a:gd name="T15" fmla="*/ 274 h 376"/>
                <a:gd name="T16" fmla="*/ 263 w 737"/>
                <a:gd name="T17" fmla="*/ 280 h 376"/>
                <a:gd name="T18" fmla="*/ 282 w 737"/>
                <a:gd name="T19" fmla="*/ 297 h 376"/>
                <a:gd name="T20" fmla="*/ 295 w 737"/>
                <a:gd name="T21" fmla="*/ 297 h 376"/>
                <a:gd name="T22" fmla="*/ 307 w 737"/>
                <a:gd name="T23" fmla="*/ 287 h 376"/>
                <a:gd name="T24" fmla="*/ 314 w 737"/>
                <a:gd name="T25" fmla="*/ 295 h 376"/>
                <a:gd name="T26" fmla="*/ 320 w 737"/>
                <a:gd name="T27" fmla="*/ 308 h 376"/>
                <a:gd name="T28" fmla="*/ 329 w 737"/>
                <a:gd name="T29" fmla="*/ 316 h 376"/>
                <a:gd name="T30" fmla="*/ 339 w 737"/>
                <a:gd name="T31" fmla="*/ 316 h 376"/>
                <a:gd name="T32" fmla="*/ 359 w 737"/>
                <a:gd name="T33" fmla="*/ 325 h 376"/>
                <a:gd name="T34" fmla="*/ 372 w 737"/>
                <a:gd name="T35" fmla="*/ 323 h 376"/>
                <a:gd name="T36" fmla="*/ 382 w 737"/>
                <a:gd name="T37" fmla="*/ 333 h 376"/>
                <a:gd name="T38" fmla="*/ 395 w 737"/>
                <a:gd name="T39" fmla="*/ 325 h 376"/>
                <a:gd name="T40" fmla="*/ 418 w 737"/>
                <a:gd name="T41" fmla="*/ 325 h 376"/>
                <a:gd name="T42" fmla="*/ 421 w 737"/>
                <a:gd name="T43" fmla="*/ 340 h 376"/>
                <a:gd name="T44" fmla="*/ 429 w 737"/>
                <a:gd name="T45" fmla="*/ 346 h 376"/>
                <a:gd name="T46" fmla="*/ 436 w 737"/>
                <a:gd name="T47" fmla="*/ 355 h 376"/>
                <a:gd name="T48" fmla="*/ 453 w 737"/>
                <a:gd name="T49" fmla="*/ 342 h 376"/>
                <a:gd name="T50" fmla="*/ 463 w 737"/>
                <a:gd name="T51" fmla="*/ 351 h 376"/>
                <a:gd name="T52" fmla="*/ 472 w 737"/>
                <a:gd name="T53" fmla="*/ 359 h 376"/>
                <a:gd name="T54" fmla="*/ 491 w 737"/>
                <a:gd name="T55" fmla="*/ 355 h 376"/>
                <a:gd name="T56" fmla="*/ 495 w 737"/>
                <a:gd name="T57" fmla="*/ 361 h 376"/>
                <a:gd name="T58" fmla="*/ 498 w 737"/>
                <a:gd name="T59" fmla="*/ 370 h 376"/>
                <a:gd name="T60" fmla="*/ 506 w 737"/>
                <a:gd name="T61" fmla="*/ 357 h 376"/>
                <a:gd name="T62" fmla="*/ 515 w 737"/>
                <a:gd name="T63" fmla="*/ 348 h 376"/>
                <a:gd name="T64" fmla="*/ 523 w 737"/>
                <a:gd name="T65" fmla="*/ 348 h 376"/>
                <a:gd name="T66" fmla="*/ 536 w 737"/>
                <a:gd name="T67" fmla="*/ 357 h 376"/>
                <a:gd name="T68" fmla="*/ 549 w 737"/>
                <a:gd name="T69" fmla="*/ 353 h 376"/>
                <a:gd name="T70" fmla="*/ 560 w 737"/>
                <a:gd name="T71" fmla="*/ 364 h 376"/>
                <a:gd name="T72" fmla="*/ 574 w 737"/>
                <a:gd name="T73" fmla="*/ 372 h 376"/>
                <a:gd name="T74" fmla="*/ 585 w 737"/>
                <a:gd name="T75" fmla="*/ 366 h 376"/>
                <a:gd name="T76" fmla="*/ 600 w 737"/>
                <a:gd name="T77" fmla="*/ 357 h 376"/>
                <a:gd name="T78" fmla="*/ 613 w 737"/>
                <a:gd name="T79" fmla="*/ 357 h 376"/>
                <a:gd name="T80" fmla="*/ 626 w 737"/>
                <a:gd name="T81" fmla="*/ 351 h 376"/>
                <a:gd name="T82" fmla="*/ 647 w 737"/>
                <a:gd name="T83" fmla="*/ 353 h 376"/>
                <a:gd name="T84" fmla="*/ 658 w 737"/>
                <a:gd name="T85" fmla="*/ 355 h 376"/>
                <a:gd name="T86" fmla="*/ 668 w 737"/>
                <a:gd name="T87" fmla="*/ 346 h 376"/>
                <a:gd name="T88" fmla="*/ 690 w 737"/>
                <a:gd name="T89" fmla="*/ 355 h 376"/>
                <a:gd name="T90" fmla="*/ 711 w 737"/>
                <a:gd name="T91" fmla="*/ 368 h 376"/>
                <a:gd name="T92" fmla="*/ 737 w 737"/>
                <a:gd name="T93" fmla="*/ 376 h 376"/>
                <a:gd name="T94" fmla="*/ 732 w 737"/>
                <a:gd name="T95" fmla="*/ 158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7" h="376">
                  <a:moveTo>
                    <a:pt x="732" y="158"/>
                  </a:moveTo>
                  <a:lnTo>
                    <a:pt x="716" y="67"/>
                  </a:lnTo>
                  <a:lnTo>
                    <a:pt x="715" y="13"/>
                  </a:lnTo>
                  <a:lnTo>
                    <a:pt x="609" y="15"/>
                  </a:lnTo>
                  <a:lnTo>
                    <a:pt x="416" y="15"/>
                  </a:lnTo>
                  <a:lnTo>
                    <a:pt x="222" y="11"/>
                  </a:lnTo>
                  <a:lnTo>
                    <a:pt x="87" y="5"/>
                  </a:lnTo>
                  <a:lnTo>
                    <a:pt x="2" y="0"/>
                  </a:lnTo>
                  <a:lnTo>
                    <a:pt x="0" y="54"/>
                  </a:lnTo>
                  <a:lnTo>
                    <a:pt x="117" y="60"/>
                  </a:lnTo>
                  <a:lnTo>
                    <a:pt x="205" y="66"/>
                  </a:lnTo>
                  <a:lnTo>
                    <a:pt x="241" y="66"/>
                  </a:lnTo>
                  <a:lnTo>
                    <a:pt x="248" y="66"/>
                  </a:lnTo>
                  <a:lnTo>
                    <a:pt x="256" y="69"/>
                  </a:lnTo>
                  <a:lnTo>
                    <a:pt x="250" y="263"/>
                  </a:lnTo>
                  <a:lnTo>
                    <a:pt x="250" y="274"/>
                  </a:lnTo>
                  <a:lnTo>
                    <a:pt x="256" y="274"/>
                  </a:lnTo>
                  <a:lnTo>
                    <a:pt x="263" y="280"/>
                  </a:lnTo>
                  <a:lnTo>
                    <a:pt x="275" y="293"/>
                  </a:lnTo>
                  <a:lnTo>
                    <a:pt x="282" y="297"/>
                  </a:lnTo>
                  <a:lnTo>
                    <a:pt x="288" y="293"/>
                  </a:lnTo>
                  <a:lnTo>
                    <a:pt x="295" y="297"/>
                  </a:lnTo>
                  <a:lnTo>
                    <a:pt x="303" y="295"/>
                  </a:lnTo>
                  <a:lnTo>
                    <a:pt x="307" y="287"/>
                  </a:lnTo>
                  <a:lnTo>
                    <a:pt x="309" y="291"/>
                  </a:lnTo>
                  <a:lnTo>
                    <a:pt x="314" y="295"/>
                  </a:lnTo>
                  <a:lnTo>
                    <a:pt x="320" y="302"/>
                  </a:lnTo>
                  <a:lnTo>
                    <a:pt x="320" y="308"/>
                  </a:lnTo>
                  <a:lnTo>
                    <a:pt x="322" y="316"/>
                  </a:lnTo>
                  <a:lnTo>
                    <a:pt x="329" y="316"/>
                  </a:lnTo>
                  <a:lnTo>
                    <a:pt x="331" y="317"/>
                  </a:lnTo>
                  <a:lnTo>
                    <a:pt x="339" y="316"/>
                  </a:lnTo>
                  <a:lnTo>
                    <a:pt x="346" y="319"/>
                  </a:lnTo>
                  <a:lnTo>
                    <a:pt x="359" y="325"/>
                  </a:lnTo>
                  <a:lnTo>
                    <a:pt x="367" y="323"/>
                  </a:lnTo>
                  <a:lnTo>
                    <a:pt x="372" y="323"/>
                  </a:lnTo>
                  <a:lnTo>
                    <a:pt x="376" y="327"/>
                  </a:lnTo>
                  <a:lnTo>
                    <a:pt x="382" y="333"/>
                  </a:lnTo>
                  <a:lnTo>
                    <a:pt x="389" y="331"/>
                  </a:lnTo>
                  <a:lnTo>
                    <a:pt x="395" y="325"/>
                  </a:lnTo>
                  <a:lnTo>
                    <a:pt x="410" y="327"/>
                  </a:lnTo>
                  <a:lnTo>
                    <a:pt x="418" y="325"/>
                  </a:lnTo>
                  <a:lnTo>
                    <a:pt x="416" y="333"/>
                  </a:lnTo>
                  <a:lnTo>
                    <a:pt x="421" y="340"/>
                  </a:lnTo>
                  <a:lnTo>
                    <a:pt x="427" y="340"/>
                  </a:lnTo>
                  <a:lnTo>
                    <a:pt x="429" y="346"/>
                  </a:lnTo>
                  <a:lnTo>
                    <a:pt x="429" y="355"/>
                  </a:lnTo>
                  <a:lnTo>
                    <a:pt x="436" y="355"/>
                  </a:lnTo>
                  <a:lnTo>
                    <a:pt x="442" y="353"/>
                  </a:lnTo>
                  <a:lnTo>
                    <a:pt x="453" y="342"/>
                  </a:lnTo>
                  <a:lnTo>
                    <a:pt x="461" y="346"/>
                  </a:lnTo>
                  <a:lnTo>
                    <a:pt x="463" y="351"/>
                  </a:lnTo>
                  <a:lnTo>
                    <a:pt x="470" y="351"/>
                  </a:lnTo>
                  <a:lnTo>
                    <a:pt x="472" y="359"/>
                  </a:lnTo>
                  <a:lnTo>
                    <a:pt x="480" y="359"/>
                  </a:lnTo>
                  <a:lnTo>
                    <a:pt x="491" y="355"/>
                  </a:lnTo>
                  <a:lnTo>
                    <a:pt x="497" y="355"/>
                  </a:lnTo>
                  <a:lnTo>
                    <a:pt x="495" y="361"/>
                  </a:lnTo>
                  <a:lnTo>
                    <a:pt x="497" y="368"/>
                  </a:lnTo>
                  <a:lnTo>
                    <a:pt x="498" y="370"/>
                  </a:lnTo>
                  <a:lnTo>
                    <a:pt x="504" y="370"/>
                  </a:lnTo>
                  <a:lnTo>
                    <a:pt x="506" y="357"/>
                  </a:lnTo>
                  <a:lnTo>
                    <a:pt x="513" y="351"/>
                  </a:lnTo>
                  <a:lnTo>
                    <a:pt x="515" y="348"/>
                  </a:lnTo>
                  <a:lnTo>
                    <a:pt x="517" y="346"/>
                  </a:lnTo>
                  <a:lnTo>
                    <a:pt x="523" y="348"/>
                  </a:lnTo>
                  <a:lnTo>
                    <a:pt x="529" y="355"/>
                  </a:lnTo>
                  <a:lnTo>
                    <a:pt x="536" y="357"/>
                  </a:lnTo>
                  <a:lnTo>
                    <a:pt x="542" y="351"/>
                  </a:lnTo>
                  <a:lnTo>
                    <a:pt x="549" y="353"/>
                  </a:lnTo>
                  <a:lnTo>
                    <a:pt x="553" y="361"/>
                  </a:lnTo>
                  <a:lnTo>
                    <a:pt x="560" y="364"/>
                  </a:lnTo>
                  <a:lnTo>
                    <a:pt x="568" y="366"/>
                  </a:lnTo>
                  <a:lnTo>
                    <a:pt x="574" y="372"/>
                  </a:lnTo>
                  <a:lnTo>
                    <a:pt x="577" y="366"/>
                  </a:lnTo>
                  <a:lnTo>
                    <a:pt x="585" y="366"/>
                  </a:lnTo>
                  <a:lnTo>
                    <a:pt x="592" y="357"/>
                  </a:lnTo>
                  <a:lnTo>
                    <a:pt x="600" y="357"/>
                  </a:lnTo>
                  <a:lnTo>
                    <a:pt x="607" y="351"/>
                  </a:lnTo>
                  <a:lnTo>
                    <a:pt x="613" y="357"/>
                  </a:lnTo>
                  <a:lnTo>
                    <a:pt x="621" y="357"/>
                  </a:lnTo>
                  <a:lnTo>
                    <a:pt x="626" y="351"/>
                  </a:lnTo>
                  <a:lnTo>
                    <a:pt x="639" y="346"/>
                  </a:lnTo>
                  <a:lnTo>
                    <a:pt x="647" y="353"/>
                  </a:lnTo>
                  <a:lnTo>
                    <a:pt x="653" y="355"/>
                  </a:lnTo>
                  <a:lnTo>
                    <a:pt x="658" y="355"/>
                  </a:lnTo>
                  <a:lnTo>
                    <a:pt x="664" y="351"/>
                  </a:lnTo>
                  <a:lnTo>
                    <a:pt x="668" y="346"/>
                  </a:lnTo>
                  <a:lnTo>
                    <a:pt x="673" y="346"/>
                  </a:lnTo>
                  <a:lnTo>
                    <a:pt x="690" y="355"/>
                  </a:lnTo>
                  <a:lnTo>
                    <a:pt x="703" y="366"/>
                  </a:lnTo>
                  <a:lnTo>
                    <a:pt x="711" y="368"/>
                  </a:lnTo>
                  <a:lnTo>
                    <a:pt x="716" y="372"/>
                  </a:lnTo>
                  <a:lnTo>
                    <a:pt x="737" y="376"/>
                  </a:lnTo>
                  <a:lnTo>
                    <a:pt x="735" y="188"/>
                  </a:lnTo>
                  <a:lnTo>
                    <a:pt x="732" y="158"/>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80" name="Freeform 33"/>
            <p:cNvSpPr>
              <a:spLocks/>
            </p:cNvSpPr>
            <p:nvPr/>
          </p:nvSpPr>
          <p:spPr bwMode="auto">
            <a:xfrm>
              <a:off x="4864005" y="5034731"/>
              <a:ext cx="947669" cy="458877"/>
            </a:xfrm>
            <a:custGeom>
              <a:avLst/>
              <a:gdLst>
                <a:gd name="T0" fmla="*/ 616 w 628"/>
                <a:gd name="T1" fmla="*/ 98 h 335"/>
                <a:gd name="T2" fmla="*/ 609 w 628"/>
                <a:gd name="T3" fmla="*/ 96 h 335"/>
                <a:gd name="T4" fmla="*/ 599 w 628"/>
                <a:gd name="T5" fmla="*/ 83 h 335"/>
                <a:gd name="T6" fmla="*/ 599 w 628"/>
                <a:gd name="T7" fmla="*/ 75 h 335"/>
                <a:gd name="T8" fmla="*/ 592 w 628"/>
                <a:gd name="T9" fmla="*/ 72 h 335"/>
                <a:gd name="T10" fmla="*/ 584 w 628"/>
                <a:gd name="T11" fmla="*/ 62 h 335"/>
                <a:gd name="T12" fmla="*/ 582 w 628"/>
                <a:gd name="T13" fmla="*/ 55 h 335"/>
                <a:gd name="T14" fmla="*/ 590 w 628"/>
                <a:gd name="T15" fmla="*/ 43 h 335"/>
                <a:gd name="T16" fmla="*/ 592 w 628"/>
                <a:gd name="T17" fmla="*/ 38 h 335"/>
                <a:gd name="T18" fmla="*/ 599 w 628"/>
                <a:gd name="T19" fmla="*/ 38 h 335"/>
                <a:gd name="T20" fmla="*/ 601 w 628"/>
                <a:gd name="T21" fmla="*/ 36 h 335"/>
                <a:gd name="T22" fmla="*/ 599 w 628"/>
                <a:gd name="T23" fmla="*/ 28 h 335"/>
                <a:gd name="T24" fmla="*/ 594 w 628"/>
                <a:gd name="T25" fmla="*/ 21 h 335"/>
                <a:gd name="T26" fmla="*/ 590 w 628"/>
                <a:gd name="T27" fmla="*/ 19 h 335"/>
                <a:gd name="T28" fmla="*/ 582 w 628"/>
                <a:gd name="T29" fmla="*/ 25 h 335"/>
                <a:gd name="T30" fmla="*/ 564 w 628"/>
                <a:gd name="T31" fmla="*/ 10 h 335"/>
                <a:gd name="T32" fmla="*/ 426 w 628"/>
                <a:gd name="T33" fmla="*/ 11 h 335"/>
                <a:gd name="T34" fmla="*/ 321 w 628"/>
                <a:gd name="T35" fmla="*/ 10 h 335"/>
                <a:gd name="T36" fmla="*/ 120 w 628"/>
                <a:gd name="T37" fmla="*/ 6 h 335"/>
                <a:gd name="T38" fmla="*/ 15 w 628"/>
                <a:gd name="T39" fmla="*/ 0 h 335"/>
                <a:gd name="T40" fmla="*/ 0 w 628"/>
                <a:gd name="T41" fmla="*/ 325 h 335"/>
                <a:gd name="T42" fmla="*/ 135 w 628"/>
                <a:gd name="T43" fmla="*/ 331 h 335"/>
                <a:gd name="T44" fmla="*/ 329 w 628"/>
                <a:gd name="T45" fmla="*/ 335 h 335"/>
                <a:gd name="T46" fmla="*/ 522 w 628"/>
                <a:gd name="T47" fmla="*/ 335 h 335"/>
                <a:gd name="T48" fmla="*/ 628 w 628"/>
                <a:gd name="T49" fmla="*/ 333 h 335"/>
                <a:gd name="T50" fmla="*/ 624 w 628"/>
                <a:gd name="T51" fmla="*/ 104 h 335"/>
                <a:gd name="T52" fmla="*/ 616 w 628"/>
                <a:gd name="T53" fmla="*/ 9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8" h="335">
                  <a:moveTo>
                    <a:pt x="616" y="98"/>
                  </a:moveTo>
                  <a:lnTo>
                    <a:pt x="609" y="96"/>
                  </a:lnTo>
                  <a:lnTo>
                    <a:pt x="599" y="83"/>
                  </a:lnTo>
                  <a:lnTo>
                    <a:pt x="599" y="75"/>
                  </a:lnTo>
                  <a:lnTo>
                    <a:pt x="592" y="72"/>
                  </a:lnTo>
                  <a:lnTo>
                    <a:pt x="584" y="62"/>
                  </a:lnTo>
                  <a:lnTo>
                    <a:pt x="582" y="55"/>
                  </a:lnTo>
                  <a:lnTo>
                    <a:pt x="590" y="43"/>
                  </a:lnTo>
                  <a:lnTo>
                    <a:pt x="592" y="38"/>
                  </a:lnTo>
                  <a:lnTo>
                    <a:pt x="599" y="38"/>
                  </a:lnTo>
                  <a:lnTo>
                    <a:pt x="601" y="36"/>
                  </a:lnTo>
                  <a:lnTo>
                    <a:pt x="599" y="28"/>
                  </a:lnTo>
                  <a:lnTo>
                    <a:pt x="594" y="21"/>
                  </a:lnTo>
                  <a:lnTo>
                    <a:pt x="590" y="19"/>
                  </a:lnTo>
                  <a:lnTo>
                    <a:pt x="582" y="25"/>
                  </a:lnTo>
                  <a:lnTo>
                    <a:pt x="564" y="10"/>
                  </a:lnTo>
                  <a:lnTo>
                    <a:pt x="426" y="11"/>
                  </a:lnTo>
                  <a:lnTo>
                    <a:pt x="321" y="10"/>
                  </a:lnTo>
                  <a:lnTo>
                    <a:pt x="120" y="6"/>
                  </a:lnTo>
                  <a:lnTo>
                    <a:pt x="15" y="0"/>
                  </a:lnTo>
                  <a:lnTo>
                    <a:pt x="0" y="325"/>
                  </a:lnTo>
                  <a:lnTo>
                    <a:pt x="135" y="331"/>
                  </a:lnTo>
                  <a:lnTo>
                    <a:pt x="329" y="335"/>
                  </a:lnTo>
                  <a:lnTo>
                    <a:pt x="522" y="335"/>
                  </a:lnTo>
                  <a:lnTo>
                    <a:pt x="628" y="333"/>
                  </a:lnTo>
                  <a:lnTo>
                    <a:pt x="624" y="104"/>
                  </a:lnTo>
                  <a:lnTo>
                    <a:pt x="616" y="98"/>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nvGrpSpPr>
            <p:cNvPr id="81" name="Group 80"/>
            <p:cNvGrpSpPr/>
            <p:nvPr/>
          </p:nvGrpSpPr>
          <p:grpSpPr>
            <a:xfrm>
              <a:off x="4184943" y="5547029"/>
              <a:ext cx="1801780" cy="1591685"/>
              <a:chOff x="2293930" y="2752129"/>
              <a:chExt cx="1147064" cy="1013311"/>
            </a:xfrm>
            <a:solidFill>
              <a:schemeClr val="bg1">
                <a:lumMod val="75000"/>
              </a:schemeClr>
            </a:solidFill>
          </p:grpSpPr>
          <p:sp>
            <p:nvSpPr>
              <p:cNvPr id="232" name="Freeform 34"/>
              <p:cNvSpPr>
                <a:spLocks/>
              </p:cNvSpPr>
              <p:nvPr/>
            </p:nvSpPr>
            <p:spPr bwMode="auto">
              <a:xfrm>
                <a:off x="3098027" y="3642483"/>
                <a:ext cx="22096" cy="96797"/>
              </a:xfrm>
              <a:custGeom>
                <a:avLst/>
                <a:gdLst>
                  <a:gd name="T0" fmla="*/ 9 w 23"/>
                  <a:gd name="T1" fmla="*/ 62 h 111"/>
                  <a:gd name="T2" fmla="*/ 9 w 23"/>
                  <a:gd name="T3" fmla="*/ 68 h 111"/>
                  <a:gd name="T4" fmla="*/ 13 w 23"/>
                  <a:gd name="T5" fmla="*/ 75 h 111"/>
                  <a:gd name="T6" fmla="*/ 19 w 23"/>
                  <a:gd name="T7" fmla="*/ 90 h 111"/>
                  <a:gd name="T8" fmla="*/ 19 w 23"/>
                  <a:gd name="T9" fmla="*/ 105 h 111"/>
                  <a:gd name="T10" fmla="*/ 23 w 23"/>
                  <a:gd name="T11" fmla="*/ 111 h 111"/>
                  <a:gd name="T12" fmla="*/ 19 w 23"/>
                  <a:gd name="T13" fmla="*/ 90 h 111"/>
                  <a:gd name="T14" fmla="*/ 17 w 23"/>
                  <a:gd name="T15" fmla="*/ 77 h 111"/>
                  <a:gd name="T16" fmla="*/ 4 w 23"/>
                  <a:gd name="T17" fmla="*/ 38 h 111"/>
                  <a:gd name="T18" fmla="*/ 2 w 23"/>
                  <a:gd name="T19" fmla="*/ 13 h 111"/>
                  <a:gd name="T20" fmla="*/ 2 w 23"/>
                  <a:gd name="T21" fmla="*/ 0 h 111"/>
                  <a:gd name="T22" fmla="*/ 0 w 23"/>
                  <a:gd name="T23" fmla="*/ 15 h 111"/>
                  <a:gd name="T24" fmla="*/ 2 w 23"/>
                  <a:gd name="T25" fmla="*/ 23 h 111"/>
                  <a:gd name="T26" fmla="*/ 0 w 23"/>
                  <a:gd name="T27" fmla="*/ 36 h 111"/>
                  <a:gd name="T28" fmla="*/ 6 w 23"/>
                  <a:gd name="T29" fmla="*/ 41 h 111"/>
                  <a:gd name="T30" fmla="*/ 4 w 23"/>
                  <a:gd name="T31" fmla="*/ 49 h 111"/>
                  <a:gd name="T32" fmla="*/ 9 w 23"/>
                  <a:gd name="T33"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11">
                    <a:moveTo>
                      <a:pt x="9" y="62"/>
                    </a:moveTo>
                    <a:lnTo>
                      <a:pt x="9" y="68"/>
                    </a:lnTo>
                    <a:lnTo>
                      <a:pt x="13" y="75"/>
                    </a:lnTo>
                    <a:lnTo>
                      <a:pt x="19" y="90"/>
                    </a:lnTo>
                    <a:lnTo>
                      <a:pt x="19" y="105"/>
                    </a:lnTo>
                    <a:lnTo>
                      <a:pt x="23" y="111"/>
                    </a:lnTo>
                    <a:lnTo>
                      <a:pt x="19" y="90"/>
                    </a:lnTo>
                    <a:lnTo>
                      <a:pt x="17" y="77"/>
                    </a:lnTo>
                    <a:lnTo>
                      <a:pt x="4" y="38"/>
                    </a:lnTo>
                    <a:lnTo>
                      <a:pt x="2" y="13"/>
                    </a:lnTo>
                    <a:lnTo>
                      <a:pt x="2" y="0"/>
                    </a:lnTo>
                    <a:lnTo>
                      <a:pt x="0" y="15"/>
                    </a:lnTo>
                    <a:lnTo>
                      <a:pt x="2" y="23"/>
                    </a:lnTo>
                    <a:lnTo>
                      <a:pt x="0" y="36"/>
                    </a:lnTo>
                    <a:lnTo>
                      <a:pt x="6" y="41"/>
                    </a:lnTo>
                    <a:lnTo>
                      <a:pt x="4" y="49"/>
                    </a:lnTo>
                    <a:lnTo>
                      <a:pt x="9" y="62"/>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33" name="Freeform 35"/>
              <p:cNvSpPr>
                <a:spLocks/>
              </p:cNvSpPr>
              <p:nvPr/>
            </p:nvSpPr>
            <p:spPr bwMode="auto">
              <a:xfrm>
                <a:off x="3098027" y="3642483"/>
                <a:ext cx="22096" cy="96797"/>
              </a:xfrm>
              <a:custGeom>
                <a:avLst/>
                <a:gdLst>
                  <a:gd name="T0" fmla="*/ 9 w 23"/>
                  <a:gd name="T1" fmla="*/ 62 h 111"/>
                  <a:gd name="T2" fmla="*/ 9 w 23"/>
                  <a:gd name="T3" fmla="*/ 68 h 111"/>
                  <a:gd name="T4" fmla="*/ 13 w 23"/>
                  <a:gd name="T5" fmla="*/ 75 h 111"/>
                  <a:gd name="T6" fmla="*/ 19 w 23"/>
                  <a:gd name="T7" fmla="*/ 90 h 111"/>
                  <a:gd name="T8" fmla="*/ 19 w 23"/>
                  <a:gd name="T9" fmla="*/ 105 h 111"/>
                  <a:gd name="T10" fmla="*/ 23 w 23"/>
                  <a:gd name="T11" fmla="*/ 111 h 111"/>
                  <a:gd name="T12" fmla="*/ 19 w 23"/>
                  <a:gd name="T13" fmla="*/ 90 h 111"/>
                  <a:gd name="T14" fmla="*/ 17 w 23"/>
                  <a:gd name="T15" fmla="*/ 77 h 111"/>
                  <a:gd name="T16" fmla="*/ 4 w 23"/>
                  <a:gd name="T17" fmla="*/ 38 h 111"/>
                  <a:gd name="T18" fmla="*/ 2 w 23"/>
                  <a:gd name="T19" fmla="*/ 13 h 111"/>
                  <a:gd name="T20" fmla="*/ 2 w 23"/>
                  <a:gd name="T21" fmla="*/ 0 h 111"/>
                  <a:gd name="T22" fmla="*/ 0 w 23"/>
                  <a:gd name="T23" fmla="*/ 15 h 111"/>
                  <a:gd name="T24" fmla="*/ 2 w 23"/>
                  <a:gd name="T25" fmla="*/ 23 h 111"/>
                  <a:gd name="T26" fmla="*/ 0 w 23"/>
                  <a:gd name="T27" fmla="*/ 36 h 111"/>
                  <a:gd name="T28" fmla="*/ 6 w 23"/>
                  <a:gd name="T29" fmla="*/ 41 h 111"/>
                  <a:gd name="T30" fmla="*/ 4 w 23"/>
                  <a:gd name="T31" fmla="*/ 49 h 111"/>
                  <a:gd name="T32" fmla="*/ 9 w 23"/>
                  <a:gd name="T33"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11">
                    <a:moveTo>
                      <a:pt x="9" y="62"/>
                    </a:moveTo>
                    <a:lnTo>
                      <a:pt x="9" y="68"/>
                    </a:lnTo>
                    <a:lnTo>
                      <a:pt x="13" y="75"/>
                    </a:lnTo>
                    <a:lnTo>
                      <a:pt x="19" y="90"/>
                    </a:lnTo>
                    <a:lnTo>
                      <a:pt x="19" y="105"/>
                    </a:lnTo>
                    <a:lnTo>
                      <a:pt x="23" y="111"/>
                    </a:lnTo>
                    <a:lnTo>
                      <a:pt x="19" y="90"/>
                    </a:lnTo>
                    <a:lnTo>
                      <a:pt x="17" y="77"/>
                    </a:lnTo>
                    <a:lnTo>
                      <a:pt x="4" y="38"/>
                    </a:lnTo>
                    <a:lnTo>
                      <a:pt x="2" y="13"/>
                    </a:lnTo>
                    <a:lnTo>
                      <a:pt x="2" y="0"/>
                    </a:lnTo>
                    <a:lnTo>
                      <a:pt x="0" y="15"/>
                    </a:lnTo>
                    <a:lnTo>
                      <a:pt x="2" y="23"/>
                    </a:lnTo>
                    <a:lnTo>
                      <a:pt x="0" y="36"/>
                    </a:lnTo>
                    <a:lnTo>
                      <a:pt x="6" y="41"/>
                    </a:lnTo>
                    <a:lnTo>
                      <a:pt x="4" y="49"/>
                    </a:lnTo>
                    <a:lnTo>
                      <a:pt x="9" y="62"/>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34" name="Freeform 36"/>
              <p:cNvSpPr>
                <a:spLocks/>
              </p:cNvSpPr>
              <p:nvPr/>
            </p:nvSpPr>
            <p:spPr bwMode="auto">
              <a:xfrm>
                <a:off x="2293930" y="2752129"/>
                <a:ext cx="1147064" cy="1013311"/>
              </a:xfrm>
              <a:custGeom>
                <a:avLst/>
                <a:gdLst>
                  <a:gd name="T0" fmla="*/ 1181 w 1194"/>
                  <a:gd name="T1" fmla="*/ 645 h 1162"/>
                  <a:gd name="T2" fmla="*/ 1194 w 1194"/>
                  <a:gd name="T3" fmla="*/ 598 h 1162"/>
                  <a:gd name="T4" fmla="*/ 1173 w 1194"/>
                  <a:gd name="T5" fmla="*/ 555 h 1162"/>
                  <a:gd name="T6" fmla="*/ 1140 w 1194"/>
                  <a:gd name="T7" fmla="*/ 389 h 1162"/>
                  <a:gd name="T8" fmla="*/ 1079 w 1194"/>
                  <a:gd name="T9" fmla="*/ 318 h 1162"/>
                  <a:gd name="T10" fmla="*/ 1021 w 1194"/>
                  <a:gd name="T11" fmla="*/ 301 h 1162"/>
                  <a:gd name="T12" fmla="*/ 970 w 1194"/>
                  <a:gd name="T13" fmla="*/ 297 h 1162"/>
                  <a:gd name="T14" fmla="*/ 923 w 1194"/>
                  <a:gd name="T15" fmla="*/ 310 h 1162"/>
                  <a:gd name="T16" fmla="*/ 880 w 1194"/>
                  <a:gd name="T17" fmla="*/ 292 h 1162"/>
                  <a:gd name="T18" fmla="*/ 858 w 1194"/>
                  <a:gd name="T19" fmla="*/ 307 h 1162"/>
                  <a:gd name="T20" fmla="*/ 824 w 1194"/>
                  <a:gd name="T21" fmla="*/ 292 h 1162"/>
                  <a:gd name="T22" fmla="*/ 784 w 1194"/>
                  <a:gd name="T23" fmla="*/ 286 h 1162"/>
                  <a:gd name="T24" fmla="*/ 739 w 1194"/>
                  <a:gd name="T25" fmla="*/ 273 h 1162"/>
                  <a:gd name="T26" fmla="*/ 692 w 1194"/>
                  <a:gd name="T27" fmla="*/ 262 h 1162"/>
                  <a:gd name="T28" fmla="*/ 666 w 1194"/>
                  <a:gd name="T29" fmla="*/ 241 h 1162"/>
                  <a:gd name="T30" fmla="*/ 613 w 1194"/>
                  <a:gd name="T31" fmla="*/ 220 h 1162"/>
                  <a:gd name="T32" fmla="*/ 363 w 1194"/>
                  <a:gd name="T33" fmla="*/ 0 h 1162"/>
                  <a:gd name="T34" fmla="*/ 316 w 1194"/>
                  <a:gd name="T35" fmla="*/ 485 h 1162"/>
                  <a:gd name="T36" fmla="*/ 10 w 1194"/>
                  <a:gd name="T37" fmla="*/ 480 h 1162"/>
                  <a:gd name="T38" fmla="*/ 31 w 1194"/>
                  <a:gd name="T39" fmla="*/ 506 h 1162"/>
                  <a:gd name="T40" fmla="*/ 93 w 1194"/>
                  <a:gd name="T41" fmla="*/ 577 h 1162"/>
                  <a:gd name="T42" fmla="*/ 147 w 1194"/>
                  <a:gd name="T43" fmla="*/ 624 h 1162"/>
                  <a:gd name="T44" fmla="*/ 162 w 1194"/>
                  <a:gd name="T45" fmla="*/ 683 h 1162"/>
                  <a:gd name="T46" fmla="*/ 220 w 1194"/>
                  <a:gd name="T47" fmla="*/ 767 h 1162"/>
                  <a:gd name="T48" fmla="*/ 282 w 1194"/>
                  <a:gd name="T49" fmla="*/ 803 h 1162"/>
                  <a:gd name="T50" fmla="*/ 322 w 1194"/>
                  <a:gd name="T51" fmla="*/ 788 h 1162"/>
                  <a:gd name="T52" fmla="*/ 356 w 1194"/>
                  <a:gd name="T53" fmla="*/ 730 h 1162"/>
                  <a:gd name="T54" fmla="*/ 407 w 1194"/>
                  <a:gd name="T55" fmla="*/ 728 h 1162"/>
                  <a:gd name="T56" fmla="*/ 467 w 1194"/>
                  <a:gd name="T57" fmla="*/ 735 h 1162"/>
                  <a:gd name="T58" fmla="*/ 499 w 1194"/>
                  <a:gd name="T59" fmla="*/ 769 h 1162"/>
                  <a:gd name="T60" fmla="*/ 548 w 1194"/>
                  <a:gd name="T61" fmla="*/ 850 h 1162"/>
                  <a:gd name="T62" fmla="*/ 568 w 1194"/>
                  <a:gd name="T63" fmla="*/ 903 h 1162"/>
                  <a:gd name="T64" fmla="*/ 604 w 1194"/>
                  <a:gd name="T65" fmla="*/ 946 h 1162"/>
                  <a:gd name="T66" fmla="*/ 638 w 1194"/>
                  <a:gd name="T67" fmla="*/ 997 h 1162"/>
                  <a:gd name="T68" fmla="*/ 653 w 1194"/>
                  <a:gd name="T69" fmla="*/ 1049 h 1162"/>
                  <a:gd name="T70" fmla="*/ 690 w 1194"/>
                  <a:gd name="T71" fmla="*/ 1102 h 1162"/>
                  <a:gd name="T72" fmla="*/ 730 w 1194"/>
                  <a:gd name="T73" fmla="*/ 1121 h 1162"/>
                  <a:gd name="T74" fmla="*/ 813 w 1194"/>
                  <a:gd name="T75" fmla="*/ 1143 h 1162"/>
                  <a:gd name="T76" fmla="*/ 861 w 1194"/>
                  <a:gd name="T77" fmla="*/ 1149 h 1162"/>
                  <a:gd name="T78" fmla="*/ 846 w 1194"/>
                  <a:gd name="T79" fmla="*/ 1132 h 1162"/>
                  <a:gd name="T80" fmla="*/ 829 w 1194"/>
                  <a:gd name="T81" fmla="*/ 1053 h 1162"/>
                  <a:gd name="T82" fmla="*/ 835 w 1194"/>
                  <a:gd name="T83" fmla="*/ 1010 h 1162"/>
                  <a:gd name="T84" fmla="*/ 814 w 1194"/>
                  <a:gd name="T85" fmla="*/ 1002 h 1162"/>
                  <a:gd name="T86" fmla="*/ 846 w 1194"/>
                  <a:gd name="T87" fmla="*/ 963 h 1162"/>
                  <a:gd name="T88" fmla="*/ 850 w 1194"/>
                  <a:gd name="T89" fmla="*/ 946 h 1162"/>
                  <a:gd name="T90" fmla="*/ 858 w 1194"/>
                  <a:gd name="T91" fmla="*/ 925 h 1162"/>
                  <a:gd name="T92" fmla="*/ 884 w 1194"/>
                  <a:gd name="T93" fmla="*/ 905 h 1162"/>
                  <a:gd name="T94" fmla="*/ 895 w 1194"/>
                  <a:gd name="T95" fmla="*/ 884 h 1162"/>
                  <a:gd name="T96" fmla="*/ 918 w 1194"/>
                  <a:gd name="T97" fmla="*/ 882 h 1162"/>
                  <a:gd name="T98" fmla="*/ 935 w 1194"/>
                  <a:gd name="T99" fmla="*/ 867 h 1162"/>
                  <a:gd name="T100" fmla="*/ 957 w 1194"/>
                  <a:gd name="T101" fmla="*/ 865 h 1162"/>
                  <a:gd name="T102" fmla="*/ 985 w 1194"/>
                  <a:gd name="T103" fmla="*/ 863 h 1162"/>
                  <a:gd name="T104" fmla="*/ 1017 w 1194"/>
                  <a:gd name="T105" fmla="*/ 843 h 1162"/>
                  <a:gd name="T106" fmla="*/ 1072 w 1194"/>
                  <a:gd name="T107" fmla="*/ 790 h 1162"/>
                  <a:gd name="T108" fmla="*/ 1063 w 1194"/>
                  <a:gd name="T109" fmla="*/ 747 h 1162"/>
                  <a:gd name="T110" fmla="*/ 1098 w 1194"/>
                  <a:gd name="T111" fmla="*/ 762 h 1162"/>
                  <a:gd name="T112" fmla="*/ 1093 w 1194"/>
                  <a:gd name="T113" fmla="*/ 777 h 1162"/>
                  <a:gd name="T114" fmla="*/ 1168 w 1194"/>
                  <a:gd name="T115" fmla="*/ 718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4" h="1162">
                    <a:moveTo>
                      <a:pt x="1181" y="705"/>
                    </a:moveTo>
                    <a:lnTo>
                      <a:pt x="1183" y="698"/>
                    </a:lnTo>
                    <a:lnTo>
                      <a:pt x="1179" y="681"/>
                    </a:lnTo>
                    <a:lnTo>
                      <a:pt x="1175" y="673"/>
                    </a:lnTo>
                    <a:lnTo>
                      <a:pt x="1181" y="666"/>
                    </a:lnTo>
                    <a:lnTo>
                      <a:pt x="1179" y="653"/>
                    </a:lnTo>
                    <a:lnTo>
                      <a:pt x="1181" y="645"/>
                    </a:lnTo>
                    <a:lnTo>
                      <a:pt x="1187" y="638"/>
                    </a:lnTo>
                    <a:lnTo>
                      <a:pt x="1189" y="630"/>
                    </a:lnTo>
                    <a:lnTo>
                      <a:pt x="1192" y="624"/>
                    </a:lnTo>
                    <a:lnTo>
                      <a:pt x="1190" y="617"/>
                    </a:lnTo>
                    <a:lnTo>
                      <a:pt x="1194" y="609"/>
                    </a:lnTo>
                    <a:lnTo>
                      <a:pt x="1190" y="604"/>
                    </a:lnTo>
                    <a:lnTo>
                      <a:pt x="1194" y="598"/>
                    </a:lnTo>
                    <a:lnTo>
                      <a:pt x="1192" y="591"/>
                    </a:lnTo>
                    <a:lnTo>
                      <a:pt x="1192" y="585"/>
                    </a:lnTo>
                    <a:lnTo>
                      <a:pt x="1190" y="583"/>
                    </a:lnTo>
                    <a:lnTo>
                      <a:pt x="1179" y="570"/>
                    </a:lnTo>
                    <a:lnTo>
                      <a:pt x="1179" y="562"/>
                    </a:lnTo>
                    <a:lnTo>
                      <a:pt x="1175" y="557"/>
                    </a:lnTo>
                    <a:lnTo>
                      <a:pt x="1173" y="555"/>
                    </a:lnTo>
                    <a:lnTo>
                      <a:pt x="1170" y="547"/>
                    </a:lnTo>
                    <a:lnTo>
                      <a:pt x="1164" y="540"/>
                    </a:lnTo>
                    <a:lnTo>
                      <a:pt x="1166" y="530"/>
                    </a:lnTo>
                    <a:lnTo>
                      <a:pt x="1160" y="515"/>
                    </a:lnTo>
                    <a:lnTo>
                      <a:pt x="1157" y="510"/>
                    </a:lnTo>
                    <a:lnTo>
                      <a:pt x="1143" y="498"/>
                    </a:lnTo>
                    <a:lnTo>
                      <a:pt x="1140" y="389"/>
                    </a:lnTo>
                    <a:lnTo>
                      <a:pt x="1138" y="331"/>
                    </a:lnTo>
                    <a:lnTo>
                      <a:pt x="1117" y="327"/>
                    </a:lnTo>
                    <a:lnTo>
                      <a:pt x="1110" y="331"/>
                    </a:lnTo>
                    <a:lnTo>
                      <a:pt x="1102" y="327"/>
                    </a:lnTo>
                    <a:lnTo>
                      <a:pt x="1102" y="324"/>
                    </a:lnTo>
                    <a:lnTo>
                      <a:pt x="1100" y="322"/>
                    </a:lnTo>
                    <a:lnTo>
                      <a:pt x="1079" y="318"/>
                    </a:lnTo>
                    <a:lnTo>
                      <a:pt x="1074" y="314"/>
                    </a:lnTo>
                    <a:lnTo>
                      <a:pt x="1066" y="312"/>
                    </a:lnTo>
                    <a:lnTo>
                      <a:pt x="1053" y="301"/>
                    </a:lnTo>
                    <a:lnTo>
                      <a:pt x="1036" y="292"/>
                    </a:lnTo>
                    <a:lnTo>
                      <a:pt x="1031" y="292"/>
                    </a:lnTo>
                    <a:lnTo>
                      <a:pt x="1027" y="297"/>
                    </a:lnTo>
                    <a:lnTo>
                      <a:pt x="1021" y="301"/>
                    </a:lnTo>
                    <a:lnTo>
                      <a:pt x="1016" y="301"/>
                    </a:lnTo>
                    <a:lnTo>
                      <a:pt x="1010" y="299"/>
                    </a:lnTo>
                    <a:lnTo>
                      <a:pt x="1002" y="292"/>
                    </a:lnTo>
                    <a:lnTo>
                      <a:pt x="989" y="297"/>
                    </a:lnTo>
                    <a:lnTo>
                      <a:pt x="984" y="303"/>
                    </a:lnTo>
                    <a:lnTo>
                      <a:pt x="976" y="303"/>
                    </a:lnTo>
                    <a:lnTo>
                      <a:pt x="970" y="297"/>
                    </a:lnTo>
                    <a:lnTo>
                      <a:pt x="963" y="303"/>
                    </a:lnTo>
                    <a:lnTo>
                      <a:pt x="955" y="303"/>
                    </a:lnTo>
                    <a:lnTo>
                      <a:pt x="948" y="312"/>
                    </a:lnTo>
                    <a:lnTo>
                      <a:pt x="940" y="312"/>
                    </a:lnTo>
                    <a:lnTo>
                      <a:pt x="937" y="318"/>
                    </a:lnTo>
                    <a:lnTo>
                      <a:pt x="931" y="312"/>
                    </a:lnTo>
                    <a:lnTo>
                      <a:pt x="923" y="310"/>
                    </a:lnTo>
                    <a:lnTo>
                      <a:pt x="916" y="307"/>
                    </a:lnTo>
                    <a:lnTo>
                      <a:pt x="912" y="299"/>
                    </a:lnTo>
                    <a:lnTo>
                      <a:pt x="905" y="297"/>
                    </a:lnTo>
                    <a:lnTo>
                      <a:pt x="899" y="303"/>
                    </a:lnTo>
                    <a:lnTo>
                      <a:pt x="892" y="301"/>
                    </a:lnTo>
                    <a:lnTo>
                      <a:pt x="886" y="294"/>
                    </a:lnTo>
                    <a:lnTo>
                      <a:pt x="880" y="292"/>
                    </a:lnTo>
                    <a:lnTo>
                      <a:pt x="878" y="294"/>
                    </a:lnTo>
                    <a:lnTo>
                      <a:pt x="876" y="297"/>
                    </a:lnTo>
                    <a:lnTo>
                      <a:pt x="869" y="303"/>
                    </a:lnTo>
                    <a:lnTo>
                      <a:pt x="867" y="316"/>
                    </a:lnTo>
                    <a:lnTo>
                      <a:pt x="861" y="316"/>
                    </a:lnTo>
                    <a:lnTo>
                      <a:pt x="860" y="314"/>
                    </a:lnTo>
                    <a:lnTo>
                      <a:pt x="858" y="307"/>
                    </a:lnTo>
                    <a:lnTo>
                      <a:pt x="860" y="301"/>
                    </a:lnTo>
                    <a:lnTo>
                      <a:pt x="854" y="301"/>
                    </a:lnTo>
                    <a:lnTo>
                      <a:pt x="843" y="305"/>
                    </a:lnTo>
                    <a:lnTo>
                      <a:pt x="835" y="305"/>
                    </a:lnTo>
                    <a:lnTo>
                      <a:pt x="833" y="297"/>
                    </a:lnTo>
                    <a:lnTo>
                      <a:pt x="826" y="297"/>
                    </a:lnTo>
                    <a:lnTo>
                      <a:pt x="824" y="292"/>
                    </a:lnTo>
                    <a:lnTo>
                      <a:pt x="816" y="288"/>
                    </a:lnTo>
                    <a:lnTo>
                      <a:pt x="805" y="299"/>
                    </a:lnTo>
                    <a:lnTo>
                      <a:pt x="799" y="301"/>
                    </a:lnTo>
                    <a:lnTo>
                      <a:pt x="792" y="301"/>
                    </a:lnTo>
                    <a:lnTo>
                      <a:pt x="792" y="292"/>
                    </a:lnTo>
                    <a:lnTo>
                      <a:pt x="790" y="286"/>
                    </a:lnTo>
                    <a:lnTo>
                      <a:pt x="784" y="286"/>
                    </a:lnTo>
                    <a:lnTo>
                      <a:pt x="779" y="279"/>
                    </a:lnTo>
                    <a:lnTo>
                      <a:pt x="781" y="271"/>
                    </a:lnTo>
                    <a:lnTo>
                      <a:pt x="773" y="273"/>
                    </a:lnTo>
                    <a:lnTo>
                      <a:pt x="758" y="271"/>
                    </a:lnTo>
                    <a:lnTo>
                      <a:pt x="752" y="277"/>
                    </a:lnTo>
                    <a:lnTo>
                      <a:pt x="745" y="279"/>
                    </a:lnTo>
                    <a:lnTo>
                      <a:pt x="739" y="273"/>
                    </a:lnTo>
                    <a:lnTo>
                      <a:pt x="735" y="269"/>
                    </a:lnTo>
                    <a:lnTo>
                      <a:pt x="730" y="269"/>
                    </a:lnTo>
                    <a:lnTo>
                      <a:pt x="722" y="271"/>
                    </a:lnTo>
                    <a:lnTo>
                      <a:pt x="709" y="265"/>
                    </a:lnTo>
                    <a:lnTo>
                      <a:pt x="702" y="262"/>
                    </a:lnTo>
                    <a:lnTo>
                      <a:pt x="694" y="263"/>
                    </a:lnTo>
                    <a:lnTo>
                      <a:pt x="692" y="262"/>
                    </a:lnTo>
                    <a:lnTo>
                      <a:pt x="685" y="262"/>
                    </a:lnTo>
                    <a:lnTo>
                      <a:pt x="683" y="254"/>
                    </a:lnTo>
                    <a:lnTo>
                      <a:pt x="683" y="248"/>
                    </a:lnTo>
                    <a:lnTo>
                      <a:pt x="677" y="241"/>
                    </a:lnTo>
                    <a:lnTo>
                      <a:pt x="672" y="237"/>
                    </a:lnTo>
                    <a:lnTo>
                      <a:pt x="670" y="233"/>
                    </a:lnTo>
                    <a:lnTo>
                      <a:pt x="666" y="241"/>
                    </a:lnTo>
                    <a:lnTo>
                      <a:pt x="658" y="243"/>
                    </a:lnTo>
                    <a:lnTo>
                      <a:pt x="651" y="239"/>
                    </a:lnTo>
                    <a:lnTo>
                      <a:pt x="645" y="243"/>
                    </a:lnTo>
                    <a:lnTo>
                      <a:pt x="638" y="239"/>
                    </a:lnTo>
                    <a:lnTo>
                      <a:pt x="626" y="226"/>
                    </a:lnTo>
                    <a:lnTo>
                      <a:pt x="619" y="220"/>
                    </a:lnTo>
                    <a:lnTo>
                      <a:pt x="613" y="220"/>
                    </a:lnTo>
                    <a:lnTo>
                      <a:pt x="613" y="209"/>
                    </a:lnTo>
                    <a:lnTo>
                      <a:pt x="619" y="15"/>
                    </a:lnTo>
                    <a:lnTo>
                      <a:pt x="611" y="12"/>
                    </a:lnTo>
                    <a:lnTo>
                      <a:pt x="604" y="12"/>
                    </a:lnTo>
                    <a:lnTo>
                      <a:pt x="568" y="12"/>
                    </a:lnTo>
                    <a:lnTo>
                      <a:pt x="480" y="6"/>
                    </a:lnTo>
                    <a:lnTo>
                      <a:pt x="363" y="0"/>
                    </a:lnTo>
                    <a:lnTo>
                      <a:pt x="360" y="2"/>
                    </a:lnTo>
                    <a:lnTo>
                      <a:pt x="358" y="8"/>
                    </a:lnTo>
                    <a:lnTo>
                      <a:pt x="343" y="269"/>
                    </a:lnTo>
                    <a:lnTo>
                      <a:pt x="333" y="367"/>
                    </a:lnTo>
                    <a:lnTo>
                      <a:pt x="326" y="478"/>
                    </a:lnTo>
                    <a:lnTo>
                      <a:pt x="320" y="485"/>
                    </a:lnTo>
                    <a:lnTo>
                      <a:pt x="316" y="485"/>
                    </a:lnTo>
                    <a:lnTo>
                      <a:pt x="237" y="480"/>
                    </a:lnTo>
                    <a:lnTo>
                      <a:pt x="158" y="474"/>
                    </a:lnTo>
                    <a:lnTo>
                      <a:pt x="70" y="467"/>
                    </a:lnTo>
                    <a:lnTo>
                      <a:pt x="0" y="459"/>
                    </a:lnTo>
                    <a:lnTo>
                      <a:pt x="0" y="463"/>
                    </a:lnTo>
                    <a:lnTo>
                      <a:pt x="4" y="476"/>
                    </a:lnTo>
                    <a:lnTo>
                      <a:pt x="10" y="480"/>
                    </a:lnTo>
                    <a:lnTo>
                      <a:pt x="10" y="483"/>
                    </a:lnTo>
                    <a:lnTo>
                      <a:pt x="16" y="487"/>
                    </a:lnTo>
                    <a:lnTo>
                      <a:pt x="16" y="487"/>
                    </a:lnTo>
                    <a:lnTo>
                      <a:pt x="19" y="487"/>
                    </a:lnTo>
                    <a:lnTo>
                      <a:pt x="25" y="493"/>
                    </a:lnTo>
                    <a:lnTo>
                      <a:pt x="29" y="500"/>
                    </a:lnTo>
                    <a:lnTo>
                      <a:pt x="31" y="506"/>
                    </a:lnTo>
                    <a:lnTo>
                      <a:pt x="36" y="519"/>
                    </a:lnTo>
                    <a:lnTo>
                      <a:pt x="44" y="525"/>
                    </a:lnTo>
                    <a:lnTo>
                      <a:pt x="57" y="532"/>
                    </a:lnTo>
                    <a:lnTo>
                      <a:pt x="63" y="538"/>
                    </a:lnTo>
                    <a:lnTo>
                      <a:pt x="78" y="557"/>
                    </a:lnTo>
                    <a:lnTo>
                      <a:pt x="91" y="570"/>
                    </a:lnTo>
                    <a:lnTo>
                      <a:pt x="93" y="577"/>
                    </a:lnTo>
                    <a:lnTo>
                      <a:pt x="106" y="591"/>
                    </a:lnTo>
                    <a:lnTo>
                      <a:pt x="113" y="596"/>
                    </a:lnTo>
                    <a:lnTo>
                      <a:pt x="119" y="598"/>
                    </a:lnTo>
                    <a:lnTo>
                      <a:pt x="132" y="611"/>
                    </a:lnTo>
                    <a:lnTo>
                      <a:pt x="140" y="615"/>
                    </a:lnTo>
                    <a:lnTo>
                      <a:pt x="141" y="621"/>
                    </a:lnTo>
                    <a:lnTo>
                      <a:pt x="147" y="624"/>
                    </a:lnTo>
                    <a:lnTo>
                      <a:pt x="149" y="632"/>
                    </a:lnTo>
                    <a:lnTo>
                      <a:pt x="151" y="645"/>
                    </a:lnTo>
                    <a:lnTo>
                      <a:pt x="155" y="649"/>
                    </a:lnTo>
                    <a:lnTo>
                      <a:pt x="160" y="662"/>
                    </a:lnTo>
                    <a:lnTo>
                      <a:pt x="164" y="668"/>
                    </a:lnTo>
                    <a:lnTo>
                      <a:pt x="164" y="675"/>
                    </a:lnTo>
                    <a:lnTo>
                      <a:pt x="162" y="683"/>
                    </a:lnTo>
                    <a:lnTo>
                      <a:pt x="162" y="696"/>
                    </a:lnTo>
                    <a:lnTo>
                      <a:pt x="177" y="730"/>
                    </a:lnTo>
                    <a:lnTo>
                      <a:pt x="187" y="739"/>
                    </a:lnTo>
                    <a:lnTo>
                      <a:pt x="194" y="743"/>
                    </a:lnTo>
                    <a:lnTo>
                      <a:pt x="200" y="747"/>
                    </a:lnTo>
                    <a:lnTo>
                      <a:pt x="205" y="754"/>
                    </a:lnTo>
                    <a:lnTo>
                      <a:pt x="220" y="767"/>
                    </a:lnTo>
                    <a:lnTo>
                      <a:pt x="226" y="771"/>
                    </a:lnTo>
                    <a:lnTo>
                      <a:pt x="241" y="773"/>
                    </a:lnTo>
                    <a:lnTo>
                      <a:pt x="245" y="780"/>
                    </a:lnTo>
                    <a:lnTo>
                      <a:pt x="264" y="790"/>
                    </a:lnTo>
                    <a:lnTo>
                      <a:pt x="269" y="797"/>
                    </a:lnTo>
                    <a:lnTo>
                      <a:pt x="277" y="803"/>
                    </a:lnTo>
                    <a:lnTo>
                      <a:pt x="282" y="803"/>
                    </a:lnTo>
                    <a:lnTo>
                      <a:pt x="282" y="805"/>
                    </a:lnTo>
                    <a:lnTo>
                      <a:pt x="290" y="807"/>
                    </a:lnTo>
                    <a:lnTo>
                      <a:pt x="301" y="807"/>
                    </a:lnTo>
                    <a:lnTo>
                      <a:pt x="303" y="801"/>
                    </a:lnTo>
                    <a:lnTo>
                      <a:pt x="311" y="796"/>
                    </a:lnTo>
                    <a:lnTo>
                      <a:pt x="314" y="790"/>
                    </a:lnTo>
                    <a:lnTo>
                      <a:pt x="322" y="788"/>
                    </a:lnTo>
                    <a:lnTo>
                      <a:pt x="324" y="780"/>
                    </a:lnTo>
                    <a:lnTo>
                      <a:pt x="326" y="773"/>
                    </a:lnTo>
                    <a:lnTo>
                      <a:pt x="329" y="771"/>
                    </a:lnTo>
                    <a:lnTo>
                      <a:pt x="341" y="743"/>
                    </a:lnTo>
                    <a:lnTo>
                      <a:pt x="346" y="733"/>
                    </a:lnTo>
                    <a:lnTo>
                      <a:pt x="350" y="732"/>
                    </a:lnTo>
                    <a:lnTo>
                      <a:pt x="356" y="730"/>
                    </a:lnTo>
                    <a:lnTo>
                      <a:pt x="363" y="726"/>
                    </a:lnTo>
                    <a:lnTo>
                      <a:pt x="371" y="728"/>
                    </a:lnTo>
                    <a:lnTo>
                      <a:pt x="376" y="726"/>
                    </a:lnTo>
                    <a:lnTo>
                      <a:pt x="380" y="718"/>
                    </a:lnTo>
                    <a:lnTo>
                      <a:pt x="388" y="718"/>
                    </a:lnTo>
                    <a:lnTo>
                      <a:pt x="399" y="726"/>
                    </a:lnTo>
                    <a:lnTo>
                      <a:pt x="407" y="728"/>
                    </a:lnTo>
                    <a:lnTo>
                      <a:pt x="414" y="726"/>
                    </a:lnTo>
                    <a:lnTo>
                      <a:pt x="420" y="728"/>
                    </a:lnTo>
                    <a:lnTo>
                      <a:pt x="427" y="728"/>
                    </a:lnTo>
                    <a:lnTo>
                      <a:pt x="446" y="733"/>
                    </a:lnTo>
                    <a:lnTo>
                      <a:pt x="454" y="728"/>
                    </a:lnTo>
                    <a:lnTo>
                      <a:pt x="459" y="732"/>
                    </a:lnTo>
                    <a:lnTo>
                      <a:pt x="467" y="735"/>
                    </a:lnTo>
                    <a:lnTo>
                      <a:pt x="469" y="743"/>
                    </a:lnTo>
                    <a:lnTo>
                      <a:pt x="474" y="749"/>
                    </a:lnTo>
                    <a:lnTo>
                      <a:pt x="476" y="754"/>
                    </a:lnTo>
                    <a:lnTo>
                      <a:pt x="482" y="752"/>
                    </a:lnTo>
                    <a:lnTo>
                      <a:pt x="485" y="760"/>
                    </a:lnTo>
                    <a:lnTo>
                      <a:pt x="491" y="765"/>
                    </a:lnTo>
                    <a:lnTo>
                      <a:pt x="499" y="769"/>
                    </a:lnTo>
                    <a:lnTo>
                      <a:pt x="499" y="775"/>
                    </a:lnTo>
                    <a:lnTo>
                      <a:pt x="519" y="790"/>
                    </a:lnTo>
                    <a:lnTo>
                      <a:pt x="527" y="803"/>
                    </a:lnTo>
                    <a:lnTo>
                      <a:pt x="532" y="811"/>
                    </a:lnTo>
                    <a:lnTo>
                      <a:pt x="536" y="827"/>
                    </a:lnTo>
                    <a:lnTo>
                      <a:pt x="544" y="843"/>
                    </a:lnTo>
                    <a:lnTo>
                      <a:pt x="548" y="850"/>
                    </a:lnTo>
                    <a:lnTo>
                      <a:pt x="548" y="852"/>
                    </a:lnTo>
                    <a:lnTo>
                      <a:pt x="551" y="858"/>
                    </a:lnTo>
                    <a:lnTo>
                      <a:pt x="555" y="865"/>
                    </a:lnTo>
                    <a:lnTo>
                      <a:pt x="561" y="873"/>
                    </a:lnTo>
                    <a:lnTo>
                      <a:pt x="559" y="874"/>
                    </a:lnTo>
                    <a:lnTo>
                      <a:pt x="563" y="888"/>
                    </a:lnTo>
                    <a:lnTo>
                      <a:pt x="568" y="903"/>
                    </a:lnTo>
                    <a:lnTo>
                      <a:pt x="576" y="908"/>
                    </a:lnTo>
                    <a:lnTo>
                      <a:pt x="583" y="910"/>
                    </a:lnTo>
                    <a:lnTo>
                      <a:pt x="589" y="920"/>
                    </a:lnTo>
                    <a:lnTo>
                      <a:pt x="591" y="927"/>
                    </a:lnTo>
                    <a:lnTo>
                      <a:pt x="596" y="931"/>
                    </a:lnTo>
                    <a:lnTo>
                      <a:pt x="602" y="938"/>
                    </a:lnTo>
                    <a:lnTo>
                      <a:pt x="604" y="946"/>
                    </a:lnTo>
                    <a:lnTo>
                      <a:pt x="617" y="965"/>
                    </a:lnTo>
                    <a:lnTo>
                      <a:pt x="628" y="967"/>
                    </a:lnTo>
                    <a:lnTo>
                      <a:pt x="634" y="972"/>
                    </a:lnTo>
                    <a:lnTo>
                      <a:pt x="636" y="976"/>
                    </a:lnTo>
                    <a:lnTo>
                      <a:pt x="636" y="984"/>
                    </a:lnTo>
                    <a:lnTo>
                      <a:pt x="638" y="989"/>
                    </a:lnTo>
                    <a:lnTo>
                      <a:pt x="638" y="997"/>
                    </a:lnTo>
                    <a:lnTo>
                      <a:pt x="634" y="1004"/>
                    </a:lnTo>
                    <a:lnTo>
                      <a:pt x="641" y="1010"/>
                    </a:lnTo>
                    <a:lnTo>
                      <a:pt x="641" y="1015"/>
                    </a:lnTo>
                    <a:lnTo>
                      <a:pt x="640" y="1023"/>
                    </a:lnTo>
                    <a:lnTo>
                      <a:pt x="641" y="1030"/>
                    </a:lnTo>
                    <a:lnTo>
                      <a:pt x="647" y="1036"/>
                    </a:lnTo>
                    <a:lnTo>
                      <a:pt x="653" y="1049"/>
                    </a:lnTo>
                    <a:lnTo>
                      <a:pt x="658" y="1057"/>
                    </a:lnTo>
                    <a:lnTo>
                      <a:pt x="664" y="1072"/>
                    </a:lnTo>
                    <a:lnTo>
                      <a:pt x="666" y="1085"/>
                    </a:lnTo>
                    <a:lnTo>
                      <a:pt x="673" y="1093"/>
                    </a:lnTo>
                    <a:lnTo>
                      <a:pt x="672" y="1100"/>
                    </a:lnTo>
                    <a:lnTo>
                      <a:pt x="675" y="1102"/>
                    </a:lnTo>
                    <a:lnTo>
                      <a:pt x="690" y="1102"/>
                    </a:lnTo>
                    <a:lnTo>
                      <a:pt x="696" y="1106"/>
                    </a:lnTo>
                    <a:lnTo>
                      <a:pt x="700" y="1106"/>
                    </a:lnTo>
                    <a:lnTo>
                      <a:pt x="707" y="1109"/>
                    </a:lnTo>
                    <a:lnTo>
                      <a:pt x="711" y="1117"/>
                    </a:lnTo>
                    <a:lnTo>
                      <a:pt x="717" y="1119"/>
                    </a:lnTo>
                    <a:lnTo>
                      <a:pt x="722" y="1117"/>
                    </a:lnTo>
                    <a:lnTo>
                      <a:pt x="730" y="1121"/>
                    </a:lnTo>
                    <a:lnTo>
                      <a:pt x="737" y="1123"/>
                    </a:lnTo>
                    <a:lnTo>
                      <a:pt x="751" y="1134"/>
                    </a:lnTo>
                    <a:lnTo>
                      <a:pt x="756" y="1138"/>
                    </a:lnTo>
                    <a:lnTo>
                      <a:pt x="784" y="1140"/>
                    </a:lnTo>
                    <a:lnTo>
                      <a:pt x="799" y="1140"/>
                    </a:lnTo>
                    <a:lnTo>
                      <a:pt x="807" y="1141"/>
                    </a:lnTo>
                    <a:lnTo>
                      <a:pt x="813" y="1143"/>
                    </a:lnTo>
                    <a:lnTo>
                      <a:pt x="826" y="1156"/>
                    </a:lnTo>
                    <a:lnTo>
                      <a:pt x="828" y="1156"/>
                    </a:lnTo>
                    <a:lnTo>
                      <a:pt x="835" y="1162"/>
                    </a:lnTo>
                    <a:lnTo>
                      <a:pt x="843" y="1162"/>
                    </a:lnTo>
                    <a:lnTo>
                      <a:pt x="843" y="1155"/>
                    </a:lnTo>
                    <a:lnTo>
                      <a:pt x="860" y="1151"/>
                    </a:lnTo>
                    <a:lnTo>
                      <a:pt x="861" y="1149"/>
                    </a:lnTo>
                    <a:lnTo>
                      <a:pt x="861" y="1141"/>
                    </a:lnTo>
                    <a:lnTo>
                      <a:pt x="854" y="1149"/>
                    </a:lnTo>
                    <a:lnTo>
                      <a:pt x="856" y="1141"/>
                    </a:lnTo>
                    <a:lnTo>
                      <a:pt x="850" y="1149"/>
                    </a:lnTo>
                    <a:lnTo>
                      <a:pt x="845" y="1140"/>
                    </a:lnTo>
                    <a:lnTo>
                      <a:pt x="852" y="1140"/>
                    </a:lnTo>
                    <a:lnTo>
                      <a:pt x="846" y="1132"/>
                    </a:lnTo>
                    <a:lnTo>
                      <a:pt x="845" y="1119"/>
                    </a:lnTo>
                    <a:lnTo>
                      <a:pt x="833" y="1094"/>
                    </a:lnTo>
                    <a:lnTo>
                      <a:pt x="835" y="1089"/>
                    </a:lnTo>
                    <a:lnTo>
                      <a:pt x="829" y="1064"/>
                    </a:lnTo>
                    <a:lnTo>
                      <a:pt x="822" y="1057"/>
                    </a:lnTo>
                    <a:lnTo>
                      <a:pt x="822" y="1051"/>
                    </a:lnTo>
                    <a:lnTo>
                      <a:pt x="829" y="1053"/>
                    </a:lnTo>
                    <a:lnTo>
                      <a:pt x="822" y="1046"/>
                    </a:lnTo>
                    <a:lnTo>
                      <a:pt x="822" y="1038"/>
                    </a:lnTo>
                    <a:lnTo>
                      <a:pt x="829" y="1038"/>
                    </a:lnTo>
                    <a:lnTo>
                      <a:pt x="829" y="1030"/>
                    </a:lnTo>
                    <a:lnTo>
                      <a:pt x="833" y="1025"/>
                    </a:lnTo>
                    <a:lnTo>
                      <a:pt x="833" y="1017"/>
                    </a:lnTo>
                    <a:lnTo>
                      <a:pt x="835" y="1010"/>
                    </a:lnTo>
                    <a:lnTo>
                      <a:pt x="822" y="1014"/>
                    </a:lnTo>
                    <a:lnTo>
                      <a:pt x="809" y="1010"/>
                    </a:lnTo>
                    <a:lnTo>
                      <a:pt x="809" y="1002"/>
                    </a:lnTo>
                    <a:lnTo>
                      <a:pt x="805" y="999"/>
                    </a:lnTo>
                    <a:lnTo>
                      <a:pt x="801" y="991"/>
                    </a:lnTo>
                    <a:lnTo>
                      <a:pt x="809" y="997"/>
                    </a:lnTo>
                    <a:lnTo>
                      <a:pt x="814" y="1002"/>
                    </a:lnTo>
                    <a:lnTo>
                      <a:pt x="820" y="1002"/>
                    </a:lnTo>
                    <a:lnTo>
                      <a:pt x="826" y="1000"/>
                    </a:lnTo>
                    <a:lnTo>
                      <a:pt x="831" y="1002"/>
                    </a:lnTo>
                    <a:lnTo>
                      <a:pt x="826" y="1008"/>
                    </a:lnTo>
                    <a:lnTo>
                      <a:pt x="835" y="1004"/>
                    </a:lnTo>
                    <a:lnTo>
                      <a:pt x="848" y="970"/>
                    </a:lnTo>
                    <a:lnTo>
                      <a:pt x="846" y="963"/>
                    </a:lnTo>
                    <a:lnTo>
                      <a:pt x="845" y="961"/>
                    </a:lnTo>
                    <a:lnTo>
                      <a:pt x="839" y="955"/>
                    </a:lnTo>
                    <a:lnTo>
                      <a:pt x="839" y="950"/>
                    </a:lnTo>
                    <a:lnTo>
                      <a:pt x="831" y="952"/>
                    </a:lnTo>
                    <a:lnTo>
                      <a:pt x="828" y="950"/>
                    </a:lnTo>
                    <a:lnTo>
                      <a:pt x="835" y="946"/>
                    </a:lnTo>
                    <a:lnTo>
                      <a:pt x="850" y="946"/>
                    </a:lnTo>
                    <a:lnTo>
                      <a:pt x="856" y="952"/>
                    </a:lnTo>
                    <a:lnTo>
                      <a:pt x="869" y="933"/>
                    </a:lnTo>
                    <a:lnTo>
                      <a:pt x="873" y="927"/>
                    </a:lnTo>
                    <a:lnTo>
                      <a:pt x="873" y="920"/>
                    </a:lnTo>
                    <a:lnTo>
                      <a:pt x="867" y="925"/>
                    </a:lnTo>
                    <a:lnTo>
                      <a:pt x="863" y="931"/>
                    </a:lnTo>
                    <a:lnTo>
                      <a:pt x="858" y="925"/>
                    </a:lnTo>
                    <a:lnTo>
                      <a:pt x="861" y="920"/>
                    </a:lnTo>
                    <a:lnTo>
                      <a:pt x="860" y="916"/>
                    </a:lnTo>
                    <a:lnTo>
                      <a:pt x="867" y="916"/>
                    </a:lnTo>
                    <a:lnTo>
                      <a:pt x="873" y="912"/>
                    </a:lnTo>
                    <a:lnTo>
                      <a:pt x="875" y="918"/>
                    </a:lnTo>
                    <a:lnTo>
                      <a:pt x="882" y="912"/>
                    </a:lnTo>
                    <a:lnTo>
                      <a:pt x="884" y="905"/>
                    </a:lnTo>
                    <a:lnTo>
                      <a:pt x="884" y="912"/>
                    </a:lnTo>
                    <a:lnTo>
                      <a:pt x="882" y="918"/>
                    </a:lnTo>
                    <a:lnTo>
                      <a:pt x="888" y="916"/>
                    </a:lnTo>
                    <a:lnTo>
                      <a:pt x="895" y="906"/>
                    </a:lnTo>
                    <a:lnTo>
                      <a:pt x="895" y="899"/>
                    </a:lnTo>
                    <a:lnTo>
                      <a:pt x="893" y="891"/>
                    </a:lnTo>
                    <a:lnTo>
                      <a:pt x="895" y="884"/>
                    </a:lnTo>
                    <a:lnTo>
                      <a:pt x="895" y="882"/>
                    </a:lnTo>
                    <a:lnTo>
                      <a:pt x="905" y="895"/>
                    </a:lnTo>
                    <a:lnTo>
                      <a:pt x="910" y="897"/>
                    </a:lnTo>
                    <a:lnTo>
                      <a:pt x="931" y="886"/>
                    </a:lnTo>
                    <a:lnTo>
                      <a:pt x="933" y="884"/>
                    </a:lnTo>
                    <a:lnTo>
                      <a:pt x="925" y="880"/>
                    </a:lnTo>
                    <a:lnTo>
                      <a:pt x="918" y="882"/>
                    </a:lnTo>
                    <a:lnTo>
                      <a:pt x="923" y="874"/>
                    </a:lnTo>
                    <a:lnTo>
                      <a:pt x="916" y="871"/>
                    </a:lnTo>
                    <a:lnTo>
                      <a:pt x="908" y="858"/>
                    </a:lnTo>
                    <a:lnTo>
                      <a:pt x="916" y="856"/>
                    </a:lnTo>
                    <a:lnTo>
                      <a:pt x="918" y="861"/>
                    </a:lnTo>
                    <a:lnTo>
                      <a:pt x="927" y="869"/>
                    </a:lnTo>
                    <a:lnTo>
                      <a:pt x="935" y="867"/>
                    </a:lnTo>
                    <a:lnTo>
                      <a:pt x="929" y="854"/>
                    </a:lnTo>
                    <a:lnTo>
                      <a:pt x="929" y="852"/>
                    </a:lnTo>
                    <a:lnTo>
                      <a:pt x="935" y="859"/>
                    </a:lnTo>
                    <a:lnTo>
                      <a:pt x="940" y="863"/>
                    </a:lnTo>
                    <a:lnTo>
                      <a:pt x="948" y="859"/>
                    </a:lnTo>
                    <a:lnTo>
                      <a:pt x="950" y="865"/>
                    </a:lnTo>
                    <a:lnTo>
                      <a:pt x="957" y="865"/>
                    </a:lnTo>
                    <a:lnTo>
                      <a:pt x="954" y="869"/>
                    </a:lnTo>
                    <a:lnTo>
                      <a:pt x="967" y="863"/>
                    </a:lnTo>
                    <a:lnTo>
                      <a:pt x="965" y="871"/>
                    </a:lnTo>
                    <a:lnTo>
                      <a:pt x="952" y="878"/>
                    </a:lnTo>
                    <a:lnTo>
                      <a:pt x="950" y="880"/>
                    </a:lnTo>
                    <a:lnTo>
                      <a:pt x="970" y="869"/>
                    </a:lnTo>
                    <a:lnTo>
                      <a:pt x="985" y="863"/>
                    </a:lnTo>
                    <a:lnTo>
                      <a:pt x="993" y="858"/>
                    </a:lnTo>
                    <a:lnTo>
                      <a:pt x="985" y="859"/>
                    </a:lnTo>
                    <a:lnTo>
                      <a:pt x="978" y="863"/>
                    </a:lnTo>
                    <a:lnTo>
                      <a:pt x="978" y="858"/>
                    </a:lnTo>
                    <a:lnTo>
                      <a:pt x="991" y="852"/>
                    </a:lnTo>
                    <a:lnTo>
                      <a:pt x="1004" y="852"/>
                    </a:lnTo>
                    <a:lnTo>
                      <a:pt x="1017" y="843"/>
                    </a:lnTo>
                    <a:lnTo>
                      <a:pt x="1029" y="837"/>
                    </a:lnTo>
                    <a:lnTo>
                      <a:pt x="1034" y="833"/>
                    </a:lnTo>
                    <a:lnTo>
                      <a:pt x="1048" y="820"/>
                    </a:lnTo>
                    <a:lnTo>
                      <a:pt x="1049" y="807"/>
                    </a:lnTo>
                    <a:lnTo>
                      <a:pt x="1061" y="799"/>
                    </a:lnTo>
                    <a:lnTo>
                      <a:pt x="1064" y="794"/>
                    </a:lnTo>
                    <a:lnTo>
                      <a:pt x="1072" y="790"/>
                    </a:lnTo>
                    <a:lnTo>
                      <a:pt x="1076" y="780"/>
                    </a:lnTo>
                    <a:lnTo>
                      <a:pt x="1068" y="779"/>
                    </a:lnTo>
                    <a:lnTo>
                      <a:pt x="1068" y="769"/>
                    </a:lnTo>
                    <a:lnTo>
                      <a:pt x="1061" y="764"/>
                    </a:lnTo>
                    <a:lnTo>
                      <a:pt x="1063" y="756"/>
                    </a:lnTo>
                    <a:lnTo>
                      <a:pt x="1059" y="749"/>
                    </a:lnTo>
                    <a:lnTo>
                      <a:pt x="1063" y="747"/>
                    </a:lnTo>
                    <a:lnTo>
                      <a:pt x="1072" y="752"/>
                    </a:lnTo>
                    <a:lnTo>
                      <a:pt x="1076" y="745"/>
                    </a:lnTo>
                    <a:lnTo>
                      <a:pt x="1081" y="741"/>
                    </a:lnTo>
                    <a:lnTo>
                      <a:pt x="1089" y="741"/>
                    </a:lnTo>
                    <a:lnTo>
                      <a:pt x="1089" y="752"/>
                    </a:lnTo>
                    <a:lnTo>
                      <a:pt x="1083" y="767"/>
                    </a:lnTo>
                    <a:lnTo>
                      <a:pt x="1098" y="762"/>
                    </a:lnTo>
                    <a:lnTo>
                      <a:pt x="1111" y="762"/>
                    </a:lnTo>
                    <a:lnTo>
                      <a:pt x="1110" y="765"/>
                    </a:lnTo>
                    <a:lnTo>
                      <a:pt x="1102" y="765"/>
                    </a:lnTo>
                    <a:lnTo>
                      <a:pt x="1087" y="777"/>
                    </a:lnTo>
                    <a:lnTo>
                      <a:pt x="1083" y="784"/>
                    </a:lnTo>
                    <a:lnTo>
                      <a:pt x="1085" y="784"/>
                    </a:lnTo>
                    <a:lnTo>
                      <a:pt x="1093" y="777"/>
                    </a:lnTo>
                    <a:lnTo>
                      <a:pt x="1100" y="773"/>
                    </a:lnTo>
                    <a:lnTo>
                      <a:pt x="1106" y="769"/>
                    </a:lnTo>
                    <a:lnTo>
                      <a:pt x="1126" y="760"/>
                    </a:lnTo>
                    <a:lnTo>
                      <a:pt x="1149" y="749"/>
                    </a:lnTo>
                    <a:lnTo>
                      <a:pt x="1170" y="747"/>
                    </a:lnTo>
                    <a:lnTo>
                      <a:pt x="1158" y="733"/>
                    </a:lnTo>
                    <a:lnTo>
                      <a:pt x="1168" y="718"/>
                    </a:lnTo>
                    <a:lnTo>
                      <a:pt x="1173" y="713"/>
                    </a:lnTo>
                    <a:lnTo>
                      <a:pt x="1173" y="713"/>
                    </a:lnTo>
                    <a:lnTo>
                      <a:pt x="1181" y="705"/>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35" name="Freeform 37"/>
              <p:cNvSpPr>
                <a:spLocks/>
              </p:cNvSpPr>
              <p:nvPr/>
            </p:nvSpPr>
            <p:spPr bwMode="auto">
              <a:xfrm>
                <a:off x="3099948" y="3582312"/>
                <a:ext cx="24978" cy="54939"/>
              </a:xfrm>
              <a:custGeom>
                <a:avLst/>
                <a:gdLst>
                  <a:gd name="T0" fmla="*/ 26 w 26"/>
                  <a:gd name="T1" fmla="*/ 0 h 63"/>
                  <a:gd name="T2" fmla="*/ 19 w 26"/>
                  <a:gd name="T3" fmla="*/ 15 h 63"/>
                  <a:gd name="T4" fmla="*/ 15 w 26"/>
                  <a:gd name="T5" fmla="*/ 20 h 63"/>
                  <a:gd name="T6" fmla="*/ 6 w 26"/>
                  <a:gd name="T7" fmla="*/ 37 h 63"/>
                  <a:gd name="T8" fmla="*/ 0 w 26"/>
                  <a:gd name="T9" fmla="*/ 50 h 63"/>
                  <a:gd name="T10" fmla="*/ 0 w 26"/>
                  <a:gd name="T11" fmla="*/ 63 h 63"/>
                  <a:gd name="T12" fmla="*/ 7 w 26"/>
                  <a:gd name="T13" fmla="*/ 43 h 63"/>
                  <a:gd name="T14" fmla="*/ 13 w 26"/>
                  <a:gd name="T15" fmla="*/ 30 h 63"/>
                  <a:gd name="T16" fmla="*/ 26 w 26"/>
                  <a:gd name="T17" fmla="*/ 7 h 63"/>
                  <a:gd name="T18" fmla="*/ 26 w 26"/>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63">
                    <a:moveTo>
                      <a:pt x="26" y="0"/>
                    </a:moveTo>
                    <a:lnTo>
                      <a:pt x="19" y="15"/>
                    </a:lnTo>
                    <a:lnTo>
                      <a:pt x="15" y="20"/>
                    </a:lnTo>
                    <a:lnTo>
                      <a:pt x="6" y="37"/>
                    </a:lnTo>
                    <a:lnTo>
                      <a:pt x="0" y="50"/>
                    </a:lnTo>
                    <a:lnTo>
                      <a:pt x="0" y="63"/>
                    </a:lnTo>
                    <a:lnTo>
                      <a:pt x="7" y="43"/>
                    </a:lnTo>
                    <a:lnTo>
                      <a:pt x="13" y="30"/>
                    </a:lnTo>
                    <a:lnTo>
                      <a:pt x="26" y="7"/>
                    </a:lnTo>
                    <a:lnTo>
                      <a:pt x="26"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36" name="Freeform 38"/>
              <p:cNvSpPr>
                <a:spLocks/>
              </p:cNvSpPr>
              <p:nvPr/>
            </p:nvSpPr>
            <p:spPr bwMode="auto">
              <a:xfrm>
                <a:off x="3099948" y="3582312"/>
                <a:ext cx="24978" cy="54939"/>
              </a:xfrm>
              <a:custGeom>
                <a:avLst/>
                <a:gdLst>
                  <a:gd name="T0" fmla="*/ 26 w 26"/>
                  <a:gd name="T1" fmla="*/ 0 h 63"/>
                  <a:gd name="T2" fmla="*/ 19 w 26"/>
                  <a:gd name="T3" fmla="*/ 15 h 63"/>
                  <a:gd name="T4" fmla="*/ 15 w 26"/>
                  <a:gd name="T5" fmla="*/ 20 h 63"/>
                  <a:gd name="T6" fmla="*/ 6 w 26"/>
                  <a:gd name="T7" fmla="*/ 37 h 63"/>
                  <a:gd name="T8" fmla="*/ 0 w 26"/>
                  <a:gd name="T9" fmla="*/ 50 h 63"/>
                  <a:gd name="T10" fmla="*/ 0 w 26"/>
                  <a:gd name="T11" fmla="*/ 63 h 63"/>
                  <a:gd name="T12" fmla="*/ 7 w 26"/>
                  <a:gd name="T13" fmla="*/ 43 h 63"/>
                  <a:gd name="T14" fmla="*/ 13 w 26"/>
                  <a:gd name="T15" fmla="*/ 30 h 63"/>
                  <a:gd name="T16" fmla="*/ 26 w 26"/>
                  <a:gd name="T17" fmla="*/ 7 h 63"/>
                  <a:gd name="T18" fmla="*/ 26 w 26"/>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63">
                    <a:moveTo>
                      <a:pt x="26" y="0"/>
                    </a:moveTo>
                    <a:lnTo>
                      <a:pt x="19" y="15"/>
                    </a:lnTo>
                    <a:lnTo>
                      <a:pt x="15" y="20"/>
                    </a:lnTo>
                    <a:lnTo>
                      <a:pt x="6" y="37"/>
                    </a:lnTo>
                    <a:lnTo>
                      <a:pt x="0" y="50"/>
                    </a:lnTo>
                    <a:lnTo>
                      <a:pt x="0" y="63"/>
                    </a:lnTo>
                    <a:lnTo>
                      <a:pt x="7" y="43"/>
                    </a:lnTo>
                    <a:lnTo>
                      <a:pt x="13" y="30"/>
                    </a:lnTo>
                    <a:lnTo>
                      <a:pt x="26" y="7"/>
                    </a:lnTo>
                    <a:lnTo>
                      <a:pt x="26"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37" name="Freeform 39"/>
              <p:cNvSpPr>
                <a:spLocks/>
              </p:cNvSpPr>
              <p:nvPr/>
            </p:nvSpPr>
            <p:spPr bwMode="auto">
              <a:xfrm>
                <a:off x="3309379" y="3437553"/>
                <a:ext cx="24978" cy="21801"/>
              </a:xfrm>
              <a:custGeom>
                <a:avLst/>
                <a:gdLst>
                  <a:gd name="T0" fmla="*/ 26 w 26"/>
                  <a:gd name="T1" fmla="*/ 0 h 25"/>
                  <a:gd name="T2" fmla="*/ 19 w 26"/>
                  <a:gd name="T3" fmla="*/ 6 h 25"/>
                  <a:gd name="T4" fmla="*/ 9 w 26"/>
                  <a:gd name="T5" fmla="*/ 15 h 25"/>
                  <a:gd name="T6" fmla="*/ 4 w 26"/>
                  <a:gd name="T7" fmla="*/ 19 h 25"/>
                  <a:gd name="T8" fmla="*/ 0 w 26"/>
                  <a:gd name="T9" fmla="*/ 25 h 25"/>
                  <a:gd name="T10" fmla="*/ 21 w 26"/>
                  <a:gd name="T11" fmla="*/ 8 h 25"/>
                  <a:gd name="T12" fmla="*/ 26 w 26"/>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26" y="0"/>
                    </a:moveTo>
                    <a:lnTo>
                      <a:pt x="19" y="6"/>
                    </a:lnTo>
                    <a:lnTo>
                      <a:pt x="9" y="15"/>
                    </a:lnTo>
                    <a:lnTo>
                      <a:pt x="4" y="19"/>
                    </a:lnTo>
                    <a:lnTo>
                      <a:pt x="0" y="25"/>
                    </a:lnTo>
                    <a:lnTo>
                      <a:pt x="21" y="8"/>
                    </a:lnTo>
                    <a:lnTo>
                      <a:pt x="26"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38" name="Freeform 40"/>
              <p:cNvSpPr>
                <a:spLocks/>
              </p:cNvSpPr>
              <p:nvPr/>
            </p:nvSpPr>
            <p:spPr bwMode="auto">
              <a:xfrm>
                <a:off x="3309379" y="3437553"/>
                <a:ext cx="24978" cy="21801"/>
              </a:xfrm>
              <a:custGeom>
                <a:avLst/>
                <a:gdLst>
                  <a:gd name="T0" fmla="*/ 26 w 26"/>
                  <a:gd name="T1" fmla="*/ 0 h 25"/>
                  <a:gd name="T2" fmla="*/ 19 w 26"/>
                  <a:gd name="T3" fmla="*/ 6 h 25"/>
                  <a:gd name="T4" fmla="*/ 9 w 26"/>
                  <a:gd name="T5" fmla="*/ 15 h 25"/>
                  <a:gd name="T6" fmla="*/ 4 w 26"/>
                  <a:gd name="T7" fmla="*/ 19 h 25"/>
                  <a:gd name="T8" fmla="*/ 0 w 26"/>
                  <a:gd name="T9" fmla="*/ 25 h 25"/>
                  <a:gd name="T10" fmla="*/ 21 w 26"/>
                  <a:gd name="T11" fmla="*/ 8 h 25"/>
                  <a:gd name="T12" fmla="*/ 26 w 26"/>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26" y="0"/>
                    </a:moveTo>
                    <a:lnTo>
                      <a:pt x="19" y="6"/>
                    </a:lnTo>
                    <a:lnTo>
                      <a:pt x="9" y="15"/>
                    </a:lnTo>
                    <a:lnTo>
                      <a:pt x="4" y="19"/>
                    </a:lnTo>
                    <a:lnTo>
                      <a:pt x="0" y="25"/>
                    </a:lnTo>
                    <a:lnTo>
                      <a:pt x="21" y="8"/>
                    </a:lnTo>
                    <a:lnTo>
                      <a:pt x="26"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39" name="Freeform 41"/>
              <p:cNvSpPr>
                <a:spLocks/>
              </p:cNvSpPr>
              <p:nvPr/>
            </p:nvSpPr>
            <p:spPr bwMode="auto">
              <a:xfrm>
                <a:off x="3135494" y="3554407"/>
                <a:ext cx="15371" cy="19185"/>
              </a:xfrm>
              <a:custGeom>
                <a:avLst/>
                <a:gdLst>
                  <a:gd name="T0" fmla="*/ 6 w 16"/>
                  <a:gd name="T1" fmla="*/ 7 h 22"/>
                  <a:gd name="T2" fmla="*/ 4 w 16"/>
                  <a:gd name="T3" fmla="*/ 13 h 22"/>
                  <a:gd name="T4" fmla="*/ 0 w 16"/>
                  <a:gd name="T5" fmla="*/ 20 h 22"/>
                  <a:gd name="T6" fmla="*/ 0 w 16"/>
                  <a:gd name="T7" fmla="*/ 22 h 22"/>
                  <a:gd name="T8" fmla="*/ 12 w 16"/>
                  <a:gd name="T9" fmla="*/ 9 h 22"/>
                  <a:gd name="T10" fmla="*/ 16 w 16"/>
                  <a:gd name="T11" fmla="*/ 1 h 22"/>
                  <a:gd name="T12" fmla="*/ 12 w 16"/>
                  <a:gd name="T13" fmla="*/ 0 h 22"/>
                  <a:gd name="T14" fmla="*/ 6 w 16"/>
                  <a:gd name="T15" fmla="*/ 7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2">
                    <a:moveTo>
                      <a:pt x="6" y="7"/>
                    </a:moveTo>
                    <a:lnTo>
                      <a:pt x="4" y="13"/>
                    </a:lnTo>
                    <a:lnTo>
                      <a:pt x="0" y="20"/>
                    </a:lnTo>
                    <a:lnTo>
                      <a:pt x="0" y="22"/>
                    </a:lnTo>
                    <a:lnTo>
                      <a:pt x="12" y="9"/>
                    </a:lnTo>
                    <a:lnTo>
                      <a:pt x="16" y="1"/>
                    </a:lnTo>
                    <a:lnTo>
                      <a:pt x="12" y="0"/>
                    </a:lnTo>
                    <a:lnTo>
                      <a:pt x="6" y="7"/>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40" name="Freeform 42"/>
              <p:cNvSpPr>
                <a:spLocks/>
              </p:cNvSpPr>
              <p:nvPr/>
            </p:nvSpPr>
            <p:spPr bwMode="auto">
              <a:xfrm>
                <a:off x="3135494" y="3554407"/>
                <a:ext cx="15371" cy="19185"/>
              </a:xfrm>
              <a:custGeom>
                <a:avLst/>
                <a:gdLst>
                  <a:gd name="T0" fmla="*/ 6 w 16"/>
                  <a:gd name="T1" fmla="*/ 7 h 22"/>
                  <a:gd name="T2" fmla="*/ 4 w 16"/>
                  <a:gd name="T3" fmla="*/ 13 h 22"/>
                  <a:gd name="T4" fmla="*/ 0 w 16"/>
                  <a:gd name="T5" fmla="*/ 20 h 22"/>
                  <a:gd name="T6" fmla="*/ 0 w 16"/>
                  <a:gd name="T7" fmla="*/ 22 h 22"/>
                  <a:gd name="T8" fmla="*/ 12 w 16"/>
                  <a:gd name="T9" fmla="*/ 9 h 22"/>
                  <a:gd name="T10" fmla="*/ 16 w 16"/>
                  <a:gd name="T11" fmla="*/ 1 h 22"/>
                  <a:gd name="T12" fmla="*/ 12 w 16"/>
                  <a:gd name="T13" fmla="*/ 0 h 22"/>
                  <a:gd name="T14" fmla="*/ 6 w 16"/>
                  <a:gd name="T15" fmla="*/ 7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2">
                    <a:moveTo>
                      <a:pt x="6" y="7"/>
                    </a:moveTo>
                    <a:lnTo>
                      <a:pt x="4" y="13"/>
                    </a:lnTo>
                    <a:lnTo>
                      <a:pt x="0" y="20"/>
                    </a:lnTo>
                    <a:lnTo>
                      <a:pt x="0" y="22"/>
                    </a:lnTo>
                    <a:lnTo>
                      <a:pt x="12" y="9"/>
                    </a:lnTo>
                    <a:lnTo>
                      <a:pt x="16" y="1"/>
                    </a:lnTo>
                    <a:lnTo>
                      <a:pt x="12" y="0"/>
                    </a:lnTo>
                    <a:lnTo>
                      <a:pt x="6" y="7"/>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41" name="Freeform 43"/>
              <p:cNvSpPr>
                <a:spLocks/>
              </p:cNvSpPr>
              <p:nvPr/>
            </p:nvSpPr>
            <p:spPr bwMode="auto">
              <a:xfrm>
                <a:off x="3153747" y="3528245"/>
                <a:ext cx="36506" cy="26161"/>
              </a:xfrm>
              <a:custGeom>
                <a:avLst/>
                <a:gdLst>
                  <a:gd name="T0" fmla="*/ 28 w 38"/>
                  <a:gd name="T1" fmla="*/ 7 h 30"/>
                  <a:gd name="T2" fmla="*/ 15 w 38"/>
                  <a:gd name="T3" fmla="*/ 15 h 30"/>
                  <a:gd name="T4" fmla="*/ 10 w 38"/>
                  <a:gd name="T5" fmla="*/ 20 h 30"/>
                  <a:gd name="T6" fmla="*/ 2 w 38"/>
                  <a:gd name="T7" fmla="*/ 22 h 30"/>
                  <a:gd name="T8" fmla="*/ 0 w 38"/>
                  <a:gd name="T9" fmla="*/ 22 h 30"/>
                  <a:gd name="T10" fmla="*/ 2 w 38"/>
                  <a:gd name="T11" fmla="*/ 30 h 30"/>
                  <a:gd name="T12" fmla="*/ 23 w 38"/>
                  <a:gd name="T13" fmla="*/ 15 h 30"/>
                  <a:gd name="T14" fmla="*/ 36 w 38"/>
                  <a:gd name="T15" fmla="*/ 7 h 30"/>
                  <a:gd name="T16" fmla="*/ 38 w 38"/>
                  <a:gd name="T17" fmla="*/ 1 h 30"/>
                  <a:gd name="T18" fmla="*/ 36 w 38"/>
                  <a:gd name="T19" fmla="*/ 0 h 30"/>
                  <a:gd name="T20" fmla="*/ 28 w 38"/>
                  <a:gd name="T2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0">
                    <a:moveTo>
                      <a:pt x="28" y="7"/>
                    </a:moveTo>
                    <a:lnTo>
                      <a:pt x="15" y="15"/>
                    </a:lnTo>
                    <a:lnTo>
                      <a:pt x="10" y="20"/>
                    </a:lnTo>
                    <a:lnTo>
                      <a:pt x="2" y="22"/>
                    </a:lnTo>
                    <a:lnTo>
                      <a:pt x="0" y="22"/>
                    </a:lnTo>
                    <a:lnTo>
                      <a:pt x="2" y="30"/>
                    </a:lnTo>
                    <a:lnTo>
                      <a:pt x="23" y="15"/>
                    </a:lnTo>
                    <a:lnTo>
                      <a:pt x="36" y="7"/>
                    </a:lnTo>
                    <a:lnTo>
                      <a:pt x="38" y="1"/>
                    </a:lnTo>
                    <a:lnTo>
                      <a:pt x="36" y="0"/>
                    </a:lnTo>
                    <a:lnTo>
                      <a:pt x="28" y="7"/>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42" name="Freeform 44"/>
              <p:cNvSpPr>
                <a:spLocks/>
              </p:cNvSpPr>
              <p:nvPr/>
            </p:nvSpPr>
            <p:spPr bwMode="auto">
              <a:xfrm>
                <a:off x="3153747" y="3528245"/>
                <a:ext cx="36506" cy="26161"/>
              </a:xfrm>
              <a:custGeom>
                <a:avLst/>
                <a:gdLst>
                  <a:gd name="T0" fmla="*/ 28 w 38"/>
                  <a:gd name="T1" fmla="*/ 7 h 30"/>
                  <a:gd name="T2" fmla="*/ 15 w 38"/>
                  <a:gd name="T3" fmla="*/ 15 h 30"/>
                  <a:gd name="T4" fmla="*/ 10 w 38"/>
                  <a:gd name="T5" fmla="*/ 20 h 30"/>
                  <a:gd name="T6" fmla="*/ 2 w 38"/>
                  <a:gd name="T7" fmla="*/ 22 h 30"/>
                  <a:gd name="T8" fmla="*/ 0 w 38"/>
                  <a:gd name="T9" fmla="*/ 22 h 30"/>
                  <a:gd name="T10" fmla="*/ 2 w 38"/>
                  <a:gd name="T11" fmla="*/ 30 h 30"/>
                  <a:gd name="T12" fmla="*/ 23 w 38"/>
                  <a:gd name="T13" fmla="*/ 15 h 30"/>
                  <a:gd name="T14" fmla="*/ 36 w 38"/>
                  <a:gd name="T15" fmla="*/ 7 h 30"/>
                  <a:gd name="T16" fmla="*/ 38 w 38"/>
                  <a:gd name="T17" fmla="*/ 1 h 30"/>
                  <a:gd name="T18" fmla="*/ 36 w 38"/>
                  <a:gd name="T19" fmla="*/ 0 h 30"/>
                  <a:gd name="T20" fmla="*/ 28 w 38"/>
                  <a:gd name="T2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0">
                    <a:moveTo>
                      <a:pt x="28" y="7"/>
                    </a:moveTo>
                    <a:lnTo>
                      <a:pt x="15" y="15"/>
                    </a:lnTo>
                    <a:lnTo>
                      <a:pt x="10" y="20"/>
                    </a:lnTo>
                    <a:lnTo>
                      <a:pt x="2" y="22"/>
                    </a:lnTo>
                    <a:lnTo>
                      <a:pt x="0" y="22"/>
                    </a:lnTo>
                    <a:lnTo>
                      <a:pt x="2" y="30"/>
                    </a:lnTo>
                    <a:lnTo>
                      <a:pt x="23" y="15"/>
                    </a:lnTo>
                    <a:lnTo>
                      <a:pt x="36" y="7"/>
                    </a:lnTo>
                    <a:lnTo>
                      <a:pt x="38" y="1"/>
                    </a:lnTo>
                    <a:lnTo>
                      <a:pt x="36" y="0"/>
                    </a:lnTo>
                    <a:lnTo>
                      <a:pt x="28" y="7"/>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sp>
          <p:nvSpPr>
            <p:cNvPr id="82" name="Freeform 53"/>
            <p:cNvSpPr>
              <a:spLocks/>
            </p:cNvSpPr>
            <p:nvPr/>
          </p:nvSpPr>
          <p:spPr bwMode="auto">
            <a:xfrm>
              <a:off x="7178854" y="6466153"/>
              <a:ext cx="52816" cy="28766"/>
            </a:xfrm>
            <a:custGeom>
              <a:avLst/>
              <a:gdLst>
                <a:gd name="T0" fmla="*/ 17 w 35"/>
                <a:gd name="T1" fmla="*/ 15 h 21"/>
                <a:gd name="T2" fmla="*/ 30 w 35"/>
                <a:gd name="T3" fmla="*/ 6 h 21"/>
                <a:gd name="T4" fmla="*/ 35 w 35"/>
                <a:gd name="T5" fmla="*/ 0 h 21"/>
                <a:gd name="T6" fmla="*/ 28 w 35"/>
                <a:gd name="T7" fmla="*/ 6 h 21"/>
                <a:gd name="T8" fmla="*/ 28 w 35"/>
                <a:gd name="T9" fmla="*/ 8 h 21"/>
                <a:gd name="T10" fmla="*/ 20 w 35"/>
                <a:gd name="T11" fmla="*/ 12 h 21"/>
                <a:gd name="T12" fmla="*/ 15 w 35"/>
                <a:gd name="T13" fmla="*/ 15 h 21"/>
                <a:gd name="T14" fmla="*/ 7 w 35"/>
                <a:gd name="T15" fmla="*/ 19 h 21"/>
                <a:gd name="T16" fmla="*/ 0 w 35"/>
                <a:gd name="T17" fmla="*/ 19 h 21"/>
                <a:gd name="T18" fmla="*/ 5 w 35"/>
                <a:gd name="T19" fmla="*/ 21 h 21"/>
                <a:gd name="T20" fmla="*/ 13 w 35"/>
                <a:gd name="T21" fmla="*/ 17 h 21"/>
                <a:gd name="T22" fmla="*/ 17 w 35"/>
                <a:gd name="T2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1">
                  <a:moveTo>
                    <a:pt x="17" y="15"/>
                  </a:moveTo>
                  <a:lnTo>
                    <a:pt x="30" y="6"/>
                  </a:lnTo>
                  <a:lnTo>
                    <a:pt x="35" y="0"/>
                  </a:lnTo>
                  <a:lnTo>
                    <a:pt x="28" y="6"/>
                  </a:lnTo>
                  <a:lnTo>
                    <a:pt x="28" y="8"/>
                  </a:lnTo>
                  <a:lnTo>
                    <a:pt x="20" y="12"/>
                  </a:lnTo>
                  <a:lnTo>
                    <a:pt x="15" y="15"/>
                  </a:lnTo>
                  <a:lnTo>
                    <a:pt x="7" y="19"/>
                  </a:lnTo>
                  <a:lnTo>
                    <a:pt x="0" y="19"/>
                  </a:lnTo>
                  <a:lnTo>
                    <a:pt x="5" y="21"/>
                  </a:lnTo>
                  <a:lnTo>
                    <a:pt x="13" y="17"/>
                  </a:lnTo>
                  <a:lnTo>
                    <a:pt x="17" y="15"/>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83" name="Freeform 54"/>
            <p:cNvSpPr>
              <a:spLocks/>
            </p:cNvSpPr>
            <p:nvPr/>
          </p:nvSpPr>
          <p:spPr bwMode="auto">
            <a:xfrm>
              <a:off x="7178854" y="6466153"/>
              <a:ext cx="52816" cy="28766"/>
            </a:xfrm>
            <a:custGeom>
              <a:avLst/>
              <a:gdLst>
                <a:gd name="T0" fmla="*/ 17 w 35"/>
                <a:gd name="T1" fmla="*/ 15 h 21"/>
                <a:gd name="T2" fmla="*/ 30 w 35"/>
                <a:gd name="T3" fmla="*/ 6 h 21"/>
                <a:gd name="T4" fmla="*/ 35 w 35"/>
                <a:gd name="T5" fmla="*/ 0 h 21"/>
                <a:gd name="T6" fmla="*/ 28 w 35"/>
                <a:gd name="T7" fmla="*/ 6 h 21"/>
                <a:gd name="T8" fmla="*/ 28 w 35"/>
                <a:gd name="T9" fmla="*/ 8 h 21"/>
                <a:gd name="T10" fmla="*/ 20 w 35"/>
                <a:gd name="T11" fmla="*/ 12 h 21"/>
                <a:gd name="T12" fmla="*/ 15 w 35"/>
                <a:gd name="T13" fmla="*/ 15 h 21"/>
                <a:gd name="T14" fmla="*/ 7 w 35"/>
                <a:gd name="T15" fmla="*/ 19 h 21"/>
                <a:gd name="T16" fmla="*/ 0 w 35"/>
                <a:gd name="T17" fmla="*/ 19 h 21"/>
                <a:gd name="T18" fmla="*/ 5 w 35"/>
                <a:gd name="T19" fmla="*/ 21 h 21"/>
                <a:gd name="T20" fmla="*/ 13 w 35"/>
                <a:gd name="T21" fmla="*/ 17 h 21"/>
                <a:gd name="T22" fmla="*/ 17 w 35"/>
                <a:gd name="T2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1">
                  <a:moveTo>
                    <a:pt x="17" y="15"/>
                  </a:moveTo>
                  <a:lnTo>
                    <a:pt x="30" y="6"/>
                  </a:lnTo>
                  <a:lnTo>
                    <a:pt x="35" y="0"/>
                  </a:lnTo>
                  <a:lnTo>
                    <a:pt x="28" y="6"/>
                  </a:lnTo>
                  <a:lnTo>
                    <a:pt x="28" y="8"/>
                  </a:lnTo>
                  <a:lnTo>
                    <a:pt x="20" y="12"/>
                  </a:lnTo>
                  <a:lnTo>
                    <a:pt x="15" y="15"/>
                  </a:lnTo>
                  <a:lnTo>
                    <a:pt x="7" y="19"/>
                  </a:lnTo>
                  <a:lnTo>
                    <a:pt x="0" y="19"/>
                  </a:lnTo>
                  <a:lnTo>
                    <a:pt x="5" y="21"/>
                  </a:lnTo>
                  <a:lnTo>
                    <a:pt x="13" y="17"/>
                  </a:lnTo>
                  <a:lnTo>
                    <a:pt x="17" y="15"/>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84" name="Freeform 67"/>
            <p:cNvSpPr>
              <a:spLocks/>
            </p:cNvSpPr>
            <p:nvPr/>
          </p:nvSpPr>
          <p:spPr bwMode="auto">
            <a:xfrm>
              <a:off x="5482707" y="3667689"/>
              <a:ext cx="836001" cy="862962"/>
            </a:xfrm>
            <a:custGeom>
              <a:avLst/>
              <a:gdLst>
                <a:gd name="T0" fmla="*/ 7 w 554"/>
                <a:gd name="T1" fmla="*/ 69 h 630"/>
                <a:gd name="T2" fmla="*/ 7 w 554"/>
                <a:gd name="T3" fmla="*/ 103 h 630"/>
                <a:gd name="T4" fmla="*/ 7 w 554"/>
                <a:gd name="T5" fmla="*/ 126 h 630"/>
                <a:gd name="T6" fmla="*/ 15 w 554"/>
                <a:gd name="T7" fmla="*/ 160 h 630"/>
                <a:gd name="T8" fmla="*/ 26 w 554"/>
                <a:gd name="T9" fmla="*/ 203 h 630"/>
                <a:gd name="T10" fmla="*/ 28 w 554"/>
                <a:gd name="T11" fmla="*/ 229 h 630"/>
                <a:gd name="T12" fmla="*/ 33 w 554"/>
                <a:gd name="T13" fmla="*/ 261 h 630"/>
                <a:gd name="T14" fmla="*/ 35 w 554"/>
                <a:gd name="T15" fmla="*/ 301 h 630"/>
                <a:gd name="T16" fmla="*/ 45 w 554"/>
                <a:gd name="T17" fmla="*/ 325 h 630"/>
                <a:gd name="T18" fmla="*/ 48 w 554"/>
                <a:gd name="T19" fmla="*/ 353 h 630"/>
                <a:gd name="T20" fmla="*/ 45 w 554"/>
                <a:gd name="T21" fmla="*/ 382 h 630"/>
                <a:gd name="T22" fmla="*/ 28 w 554"/>
                <a:gd name="T23" fmla="*/ 400 h 630"/>
                <a:gd name="T24" fmla="*/ 39 w 554"/>
                <a:gd name="T25" fmla="*/ 425 h 630"/>
                <a:gd name="T26" fmla="*/ 58 w 554"/>
                <a:gd name="T27" fmla="*/ 436 h 630"/>
                <a:gd name="T28" fmla="*/ 272 w 554"/>
                <a:gd name="T29" fmla="*/ 626 h 630"/>
                <a:gd name="T30" fmla="*/ 462 w 554"/>
                <a:gd name="T31" fmla="*/ 609 h 630"/>
                <a:gd name="T32" fmla="*/ 458 w 554"/>
                <a:gd name="T33" fmla="*/ 581 h 630"/>
                <a:gd name="T34" fmla="*/ 439 w 554"/>
                <a:gd name="T35" fmla="*/ 562 h 630"/>
                <a:gd name="T36" fmla="*/ 411 w 554"/>
                <a:gd name="T37" fmla="*/ 543 h 630"/>
                <a:gd name="T38" fmla="*/ 383 w 554"/>
                <a:gd name="T39" fmla="*/ 519 h 630"/>
                <a:gd name="T40" fmla="*/ 360 w 554"/>
                <a:gd name="T41" fmla="*/ 506 h 630"/>
                <a:gd name="T42" fmla="*/ 334 w 554"/>
                <a:gd name="T43" fmla="*/ 489 h 630"/>
                <a:gd name="T44" fmla="*/ 334 w 554"/>
                <a:gd name="T45" fmla="*/ 455 h 630"/>
                <a:gd name="T46" fmla="*/ 344 w 554"/>
                <a:gd name="T47" fmla="*/ 415 h 630"/>
                <a:gd name="T48" fmla="*/ 325 w 554"/>
                <a:gd name="T49" fmla="*/ 395 h 630"/>
                <a:gd name="T50" fmla="*/ 334 w 554"/>
                <a:gd name="T51" fmla="*/ 374 h 630"/>
                <a:gd name="T52" fmla="*/ 362 w 554"/>
                <a:gd name="T53" fmla="*/ 351 h 630"/>
                <a:gd name="T54" fmla="*/ 366 w 554"/>
                <a:gd name="T55" fmla="*/ 282 h 630"/>
                <a:gd name="T56" fmla="*/ 376 w 554"/>
                <a:gd name="T57" fmla="*/ 273 h 630"/>
                <a:gd name="T58" fmla="*/ 402 w 554"/>
                <a:gd name="T59" fmla="*/ 248 h 630"/>
                <a:gd name="T60" fmla="*/ 419 w 554"/>
                <a:gd name="T61" fmla="*/ 231 h 630"/>
                <a:gd name="T62" fmla="*/ 471 w 554"/>
                <a:gd name="T63" fmla="*/ 173 h 630"/>
                <a:gd name="T64" fmla="*/ 513 w 554"/>
                <a:gd name="T65" fmla="*/ 152 h 630"/>
                <a:gd name="T66" fmla="*/ 548 w 554"/>
                <a:gd name="T67" fmla="*/ 132 h 630"/>
                <a:gd name="T68" fmla="*/ 532 w 554"/>
                <a:gd name="T69" fmla="*/ 130 h 630"/>
                <a:gd name="T70" fmla="*/ 516 w 554"/>
                <a:gd name="T71" fmla="*/ 116 h 630"/>
                <a:gd name="T72" fmla="*/ 483 w 554"/>
                <a:gd name="T73" fmla="*/ 120 h 630"/>
                <a:gd name="T74" fmla="*/ 466 w 554"/>
                <a:gd name="T75" fmla="*/ 115 h 630"/>
                <a:gd name="T76" fmla="*/ 454 w 554"/>
                <a:gd name="T77" fmla="*/ 109 h 630"/>
                <a:gd name="T78" fmla="*/ 421 w 554"/>
                <a:gd name="T79" fmla="*/ 132 h 630"/>
                <a:gd name="T80" fmla="*/ 398 w 554"/>
                <a:gd name="T81" fmla="*/ 118 h 630"/>
                <a:gd name="T82" fmla="*/ 368 w 554"/>
                <a:gd name="T83" fmla="*/ 101 h 630"/>
                <a:gd name="T84" fmla="*/ 349 w 554"/>
                <a:gd name="T85" fmla="*/ 111 h 630"/>
                <a:gd name="T86" fmla="*/ 338 w 554"/>
                <a:gd name="T87" fmla="*/ 92 h 630"/>
                <a:gd name="T88" fmla="*/ 304 w 554"/>
                <a:gd name="T89" fmla="*/ 75 h 630"/>
                <a:gd name="T90" fmla="*/ 280 w 554"/>
                <a:gd name="T91" fmla="*/ 77 h 630"/>
                <a:gd name="T92" fmla="*/ 270 w 554"/>
                <a:gd name="T93" fmla="*/ 85 h 630"/>
                <a:gd name="T94" fmla="*/ 244 w 554"/>
                <a:gd name="T95" fmla="*/ 79 h 630"/>
                <a:gd name="T96" fmla="*/ 193 w 554"/>
                <a:gd name="T97" fmla="*/ 69 h 630"/>
                <a:gd name="T98" fmla="*/ 182 w 554"/>
                <a:gd name="T99" fmla="*/ 51 h 630"/>
                <a:gd name="T100" fmla="*/ 165 w 554"/>
                <a:gd name="T101" fmla="*/ 4 h 630"/>
                <a:gd name="T102" fmla="*/ 148 w 554"/>
                <a:gd name="T103" fmla="*/ 34 h 630"/>
                <a:gd name="T104" fmla="*/ 0 w 554"/>
                <a:gd name="T105" fmla="*/ 41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 h="630">
                  <a:moveTo>
                    <a:pt x="0" y="45"/>
                  </a:moveTo>
                  <a:lnTo>
                    <a:pt x="1" y="51"/>
                  </a:lnTo>
                  <a:lnTo>
                    <a:pt x="7" y="69"/>
                  </a:lnTo>
                  <a:lnTo>
                    <a:pt x="9" y="77"/>
                  </a:lnTo>
                  <a:lnTo>
                    <a:pt x="5" y="90"/>
                  </a:lnTo>
                  <a:lnTo>
                    <a:pt x="7" y="103"/>
                  </a:lnTo>
                  <a:lnTo>
                    <a:pt x="5" y="109"/>
                  </a:lnTo>
                  <a:lnTo>
                    <a:pt x="7" y="113"/>
                  </a:lnTo>
                  <a:lnTo>
                    <a:pt x="7" y="126"/>
                  </a:lnTo>
                  <a:lnTo>
                    <a:pt x="7" y="133"/>
                  </a:lnTo>
                  <a:lnTo>
                    <a:pt x="15" y="156"/>
                  </a:lnTo>
                  <a:lnTo>
                    <a:pt x="15" y="160"/>
                  </a:lnTo>
                  <a:lnTo>
                    <a:pt x="24" y="180"/>
                  </a:lnTo>
                  <a:lnTo>
                    <a:pt x="26" y="195"/>
                  </a:lnTo>
                  <a:lnTo>
                    <a:pt x="26" y="203"/>
                  </a:lnTo>
                  <a:lnTo>
                    <a:pt x="26" y="209"/>
                  </a:lnTo>
                  <a:lnTo>
                    <a:pt x="28" y="216"/>
                  </a:lnTo>
                  <a:lnTo>
                    <a:pt x="28" y="229"/>
                  </a:lnTo>
                  <a:lnTo>
                    <a:pt x="30" y="244"/>
                  </a:lnTo>
                  <a:lnTo>
                    <a:pt x="30" y="254"/>
                  </a:lnTo>
                  <a:lnTo>
                    <a:pt x="33" y="261"/>
                  </a:lnTo>
                  <a:lnTo>
                    <a:pt x="32" y="269"/>
                  </a:lnTo>
                  <a:lnTo>
                    <a:pt x="32" y="295"/>
                  </a:lnTo>
                  <a:lnTo>
                    <a:pt x="35" y="301"/>
                  </a:lnTo>
                  <a:lnTo>
                    <a:pt x="35" y="308"/>
                  </a:lnTo>
                  <a:lnTo>
                    <a:pt x="37" y="314"/>
                  </a:lnTo>
                  <a:lnTo>
                    <a:pt x="45" y="325"/>
                  </a:lnTo>
                  <a:lnTo>
                    <a:pt x="47" y="333"/>
                  </a:lnTo>
                  <a:lnTo>
                    <a:pt x="47" y="340"/>
                  </a:lnTo>
                  <a:lnTo>
                    <a:pt x="48" y="353"/>
                  </a:lnTo>
                  <a:lnTo>
                    <a:pt x="48" y="361"/>
                  </a:lnTo>
                  <a:lnTo>
                    <a:pt x="48" y="368"/>
                  </a:lnTo>
                  <a:lnTo>
                    <a:pt x="45" y="382"/>
                  </a:lnTo>
                  <a:lnTo>
                    <a:pt x="41" y="389"/>
                  </a:lnTo>
                  <a:lnTo>
                    <a:pt x="35" y="393"/>
                  </a:lnTo>
                  <a:lnTo>
                    <a:pt x="28" y="400"/>
                  </a:lnTo>
                  <a:lnTo>
                    <a:pt x="26" y="404"/>
                  </a:lnTo>
                  <a:lnTo>
                    <a:pt x="32" y="412"/>
                  </a:lnTo>
                  <a:lnTo>
                    <a:pt x="39" y="425"/>
                  </a:lnTo>
                  <a:lnTo>
                    <a:pt x="47" y="427"/>
                  </a:lnTo>
                  <a:lnTo>
                    <a:pt x="52" y="430"/>
                  </a:lnTo>
                  <a:lnTo>
                    <a:pt x="58" y="436"/>
                  </a:lnTo>
                  <a:lnTo>
                    <a:pt x="58" y="630"/>
                  </a:lnTo>
                  <a:lnTo>
                    <a:pt x="139" y="630"/>
                  </a:lnTo>
                  <a:lnTo>
                    <a:pt x="272" y="626"/>
                  </a:lnTo>
                  <a:lnTo>
                    <a:pt x="383" y="622"/>
                  </a:lnTo>
                  <a:lnTo>
                    <a:pt x="464" y="617"/>
                  </a:lnTo>
                  <a:lnTo>
                    <a:pt x="462" y="609"/>
                  </a:lnTo>
                  <a:lnTo>
                    <a:pt x="462" y="607"/>
                  </a:lnTo>
                  <a:lnTo>
                    <a:pt x="460" y="600"/>
                  </a:lnTo>
                  <a:lnTo>
                    <a:pt x="458" y="581"/>
                  </a:lnTo>
                  <a:lnTo>
                    <a:pt x="453" y="573"/>
                  </a:lnTo>
                  <a:lnTo>
                    <a:pt x="445" y="566"/>
                  </a:lnTo>
                  <a:lnTo>
                    <a:pt x="439" y="562"/>
                  </a:lnTo>
                  <a:lnTo>
                    <a:pt x="432" y="560"/>
                  </a:lnTo>
                  <a:lnTo>
                    <a:pt x="424" y="556"/>
                  </a:lnTo>
                  <a:lnTo>
                    <a:pt x="411" y="543"/>
                  </a:lnTo>
                  <a:lnTo>
                    <a:pt x="402" y="530"/>
                  </a:lnTo>
                  <a:lnTo>
                    <a:pt x="392" y="523"/>
                  </a:lnTo>
                  <a:lnTo>
                    <a:pt x="383" y="519"/>
                  </a:lnTo>
                  <a:lnTo>
                    <a:pt x="377" y="515"/>
                  </a:lnTo>
                  <a:lnTo>
                    <a:pt x="372" y="508"/>
                  </a:lnTo>
                  <a:lnTo>
                    <a:pt x="360" y="506"/>
                  </a:lnTo>
                  <a:lnTo>
                    <a:pt x="353" y="504"/>
                  </a:lnTo>
                  <a:lnTo>
                    <a:pt x="345" y="496"/>
                  </a:lnTo>
                  <a:lnTo>
                    <a:pt x="334" y="489"/>
                  </a:lnTo>
                  <a:lnTo>
                    <a:pt x="338" y="481"/>
                  </a:lnTo>
                  <a:lnTo>
                    <a:pt x="338" y="470"/>
                  </a:lnTo>
                  <a:lnTo>
                    <a:pt x="334" y="455"/>
                  </a:lnTo>
                  <a:lnTo>
                    <a:pt x="338" y="447"/>
                  </a:lnTo>
                  <a:lnTo>
                    <a:pt x="336" y="434"/>
                  </a:lnTo>
                  <a:lnTo>
                    <a:pt x="344" y="415"/>
                  </a:lnTo>
                  <a:lnTo>
                    <a:pt x="336" y="402"/>
                  </a:lnTo>
                  <a:lnTo>
                    <a:pt x="330" y="402"/>
                  </a:lnTo>
                  <a:lnTo>
                    <a:pt x="325" y="395"/>
                  </a:lnTo>
                  <a:lnTo>
                    <a:pt x="325" y="387"/>
                  </a:lnTo>
                  <a:lnTo>
                    <a:pt x="330" y="382"/>
                  </a:lnTo>
                  <a:lnTo>
                    <a:pt x="334" y="374"/>
                  </a:lnTo>
                  <a:lnTo>
                    <a:pt x="336" y="367"/>
                  </a:lnTo>
                  <a:lnTo>
                    <a:pt x="349" y="357"/>
                  </a:lnTo>
                  <a:lnTo>
                    <a:pt x="362" y="351"/>
                  </a:lnTo>
                  <a:lnTo>
                    <a:pt x="366" y="344"/>
                  </a:lnTo>
                  <a:lnTo>
                    <a:pt x="368" y="336"/>
                  </a:lnTo>
                  <a:lnTo>
                    <a:pt x="366" y="282"/>
                  </a:lnTo>
                  <a:lnTo>
                    <a:pt x="372" y="282"/>
                  </a:lnTo>
                  <a:lnTo>
                    <a:pt x="374" y="274"/>
                  </a:lnTo>
                  <a:lnTo>
                    <a:pt x="376" y="273"/>
                  </a:lnTo>
                  <a:lnTo>
                    <a:pt x="377" y="271"/>
                  </a:lnTo>
                  <a:lnTo>
                    <a:pt x="381" y="265"/>
                  </a:lnTo>
                  <a:lnTo>
                    <a:pt x="402" y="248"/>
                  </a:lnTo>
                  <a:lnTo>
                    <a:pt x="407" y="242"/>
                  </a:lnTo>
                  <a:lnTo>
                    <a:pt x="413" y="237"/>
                  </a:lnTo>
                  <a:lnTo>
                    <a:pt x="419" y="231"/>
                  </a:lnTo>
                  <a:lnTo>
                    <a:pt x="438" y="210"/>
                  </a:lnTo>
                  <a:lnTo>
                    <a:pt x="445" y="199"/>
                  </a:lnTo>
                  <a:lnTo>
                    <a:pt x="471" y="173"/>
                  </a:lnTo>
                  <a:lnTo>
                    <a:pt x="492" y="162"/>
                  </a:lnTo>
                  <a:lnTo>
                    <a:pt x="505" y="156"/>
                  </a:lnTo>
                  <a:lnTo>
                    <a:pt x="513" y="152"/>
                  </a:lnTo>
                  <a:lnTo>
                    <a:pt x="535" y="141"/>
                  </a:lnTo>
                  <a:lnTo>
                    <a:pt x="541" y="137"/>
                  </a:lnTo>
                  <a:lnTo>
                    <a:pt x="548" y="132"/>
                  </a:lnTo>
                  <a:lnTo>
                    <a:pt x="554" y="126"/>
                  </a:lnTo>
                  <a:lnTo>
                    <a:pt x="539" y="126"/>
                  </a:lnTo>
                  <a:lnTo>
                    <a:pt x="532" y="130"/>
                  </a:lnTo>
                  <a:lnTo>
                    <a:pt x="524" y="126"/>
                  </a:lnTo>
                  <a:lnTo>
                    <a:pt x="524" y="124"/>
                  </a:lnTo>
                  <a:lnTo>
                    <a:pt x="516" y="116"/>
                  </a:lnTo>
                  <a:lnTo>
                    <a:pt x="503" y="118"/>
                  </a:lnTo>
                  <a:lnTo>
                    <a:pt x="496" y="120"/>
                  </a:lnTo>
                  <a:lnTo>
                    <a:pt x="483" y="120"/>
                  </a:lnTo>
                  <a:lnTo>
                    <a:pt x="475" y="122"/>
                  </a:lnTo>
                  <a:lnTo>
                    <a:pt x="468" y="122"/>
                  </a:lnTo>
                  <a:lnTo>
                    <a:pt x="466" y="115"/>
                  </a:lnTo>
                  <a:lnTo>
                    <a:pt x="462" y="113"/>
                  </a:lnTo>
                  <a:lnTo>
                    <a:pt x="462" y="109"/>
                  </a:lnTo>
                  <a:lnTo>
                    <a:pt x="454" y="109"/>
                  </a:lnTo>
                  <a:lnTo>
                    <a:pt x="441" y="118"/>
                  </a:lnTo>
                  <a:lnTo>
                    <a:pt x="436" y="126"/>
                  </a:lnTo>
                  <a:lnTo>
                    <a:pt x="421" y="132"/>
                  </a:lnTo>
                  <a:lnTo>
                    <a:pt x="413" y="132"/>
                  </a:lnTo>
                  <a:lnTo>
                    <a:pt x="400" y="124"/>
                  </a:lnTo>
                  <a:lnTo>
                    <a:pt x="398" y="118"/>
                  </a:lnTo>
                  <a:lnTo>
                    <a:pt x="379" y="111"/>
                  </a:lnTo>
                  <a:lnTo>
                    <a:pt x="376" y="103"/>
                  </a:lnTo>
                  <a:lnTo>
                    <a:pt x="368" y="101"/>
                  </a:lnTo>
                  <a:lnTo>
                    <a:pt x="359" y="103"/>
                  </a:lnTo>
                  <a:lnTo>
                    <a:pt x="357" y="113"/>
                  </a:lnTo>
                  <a:lnTo>
                    <a:pt x="349" y="111"/>
                  </a:lnTo>
                  <a:lnTo>
                    <a:pt x="345" y="105"/>
                  </a:lnTo>
                  <a:lnTo>
                    <a:pt x="344" y="100"/>
                  </a:lnTo>
                  <a:lnTo>
                    <a:pt x="338" y="92"/>
                  </a:lnTo>
                  <a:lnTo>
                    <a:pt x="330" y="94"/>
                  </a:lnTo>
                  <a:lnTo>
                    <a:pt x="332" y="86"/>
                  </a:lnTo>
                  <a:lnTo>
                    <a:pt x="304" y="75"/>
                  </a:lnTo>
                  <a:lnTo>
                    <a:pt x="289" y="75"/>
                  </a:lnTo>
                  <a:lnTo>
                    <a:pt x="283" y="75"/>
                  </a:lnTo>
                  <a:lnTo>
                    <a:pt x="280" y="77"/>
                  </a:lnTo>
                  <a:lnTo>
                    <a:pt x="278" y="77"/>
                  </a:lnTo>
                  <a:lnTo>
                    <a:pt x="274" y="79"/>
                  </a:lnTo>
                  <a:lnTo>
                    <a:pt x="270" y="85"/>
                  </a:lnTo>
                  <a:lnTo>
                    <a:pt x="253" y="88"/>
                  </a:lnTo>
                  <a:lnTo>
                    <a:pt x="246" y="85"/>
                  </a:lnTo>
                  <a:lnTo>
                    <a:pt x="244" y="79"/>
                  </a:lnTo>
                  <a:lnTo>
                    <a:pt x="214" y="75"/>
                  </a:lnTo>
                  <a:lnTo>
                    <a:pt x="206" y="69"/>
                  </a:lnTo>
                  <a:lnTo>
                    <a:pt x="193" y="69"/>
                  </a:lnTo>
                  <a:lnTo>
                    <a:pt x="186" y="68"/>
                  </a:lnTo>
                  <a:lnTo>
                    <a:pt x="180" y="62"/>
                  </a:lnTo>
                  <a:lnTo>
                    <a:pt x="182" y="51"/>
                  </a:lnTo>
                  <a:lnTo>
                    <a:pt x="174" y="32"/>
                  </a:lnTo>
                  <a:lnTo>
                    <a:pt x="171" y="9"/>
                  </a:lnTo>
                  <a:lnTo>
                    <a:pt x="165" y="4"/>
                  </a:lnTo>
                  <a:lnTo>
                    <a:pt x="152" y="2"/>
                  </a:lnTo>
                  <a:lnTo>
                    <a:pt x="148" y="0"/>
                  </a:lnTo>
                  <a:lnTo>
                    <a:pt x="148" y="34"/>
                  </a:lnTo>
                  <a:lnTo>
                    <a:pt x="146" y="39"/>
                  </a:lnTo>
                  <a:lnTo>
                    <a:pt x="92" y="41"/>
                  </a:lnTo>
                  <a:lnTo>
                    <a:pt x="0" y="41"/>
                  </a:lnTo>
                  <a:lnTo>
                    <a:pt x="0" y="45"/>
                  </a:lnTo>
                  <a:lnTo>
                    <a:pt x="0" y="45"/>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85" name="Freeform 68"/>
            <p:cNvSpPr>
              <a:spLocks/>
            </p:cNvSpPr>
            <p:nvPr/>
          </p:nvSpPr>
          <p:spPr bwMode="auto">
            <a:xfrm>
              <a:off x="5550613" y="4512844"/>
              <a:ext cx="777149" cy="462986"/>
            </a:xfrm>
            <a:custGeom>
              <a:avLst/>
              <a:gdLst>
                <a:gd name="T0" fmla="*/ 7 w 515"/>
                <a:gd name="T1" fmla="*/ 28 h 338"/>
                <a:gd name="T2" fmla="*/ 3 w 515"/>
                <a:gd name="T3" fmla="*/ 37 h 338"/>
                <a:gd name="T4" fmla="*/ 13 w 515"/>
                <a:gd name="T5" fmla="*/ 50 h 338"/>
                <a:gd name="T6" fmla="*/ 9 w 515"/>
                <a:gd name="T7" fmla="*/ 63 h 338"/>
                <a:gd name="T8" fmla="*/ 5 w 515"/>
                <a:gd name="T9" fmla="*/ 84 h 338"/>
                <a:gd name="T10" fmla="*/ 0 w 515"/>
                <a:gd name="T11" fmla="*/ 92 h 338"/>
                <a:gd name="T12" fmla="*/ 9 w 515"/>
                <a:gd name="T13" fmla="*/ 105 h 338"/>
                <a:gd name="T14" fmla="*/ 18 w 515"/>
                <a:gd name="T15" fmla="*/ 122 h 338"/>
                <a:gd name="T16" fmla="*/ 18 w 515"/>
                <a:gd name="T17" fmla="*/ 133 h 338"/>
                <a:gd name="T18" fmla="*/ 24 w 515"/>
                <a:gd name="T19" fmla="*/ 148 h 338"/>
                <a:gd name="T20" fmla="*/ 30 w 515"/>
                <a:gd name="T21" fmla="*/ 161 h 338"/>
                <a:gd name="T22" fmla="*/ 39 w 515"/>
                <a:gd name="T23" fmla="*/ 180 h 338"/>
                <a:gd name="T24" fmla="*/ 43 w 515"/>
                <a:gd name="T25" fmla="*/ 193 h 338"/>
                <a:gd name="T26" fmla="*/ 43 w 515"/>
                <a:gd name="T27" fmla="*/ 206 h 338"/>
                <a:gd name="T28" fmla="*/ 45 w 515"/>
                <a:gd name="T29" fmla="*/ 221 h 338"/>
                <a:gd name="T30" fmla="*/ 50 w 515"/>
                <a:gd name="T31" fmla="*/ 223 h 338"/>
                <a:gd name="T32" fmla="*/ 58 w 515"/>
                <a:gd name="T33" fmla="*/ 235 h 338"/>
                <a:gd name="T34" fmla="*/ 60 w 515"/>
                <a:gd name="T35" fmla="*/ 248 h 338"/>
                <a:gd name="T36" fmla="*/ 64 w 515"/>
                <a:gd name="T37" fmla="*/ 263 h 338"/>
                <a:gd name="T38" fmla="*/ 62 w 515"/>
                <a:gd name="T39" fmla="*/ 280 h 338"/>
                <a:gd name="T40" fmla="*/ 62 w 515"/>
                <a:gd name="T41" fmla="*/ 315 h 338"/>
                <a:gd name="T42" fmla="*/ 71 w 515"/>
                <a:gd name="T43" fmla="*/ 327 h 338"/>
                <a:gd name="T44" fmla="*/ 218 w 515"/>
                <a:gd name="T45" fmla="*/ 325 h 338"/>
                <a:gd name="T46" fmla="*/ 396 w 515"/>
                <a:gd name="T47" fmla="*/ 312 h 338"/>
                <a:gd name="T48" fmla="*/ 413 w 515"/>
                <a:gd name="T49" fmla="*/ 329 h 338"/>
                <a:gd name="T50" fmla="*/ 423 w 515"/>
                <a:gd name="T51" fmla="*/ 338 h 338"/>
                <a:gd name="T52" fmla="*/ 428 w 515"/>
                <a:gd name="T53" fmla="*/ 327 h 338"/>
                <a:gd name="T54" fmla="*/ 428 w 515"/>
                <a:gd name="T55" fmla="*/ 312 h 338"/>
                <a:gd name="T56" fmla="*/ 447 w 515"/>
                <a:gd name="T57" fmla="*/ 297 h 338"/>
                <a:gd name="T58" fmla="*/ 449 w 515"/>
                <a:gd name="T59" fmla="*/ 285 h 338"/>
                <a:gd name="T60" fmla="*/ 456 w 515"/>
                <a:gd name="T61" fmla="*/ 257 h 338"/>
                <a:gd name="T62" fmla="*/ 447 w 515"/>
                <a:gd name="T63" fmla="*/ 231 h 338"/>
                <a:gd name="T64" fmla="*/ 475 w 515"/>
                <a:gd name="T65" fmla="*/ 218 h 338"/>
                <a:gd name="T66" fmla="*/ 496 w 515"/>
                <a:gd name="T67" fmla="*/ 206 h 338"/>
                <a:gd name="T68" fmla="*/ 503 w 515"/>
                <a:gd name="T69" fmla="*/ 188 h 338"/>
                <a:gd name="T70" fmla="*/ 515 w 515"/>
                <a:gd name="T71" fmla="*/ 154 h 338"/>
                <a:gd name="T72" fmla="*/ 505 w 515"/>
                <a:gd name="T73" fmla="*/ 139 h 338"/>
                <a:gd name="T74" fmla="*/ 492 w 515"/>
                <a:gd name="T75" fmla="*/ 129 h 338"/>
                <a:gd name="T76" fmla="*/ 477 w 515"/>
                <a:gd name="T77" fmla="*/ 110 h 338"/>
                <a:gd name="T78" fmla="*/ 471 w 515"/>
                <a:gd name="T79" fmla="*/ 103 h 338"/>
                <a:gd name="T80" fmla="*/ 447 w 515"/>
                <a:gd name="T81" fmla="*/ 86 h 338"/>
                <a:gd name="T82" fmla="*/ 436 w 515"/>
                <a:gd name="T83" fmla="*/ 75 h 338"/>
                <a:gd name="T84" fmla="*/ 430 w 515"/>
                <a:gd name="T85" fmla="*/ 60 h 338"/>
                <a:gd name="T86" fmla="*/ 426 w 515"/>
                <a:gd name="T87" fmla="*/ 37 h 338"/>
                <a:gd name="T88" fmla="*/ 428 w 515"/>
                <a:gd name="T89" fmla="*/ 16 h 338"/>
                <a:gd name="T90" fmla="*/ 421 w 515"/>
                <a:gd name="T91" fmla="*/ 7 h 338"/>
                <a:gd name="T92" fmla="*/ 419 w 515"/>
                <a:gd name="T93" fmla="*/ 0 h 338"/>
                <a:gd name="T94" fmla="*/ 227 w 515"/>
                <a:gd name="T95" fmla="*/ 9 h 338"/>
                <a:gd name="T96" fmla="*/ 13 w 515"/>
                <a:gd name="T97" fmla="*/ 13 h 338"/>
                <a:gd name="T98" fmla="*/ 3 w 515"/>
                <a:gd name="T99" fmla="*/ 2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5" h="338">
                  <a:moveTo>
                    <a:pt x="3" y="20"/>
                  </a:moveTo>
                  <a:lnTo>
                    <a:pt x="7" y="28"/>
                  </a:lnTo>
                  <a:lnTo>
                    <a:pt x="7" y="35"/>
                  </a:lnTo>
                  <a:lnTo>
                    <a:pt x="3" y="37"/>
                  </a:lnTo>
                  <a:lnTo>
                    <a:pt x="5" y="43"/>
                  </a:lnTo>
                  <a:lnTo>
                    <a:pt x="13" y="50"/>
                  </a:lnTo>
                  <a:lnTo>
                    <a:pt x="13" y="56"/>
                  </a:lnTo>
                  <a:lnTo>
                    <a:pt x="9" y="63"/>
                  </a:lnTo>
                  <a:lnTo>
                    <a:pt x="9" y="71"/>
                  </a:lnTo>
                  <a:lnTo>
                    <a:pt x="5" y="84"/>
                  </a:lnTo>
                  <a:lnTo>
                    <a:pt x="3" y="86"/>
                  </a:lnTo>
                  <a:lnTo>
                    <a:pt x="0" y="92"/>
                  </a:lnTo>
                  <a:lnTo>
                    <a:pt x="2" y="99"/>
                  </a:lnTo>
                  <a:lnTo>
                    <a:pt x="9" y="105"/>
                  </a:lnTo>
                  <a:lnTo>
                    <a:pt x="11" y="120"/>
                  </a:lnTo>
                  <a:lnTo>
                    <a:pt x="18" y="122"/>
                  </a:lnTo>
                  <a:lnTo>
                    <a:pt x="18" y="129"/>
                  </a:lnTo>
                  <a:lnTo>
                    <a:pt x="18" y="133"/>
                  </a:lnTo>
                  <a:lnTo>
                    <a:pt x="22" y="141"/>
                  </a:lnTo>
                  <a:lnTo>
                    <a:pt x="24" y="148"/>
                  </a:lnTo>
                  <a:lnTo>
                    <a:pt x="22" y="154"/>
                  </a:lnTo>
                  <a:lnTo>
                    <a:pt x="30" y="161"/>
                  </a:lnTo>
                  <a:lnTo>
                    <a:pt x="30" y="169"/>
                  </a:lnTo>
                  <a:lnTo>
                    <a:pt x="39" y="180"/>
                  </a:lnTo>
                  <a:lnTo>
                    <a:pt x="39" y="188"/>
                  </a:lnTo>
                  <a:lnTo>
                    <a:pt x="43" y="193"/>
                  </a:lnTo>
                  <a:lnTo>
                    <a:pt x="45" y="201"/>
                  </a:lnTo>
                  <a:lnTo>
                    <a:pt x="43" y="206"/>
                  </a:lnTo>
                  <a:lnTo>
                    <a:pt x="43" y="214"/>
                  </a:lnTo>
                  <a:lnTo>
                    <a:pt x="45" y="221"/>
                  </a:lnTo>
                  <a:lnTo>
                    <a:pt x="45" y="223"/>
                  </a:lnTo>
                  <a:lnTo>
                    <a:pt x="50" y="223"/>
                  </a:lnTo>
                  <a:lnTo>
                    <a:pt x="50" y="231"/>
                  </a:lnTo>
                  <a:lnTo>
                    <a:pt x="58" y="235"/>
                  </a:lnTo>
                  <a:lnTo>
                    <a:pt x="56" y="242"/>
                  </a:lnTo>
                  <a:lnTo>
                    <a:pt x="60" y="248"/>
                  </a:lnTo>
                  <a:lnTo>
                    <a:pt x="58" y="257"/>
                  </a:lnTo>
                  <a:lnTo>
                    <a:pt x="64" y="263"/>
                  </a:lnTo>
                  <a:lnTo>
                    <a:pt x="62" y="270"/>
                  </a:lnTo>
                  <a:lnTo>
                    <a:pt x="62" y="280"/>
                  </a:lnTo>
                  <a:lnTo>
                    <a:pt x="65" y="295"/>
                  </a:lnTo>
                  <a:lnTo>
                    <a:pt x="62" y="315"/>
                  </a:lnTo>
                  <a:lnTo>
                    <a:pt x="69" y="319"/>
                  </a:lnTo>
                  <a:lnTo>
                    <a:pt x="71" y="327"/>
                  </a:lnTo>
                  <a:lnTo>
                    <a:pt x="161" y="327"/>
                  </a:lnTo>
                  <a:lnTo>
                    <a:pt x="218" y="325"/>
                  </a:lnTo>
                  <a:lnTo>
                    <a:pt x="344" y="317"/>
                  </a:lnTo>
                  <a:lnTo>
                    <a:pt x="396" y="312"/>
                  </a:lnTo>
                  <a:lnTo>
                    <a:pt x="400" y="319"/>
                  </a:lnTo>
                  <a:lnTo>
                    <a:pt x="413" y="329"/>
                  </a:lnTo>
                  <a:lnTo>
                    <a:pt x="419" y="336"/>
                  </a:lnTo>
                  <a:lnTo>
                    <a:pt x="423" y="338"/>
                  </a:lnTo>
                  <a:lnTo>
                    <a:pt x="426" y="332"/>
                  </a:lnTo>
                  <a:lnTo>
                    <a:pt x="428" y="327"/>
                  </a:lnTo>
                  <a:lnTo>
                    <a:pt x="423" y="319"/>
                  </a:lnTo>
                  <a:lnTo>
                    <a:pt x="428" y="312"/>
                  </a:lnTo>
                  <a:lnTo>
                    <a:pt x="445" y="304"/>
                  </a:lnTo>
                  <a:lnTo>
                    <a:pt x="447" y="297"/>
                  </a:lnTo>
                  <a:lnTo>
                    <a:pt x="447" y="291"/>
                  </a:lnTo>
                  <a:lnTo>
                    <a:pt x="449" y="285"/>
                  </a:lnTo>
                  <a:lnTo>
                    <a:pt x="458" y="272"/>
                  </a:lnTo>
                  <a:lnTo>
                    <a:pt x="456" y="257"/>
                  </a:lnTo>
                  <a:lnTo>
                    <a:pt x="443" y="244"/>
                  </a:lnTo>
                  <a:lnTo>
                    <a:pt x="447" y="231"/>
                  </a:lnTo>
                  <a:lnTo>
                    <a:pt x="449" y="223"/>
                  </a:lnTo>
                  <a:lnTo>
                    <a:pt x="475" y="218"/>
                  </a:lnTo>
                  <a:lnTo>
                    <a:pt x="481" y="212"/>
                  </a:lnTo>
                  <a:lnTo>
                    <a:pt x="496" y="206"/>
                  </a:lnTo>
                  <a:lnTo>
                    <a:pt x="502" y="201"/>
                  </a:lnTo>
                  <a:lnTo>
                    <a:pt x="503" y="188"/>
                  </a:lnTo>
                  <a:lnTo>
                    <a:pt x="513" y="174"/>
                  </a:lnTo>
                  <a:lnTo>
                    <a:pt x="515" y="154"/>
                  </a:lnTo>
                  <a:lnTo>
                    <a:pt x="513" y="146"/>
                  </a:lnTo>
                  <a:lnTo>
                    <a:pt x="505" y="139"/>
                  </a:lnTo>
                  <a:lnTo>
                    <a:pt x="498" y="135"/>
                  </a:lnTo>
                  <a:lnTo>
                    <a:pt x="492" y="129"/>
                  </a:lnTo>
                  <a:lnTo>
                    <a:pt x="490" y="122"/>
                  </a:lnTo>
                  <a:lnTo>
                    <a:pt x="477" y="110"/>
                  </a:lnTo>
                  <a:lnTo>
                    <a:pt x="471" y="105"/>
                  </a:lnTo>
                  <a:lnTo>
                    <a:pt x="471" y="103"/>
                  </a:lnTo>
                  <a:lnTo>
                    <a:pt x="466" y="90"/>
                  </a:lnTo>
                  <a:lnTo>
                    <a:pt x="447" y="86"/>
                  </a:lnTo>
                  <a:lnTo>
                    <a:pt x="440" y="82"/>
                  </a:lnTo>
                  <a:lnTo>
                    <a:pt x="436" y="75"/>
                  </a:lnTo>
                  <a:lnTo>
                    <a:pt x="434" y="67"/>
                  </a:lnTo>
                  <a:lnTo>
                    <a:pt x="430" y="60"/>
                  </a:lnTo>
                  <a:lnTo>
                    <a:pt x="428" y="48"/>
                  </a:lnTo>
                  <a:lnTo>
                    <a:pt x="426" y="37"/>
                  </a:lnTo>
                  <a:lnTo>
                    <a:pt x="432" y="24"/>
                  </a:lnTo>
                  <a:lnTo>
                    <a:pt x="428" y="16"/>
                  </a:lnTo>
                  <a:lnTo>
                    <a:pt x="424" y="15"/>
                  </a:lnTo>
                  <a:lnTo>
                    <a:pt x="421" y="7"/>
                  </a:lnTo>
                  <a:lnTo>
                    <a:pt x="419" y="5"/>
                  </a:lnTo>
                  <a:lnTo>
                    <a:pt x="419" y="0"/>
                  </a:lnTo>
                  <a:lnTo>
                    <a:pt x="338" y="5"/>
                  </a:lnTo>
                  <a:lnTo>
                    <a:pt x="227" y="9"/>
                  </a:lnTo>
                  <a:lnTo>
                    <a:pt x="94" y="13"/>
                  </a:lnTo>
                  <a:lnTo>
                    <a:pt x="13" y="13"/>
                  </a:lnTo>
                  <a:lnTo>
                    <a:pt x="2" y="13"/>
                  </a:lnTo>
                  <a:lnTo>
                    <a:pt x="3" y="2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86" name="Freeform 69"/>
            <p:cNvSpPr>
              <a:spLocks/>
            </p:cNvSpPr>
            <p:nvPr/>
          </p:nvSpPr>
          <p:spPr bwMode="auto">
            <a:xfrm>
              <a:off x="5657754" y="4940216"/>
              <a:ext cx="860146" cy="676672"/>
            </a:xfrm>
            <a:custGeom>
              <a:avLst/>
              <a:gdLst>
                <a:gd name="T0" fmla="*/ 329 w 570"/>
                <a:gd name="T1" fmla="*/ 7 h 494"/>
                <a:gd name="T2" fmla="*/ 273 w 570"/>
                <a:gd name="T3" fmla="*/ 5 h 494"/>
                <a:gd name="T4" fmla="*/ 90 w 570"/>
                <a:gd name="T5" fmla="*/ 15 h 494"/>
                <a:gd name="T6" fmla="*/ 0 w 570"/>
                <a:gd name="T7" fmla="*/ 20 h 494"/>
                <a:gd name="T8" fmla="*/ 11 w 570"/>
                <a:gd name="T9" fmla="*/ 41 h 494"/>
                <a:gd name="T10" fmla="*/ 23 w 570"/>
                <a:gd name="T11" fmla="*/ 52 h 494"/>
                <a:gd name="T12" fmla="*/ 30 w 570"/>
                <a:gd name="T13" fmla="*/ 65 h 494"/>
                <a:gd name="T14" fmla="*/ 38 w 570"/>
                <a:gd name="T15" fmla="*/ 79 h 494"/>
                <a:gd name="T16" fmla="*/ 64 w 570"/>
                <a:gd name="T17" fmla="*/ 88 h 494"/>
                <a:gd name="T18" fmla="*/ 73 w 570"/>
                <a:gd name="T19" fmla="*/ 97 h 494"/>
                <a:gd name="T20" fmla="*/ 73 w 570"/>
                <a:gd name="T21" fmla="*/ 107 h 494"/>
                <a:gd name="T22" fmla="*/ 64 w 570"/>
                <a:gd name="T23" fmla="*/ 112 h 494"/>
                <a:gd name="T24" fmla="*/ 58 w 570"/>
                <a:gd name="T25" fmla="*/ 131 h 494"/>
                <a:gd name="T26" fmla="*/ 73 w 570"/>
                <a:gd name="T27" fmla="*/ 144 h 494"/>
                <a:gd name="T28" fmla="*/ 83 w 570"/>
                <a:gd name="T29" fmla="*/ 165 h 494"/>
                <a:gd name="T30" fmla="*/ 98 w 570"/>
                <a:gd name="T31" fmla="*/ 173 h 494"/>
                <a:gd name="T32" fmla="*/ 103 w 570"/>
                <a:gd name="T33" fmla="*/ 456 h 494"/>
                <a:gd name="T34" fmla="*/ 325 w 570"/>
                <a:gd name="T35" fmla="*/ 449 h 494"/>
                <a:gd name="T36" fmla="*/ 487 w 570"/>
                <a:gd name="T37" fmla="*/ 443 h 494"/>
                <a:gd name="T38" fmla="*/ 494 w 570"/>
                <a:gd name="T39" fmla="*/ 456 h 494"/>
                <a:gd name="T40" fmla="*/ 489 w 570"/>
                <a:gd name="T41" fmla="*/ 470 h 494"/>
                <a:gd name="T42" fmla="*/ 476 w 570"/>
                <a:gd name="T43" fmla="*/ 481 h 494"/>
                <a:gd name="T44" fmla="*/ 476 w 570"/>
                <a:gd name="T45" fmla="*/ 494 h 494"/>
                <a:gd name="T46" fmla="*/ 530 w 570"/>
                <a:gd name="T47" fmla="*/ 479 h 494"/>
                <a:gd name="T48" fmla="*/ 528 w 570"/>
                <a:gd name="T49" fmla="*/ 466 h 494"/>
                <a:gd name="T50" fmla="*/ 532 w 570"/>
                <a:gd name="T51" fmla="*/ 451 h 494"/>
                <a:gd name="T52" fmla="*/ 538 w 570"/>
                <a:gd name="T53" fmla="*/ 441 h 494"/>
                <a:gd name="T54" fmla="*/ 540 w 570"/>
                <a:gd name="T55" fmla="*/ 426 h 494"/>
                <a:gd name="T56" fmla="*/ 541 w 570"/>
                <a:gd name="T57" fmla="*/ 440 h 494"/>
                <a:gd name="T58" fmla="*/ 549 w 570"/>
                <a:gd name="T59" fmla="*/ 424 h 494"/>
                <a:gd name="T60" fmla="*/ 564 w 570"/>
                <a:gd name="T61" fmla="*/ 424 h 494"/>
                <a:gd name="T62" fmla="*/ 564 w 570"/>
                <a:gd name="T63" fmla="*/ 408 h 494"/>
                <a:gd name="T64" fmla="*/ 568 w 570"/>
                <a:gd name="T65" fmla="*/ 393 h 494"/>
                <a:gd name="T66" fmla="*/ 568 w 570"/>
                <a:gd name="T67" fmla="*/ 379 h 494"/>
                <a:gd name="T68" fmla="*/ 553 w 570"/>
                <a:gd name="T69" fmla="*/ 377 h 494"/>
                <a:gd name="T70" fmla="*/ 532 w 570"/>
                <a:gd name="T71" fmla="*/ 349 h 494"/>
                <a:gd name="T72" fmla="*/ 540 w 570"/>
                <a:gd name="T73" fmla="*/ 334 h 494"/>
                <a:gd name="T74" fmla="*/ 530 w 570"/>
                <a:gd name="T75" fmla="*/ 306 h 494"/>
                <a:gd name="T76" fmla="*/ 515 w 570"/>
                <a:gd name="T77" fmla="*/ 299 h 494"/>
                <a:gd name="T78" fmla="*/ 500 w 570"/>
                <a:gd name="T79" fmla="*/ 285 h 494"/>
                <a:gd name="T80" fmla="*/ 491 w 570"/>
                <a:gd name="T81" fmla="*/ 280 h 494"/>
                <a:gd name="T82" fmla="*/ 466 w 570"/>
                <a:gd name="T83" fmla="*/ 265 h 494"/>
                <a:gd name="T84" fmla="*/ 453 w 570"/>
                <a:gd name="T85" fmla="*/ 246 h 494"/>
                <a:gd name="T86" fmla="*/ 457 w 570"/>
                <a:gd name="T87" fmla="*/ 231 h 494"/>
                <a:gd name="T88" fmla="*/ 466 w 570"/>
                <a:gd name="T89" fmla="*/ 208 h 494"/>
                <a:gd name="T90" fmla="*/ 470 w 570"/>
                <a:gd name="T91" fmla="*/ 188 h 494"/>
                <a:gd name="T92" fmla="*/ 457 w 570"/>
                <a:gd name="T93" fmla="*/ 176 h 494"/>
                <a:gd name="T94" fmla="*/ 442 w 570"/>
                <a:gd name="T95" fmla="*/ 173 h 494"/>
                <a:gd name="T96" fmla="*/ 436 w 570"/>
                <a:gd name="T97" fmla="*/ 180 h 494"/>
                <a:gd name="T98" fmla="*/ 423 w 570"/>
                <a:gd name="T99" fmla="*/ 176 h 494"/>
                <a:gd name="T100" fmla="*/ 412 w 570"/>
                <a:gd name="T101" fmla="*/ 139 h 494"/>
                <a:gd name="T102" fmla="*/ 387 w 570"/>
                <a:gd name="T103" fmla="*/ 124 h 494"/>
                <a:gd name="T104" fmla="*/ 378 w 570"/>
                <a:gd name="T105" fmla="*/ 112 h 494"/>
                <a:gd name="T106" fmla="*/ 361 w 570"/>
                <a:gd name="T107" fmla="*/ 97 h 494"/>
                <a:gd name="T108" fmla="*/ 355 w 570"/>
                <a:gd name="T109" fmla="*/ 84 h 494"/>
                <a:gd name="T110" fmla="*/ 350 w 570"/>
                <a:gd name="T111" fmla="*/ 67 h 494"/>
                <a:gd name="T112" fmla="*/ 346 w 570"/>
                <a:gd name="T113" fmla="*/ 39 h 494"/>
                <a:gd name="T114" fmla="*/ 352 w 570"/>
                <a:gd name="T115" fmla="*/ 26 h 494"/>
                <a:gd name="T116" fmla="*/ 342 w 570"/>
                <a:gd name="T117"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494">
                  <a:moveTo>
                    <a:pt x="342" y="17"/>
                  </a:moveTo>
                  <a:lnTo>
                    <a:pt x="329" y="7"/>
                  </a:lnTo>
                  <a:lnTo>
                    <a:pt x="325" y="0"/>
                  </a:lnTo>
                  <a:lnTo>
                    <a:pt x="273" y="5"/>
                  </a:lnTo>
                  <a:lnTo>
                    <a:pt x="147" y="13"/>
                  </a:lnTo>
                  <a:lnTo>
                    <a:pt x="90" y="15"/>
                  </a:lnTo>
                  <a:lnTo>
                    <a:pt x="0" y="15"/>
                  </a:lnTo>
                  <a:lnTo>
                    <a:pt x="0" y="20"/>
                  </a:lnTo>
                  <a:lnTo>
                    <a:pt x="6" y="28"/>
                  </a:lnTo>
                  <a:lnTo>
                    <a:pt x="11" y="41"/>
                  </a:lnTo>
                  <a:lnTo>
                    <a:pt x="17" y="49"/>
                  </a:lnTo>
                  <a:lnTo>
                    <a:pt x="23" y="52"/>
                  </a:lnTo>
                  <a:lnTo>
                    <a:pt x="25" y="60"/>
                  </a:lnTo>
                  <a:lnTo>
                    <a:pt x="30" y="65"/>
                  </a:lnTo>
                  <a:lnTo>
                    <a:pt x="30" y="73"/>
                  </a:lnTo>
                  <a:lnTo>
                    <a:pt x="38" y="79"/>
                  </a:lnTo>
                  <a:lnTo>
                    <a:pt x="56" y="94"/>
                  </a:lnTo>
                  <a:lnTo>
                    <a:pt x="64" y="88"/>
                  </a:lnTo>
                  <a:lnTo>
                    <a:pt x="68" y="90"/>
                  </a:lnTo>
                  <a:lnTo>
                    <a:pt x="73" y="97"/>
                  </a:lnTo>
                  <a:lnTo>
                    <a:pt x="75" y="105"/>
                  </a:lnTo>
                  <a:lnTo>
                    <a:pt x="73" y="107"/>
                  </a:lnTo>
                  <a:lnTo>
                    <a:pt x="66" y="107"/>
                  </a:lnTo>
                  <a:lnTo>
                    <a:pt x="64" y="112"/>
                  </a:lnTo>
                  <a:lnTo>
                    <a:pt x="56" y="124"/>
                  </a:lnTo>
                  <a:lnTo>
                    <a:pt x="58" y="131"/>
                  </a:lnTo>
                  <a:lnTo>
                    <a:pt x="66" y="141"/>
                  </a:lnTo>
                  <a:lnTo>
                    <a:pt x="73" y="144"/>
                  </a:lnTo>
                  <a:lnTo>
                    <a:pt x="73" y="152"/>
                  </a:lnTo>
                  <a:lnTo>
                    <a:pt x="83" y="165"/>
                  </a:lnTo>
                  <a:lnTo>
                    <a:pt x="90" y="167"/>
                  </a:lnTo>
                  <a:lnTo>
                    <a:pt x="98" y="173"/>
                  </a:lnTo>
                  <a:lnTo>
                    <a:pt x="102" y="402"/>
                  </a:lnTo>
                  <a:lnTo>
                    <a:pt x="103" y="456"/>
                  </a:lnTo>
                  <a:lnTo>
                    <a:pt x="188" y="455"/>
                  </a:lnTo>
                  <a:lnTo>
                    <a:pt x="325" y="449"/>
                  </a:lnTo>
                  <a:lnTo>
                    <a:pt x="479" y="438"/>
                  </a:lnTo>
                  <a:lnTo>
                    <a:pt x="487" y="443"/>
                  </a:lnTo>
                  <a:lnTo>
                    <a:pt x="493" y="449"/>
                  </a:lnTo>
                  <a:lnTo>
                    <a:pt x="494" y="456"/>
                  </a:lnTo>
                  <a:lnTo>
                    <a:pt x="494" y="462"/>
                  </a:lnTo>
                  <a:lnTo>
                    <a:pt x="489" y="470"/>
                  </a:lnTo>
                  <a:lnTo>
                    <a:pt x="481" y="473"/>
                  </a:lnTo>
                  <a:lnTo>
                    <a:pt x="476" y="481"/>
                  </a:lnTo>
                  <a:lnTo>
                    <a:pt x="472" y="488"/>
                  </a:lnTo>
                  <a:lnTo>
                    <a:pt x="476" y="494"/>
                  </a:lnTo>
                  <a:lnTo>
                    <a:pt x="526" y="490"/>
                  </a:lnTo>
                  <a:lnTo>
                    <a:pt x="530" y="479"/>
                  </a:lnTo>
                  <a:lnTo>
                    <a:pt x="534" y="471"/>
                  </a:lnTo>
                  <a:lnTo>
                    <a:pt x="528" y="466"/>
                  </a:lnTo>
                  <a:lnTo>
                    <a:pt x="536" y="458"/>
                  </a:lnTo>
                  <a:lnTo>
                    <a:pt x="532" y="451"/>
                  </a:lnTo>
                  <a:lnTo>
                    <a:pt x="540" y="449"/>
                  </a:lnTo>
                  <a:lnTo>
                    <a:pt x="538" y="441"/>
                  </a:lnTo>
                  <a:lnTo>
                    <a:pt x="536" y="434"/>
                  </a:lnTo>
                  <a:lnTo>
                    <a:pt x="540" y="426"/>
                  </a:lnTo>
                  <a:lnTo>
                    <a:pt x="541" y="434"/>
                  </a:lnTo>
                  <a:lnTo>
                    <a:pt x="541" y="440"/>
                  </a:lnTo>
                  <a:lnTo>
                    <a:pt x="547" y="434"/>
                  </a:lnTo>
                  <a:lnTo>
                    <a:pt x="549" y="424"/>
                  </a:lnTo>
                  <a:lnTo>
                    <a:pt x="557" y="423"/>
                  </a:lnTo>
                  <a:lnTo>
                    <a:pt x="564" y="424"/>
                  </a:lnTo>
                  <a:lnTo>
                    <a:pt x="568" y="415"/>
                  </a:lnTo>
                  <a:lnTo>
                    <a:pt x="564" y="408"/>
                  </a:lnTo>
                  <a:lnTo>
                    <a:pt x="570" y="402"/>
                  </a:lnTo>
                  <a:lnTo>
                    <a:pt x="568" y="393"/>
                  </a:lnTo>
                  <a:lnTo>
                    <a:pt x="570" y="385"/>
                  </a:lnTo>
                  <a:lnTo>
                    <a:pt x="568" y="379"/>
                  </a:lnTo>
                  <a:lnTo>
                    <a:pt x="558" y="374"/>
                  </a:lnTo>
                  <a:lnTo>
                    <a:pt x="553" y="377"/>
                  </a:lnTo>
                  <a:lnTo>
                    <a:pt x="541" y="364"/>
                  </a:lnTo>
                  <a:lnTo>
                    <a:pt x="532" y="349"/>
                  </a:lnTo>
                  <a:lnTo>
                    <a:pt x="538" y="342"/>
                  </a:lnTo>
                  <a:lnTo>
                    <a:pt x="540" y="334"/>
                  </a:lnTo>
                  <a:lnTo>
                    <a:pt x="530" y="321"/>
                  </a:lnTo>
                  <a:lnTo>
                    <a:pt x="530" y="306"/>
                  </a:lnTo>
                  <a:lnTo>
                    <a:pt x="523" y="304"/>
                  </a:lnTo>
                  <a:lnTo>
                    <a:pt x="515" y="299"/>
                  </a:lnTo>
                  <a:lnTo>
                    <a:pt x="511" y="293"/>
                  </a:lnTo>
                  <a:lnTo>
                    <a:pt x="500" y="285"/>
                  </a:lnTo>
                  <a:lnTo>
                    <a:pt x="493" y="287"/>
                  </a:lnTo>
                  <a:lnTo>
                    <a:pt x="491" y="280"/>
                  </a:lnTo>
                  <a:lnTo>
                    <a:pt x="487" y="280"/>
                  </a:lnTo>
                  <a:lnTo>
                    <a:pt x="466" y="265"/>
                  </a:lnTo>
                  <a:lnTo>
                    <a:pt x="453" y="252"/>
                  </a:lnTo>
                  <a:lnTo>
                    <a:pt x="453" y="246"/>
                  </a:lnTo>
                  <a:lnTo>
                    <a:pt x="453" y="238"/>
                  </a:lnTo>
                  <a:lnTo>
                    <a:pt x="457" y="231"/>
                  </a:lnTo>
                  <a:lnTo>
                    <a:pt x="461" y="220"/>
                  </a:lnTo>
                  <a:lnTo>
                    <a:pt x="466" y="208"/>
                  </a:lnTo>
                  <a:lnTo>
                    <a:pt x="464" y="197"/>
                  </a:lnTo>
                  <a:lnTo>
                    <a:pt x="470" y="188"/>
                  </a:lnTo>
                  <a:lnTo>
                    <a:pt x="470" y="186"/>
                  </a:lnTo>
                  <a:lnTo>
                    <a:pt x="457" y="176"/>
                  </a:lnTo>
                  <a:lnTo>
                    <a:pt x="449" y="176"/>
                  </a:lnTo>
                  <a:lnTo>
                    <a:pt x="442" y="173"/>
                  </a:lnTo>
                  <a:lnTo>
                    <a:pt x="440" y="174"/>
                  </a:lnTo>
                  <a:lnTo>
                    <a:pt x="436" y="180"/>
                  </a:lnTo>
                  <a:lnTo>
                    <a:pt x="429" y="182"/>
                  </a:lnTo>
                  <a:lnTo>
                    <a:pt x="423" y="176"/>
                  </a:lnTo>
                  <a:lnTo>
                    <a:pt x="416" y="146"/>
                  </a:lnTo>
                  <a:lnTo>
                    <a:pt x="412" y="139"/>
                  </a:lnTo>
                  <a:lnTo>
                    <a:pt x="404" y="133"/>
                  </a:lnTo>
                  <a:lnTo>
                    <a:pt x="387" y="124"/>
                  </a:lnTo>
                  <a:lnTo>
                    <a:pt x="385" y="116"/>
                  </a:lnTo>
                  <a:lnTo>
                    <a:pt x="378" y="112"/>
                  </a:lnTo>
                  <a:lnTo>
                    <a:pt x="370" y="105"/>
                  </a:lnTo>
                  <a:lnTo>
                    <a:pt x="361" y="97"/>
                  </a:lnTo>
                  <a:lnTo>
                    <a:pt x="359" y="92"/>
                  </a:lnTo>
                  <a:lnTo>
                    <a:pt x="355" y="84"/>
                  </a:lnTo>
                  <a:lnTo>
                    <a:pt x="352" y="69"/>
                  </a:lnTo>
                  <a:lnTo>
                    <a:pt x="350" y="67"/>
                  </a:lnTo>
                  <a:lnTo>
                    <a:pt x="346" y="52"/>
                  </a:lnTo>
                  <a:lnTo>
                    <a:pt x="346" y="39"/>
                  </a:lnTo>
                  <a:lnTo>
                    <a:pt x="348" y="32"/>
                  </a:lnTo>
                  <a:lnTo>
                    <a:pt x="352" y="26"/>
                  </a:lnTo>
                  <a:lnTo>
                    <a:pt x="348" y="24"/>
                  </a:lnTo>
                  <a:lnTo>
                    <a:pt x="342" y="17"/>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87" name="Freeform 70"/>
            <p:cNvSpPr>
              <a:spLocks/>
            </p:cNvSpPr>
            <p:nvPr/>
          </p:nvSpPr>
          <p:spPr bwMode="auto">
            <a:xfrm>
              <a:off x="5813184" y="5540180"/>
              <a:ext cx="644356" cy="539694"/>
            </a:xfrm>
            <a:custGeom>
              <a:avLst/>
              <a:gdLst>
                <a:gd name="T0" fmla="*/ 391 w 427"/>
                <a:gd name="T1" fmla="*/ 150 h 394"/>
                <a:gd name="T2" fmla="*/ 399 w 427"/>
                <a:gd name="T3" fmla="*/ 146 h 394"/>
                <a:gd name="T4" fmla="*/ 395 w 427"/>
                <a:gd name="T5" fmla="*/ 120 h 394"/>
                <a:gd name="T6" fmla="*/ 391 w 427"/>
                <a:gd name="T7" fmla="*/ 114 h 394"/>
                <a:gd name="T8" fmla="*/ 401 w 427"/>
                <a:gd name="T9" fmla="*/ 116 h 394"/>
                <a:gd name="T10" fmla="*/ 399 w 427"/>
                <a:gd name="T11" fmla="*/ 103 h 394"/>
                <a:gd name="T12" fmla="*/ 407 w 427"/>
                <a:gd name="T13" fmla="*/ 97 h 394"/>
                <a:gd name="T14" fmla="*/ 407 w 427"/>
                <a:gd name="T15" fmla="*/ 86 h 394"/>
                <a:gd name="T16" fmla="*/ 410 w 427"/>
                <a:gd name="T17" fmla="*/ 80 h 394"/>
                <a:gd name="T18" fmla="*/ 423 w 427"/>
                <a:gd name="T19" fmla="*/ 71 h 394"/>
                <a:gd name="T20" fmla="*/ 427 w 427"/>
                <a:gd name="T21" fmla="*/ 62 h 394"/>
                <a:gd name="T22" fmla="*/ 423 w 427"/>
                <a:gd name="T23" fmla="*/ 52 h 394"/>
                <a:gd name="T24" fmla="*/ 369 w 427"/>
                <a:gd name="T25" fmla="*/ 50 h 394"/>
                <a:gd name="T26" fmla="*/ 378 w 427"/>
                <a:gd name="T27" fmla="*/ 35 h 394"/>
                <a:gd name="T28" fmla="*/ 391 w 427"/>
                <a:gd name="T29" fmla="*/ 24 h 394"/>
                <a:gd name="T30" fmla="*/ 390 w 427"/>
                <a:gd name="T31" fmla="*/ 11 h 394"/>
                <a:gd name="T32" fmla="*/ 376 w 427"/>
                <a:gd name="T33" fmla="*/ 0 h 394"/>
                <a:gd name="T34" fmla="*/ 85 w 427"/>
                <a:gd name="T35" fmla="*/ 17 h 394"/>
                <a:gd name="T36" fmla="*/ 16 w 427"/>
                <a:gd name="T37" fmla="*/ 109 h 394"/>
                <a:gd name="T38" fmla="*/ 21 w 427"/>
                <a:gd name="T39" fmla="*/ 327 h 394"/>
                <a:gd name="T40" fmla="*/ 23 w 427"/>
                <a:gd name="T41" fmla="*/ 332 h 394"/>
                <a:gd name="T42" fmla="*/ 38 w 427"/>
                <a:gd name="T43" fmla="*/ 332 h 394"/>
                <a:gd name="T44" fmla="*/ 61 w 427"/>
                <a:gd name="T45" fmla="*/ 394 h 394"/>
                <a:gd name="T46" fmla="*/ 318 w 427"/>
                <a:gd name="T47" fmla="*/ 383 h 394"/>
                <a:gd name="T48" fmla="*/ 316 w 427"/>
                <a:gd name="T49" fmla="*/ 368 h 394"/>
                <a:gd name="T50" fmla="*/ 324 w 427"/>
                <a:gd name="T51" fmla="*/ 366 h 394"/>
                <a:gd name="T52" fmla="*/ 320 w 427"/>
                <a:gd name="T53" fmla="*/ 353 h 394"/>
                <a:gd name="T54" fmla="*/ 320 w 427"/>
                <a:gd name="T55" fmla="*/ 340 h 394"/>
                <a:gd name="T56" fmla="*/ 313 w 427"/>
                <a:gd name="T57" fmla="*/ 338 h 394"/>
                <a:gd name="T58" fmla="*/ 314 w 427"/>
                <a:gd name="T59" fmla="*/ 329 h 394"/>
                <a:gd name="T60" fmla="*/ 313 w 427"/>
                <a:gd name="T61" fmla="*/ 329 h 394"/>
                <a:gd name="T62" fmla="*/ 314 w 427"/>
                <a:gd name="T63" fmla="*/ 317 h 394"/>
                <a:gd name="T64" fmla="*/ 314 w 427"/>
                <a:gd name="T65" fmla="*/ 306 h 394"/>
                <a:gd name="T66" fmla="*/ 322 w 427"/>
                <a:gd name="T67" fmla="*/ 306 h 394"/>
                <a:gd name="T68" fmla="*/ 314 w 427"/>
                <a:gd name="T69" fmla="*/ 299 h 394"/>
                <a:gd name="T70" fmla="*/ 324 w 427"/>
                <a:gd name="T71" fmla="*/ 295 h 394"/>
                <a:gd name="T72" fmla="*/ 324 w 427"/>
                <a:gd name="T73" fmla="*/ 280 h 394"/>
                <a:gd name="T74" fmla="*/ 337 w 427"/>
                <a:gd name="T75" fmla="*/ 270 h 394"/>
                <a:gd name="T76" fmla="*/ 333 w 427"/>
                <a:gd name="T77" fmla="*/ 255 h 394"/>
                <a:gd name="T78" fmla="*/ 331 w 427"/>
                <a:gd name="T79" fmla="*/ 250 h 394"/>
                <a:gd name="T80" fmla="*/ 339 w 427"/>
                <a:gd name="T81" fmla="*/ 248 h 394"/>
                <a:gd name="T82" fmla="*/ 344 w 427"/>
                <a:gd name="T83" fmla="*/ 233 h 394"/>
                <a:gd name="T84" fmla="*/ 356 w 427"/>
                <a:gd name="T85" fmla="*/ 231 h 394"/>
                <a:gd name="T86" fmla="*/ 360 w 427"/>
                <a:gd name="T87" fmla="*/ 220 h 394"/>
                <a:gd name="T88" fmla="*/ 360 w 427"/>
                <a:gd name="T89" fmla="*/ 206 h 394"/>
                <a:gd name="T90" fmla="*/ 361 w 427"/>
                <a:gd name="T91" fmla="*/ 203 h 394"/>
                <a:gd name="T92" fmla="*/ 361 w 427"/>
                <a:gd name="T93" fmla="*/ 195 h 394"/>
                <a:gd name="T94" fmla="*/ 363 w 427"/>
                <a:gd name="T95" fmla="*/ 193 h 394"/>
                <a:gd name="T96" fmla="*/ 367 w 427"/>
                <a:gd name="T97" fmla="*/ 178 h 394"/>
                <a:gd name="T98" fmla="*/ 378 w 427"/>
                <a:gd name="T99" fmla="*/ 178 h 394"/>
                <a:gd name="T100" fmla="*/ 382 w 427"/>
                <a:gd name="T101" fmla="*/ 165 h 394"/>
                <a:gd name="T102" fmla="*/ 380 w 427"/>
                <a:gd name="T103" fmla="*/ 161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394">
                  <a:moveTo>
                    <a:pt x="388" y="158"/>
                  </a:moveTo>
                  <a:lnTo>
                    <a:pt x="391" y="150"/>
                  </a:lnTo>
                  <a:lnTo>
                    <a:pt x="397" y="148"/>
                  </a:lnTo>
                  <a:lnTo>
                    <a:pt x="399" y="146"/>
                  </a:lnTo>
                  <a:lnTo>
                    <a:pt x="395" y="127"/>
                  </a:lnTo>
                  <a:lnTo>
                    <a:pt x="395" y="120"/>
                  </a:lnTo>
                  <a:lnTo>
                    <a:pt x="390" y="122"/>
                  </a:lnTo>
                  <a:lnTo>
                    <a:pt x="391" y="114"/>
                  </a:lnTo>
                  <a:lnTo>
                    <a:pt x="397" y="112"/>
                  </a:lnTo>
                  <a:lnTo>
                    <a:pt x="401" y="116"/>
                  </a:lnTo>
                  <a:lnTo>
                    <a:pt x="403" y="111"/>
                  </a:lnTo>
                  <a:lnTo>
                    <a:pt x="399" y="103"/>
                  </a:lnTo>
                  <a:lnTo>
                    <a:pt x="403" y="101"/>
                  </a:lnTo>
                  <a:lnTo>
                    <a:pt x="407" y="97"/>
                  </a:lnTo>
                  <a:lnTo>
                    <a:pt x="412" y="92"/>
                  </a:lnTo>
                  <a:lnTo>
                    <a:pt x="407" y="86"/>
                  </a:lnTo>
                  <a:lnTo>
                    <a:pt x="407" y="84"/>
                  </a:lnTo>
                  <a:lnTo>
                    <a:pt x="410" y="80"/>
                  </a:lnTo>
                  <a:lnTo>
                    <a:pt x="416" y="77"/>
                  </a:lnTo>
                  <a:lnTo>
                    <a:pt x="423" y="71"/>
                  </a:lnTo>
                  <a:lnTo>
                    <a:pt x="420" y="65"/>
                  </a:lnTo>
                  <a:lnTo>
                    <a:pt x="427" y="62"/>
                  </a:lnTo>
                  <a:lnTo>
                    <a:pt x="425" y="56"/>
                  </a:lnTo>
                  <a:lnTo>
                    <a:pt x="423" y="52"/>
                  </a:lnTo>
                  <a:lnTo>
                    <a:pt x="373" y="56"/>
                  </a:lnTo>
                  <a:lnTo>
                    <a:pt x="369" y="50"/>
                  </a:lnTo>
                  <a:lnTo>
                    <a:pt x="373" y="43"/>
                  </a:lnTo>
                  <a:lnTo>
                    <a:pt x="378" y="35"/>
                  </a:lnTo>
                  <a:lnTo>
                    <a:pt x="386" y="32"/>
                  </a:lnTo>
                  <a:lnTo>
                    <a:pt x="391" y="24"/>
                  </a:lnTo>
                  <a:lnTo>
                    <a:pt x="391" y="18"/>
                  </a:lnTo>
                  <a:lnTo>
                    <a:pt x="390" y="11"/>
                  </a:lnTo>
                  <a:lnTo>
                    <a:pt x="384" y="5"/>
                  </a:lnTo>
                  <a:lnTo>
                    <a:pt x="376" y="0"/>
                  </a:lnTo>
                  <a:lnTo>
                    <a:pt x="222" y="11"/>
                  </a:lnTo>
                  <a:lnTo>
                    <a:pt x="85" y="17"/>
                  </a:lnTo>
                  <a:lnTo>
                    <a:pt x="0" y="18"/>
                  </a:lnTo>
                  <a:lnTo>
                    <a:pt x="16" y="109"/>
                  </a:lnTo>
                  <a:lnTo>
                    <a:pt x="19" y="139"/>
                  </a:lnTo>
                  <a:lnTo>
                    <a:pt x="21" y="327"/>
                  </a:lnTo>
                  <a:lnTo>
                    <a:pt x="23" y="329"/>
                  </a:lnTo>
                  <a:lnTo>
                    <a:pt x="23" y="332"/>
                  </a:lnTo>
                  <a:lnTo>
                    <a:pt x="31" y="336"/>
                  </a:lnTo>
                  <a:lnTo>
                    <a:pt x="38" y="332"/>
                  </a:lnTo>
                  <a:lnTo>
                    <a:pt x="59" y="336"/>
                  </a:lnTo>
                  <a:lnTo>
                    <a:pt x="61" y="394"/>
                  </a:lnTo>
                  <a:lnTo>
                    <a:pt x="172" y="391"/>
                  </a:lnTo>
                  <a:lnTo>
                    <a:pt x="318" y="383"/>
                  </a:lnTo>
                  <a:lnTo>
                    <a:pt x="318" y="374"/>
                  </a:lnTo>
                  <a:lnTo>
                    <a:pt x="316" y="368"/>
                  </a:lnTo>
                  <a:lnTo>
                    <a:pt x="324" y="368"/>
                  </a:lnTo>
                  <a:lnTo>
                    <a:pt x="324" y="366"/>
                  </a:lnTo>
                  <a:lnTo>
                    <a:pt x="322" y="355"/>
                  </a:lnTo>
                  <a:lnTo>
                    <a:pt x="320" y="353"/>
                  </a:lnTo>
                  <a:lnTo>
                    <a:pt x="318" y="346"/>
                  </a:lnTo>
                  <a:lnTo>
                    <a:pt x="320" y="340"/>
                  </a:lnTo>
                  <a:lnTo>
                    <a:pt x="320" y="340"/>
                  </a:lnTo>
                  <a:lnTo>
                    <a:pt x="313" y="338"/>
                  </a:lnTo>
                  <a:lnTo>
                    <a:pt x="320" y="334"/>
                  </a:lnTo>
                  <a:lnTo>
                    <a:pt x="314" y="329"/>
                  </a:lnTo>
                  <a:lnTo>
                    <a:pt x="309" y="334"/>
                  </a:lnTo>
                  <a:lnTo>
                    <a:pt x="313" y="329"/>
                  </a:lnTo>
                  <a:lnTo>
                    <a:pt x="309" y="321"/>
                  </a:lnTo>
                  <a:lnTo>
                    <a:pt x="314" y="317"/>
                  </a:lnTo>
                  <a:lnTo>
                    <a:pt x="309" y="310"/>
                  </a:lnTo>
                  <a:lnTo>
                    <a:pt x="314" y="306"/>
                  </a:lnTo>
                  <a:lnTo>
                    <a:pt x="316" y="310"/>
                  </a:lnTo>
                  <a:lnTo>
                    <a:pt x="322" y="306"/>
                  </a:lnTo>
                  <a:lnTo>
                    <a:pt x="314" y="302"/>
                  </a:lnTo>
                  <a:lnTo>
                    <a:pt x="314" y="299"/>
                  </a:lnTo>
                  <a:lnTo>
                    <a:pt x="322" y="299"/>
                  </a:lnTo>
                  <a:lnTo>
                    <a:pt x="324" y="295"/>
                  </a:lnTo>
                  <a:lnTo>
                    <a:pt x="322" y="287"/>
                  </a:lnTo>
                  <a:lnTo>
                    <a:pt x="324" y="280"/>
                  </a:lnTo>
                  <a:lnTo>
                    <a:pt x="320" y="276"/>
                  </a:lnTo>
                  <a:lnTo>
                    <a:pt x="337" y="270"/>
                  </a:lnTo>
                  <a:lnTo>
                    <a:pt x="333" y="263"/>
                  </a:lnTo>
                  <a:lnTo>
                    <a:pt x="333" y="255"/>
                  </a:lnTo>
                  <a:lnTo>
                    <a:pt x="335" y="253"/>
                  </a:lnTo>
                  <a:lnTo>
                    <a:pt x="331" y="250"/>
                  </a:lnTo>
                  <a:lnTo>
                    <a:pt x="339" y="252"/>
                  </a:lnTo>
                  <a:lnTo>
                    <a:pt x="339" y="248"/>
                  </a:lnTo>
                  <a:lnTo>
                    <a:pt x="346" y="240"/>
                  </a:lnTo>
                  <a:lnTo>
                    <a:pt x="344" y="233"/>
                  </a:lnTo>
                  <a:lnTo>
                    <a:pt x="352" y="233"/>
                  </a:lnTo>
                  <a:lnTo>
                    <a:pt x="356" y="231"/>
                  </a:lnTo>
                  <a:lnTo>
                    <a:pt x="361" y="225"/>
                  </a:lnTo>
                  <a:lnTo>
                    <a:pt x="360" y="220"/>
                  </a:lnTo>
                  <a:lnTo>
                    <a:pt x="363" y="210"/>
                  </a:lnTo>
                  <a:lnTo>
                    <a:pt x="360" y="206"/>
                  </a:lnTo>
                  <a:lnTo>
                    <a:pt x="360" y="197"/>
                  </a:lnTo>
                  <a:lnTo>
                    <a:pt x="361" y="203"/>
                  </a:lnTo>
                  <a:lnTo>
                    <a:pt x="369" y="201"/>
                  </a:lnTo>
                  <a:lnTo>
                    <a:pt x="361" y="195"/>
                  </a:lnTo>
                  <a:lnTo>
                    <a:pt x="361" y="186"/>
                  </a:lnTo>
                  <a:lnTo>
                    <a:pt x="363" y="193"/>
                  </a:lnTo>
                  <a:lnTo>
                    <a:pt x="369" y="193"/>
                  </a:lnTo>
                  <a:lnTo>
                    <a:pt x="367" y="178"/>
                  </a:lnTo>
                  <a:lnTo>
                    <a:pt x="371" y="182"/>
                  </a:lnTo>
                  <a:lnTo>
                    <a:pt x="378" y="178"/>
                  </a:lnTo>
                  <a:lnTo>
                    <a:pt x="384" y="173"/>
                  </a:lnTo>
                  <a:lnTo>
                    <a:pt x="382" y="165"/>
                  </a:lnTo>
                  <a:lnTo>
                    <a:pt x="380" y="163"/>
                  </a:lnTo>
                  <a:lnTo>
                    <a:pt x="380" y="161"/>
                  </a:lnTo>
                  <a:lnTo>
                    <a:pt x="388" y="158"/>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nvGrpSpPr>
            <p:cNvPr id="88" name="Group 87"/>
            <p:cNvGrpSpPr/>
            <p:nvPr/>
          </p:nvGrpSpPr>
          <p:grpSpPr>
            <a:xfrm>
              <a:off x="5905235" y="6064807"/>
              <a:ext cx="728860" cy="584896"/>
              <a:chOff x="3389116" y="3081761"/>
              <a:chExt cx="464013" cy="372361"/>
            </a:xfrm>
            <a:solidFill>
              <a:schemeClr val="bg1">
                <a:lumMod val="75000"/>
              </a:schemeClr>
            </a:solidFill>
          </p:grpSpPr>
          <p:sp>
            <p:nvSpPr>
              <p:cNvPr id="227" name="Freeform 45"/>
              <p:cNvSpPr>
                <a:spLocks/>
              </p:cNvSpPr>
              <p:nvPr/>
            </p:nvSpPr>
            <p:spPr bwMode="auto">
              <a:xfrm>
                <a:off x="3580293" y="3401800"/>
                <a:ext cx="28821" cy="13081"/>
              </a:xfrm>
              <a:custGeom>
                <a:avLst/>
                <a:gdLst>
                  <a:gd name="T0" fmla="*/ 19 w 30"/>
                  <a:gd name="T1" fmla="*/ 15 h 15"/>
                  <a:gd name="T2" fmla="*/ 26 w 30"/>
                  <a:gd name="T3" fmla="*/ 13 h 15"/>
                  <a:gd name="T4" fmla="*/ 30 w 30"/>
                  <a:gd name="T5" fmla="*/ 7 h 15"/>
                  <a:gd name="T6" fmla="*/ 30 w 30"/>
                  <a:gd name="T7" fmla="*/ 7 h 15"/>
                  <a:gd name="T8" fmla="*/ 28 w 30"/>
                  <a:gd name="T9" fmla="*/ 5 h 15"/>
                  <a:gd name="T10" fmla="*/ 15 w 30"/>
                  <a:gd name="T11" fmla="*/ 0 h 15"/>
                  <a:gd name="T12" fmla="*/ 0 w 30"/>
                  <a:gd name="T13" fmla="*/ 4 h 15"/>
                  <a:gd name="T14" fmla="*/ 4 w 30"/>
                  <a:gd name="T15" fmla="*/ 9 h 15"/>
                  <a:gd name="T16" fmla="*/ 11 w 30"/>
                  <a:gd name="T17" fmla="*/ 11 h 15"/>
                  <a:gd name="T18" fmla="*/ 19 w 30"/>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5">
                    <a:moveTo>
                      <a:pt x="19" y="15"/>
                    </a:moveTo>
                    <a:lnTo>
                      <a:pt x="26" y="13"/>
                    </a:lnTo>
                    <a:lnTo>
                      <a:pt x="30" y="7"/>
                    </a:lnTo>
                    <a:lnTo>
                      <a:pt x="30" y="7"/>
                    </a:lnTo>
                    <a:lnTo>
                      <a:pt x="28" y="5"/>
                    </a:lnTo>
                    <a:lnTo>
                      <a:pt x="15" y="0"/>
                    </a:lnTo>
                    <a:lnTo>
                      <a:pt x="0" y="4"/>
                    </a:lnTo>
                    <a:lnTo>
                      <a:pt x="4" y="9"/>
                    </a:lnTo>
                    <a:lnTo>
                      <a:pt x="11" y="11"/>
                    </a:lnTo>
                    <a:lnTo>
                      <a:pt x="19" y="15"/>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28" name="Freeform 46"/>
              <p:cNvSpPr>
                <a:spLocks/>
              </p:cNvSpPr>
              <p:nvPr/>
            </p:nvSpPr>
            <p:spPr bwMode="auto">
              <a:xfrm>
                <a:off x="3580293" y="3401800"/>
                <a:ext cx="28821" cy="13081"/>
              </a:xfrm>
              <a:custGeom>
                <a:avLst/>
                <a:gdLst>
                  <a:gd name="T0" fmla="*/ 19 w 30"/>
                  <a:gd name="T1" fmla="*/ 15 h 15"/>
                  <a:gd name="T2" fmla="*/ 26 w 30"/>
                  <a:gd name="T3" fmla="*/ 13 h 15"/>
                  <a:gd name="T4" fmla="*/ 30 w 30"/>
                  <a:gd name="T5" fmla="*/ 7 h 15"/>
                  <a:gd name="T6" fmla="*/ 30 w 30"/>
                  <a:gd name="T7" fmla="*/ 7 h 15"/>
                  <a:gd name="T8" fmla="*/ 28 w 30"/>
                  <a:gd name="T9" fmla="*/ 5 h 15"/>
                  <a:gd name="T10" fmla="*/ 15 w 30"/>
                  <a:gd name="T11" fmla="*/ 0 h 15"/>
                  <a:gd name="T12" fmla="*/ 0 w 30"/>
                  <a:gd name="T13" fmla="*/ 4 h 15"/>
                  <a:gd name="T14" fmla="*/ 4 w 30"/>
                  <a:gd name="T15" fmla="*/ 9 h 15"/>
                  <a:gd name="T16" fmla="*/ 11 w 30"/>
                  <a:gd name="T17" fmla="*/ 11 h 15"/>
                  <a:gd name="T18" fmla="*/ 19 w 30"/>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5">
                    <a:moveTo>
                      <a:pt x="19" y="15"/>
                    </a:moveTo>
                    <a:lnTo>
                      <a:pt x="26" y="13"/>
                    </a:lnTo>
                    <a:lnTo>
                      <a:pt x="30" y="7"/>
                    </a:lnTo>
                    <a:lnTo>
                      <a:pt x="30" y="7"/>
                    </a:lnTo>
                    <a:lnTo>
                      <a:pt x="28" y="5"/>
                    </a:lnTo>
                    <a:lnTo>
                      <a:pt x="15" y="0"/>
                    </a:lnTo>
                    <a:lnTo>
                      <a:pt x="0" y="4"/>
                    </a:lnTo>
                    <a:lnTo>
                      <a:pt x="4" y="9"/>
                    </a:lnTo>
                    <a:lnTo>
                      <a:pt x="11" y="11"/>
                    </a:lnTo>
                    <a:lnTo>
                      <a:pt x="19" y="15"/>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29" name="Freeform 47"/>
              <p:cNvSpPr>
                <a:spLocks/>
              </p:cNvSpPr>
              <p:nvPr/>
            </p:nvSpPr>
            <p:spPr bwMode="auto">
              <a:xfrm>
                <a:off x="3646581" y="3422728"/>
                <a:ext cx="14410" cy="13081"/>
              </a:xfrm>
              <a:custGeom>
                <a:avLst/>
                <a:gdLst>
                  <a:gd name="T0" fmla="*/ 14 w 15"/>
                  <a:gd name="T1" fmla="*/ 15 h 15"/>
                  <a:gd name="T2" fmla="*/ 15 w 15"/>
                  <a:gd name="T3" fmla="*/ 13 h 15"/>
                  <a:gd name="T4" fmla="*/ 14 w 15"/>
                  <a:gd name="T5" fmla="*/ 8 h 15"/>
                  <a:gd name="T6" fmla="*/ 8 w 15"/>
                  <a:gd name="T7" fmla="*/ 0 h 15"/>
                  <a:gd name="T8" fmla="*/ 2 w 15"/>
                  <a:gd name="T9" fmla="*/ 8 h 15"/>
                  <a:gd name="T10" fmla="*/ 0 w 15"/>
                  <a:gd name="T11" fmla="*/ 10 h 15"/>
                  <a:gd name="T12" fmla="*/ 8 w 15"/>
                  <a:gd name="T13" fmla="*/ 15 h 15"/>
                  <a:gd name="T14" fmla="*/ 14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14" y="15"/>
                    </a:moveTo>
                    <a:lnTo>
                      <a:pt x="15" y="13"/>
                    </a:lnTo>
                    <a:lnTo>
                      <a:pt x="14" y="8"/>
                    </a:lnTo>
                    <a:lnTo>
                      <a:pt x="8" y="0"/>
                    </a:lnTo>
                    <a:lnTo>
                      <a:pt x="2" y="8"/>
                    </a:lnTo>
                    <a:lnTo>
                      <a:pt x="0" y="10"/>
                    </a:lnTo>
                    <a:lnTo>
                      <a:pt x="8" y="15"/>
                    </a:lnTo>
                    <a:lnTo>
                      <a:pt x="14" y="15"/>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30" name="Freeform 48"/>
              <p:cNvSpPr>
                <a:spLocks/>
              </p:cNvSpPr>
              <p:nvPr/>
            </p:nvSpPr>
            <p:spPr bwMode="auto">
              <a:xfrm>
                <a:off x="3646581" y="3422728"/>
                <a:ext cx="14410" cy="13081"/>
              </a:xfrm>
              <a:custGeom>
                <a:avLst/>
                <a:gdLst>
                  <a:gd name="T0" fmla="*/ 14 w 15"/>
                  <a:gd name="T1" fmla="*/ 15 h 15"/>
                  <a:gd name="T2" fmla="*/ 15 w 15"/>
                  <a:gd name="T3" fmla="*/ 13 h 15"/>
                  <a:gd name="T4" fmla="*/ 14 w 15"/>
                  <a:gd name="T5" fmla="*/ 8 h 15"/>
                  <a:gd name="T6" fmla="*/ 8 w 15"/>
                  <a:gd name="T7" fmla="*/ 0 h 15"/>
                  <a:gd name="T8" fmla="*/ 2 w 15"/>
                  <a:gd name="T9" fmla="*/ 8 h 15"/>
                  <a:gd name="T10" fmla="*/ 0 w 15"/>
                  <a:gd name="T11" fmla="*/ 10 h 15"/>
                  <a:gd name="T12" fmla="*/ 8 w 15"/>
                  <a:gd name="T13" fmla="*/ 15 h 15"/>
                  <a:gd name="T14" fmla="*/ 14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14" y="15"/>
                    </a:moveTo>
                    <a:lnTo>
                      <a:pt x="15" y="13"/>
                    </a:lnTo>
                    <a:lnTo>
                      <a:pt x="14" y="8"/>
                    </a:lnTo>
                    <a:lnTo>
                      <a:pt x="8" y="0"/>
                    </a:lnTo>
                    <a:lnTo>
                      <a:pt x="2" y="8"/>
                    </a:lnTo>
                    <a:lnTo>
                      <a:pt x="0" y="10"/>
                    </a:lnTo>
                    <a:lnTo>
                      <a:pt x="8" y="15"/>
                    </a:lnTo>
                    <a:lnTo>
                      <a:pt x="14" y="15"/>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31" name="Freeform 71"/>
              <p:cNvSpPr>
                <a:spLocks/>
              </p:cNvSpPr>
              <p:nvPr/>
            </p:nvSpPr>
            <p:spPr bwMode="auto">
              <a:xfrm>
                <a:off x="3389116" y="3081761"/>
                <a:ext cx="464013" cy="372361"/>
              </a:xfrm>
              <a:custGeom>
                <a:avLst/>
                <a:gdLst>
                  <a:gd name="T0" fmla="*/ 411 w 483"/>
                  <a:gd name="T1" fmla="*/ 263 h 427"/>
                  <a:gd name="T2" fmla="*/ 402 w 483"/>
                  <a:gd name="T3" fmla="*/ 216 h 427"/>
                  <a:gd name="T4" fmla="*/ 233 w 483"/>
                  <a:gd name="T5" fmla="*/ 213 h 427"/>
                  <a:gd name="T6" fmla="*/ 236 w 483"/>
                  <a:gd name="T7" fmla="*/ 183 h 427"/>
                  <a:gd name="T8" fmla="*/ 244 w 483"/>
                  <a:gd name="T9" fmla="*/ 154 h 427"/>
                  <a:gd name="T10" fmla="*/ 248 w 483"/>
                  <a:gd name="T11" fmla="*/ 132 h 427"/>
                  <a:gd name="T12" fmla="*/ 265 w 483"/>
                  <a:gd name="T13" fmla="*/ 102 h 427"/>
                  <a:gd name="T14" fmla="*/ 263 w 483"/>
                  <a:gd name="T15" fmla="*/ 90 h 427"/>
                  <a:gd name="T16" fmla="*/ 285 w 483"/>
                  <a:gd name="T17" fmla="*/ 73 h 427"/>
                  <a:gd name="T18" fmla="*/ 267 w 483"/>
                  <a:gd name="T19" fmla="*/ 55 h 427"/>
                  <a:gd name="T20" fmla="*/ 263 w 483"/>
                  <a:gd name="T21" fmla="*/ 43 h 427"/>
                  <a:gd name="T22" fmla="*/ 265 w 483"/>
                  <a:gd name="T23" fmla="*/ 13 h 427"/>
                  <a:gd name="T24" fmla="*/ 257 w 483"/>
                  <a:gd name="T25" fmla="*/ 0 h 427"/>
                  <a:gd name="T26" fmla="*/ 20 w 483"/>
                  <a:gd name="T27" fmla="*/ 137 h 427"/>
                  <a:gd name="T28" fmla="*/ 35 w 483"/>
                  <a:gd name="T29" fmla="*/ 179 h 427"/>
                  <a:gd name="T30" fmla="*/ 52 w 483"/>
                  <a:gd name="T31" fmla="*/ 213 h 427"/>
                  <a:gd name="T32" fmla="*/ 52 w 483"/>
                  <a:gd name="T33" fmla="*/ 246 h 427"/>
                  <a:gd name="T34" fmla="*/ 41 w 483"/>
                  <a:gd name="T35" fmla="*/ 288 h 427"/>
                  <a:gd name="T36" fmla="*/ 33 w 483"/>
                  <a:gd name="T37" fmla="*/ 335 h 427"/>
                  <a:gd name="T38" fmla="*/ 28 w 483"/>
                  <a:gd name="T39" fmla="*/ 354 h 427"/>
                  <a:gd name="T40" fmla="*/ 75 w 483"/>
                  <a:gd name="T41" fmla="*/ 354 h 427"/>
                  <a:gd name="T42" fmla="*/ 84 w 483"/>
                  <a:gd name="T43" fmla="*/ 340 h 427"/>
                  <a:gd name="T44" fmla="*/ 90 w 483"/>
                  <a:gd name="T45" fmla="*/ 357 h 427"/>
                  <a:gd name="T46" fmla="*/ 171 w 483"/>
                  <a:gd name="T47" fmla="*/ 378 h 427"/>
                  <a:gd name="T48" fmla="*/ 184 w 483"/>
                  <a:gd name="T49" fmla="*/ 357 h 427"/>
                  <a:gd name="T50" fmla="*/ 214 w 483"/>
                  <a:gd name="T51" fmla="*/ 354 h 427"/>
                  <a:gd name="T52" fmla="*/ 242 w 483"/>
                  <a:gd name="T53" fmla="*/ 365 h 427"/>
                  <a:gd name="T54" fmla="*/ 272 w 483"/>
                  <a:gd name="T55" fmla="*/ 371 h 427"/>
                  <a:gd name="T56" fmla="*/ 276 w 483"/>
                  <a:gd name="T57" fmla="*/ 387 h 427"/>
                  <a:gd name="T58" fmla="*/ 297 w 483"/>
                  <a:gd name="T59" fmla="*/ 406 h 427"/>
                  <a:gd name="T60" fmla="*/ 332 w 483"/>
                  <a:gd name="T61" fmla="*/ 412 h 427"/>
                  <a:gd name="T62" fmla="*/ 351 w 483"/>
                  <a:gd name="T63" fmla="*/ 391 h 427"/>
                  <a:gd name="T64" fmla="*/ 370 w 483"/>
                  <a:gd name="T65" fmla="*/ 416 h 427"/>
                  <a:gd name="T66" fmla="*/ 389 w 483"/>
                  <a:gd name="T67" fmla="*/ 391 h 427"/>
                  <a:gd name="T68" fmla="*/ 396 w 483"/>
                  <a:gd name="T69" fmla="*/ 374 h 427"/>
                  <a:gd name="T70" fmla="*/ 415 w 483"/>
                  <a:gd name="T71" fmla="*/ 387 h 427"/>
                  <a:gd name="T72" fmla="*/ 443 w 483"/>
                  <a:gd name="T73" fmla="*/ 399 h 427"/>
                  <a:gd name="T74" fmla="*/ 455 w 483"/>
                  <a:gd name="T75" fmla="*/ 414 h 427"/>
                  <a:gd name="T76" fmla="*/ 473 w 483"/>
                  <a:gd name="T77" fmla="*/ 418 h 427"/>
                  <a:gd name="T78" fmla="*/ 483 w 483"/>
                  <a:gd name="T79" fmla="*/ 395 h 427"/>
                  <a:gd name="T80" fmla="*/ 447 w 483"/>
                  <a:gd name="T81" fmla="*/ 378 h 427"/>
                  <a:gd name="T82" fmla="*/ 417 w 483"/>
                  <a:gd name="T83" fmla="*/ 357 h 427"/>
                  <a:gd name="T84" fmla="*/ 430 w 483"/>
                  <a:gd name="T85" fmla="*/ 348 h 427"/>
                  <a:gd name="T86" fmla="*/ 445 w 483"/>
                  <a:gd name="T87" fmla="*/ 331 h 427"/>
                  <a:gd name="T88" fmla="*/ 426 w 483"/>
                  <a:gd name="T89" fmla="*/ 312 h 427"/>
                  <a:gd name="T90" fmla="*/ 406 w 483"/>
                  <a:gd name="T91" fmla="*/ 322 h 427"/>
                  <a:gd name="T92" fmla="*/ 417 w 483"/>
                  <a:gd name="T93" fmla="*/ 299 h 427"/>
                  <a:gd name="T94" fmla="*/ 391 w 483"/>
                  <a:gd name="T95" fmla="*/ 307 h 427"/>
                  <a:gd name="T96" fmla="*/ 346 w 483"/>
                  <a:gd name="T97" fmla="*/ 299 h 427"/>
                  <a:gd name="T98" fmla="*/ 383 w 483"/>
                  <a:gd name="T99" fmla="*/ 282 h 427"/>
                  <a:gd name="T100" fmla="*/ 411 w 483"/>
                  <a:gd name="T101" fmla="*/ 295 h 427"/>
                  <a:gd name="T102" fmla="*/ 424 w 483"/>
                  <a:gd name="T103" fmla="*/ 292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3" h="427">
                    <a:moveTo>
                      <a:pt x="421" y="288"/>
                    </a:moveTo>
                    <a:lnTo>
                      <a:pt x="417" y="282"/>
                    </a:lnTo>
                    <a:lnTo>
                      <a:pt x="417" y="278"/>
                    </a:lnTo>
                    <a:lnTo>
                      <a:pt x="413" y="271"/>
                    </a:lnTo>
                    <a:lnTo>
                      <a:pt x="411" y="263"/>
                    </a:lnTo>
                    <a:lnTo>
                      <a:pt x="402" y="256"/>
                    </a:lnTo>
                    <a:lnTo>
                      <a:pt x="398" y="248"/>
                    </a:lnTo>
                    <a:lnTo>
                      <a:pt x="394" y="241"/>
                    </a:lnTo>
                    <a:lnTo>
                      <a:pt x="398" y="230"/>
                    </a:lnTo>
                    <a:lnTo>
                      <a:pt x="402" y="216"/>
                    </a:lnTo>
                    <a:lnTo>
                      <a:pt x="404" y="209"/>
                    </a:lnTo>
                    <a:lnTo>
                      <a:pt x="402" y="207"/>
                    </a:lnTo>
                    <a:lnTo>
                      <a:pt x="317" y="214"/>
                    </a:lnTo>
                    <a:lnTo>
                      <a:pt x="227" y="218"/>
                    </a:lnTo>
                    <a:lnTo>
                      <a:pt x="233" y="213"/>
                    </a:lnTo>
                    <a:lnTo>
                      <a:pt x="229" y="205"/>
                    </a:lnTo>
                    <a:lnTo>
                      <a:pt x="229" y="198"/>
                    </a:lnTo>
                    <a:lnTo>
                      <a:pt x="225" y="190"/>
                    </a:lnTo>
                    <a:lnTo>
                      <a:pt x="235" y="188"/>
                    </a:lnTo>
                    <a:lnTo>
                      <a:pt x="236" y="183"/>
                    </a:lnTo>
                    <a:lnTo>
                      <a:pt x="231" y="177"/>
                    </a:lnTo>
                    <a:lnTo>
                      <a:pt x="238" y="177"/>
                    </a:lnTo>
                    <a:lnTo>
                      <a:pt x="236" y="162"/>
                    </a:lnTo>
                    <a:lnTo>
                      <a:pt x="242" y="156"/>
                    </a:lnTo>
                    <a:lnTo>
                      <a:pt x="244" y="154"/>
                    </a:lnTo>
                    <a:lnTo>
                      <a:pt x="236" y="154"/>
                    </a:lnTo>
                    <a:lnTo>
                      <a:pt x="244" y="149"/>
                    </a:lnTo>
                    <a:lnTo>
                      <a:pt x="246" y="143"/>
                    </a:lnTo>
                    <a:lnTo>
                      <a:pt x="252" y="136"/>
                    </a:lnTo>
                    <a:lnTo>
                      <a:pt x="248" y="132"/>
                    </a:lnTo>
                    <a:lnTo>
                      <a:pt x="250" y="126"/>
                    </a:lnTo>
                    <a:lnTo>
                      <a:pt x="255" y="122"/>
                    </a:lnTo>
                    <a:lnTo>
                      <a:pt x="272" y="105"/>
                    </a:lnTo>
                    <a:lnTo>
                      <a:pt x="272" y="104"/>
                    </a:lnTo>
                    <a:lnTo>
                      <a:pt x="265" y="102"/>
                    </a:lnTo>
                    <a:lnTo>
                      <a:pt x="272" y="102"/>
                    </a:lnTo>
                    <a:lnTo>
                      <a:pt x="272" y="98"/>
                    </a:lnTo>
                    <a:lnTo>
                      <a:pt x="278" y="90"/>
                    </a:lnTo>
                    <a:lnTo>
                      <a:pt x="270" y="92"/>
                    </a:lnTo>
                    <a:lnTo>
                      <a:pt x="263" y="90"/>
                    </a:lnTo>
                    <a:lnTo>
                      <a:pt x="267" y="85"/>
                    </a:lnTo>
                    <a:lnTo>
                      <a:pt x="274" y="81"/>
                    </a:lnTo>
                    <a:lnTo>
                      <a:pt x="280" y="75"/>
                    </a:lnTo>
                    <a:lnTo>
                      <a:pt x="285" y="75"/>
                    </a:lnTo>
                    <a:lnTo>
                      <a:pt x="285" y="73"/>
                    </a:lnTo>
                    <a:lnTo>
                      <a:pt x="285" y="72"/>
                    </a:lnTo>
                    <a:lnTo>
                      <a:pt x="278" y="70"/>
                    </a:lnTo>
                    <a:lnTo>
                      <a:pt x="276" y="64"/>
                    </a:lnTo>
                    <a:lnTo>
                      <a:pt x="270" y="60"/>
                    </a:lnTo>
                    <a:lnTo>
                      <a:pt x="267" y="55"/>
                    </a:lnTo>
                    <a:lnTo>
                      <a:pt x="267" y="53"/>
                    </a:lnTo>
                    <a:lnTo>
                      <a:pt x="274" y="55"/>
                    </a:lnTo>
                    <a:lnTo>
                      <a:pt x="268" y="47"/>
                    </a:lnTo>
                    <a:lnTo>
                      <a:pt x="274" y="42"/>
                    </a:lnTo>
                    <a:lnTo>
                      <a:pt x="263" y="43"/>
                    </a:lnTo>
                    <a:lnTo>
                      <a:pt x="261" y="40"/>
                    </a:lnTo>
                    <a:lnTo>
                      <a:pt x="268" y="30"/>
                    </a:lnTo>
                    <a:lnTo>
                      <a:pt x="261" y="26"/>
                    </a:lnTo>
                    <a:lnTo>
                      <a:pt x="259" y="19"/>
                    </a:lnTo>
                    <a:lnTo>
                      <a:pt x="265" y="13"/>
                    </a:lnTo>
                    <a:lnTo>
                      <a:pt x="265" y="6"/>
                    </a:lnTo>
                    <a:lnTo>
                      <a:pt x="259" y="6"/>
                    </a:lnTo>
                    <a:lnTo>
                      <a:pt x="253" y="10"/>
                    </a:lnTo>
                    <a:lnTo>
                      <a:pt x="253" y="4"/>
                    </a:lnTo>
                    <a:lnTo>
                      <a:pt x="257" y="0"/>
                    </a:lnTo>
                    <a:lnTo>
                      <a:pt x="111" y="8"/>
                    </a:lnTo>
                    <a:lnTo>
                      <a:pt x="0" y="11"/>
                    </a:lnTo>
                    <a:lnTo>
                      <a:pt x="3" y="120"/>
                    </a:lnTo>
                    <a:lnTo>
                      <a:pt x="17" y="132"/>
                    </a:lnTo>
                    <a:lnTo>
                      <a:pt x="20" y="137"/>
                    </a:lnTo>
                    <a:lnTo>
                      <a:pt x="26" y="152"/>
                    </a:lnTo>
                    <a:lnTo>
                      <a:pt x="24" y="162"/>
                    </a:lnTo>
                    <a:lnTo>
                      <a:pt x="30" y="169"/>
                    </a:lnTo>
                    <a:lnTo>
                      <a:pt x="33" y="177"/>
                    </a:lnTo>
                    <a:lnTo>
                      <a:pt x="35" y="179"/>
                    </a:lnTo>
                    <a:lnTo>
                      <a:pt x="39" y="184"/>
                    </a:lnTo>
                    <a:lnTo>
                      <a:pt x="39" y="192"/>
                    </a:lnTo>
                    <a:lnTo>
                      <a:pt x="50" y="205"/>
                    </a:lnTo>
                    <a:lnTo>
                      <a:pt x="52" y="207"/>
                    </a:lnTo>
                    <a:lnTo>
                      <a:pt x="52" y="213"/>
                    </a:lnTo>
                    <a:lnTo>
                      <a:pt x="54" y="220"/>
                    </a:lnTo>
                    <a:lnTo>
                      <a:pt x="50" y="226"/>
                    </a:lnTo>
                    <a:lnTo>
                      <a:pt x="54" y="231"/>
                    </a:lnTo>
                    <a:lnTo>
                      <a:pt x="50" y="239"/>
                    </a:lnTo>
                    <a:lnTo>
                      <a:pt x="52" y="246"/>
                    </a:lnTo>
                    <a:lnTo>
                      <a:pt x="49" y="252"/>
                    </a:lnTo>
                    <a:lnTo>
                      <a:pt x="47" y="260"/>
                    </a:lnTo>
                    <a:lnTo>
                      <a:pt x="41" y="267"/>
                    </a:lnTo>
                    <a:lnTo>
                      <a:pt x="39" y="275"/>
                    </a:lnTo>
                    <a:lnTo>
                      <a:pt x="41" y="288"/>
                    </a:lnTo>
                    <a:lnTo>
                      <a:pt x="35" y="295"/>
                    </a:lnTo>
                    <a:lnTo>
                      <a:pt x="39" y="303"/>
                    </a:lnTo>
                    <a:lnTo>
                      <a:pt x="43" y="320"/>
                    </a:lnTo>
                    <a:lnTo>
                      <a:pt x="41" y="327"/>
                    </a:lnTo>
                    <a:lnTo>
                      <a:pt x="33" y="335"/>
                    </a:lnTo>
                    <a:lnTo>
                      <a:pt x="33" y="335"/>
                    </a:lnTo>
                    <a:lnTo>
                      <a:pt x="33" y="335"/>
                    </a:lnTo>
                    <a:lnTo>
                      <a:pt x="35" y="342"/>
                    </a:lnTo>
                    <a:lnTo>
                      <a:pt x="33" y="350"/>
                    </a:lnTo>
                    <a:lnTo>
                      <a:pt x="28" y="354"/>
                    </a:lnTo>
                    <a:lnTo>
                      <a:pt x="26" y="361"/>
                    </a:lnTo>
                    <a:lnTo>
                      <a:pt x="33" y="367"/>
                    </a:lnTo>
                    <a:lnTo>
                      <a:pt x="39" y="361"/>
                    </a:lnTo>
                    <a:lnTo>
                      <a:pt x="73" y="357"/>
                    </a:lnTo>
                    <a:lnTo>
                      <a:pt x="75" y="354"/>
                    </a:lnTo>
                    <a:lnTo>
                      <a:pt x="67" y="350"/>
                    </a:lnTo>
                    <a:lnTo>
                      <a:pt x="75" y="344"/>
                    </a:lnTo>
                    <a:lnTo>
                      <a:pt x="77" y="327"/>
                    </a:lnTo>
                    <a:lnTo>
                      <a:pt x="82" y="333"/>
                    </a:lnTo>
                    <a:lnTo>
                      <a:pt x="84" y="340"/>
                    </a:lnTo>
                    <a:lnTo>
                      <a:pt x="84" y="346"/>
                    </a:lnTo>
                    <a:lnTo>
                      <a:pt x="79" y="350"/>
                    </a:lnTo>
                    <a:lnTo>
                      <a:pt x="77" y="354"/>
                    </a:lnTo>
                    <a:lnTo>
                      <a:pt x="82" y="355"/>
                    </a:lnTo>
                    <a:lnTo>
                      <a:pt x="90" y="357"/>
                    </a:lnTo>
                    <a:lnTo>
                      <a:pt x="103" y="359"/>
                    </a:lnTo>
                    <a:lnTo>
                      <a:pt x="118" y="365"/>
                    </a:lnTo>
                    <a:lnTo>
                      <a:pt x="126" y="369"/>
                    </a:lnTo>
                    <a:lnTo>
                      <a:pt x="137" y="374"/>
                    </a:lnTo>
                    <a:lnTo>
                      <a:pt x="171" y="378"/>
                    </a:lnTo>
                    <a:lnTo>
                      <a:pt x="178" y="378"/>
                    </a:lnTo>
                    <a:lnTo>
                      <a:pt x="188" y="372"/>
                    </a:lnTo>
                    <a:lnTo>
                      <a:pt x="195" y="372"/>
                    </a:lnTo>
                    <a:lnTo>
                      <a:pt x="189" y="363"/>
                    </a:lnTo>
                    <a:lnTo>
                      <a:pt x="184" y="357"/>
                    </a:lnTo>
                    <a:lnTo>
                      <a:pt x="191" y="355"/>
                    </a:lnTo>
                    <a:lnTo>
                      <a:pt x="193" y="354"/>
                    </a:lnTo>
                    <a:lnTo>
                      <a:pt x="201" y="350"/>
                    </a:lnTo>
                    <a:lnTo>
                      <a:pt x="214" y="346"/>
                    </a:lnTo>
                    <a:lnTo>
                      <a:pt x="214" y="354"/>
                    </a:lnTo>
                    <a:lnTo>
                      <a:pt x="214" y="357"/>
                    </a:lnTo>
                    <a:lnTo>
                      <a:pt x="220" y="355"/>
                    </a:lnTo>
                    <a:lnTo>
                      <a:pt x="235" y="354"/>
                    </a:lnTo>
                    <a:lnTo>
                      <a:pt x="236" y="361"/>
                    </a:lnTo>
                    <a:lnTo>
                      <a:pt x="242" y="365"/>
                    </a:lnTo>
                    <a:lnTo>
                      <a:pt x="246" y="374"/>
                    </a:lnTo>
                    <a:lnTo>
                      <a:pt x="253" y="374"/>
                    </a:lnTo>
                    <a:lnTo>
                      <a:pt x="267" y="378"/>
                    </a:lnTo>
                    <a:lnTo>
                      <a:pt x="270" y="372"/>
                    </a:lnTo>
                    <a:lnTo>
                      <a:pt x="272" y="371"/>
                    </a:lnTo>
                    <a:lnTo>
                      <a:pt x="272" y="367"/>
                    </a:lnTo>
                    <a:lnTo>
                      <a:pt x="274" y="372"/>
                    </a:lnTo>
                    <a:lnTo>
                      <a:pt x="272" y="374"/>
                    </a:lnTo>
                    <a:lnTo>
                      <a:pt x="272" y="380"/>
                    </a:lnTo>
                    <a:lnTo>
                      <a:pt x="276" y="387"/>
                    </a:lnTo>
                    <a:lnTo>
                      <a:pt x="283" y="391"/>
                    </a:lnTo>
                    <a:lnTo>
                      <a:pt x="287" y="399"/>
                    </a:lnTo>
                    <a:lnTo>
                      <a:pt x="285" y="406"/>
                    </a:lnTo>
                    <a:lnTo>
                      <a:pt x="289" y="410"/>
                    </a:lnTo>
                    <a:lnTo>
                      <a:pt x="297" y="406"/>
                    </a:lnTo>
                    <a:lnTo>
                      <a:pt x="310" y="416"/>
                    </a:lnTo>
                    <a:lnTo>
                      <a:pt x="317" y="412"/>
                    </a:lnTo>
                    <a:lnTo>
                      <a:pt x="319" y="412"/>
                    </a:lnTo>
                    <a:lnTo>
                      <a:pt x="327" y="416"/>
                    </a:lnTo>
                    <a:lnTo>
                      <a:pt x="332" y="412"/>
                    </a:lnTo>
                    <a:lnTo>
                      <a:pt x="332" y="402"/>
                    </a:lnTo>
                    <a:lnTo>
                      <a:pt x="334" y="395"/>
                    </a:lnTo>
                    <a:lnTo>
                      <a:pt x="342" y="395"/>
                    </a:lnTo>
                    <a:lnTo>
                      <a:pt x="347" y="393"/>
                    </a:lnTo>
                    <a:lnTo>
                      <a:pt x="351" y="391"/>
                    </a:lnTo>
                    <a:lnTo>
                      <a:pt x="355" y="399"/>
                    </a:lnTo>
                    <a:lnTo>
                      <a:pt x="361" y="395"/>
                    </a:lnTo>
                    <a:lnTo>
                      <a:pt x="368" y="399"/>
                    </a:lnTo>
                    <a:lnTo>
                      <a:pt x="368" y="408"/>
                    </a:lnTo>
                    <a:lnTo>
                      <a:pt x="370" y="416"/>
                    </a:lnTo>
                    <a:lnTo>
                      <a:pt x="377" y="412"/>
                    </a:lnTo>
                    <a:lnTo>
                      <a:pt x="383" y="406"/>
                    </a:lnTo>
                    <a:lnTo>
                      <a:pt x="387" y="401"/>
                    </a:lnTo>
                    <a:lnTo>
                      <a:pt x="381" y="393"/>
                    </a:lnTo>
                    <a:lnTo>
                      <a:pt x="389" y="391"/>
                    </a:lnTo>
                    <a:lnTo>
                      <a:pt x="387" y="378"/>
                    </a:lnTo>
                    <a:lnTo>
                      <a:pt x="372" y="371"/>
                    </a:lnTo>
                    <a:lnTo>
                      <a:pt x="372" y="365"/>
                    </a:lnTo>
                    <a:lnTo>
                      <a:pt x="372" y="363"/>
                    </a:lnTo>
                    <a:lnTo>
                      <a:pt x="396" y="374"/>
                    </a:lnTo>
                    <a:lnTo>
                      <a:pt x="404" y="374"/>
                    </a:lnTo>
                    <a:lnTo>
                      <a:pt x="409" y="378"/>
                    </a:lnTo>
                    <a:lnTo>
                      <a:pt x="413" y="380"/>
                    </a:lnTo>
                    <a:lnTo>
                      <a:pt x="409" y="387"/>
                    </a:lnTo>
                    <a:lnTo>
                      <a:pt x="415" y="387"/>
                    </a:lnTo>
                    <a:lnTo>
                      <a:pt x="423" y="386"/>
                    </a:lnTo>
                    <a:lnTo>
                      <a:pt x="426" y="393"/>
                    </a:lnTo>
                    <a:lnTo>
                      <a:pt x="436" y="395"/>
                    </a:lnTo>
                    <a:lnTo>
                      <a:pt x="441" y="393"/>
                    </a:lnTo>
                    <a:lnTo>
                      <a:pt x="443" y="399"/>
                    </a:lnTo>
                    <a:lnTo>
                      <a:pt x="449" y="406"/>
                    </a:lnTo>
                    <a:lnTo>
                      <a:pt x="455" y="408"/>
                    </a:lnTo>
                    <a:lnTo>
                      <a:pt x="456" y="399"/>
                    </a:lnTo>
                    <a:lnTo>
                      <a:pt x="458" y="406"/>
                    </a:lnTo>
                    <a:lnTo>
                      <a:pt x="455" y="414"/>
                    </a:lnTo>
                    <a:lnTo>
                      <a:pt x="449" y="427"/>
                    </a:lnTo>
                    <a:lnTo>
                      <a:pt x="456" y="421"/>
                    </a:lnTo>
                    <a:lnTo>
                      <a:pt x="458" y="414"/>
                    </a:lnTo>
                    <a:lnTo>
                      <a:pt x="464" y="406"/>
                    </a:lnTo>
                    <a:lnTo>
                      <a:pt x="473" y="418"/>
                    </a:lnTo>
                    <a:lnTo>
                      <a:pt x="473" y="412"/>
                    </a:lnTo>
                    <a:lnTo>
                      <a:pt x="477" y="404"/>
                    </a:lnTo>
                    <a:lnTo>
                      <a:pt x="477" y="401"/>
                    </a:lnTo>
                    <a:lnTo>
                      <a:pt x="483" y="399"/>
                    </a:lnTo>
                    <a:lnTo>
                      <a:pt x="483" y="395"/>
                    </a:lnTo>
                    <a:lnTo>
                      <a:pt x="475" y="393"/>
                    </a:lnTo>
                    <a:lnTo>
                      <a:pt x="473" y="387"/>
                    </a:lnTo>
                    <a:lnTo>
                      <a:pt x="468" y="384"/>
                    </a:lnTo>
                    <a:lnTo>
                      <a:pt x="453" y="382"/>
                    </a:lnTo>
                    <a:lnTo>
                      <a:pt x="447" y="378"/>
                    </a:lnTo>
                    <a:lnTo>
                      <a:pt x="438" y="378"/>
                    </a:lnTo>
                    <a:lnTo>
                      <a:pt x="434" y="371"/>
                    </a:lnTo>
                    <a:lnTo>
                      <a:pt x="426" y="367"/>
                    </a:lnTo>
                    <a:lnTo>
                      <a:pt x="419" y="365"/>
                    </a:lnTo>
                    <a:lnTo>
                      <a:pt x="417" y="357"/>
                    </a:lnTo>
                    <a:lnTo>
                      <a:pt x="423" y="355"/>
                    </a:lnTo>
                    <a:lnTo>
                      <a:pt x="421" y="352"/>
                    </a:lnTo>
                    <a:lnTo>
                      <a:pt x="428" y="350"/>
                    </a:lnTo>
                    <a:lnTo>
                      <a:pt x="436" y="354"/>
                    </a:lnTo>
                    <a:lnTo>
                      <a:pt x="430" y="348"/>
                    </a:lnTo>
                    <a:lnTo>
                      <a:pt x="426" y="340"/>
                    </a:lnTo>
                    <a:lnTo>
                      <a:pt x="434" y="335"/>
                    </a:lnTo>
                    <a:lnTo>
                      <a:pt x="441" y="335"/>
                    </a:lnTo>
                    <a:lnTo>
                      <a:pt x="443" y="337"/>
                    </a:lnTo>
                    <a:lnTo>
                      <a:pt x="445" y="331"/>
                    </a:lnTo>
                    <a:lnTo>
                      <a:pt x="445" y="324"/>
                    </a:lnTo>
                    <a:lnTo>
                      <a:pt x="440" y="320"/>
                    </a:lnTo>
                    <a:lnTo>
                      <a:pt x="438" y="312"/>
                    </a:lnTo>
                    <a:lnTo>
                      <a:pt x="436" y="307"/>
                    </a:lnTo>
                    <a:lnTo>
                      <a:pt x="426" y="312"/>
                    </a:lnTo>
                    <a:lnTo>
                      <a:pt x="424" y="320"/>
                    </a:lnTo>
                    <a:lnTo>
                      <a:pt x="423" y="327"/>
                    </a:lnTo>
                    <a:lnTo>
                      <a:pt x="415" y="327"/>
                    </a:lnTo>
                    <a:lnTo>
                      <a:pt x="413" y="320"/>
                    </a:lnTo>
                    <a:lnTo>
                      <a:pt x="406" y="322"/>
                    </a:lnTo>
                    <a:lnTo>
                      <a:pt x="400" y="318"/>
                    </a:lnTo>
                    <a:lnTo>
                      <a:pt x="400" y="316"/>
                    </a:lnTo>
                    <a:lnTo>
                      <a:pt x="415" y="307"/>
                    </a:lnTo>
                    <a:lnTo>
                      <a:pt x="417" y="299"/>
                    </a:lnTo>
                    <a:lnTo>
                      <a:pt x="417" y="299"/>
                    </a:lnTo>
                    <a:lnTo>
                      <a:pt x="409" y="303"/>
                    </a:lnTo>
                    <a:lnTo>
                      <a:pt x="409" y="297"/>
                    </a:lnTo>
                    <a:lnTo>
                      <a:pt x="404" y="303"/>
                    </a:lnTo>
                    <a:lnTo>
                      <a:pt x="398" y="299"/>
                    </a:lnTo>
                    <a:lnTo>
                      <a:pt x="391" y="307"/>
                    </a:lnTo>
                    <a:lnTo>
                      <a:pt x="385" y="308"/>
                    </a:lnTo>
                    <a:lnTo>
                      <a:pt x="364" y="310"/>
                    </a:lnTo>
                    <a:lnTo>
                      <a:pt x="355" y="310"/>
                    </a:lnTo>
                    <a:lnTo>
                      <a:pt x="346" y="307"/>
                    </a:lnTo>
                    <a:lnTo>
                      <a:pt x="346" y="299"/>
                    </a:lnTo>
                    <a:lnTo>
                      <a:pt x="351" y="293"/>
                    </a:lnTo>
                    <a:lnTo>
                      <a:pt x="361" y="278"/>
                    </a:lnTo>
                    <a:lnTo>
                      <a:pt x="366" y="277"/>
                    </a:lnTo>
                    <a:lnTo>
                      <a:pt x="376" y="278"/>
                    </a:lnTo>
                    <a:lnTo>
                      <a:pt x="383" y="282"/>
                    </a:lnTo>
                    <a:lnTo>
                      <a:pt x="391" y="288"/>
                    </a:lnTo>
                    <a:lnTo>
                      <a:pt x="396" y="288"/>
                    </a:lnTo>
                    <a:lnTo>
                      <a:pt x="402" y="292"/>
                    </a:lnTo>
                    <a:lnTo>
                      <a:pt x="404" y="290"/>
                    </a:lnTo>
                    <a:lnTo>
                      <a:pt x="411" y="295"/>
                    </a:lnTo>
                    <a:lnTo>
                      <a:pt x="417" y="295"/>
                    </a:lnTo>
                    <a:lnTo>
                      <a:pt x="421" y="295"/>
                    </a:lnTo>
                    <a:lnTo>
                      <a:pt x="421" y="297"/>
                    </a:lnTo>
                    <a:lnTo>
                      <a:pt x="428" y="293"/>
                    </a:lnTo>
                    <a:lnTo>
                      <a:pt x="424" y="292"/>
                    </a:lnTo>
                    <a:lnTo>
                      <a:pt x="421" y="288"/>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sp>
          <p:nvSpPr>
            <p:cNvPr id="89" name="Freeform 72"/>
            <p:cNvSpPr>
              <a:spLocks/>
            </p:cNvSpPr>
            <p:nvPr/>
          </p:nvSpPr>
          <p:spPr bwMode="auto">
            <a:xfrm>
              <a:off x="6216094" y="3999176"/>
              <a:ext cx="12073" cy="8218"/>
            </a:xfrm>
            <a:custGeom>
              <a:avLst/>
              <a:gdLst>
                <a:gd name="T0" fmla="*/ 8 w 8"/>
                <a:gd name="T1" fmla="*/ 2 h 6"/>
                <a:gd name="T2" fmla="*/ 8 w 8"/>
                <a:gd name="T3" fmla="*/ 0 h 6"/>
                <a:gd name="T4" fmla="*/ 0 w 8"/>
                <a:gd name="T5" fmla="*/ 6 h 6"/>
                <a:gd name="T6" fmla="*/ 8 w 8"/>
                <a:gd name="T7" fmla="*/ 2 h 6"/>
              </a:gdLst>
              <a:ahLst/>
              <a:cxnLst>
                <a:cxn ang="0">
                  <a:pos x="T0" y="T1"/>
                </a:cxn>
                <a:cxn ang="0">
                  <a:pos x="T2" y="T3"/>
                </a:cxn>
                <a:cxn ang="0">
                  <a:pos x="T4" y="T5"/>
                </a:cxn>
                <a:cxn ang="0">
                  <a:pos x="T6" y="T7"/>
                </a:cxn>
              </a:cxnLst>
              <a:rect l="0" t="0" r="r" b="b"/>
              <a:pathLst>
                <a:path w="8" h="6">
                  <a:moveTo>
                    <a:pt x="8" y="2"/>
                  </a:moveTo>
                  <a:lnTo>
                    <a:pt x="8" y="0"/>
                  </a:lnTo>
                  <a:lnTo>
                    <a:pt x="0" y="6"/>
                  </a:lnTo>
                  <a:lnTo>
                    <a:pt x="8" y="2"/>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90" name="Freeform 73"/>
            <p:cNvSpPr>
              <a:spLocks/>
            </p:cNvSpPr>
            <p:nvPr/>
          </p:nvSpPr>
          <p:spPr bwMode="auto">
            <a:xfrm>
              <a:off x="6216094" y="3999176"/>
              <a:ext cx="12073" cy="8218"/>
            </a:xfrm>
            <a:custGeom>
              <a:avLst/>
              <a:gdLst>
                <a:gd name="T0" fmla="*/ 8 w 8"/>
                <a:gd name="T1" fmla="*/ 2 h 6"/>
                <a:gd name="T2" fmla="*/ 8 w 8"/>
                <a:gd name="T3" fmla="*/ 0 h 6"/>
                <a:gd name="T4" fmla="*/ 0 w 8"/>
                <a:gd name="T5" fmla="*/ 6 h 6"/>
                <a:gd name="T6" fmla="*/ 8 w 8"/>
                <a:gd name="T7" fmla="*/ 2 h 6"/>
              </a:gdLst>
              <a:ahLst/>
              <a:cxnLst>
                <a:cxn ang="0">
                  <a:pos x="T0" y="T1"/>
                </a:cxn>
                <a:cxn ang="0">
                  <a:pos x="T2" y="T3"/>
                </a:cxn>
                <a:cxn ang="0">
                  <a:pos x="T4" y="T5"/>
                </a:cxn>
                <a:cxn ang="0">
                  <a:pos x="T6" y="T7"/>
                </a:cxn>
              </a:cxnLst>
              <a:rect l="0" t="0" r="r" b="b"/>
              <a:pathLst>
                <a:path w="8" h="6">
                  <a:moveTo>
                    <a:pt x="8" y="2"/>
                  </a:moveTo>
                  <a:lnTo>
                    <a:pt x="8" y="0"/>
                  </a:lnTo>
                  <a:lnTo>
                    <a:pt x="0" y="6"/>
                  </a:lnTo>
                  <a:lnTo>
                    <a:pt x="8" y="2"/>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91" name="Freeform 74"/>
            <p:cNvSpPr>
              <a:spLocks/>
            </p:cNvSpPr>
            <p:nvPr/>
          </p:nvSpPr>
          <p:spPr bwMode="auto">
            <a:xfrm>
              <a:off x="6234204" y="3984109"/>
              <a:ext cx="4527" cy="10958"/>
            </a:xfrm>
            <a:custGeom>
              <a:avLst/>
              <a:gdLst>
                <a:gd name="T0" fmla="*/ 3 w 3"/>
                <a:gd name="T1" fmla="*/ 0 h 8"/>
                <a:gd name="T2" fmla="*/ 0 w 3"/>
                <a:gd name="T3" fmla="*/ 0 h 8"/>
                <a:gd name="T4" fmla="*/ 2 w 3"/>
                <a:gd name="T5" fmla="*/ 8 h 8"/>
                <a:gd name="T6" fmla="*/ 3 w 3"/>
                <a:gd name="T7" fmla="*/ 0 h 8"/>
              </a:gdLst>
              <a:ahLst/>
              <a:cxnLst>
                <a:cxn ang="0">
                  <a:pos x="T0" y="T1"/>
                </a:cxn>
                <a:cxn ang="0">
                  <a:pos x="T2" y="T3"/>
                </a:cxn>
                <a:cxn ang="0">
                  <a:pos x="T4" y="T5"/>
                </a:cxn>
                <a:cxn ang="0">
                  <a:pos x="T6" y="T7"/>
                </a:cxn>
              </a:cxnLst>
              <a:rect l="0" t="0" r="r" b="b"/>
              <a:pathLst>
                <a:path w="3" h="8">
                  <a:moveTo>
                    <a:pt x="3" y="0"/>
                  </a:moveTo>
                  <a:lnTo>
                    <a:pt x="0" y="0"/>
                  </a:lnTo>
                  <a:lnTo>
                    <a:pt x="2" y="8"/>
                  </a:lnTo>
                  <a:lnTo>
                    <a:pt x="3"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92" name="Freeform 75"/>
            <p:cNvSpPr>
              <a:spLocks/>
            </p:cNvSpPr>
            <p:nvPr/>
          </p:nvSpPr>
          <p:spPr bwMode="auto">
            <a:xfrm>
              <a:off x="6234204" y="3984109"/>
              <a:ext cx="4527" cy="10958"/>
            </a:xfrm>
            <a:custGeom>
              <a:avLst/>
              <a:gdLst>
                <a:gd name="T0" fmla="*/ 3 w 3"/>
                <a:gd name="T1" fmla="*/ 0 h 8"/>
                <a:gd name="T2" fmla="*/ 0 w 3"/>
                <a:gd name="T3" fmla="*/ 0 h 8"/>
                <a:gd name="T4" fmla="*/ 2 w 3"/>
                <a:gd name="T5" fmla="*/ 8 h 8"/>
                <a:gd name="T6" fmla="*/ 3 w 3"/>
                <a:gd name="T7" fmla="*/ 0 h 8"/>
              </a:gdLst>
              <a:ahLst/>
              <a:cxnLst>
                <a:cxn ang="0">
                  <a:pos x="T0" y="T1"/>
                </a:cxn>
                <a:cxn ang="0">
                  <a:pos x="T2" y="T3"/>
                </a:cxn>
                <a:cxn ang="0">
                  <a:pos x="T4" y="T5"/>
                </a:cxn>
                <a:cxn ang="0">
                  <a:pos x="T6" y="T7"/>
                </a:cxn>
              </a:cxnLst>
              <a:rect l="0" t="0" r="r" b="b"/>
              <a:pathLst>
                <a:path w="3" h="8">
                  <a:moveTo>
                    <a:pt x="3" y="0"/>
                  </a:moveTo>
                  <a:lnTo>
                    <a:pt x="0" y="0"/>
                  </a:lnTo>
                  <a:lnTo>
                    <a:pt x="2" y="8"/>
                  </a:lnTo>
                  <a:lnTo>
                    <a:pt x="3"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93" name="Freeform 76"/>
            <p:cNvSpPr>
              <a:spLocks/>
            </p:cNvSpPr>
            <p:nvPr/>
          </p:nvSpPr>
          <p:spPr bwMode="auto">
            <a:xfrm>
              <a:off x="6363980" y="3806037"/>
              <a:ext cx="73943" cy="57531"/>
            </a:xfrm>
            <a:custGeom>
              <a:avLst/>
              <a:gdLst>
                <a:gd name="T0" fmla="*/ 10 w 49"/>
                <a:gd name="T1" fmla="*/ 38 h 42"/>
                <a:gd name="T2" fmla="*/ 15 w 49"/>
                <a:gd name="T3" fmla="*/ 32 h 42"/>
                <a:gd name="T4" fmla="*/ 19 w 49"/>
                <a:gd name="T5" fmla="*/ 27 h 42"/>
                <a:gd name="T6" fmla="*/ 34 w 49"/>
                <a:gd name="T7" fmla="*/ 21 h 42"/>
                <a:gd name="T8" fmla="*/ 40 w 49"/>
                <a:gd name="T9" fmla="*/ 15 h 42"/>
                <a:gd name="T10" fmla="*/ 43 w 49"/>
                <a:gd name="T11" fmla="*/ 8 h 42"/>
                <a:gd name="T12" fmla="*/ 49 w 49"/>
                <a:gd name="T13" fmla="*/ 2 h 42"/>
                <a:gd name="T14" fmla="*/ 47 w 49"/>
                <a:gd name="T15" fmla="*/ 0 h 42"/>
                <a:gd name="T16" fmla="*/ 40 w 49"/>
                <a:gd name="T17" fmla="*/ 4 h 42"/>
                <a:gd name="T18" fmla="*/ 28 w 49"/>
                <a:gd name="T19" fmla="*/ 14 h 42"/>
                <a:gd name="T20" fmla="*/ 13 w 49"/>
                <a:gd name="T21" fmla="*/ 21 h 42"/>
                <a:gd name="T22" fmla="*/ 0 w 49"/>
                <a:gd name="T23" fmla="*/ 31 h 42"/>
                <a:gd name="T24" fmla="*/ 0 w 49"/>
                <a:gd name="T25" fmla="*/ 34 h 42"/>
                <a:gd name="T26" fmla="*/ 2 w 49"/>
                <a:gd name="T27" fmla="*/ 42 h 42"/>
                <a:gd name="T28" fmla="*/ 10 w 49"/>
                <a:gd name="T29"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2">
                  <a:moveTo>
                    <a:pt x="10" y="38"/>
                  </a:moveTo>
                  <a:lnTo>
                    <a:pt x="15" y="32"/>
                  </a:lnTo>
                  <a:lnTo>
                    <a:pt x="19" y="27"/>
                  </a:lnTo>
                  <a:lnTo>
                    <a:pt x="34" y="21"/>
                  </a:lnTo>
                  <a:lnTo>
                    <a:pt x="40" y="15"/>
                  </a:lnTo>
                  <a:lnTo>
                    <a:pt x="43" y="8"/>
                  </a:lnTo>
                  <a:lnTo>
                    <a:pt x="49" y="2"/>
                  </a:lnTo>
                  <a:lnTo>
                    <a:pt x="47" y="0"/>
                  </a:lnTo>
                  <a:lnTo>
                    <a:pt x="40" y="4"/>
                  </a:lnTo>
                  <a:lnTo>
                    <a:pt x="28" y="14"/>
                  </a:lnTo>
                  <a:lnTo>
                    <a:pt x="13" y="21"/>
                  </a:lnTo>
                  <a:lnTo>
                    <a:pt x="0" y="31"/>
                  </a:lnTo>
                  <a:lnTo>
                    <a:pt x="0" y="34"/>
                  </a:lnTo>
                  <a:lnTo>
                    <a:pt x="2" y="42"/>
                  </a:lnTo>
                  <a:lnTo>
                    <a:pt x="10" y="38"/>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94" name="Freeform 80"/>
            <p:cNvSpPr>
              <a:spLocks/>
            </p:cNvSpPr>
            <p:nvPr/>
          </p:nvSpPr>
          <p:spPr bwMode="auto">
            <a:xfrm>
              <a:off x="5973141" y="3999176"/>
              <a:ext cx="642846" cy="654754"/>
            </a:xfrm>
            <a:custGeom>
              <a:avLst/>
              <a:gdLst>
                <a:gd name="T0" fmla="*/ 41 w 426"/>
                <a:gd name="T1" fmla="*/ 40 h 478"/>
                <a:gd name="T2" fmla="*/ 37 w 426"/>
                <a:gd name="T3" fmla="*/ 109 h 478"/>
                <a:gd name="T4" fmla="*/ 9 w 426"/>
                <a:gd name="T5" fmla="*/ 132 h 478"/>
                <a:gd name="T6" fmla="*/ 0 w 426"/>
                <a:gd name="T7" fmla="*/ 153 h 478"/>
                <a:gd name="T8" fmla="*/ 19 w 426"/>
                <a:gd name="T9" fmla="*/ 173 h 478"/>
                <a:gd name="T10" fmla="*/ 9 w 426"/>
                <a:gd name="T11" fmla="*/ 213 h 478"/>
                <a:gd name="T12" fmla="*/ 9 w 426"/>
                <a:gd name="T13" fmla="*/ 247 h 478"/>
                <a:gd name="T14" fmla="*/ 35 w 426"/>
                <a:gd name="T15" fmla="*/ 264 h 478"/>
                <a:gd name="T16" fmla="*/ 58 w 426"/>
                <a:gd name="T17" fmla="*/ 277 h 478"/>
                <a:gd name="T18" fmla="*/ 86 w 426"/>
                <a:gd name="T19" fmla="*/ 301 h 478"/>
                <a:gd name="T20" fmla="*/ 114 w 426"/>
                <a:gd name="T21" fmla="*/ 320 h 478"/>
                <a:gd name="T22" fmla="*/ 133 w 426"/>
                <a:gd name="T23" fmla="*/ 339 h 478"/>
                <a:gd name="T24" fmla="*/ 137 w 426"/>
                <a:gd name="T25" fmla="*/ 367 h 478"/>
                <a:gd name="T26" fmla="*/ 141 w 426"/>
                <a:gd name="T27" fmla="*/ 382 h 478"/>
                <a:gd name="T28" fmla="*/ 152 w 426"/>
                <a:gd name="T29" fmla="*/ 399 h 478"/>
                <a:gd name="T30" fmla="*/ 150 w 426"/>
                <a:gd name="T31" fmla="*/ 435 h 478"/>
                <a:gd name="T32" fmla="*/ 160 w 426"/>
                <a:gd name="T33" fmla="*/ 457 h 478"/>
                <a:gd name="T34" fmla="*/ 191 w 426"/>
                <a:gd name="T35" fmla="*/ 478 h 478"/>
                <a:gd name="T36" fmla="*/ 415 w 426"/>
                <a:gd name="T37" fmla="*/ 463 h 478"/>
                <a:gd name="T38" fmla="*/ 415 w 426"/>
                <a:gd name="T39" fmla="*/ 435 h 478"/>
                <a:gd name="T40" fmla="*/ 408 w 426"/>
                <a:gd name="T41" fmla="*/ 414 h 478"/>
                <a:gd name="T42" fmla="*/ 400 w 426"/>
                <a:gd name="T43" fmla="*/ 384 h 478"/>
                <a:gd name="T44" fmla="*/ 404 w 426"/>
                <a:gd name="T45" fmla="*/ 350 h 478"/>
                <a:gd name="T46" fmla="*/ 410 w 426"/>
                <a:gd name="T47" fmla="*/ 329 h 478"/>
                <a:gd name="T48" fmla="*/ 410 w 426"/>
                <a:gd name="T49" fmla="*/ 294 h 478"/>
                <a:gd name="T50" fmla="*/ 421 w 426"/>
                <a:gd name="T51" fmla="*/ 277 h 478"/>
                <a:gd name="T52" fmla="*/ 419 w 426"/>
                <a:gd name="T53" fmla="*/ 243 h 478"/>
                <a:gd name="T54" fmla="*/ 425 w 426"/>
                <a:gd name="T55" fmla="*/ 209 h 478"/>
                <a:gd name="T56" fmla="*/ 404 w 426"/>
                <a:gd name="T57" fmla="*/ 211 h 478"/>
                <a:gd name="T58" fmla="*/ 395 w 426"/>
                <a:gd name="T59" fmla="*/ 232 h 478"/>
                <a:gd name="T60" fmla="*/ 378 w 426"/>
                <a:gd name="T61" fmla="*/ 243 h 478"/>
                <a:gd name="T62" fmla="*/ 383 w 426"/>
                <a:gd name="T63" fmla="*/ 213 h 478"/>
                <a:gd name="T64" fmla="*/ 395 w 426"/>
                <a:gd name="T65" fmla="*/ 196 h 478"/>
                <a:gd name="T66" fmla="*/ 404 w 426"/>
                <a:gd name="T67" fmla="*/ 181 h 478"/>
                <a:gd name="T68" fmla="*/ 393 w 426"/>
                <a:gd name="T69" fmla="*/ 173 h 478"/>
                <a:gd name="T70" fmla="*/ 389 w 426"/>
                <a:gd name="T71" fmla="*/ 153 h 478"/>
                <a:gd name="T72" fmla="*/ 383 w 426"/>
                <a:gd name="T73" fmla="*/ 143 h 478"/>
                <a:gd name="T74" fmla="*/ 383 w 426"/>
                <a:gd name="T75" fmla="*/ 121 h 478"/>
                <a:gd name="T76" fmla="*/ 359 w 426"/>
                <a:gd name="T77" fmla="*/ 109 h 478"/>
                <a:gd name="T78" fmla="*/ 332 w 426"/>
                <a:gd name="T79" fmla="*/ 91 h 478"/>
                <a:gd name="T80" fmla="*/ 304 w 426"/>
                <a:gd name="T81" fmla="*/ 89 h 478"/>
                <a:gd name="T82" fmla="*/ 205 w 426"/>
                <a:gd name="T83" fmla="*/ 64 h 478"/>
                <a:gd name="T84" fmla="*/ 184 w 426"/>
                <a:gd name="T85" fmla="*/ 44 h 478"/>
                <a:gd name="T86" fmla="*/ 161 w 426"/>
                <a:gd name="T87" fmla="*/ 36 h 478"/>
                <a:gd name="T88" fmla="*/ 141 w 426"/>
                <a:gd name="T89" fmla="*/ 38 h 478"/>
                <a:gd name="T90" fmla="*/ 144 w 426"/>
                <a:gd name="T91" fmla="*/ 21 h 478"/>
                <a:gd name="T92" fmla="*/ 144 w 426"/>
                <a:gd name="T93" fmla="*/ 0 h 478"/>
                <a:gd name="T94" fmla="*/ 122 w 426"/>
                <a:gd name="T95" fmla="*/ 14 h 478"/>
                <a:gd name="T96" fmla="*/ 73 w 426"/>
                <a:gd name="T97" fmla="*/ 34 h 478"/>
                <a:gd name="T98" fmla="*/ 52 w 426"/>
                <a:gd name="T99" fmla="*/ 29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78">
                  <a:moveTo>
                    <a:pt x="49" y="32"/>
                  </a:moveTo>
                  <a:lnTo>
                    <a:pt x="47" y="40"/>
                  </a:lnTo>
                  <a:lnTo>
                    <a:pt x="41" y="40"/>
                  </a:lnTo>
                  <a:lnTo>
                    <a:pt x="43" y="94"/>
                  </a:lnTo>
                  <a:lnTo>
                    <a:pt x="41" y="102"/>
                  </a:lnTo>
                  <a:lnTo>
                    <a:pt x="37" y="109"/>
                  </a:lnTo>
                  <a:lnTo>
                    <a:pt x="24" y="115"/>
                  </a:lnTo>
                  <a:lnTo>
                    <a:pt x="11" y="125"/>
                  </a:lnTo>
                  <a:lnTo>
                    <a:pt x="9" y="132"/>
                  </a:lnTo>
                  <a:lnTo>
                    <a:pt x="5" y="140"/>
                  </a:lnTo>
                  <a:lnTo>
                    <a:pt x="0" y="145"/>
                  </a:lnTo>
                  <a:lnTo>
                    <a:pt x="0" y="153"/>
                  </a:lnTo>
                  <a:lnTo>
                    <a:pt x="5" y="160"/>
                  </a:lnTo>
                  <a:lnTo>
                    <a:pt x="11" y="160"/>
                  </a:lnTo>
                  <a:lnTo>
                    <a:pt x="19" y="173"/>
                  </a:lnTo>
                  <a:lnTo>
                    <a:pt x="11" y="192"/>
                  </a:lnTo>
                  <a:lnTo>
                    <a:pt x="13" y="205"/>
                  </a:lnTo>
                  <a:lnTo>
                    <a:pt x="9" y="213"/>
                  </a:lnTo>
                  <a:lnTo>
                    <a:pt x="13" y="228"/>
                  </a:lnTo>
                  <a:lnTo>
                    <a:pt x="13" y="239"/>
                  </a:lnTo>
                  <a:lnTo>
                    <a:pt x="9" y="247"/>
                  </a:lnTo>
                  <a:lnTo>
                    <a:pt x="20" y="254"/>
                  </a:lnTo>
                  <a:lnTo>
                    <a:pt x="28" y="262"/>
                  </a:lnTo>
                  <a:lnTo>
                    <a:pt x="35" y="264"/>
                  </a:lnTo>
                  <a:lnTo>
                    <a:pt x="47" y="266"/>
                  </a:lnTo>
                  <a:lnTo>
                    <a:pt x="52" y="273"/>
                  </a:lnTo>
                  <a:lnTo>
                    <a:pt x="58" y="277"/>
                  </a:lnTo>
                  <a:lnTo>
                    <a:pt x="67" y="281"/>
                  </a:lnTo>
                  <a:lnTo>
                    <a:pt x="77" y="288"/>
                  </a:lnTo>
                  <a:lnTo>
                    <a:pt x="86" y="301"/>
                  </a:lnTo>
                  <a:lnTo>
                    <a:pt x="99" y="314"/>
                  </a:lnTo>
                  <a:lnTo>
                    <a:pt x="107" y="318"/>
                  </a:lnTo>
                  <a:lnTo>
                    <a:pt x="114" y="320"/>
                  </a:lnTo>
                  <a:lnTo>
                    <a:pt x="120" y="324"/>
                  </a:lnTo>
                  <a:lnTo>
                    <a:pt x="128" y="331"/>
                  </a:lnTo>
                  <a:lnTo>
                    <a:pt x="133" y="339"/>
                  </a:lnTo>
                  <a:lnTo>
                    <a:pt x="135" y="358"/>
                  </a:lnTo>
                  <a:lnTo>
                    <a:pt x="137" y="365"/>
                  </a:lnTo>
                  <a:lnTo>
                    <a:pt x="137" y="367"/>
                  </a:lnTo>
                  <a:lnTo>
                    <a:pt x="139" y="375"/>
                  </a:lnTo>
                  <a:lnTo>
                    <a:pt x="139" y="380"/>
                  </a:lnTo>
                  <a:lnTo>
                    <a:pt x="141" y="382"/>
                  </a:lnTo>
                  <a:lnTo>
                    <a:pt x="144" y="390"/>
                  </a:lnTo>
                  <a:lnTo>
                    <a:pt x="148" y="391"/>
                  </a:lnTo>
                  <a:lnTo>
                    <a:pt x="152" y="399"/>
                  </a:lnTo>
                  <a:lnTo>
                    <a:pt x="146" y="412"/>
                  </a:lnTo>
                  <a:lnTo>
                    <a:pt x="148" y="423"/>
                  </a:lnTo>
                  <a:lnTo>
                    <a:pt x="150" y="435"/>
                  </a:lnTo>
                  <a:lnTo>
                    <a:pt x="154" y="442"/>
                  </a:lnTo>
                  <a:lnTo>
                    <a:pt x="156" y="450"/>
                  </a:lnTo>
                  <a:lnTo>
                    <a:pt x="160" y="457"/>
                  </a:lnTo>
                  <a:lnTo>
                    <a:pt x="167" y="461"/>
                  </a:lnTo>
                  <a:lnTo>
                    <a:pt x="186" y="465"/>
                  </a:lnTo>
                  <a:lnTo>
                    <a:pt x="191" y="478"/>
                  </a:lnTo>
                  <a:lnTo>
                    <a:pt x="317" y="470"/>
                  </a:lnTo>
                  <a:lnTo>
                    <a:pt x="411" y="463"/>
                  </a:lnTo>
                  <a:lnTo>
                    <a:pt x="415" y="463"/>
                  </a:lnTo>
                  <a:lnTo>
                    <a:pt x="413" y="448"/>
                  </a:lnTo>
                  <a:lnTo>
                    <a:pt x="415" y="440"/>
                  </a:lnTo>
                  <a:lnTo>
                    <a:pt x="415" y="435"/>
                  </a:lnTo>
                  <a:lnTo>
                    <a:pt x="413" y="427"/>
                  </a:lnTo>
                  <a:lnTo>
                    <a:pt x="408" y="420"/>
                  </a:lnTo>
                  <a:lnTo>
                    <a:pt x="408" y="414"/>
                  </a:lnTo>
                  <a:lnTo>
                    <a:pt x="402" y="407"/>
                  </a:lnTo>
                  <a:lnTo>
                    <a:pt x="404" y="401"/>
                  </a:lnTo>
                  <a:lnTo>
                    <a:pt x="400" y="384"/>
                  </a:lnTo>
                  <a:lnTo>
                    <a:pt x="400" y="371"/>
                  </a:lnTo>
                  <a:lnTo>
                    <a:pt x="406" y="358"/>
                  </a:lnTo>
                  <a:lnTo>
                    <a:pt x="404" y="350"/>
                  </a:lnTo>
                  <a:lnTo>
                    <a:pt x="406" y="343"/>
                  </a:lnTo>
                  <a:lnTo>
                    <a:pt x="410" y="335"/>
                  </a:lnTo>
                  <a:lnTo>
                    <a:pt x="410" y="329"/>
                  </a:lnTo>
                  <a:lnTo>
                    <a:pt x="406" y="314"/>
                  </a:lnTo>
                  <a:lnTo>
                    <a:pt x="406" y="307"/>
                  </a:lnTo>
                  <a:lnTo>
                    <a:pt x="410" y="294"/>
                  </a:lnTo>
                  <a:lnTo>
                    <a:pt x="413" y="286"/>
                  </a:lnTo>
                  <a:lnTo>
                    <a:pt x="419" y="281"/>
                  </a:lnTo>
                  <a:lnTo>
                    <a:pt x="421" y="277"/>
                  </a:lnTo>
                  <a:lnTo>
                    <a:pt x="415" y="264"/>
                  </a:lnTo>
                  <a:lnTo>
                    <a:pt x="417" y="256"/>
                  </a:lnTo>
                  <a:lnTo>
                    <a:pt x="419" y="243"/>
                  </a:lnTo>
                  <a:lnTo>
                    <a:pt x="426" y="222"/>
                  </a:lnTo>
                  <a:lnTo>
                    <a:pt x="426" y="217"/>
                  </a:lnTo>
                  <a:lnTo>
                    <a:pt x="425" y="209"/>
                  </a:lnTo>
                  <a:lnTo>
                    <a:pt x="417" y="203"/>
                  </a:lnTo>
                  <a:lnTo>
                    <a:pt x="411" y="207"/>
                  </a:lnTo>
                  <a:lnTo>
                    <a:pt x="404" y="211"/>
                  </a:lnTo>
                  <a:lnTo>
                    <a:pt x="400" y="217"/>
                  </a:lnTo>
                  <a:lnTo>
                    <a:pt x="398" y="224"/>
                  </a:lnTo>
                  <a:lnTo>
                    <a:pt x="395" y="232"/>
                  </a:lnTo>
                  <a:lnTo>
                    <a:pt x="387" y="237"/>
                  </a:lnTo>
                  <a:lnTo>
                    <a:pt x="383" y="243"/>
                  </a:lnTo>
                  <a:lnTo>
                    <a:pt x="378" y="243"/>
                  </a:lnTo>
                  <a:lnTo>
                    <a:pt x="376" y="235"/>
                  </a:lnTo>
                  <a:lnTo>
                    <a:pt x="378" y="228"/>
                  </a:lnTo>
                  <a:lnTo>
                    <a:pt x="383" y="213"/>
                  </a:lnTo>
                  <a:lnTo>
                    <a:pt x="387" y="205"/>
                  </a:lnTo>
                  <a:lnTo>
                    <a:pt x="389" y="200"/>
                  </a:lnTo>
                  <a:lnTo>
                    <a:pt x="395" y="196"/>
                  </a:lnTo>
                  <a:lnTo>
                    <a:pt x="402" y="192"/>
                  </a:lnTo>
                  <a:lnTo>
                    <a:pt x="402" y="187"/>
                  </a:lnTo>
                  <a:lnTo>
                    <a:pt x="404" y="181"/>
                  </a:lnTo>
                  <a:lnTo>
                    <a:pt x="400" y="179"/>
                  </a:lnTo>
                  <a:lnTo>
                    <a:pt x="400" y="179"/>
                  </a:lnTo>
                  <a:lnTo>
                    <a:pt x="393" y="173"/>
                  </a:lnTo>
                  <a:lnTo>
                    <a:pt x="393" y="168"/>
                  </a:lnTo>
                  <a:lnTo>
                    <a:pt x="396" y="153"/>
                  </a:lnTo>
                  <a:lnTo>
                    <a:pt x="389" y="153"/>
                  </a:lnTo>
                  <a:lnTo>
                    <a:pt x="383" y="156"/>
                  </a:lnTo>
                  <a:lnTo>
                    <a:pt x="379" y="149"/>
                  </a:lnTo>
                  <a:lnTo>
                    <a:pt x="383" y="143"/>
                  </a:lnTo>
                  <a:lnTo>
                    <a:pt x="383" y="128"/>
                  </a:lnTo>
                  <a:lnTo>
                    <a:pt x="381" y="123"/>
                  </a:lnTo>
                  <a:lnTo>
                    <a:pt x="383" y="121"/>
                  </a:lnTo>
                  <a:lnTo>
                    <a:pt x="376" y="113"/>
                  </a:lnTo>
                  <a:lnTo>
                    <a:pt x="364" y="111"/>
                  </a:lnTo>
                  <a:lnTo>
                    <a:pt x="359" y="109"/>
                  </a:lnTo>
                  <a:lnTo>
                    <a:pt x="357" y="98"/>
                  </a:lnTo>
                  <a:lnTo>
                    <a:pt x="349" y="93"/>
                  </a:lnTo>
                  <a:lnTo>
                    <a:pt x="332" y="91"/>
                  </a:lnTo>
                  <a:lnTo>
                    <a:pt x="325" y="89"/>
                  </a:lnTo>
                  <a:lnTo>
                    <a:pt x="319" y="91"/>
                  </a:lnTo>
                  <a:lnTo>
                    <a:pt x="304" y="89"/>
                  </a:lnTo>
                  <a:lnTo>
                    <a:pt x="302" y="89"/>
                  </a:lnTo>
                  <a:lnTo>
                    <a:pt x="278" y="79"/>
                  </a:lnTo>
                  <a:lnTo>
                    <a:pt x="205" y="64"/>
                  </a:lnTo>
                  <a:lnTo>
                    <a:pt x="197" y="51"/>
                  </a:lnTo>
                  <a:lnTo>
                    <a:pt x="191" y="46"/>
                  </a:lnTo>
                  <a:lnTo>
                    <a:pt x="184" y="44"/>
                  </a:lnTo>
                  <a:lnTo>
                    <a:pt x="180" y="40"/>
                  </a:lnTo>
                  <a:lnTo>
                    <a:pt x="169" y="40"/>
                  </a:lnTo>
                  <a:lnTo>
                    <a:pt x="161" y="36"/>
                  </a:lnTo>
                  <a:lnTo>
                    <a:pt x="154" y="34"/>
                  </a:lnTo>
                  <a:lnTo>
                    <a:pt x="148" y="38"/>
                  </a:lnTo>
                  <a:lnTo>
                    <a:pt x="141" y="38"/>
                  </a:lnTo>
                  <a:lnTo>
                    <a:pt x="143" y="34"/>
                  </a:lnTo>
                  <a:lnTo>
                    <a:pt x="144" y="27"/>
                  </a:lnTo>
                  <a:lnTo>
                    <a:pt x="144" y="21"/>
                  </a:lnTo>
                  <a:lnTo>
                    <a:pt x="150" y="14"/>
                  </a:lnTo>
                  <a:lnTo>
                    <a:pt x="150" y="6"/>
                  </a:lnTo>
                  <a:lnTo>
                    <a:pt x="144" y="0"/>
                  </a:lnTo>
                  <a:lnTo>
                    <a:pt x="135" y="6"/>
                  </a:lnTo>
                  <a:lnTo>
                    <a:pt x="128" y="10"/>
                  </a:lnTo>
                  <a:lnTo>
                    <a:pt x="122" y="14"/>
                  </a:lnTo>
                  <a:lnTo>
                    <a:pt x="114" y="17"/>
                  </a:lnTo>
                  <a:lnTo>
                    <a:pt x="101" y="25"/>
                  </a:lnTo>
                  <a:lnTo>
                    <a:pt x="73" y="34"/>
                  </a:lnTo>
                  <a:lnTo>
                    <a:pt x="67" y="36"/>
                  </a:lnTo>
                  <a:lnTo>
                    <a:pt x="60" y="34"/>
                  </a:lnTo>
                  <a:lnTo>
                    <a:pt x="52" y="29"/>
                  </a:lnTo>
                  <a:lnTo>
                    <a:pt x="51" y="31"/>
                  </a:lnTo>
                  <a:lnTo>
                    <a:pt x="49" y="32"/>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95" name="Freeform 81"/>
            <p:cNvSpPr>
              <a:spLocks/>
            </p:cNvSpPr>
            <p:nvPr/>
          </p:nvSpPr>
          <p:spPr bwMode="auto">
            <a:xfrm>
              <a:off x="6179879" y="4633385"/>
              <a:ext cx="513070" cy="825979"/>
            </a:xfrm>
            <a:custGeom>
              <a:avLst/>
              <a:gdLst>
                <a:gd name="T0" fmla="*/ 54 w 340"/>
                <a:gd name="T1" fmla="*/ 17 h 603"/>
                <a:gd name="T2" fmla="*/ 75 w 340"/>
                <a:gd name="T3" fmla="*/ 41 h 603"/>
                <a:gd name="T4" fmla="*/ 96 w 340"/>
                <a:gd name="T5" fmla="*/ 58 h 603"/>
                <a:gd name="T6" fmla="*/ 86 w 340"/>
                <a:gd name="T7" fmla="*/ 100 h 603"/>
                <a:gd name="T8" fmla="*/ 64 w 340"/>
                <a:gd name="T9" fmla="*/ 124 h 603"/>
                <a:gd name="T10" fmla="*/ 30 w 340"/>
                <a:gd name="T11" fmla="*/ 143 h 603"/>
                <a:gd name="T12" fmla="*/ 41 w 340"/>
                <a:gd name="T13" fmla="*/ 184 h 603"/>
                <a:gd name="T14" fmla="*/ 30 w 340"/>
                <a:gd name="T15" fmla="*/ 209 h 603"/>
                <a:gd name="T16" fmla="*/ 6 w 340"/>
                <a:gd name="T17" fmla="*/ 231 h 603"/>
                <a:gd name="T18" fmla="*/ 6 w 340"/>
                <a:gd name="T19" fmla="*/ 250 h 603"/>
                <a:gd name="T20" fmla="*/ 0 w 340"/>
                <a:gd name="T21" fmla="*/ 276 h 603"/>
                <a:gd name="T22" fmla="*/ 9 w 340"/>
                <a:gd name="T23" fmla="*/ 308 h 603"/>
                <a:gd name="T24" fmla="*/ 24 w 340"/>
                <a:gd name="T25" fmla="*/ 329 h 603"/>
                <a:gd name="T26" fmla="*/ 41 w 340"/>
                <a:gd name="T27" fmla="*/ 348 h 603"/>
                <a:gd name="T28" fmla="*/ 70 w 340"/>
                <a:gd name="T29" fmla="*/ 370 h 603"/>
                <a:gd name="T30" fmla="*/ 90 w 340"/>
                <a:gd name="T31" fmla="*/ 404 h 603"/>
                <a:gd name="T32" fmla="*/ 103 w 340"/>
                <a:gd name="T33" fmla="*/ 400 h 603"/>
                <a:gd name="T34" fmla="*/ 124 w 340"/>
                <a:gd name="T35" fmla="*/ 412 h 603"/>
                <a:gd name="T36" fmla="*/ 115 w 340"/>
                <a:gd name="T37" fmla="*/ 444 h 603"/>
                <a:gd name="T38" fmla="*/ 107 w 340"/>
                <a:gd name="T39" fmla="*/ 470 h 603"/>
                <a:gd name="T40" fmla="*/ 141 w 340"/>
                <a:gd name="T41" fmla="*/ 504 h 603"/>
                <a:gd name="T42" fmla="*/ 154 w 340"/>
                <a:gd name="T43" fmla="*/ 509 h 603"/>
                <a:gd name="T44" fmla="*/ 177 w 340"/>
                <a:gd name="T45" fmla="*/ 528 h 603"/>
                <a:gd name="T46" fmla="*/ 194 w 340"/>
                <a:gd name="T47" fmla="*/ 558 h 603"/>
                <a:gd name="T48" fmla="*/ 195 w 340"/>
                <a:gd name="T49" fmla="*/ 588 h 603"/>
                <a:gd name="T50" fmla="*/ 222 w 340"/>
                <a:gd name="T51" fmla="*/ 603 h 603"/>
                <a:gd name="T52" fmla="*/ 229 w 340"/>
                <a:gd name="T53" fmla="*/ 579 h 603"/>
                <a:gd name="T54" fmla="*/ 250 w 340"/>
                <a:gd name="T55" fmla="*/ 581 h 603"/>
                <a:gd name="T56" fmla="*/ 274 w 340"/>
                <a:gd name="T57" fmla="*/ 590 h 603"/>
                <a:gd name="T58" fmla="*/ 273 w 340"/>
                <a:gd name="T59" fmla="*/ 568 h 603"/>
                <a:gd name="T60" fmla="*/ 280 w 340"/>
                <a:gd name="T61" fmla="*/ 553 h 603"/>
                <a:gd name="T62" fmla="*/ 305 w 340"/>
                <a:gd name="T63" fmla="*/ 538 h 603"/>
                <a:gd name="T64" fmla="*/ 303 w 340"/>
                <a:gd name="T65" fmla="*/ 517 h 603"/>
                <a:gd name="T66" fmla="*/ 301 w 340"/>
                <a:gd name="T67" fmla="*/ 500 h 603"/>
                <a:gd name="T68" fmla="*/ 306 w 340"/>
                <a:gd name="T69" fmla="*/ 479 h 603"/>
                <a:gd name="T70" fmla="*/ 308 w 340"/>
                <a:gd name="T71" fmla="*/ 457 h 603"/>
                <a:gd name="T72" fmla="*/ 329 w 340"/>
                <a:gd name="T73" fmla="*/ 429 h 603"/>
                <a:gd name="T74" fmla="*/ 338 w 340"/>
                <a:gd name="T75" fmla="*/ 408 h 603"/>
                <a:gd name="T76" fmla="*/ 336 w 340"/>
                <a:gd name="T77" fmla="*/ 380 h 603"/>
                <a:gd name="T78" fmla="*/ 325 w 340"/>
                <a:gd name="T79" fmla="*/ 357 h 603"/>
                <a:gd name="T80" fmla="*/ 333 w 340"/>
                <a:gd name="T81" fmla="*/ 335 h 603"/>
                <a:gd name="T82" fmla="*/ 301 w 340"/>
                <a:gd name="T83" fmla="*/ 69 h 603"/>
                <a:gd name="T84" fmla="*/ 293 w 340"/>
                <a:gd name="T85" fmla="*/ 45 h 603"/>
                <a:gd name="T86" fmla="*/ 278 w 340"/>
                <a:gd name="T87" fmla="*/ 21 h 603"/>
                <a:gd name="T88" fmla="*/ 274 w 340"/>
                <a:gd name="T89" fmla="*/ 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0" h="603">
                  <a:moveTo>
                    <a:pt x="180" y="7"/>
                  </a:moveTo>
                  <a:lnTo>
                    <a:pt x="54" y="15"/>
                  </a:lnTo>
                  <a:lnTo>
                    <a:pt x="54" y="17"/>
                  </a:lnTo>
                  <a:lnTo>
                    <a:pt x="60" y="22"/>
                  </a:lnTo>
                  <a:lnTo>
                    <a:pt x="73" y="34"/>
                  </a:lnTo>
                  <a:lnTo>
                    <a:pt x="75" y="41"/>
                  </a:lnTo>
                  <a:lnTo>
                    <a:pt x="81" y="47"/>
                  </a:lnTo>
                  <a:lnTo>
                    <a:pt x="88" y="51"/>
                  </a:lnTo>
                  <a:lnTo>
                    <a:pt x="96" y="58"/>
                  </a:lnTo>
                  <a:lnTo>
                    <a:pt x="98" y="66"/>
                  </a:lnTo>
                  <a:lnTo>
                    <a:pt x="96" y="86"/>
                  </a:lnTo>
                  <a:lnTo>
                    <a:pt x="86" y="100"/>
                  </a:lnTo>
                  <a:lnTo>
                    <a:pt x="85" y="113"/>
                  </a:lnTo>
                  <a:lnTo>
                    <a:pt x="79" y="118"/>
                  </a:lnTo>
                  <a:lnTo>
                    <a:pt x="64" y="124"/>
                  </a:lnTo>
                  <a:lnTo>
                    <a:pt x="58" y="130"/>
                  </a:lnTo>
                  <a:lnTo>
                    <a:pt x="32" y="135"/>
                  </a:lnTo>
                  <a:lnTo>
                    <a:pt x="30" y="143"/>
                  </a:lnTo>
                  <a:lnTo>
                    <a:pt x="26" y="156"/>
                  </a:lnTo>
                  <a:lnTo>
                    <a:pt x="39" y="169"/>
                  </a:lnTo>
                  <a:lnTo>
                    <a:pt x="41" y="184"/>
                  </a:lnTo>
                  <a:lnTo>
                    <a:pt x="32" y="197"/>
                  </a:lnTo>
                  <a:lnTo>
                    <a:pt x="30" y="203"/>
                  </a:lnTo>
                  <a:lnTo>
                    <a:pt x="30" y="209"/>
                  </a:lnTo>
                  <a:lnTo>
                    <a:pt x="28" y="216"/>
                  </a:lnTo>
                  <a:lnTo>
                    <a:pt x="11" y="224"/>
                  </a:lnTo>
                  <a:lnTo>
                    <a:pt x="6" y="231"/>
                  </a:lnTo>
                  <a:lnTo>
                    <a:pt x="11" y="239"/>
                  </a:lnTo>
                  <a:lnTo>
                    <a:pt x="9" y="244"/>
                  </a:lnTo>
                  <a:lnTo>
                    <a:pt x="6" y="250"/>
                  </a:lnTo>
                  <a:lnTo>
                    <a:pt x="2" y="256"/>
                  </a:lnTo>
                  <a:lnTo>
                    <a:pt x="0" y="263"/>
                  </a:lnTo>
                  <a:lnTo>
                    <a:pt x="0" y="276"/>
                  </a:lnTo>
                  <a:lnTo>
                    <a:pt x="4" y="291"/>
                  </a:lnTo>
                  <a:lnTo>
                    <a:pt x="6" y="293"/>
                  </a:lnTo>
                  <a:lnTo>
                    <a:pt x="9" y="308"/>
                  </a:lnTo>
                  <a:lnTo>
                    <a:pt x="13" y="316"/>
                  </a:lnTo>
                  <a:lnTo>
                    <a:pt x="15" y="321"/>
                  </a:lnTo>
                  <a:lnTo>
                    <a:pt x="24" y="329"/>
                  </a:lnTo>
                  <a:lnTo>
                    <a:pt x="32" y="336"/>
                  </a:lnTo>
                  <a:lnTo>
                    <a:pt x="39" y="340"/>
                  </a:lnTo>
                  <a:lnTo>
                    <a:pt x="41" y="348"/>
                  </a:lnTo>
                  <a:lnTo>
                    <a:pt x="58" y="357"/>
                  </a:lnTo>
                  <a:lnTo>
                    <a:pt x="66" y="363"/>
                  </a:lnTo>
                  <a:lnTo>
                    <a:pt x="70" y="370"/>
                  </a:lnTo>
                  <a:lnTo>
                    <a:pt x="77" y="400"/>
                  </a:lnTo>
                  <a:lnTo>
                    <a:pt x="83" y="406"/>
                  </a:lnTo>
                  <a:lnTo>
                    <a:pt x="90" y="404"/>
                  </a:lnTo>
                  <a:lnTo>
                    <a:pt x="94" y="398"/>
                  </a:lnTo>
                  <a:lnTo>
                    <a:pt x="96" y="397"/>
                  </a:lnTo>
                  <a:lnTo>
                    <a:pt x="103" y="400"/>
                  </a:lnTo>
                  <a:lnTo>
                    <a:pt x="111" y="400"/>
                  </a:lnTo>
                  <a:lnTo>
                    <a:pt x="124" y="410"/>
                  </a:lnTo>
                  <a:lnTo>
                    <a:pt x="124" y="412"/>
                  </a:lnTo>
                  <a:lnTo>
                    <a:pt x="118" y="421"/>
                  </a:lnTo>
                  <a:lnTo>
                    <a:pt x="120" y="432"/>
                  </a:lnTo>
                  <a:lnTo>
                    <a:pt x="115" y="444"/>
                  </a:lnTo>
                  <a:lnTo>
                    <a:pt x="111" y="455"/>
                  </a:lnTo>
                  <a:lnTo>
                    <a:pt x="107" y="462"/>
                  </a:lnTo>
                  <a:lnTo>
                    <a:pt x="107" y="470"/>
                  </a:lnTo>
                  <a:lnTo>
                    <a:pt x="107" y="476"/>
                  </a:lnTo>
                  <a:lnTo>
                    <a:pt x="120" y="489"/>
                  </a:lnTo>
                  <a:lnTo>
                    <a:pt x="141" y="504"/>
                  </a:lnTo>
                  <a:lnTo>
                    <a:pt x="145" y="504"/>
                  </a:lnTo>
                  <a:lnTo>
                    <a:pt x="147" y="511"/>
                  </a:lnTo>
                  <a:lnTo>
                    <a:pt x="154" y="509"/>
                  </a:lnTo>
                  <a:lnTo>
                    <a:pt x="165" y="517"/>
                  </a:lnTo>
                  <a:lnTo>
                    <a:pt x="169" y="523"/>
                  </a:lnTo>
                  <a:lnTo>
                    <a:pt x="177" y="528"/>
                  </a:lnTo>
                  <a:lnTo>
                    <a:pt x="184" y="530"/>
                  </a:lnTo>
                  <a:lnTo>
                    <a:pt x="184" y="545"/>
                  </a:lnTo>
                  <a:lnTo>
                    <a:pt x="194" y="558"/>
                  </a:lnTo>
                  <a:lnTo>
                    <a:pt x="192" y="566"/>
                  </a:lnTo>
                  <a:lnTo>
                    <a:pt x="186" y="573"/>
                  </a:lnTo>
                  <a:lnTo>
                    <a:pt x="195" y="588"/>
                  </a:lnTo>
                  <a:lnTo>
                    <a:pt x="207" y="601"/>
                  </a:lnTo>
                  <a:lnTo>
                    <a:pt x="212" y="598"/>
                  </a:lnTo>
                  <a:lnTo>
                    <a:pt x="222" y="603"/>
                  </a:lnTo>
                  <a:lnTo>
                    <a:pt x="218" y="600"/>
                  </a:lnTo>
                  <a:lnTo>
                    <a:pt x="218" y="592"/>
                  </a:lnTo>
                  <a:lnTo>
                    <a:pt x="229" y="579"/>
                  </a:lnTo>
                  <a:lnTo>
                    <a:pt x="235" y="577"/>
                  </a:lnTo>
                  <a:lnTo>
                    <a:pt x="242" y="577"/>
                  </a:lnTo>
                  <a:lnTo>
                    <a:pt x="250" y="581"/>
                  </a:lnTo>
                  <a:lnTo>
                    <a:pt x="263" y="585"/>
                  </a:lnTo>
                  <a:lnTo>
                    <a:pt x="269" y="588"/>
                  </a:lnTo>
                  <a:lnTo>
                    <a:pt x="274" y="590"/>
                  </a:lnTo>
                  <a:lnTo>
                    <a:pt x="280" y="581"/>
                  </a:lnTo>
                  <a:lnTo>
                    <a:pt x="278" y="575"/>
                  </a:lnTo>
                  <a:lnTo>
                    <a:pt x="273" y="568"/>
                  </a:lnTo>
                  <a:lnTo>
                    <a:pt x="271" y="562"/>
                  </a:lnTo>
                  <a:lnTo>
                    <a:pt x="274" y="554"/>
                  </a:lnTo>
                  <a:lnTo>
                    <a:pt x="280" y="553"/>
                  </a:lnTo>
                  <a:lnTo>
                    <a:pt x="288" y="547"/>
                  </a:lnTo>
                  <a:lnTo>
                    <a:pt x="301" y="543"/>
                  </a:lnTo>
                  <a:lnTo>
                    <a:pt x="305" y="538"/>
                  </a:lnTo>
                  <a:lnTo>
                    <a:pt x="301" y="530"/>
                  </a:lnTo>
                  <a:lnTo>
                    <a:pt x="299" y="523"/>
                  </a:lnTo>
                  <a:lnTo>
                    <a:pt x="303" y="517"/>
                  </a:lnTo>
                  <a:lnTo>
                    <a:pt x="306" y="509"/>
                  </a:lnTo>
                  <a:lnTo>
                    <a:pt x="306" y="508"/>
                  </a:lnTo>
                  <a:lnTo>
                    <a:pt x="301" y="500"/>
                  </a:lnTo>
                  <a:lnTo>
                    <a:pt x="305" y="492"/>
                  </a:lnTo>
                  <a:lnTo>
                    <a:pt x="305" y="479"/>
                  </a:lnTo>
                  <a:lnTo>
                    <a:pt x="306" y="479"/>
                  </a:lnTo>
                  <a:lnTo>
                    <a:pt x="308" y="464"/>
                  </a:lnTo>
                  <a:lnTo>
                    <a:pt x="308" y="464"/>
                  </a:lnTo>
                  <a:lnTo>
                    <a:pt x="308" y="457"/>
                  </a:lnTo>
                  <a:lnTo>
                    <a:pt x="316" y="451"/>
                  </a:lnTo>
                  <a:lnTo>
                    <a:pt x="321" y="444"/>
                  </a:lnTo>
                  <a:lnTo>
                    <a:pt x="329" y="429"/>
                  </a:lnTo>
                  <a:lnTo>
                    <a:pt x="331" y="423"/>
                  </a:lnTo>
                  <a:lnTo>
                    <a:pt x="336" y="408"/>
                  </a:lnTo>
                  <a:lnTo>
                    <a:pt x="338" y="408"/>
                  </a:lnTo>
                  <a:lnTo>
                    <a:pt x="340" y="400"/>
                  </a:lnTo>
                  <a:lnTo>
                    <a:pt x="336" y="385"/>
                  </a:lnTo>
                  <a:lnTo>
                    <a:pt x="336" y="380"/>
                  </a:lnTo>
                  <a:lnTo>
                    <a:pt x="331" y="372"/>
                  </a:lnTo>
                  <a:lnTo>
                    <a:pt x="325" y="365"/>
                  </a:lnTo>
                  <a:lnTo>
                    <a:pt x="325" y="357"/>
                  </a:lnTo>
                  <a:lnTo>
                    <a:pt x="329" y="350"/>
                  </a:lnTo>
                  <a:lnTo>
                    <a:pt x="325" y="342"/>
                  </a:lnTo>
                  <a:lnTo>
                    <a:pt x="333" y="335"/>
                  </a:lnTo>
                  <a:lnTo>
                    <a:pt x="308" y="85"/>
                  </a:lnTo>
                  <a:lnTo>
                    <a:pt x="308" y="81"/>
                  </a:lnTo>
                  <a:lnTo>
                    <a:pt x="301" y="69"/>
                  </a:lnTo>
                  <a:lnTo>
                    <a:pt x="299" y="64"/>
                  </a:lnTo>
                  <a:lnTo>
                    <a:pt x="295" y="56"/>
                  </a:lnTo>
                  <a:lnTo>
                    <a:pt x="293" y="45"/>
                  </a:lnTo>
                  <a:lnTo>
                    <a:pt x="288" y="39"/>
                  </a:lnTo>
                  <a:lnTo>
                    <a:pt x="280" y="26"/>
                  </a:lnTo>
                  <a:lnTo>
                    <a:pt x="278" y="21"/>
                  </a:lnTo>
                  <a:lnTo>
                    <a:pt x="278" y="6"/>
                  </a:lnTo>
                  <a:lnTo>
                    <a:pt x="278" y="0"/>
                  </a:lnTo>
                  <a:lnTo>
                    <a:pt x="274" y="0"/>
                  </a:lnTo>
                  <a:lnTo>
                    <a:pt x="180" y="7"/>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nvGrpSpPr>
            <p:cNvPr id="96" name="Group 95"/>
            <p:cNvGrpSpPr/>
            <p:nvPr/>
          </p:nvGrpSpPr>
          <p:grpSpPr>
            <a:xfrm>
              <a:off x="6244766" y="5742908"/>
              <a:ext cx="460253" cy="742421"/>
              <a:chOff x="3605271" y="2876831"/>
              <a:chExt cx="293010" cy="472646"/>
            </a:xfrm>
            <a:solidFill>
              <a:schemeClr val="bg1">
                <a:lumMod val="75000"/>
              </a:schemeClr>
            </a:solidFill>
          </p:grpSpPr>
          <p:sp>
            <p:nvSpPr>
              <p:cNvPr id="222" name="Freeform 49"/>
              <p:cNvSpPr>
                <a:spLocks/>
              </p:cNvSpPr>
              <p:nvPr/>
            </p:nvSpPr>
            <p:spPr bwMode="auto">
              <a:xfrm>
                <a:off x="3818545" y="3342501"/>
                <a:ext cx="8646" cy="6976"/>
              </a:xfrm>
              <a:custGeom>
                <a:avLst/>
                <a:gdLst>
                  <a:gd name="T0" fmla="*/ 0 w 9"/>
                  <a:gd name="T1" fmla="*/ 8 h 8"/>
                  <a:gd name="T2" fmla="*/ 6 w 9"/>
                  <a:gd name="T3" fmla="*/ 6 h 8"/>
                  <a:gd name="T4" fmla="*/ 9 w 9"/>
                  <a:gd name="T5" fmla="*/ 0 h 8"/>
                  <a:gd name="T6" fmla="*/ 2 w 9"/>
                  <a:gd name="T7" fmla="*/ 6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6" y="6"/>
                    </a:lnTo>
                    <a:lnTo>
                      <a:pt x="9" y="0"/>
                    </a:lnTo>
                    <a:lnTo>
                      <a:pt x="2" y="6"/>
                    </a:lnTo>
                    <a:lnTo>
                      <a:pt x="0" y="8"/>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23" name="Freeform 50"/>
              <p:cNvSpPr>
                <a:spLocks/>
              </p:cNvSpPr>
              <p:nvPr/>
            </p:nvSpPr>
            <p:spPr bwMode="auto">
              <a:xfrm>
                <a:off x="3818545" y="3342501"/>
                <a:ext cx="8646" cy="6976"/>
              </a:xfrm>
              <a:custGeom>
                <a:avLst/>
                <a:gdLst>
                  <a:gd name="T0" fmla="*/ 0 w 9"/>
                  <a:gd name="T1" fmla="*/ 8 h 8"/>
                  <a:gd name="T2" fmla="*/ 6 w 9"/>
                  <a:gd name="T3" fmla="*/ 6 h 8"/>
                  <a:gd name="T4" fmla="*/ 9 w 9"/>
                  <a:gd name="T5" fmla="*/ 0 h 8"/>
                  <a:gd name="T6" fmla="*/ 2 w 9"/>
                  <a:gd name="T7" fmla="*/ 6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6" y="6"/>
                    </a:lnTo>
                    <a:lnTo>
                      <a:pt x="9" y="0"/>
                    </a:lnTo>
                    <a:lnTo>
                      <a:pt x="2" y="6"/>
                    </a:lnTo>
                    <a:lnTo>
                      <a:pt x="0" y="8"/>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24" name="Freeform 51"/>
              <p:cNvSpPr>
                <a:spLocks/>
              </p:cNvSpPr>
              <p:nvPr/>
            </p:nvSpPr>
            <p:spPr bwMode="auto">
              <a:xfrm>
                <a:off x="3872343" y="3325932"/>
                <a:ext cx="13450" cy="1744"/>
              </a:xfrm>
              <a:custGeom>
                <a:avLst/>
                <a:gdLst>
                  <a:gd name="T0" fmla="*/ 14 w 14"/>
                  <a:gd name="T1" fmla="*/ 2 h 2"/>
                  <a:gd name="T2" fmla="*/ 0 w 14"/>
                  <a:gd name="T3" fmla="*/ 0 h 2"/>
                  <a:gd name="T4" fmla="*/ 0 w 14"/>
                  <a:gd name="T5" fmla="*/ 2 h 2"/>
                  <a:gd name="T6" fmla="*/ 6 w 14"/>
                  <a:gd name="T7" fmla="*/ 2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lnTo>
                      <a:pt x="0" y="0"/>
                    </a:lnTo>
                    <a:lnTo>
                      <a:pt x="0" y="2"/>
                    </a:lnTo>
                    <a:lnTo>
                      <a:pt x="6" y="2"/>
                    </a:lnTo>
                    <a:lnTo>
                      <a:pt x="14" y="2"/>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25" name="Freeform 52"/>
              <p:cNvSpPr>
                <a:spLocks/>
              </p:cNvSpPr>
              <p:nvPr/>
            </p:nvSpPr>
            <p:spPr bwMode="auto">
              <a:xfrm>
                <a:off x="3872343" y="3325932"/>
                <a:ext cx="13450" cy="1744"/>
              </a:xfrm>
              <a:custGeom>
                <a:avLst/>
                <a:gdLst>
                  <a:gd name="T0" fmla="*/ 14 w 14"/>
                  <a:gd name="T1" fmla="*/ 2 h 2"/>
                  <a:gd name="T2" fmla="*/ 0 w 14"/>
                  <a:gd name="T3" fmla="*/ 0 h 2"/>
                  <a:gd name="T4" fmla="*/ 0 w 14"/>
                  <a:gd name="T5" fmla="*/ 2 h 2"/>
                  <a:gd name="T6" fmla="*/ 6 w 14"/>
                  <a:gd name="T7" fmla="*/ 2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lnTo>
                      <a:pt x="0" y="0"/>
                    </a:lnTo>
                    <a:lnTo>
                      <a:pt x="0" y="2"/>
                    </a:lnTo>
                    <a:lnTo>
                      <a:pt x="6" y="2"/>
                    </a:lnTo>
                    <a:lnTo>
                      <a:pt x="14" y="2"/>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26" name="Freeform 83"/>
              <p:cNvSpPr>
                <a:spLocks/>
              </p:cNvSpPr>
              <p:nvPr/>
            </p:nvSpPr>
            <p:spPr bwMode="auto">
              <a:xfrm>
                <a:off x="3605271" y="2876831"/>
                <a:ext cx="293010" cy="460438"/>
              </a:xfrm>
              <a:custGeom>
                <a:avLst/>
                <a:gdLst>
                  <a:gd name="T0" fmla="*/ 282 w 305"/>
                  <a:gd name="T1" fmla="*/ 6 h 528"/>
                  <a:gd name="T2" fmla="*/ 215 w 305"/>
                  <a:gd name="T3" fmla="*/ 6 h 528"/>
                  <a:gd name="T4" fmla="*/ 98 w 305"/>
                  <a:gd name="T5" fmla="*/ 25 h 528"/>
                  <a:gd name="T6" fmla="*/ 81 w 305"/>
                  <a:gd name="T7" fmla="*/ 30 h 528"/>
                  <a:gd name="T8" fmla="*/ 75 w 305"/>
                  <a:gd name="T9" fmla="*/ 38 h 528"/>
                  <a:gd name="T10" fmla="*/ 75 w 305"/>
                  <a:gd name="T11" fmla="*/ 55 h 528"/>
                  <a:gd name="T12" fmla="*/ 77 w 305"/>
                  <a:gd name="T13" fmla="*/ 62 h 528"/>
                  <a:gd name="T14" fmla="*/ 70 w 305"/>
                  <a:gd name="T15" fmla="*/ 83 h 528"/>
                  <a:gd name="T16" fmla="*/ 60 w 305"/>
                  <a:gd name="T17" fmla="*/ 92 h 528"/>
                  <a:gd name="T18" fmla="*/ 45 w 305"/>
                  <a:gd name="T19" fmla="*/ 102 h 528"/>
                  <a:gd name="T20" fmla="*/ 47 w 305"/>
                  <a:gd name="T21" fmla="*/ 115 h 528"/>
                  <a:gd name="T22" fmla="*/ 38 w 305"/>
                  <a:gd name="T23" fmla="*/ 132 h 528"/>
                  <a:gd name="T24" fmla="*/ 36 w 305"/>
                  <a:gd name="T25" fmla="*/ 151 h 528"/>
                  <a:gd name="T26" fmla="*/ 36 w 305"/>
                  <a:gd name="T27" fmla="*/ 158 h 528"/>
                  <a:gd name="T28" fmla="*/ 23 w 305"/>
                  <a:gd name="T29" fmla="*/ 162 h 528"/>
                  <a:gd name="T30" fmla="*/ 27 w 305"/>
                  <a:gd name="T31" fmla="*/ 181 h 528"/>
                  <a:gd name="T32" fmla="*/ 34 w 305"/>
                  <a:gd name="T33" fmla="*/ 186 h 528"/>
                  <a:gd name="T34" fmla="*/ 34 w 305"/>
                  <a:gd name="T35" fmla="*/ 192 h 528"/>
                  <a:gd name="T36" fmla="*/ 36 w 305"/>
                  <a:gd name="T37" fmla="*/ 207 h 528"/>
                  <a:gd name="T38" fmla="*/ 30 w 305"/>
                  <a:gd name="T39" fmla="*/ 220 h 528"/>
                  <a:gd name="T40" fmla="*/ 28 w 305"/>
                  <a:gd name="T41" fmla="*/ 239 h 528"/>
                  <a:gd name="T42" fmla="*/ 40 w 305"/>
                  <a:gd name="T43" fmla="*/ 241 h 528"/>
                  <a:gd name="T44" fmla="*/ 36 w 305"/>
                  <a:gd name="T45" fmla="*/ 261 h 528"/>
                  <a:gd name="T46" fmla="*/ 38 w 305"/>
                  <a:gd name="T47" fmla="*/ 278 h 528"/>
                  <a:gd name="T48" fmla="*/ 49 w 305"/>
                  <a:gd name="T49" fmla="*/ 290 h 528"/>
                  <a:gd name="T50" fmla="*/ 45 w 305"/>
                  <a:gd name="T51" fmla="*/ 295 h 528"/>
                  <a:gd name="T52" fmla="*/ 60 w 305"/>
                  <a:gd name="T53" fmla="*/ 307 h 528"/>
                  <a:gd name="T54" fmla="*/ 55 w 305"/>
                  <a:gd name="T55" fmla="*/ 310 h 528"/>
                  <a:gd name="T56" fmla="*/ 38 w 305"/>
                  <a:gd name="T57" fmla="*/ 325 h 528"/>
                  <a:gd name="T58" fmla="*/ 47 w 305"/>
                  <a:gd name="T59" fmla="*/ 333 h 528"/>
                  <a:gd name="T60" fmla="*/ 47 w 305"/>
                  <a:gd name="T61" fmla="*/ 339 h 528"/>
                  <a:gd name="T62" fmla="*/ 25 w 305"/>
                  <a:gd name="T63" fmla="*/ 361 h 528"/>
                  <a:gd name="T64" fmla="*/ 21 w 305"/>
                  <a:gd name="T65" fmla="*/ 378 h 528"/>
                  <a:gd name="T66" fmla="*/ 19 w 305"/>
                  <a:gd name="T67" fmla="*/ 389 h 528"/>
                  <a:gd name="T68" fmla="*/ 13 w 305"/>
                  <a:gd name="T69" fmla="*/ 412 h 528"/>
                  <a:gd name="T70" fmla="*/ 10 w 305"/>
                  <a:gd name="T71" fmla="*/ 423 h 528"/>
                  <a:gd name="T72" fmla="*/ 4 w 305"/>
                  <a:gd name="T73" fmla="*/ 440 h 528"/>
                  <a:gd name="T74" fmla="*/ 92 w 305"/>
                  <a:gd name="T75" fmla="*/ 449 h 528"/>
                  <a:gd name="T76" fmla="*/ 177 w 305"/>
                  <a:gd name="T77" fmla="*/ 451 h 528"/>
                  <a:gd name="T78" fmla="*/ 173 w 305"/>
                  <a:gd name="T79" fmla="*/ 483 h 528"/>
                  <a:gd name="T80" fmla="*/ 188 w 305"/>
                  <a:gd name="T81" fmla="*/ 506 h 528"/>
                  <a:gd name="T82" fmla="*/ 196 w 305"/>
                  <a:gd name="T83" fmla="*/ 523 h 528"/>
                  <a:gd name="T84" fmla="*/ 211 w 305"/>
                  <a:gd name="T85" fmla="*/ 528 h 528"/>
                  <a:gd name="T86" fmla="*/ 222 w 305"/>
                  <a:gd name="T87" fmla="*/ 512 h 528"/>
                  <a:gd name="T88" fmla="*/ 226 w 305"/>
                  <a:gd name="T89" fmla="*/ 512 h 528"/>
                  <a:gd name="T90" fmla="*/ 260 w 305"/>
                  <a:gd name="T91" fmla="*/ 502 h 528"/>
                  <a:gd name="T92" fmla="*/ 265 w 305"/>
                  <a:gd name="T93" fmla="*/ 498 h 528"/>
                  <a:gd name="T94" fmla="*/ 284 w 305"/>
                  <a:gd name="T95" fmla="*/ 502 h 528"/>
                  <a:gd name="T96" fmla="*/ 305 w 305"/>
                  <a:gd name="T97" fmla="*/ 498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 h="528">
                    <a:moveTo>
                      <a:pt x="282" y="335"/>
                    </a:moveTo>
                    <a:lnTo>
                      <a:pt x="290" y="10"/>
                    </a:lnTo>
                    <a:lnTo>
                      <a:pt x="282" y="6"/>
                    </a:lnTo>
                    <a:lnTo>
                      <a:pt x="278" y="0"/>
                    </a:lnTo>
                    <a:lnTo>
                      <a:pt x="278" y="0"/>
                    </a:lnTo>
                    <a:lnTo>
                      <a:pt x="215" y="6"/>
                    </a:lnTo>
                    <a:lnTo>
                      <a:pt x="94" y="15"/>
                    </a:lnTo>
                    <a:lnTo>
                      <a:pt x="96" y="17"/>
                    </a:lnTo>
                    <a:lnTo>
                      <a:pt x="98" y="25"/>
                    </a:lnTo>
                    <a:lnTo>
                      <a:pt x="92" y="30"/>
                    </a:lnTo>
                    <a:lnTo>
                      <a:pt x="85" y="34"/>
                    </a:lnTo>
                    <a:lnTo>
                      <a:pt x="81" y="30"/>
                    </a:lnTo>
                    <a:lnTo>
                      <a:pt x="83" y="45"/>
                    </a:lnTo>
                    <a:lnTo>
                      <a:pt x="77" y="45"/>
                    </a:lnTo>
                    <a:lnTo>
                      <a:pt x="75" y="38"/>
                    </a:lnTo>
                    <a:lnTo>
                      <a:pt x="75" y="47"/>
                    </a:lnTo>
                    <a:lnTo>
                      <a:pt x="83" y="53"/>
                    </a:lnTo>
                    <a:lnTo>
                      <a:pt x="75" y="55"/>
                    </a:lnTo>
                    <a:lnTo>
                      <a:pt x="74" y="49"/>
                    </a:lnTo>
                    <a:lnTo>
                      <a:pt x="74" y="58"/>
                    </a:lnTo>
                    <a:lnTo>
                      <a:pt x="77" y="62"/>
                    </a:lnTo>
                    <a:lnTo>
                      <a:pt x="74" y="72"/>
                    </a:lnTo>
                    <a:lnTo>
                      <a:pt x="75" y="77"/>
                    </a:lnTo>
                    <a:lnTo>
                      <a:pt x="70" y="83"/>
                    </a:lnTo>
                    <a:lnTo>
                      <a:pt x="66" y="85"/>
                    </a:lnTo>
                    <a:lnTo>
                      <a:pt x="58" y="85"/>
                    </a:lnTo>
                    <a:lnTo>
                      <a:pt x="60" y="92"/>
                    </a:lnTo>
                    <a:lnTo>
                      <a:pt x="53" y="100"/>
                    </a:lnTo>
                    <a:lnTo>
                      <a:pt x="53" y="104"/>
                    </a:lnTo>
                    <a:lnTo>
                      <a:pt x="45" y="102"/>
                    </a:lnTo>
                    <a:lnTo>
                      <a:pt x="49" y="105"/>
                    </a:lnTo>
                    <a:lnTo>
                      <a:pt x="47" y="107"/>
                    </a:lnTo>
                    <a:lnTo>
                      <a:pt x="47" y="115"/>
                    </a:lnTo>
                    <a:lnTo>
                      <a:pt x="51" y="122"/>
                    </a:lnTo>
                    <a:lnTo>
                      <a:pt x="34" y="128"/>
                    </a:lnTo>
                    <a:lnTo>
                      <a:pt x="38" y="132"/>
                    </a:lnTo>
                    <a:lnTo>
                      <a:pt x="36" y="139"/>
                    </a:lnTo>
                    <a:lnTo>
                      <a:pt x="38" y="147"/>
                    </a:lnTo>
                    <a:lnTo>
                      <a:pt x="36" y="151"/>
                    </a:lnTo>
                    <a:lnTo>
                      <a:pt x="28" y="151"/>
                    </a:lnTo>
                    <a:lnTo>
                      <a:pt x="28" y="154"/>
                    </a:lnTo>
                    <a:lnTo>
                      <a:pt x="36" y="158"/>
                    </a:lnTo>
                    <a:lnTo>
                      <a:pt x="30" y="162"/>
                    </a:lnTo>
                    <a:lnTo>
                      <a:pt x="28" y="158"/>
                    </a:lnTo>
                    <a:lnTo>
                      <a:pt x="23" y="162"/>
                    </a:lnTo>
                    <a:lnTo>
                      <a:pt x="28" y="169"/>
                    </a:lnTo>
                    <a:lnTo>
                      <a:pt x="23" y="173"/>
                    </a:lnTo>
                    <a:lnTo>
                      <a:pt x="27" y="181"/>
                    </a:lnTo>
                    <a:lnTo>
                      <a:pt x="23" y="186"/>
                    </a:lnTo>
                    <a:lnTo>
                      <a:pt x="28" y="181"/>
                    </a:lnTo>
                    <a:lnTo>
                      <a:pt x="34" y="186"/>
                    </a:lnTo>
                    <a:lnTo>
                      <a:pt x="27" y="190"/>
                    </a:lnTo>
                    <a:lnTo>
                      <a:pt x="34" y="192"/>
                    </a:lnTo>
                    <a:lnTo>
                      <a:pt x="34" y="192"/>
                    </a:lnTo>
                    <a:lnTo>
                      <a:pt x="32" y="198"/>
                    </a:lnTo>
                    <a:lnTo>
                      <a:pt x="34" y="205"/>
                    </a:lnTo>
                    <a:lnTo>
                      <a:pt x="36" y="207"/>
                    </a:lnTo>
                    <a:lnTo>
                      <a:pt x="38" y="218"/>
                    </a:lnTo>
                    <a:lnTo>
                      <a:pt x="38" y="220"/>
                    </a:lnTo>
                    <a:lnTo>
                      <a:pt x="30" y="220"/>
                    </a:lnTo>
                    <a:lnTo>
                      <a:pt x="32" y="226"/>
                    </a:lnTo>
                    <a:lnTo>
                      <a:pt x="32" y="235"/>
                    </a:lnTo>
                    <a:lnTo>
                      <a:pt x="28" y="239"/>
                    </a:lnTo>
                    <a:lnTo>
                      <a:pt x="28" y="245"/>
                    </a:lnTo>
                    <a:lnTo>
                      <a:pt x="34" y="241"/>
                    </a:lnTo>
                    <a:lnTo>
                      <a:pt x="40" y="241"/>
                    </a:lnTo>
                    <a:lnTo>
                      <a:pt x="40" y="248"/>
                    </a:lnTo>
                    <a:lnTo>
                      <a:pt x="34" y="254"/>
                    </a:lnTo>
                    <a:lnTo>
                      <a:pt x="36" y="261"/>
                    </a:lnTo>
                    <a:lnTo>
                      <a:pt x="43" y="265"/>
                    </a:lnTo>
                    <a:lnTo>
                      <a:pt x="36" y="275"/>
                    </a:lnTo>
                    <a:lnTo>
                      <a:pt x="38" y="278"/>
                    </a:lnTo>
                    <a:lnTo>
                      <a:pt x="49" y="277"/>
                    </a:lnTo>
                    <a:lnTo>
                      <a:pt x="43" y="282"/>
                    </a:lnTo>
                    <a:lnTo>
                      <a:pt x="49" y="290"/>
                    </a:lnTo>
                    <a:lnTo>
                      <a:pt x="42" y="288"/>
                    </a:lnTo>
                    <a:lnTo>
                      <a:pt x="42" y="290"/>
                    </a:lnTo>
                    <a:lnTo>
                      <a:pt x="45" y="295"/>
                    </a:lnTo>
                    <a:lnTo>
                      <a:pt x="51" y="299"/>
                    </a:lnTo>
                    <a:lnTo>
                      <a:pt x="53" y="305"/>
                    </a:lnTo>
                    <a:lnTo>
                      <a:pt x="60" y="307"/>
                    </a:lnTo>
                    <a:lnTo>
                      <a:pt x="60" y="308"/>
                    </a:lnTo>
                    <a:lnTo>
                      <a:pt x="60" y="310"/>
                    </a:lnTo>
                    <a:lnTo>
                      <a:pt x="55" y="310"/>
                    </a:lnTo>
                    <a:lnTo>
                      <a:pt x="49" y="316"/>
                    </a:lnTo>
                    <a:lnTo>
                      <a:pt x="42" y="320"/>
                    </a:lnTo>
                    <a:lnTo>
                      <a:pt x="38" y="325"/>
                    </a:lnTo>
                    <a:lnTo>
                      <a:pt x="45" y="327"/>
                    </a:lnTo>
                    <a:lnTo>
                      <a:pt x="53" y="325"/>
                    </a:lnTo>
                    <a:lnTo>
                      <a:pt x="47" y="333"/>
                    </a:lnTo>
                    <a:lnTo>
                      <a:pt x="47" y="337"/>
                    </a:lnTo>
                    <a:lnTo>
                      <a:pt x="40" y="337"/>
                    </a:lnTo>
                    <a:lnTo>
                      <a:pt x="47" y="339"/>
                    </a:lnTo>
                    <a:lnTo>
                      <a:pt x="47" y="340"/>
                    </a:lnTo>
                    <a:lnTo>
                      <a:pt x="30" y="357"/>
                    </a:lnTo>
                    <a:lnTo>
                      <a:pt x="25" y="361"/>
                    </a:lnTo>
                    <a:lnTo>
                      <a:pt x="23" y="367"/>
                    </a:lnTo>
                    <a:lnTo>
                      <a:pt x="27" y="371"/>
                    </a:lnTo>
                    <a:lnTo>
                      <a:pt x="21" y="378"/>
                    </a:lnTo>
                    <a:lnTo>
                      <a:pt x="19" y="384"/>
                    </a:lnTo>
                    <a:lnTo>
                      <a:pt x="11" y="389"/>
                    </a:lnTo>
                    <a:lnTo>
                      <a:pt x="19" y="389"/>
                    </a:lnTo>
                    <a:lnTo>
                      <a:pt x="17" y="391"/>
                    </a:lnTo>
                    <a:lnTo>
                      <a:pt x="11" y="397"/>
                    </a:lnTo>
                    <a:lnTo>
                      <a:pt x="13" y="412"/>
                    </a:lnTo>
                    <a:lnTo>
                      <a:pt x="6" y="412"/>
                    </a:lnTo>
                    <a:lnTo>
                      <a:pt x="11" y="418"/>
                    </a:lnTo>
                    <a:lnTo>
                      <a:pt x="10" y="423"/>
                    </a:lnTo>
                    <a:lnTo>
                      <a:pt x="0" y="425"/>
                    </a:lnTo>
                    <a:lnTo>
                      <a:pt x="4" y="433"/>
                    </a:lnTo>
                    <a:lnTo>
                      <a:pt x="4" y="440"/>
                    </a:lnTo>
                    <a:lnTo>
                      <a:pt x="8" y="448"/>
                    </a:lnTo>
                    <a:lnTo>
                      <a:pt x="2" y="453"/>
                    </a:lnTo>
                    <a:lnTo>
                      <a:pt x="92" y="449"/>
                    </a:lnTo>
                    <a:lnTo>
                      <a:pt x="177" y="442"/>
                    </a:lnTo>
                    <a:lnTo>
                      <a:pt x="179" y="444"/>
                    </a:lnTo>
                    <a:lnTo>
                      <a:pt x="177" y="451"/>
                    </a:lnTo>
                    <a:lnTo>
                      <a:pt x="173" y="465"/>
                    </a:lnTo>
                    <a:lnTo>
                      <a:pt x="169" y="476"/>
                    </a:lnTo>
                    <a:lnTo>
                      <a:pt x="173" y="483"/>
                    </a:lnTo>
                    <a:lnTo>
                      <a:pt x="177" y="491"/>
                    </a:lnTo>
                    <a:lnTo>
                      <a:pt x="186" y="498"/>
                    </a:lnTo>
                    <a:lnTo>
                      <a:pt x="188" y="506"/>
                    </a:lnTo>
                    <a:lnTo>
                      <a:pt x="192" y="513"/>
                    </a:lnTo>
                    <a:lnTo>
                      <a:pt x="192" y="517"/>
                    </a:lnTo>
                    <a:lnTo>
                      <a:pt x="196" y="523"/>
                    </a:lnTo>
                    <a:lnTo>
                      <a:pt x="199" y="527"/>
                    </a:lnTo>
                    <a:lnTo>
                      <a:pt x="203" y="528"/>
                    </a:lnTo>
                    <a:lnTo>
                      <a:pt x="211" y="528"/>
                    </a:lnTo>
                    <a:lnTo>
                      <a:pt x="213" y="521"/>
                    </a:lnTo>
                    <a:lnTo>
                      <a:pt x="220" y="515"/>
                    </a:lnTo>
                    <a:lnTo>
                      <a:pt x="222" y="512"/>
                    </a:lnTo>
                    <a:lnTo>
                      <a:pt x="220" y="512"/>
                    </a:lnTo>
                    <a:lnTo>
                      <a:pt x="226" y="510"/>
                    </a:lnTo>
                    <a:lnTo>
                      <a:pt x="226" y="512"/>
                    </a:lnTo>
                    <a:lnTo>
                      <a:pt x="231" y="510"/>
                    </a:lnTo>
                    <a:lnTo>
                      <a:pt x="246" y="504"/>
                    </a:lnTo>
                    <a:lnTo>
                      <a:pt x="260" y="502"/>
                    </a:lnTo>
                    <a:lnTo>
                      <a:pt x="263" y="500"/>
                    </a:lnTo>
                    <a:lnTo>
                      <a:pt x="254" y="498"/>
                    </a:lnTo>
                    <a:lnTo>
                      <a:pt x="265" y="498"/>
                    </a:lnTo>
                    <a:lnTo>
                      <a:pt x="271" y="502"/>
                    </a:lnTo>
                    <a:lnTo>
                      <a:pt x="278" y="506"/>
                    </a:lnTo>
                    <a:lnTo>
                      <a:pt x="284" y="502"/>
                    </a:lnTo>
                    <a:lnTo>
                      <a:pt x="288" y="500"/>
                    </a:lnTo>
                    <a:lnTo>
                      <a:pt x="301" y="506"/>
                    </a:lnTo>
                    <a:lnTo>
                      <a:pt x="305" y="498"/>
                    </a:lnTo>
                    <a:lnTo>
                      <a:pt x="305" y="495"/>
                    </a:lnTo>
                    <a:lnTo>
                      <a:pt x="282" y="335"/>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sp>
          <p:nvSpPr>
            <p:cNvPr id="97" name="Freeform 84"/>
            <p:cNvSpPr>
              <a:spLocks/>
            </p:cNvSpPr>
            <p:nvPr/>
          </p:nvSpPr>
          <p:spPr bwMode="auto">
            <a:xfrm>
              <a:off x="6386615" y="5411420"/>
              <a:ext cx="1089518" cy="352033"/>
            </a:xfrm>
            <a:custGeom>
              <a:avLst/>
              <a:gdLst>
                <a:gd name="T0" fmla="*/ 487 w 722"/>
                <a:gd name="T1" fmla="*/ 33 h 257"/>
                <a:gd name="T2" fmla="*/ 421 w 722"/>
                <a:gd name="T3" fmla="*/ 39 h 257"/>
                <a:gd name="T4" fmla="*/ 355 w 722"/>
                <a:gd name="T5" fmla="*/ 47 h 257"/>
                <a:gd name="T6" fmla="*/ 271 w 722"/>
                <a:gd name="T7" fmla="*/ 54 h 257"/>
                <a:gd name="T8" fmla="*/ 199 w 722"/>
                <a:gd name="T9" fmla="*/ 62 h 257"/>
                <a:gd name="T10" fmla="*/ 177 w 722"/>
                <a:gd name="T11" fmla="*/ 60 h 257"/>
                <a:gd name="T12" fmla="*/ 183 w 722"/>
                <a:gd name="T13" fmla="*/ 80 h 257"/>
                <a:gd name="T14" fmla="*/ 58 w 722"/>
                <a:gd name="T15" fmla="*/ 96 h 257"/>
                <a:gd name="T16" fmla="*/ 53 w 722"/>
                <a:gd name="T17" fmla="*/ 90 h 257"/>
                <a:gd name="T18" fmla="*/ 57 w 722"/>
                <a:gd name="T19" fmla="*/ 105 h 257"/>
                <a:gd name="T20" fmla="*/ 53 w 722"/>
                <a:gd name="T21" fmla="*/ 114 h 257"/>
                <a:gd name="T22" fmla="*/ 51 w 722"/>
                <a:gd name="T23" fmla="*/ 127 h 257"/>
                <a:gd name="T24" fmla="*/ 43 w 722"/>
                <a:gd name="T25" fmla="*/ 146 h 257"/>
                <a:gd name="T26" fmla="*/ 47 w 722"/>
                <a:gd name="T27" fmla="*/ 156 h 257"/>
                <a:gd name="T28" fmla="*/ 43 w 722"/>
                <a:gd name="T29" fmla="*/ 165 h 257"/>
                <a:gd name="T30" fmla="*/ 30 w 722"/>
                <a:gd name="T31" fmla="*/ 174 h 257"/>
                <a:gd name="T32" fmla="*/ 27 w 722"/>
                <a:gd name="T33" fmla="*/ 180 h 257"/>
                <a:gd name="T34" fmla="*/ 27 w 722"/>
                <a:gd name="T35" fmla="*/ 191 h 257"/>
                <a:gd name="T36" fmla="*/ 19 w 722"/>
                <a:gd name="T37" fmla="*/ 197 h 257"/>
                <a:gd name="T38" fmla="*/ 21 w 722"/>
                <a:gd name="T39" fmla="*/ 210 h 257"/>
                <a:gd name="T40" fmla="*/ 11 w 722"/>
                <a:gd name="T41" fmla="*/ 208 h 257"/>
                <a:gd name="T42" fmla="*/ 15 w 722"/>
                <a:gd name="T43" fmla="*/ 214 h 257"/>
                <a:gd name="T44" fmla="*/ 19 w 722"/>
                <a:gd name="T45" fmla="*/ 240 h 257"/>
                <a:gd name="T46" fmla="*/ 11 w 722"/>
                <a:gd name="T47" fmla="*/ 244 h 257"/>
                <a:gd name="T48" fmla="*/ 0 w 722"/>
                <a:gd name="T49" fmla="*/ 255 h 257"/>
                <a:gd name="T50" fmla="*/ 121 w 722"/>
                <a:gd name="T51" fmla="*/ 248 h 257"/>
                <a:gd name="T52" fmla="*/ 184 w 722"/>
                <a:gd name="T53" fmla="*/ 242 h 257"/>
                <a:gd name="T54" fmla="*/ 310 w 722"/>
                <a:gd name="T55" fmla="*/ 231 h 257"/>
                <a:gd name="T56" fmla="*/ 485 w 722"/>
                <a:gd name="T57" fmla="*/ 208 h 257"/>
                <a:gd name="T58" fmla="*/ 521 w 722"/>
                <a:gd name="T59" fmla="*/ 178 h 257"/>
                <a:gd name="T60" fmla="*/ 540 w 722"/>
                <a:gd name="T61" fmla="*/ 169 h 257"/>
                <a:gd name="T62" fmla="*/ 543 w 722"/>
                <a:gd name="T63" fmla="*/ 152 h 257"/>
                <a:gd name="T64" fmla="*/ 564 w 722"/>
                <a:gd name="T65" fmla="*/ 137 h 257"/>
                <a:gd name="T66" fmla="*/ 583 w 722"/>
                <a:gd name="T67" fmla="*/ 133 h 257"/>
                <a:gd name="T68" fmla="*/ 617 w 722"/>
                <a:gd name="T69" fmla="*/ 105 h 257"/>
                <a:gd name="T70" fmla="*/ 626 w 722"/>
                <a:gd name="T71" fmla="*/ 99 h 257"/>
                <a:gd name="T72" fmla="*/ 637 w 722"/>
                <a:gd name="T73" fmla="*/ 86 h 257"/>
                <a:gd name="T74" fmla="*/ 641 w 722"/>
                <a:gd name="T75" fmla="*/ 77 h 257"/>
                <a:gd name="T76" fmla="*/ 654 w 722"/>
                <a:gd name="T77" fmla="*/ 79 h 257"/>
                <a:gd name="T78" fmla="*/ 666 w 722"/>
                <a:gd name="T79" fmla="*/ 71 h 257"/>
                <a:gd name="T80" fmla="*/ 675 w 722"/>
                <a:gd name="T81" fmla="*/ 60 h 257"/>
                <a:gd name="T82" fmla="*/ 694 w 722"/>
                <a:gd name="T83" fmla="*/ 60 h 257"/>
                <a:gd name="T84" fmla="*/ 705 w 722"/>
                <a:gd name="T85" fmla="*/ 37 h 257"/>
                <a:gd name="T86" fmla="*/ 718 w 722"/>
                <a:gd name="T87" fmla="*/ 28 h 257"/>
                <a:gd name="T88" fmla="*/ 720 w 722"/>
                <a:gd name="T89" fmla="*/ 9 h 257"/>
                <a:gd name="T90" fmla="*/ 713 w 722"/>
                <a:gd name="T91" fmla="*/ 0 h 257"/>
                <a:gd name="T92" fmla="*/ 651 w 722"/>
                <a:gd name="T93" fmla="*/ 11 h 257"/>
                <a:gd name="T94" fmla="*/ 579 w 722"/>
                <a:gd name="T95" fmla="*/ 20 h 257"/>
                <a:gd name="T96" fmla="*/ 543 w 722"/>
                <a:gd name="T97" fmla="*/ 2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2" h="257">
                  <a:moveTo>
                    <a:pt x="513" y="30"/>
                  </a:moveTo>
                  <a:lnTo>
                    <a:pt x="487" y="33"/>
                  </a:lnTo>
                  <a:lnTo>
                    <a:pt x="459" y="37"/>
                  </a:lnTo>
                  <a:lnTo>
                    <a:pt x="421" y="39"/>
                  </a:lnTo>
                  <a:lnTo>
                    <a:pt x="397" y="43"/>
                  </a:lnTo>
                  <a:lnTo>
                    <a:pt x="355" y="47"/>
                  </a:lnTo>
                  <a:lnTo>
                    <a:pt x="314" y="49"/>
                  </a:lnTo>
                  <a:lnTo>
                    <a:pt x="271" y="54"/>
                  </a:lnTo>
                  <a:lnTo>
                    <a:pt x="235" y="58"/>
                  </a:lnTo>
                  <a:lnTo>
                    <a:pt x="199" y="62"/>
                  </a:lnTo>
                  <a:lnTo>
                    <a:pt x="192" y="60"/>
                  </a:lnTo>
                  <a:lnTo>
                    <a:pt x="177" y="60"/>
                  </a:lnTo>
                  <a:lnTo>
                    <a:pt x="183" y="73"/>
                  </a:lnTo>
                  <a:lnTo>
                    <a:pt x="183" y="80"/>
                  </a:lnTo>
                  <a:lnTo>
                    <a:pt x="64" y="90"/>
                  </a:lnTo>
                  <a:lnTo>
                    <a:pt x="58" y="96"/>
                  </a:lnTo>
                  <a:lnTo>
                    <a:pt x="58" y="90"/>
                  </a:lnTo>
                  <a:lnTo>
                    <a:pt x="53" y="90"/>
                  </a:lnTo>
                  <a:lnTo>
                    <a:pt x="55" y="97"/>
                  </a:lnTo>
                  <a:lnTo>
                    <a:pt x="57" y="105"/>
                  </a:lnTo>
                  <a:lnTo>
                    <a:pt x="49" y="107"/>
                  </a:lnTo>
                  <a:lnTo>
                    <a:pt x="53" y="114"/>
                  </a:lnTo>
                  <a:lnTo>
                    <a:pt x="45" y="122"/>
                  </a:lnTo>
                  <a:lnTo>
                    <a:pt x="51" y="127"/>
                  </a:lnTo>
                  <a:lnTo>
                    <a:pt x="47" y="135"/>
                  </a:lnTo>
                  <a:lnTo>
                    <a:pt x="43" y="146"/>
                  </a:lnTo>
                  <a:lnTo>
                    <a:pt x="45" y="150"/>
                  </a:lnTo>
                  <a:lnTo>
                    <a:pt x="47" y="156"/>
                  </a:lnTo>
                  <a:lnTo>
                    <a:pt x="40" y="159"/>
                  </a:lnTo>
                  <a:lnTo>
                    <a:pt x="43" y="165"/>
                  </a:lnTo>
                  <a:lnTo>
                    <a:pt x="36" y="171"/>
                  </a:lnTo>
                  <a:lnTo>
                    <a:pt x="30" y="174"/>
                  </a:lnTo>
                  <a:lnTo>
                    <a:pt x="27" y="178"/>
                  </a:lnTo>
                  <a:lnTo>
                    <a:pt x="27" y="180"/>
                  </a:lnTo>
                  <a:lnTo>
                    <a:pt x="32" y="186"/>
                  </a:lnTo>
                  <a:lnTo>
                    <a:pt x="27" y="191"/>
                  </a:lnTo>
                  <a:lnTo>
                    <a:pt x="23" y="195"/>
                  </a:lnTo>
                  <a:lnTo>
                    <a:pt x="19" y="197"/>
                  </a:lnTo>
                  <a:lnTo>
                    <a:pt x="23" y="205"/>
                  </a:lnTo>
                  <a:lnTo>
                    <a:pt x="21" y="210"/>
                  </a:lnTo>
                  <a:lnTo>
                    <a:pt x="17" y="206"/>
                  </a:lnTo>
                  <a:lnTo>
                    <a:pt x="11" y="208"/>
                  </a:lnTo>
                  <a:lnTo>
                    <a:pt x="10" y="216"/>
                  </a:lnTo>
                  <a:lnTo>
                    <a:pt x="15" y="214"/>
                  </a:lnTo>
                  <a:lnTo>
                    <a:pt x="15" y="221"/>
                  </a:lnTo>
                  <a:lnTo>
                    <a:pt x="19" y="240"/>
                  </a:lnTo>
                  <a:lnTo>
                    <a:pt x="17" y="242"/>
                  </a:lnTo>
                  <a:lnTo>
                    <a:pt x="11" y="244"/>
                  </a:lnTo>
                  <a:lnTo>
                    <a:pt x="8" y="252"/>
                  </a:lnTo>
                  <a:lnTo>
                    <a:pt x="0" y="255"/>
                  </a:lnTo>
                  <a:lnTo>
                    <a:pt x="0" y="257"/>
                  </a:lnTo>
                  <a:lnTo>
                    <a:pt x="121" y="248"/>
                  </a:lnTo>
                  <a:lnTo>
                    <a:pt x="184" y="242"/>
                  </a:lnTo>
                  <a:lnTo>
                    <a:pt x="184" y="242"/>
                  </a:lnTo>
                  <a:lnTo>
                    <a:pt x="184" y="240"/>
                  </a:lnTo>
                  <a:lnTo>
                    <a:pt x="310" y="231"/>
                  </a:lnTo>
                  <a:lnTo>
                    <a:pt x="408" y="220"/>
                  </a:lnTo>
                  <a:lnTo>
                    <a:pt x="485" y="208"/>
                  </a:lnTo>
                  <a:lnTo>
                    <a:pt x="521" y="206"/>
                  </a:lnTo>
                  <a:lnTo>
                    <a:pt x="521" y="178"/>
                  </a:lnTo>
                  <a:lnTo>
                    <a:pt x="534" y="174"/>
                  </a:lnTo>
                  <a:lnTo>
                    <a:pt x="540" y="169"/>
                  </a:lnTo>
                  <a:lnTo>
                    <a:pt x="542" y="159"/>
                  </a:lnTo>
                  <a:lnTo>
                    <a:pt x="543" y="152"/>
                  </a:lnTo>
                  <a:lnTo>
                    <a:pt x="549" y="144"/>
                  </a:lnTo>
                  <a:lnTo>
                    <a:pt x="564" y="137"/>
                  </a:lnTo>
                  <a:lnTo>
                    <a:pt x="577" y="137"/>
                  </a:lnTo>
                  <a:lnTo>
                    <a:pt x="583" y="133"/>
                  </a:lnTo>
                  <a:lnTo>
                    <a:pt x="604" y="114"/>
                  </a:lnTo>
                  <a:lnTo>
                    <a:pt x="617" y="105"/>
                  </a:lnTo>
                  <a:lnTo>
                    <a:pt x="622" y="105"/>
                  </a:lnTo>
                  <a:lnTo>
                    <a:pt x="626" y="99"/>
                  </a:lnTo>
                  <a:lnTo>
                    <a:pt x="630" y="84"/>
                  </a:lnTo>
                  <a:lnTo>
                    <a:pt x="637" y="86"/>
                  </a:lnTo>
                  <a:lnTo>
                    <a:pt x="637" y="80"/>
                  </a:lnTo>
                  <a:lnTo>
                    <a:pt x="641" y="77"/>
                  </a:lnTo>
                  <a:lnTo>
                    <a:pt x="647" y="73"/>
                  </a:lnTo>
                  <a:lnTo>
                    <a:pt x="654" y="79"/>
                  </a:lnTo>
                  <a:lnTo>
                    <a:pt x="658" y="79"/>
                  </a:lnTo>
                  <a:lnTo>
                    <a:pt x="666" y="71"/>
                  </a:lnTo>
                  <a:lnTo>
                    <a:pt x="668" y="65"/>
                  </a:lnTo>
                  <a:lnTo>
                    <a:pt x="675" y="60"/>
                  </a:lnTo>
                  <a:lnTo>
                    <a:pt x="688" y="54"/>
                  </a:lnTo>
                  <a:lnTo>
                    <a:pt x="694" y="60"/>
                  </a:lnTo>
                  <a:lnTo>
                    <a:pt x="699" y="52"/>
                  </a:lnTo>
                  <a:lnTo>
                    <a:pt x="705" y="37"/>
                  </a:lnTo>
                  <a:lnTo>
                    <a:pt x="711" y="32"/>
                  </a:lnTo>
                  <a:lnTo>
                    <a:pt x="718" y="28"/>
                  </a:lnTo>
                  <a:lnTo>
                    <a:pt x="720" y="17"/>
                  </a:lnTo>
                  <a:lnTo>
                    <a:pt x="720" y="9"/>
                  </a:lnTo>
                  <a:lnTo>
                    <a:pt x="722" y="0"/>
                  </a:lnTo>
                  <a:lnTo>
                    <a:pt x="713" y="0"/>
                  </a:lnTo>
                  <a:lnTo>
                    <a:pt x="686" y="7"/>
                  </a:lnTo>
                  <a:lnTo>
                    <a:pt x="651" y="11"/>
                  </a:lnTo>
                  <a:lnTo>
                    <a:pt x="594" y="20"/>
                  </a:lnTo>
                  <a:lnTo>
                    <a:pt x="579" y="20"/>
                  </a:lnTo>
                  <a:lnTo>
                    <a:pt x="553" y="24"/>
                  </a:lnTo>
                  <a:lnTo>
                    <a:pt x="543" y="28"/>
                  </a:lnTo>
                  <a:lnTo>
                    <a:pt x="513" y="3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98" name="Freeform 85"/>
            <p:cNvSpPr>
              <a:spLocks/>
            </p:cNvSpPr>
            <p:nvPr/>
          </p:nvSpPr>
          <p:spPr bwMode="auto">
            <a:xfrm>
              <a:off x="6466594" y="5523742"/>
              <a:ext cx="7544" cy="10958"/>
            </a:xfrm>
            <a:custGeom>
              <a:avLst/>
              <a:gdLst>
                <a:gd name="T0" fmla="*/ 0 w 5"/>
                <a:gd name="T1" fmla="*/ 8 h 8"/>
                <a:gd name="T2" fmla="*/ 5 w 5"/>
                <a:gd name="T3" fmla="*/ 8 h 8"/>
                <a:gd name="T4" fmla="*/ 4 w 5"/>
                <a:gd name="T5" fmla="*/ 0 h 8"/>
                <a:gd name="T6" fmla="*/ 0 w 5"/>
                <a:gd name="T7" fmla="*/ 8 h 8"/>
              </a:gdLst>
              <a:ahLst/>
              <a:cxnLst>
                <a:cxn ang="0">
                  <a:pos x="T0" y="T1"/>
                </a:cxn>
                <a:cxn ang="0">
                  <a:pos x="T2" y="T3"/>
                </a:cxn>
                <a:cxn ang="0">
                  <a:pos x="T4" y="T5"/>
                </a:cxn>
                <a:cxn ang="0">
                  <a:pos x="T6" y="T7"/>
                </a:cxn>
              </a:cxnLst>
              <a:rect l="0" t="0" r="r" b="b"/>
              <a:pathLst>
                <a:path w="5" h="8">
                  <a:moveTo>
                    <a:pt x="0" y="8"/>
                  </a:moveTo>
                  <a:lnTo>
                    <a:pt x="5" y="8"/>
                  </a:lnTo>
                  <a:lnTo>
                    <a:pt x="4" y="0"/>
                  </a:lnTo>
                  <a:lnTo>
                    <a:pt x="0" y="8"/>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99" name="Freeform 86"/>
            <p:cNvSpPr>
              <a:spLocks/>
            </p:cNvSpPr>
            <p:nvPr/>
          </p:nvSpPr>
          <p:spPr bwMode="auto">
            <a:xfrm>
              <a:off x="6466594" y="5523742"/>
              <a:ext cx="7544" cy="10958"/>
            </a:xfrm>
            <a:custGeom>
              <a:avLst/>
              <a:gdLst>
                <a:gd name="T0" fmla="*/ 0 w 5"/>
                <a:gd name="T1" fmla="*/ 8 h 8"/>
                <a:gd name="T2" fmla="*/ 5 w 5"/>
                <a:gd name="T3" fmla="*/ 8 h 8"/>
                <a:gd name="T4" fmla="*/ 4 w 5"/>
                <a:gd name="T5" fmla="*/ 0 h 8"/>
                <a:gd name="T6" fmla="*/ 0 w 5"/>
                <a:gd name="T7" fmla="*/ 8 h 8"/>
              </a:gdLst>
              <a:ahLst/>
              <a:cxnLst>
                <a:cxn ang="0">
                  <a:pos x="T0" y="T1"/>
                </a:cxn>
                <a:cxn ang="0">
                  <a:pos x="T2" y="T3"/>
                </a:cxn>
                <a:cxn ang="0">
                  <a:pos x="T4" y="T5"/>
                </a:cxn>
                <a:cxn ang="0">
                  <a:pos x="T6" y="T7"/>
                </a:cxn>
              </a:cxnLst>
              <a:rect l="0" t="0" r="r" b="b"/>
              <a:pathLst>
                <a:path w="5" h="8">
                  <a:moveTo>
                    <a:pt x="0" y="8"/>
                  </a:moveTo>
                  <a:lnTo>
                    <a:pt x="5" y="8"/>
                  </a:lnTo>
                  <a:lnTo>
                    <a:pt x="4" y="0"/>
                  </a:lnTo>
                  <a:lnTo>
                    <a:pt x="0" y="8"/>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00" name="Freeform 87"/>
            <p:cNvSpPr>
              <a:spLocks/>
            </p:cNvSpPr>
            <p:nvPr/>
          </p:nvSpPr>
          <p:spPr bwMode="auto">
            <a:xfrm>
              <a:off x="6483192" y="5089523"/>
              <a:ext cx="931071" cy="445178"/>
            </a:xfrm>
            <a:custGeom>
              <a:avLst/>
              <a:gdLst>
                <a:gd name="T0" fmla="*/ 568 w 617"/>
                <a:gd name="T1" fmla="*/ 103 h 325"/>
                <a:gd name="T2" fmla="*/ 555 w 617"/>
                <a:gd name="T3" fmla="*/ 67 h 325"/>
                <a:gd name="T4" fmla="*/ 551 w 617"/>
                <a:gd name="T5" fmla="*/ 52 h 325"/>
                <a:gd name="T6" fmla="*/ 532 w 617"/>
                <a:gd name="T7" fmla="*/ 39 h 325"/>
                <a:gd name="T8" fmla="*/ 513 w 617"/>
                <a:gd name="T9" fmla="*/ 24 h 325"/>
                <a:gd name="T10" fmla="*/ 495 w 617"/>
                <a:gd name="T11" fmla="*/ 37 h 325"/>
                <a:gd name="T12" fmla="*/ 472 w 617"/>
                <a:gd name="T13" fmla="*/ 34 h 325"/>
                <a:gd name="T14" fmla="*/ 455 w 617"/>
                <a:gd name="T15" fmla="*/ 41 h 325"/>
                <a:gd name="T16" fmla="*/ 423 w 617"/>
                <a:gd name="T17" fmla="*/ 32 h 325"/>
                <a:gd name="T18" fmla="*/ 401 w 617"/>
                <a:gd name="T19" fmla="*/ 9 h 325"/>
                <a:gd name="T20" fmla="*/ 367 w 617"/>
                <a:gd name="T21" fmla="*/ 0 h 325"/>
                <a:gd name="T22" fmla="*/ 357 w 617"/>
                <a:gd name="T23" fmla="*/ 17 h 325"/>
                <a:gd name="T24" fmla="*/ 361 w 617"/>
                <a:gd name="T25" fmla="*/ 37 h 325"/>
                <a:gd name="T26" fmla="*/ 325 w 617"/>
                <a:gd name="T27" fmla="*/ 47 h 325"/>
                <a:gd name="T28" fmla="*/ 312 w 617"/>
                <a:gd name="T29" fmla="*/ 58 h 325"/>
                <a:gd name="T30" fmla="*/ 308 w 617"/>
                <a:gd name="T31" fmla="*/ 81 h 325"/>
                <a:gd name="T32" fmla="*/ 291 w 617"/>
                <a:gd name="T33" fmla="*/ 103 h 325"/>
                <a:gd name="T34" fmla="*/ 280 w 617"/>
                <a:gd name="T35" fmla="*/ 124 h 325"/>
                <a:gd name="T36" fmla="*/ 260 w 617"/>
                <a:gd name="T37" fmla="*/ 133 h 325"/>
                <a:gd name="T38" fmla="*/ 239 w 617"/>
                <a:gd name="T39" fmla="*/ 118 h 325"/>
                <a:gd name="T40" fmla="*/ 229 w 617"/>
                <a:gd name="T41" fmla="*/ 135 h 325"/>
                <a:gd name="T42" fmla="*/ 224 w 617"/>
                <a:gd name="T43" fmla="*/ 156 h 325"/>
                <a:gd name="T44" fmla="*/ 205 w 617"/>
                <a:gd name="T45" fmla="*/ 143 h 325"/>
                <a:gd name="T46" fmla="*/ 188 w 617"/>
                <a:gd name="T47" fmla="*/ 158 h 325"/>
                <a:gd name="T48" fmla="*/ 177 w 617"/>
                <a:gd name="T49" fmla="*/ 161 h 325"/>
                <a:gd name="T50" fmla="*/ 139 w 617"/>
                <a:gd name="T51" fmla="*/ 158 h 325"/>
                <a:gd name="T52" fmla="*/ 134 w 617"/>
                <a:gd name="T53" fmla="*/ 159 h 325"/>
                <a:gd name="T54" fmla="*/ 117 w 617"/>
                <a:gd name="T55" fmla="*/ 169 h 325"/>
                <a:gd name="T56" fmla="*/ 105 w 617"/>
                <a:gd name="T57" fmla="*/ 176 h 325"/>
                <a:gd name="T58" fmla="*/ 100 w 617"/>
                <a:gd name="T59" fmla="*/ 197 h 325"/>
                <a:gd name="T60" fmla="*/ 87 w 617"/>
                <a:gd name="T61" fmla="*/ 214 h 325"/>
                <a:gd name="T62" fmla="*/ 70 w 617"/>
                <a:gd name="T63" fmla="*/ 229 h 325"/>
                <a:gd name="T64" fmla="*/ 79 w 617"/>
                <a:gd name="T65" fmla="*/ 248 h 325"/>
                <a:gd name="T66" fmla="*/ 62 w 617"/>
                <a:gd name="T67" fmla="*/ 252 h 325"/>
                <a:gd name="T68" fmla="*/ 34 w 617"/>
                <a:gd name="T69" fmla="*/ 244 h 325"/>
                <a:gd name="T70" fmla="*/ 17 w 617"/>
                <a:gd name="T71" fmla="*/ 267 h 325"/>
                <a:gd name="T72" fmla="*/ 21 w 617"/>
                <a:gd name="T73" fmla="*/ 284 h 325"/>
                <a:gd name="T74" fmla="*/ 21 w 617"/>
                <a:gd name="T75" fmla="*/ 306 h 325"/>
                <a:gd name="T76" fmla="*/ 2 w 617"/>
                <a:gd name="T77" fmla="*/ 315 h 325"/>
                <a:gd name="T78" fmla="*/ 119 w 617"/>
                <a:gd name="T79" fmla="*/ 308 h 325"/>
                <a:gd name="T80" fmla="*/ 135 w 617"/>
                <a:gd name="T81" fmla="*/ 297 h 325"/>
                <a:gd name="T82" fmla="*/ 250 w 617"/>
                <a:gd name="T83" fmla="*/ 284 h 325"/>
                <a:gd name="T84" fmla="*/ 357 w 617"/>
                <a:gd name="T85" fmla="*/ 274 h 325"/>
                <a:gd name="T86" fmla="*/ 449 w 617"/>
                <a:gd name="T87" fmla="*/ 265 h 325"/>
                <a:gd name="T88" fmla="*/ 502 w 617"/>
                <a:gd name="T89" fmla="*/ 252 h 325"/>
                <a:gd name="T90" fmla="*/ 532 w 617"/>
                <a:gd name="T91" fmla="*/ 237 h 325"/>
                <a:gd name="T92" fmla="*/ 547 w 617"/>
                <a:gd name="T93" fmla="*/ 221 h 325"/>
                <a:gd name="T94" fmla="*/ 562 w 617"/>
                <a:gd name="T95" fmla="*/ 203 h 325"/>
                <a:gd name="T96" fmla="*/ 590 w 617"/>
                <a:gd name="T97" fmla="*/ 171 h 325"/>
                <a:gd name="T98" fmla="*/ 588 w 617"/>
                <a:gd name="T99" fmla="*/ 12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7" h="325">
                  <a:moveTo>
                    <a:pt x="588" y="128"/>
                  </a:moveTo>
                  <a:lnTo>
                    <a:pt x="575" y="109"/>
                  </a:lnTo>
                  <a:lnTo>
                    <a:pt x="568" y="103"/>
                  </a:lnTo>
                  <a:lnTo>
                    <a:pt x="566" y="96"/>
                  </a:lnTo>
                  <a:lnTo>
                    <a:pt x="551" y="81"/>
                  </a:lnTo>
                  <a:lnTo>
                    <a:pt x="555" y="67"/>
                  </a:lnTo>
                  <a:lnTo>
                    <a:pt x="555" y="60"/>
                  </a:lnTo>
                  <a:lnTo>
                    <a:pt x="551" y="58"/>
                  </a:lnTo>
                  <a:lnTo>
                    <a:pt x="551" y="52"/>
                  </a:lnTo>
                  <a:lnTo>
                    <a:pt x="545" y="47"/>
                  </a:lnTo>
                  <a:lnTo>
                    <a:pt x="540" y="39"/>
                  </a:lnTo>
                  <a:lnTo>
                    <a:pt x="532" y="39"/>
                  </a:lnTo>
                  <a:lnTo>
                    <a:pt x="526" y="34"/>
                  </a:lnTo>
                  <a:lnTo>
                    <a:pt x="521" y="20"/>
                  </a:lnTo>
                  <a:lnTo>
                    <a:pt x="513" y="24"/>
                  </a:lnTo>
                  <a:lnTo>
                    <a:pt x="506" y="32"/>
                  </a:lnTo>
                  <a:lnTo>
                    <a:pt x="502" y="37"/>
                  </a:lnTo>
                  <a:lnTo>
                    <a:pt x="495" y="37"/>
                  </a:lnTo>
                  <a:lnTo>
                    <a:pt x="489" y="41"/>
                  </a:lnTo>
                  <a:lnTo>
                    <a:pt x="481" y="35"/>
                  </a:lnTo>
                  <a:lnTo>
                    <a:pt x="472" y="34"/>
                  </a:lnTo>
                  <a:lnTo>
                    <a:pt x="466" y="35"/>
                  </a:lnTo>
                  <a:lnTo>
                    <a:pt x="461" y="41"/>
                  </a:lnTo>
                  <a:lnTo>
                    <a:pt x="455" y="41"/>
                  </a:lnTo>
                  <a:lnTo>
                    <a:pt x="440" y="32"/>
                  </a:lnTo>
                  <a:lnTo>
                    <a:pt x="436" y="30"/>
                  </a:lnTo>
                  <a:lnTo>
                    <a:pt x="423" y="32"/>
                  </a:lnTo>
                  <a:lnTo>
                    <a:pt x="416" y="30"/>
                  </a:lnTo>
                  <a:lnTo>
                    <a:pt x="404" y="17"/>
                  </a:lnTo>
                  <a:lnTo>
                    <a:pt x="401" y="9"/>
                  </a:lnTo>
                  <a:lnTo>
                    <a:pt x="384" y="2"/>
                  </a:lnTo>
                  <a:lnTo>
                    <a:pt x="372" y="5"/>
                  </a:lnTo>
                  <a:lnTo>
                    <a:pt x="367" y="0"/>
                  </a:lnTo>
                  <a:lnTo>
                    <a:pt x="357" y="5"/>
                  </a:lnTo>
                  <a:lnTo>
                    <a:pt x="354" y="9"/>
                  </a:lnTo>
                  <a:lnTo>
                    <a:pt x="357" y="17"/>
                  </a:lnTo>
                  <a:lnTo>
                    <a:pt x="355" y="24"/>
                  </a:lnTo>
                  <a:lnTo>
                    <a:pt x="363" y="32"/>
                  </a:lnTo>
                  <a:lnTo>
                    <a:pt x="361" y="37"/>
                  </a:lnTo>
                  <a:lnTo>
                    <a:pt x="346" y="41"/>
                  </a:lnTo>
                  <a:lnTo>
                    <a:pt x="333" y="52"/>
                  </a:lnTo>
                  <a:lnTo>
                    <a:pt x="325" y="47"/>
                  </a:lnTo>
                  <a:lnTo>
                    <a:pt x="318" y="50"/>
                  </a:lnTo>
                  <a:lnTo>
                    <a:pt x="312" y="50"/>
                  </a:lnTo>
                  <a:lnTo>
                    <a:pt x="312" y="58"/>
                  </a:lnTo>
                  <a:lnTo>
                    <a:pt x="316" y="65"/>
                  </a:lnTo>
                  <a:lnTo>
                    <a:pt x="312" y="73"/>
                  </a:lnTo>
                  <a:lnTo>
                    <a:pt x="308" y="81"/>
                  </a:lnTo>
                  <a:lnTo>
                    <a:pt x="301" y="84"/>
                  </a:lnTo>
                  <a:lnTo>
                    <a:pt x="299" y="97"/>
                  </a:lnTo>
                  <a:lnTo>
                    <a:pt x="291" y="103"/>
                  </a:lnTo>
                  <a:lnTo>
                    <a:pt x="284" y="103"/>
                  </a:lnTo>
                  <a:lnTo>
                    <a:pt x="280" y="116"/>
                  </a:lnTo>
                  <a:lnTo>
                    <a:pt x="280" y="124"/>
                  </a:lnTo>
                  <a:lnTo>
                    <a:pt x="278" y="131"/>
                  </a:lnTo>
                  <a:lnTo>
                    <a:pt x="273" y="135"/>
                  </a:lnTo>
                  <a:lnTo>
                    <a:pt x="260" y="133"/>
                  </a:lnTo>
                  <a:lnTo>
                    <a:pt x="252" y="131"/>
                  </a:lnTo>
                  <a:lnTo>
                    <a:pt x="246" y="120"/>
                  </a:lnTo>
                  <a:lnTo>
                    <a:pt x="239" y="118"/>
                  </a:lnTo>
                  <a:lnTo>
                    <a:pt x="243" y="124"/>
                  </a:lnTo>
                  <a:lnTo>
                    <a:pt x="235" y="129"/>
                  </a:lnTo>
                  <a:lnTo>
                    <a:pt x="229" y="135"/>
                  </a:lnTo>
                  <a:lnTo>
                    <a:pt x="231" y="143"/>
                  </a:lnTo>
                  <a:lnTo>
                    <a:pt x="226" y="150"/>
                  </a:lnTo>
                  <a:lnTo>
                    <a:pt x="224" y="156"/>
                  </a:lnTo>
                  <a:lnTo>
                    <a:pt x="216" y="152"/>
                  </a:lnTo>
                  <a:lnTo>
                    <a:pt x="211" y="150"/>
                  </a:lnTo>
                  <a:lnTo>
                    <a:pt x="205" y="143"/>
                  </a:lnTo>
                  <a:lnTo>
                    <a:pt x="199" y="148"/>
                  </a:lnTo>
                  <a:lnTo>
                    <a:pt x="192" y="152"/>
                  </a:lnTo>
                  <a:lnTo>
                    <a:pt x="188" y="158"/>
                  </a:lnTo>
                  <a:lnTo>
                    <a:pt x="188" y="161"/>
                  </a:lnTo>
                  <a:lnTo>
                    <a:pt x="184" y="167"/>
                  </a:lnTo>
                  <a:lnTo>
                    <a:pt x="177" y="161"/>
                  </a:lnTo>
                  <a:lnTo>
                    <a:pt x="156" y="154"/>
                  </a:lnTo>
                  <a:lnTo>
                    <a:pt x="149" y="158"/>
                  </a:lnTo>
                  <a:lnTo>
                    <a:pt x="139" y="158"/>
                  </a:lnTo>
                  <a:lnTo>
                    <a:pt x="143" y="165"/>
                  </a:lnTo>
                  <a:lnTo>
                    <a:pt x="135" y="167"/>
                  </a:lnTo>
                  <a:lnTo>
                    <a:pt x="134" y="159"/>
                  </a:lnTo>
                  <a:lnTo>
                    <a:pt x="128" y="163"/>
                  </a:lnTo>
                  <a:lnTo>
                    <a:pt x="113" y="161"/>
                  </a:lnTo>
                  <a:lnTo>
                    <a:pt x="117" y="169"/>
                  </a:lnTo>
                  <a:lnTo>
                    <a:pt x="113" y="175"/>
                  </a:lnTo>
                  <a:lnTo>
                    <a:pt x="105" y="175"/>
                  </a:lnTo>
                  <a:lnTo>
                    <a:pt x="105" y="176"/>
                  </a:lnTo>
                  <a:lnTo>
                    <a:pt x="102" y="184"/>
                  </a:lnTo>
                  <a:lnTo>
                    <a:pt x="98" y="190"/>
                  </a:lnTo>
                  <a:lnTo>
                    <a:pt x="100" y="197"/>
                  </a:lnTo>
                  <a:lnTo>
                    <a:pt x="104" y="205"/>
                  </a:lnTo>
                  <a:lnTo>
                    <a:pt x="100" y="210"/>
                  </a:lnTo>
                  <a:lnTo>
                    <a:pt x="87" y="214"/>
                  </a:lnTo>
                  <a:lnTo>
                    <a:pt x="79" y="220"/>
                  </a:lnTo>
                  <a:lnTo>
                    <a:pt x="73" y="221"/>
                  </a:lnTo>
                  <a:lnTo>
                    <a:pt x="70" y="229"/>
                  </a:lnTo>
                  <a:lnTo>
                    <a:pt x="72" y="235"/>
                  </a:lnTo>
                  <a:lnTo>
                    <a:pt x="77" y="242"/>
                  </a:lnTo>
                  <a:lnTo>
                    <a:pt x="79" y="248"/>
                  </a:lnTo>
                  <a:lnTo>
                    <a:pt x="73" y="257"/>
                  </a:lnTo>
                  <a:lnTo>
                    <a:pt x="68" y="255"/>
                  </a:lnTo>
                  <a:lnTo>
                    <a:pt x="62" y="252"/>
                  </a:lnTo>
                  <a:lnTo>
                    <a:pt x="49" y="248"/>
                  </a:lnTo>
                  <a:lnTo>
                    <a:pt x="41" y="244"/>
                  </a:lnTo>
                  <a:lnTo>
                    <a:pt x="34" y="244"/>
                  </a:lnTo>
                  <a:lnTo>
                    <a:pt x="28" y="246"/>
                  </a:lnTo>
                  <a:lnTo>
                    <a:pt x="17" y="259"/>
                  </a:lnTo>
                  <a:lnTo>
                    <a:pt x="17" y="267"/>
                  </a:lnTo>
                  <a:lnTo>
                    <a:pt x="21" y="270"/>
                  </a:lnTo>
                  <a:lnTo>
                    <a:pt x="23" y="276"/>
                  </a:lnTo>
                  <a:lnTo>
                    <a:pt x="21" y="284"/>
                  </a:lnTo>
                  <a:lnTo>
                    <a:pt x="23" y="293"/>
                  </a:lnTo>
                  <a:lnTo>
                    <a:pt x="17" y="299"/>
                  </a:lnTo>
                  <a:lnTo>
                    <a:pt x="21" y="306"/>
                  </a:lnTo>
                  <a:lnTo>
                    <a:pt x="17" y="315"/>
                  </a:lnTo>
                  <a:lnTo>
                    <a:pt x="10" y="314"/>
                  </a:lnTo>
                  <a:lnTo>
                    <a:pt x="2" y="315"/>
                  </a:lnTo>
                  <a:lnTo>
                    <a:pt x="0" y="325"/>
                  </a:lnTo>
                  <a:lnTo>
                    <a:pt x="119" y="315"/>
                  </a:lnTo>
                  <a:lnTo>
                    <a:pt x="119" y="308"/>
                  </a:lnTo>
                  <a:lnTo>
                    <a:pt x="113" y="295"/>
                  </a:lnTo>
                  <a:lnTo>
                    <a:pt x="128" y="295"/>
                  </a:lnTo>
                  <a:lnTo>
                    <a:pt x="135" y="297"/>
                  </a:lnTo>
                  <a:lnTo>
                    <a:pt x="171" y="293"/>
                  </a:lnTo>
                  <a:lnTo>
                    <a:pt x="207" y="289"/>
                  </a:lnTo>
                  <a:lnTo>
                    <a:pt x="250" y="284"/>
                  </a:lnTo>
                  <a:lnTo>
                    <a:pt x="291" y="282"/>
                  </a:lnTo>
                  <a:lnTo>
                    <a:pt x="333" y="278"/>
                  </a:lnTo>
                  <a:lnTo>
                    <a:pt x="357" y="274"/>
                  </a:lnTo>
                  <a:lnTo>
                    <a:pt x="395" y="272"/>
                  </a:lnTo>
                  <a:lnTo>
                    <a:pt x="423" y="268"/>
                  </a:lnTo>
                  <a:lnTo>
                    <a:pt x="449" y="265"/>
                  </a:lnTo>
                  <a:lnTo>
                    <a:pt x="479" y="263"/>
                  </a:lnTo>
                  <a:lnTo>
                    <a:pt x="489" y="259"/>
                  </a:lnTo>
                  <a:lnTo>
                    <a:pt x="502" y="252"/>
                  </a:lnTo>
                  <a:lnTo>
                    <a:pt x="510" y="250"/>
                  </a:lnTo>
                  <a:lnTo>
                    <a:pt x="517" y="244"/>
                  </a:lnTo>
                  <a:lnTo>
                    <a:pt x="532" y="237"/>
                  </a:lnTo>
                  <a:lnTo>
                    <a:pt x="534" y="231"/>
                  </a:lnTo>
                  <a:lnTo>
                    <a:pt x="542" y="225"/>
                  </a:lnTo>
                  <a:lnTo>
                    <a:pt x="547" y="221"/>
                  </a:lnTo>
                  <a:lnTo>
                    <a:pt x="553" y="214"/>
                  </a:lnTo>
                  <a:lnTo>
                    <a:pt x="553" y="208"/>
                  </a:lnTo>
                  <a:lnTo>
                    <a:pt x="562" y="203"/>
                  </a:lnTo>
                  <a:lnTo>
                    <a:pt x="562" y="195"/>
                  </a:lnTo>
                  <a:lnTo>
                    <a:pt x="566" y="188"/>
                  </a:lnTo>
                  <a:lnTo>
                    <a:pt x="590" y="171"/>
                  </a:lnTo>
                  <a:lnTo>
                    <a:pt x="617" y="139"/>
                  </a:lnTo>
                  <a:lnTo>
                    <a:pt x="604" y="139"/>
                  </a:lnTo>
                  <a:lnTo>
                    <a:pt x="588" y="128"/>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01" name="Freeform 88"/>
            <p:cNvSpPr>
              <a:spLocks/>
            </p:cNvSpPr>
            <p:nvPr/>
          </p:nvSpPr>
          <p:spPr bwMode="auto">
            <a:xfrm>
              <a:off x="6605424" y="4212862"/>
              <a:ext cx="42252" cy="72598"/>
            </a:xfrm>
            <a:custGeom>
              <a:avLst/>
              <a:gdLst>
                <a:gd name="T0" fmla="*/ 26 w 28"/>
                <a:gd name="T1" fmla="*/ 0 h 53"/>
                <a:gd name="T2" fmla="*/ 21 w 28"/>
                <a:gd name="T3" fmla="*/ 6 h 53"/>
                <a:gd name="T4" fmla="*/ 17 w 28"/>
                <a:gd name="T5" fmla="*/ 14 h 53"/>
                <a:gd name="T6" fmla="*/ 9 w 28"/>
                <a:gd name="T7" fmla="*/ 19 h 53"/>
                <a:gd name="T8" fmla="*/ 9 w 28"/>
                <a:gd name="T9" fmla="*/ 27 h 53"/>
                <a:gd name="T10" fmla="*/ 4 w 28"/>
                <a:gd name="T11" fmla="*/ 34 h 53"/>
                <a:gd name="T12" fmla="*/ 0 w 28"/>
                <a:gd name="T13" fmla="*/ 44 h 53"/>
                <a:gd name="T14" fmla="*/ 4 w 28"/>
                <a:gd name="T15" fmla="*/ 51 h 53"/>
                <a:gd name="T16" fmla="*/ 11 w 28"/>
                <a:gd name="T17" fmla="*/ 53 h 53"/>
                <a:gd name="T18" fmla="*/ 15 w 28"/>
                <a:gd name="T19" fmla="*/ 46 h 53"/>
                <a:gd name="T20" fmla="*/ 19 w 28"/>
                <a:gd name="T21" fmla="*/ 40 h 53"/>
                <a:gd name="T22" fmla="*/ 19 w 28"/>
                <a:gd name="T23" fmla="*/ 32 h 53"/>
                <a:gd name="T24" fmla="*/ 24 w 28"/>
                <a:gd name="T25" fmla="*/ 23 h 53"/>
                <a:gd name="T26" fmla="*/ 23 w 28"/>
                <a:gd name="T27" fmla="*/ 17 h 53"/>
                <a:gd name="T28" fmla="*/ 28 w 28"/>
                <a:gd name="T29" fmla="*/ 2 h 53"/>
                <a:gd name="T30" fmla="*/ 26 w 28"/>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53">
                  <a:moveTo>
                    <a:pt x="26" y="0"/>
                  </a:moveTo>
                  <a:lnTo>
                    <a:pt x="21" y="6"/>
                  </a:lnTo>
                  <a:lnTo>
                    <a:pt x="17" y="14"/>
                  </a:lnTo>
                  <a:lnTo>
                    <a:pt x="9" y="19"/>
                  </a:lnTo>
                  <a:lnTo>
                    <a:pt x="9" y="27"/>
                  </a:lnTo>
                  <a:lnTo>
                    <a:pt x="4" y="34"/>
                  </a:lnTo>
                  <a:lnTo>
                    <a:pt x="0" y="44"/>
                  </a:lnTo>
                  <a:lnTo>
                    <a:pt x="4" y="51"/>
                  </a:lnTo>
                  <a:lnTo>
                    <a:pt x="11" y="53"/>
                  </a:lnTo>
                  <a:lnTo>
                    <a:pt x="15" y="46"/>
                  </a:lnTo>
                  <a:lnTo>
                    <a:pt x="19" y="40"/>
                  </a:lnTo>
                  <a:lnTo>
                    <a:pt x="19" y="32"/>
                  </a:lnTo>
                  <a:lnTo>
                    <a:pt x="24" y="23"/>
                  </a:lnTo>
                  <a:lnTo>
                    <a:pt x="23" y="17"/>
                  </a:lnTo>
                  <a:lnTo>
                    <a:pt x="28" y="2"/>
                  </a:lnTo>
                  <a:lnTo>
                    <a:pt x="26"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02" name="Freeform 89"/>
            <p:cNvSpPr>
              <a:spLocks/>
            </p:cNvSpPr>
            <p:nvPr/>
          </p:nvSpPr>
          <p:spPr bwMode="auto">
            <a:xfrm>
              <a:off x="6605424" y="4212862"/>
              <a:ext cx="42252" cy="72598"/>
            </a:xfrm>
            <a:custGeom>
              <a:avLst/>
              <a:gdLst>
                <a:gd name="T0" fmla="*/ 26 w 28"/>
                <a:gd name="T1" fmla="*/ 0 h 53"/>
                <a:gd name="T2" fmla="*/ 21 w 28"/>
                <a:gd name="T3" fmla="*/ 6 h 53"/>
                <a:gd name="T4" fmla="*/ 17 w 28"/>
                <a:gd name="T5" fmla="*/ 14 h 53"/>
                <a:gd name="T6" fmla="*/ 9 w 28"/>
                <a:gd name="T7" fmla="*/ 19 h 53"/>
                <a:gd name="T8" fmla="*/ 9 w 28"/>
                <a:gd name="T9" fmla="*/ 27 h 53"/>
                <a:gd name="T10" fmla="*/ 4 w 28"/>
                <a:gd name="T11" fmla="*/ 34 h 53"/>
                <a:gd name="T12" fmla="*/ 0 w 28"/>
                <a:gd name="T13" fmla="*/ 44 h 53"/>
                <a:gd name="T14" fmla="*/ 4 w 28"/>
                <a:gd name="T15" fmla="*/ 51 h 53"/>
                <a:gd name="T16" fmla="*/ 11 w 28"/>
                <a:gd name="T17" fmla="*/ 53 h 53"/>
                <a:gd name="T18" fmla="*/ 15 w 28"/>
                <a:gd name="T19" fmla="*/ 46 h 53"/>
                <a:gd name="T20" fmla="*/ 19 w 28"/>
                <a:gd name="T21" fmla="*/ 40 h 53"/>
                <a:gd name="T22" fmla="*/ 19 w 28"/>
                <a:gd name="T23" fmla="*/ 32 h 53"/>
                <a:gd name="T24" fmla="*/ 24 w 28"/>
                <a:gd name="T25" fmla="*/ 23 h 53"/>
                <a:gd name="T26" fmla="*/ 23 w 28"/>
                <a:gd name="T27" fmla="*/ 17 h 53"/>
                <a:gd name="T28" fmla="*/ 28 w 28"/>
                <a:gd name="T29" fmla="*/ 2 h 53"/>
                <a:gd name="T30" fmla="*/ 26 w 28"/>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53">
                  <a:moveTo>
                    <a:pt x="26" y="0"/>
                  </a:moveTo>
                  <a:lnTo>
                    <a:pt x="21" y="6"/>
                  </a:lnTo>
                  <a:lnTo>
                    <a:pt x="17" y="14"/>
                  </a:lnTo>
                  <a:lnTo>
                    <a:pt x="9" y="19"/>
                  </a:lnTo>
                  <a:lnTo>
                    <a:pt x="9" y="27"/>
                  </a:lnTo>
                  <a:lnTo>
                    <a:pt x="4" y="34"/>
                  </a:lnTo>
                  <a:lnTo>
                    <a:pt x="0" y="44"/>
                  </a:lnTo>
                  <a:lnTo>
                    <a:pt x="4" y="51"/>
                  </a:lnTo>
                  <a:lnTo>
                    <a:pt x="11" y="53"/>
                  </a:lnTo>
                  <a:lnTo>
                    <a:pt x="15" y="46"/>
                  </a:lnTo>
                  <a:lnTo>
                    <a:pt x="19" y="40"/>
                  </a:lnTo>
                  <a:lnTo>
                    <a:pt x="19" y="32"/>
                  </a:lnTo>
                  <a:lnTo>
                    <a:pt x="24" y="23"/>
                  </a:lnTo>
                  <a:lnTo>
                    <a:pt x="23" y="17"/>
                  </a:lnTo>
                  <a:lnTo>
                    <a:pt x="28" y="2"/>
                  </a:lnTo>
                  <a:lnTo>
                    <a:pt x="26"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03" name="Freeform 90"/>
            <p:cNvSpPr>
              <a:spLocks/>
            </p:cNvSpPr>
            <p:nvPr/>
          </p:nvSpPr>
          <p:spPr bwMode="auto">
            <a:xfrm>
              <a:off x="6798581" y="4127936"/>
              <a:ext cx="10563" cy="23287"/>
            </a:xfrm>
            <a:custGeom>
              <a:avLst/>
              <a:gdLst>
                <a:gd name="T0" fmla="*/ 2 w 7"/>
                <a:gd name="T1" fmla="*/ 4 h 17"/>
                <a:gd name="T2" fmla="*/ 0 w 7"/>
                <a:gd name="T3" fmla="*/ 10 h 17"/>
                <a:gd name="T4" fmla="*/ 0 w 7"/>
                <a:gd name="T5" fmla="*/ 17 h 17"/>
                <a:gd name="T6" fmla="*/ 7 w 7"/>
                <a:gd name="T7" fmla="*/ 15 h 17"/>
                <a:gd name="T8" fmla="*/ 7 w 7"/>
                <a:gd name="T9" fmla="*/ 2 h 17"/>
                <a:gd name="T10" fmla="*/ 7 w 7"/>
                <a:gd name="T11" fmla="*/ 0 h 17"/>
                <a:gd name="T12" fmla="*/ 2 w 7"/>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2" y="4"/>
                  </a:moveTo>
                  <a:lnTo>
                    <a:pt x="0" y="10"/>
                  </a:lnTo>
                  <a:lnTo>
                    <a:pt x="0" y="17"/>
                  </a:lnTo>
                  <a:lnTo>
                    <a:pt x="7" y="15"/>
                  </a:lnTo>
                  <a:lnTo>
                    <a:pt x="7" y="2"/>
                  </a:lnTo>
                  <a:lnTo>
                    <a:pt x="7" y="0"/>
                  </a:lnTo>
                  <a:lnTo>
                    <a:pt x="2" y="4"/>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04" name="Freeform 92"/>
            <p:cNvSpPr>
              <a:spLocks/>
            </p:cNvSpPr>
            <p:nvPr/>
          </p:nvSpPr>
          <p:spPr bwMode="auto">
            <a:xfrm>
              <a:off x="6985699" y="4053968"/>
              <a:ext cx="42252" cy="26026"/>
            </a:xfrm>
            <a:custGeom>
              <a:avLst/>
              <a:gdLst>
                <a:gd name="T0" fmla="*/ 7 w 28"/>
                <a:gd name="T1" fmla="*/ 19 h 19"/>
                <a:gd name="T2" fmla="*/ 21 w 28"/>
                <a:gd name="T3" fmla="*/ 17 h 19"/>
                <a:gd name="T4" fmla="*/ 28 w 28"/>
                <a:gd name="T5" fmla="*/ 13 h 19"/>
                <a:gd name="T6" fmla="*/ 24 w 28"/>
                <a:gd name="T7" fmla="*/ 6 h 19"/>
                <a:gd name="T8" fmla="*/ 17 w 28"/>
                <a:gd name="T9" fmla="*/ 0 h 19"/>
                <a:gd name="T10" fmla="*/ 11 w 28"/>
                <a:gd name="T11" fmla="*/ 0 h 19"/>
                <a:gd name="T12" fmla="*/ 13 w 28"/>
                <a:gd name="T13" fmla="*/ 6 h 19"/>
                <a:gd name="T14" fmla="*/ 7 w 28"/>
                <a:gd name="T15" fmla="*/ 11 h 19"/>
                <a:gd name="T16" fmla="*/ 0 w 28"/>
                <a:gd name="T17" fmla="*/ 13 h 19"/>
                <a:gd name="T18" fmla="*/ 7 w 28"/>
                <a:gd name="T19" fmla="*/ 17 h 19"/>
                <a:gd name="T20" fmla="*/ 7 w 28"/>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9">
                  <a:moveTo>
                    <a:pt x="7" y="19"/>
                  </a:moveTo>
                  <a:lnTo>
                    <a:pt x="21" y="17"/>
                  </a:lnTo>
                  <a:lnTo>
                    <a:pt x="28" y="13"/>
                  </a:lnTo>
                  <a:lnTo>
                    <a:pt x="24" y="6"/>
                  </a:lnTo>
                  <a:lnTo>
                    <a:pt x="17" y="0"/>
                  </a:lnTo>
                  <a:lnTo>
                    <a:pt x="11" y="0"/>
                  </a:lnTo>
                  <a:lnTo>
                    <a:pt x="13" y="6"/>
                  </a:lnTo>
                  <a:lnTo>
                    <a:pt x="7" y="11"/>
                  </a:lnTo>
                  <a:lnTo>
                    <a:pt x="0" y="13"/>
                  </a:lnTo>
                  <a:lnTo>
                    <a:pt x="7" y="17"/>
                  </a:lnTo>
                  <a:lnTo>
                    <a:pt x="7" y="19"/>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05" name="Freeform 93"/>
            <p:cNvSpPr>
              <a:spLocks/>
            </p:cNvSpPr>
            <p:nvPr/>
          </p:nvSpPr>
          <p:spPr bwMode="auto">
            <a:xfrm>
              <a:off x="6985699" y="4053968"/>
              <a:ext cx="42252" cy="26026"/>
            </a:xfrm>
            <a:custGeom>
              <a:avLst/>
              <a:gdLst>
                <a:gd name="T0" fmla="*/ 7 w 28"/>
                <a:gd name="T1" fmla="*/ 19 h 19"/>
                <a:gd name="T2" fmla="*/ 21 w 28"/>
                <a:gd name="T3" fmla="*/ 17 h 19"/>
                <a:gd name="T4" fmla="*/ 28 w 28"/>
                <a:gd name="T5" fmla="*/ 13 h 19"/>
                <a:gd name="T6" fmla="*/ 24 w 28"/>
                <a:gd name="T7" fmla="*/ 6 h 19"/>
                <a:gd name="T8" fmla="*/ 17 w 28"/>
                <a:gd name="T9" fmla="*/ 0 h 19"/>
                <a:gd name="T10" fmla="*/ 11 w 28"/>
                <a:gd name="T11" fmla="*/ 0 h 19"/>
                <a:gd name="T12" fmla="*/ 13 w 28"/>
                <a:gd name="T13" fmla="*/ 6 h 19"/>
                <a:gd name="T14" fmla="*/ 7 w 28"/>
                <a:gd name="T15" fmla="*/ 11 h 19"/>
                <a:gd name="T16" fmla="*/ 0 w 28"/>
                <a:gd name="T17" fmla="*/ 13 h 19"/>
                <a:gd name="T18" fmla="*/ 7 w 28"/>
                <a:gd name="T19" fmla="*/ 17 h 19"/>
                <a:gd name="T20" fmla="*/ 7 w 28"/>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9">
                  <a:moveTo>
                    <a:pt x="7" y="19"/>
                  </a:moveTo>
                  <a:lnTo>
                    <a:pt x="21" y="17"/>
                  </a:lnTo>
                  <a:lnTo>
                    <a:pt x="28" y="13"/>
                  </a:lnTo>
                  <a:lnTo>
                    <a:pt x="24" y="6"/>
                  </a:lnTo>
                  <a:lnTo>
                    <a:pt x="17" y="0"/>
                  </a:lnTo>
                  <a:lnTo>
                    <a:pt x="11" y="0"/>
                  </a:lnTo>
                  <a:lnTo>
                    <a:pt x="13" y="6"/>
                  </a:lnTo>
                  <a:lnTo>
                    <a:pt x="7" y="11"/>
                  </a:lnTo>
                  <a:lnTo>
                    <a:pt x="0" y="13"/>
                  </a:lnTo>
                  <a:lnTo>
                    <a:pt x="7" y="17"/>
                  </a:lnTo>
                  <a:lnTo>
                    <a:pt x="7" y="19"/>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06" name="Freeform 94"/>
            <p:cNvSpPr>
              <a:spLocks/>
            </p:cNvSpPr>
            <p:nvPr/>
          </p:nvSpPr>
          <p:spPr bwMode="auto">
            <a:xfrm>
              <a:off x="6634095" y="4705983"/>
              <a:ext cx="396874" cy="623251"/>
            </a:xfrm>
            <a:custGeom>
              <a:avLst/>
              <a:gdLst>
                <a:gd name="T0" fmla="*/ 24 w 263"/>
                <a:gd name="T1" fmla="*/ 289 h 455"/>
                <a:gd name="T2" fmla="*/ 24 w 263"/>
                <a:gd name="T3" fmla="*/ 304 h 455"/>
                <a:gd name="T4" fmla="*/ 30 w 263"/>
                <a:gd name="T5" fmla="*/ 319 h 455"/>
                <a:gd name="T6" fmla="*/ 35 w 263"/>
                <a:gd name="T7" fmla="*/ 332 h 455"/>
                <a:gd name="T8" fmla="*/ 37 w 263"/>
                <a:gd name="T9" fmla="*/ 355 h 455"/>
                <a:gd name="T10" fmla="*/ 30 w 263"/>
                <a:gd name="T11" fmla="*/ 370 h 455"/>
                <a:gd name="T12" fmla="*/ 20 w 263"/>
                <a:gd name="T13" fmla="*/ 391 h 455"/>
                <a:gd name="T14" fmla="*/ 7 w 263"/>
                <a:gd name="T15" fmla="*/ 404 h 455"/>
                <a:gd name="T16" fmla="*/ 7 w 263"/>
                <a:gd name="T17" fmla="*/ 411 h 455"/>
                <a:gd name="T18" fmla="*/ 4 w 263"/>
                <a:gd name="T19" fmla="*/ 426 h 455"/>
                <a:gd name="T20" fmla="*/ 0 w 263"/>
                <a:gd name="T21" fmla="*/ 447 h 455"/>
                <a:gd name="T22" fmla="*/ 13 w 263"/>
                <a:gd name="T23" fmla="*/ 455 h 455"/>
                <a:gd name="T24" fmla="*/ 13 w 263"/>
                <a:gd name="T25" fmla="*/ 441 h 455"/>
                <a:gd name="T26" fmla="*/ 34 w 263"/>
                <a:gd name="T27" fmla="*/ 439 h 455"/>
                <a:gd name="T28" fmla="*/ 43 w 263"/>
                <a:gd name="T29" fmla="*/ 445 h 455"/>
                <a:gd name="T30" fmla="*/ 49 w 263"/>
                <a:gd name="T31" fmla="*/ 438 h 455"/>
                <a:gd name="T32" fmla="*/ 77 w 263"/>
                <a:gd name="T33" fmla="*/ 441 h 455"/>
                <a:gd name="T34" fmla="*/ 88 w 263"/>
                <a:gd name="T35" fmla="*/ 441 h 455"/>
                <a:gd name="T36" fmla="*/ 92 w 263"/>
                <a:gd name="T37" fmla="*/ 432 h 455"/>
                <a:gd name="T38" fmla="*/ 105 w 263"/>
                <a:gd name="T39" fmla="*/ 423 h 455"/>
                <a:gd name="T40" fmla="*/ 116 w 263"/>
                <a:gd name="T41" fmla="*/ 432 h 455"/>
                <a:gd name="T42" fmla="*/ 126 w 263"/>
                <a:gd name="T43" fmla="*/ 430 h 455"/>
                <a:gd name="T44" fmla="*/ 129 w 263"/>
                <a:gd name="T45" fmla="*/ 415 h 455"/>
                <a:gd name="T46" fmla="*/ 143 w 263"/>
                <a:gd name="T47" fmla="*/ 404 h 455"/>
                <a:gd name="T48" fmla="*/ 146 w 263"/>
                <a:gd name="T49" fmla="*/ 400 h 455"/>
                <a:gd name="T50" fmla="*/ 160 w 263"/>
                <a:gd name="T51" fmla="*/ 413 h 455"/>
                <a:gd name="T52" fmla="*/ 178 w 263"/>
                <a:gd name="T53" fmla="*/ 411 h 455"/>
                <a:gd name="T54" fmla="*/ 180 w 263"/>
                <a:gd name="T55" fmla="*/ 396 h 455"/>
                <a:gd name="T56" fmla="*/ 191 w 263"/>
                <a:gd name="T57" fmla="*/ 383 h 455"/>
                <a:gd name="T58" fmla="*/ 201 w 263"/>
                <a:gd name="T59" fmla="*/ 364 h 455"/>
                <a:gd name="T60" fmla="*/ 212 w 263"/>
                <a:gd name="T61" fmla="*/ 353 h 455"/>
                <a:gd name="T62" fmla="*/ 212 w 263"/>
                <a:gd name="T63" fmla="*/ 338 h 455"/>
                <a:gd name="T64" fmla="*/ 218 w 263"/>
                <a:gd name="T65" fmla="*/ 330 h 455"/>
                <a:gd name="T66" fmla="*/ 233 w 263"/>
                <a:gd name="T67" fmla="*/ 332 h 455"/>
                <a:gd name="T68" fmla="*/ 261 w 263"/>
                <a:gd name="T69" fmla="*/ 317 h 455"/>
                <a:gd name="T70" fmla="*/ 255 w 263"/>
                <a:gd name="T71" fmla="*/ 304 h 455"/>
                <a:gd name="T72" fmla="*/ 254 w 263"/>
                <a:gd name="T73" fmla="*/ 289 h 455"/>
                <a:gd name="T74" fmla="*/ 237 w 263"/>
                <a:gd name="T75" fmla="*/ 105 h 455"/>
                <a:gd name="T76" fmla="*/ 216 w 263"/>
                <a:gd name="T77" fmla="*/ 0 h 455"/>
                <a:gd name="T78" fmla="*/ 66 w 263"/>
                <a:gd name="T79" fmla="*/ 16 h 455"/>
                <a:gd name="T80" fmla="*/ 47 w 263"/>
                <a:gd name="T81" fmla="*/ 28 h 455"/>
                <a:gd name="T82" fmla="*/ 26 w 263"/>
                <a:gd name="T83" fmla="*/ 37 h 455"/>
                <a:gd name="T84" fmla="*/ 7 w 263"/>
                <a:gd name="T85" fmla="*/ 28 h 455"/>
                <a:gd name="T86" fmla="*/ 32 w 263"/>
                <a:gd name="T87" fmla="*/ 282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3" h="455">
                  <a:moveTo>
                    <a:pt x="32" y="282"/>
                  </a:moveTo>
                  <a:lnTo>
                    <a:pt x="24" y="289"/>
                  </a:lnTo>
                  <a:lnTo>
                    <a:pt x="28" y="297"/>
                  </a:lnTo>
                  <a:lnTo>
                    <a:pt x="24" y="304"/>
                  </a:lnTo>
                  <a:lnTo>
                    <a:pt x="24" y="312"/>
                  </a:lnTo>
                  <a:lnTo>
                    <a:pt x="30" y="319"/>
                  </a:lnTo>
                  <a:lnTo>
                    <a:pt x="35" y="327"/>
                  </a:lnTo>
                  <a:lnTo>
                    <a:pt x="35" y="332"/>
                  </a:lnTo>
                  <a:lnTo>
                    <a:pt x="39" y="347"/>
                  </a:lnTo>
                  <a:lnTo>
                    <a:pt x="37" y="355"/>
                  </a:lnTo>
                  <a:lnTo>
                    <a:pt x="35" y="355"/>
                  </a:lnTo>
                  <a:lnTo>
                    <a:pt x="30" y="370"/>
                  </a:lnTo>
                  <a:lnTo>
                    <a:pt x="28" y="376"/>
                  </a:lnTo>
                  <a:lnTo>
                    <a:pt x="20" y="391"/>
                  </a:lnTo>
                  <a:lnTo>
                    <a:pt x="15" y="398"/>
                  </a:lnTo>
                  <a:lnTo>
                    <a:pt x="7" y="404"/>
                  </a:lnTo>
                  <a:lnTo>
                    <a:pt x="7" y="411"/>
                  </a:lnTo>
                  <a:lnTo>
                    <a:pt x="7" y="411"/>
                  </a:lnTo>
                  <a:lnTo>
                    <a:pt x="5" y="426"/>
                  </a:lnTo>
                  <a:lnTo>
                    <a:pt x="4" y="426"/>
                  </a:lnTo>
                  <a:lnTo>
                    <a:pt x="4" y="439"/>
                  </a:lnTo>
                  <a:lnTo>
                    <a:pt x="0" y="447"/>
                  </a:lnTo>
                  <a:lnTo>
                    <a:pt x="5" y="455"/>
                  </a:lnTo>
                  <a:lnTo>
                    <a:pt x="13" y="455"/>
                  </a:lnTo>
                  <a:lnTo>
                    <a:pt x="17" y="449"/>
                  </a:lnTo>
                  <a:lnTo>
                    <a:pt x="13" y="441"/>
                  </a:lnTo>
                  <a:lnTo>
                    <a:pt x="28" y="443"/>
                  </a:lnTo>
                  <a:lnTo>
                    <a:pt x="34" y="439"/>
                  </a:lnTo>
                  <a:lnTo>
                    <a:pt x="35" y="447"/>
                  </a:lnTo>
                  <a:lnTo>
                    <a:pt x="43" y="445"/>
                  </a:lnTo>
                  <a:lnTo>
                    <a:pt x="39" y="438"/>
                  </a:lnTo>
                  <a:lnTo>
                    <a:pt x="49" y="438"/>
                  </a:lnTo>
                  <a:lnTo>
                    <a:pt x="56" y="434"/>
                  </a:lnTo>
                  <a:lnTo>
                    <a:pt x="77" y="441"/>
                  </a:lnTo>
                  <a:lnTo>
                    <a:pt x="84" y="447"/>
                  </a:lnTo>
                  <a:lnTo>
                    <a:pt x="88" y="441"/>
                  </a:lnTo>
                  <a:lnTo>
                    <a:pt x="88" y="438"/>
                  </a:lnTo>
                  <a:lnTo>
                    <a:pt x="92" y="432"/>
                  </a:lnTo>
                  <a:lnTo>
                    <a:pt x="99" y="428"/>
                  </a:lnTo>
                  <a:lnTo>
                    <a:pt x="105" y="423"/>
                  </a:lnTo>
                  <a:lnTo>
                    <a:pt x="111" y="430"/>
                  </a:lnTo>
                  <a:lnTo>
                    <a:pt x="116" y="432"/>
                  </a:lnTo>
                  <a:lnTo>
                    <a:pt x="124" y="436"/>
                  </a:lnTo>
                  <a:lnTo>
                    <a:pt x="126" y="430"/>
                  </a:lnTo>
                  <a:lnTo>
                    <a:pt x="131" y="423"/>
                  </a:lnTo>
                  <a:lnTo>
                    <a:pt x="129" y="415"/>
                  </a:lnTo>
                  <a:lnTo>
                    <a:pt x="135" y="409"/>
                  </a:lnTo>
                  <a:lnTo>
                    <a:pt x="143" y="404"/>
                  </a:lnTo>
                  <a:lnTo>
                    <a:pt x="139" y="398"/>
                  </a:lnTo>
                  <a:lnTo>
                    <a:pt x="146" y="400"/>
                  </a:lnTo>
                  <a:lnTo>
                    <a:pt x="152" y="411"/>
                  </a:lnTo>
                  <a:lnTo>
                    <a:pt x="160" y="413"/>
                  </a:lnTo>
                  <a:lnTo>
                    <a:pt x="173" y="415"/>
                  </a:lnTo>
                  <a:lnTo>
                    <a:pt x="178" y="411"/>
                  </a:lnTo>
                  <a:lnTo>
                    <a:pt x="180" y="404"/>
                  </a:lnTo>
                  <a:lnTo>
                    <a:pt x="180" y="396"/>
                  </a:lnTo>
                  <a:lnTo>
                    <a:pt x="184" y="383"/>
                  </a:lnTo>
                  <a:lnTo>
                    <a:pt x="191" y="383"/>
                  </a:lnTo>
                  <a:lnTo>
                    <a:pt x="199" y="377"/>
                  </a:lnTo>
                  <a:lnTo>
                    <a:pt x="201" y="364"/>
                  </a:lnTo>
                  <a:lnTo>
                    <a:pt x="208" y="361"/>
                  </a:lnTo>
                  <a:lnTo>
                    <a:pt x="212" y="353"/>
                  </a:lnTo>
                  <a:lnTo>
                    <a:pt x="216" y="345"/>
                  </a:lnTo>
                  <a:lnTo>
                    <a:pt x="212" y="338"/>
                  </a:lnTo>
                  <a:lnTo>
                    <a:pt x="212" y="330"/>
                  </a:lnTo>
                  <a:lnTo>
                    <a:pt x="218" y="330"/>
                  </a:lnTo>
                  <a:lnTo>
                    <a:pt x="225" y="327"/>
                  </a:lnTo>
                  <a:lnTo>
                    <a:pt x="233" y="332"/>
                  </a:lnTo>
                  <a:lnTo>
                    <a:pt x="246" y="321"/>
                  </a:lnTo>
                  <a:lnTo>
                    <a:pt x="261" y="317"/>
                  </a:lnTo>
                  <a:lnTo>
                    <a:pt x="263" y="312"/>
                  </a:lnTo>
                  <a:lnTo>
                    <a:pt x="255" y="304"/>
                  </a:lnTo>
                  <a:lnTo>
                    <a:pt x="257" y="297"/>
                  </a:lnTo>
                  <a:lnTo>
                    <a:pt x="254" y="289"/>
                  </a:lnTo>
                  <a:lnTo>
                    <a:pt x="257" y="285"/>
                  </a:lnTo>
                  <a:lnTo>
                    <a:pt x="237" y="105"/>
                  </a:lnTo>
                  <a:lnTo>
                    <a:pt x="223" y="5"/>
                  </a:lnTo>
                  <a:lnTo>
                    <a:pt x="216" y="0"/>
                  </a:lnTo>
                  <a:lnTo>
                    <a:pt x="103" y="13"/>
                  </a:lnTo>
                  <a:lnTo>
                    <a:pt x="66" y="16"/>
                  </a:lnTo>
                  <a:lnTo>
                    <a:pt x="62" y="16"/>
                  </a:lnTo>
                  <a:lnTo>
                    <a:pt x="47" y="28"/>
                  </a:lnTo>
                  <a:lnTo>
                    <a:pt x="34" y="35"/>
                  </a:lnTo>
                  <a:lnTo>
                    <a:pt x="26" y="37"/>
                  </a:lnTo>
                  <a:lnTo>
                    <a:pt x="17" y="35"/>
                  </a:lnTo>
                  <a:lnTo>
                    <a:pt x="7" y="28"/>
                  </a:lnTo>
                  <a:lnTo>
                    <a:pt x="7" y="32"/>
                  </a:lnTo>
                  <a:lnTo>
                    <a:pt x="32" y="282"/>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nvGrpSpPr>
            <p:cNvPr id="107" name="Group 106"/>
            <p:cNvGrpSpPr/>
            <p:nvPr/>
          </p:nvGrpSpPr>
          <p:grpSpPr>
            <a:xfrm>
              <a:off x="6244766" y="3901922"/>
              <a:ext cx="979360" cy="825977"/>
              <a:chOff x="3605271" y="1704808"/>
              <a:chExt cx="623488" cy="525840"/>
            </a:xfrm>
            <a:solidFill>
              <a:schemeClr val="bg1">
                <a:lumMod val="75000"/>
              </a:schemeClr>
            </a:solidFill>
          </p:grpSpPr>
          <p:sp>
            <p:nvSpPr>
              <p:cNvPr id="218" name="Freeform 79"/>
              <p:cNvSpPr>
                <a:spLocks/>
              </p:cNvSpPr>
              <p:nvPr/>
            </p:nvSpPr>
            <p:spPr bwMode="auto">
              <a:xfrm>
                <a:off x="3728240" y="1704808"/>
                <a:ext cx="59563" cy="47962"/>
              </a:xfrm>
              <a:custGeom>
                <a:avLst/>
                <a:gdLst>
                  <a:gd name="T0" fmla="*/ 2 w 62"/>
                  <a:gd name="T1" fmla="*/ 41 h 55"/>
                  <a:gd name="T2" fmla="*/ 15 w 62"/>
                  <a:gd name="T3" fmla="*/ 41 h 55"/>
                  <a:gd name="T4" fmla="*/ 15 w 62"/>
                  <a:gd name="T5" fmla="*/ 34 h 55"/>
                  <a:gd name="T6" fmla="*/ 15 w 62"/>
                  <a:gd name="T7" fmla="*/ 41 h 55"/>
                  <a:gd name="T8" fmla="*/ 9 w 62"/>
                  <a:gd name="T9" fmla="*/ 49 h 55"/>
                  <a:gd name="T10" fmla="*/ 17 w 62"/>
                  <a:gd name="T11" fmla="*/ 55 h 55"/>
                  <a:gd name="T12" fmla="*/ 26 w 62"/>
                  <a:gd name="T13" fmla="*/ 36 h 55"/>
                  <a:gd name="T14" fmla="*/ 38 w 62"/>
                  <a:gd name="T15" fmla="*/ 23 h 55"/>
                  <a:gd name="T16" fmla="*/ 45 w 62"/>
                  <a:gd name="T17" fmla="*/ 17 h 55"/>
                  <a:gd name="T18" fmla="*/ 47 w 62"/>
                  <a:gd name="T19" fmla="*/ 9 h 55"/>
                  <a:gd name="T20" fmla="*/ 56 w 62"/>
                  <a:gd name="T21" fmla="*/ 9 h 55"/>
                  <a:gd name="T22" fmla="*/ 62 w 62"/>
                  <a:gd name="T23" fmla="*/ 4 h 55"/>
                  <a:gd name="T24" fmla="*/ 56 w 62"/>
                  <a:gd name="T25" fmla="*/ 0 h 55"/>
                  <a:gd name="T26" fmla="*/ 41 w 62"/>
                  <a:gd name="T27" fmla="*/ 0 h 55"/>
                  <a:gd name="T28" fmla="*/ 26 w 62"/>
                  <a:gd name="T29" fmla="*/ 6 h 55"/>
                  <a:gd name="T30" fmla="*/ 13 w 62"/>
                  <a:gd name="T31" fmla="*/ 13 h 55"/>
                  <a:gd name="T32" fmla="*/ 4 w 62"/>
                  <a:gd name="T33" fmla="*/ 28 h 55"/>
                  <a:gd name="T34" fmla="*/ 0 w 62"/>
                  <a:gd name="T35" fmla="*/ 34 h 55"/>
                  <a:gd name="T36" fmla="*/ 2 w 62"/>
                  <a:gd name="T37"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55">
                    <a:moveTo>
                      <a:pt x="2" y="41"/>
                    </a:moveTo>
                    <a:lnTo>
                      <a:pt x="15" y="41"/>
                    </a:lnTo>
                    <a:lnTo>
                      <a:pt x="15" y="34"/>
                    </a:lnTo>
                    <a:lnTo>
                      <a:pt x="15" y="41"/>
                    </a:lnTo>
                    <a:lnTo>
                      <a:pt x="9" y="49"/>
                    </a:lnTo>
                    <a:lnTo>
                      <a:pt x="17" y="55"/>
                    </a:lnTo>
                    <a:lnTo>
                      <a:pt x="26" y="36"/>
                    </a:lnTo>
                    <a:lnTo>
                      <a:pt x="38" y="23"/>
                    </a:lnTo>
                    <a:lnTo>
                      <a:pt x="45" y="17"/>
                    </a:lnTo>
                    <a:lnTo>
                      <a:pt x="47" y="9"/>
                    </a:lnTo>
                    <a:lnTo>
                      <a:pt x="56" y="9"/>
                    </a:lnTo>
                    <a:lnTo>
                      <a:pt x="62" y="4"/>
                    </a:lnTo>
                    <a:lnTo>
                      <a:pt x="56" y="0"/>
                    </a:lnTo>
                    <a:lnTo>
                      <a:pt x="41" y="0"/>
                    </a:lnTo>
                    <a:lnTo>
                      <a:pt x="26" y="6"/>
                    </a:lnTo>
                    <a:lnTo>
                      <a:pt x="13" y="13"/>
                    </a:lnTo>
                    <a:lnTo>
                      <a:pt x="4" y="28"/>
                    </a:lnTo>
                    <a:lnTo>
                      <a:pt x="0" y="34"/>
                    </a:lnTo>
                    <a:lnTo>
                      <a:pt x="2" y="41"/>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19" name="Freeform 82"/>
              <p:cNvSpPr>
                <a:spLocks/>
              </p:cNvSpPr>
              <p:nvPr/>
            </p:nvSpPr>
            <p:spPr bwMode="auto">
              <a:xfrm>
                <a:off x="3605271" y="1734458"/>
                <a:ext cx="469777" cy="190105"/>
              </a:xfrm>
              <a:custGeom>
                <a:avLst/>
                <a:gdLst>
                  <a:gd name="T0" fmla="*/ 25 w 489"/>
                  <a:gd name="T1" fmla="*/ 101 h 218"/>
                  <a:gd name="T2" fmla="*/ 124 w 489"/>
                  <a:gd name="T3" fmla="*/ 126 h 218"/>
                  <a:gd name="T4" fmla="*/ 152 w 489"/>
                  <a:gd name="T5" fmla="*/ 128 h 218"/>
                  <a:gd name="T6" fmla="*/ 179 w 489"/>
                  <a:gd name="T7" fmla="*/ 146 h 218"/>
                  <a:gd name="T8" fmla="*/ 203 w 489"/>
                  <a:gd name="T9" fmla="*/ 158 h 218"/>
                  <a:gd name="T10" fmla="*/ 203 w 489"/>
                  <a:gd name="T11" fmla="*/ 180 h 218"/>
                  <a:gd name="T12" fmla="*/ 209 w 489"/>
                  <a:gd name="T13" fmla="*/ 190 h 218"/>
                  <a:gd name="T14" fmla="*/ 213 w 489"/>
                  <a:gd name="T15" fmla="*/ 210 h 218"/>
                  <a:gd name="T16" fmla="*/ 224 w 489"/>
                  <a:gd name="T17" fmla="*/ 218 h 218"/>
                  <a:gd name="T18" fmla="*/ 241 w 489"/>
                  <a:gd name="T19" fmla="*/ 178 h 218"/>
                  <a:gd name="T20" fmla="*/ 254 w 489"/>
                  <a:gd name="T21" fmla="*/ 150 h 218"/>
                  <a:gd name="T22" fmla="*/ 260 w 489"/>
                  <a:gd name="T23" fmla="*/ 135 h 218"/>
                  <a:gd name="T24" fmla="*/ 273 w 489"/>
                  <a:gd name="T25" fmla="*/ 143 h 218"/>
                  <a:gd name="T26" fmla="*/ 288 w 489"/>
                  <a:gd name="T27" fmla="*/ 128 h 218"/>
                  <a:gd name="T28" fmla="*/ 288 w 489"/>
                  <a:gd name="T29" fmla="*/ 143 h 218"/>
                  <a:gd name="T30" fmla="*/ 295 w 489"/>
                  <a:gd name="T31" fmla="*/ 145 h 218"/>
                  <a:gd name="T32" fmla="*/ 310 w 489"/>
                  <a:gd name="T33" fmla="*/ 124 h 218"/>
                  <a:gd name="T34" fmla="*/ 327 w 489"/>
                  <a:gd name="T35" fmla="*/ 113 h 218"/>
                  <a:gd name="T36" fmla="*/ 354 w 489"/>
                  <a:gd name="T37" fmla="*/ 109 h 218"/>
                  <a:gd name="T38" fmla="*/ 380 w 489"/>
                  <a:gd name="T39" fmla="*/ 94 h 218"/>
                  <a:gd name="T40" fmla="*/ 408 w 489"/>
                  <a:gd name="T41" fmla="*/ 99 h 218"/>
                  <a:gd name="T42" fmla="*/ 429 w 489"/>
                  <a:gd name="T43" fmla="*/ 101 h 218"/>
                  <a:gd name="T44" fmla="*/ 444 w 489"/>
                  <a:gd name="T45" fmla="*/ 96 h 218"/>
                  <a:gd name="T46" fmla="*/ 489 w 489"/>
                  <a:gd name="T47" fmla="*/ 92 h 218"/>
                  <a:gd name="T48" fmla="*/ 478 w 489"/>
                  <a:gd name="T49" fmla="*/ 77 h 218"/>
                  <a:gd name="T50" fmla="*/ 463 w 489"/>
                  <a:gd name="T51" fmla="*/ 68 h 218"/>
                  <a:gd name="T52" fmla="*/ 455 w 489"/>
                  <a:gd name="T53" fmla="*/ 47 h 218"/>
                  <a:gd name="T54" fmla="*/ 444 w 489"/>
                  <a:gd name="T55" fmla="*/ 43 h 218"/>
                  <a:gd name="T56" fmla="*/ 429 w 489"/>
                  <a:gd name="T57" fmla="*/ 45 h 218"/>
                  <a:gd name="T58" fmla="*/ 399 w 489"/>
                  <a:gd name="T59" fmla="*/ 43 h 218"/>
                  <a:gd name="T60" fmla="*/ 378 w 489"/>
                  <a:gd name="T61" fmla="*/ 22 h 218"/>
                  <a:gd name="T62" fmla="*/ 329 w 489"/>
                  <a:gd name="T63" fmla="*/ 34 h 218"/>
                  <a:gd name="T64" fmla="*/ 305 w 489"/>
                  <a:gd name="T65" fmla="*/ 47 h 218"/>
                  <a:gd name="T66" fmla="*/ 275 w 489"/>
                  <a:gd name="T67" fmla="*/ 66 h 218"/>
                  <a:gd name="T68" fmla="*/ 254 w 489"/>
                  <a:gd name="T69" fmla="*/ 60 h 218"/>
                  <a:gd name="T70" fmla="*/ 224 w 489"/>
                  <a:gd name="T71" fmla="*/ 62 h 218"/>
                  <a:gd name="T72" fmla="*/ 203 w 489"/>
                  <a:gd name="T73" fmla="*/ 36 h 218"/>
                  <a:gd name="T74" fmla="*/ 183 w 489"/>
                  <a:gd name="T75" fmla="*/ 26 h 218"/>
                  <a:gd name="T76" fmla="*/ 158 w 489"/>
                  <a:gd name="T77" fmla="*/ 36 h 218"/>
                  <a:gd name="T78" fmla="*/ 154 w 489"/>
                  <a:gd name="T79" fmla="*/ 30 h 218"/>
                  <a:gd name="T80" fmla="*/ 143 w 489"/>
                  <a:gd name="T81" fmla="*/ 43 h 218"/>
                  <a:gd name="T82" fmla="*/ 130 w 489"/>
                  <a:gd name="T83" fmla="*/ 9 h 218"/>
                  <a:gd name="T84" fmla="*/ 107 w 489"/>
                  <a:gd name="T85" fmla="*/ 17 h 218"/>
                  <a:gd name="T86" fmla="*/ 81 w 489"/>
                  <a:gd name="T87" fmla="*/ 36 h 218"/>
                  <a:gd name="T88" fmla="*/ 60 w 489"/>
                  <a:gd name="T89" fmla="*/ 45 h 218"/>
                  <a:gd name="T90" fmla="*/ 40 w 489"/>
                  <a:gd name="T91" fmla="*/ 51 h 218"/>
                  <a:gd name="T92" fmla="*/ 0 w 489"/>
                  <a:gd name="T93" fmla="*/ 77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218">
                    <a:moveTo>
                      <a:pt x="11" y="83"/>
                    </a:moveTo>
                    <a:lnTo>
                      <a:pt x="17" y="88"/>
                    </a:lnTo>
                    <a:lnTo>
                      <a:pt x="25" y="101"/>
                    </a:lnTo>
                    <a:lnTo>
                      <a:pt x="98" y="116"/>
                    </a:lnTo>
                    <a:lnTo>
                      <a:pt x="122" y="126"/>
                    </a:lnTo>
                    <a:lnTo>
                      <a:pt x="124" y="126"/>
                    </a:lnTo>
                    <a:lnTo>
                      <a:pt x="139" y="128"/>
                    </a:lnTo>
                    <a:lnTo>
                      <a:pt x="145" y="126"/>
                    </a:lnTo>
                    <a:lnTo>
                      <a:pt x="152" y="128"/>
                    </a:lnTo>
                    <a:lnTo>
                      <a:pt x="169" y="130"/>
                    </a:lnTo>
                    <a:lnTo>
                      <a:pt x="177" y="135"/>
                    </a:lnTo>
                    <a:lnTo>
                      <a:pt x="179" y="146"/>
                    </a:lnTo>
                    <a:lnTo>
                      <a:pt x="184" y="148"/>
                    </a:lnTo>
                    <a:lnTo>
                      <a:pt x="196" y="150"/>
                    </a:lnTo>
                    <a:lnTo>
                      <a:pt x="203" y="158"/>
                    </a:lnTo>
                    <a:lnTo>
                      <a:pt x="201" y="160"/>
                    </a:lnTo>
                    <a:lnTo>
                      <a:pt x="203" y="165"/>
                    </a:lnTo>
                    <a:lnTo>
                      <a:pt x="203" y="180"/>
                    </a:lnTo>
                    <a:lnTo>
                      <a:pt x="199" y="186"/>
                    </a:lnTo>
                    <a:lnTo>
                      <a:pt x="203" y="193"/>
                    </a:lnTo>
                    <a:lnTo>
                      <a:pt x="209" y="190"/>
                    </a:lnTo>
                    <a:lnTo>
                      <a:pt x="216" y="190"/>
                    </a:lnTo>
                    <a:lnTo>
                      <a:pt x="213" y="205"/>
                    </a:lnTo>
                    <a:lnTo>
                      <a:pt x="213" y="210"/>
                    </a:lnTo>
                    <a:lnTo>
                      <a:pt x="220" y="216"/>
                    </a:lnTo>
                    <a:lnTo>
                      <a:pt x="220" y="216"/>
                    </a:lnTo>
                    <a:lnTo>
                      <a:pt x="224" y="218"/>
                    </a:lnTo>
                    <a:lnTo>
                      <a:pt x="224" y="210"/>
                    </a:lnTo>
                    <a:lnTo>
                      <a:pt x="231" y="199"/>
                    </a:lnTo>
                    <a:lnTo>
                      <a:pt x="241" y="178"/>
                    </a:lnTo>
                    <a:lnTo>
                      <a:pt x="245" y="165"/>
                    </a:lnTo>
                    <a:lnTo>
                      <a:pt x="248" y="158"/>
                    </a:lnTo>
                    <a:lnTo>
                      <a:pt x="254" y="150"/>
                    </a:lnTo>
                    <a:lnTo>
                      <a:pt x="258" y="137"/>
                    </a:lnTo>
                    <a:lnTo>
                      <a:pt x="263" y="128"/>
                    </a:lnTo>
                    <a:lnTo>
                      <a:pt x="260" y="135"/>
                    </a:lnTo>
                    <a:lnTo>
                      <a:pt x="263" y="141"/>
                    </a:lnTo>
                    <a:lnTo>
                      <a:pt x="267" y="148"/>
                    </a:lnTo>
                    <a:lnTo>
                      <a:pt x="273" y="143"/>
                    </a:lnTo>
                    <a:lnTo>
                      <a:pt x="275" y="139"/>
                    </a:lnTo>
                    <a:lnTo>
                      <a:pt x="282" y="131"/>
                    </a:lnTo>
                    <a:lnTo>
                      <a:pt x="288" y="128"/>
                    </a:lnTo>
                    <a:lnTo>
                      <a:pt x="295" y="130"/>
                    </a:lnTo>
                    <a:lnTo>
                      <a:pt x="293" y="137"/>
                    </a:lnTo>
                    <a:lnTo>
                      <a:pt x="288" y="143"/>
                    </a:lnTo>
                    <a:lnTo>
                      <a:pt x="284" y="150"/>
                    </a:lnTo>
                    <a:lnTo>
                      <a:pt x="292" y="152"/>
                    </a:lnTo>
                    <a:lnTo>
                      <a:pt x="295" y="145"/>
                    </a:lnTo>
                    <a:lnTo>
                      <a:pt x="303" y="137"/>
                    </a:lnTo>
                    <a:lnTo>
                      <a:pt x="309" y="131"/>
                    </a:lnTo>
                    <a:lnTo>
                      <a:pt x="310" y="124"/>
                    </a:lnTo>
                    <a:lnTo>
                      <a:pt x="314" y="118"/>
                    </a:lnTo>
                    <a:lnTo>
                      <a:pt x="320" y="115"/>
                    </a:lnTo>
                    <a:lnTo>
                      <a:pt x="327" y="113"/>
                    </a:lnTo>
                    <a:lnTo>
                      <a:pt x="333" y="115"/>
                    </a:lnTo>
                    <a:lnTo>
                      <a:pt x="346" y="109"/>
                    </a:lnTo>
                    <a:lnTo>
                      <a:pt x="354" y="109"/>
                    </a:lnTo>
                    <a:lnTo>
                      <a:pt x="361" y="105"/>
                    </a:lnTo>
                    <a:lnTo>
                      <a:pt x="367" y="96"/>
                    </a:lnTo>
                    <a:lnTo>
                      <a:pt x="380" y="94"/>
                    </a:lnTo>
                    <a:lnTo>
                      <a:pt x="387" y="96"/>
                    </a:lnTo>
                    <a:lnTo>
                      <a:pt x="393" y="94"/>
                    </a:lnTo>
                    <a:lnTo>
                      <a:pt x="408" y="99"/>
                    </a:lnTo>
                    <a:lnTo>
                      <a:pt x="421" y="111"/>
                    </a:lnTo>
                    <a:lnTo>
                      <a:pt x="429" y="115"/>
                    </a:lnTo>
                    <a:lnTo>
                      <a:pt x="429" y="101"/>
                    </a:lnTo>
                    <a:lnTo>
                      <a:pt x="431" y="94"/>
                    </a:lnTo>
                    <a:lnTo>
                      <a:pt x="436" y="92"/>
                    </a:lnTo>
                    <a:lnTo>
                      <a:pt x="444" y="96"/>
                    </a:lnTo>
                    <a:lnTo>
                      <a:pt x="451" y="94"/>
                    </a:lnTo>
                    <a:lnTo>
                      <a:pt x="483" y="94"/>
                    </a:lnTo>
                    <a:lnTo>
                      <a:pt x="489" y="92"/>
                    </a:lnTo>
                    <a:lnTo>
                      <a:pt x="485" y="86"/>
                    </a:lnTo>
                    <a:lnTo>
                      <a:pt x="478" y="83"/>
                    </a:lnTo>
                    <a:lnTo>
                      <a:pt x="478" y="77"/>
                    </a:lnTo>
                    <a:lnTo>
                      <a:pt x="470" y="73"/>
                    </a:lnTo>
                    <a:lnTo>
                      <a:pt x="468" y="73"/>
                    </a:lnTo>
                    <a:lnTo>
                      <a:pt x="463" y="68"/>
                    </a:lnTo>
                    <a:lnTo>
                      <a:pt x="463" y="60"/>
                    </a:lnTo>
                    <a:lnTo>
                      <a:pt x="459" y="54"/>
                    </a:lnTo>
                    <a:lnTo>
                      <a:pt x="455" y="47"/>
                    </a:lnTo>
                    <a:lnTo>
                      <a:pt x="449" y="39"/>
                    </a:lnTo>
                    <a:lnTo>
                      <a:pt x="444" y="41"/>
                    </a:lnTo>
                    <a:lnTo>
                      <a:pt x="444" y="43"/>
                    </a:lnTo>
                    <a:lnTo>
                      <a:pt x="440" y="49"/>
                    </a:lnTo>
                    <a:lnTo>
                      <a:pt x="433" y="51"/>
                    </a:lnTo>
                    <a:lnTo>
                      <a:pt x="429" y="45"/>
                    </a:lnTo>
                    <a:lnTo>
                      <a:pt x="416" y="51"/>
                    </a:lnTo>
                    <a:lnTo>
                      <a:pt x="401" y="49"/>
                    </a:lnTo>
                    <a:lnTo>
                      <a:pt x="399" y="43"/>
                    </a:lnTo>
                    <a:lnTo>
                      <a:pt x="397" y="17"/>
                    </a:lnTo>
                    <a:lnTo>
                      <a:pt x="384" y="21"/>
                    </a:lnTo>
                    <a:lnTo>
                      <a:pt x="378" y="22"/>
                    </a:lnTo>
                    <a:lnTo>
                      <a:pt x="365" y="30"/>
                    </a:lnTo>
                    <a:lnTo>
                      <a:pt x="357" y="32"/>
                    </a:lnTo>
                    <a:lnTo>
                      <a:pt x="329" y="34"/>
                    </a:lnTo>
                    <a:lnTo>
                      <a:pt x="324" y="37"/>
                    </a:lnTo>
                    <a:lnTo>
                      <a:pt x="312" y="39"/>
                    </a:lnTo>
                    <a:lnTo>
                      <a:pt x="305" y="47"/>
                    </a:lnTo>
                    <a:lnTo>
                      <a:pt x="292" y="54"/>
                    </a:lnTo>
                    <a:lnTo>
                      <a:pt x="280" y="69"/>
                    </a:lnTo>
                    <a:lnTo>
                      <a:pt x="275" y="66"/>
                    </a:lnTo>
                    <a:lnTo>
                      <a:pt x="267" y="68"/>
                    </a:lnTo>
                    <a:lnTo>
                      <a:pt x="260" y="66"/>
                    </a:lnTo>
                    <a:lnTo>
                      <a:pt x="254" y="60"/>
                    </a:lnTo>
                    <a:lnTo>
                      <a:pt x="237" y="66"/>
                    </a:lnTo>
                    <a:lnTo>
                      <a:pt x="231" y="66"/>
                    </a:lnTo>
                    <a:lnTo>
                      <a:pt x="224" y="62"/>
                    </a:lnTo>
                    <a:lnTo>
                      <a:pt x="220" y="56"/>
                    </a:lnTo>
                    <a:lnTo>
                      <a:pt x="207" y="43"/>
                    </a:lnTo>
                    <a:lnTo>
                      <a:pt x="203" y="36"/>
                    </a:lnTo>
                    <a:lnTo>
                      <a:pt x="198" y="34"/>
                    </a:lnTo>
                    <a:lnTo>
                      <a:pt x="190" y="28"/>
                    </a:lnTo>
                    <a:lnTo>
                      <a:pt x="183" y="26"/>
                    </a:lnTo>
                    <a:lnTo>
                      <a:pt x="169" y="26"/>
                    </a:lnTo>
                    <a:lnTo>
                      <a:pt x="162" y="28"/>
                    </a:lnTo>
                    <a:lnTo>
                      <a:pt x="158" y="36"/>
                    </a:lnTo>
                    <a:lnTo>
                      <a:pt x="154" y="37"/>
                    </a:lnTo>
                    <a:lnTo>
                      <a:pt x="160" y="24"/>
                    </a:lnTo>
                    <a:lnTo>
                      <a:pt x="154" y="30"/>
                    </a:lnTo>
                    <a:lnTo>
                      <a:pt x="147" y="34"/>
                    </a:lnTo>
                    <a:lnTo>
                      <a:pt x="145" y="41"/>
                    </a:lnTo>
                    <a:lnTo>
                      <a:pt x="143" y="43"/>
                    </a:lnTo>
                    <a:lnTo>
                      <a:pt x="141" y="37"/>
                    </a:lnTo>
                    <a:lnTo>
                      <a:pt x="141" y="22"/>
                    </a:lnTo>
                    <a:lnTo>
                      <a:pt x="130" y="9"/>
                    </a:lnTo>
                    <a:lnTo>
                      <a:pt x="126" y="7"/>
                    </a:lnTo>
                    <a:lnTo>
                      <a:pt x="121" y="0"/>
                    </a:lnTo>
                    <a:lnTo>
                      <a:pt x="107" y="17"/>
                    </a:lnTo>
                    <a:lnTo>
                      <a:pt x="104" y="22"/>
                    </a:lnTo>
                    <a:lnTo>
                      <a:pt x="89" y="28"/>
                    </a:lnTo>
                    <a:lnTo>
                      <a:pt x="81" y="36"/>
                    </a:lnTo>
                    <a:lnTo>
                      <a:pt x="75" y="41"/>
                    </a:lnTo>
                    <a:lnTo>
                      <a:pt x="68" y="43"/>
                    </a:lnTo>
                    <a:lnTo>
                      <a:pt x="60" y="45"/>
                    </a:lnTo>
                    <a:lnTo>
                      <a:pt x="55" y="47"/>
                    </a:lnTo>
                    <a:lnTo>
                      <a:pt x="47" y="47"/>
                    </a:lnTo>
                    <a:lnTo>
                      <a:pt x="40" y="51"/>
                    </a:lnTo>
                    <a:lnTo>
                      <a:pt x="27" y="64"/>
                    </a:lnTo>
                    <a:lnTo>
                      <a:pt x="6" y="73"/>
                    </a:lnTo>
                    <a:lnTo>
                      <a:pt x="0" y="77"/>
                    </a:lnTo>
                    <a:lnTo>
                      <a:pt x="4" y="81"/>
                    </a:lnTo>
                    <a:lnTo>
                      <a:pt x="11" y="83"/>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20" name="Freeform 91"/>
              <p:cNvSpPr>
                <a:spLocks/>
              </p:cNvSpPr>
              <p:nvPr/>
            </p:nvSpPr>
            <p:spPr bwMode="auto">
              <a:xfrm>
                <a:off x="3957845" y="1848695"/>
                <a:ext cx="6725" cy="14825"/>
              </a:xfrm>
              <a:custGeom>
                <a:avLst/>
                <a:gdLst>
                  <a:gd name="T0" fmla="*/ 2 w 7"/>
                  <a:gd name="T1" fmla="*/ 4 h 17"/>
                  <a:gd name="T2" fmla="*/ 0 w 7"/>
                  <a:gd name="T3" fmla="*/ 10 h 17"/>
                  <a:gd name="T4" fmla="*/ 0 w 7"/>
                  <a:gd name="T5" fmla="*/ 17 h 17"/>
                  <a:gd name="T6" fmla="*/ 7 w 7"/>
                  <a:gd name="T7" fmla="*/ 15 h 17"/>
                  <a:gd name="T8" fmla="*/ 7 w 7"/>
                  <a:gd name="T9" fmla="*/ 2 h 17"/>
                  <a:gd name="T10" fmla="*/ 7 w 7"/>
                  <a:gd name="T11" fmla="*/ 0 h 17"/>
                  <a:gd name="T12" fmla="*/ 2 w 7"/>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2" y="4"/>
                    </a:moveTo>
                    <a:lnTo>
                      <a:pt x="0" y="10"/>
                    </a:lnTo>
                    <a:lnTo>
                      <a:pt x="0" y="17"/>
                    </a:lnTo>
                    <a:lnTo>
                      <a:pt x="7" y="15"/>
                    </a:lnTo>
                    <a:lnTo>
                      <a:pt x="7" y="2"/>
                    </a:lnTo>
                    <a:lnTo>
                      <a:pt x="7" y="0"/>
                    </a:lnTo>
                    <a:lnTo>
                      <a:pt x="2" y="4"/>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21" name="Freeform 96"/>
              <p:cNvSpPr>
                <a:spLocks/>
              </p:cNvSpPr>
              <p:nvPr/>
            </p:nvSpPr>
            <p:spPr bwMode="auto">
              <a:xfrm>
                <a:off x="3910771" y="1837358"/>
                <a:ext cx="317988" cy="393290"/>
              </a:xfrm>
              <a:custGeom>
                <a:avLst/>
                <a:gdLst>
                  <a:gd name="T0" fmla="*/ 163 w 331"/>
                  <a:gd name="T1" fmla="*/ 440 h 451"/>
                  <a:gd name="T2" fmla="*/ 272 w 331"/>
                  <a:gd name="T3" fmla="*/ 408 h 451"/>
                  <a:gd name="T4" fmla="*/ 288 w 331"/>
                  <a:gd name="T5" fmla="*/ 359 h 451"/>
                  <a:gd name="T6" fmla="*/ 299 w 331"/>
                  <a:gd name="T7" fmla="*/ 350 h 451"/>
                  <a:gd name="T8" fmla="*/ 308 w 331"/>
                  <a:gd name="T9" fmla="*/ 322 h 451"/>
                  <a:gd name="T10" fmla="*/ 319 w 331"/>
                  <a:gd name="T11" fmla="*/ 316 h 451"/>
                  <a:gd name="T12" fmla="*/ 325 w 331"/>
                  <a:gd name="T13" fmla="*/ 324 h 451"/>
                  <a:gd name="T14" fmla="*/ 329 w 331"/>
                  <a:gd name="T15" fmla="*/ 295 h 451"/>
                  <a:gd name="T16" fmla="*/ 331 w 331"/>
                  <a:gd name="T17" fmla="*/ 273 h 451"/>
                  <a:gd name="T18" fmla="*/ 319 w 331"/>
                  <a:gd name="T19" fmla="*/ 254 h 451"/>
                  <a:gd name="T20" fmla="*/ 308 w 331"/>
                  <a:gd name="T21" fmla="*/ 218 h 451"/>
                  <a:gd name="T22" fmla="*/ 286 w 331"/>
                  <a:gd name="T23" fmla="*/ 171 h 451"/>
                  <a:gd name="T24" fmla="*/ 261 w 331"/>
                  <a:gd name="T25" fmla="*/ 175 h 451"/>
                  <a:gd name="T26" fmla="*/ 241 w 331"/>
                  <a:gd name="T27" fmla="*/ 186 h 451"/>
                  <a:gd name="T28" fmla="*/ 233 w 331"/>
                  <a:gd name="T29" fmla="*/ 211 h 451"/>
                  <a:gd name="T30" fmla="*/ 218 w 331"/>
                  <a:gd name="T31" fmla="*/ 222 h 451"/>
                  <a:gd name="T32" fmla="*/ 201 w 331"/>
                  <a:gd name="T33" fmla="*/ 203 h 451"/>
                  <a:gd name="T34" fmla="*/ 216 w 331"/>
                  <a:gd name="T35" fmla="*/ 183 h 451"/>
                  <a:gd name="T36" fmla="*/ 225 w 331"/>
                  <a:gd name="T37" fmla="*/ 151 h 451"/>
                  <a:gd name="T38" fmla="*/ 237 w 331"/>
                  <a:gd name="T39" fmla="*/ 119 h 451"/>
                  <a:gd name="T40" fmla="*/ 231 w 331"/>
                  <a:gd name="T41" fmla="*/ 85 h 451"/>
                  <a:gd name="T42" fmla="*/ 222 w 331"/>
                  <a:gd name="T43" fmla="*/ 64 h 451"/>
                  <a:gd name="T44" fmla="*/ 225 w 331"/>
                  <a:gd name="T45" fmla="*/ 55 h 451"/>
                  <a:gd name="T46" fmla="*/ 210 w 331"/>
                  <a:gd name="T47" fmla="*/ 36 h 451"/>
                  <a:gd name="T48" fmla="*/ 182 w 331"/>
                  <a:gd name="T49" fmla="*/ 28 h 451"/>
                  <a:gd name="T50" fmla="*/ 162 w 331"/>
                  <a:gd name="T51" fmla="*/ 23 h 451"/>
                  <a:gd name="T52" fmla="*/ 145 w 331"/>
                  <a:gd name="T53" fmla="*/ 12 h 451"/>
                  <a:gd name="T54" fmla="*/ 124 w 331"/>
                  <a:gd name="T55" fmla="*/ 8 h 451"/>
                  <a:gd name="T56" fmla="*/ 105 w 331"/>
                  <a:gd name="T57" fmla="*/ 6 h 451"/>
                  <a:gd name="T58" fmla="*/ 88 w 331"/>
                  <a:gd name="T59" fmla="*/ 25 h 451"/>
                  <a:gd name="T60" fmla="*/ 98 w 331"/>
                  <a:gd name="T61" fmla="*/ 44 h 451"/>
                  <a:gd name="T62" fmla="*/ 81 w 331"/>
                  <a:gd name="T63" fmla="*/ 53 h 451"/>
                  <a:gd name="T64" fmla="*/ 73 w 331"/>
                  <a:gd name="T65" fmla="*/ 87 h 451"/>
                  <a:gd name="T66" fmla="*/ 69 w 331"/>
                  <a:gd name="T67" fmla="*/ 107 h 451"/>
                  <a:gd name="T68" fmla="*/ 66 w 331"/>
                  <a:gd name="T69" fmla="*/ 94 h 451"/>
                  <a:gd name="T70" fmla="*/ 56 w 331"/>
                  <a:gd name="T71" fmla="*/ 115 h 451"/>
                  <a:gd name="T72" fmla="*/ 54 w 331"/>
                  <a:gd name="T73" fmla="*/ 94 h 451"/>
                  <a:gd name="T74" fmla="*/ 53 w 331"/>
                  <a:gd name="T75" fmla="*/ 75 h 451"/>
                  <a:gd name="T76" fmla="*/ 43 w 331"/>
                  <a:gd name="T77" fmla="*/ 96 h 451"/>
                  <a:gd name="T78" fmla="*/ 22 w 331"/>
                  <a:gd name="T79" fmla="*/ 113 h 451"/>
                  <a:gd name="T80" fmla="*/ 11 w 331"/>
                  <a:gd name="T81" fmla="*/ 132 h 451"/>
                  <a:gd name="T82" fmla="*/ 15 w 331"/>
                  <a:gd name="T83" fmla="*/ 164 h 451"/>
                  <a:gd name="T84" fmla="*/ 0 w 331"/>
                  <a:gd name="T85" fmla="*/ 198 h 451"/>
                  <a:gd name="T86" fmla="*/ 9 w 331"/>
                  <a:gd name="T87" fmla="*/ 232 h 451"/>
                  <a:gd name="T88" fmla="*/ 4 w 331"/>
                  <a:gd name="T89" fmla="*/ 252 h 451"/>
                  <a:gd name="T90" fmla="*/ 24 w 331"/>
                  <a:gd name="T91" fmla="*/ 294 h 451"/>
                  <a:gd name="T92" fmla="*/ 39 w 331"/>
                  <a:gd name="T93" fmla="*/ 363 h 451"/>
                  <a:gd name="T94" fmla="*/ 24 w 331"/>
                  <a:gd name="T95" fmla="*/ 408 h 451"/>
                  <a:gd name="T96" fmla="*/ 11 w 331"/>
                  <a:gd name="T97" fmla="*/ 444 h 451"/>
                  <a:gd name="T98" fmla="*/ 6 w 331"/>
                  <a:gd name="T99" fmla="*/ 45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1" h="451">
                    <a:moveTo>
                      <a:pt x="43" y="448"/>
                    </a:moveTo>
                    <a:lnTo>
                      <a:pt x="156" y="435"/>
                    </a:lnTo>
                    <a:lnTo>
                      <a:pt x="163" y="440"/>
                    </a:lnTo>
                    <a:lnTo>
                      <a:pt x="237" y="429"/>
                    </a:lnTo>
                    <a:lnTo>
                      <a:pt x="269" y="421"/>
                    </a:lnTo>
                    <a:lnTo>
                      <a:pt x="272" y="408"/>
                    </a:lnTo>
                    <a:lnTo>
                      <a:pt x="286" y="388"/>
                    </a:lnTo>
                    <a:lnTo>
                      <a:pt x="286" y="367"/>
                    </a:lnTo>
                    <a:lnTo>
                      <a:pt x="288" y="359"/>
                    </a:lnTo>
                    <a:lnTo>
                      <a:pt x="289" y="357"/>
                    </a:lnTo>
                    <a:lnTo>
                      <a:pt x="289" y="356"/>
                    </a:lnTo>
                    <a:lnTo>
                      <a:pt x="299" y="350"/>
                    </a:lnTo>
                    <a:lnTo>
                      <a:pt x="303" y="342"/>
                    </a:lnTo>
                    <a:lnTo>
                      <a:pt x="303" y="327"/>
                    </a:lnTo>
                    <a:lnTo>
                      <a:pt x="308" y="322"/>
                    </a:lnTo>
                    <a:lnTo>
                      <a:pt x="308" y="316"/>
                    </a:lnTo>
                    <a:lnTo>
                      <a:pt x="316" y="312"/>
                    </a:lnTo>
                    <a:lnTo>
                      <a:pt x="319" y="316"/>
                    </a:lnTo>
                    <a:lnTo>
                      <a:pt x="321" y="324"/>
                    </a:lnTo>
                    <a:lnTo>
                      <a:pt x="319" y="326"/>
                    </a:lnTo>
                    <a:lnTo>
                      <a:pt x="325" y="324"/>
                    </a:lnTo>
                    <a:lnTo>
                      <a:pt x="329" y="316"/>
                    </a:lnTo>
                    <a:lnTo>
                      <a:pt x="331" y="301"/>
                    </a:lnTo>
                    <a:lnTo>
                      <a:pt x="329" y="295"/>
                    </a:lnTo>
                    <a:lnTo>
                      <a:pt x="329" y="280"/>
                    </a:lnTo>
                    <a:lnTo>
                      <a:pt x="331" y="279"/>
                    </a:lnTo>
                    <a:lnTo>
                      <a:pt x="331" y="273"/>
                    </a:lnTo>
                    <a:lnTo>
                      <a:pt x="331" y="273"/>
                    </a:lnTo>
                    <a:lnTo>
                      <a:pt x="323" y="262"/>
                    </a:lnTo>
                    <a:lnTo>
                      <a:pt x="319" y="254"/>
                    </a:lnTo>
                    <a:lnTo>
                      <a:pt x="316" y="239"/>
                    </a:lnTo>
                    <a:lnTo>
                      <a:pt x="312" y="226"/>
                    </a:lnTo>
                    <a:lnTo>
                      <a:pt x="308" y="218"/>
                    </a:lnTo>
                    <a:lnTo>
                      <a:pt x="301" y="192"/>
                    </a:lnTo>
                    <a:lnTo>
                      <a:pt x="293" y="179"/>
                    </a:lnTo>
                    <a:lnTo>
                      <a:pt x="286" y="171"/>
                    </a:lnTo>
                    <a:lnTo>
                      <a:pt x="280" y="169"/>
                    </a:lnTo>
                    <a:lnTo>
                      <a:pt x="272" y="168"/>
                    </a:lnTo>
                    <a:lnTo>
                      <a:pt x="261" y="175"/>
                    </a:lnTo>
                    <a:lnTo>
                      <a:pt x="256" y="179"/>
                    </a:lnTo>
                    <a:lnTo>
                      <a:pt x="248" y="185"/>
                    </a:lnTo>
                    <a:lnTo>
                      <a:pt x="241" y="186"/>
                    </a:lnTo>
                    <a:lnTo>
                      <a:pt x="242" y="194"/>
                    </a:lnTo>
                    <a:lnTo>
                      <a:pt x="239" y="205"/>
                    </a:lnTo>
                    <a:lnTo>
                      <a:pt x="233" y="211"/>
                    </a:lnTo>
                    <a:lnTo>
                      <a:pt x="229" y="218"/>
                    </a:lnTo>
                    <a:lnTo>
                      <a:pt x="224" y="226"/>
                    </a:lnTo>
                    <a:lnTo>
                      <a:pt x="218" y="222"/>
                    </a:lnTo>
                    <a:lnTo>
                      <a:pt x="210" y="222"/>
                    </a:lnTo>
                    <a:lnTo>
                      <a:pt x="201" y="215"/>
                    </a:lnTo>
                    <a:lnTo>
                      <a:pt x="201" y="203"/>
                    </a:lnTo>
                    <a:lnTo>
                      <a:pt x="203" y="188"/>
                    </a:lnTo>
                    <a:lnTo>
                      <a:pt x="209" y="185"/>
                    </a:lnTo>
                    <a:lnTo>
                      <a:pt x="216" y="183"/>
                    </a:lnTo>
                    <a:lnTo>
                      <a:pt x="224" y="171"/>
                    </a:lnTo>
                    <a:lnTo>
                      <a:pt x="224" y="158"/>
                    </a:lnTo>
                    <a:lnTo>
                      <a:pt x="225" y="151"/>
                    </a:lnTo>
                    <a:lnTo>
                      <a:pt x="233" y="147"/>
                    </a:lnTo>
                    <a:lnTo>
                      <a:pt x="239" y="141"/>
                    </a:lnTo>
                    <a:lnTo>
                      <a:pt x="237" y="119"/>
                    </a:lnTo>
                    <a:lnTo>
                      <a:pt x="237" y="106"/>
                    </a:lnTo>
                    <a:lnTo>
                      <a:pt x="233" y="91"/>
                    </a:lnTo>
                    <a:lnTo>
                      <a:pt x="231" y="85"/>
                    </a:lnTo>
                    <a:lnTo>
                      <a:pt x="224" y="79"/>
                    </a:lnTo>
                    <a:lnTo>
                      <a:pt x="220" y="74"/>
                    </a:lnTo>
                    <a:lnTo>
                      <a:pt x="222" y="64"/>
                    </a:lnTo>
                    <a:lnTo>
                      <a:pt x="229" y="64"/>
                    </a:lnTo>
                    <a:lnTo>
                      <a:pt x="229" y="57"/>
                    </a:lnTo>
                    <a:lnTo>
                      <a:pt x="225" y="55"/>
                    </a:lnTo>
                    <a:lnTo>
                      <a:pt x="220" y="47"/>
                    </a:lnTo>
                    <a:lnTo>
                      <a:pt x="218" y="42"/>
                    </a:lnTo>
                    <a:lnTo>
                      <a:pt x="210" y="36"/>
                    </a:lnTo>
                    <a:lnTo>
                      <a:pt x="203" y="36"/>
                    </a:lnTo>
                    <a:lnTo>
                      <a:pt x="195" y="32"/>
                    </a:lnTo>
                    <a:lnTo>
                      <a:pt x="182" y="28"/>
                    </a:lnTo>
                    <a:lnTo>
                      <a:pt x="175" y="25"/>
                    </a:lnTo>
                    <a:lnTo>
                      <a:pt x="167" y="25"/>
                    </a:lnTo>
                    <a:lnTo>
                      <a:pt x="162" y="23"/>
                    </a:lnTo>
                    <a:lnTo>
                      <a:pt x="158" y="17"/>
                    </a:lnTo>
                    <a:lnTo>
                      <a:pt x="150" y="13"/>
                    </a:lnTo>
                    <a:lnTo>
                      <a:pt x="145" y="12"/>
                    </a:lnTo>
                    <a:lnTo>
                      <a:pt x="137" y="12"/>
                    </a:lnTo>
                    <a:lnTo>
                      <a:pt x="131" y="12"/>
                    </a:lnTo>
                    <a:lnTo>
                      <a:pt x="124" y="8"/>
                    </a:lnTo>
                    <a:lnTo>
                      <a:pt x="118" y="6"/>
                    </a:lnTo>
                    <a:lnTo>
                      <a:pt x="111" y="0"/>
                    </a:lnTo>
                    <a:lnTo>
                      <a:pt x="105" y="6"/>
                    </a:lnTo>
                    <a:lnTo>
                      <a:pt x="98" y="10"/>
                    </a:lnTo>
                    <a:lnTo>
                      <a:pt x="94" y="17"/>
                    </a:lnTo>
                    <a:lnTo>
                      <a:pt x="88" y="25"/>
                    </a:lnTo>
                    <a:lnTo>
                      <a:pt x="88" y="32"/>
                    </a:lnTo>
                    <a:lnTo>
                      <a:pt x="90" y="38"/>
                    </a:lnTo>
                    <a:lnTo>
                      <a:pt x="98" y="44"/>
                    </a:lnTo>
                    <a:lnTo>
                      <a:pt x="98" y="49"/>
                    </a:lnTo>
                    <a:lnTo>
                      <a:pt x="88" y="49"/>
                    </a:lnTo>
                    <a:lnTo>
                      <a:pt x="81" y="53"/>
                    </a:lnTo>
                    <a:lnTo>
                      <a:pt x="75" y="59"/>
                    </a:lnTo>
                    <a:lnTo>
                      <a:pt x="69" y="64"/>
                    </a:lnTo>
                    <a:lnTo>
                      <a:pt x="73" y="87"/>
                    </a:lnTo>
                    <a:lnTo>
                      <a:pt x="73" y="94"/>
                    </a:lnTo>
                    <a:lnTo>
                      <a:pt x="71" y="100"/>
                    </a:lnTo>
                    <a:lnTo>
                      <a:pt x="69" y="107"/>
                    </a:lnTo>
                    <a:lnTo>
                      <a:pt x="64" y="115"/>
                    </a:lnTo>
                    <a:lnTo>
                      <a:pt x="66" y="107"/>
                    </a:lnTo>
                    <a:lnTo>
                      <a:pt x="66" y="94"/>
                    </a:lnTo>
                    <a:lnTo>
                      <a:pt x="64" y="94"/>
                    </a:lnTo>
                    <a:lnTo>
                      <a:pt x="62" y="109"/>
                    </a:lnTo>
                    <a:lnTo>
                      <a:pt x="56" y="115"/>
                    </a:lnTo>
                    <a:lnTo>
                      <a:pt x="56" y="109"/>
                    </a:lnTo>
                    <a:lnTo>
                      <a:pt x="58" y="102"/>
                    </a:lnTo>
                    <a:lnTo>
                      <a:pt x="54" y="94"/>
                    </a:lnTo>
                    <a:lnTo>
                      <a:pt x="56" y="91"/>
                    </a:lnTo>
                    <a:lnTo>
                      <a:pt x="58" y="70"/>
                    </a:lnTo>
                    <a:lnTo>
                      <a:pt x="53" y="75"/>
                    </a:lnTo>
                    <a:lnTo>
                      <a:pt x="49" y="83"/>
                    </a:lnTo>
                    <a:lnTo>
                      <a:pt x="45" y="89"/>
                    </a:lnTo>
                    <a:lnTo>
                      <a:pt x="43" y="96"/>
                    </a:lnTo>
                    <a:lnTo>
                      <a:pt x="39" y="102"/>
                    </a:lnTo>
                    <a:lnTo>
                      <a:pt x="32" y="100"/>
                    </a:lnTo>
                    <a:lnTo>
                      <a:pt x="22" y="113"/>
                    </a:lnTo>
                    <a:lnTo>
                      <a:pt x="24" y="119"/>
                    </a:lnTo>
                    <a:lnTo>
                      <a:pt x="19" y="126"/>
                    </a:lnTo>
                    <a:lnTo>
                      <a:pt x="11" y="132"/>
                    </a:lnTo>
                    <a:lnTo>
                      <a:pt x="15" y="145"/>
                    </a:lnTo>
                    <a:lnTo>
                      <a:pt x="13" y="156"/>
                    </a:lnTo>
                    <a:lnTo>
                      <a:pt x="15" y="164"/>
                    </a:lnTo>
                    <a:lnTo>
                      <a:pt x="15" y="171"/>
                    </a:lnTo>
                    <a:lnTo>
                      <a:pt x="7" y="192"/>
                    </a:lnTo>
                    <a:lnTo>
                      <a:pt x="0" y="198"/>
                    </a:lnTo>
                    <a:lnTo>
                      <a:pt x="0" y="205"/>
                    </a:lnTo>
                    <a:lnTo>
                      <a:pt x="4" y="211"/>
                    </a:lnTo>
                    <a:lnTo>
                      <a:pt x="9" y="232"/>
                    </a:lnTo>
                    <a:lnTo>
                      <a:pt x="6" y="239"/>
                    </a:lnTo>
                    <a:lnTo>
                      <a:pt x="2" y="247"/>
                    </a:lnTo>
                    <a:lnTo>
                      <a:pt x="4" y="252"/>
                    </a:lnTo>
                    <a:lnTo>
                      <a:pt x="22" y="290"/>
                    </a:lnTo>
                    <a:lnTo>
                      <a:pt x="30" y="286"/>
                    </a:lnTo>
                    <a:lnTo>
                      <a:pt x="24" y="294"/>
                    </a:lnTo>
                    <a:lnTo>
                      <a:pt x="34" y="314"/>
                    </a:lnTo>
                    <a:lnTo>
                      <a:pt x="39" y="342"/>
                    </a:lnTo>
                    <a:lnTo>
                      <a:pt x="39" y="363"/>
                    </a:lnTo>
                    <a:lnTo>
                      <a:pt x="34" y="388"/>
                    </a:lnTo>
                    <a:lnTo>
                      <a:pt x="32" y="395"/>
                    </a:lnTo>
                    <a:lnTo>
                      <a:pt x="24" y="408"/>
                    </a:lnTo>
                    <a:lnTo>
                      <a:pt x="19" y="429"/>
                    </a:lnTo>
                    <a:lnTo>
                      <a:pt x="15" y="436"/>
                    </a:lnTo>
                    <a:lnTo>
                      <a:pt x="11" y="444"/>
                    </a:lnTo>
                    <a:lnTo>
                      <a:pt x="4" y="450"/>
                    </a:lnTo>
                    <a:lnTo>
                      <a:pt x="2" y="451"/>
                    </a:lnTo>
                    <a:lnTo>
                      <a:pt x="6" y="451"/>
                    </a:lnTo>
                    <a:lnTo>
                      <a:pt x="43" y="448"/>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grpSp>
          <p:nvGrpSpPr>
            <p:cNvPr id="108" name="Group 107"/>
            <p:cNvGrpSpPr/>
            <p:nvPr/>
          </p:nvGrpSpPr>
          <p:grpSpPr>
            <a:xfrm>
              <a:off x="6804616" y="6260684"/>
              <a:ext cx="1174025" cy="906795"/>
              <a:chOff x="3961687" y="3206462"/>
              <a:chExt cx="747417" cy="577291"/>
            </a:xfrm>
            <a:solidFill>
              <a:schemeClr val="bg1">
                <a:lumMod val="75000"/>
              </a:schemeClr>
            </a:solidFill>
          </p:grpSpPr>
          <p:sp>
            <p:nvSpPr>
              <p:cNvPr id="201" name="Freeform 99"/>
              <p:cNvSpPr>
                <a:spLocks/>
              </p:cNvSpPr>
              <p:nvPr/>
            </p:nvSpPr>
            <p:spPr bwMode="auto">
              <a:xfrm>
                <a:off x="4598625" y="3765441"/>
                <a:ext cx="3843" cy="3488"/>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02" name="Freeform 100"/>
              <p:cNvSpPr>
                <a:spLocks/>
              </p:cNvSpPr>
              <p:nvPr/>
            </p:nvSpPr>
            <p:spPr bwMode="auto">
              <a:xfrm>
                <a:off x="4598625" y="3765441"/>
                <a:ext cx="3843" cy="3488"/>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03" name="Freeform 101"/>
              <p:cNvSpPr>
                <a:spLocks/>
              </p:cNvSpPr>
              <p:nvPr/>
            </p:nvSpPr>
            <p:spPr bwMode="auto">
              <a:xfrm>
                <a:off x="4667794" y="3735791"/>
                <a:ext cx="4803" cy="3488"/>
              </a:xfrm>
              <a:custGeom>
                <a:avLst/>
                <a:gdLst>
                  <a:gd name="T0" fmla="*/ 5 w 5"/>
                  <a:gd name="T1" fmla="*/ 0 h 4"/>
                  <a:gd name="T2" fmla="*/ 0 w 5"/>
                  <a:gd name="T3" fmla="*/ 4 h 4"/>
                  <a:gd name="T4" fmla="*/ 5 w 5"/>
                  <a:gd name="T5" fmla="*/ 2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5" y="2"/>
                    </a:lnTo>
                    <a:lnTo>
                      <a:pt x="5"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04" name="Freeform 102"/>
              <p:cNvSpPr>
                <a:spLocks/>
              </p:cNvSpPr>
              <p:nvPr/>
            </p:nvSpPr>
            <p:spPr bwMode="auto">
              <a:xfrm>
                <a:off x="4667794" y="3735791"/>
                <a:ext cx="4803" cy="3488"/>
              </a:xfrm>
              <a:custGeom>
                <a:avLst/>
                <a:gdLst>
                  <a:gd name="T0" fmla="*/ 5 w 5"/>
                  <a:gd name="T1" fmla="*/ 0 h 4"/>
                  <a:gd name="T2" fmla="*/ 0 w 5"/>
                  <a:gd name="T3" fmla="*/ 4 h 4"/>
                  <a:gd name="T4" fmla="*/ 5 w 5"/>
                  <a:gd name="T5" fmla="*/ 2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5" y="2"/>
                    </a:lnTo>
                    <a:lnTo>
                      <a:pt x="5"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05" name="Freeform 103"/>
              <p:cNvSpPr>
                <a:spLocks/>
              </p:cNvSpPr>
              <p:nvPr/>
            </p:nvSpPr>
            <p:spPr bwMode="auto">
              <a:xfrm>
                <a:off x="4573647" y="3780265"/>
                <a:ext cx="6725" cy="3488"/>
              </a:xfrm>
              <a:custGeom>
                <a:avLst/>
                <a:gdLst>
                  <a:gd name="T0" fmla="*/ 0 w 7"/>
                  <a:gd name="T1" fmla="*/ 4 h 4"/>
                  <a:gd name="T2" fmla="*/ 7 w 7"/>
                  <a:gd name="T3" fmla="*/ 0 h 4"/>
                  <a:gd name="T4" fmla="*/ 0 w 7"/>
                  <a:gd name="T5" fmla="*/ 2 h 4"/>
                  <a:gd name="T6" fmla="*/ 0 w 7"/>
                  <a:gd name="T7" fmla="*/ 4 h 4"/>
                </a:gdLst>
                <a:ahLst/>
                <a:cxnLst>
                  <a:cxn ang="0">
                    <a:pos x="T0" y="T1"/>
                  </a:cxn>
                  <a:cxn ang="0">
                    <a:pos x="T2" y="T3"/>
                  </a:cxn>
                  <a:cxn ang="0">
                    <a:pos x="T4" y="T5"/>
                  </a:cxn>
                  <a:cxn ang="0">
                    <a:pos x="T6" y="T7"/>
                  </a:cxn>
                </a:cxnLst>
                <a:rect l="0" t="0" r="r" b="b"/>
                <a:pathLst>
                  <a:path w="7" h="4">
                    <a:moveTo>
                      <a:pt x="0" y="4"/>
                    </a:moveTo>
                    <a:lnTo>
                      <a:pt x="7" y="0"/>
                    </a:lnTo>
                    <a:lnTo>
                      <a:pt x="0" y="2"/>
                    </a:lnTo>
                    <a:lnTo>
                      <a:pt x="0" y="4"/>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06" name="Freeform 104"/>
              <p:cNvSpPr>
                <a:spLocks/>
              </p:cNvSpPr>
              <p:nvPr/>
            </p:nvSpPr>
            <p:spPr bwMode="auto">
              <a:xfrm>
                <a:off x="4573647" y="3780265"/>
                <a:ext cx="6725" cy="3488"/>
              </a:xfrm>
              <a:custGeom>
                <a:avLst/>
                <a:gdLst>
                  <a:gd name="T0" fmla="*/ 0 w 7"/>
                  <a:gd name="T1" fmla="*/ 4 h 4"/>
                  <a:gd name="T2" fmla="*/ 7 w 7"/>
                  <a:gd name="T3" fmla="*/ 0 h 4"/>
                  <a:gd name="T4" fmla="*/ 0 w 7"/>
                  <a:gd name="T5" fmla="*/ 2 h 4"/>
                  <a:gd name="T6" fmla="*/ 0 w 7"/>
                  <a:gd name="T7" fmla="*/ 4 h 4"/>
                </a:gdLst>
                <a:ahLst/>
                <a:cxnLst>
                  <a:cxn ang="0">
                    <a:pos x="T0" y="T1"/>
                  </a:cxn>
                  <a:cxn ang="0">
                    <a:pos x="T2" y="T3"/>
                  </a:cxn>
                  <a:cxn ang="0">
                    <a:pos x="T4" y="T5"/>
                  </a:cxn>
                  <a:cxn ang="0">
                    <a:pos x="T6" y="T7"/>
                  </a:cxn>
                </a:cxnLst>
                <a:rect l="0" t="0" r="r" b="b"/>
                <a:pathLst>
                  <a:path w="7" h="4">
                    <a:moveTo>
                      <a:pt x="0" y="4"/>
                    </a:moveTo>
                    <a:lnTo>
                      <a:pt x="7" y="0"/>
                    </a:lnTo>
                    <a:lnTo>
                      <a:pt x="0" y="2"/>
                    </a:lnTo>
                    <a:lnTo>
                      <a:pt x="0" y="4"/>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07" name="Freeform 105"/>
              <p:cNvSpPr>
                <a:spLocks/>
              </p:cNvSpPr>
              <p:nvPr/>
            </p:nvSpPr>
            <p:spPr bwMode="auto">
              <a:xfrm>
                <a:off x="4608232" y="3759336"/>
                <a:ext cx="8646" cy="7848"/>
              </a:xfrm>
              <a:custGeom>
                <a:avLst/>
                <a:gdLst>
                  <a:gd name="T0" fmla="*/ 5 w 9"/>
                  <a:gd name="T1" fmla="*/ 3 h 9"/>
                  <a:gd name="T2" fmla="*/ 0 w 9"/>
                  <a:gd name="T3" fmla="*/ 0 h 9"/>
                  <a:gd name="T4" fmla="*/ 5 w 9"/>
                  <a:gd name="T5" fmla="*/ 9 h 9"/>
                  <a:gd name="T6" fmla="*/ 9 w 9"/>
                  <a:gd name="T7" fmla="*/ 9 h 9"/>
                  <a:gd name="T8" fmla="*/ 5 w 9"/>
                  <a:gd name="T9" fmla="*/ 3 h 9"/>
                </a:gdLst>
                <a:ahLst/>
                <a:cxnLst>
                  <a:cxn ang="0">
                    <a:pos x="T0" y="T1"/>
                  </a:cxn>
                  <a:cxn ang="0">
                    <a:pos x="T2" y="T3"/>
                  </a:cxn>
                  <a:cxn ang="0">
                    <a:pos x="T4" y="T5"/>
                  </a:cxn>
                  <a:cxn ang="0">
                    <a:pos x="T6" y="T7"/>
                  </a:cxn>
                  <a:cxn ang="0">
                    <a:pos x="T8" y="T9"/>
                  </a:cxn>
                </a:cxnLst>
                <a:rect l="0" t="0" r="r" b="b"/>
                <a:pathLst>
                  <a:path w="9" h="9">
                    <a:moveTo>
                      <a:pt x="5" y="3"/>
                    </a:moveTo>
                    <a:lnTo>
                      <a:pt x="0" y="0"/>
                    </a:lnTo>
                    <a:lnTo>
                      <a:pt x="5" y="9"/>
                    </a:lnTo>
                    <a:lnTo>
                      <a:pt x="9" y="9"/>
                    </a:lnTo>
                    <a:lnTo>
                      <a:pt x="5" y="3"/>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08" name="Freeform 106"/>
              <p:cNvSpPr>
                <a:spLocks/>
              </p:cNvSpPr>
              <p:nvPr/>
            </p:nvSpPr>
            <p:spPr bwMode="auto">
              <a:xfrm>
                <a:off x="4608232" y="3759336"/>
                <a:ext cx="8646" cy="7848"/>
              </a:xfrm>
              <a:custGeom>
                <a:avLst/>
                <a:gdLst>
                  <a:gd name="T0" fmla="*/ 5 w 9"/>
                  <a:gd name="T1" fmla="*/ 3 h 9"/>
                  <a:gd name="T2" fmla="*/ 0 w 9"/>
                  <a:gd name="T3" fmla="*/ 0 h 9"/>
                  <a:gd name="T4" fmla="*/ 5 w 9"/>
                  <a:gd name="T5" fmla="*/ 9 h 9"/>
                  <a:gd name="T6" fmla="*/ 9 w 9"/>
                  <a:gd name="T7" fmla="*/ 9 h 9"/>
                  <a:gd name="T8" fmla="*/ 5 w 9"/>
                  <a:gd name="T9" fmla="*/ 3 h 9"/>
                </a:gdLst>
                <a:ahLst/>
                <a:cxnLst>
                  <a:cxn ang="0">
                    <a:pos x="T0" y="T1"/>
                  </a:cxn>
                  <a:cxn ang="0">
                    <a:pos x="T2" y="T3"/>
                  </a:cxn>
                  <a:cxn ang="0">
                    <a:pos x="T4" y="T5"/>
                  </a:cxn>
                  <a:cxn ang="0">
                    <a:pos x="T6" y="T7"/>
                  </a:cxn>
                  <a:cxn ang="0">
                    <a:pos x="T8" y="T9"/>
                  </a:cxn>
                </a:cxnLst>
                <a:rect l="0" t="0" r="r" b="b"/>
                <a:pathLst>
                  <a:path w="9" h="9">
                    <a:moveTo>
                      <a:pt x="5" y="3"/>
                    </a:moveTo>
                    <a:lnTo>
                      <a:pt x="0" y="0"/>
                    </a:lnTo>
                    <a:lnTo>
                      <a:pt x="5" y="9"/>
                    </a:lnTo>
                    <a:lnTo>
                      <a:pt x="9" y="9"/>
                    </a:lnTo>
                    <a:lnTo>
                      <a:pt x="5" y="3"/>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09" name="Freeform 107"/>
              <p:cNvSpPr>
                <a:spLocks/>
              </p:cNvSpPr>
              <p:nvPr/>
            </p:nvSpPr>
            <p:spPr bwMode="auto">
              <a:xfrm>
                <a:off x="3961687" y="3206462"/>
                <a:ext cx="747417" cy="514504"/>
              </a:xfrm>
              <a:custGeom>
                <a:avLst/>
                <a:gdLst>
                  <a:gd name="T0" fmla="*/ 516 w 778"/>
                  <a:gd name="T1" fmla="*/ 6 h 590"/>
                  <a:gd name="T2" fmla="*/ 516 w 778"/>
                  <a:gd name="T3" fmla="*/ 32 h 590"/>
                  <a:gd name="T4" fmla="*/ 490 w 778"/>
                  <a:gd name="T5" fmla="*/ 32 h 590"/>
                  <a:gd name="T6" fmla="*/ 94 w 778"/>
                  <a:gd name="T7" fmla="*/ 38 h 590"/>
                  <a:gd name="T8" fmla="*/ 16 w 778"/>
                  <a:gd name="T9" fmla="*/ 77 h 590"/>
                  <a:gd name="T10" fmla="*/ 30 w 778"/>
                  <a:gd name="T11" fmla="*/ 103 h 590"/>
                  <a:gd name="T12" fmla="*/ 31 w 778"/>
                  <a:gd name="T13" fmla="*/ 118 h 590"/>
                  <a:gd name="T14" fmla="*/ 47 w 778"/>
                  <a:gd name="T15" fmla="*/ 94 h 590"/>
                  <a:gd name="T16" fmla="*/ 62 w 778"/>
                  <a:gd name="T17" fmla="*/ 92 h 590"/>
                  <a:gd name="T18" fmla="*/ 58 w 778"/>
                  <a:gd name="T19" fmla="*/ 109 h 590"/>
                  <a:gd name="T20" fmla="*/ 116 w 778"/>
                  <a:gd name="T21" fmla="*/ 94 h 590"/>
                  <a:gd name="T22" fmla="*/ 139 w 778"/>
                  <a:gd name="T23" fmla="*/ 98 h 590"/>
                  <a:gd name="T24" fmla="*/ 116 w 778"/>
                  <a:gd name="T25" fmla="*/ 102 h 590"/>
                  <a:gd name="T26" fmla="*/ 180 w 778"/>
                  <a:gd name="T27" fmla="*/ 115 h 590"/>
                  <a:gd name="T28" fmla="*/ 195 w 778"/>
                  <a:gd name="T29" fmla="*/ 100 h 590"/>
                  <a:gd name="T30" fmla="*/ 203 w 778"/>
                  <a:gd name="T31" fmla="*/ 120 h 590"/>
                  <a:gd name="T32" fmla="*/ 188 w 778"/>
                  <a:gd name="T33" fmla="*/ 120 h 590"/>
                  <a:gd name="T34" fmla="*/ 208 w 778"/>
                  <a:gd name="T35" fmla="*/ 137 h 590"/>
                  <a:gd name="T36" fmla="*/ 221 w 778"/>
                  <a:gd name="T37" fmla="*/ 162 h 590"/>
                  <a:gd name="T38" fmla="*/ 225 w 778"/>
                  <a:gd name="T39" fmla="*/ 165 h 590"/>
                  <a:gd name="T40" fmla="*/ 257 w 778"/>
                  <a:gd name="T41" fmla="*/ 154 h 590"/>
                  <a:gd name="T42" fmla="*/ 300 w 778"/>
                  <a:gd name="T43" fmla="*/ 132 h 590"/>
                  <a:gd name="T44" fmla="*/ 312 w 778"/>
                  <a:gd name="T45" fmla="*/ 124 h 590"/>
                  <a:gd name="T46" fmla="*/ 338 w 778"/>
                  <a:gd name="T47" fmla="*/ 105 h 590"/>
                  <a:gd name="T48" fmla="*/ 389 w 778"/>
                  <a:gd name="T49" fmla="*/ 137 h 590"/>
                  <a:gd name="T50" fmla="*/ 432 w 778"/>
                  <a:gd name="T51" fmla="*/ 179 h 590"/>
                  <a:gd name="T52" fmla="*/ 475 w 778"/>
                  <a:gd name="T53" fmla="*/ 199 h 590"/>
                  <a:gd name="T54" fmla="*/ 488 w 778"/>
                  <a:gd name="T55" fmla="*/ 226 h 590"/>
                  <a:gd name="T56" fmla="*/ 486 w 778"/>
                  <a:gd name="T57" fmla="*/ 303 h 590"/>
                  <a:gd name="T58" fmla="*/ 488 w 778"/>
                  <a:gd name="T59" fmla="*/ 331 h 590"/>
                  <a:gd name="T60" fmla="*/ 503 w 778"/>
                  <a:gd name="T61" fmla="*/ 322 h 590"/>
                  <a:gd name="T62" fmla="*/ 511 w 778"/>
                  <a:gd name="T63" fmla="*/ 314 h 590"/>
                  <a:gd name="T64" fmla="*/ 515 w 778"/>
                  <a:gd name="T65" fmla="*/ 348 h 590"/>
                  <a:gd name="T66" fmla="*/ 503 w 778"/>
                  <a:gd name="T67" fmla="*/ 367 h 590"/>
                  <a:gd name="T68" fmla="*/ 539 w 778"/>
                  <a:gd name="T69" fmla="*/ 416 h 590"/>
                  <a:gd name="T70" fmla="*/ 563 w 778"/>
                  <a:gd name="T71" fmla="*/ 423 h 590"/>
                  <a:gd name="T72" fmla="*/ 577 w 778"/>
                  <a:gd name="T73" fmla="*/ 410 h 590"/>
                  <a:gd name="T74" fmla="*/ 577 w 778"/>
                  <a:gd name="T75" fmla="*/ 444 h 590"/>
                  <a:gd name="T76" fmla="*/ 594 w 778"/>
                  <a:gd name="T77" fmla="*/ 440 h 590"/>
                  <a:gd name="T78" fmla="*/ 590 w 778"/>
                  <a:gd name="T79" fmla="*/ 461 h 590"/>
                  <a:gd name="T80" fmla="*/ 627 w 778"/>
                  <a:gd name="T81" fmla="*/ 509 h 590"/>
                  <a:gd name="T82" fmla="*/ 644 w 778"/>
                  <a:gd name="T83" fmla="*/ 515 h 590"/>
                  <a:gd name="T84" fmla="*/ 678 w 778"/>
                  <a:gd name="T85" fmla="*/ 551 h 590"/>
                  <a:gd name="T86" fmla="*/ 706 w 778"/>
                  <a:gd name="T87" fmla="*/ 579 h 590"/>
                  <a:gd name="T88" fmla="*/ 695 w 778"/>
                  <a:gd name="T89" fmla="*/ 590 h 590"/>
                  <a:gd name="T90" fmla="*/ 738 w 778"/>
                  <a:gd name="T91" fmla="*/ 577 h 590"/>
                  <a:gd name="T92" fmla="*/ 763 w 778"/>
                  <a:gd name="T93" fmla="*/ 572 h 590"/>
                  <a:gd name="T94" fmla="*/ 765 w 778"/>
                  <a:gd name="T95" fmla="*/ 534 h 590"/>
                  <a:gd name="T96" fmla="*/ 772 w 778"/>
                  <a:gd name="T97" fmla="*/ 500 h 590"/>
                  <a:gd name="T98" fmla="*/ 774 w 778"/>
                  <a:gd name="T99" fmla="*/ 470 h 590"/>
                  <a:gd name="T100" fmla="*/ 759 w 778"/>
                  <a:gd name="T101" fmla="*/ 384 h 590"/>
                  <a:gd name="T102" fmla="*/ 740 w 778"/>
                  <a:gd name="T103" fmla="*/ 355 h 590"/>
                  <a:gd name="T104" fmla="*/ 673 w 778"/>
                  <a:gd name="T105" fmla="*/ 241 h 590"/>
                  <a:gd name="T106" fmla="*/ 665 w 778"/>
                  <a:gd name="T107" fmla="*/ 205 h 590"/>
                  <a:gd name="T108" fmla="*/ 686 w 778"/>
                  <a:gd name="T109" fmla="*/ 228 h 590"/>
                  <a:gd name="T110" fmla="*/ 695 w 778"/>
                  <a:gd name="T111" fmla="*/ 271 h 590"/>
                  <a:gd name="T112" fmla="*/ 688 w 778"/>
                  <a:gd name="T113" fmla="*/ 224 h 590"/>
                  <a:gd name="T114" fmla="*/ 599 w 778"/>
                  <a:gd name="T115" fmla="*/ 98 h 590"/>
                  <a:gd name="T116" fmla="*/ 573 w 778"/>
                  <a:gd name="T117" fmla="*/ 32 h 590"/>
                  <a:gd name="T118" fmla="*/ 560 w 778"/>
                  <a:gd name="T119" fmla="*/ 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590">
                    <a:moveTo>
                      <a:pt x="554" y="8"/>
                    </a:moveTo>
                    <a:lnTo>
                      <a:pt x="547" y="6"/>
                    </a:lnTo>
                    <a:lnTo>
                      <a:pt x="530" y="2"/>
                    </a:lnTo>
                    <a:lnTo>
                      <a:pt x="522" y="0"/>
                    </a:lnTo>
                    <a:lnTo>
                      <a:pt x="516" y="6"/>
                    </a:lnTo>
                    <a:lnTo>
                      <a:pt x="513" y="6"/>
                    </a:lnTo>
                    <a:lnTo>
                      <a:pt x="511" y="13"/>
                    </a:lnTo>
                    <a:lnTo>
                      <a:pt x="513" y="19"/>
                    </a:lnTo>
                    <a:lnTo>
                      <a:pt x="516" y="26"/>
                    </a:lnTo>
                    <a:lnTo>
                      <a:pt x="516" y="32"/>
                    </a:lnTo>
                    <a:lnTo>
                      <a:pt x="516" y="47"/>
                    </a:lnTo>
                    <a:lnTo>
                      <a:pt x="511" y="51"/>
                    </a:lnTo>
                    <a:lnTo>
                      <a:pt x="503" y="51"/>
                    </a:lnTo>
                    <a:lnTo>
                      <a:pt x="498" y="38"/>
                    </a:lnTo>
                    <a:lnTo>
                      <a:pt x="490" y="32"/>
                    </a:lnTo>
                    <a:lnTo>
                      <a:pt x="255" y="49"/>
                    </a:lnTo>
                    <a:lnTo>
                      <a:pt x="250" y="43"/>
                    </a:lnTo>
                    <a:lnTo>
                      <a:pt x="248" y="36"/>
                    </a:lnTo>
                    <a:lnTo>
                      <a:pt x="238" y="21"/>
                    </a:lnTo>
                    <a:lnTo>
                      <a:pt x="94" y="38"/>
                    </a:lnTo>
                    <a:lnTo>
                      <a:pt x="9" y="47"/>
                    </a:lnTo>
                    <a:lnTo>
                      <a:pt x="1" y="53"/>
                    </a:lnTo>
                    <a:lnTo>
                      <a:pt x="0" y="60"/>
                    </a:lnTo>
                    <a:lnTo>
                      <a:pt x="11" y="75"/>
                    </a:lnTo>
                    <a:lnTo>
                      <a:pt x="16" y="77"/>
                    </a:lnTo>
                    <a:lnTo>
                      <a:pt x="24" y="85"/>
                    </a:lnTo>
                    <a:lnTo>
                      <a:pt x="20" y="94"/>
                    </a:lnTo>
                    <a:lnTo>
                      <a:pt x="22" y="98"/>
                    </a:lnTo>
                    <a:lnTo>
                      <a:pt x="24" y="102"/>
                    </a:lnTo>
                    <a:lnTo>
                      <a:pt x="30" y="103"/>
                    </a:lnTo>
                    <a:lnTo>
                      <a:pt x="30" y="107"/>
                    </a:lnTo>
                    <a:lnTo>
                      <a:pt x="24" y="113"/>
                    </a:lnTo>
                    <a:lnTo>
                      <a:pt x="20" y="120"/>
                    </a:lnTo>
                    <a:lnTo>
                      <a:pt x="24" y="120"/>
                    </a:lnTo>
                    <a:lnTo>
                      <a:pt x="31" y="118"/>
                    </a:lnTo>
                    <a:lnTo>
                      <a:pt x="39" y="115"/>
                    </a:lnTo>
                    <a:lnTo>
                      <a:pt x="45" y="105"/>
                    </a:lnTo>
                    <a:lnTo>
                      <a:pt x="48" y="98"/>
                    </a:lnTo>
                    <a:lnTo>
                      <a:pt x="47" y="96"/>
                    </a:lnTo>
                    <a:lnTo>
                      <a:pt x="47" y="94"/>
                    </a:lnTo>
                    <a:lnTo>
                      <a:pt x="50" y="90"/>
                    </a:lnTo>
                    <a:lnTo>
                      <a:pt x="52" y="100"/>
                    </a:lnTo>
                    <a:lnTo>
                      <a:pt x="58" y="94"/>
                    </a:lnTo>
                    <a:lnTo>
                      <a:pt x="60" y="85"/>
                    </a:lnTo>
                    <a:lnTo>
                      <a:pt x="62" y="92"/>
                    </a:lnTo>
                    <a:lnTo>
                      <a:pt x="69" y="98"/>
                    </a:lnTo>
                    <a:lnTo>
                      <a:pt x="63" y="105"/>
                    </a:lnTo>
                    <a:lnTo>
                      <a:pt x="52" y="107"/>
                    </a:lnTo>
                    <a:lnTo>
                      <a:pt x="50" y="109"/>
                    </a:lnTo>
                    <a:lnTo>
                      <a:pt x="58" y="109"/>
                    </a:lnTo>
                    <a:lnTo>
                      <a:pt x="78" y="103"/>
                    </a:lnTo>
                    <a:lnTo>
                      <a:pt x="97" y="102"/>
                    </a:lnTo>
                    <a:lnTo>
                      <a:pt x="99" y="100"/>
                    </a:lnTo>
                    <a:lnTo>
                      <a:pt x="114" y="88"/>
                    </a:lnTo>
                    <a:lnTo>
                      <a:pt x="116" y="94"/>
                    </a:lnTo>
                    <a:lnTo>
                      <a:pt x="122" y="90"/>
                    </a:lnTo>
                    <a:lnTo>
                      <a:pt x="129" y="88"/>
                    </a:lnTo>
                    <a:lnTo>
                      <a:pt x="142" y="94"/>
                    </a:lnTo>
                    <a:lnTo>
                      <a:pt x="144" y="100"/>
                    </a:lnTo>
                    <a:lnTo>
                      <a:pt x="139" y="98"/>
                    </a:lnTo>
                    <a:lnTo>
                      <a:pt x="131" y="96"/>
                    </a:lnTo>
                    <a:lnTo>
                      <a:pt x="125" y="96"/>
                    </a:lnTo>
                    <a:lnTo>
                      <a:pt x="124" y="100"/>
                    </a:lnTo>
                    <a:lnTo>
                      <a:pt x="110" y="100"/>
                    </a:lnTo>
                    <a:lnTo>
                      <a:pt x="116" y="102"/>
                    </a:lnTo>
                    <a:lnTo>
                      <a:pt x="124" y="102"/>
                    </a:lnTo>
                    <a:lnTo>
                      <a:pt x="152" y="107"/>
                    </a:lnTo>
                    <a:lnTo>
                      <a:pt x="169" y="113"/>
                    </a:lnTo>
                    <a:lnTo>
                      <a:pt x="182" y="122"/>
                    </a:lnTo>
                    <a:lnTo>
                      <a:pt x="180" y="115"/>
                    </a:lnTo>
                    <a:lnTo>
                      <a:pt x="174" y="111"/>
                    </a:lnTo>
                    <a:lnTo>
                      <a:pt x="171" y="105"/>
                    </a:lnTo>
                    <a:lnTo>
                      <a:pt x="178" y="105"/>
                    </a:lnTo>
                    <a:lnTo>
                      <a:pt x="184" y="107"/>
                    </a:lnTo>
                    <a:lnTo>
                      <a:pt x="195" y="100"/>
                    </a:lnTo>
                    <a:lnTo>
                      <a:pt x="193" y="107"/>
                    </a:lnTo>
                    <a:lnTo>
                      <a:pt x="188" y="109"/>
                    </a:lnTo>
                    <a:lnTo>
                      <a:pt x="186" y="115"/>
                    </a:lnTo>
                    <a:lnTo>
                      <a:pt x="195" y="120"/>
                    </a:lnTo>
                    <a:lnTo>
                      <a:pt x="203" y="120"/>
                    </a:lnTo>
                    <a:lnTo>
                      <a:pt x="206" y="128"/>
                    </a:lnTo>
                    <a:lnTo>
                      <a:pt x="214" y="126"/>
                    </a:lnTo>
                    <a:lnTo>
                      <a:pt x="210" y="132"/>
                    </a:lnTo>
                    <a:lnTo>
                      <a:pt x="203" y="126"/>
                    </a:lnTo>
                    <a:lnTo>
                      <a:pt x="188" y="120"/>
                    </a:lnTo>
                    <a:lnTo>
                      <a:pt x="195" y="128"/>
                    </a:lnTo>
                    <a:lnTo>
                      <a:pt x="201" y="132"/>
                    </a:lnTo>
                    <a:lnTo>
                      <a:pt x="204" y="134"/>
                    </a:lnTo>
                    <a:lnTo>
                      <a:pt x="201" y="134"/>
                    </a:lnTo>
                    <a:lnTo>
                      <a:pt x="208" y="137"/>
                    </a:lnTo>
                    <a:lnTo>
                      <a:pt x="216" y="139"/>
                    </a:lnTo>
                    <a:lnTo>
                      <a:pt x="221" y="147"/>
                    </a:lnTo>
                    <a:lnTo>
                      <a:pt x="225" y="154"/>
                    </a:lnTo>
                    <a:lnTo>
                      <a:pt x="227" y="160"/>
                    </a:lnTo>
                    <a:lnTo>
                      <a:pt x="221" y="162"/>
                    </a:lnTo>
                    <a:lnTo>
                      <a:pt x="218" y="154"/>
                    </a:lnTo>
                    <a:lnTo>
                      <a:pt x="218" y="149"/>
                    </a:lnTo>
                    <a:lnTo>
                      <a:pt x="216" y="156"/>
                    </a:lnTo>
                    <a:lnTo>
                      <a:pt x="219" y="162"/>
                    </a:lnTo>
                    <a:lnTo>
                      <a:pt x="225" y="165"/>
                    </a:lnTo>
                    <a:lnTo>
                      <a:pt x="233" y="164"/>
                    </a:lnTo>
                    <a:lnTo>
                      <a:pt x="236" y="162"/>
                    </a:lnTo>
                    <a:lnTo>
                      <a:pt x="250" y="158"/>
                    </a:lnTo>
                    <a:lnTo>
                      <a:pt x="257" y="158"/>
                    </a:lnTo>
                    <a:lnTo>
                      <a:pt x="257" y="154"/>
                    </a:lnTo>
                    <a:lnTo>
                      <a:pt x="265" y="149"/>
                    </a:lnTo>
                    <a:lnTo>
                      <a:pt x="266" y="152"/>
                    </a:lnTo>
                    <a:lnTo>
                      <a:pt x="272" y="150"/>
                    </a:lnTo>
                    <a:lnTo>
                      <a:pt x="293" y="134"/>
                    </a:lnTo>
                    <a:lnTo>
                      <a:pt x="300" y="132"/>
                    </a:lnTo>
                    <a:lnTo>
                      <a:pt x="306" y="130"/>
                    </a:lnTo>
                    <a:lnTo>
                      <a:pt x="313" y="132"/>
                    </a:lnTo>
                    <a:lnTo>
                      <a:pt x="310" y="124"/>
                    </a:lnTo>
                    <a:lnTo>
                      <a:pt x="302" y="120"/>
                    </a:lnTo>
                    <a:lnTo>
                      <a:pt x="312" y="124"/>
                    </a:lnTo>
                    <a:lnTo>
                      <a:pt x="308" y="120"/>
                    </a:lnTo>
                    <a:lnTo>
                      <a:pt x="312" y="113"/>
                    </a:lnTo>
                    <a:lnTo>
                      <a:pt x="317" y="109"/>
                    </a:lnTo>
                    <a:lnTo>
                      <a:pt x="330" y="107"/>
                    </a:lnTo>
                    <a:lnTo>
                      <a:pt x="338" y="105"/>
                    </a:lnTo>
                    <a:lnTo>
                      <a:pt x="342" y="105"/>
                    </a:lnTo>
                    <a:lnTo>
                      <a:pt x="359" y="113"/>
                    </a:lnTo>
                    <a:lnTo>
                      <a:pt x="364" y="115"/>
                    </a:lnTo>
                    <a:lnTo>
                      <a:pt x="377" y="122"/>
                    </a:lnTo>
                    <a:lnTo>
                      <a:pt x="389" y="137"/>
                    </a:lnTo>
                    <a:lnTo>
                      <a:pt x="404" y="143"/>
                    </a:lnTo>
                    <a:lnTo>
                      <a:pt x="406" y="150"/>
                    </a:lnTo>
                    <a:lnTo>
                      <a:pt x="407" y="158"/>
                    </a:lnTo>
                    <a:lnTo>
                      <a:pt x="426" y="171"/>
                    </a:lnTo>
                    <a:lnTo>
                      <a:pt x="432" y="179"/>
                    </a:lnTo>
                    <a:lnTo>
                      <a:pt x="439" y="181"/>
                    </a:lnTo>
                    <a:lnTo>
                      <a:pt x="443" y="188"/>
                    </a:lnTo>
                    <a:lnTo>
                      <a:pt x="451" y="190"/>
                    </a:lnTo>
                    <a:lnTo>
                      <a:pt x="464" y="188"/>
                    </a:lnTo>
                    <a:lnTo>
                      <a:pt x="475" y="199"/>
                    </a:lnTo>
                    <a:lnTo>
                      <a:pt x="475" y="205"/>
                    </a:lnTo>
                    <a:lnTo>
                      <a:pt x="479" y="212"/>
                    </a:lnTo>
                    <a:lnTo>
                      <a:pt x="486" y="214"/>
                    </a:lnTo>
                    <a:lnTo>
                      <a:pt x="488" y="222"/>
                    </a:lnTo>
                    <a:lnTo>
                      <a:pt x="488" y="226"/>
                    </a:lnTo>
                    <a:lnTo>
                      <a:pt x="490" y="246"/>
                    </a:lnTo>
                    <a:lnTo>
                      <a:pt x="492" y="252"/>
                    </a:lnTo>
                    <a:lnTo>
                      <a:pt x="492" y="261"/>
                    </a:lnTo>
                    <a:lnTo>
                      <a:pt x="485" y="295"/>
                    </a:lnTo>
                    <a:lnTo>
                      <a:pt x="486" y="303"/>
                    </a:lnTo>
                    <a:lnTo>
                      <a:pt x="486" y="316"/>
                    </a:lnTo>
                    <a:lnTo>
                      <a:pt x="483" y="327"/>
                    </a:lnTo>
                    <a:lnTo>
                      <a:pt x="488" y="335"/>
                    </a:lnTo>
                    <a:lnTo>
                      <a:pt x="494" y="340"/>
                    </a:lnTo>
                    <a:lnTo>
                      <a:pt x="488" y="331"/>
                    </a:lnTo>
                    <a:lnTo>
                      <a:pt x="501" y="340"/>
                    </a:lnTo>
                    <a:lnTo>
                      <a:pt x="501" y="342"/>
                    </a:lnTo>
                    <a:lnTo>
                      <a:pt x="505" y="337"/>
                    </a:lnTo>
                    <a:lnTo>
                      <a:pt x="509" y="322"/>
                    </a:lnTo>
                    <a:lnTo>
                      <a:pt x="503" y="322"/>
                    </a:lnTo>
                    <a:lnTo>
                      <a:pt x="501" y="320"/>
                    </a:lnTo>
                    <a:lnTo>
                      <a:pt x="501" y="314"/>
                    </a:lnTo>
                    <a:lnTo>
                      <a:pt x="496" y="308"/>
                    </a:lnTo>
                    <a:lnTo>
                      <a:pt x="496" y="306"/>
                    </a:lnTo>
                    <a:lnTo>
                      <a:pt x="511" y="314"/>
                    </a:lnTo>
                    <a:lnTo>
                      <a:pt x="513" y="322"/>
                    </a:lnTo>
                    <a:lnTo>
                      <a:pt x="520" y="314"/>
                    </a:lnTo>
                    <a:lnTo>
                      <a:pt x="526" y="322"/>
                    </a:lnTo>
                    <a:lnTo>
                      <a:pt x="526" y="327"/>
                    </a:lnTo>
                    <a:lnTo>
                      <a:pt x="515" y="348"/>
                    </a:lnTo>
                    <a:lnTo>
                      <a:pt x="513" y="359"/>
                    </a:lnTo>
                    <a:lnTo>
                      <a:pt x="505" y="361"/>
                    </a:lnTo>
                    <a:lnTo>
                      <a:pt x="505" y="367"/>
                    </a:lnTo>
                    <a:lnTo>
                      <a:pt x="500" y="361"/>
                    </a:lnTo>
                    <a:lnTo>
                      <a:pt x="503" y="367"/>
                    </a:lnTo>
                    <a:lnTo>
                      <a:pt x="516" y="374"/>
                    </a:lnTo>
                    <a:lnTo>
                      <a:pt x="522" y="382"/>
                    </a:lnTo>
                    <a:lnTo>
                      <a:pt x="520" y="384"/>
                    </a:lnTo>
                    <a:lnTo>
                      <a:pt x="535" y="408"/>
                    </a:lnTo>
                    <a:lnTo>
                      <a:pt x="539" y="416"/>
                    </a:lnTo>
                    <a:lnTo>
                      <a:pt x="550" y="427"/>
                    </a:lnTo>
                    <a:lnTo>
                      <a:pt x="558" y="429"/>
                    </a:lnTo>
                    <a:lnTo>
                      <a:pt x="563" y="429"/>
                    </a:lnTo>
                    <a:lnTo>
                      <a:pt x="567" y="429"/>
                    </a:lnTo>
                    <a:lnTo>
                      <a:pt x="563" y="423"/>
                    </a:lnTo>
                    <a:lnTo>
                      <a:pt x="560" y="416"/>
                    </a:lnTo>
                    <a:lnTo>
                      <a:pt x="554" y="412"/>
                    </a:lnTo>
                    <a:lnTo>
                      <a:pt x="562" y="412"/>
                    </a:lnTo>
                    <a:lnTo>
                      <a:pt x="563" y="417"/>
                    </a:lnTo>
                    <a:lnTo>
                      <a:pt x="577" y="410"/>
                    </a:lnTo>
                    <a:lnTo>
                      <a:pt x="579" y="412"/>
                    </a:lnTo>
                    <a:lnTo>
                      <a:pt x="571" y="416"/>
                    </a:lnTo>
                    <a:lnTo>
                      <a:pt x="575" y="423"/>
                    </a:lnTo>
                    <a:lnTo>
                      <a:pt x="575" y="436"/>
                    </a:lnTo>
                    <a:lnTo>
                      <a:pt x="577" y="444"/>
                    </a:lnTo>
                    <a:lnTo>
                      <a:pt x="580" y="451"/>
                    </a:lnTo>
                    <a:lnTo>
                      <a:pt x="579" y="455"/>
                    </a:lnTo>
                    <a:lnTo>
                      <a:pt x="586" y="455"/>
                    </a:lnTo>
                    <a:lnTo>
                      <a:pt x="592" y="447"/>
                    </a:lnTo>
                    <a:lnTo>
                      <a:pt x="594" y="440"/>
                    </a:lnTo>
                    <a:lnTo>
                      <a:pt x="603" y="432"/>
                    </a:lnTo>
                    <a:lnTo>
                      <a:pt x="595" y="444"/>
                    </a:lnTo>
                    <a:lnTo>
                      <a:pt x="594" y="451"/>
                    </a:lnTo>
                    <a:lnTo>
                      <a:pt x="590" y="457"/>
                    </a:lnTo>
                    <a:lnTo>
                      <a:pt x="590" y="461"/>
                    </a:lnTo>
                    <a:lnTo>
                      <a:pt x="595" y="463"/>
                    </a:lnTo>
                    <a:lnTo>
                      <a:pt x="603" y="468"/>
                    </a:lnTo>
                    <a:lnTo>
                      <a:pt x="610" y="494"/>
                    </a:lnTo>
                    <a:lnTo>
                      <a:pt x="622" y="509"/>
                    </a:lnTo>
                    <a:lnTo>
                      <a:pt x="627" y="509"/>
                    </a:lnTo>
                    <a:lnTo>
                      <a:pt x="620" y="511"/>
                    </a:lnTo>
                    <a:lnTo>
                      <a:pt x="627" y="515"/>
                    </a:lnTo>
                    <a:lnTo>
                      <a:pt x="635" y="513"/>
                    </a:lnTo>
                    <a:lnTo>
                      <a:pt x="641" y="513"/>
                    </a:lnTo>
                    <a:lnTo>
                      <a:pt x="644" y="515"/>
                    </a:lnTo>
                    <a:lnTo>
                      <a:pt x="659" y="521"/>
                    </a:lnTo>
                    <a:lnTo>
                      <a:pt x="661" y="526"/>
                    </a:lnTo>
                    <a:lnTo>
                      <a:pt x="667" y="532"/>
                    </a:lnTo>
                    <a:lnTo>
                      <a:pt x="676" y="543"/>
                    </a:lnTo>
                    <a:lnTo>
                      <a:pt x="678" y="551"/>
                    </a:lnTo>
                    <a:lnTo>
                      <a:pt x="691" y="564"/>
                    </a:lnTo>
                    <a:lnTo>
                      <a:pt x="697" y="566"/>
                    </a:lnTo>
                    <a:lnTo>
                      <a:pt x="704" y="566"/>
                    </a:lnTo>
                    <a:lnTo>
                      <a:pt x="710" y="572"/>
                    </a:lnTo>
                    <a:lnTo>
                      <a:pt x="706" y="579"/>
                    </a:lnTo>
                    <a:lnTo>
                      <a:pt x="699" y="573"/>
                    </a:lnTo>
                    <a:lnTo>
                      <a:pt x="691" y="570"/>
                    </a:lnTo>
                    <a:lnTo>
                      <a:pt x="686" y="575"/>
                    </a:lnTo>
                    <a:lnTo>
                      <a:pt x="689" y="583"/>
                    </a:lnTo>
                    <a:lnTo>
                      <a:pt x="695" y="590"/>
                    </a:lnTo>
                    <a:lnTo>
                      <a:pt x="710" y="585"/>
                    </a:lnTo>
                    <a:lnTo>
                      <a:pt x="718" y="579"/>
                    </a:lnTo>
                    <a:lnTo>
                      <a:pt x="725" y="581"/>
                    </a:lnTo>
                    <a:lnTo>
                      <a:pt x="733" y="581"/>
                    </a:lnTo>
                    <a:lnTo>
                      <a:pt x="738" y="577"/>
                    </a:lnTo>
                    <a:lnTo>
                      <a:pt x="744" y="572"/>
                    </a:lnTo>
                    <a:lnTo>
                      <a:pt x="751" y="568"/>
                    </a:lnTo>
                    <a:lnTo>
                      <a:pt x="757" y="572"/>
                    </a:lnTo>
                    <a:lnTo>
                      <a:pt x="753" y="568"/>
                    </a:lnTo>
                    <a:lnTo>
                      <a:pt x="763" y="572"/>
                    </a:lnTo>
                    <a:lnTo>
                      <a:pt x="759" y="564"/>
                    </a:lnTo>
                    <a:lnTo>
                      <a:pt x="763" y="556"/>
                    </a:lnTo>
                    <a:lnTo>
                      <a:pt x="766" y="551"/>
                    </a:lnTo>
                    <a:lnTo>
                      <a:pt x="763" y="538"/>
                    </a:lnTo>
                    <a:lnTo>
                      <a:pt x="765" y="534"/>
                    </a:lnTo>
                    <a:lnTo>
                      <a:pt x="763" y="526"/>
                    </a:lnTo>
                    <a:lnTo>
                      <a:pt x="766" y="519"/>
                    </a:lnTo>
                    <a:lnTo>
                      <a:pt x="766" y="513"/>
                    </a:lnTo>
                    <a:lnTo>
                      <a:pt x="772" y="506"/>
                    </a:lnTo>
                    <a:lnTo>
                      <a:pt x="772" y="500"/>
                    </a:lnTo>
                    <a:lnTo>
                      <a:pt x="774" y="493"/>
                    </a:lnTo>
                    <a:lnTo>
                      <a:pt x="776" y="500"/>
                    </a:lnTo>
                    <a:lnTo>
                      <a:pt x="778" y="493"/>
                    </a:lnTo>
                    <a:lnTo>
                      <a:pt x="776" y="485"/>
                    </a:lnTo>
                    <a:lnTo>
                      <a:pt x="774" y="470"/>
                    </a:lnTo>
                    <a:lnTo>
                      <a:pt x="774" y="451"/>
                    </a:lnTo>
                    <a:lnTo>
                      <a:pt x="772" y="444"/>
                    </a:lnTo>
                    <a:lnTo>
                      <a:pt x="770" y="412"/>
                    </a:lnTo>
                    <a:lnTo>
                      <a:pt x="763" y="385"/>
                    </a:lnTo>
                    <a:lnTo>
                      <a:pt x="759" y="384"/>
                    </a:lnTo>
                    <a:lnTo>
                      <a:pt x="759" y="374"/>
                    </a:lnTo>
                    <a:lnTo>
                      <a:pt x="748" y="361"/>
                    </a:lnTo>
                    <a:lnTo>
                      <a:pt x="740" y="357"/>
                    </a:lnTo>
                    <a:lnTo>
                      <a:pt x="738" y="359"/>
                    </a:lnTo>
                    <a:lnTo>
                      <a:pt x="740" y="355"/>
                    </a:lnTo>
                    <a:lnTo>
                      <a:pt x="740" y="350"/>
                    </a:lnTo>
                    <a:lnTo>
                      <a:pt x="731" y="337"/>
                    </a:lnTo>
                    <a:lnTo>
                      <a:pt x="719" y="312"/>
                    </a:lnTo>
                    <a:lnTo>
                      <a:pt x="693" y="275"/>
                    </a:lnTo>
                    <a:lnTo>
                      <a:pt x="673" y="241"/>
                    </a:lnTo>
                    <a:lnTo>
                      <a:pt x="669" y="235"/>
                    </a:lnTo>
                    <a:lnTo>
                      <a:pt x="661" y="214"/>
                    </a:lnTo>
                    <a:lnTo>
                      <a:pt x="656" y="201"/>
                    </a:lnTo>
                    <a:lnTo>
                      <a:pt x="659" y="201"/>
                    </a:lnTo>
                    <a:lnTo>
                      <a:pt x="665" y="205"/>
                    </a:lnTo>
                    <a:lnTo>
                      <a:pt x="663" y="211"/>
                    </a:lnTo>
                    <a:lnTo>
                      <a:pt x="671" y="218"/>
                    </a:lnTo>
                    <a:lnTo>
                      <a:pt x="678" y="214"/>
                    </a:lnTo>
                    <a:lnTo>
                      <a:pt x="684" y="220"/>
                    </a:lnTo>
                    <a:lnTo>
                      <a:pt x="686" y="228"/>
                    </a:lnTo>
                    <a:lnTo>
                      <a:pt x="684" y="241"/>
                    </a:lnTo>
                    <a:lnTo>
                      <a:pt x="688" y="261"/>
                    </a:lnTo>
                    <a:lnTo>
                      <a:pt x="703" y="284"/>
                    </a:lnTo>
                    <a:lnTo>
                      <a:pt x="710" y="291"/>
                    </a:lnTo>
                    <a:lnTo>
                      <a:pt x="695" y="271"/>
                    </a:lnTo>
                    <a:lnTo>
                      <a:pt x="691" y="263"/>
                    </a:lnTo>
                    <a:lnTo>
                      <a:pt x="688" y="250"/>
                    </a:lnTo>
                    <a:lnTo>
                      <a:pt x="686" y="237"/>
                    </a:lnTo>
                    <a:lnTo>
                      <a:pt x="691" y="231"/>
                    </a:lnTo>
                    <a:lnTo>
                      <a:pt x="688" y="224"/>
                    </a:lnTo>
                    <a:lnTo>
                      <a:pt x="684" y="216"/>
                    </a:lnTo>
                    <a:lnTo>
                      <a:pt x="671" y="203"/>
                    </a:lnTo>
                    <a:lnTo>
                      <a:pt x="631" y="154"/>
                    </a:lnTo>
                    <a:lnTo>
                      <a:pt x="609" y="118"/>
                    </a:lnTo>
                    <a:lnTo>
                      <a:pt x="599" y="98"/>
                    </a:lnTo>
                    <a:lnTo>
                      <a:pt x="588" y="71"/>
                    </a:lnTo>
                    <a:lnTo>
                      <a:pt x="586" y="64"/>
                    </a:lnTo>
                    <a:lnTo>
                      <a:pt x="579" y="51"/>
                    </a:lnTo>
                    <a:lnTo>
                      <a:pt x="577" y="38"/>
                    </a:lnTo>
                    <a:lnTo>
                      <a:pt x="573" y="32"/>
                    </a:lnTo>
                    <a:lnTo>
                      <a:pt x="567" y="24"/>
                    </a:lnTo>
                    <a:lnTo>
                      <a:pt x="563" y="17"/>
                    </a:lnTo>
                    <a:lnTo>
                      <a:pt x="567" y="23"/>
                    </a:lnTo>
                    <a:lnTo>
                      <a:pt x="569" y="8"/>
                    </a:lnTo>
                    <a:lnTo>
                      <a:pt x="560" y="6"/>
                    </a:lnTo>
                    <a:lnTo>
                      <a:pt x="558" y="6"/>
                    </a:lnTo>
                    <a:lnTo>
                      <a:pt x="554" y="8"/>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10" name="Freeform 108"/>
              <p:cNvSpPr>
                <a:spLocks/>
              </p:cNvSpPr>
              <p:nvPr/>
            </p:nvSpPr>
            <p:spPr bwMode="auto">
              <a:xfrm>
                <a:off x="4643777" y="3748872"/>
                <a:ext cx="8646" cy="6976"/>
              </a:xfrm>
              <a:custGeom>
                <a:avLst/>
                <a:gdLst>
                  <a:gd name="T0" fmla="*/ 9 w 9"/>
                  <a:gd name="T1" fmla="*/ 0 h 8"/>
                  <a:gd name="T2" fmla="*/ 8 w 9"/>
                  <a:gd name="T3" fmla="*/ 2 h 8"/>
                  <a:gd name="T4" fmla="*/ 0 w 9"/>
                  <a:gd name="T5" fmla="*/ 8 h 8"/>
                  <a:gd name="T6" fmla="*/ 8 w 9"/>
                  <a:gd name="T7" fmla="*/ 2 h 8"/>
                  <a:gd name="T8" fmla="*/ 9 w 9"/>
                  <a:gd name="T9" fmla="*/ 0 h 8"/>
                </a:gdLst>
                <a:ahLst/>
                <a:cxnLst>
                  <a:cxn ang="0">
                    <a:pos x="T0" y="T1"/>
                  </a:cxn>
                  <a:cxn ang="0">
                    <a:pos x="T2" y="T3"/>
                  </a:cxn>
                  <a:cxn ang="0">
                    <a:pos x="T4" y="T5"/>
                  </a:cxn>
                  <a:cxn ang="0">
                    <a:pos x="T6" y="T7"/>
                  </a:cxn>
                  <a:cxn ang="0">
                    <a:pos x="T8" y="T9"/>
                  </a:cxn>
                </a:cxnLst>
                <a:rect l="0" t="0" r="r" b="b"/>
                <a:pathLst>
                  <a:path w="9" h="8">
                    <a:moveTo>
                      <a:pt x="9" y="0"/>
                    </a:moveTo>
                    <a:lnTo>
                      <a:pt x="8" y="2"/>
                    </a:lnTo>
                    <a:lnTo>
                      <a:pt x="0" y="8"/>
                    </a:lnTo>
                    <a:lnTo>
                      <a:pt x="8" y="2"/>
                    </a:lnTo>
                    <a:lnTo>
                      <a:pt x="9"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11" name="Freeform 109"/>
              <p:cNvSpPr>
                <a:spLocks/>
              </p:cNvSpPr>
              <p:nvPr/>
            </p:nvSpPr>
            <p:spPr bwMode="auto">
              <a:xfrm>
                <a:off x="4643777" y="3748872"/>
                <a:ext cx="8646" cy="6976"/>
              </a:xfrm>
              <a:custGeom>
                <a:avLst/>
                <a:gdLst>
                  <a:gd name="T0" fmla="*/ 9 w 9"/>
                  <a:gd name="T1" fmla="*/ 0 h 8"/>
                  <a:gd name="T2" fmla="*/ 8 w 9"/>
                  <a:gd name="T3" fmla="*/ 2 h 8"/>
                  <a:gd name="T4" fmla="*/ 0 w 9"/>
                  <a:gd name="T5" fmla="*/ 8 h 8"/>
                  <a:gd name="T6" fmla="*/ 8 w 9"/>
                  <a:gd name="T7" fmla="*/ 2 h 8"/>
                  <a:gd name="T8" fmla="*/ 9 w 9"/>
                  <a:gd name="T9" fmla="*/ 0 h 8"/>
                </a:gdLst>
                <a:ahLst/>
                <a:cxnLst>
                  <a:cxn ang="0">
                    <a:pos x="T0" y="T1"/>
                  </a:cxn>
                  <a:cxn ang="0">
                    <a:pos x="T2" y="T3"/>
                  </a:cxn>
                  <a:cxn ang="0">
                    <a:pos x="T4" y="T5"/>
                  </a:cxn>
                  <a:cxn ang="0">
                    <a:pos x="T6" y="T7"/>
                  </a:cxn>
                  <a:cxn ang="0">
                    <a:pos x="T8" y="T9"/>
                  </a:cxn>
                </a:cxnLst>
                <a:rect l="0" t="0" r="r" b="b"/>
                <a:pathLst>
                  <a:path w="9" h="8">
                    <a:moveTo>
                      <a:pt x="9" y="0"/>
                    </a:moveTo>
                    <a:lnTo>
                      <a:pt x="8" y="2"/>
                    </a:lnTo>
                    <a:lnTo>
                      <a:pt x="0" y="8"/>
                    </a:lnTo>
                    <a:lnTo>
                      <a:pt x="8" y="2"/>
                    </a:lnTo>
                    <a:lnTo>
                      <a:pt x="9"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12" name="Freeform 110"/>
              <p:cNvSpPr>
                <a:spLocks/>
              </p:cNvSpPr>
              <p:nvPr/>
            </p:nvSpPr>
            <p:spPr bwMode="auto">
              <a:xfrm>
                <a:off x="4506399" y="3606729"/>
                <a:ext cx="14410" cy="7848"/>
              </a:xfrm>
              <a:custGeom>
                <a:avLst/>
                <a:gdLst>
                  <a:gd name="T0" fmla="*/ 15 w 15"/>
                  <a:gd name="T1" fmla="*/ 5 h 9"/>
                  <a:gd name="T2" fmla="*/ 8 w 15"/>
                  <a:gd name="T3" fmla="*/ 7 h 9"/>
                  <a:gd name="T4" fmla="*/ 0 w 15"/>
                  <a:gd name="T5" fmla="*/ 0 h 9"/>
                  <a:gd name="T6" fmla="*/ 0 w 15"/>
                  <a:gd name="T7" fmla="*/ 0 h 9"/>
                  <a:gd name="T8" fmla="*/ 4 w 15"/>
                  <a:gd name="T9" fmla="*/ 7 h 9"/>
                  <a:gd name="T10" fmla="*/ 8 w 15"/>
                  <a:gd name="T11" fmla="*/ 9 h 9"/>
                  <a:gd name="T12" fmla="*/ 15 w 15"/>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5"/>
                    </a:moveTo>
                    <a:lnTo>
                      <a:pt x="8" y="7"/>
                    </a:lnTo>
                    <a:lnTo>
                      <a:pt x="0" y="0"/>
                    </a:lnTo>
                    <a:lnTo>
                      <a:pt x="0" y="0"/>
                    </a:lnTo>
                    <a:lnTo>
                      <a:pt x="4" y="7"/>
                    </a:lnTo>
                    <a:lnTo>
                      <a:pt x="8" y="9"/>
                    </a:lnTo>
                    <a:lnTo>
                      <a:pt x="15" y="5"/>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13" name="Freeform 111"/>
              <p:cNvSpPr>
                <a:spLocks/>
              </p:cNvSpPr>
              <p:nvPr/>
            </p:nvSpPr>
            <p:spPr bwMode="auto">
              <a:xfrm>
                <a:off x="4506399" y="3606729"/>
                <a:ext cx="14410" cy="7848"/>
              </a:xfrm>
              <a:custGeom>
                <a:avLst/>
                <a:gdLst>
                  <a:gd name="T0" fmla="*/ 15 w 15"/>
                  <a:gd name="T1" fmla="*/ 5 h 9"/>
                  <a:gd name="T2" fmla="*/ 8 w 15"/>
                  <a:gd name="T3" fmla="*/ 7 h 9"/>
                  <a:gd name="T4" fmla="*/ 0 w 15"/>
                  <a:gd name="T5" fmla="*/ 0 h 9"/>
                  <a:gd name="T6" fmla="*/ 0 w 15"/>
                  <a:gd name="T7" fmla="*/ 0 h 9"/>
                  <a:gd name="T8" fmla="*/ 4 w 15"/>
                  <a:gd name="T9" fmla="*/ 7 h 9"/>
                  <a:gd name="T10" fmla="*/ 8 w 15"/>
                  <a:gd name="T11" fmla="*/ 9 h 9"/>
                  <a:gd name="T12" fmla="*/ 15 w 15"/>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5"/>
                    </a:moveTo>
                    <a:lnTo>
                      <a:pt x="8" y="7"/>
                    </a:lnTo>
                    <a:lnTo>
                      <a:pt x="0" y="0"/>
                    </a:lnTo>
                    <a:lnTo>
                      <a:pt x="0" y="0"/>
                    </a:lnTo>
                    <a:lnTo>
                      <a:pt x="4" y="7"/>
                    </a:lnTo>
                    <a:lnTo>
                      <a:pt x="8" y="9"/>
                    </a:lnTo>
                    <a:lnTo>
                      <a:pt x="15" y="5"/>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14" name="Freeform 112"/>
              <p:cNvSpPr>
                <a:spLocks/>
              </p:cNvSpPr>
              <p:nvPr/>
            </p:nvSpPr>
            <p:spPr bwMode="auto">
              <a:xfrm>
                <a:off x="4680283" y="3688701"/>
                <a:ext cx="24978" cy="40986"/>
              </a:xfrm>
              <a:custGeom>
                <a:avLst/>
                <a:gdLst>
                  <a:gd name="T0" fmla="*/ 26 w 26"/>
                  <a:gd name="T1" fmla="*/ 0 h 47"/>
                  <a:gd name="T2" fmla="*/ 18 w 26"/>
                  <a:gd name="T3" fmla="*/ 5 h 47"/>
                  <a:gd name="T4" fmla="*/ 18 w 26"/>
                  <a:gd name="T5" fmla="*/ 13 h 47"/>
                  <a:gd name="T6" fmla="*/ 13 w 26"/>
                  <a:gd name="T7" fmla="*/ 26 h 47"/>
                  <a:gd name="T8" fmla="*/ 3 w 26"/>
                  <a:gd name="T9" fmla="*/ 39 h 47"/>
                  <a:gd name="T10" fmla="*/ 3 w 26"/>
                  <a:gd name="T11" fmla="*/ 41 h 47"/>
                  <a:gd name="T12" fmla="*/ 0 w 26"/>
                  <a:gd name="T13" fmla="*/ 47 h 47"/>
                  <a:gd name="T14" fmla="*/ 15 w 26"/>
                  <a:gd name="T15" fmla="*/ 26 h 47"/>
                  <a:gd name="T16" fmla="*/ 26 w 26"/>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7">
                    <a:moveTo>
                      <a:pt x="26" y="0"/>
                    </a:moveTo>
                    <a:lnTo>
                      <a:pt x="18" y="5"/>
                    </a:lnTo>
                    <a:lnTo>
                      <a:pt x="18" y="13"/>
                    </a:lnTo>
                    <a:lnTo>
                      <a:pt x="13" y="26"/>
                    </a:lnTo>
                    <a:lnTo>
                      <a:pt x="3" y="39"/>
                    </a:lnTo>
                    <a:lnTo>
                      <a:pt x="3" y="41"/>
                    </a:lnTo>
                    <a:lnTo>
                      <a:pt x="0" y="47"/>
                    </a:lnTo>
                    <a:lnTo>
                      <a:pt x="15" y="26"/>
                    </a:lnTo>
                    <a:lnTo>
                      <a:pt x="26"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15" name="Freeform 113"/>
              <p:cNvSpPr>
                <a:spLocks/>
              </p:cNvSpPr>
              <p:nvPr/>
            </p:nvSpPr>
            <p:spPr bwMode="auto">
              <a:xfrm>
                <a:off x="4680283" y="3688701"/>
                <a:ext cx="24978" cy="40986"/>
              </a:xfrm>
              <a:custGeom>
                <a:avLst/>
                <a:gdLst>
                  <a:gd name="T0" fmla="*/ 26 w 26"/>
                  <a:gd name="T1" fmla="*/ 0 h 47"/>
                  <a:gd name="T2" fmla="*/ 18 w 26"/>
                  <a:gd name="T3" fmla="*/ 5 h 47"/>
                  <a:gd name="T4" fmla="*/ 18 w 26"/>
                  <a:gd name="T5" fmla="*/ 13 h 47"/>
                  <a:gd name="T6" fmla="*/ 13 w 26"/>
                  <a:gd name="T7" fmla="*/ 26 h 47"/>
                  <a:gd name="T8" fmla="*/ 3 w 26"/>
                  <a:gd name="T9" fmla="*/ 39 h 47"/>
                  <a:gd name="T10" fmla="*/ 3 w 26"/>
                  <a:gd name="T11" fmla="*/ 41 h 47"/>
                  <a:gd name="T12" fmla="*/ 0 w 26"/>
                  <a:gd name="T13" fmla="*/ 47 h 47"/>
                  <a:gd name="T14" fmla="*/ 15 w 26"/>
                  <a:gd name="T15" fmla="*/ 26 h 47"/>
                  <a:gd name="T16" fmla="*/ 26 w 26"/>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7">
                    <a:moveTo>
                      <a:pt x="26" y="0"/>
                    </a:moveTo>
                    <a:lnTo>
                      <a:pt x="18" y="5"/>
                    </a:lnTo>
                    <a:lnTo>
                      <a:pt x="18" y="13"/>
                    </a:lnTo>
                    <a:lnTo>
                      <a:pt x="13" y="26"/>
                    </a:lnTo>
                    <a:lnTo>
                      <a:pt x="3" y="39"/>
                    </a:lnTo>
                    <a:lnTo>
                      <a:pt x="3" y="41"/>
                    </a:lnTo>
                    <a:lnTo>
                      <a:pt x="0" y="47"/>
                    </a:lnTo>
                    <a:lnTo>
                      <a:pt x="15" y="26"/>
                    </a:lnTo>
                    <a:lnTo>
                      <a:pt x="26"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16" name="Freeform 114"/>
              <p:cNvSpPr>
                <a:spLocks/>
              </p:cNvSpPr>
              <p:nvPr/>
            </p:nvSpPr>
            <p:spPr bwMode="auto">
              <a:xfrm>
                <a:off x="4707183" y="3673876"/>
                <a:ext cx="1921" cy="6104"/>
              </a:xfrm>
              <a:custGeom>
                <a:avLst/>
                <a:gdLst>
                  <a:gd name="T0" fmla="*/ 0 w 2"/>
                  <a:gd name="T1" fmla="*/ 7 h 7"/>
                  <a:gd name="T2" fmla="*/ 2 w 2"/>
                  <a:gd name="T3" fmla="*/ 0 h 7"/>
                  <a:gd name="T4" fmla="*/ 0 w 2"/>
                  <a:gd name="T5" fmla="*/ 0 h 7"/>
                  <a:gd name="T6" fmla="*/ 0 w 2"/>
                  <a:gd name="T7" fmla="*/ 7 h 7"/>
                </a:gdLst>
                <a:ahLst/>
                <a:cxnLst>
                  <a:cxn ang="0">
                    <a:pos x="T0" y="T1"/>
                  </a:cxn>
                  <a:cxn ang="0">
                    <a:pos x="T2" y="T3"/>
                  </a:cxn>
                  <a:cxn ang="0">
                    <a:pos x="T4" y="T5"/>
                  </a:cxn>
                  <a:cxn ang="0">
                    <a:pos x="T6" y="T7"/>
                  </a:cxn>
                </a:cxnLst>
                <a:rect l="0" t="0" r="r" b="b"/>
                <a:pathLst>
                  <a:path w="2" h="7">
                    <a:moveTo>
                      <a:pt x="0" y="7"/>
                    </a:moveTo>
                    <a:lnTo>
                      <a:pt x="2" y="0"/>
                    </a:lnTo>
                    <a:lnTo>
                      <a:pt x="0" y="0"/>
                    </a:lnTo>
                    <a:lnTo>
                      <a:pt x="0" y="7"/>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17" name="Freeform 115"/>
              <p:cNvSpPr>
                <a:spLocks/>
              </p:cNvSpPr>
              <p:nvPr/>
            </p:nvSpPr>
            <p:spPr bwMode="auto">
              <a:xfrm>
                <a:off x="4707183" y="3673876"/>
                <a:ext cx="1921" cy="6104"/>
              </a:xfrm>
              <a:custGeom>
                <a:avLst/>
                <a:gdLst>
                  <a:gd name="T0" fmla="*/ 0 w 2"/>
                  <a:gd name="T1" fmla="*/ 7 h 7"/>
                  <a:gd name="T2" fmla="*/ 2 w 2"/>
                  <a:gd name="T3" fmla="*/ 0 h 7"/>
                  <a:gd name="T4" fmla="*/ 0 w 2"/>
                  <a:gd name="T5" fmla="*/ 0 h 7"/>
                  <a:gd name="T6" fmla="*/ 0 w 2"/>
                  <a:gd name="T7" fmla="*/ 7 h 7"/>
                </a:gdLst>
                <a:ahLst/>
                <a:cxnLst>
                  <a:cxn ang="0">
                    <a:pos x="T0" y="T1"/>
                  </a:cxn>
                  <a:cxn ang="0">
                    <a:pos x="T2" y="T3"/>
                  </a:cxn>
                  <a:cxn ang="0">
                    <a:pos x="T4" y="T5"/>
                  </a:cxn>
                  <a:cxn ang="0">
                    <a:pos x="T6" y="T7"/>
                  </a:cxn>
                </a:cxnLst>
                <a:rect l="0" t="0" r="r" b="b"/>
                <a:pathLst>
                  <a:path w="2" h="7">
                    <a:moveTo>
                      <a:pt x="0" y="7"/>
                    </a:moveTo>
                    <a:lnTo>
                      <a:pt x="2" y="0"/>
                    </a:lnTo>
                    <a:lnTo>
                      <a:pt x="0" y="0"/>
                    </a:lnTo>
                    <a:lnTo>
                      <a:pt x="0" y="7"/>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grpSp>
          <p:nvGrpSpPr>
            <p:cNvPr id="109" name="Group 108"/>
            <p:cNvGrpSpPr/>
            <p:nvPr/>
          </p:nvGrpSpPr>
          <p:grpSpPr>
            <a:xfrm>
              <a:off x="6664276" y="5712772"/>
              <a:ext cx="499488" cy="732833"/>
              <a:chOff x="3872343" y="2857646"/>
              <a:chExt cx="317988" cy="466542"/>
            </a:xfrm>
            <a:solidFill>
              <a:schemeClr val="bg1">
                <a:lumMod val="75000"/>
              </a:schemeClr>
            </a:solidFill>
          </p:grpSpPr>
          <p:sp>
            <p:nvSpPr>
              <p:cNvPr id="196" name="Freeform 95"/>
              <p:cNvSpPr>
                <a:spLocks/>
              </p:cNvSpPr>
              <p:nvPr/>
            </p:nvSpPr>
            <p:spPr bwMode="auto">
              <a:xfrm>
                <a:off x="3872343" y="2857646"/>
                <a:ext cx="317988" cy="465670"/>
              </a:xfrm>
              <a:custGeom>
                <a:avLst/>
                <a:gdLst>
                  <a:gd name="T0" fmla="*/ 117 w 331"/>
                  <a:gd name="T1" fmla="*/ 485 h 534"/>
                  <a:gd name="T2" fmla="*/ 104 w 331"/>
                  <a:gd name="T3" fmla="*/ 475 h 534"/>
                  <a:gd name="T4" fmla="*/ 94 w 331"/>
                  <a:gd name="T5" fmla="*/ 453 h 534"/>
                  <a:gd name="T6" fmla="*/ 187 w 331"/>
                  <a:gd name="T7" fmla="*/ 438 h 534"/>
                  <a:gd name="T8" fmla="*/ 331 w 331"/>
                  <a:gd name="T9" fmla="*/ 417 h 534"/>
                  <a:gd name="T10" fmla="*/ 320 w 331"/>
                  <a:gd name="T11" fmla="*/ 400 h 534"/>
                  <a:gd name="T12" fmla="*/ 320 w 331"/>
                  <a:gd name="T13" fmla="*/ 377 h 534"/>
                  <a:gd name="T14" fmla="*/ 320 w 331"/>
                  <a:gd name="T15" fmla="*/ 364 h 534"/>
                  <a:gd name="T16" fmla="*/ 312 w 331"/>
                  <a:gd name="T17" fmla="*/ 347 h 534"/>
                  <a:gd name="T18" fmla="*/ 309 w 331"/>
                  <a:gd name="T19" fmla="*/ 321 h 534"/>
                  <a:gd name="T20" fmla="*/ 312 w 331"/>
                  <a:gd name="T21" fmla="*/ 300 h 534"/>
                  <a:gd name="T22" fmla="*/ 322 w 331"/>
                  <a:gd name="T23" fmla="*/ 289 h 534"/>
                  <a:gd name="T24" fmla="*/ 314 w 331"/>
                  <a:gd name="T25" fmla="*/ 278 h 534"/>
                  <a:gd name="T26" fmla="*/ 312 w 331"/>
                  <a:gd name="T27" fmla="*/ 261 h 534"/>
                  <a:gd name="T28" fmla="*/ 303 w 331"/>
                  <a:gd name="T29" fmla="*/ 250 h 534"/>
                  <a:gd name="T30" fmla="*/ 292 w 331"/>
                  <a:gd name="T31" fmla="*/ 229 h 534"/>
                  <a:gd name="T32" fmla="*/ 288 w 331"/>
                  <a:gd name="T33" fmla="*/ 218 h 534"/>
                  <a:gd name="T34" fmla="*/ 224 w 331"/>
                  <a:gd name="T35" fmla="*/ 0 h 534"/>
                  <a:gd name="T36" fmla="*/ 0 w 331"/>
                  <a:gd name="T37" fmla="*/ 20 h 534"/>
                  <a:gd name="T38" fmla="*/ 4 w 331"/>
                  <a:gd name="T39" fmla="*/ 28 h 534"/>
                  <a:gd name="T40" fmla="*/ 4 w 331"/>
                  <a:gd name="T41" fmla="*/ 357 h 534"/>
                  <a:gd name="T42" fmla="*/ 27 w 331"/>
                  <a:gd name="T43" fmla="*/ 520 h 534"/>
                  <a:gd name="T44" fmla="*/ 47 w 331"/>
                  <a:gd name="T45" fmla="*/ 520 h 534"/>
                  <a:gd name="T46" fmla="*/ 55 w 331"/>
                  <a:gd name="T47" fmla="*/ 496 h 534"/>
                  <a:gd name="T48" fmla="*/ 59 w 331"/>
                  <a:gd name="T49" fmla="*/ 483 h 534"/>
                  <a:gd name="T50" fmla="*/ 62 w 331"/>
                  <a:gd name="T51" fmla="*/ 485 h 534"/>
                  <a:gd name="T52" fmla="*/ 70 w 331"/>
                  <a:gd name="T53" fmla="*/ 492 h 534"/>
                  <a:gd name="T54" fmla="*/ 68 w 331"/>
                  <a:gd name="T55" fmla="*/ 505 h 534"/>
                  <a:gd name="T56" fmla="*/ 79 w 331"/>
                  <a:gd name="T57" fmla="*/ 517 h 534"/>
                  <a:gd name="T58" fmla="*/ 85 w 331"/>
                  <a:gd name="T59" fmla="*/ 522 h 534"/>
                  <a:gd name="T60" fmla="*/ 76 w 331"/>
                  <a:gd name="T61" fmla="*/ 532 h 534"/>
                  <a:gd name="T62" fmla="*/ 64 w 331"/>
                  <a:gd name="T63" fmla="*/ 534 h 534"/>
                  <a:gd name="T64" fmla="*/ 100 w 331"/>
                  <a:gd name="T65" fmla="*/ 528 h 534"/>
                  <a:gd name="T66" fmla="*/ 100 w 331"/>
                  <a:gd name="T67" fmla="*/ 518 h 534"/>
                  <a:gd name="T68" fmla="*/ 115 w 331"/>
                  <a:gd name="T69" fmla="*/ 513 h 534"/>
                  <a:gd name="T70" fmla="*/ 115 w 331"/>
                  <a:gd name="T71" fmla="*/ 498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1" h="534">
                    <a:moveTo>
                      <a:pt x="113" y="494"/>
                    </a:moveTo>
                    <a:lnTo>
                      <a:pt x="117" y="485"/>
                    </a:lnTo>
                    <a:lnTo>
                      <a:pt x="109" y="477"/>
                    </a:lnTo>
                    <a:lnTo>
                      <a:pt x="104" y="475"/>
                    </a:lnTo>
                    <a:lnTo>
                      <a:pt x="93" y="460"/>
                    </a:lnTo>
                    <a:lnTo>
                      <a:pt x="94" y="453"/>
                    </a:lnTo>
                    <a:lnTo>
                      <a:pt x="102" y="447"/>
                    </a:lnTo>
                    <a:lnTo>
                      <a:pt x="187" y="438"/>
                    </a:lnTo>
                    <a:lnTo>
                      <a:pt x="331" y="421"/>
                    </a:lnTo>
                    <a:lnTo>
                      <a:pt x="331" y="417"/>
                    </a:lnTo>
                    <a:lnTo>
                      <a:pt x="326" y="408"/>
                    </a:lnTo>
                    <a:lnTo>
                      <a:pt x="320" y="400"/>
                    </a:lnTo>
                    <a:lnTo>
                      <a:pt x="318" y="393"/>
                    </a:lnTo>
                    <a:lnTo>
                      <a:pt x="320" y="377"/>
                    </a:lnTo>
                    <a:lnTo>
                      <a:pt x="318" y="372"/>
                    </a:lnTo>
                    <a:lnTo>
                      <a:pt x="320" y="364"/>
                    </a:lnTo>
                    <a:lnTo>
                      <a:pt x="318" y="355"/>
                    </a:lnTo>
                    <a:lnTo>
                      <a:pt x="312" y="347"/>
                    </a:lnTo>
                    <a:lnTo>
                      <a:pt x="307" y="334"/>
                    </a:lnTo>
                    <a:lnTo>
                      <a:pt x="309" y="321"/>
                    </a:lnTo>
                    <a:lnTo>
                      <a:pt x="312" y="314"/>
                    </a:lnTo>
                    <a:lnTo>
                      <a:pt x="312" y="300"/>
                    </a:lnTo>
                    <a:lnTo>
                      <a:pt x="316" y="293"/>
                    </a:lnTo>
                    <a:lnTo>
                      <a:pt x="322" y="289"/>
                    </a:lnTo>
                    <a:lnTo>
                      <a:pt x="320" y="282"/>
                    </a:lnTo>
                    <a:lnTo>
                      <a:pt x="314" y="278"/>
                    </a:lnTo>
                    <a:lnTo>
                      <a:pt x="316" y="268"/>
                    </a:lnTo>
                    <a:lnTo>
                      <a:pt x="312" y="261"/>
                    </a:lnTo>
                    <a:lnTo>
                      <a:pt x="311" y="257"/>
                    </a:lnTo>
                    <a:lnTo>
                      <a:pt x="303" y="250"/>
                    </a:lnTo>
                    <a:lnTo>
                      <a:pt x="297" y="236"/>
                    </a:lnTo>
                    <a:lnTo>
                      <a:pt x="292" y="229"/>
                    </a:lnTo>
                    <a:lnTo>
                      <a:pt x="290" y="221"/>
                    </a:lnTo>
                    <a:lnTo>
                      <a:pt x="288" y="218"/>
                    </a:lnTo>
                    <a:lnTo>
                      <a:pt x="256" y="101"/>
                    </a:lnTo>
                    <a:lnTo>
                      <a:pt x="224" y="0"/>
                    </a:lnTo>
                    <a:lnTo>
                      <a:pt x="126" y="11"/>
                    </a:lnTo>
                    <a:lnTo>
                      <a:pt x="0" y="20"/>
                    </a:lnTo>
                    <a:lnTo>
                      <a:pt x="0" y="22"/>
                    </a:lnTo>
                    <a:lnTo>
                      <a:pt x="4" y="28"/>
                    </a:lnTo>
                    <a:lnTo>
                      <a:pt x="12" y="32"/>
                    </a:lnTo>
                    <a:lnTo>
                      <a:pt x="4" y="357"/>
                    </a:lnTo>
                    <a:lnTo>
                      <a:pt x="27" y="517"/>
                    </a:lnTo>
                    <a:lnTo>
                      <a:pt x="27" y="520"/>
                    </a:lnTo>
                    <a:lnTo>
                      <a:pt x="34" y="518"/>
                    </a:lnTo>
                    <a:lnTo>
                      <a:pt x="47" y="520"/>
                    </a:lnTo>
                    <a:lnTo>
                      <a:pt x="53" y="520"/>
                    </a:lnTo>
                    <a:lnTo>
                      <a:pt x="55" y="496"/>
                    </a:lnTo>
                    <a:lnTo>
                      <a:pt x="57" y="488"/>
                    </a:lnTo>
                    <a:lnTo>
                      <a:pt x="59" y="483"/>
                    </a:lnTo>
                    <a:lnTo>
                      <a:pt x="59" y="481"/>
                    </a:lnTo>
                    <a:lnTo>
                      <a:pt x="62" y="485"/>
                    </a:lnTo>
                    <a:lnTo>
                      <a:pt x="64" y="487"/>
                    </a:lnTo>
                    <a:lnTo>
                      <a:pt x="70" y="492"/>
                    </a:lnTo>
                    <a:lnTo>
                      <a:pt x="70" y="500"/>
                    </a:lnTo>
                    <a:lnTo>
                      <a:pt x="68" y="505"/>
                    </a:lnTo>
                    <a:lnTo>
                      <a:pt x="72" y="513"/>
                    </a:lnTo>
                    <a:lnTo>
                      <a:pt x="79" y="517"/>
                    </a:lnTo>
                    <a:lnTo>
                      <a:pt x="81" y="515"/>
                    </a:lnTo>
                    <a:lnTo>
                      <a:pt x="85" y="522"/>
                    </a:lnTo>
                    <a:lnTo>
                      <a:pt x="83" y="530"/>
                    </a:lnTo>
                    <a:lnTo>
                      <a:pt x="76" y="532"/>
                    </a:lnTo>
                    <a:lnTo>
                      <a:pt x="70" y="532"/>
                    </a:lnTo>
                    <a:lnTo>
                      <a:pt x="64" y="534"/>
                    </a:lnTo>
                    <a:lnTo>
                      <a:pt x="93" y="530"/>
                    </a:lnTo>
                    <a:lnTo>
                      <a:pt x="100" y="528"/>
                    </a:lnTo>
                    <a:lnTo>
                      <a:pt x="102" y="520"/>
                    </a:lnTo>
                    <a:lnTo>
                      <a:pt x="100" y="518"/>
                    </a:lnTo>
                    <a:lnTo>
                      <a:pt x="108" y="520"/>
                    </a:lnTo>
                    <a:lnTo>
                      <a:pt x="115" y="513"/>
                    </a:lnTo>
                    <a:lnTo>
                      <a:pt x="117" y="502"/>
                    </a:lnTo>
                    <a:lnTo>
                      <a:pt x="115" y="498"/>
                    </a:lnTo>
                    <a:lnTo>
                      <a:pt x="113" y="494"/>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97" name="Freeform 97"/>
              <p:cNvSpPr>
                <a:spLocks/>
              </p:cNvSpPr>
              <p:nvPr/>
            </p:nvSpPr>
            <p:spPr bwMode="auto">
              <a:xfrm>
                <a:off x="3912692" y="3321572"/>
                <a:ext cx="8646" cy="2616"/>
              </a:xfrm>
              <a:custGeom>
                <a:avLst/>
                <a:gdLst>
                  <a:gd name="T0" fmla="*/ 9 w 9"/>
                  <a:gd name="T1" fmla="*/ 0 h 3"/>
                  <a:gd name="T2" fmla="*/ 0 w 9"/>
                  <a:gd name="T3" fmla="*/ 3 h 3"/>
                  <a:gd name="T4" fmla="*/ 5 w 9"/>
                  <a:gd name="T5" fmla="*/ 2 h 3"/>
                  <a:gd name="T6" fmla="*/ 9 w 9"/>
                  <a:gd name="T7" fmla="*/ 0 h 3"/>
                </a:gdLst>
                <a:ahLst/>
                <a:cxnLst>
                  <a:cxn ang="0">
                    <a:pos x="T0" y="T1"/>
                  </a:cxn>
                  <a:cxn ang="0">
                    <a:pos x="T2" y="T3"/>
                  </a:cxn>
                  <a:cxn ang="0">
                    <a:pos x="T4" y="T5"/>
                  </a:cxn>
                  <a:cxn ang="0">
                    <a:pos x="T6" y="T7"/>
                  </a:cxn>
                </a:cxnLst>
                <a:rect l="0" t="0" r="r" b="b"/>
                <a:pathLst>
                  <a:path w="9" h="3">
                    <a:moveTo>
                      <a:pt x="9" y="0"/>
                    </a:moveTo>
                    <a:lnTo>
                      <a:pt x="0" y="3"/>
                    </a:lnTo>
                    <a:lnTo>
                      <a:pt x="5" y="2"/>
                    </a:lnTo>
                    <a:lnTo>
                      <a:pt x="9"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98" name="Freeform 98"/>
              <p:cNvSpPr>
                <a:spLocks/>
              </p:cNvSpPr>
              <p:nvPr/>
            </p:nvSpPr>
            <p:spPr bwMode="auto">
              <a:xfrm>
                <a:off x="3912692" y="3321572"/>
                <a:ext cx="8646" cy="2616"/>
              </a:xfrm>
              <a:custGeom>
                <a:avLst/>
                <a:gdLst>
                  <a:gd name="T0" fmla="*/ 9 w 9"/>
                  <a:gd name="T1" fmla="*/ 0 h 3"/>
                  <a:gd name="T2" fmla="*/ 0 w 9"/>
                  <a:gd name="T3" fmla="*/ 3 h 3"/>
                  <a:gd name="T4" fmla="*/ 5 w 9"/>
                  <a:gd name="T5" fmla="*/ 2 h 3"/>
                  <a:gd name="T6" fmla="*/ 9 w 9"/>
                  <a:gd name="T7" fmla="*/ 0 h 3"/>
                </a:gdLst>
                <a:ahLst/>
                <a:cxnLst>
                  <a:cxn ang="0">
                    <a:pos x="T0" y="T1"/>
                  </a:cxn>
                  <a:cxn ang="0">
                    <a:pos x="T2" y="T3"/>
                  </a:cxn>
                  <a:cxn ang="0">
                    <a:pos x="T4" y="T5"/>
                  </a:cxn>
                  <a:cxn ang="0">
                    <a:pos x="T6" y="T7"/>
                  </a:cxn>
                </a:cxnLst>
                <a:rect l="0" t="0" r="r" b="b"/>
                <a:pathLst>
                  <a:path w="9" h="3">
                    <a:moveTo>
                      <a:pt x="9" y="0"/>
                    </a:moveTo>
                    <a:lnTo>
                      <a:pt x="0" y="3"/>
                    </a:lnTo>
                    <a:lnTo>
                      <a:pt x="5" y="2"/>
                    </a:lnTo>
                    <a:lnTo>
                      <a:pt x="9"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99" name="Freeform 116"/>
              <p:cNvSpPr>
                <a:spLocks/>
              </p:cNvSpPr>
              <p:nvPr/>
            </p:nvSpPr>
            <p:spPr bwMode="auto">
              <a:xfrm>
                <a:off x="3997233" y="3295411"/>
                <a:ext cx="63406" cy="13081"/>
              </a:xfrm>
              <a:custGeom>
                <a:avLst/>
                <a:gdLst>
                  <a:gd name="T0" fmla="*/ 28 w 66"/>
                  <a:gd name="T1" fmla="*/ 7 h 15"/>
                  <a:gd name="T2" fmla="*/ 23 w 66"/>
                  <a:gd name="T3" fmla="*/ 7 h 15"/>
                  <a:gd name="T4" fmla="*/ 15 w 66"/>
                  <a:gd name="T5" fmla="*/ 11 h 15"/>
                  <a:gd name="T6" fmla="*/ 0 w 66"/>
                  <a:gd name="T7" fmla="*/ 15 h 15"/>
                  <a:gd name="T8" fmla="*/ 8 w 66"/>
                  <a:gd name="T9" fmla="*/ 15 h 15"/>
                  <a:gd name="T10" fmla="*/ 51 w 66"/>
                  <a:gd name="T11" fmla="*/ 1 h 15"/>
                  <a:gd name="T12" fmla="*/ 66 w 66"/>
                  <a:gd name="T13" fmla="*/ 0 h 15"/>
                  <a:gd name="T14" fmla="*/ 60 w 66"/>
                  <a:gd name="T15" fmla="*/ 0 h 15"/>
                  <a:gd name="T16" fmla="*/ 45 w 66"/>
                  <a:gd name="T17" fmla="*/ 1 h 15"/>
                  <a:gd name="T18" fmla="*/ 28 w 66"/>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15">
                    <a:moveTo>
                      <a:pt x="28" y="7"/>
                    </a:moveTo>
                    <a:lnTo>
                      <a:pt x="23" y="7"/>
                    </a:lnTo>
                    <a:lnTo>
                      <a:pt x="15" y="11"/>
                    </a:lnTo>
                    <a:lnTo>
                      <a:pt x="0" y="15"/>
                    </a:lnTo>
                    <a:lnTo>
                      <a:pt x="8" y="15"/>
                    </a:lnTo>
                    <a:lnTo>
                      <a:pt x="51" y="1"/>
                    </a:lnTo>
                    <a:lnTo>
                      <a:pt x="66" y="0"/>
                    </a:lnTo>
                    <a:lnTo>
                      <a:pt x="60" y="0"/>
                    </a:lnTo>
                    <a:lnTo>
                      <a:pt x="45" y="1"/>
                    </a:lnTo>
                    <a:lnTo>
                      <a:pt x="28" y="7"/>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00" name="Freeform 117"/>
              <p:cNvSpPr>
                <a:spLocks/>
              </p:cNvSpPr>
              <p:nvPr/>
            </p:nvSpPr>
            <p:spPr bwMode="auto">
              <a:xfrm>
                <a:off x="3997233" y="3295411"/>
                <a:ext cx="63406" cy="13081"/>
              </a:xfrm>
              <a:custGeom>
                <a:avLst/>
                <a:gdLst>
                  <a:gd name="T0" fmla="*/ 28 w 66"/>
                  <a:gd name="T1" fmla="*/ 7 h 15"/>
                  <a:gd name="T2" fmla="*/ 23 w 66"/>
                  <a:gd name="T3" fmla="*/ 7 h 15"/>
                  <a:gd name="T4" fmla="*/ 15 w 66"/>
                  <a:gd name="T5" fmla="*/ 11 h 15"/>
                  <a:gd name="T6" fmla="*/ 0 w 66"/>
                  <a:gd name="T7" fmla="*/ 15 h 15"/>
                  <a:gd name="T8" fmla="*/ 8 w 66"/>
                  <a:gd name="T9" fmla="*/ 15 h 15"/>
                  <a:gd name="T10" fmla="*/ 51 w 66"/>
                  <a:gd name="T11" fmla="*/ 1 h 15"/>
                  <a:gd name="T12" fmla="*/ 66 w 66"/>
                  <a:gd name="T13" fmla="*/ 0 h 15"/>
                  <a:gd name="T14" fmla="*/ 60 w 66"/>
                  <a:gd name="T15" fmla="*/ 0 h 15"/>
                  <a:gd name="T16" fmla="*/ 45 w 66"/>
                  <a:gd name="T17" fmla="*/ 1 h 15"/>
                  <a:gd name="T18" fmla="*/ 28 w 66"/>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15">
                    <a:moveTo>
                      <a:pt x="28" y="7"/>
                    </a:moveTo>
                    <a:lnTo>
                      <a:pt x="23" y="7"/>
                    </a:lnTo>
                    <a:lnTo>
                      <a:pt x="15" y="11"/>
                    </a:lnTo>
                    <a:lnTo>
                      <a:pt x="0" y="15"/>
                    </a:lnTo>
                    <a:lnTo>
                      <a:pt x="8" y="15"/>
                    </a:lnTo>
                    <a:lnTo>
                      <a:pt x="51" y="1"/>
                    </a:lnTo>
                    <a:lnTo>
                      <a:pt x="66" y="0"/>
                    </a:lnTo>
                    <a:lnTo>
                      <a:pt x="60" y="0"/>
                    </a:lnTo>
                    <a:lnTo>
                      <a:pt x="45" y="1"/>
                    </a:lnTo>
                    <a:lnTo>
                      <a:pt x="28" y="7"/>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sp>
          <p:nvSpPr>
            <p:cNvPr id="110" name="Freeform 118"/>
            <p:cNvSpPr>
              <a:spLocks/>
            </p:cNvSpPr>
            <p:nvPr/>
          </p:nvSpPr>
          <p:spPr bwMode="auto">
            <a:xfrm>
              <a:off x="6970609" y="4601880"/>
              <a:ext cx="540232" cy="558871"/>
            </a:xfrm>
            <a:custGeom>
              <a:avLst/>
              <a:gdLst>
                <a:gd name="T0" fmla="*/ 14 w 358"/>
                <a:gd name="T1" fmla="*/ 181 h 408"/>
                <a:gd name="T2" fmla="*/ 44 w 358"/>
                <a:gd name="T3" fmla="*/ 356 h 408"/>
                <a:gd name="T4" fmla="*/ 61 w 358"/>
                <a:gd name="T5" fmla="*/ 358 h 408"/>
                <a:gd name="T6" fmla="*/ 81 w 358"/>
                <a:gd name="T7" fmla="*/ 373 h 408"/>
                <a:gd name="T8" fmla="*/ 100 w 358"/>
                <a:gd name="T9" fmla="*/ 388 h 408"/>
                <a:gd name="T10" fmla="*/ 117 w 358"/>
                <a:gd name="T11" fmla="*/ 388 h 408"/>
                <a:gd name="T12" fmla="*/ 138 w 358"/>
                <a:gd name="T13" fmla="*/ 397 h 408"/>
                <a:gd name="T14" fmla="*/ 149 w 358"/>
                <a:gd name="T15" fmla="*/ 390 h 408"/>
                <a:gd name="T16" fmla="*/ 166 w 358"/>
                <a:gd name="T17" fmla="*/ 397 h 408"/>
                <a:gd name="T18" fmla="*/ 179 w 358"/>
                <a:gd name="T19" fmla="*/ 393 h 408"/>
                <a:gd name="T20" fmla="*/ 190 w 358"/>
                <a:gd name="T21" fmla="*/ 380 h 408"/>
                <a:gd name="T22" fmla="*/ 203 w 358"/>
                <a:gd name="T23" fmla="*/ 390 h 408"/>
                <a:gd name="T24" fmla="*/ 217 w 358"/>
                <a:gd name="T25" fmla="*/ 395 h 408"/>
                <a:gd name="T26" fmla="*/ 228 w 358"/>
                <a:gd name="T27" fmla="*/ 408 h 408"/>
                <a:gd name="T28" fmla="*/ 235 w 358"/>
                <a:gd name="T29" fmla="*/ 408 h 408"/>
                <a:gd name="T30" fmla="*/ 250 w 358"/>
                <a:gd name="T31" fmla="*/ 397 h 408"/>
                <a:gd name="T32" fmla="*/ 258 w 358"/>
                <a:gd name="T33" fmla="*/ 384 h 408"/>
                <a:gd name="T34" fmla="*/ 254 w 358"/>
                <a:gd name="T35" fmla="*/ 367 h 408"/>
                <a:gd name="T36" fmla="*/ 258 w 358"/>
                <a:gd name="T37" fmla="*/ 358 h 408"/>
                <a:gd name="T38" fmla="*/ 260 w 358"/>
                <a:gd name="T39" fmla="*/ 344 h 408"/>
                <a:gd name="T40" fmla="*/ 271 w 358"/>
                <a:gd name="T41" fmla="*/ 339 h 408"/>
                <a:gd name="T42" fmla="*/ 282 w 358"/>
                <a:gd name="T43" fmla="*/ 343 h 408"/>
                <a:gd name="T44" fmla="*/ 281 w 358"/>
                <a:gd name="T45" fmla="*/ 329 h 408"/>
                <a:gd name="T46" fmla="*/ 284 w 358"/>
                <a:gd name="T47" fmla="*/ 314 h 408"/>
                <a:gd name="T48" fmla="*/ 297 w 358"/>
                <a:gd name="T49" fmla="*/ 303 h 408"/>
                <a:gd name="T50" fmla="*/ 303 w 358"/>
                <a:gd name="T51" fmla="*/ 288 h 408"/>
                <a:gd name="T52" fmla="*/ 329 w 358"/>
                <a:gd name="T53" fmla="*/ 280 h 408"/>
                <a:gd name="T54" fmla="*/ 346 w 358"/>
                <a:gd name="T55" fmla="*/ 258 h 408"/>
                <a:gd name="T56" fmla="*/ 348 w 358"/>
                <a:gd name="T57" fmla="*/ 237 h 408"/>
                <a:gd name="T58" fmla="*/ 348 w 358"/>
                <a:gd name="T59" fmla="*/ 224 h 408"/>
                <a:gd name="T60" fmla="*/ 352 w 358"/>
                <a:gd name="T61" fmla="*/ 215 h 408"/>
                <a:gd name="T62" fmla="*/ 354 w 358"/>
                <a:gd name="T63" fmla="*/ 186 h 408"/>
                <a:gd name="T64" fmla="*/ 352 w 358"/>
                <a:gd name="T65" fmla="*/ 160 h 408"/>
                <a:gd name="T66" fmla="*/ 348 w 358"/>
                <a:gd name="T67" fmla="*/ 147 h 408"/>
                <a:gd name="T68" fmla="*/ 358 w 358"/>
                <a:gd name="T69" fmla="*/ 143 h 408"/>
                <a:gd name="T70" fmla="*/ 333 w 358"/>
                <a:gd name="T71" fmla="*/ 0 h 408"/>
                <a:gd name="T72" fmla="*/ 279 w 358"/>
                <a:gd name="T73" fmla="*/ 34 h 408"/>
                <a:gd name="T74" fmla="*/ 265 w 358"/>
                <a:gd name="T75" fmla="*/ 45 h 408"/>
                <a:gd name="T76" fmla="*/ 245 w 358"/>
                <a:gd name="T77" fmla="*/ 68 h 408"/>
                <a:gd name="T78" fmla="*/ 224 w 358"/>
                <a:gd name="T79" fmla="*/ 70 h 408"/>
                <a:gd name="T80" fmla="*/ 203 w 358"/>
                <a:gd name="T81" fmla="*/ 81 h 408"/>
                <a:gd name="T82" fmla="*/ 190 w 358"/>
                <a:gd name="T83" fmla="*/ 89 h 408"/>
                <a:gd name="T84" fmla="*/ 175 w 358"/>
                <a:gd name="T85" fmla="*/ 83 h 408"/>
                <a:gd name="T86" fmla="*/ 155 w 358"/>
                <a:gd name="T87" fmla="*/ 89 h 408"/>
                <a:gd name="T88" fmla="*/ 155 w 358"/>
                <a:gd name="T89" fmla="*/ 81 h 408"/>
                <a:gd name="T90" fmla="*/ 158 w 358"/>
                <a:gd name="T91" fmla="*/ 72 h 408"/>
                <a:gd name="T92" fmla="*/ 145 w 358"/>
                <a:gd name="T93" fmla="*/ 77 h 408"/>
                <a:gd name="T94" fmla="*/ 128 w 358"/>
                <a:gd name="T95" fmla="*/ 70 h 408"/>
                <a:gd name="T96" fmla="*/ 108 w 358"/>
                <a:gd name="T97" fmla="*/ 66 h 408"/>
                <a:gd name="T98" fmla="*/ 74 w 358"/>
                <a:gd name="T99" fmla="*/ 7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8" h="408">
                  <a:moveTo>
                    <a:pt x="0" y="81"/>
                  </a:moveTo>
                  <a:lnTo>
                    <a:pt x="14" y="181"/>
                  </a:lnTo>
                  <a:lnTo>
                    <a:pt x="34" y="361"/>
                  </a:lnTo>
                  <a:lnTo>
                    <a:pt x="44" y="356"/>
                  </a:lnTo>
                  <a:lnTo>
                    <a:pt x="49" y="361"/>
                  </a:lnTo>
                  <a:lnTo>
                    <a:pt x="61" y="358"/>
                  </a:lnTo>
                  <a:lnTo>
                    <a:pt x="78" y="365"/>
                  </a:lnTo>
                  <a:lnTo>
                    <a:pt x="81" y="373"/>
                  </a:lnTo>
                  <a:lnTo>
                    <a:pt x="93" y="386"/>
                  </a:lnTo>
                  <a:lnTo>
                    <a:pt x="100" y="388"/>
                  </a:lnTo>
                  <a:lnTo>
                    <a:pt x="113" y="386"/>
                  </a:lnTo>
                  <a:lnTo>
                    <a:pt x="117" y="388"/>
                  </a:lnTo>
                  <a:lnTo>
                    <a:pt x="132" y="397"/>
                  </a:lnTo>
                  <a:lnTo>
                    <a:pt x="138" y="397"/>
                  </a:lnTo>
                  <a:lnTo>
                    <a:pt x="143" y="391"/>
                  </a:lnTo>
                  <a:lnTo>
                    <a:pt x="149" y="390"/>
                  </a:lnTo>
                  <a:lnTo>
                    <a:pt x="158" y="391"/>
                  </a:lnTo>
                  <a:lnTo>
                    <a:pt x="166" y="397"/>
                  </a:lnTo>
                  <a:lnTo>
                    <a:pt x="172" y="393"/>
                  </a:lnTo>
                  <a:lnTo>
                    <a:pt x="179" y="393"/>
                  </a:lnTo>
                  <a:lnTo>
                    <a:pt x="183" y="388"/>
                  </a:lnTo>
                  <a:lnTo>
                    <a:pt x="190" y="380"/>
                  </a:lnTo>
                  <a:lnTo>
                    <a:pt x="198" y="376"/>
                  </a:lnTo>
                  <a:lnTo>
                    <a:pt x="203" y="390"/>
                  </a:lnTo>
                  <a:lnTo>
                    <a:pt x="209" y="395"/>
                  </a:lnTo>
                  <a:lnTo>
                    <a:pt x="217" y="395"/>
                  </a:lnTo>
                  <a:lnTo>
                    <a:pt x="222" y="403"/>
                  </a:lnTo>
                  <a:lnTo>
                    <a:pt x="228" y="408"/>
                  </a:lnTo>
                  <a:lnTo>
                    <a:pt x="228" y="408"/>
                  </a:lnTo>
                  <a:lnTo>
                    <a:pt x="235" y="408"/>
                  </a:lnTo>
                  <a:lnTo>
                    <a:pt x="245" y="403"/>
                  </a:lnTo>
                  <a:lnTo>
                    <a:pt x="250" y="397"/>
                  </a:lnTo>
                  <a:lnTo>
                    <a:pt x="250" y="390"/>
                  </a:lnTo>
                  <a:lnTo>
                    <a:pt x="258" y="384"/>
                  </a:lnTo>
                  <a:lnTo>
                    <a:pt x="256" y="371"/>
                  </a:lnTo>
                  <a:lnTo>
                    <a:pt x="254" y="367"/>
                  </a:lnTo>
                  <a:lnTo>
                    <a:pt x="256" y="359"/>
                  </a:lnTo>
                  <a:lnTo>
                    <a:pt x="258" y="358"/>
                  </a:lnTo>
                  <a:lnTo>
                    <a:pt x="258" y="350"/>
                  </a:lnTo>
                  <a:lnTo>
                    <a:pt x="260" y="344"/>
                  </a:lnTo>
                  <a:lnTo>
                    <a:pt x="265" y="337"/>
                  </a:lnTo>
                  <a:lnTo>
                    <a:pt x="271" y="339"/>
                  </a:lnTo>
                  <a:lnTo>
                    <a:pt x="279" y="350"/>
                  </a:lnTo>
                  <a:lnTo>
                    <a:pt x="282" y="343"/>
                  </a:lnTo>
                  <a:lnTo>
                    <a:pt x="286" y="335"/>
                  </a:lnTo>
                  <a:lnTo>
                    <a:pt x="281" y="329"/>
                  </a:lnTo>
                  <a:lnTo>
                    <a:pt x="284" y="322"/>
                  </a:lnTo>
                  <a:lnTo>
                    <a:pt x="284" y="314"/>
                  </a:lnTo>
                  <a:lnTo>
                    <a:pt x="288" y="309"/>
                  </a:lnTo>
                  <a:lnTo>
                    <a:pt x="297" y="303"/>
                  </a:lnTo>
                  <a:lnTo>
                    <a:pt x="297" y="296"/>
                  </a:lnTo>
                  <a:lnTo>
                    <a:pt x="303" y="288"/>
                  </a:lnTo>
                  <a:lnTo>
                    <a:pt x="314" y="292"/>
                  </a:lnTo>
                  <a:lnTo>
                    <a:pt x="329" y="280"/>
                  </a:lnTo>
                  <a:lnTo>
                    <a:pt x="337" y="265"/>
                  </a:lnTo>
                  <a:lnTo>
                    <a:pt x="346" y="258"/>
                  </a:lnTo>
                  <a:lnTo>
                    <a:pt x="348" y="245"/>
                  </a:lnTo>
                  <a:lnTo>
                    <a:pt x="348" y="237"/>
                  </a:lnTo>
                  <a:lnTo>
                    <a:pt x="348" y="232"/>
                  </a:lnTo>
                  <a:lnTo>
                    <a:pt x="348" y="224"/>
                  </a:lnTo>
                  <a:lnTo>
                    <a:pt x="352" y="224"/>
                  </a:lnTo>
                  <a:lnTo>
                    <a:pt x="352" y="215"/>
                  </a:lnTo>
                  <a:lnTo>
                    <a:pt x="350" y="207"/>
                  </a:lnTo>
                  <a:lnTo>
                    <a:pt x="354" y="186"/>
                  </a:lnTo>
                  <a:lnTo>
                    <a:pt x="356" y="181"/>
                  </a:lnTo>
                  <a:lnTo>
                    <a:pt x="352" y="160"/>
                  </a:lnTo>
                  <a:lnTo>
                    <a:pt x="346" y="153"/>
                  </a:lnTo>
                  <a:lnTo>
                    <a:pt x="348" y="147"/>
                  </a:lnTo>
                  <a:lnTo>
                    <a:pt x="352" y="147"/>
                  </a:lnTo>
                  <a:lnTo>
                    <a:pt x="358" y="143"/>
                  </a:lnTo>
                  <a:lnTo>
                    <a:pt x="333" y="4"/>
                  </a:lnTo>
                  <a:lnTo>
                    <a:pt x="333" y="0"/>
                  </a:lnTo>
                  <a:lnTo>
                    <a:pt x="292" y="25"/>
                  </a:lnTo>
                  <a:lnTo>
                    <a:pt x="279" y="34"/>
                  </a:lnTo>
                  <a:lnTo>
                    <a:pt x="271" y="40"/>
                  </a:lnTo>
                  <a:lnTo>
                    <a:pt x="265" y="45"/>
                  </a:lnTo>
                  <a:lnTo>
                    <a:pt x="258" y="57"/>
                  </a:lnTo>
                  <a:lnTo>
                    <a:pt x="245" y="68"/>
                  </a:lnTo>
                  <a:lnTo>
                    <a:pt x="232" y="70"/>
                  </a:lnTo>
                  <a:lnTo>
                    <a:pt x="224" y="70"/>
                  </a:lnTo>
                  <a:lnTo>
                    <a:pt x="209" y="76"/>
                  </a:lnTo>
                  <a:lnTo>
                    <a:pt x="203" y="81"/>
                  </a:lnTo>
                  <a:lnTo>
                    <a:pt x="196" y="83"/>
                  </a:lnTo>
                  <a:lnTo>
                    <a:pt x="190" y="89"/>
                  </a:lnTo>
                  <a:lnTo>
                    <a:pt x="183" y="87"/>
                  </a:lnTo>
                  <a:lnTo>
                    <a:pt x="175" y="83"/>
                  </a:lnTo>
                  <a:lnTo>
                    <a:pt x="160" y="83"/>
                  </a:lnTo>
                  <a:lnTo>
                    <a:pt x="155" y="89"/>
                  </a:lnTo>
                  <a:lnTo>
                    <a:pt x="147" y="89"/>
                  </a:lnTo>
                  <a:lnTo>
                    <a:pt x="155" y="81"/>
                  </a:lnTo>
                  <a:lnTo>
                    <a:pt x="166" y="79"/>
                  </a:lnTo>
                  <a:lnTo>
                    <a:pt x="158" y="72"/>
                  </a:lnTo>
                  <a:lnTo>
                    <a:pt x="153" y="79"/>
                  </a:lnTo>
                  <a:lnTo>
                    <a:pt x="145" y="77"/>
                  </a:lnTo>
                  <a:lnTo>
                    <a:pt x="138" y="72"/>
                  </a:lnTo>
                  <a:lnTo>
                    <a:pt x="128" y="70"/>
                  </a:lnTo>
                  <a:lnTo>
                    <a:pt x="123" y="68"/>
                  </a:lnTo>
                  <a:lnTo>
                    <a:pt x="108" y="66"/>
                  </a:lnTo>
                  <a:lnTo>
                    <a:pt x="106" y="62"/>
                  </a:lnTo>
                  <a:lnTo>
                    <a:pt x="74" y="70"/>
                  </a:lnTo>
                  <a:lnTo>
                    <a:pt x="0" y="81"/>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11" name="Freeform 119"/>
            <p:cNvSpPr>
              <a:spLocks/>
            </p:cNvSpPr>
            <p:nvPr/>
          </p:nvSpPr>
          <p:spPr bwMode="auto">
            <a:xfrm>
              <a:off x="7002299" y="5671679"/>
              <a:ext cx="703208" cy="658865"/>
            </a:xfrm>
            <a:custGeom>
              <a:avLst/>
              <a:gdLst>
                <a:gd name="T0" fmla="*/ 436 w 466"/>
                <a:gd name="T1" fmla="*/ 274 h 481"/>
                <a:gd name="T2" fmla="*/ 431 w 466"/>
                <a:gd name="T3" fmla="*/ 253 h 481"/>
                <a:gd name="T4" fmla="*/ 412 w 466"/>
                <a:gd name="T5" fmla="*/ 236 h 481"/>
                <a:gd name="T6" fmla="*/ 404 w 466"/>
                <a:gd name="T7" fmla="*/ 218 h 481"/>
                <a:gd name="T8" fmla="*/ 391 w 466"/>
                <a:gd name="T9" fmla="*/ 193 h 481"/>
                <a:gd name="T10" fmla="*/ 363 w 466"/>
                <a:gd name="T11" fmla="*/ 176 h 481"/>
                <a:gd name="T12" fmla="*/ 355 w 466"/>
                <a:gd name="T13" fmla="*/ 165 h 481"/>
                <a:gd name="T14" fmla="*/ 346 w 466"/>
                <a:gd name="T15" fmla="*/ 150 h 481"/>
                <a:gd name="T16" fmla="*/ 323 w 466"/>
                <a:gd name="T17" fmla="*/ 137 h 481"/>
                <a:gd name="T18" fmla="*/ 307 w 466"/>
                <a:gd name="T19" fmla="*/ 118 h 481"/>
                <a:gd name="T20" fmla="*/ 261 w 466"/>
                <a:gd name="T21" fmla="*/ 80 h 481"/>
                <a:gd name="T22" fmla="*/ 250 w 466"/>
                <a:gd name="T23" fmla="*/ 60 h 481"/>
                <a:gd name="T24" fmla="*/ 218 w 466"/>
                <a:gd name="T25" fmla="*/ 43 h 481"/>
                <a:gd name="T26" fmla="*/ 201 w 466"/>
                <a:gd name="T27" fmla="*/ 31 h 481"/>
                <a:gd name="T28" fmla="*/ 218 w 466"/>
                <a:gd name="T29" fmla="*/ 0 h 481"/>
                <a:gd name="T30" fmla="*/ 0 w 466"/>
                <a:gd name="T31" fmla="*/ 30 h 481"/>
                <a:gd name="T32" fmla="*/ 66 w 466"/>
                <a:gd name="T33" fmla="*/ 251 h 481"/>
                <a:gd name="T34" fmla="*/ 79 w 466"/>
                <a:gd name="T35" fmla="*/ 280 h 481"/>
                <a:gd name="T36" fmla="*/ 92 w 466"/>
                <a:gd name="T37" fmla="*/ 298 h 481"/>
                <a:gd name="T38" fmla="*/ 98 w 466"/>
                <a:gd name="T39" fmla="*/ 319 h 481"/>
                <a:gd name="T40" fmla="*/ 88 w 466"/>
                <a:gd name="T41" fmla="*/ 344 h 481"/>
                <a:gd name="T42" fmla="*/ 88 w 466"/>
                <a:gd name="T43" fmla="*/ 377 h 481"/>
                <a:gd name="T44" fmla="*/ 94 w 466"/>
                <a:gd name="T45" fmla="*/ 402 h 481"/>
                <a:gd name="T46" fmla="*/ 96 w 466"/>
                <a:gd name="T47" fmla="*/ 430 h 481"/>
                <a:gd name="T48" fmla="*/ 107 w 466"/>
                <a:gd name="T49" fmla="*/ 451 h 481"/>
                <a:gd name="T50" fmla="*/ 124 w 466"/>
                <a:gd name="T51" fmla="*/ 479 h 481"/>
                <a:gd name="T52" fmla="*/ 372 w 466"/>
                <a:gd name="T53" fmla="*/ 481 h 481"/>
                <a:gd name="T54" fmla="*/ 385 w 466"/>
                <a:gd name="T55" fmla="*/ 462 h 481"/>
                <a:gd name="T56" fmla="*/ 380 w 466"/>
                <a:gd name="T57" fmla="*/ 443 h 481"/>
                <a:gd name="T58" fmla="*/ 391 w 466"/>
                <a:gd name="T59" fmla="*/ 430 h 481"/>
                <a:gd name="T60" fmla="*/ 423 w 466"/>
                <a:gd name="T61" fmla="*/ 438 h 481"/>
                <a:gd name="T62" fmla="*/ 431 w 466"/>
                <a:gd name="T63" fmla="*/ 428 h 481"/>
                <a:gd name="T64" fmla="*/ 431 w 466"/>
                <a:gd name="T65" fmla="*/ 409 h 481"/>
                <a:gd name="T66" fmla="*/ 423 w 466"/>
                <a:gd name="T67" fmla="*/ 396 h 481"/>
                <a:gd name="T68" fmla="*/ 423 w 466"/>
                <a:gd name="T69" fmla="*/ 392 h 481"/>
                <a:gd name="T70" fmla="*/ 438 w 466"/>
                <a:gd name="T71" fmla="*/ 379 h 481"/>
                <a:gd name="T72" fmla="*/ 427 w 466"/>
                <a:gd name="T73" fmla="*/ 370 h 481"/>
                <a:gd name="T74" fmla="*/ 429 w 466"/>
                <a:gd name="T75" fmla="*/ 368 h 481"/>
                <a:gd name="T76" fmla="*/ 440 w 466"/>
                <a:gd name="T77" fmla="*/ 360 h 481"/>
                <a:gd name="T78" fmla="*/ 434 w 466"/>
                <a:gd name="T79" fmla="*/ 345 h 481"/>
                <a:gd name="T80" fmla="*/ 444 w 466"/>
                <a:gd name="T81" fmla="*/ 338 h 481"/>
                <a:gd name="T82" fmla="*/ 440 w 466"/>
                <a:gd name="T83" fmla="*/ 330 h 481"/>
                <a:gd name="T84" fmla="*/ 451 w 466"/>
                <a:gd name="T85" fmla="*/ 315 h 481"/>
                <a:gd name="T86" fmla="*/ 451 w 466"/>
                <a:gd name="T87" fmla="*/ 306 h 481"/>
                <a:gd name="T88" fmla="*/ 464 w 466"/>
                <a:gd name="T89" fmla="*/ 295 h 481"/>
                <a:gd name="T90" fmla="*/ 459 w 466"/>
                <a:gd name="T91" fmla="*/ 285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6" h="481">
                  <a:moveTo>
                    <a:pt x="455" y="283"/>
                  </a:moveTo>
                  <a:lnTo>
                    <a:pt x="442" y="282"/>
                  </a:lnTo>
                  <a:lnTo>
                    <a:pt x="436" y="274"/>
                  </a:lnTo>
                  <a:lnTo>
                    <a:pt x="436" y="268"/>
                  </a:lnTo>
                  <a:lnTo>
                    <a:pt x="436" y="261"/>
                  </a:lnTo>
                  <a:lnTo>
                    <a:pt x="431" y="253"/>
                  </a:lnTo>
                  <a:lnTo>
                    <a:pt x="427" y="248"/>
                  </a:lnTo>
                  <a:lnTo>
                    <a:pt x="423" y="240"/>
                  </a:lnTo>
                  <a:lnTo>
                    <a:pt x="412" y="236"/>
                  </a:lnTo>
                  <a:lnTo>
                    <a:pt x="406" y="231"/>
                  </a:lnTo>
                  <a:lnTo>
                    <a:pt x="404" y="223"/>
                  </a:lnTo>
                  <a:lnTo>
                    <a:pt x="404" y="218"/>
                  </a:lnTo>
                  <a:lnTo>
                    <a:pt x="401" y="210"/>
                  </a:lnTo>
                  <a:lnTo>
                    <a:pt x="393" y="199"/>
                  </a:lnTo>
                  <a:lnTo>
                    <a:pt x="391" y="193"/>
                  </a:lnTo>
                  <a:lnTo>
                    <a:pt x="378" y="184"/>
                  </a:lnTo>
                  <a:lnTo>
                    <a:pt x="370" y="182"/>
                  </a:lnTo>
                  <a:lnTo>
                    <a:pt x="363" y="176"/>
                  </a:lnTo>
                  <a:lnTo>
                    <a:pt x="363" y="174"/>
                  </a:lnTo>
                  <a:lnTo>
                    <a:pt x="357" y="171"/>
                  </a:lnTo>
                  <a:lnTo>
                    <a:pt x="355" y="165"/>
                  </a:lnTo>
                  <a:lnTo>
                    <a:pt x="348" y="161"/>
                  </a:lnTo>
                  <a:lnTo>
                    <a:pt x="346" y="154"/>
                  </a:lnTo>
                  <a:lnTo>
                    <a:pt x="346" y="150"/>
                  </a:lnTo>
                  <a:lnTo>
                    <a:pt x="340" y="146"/>
                  </a:lnTo>
                  <a:lnTo>
                    <a:pt x="331" y="139"/>
                  </a:lnTo>
                  <a:lnTo>
                    <a:pt x="323" y="137"/>
                  </a:lnTo>
                  <a:lnTo>
                    <a:pt x="318" y="133"/>
                  </a:lnTo>
                  <a:lnTo>
                    <a:pt x="314" y="125"/>
                  </a:lnTo>
                  <a:lnTo>
                    <a:pt x="307" y="118"/>
                  </a:lnTo>
                  <a:lnTo>
                    <a:pt x="293" y="110"/>
                  </a:lnTo>
                  <a:lnTo>
                    <a:pt x="280" y="101"/>
                  </a:lnTo>
                  <a:lnTo>
                    <a:pt x="261" y="80"/>
                  </a:lnTo>
                  <a:lnTo>
                    <a:pt x="260" y="73"/>
                  </a:lnTo>
                  <a:lnTo>
                    <a:pt x="252" y="65"/>
                  </a:lnTo>
                  <a:lnTo>
                    <a:pt x="250" y="60"/>
                  </a:lnTo>
                  <a:lnTo>
                    <a:pt x="243" y="52"/>
                  </a:lnTo>
                  <a:lnTo>
                    <a:pt x="231" y="54"/>
                  </a:lnTo>
                  <a:lnTo>
                    <a:pt x="218" y="43"/>
                  </a:lnTo>
                  <a:lnTo>
                    <a:pt x="213" y="43"/>
                  </a:lnTo>
                  <a:lnTo>
                    <a:pt x="205" y="39"/>
                  </a:lnTo>
                  <a:lnTo>
                    <a:pt x="201" y="31"/>
                  </a:lnTo>
                  <a:lnTo>
                    <a:pt x="203" y="24"/>
                  </a:lnTo>
                  <a:lnTo>
                    <a:pt x="216" y="5"/>
                  </a:lnTo>
                  <a:lnTo>
                    <a:pt x="218" y="0"/>
                  </a:lnTo>
                  <a:lnTo>
                    <a:pt x="113" y="16"/>
                  </a:lnTo>
                  <a:lnTo>
                    <a:pt x="77" y="18"/>
                  </a:lnTo>
                  <a:lnTo>
                    <a:pt x="0" y="30"/>
                  </a:lnTo>
                  <a:lnTo>
                    <a:pt x="32" y="131"/>
                  </a:lnTo>
                  <a:lnTo>
                    <a:pt x="64" y="248"/>
                  </a:lnTo>
                  <a:lnTo>
                    <a:pt x="66" y="251"/>
                  </a:lnTo>
                  <a:lnTo>
                    <a:pt x="68" y="259"/>
                  </a:lnTo>
                  <a:lnTo>
                    <a:pt x="73" y="266"/>
                  </a:lnTo>
                  <a:lnTo>
                    <a:pt x="79" y="280"/>
                  </a:lnTo>
                  <a:lnTo>
                    <a:pt x="87" y="287"/>
                  </a:lnTo>
                  <a:lnTo>
                    <a:pt x="88" y="291"/>
                  </a:lnTo>
                  <a:lnTo>
                    <a:pt x="92" y="298"/>
                  </a:lnTo>
                  <a:lnTo>
                    <a:pt x="90" y="308"/>
                  </a:lnTo>
                  <a:lnTo>
                    <a:pt x="96" y="312"/>
                  </a:lnTo>
                  <a:lnTo>
                    <a:pt x="98" y="319"/>
                  </a:lnTo>
                  <a:lnTo>
                    <a:pt x="92" y="323"/>
                  </a:lnTo>
                  <a:lnTo>
                    <a:pt x="88" y="330"/>
                  </a:lnTo>
                  <a:lnTo>
                    <a:pt x="88" y="344"/>
                  </a:lnTo>
                  <a:lnTo>
                    <a:pt x="85" y="351"/>
                  </a:lnTo>
                  <a:lnTo>
                    <a:pt x="83" y="364"/>
                  </a:lnTo>
                  <a:lnTo>
                    <a:pt x="88" y="377"/>
                  </a:lnTo>
                  <a:lnTo>
                    <a:pt x="94" y="385"/>
                  </a:lnTo>
                  <a:lnTo>
                    <a:pt x="96" y="394"/>
                  </a:lnTo>
                  <a:lnTo>
                    <a:pt x="94" y="402"/>
                  </a:lnTo>
                  <a:lnTo>
                    <a:pt x="96" y="407"/>
                  </a:lnTo>
                  <a:lnTo>
                    <a:pt x="94" y="423"/>
                  </a:lnTo>
                  <a:lnTo>
                    <a:pt x="96" y="430"/>
                  </a:lnTo>
                  <a:lnTo>
                    <a:pt x="102" y="438"/>
                  </a:lnTo>
                  <a:lnTo>
                    <a:pt x="107" y="447"/>
                  </a:lnTo>
                  <a:lnTo>
                    <a:pt x="107" y="451"/>
                  </a:lnTo>
                  <a:lnTo>
                    <a:pt x="117" y="466"/>
                  </a:lnTo>
                  <a:lnTo>
                    <a:pt x="119" y="473"/>
                  </a:lnTo>
                  <a:lnTo>
                    <a:pt x="124" y="479"/>
                  </a:lnTo>
                  <a:lnTo>
                    <a:pt x="359" y="462"/>
                  </a:lnTo>
                  <a:lnTo>
                    <a:pt x="367" y="468"/>
                  </a:lnTo>
                  <a:lnTo>
                    <a:pt x="372" y="481"/>
                  </a:lnTo>
                  <a:lnTo>
                    <a:pt x="380" y="481"/>
                  </a:lnTo>
                  <a:lnTo>
                    <a:pt x="385" y="477"/>
                  </a:lnTo>
                  <a:lnTo>
                    <a:pt x="385" y="462"/>
                  </a:lnTo>
                  <a:lnTo>
                    <a:pt x="385" y="456"/>
                  </a:lnTo>
                  <a:lnTo>
                    <a:pt x="382" y="449"/>
                  </a:lnTo>
                  <a:lnTo>
                    <a:pt x="380" y="443"/>
                  </a:lnTo>
                  <a:lnTo>
                    <a:pt x="382" y="436"/>
                  </a:lnTo>
                  <a:lnTo>
                    <a:pt x="385" y="436"/>
                  </a:lnTo>
                  <a:lnTo>
                    <a:pt x="391" y="430"/>
                  </a:lnTo>
                  <a:lnTo>
                    <a:pt x="399" y="432"/>
                  </a:lnTo>
                  <a:lnTo>
                    <a:pt x="416" y="436"/>
                  </a:lnTo>
                  <a:lnTo>
                    <a:pt x="423" y="438"/>
                  </a:lnTo>
                  <a:lnTo>
                    <a:pt x="427" y="436"/>
                  </a:lnTo>
                  <a:lnTo>
                    <a:pt x="429" y="436"/>
                  </a:lnTo>
                  <a:lnTo>
                    <a:pt x="431" y="428"/>
                  </a:lnTo>
                  <a:lnTo>
                    <a:pt x="425" y="423"/>
                  </a:lnTo>
                  <a:lnTo>
                    <a:pt x="427" y="415"/>
                  </a:lnTo>
                  <a:lnTo>
                    <a:pt x="431" y="409"/>
                  </a:lnTo>
                  <a:lnTo>
                    <a:pt x="425" y="409"/>
                  </a:lnTo>
                  <a:lnTo>
                    <a:pt x="429" y="402"/>
                  </a:lnTo>
                  <a:lnTo>
                    <a:pt x="423" y="396"/>
                  </a:lnTo>
                  <a:lnTo>
                    <a:pt x="429" y="400"/>
                  </a:lnTo>
                  <a:lnTo>
                    <a:pt x="432" y="392"/>
                  </a:lnTo>
                  <a:lnTo>
                    <a:pt x="423" y="392"/>
                  </a:lnTo>
                  <a:lnTo>
                    <a:pt x="427" y="385"/>
                  </a:lnTo>
                  <a:lnTo>
                    <a:pt x="432" y="389"/>
                  </a:lnTo>
                  <a:lnTo>
                    <a:pt x="438" y="379"/>
                  </a:lnTo>
                  <a:lnTo>
                    <a:pt x="440" y="372"/>
                  </a:lnTo>
                  <a:lnTo>
                    <a:pt x="432" y="370"/>
                  </a:lnTo>
                  <a:lnTo>
                    <a:pt x="427" y="370"/>
                  </a:lnTo>
                  <a:lnTo>
                    <a:pt x="419" y="366"/>
                  </a:lnTo>
                  <a:lnTo>
                    <a:pt x="423" y="366"/>
                  </a:lnTo>
                  <a:lnTo>
                    <a:pt x="429" y="368"/>
                  </a:lnTo>
                  <a:lnTo>
                    <a:pt x="436" y="368"/>
                  </a:lnTo>
                  <a:lnTo>
                    <a:pt x="436" y="360"/>
                  </a:lnTo>
                  <a:lnTo>
                    <a:pt x="440" y="360"/>
                  </a:lnTo>
                  <a:lnTo>
                    <a:pt x="444" y="347"/>
                  </a:lnTo>
                  <a:lnTo>
                    <a:pt x="438" y="349"/>
                  </a:lnTo>
                  <a:lnTo>
                    <a:pt x="434" y="345"/>
                  </a:lnTo>
                  <a:lnTo>
                    <a:pt x="440" y="340"/>
                  </a:lnTo>
                  <a:lnTo>
                    <a:pt x="438" y="334"/>
                  </a:lnTo>
                  <a:lnTo>
                    <a:pt x="444" y="338"/>
                  </a:lnTo>
                  <a:lnTo>
                    <a:pt x="448" y="330"/>
                  </a:lnTo>
                  <a:lnTo>
                    <a:pt x="448" y="329"/>
                  </a:lnTo>
                  <a:lnTo>
                    <a:pt x="440" y="330"/>
                  </a:lnTo>
                  <a:lnTo>
                    <a:pt x="438" y="323"/>
                  </a:lnTo>
                  <a:lnTo>
                    <a:pt x="446" y="323"/>
                  </a:lnTo>
                  <a:lnTo>
                    <a:pt x="451" y="315"/>
                  </a:lnTo>
                  <a:lnTo>
                    <a:pt x="444" y="310"/>
                  </a:lnTo>
                  <a:lnTo>
                    <a:pt x="444" y="302"/>
                  </a:lnTo>
                  <a:lnTo>
                    <a:pt x="451" y="306"/>
                  </a:lnTo>
                  <a:lnTo>
                    <a:pt x="459" y="306"/>
                  </a:lnTo>
                  <a:lnTo>
                    <a:pt x="457" y="298"/>
                  </a:lnTo>
                  <a:lnTo>
                    <a:pt x="464" y="295"/>
                  </a:lnTo>
                  <a:lnTo>
                    <a:pt x="466" y="287"/>
                  </a:lnTo>
                  <a:lnTo>
                    <a:pt x="463" y="287"/>
                  </a:lnTo>
                  <a:lnTo>
                    <a:pt x="459" y="285"/>
                  </a:lnTo>
                  <a:lnTo>
                    <a:pt x="455" y="283"/>
                  </a:lnTo>
                  <a:close/>
                </a:path>
              </a:pathLst>
            </a:custGeom>
            <a:solidFill>
              <a:schemeClr val="accent5"/>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12" name="Freeform 123"/>
            <p:cNvSpPr>
              <a:spLocks/>
            </p:cNvSpPr>
            <p:nvPr/>
          </p:nvSpPr>
          <p:spPr bwMode="auto">
            <a:xfrm>
              <a:off x="7314668" y="4797759"/>
              <a:ext cx="573431" cy="523257"/>
            </a:xfrm>
            <a:custGeom>
              <a:avLst/>
              <a:gdLst>
                <a:gd name="T0" fmla="*/ 124 w 380"/>
                <a:gd name="T1" fmla="*/ 17 h 382"/>
                <a:gd name="T2" fmla="*/ 122 w 380"/>
                <a:gd name="T3" fmla="*/ 64 h 382"/>
                <a:gd name="T4" fmla="*/ 120 w 380"/>
                <a:gd name="T5" fmla="*/ 81 h 382"/>
                <a:gd name="T6" fmla="*/ 120 w 380"/>
                <a:gd name="T7" fmla="*/ 102 h 382"/>
                <a:gd name="T8" fmla="*/ 101 w 380"/>
                <a:gd name="T9" fmla="*/ 137 h 382"/>
                <a:gd name="T10" fmla="*/ 69 w 380"/>
                <a:gd name="T11" fmla="*/ 153 h 382"/>
                <a:gd name="T12" fmla="*/ 56 w 380"/>
                <a:gd name="T13" fmla="*/ 171 h 382"/>
                <a:gd name="T14" fmla="*/ 58 w 380"/>
                <a:gd name="T15" fmla="*/ 192 h 382"/>
                <a:gd name="T16" fmla="*/ 43 w 380"/>
                <a:gd name="T17" fmla="*/ 196 h 382"/>
                <a:gd name="T18" fmla="*/ 30 w 380"/>
                <a:gd name="T19" fmla="*/ 207 h 382"/>
                <a:gd name="T20" fmla="*/ 26 w 380"/>
                <a:gd name="T21" fmla="*/ 224 h 382"/>
                <a:gd name="T22" fmla="*/ 22 w 380"/>
                <a:gd name="T23" fmla="*/ 247 h 382"/>
                <a:gd name="T24" fmla="*/ 7 w 380"/>
                <a:gd name="T25" fmla="*/ 265 h 382"/>
                <a:gd name="T26" fmla="*/ 0 w 380"/>
                <a:gd name="T27" fmla="*/ 271 h 382"/>
                <a:gd name="T28" fmla="*/ 0 w 380"/>
                <a:gd name="T29" fmla="*/ 294 h 382"/>
                <a:gd name="T30" fmla="*/ 24 w 380"/>
                <a:gd name="T31" fmla="*/ 322 h 382"/>
                <a:gd name="T32" fmla="*/ 66 w 380"/>
                <a:gd name="T33" fmla="*/ 352 h 382"/>
                <a:gd name="T34" fmla="*/ 79 w 380"/>
                <a:gd name="T35" fmla="*/ 372 h 382"/>
                <a:gd name="T36" fmla="*/ 116 w 380"/>
                <a:gd name="T37" fmla="*/ 372 h 382"/>
                <a:gd name="T38" fmla="*/ 137 w 380"/>
                <a:gd name="T39" fmla="*/ 371 h 382"/>
                <a:gd name="T40" fmla="*/ 162 w 380"/>
                <a:gd name="T41" fmla="*/ 356 h 382"/>
                <a:gd name="T42" fmla="*/ 184 w 380"/>
                <a:gd name="T43" fmla="*/ 341 h 382"/>
                <a:gd name="T44" fmla="*/ 207 w 380"/>
                <a:gd name="T45" fmla="*/ 331 h 382"/>
                <a:gd name="T46" fmla="*/ 205 w 380"/>
                <a:gd name="T47" fmla="*/ 310 h 382"/>
                <a:gd name="T48" fmla="*/ 222 w 380"/>
                <a:gd name="T49" fmla="*/ 275 h 382"/>
                <a:gd name="T50" fmla="*/ 229 w 380"/>
                <a:gd name="T51" fmla="*/ 247 h 382"/>
                <a:gd name="T52" fmla="*/ 237 w 380"/>
                <a:gd name="T53" fmla="*/ 224 h 382"/>
                <a:gd name="T54" fmla="*/ 252 w 380"/>
                <a:gd name="T55" fmla="*/ 213 h 382"/>
                <a:gd name="T56" fmla="*/ 272 w 380"/>
                <a:gd name="T57" fmla="*/ 216 h 382"/>
                <a:gd name="T58" fmla="*/ 282 w 380"/>
                <a:gd name="T59" fmla="*/ 188 h 382"/>
                <a:gd name="T60" fmla="*/ 293 w 380"/>
                <a:gd name="T61" fmla="*/ 171 h 382"/>
                <a:gd name="T62" fmla="*/ 312 w 380"/>
                <a:gd name="T63" fmla="*/ 156 h 382"/>
                <a:gd name="T64" fmla="*/ 327 w 380"/>
                <a:gd name="T65" fmla="*/ 128 h 382"/>
                <a:gd name="T66" fmla="*/ 327 w 380"/>
                <a:gd name="T67" fmla="*/ 100 h 382"/>
                <a:gd name="T68" fmla="*/ 376 w 380"/>
                <a:gd name="T69" fmla="*/ 111 h 382"/>
                <a:gd name="T70" fmla="*/ 372 w 380"/>
                <a:gd name="T71" fmla="*/ 89 h 382"/>
                <a:gd name="T72" fmla="*/ 366 w 380"/>
                <a:gd name="T73" fmla="*/ 72 h 382"/>
                <a:gd name="T74" fmla="*/ 346 w 380"/>
                <a:gd name="T75" fmla="*/ 68 h 382"/>
                <a:gd name="T76" fmla="*/ 329 w 380"/>
                <a:gd name="T77" fmla="*/ 75 h 382"/>
                <a:gd name="T78" fmla="*/ 314 w 380"/>
                <a:gd name="T79" fmla="*/ 89 h 382"/>
                <a:gd name="T80" fmla="*/ 289 w 380"/>
                <a:gd name="T81" fmla="*/ 83 h 382"/>
                <a:gd name="T82" fmla="*/ 278 w 380"/>
                <a:gd name="T83" fmla="*/ 104 h 382"/>
                <a:gd name="T84" fmla="*/ 263 w 380"/>
                <a:gd name="T85" fmla="*/ 111 h 382"/>
                <a:gd name="T86" fmla="*/ 246 w 380"/>
                <a:gd name="T87" fmla="*/ 132 h 382"/>
                <a:gd name="T88" fmla="*/ 147 w 380"/>
                <a:gd name="T89" fmla="*/ 98 h 382"/>
                <a:gd name="T90" fmla="*/ 120 w 380"/>
                <a:gd name="T91" fmla="*/ 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0" h="382">
                  <a:moveTo>
                    <a:pt x="120" y="4"/>
                  </a:moveTo>
                  <a:lnTo>
                    <a:pt x="118" y="10"/>
                  </a:lnTo>
                  <a:lnTo>
                    <a:pt x="124" y="17"/>
                  </a:lnTo>
                  <a:lnTo>
                    <a:pt x="128" y="38"/>
                  </a:lnTo>
                  <a:lnTo>
                    <a:pt x="126" y="43"/>
                  </a:lnTo>
                  <a:lnTo>
                    <a:pt x="122" y="64"/>
                  </a:lnTo>
                  <a:lnTo>
                    <a:pt x="124" y="72"/>
                  </a:lnTo>
                  <a:lnTo>
                    <a:pt x="124" y="81"/>
                  </a:lnTo>
                  <a:lnTo>
                    <a:pt x="120" y="81"/>
                  </a:lnTo>
                  <a:lnTo>
                    <a:pt x="120" y="89"/>
                  </a:lnTo>
                  <a:lnTo>
                    <a:pt x="120" y="94"/>
                  </a:lnTo>
                  <a:lnTo>
                    <a:pt x="120" y="102"/>
                  </a:lnTo>
                  <a:lnTo>
                    <a:pt x="118" y="115"/>
                  </a:lnTo>
                  <a:lnTo>
                    <a:pt x="109" y="122"/>
                  </a:lnTo>
                  <a:lnTo>
                    <a:pt x="101" y="137"/>
                  </a:lnTo>
                  <a:lnTo>
                    <a:pt x="86" y="149"/>
                  </a:lnTo>
                  <a:lnTo>
                    <a:pt x="75" y="145"/>
                  </a:lnTo>
                  <a:lnTo>
                    <a:pt x="69" y="153"/>
                  </a:lnTo>
                  <a:lnTo>
                    <a:pt x="69" y="160"/>
                  </a:lnTo>
                  <a:lnTo>
                    <a:pt x="60" y="166"/>
                  </a:lnTo>
                  <a:lnTo>
                    <a:pt x="56" y="171"/>
                  </a:lnTo>
                  <a:lnTo>
                    <a:pt x="56" y="179"/>
                  </a:lnTo>
                  <a:lnTo>
                    <a:pt x="53" y="186"/>
                  </a:lnTo>
                  <a:lnTo>
                    <a:pt x="58" y="192"/>
                  </a:lnTo>
                  <a:lnTo>
                    <a:pt x="54" y="200"/>
                  </a:lnTo>
                  <a:lnTo>
                    <a:pt x="51" y="207"/>
                  </a:lnTo>
                  <a:lnTo>
                    <a:pt x="43" y="196"/>
                  </a:lnTo>
                  <a:lnTo>
                    <a:pt x="37" y="194"/>
                  </a:lnTo>
                  <a:lnTo>
                    <a:pt x="32" y="201"/>
                  </a:lnTo>
                  <a:lnTo>
                    <a:pt x="30" y="207"/>
                  </a:lnTo>
                  <a:lnTo>
                    <a:pt x="30" y="215"/>
                  </a:lnTo>
                  <a:lnTo>
                    <a:pt x="28" y="216"/>
                  </a:lnTo>
                  <a:lnTo>
                    <a:pt x="26" y="224"/>
                  </a:lnTo>
                  <a:lnTo>
                    <a:pt x="28" y="228"/>
                  </a:lnTo>
                  <a:lnTo>
                    <a:pt x="30" y="241"/>
                  </a:lnTo>
                  <a:lnTo>
                    <a:pt x="22" y="247"/>
                  </a:lnTo>
                  <a:lnTo>
                    <a:pt x="22" y="254"/>
                  </a:lnTo>
                  <a:lnTo>
                    <a:pt x="17" y="260"/>
                  </a:lnTo>
                  <a:lnTo>
                    <a:pt x="7" y="265"/>
                  </a:lnTo>
                  <a:lnTo>
                    <a:pt x="0" y="265"/>
                  </a:lnTo>
                  <a:lnTo>
                    <a:pt x="0" y="265"/>
                  </a:lnTo>
                  <a:lnTo>
                    <a:pt x="0" y="271"/>
                  </a:lnTo>
                  <a:lnTo>
                    <a:pt x="4" y="273"/>
                  </a:lnTo>
                  <a:lnTo>
                    <a:pt x="4" y="280"/>
                  </a:lnTo>
                  <a:lnTo>
                    <a:pt x="0" y="294"/>
                  </a:lnTo>
                  <a:lnTo>
                    <a:pt x="15" y="309"/>
                  </a:lnTo>
                  <a:lnTo>
                    <a:pt x="17" y="316"/>
                  </a:lnTo>
                  <a:lnTo>
                    <a:pt x="24" y="322"/>
                  </a:lnTo>
                  <a:lnTo>
                    <a:pt x="37" y="341"/>
                  </a:lnTo>
                  <a:lnTo>
                    <a:pt x="53" y="352"/>
                  </a:lnTo>
                  <a:lnTo>
                    <a:pt x="66" y="352"/>
                  </a:lnTo>
                  <a:lnTo>
                    <a:pt x="66" y="357"/>
                  </a:lnTo>
                  <a:lnTo>
                    <a:pt x="71" y="365"/>
                  </a:lnTo>
                  <a:lnTo>
                    <a:pt x="79" y="372"/>
                  </a:lnTo>
                  <a:lnTo>
                    <a:pt x="92" y="380"/>
                  </a:lnTo>
                  <a:lnTo>
                    <a:pt x="103" y="382"/>
                  </a:lnTo>
                  <a:lnTo>
                    <a:pt x="116" y="372"/>
                  </a:lnTo>
                  <a:lnTo>
                    <a:pt x="118" y="367"/>
                  </a:lnTo>
                  <a:lnTo>
                    <a:pt x="130" y="371"/>
                  </a:lnTo>
                  <a:lnTo>
                    <a:pt x="137" y="371"/>
                  </a:lnTo>
                  <a:lnTo>
                    <a:pt x="152" y="363"/>
                  </a:lnTo>
                  <a:lnTo>
                    <a:pt x="160" y="361"/>
                  </a:lnTo>
                  <a:lnTo>
                    <a:pt x="162" y="356"/>
                  </a:lnTo>
                  <a:lnTo>
                    <a:pt x="162" y="348"/>
                  </a:lnTo>
                  <a:lnTo>
                    <a:pt x="171" y="352"/>
                  </a:lnTo>
                  <a:lnTo>
                    <a:pt x="184" y="341"/>
                  </a:lnTo>
                  <a:lnTo>
                    <a:pt x="192" y="342"/>
                  </a:lnTo>
                  <a:lnTo>
                    <a:pt x="205" y="333"/>
                  </a:lnTo>
                  <a:lnTo>
                    <a:pt x="207" y="331"/>
                  </a:lnTo>
                  <a:lnTo>
                    <a:pt x="205" y="324"/>
                  </a:lnTo>
                  <a:lnTo>
                    <a:pt x="210" y="318"/>
                  </a:lnTo>
                  <a:lnTo>
                    <a:pt x="205" y="310"/>
                  </a:lnTo>
                  <a:lnTo>
                    <a:pt x="207" y="297"/>
                  </a:lnTo>
                  <a:lnTo>
                    <a:pt x="214" y="284"/>
                  </a:lnTo>
                  <a:lnTo>
                    <a:pt x="222" y="275"/>
                  </a:lnTo>
                  <a:lnTo>
                    <a:pt x="224" y="262"/>
                  </a:lnTo>
                  <a:lnTo>
                    <a:pt x="225" y="254"/>
                  </a:lnTo>
                  <a:lnTo>
                    <a:pt x="229" y="247"/>
                  </a:lnTo>
                  <a:lnTo>
                    <a:pt x="233" y="233"/>
                  </a:lnTo>
                  <a:lnTo>
                    <a:pt x="237" y="230"/>
                  </a:lnTo>
                  <a:lnTo>
                    <a:pt x="237" y="224"/>
                  </a:lnTo>
                  <a:lnTo>
                    <a:pt x="237" y="209"/>
                  </a:lnTo>
                  <a:lnTo>
                    <a:pt x="244" y="207"/>
                  </a:lnTo>
                  <a:lnTo>
                    <a:pt x="252" y="213"/>
                  </a:lnTo>
                  <a:lnTo>
                    <a:pt x="252" y="216"/>
                  </a:lnTo>
                  <a:lnTo>
                    <a:pt x="267" y="218"/>
                  </a:lnTo>
                  <a:lnTo>
                    <a:pt x="272" y="216"/>
                  </a:lnTo>
                  <a:lnTo>
                    <a:pt x="276" y="209"/>
                  </a:lnTo>
                  <a:lnTo>
                    <a:pt x="278" y="194"/>
                  </a:lnTo>
                  <a:lnTo>
                    <a:pt x="282" y="188"/>
                  </a:lnTo>
                  <a:lnTo>
                    <a:pt x="284" y="179"/>
                  </a:lnTo>
                  <a:lnTo>
                    <a:pt x="286" y="171"/>
                  </a:lnTo>
                  <a:lnTo>
                    <a:pt x="293" y="171"/>
                  </a:lnTo>
                  <a:lnTo>
                    <a:pt x="301" y="169"/>
                  </a:lnTo>
                  <a:lnTo>
                    <a:pt x="306" y="156"/>
                  </a:lnTo>
                  <a:lnTo>
                    <a:pt x="312" y="156"/>
                  </a:lnTo>
                  <a:lnTo>
                    <a:pt x="318" y="149"/>
                  </a:lnTo>
                  <a:lnTo>
                    <a:pt x="321" y="136"/>
                  </a:lnTo>
                  <a:lnTo>
                    <a:pt x="327" y="128"/>
                  </a:lnTo>
                  <a:lnTo>
                    <a:pt x="325" y="115"/>
                  </a:lnTo>
                  <a:lnTo>
                    <a:pt x="329" y="107"/>
                  </a:lnTo>
                  <a:lnTo>
                    <a:pt x="327" y="100"/>
                  </a:lnTo>
                  <a:lnTo>
                    <a:pt x="335" y="98"/>
                  </a:lnTo>
                  <a:lnTo>
                    <a:pt x="372" y="119"/>
                  </a:lnTo>
                  <a:lnTo>
                    <a:pt x="376" y="111"/>
                  </a:lnTo>
                  <a:lnTo>
                    <a:pt x="380" y="98"/>
                  </a:lnTo>
                  <a:lnTo>
                    <a:pt x="378" y="94"/>
                  </a:lnTo>
                  <a:lnTo>
                    <a:pt x="372" y="89"/>
                  </a:lnTo>
                  <a:lnTo>
                    <a:pt x="370" y="81"/>
                  </a:lnTo>
                  <a:lnTo>
                    <a:pt x="365" y="79"/>
                  </a:lnTo>
                  <a:lnTo>
                    <a:pt x="366" y="72"/>
                  </a:lnTo>
                  <a:lnTo>
                    <a:pt x="366" y="72"/>
                  </a:lnTo>
                  <a:lnTo>
                    <a:pt x="351" y="74"/>
                  </a:lnTo>
                  <a:lnTo>
                    <a:pt x="346" y="68"/>
                  </a:lnTo>
                  <a:lnTo>
                    <a:pt x="338" y="66"/>
                  </a:lnTo>
                  <a:lnTo>
                    <a:pt x="333" y="68"/>
                  </a:lnTo>
                  <a:lnTo>
                    <a:pt x="329" y="75"/>
                  </a:lnTo>
                  <a:lnTo>
                    <a:pt x="321" y="75"/>
                  </a:lnTo>
                  <a:lnTo>
                    <a:pt x="316" y="83"/>
                  </a:lnTo>
                  <a:lnTo>
                    <a:pt x="314" y="89"/>
                  </a:lnTo>
                  <a:lnTo>
                    <a:pt x="304" y="90"/>
                  </a:lnTo>
                  <a:lnTo>
                    <a:pt x="297" y="89"/>
                  </a:lnTo>
                  <a:lnTo>
                    <a:pt x="289" y="83"/>
                  </a:lnTo>
                  <a:lnTo>
                    <a:pt x="288" y="83"/>
                  </a:lnTo>
                  <a:lnTo>
                    <a:pt x="288" y="90"/>
                  </a:lnTo>
                  <a:lnTo>
                    <a:pt x="278" y="104"/>
                  </a:lnTo>
                  <a:lnTo>
                    <a:pt x="271" y="102"/>
                  </a:lnTo>
                  <a:lnTo>
                    <a:pt x="265" y="106"/>
                  </a:lnTo>
                  <a:lnTo>
                    <a:pt x="263" y="111"/>
                  </a:lnTo>
                  <a:lnTo>
                    <a:pt x="256" y="119"/>
                  </a:lnTo>
                  <a:lnTo>
                    <a:pt x="252" y="126"/>
                  </a:lnTo>
                  <a:lnTo>
                    <a:pt x="246" y="132"/>
                  </a:lnTo>
                  <a:lnTo>
                    <a:pt x="241" y="139"/>
                  </a:lnTo>
                  <a:lnTo>
                    <a:pt x="231" y="83"/>
                  </a:lnTo>
                  <a:lnTo>
                    <a:pt x="147" y="98"/>
                  </a:lnTo>
                  <a:lnTo>
                    <a:pt x="130" y="0"/>
                  </a:lnTo>
                  <a:lnTo>
                    <a:pt x="124" y="4"/>
                  </a:lnTo>
                  <a:lnTo>
                    <a:pt x="120" y="4"/>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13" name="Freeform 124"/>
            <p:cNvSpPr>
              <a:spLocks/>
            </p:cNvSpPr>
            <p:nvPr/>
          </p:nvSpPr>
          <p:spPr bwMode="auto">
            <a:xfrm>
              <a:off x="7305613" y="5611408"/>
              <a:ext cx="650391" cy="453397"/>
            </a:xfrm>
            <a:custGeom>
              <a:avLst/>
              <a:gdLst>
                <a:gd name="T0" fmla="*/ 218 w 431"/>
                <a:gd name="T1" fmla="*/ 28 h 331"/>
                <a:gd name="T2" fmla="*/ 203 w 431"/>
                <a:gd name="T3" fmla="*/ 4 h 331"/>
                <a:gd name="T4" fmla="*/ 162 w 431"/>
                <a:gd name="T5" fmla="*/ 2 h 331"/>
                <a:gd name="T6" fmla="*/ 72 w 431"/>
                <a:gd name="T7" fmla="*/ 17 h 331"/>
                <a:gd name="T8" fmla="*/ 40 w 431"/>
                <a:gd name="T9" fmla="*/ 32 h 331"/>
                <a:gd name="T10" fmla="*/ 2 w 431"/>
                <a:gd name="T11" fmla="*/ 68 h 331"/>
                <a:gd name="T12" fmla="*/ 12 w 431"/>
                <a:gd name="T13" fmla="*/ 87 h 331"/>
                <a:gd name="T14" fmla="*/ 42 w 431"/>
                <a:gd name="T15" fmla="*/ 96 h 331"/>
                <a:gd name="T16" fmla="*/ 59 w 431"/>
                <a:gd name="T17" fmla="*/ 117 h 331"/>
                <a:gd name="T18" fmla="*/ 92 w 431"/>
                <a:gd name="T19" fmla="*/ 154 h 331"/>
                <a:gd name="T20" fmla="*/ 117 w 431"/>
                <a:gd name="T21" fmla="*/ 177 h 331"/>
                <a:gd name="T22" fmla="*/ 139 w 431"/>
                <a:gd name="T23" fmla="*/ 190 h 331"/>
                <a:gd name="T24" fmla="*/ 147 w 431"/>
                <a:gd name="T25" fmla="*/ 205 h 331"/>
                <a:gd name="T26" fmla="*/ 162 w 431"/>
                <a:gd name="T27" fmla="*/ 218 h 331"/>
                <a:gd name="T28" fmla="*/ 177 w 431"/>
                <a:gd name="T29" fmla="*/ 228 h 331"/>
                <a:gd name="T30" fmla="*/ 200 w 431"/>
                <a:gd name="T31" fmla="*/ 254 h 331"/>
                <a:gd name="T32" fmla="*/ 205 w 431"/>
                <a:gd name="T33" fmla="*/ 275 h 331"/>
                <a:gd name="T34" fmla="*/ 226 w 431"/>
                <a:gd name="T35" fmla="*/ 292 h 331"/>
                <a:gd name="T36" fmla="*/ 235 w 431"/>
                <a:gd name="T37" fmla="*/ 312 h 331"/>
                <a:gd name="T38" fmla="*/ 254 w 431"/>
                <a:gd name="T39" fmla="*/ 327 h 331"/>
                <a:gd name="T40" fmla="*/ 263 w 431"/>
                <a:gd name="T41" fmla="*/ 316 h 331"/>
                <a:gd name="T42" fmla="*/ 271 w 431"/>
                <a:gd name="T43" fmla="*/ 316 h 331"/>
                <a:gd name="T44" fmla="*/ 265 w 431"/>
                <a:gd name="T45" fmla="*/ 299 h 331"/>
                <a:gd name="T46" fmla="*/ 263 w 431"/>
                <a:gd name="T47" fmla="*/ 284 h 331"/>
                <a:gd name="T48" fmla="*/ 273 w 431"/>
                <a:gd name="T49" fmla="*/ 284 h 331"/>
                <a:gd name="T50" fmla="*/ 292 w 431"/>
                <a:gd name="T51" fmla="*/ 295 h 331"/>
                <a:gd name="T52" fmla="*/ 294 w 431"/>
                <a:gd name="T53" fmla="*/ 284 h 331"/>
                <a:gd name="T54" fmla="*/ 277 w 431"/>
                <a:gd name="T55" fmla="*/ 277 h 331"/>
                <a:gd name="T56" fmla="*/ 294 w 431"/>
                <a:gd name="T57" fmla="*/ 273 h 331"/>
                <a:gd name="T58" fmla="*/ 312 w 431"/>
                <a:gd name="T59" fmla="*/ 263 h 331"/>
                <a:gd name="T60" fmla="*/ 322 w 431"/>
                <a:gd name="T61" fmla="*/ 258 h 331"/>
                <a:gd name="T62" fmla="*/ 335 w 431"/>
                <a:gd name="T63" fmla="*/ 248 h 331"/>
                <a:gd name="T64" fmla="*/ 329 w 431"/>
                <a:gd name="T65" fmla="*/ 228 h 331"/>
                <a:gd name="T66" fmla="*/ 344 w 431"/>
                <a:gd name="T67" fmla="*/ 233 h 331"/>
                <a:gd name="T68" fmla="*/ 359 w 431"/>
                <a:gd name="T69" fmla="*/ 218 h 331"/>
                <a:gd name="T70" fmla="*/ 369 w 431"/>
                <a:gd name="T71" fmla="*/ 205 h 331"/>
                <a:gd name="T72" fmla="*/ 382 w 431"/>
                <a:gd name="T73" fmla="*/ 190 h 331"/>
                <a:gd name="T74" fmla="*/ 389 w 431"/>
                <a:gd name="T75" fmla="*/ 183 h 331"/>
                <a:gd name="T76" fmla="*/ 378 w 431"/>
                <a:gd name="T77" fmla="*/ 164 h 331"/>
                <a:gd name="T78" fmla="*/ 380 w 431"/>
                <a:gd name="T79" fmla="*/ 168 h 331"/>
                <a:gd name="T80" fmla="*/ 389 w 431"/>
                <a:gd name="T81" fmla="*/ 154 h 331"/>
                <a:gd name="T82" fmla="*/ 423 w 431"/>
                <a:gd name="T83" fmla="*/ 106 h 331"/>
                <a:gd name="T84" fmla="*/ 427 w 431"/>
                <a:gd name="T85" fmla="*/ 94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1" h="331">
                  <a:moveTo>
                    <a:pt x="316" y="15"/>
                  </a:moveTo>
                  <a:lnTo>
                    <a:pt x="220" y="30"/>
                  </a:lnTo>
                  <a:lnTo>
                    <a:pt x="218" y="28"/>
                  </a:lnTo>
                  <a:lnTo>
                    <a:pt x="218" y="23"/>
                  </a:lnTo>
                  <a:lnTo>
                    <a:pt x="215" y="15"/>
                  </a:lnTo>
                  <a:lnTo>
                    <a:pt x="203" y="4"/>
                  </a:lnTo>
                  <a:lnTo>
                    <a:pt x="198" y="8"/>
                  </a:lnTo>
                  <a:lnTo>
                    <a:pt x="190" y="0"/>
                  </a:lnTo>
                  <a:lnTo>
                    <a:pt x="162" y="2"/>
                  </a:lnTo>
                  <a:lnTo>
                    <a:pt x="85" y="12"/>
                  </a:lnTo>
                  <a:lnTo>
                    <a:pt x="77" y="13"/>
                  </a:lnTo>
                  <a:lnTo>
                    <a:pt x="72" y="17"/>
                  </a:lnTo>
                  <a:lnTo>
                    <a:pt x="57" y="23"/>
                  </a:lnTo>
                  <a:lnTo>
                    <a:pt x="45" y="32"/>
                  </a:lnTo>
                  <a:lnTo>
                    <a:pt x="40" y="32"/>
                  </a:lnTo>
                  <a:lnTo>
                    <a:pt x="17" y="44"/>
                  </a:lnTo>
                  <a:lnTo>
                    <a:pt x="15" y="49"/>
                  </a:lnTo>
                  <a:lnTo>
                    <a:pt x="2" y="68"/>
                  </a:lnTo>
                  <a:lnTo>
                    <a:pt x="0" y="75"/>
                  </a:lnTo>
                  <a:lnTo>
                    <a:pt x="4" y="83"/>
                  </a:lnTo>
                  <a:lnTo>
                    <a:pt x="12" y="87"/>
                  </a:lnTo>
                  <a:lnTo>
                    <a:pt x="17" y="87"/>
                  </a:lnTo>
                  <a:lnTo>
                    <a:pt x="30" y="98"/>
                  </a:lnTo>
                  <a:lnTo>
                    <a:pt x="42" y="96"/>
                  </a:lnTo>
                  <a:lnTo>
                    <a:pt x="49" y="104"/>
                  </a:lnTo>
                  <a:lnTo>
                    <a:pt x="51" y="109"/>
                  </a:lnTo>
                  <a:lnTo>
                    <a:pt x="59" y="117"/>
                  </a:lnTo>
                  <a:lnTo>
                    <a:pt x="60" y="124"/>
                  </a:lnTo>
                  <a:lnTo>
                    <a:pt x="79" y="145"/>
                  </a:lnTo>
                  <a:lnTo>
                    <a:pt x="92" y="154"/>
                  </a:lnTo>
                  <a:lnTo>
                    <a:pt x="106" y="162"/>
                  </a:lnTo>
                  <a:lnTo>
                    <a:pt x="113" y="169"/>
                  </a:lnTo>
                  <a:lnTo>
                    <a:pt x="117" y="177"/>
                  </a:lnTo>
                  <a:lnTo>
                    <a:pt x="122" y="181"/>
                  </a:lnTo>
                  <a:lnTo>
                    <a:pt x="130" y="183"/>
                  </a:lnTo>
                  <a:lnTo>
                    <a:pt x="139" y="190"/>
                  </a:lnTo>
                  <a:lnTo>
                    <a:pt x="145" y="194"/>
                  </a:lnTo>
                  <a:lnTo>
                    <a:pt x="145" y="198"/>
                  </a:lnTo>
                  <a:lnTo>
                    <a:pt x="147" y="205"/>
                  </a:lnTo>
                  <a:lnTo>
                    <a:pt x="154" y="209"/>
                  </a:lnTo>
                  <a:lnTo>
                    <a:pt x="156" y="215"/>
                  </a:lnTo>
                  <a:lnTo>
                    <a:pt x="162" y="218"/>
                  </a:lnTo>
                  <a:lnTo>
                    <a:pt x="162" y="220"/>
                  </a:lnTo>
                  <a:lnTo>
                    <a:pt x="169" y="226"/>
                  </a:lnTo>
                  <a:lnTo>
                    <a:pt x="177" y="228"/>
                  </a:lnTo>
                  <a:lnTo>
                    <a:pt x="190" y="237"/>
                  </a:lnTo>
                  <a:lnTo>
                    <a:pt x="192" y="243"/>
                  </a:lnTo>
                  <a:lnTo>
                    <a:pt x="200" y="254"/>
                  </a:lnTo>
                  <a:lnTo>
                    <a:pt x="203" y="262"/>
                  </a:lnTo>
                  <a:lnTo>
                    <a:pt x="203" y="267"/>
                  </a:lnTo>
                  <a:lnTo>
                    <a:pt x="205" y="275"/>
                  </a:lnTo>
                  <a:lnTo>
                    <a:pt x="211" y="280"/>
                  </a:lnTo>
                  <a:lnTo>
                    <a:pt x="222" y="284"/>
                  </a:lnTo>
                  <a:lnTo>
                    <a:pt x="226" y="292"/>
                  </a:lnTo>
                  <a:lnTo>
                    <a:pt x="230" y="297"/>
                  </a:lnTo>
                  <a:lnTo>
                    <a:pt x="235" y="305"/>
                  </a:lnTo>
                  <a:lnTo>
                    <a:pt x="235" y="312"/>
                  </a:lnTo>
                  <a:lnTo>
                    <a:pt x="235" y="318"/>
                  </a:lnTo>
                  <a:lnTo>
                    <a:pt x="241" y="326"/>
                  </a:lnTo>
                  <a:lnTo>
                    <a:pt x="254" y="327"/>
                  </a:lnTo>
                  <a:lnTo>
                    <a:pt x="258" y="329"/>
                  </a:lnTo>
                  <a:lnTo>
                    <a:pt x="262" y="331"/>
                  </a:lnTo>
                  <a:lnTo>
                    <a:pt x="263" y="316"/>
                  </a:lnTo>
                  <a:lnTo>
                    <a:pt x="267" y="310"/>
                  </a:lnTo>
                  <a:lnTo>
                    <a:pt x="267" y="316"/>
                  </a:lnTo>
                  <a:lnTo>
                    <a:pt x="271" y="316"/>
                  </a:lnTo>
                  <a:lnTo>
                    <a:pt x="277" y="309"/>
                  </a:lnTo>
                  <a:lnTo>
                    <a:pt x="269" y="305"/>
                  </a:lnTo>
                  <a:lnTo>
                    <a:pt x="265" y="299"/>
                  </a:lnTo>
                  <a:lnTo>
                    <a:pt x="263" y="294"/>
                  </a:lnTo>
                  <a:lnTo>
                    <a:pt x="258" y="280"/>
                  </a:lnTo>
                  <a:lnTo>
                    <a:pt x="263" y="284"/>
                  </a:lnTo>
                  <a:lnTo>
                    <a:pt x="265" y="292"/>
                  </a:lnTo>
                  <a:lnTo>
                    <a:pt x="273" y="297"/>
                  </a:lnTo>
                  <a:lnTo>
                    <a:pt x="273" y="284"/>
                  </a:lnTo>
                  <a:lnTo>
                    <a:pt x="278" y="295"/>
                  </a:lnTo>
                  <a:lnTo>
                    <a:pt x="284" y="301"/>
                  </a:lnTo>
                  <a:lnTo>
                    <a:pt x="292" y="295"/>
                  </a:lnTo>
                  <a:lnTo>
                    <a:pt x="295" y="284"/>
                  </a:lnTo>
                  <a:lnTo>
                    <a:pt x="288" y="290"/>
                  </a:lnTo>
                  <a:lnTo>
                    <a:pt x="294" y="284"/>
                  </a:lnTo>
                  <a:lnTo>
                    <a:pt x="292" y="280"/>
                  </a:lnTo>
                  <a:lnTo>
                    <a:pt x="284" y="280"/>
                  </a:lnTo>
                  <a:lnTo>
                    <a:pt x="277" y="277"/>
                  </a:lnTo>
                  <a:lnTo>
                    <a:pt x="271" y="279"/>
                  </a:lnTo>
                  <a:lnTo>
                    <a:pt x="284" y="271"/>
                  </a:lnTo>
                  <a:lnTo>
                    <a:pt x="294" y="273"/>
                  </a:lnTo>
                  <a:lnTo>
                    <a:pt x="299" y="271"/>
                  </a:lnTo>
                  <a:lnTo>
                    <a:pt x="307" y="269"/>
                  </a:lnTo>
                  <a:lnTo>
                    <a:pt x="312" y="263"/>
                  </a:lnTo>
                  <a:lnTo>
                    <a:pt x="309" y="260"/>
                  </a:lnTo>
                  <a:lnTo>
                    <a:pt x="316" y="263"/>
                  </a:lnTo>
                  <a:lnTo>
                    <a:pt x="322" y="258"/>
                  </a:lnTo>
                  <a:lnTo>
                    <a:pt x="329" y="256"/>
                  </a:lnTo>
                  <a:lnTo>
                    <a:pt x="329" y="252"/>
                  </a:lnTo>
                  <a:lnTo>
                    <a:pt x="335" y="248"/>
                  </a:lnTo>
                  <a:lnTo>
                    <a:pt x="339" y="241"/>
                  </a:lnTo>
                  <a:lnTo>
                    <a:pt x="333" y="239"/>
                  </a:lnTo>
                  <a:lnTo>
                    <a:pt x="329" y="228"/>
                  </a:lnTo>
                  <a:lnTo>
                    <a:pt x="335" y="228"/>
                  </a:lnTo>
                  <a:lnTo>
                    <a:pt x="339" y="235"/>
                  </a:lnTo>
                  <a:lnTo>
                    <a:pt x="344" y="233"/>
                  </a:lnTo>
                  <a:lnTo>
                    <a:pt x="352" y="228"/>
                  </a:lnTo>
                  <a:lnTo>
                    <a:pt x="356" y="220"/>
                  </a:lnTo>
                  <a:lnTo>
                    <a:pt x="359" y="218"/>
                  </a:lnTo>
                  <a:lnTo>
                    <a:pt x="357" y="211"/>
                  </a:lnTo>
                  <a:lnTo>
                    <a:pt x="361" y="203"/>
                  </a:lnTo>
                  <a:lnTo>
                    <a:pt x="369" y="205"/>
                  </a:lnTo>
                  <a:lnTo>
                    <a:pt x="374" y="203"/>
                  </a:lnTo>
                  <a:lnTo>
                    <a:pt x="378" y="198"/>
                  </a:lnTo>
                  <a:lnTo>
                    <a:pt x="382" y="190"/>
                  </a:lnTo>
                  <a:lnTo>
                    <a:pt x="378" y="186"/>
                  </a:lnTo>
                  <a:lnTo>
                    <a:pt x="384" y="188"/>
                  </a:lnTo>
                  <a:lnTo>
                    <a:pt x="389" y="183"/>
                  </a:lnTo>
                  <a:lnTo>
                    <a:pt x="386" y="175"/>
                  </a:lnTo>
                  <a:lnTo>
                    <a:pt x="378" y="171"/>
                  </a:lnTo>
                  <a:lnTo>
                    <a:pt x="378" y="164"/>
                  </a:lnTo>
                  <a:lnTo>
                    <a:pt x="382" y="156"/>
                  </a:lnTo>
                  <a:lnTo>
                    <a:pt x="386" y="154"/>
                  </a:lnTo>
                  <a:lnTo>
                    <a:pt x="380" y="168"/>
                  </a:lnTo>
                  <a:lnTo>
                    <a:pt x="387" y="171"/>
                  </a:lnTo>
                  <a:lnTo>
                    <a:pt x="389" y="177"/>
                  </a:lnTo>
                  <a:lnTo>
                    <a:pt x="389" y="154"/>
                  </a:lnTo>
                  <a:lnTo>
                    <a:pt x="393" y="149"/>
                  </a:lnTo>
                  <a:lnTo>
                    <a:pt x="408" y="121"/>
                  </a:lnTo>
                  <a:lnTo>
                    <a:pt x="423" y="106"/>
                  </a:lnTo>
                  <a:lnTo>
                    <a:pt x="431" y="100"/>
                  </a:lnTo>
                  <a:lnTo>
                    <a:pt x="431" y="96"/>
                  </a:lnTo>
                  <a:lnTo>
                    <a:pt x="427" y="94"/>
                  </a:lnTo>
                  <a:lnTo>
                    <a:pt x="316" y="15"/>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14" name="Freeform 126"/>
            <p:cNvSpPr>
              <a:spLocks/>
            </p:cNvSpPr>
            <p:nvPr/>
          </p:nvSpPr>
          <p:spPr bwMode="auto">
            <a:xfrm>
              <a:off x="7473116" y="4489558"/>
              <a:ext cx="746970" cy="442439"/>
            </a:xfrm>
            <a:custGeom>
              <a:avLst/>
              <a:gdLst>
                <a:gd name="T0" fmla="*/ 478 w 495"/>
                <a:gd name="T1" fmla="*/ 203 h 323"/>
                <a:gd name="T2" fmla="*/ 491 w 495"/>
                <a:gd name="T3" fmla="*/ 188 h 323"/>
                <a:gd name="T4" fmla="*/ 478 w 495"/>
                <a:gd name="T5" fmla="*/ 169 h 323"/>
                <a:gd name="T6" fmla="*/ 468 w 495"/>
                <a:gd name="T7" fmla="*/ 161 h 323"/>
                <a:gd name="T8" fmla="*/ 461 w 495"/>
                <a:gd name="T9" fmla="*/ 150 h 323"/>
                <a:gd name="T10" fmla="*/ 448 w 495"/>
                <a:gd name="T11" fmla="*/ 141 h 323"/>
                <a:gd name="T12" fmla="*/ 449 w 495"/>
                <a:gd name="T13" fmla="*/ 122 h 323"/>
                <a:gd name="T14" fmla="*/ 449 w 495"/>
                <a:gd name="T15" fmla="*/ 109 h 323"/>
                <a:gd name="T16" fmla="*/ 444 w 495"/>
                <a:gd name="T17" fmla="*/ 103 h 323"/>
                <a:gd name="T18" fmla="*/ 459 w 495"/>
                <a:gd name="T19" fmla="*/ 79 h 323"/>
                <a:gd name="T20" fmla="*/ 461 w 495"/>
                <a:gd name="T21" fmla="*/ 65 h 323"/>
                <a:gd name="T22" fmla="*/ 468 w 495"/>
                <a:gd name="T23" fmla="*/ 54 h 323"/>
                <a:gd name="T24" fmla="*/ 453 w 495"/>
                <a:gd name="T25" fmla="*/ 49 h 323"/>
                <a:gd name="T26" fmla="*/ 434 w 495"/>
                <a:gd name="T27" fmla="*/ 37 h 323"/>
                <a:gd name="T28" fmla="*/ 427 w 495"/>
                <a:gd name="T29" fmla="*/ 15 h 323"/>
                <a:gd name="T30" fmla="*/ 414 w 495"/>
                <a:gd name="T31" fmla="*/ 11 h 323"/>
                <a:gd name="T32" fmla="*/ 402 w 495"/>
                <a:gd name="T33" fmla="*/ 2 h 323"/>
                <a:gd name="T34" fmla="*/ 329 w 495"/>
                <a:gd name="T35" fmla="*/ 17 h 323"/>
                <a:gd name="T36" fmla="*/ 122 w 495"/>
                <a:gd name="T37" fmla="*/ 58 h 323"/>
                <a:gd name="T38" fmla="*/ 55 w 495"/>
                <a:gd name="T39" fmla="*/ 45 h 323"/>
                <a:gd name="T40" fmla="*/ 30 w 495"/>
                <a:gd name="T41" fmla="*/ 60 h 323"/>
                <a:gd name="T42" fmla="*/ 23 w 495"/>
                <a:gd name="T43" fmla="*/ 65 h 323"/>
                <a:gd name="T44" fmla="*/ 0 w 495"/>
                <a:gd name="T45" fmla="*/ 82 h 323"/>
                <a:gd name="T46" fmla="*/ 25 w 495"/>
                <a:gd name="T47" fmla="*/ 225 h 323"/>
                <a:gd name="T48" fmla="*/ 126 w 495"/>
                <a:gd name="T49" fmla="*/ 308 h 323"/>
                <a:gd name="T50" fmla="*/ 421 w 495"/>
                <a:gd name="T51" fmla="*/ 248 h 323"/>
                <a:gd name="T52" fmla="*/ 429 w 495"/>
                <a:gd name="T53" fmla="*/ 235 h 323"/>
                <a:gd name="T54" fmla="*/ 442 w 495"/>
                <a:gd name="T55" fmla="*/ 229 h 323"/>
                <a:gd name="T56" fmla="*/ 449 w 495"/>
                <a:gd name="T57" fmla="*/ 233 h 323"/>
                <a:gd name="T58" fmla="*/ 463 w 495"/>
                <a:gd name="T59" fmla="*/ 223 h 323"/>
                <a:gd name="T60" fmla="*/ 470 w 495"/>
                <a:gd name="T61" fmla="*/ 210 h 323"/>
                <a:gd name="T62" fmla="*/ 476 w 495"/>
                <a:gd name="T63" fmla="*/ 20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5" h="323">
                  <a:moveTo>
                    <a:pt x="476" y="203"/>
                  </a:moveTo>
                  <a:lnTo>
                    <a:pt x="478" y="203"/>
                  </a:lnTo>
                  <a:lnTo>
                    <a:pt x="483" y="195"/>
                  </a:lnTo>
                  <a:lnTo>
                    <a:pt x="491" y="188"/>
                  </a:lnTo>
                  <a:lnTo>
                    <a:pt x="495" y="182"/>
                  </a:lnTo>
                  <a:lnTo>
                    <a:pt x="478" y="169"/>
                  </a:lnTo>
                  <a:lnTo>
                    <a:pt x="472" y="163"/>
                  </a:lnTo>
                  <a:lnTo>
                    <a:pt x="468" y="161"/>
                  </a:lnTo>
                  <a:lnTo>
                    <a:pt x="461" y="158"/>
                  </a:lnTo>
                  <a:lnTo>
                    <a:pt x="461" y="150"/>
                  </a:lnTo>
                  <a:lnTo>
                    <a:pt x="453" y="148"/>
                  </a:lnTo>
                  <a:lnTo>
                    <a:pt x="448" y="141"/>
                  </a:lnTo>
                  <a:lnTo>
                    <a:pt x="444" y="129"/>
                  </a:lnTo>
                  <a:lnTo>
                    <a:pt x="449" y="122"/>
                  </a:lnTo>
                  <a:lnTo>
                    <a:pt x="451" y="116"/>
                  </a:lnTo>
                  <a:lnTo>
                    <a:pt x="449" y="109"/>
                  </a:lnTo>
                  <a:lnTo>
                    <a:pt x="446" y="107"/>
                  </a:lnTo>
                  <a:lnTo>
                    <a:pt x="444" y="103"/>
                  </a:lnTo>
                  <a:lnTo>
                    <a:pt x="449" y="96"/>
                  </a:lnTo>
                  <a:lnTo>
                    <a:pt x="459" y="79"/>
                  </a:lnTo>
                  <a:lnTo>
                    <a:pt x="459" y="71"/>
                  </a:lnTo>
                  <a:lnTo>
                    <a:pt x="461" y="65"/>
                  </a:lnTo>
                  <a:lnTo>
                    <a:pt x="468" y="56"/>
                  </a:lnTo>
                  <a:lnTo>
                    <a:pt x="468" y="54"/>
                  </a:lnTo>
                  <a:lnTo>
                    <a:pt x="461" y="50"/>
                  </a:lnTo>
                  <a:lnTo>
                    <a:pt x="453" y="49"/>
                  </a:lnTo>
                  <a:lnTo>
                    <a:pt x="440" y="45"/>
                  </a:lnTo>
                  <a:lnTo>
                    <a:pt x="434" y="37"/>
                  </a:lnTo>
                  <a:lnTo>
                    <a:pt x="433" y="30"/>
                  </a:lnTo>
                  <a:lnTo>
                    <a:pt x="427" y="15"/>
                  </a:lnTo>
                  <a:lnTo>
                    <a:pt x="419" y="9"/>
                  </a:lnTo>
                  <a:lnTo>
                    <a:pt x="414" y="11"/>
                  </a:lnTo>
                  <a:lnTo>
                    <a:pt x="410" y="3"/>
                  </a:lnTo>
                  <a:lnTo>
                    <a:pt x="402" y="2"/>
                  </a:lnTo>
                  <a:lnTo>
                    <a:pt x="402" y="0"/>
                  </a:lnTo>
                  <a:lnTo>
                    <a:pt x="329" y="17"/>
                  </a:lnTo>
                  <a:lnTo>
                    <a:pt x="220" y="39"/>
                  </a:lnTo>
                  <a:lnTo>
                    <a:pt x="122" y="58"/>
                  </a:lnTo>
                  <a:lnTo>
                    <a:pt x="58" y="69"/>
                  </a:lnTo>
                  <a:lnTo>
                    <a:pt x="55" y="45"/>
                  </a:lnTo>
                  <a:lnTo>
                    <a:pt x="53" y="43"/>
                  </a:lnTo>
                  <a:lnTo>
                    <a:pt x="30" y="60"/>
                  </a:lnTo>
                  <a:lnTo>
                    <a:pt x="30" y="58"/>
                  </a:lnTo>
                  <a:lnTo>
                    <a:pt x="23" y="65"/>
                  </a:lnTo>
                  <a:lnTo>
                    <a:pt x="10" y="77"/>
                  </a:lnTo>
                  <a:lnTo>
                    <a:pt x="0" y="82"/>
                  </a:lnTo>
                  <a:lnTo>
                    <a:pt x="0" y="86"/>
                  </a:lnTo>
                  <a:lnTo>
                    <a:pt x="25" y="225"/>
                  </a:lnTo>
                  <a:lnTo>
                    <a:pt x="42" y="323"/>
                  </a:lnTo>
                  <a:lnTo>
                    <a:pt x="126" y="308"/>
                  </a:lnTo>
                  <a:lnTo>
                    <a:pt x="265" y="282"/>
                  </a:lnTo>
                  <a:lnTo>
                    <a:pt x="421" y="248"/>
                  </a:lnTo>
                  <a:lnTo>
                    <a:pt x="425" y="242"/>
                  </a:lnTo>
                  <a:lnTo>
                    <a:pt x="429" y="235"/>
                  </a:lnTo>
                  <a:lnTo>
                    <a:pt x="434" y="231"/>
                  </a:lnTo>
                  <a:lnTo>
                    <a:pt x="442" y="229"/>
                  </a:lnTo>
                  <a:lnTo>
                    <a:pt x="448" y="231"/>
                  </a:lnTo>
                  <a:lnTo>
                    <a:pt x="449" y="233"/>
                  </a:lnTo>
                  <a:lnTo>
                    <a:pt x="455" y="225"/>
                  </a:lnTo>
                  <a:lnTo>
                    <a:pt x="463" y="223"/>
                  </a:lnTo>
                  <a:lnTo>
                    <a:pt x="470" y="218"/>
                  </a:lnTo>
                  <a:lnTo>
                    <a:pt x="470" y="210"/>
                  </a:lnTo>
                  <a:lnTo>
                    <a:pt x="474" y="205"/>
                  </a:lnTo>
                  <a:lnTo>
                    <a:pt x="476" y="205"/>
                  </a:lnTo>
                  <a:lnTo>
                    <a:pt x="476" y="203"/>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15" name="Freeform 130"/>
            <p:cNvSpPr>
              <a:spLocks/>
            </p:cNvSpPr>
            <p:nvPr/>
          </p:nvSpPr>
          <p:spPr bwMode="auto">
            <a:xfrm>
              <a:off x="8108416" y="4803238"/>
              <a:ext cx="138830" cy="208206"/>
            </a:xfrm>
            <a:custGeom>
              <a:avLst/>
              <a:gdLst>
                <a:gd name="T0" fmla="*/ 21 w 92"/>
                <a:gd name="T1" fmla="*/ 0 h 152"/>
                <a:gd name="T2" fmla="*/ 13 w 92"/>
                <a:gd name="T3" fmla="*/ 2 h 152"/>
                <a:gd name="T4" fmla="*/ 8 w 92"/>
                <a:gd name="T5" fmla="*/ 6 h 152"/>
                <a:gd name="T6" fmla="*/ 4 w 92"/>
                <a:gd name="T7" fmla="*/ 13 h 152"/>
                <a:gd name="T8" fmla="*/ 0 w 92"/>
                <a:gd name="T9" fmla="*/ 19 h 152"/>
                <a:gd name="T10" fmla="*/ 23 w 92"/>
                <a:gd name="T11" fmla="*/ 98 h 152"/>
                <a:gd name="T12" fmla="*/ 34 w 92"/>
                <a:gd name="T13" fmla="*/ 145 h 152"/>
                <a:gd name="T14" fmla="*/ 40 w 92"/>
                <a:gd name="T15" fmla="*/ 152 h 152"/>
                <a:gd name="T16" fmla="*/ 89 w 92"/>
                <a:gd name="T17" fmla="*/ 141 h 152"/>
                <a:gd name="T18" fmla="*/ 90 w 92"/>
                <a:gd name="T19" fmla="*/ 139 h 152"/>
                <a:gd name="T20" fmla="*/ 92 w 92"/>
                <a:gd name="T21" fmla="*/ 139 h 152"/>
                <a:gd name="T22" fmla="*/ 87 w 92"/>
                <a:gd name="T23" fmla="*/ 126 h 152"/>
                <a:gd name="T24" fmla="*/ 79 w 92"/>
                <a:gd name="T25" fmla="*/ 128 h 152"/>
                <a:gd name="T26" fmla="*/ 77 w 92"/>
                <a:gd name="T27" fmla="*/ 130 h 152"/>
                <a:gd name="T28" fmla="*/ 83 w 92"/>
                <a:gd name="T29" fmla="*/ 122 h 152"/>
                <a:gd name="T30" fmla="*/ 79 w 92"/>
                <a:gd name="T31" fmla="*/ 120 h 152"/>
                <a:gd name="T32" fmla="*/ 79 w 92"/>
                <a:gd name="T33" fmla="*/ 115 h 152"/>
                <a:gd name="T34" fmla="*/ 81 w 92"/>
                <a:gd name="T35" fmla="*/ 107 h 152"/>
                <a:gd name="T36" fmla="*/ 79 w 92"/>
                <a:gd name="T37" fmla="*/ 103 h 152"/>
                <a:gd name="T38" fmla="*/ 72 w 92"/>
                <a:gd name="T39" fmla="*/ 105 h 152"/>
                <a:gd name="T40" fmla="*/ 59 w 92"/>
                <a:gd name="T41" fmla="*/ 94 h 152"/>
                <a:gd name="T42" fmla="*/ 57 w 92"/>
                <a:gd name="T43" fmla="*/ 86 h 152"/>
                <a:gd name="T44" fmla="*/ 49 w 92"/>
                <a:gd name="T45" fmla="*/ 81 h 152"/>
                <a:gd name="T46" fmla="*/ 45 w 92"/>
                <a:gd name="T47" fmla="*/ 71 h 152"/>
                <a:gd name="T48" fmla="*/ 43 w 92"/>
                <a:gd name="T49" fmla="*/ 64 h 152"/>
                <a:gd name="T50" fmla="*/ 40 w 92"/>
                <a:gd name="T51" fmla="*/ 56 h 152"/>
                <a:gd name="T52" fmla="*/ 32 w 92"/>
                <a:gd name="T53" fmla="*/ 51 h 152"/>
                <a:gd name="T54" fmla="*/ 27 w 92"/>
                <a:gd name="T55" fmla="*/ 45 h 152"/>
                <a:gd name="T56" fmla="*/ 23 w 92"/>
                <a:gd name="T57" fmla="*/ 38 h 152"/>
                <a:gd name="T58" fmla="*/ 23 w 92"/>
                <a:gd name="T59" fmla="*/ 32 h 152"/>
                <a:gd name="T60" fmla="*/ 19 w 92"/>
                <a:gd name="T61" fmla="*/ 24 h 152"/>
                <a:gd name="T62" fmla="*/ 21 w 92"/>
                <a:gd name="T63" fmla="*/ 21 h 152"/>
                <a:gd name="T64" fmla="*/ 25 w 92"/>
                <a:gd name="T65" fmla="*/ 13 h 152"/>
                <a:gd name="T66" fmla="*/ 25 w 92"/>
                <a:gd name="T67" fmla="*/ 6 h 152"/>
                <a:gd name="T68" fmla="*/ 28 w 92"/>
                <a:gd name="T69" fmla="*/ 4 h 152"/>
                <a:gd name="T70" fmla="*/ 27 w 92"/>
                <a:gd name="T71" fmla="*/ 2 h 152"/>
                <a:gd name="T72" fmla="*/ 21 w 92"/>
                <a:gd name="T7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2" h="152">
                  <a:moveTo>
                    <a:pt x="21" y="0"/>
                  </a:moveTo>
                  <a:lnTo>
                    <a:pt x="13" y="2"/>
                  </a:lnTo>
                  <a:lnTo>
                    <a:pt x="8" y="6"/>
                  </a:lnTo>
                  <a:lnTo>
                    <a:pt x="4" y="13"/>
                  </a:lnTo>
                  <a:lnTo>
                    <a:pt x="0" y="19"/>
                  </a:lnTo>
                  <a:lnTo>
                    <a:pt x="23" y="98"/>
                  </a:lnTo>
                  <a:lnTo>
                    <a:pt x="34" y="145"/>
                  </a:lnTo>
                  <a:lnTo>
                    <a:pt x="40" y="152"/>
                  </a:lnTo>
                  <a:lnTo>
                    <a:pt x="89" y="141"/>
                  </a:lnTo>
                  <a:lnTo>
                    <a:pt x="90" y="139"/>
                  </a:lnTo>
                  <a:lnTo>
                    <a:pt x="92" y="139"/>
                  </a:lnTo>
                  <a:lnTo>
                    <a:pt x="87" y="126"/>
                  </a:lnTo>
                  <a:lnTo>
                    <a:pt x="79" y="128"/>
                  </a:lnTo>
                  <a:lnTo>
                    <a:pt x="77" y="130"/>
                  </a:lnTo>
                  <a:lnTo>
                    <a:pt x="83" y="122"/>
                  </a:lnTo>
                  <a:lnTo>
                    <a:pt x="79" y="120"/>
                  </a:lnTo>
                  <a:lnTo>
                    <a:pt x="79" y="115"/>
                  </a:lnTo>
                  <a:lnTo>
                    <a:pt x="81" y="107"/>
                  </a:lnTo>
                  <a:lnTo>
                    <a:pt x="79" y="103"/>
                  </a:lnTo>
                  <a:lnTo>
                    <a:pt x="72" y="105"/>
                  </a:lnTo>
                  <a:lnTo>
                    <a:pt x="59" y="94"/>
                  </a:lnTo>
                  <a:lnTo>
                    <a:pt x="57" y="86"/>
                  </a:lnTo>
                  <a:lnTo>
                    <a:pt x="49" y="81"/>
                  </a:lnTo>
                  <a:lnTo>
                    <a:pt x="45" y="71"/>
                  </a:lnTo>
                  <a:lnTo>
                    <a:pt x="43" y="64"/>
                  </a:lnTo>
                  <a:lnTo>
                    <a:pt x="40" y="56"/>
                  </a:lnTo>
                  <a:lnTo>
                    <a:pt x="32" y="51"/>
                  </a:lnTo>
                  <a:lnTo>
                    <a:pt x="27" y="45"/>
                  </a:lnTo>
                  <a:lnTo>
                    <a:pt x="23" y="38"/>
                  </a:lnTo>
                  <a:lnTo>
                    <a:pt x="23" y="32"/>
                  </a:lnTo>
                  <a:lnTo>
                    <a:pt x="19" y="24"/>
                  </a:lnTo>
                  <a:lnTo>
                    <a:pt x="21" y="21"/>
                  </a:lnTo>
                  <a:lnTo>
                    <a:pt x="25" y="13"/>
                  </a:lnTo>
                  <a:lnTo>
                    <a:pt x="25" y="6"/>
                  </a:lnTo>
                  <a:lnTo>
                    <a:pt x="28" y="4"/>
                  </a:lnTo>
                  <a:lnTo>
                    <a:pt x="27" y="2"/>
                  </a:lnTo>
                  <a:lnTo>
                    <a:pt x="21"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nvGrpSpPr>
            <p:cNvPr id="116" name="Group 115"/>
            <p:cNvGrpSpPr/>
            <p:nvPr/>
          </p:nvGrpSpPr>
          <p:grpSpPr>
            <a:xfrm>
              <a:off x="7221108" y="4931997"/>
              <a:ext cx="1000485" cy="512298"/>
              <a:chOff x="4226838" y="2360583"/>
              <a:chExt cx="636937" cy="326143"/>
            </a:xfrm>
            <a:solidFill>
              <a:schemeClr val="bg1">
                <a:lumMod val="75000"/>
              </a:schemeClr>
            </a:solidFill>
          </p:grpSpPr>
          <p:sp>
            <p:nvSpPr>
              <p:cNvPr id="194" name="Freeform 122"/>
              <p:cNvSpPr>
                <a:spLocks/>
              </p:cNvSpPr>
              <p:nvPr/>
            </p:nvSpPr>
            <p:spPr bwMode="auto">
              <a:xfrm>
                <a:off x="4226838" y="2360583"/>
                <a:ext cx="632134" cy="326143"/>
              </a:xfrm>
              <a:custGeom>
                <a:avLst/>
                <a:gdLst>
                  <a:gd name="T0" fmla="*/ 472 w 658"/>
                  <a:gd name="T1" fmla="*/ 23 h 374"/>
                  <a:gd name="T2" fmla="*/ 455 w 658"/>
                  <a:gd name="T3" fmla="*/ 0 h 374"/>
                  <a:gd name="T4" fmla="*/ 397 w 658"/>
                  <a:gd name="T5" fmla="*/ 0 h 374"/>
                  <a:gd name="T6" fmla="*/ 389 w 658"/>
                  <a:gd name="T7" fmla="*/ 30 h 374"/>
                  <a:gd name="T8" fmla="*/ 368 w 658"/>
                  <a:gd name="T9" fmla="*/ 58 h 374"/>
                  <a:gd name="T10" fmla="*/ 346 w 658"/>
                  <a:gd name="T11" fmla="*/ 81 h 374"/>
                  <a:gd name="T12" fmla="*/ 334 w 658"/>
                  <a:gd name="T13" fmla="*/ 118 h 374"/>
                  <a:gd name="T14" fmla="*/ 306 w 658"/>
                  <a:gd name="T15" fmla="*/ 109 h 374"/>
                  <a:gd name="T16" fmla="*/ 295 w 658"/>
                  <a:gd name="T17" fmla="*/ 135 h 374"/>
                  <a:gd name="T18" fmla="*/ 284 w 658"/>
                  <a:gd name="T19" fmla="*/ 177 h 374"/>
                  <a:gd name="T20" fmla="*/ 272 w 658"/>
                  <a:gd name="T21" fmla="*/ 220 h 374"/>
                  <a:gd name="T22" fmla="*/ 254 w 658"/>
                  <a:gd name="T23" fmla="*/ 244 h 374"/>
                  <a:gd name="T24" fmla="*/ 224 w 658"/>
                  <a:gd name="T25" fmla="*/ 258 h 374"/>
                  <a:gd name="T26" fmla="*/ 192 w 658"/>
                  <a:gd name="T27" fmla="*/ 273 h 374"/>
                  <a:gd name="T28" fmla="*/ 154 w 658"/>
                  <a:gd name="T29" fmla="*/ 282 h 374"/>
                  <a:gd name="T30" fmla="*/ 128 w 658"/>
                  <a:gd name="T31" fmla="*/ 254 h 374"/>
                  <a:gd name="T32" fmla="*/ 73 w 658"/>
                  <a:gd name="T33" fmla="*/ 318 h 374"/>
                  <a:gd name="T34" fmla="*/ 53 w 658"/>
                  <a:gd name="T35" fmla="*/ 340 h 374"/>
                  <a:gd name="T36" fmla="*/ 21 w 658"/>
                  <a:gd name="T37" fmla="*/ 365 h 374"/>
                  <a:gd name="T38" fmla="*/ 41 w 658"/>
                  <a:gd name="T39" fmla="*/ 370 h 374"/>
                  <a:gd name="T40" fmla="*/ 169 w 658"/>
                  <a:gd name="T41" fmla="*/ 350 h 374"/>
                  <a:gd name="T42" fmla="*/ 466 w 658"/>
                  <a:gd name="T43" fmla="*/ 303 h 374"/>
                  <a:gd name="T44" fmla="*/ 645 w 658"/>
                  <a:gd name="T45" fmla="*/ 265 h 374"/>
                  <a:gd name="T46" fmla="*/ 652 w 658"/>
                  <a:gd name="T47" fmla="*/ 256 h 374"/>
                  <a:gd name="T48" fmla="*/ 641 w 658"/>
                  <a:gd name="T49" fmla="*/ 227 h 374"/>
                  <a:gd name="T50" fmla="*/ 615 w 658"/>
                  <a:gd name="T51" fmla="*/ 239 h 374"/>
                  <a:gd name="T52" fmla="*/ 598 w 658"/>
                  <a:gd name="T53" fmla="*/ 235 h 374"/>
                  <a:gd name="T54" fmla="*/ 579 w 658"/>
                  <a:gd name="T55" fmla="*/ 216 h 374"/>
                  <a:gd name="T56" fmla="*/ 556 w 658"/>
                  <a:gd name="T57" fmla="*/ 211 h 374"/>
                  <a:gd name="T58" fmla="*/ 530 w 658"/>
                  <a:gd name="T59" fmla="*/ 205 h 374"/>
                  <a:gd name="T60" fmla="*/ 556 w 658"/>
                  <a:gd name="T61" fmla="*/ 199 h 374"/>
                  <a:gd name="T62" fmla="*/ 581 w 658"/>
                  <a:gd name="T63" fmla="*/ 212 h 374"/>
                  <a:gd name="T64" fmla="*/ 605 w 658"/>
                  <a:gd name="T65" fmla="*/ 224 h 374"/>
                  <a:gd name="T66" fmla="*/ 601 w 658"/>
                  <a:gd name="T67" fmla="*/ 207 h 374"/>
                  <a:gd name="T68" fmla="*/ 573 w 658"/>
                  <a:gd name="T69" fmla="*/ 190 h 374"/>
                  <a:gd name="T70" fmla="*/ 592 w 658"/>
                  <a:gd name="T71" fmla="*/ 197 h 374"/>
                  <a:gd name="T72" fmla="*/ 600 w 658"/>
                  <a:gd name="T73" fmla="*/ 182 h 374"/>
                  <a:gd name="T74" fmla="*/ 598 w 658"/>
                  <a:gd name="T75" fmla="*/ 169 h 374"/>
                  <a:gd name="T76" fmla="*/ 579 w 658"/>
                  <a:gd name="T77" fmla="*/ 160 h 374"/>
                  <a:gd name="T78" fmla="*/ 551 w 658"/>
                  <a:gd name="T79" fmla="*/ 137 h 374"/>
                  <a:gd name="T80" fmla="*/ 522 w 658"/>
                  <a:gd name="T81" fmla="*/ 115 h 374"/>
                  <a:gd name="T82" fmla="*/ 537 w 658"/>
                  <a:gd name="T83" fmla="*/ 122 h 374"/>
                  <a:gd name="T84" fmla="*/ 562 w 658"/>
                  <a:gd name="T85" fmla="*/ 141 h 374"/>
                  <a:gd name="T86" fmla="*/ 590 w 658"/>
                  <a:gd name="T87" fmla="*/ 156 h 374"/>
                  <a:gd name="T88" fmla="*/ 596 w 658"/>
                  <a:gd name="T89" fmla="*/ 133 h 374"/>
                  <a:gd name="T90" fmla="*/ 575 w 658"/>
                  <a:gd name="T91" fmla="*/ 118 h 374"/>
                  <a:gd name="T92" fmla="*/ 560 w 658"/>
                  <a:gd name="T93" fmla="*/ 105 h 374"/>
                  <a:gd name="T94" fmla="*/ 534 w 658"/>
                  <a:gd name="T95" fmla="*/ 107 h 374"/>
                  <a:gd name="T96" fmla="*/ 507 w 658"/>
                  <a:gd name="T97" fmla="*/ 96 h 374"/>
                  <a:gd name="T98" fmla="*/ 496 w 658"/>
                  <a:gd name="T99" fmla="*/ 90 h 374"/>
                  <a:gd name="T100" fmla="*/ 504 w 658"/>
                  <a:gd name="T101" fmla="*/ 66 h 374"/>
                  <a:gd name="T102" fmla="*/ 509 w 658"/>
                  <a:gd name="T103" fmla="*/ 45 h 374"/>
                  <a:gd name="T104" fmla="*/ 492 w 658"/>
                  <a:gd name="T105" fmla="*/ 2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8" h="374">
                    <a:moveTo>
                      <a:pt x="492" y="28"/>
                    </a:moveTo>
                    <a:lnTo>
                      <a:pt x="489" y="24"/>
                    </a:lnTo>
                    <a:lnTo>
                      <a:pt x="481" y="23"/>
                    </a:lnTo>
                    <a:lnTo>
                      <a:pt x="472" y="23"/>
                    </a:lnTo>
                    <a:lnTo>
                      <a:pt x="464" y="17"/>
                    </a:lnTo>
                    <a:lnTo>
                      <a:pt x="466" y="11"/>
                    </a:lnTo>
                    <a:lnTo>
                      <a:pt x="462" y="4"/>
                    </a:lnTo>
                    <a:lnTo>
                      <a:pt x="455" y="0"/>
                    </a:lnTo>
                    <a:lnTo>
                      <a:pt x="442" y="0"/>
                    </a:lnTo>
                    <a:lnTo>
                      <a:pt x="438" y="13"/>
                    </a:lnTo>
                    <a:lnTo>
                      <a:pt x="434" y="21"/>
                    </a:lnTo>
                    <a:lnTo>
                      <a:pt x="397" y="0"/>
                    </a:lnTo>
                    <a:lnTo>
                      <a:pt x="389" y="2"/>
                    </a:lnTo>
                    <a:lnTo>
                      <a:pt x="391" y="9"/>
                    </a:lnTo>
                    <a:lnTo>
                      <a:pt x="387" y="17"/>
                    </a:lnTo>
                    <a:lnTo>
                      <a:pt x="389" y="30"/>
                    </a:lnTo>
                    <a:lnTo>
                      <a:pt x="383" y="38"/>
                    </a:lnTo>
                    <a:lnTo>
                      <a:pt x="380" y="51"/>
                    </a:lnTo>
                    <a:lnTo>
                      <a:pt x="374" y="58"/>
                    </a:lnTo>
                    <a:lnTo>
                      <a:pt x="368" y="58"/>
                    </a:lnTo>
                    <a:lnTo>
                      <a:pt x="363" y="71"/>
                    </a:lnTo>
                    <a:lnTo>
                      <a:pt x="355" y="73"/>
                    </a:lnTo>
                    <a:lnTo>
                      <a:pt x="348" y="73"/>
                    </a:lnTo>
                    <a:lnTo>
                      <a:pt x="346" y="81"/>
                    </a:lnTo>
                    <a:lnTo>
                      <a:pt x="344" y="90"/>
                    </a:lnTo>
                    <a:lnTo>
                      <a:pt x="340" y="96"/>
                    </a:lnTo>
                    <a:lnTo>
                      <a:pt x="338" y="111"/>
                    </a:lnTo>
                    <a:lnTo>
                      <a:pt x="334" y="118"/>
                    </a:lnTo>
                    <a:lnTo>
                      <a:pt x="329" y="120"/>
                    </a:lnTo>
                    <a:lnTo>
                      <a:pt x="314" y="118"/>
                    </a:lnTo>
                    <a:lnTo>
                      <a:pt x="314" y="115"/>
                    </a:lnTo>
                    <a:lnTo>
                      <a:pt x="306" y="109"/>
                    </a:lnTo>
                    <a:lnTo>
                      <a:pt x="299" y="111"/>
                    </a:lnTo>
                    <a:lnTo>
                      <a:pt x="299" y="126"/>
                    </a:lnTo>
                    <a:lnTo>
                      <a:pt x="299" y="132"/>
                    </a:lnTo>
                    <a:lnTo>
                      <a:pt x="295" y="135"/>
                    </a:lnTo>
                    <a:lnTo>
                      <a:pt x="291" y="149"/>
                    </a:lnTo>
                    <a:lnTo>
                      <a:pt x="287" y="156"/>
                    </a:lnTo>
                    <a:lnTo>
                      <a:pt x="286" y="164"/>
                    </a:lnTo>
                    <a:lnTo>
                      <a:pt x="284" y="177"/>
                    </a:lnTo>
                    <a:lnTo>
                      <a:pt x="276" y="186"/>
                    </a:lnTo>
                    <a:lnTo>
                      <a:pt x="269" y="199"/>
                    </a:lnTo>
                    <a:lnTo>
                      <a:pt x="267" y="212"/>
                    </a:lnTo>
                    <a:lnTo>
                      <a:pt x="272" y="220"/>
                    </a:lnTo>
                    <a:lnTo>
                      <a:pt x="267" y="226"/>
                    </a:lnTo>
                    <a:lnTo>
                      <a:pt x="269" y="233"/>
                    </a:lnTo>
                    <a:lnTo>
                      <a:pt x="267" y="235"/>
                    </a:lnTo>
                    <a:lnTo>
                      <a:pt x="254" y="244"/>
                    </a:lnTo>
                    <a:lnTo>
                      <a:pt x="246" y="243"/>
                    </a:lnTo>
                    <a:lnTo>
                      <a:pt x="233" y="254"/>
                    </a:lnTo>
                    <a:lnTo>
                      <a:pt x="224" y="250"/>
                    </a:lnTo>
                    <a:lnTo>
                      <a:pt x="224" y="258"/>
                    </a:lnTo>
                    <a:lnTo>
                      <a:pt x="222" y="263"/>
                    </a:lnTo>
                    <a:lnTo>
                      <a:pt x="214" y="265"/>
                    </a:lnTo>
                    <a:lnTo>
                      <a:pt x="199" y="273"/>
                    </a:lnTo>
                    <a:lnTo>
                      <a:pt x="192" y="273"/>
                    </a:lnTo>
                    <a:lnTo>
                      <a:pt x="180" y="269"/>
                    </a:lnTo>
                    <a:lnTo>
                      <a:pt x="178" y="274"/>
                    </a:lnTo>
                    <a:lnTo>
                      <a:pt x="165" y="284"/>
                    </a:lnTo>
                    <a:lnTo>
                      <a:pt x="154" y="282"/>
                    </a:lnTo>
                    <a:lnTo>
                      <a:pt x="141" y="274"/>
                    </a:lnTo>
                    <a:lnTo>
                      <a:pt x="133" y="267"/>
                    </a:lnTo>
                    <a:lnTo>
                      <a:pt x="128" y="259"/>
                    </a:lnTo>
                    <a:lnTo>
                      <a:pt x="128" y="254"/>
                    </a:lnTo>
                    <a:lnTo>
                      <a:pt x="101" y="286"/>
                    </a:lnTo>
                    <a:lnTo>
                      <a:pt x="77" y="303"/>
                    </a:lnTo>
                    <a:lnTo>
                      <a:pt x="73" y="310"/>
                    </a:lnTo>
                    <a:lnTo>
                      <a:pt x="73" y="318"/>
                    </a:lnTo>
                    <a:lnTo>
                      <a:pt x="64" y="323"/>
                    </a:lnTo>
                    <a:lnTo>
                      <a:pt x="64" y="329"/>
                    </a:lnTo>
                    <a:lnTo>
                      <a:pt x="58" y="336"/>
                    </a:lnTo>
                    <a:lnTo>
                      <a:pt x="53" y="340"/>
                    </a:lnTo>
                    <a:lnTo>
                      <a:pt x="45" y="346"/>
                    </a:lnTo>
                    <a:lnTo>
                      <a:pt x="43" y="352"/>
                    </a:lnTo>
                    <a:lnTo>
                      <a:pt x="28" y="359"/>
                    </a:lnTo>
                    <a:lnTo>
                      <a:pt x="21" y="365"/>
                    </a:lnTo>
                    <a:lnTo>
                      <a:pt x="13" y="367"/>
                    </a:lnTo>
                    <a:lnTo>
                      <a:pt x="0" y="374"/>
                    </a:lnTo>
                    <a:lnTo>
                      <a:pt x="26" y="370"/>
                    </a:lnTo>
                    <a:lnTo>
                      <a:pt x="41" y="370"/>
                    </a:lnTo>
                    <a:lnTo>
                      <a:pt x="98" y="361"/>
                    </a:lnTo>
                    <a:lnTo>
                      <a:pt x="133" y="357"/>
                    </a:lnTo>
                    <a:lnTo>
                      <a:pt x="160" y="350"/>
                    </a:lnTo>
                    <a:lnTo>
                      <a:pt x="169" y="350"/>
                    </a:lnTo>
                    <a:lnTo>
                      <a:pt x="184" y="350"/>
                    </a:lnTo>
                    <a:lnTo>
                      <a:pt x="210" y="348"/>
                    </a:lnTo>
                    <a:lnTo>
                      <a:pt x="278" y="336"/>
                    </a:lnTo>
                    <a:lnTo>
                      <a:pt x="466" y="303"/>
                    </a:lnTo>
                    <a:lnTo>
                      <a:pt x="560" y="284"/>
                    </a:lnTo>
                    <a:lnTo>
                      <a:pt x="643" y="265"/>
                    </a:lnTo>
                    <a:lnTo>
                      <a:pt x="641" y="261"/>
                    </a:lnTo>
                    <a:lnTo>
                      <a:pt x="645" y="265"/>
                    </a:lnTo>
                    <a:lnTo>
                      <a:pt x="648" y="263"/>
                    </a:lnTo>
                    <a:lnTo>
                      <a:pt x="647" y="258"/>
                    </a:lnTo>
                    <a:lnTo>
                      <a:pt x="647" y="250"/>
                    </a:lnTo>
                    <a:lnTo>
                      <a:pt x="652" y="256"/>
                    </a:lnTo>
                    <a:lnTo>
                      <a:pt x="656" y="263"/>
                    </a:lnTo>
                    <a:lnTo>
                      <a:pt x="658" y="261"/>
                    </a:lnTo>
                    <a:lnTo>
                      <a:pt x="647" y="241"/>
                    </a:lnTo>
                    <a:lnTo>
                      <a:pt x="641" y="227"/>
                    </a:lnTo>
                    <a:lnTo>
                      <a:pt x="620" y="227"/>
                    </a:lnTo>
                    <a:lnTo>
                      <a:pt x="615" y="226"/>
                    </a:lnTo>
                    <a:lnTo>
                      <a:pt x="613" y="235"/>
                    </a:lnTo>
                    <a:lnTo>
                      <a:pt x="615" y="239"/>
                    </a:lnTo>
                    <a:lnTo>
                      <a:pt x="609" y="235"/>
                    </a:lnTo>
                    <a:lnTo>
                      <a:pt x="603" y="235"/>
                    </a:lnTo>
                    <a:lnTo>
                      <a:pt x="596" y="241"/>
                    </a:lnTo>
                    <a:lnTo>
                      <a:pt x="598" y="235"/>
                    </a:lnTo>
                    <a:lnTo>
                      <a:pt x="592" y="227"/>
                    </a:lnTo>
                    <a:lnTo>
                      <a:pt x="584" y="224"/>
                    </a:lnTo>
                    <a:lnTo>
                      <a:pt x="584" y="224"/>
                    </a:lnTo>
                    <a:lnTo>
                      <a:pt x="579" y="216"/>
                    </a:lnTo>
                    <a:lnTo>
                      <a:pt x="577" y="211"/>
                    </a:lnTo>
                    <a:lnTo>
                      <a:pt x="569" y="212"/>
                    </a:lnTo>
                    <a:lnTo>
                      <a:pt x="562" y="211"/>
                    </a:lnTo>
                    <a:lnTo>
                      <a:pt x="556" y="211"/>
                    </a:lnTo>
                    <a:lnTo>
                      <a:pt x="543" y="207"/>
                    </a:lnTo>
                    <a:lnTo>
                      <a:pt x="522" y="207"/>
                    </a:lnTo>
                    <a:lnTo>
                      <a:pt x="524" y="203"/>
                    </a:lnTo>
                    <a:lnTo>
                      <a:pt x="530" y="205"/>
                    </a:lnTo>
                    <a:lnTo>
                      <a:pt x="545" y="201"/>
                    </a:lnTo>
                    <a:lnTo>
                      <a:pt x="553" y="207"/>
                    </a:lnTo>
                    <a:lnTo>
                      <a:pt x="556" y="207"/>
                    </a:lnTo>
                    <a:lnTo>
                      <a:pt x="556" y="199"/>
                    </a:lnTo>
                    <a:lnTo>
                      <a:pt x="562" y="207"/>
                    </a:lnTo>
                    <a:lnTo>
                      <a:pt x="569" y="211"/>
                    </a:lnTo>
                    <a:lnTo>
                      <a:pt x="575" y="205"/>
                    </a:lnTo>
                    <a:lnTo>
                      <a:pt x="581" y="212"/>
                    </a:lnTo>
                    <a:lnTo>
                      <a:pt x="588" y="218"/>
                    </a:lnTo>
                    <a:lnTo>
                      <a:pt x="596" y="220"/>
                    </a:lnTo>
                    <a:lnTo>
                      <a:pt x="601" y="227"/>
                    </a:lnTo>
                    <a:lnTo>
                      <a:pt x="605" y="224"/>
                    </a:lnTo>
                    <a:lnTo>
                      <a:pt x="609" y="222"/>
                    </a:lnTo>
                    <a:lnTo>
                      <a:pt x="611" y="216"/>
                    </a:lnTo>
                    <a:lnTo>
                      <a:pt x="609" y="209"/>
                    </a:lnTo>
                    <a:lnTo>
                      <a:pt x="601" y="207"/>
                    </a:lnTo>
                    <a:lnTo>
                      <a:pt x="600" y="199"/>
                    </a:lnTo>
                    <a:lnTo>
                      <a:pt x="592" y="201"/>
                    </a:lnTo>
                    <a:lnTo>
                      <a:pt x="579" y="196"/>
                    </a:lnTo>
                    <a:lnTo>
                      <a:pt x="573" y="190"/>
                    </a:lnTo>
                    <a:lnTo>
                      <a:pt x="558" y="179"/>
                    </a:lnTo>
                    <a:lnTo>
                      <a:pt x="566" y="179"/>
                    </a:lnTo>
                    <a:lnTo>
                      <a:pt x="579" y="192"/>
                    </a:lnTo>
                    <a:lnTo>
                      <a:pt x="592" y="197"/>
                    </a:lnTo>
                    <a:lnTo>
                      <a:pt x="596" y="190"/>
                    </a:lnTo>
                    <a:lnTo>
                      <a:pt x="590" y="184"/>
                    </a:lnTo>
                    <a:lnTo>
                      <a:pt x="592" y="182"/>
                    </a:lnTo>
                    <a:lnTo>
                      <a:pt x="600" y="182"/>
                    </a:lnTo>
                    <a:lnTo>
                      <a:pt x="605" y="188"/>
                    </a:lnTo>
                    <a:lnTo>
                      <a:pt x="607" y="182"/>
                    </a:lnTo>
                    <a:lnTo>
                      <a:pt x="603" y="169"/>
                    </a:lnTo>
                    <a:lnTo>
                      <a:pt x="598" y="169"/>
                    </a:lnTo>
                    <a:lnTo>
                      <a:pt x="590" y="167"/>
                    </a:lnTo>
                    <a:lnTo>
                      <a:pt x="594" y="165"/>
                    </a:lnTo>
                    <a:lnTo>
                      <a:pt x="586" y="160"/>
                    </a:lnTo>
                    <a:lnTo>
                      <a:pt x="579" y="160"/>
                    </a:lnTo>
                    <a:lnTo>
                      <a:pt x="573" y="154"/>
                    </a:lnTo>
                    <a:lnTo>
                      <a:pt x="571" y="150"/>
                    </a:lnTo>
                    <a:lnTo>
                      <a:pt x="556" y="145"/>
                    </a:lnTo>
                    <a:lnTo>
                      <a:pt x="551" y="137"/>
                    </a:lnTo>
                    <a:lnTo>
                      <a:pt x="545" y="133"/>
                    </a:lnTo>
                    <a:lnTo>
                      <a:pt x="539" y="130"/>
                    </a:lnTo>
                    <a:lnTo>
                      <a:pt x="536" y="124"/>
                    </a:lnTo>
                    <a:lnTo>
                      <a:pt x="522" y="115"/>
                    </a:lnTo>
                    <a:lnTo>
                      <a:pt x="517" y="115"/>
                    </a:lnTo>
                    <a:lnTo>
                      <a:pt x="522" y="113"/>
                    </a:lnTo>
                    <a:lnTo>
                      <a:pt x="530" y="117"/>
                    </a:lnTo>
                    <a:lnTo>
                      <a:pt x="537" y="122"/>
                    </a:lnTo>
                    <a:lnTo>
                      <a:pt x="545" y="130"/>
                    </a:lnTo>
                    <a:lnTo>
                      <a:pt x="551" y="132"/>
                    </a:lnTo>
                    <a:lnTo>
                      <a:pt x="556" y="139"/>
                    </a:lnTo>
                    <a:lnTo>
                      <a:pt x="562" y="141"/>
                    </a:lnTo>
                    <a:lnTo>
                      <a:pt x="575" y="150"/>
                    </a:lnTo>
                    <a:lnTo>
                      <a:pt x="583" y="152"/>
                    </a:lnTo>
                    <a:lnTo>
                      <a:pt x="583" y="154"/>
                    </a:lnTo>
                    <a:lnTo>
                      <a:pt x="590" y="156"/>
                    </a:lnTo>
                    <a:lnTo>
                      <a:pt x="594" y="147"/>
                    </a:lnTo>
                    <a:lnTo>
                      <a:pt x="594" y="139"/>
                    </a:lnTo>
                    <a:lnTo>
                      <a:pt x="588" y="132"/>
                    </a:lnTo>
                    <a:lnTo>
                      <a:pt x="596" y="133"/>
                    </a:lnTo>
                    <a:lnTo>
                      <a:pt x="596" y="126"/>
                    </a:lnTo>
                    <a:lnTo>
                      <a:pt x="581" y="120"/>
                    </a:lnTo>
                    <a:lnTo>
                      <a:pt x="575" y="120"/>
                    </a:lnTo>
                    <a:lnTo>
                      <a:pt x="575" y="118"/>
                    </a:lnTo>
                    <a:lnTo>
                      <a:pt x="568" y="118"/>
                    </a:lnTo>
                    <a:lnTo>
                      <a:pt x="568" y="115"/>
                    </a:lnTo>
                    <a:lnTo>
                      <a:pt x="562" y="109"/>
                    </a:lnTo>
                    <a:lnTo>
                      <a:pt x="560" y="105"/>
                    </a:lnTo>
                    <a:lnTo>
                      <a:pt x="547" y="109"/>
                    </a:lnTo>
                    <a:lnTo>
                      <a:pt x="545" y="107"/>
                    </a:lnTo>
                    <a:lnTo>
                      <a:pt x="537" y="107"/>
                    </a:lnTo>
                    <a:lnTo>
                      <a:pt x="534" y="107"/>
                    </a:lnTo>
                    <a:lnTo>
                      <a:pt x="522" y="96"/>
                    </a:lnTo>
                    <a:lnTo>
                      <a:pt x="522" y="90"/>
                    </a:lnTo>
                    <a:lnTo>
                      <a:pt x="515" y="90"/>
                    </a:lnTo>
                    <a:lnTo>
                      <a:pt x="507" y="96"/>
                    </a:lnTo>
                    <a:lnTo>
                      <a:pt x="502" y="98"/>
                    </a:lnTo>
                    <a:lnTo>
                      <a:pt x="496" y="98"/>
                    </a:lnTo>
                    <a:lnTo>
                      <a:pt x="492" y="90"/>
                    </a:lnTo>
                    <a:lnTo>
                      <a:pt x="496" y="90"/>
                    </a:lnTo>
                    <a:lnTo>
                      <a:pt x="494" y="83"/>
                    </a:lnTo>
                    <a:lnTo>
                      <a:pt x="498" y="62"/>
                    </a:lnTo>
                    <a:lnTo>
                      <a:pt x="502" y="66"/>
                    </a:lnTo>
                    <a:lnTo>
                      <a:pt x="504" y="66"/>
                    </a:lnTo>
                    <a:lnTo>
                      <a:pt x="506" y="62"/>
                    </a:lnTo>
                    <a:lnTo>
                      <a:pt x="504" y="58"/>
                    </a:lnTo>
                    <a:lnTo>
                      <a:pt x="511" y="53"/>
                    </a:lnTo>
                    <a:lnTo>
                      <a:pt x="509" y="45"/>
                    </a:lnTo>
                    <a:lnTo>
                      <a:pt x="507" y="41"/>
                    </a:lnTo>
                    <a:lnTo>
                      <a:pt x="506" y="34"/>
                    </a:lnTo>
                    <a:lnTo>
                      <a:pt x="500" y="30"/>
                    </a:lnTo>
                    <a:lnTo>
                      <a:pt x="492" y="28"/>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95" name="Freeform 132"/>
              <p:cNvSpPr>
                <a:spLocks/>
              </p:cNvSpPr>
              <p:nvPr/>
            </p:nvSpPr>
            <p:spPr bwMode="auto">
              <a:xfrm>
                <a:off x="4830151" y="2444299"/>
                <a:ext cx="33624" cy="89820"/>
              </a:xfrm>
              <a:custGeom>
                <a:avLst/>
                <a:gdLst>
                  <a:gd name="T0" fmla="*/ 15 w 35"/>
                  <a:gd name="T1" fmla="*/ 13 h 103"/>
                  <a:gd name="T2" fmla="*/ 9 w 35"/>
                  <a:gd name="T3" fmla="*/ 19 h 103"/>
                  <a:gd name="T4" fmla="*/ 15 w 35"/>
                  <a:gd name="T5" fmla="*/ 24 h 103"/>
                  <a:gd name="T6" fmla="*/ 13 w 35"/>
                  <a:gd name="T7" fmla="*/ 32 h 103"/>
                  <a:gd name="T8" fmla="*/ 7 w 35"/>
                  <a:gd name="T9" fmla="*/ 32 h 103"/>
                  <a:gd name="T10" fmla="*/ 5 w 35"/>
                  <a:gd name="T11" fmla="*/ 45 h 103"/>
                  <a:gd name="T12" fmla="*/ 2 w 35"/>
                  <a:gd name="T13" fmla="*/ 56 h 103"/>
                  <a:gd name="T14" fmla="*/ 0 w 35"/>
                  <a:gd name="T15" fmla="*/ 71 h 103"/>
                  <a:gd name="T16" fmla="*/ 2 w 35"/>
                  <a:gd name="T17" fmla="*/ 79 h 103"/>
                  <a:gd name="T18" fmla="*/ 0 w 35"/>
                  <a:gd name="T19" fmla="*/ 81 h 103"/>
                  <a:gd name="T20" fmla="*/ 0 w 35"/>
                  <a:gd name="T21" fmla="*/ 94 h 103"/>
                  <a:gd name="T22" fmla="*/ 7 w 35"/>
                  <a:gd name="T23" fmla="*/ 103 h 103"/>
                  <a:gd name="T24" fmla="*/ 13 w 35"/>
                  <a:gd name="T25" fmla="*/ 90 h 103"/>
                  <a:gd name="T26" fmla="*/ 13 w 35"/>
                  <a:gd name="T27" fmla="*/ 79 h 103"/>
                  <a:gd name="T28" fmla="*/ 13 w 35"/>
                  <a:gd name="T29" fmla="*/ 71 h 103"/>
                  <a:gd name="T30" fmla="*/ 17 w 35"/>
                  <a:gd name="T31" fmla="*/ 64 h 103"/>
                  <a:gd name="T32" fmla="*/ 19 w 35"/>
                  <a:gd name="T33" fmla="*/ 58 h 103"/>
                  <a:gd name="T34" fmla="*/ 24 w 35"/>
                  <a:gd name="T35" fmla="*/ 62 h 103"/>
                  <a:gd name="T36" fmla="*/ 26 w 35"/>
                  <a:gd name="T37" fmla="*/ 62 h 103"/>
                  <a:gd name="T38" fmla="*/ 28 w 35"/>
                  <a:gd name="T39" fmla="*/ 54 h 103"/>
                  <a:gd name="T40" fmla="*/ 26 w 35"/>
                  <a:gd name="T41" fmla="*/ 41 h 103"/>
                  <a:gd name="T42" fmla="*/ 30 w 35"/>
                  <a:gd name="T43" fmla="*/ 28 h 103"/>
                  <a:gd name="T44" fmla="*/ 34 w 35"/>
                  <a:gd name="T45" fmla="*/ 17 h 103"/>
                  <a:gd name="T46" fmla="*/ 34 w 35"/>
                  <a:gd name="T47" fmla="*/ 11 h 103"/>
                  <a:gd name="T48" fmla="*/ 35 w 35"/>
                  <a:gd name="T49" fmla="*/ 0 h 103"/>
                  <a:gd name="T50" fmla="*/ 20 w 35"/>
                  <a:gd name="T51" fmla="*/ 6 h 103"/>
                  <a:gd name="T52" fmla="*/ 15 w 35"/>
                  <a:gd name="T53"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103">
                    <a:moveTo>
                      <a:pt x="15" y="13"/>
                    </a:moveTo>
                    <a:lnTo>
                      <a:pt x="9" y="19"/>
                    </a:lnTo>
                    <a:lnTo>
                      <a:pt x="15" y="24"/>
                    </a:lnTo>
                    <a:lnTo>
                      <a:pt x="13" y="32"/>
                    </a:lnTo>
                    <a:lnTo>
                      <a:pt x="7" y="32"/>
                    </a:lnTo>
                    <a:lnTo>
                      <a:pt x="5" y="45"/>
                    </a:lnTo>
                    <a:lnTo>
                      <a:pt x="2" y="56"/>
                    </a:lnTo>
                    <a:lnTo>
                      <a:pt x="0" y="71"/>
                    </a:lnTo>
                    <a:lnTo>
                      <a:pt x="2" y="79"/>
                    </a:lnTo>
                    <a:lnTo>
                      <a:pt x="0" y="81"/>
                    </a:lnTo>
                    <a:lnTo>
                      <a:pt x="0" y="94"/>
                    </a:lnTo>
                    <a:lnTo>
                      <a:pt x="7" y="103"/>
                    </a:lnTo>
                    <a:lnTo>
                      <a:pt x="13" y="90"/>
                    </a:lnTo>
                    <a:lnTo>
                      <a:pt x="13" y="79"/>
                    </a:lnTo>
                    <a:lnTo>
                      <a:pt x="13" y="71"/>
                    </a:lnTo>
                    <a:lnTo>
                      <a:pt x="17" y="64"/>
                    </a:lnTo>
                    <a:lnTo>
                      <a:pt x="19" y="58"/>
                    </a:lnTo>
                    <a:lnTo>
                      <a:pt x="24" y="62"/>
                    </a:lnTo>
                    <a:lnTo>
                      <a:pt x="26" y="62"/>
                    </a:lnTo>
                    <a:lnTo>
                      <a:pt x="28" y="54"/>
                    </a:lnTo>
                    <a:lnTo>
                      <a:pt x="26" y="41"/>
                    </a:lnTo>
                    <a:lnTo>
                      <a:pt x="30" y="28"/>
                    </a:lnTo>
                    <a:lnTo>
                      <a:pt x="34" y="17"/>
                    </a:lnTo>
                    <a:lnTo>
                      <a:pt x="34" y="11"/>
                    </a:lnTo>
                    <a:lnTo>
                      <a:pt x="35" y="0"/>
                    </a:lnTo>
                    <a:lnTo>
                      <a:pt x="20" y="6"/>
                    </a:lnTo>
                    <a:lnTo>
                      <a:pt x="15" y="13"/>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sp>
          <p:nvSpPr>
            <p:cNvPr id="117" name="Freeform 133"/>
            <p:cNvSpPr>
              <a:spLocks/>
            </p:cNvSpPr>
            <p:nvPr/>
          </p:nvSpPr>
          <p:spPr bwMode="auto">
            <a:xfrm>
              <a:off x="8194432" y="3958083"/>
              <a:ext cx="215792" cy="368471"/>
            </a:xfrm>
            <a:custGeom>
              <a:avLst/>
              <a:gdLst>
                <a:gd name="T0" fmla="*/ 2 w 143"/>
                <a:gd name="T1" fmla="*/ 44 h 269"/>
                <a:gd name="T2" fmla="*/ 2 w 143"/>
                <a:gd name="T3" fmla="*/ 51 h 269"/>
                <a:gd name="T4" fmla="*/ 7 w 143"/>
                <a:gd name="T5" fmla="*/ 59 h 269"/>
                <a:gd name="T6" fmla="*/ 7 w 143"/>
                <a:gd name="T7" fmla="*/ 76 h 269"/>
                <a:gd name="T8" fmla="*/ 9 w 143"/>
                <a:gd name="T9" fmla="*/ 83 h 269"/>
                <a:gd name="T10" fmla="*/ 17 w 143"/>
                <a:gd name="T11" fmla="*/ 89 h 269"/>
                <a:gd name="T12" fmla="*/ 18 w 143"/>
                <a:gd name="T13" fmla="*/ 96 h 269"/>
                <a:gd name="T14" fmla="*/ 18 w 143"/>
                <a:gd name="T15" fmla="*/ 102 h 269"/>
                <a:gd name="T16" fmla="*/ 20 w 143"/>
                <a:gd name="T17" fmla="*/ 109 h 269"/>
                <a:gd name="T18" fmla="*/ 20 w 143"/>
                <a:gd name="T19" fmla="*/ 117 h 269"/>
                <a:gd name="T20" fmla="*/ 18 w 143"/>
                <a:gd name="T21" fmla="*/ 121 h 269"/>
                <a:gd name="T22" fmla="*/ 18 w 143"/>
                <a:gd name="T23" fmla="*/ 134 h 269"/>
                <a:gd name="T24" fmla="*/ 22 w 143"/>
                <a:gd name="T25" fmla="*/ 147 h 269"/>
                <a:gd name="T26" fmla="*/ 28 w 143"/>
                <a:gd name="T27" fmla="*/ 155 h 269"/>
                <a:gd name="T28" fmla="*/ 32 w 143"/>
                <a:gd name="T29" fmla="*/ 168 h 269"/>
                <a:gd name="T30" fmla="*/ 30 w 143"/>
                <a:gd name="T31" fmla="*/ 181 h 269"/>
                <a:gd name="T32" fmla="*/ 33 w 143"/>
                <a:gd name="T33" fmla="*/ 188 h 269"/>
                <a:gd name="T34" fmla="*/ 35 w 143"/>
                <a:gd name="T35" fmla="*/ 179 h 269"/>
                <a:gd name="T36" fmla="*/ 47 w 143"/>
                <a:gd name="T37" fmla="*/ 188 h 269"/>
                <a:gd name="T38" fmla="*/ 62 w 143"/>
                <a:gd name="T39" fmla="*/ 258 h 269"/>
                <a:gd name="T40" fmla="*/ 62 w 143"/>
                <a:gd name="T41" fmla="*/ 264 h 269"/>
                <a:gd name="T42" fmla="*/ 65 w 143"/>
                <a:gd name="T43" fmla="*/ 269 h 269"/>
                <a:gd name="T44" fmla="*/ 126 w 143"/>
                <a:gd name="T45" fmla="*/ 258 h 269"/>
                <a:gd name="T46" fmla="*/ 120 w 143"/>
                <a:gd name="T47" fmla="*/ 250 h 269"/>
                <a:gd name="T48" fmla="*/ 116 w 143"/>
                <a:gd name="T49" fmla="*/ 243 h 269"/>
                <a:gd name="T50" fmla="*/ 116 w 143"/>
                <a:gd name="T51" fmla="*/ 235 h 269"/>
                <a:gd name="T52" fmla="*/ 120 w 143"/>
                <a:gd name="T53" fmla="*/ 228 h 269"/>
                <a:gd name="T54" fmla="*/ 114 w 143"/>
                <a:gd name="T55" fmla="*/ 207 h 269"/>
                <a:gd name="T56" fmla="*/ 114 w 143"/>
                <a:gd name="T57" fmla="*/ 194 h 269"/>
                <a:gd name="T58" fmla="*/ 109 w 143"/>
                <a:gd name="T59" fmla="*/ 170 h 269"/>
                <a:gd name="T60" fmla="*/ 112 w 143"/>
                <a:gd name="T61" fmla="*/ 164 h 269"/>
                <a:gd name="T62" fmla="*/ 111 w 143"/>
                <a:gd name="T63" fmla="*/ 153 h 269"/>
                <a:gd name="T64" fmla="*/ 114 w 143"/>
                <a:gd name="T65" fmla="*/ 145 h 269"/>
                <a:gd name="T66" fmla="*/ 116 w 143"/>
                <a:gd name="T67" fmla="*/ 139 h 269"/>
                <a:gd name="T68" fmla="*/ 116 w 143"/>
                <a:gd name="T69" fmla="*/ 132 h 269"/>
                <a:gd name="T70" fmla="*/ 120 w 143"/>
                <a:gd name="T71" fmla="*/ 124 h 269"/>
                <a:gd name="T72" fmla="*/ 118 w 143"/>
                <a:gd name="T73" fmla="*/ 117 h 269"/>
                <a:gd name="T74" fmla="*/ 120 w 143"/>
                <a:gd name="T75" fmla="*/ 106 h 269"/>
                <a:gd name="T76" fmla="*/ 116 w 143"/>
                <a:gd name="T77" fmla="*/ 91 h 269"/>
                <a:gd name="T78" fmla="*/ 116 w 143"/>
                <a:gd name="T79" fmla="*/ 85 h 269"/>
                <a:gd name="T80" fmla="*/ 122 w 143"/>
                <a:gd name="T81" fmla="*/ 77 h 269"/>
                <a:gd name="T82" fmla="*/ 126 w 143"/>
                <a:gd name="T83" fmla="*/ 77 h 269"/>
                <a:gd name="T84" fmla="*/ 137 w 143"/>
                <a:gd name="T85" fmla="*/ 64 h 269"/>
                <a:gd name="T86" fmla="*/ 143 w 143"/>
                <a:gd name="T87" fmla="*/ 53 h 269"/>
                <a:gd name="T88" fmla="*/ 143 w 143"/>
                <a:gd name="T89" fmla="*/ 47 h 269"/>
                <a:gd name="T90" fmla="*/ 141 w 143"/>
                <a:gd name="T91" fmla="*/ 40 h 269"/>
                <a:gd name="T92" fmla="*/ 135 w 143"/>
                <a:gd name="T93" fmla="*/ 34 h 269"/>
                <a:gd name="T94" fmla="*/ 133 w 143"/>
                <a:gd name="T95" fmla="*/ 27 h 269"/>
                <a:gd name="T96" fmla="*/ 137 w 143"/>
                <a:gd name="T97" fmla="*/ 14 h 269"/>
                <a:gd name="T98" fmla="*/ 133 w 143"/>
                <a:gd name="T99" fmla="*/ 2 h 269"/>
                <a:gd name="T100" fmla="*/ 135 w 143"/>
                <a:gd name="T101" fmla="*/ 0 h 269"/>
                <a:gd name="T102" fmla="*/ 26 w 143"/>
                <a:gd name="T103" fmla="*/ 29 h 269"/>
                <a:gd name="T104" fmla="*/ 0 w 143"/>
                <a:gd name="T105" fmla="*/ 36 h 269"/>
                <a:gd name="T106" fmla="*/ 0 w 143"/>
                <a:gd name="T107" fmla="*/ 40 h 269"/>
                <a:gd name="T108" fmla="*/ 2 w 143"/>
                <a:gd name="T109" fmla="*/ 4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3" h="269">
                  <a:moveTo>
                    <a:pt x="2" y="44"/>
                  </a:moveTo>
                  <a:lnTo>
                    <a:pt x="2" y="51"/>
                  </a:lnTo>
                  <a:lnTo>
                    <a:pt x="7" y="59"/>
                  </a:lnTo>
                  <a:lnTo>
                    <a:pt x="7" y="76"/>
                  </a:lnTo>
                  <a:lnTo>
                    <a:pt x="9" y="83"/>
                  </a:lnTo>
                  <a:lnTo>
                    <a:pt x="17" y="89"/>
                  </a:lnTo>
                  <a:lnTo>
                    <a:pt x="18" y="96"/>
                  </a:lnTo>
                  <a:lnTo>
                    <a:pt x="18" y="102"/>
                  </a:lnTo>
                  <a:lnTo>
                    <a:pt x="20" y="109"/>
                  </a:lnTo>
                  <a:lnTo>
                    <a:pt x="20" y="117"/>
                  </a:lnTo>
                  <a:lnTo>
                    <a:pt x="18" y="121"/>
                  </a:lnTo>
                  <a:lnTo>
                    <a:pt x="18" y="134"/>
                  </a:lnTo>
                  <a:lnTo>
                    <a:pt x="22" y="147"/>
                  </a:lnTo>
                  <a:lnTo>
                    <a:pt x="28" y="155"/>
                  </a:lnTo>
                  <a:lnTo>
                    <a:pt x="32" y="168"/>
                  </a:lnTo>
                  <a:lnTo>
                    <a:pt x="30" y="181"/>
                  </a:lnTo>
                  <a:lnTo>
                    <a:pt x="33" y="188"/>
                  </a:lnTo>
                  <a:lnTo>
                    <a:pt x="35" y="179"/>
                  </a:lnTo>
                  <a:lnTo>
                    <a:pt x="47" y="188"/>
                  </a:lnTo>
                  <a:lnTo>
                    <a:pt x="62" y="258"/>
                  </a:lnTo>
                  <a:lnTo>
                    <a:pt x="62" y="264"/>
                  </a:lnTo>
                  <a:lnTo>
                    <a:pt x="65" y="269"/>
                  </a:lnTo>
                  <a:lnTo>
                    <a:pt x="126" y="258"/>
                  </a:lnTo>
                  <a:lnTo>
                    <a:pt x="120" y="250"/>
                  </a:lnTo>
                  <a:lnTo>
                    <a:pt x="116" y="243"/>
                  </a:lnTo>
                  <a:lnTo>
                    <a:pt x="116" y="235"/>
                  </a:lnTo>
                  <a:lnTo>
                    <a:pt x="120" y="228"/>
                  </a:lnTo>
                  <a:lnTo>
                    <a:pt x="114" y="207"/>
                  </a:lnTo>
                  <a:lnTo>
                    <a:pt x="114" y="194"/>
                  </a:lnTo>
                  <a:lnTo>
                    <a:pt x="109" y="170"/>
                  </a:lnTo>
                  <a:lnTo>
                    <a:pt x="112" y="164"/>
                  </a:lnTo>
                  <a:lnTo>
                    <a:pt x="111" y="153"/>
                  </a:lnTo>
                  <a:lnTo>
                    <a:pt x="114" y="145"/>
                  </a:lnTo>
                  <a:lnTo>
                    <a:pt x="116" y="139"/>
                  </a:lnTo>
                  <a:lnTo>
                    <a:pt x="116" y="132"/>
                  </a:lnTo>
                  <a:lnTo>
                    <a:pt x="120" y="124"/>
                  </a:lnTo>
                  <a:lnTo>
                    <a:pt x="118" y="117"/>
                  </a:lnTo>
                  <a:lnTo>
                    <a:pt x="120" y="106"/>
                  </a:lnTo>
                  <a:lnTo>
                    <a:pt x="116" y="91"/>
                  </a:lnTo>
                  <a:lnTo>
                    <a:pt x="116" y="85"/>
                  </a:lnTo>
                  <a:lnTo>
                    <a:pt x="122" y="77"/>
                  </a:lnTo>
                  <a:lnTo>
                    <a:pt x="126" y="77"/>
                  </a:lnTo>
                  <a:lnTo>
                    <a:pt x="137" y="64"/>
                  </a:lnTo>
                  <a:lnTo>
                    <a:pt x="143" y="53"/>
                  </a:lnTo>
                  <a:lnTo>
                    <a:pt x="143" y="47"/>
                  </a:lnTo>
                  <a:lnTo>
                    <a:pt x="141" y="40"/>
                  </a:lnTo>
                  <a:lnTo>
                    <a:pt x="135" y="34"/>
                  </a:lnTo>
                  <a:lnTo>
                    <a:pt x="133" y="27"/>
                  </a:lnTo>
                  <a:lnTo>
                    <a:pt x="137" y="14"/>
                  </a:lnTo>
                  <a:lnTo>
                    <a:pt x="133" y="2"/>
                  </a:lnTo>
                  <a:lnTo>
                    <a:pt x="135" y="0"/>
                  </a:lnTo>
                  <a:lnTo>
                    <a:pt x="26" y="29"/>
                  </a:lnTo>
                  <a:lnTo>
                    <a:pt x="0" y="36"/>
                  </a:lnTo>
                  <a:lnTo>
                    <a:pt x="0" y="40"/>
                  </a:lnTo>
                  <a:lnTo>
                    <a:pt x="2" y="44"/>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nvGrpSpPr>
            <p:cNvPr id="118" name="Group 117"/>
            <p:cNvGrpSpPr/>
            <p:nvPr/>
          </p:nvGrpSpPr>
          <p:grpSpPr>
            <a:xfrm>
              <a:off x="7172819" y="5274442"/>
              <a:ext cx="1131772" cy="468465"/>
              <a:chOff x="4196096" y="2578593"/>
              <a:chExt cx="720518" cy="298238"/>
            </a:xfrm>
            <a:solidFill>
              <a:schemeClr val="bg1">
                <a:lumMod val="75000"/>
              </a:schemeClr>
            </a:solidFill>
          </p:grpSpPr>
          <p:sp>
            <p:nvSpPr>
              <p:cNvPr id="174" name="Freeform 5"/>
              <p:cNvSpPr>
                <a:spLocks/>
              </p:cNvSpPr>
              <p:nvPr/>
            </p:nvSpPr>
            <p:spPr bwMode="auto">
              <a:xfrm>
                <a:off x="4793645" y="2624811"/>
                <a:ext cx="3843" cy="4360"/>
              </a:xfrm>
              <a:custGeom>
                <a:avLst/>
                <a:gdLst>
                  <a:gd name="T0" fmla="*/ 0 w 4"/>
                  <a:gd name="T1" fmla="*/ 0 h 5"/>
                  <a:gd name="T2" fmla="*/ 4 w 4"/>
                  <a:gd name="T3" fmla="*/ 5 h 5"/>
                  <a:gd name="T4" fmla="*/ 4 w 4"/>
                  <a:gd name="T5" fmla="*/ 3 h 5"/>
                  <a:gd name="T6" fmla="*/ 0 w 4"/>
                  <a:gd name="T7" fmla="*/ 0 h 5"/>
                </a:gdLst>
                <a:ahLst/>
                <a:cxnLst>
                  <a:cxn ang="0">
                    <a:pos x="T0" y="T1"/>
                  </a:cxn>
                  <a:cxn ang="0">
                    <a:pos x="T2" y="T3"/>
                  </a:cxn>
                  <a:cxn ang="0">
                    <a:pos x="T4" y="T5"/>
                  </a:cxn>
                  <a:cxn ang="0">
                    <a:pos x="T6" y="T7"/>
                  </a:cxn>
                </a:cxnLst>
                <a:rect l="0" t="0" r="r" b="b"/>
                <a:pathLst>
                  <a:path w="4" h="5">
                    <a:moveTo>
                      <a:pt x="0" y="0"/>
                    </a:moveTo>
                    <a:lnTo>
                      <a:pt x="4" y="5"/>
                    </a:lnTo>
                    <a:lnTo>
                      <a:pt x="4" y="3"/>
                    </a:lnTo>
                    <a:lnTo>
                      <a:pt x="0"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75" name="Freeform 55"/>
              <p:cNvSpPr>
                <a:spLocks/>
              </p:cNvSpPr>
              <p:nvPr/>
            </p:nvSpPr>
            <p:spPr bwMode="auto">
              <a:xfrm>
                <a:off x="4762903" y="2800091"/>
                <a:ext cx="18253" cy="17441"/>
              </a:xfrm>
              <a:custGeom>
                <a:avLst/>
                <a:gdLst>
                  <a:gd name="T0" fmla="*/ 17 w 19"/>
                  <a:gd name="T1" fmla="*/ 0 h 20"/>
                  <a:gd name="T2" fmla="*/ 11 w 19"/>
                  <a:gd name="T3" fmla="*/ 5 h 20"/>
                  <a:gd name="T4" fmla="*/ 4 w 19"/>
                  <a:gd name="T5" fmla="*/ 13 h 20"/>
                  <a:gd name="T6" fmla="*/ 0 w 19"/>
                  <a:gd name="T7" fmla="*/ 20 h 20"/>
                  <a:gd name="T8" fmla="*/ 6 w 19"/>
                  <a:gd name="T9" fmla="*/ 13 h 20"/>
                  <a:gd name="T10" fmla="*/ 19 w 19"/>
                  <a:gd name="T11" fmla="*/ 0 h 20"/>
                  <a:gd name="T12" fmla="*/ 17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7" y="0"/>
                    </a:moveTo>
                    <a:lnTo>
                      <a:pt x="11" y="5"/>
                    </a:lnTo>
                    <a:lnTo>
                      <a:pt x="4" y="13"/>
                    </a:lnTo>
                    <a:lnTo>
                      <a:pt x="0" y="20"/>
                    </a:lnTo>
                    <a:lnTo>
                      <a:pt x="6" y="13"/>
                    </a:lnTo>
                    <a:lnTo>
                      <a:pt x="19" y="0"/>
                    </a:lnTo>
                    <a:lnTo>
                      <a:pt x="17"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76" name="Freeform 56"/>
              <p:cNvSpPr>
                <a:spLocks/>
              </p:cNvSpPr>
              <p:nvPr/>
            </p:nvSpPr>
            <p:spPr bwMode="auto">
              <a:xfrm>
                <a:off x="4762903" y="2800091"/>
                <a:ext cx="18253" cy="17441"/>
              </a:xfrm>
              <a:custGeom>
                <a:avLst/>
                <a:gdLst>
                  <a:gd name="T0" fmla="*/ 17 w 19"/>
                  <a:gd name="T1" fmla="*/ 0 h 20"/>
                  <a:gd name="T2" fmla="*/ 11 w 19"/>
                  <a:gd name="T3" fmla="*/ 5 h 20"/>
                  <a:gd name="T4" fmla="*/ 4 w 19"/>
                  <a:gd name="T5" fmla="*/ 13 h 20"/>
                  <a:gd name="T6" fmla="*/ 0 w 19"/>
                  <a:gd name="T7" fmla="*/ 20 h 20"/>
                  <a:gd name="T8" fmla="*/ 6 w 19"/>
                  <a:gd name="T9" fmla="*/ 13 h 20"/>
                  <a:gd name="T10" fmla="*/ 19 w 19"/>
                  <a:gd name="T11" fmla="*/ 0 h 20"/>
                  <a:gd name="T12" fmla="*/ 17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7" y="0"/>
                    </a:moveTo>
                    <a:lnTo>
                      <a:pt x="11" y="5"/>
                    </a:lnTo>
                    <a:lnTo>
                      <a:pt x="4" y="13"/>
                    </a:lnTo>
                    <a:lnTo>
                      <a:pt x="0" y="20"/>
                    </a:lnTo>
                    <a:lnTo>
                      <a:pt x="6" y="13"/>
                    </a:lnTo>
                    <a:lnTo>
                      <a:pt x="19" y="0"/>
                    </a:lnTo>
                    <a:lnTo>
                      <a:pt x="17"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77" name="Freeform 57"/>
              <p:cNvSpPr>
                <a:spLocks/>
              </p:cNvSpPr>
              <p:nvPr/>
            </p:nvSpPr>
            <p:spPr bwMode="auto">
              <a:xfrm>
                <a:off x="4804212" y="2773930"/>
                <a:ext cx="27860" cy="7848"/>
              </a:xfrm>
              <a:custGeom>
                <a:avLst/>
                <a:gdLst>
                  <a:gd name="T0" fmla="*/ 29 w 29"/>
                  <a:gd name="T1" fmla="*/ 0 h 9"/>
                  <a:gd name="T2" fmla="*/ 27 w 29"/>
                  <a:gd name="T3" fmla="*/ 0 h 9"/>
                  <a:gd name="T4" fmla="*/ 19 w 29"/>
                  <a:gd name="T5" fmla="*/ 0 h 9"/>
                  <a:gd name="T6" fmla="*/ 6 w 29"/>
                  <a:gd name="T7" fmla="*/ 5 h 9"/>
                  <a:gd name="T8" fmla="*/ 0 w 29"/>
                  <a:gd name="T9" fmla="*/ 9 h 9"/>
                  <a:gd name="T10" fmla="*/ 15 w 29"/>
                  <a:gd name="T11" fmla="*/ 3 h 9"/>
                  <a:gd name="T12" fmla="*/ 29 w 2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9" h="9">
                    <a:moveTo>
                      <a:pt x="29" y="0"/>
                    </a:moveTo>
                    <a:lnTo>
                      <a:pt x="27" y="0"/>
                    </a:lnTo>
                    <a:lnTo>
                      <a:pt x="19" y="0"/>
                    </a:lnTo>
                    <a:lnTo>
                      <a:pt x="6" y="5"/>
                    </a:lnTo>
                    <a:lnTo>
                      <a:pt x="0" y="9"/>
                    </a:lnTo>
                    <a:lnTo>
                      <a:pt x="15" y="3"/>
                    </a:lnTo>
                    <a:lnTo>
                      <a:pt x="29"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78" name="Freeform 58"/>
              <p:cNvSpPr>
                <a:spLocks/>
              </p:cNvSpPr>
              <p:nvPr/>
            </p:nvSpPr>
            <p:spPr bwMode="auto">
              <a:xfrm>
                <a:off x="4804212" y="2773930"/>
                <a:ext cx="27860" cy="7848"/>
              </a:xfrm>
              <a:custGeom>
                <a:avLst/>
                <a:gdLst>
                  <a:gd name="T0" fmla="*/ 29 w 29"/>
                  <a:gd name="T1" fmla="*/ 0 h 9"/>
                  <a:gd name="T2" fmla="*/ 27 w 29"/>
                  <a:gd name="T3" fmla="*/ 0 h 9"/>
                  <a:gd name="T4" fmla="*/ 19 w 29"/>
                  <a:gd name="T5" fmla="*/ 0 h 9"/>
                  <a:gd name="T6" fmla="*/ 6 w 29"/>
                  <a:gd name="T7" fmla="*/ 5 h 9"/>
                  <a:gd name="T8" fmla="*/ 0 w 29"/>
                  <a:gd name="T9" fmla="*/ 9 h 9"/>
                  <a:gd name="T10" fmla="*/ 15 w 29"/>
                  <a:gd name="T11" fmla="*/ 3 h 9"/>
                  <a:gd name="T12" fmla="*/ 29 w 2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9" h="9">
                    <a:moveTo>
                      <a:pt x="29" y="0"/>
                    </a:moveTo>
                    <a:lnTo>
                      <a:pt x="27" y="0"/>
                    </a:lnTo>
                    <a:lnTo>
                      <a:pt x="19" y="0"/>
                    </a:lnTo>
                    <a:lnTo>
                      <a:pt x="6" y="5"/>
                    </a:lnTo>
                    <a:lnTo>
                      <a:pt x="0" y="9"/>
                    </a:lnTo>
                    <a:lnTo>
                      <a:pt x="15" y="3"/>
                    </a:lnTo>
                    <a:lnTo>
                      <a:pt x="29"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79" name="Freeform 59"/>
              <p:cNvSpPr>
                <a:spLocks/>
              </p:cNvSpPr>
              <p:nvPr/>
            </p:nvSpPr>
            <p:spPr bwMode="auto">
              <a:xfrm>
                <a:off x="4848404" y="2746025"/>
                <a:ext cx="17292" cy="32266"/>
              </a:xfrm>
              <a:custGeom>
                <a:avLst/>
                <a:gdLst>
                  <a:gd name="T0" fmla="*/ 18 w 18"/>
                  <a:gd name="T1" fmla="*/ 0 h 37"/>
                  <a:gd name="T2" fmla="*/ 11 w 18"/>
                  <a:gd name="T3" fmla="*/ 7 h 37"/>
                  <a:gd name="T4" fmla="*/ 7 w 18"/>
                  <a:gd name="T5" fmla="*/ 13 h 37"/>
                  <a:gd name="T6" fmla="*/ 5 w 18"/>
                  <a:gd name="T7" fmla="*/ 20 h 37"/>
                  <a:gd name="T8" fmla="*/ 0 w 18"/>
                  <a:gd name="T9" fmla="*/ 37 h 37"/>
                  <a:gd name="T10" fmla="*/ 7 w 18"/>
                  <a:gd name="T11" fmla="*/ 15 h 37"/>
                  <a:gd name="T12" fmla="*/ 18 w 18"/>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18" h="37">
                    <a:moveTo>
                      <a:pt x="18" y="0"/>
                    </a:moveTo>
                    <a:lnTo>
                      <a:pt x="11" y="7"/>
                    </a:lnTo>
                    <a:lnTo>
                      <a:pt x="7" y="13"/>
                    </a:lnTo>
                    <a:lnTo>
                      <a:pt x="5" y="20"/>
                    </a:lnTo>
                    <a:lnTo>
                      <a:pt x="0" y="37"/>
                    </a:lnTo>
                    <a:lnTo>
                      <a:pt x="7" y="15"/>
                    </a:lnTo>
                    <a:lnTo>
                      <a:pt x="18"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80" name="Freeform 60"/>
              <p:cNvSpPr>
                <a:spLocks/>
              </p:cNvSpPr>
              <p:nvPr/>
            </p:nvSpPr>
            <p:spPr bwMode="auto">
              <a:xfrm>
                <a:off x="4848404" y="2746025"/>
                <a:ext cx="17292" cy="32266"/>
              </a:xfrm>
              <a:custGeom>
                <a:avLst/>
                <a:gdLst>
                  <a:gd name="T0" fmla="*/ 18 w 18"/>
                  <a:gd name="T1" fmla="*/ 0 h 37"/>
                  <a:gd name="T2" fmla="*/ 11 w 18"/>
                  <a:gd name="T3" fmla="*/ 7 h 37"/>
                  <a:gd name="T4" fmla="*/ 7 w 18"/>
                  <a:gd name="T5" fmla="*/ 13 h 37"/>
                  <a:gd name="T6" fmla="*/ 5 w 18"/>
                  <a:gd name="T7" fmla="*/ 20 h 37"/>
                  <a:gd name="T8" fmla="*/ 0 w 18"/>
                  <a:gd name="T9" fmla="*/ 37 h 37"/>
                  <a:gd name="T10" fmla="*/ 7 w 18"/>
                  <a:gd name="T11" fmla="*/ 15 h 37"/>
                  <a:gd name="T12" fmla="*/ 18 w 18"/>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18" h="37">
                    <a:moveTo>
                      <a:pt x="18" y="0"/>
                    </a:moveTo>
                    <a:lnTo>
                      <a:pt x="11" y="7"/>
                    </a:lnTo>
                    <a:lnTo>
                      <a:pt x="7" y="13"/>
                    </a:lnTo>
                    <a:lnTo>
                      <a:pt x="5" y="20"/>
                    </a:lnTo>
                    <a:lnTo>
                      <a:pt x="0" y="37"/>
                    </a:lnTo>
                    <a:lnTo>
                      <a:pt x="7" y="15"/>
                    </a:lnTo>
                    <a:lnTo>
                      <a:pt x="18"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81" name="Freeform 61"/>
              <p:cNvSpPr>
                <a:spLocks/>
              </p:cNvSpPr>
              <p:nvPr/>
            </p:nvSpPr>
            <p:spPr bwMode="auto">
              <a:xfrm>
                <a:off x="4871461" y="2731200"/>
                <a:ext cx="5764" cy="4360"/>
              </a:xfrm>
              <a:custGeom>
                <a:avLst/>
                <a:gdLst>
                  <a:gd name="T0" fmla="*/ 0 w 6"/>
                  <a:gd name="T1" fmla="*/ 5 h 5"/>
                  <a:gd name="T2" fmla="*/ 6 w 6"/>
                  <a:gd name="T3" fmla="*/ 0 h 5"/>
                  <a:gd name="T4" fmla="*/ 4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6" y="0"/>
                    </a:lnTo>
                    <a:lnTo>
                      <a:pt x="4" y="0"/>
                    </a:lnTo>
                    <a:lnTo>
                      <a:pt x="0" y="5"/>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82" name="Freeform 62"/>
              <p:cNvSpPr>
                <a:spLocks/>
              </p:cNvSpPr>
              <p:nvPr/>
            </p:nvSpPr>
            <p:spPr bwMode="auto">
              <a:xfrm>
                <a:off x="4871461" y="2731200"/>
                <a:ext cx="5764" cy="4360"/>
              </a:xfrm>
              <a:custGeom>
                <a:avLst/>
                <a:gdLst>
                  <a:gd name="T0" fmla="*/ 0 w 6"/>
                  <a:gd name="T1" fmla="*/ 5 h 5"/>
                  <a:gd name="T2" fmla="*/ 6 w 6"/>
                  <a:gd name="T3" fmla="*/ 0 h 5"/>
                  <a:gd name="T4" fmla="*/ 4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6" y="0"/>
                    </a:lnTo>
                    <a:lnTo>
                      <a:pt x="4" y="0"/>
                    </a:lnTo>
                    <a:lnTo>
                      <a:pt x="0" y="5"/>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83" name="Freeform 63"/>
              <p:cNvSpPr>
                <a:spLocks/>
              </p:cNvSpPr>
              <p:nvPr/>
            </p:nvSpPr>
            <p:spPr bwMode="auto">
              <a:xfrm>
                <a:off x="4882028" y="2712887"/>
                <a:ext cx="12489" cy="11337"/>
              </a:xfrm>
              <a:custGeom>
                <a:avLst/>
                <a:gdLst>
                  <a:gd name="T0" fmla="*/ 13 w 13"/>
                  <a:gd name="T1" fmla="*/ 0 h 13"/>
                  <a:gd name="T2" fmla="*/ 13 w 13"/>
                  <a:gd name="T3" fmla="*/ 2 h 13"/>
                  <a:gd name="T4" fmla="*/ 6 w 13"/>
                  <a:gd name="T5" fmla="*/ 8 h 13"/>
                  <a:gd name="T6" fmla="*/ 0 w 13"/>
                  <a:gd name="T7" fmla="*/ 13 h 13"/>
                  <a:gd name="T8" fmla="*/ 13 w 13"/>
                  <a:gd name="T9" fmla="*/ 2 h 13"/>
                  <a:gd name="T10" fmla="*/ 13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13" y="0"/>
                    </a:moveTo>
                    <a:lnTo>
                      <a:pt x="13" y="2"/>
                    </a:lnTo>
                    <a:lnTo>
                      <a:pt x="6" y="8"/>
                    </a:lnTo>
                    <a:lnTo>
                      <a:pt x="0" y="13"/>
                    </a:lnTo>
                    <a:lnTo>
                      <a:pt x="13" y="2"/>
                    </a:lnTo>
                    <a:lnTo>
                      <a:pt x="13"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84" name="Freeform 64"/>
              <p:cNvSpPr>
                <a:spLocks/>
              </p:cNvSpPr>
              <p:nvPr/>
            </p:nvSpPr>
            <p:spPr bwMode="auto">
              <a:xfrm>
                <a:off x="4882028" y="2712887"/>
                <a:ext cx="12489" cy="11337"/>
              </a:xfrm>
              <a:custGeom>
                <a:avLst/>
                <a:gdLst>
                  <a:gd name="T0" fmla="*/ 13 w 13"/>
                  <a:gd name="T1" fmla="*/ 0 h 13"/>
                  <a:gd name="T2" fmla="*/ 13 w 13"/>
                  <a:gd name="T3" fmla="*/ 2 h 13"/>
                  <a:gd name="T4" fmla="*/ 6 w 13"/>
                  <a:gd name="T5" fmla="*/ 8 h 13"/>
                  <a:gd name="T6" fmla="*/ 0 w 13"/>
                  <a:gd name="T7" fmla="*/ 13 h 13"/>
                  <a:gd name="T8" fmla="*/ 13 w 13"/>
                  <a:gd name="T9" fmla="*/ 2 h 13"/>
                  <a:gd name="T10" fmla="*/ 13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13" y="0"/>
                    </a:moveTo>
                    <a:lnTo>
                      <a:pt x="13" y="2"/>
                    </a:lnTo>
                    <a:lnTo>
                      <a:pt x="6" y="8"/>
                    </a:lnTo>
                    <a:lnTo>
                      <a:pt x="0" y="13"/>
                    </a:lnTo>
                    <a:lnTo>
                      <a:pt x="13" y="2"/>
                    </a:lnTo>
                    <a:lnTo>
                      <a:pt x="13"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85" name="Freeform 65"/>
              <p:cNvSpPr>
                <a:spLocks/>
              </p:cNvSpPr>
              <p:nvPr/>
            </p:nvSpPr>
            <p:spPr bwMode="auto">
              <a:xfrm>
                <a:off x="4906046" y="2655333"/>
                <a:ext cx="10568" cy="53194"/>
              </a:xfrm>
              <a:custGeom>
                <a:avLst/>
                <a:gdLst>
                  <a:gd name="T0" fmla="*/ 0 w 11"/>
                  <a:gd name="T1" fmla="*/ 61 h 61"/>
                  <a:gd name="T2" fmla="*/ 2 w 11"/>
                  <a:gd name="T3" fmla="*/ 61 h 61"/>
                  <a:gd name="T4" fmla="*/ 9 w 11"/>
                  <a:gd name="T5" fmla="*/ 57 h 61"/>
                  <a:gd name="T6" fmla="*/ 11 w 11"/>
                  <a:gd name="T7" fmla="*/ 44 h 61"/>
                  <a:gd name="T8" fmla="*/ 9 w 11"/>
                  <a:gd name="T9" fmla="*/ 23 h 61"/>
                  <a:gd name="T10" fmla="*/ 7 w 11"/>
                  <a:gd name="T11" fmla="*/ 15 h 61"/>
                  <a:gd name="T12" fmla="*/ 2 w 11"/>
                  <a:gd name="T13" fmla="*/ 0 h 61"/>
                  <a:gd name="T14" fmla="*/ 2 w 11"/>
                  <a:gd name="T15" fmla="*/ 8 h 61"/>
                  <a:gd name="T16" fmla="*/ 5 w 11"/>
                  <a:gd name="T17" fmla="*/ 15 h 61"/>
                  <a:gd name="T18" fmla="*/ 7 w 11"/>
                  <a:gd name="T19" fmla="*/ 21 h 61"/>
                  <a:gd name="T20" fmla="*/ 9 w 11"/>
                  <a:gd name="T21" fmla="*/ 47 h 61"/>
                  <a:gd name="T22" fmla="*/ 5 w 11"/>
                  <a:gd name="T23" fmla="*/ 55 h 61"/>
                  <a:gd name="T24" fmla="*/ 0 w 11"/>
                  <a:gd name="T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1">
                    <a:moveTo>
                      <a:pt x="0" y="61"/>
                    </a:moveTo>
                    <a:lnTo>
                      <a:pt x="2" y="61"/>
                    </a:lnTo>
                    <a:lnTo>
                      <a:pt x="9" y="57"/>
                    </a:lnTo>
                    <a:lnTo>
                      <a:pt x="11" y="44"/>
                    </a:lnTo>
                    <a:lnTo>
                      <a:pt x="9" y="23"/>
                    </a:lnTo>
                    <a:lnTo>
                      <a:pt x="7" y="15"/>
                    </a:lnTo>
                    <a:lnTo>
                      <a:pt x="2" y="0"/>
                    </a:lnTo>
                    <a:lnTo>
                      <a:pt x="2" y="8"/>
                    </a:lnTo>
                    <a:lnTo>
                      <a:pt x="5" y="15"/>
                    </a:lnTo>
                    <a:lnTo>
                      <a:pt x="7" y="21"/>
                    </a:lnTo>
                    <a:lnTo>
                      <a:pt x="9" y="47"/>
                    </a:lnTo>
                    <a:lnTo>
                      <a:pt x="5" y="55"/>
                    </a:lnTo>
                    <a:lnTo>
                      <a:pt x="0" y="61"/>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86" name="Freeform 66"/>
              <p:cNvSpPr>
                <a:spLocks/>
              </p:cNvSpPr>
              <p:nvPr/>
            </p:nvSpPr>
            <p:spPr bwMode="auto">
              <a:xfrm>
                <a:off x="4906046" y="2655333"/>
                <a:ext cx="10568" cy="53194"/>
              </a:xfrm>
              <a:custGeom>
                <a:avLst/>
                <a:gdLst>
                  <a:gd name="T0" fmla="*/ 0 w 11"/>
                  <a:gd name="T1" fmla="*/ 61 h 61"/>
                  <a:gd name="T2" fmla="*/ 2 w 11"/>
                  <a:gd name="T3" fmla="*/ 61 h 61"/>
                  <a:gd name="T4" fmla="*/ 9 w 11"/>
                  <a:gd name="T5" fmla="*/ 57 h 61"/>
                  <a:gd name="T6" fmla="*/ 11 w 11"/>
                  <a:gd name="T7" fmla="*/ 44 h 61"/>
                  <a:gd name="T8" fmla="*/ 9 w 11"/>
                  <a:gd name="T9" fmla="*/ 23 h 61"/>
                  <a:gd name="T10" fmla="*/ 7 w 11"/>
                  <a:gd name="T11" fmla="*/ 15 h 61"/>
                  <a:gd name="T12" fmla="*/ 2 w 11"/>
                  <a:gd name="T13" fmla="*/ 0 h 61"/>
                  <a:gd name="T14" fmla="*/ 2 w 11"/>
                  <a:gd name="T15" fmla="*/ 8 h 61"/>
                  <a:gd name="T16" fmla="*/ 5 w 11"/>
                  <a:gd name="T17" fmla="*/ 15 h 61"/>
                  <a:gd name="T18" fmla="*/ 7 w 11"/>
                  <a:gd name="T19" fmla="*/ 21 h 61"/>
                  <a:gd name="T20" fmla="*/ 9 w 11"/>
                  <a:gd name="T21" fmla="*/ 47 h 61"/>
                  <a:gd name="T22" fmla="*/ 5 w 11"/>
                  <a:gd name="T23" fmla="*/ 55 h 61"/>
                  <a:gd name="T24" fmla="*/ 0 w 11"/>
                  <a:gd name="T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1">
                    <a:moveTo>
                      <a:pt x="0" y="61"/>
                    </a:moveTo>
                    <a:lnTo>
                      <a:pt x="2" y="61"/>
                    </a:lnTo>
                    <a:lnTo>
                      <a:pt x="9" y="57"/>
                    </a:lnTo>
                    <a:lnTo>
                      <a:pt x="11" y="44"/>
                    </a:lnTo>
                    <a:lnTo>
                      <a:pt x="9" y="23"/>
                    </a:lnTo>
                    <a:lnTo>
                      <a:pt x="7" y="15"/>
                    </a:lnTo>
                    <a:lnTo>
                      <a:pt x="2" y="0"/>
                    </a:lnTo>
                    <a:lnTo>
                      <a:pt x="2" y="8"/>
                    </a:lnTo>
                    <a:lnTo>
                      <a:pt x="5" y="15"/>
                    </a:lnTo>
                    <a:lnTo>
                      <a:pt x="7" y="21"/>
                    </a:lnTo>
                    <a:lnTo>
                      <a:pt x="9" y="47"/>
                    </a:lnTo>
                    <a:lnTo>
                      <a:pt x="5" y="55"/>
                    </a:lnTo>
                    <a:lnTo>
                      <a:pt x="0" y="61"/>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87" name="Freeform 120"/>
              <p:cNvSpPr>
                <a:spLocks/>
              </p:cNvSpPr>
              <p:nvPr/>
            </p:nvSpPr>
            <p:spPr bwMode="auto">
              <a:xfrm>
                <a:off x="4196096" y="2591674"/>
                <a:ext cx="693618" cy="285157"/>
              </a:xfrm>
              <a:custGeom>
                <a:avLst/>
                <a:gdLst>
                  <a:gd name="T0" fmla="*/ 216 w 722"/>
                  <a:gd name="T1" fmla="*/ 85 h 327"/>
                  <a:gd name="T2" fmla="*/ 197 w 722"/>
                  <a:gd name="T3" fmla="*/ 113 h 327"/>
                  <a:gd name="T4" fmla="*/ 173 w 722"/>
                  <a:gd name="T5" fmla="*/ 145 h 327"/>
                  <a:gd name="T6" fmla="*/ 145 w 722"/>
                  <a:gd name="T7" fmla="*/ 156 h 327"/>
                  <a:gd name="T8" fmla="*/ 120 w 722"/>
                  <a:gd name="T9" fmla="*/ 162 h 327"/>
                  <a:gd name="T10" fmla="*/ 105 w 722"/>
                  <a:gd name="T11" fmla="*/ 184 h 327"/>
                  <a:gd name="T12" fmla="*/ 62 w 722"/>
                  <a:gd name="T13" fmla="*/ 218 h 327"/>
                  <a:gd name="T14" fmla="*/ 22 w 722"/>
                  <a:gd name="T15" fmla="*/ 237 h 327"/>
                  <a:gd name="T16" fmla="*/ 0 w 722"/>
                  <a:gd name="T17" fmla="*/ 263 h 327"/>
                  <a:gd name="T18" fmla="*/ 133 w 722"/>
                  <a:gd name="T19" fmla="*/ 263 h 327"/>
                  <a:gd name="T20" fmla="*/ 173 w 722"/>
                  <a:gd name="T21" fmla="*/ 243 h 327"/>
                  <a:gd name="T22" fmla="*/ 291 w 722"/>
                  <a:gd name="T23" fmla="*/ 235 h 327"/>
                  <a:gd name="T24" fmla="*/ 308 w 722"/>
                  <a:gd name="T25" fmla="*/ 261 h 327"/>
                  <a:gd name="T26" fmla="*/ 522 w 722"/>
                  <a:gd name="T27" fmla="*/ 327 h 327"/>
                  <a:gd name="T28" fmla="*/ 568 w 722"/>
                  <a:gd name="T29" fmla="*/ 314 h 327"/>
                  <a:gd name="T30" fmla="*/ 569 w 722"/>
                  <a:gd name="T31" fmla="*/ 291 h 327"/>
                  <a:gd name="T32" fmla="*/ 581 w 722"/>
                  <a:gd name="T33" fmla="*/ 267 h 327"/>
                  <a:gd name="T34" fmla="*/ 605 w 722"/>
                  <a:gd name="T35" fmla="*/ 228 h 327"/>
                  <a:gd name="T36" fmla="*/ 611 w 722"/>
                  <a:gd name="T37" fmla="*/ 235 h 327"/>
                  <a:gd name="T38" fmla="*/ 632 w 722"/>
                  <a:gd name="T39" fmla="*/ 216 h 327"/>
                  <a:gd name="T40" fmla="*/ 662 w 722"/>
                  <a:gd name="T41" fmla="*/ 197 h 327"/>
                  <a:gd name="T42" fmla="*/ 677 w 722"/>
                  <a:gd name="T43" fmla="*/ 201 h 327"/>
                  <a:gd name="T44" fmla="*/ 688 w 722"/>
                  <a:gd name="T45" fmla="*/ 169 h 327"/>
                  <a:gd name="T46" fmla="*/ 679 w 722"/>
                  <a:gd name="T47" fmla="*/ 171 h 327"/>
                  <a:gd name="T48" fmla="*/ 669 w 722"/>
                  <a:gd name="T49" fmla="*/ 173 h 327"/>
                  <a:gd name="T50" fmla="*/ 635 w 722"/>
                  <a:gd name="T51" fmla="*/ 184 h 327"/>
                  <a:gd name="T52" fmla="*/ 632 w 722"/>
                  <a:gd name="T53" fmla="*/ 173 h 327"/>
                  <a:gd name="T54" fmla="*/ 663 w 722"/>
                  <a:gd name="T55" fmla="*/ 164 h 327"/>
                  <a:gd name="T56" fmla="*/ 665 w 722"/>
                  <a:gd name="T57" fmla="*/ 152 h 327"/>
                  <a:gd name="T58" fmla="*/ 616 w 722"/>
                  <a:gd name="T59" fmla="*/ 132 h 327"/>
                  <a:gd name="T60" fmla="*/ 643 w 722"/>
                  <a:gd name="T61" fmla="*/ 132 h 327"/>
                  <a:gd name="T62" fmla="*/ 650 w 722"/>
                  <a:gd name="T63" fmla="*/ 117 h 327"/>
                  <a:gd name="T64" fmla="*/ 667 w 722"/>
                  <a:gd name="T65" fmla="*/ 130 h 327"/>
                  <a:gd name="T66" fmla="*/ 694 w 722"/>
                  <a:gd name="T67" fmla="*/ 130 h 327"/>
                  <a:gd name="T68" fmla="*/ 716 w 722"/>
                  <a:gd name="T69" fmla="*/ 98 h 327"/>
                  <a:gd name="T70" fmla="*/ 714 w 722"/>
                  <a:gd name="T71" fmla="*/ 64 h 327"/>
                  <a:gd name="T72" fmla="*/ 695 w 722"/>
                  <a:gd name="T73" fmla="*/ 68 h 327"/>
                  <a:gd name="T74" fmla="*/ 688 w 722"/>
                  <a:gd name="T75" fmla="*/ 92 h 327"/>
                  <a:gd name="T76" fmla="*/ 690 w 722"/>
                  <a:gd name="T77" fmla="*/ 68 h 327"/>
                  <a:gd name="T78" fmla="*/ 669 w 722"/>
                  <a:gd name="T79" fmla="*/ 71 h 327"/>
                  <a:gd name="T80" fmla="*/ 635 w 722"/>
                  <a:gd name="T81" fmla="*/ 77 h 327"/>
                  <a:gd name="T82" fmla="*/ 622 w 722"/>
                  <a:gd name="T83" fmla="*/ 49 h 327"/>
                  <a:gd name="T84" fmla="*/ 626 w 722"/>
                  <a:gd name="T85" fmla="*/ 43 h 327"/>
                  <a:gd name="T86" fmla="*/ 639 w 722"/>
                  <a:gd name="T87" fmla="*/ 64 h 327"/>
                  <a:gd name="T88" fmla="*/ 662 w 722"/>
                  <a:gd name="T89" fmla="*/ 49 h 327"/>
                  <a:gd name="T90" fmla="*/ 679 w 722"/>
                  <a:gd name="T91" fmla="*/ 45 h 327"/>
                  <a:gd name="T92" fmla="*/ 673 w 722"/>
                  <a:gd name="T93" fmla="*/ 30 h 327"/>
                  <a:gd name="T94" fmla="*/ 684 w 722"/>
                  <a:gd name="T95" fmla="*/ 25 h 327"/>
                  <a:gd name="T96" fmla="*/ 690 w 722"/>
                  <a:gd name="T97" fmla="*/ 17 h 327"/>
                  <a:gd name="T98" fmla="*/ 675 w 722"/>
                  <a:gd name="T99"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2" h="327">
                    <a:moveTo>
                      <a:pt x="498" y="38"/>
                    </a:moveTo>
                    <a:lnTo>
                      <a:pt x="310" y="71"/>
                    </a:lnTo>
                    <a:lnTo>
                      <a:pt x="242" y="83"/>
                    </a:lnTo>
                    <a:lnTo>
                      <a:pt x="216" y="85"/>
                    </a:lnTo>
                    <a:lnTo>
                      <a:pt x="201" y="85"/>
                    </a:lnTo>
                    <a:lnTo>
                      <a:pt x="199" y="94"/>
                    </a:lnTo>
                    <a:lnTo>
                      <a:pt x="199" y="102"/>
                    </a:lnTo>
                    <a:lnTo>
                      <a:pt x="197" y="113"/>
                    </a:lnTo>
                    <a:lnTo>
                      <a:pt x="190" y="117"/>
                    </a:lnTo>
                    <a:lnTo>
                      <a:pt x="184" y="122"/>
                    </a:lnTo>
                    <a:lnTo>
                      <a:pt x="178" y="137"/>
                    </a:lnTo>
                    <a:lnTo>
                      <a:pt x="173" y="145"/>
                    </a:lnTo>
                    <a:lnTo>
                      <a:pt x="167" y="139"/>
                    </a:lnTo>
                    <a:lnTo>
                      <a:pt x="154" y="145"/>
                    </a:lnTo>
                    <a:lnTo>
                      <a:pt x="147" y="150"/>
                    </a:lnTo>
                    <a:lnTo>
                      <a:pt x="145" y="156"/>
                    </a:lnTo>
                    <a:lnTo>
                      <a:pt x="137" y="164"/>
                    </a:lnTo>
                    <a:lnTo>
                      <a:pt x="133" y="164"/>
                    </a:lnTo>
                    <a:lnTo>
                      <a:pt x="126" y="158"/>
                    </a:lnTo>
                    <a:lnTo>
                      <a:pt x="120" y="162"/>
                    </a:lnTo>
                    <a:lnTo>
                      <a:pt x="116" y="165"/>
                    </a:lnTo>
                    <a:lnTo>
                      <a:pt x="116" y="171"/>
                    </a:lnTo>
                    <a:lnTo>
                      <a:pt x="109" y="169"/>
                    </a:lnTo>
                    <a:lnTo>
                      <a:pt x="105" y="184"/>
                    </a:lnTo>
                    <a:lnTo>
                      <a:pt x="101" y="190"/>
                    </a:lnTo>
                    <a:lnTo>
                      <a:pt x="96" y="190"/>
                    </a:lnTo>
                    <a:lnTo>
                      <a:pt x="83" y="199"/>
                    </a:lnTo>
                    <a:lnTo>
                      <a:pt x="62" y="218"/>
                    </a:lnTo>
                    <a:lnTo>
                      <a:pt x="56" y="222"/>
                    </a:lnTo>
                    <a:lnTo>
                      <a:pt x="43" y="222"/>
                    </a:lnTo>
                    <a:lnTo>
                      <a:pt x="28" y="229"/>
                    </a:lnTo>
                    <a:lnTo>
                      <a:pt x="22" y="237"/>
                    </a:lnTo>
                    <a:lnTo>
                      <a:pt x="21" y="244"/>
                    </a:lnTo>
                    <a:lnTo>
                      <a:pt x="19" y="254"/>
                    </a:lnTo>
                    <a:lnTo>
                      <a:pt x="13" y="259"/>
                    </a:lnTo>
                    <a:lnTo>
                      <a:pt x="0" y="263"/>
                    </a:lnTo>
                    <a:lnTo>
                      <a:pt x="0" y="291"/>
                    </a:lnTo>
                    <a:lnTo>
                      <a:pt x="105" y="275"/>
                    </a:lnTo>
                    <a:lnTo>
                      <a:pt x="128" y="263"/>
                    </a:lnTo>
                    <a:lnTo>
                      <a:pt x="133" y="263"/>
                    </a:lnTo>
                    <a:lnTo>
                      <a:pt x="145" y="254"/>
                    </a:lnTo>
                    <a:lnTo>
                      <a:pt x="160" y="248"/>
                    </a:lnTo>
                    <a:lnTo>
                      <a:pt x="165" y="244"/>
                    </a:lnTo>
                    <a:lnTo>
                      <a:pt x="173" y="243"/>
                    </a:lnTo>
                    <a:lnTo>
                      <a:pt x="250" y="233"/>
                    </a:lnTo>
                    <a:lnTo>
                      <a:pt x="278" y="231"/>
                    </a:lnTo>
                    <a:lnTo>
                      <a:pt x="286" y="239"/>
                    </a:lnTo>
                    <a:lnTo>
                      <a:pt x="291" y="235"/>
                    </a:lnTo>
                    <a:lnTo>
                      <a:pt x="303" y="246"/>
                    </a:lnTo>
                    <a:lnTo>
                      <a:pt x="306" y="254"/>
                    </a:lnTo>
                    <a:lnTo>
                      <a:pt x="306" y="259"/>
                    </a:lnTo>
                    <a:lnTo>
                      <a:pt x="308" y="261"/>
                    </a:lnTo>
                    <a:lnTo>
                      <a:pt x="404" y="246"/>
                    </a:lnTo>
                    <a:lnTo>
                      <a:pt x="515" y="325"/>
                    </a:lnTo>
                    <a:lnTo>
                      <a:pt x="519" y="327"/>
                    </a:lnTo>
                    <a:lnTo>
                      <a:pt x="522" y="327"/>
                    </a:lnTo>
                    <a:lnTo>
                      <a:pt x="536" y="322"/>
                    </a:lnTo>
                    <a:lnTo>
                      <a:pt x="549" y="318"/>
                    </a:lnTo>
                    <a:lnTo>
                      <a:pt x="560" y="318"/>
                    </a:lnTo>
                    <a:lnTo>
                      <a:pt x="568" y="314"/>
                    </a:lnTo>
                    <a:lnTo>
                      <a:pt x="569" y="299"/>
                    </a:lnTo>
                    <a:lnTo>
                      <a:pt x="564" y="286"/>
                    </a:lnTo>
                    <a:lnTo>
                      <a:pt x="566" y="286"/>
                    </a:lnTo>
                    <a:lnTo>
                      <a:pt x="569" y="291"/>
                    </a:lnTo>
                    <a:lnTo>
                      <a:pt x="573" y="308"/>
                    </a:lnTo>
                    <a:lnTo>
                      <a:pt x="573" y="288"/>
                    </a:lnTo>
                    <a:lnTo>
                      <a:pt x="575" y="280"/>
                    </a:lnTo>
                    <a:lnTo>
                      <a:pt x="581" y="267"/>
                    </a:lnTo>
                    <a:lnTo>
                      <a:pt x="590" y="254"/>
                    </a:lnTo>
                    <a:lnTo>
                      <a:pt x="605" y="241"/>
                    </a:lnTo>
                    <a:lnTo>
                      <a:pt x="601" y="233"/>
                    </a:lnTo>
                    <a:lnTo>
                      <a:pt x="605" y="228"/>
                    </a:lnTo>
                    <a:lnTo>
                      <a:pt x="601" y="222"/>
                    </a:lnTo>
                    <a:lnTo>
                      <a:pt x="609" y="226"/>
                    </a:lnTo>
                    <a:lnTo>
                      <a:pt x="603" y="231"/>
                    </a:lnTo>
                    <a:lnTo>
                      <a:pt x="611" y="235"/>
                    </a:lnTo>
                    <a:lnTo>
                      <a:pt x="613" y="233"/>
                    </a:lnTo>
                    <a:lnTo>
                      <a:pt x="618" y="226"/>
                    </a:lnTo>
                    <a:lnTo>
                      <a:pt x="624" y="212"/>
                    </a:lnTo>
                    <a:lnTo>
                      <a:pt x="632" y="216"/>
                    </a:lnTo>
                    <a:lnTo>
                      <a:pt x="648" y="207"/>
                    </a:lnTo>
                    <a:lnTo>
                      <a:pt x="654" y="207"/>
                    </a:lnTo>
                    <a:lnTo>
                      <a:pt x="656" y="203"/>
                    </a:lnTo>
                    <a:lnTo>
                      <a:pt x="662" y="197"/>
                    </a:lnTo>
                    <a:lnTo>
                      <a:pt x="663" y="205"/>
                    </a:lnTo>
                    <a:lnTo>
                      <a:pt x="667" y="197"/>
                    </a:lnTo>
                    <a:lnTo>
                      <a:pt x="675" y="201"/>
                    </a:lnTo>
                    <a:lnTo>
                      <a:pt x="677" y="201"/>
                    </a:lnTo>
                    <a:lnTo>
                      <a:pt x="682" y="188"/>
                    </a:lnTo>
                    <a:lnTo>
                      <a:pt x="688" y="181"/>
                    </a:lnTo>
                    <a:lnTo>
                      <a:pt x="692" y="175"/>
                    </a:lnTo>
                    <a:lnTo>
                      <a:pt x="688" y="169"/>
                    </a:lnTo>
                    <a:lnTo>
                      <a:pt x="686" y="169"/>
                    </a:lnTo>
                    <a:lnTo>
                      <a:pt x="682" y="177"/>
                    </a:lnTo>
                    <a:lnTo>
                      <a:pt x="677" y="179"/>
                    </a:lnTo>
                    <a:lnTo>
                      <a:pt x="679" y="171"/>
                    </a:lnTo>
                    <a:lnTo>
                      <a:pt x="675" y="165"/>
                    </a:lnTo>
                    <a:lnTo>
                      <a:pt x="673" y="171"/>
                    </a:lnTo>
                    <a:lnTo>
                      <a:pt x="673" y="173"/>
                    </a:lnTo>
                    <a:lnTo>
                      <a:pt x="669" y="173"/>
                    </a:lnTo>
                    <a:lnTo>
                      <a:pt x="671" y="181"/>
                    </a:lnTo>
                    <a:lnTo>
                      <a:pt x="663" y="177"/>
                    </a:lnTo>
                    <a:lnTo>
                      <a:pt x="650" y="186"/>
                    </a:lnTo>
                    <a:lnTo>
                      <a:pt x="635" y="184"/>
                    </a:lnTo>
                    <a:lnTo>
                      <a:pt x="624" y="173"/>
                    </a:lnTo>
                    <a:lnTo>
                      <a:pt x="618" y="167"/>
                    </a:lnTo>
                    <a:lnTo>
                      <a:pt x="626" y="171"/>
                    </a:lnTo>
                    <a:lnTo>
                      <a:pt x="632" y="173"/>
                    </a:lnTo>
                    <a:lnTo>
                      <a:pt x="641" y="179"/>
                    </a:lnTo>
                    <a:lnTo>
                      <a:pt x="648" y="181"/>
                    </a:lnTo>
                    <a:lnTo>
                      <a:pt x="652" y="177"/>
                    </a:lnTo>
                    <a:lnTo>
                      <a:pt x="663" y="164"/>
                    </a:lnTo>
                    <a:lnTo>
                      <a:pt x="663" y="156"/>
                    </a:lnTo>
                    <a:lnTo>
                      <a:pt x="656" y="158"/>
                    </a:lnTo>
                    <a:lnTo>
                      <a:pt x="658" y="152"/>
                    </a:lnTo>
                    <a:lnTo>
                      <a:pt x="665" y="152"/>
                    </a:lnTo>
                    <a:lnTo>
                      <a:pt x="669" y="145"/>
                    </a:lnTo>
                    <a:lnTo>
                      <a:pt x="654" y="139"/>
                    </a:lnTo>
                    <a:lnTo>
                      <a:pt x="647" y="139"/>
                    </a:lnTo>
                    <a:lnTo>
                      <a:pt x="616" y="132"/>
                    </a:lnTo>
                    <a:lnTo>
                      <a:pt x="615" y="128"/>
                    </a:lnTo>
                    <a:lnTo>
                      <a:pt x="615" y="128"/>
                    </a:lnTo>
                    <a:lnTo>
                      <a:pt x="630" y="132"/>
                    </a:lnTo>
                    <a:lnTo>
                      <a:pt x="643" y="132"/>
                    </a:lnTo>
                    <a:lnTo>
                      <a:pt x="650" y="130"/>
                    </a:lnTo>
                    <a:lnTo>
                      <a:pt x="654" y="130"/>
                    </a:lnTo>
                    <a:lnTo>
                      <a:pt x="652" y="124"/>
                    </a:lnTo>
                    <a:lnTo>
                      <a:pt x="650" y="117"/>
                    </a:lnTo>
                    <a:lnTo>
                      <a:pt x="658" y="117"/>
                    </a:lnTo>
                    <a:lnTo>
                      <a:pt x="654" y="120"/>
                    </a:lnTo>
                    <a:lnTo>
                      <a:pt x="660" y="128"/>
                    </a:lnTo>
                    <a:lnTo>
                      <a:pt x="667" y="130"/>
                    </a:lnTo>
                    <a:lnTo>
                      <a:pt x="669" y="122"/>
                    </a:lnTo>
                    <a:lnTo>
                      <a:pt x="673" y="128"/>
                    </a:lnTo>
                    <a:lnTo>
                      <a:pt x="679" y="130"/>
                    </a:lnTo>
                    <a:lnTo>
                      <a:pt x="694" y="130"/>
                    </a:lnTo>
                    <a:lnTo>
                      <a:pt x="699" y="124"/>
                    </a:lnTo>
                    <a:lnTo>
                      <a:pt x="709" y="103"/>
                    </a:lnTo>
                    <a:lnTo>
                      <a:pt x="709" y="96"/>
                    </a:lnTo>
                    <a:lnTo>
                      <a:pt x="716" y="98"/>
                    </a:lnTo>
                    <a:lnTo>
                      <a:pt x="722" y="92"/>
                    </a:lnTo>
                    <a:lnTo>
                      <a:pt x="720" y="85"/>
                    </a:lnTo>
                    <a:lnTo>
                      <a:pt x="718" y="71"/>
                    </a:lnTo>
                    <a:lnTo>
                      <a:pt x="714" y="64"/>
                    </a:lnTo>
                    <a:lnTo>
                      <a:pt x="707" y="58"/>
                    </a:lnTo>
                    <a:lnTo>
                      <a:pt x="707" y="62"/>
                    </a:lnTo>
                    <a:lnTo>
                      <a:pt x="707" y="68"/>
                    </a:lnTo>
                    <a:lnTo>
                      <a:pt x="695" y="68"/>
                    </a:lnTo>
                    <a:lnTo>
                      <a:pt x="695" y="75"/>
                    </a:lnTo>
                    <a:lnTo>
                      <a:pt x="697" y="88"/>
                    </a:lnTo>
                    <a:lnTo>
                      <a:pt x="692" y="96"/>
                    </a:lnTo>
                    <a:lnTo>
                      <a:pt x="688" y="92"/>
                    </a:lnTo>
                    <a:lnTo>
                      <a:pt x="694" y="85"/>
                    </a:lnTo>
                    <a:lnTo>
                      <a:pt x="686" y="83"/>
                    </a:lnTo>
                    <a:lnTo>
                      <a:pt x="690" y="75"/>
                    </a:lnTo>
                    <a:lnTo>
                      <a:pt x="690" y="68"/>
                    </a:lnTo>
                    <a:lnTo>
                      <a:pt x="688" y="62"/>
                    </a:lnTo>
                    <a:lnTo>
                      <a:pt x="682" y="60"/>
                    </a:lnTo>
                    <a:lnTo>
                      <a:pt x="671" y="64"/>
                    </a:lnTo>
                    <a:lnTo>
                      <a:pt x="669" y="71"/>
                    </a:lnTo>
                    <a:lnTo>
                      <a:pt x="656" y="68"/>
                    </a:lnTo>
                    <a:lnTo>
                      <a:pt x="648" y="73"/>
                    </a:lnTo>
                    <a:lnTo>
                      <a:pt x="641" y="75"/>
                    </a:lnTo>
                    <a:lnTo>
                      <a:pt x="635" y="77"/>
                    </a:lnTo>
                    <a:lnTo>
                      <a:pt x="633" y="70"/>
                    </a:lnTo>
                    <a:lnTo>
                      <a:pt x="628" y="62"/>
                    </a:lnTo>
                    <a:lnTo>
                      <a:pt x="624" y="56"/>
                    </a:lnTo>
                    <a:lnTo>
                      <a:pt x="622" y="49"/>
                    </a:lnTo>
                    <a:lnTo>
                      <a:pt x="626" y="43"/>
                    </a:lnTo>
                    <a:lnTo>
                      <a:pt x="622" y="38"/>
                    </a:lnTo>
                    <a:lnTo>
                      <a:pt x="626" y="41"/>
                    </a:lnTo>
                    <a:lnTo>
                      <a:pt x="626" y="43"/>
                    </a:lnTo>
                    <a:lnTo>
                      <a:pt x="626" y="45"/>
                    </a:lnTo>
                    <a:lnTo>
                      <a:pt x="626" y="51"/>
                    </a:lnTo>
                    <a:lnTo>
                      <a:pt x="632" y="64"/>
                    </a:lnTo>
                    <a:lnTo>
                      <a:pt x="639" y="64"/>
                    </a:lnTo>
                    <a:lnTo>
                      <a:pt x="647" y="68"/>
                    </a:lnTo>
                    <a:lnTo>
                      <a:pt x="662" y="55"/>
                    </a:lnTo>
                    <a:lnTo>
                      <a:pt x="654" y="49"/>
                    </a:lnTo>
                    <a:lnTo>
                      <a:pt x="662" y="49"/>
                    </a:lnTo>
                    <a:lnTo>
                      <a:pt x="671" y="51"/>
                    </a:lnTo>
                    <a:lnTo>
                      <a:pt x="665" y="45"/>
                    </a:lnTo>
                    <a:lnTo>
                      <a:pt x="673" y="47"/>
                    </a:lnTo>
                    <a:lnTo>
                      <a:pt x="679" y="45"/>
                    </a:lnTo>
                    <a:lnTo>
                      <a:pt x="679" y="40"/>
                    </a:lnTo>
                    <a:lnTo>
                      <a:pt x="673" y="34"/>
                    </a:lnTo>
                    <a:lnTo>
                      <a:pt x="665" y="30"/>
                    </a:lnTo>
                    <a:lnTo>
                      <a:pt x="673" y="30"/>
                    </a:lnTo>
                    <a:lnTo>
                      <a:pt x="686" y="38"/>
                    </a:lnTo>
                    <a:lnTo>
                      <a:pt x="695" y="38"/>
                    </a:lnTo>
                    <a:lnTo>
                      <a:pt x="688" y="32"/>
                    </a:lnTo>
                    <a:lnTo>
                      <a:pt x="684" y="25"/>
                    </a:lnTo>
                    <a:lnTo>
                      <a:pt x="697" y="36"/>
                    </a:lnTo>
                    <a:lnTo>
                      <a:pt x="703" y="45"/>
                    </a:lnTo>
                    <a:lnTo>
                      <a:pt x="703" y="38"/>
                    </a:lnTo>
                    <a:lnTo>
                      <a:pt x="690" y="17"/>
                    </a:lnTo>
                    <a:lnTo>
                      <a:pt x="690" y="15"/>
                    </a:lnTo>
                    <a:lnTo>
                      <a:pt x="682" y="13"/>
                    </a:lnTo>
                    <a:lnTo>
                      <a:pt x="677" y="6"/>
                    </a:lnTo>
                    <a:lnTo>
                      <a:pt x="675" y="0"/>
                    </a:lnTo>
                    <a:lnTo>
                      <a:pt x="592" y="19"/>
                    </a:lnTo>
                    <a:lnTo>
                      <a:pt x="498" y="38"/>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88" name="Freeform 134"/>
              <p:cNvSpPr>
                <a:spLocks/>
              </p:cNvSpPr>
              <p:nvPr/>
            </p:nvSpPr>
            <p:spPr bwMode="auto">
              <a:xfrm>
                <a:off x="4846483" y="2589930"/>
                <a:ext cx="8646" cy="6976"/>
              </a:xfrm>
              <a:custGeom>
                <a:avLst/>
                <a:gdLst>
                  <a:gd name="T0" fmla="*/ 7 w 9"/>
                  <a:gd name="T1" fmla="*/ 8 h 8"/>
                  <a:gd name="T2" fmla="*/ 9 w 9"/>
                  <a:gd name="T3" fmla="*/ 0 h 8"/>
                  <a:gd name="T4" fmla="*/ 3 w 9"/>
                  <a:gd name="T5" fmla="*/ 0 h 8"/>
                  <a:gd name="T6" fmla="*/ 0 w 9"/>
                  <a:gd name="T7" fmla="*/ 2 h 8"/>
                  <a:gd name="T8" fmla="*/ 7 w 9"/>
                  <a:gd name="T9" fmla="*/ 8 h 8"/>
                </a:gdLst>
                <a:ahLst/>
                <a:cxnLst>
                  <a:cxn ang="0">
                    <a:pos x="T0" y="T1"/>
                  </a:cxn>
                  <a:cxn ang="0">
                    <a:pos x="T2" y="T3"/>
                  </a:cxn>
                  <a:cxn ang="0">
                    <a:pos x="T4" y="T5"/>
                  </a:cxn>
                  <a:cxn ang="0">
                    <a:pos x="T6" y="T7"/>
                  </a:cxn>
                  <a:cxn ang="0">
                    <a:pos x="T8" y="T9"/>
                  </a:cxn>
                </a:cxnLst>
                <a:rect l="0" t="0" r="r" b="b"/>
                <a:pathLst>
                  <a:path w="9" h="8">
                    <a:moveTo>
                      <a:pt x="7" y="8"/>
                    </a:moveTo>
                    <a:lnTo>
                      <a:pt x="9" y="0"/>
                    </a:lnTo>
                    <a:lnTo>
                      <a:pt x="3" y="0"/>
                    </a:lnTo>
                    <a:lnTo>
                      <a:pt x="0" y="2"/>
                    </a:lnTo>
                    <a:lnTo>
                      <a:pt x="7" y="8"/>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89" name="Freeform 135"/>
              <p:cNvSpPr>
                <a:spLocks/>
              </p:cNvSpPr>
              <p:nvPr/>
            </p:nvSpPr>
            <p:spPr bwMode="auto">
              <a:xfrm>
                <a:off x="4846483" y="2589930"/>
                <a:ext cx="8646" cy="6976"/>
              </a:xfrm>
              <a:custGeom>
                <a:avLst/>
                <a:gdLst>
                  <a:gd name="T0" fmla="*/ 7 w 9"/>
                  <a:gd name="T1" fmla="*/ 8 h 8"/>
                  <a:gd name="T2" fmla="*/ 9 w 9"/>
                  <a:gd name="T3" fmla="*/ 0 h 8"/>
                  <a:gd name="T4" fmla="*/ 3 w 9"/>
                  <a:gd name="T5" fmla="*/ 0 h 8"/>
                  <a:gd name="T6" fmla="*/ 0 w 9"/>
                  <a:gd name="T7" fmla="*/ 2 h 8"/>
                  <a:gd name="T8" fmla="*/ 7 w 9"/>
                  <a:gd name="T9" fmla="*/ 8 h 8"/>
                </a:gdLst>
                <a:ahLst/>
                <a:cxnLst>
                  <a:cxn ang="0">
                    <a:pos x="T0" y="T1"/>
                  </a:cxn>
                  <a:cxn ang="0">
                    <a:pos x="T2" y="T3"/>
                  </a:cxn>
                  <a:cxn ang="0">
                    <a:pos x="T4" y="T5"/>
                  </a:cxn>
                  <a:cxn ang="0">
                    <a:pos x="T6" y="T7"/>
                  </a:cxn>
                  <a:cxn ang="0">
                    <a:pos x="T8" y="T9"/>
                  </a:cxn>
                </a:cxnLst>
                <a:rect l="0" t="0" r="r" b="b"/>
                <a:pathLst>
                  <a:path w="9" h="8">
                    <a:moveTo>
                      <a:pt x="7" y="8"/>
                    </a:moveTo>
                    <a:lnTo>
                      <a:pt x="9" y="0"/>
                    </a:lnTo>
                    <a:lnTo>
                      <a:pt x="3" y="0"/>
                    </a:lnTo>
                    <a:lnTo>
                      <a:pt x="0" y="2"/>
                    </a:lnTo>
                    <a:lnTo>
                      <a:pt x="7" y="8"/>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90" name="Freeform 136"/>
              <p:cNvSpPr>
                <a:spLocks/>
              </p:cNvSpPr>
              <p:nvPr/>
            </p:nvSpPr>
            <p:spPr bwMode="auto">
              <a:xfrm>
                <a:off x="4848404" y="2578593"/>
                <a:ext cx="8646" cy="11337"/>
              </a:xfrm>
              <a:custGeom>
                <a:avLst/>
                <a:gdLst>
                  <a:gd name="T0" fmla="*/ 0 w 9"/>
                  <a:gd name="T1" fmla="*/ 0 h 13"/>
                  <a:gd name="T2" fmla="*/ 0 w 9"/>
                  <a:gd name="T3" fmla="*/ 8 h 13"/>
                  <a:gd name="T4" fmla="*/ 1 w 9"/>
                  <a:gd name="T5" fmla="*/ 13 h 13"/>
                  <a:gd name="T6" fmla="*/ 9 w 9"/>
                  <a:gd name="T7" fmla="*/ 13 h 13"/>
                  <a:gd name="T8" fmla="*/ 5 w 9"/>
                  <a:gd name="T9" fmla="*/ 6 h 13"/>
                  <a:gd name="T10" fmla="*/ 0 w 9"/>
                  <a:gd name="T11" fmla="*/ 0 h 13"/>
                </a:gdLst>
                <a:ahLst/>
                <a:cxnLst>
                  <a:cxn ang="0">
                    <a:pos x="T0" y="T1"/>
                  </a:cxn>
                  <a:cxn ang="0">
                    <a:pos x="T2" y="T3"/>
                  </a:cxn>
                  <a:cxn ang="0">
                    <a:pos x="T4" y="T5"/>
                  </a:cxn>
                  <a:cxn ang="0">
                    <a:pos x="T6" y="T7"/>
                  </a:cxn>
                  <a:cxn ang="0">
                    <a:pos x="T8" y="T9"/>
                  </a:cxn>
                  <a:cxn ang="0">
                    <a:pos x="T10" y="T11"/>
                  </a:cxn>
                </a:cxnLst>
                <a:rect l="0" t="0" r="r" b="b"/>
                <a:pathLst>
                  <a:path w="9" h="13">
                    <a:moveTo>
                      <a:pt x="0" y="0"/>
                    </a:moveTo>
                    <a:lnTo>
                      <a:pt x="0" y="8"/>
                    </a:lnTo>
                    <a:lnTo>
                      <a:pt x="1" y="13"/>
                    </a:lnTo>
                    <a:lnTo>
                      <a:pt x="9" y="13"/>
                    </a:lnTo>
                    <a:lnTo>
                      <a:pt x="5" y="6"/>
                    </a:lnTo>
                    <a:lnTo>
                      <a:pt x="0"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91" name="Freeform 137"/>
              <p:cNvSpPr>
                <a:spLocks/>
              </p:cNvSpPr>
              <p:nvPr/>
            </p:nvSpPr>
            <p:spPr bwMode="auto">
              <a:xfrm>
                <a:off x="4848404" y="2578593"/>
                <a:ext cx="8646" cy="11337"/>
              </a:xfrm>
              <a:custGeom>
                <a:avLst/>
                <a:gdLst>
                  <a:gd name="T0" fmla="*/ 0 w 9"/>
                  <a:gd name="T1" fmla="*/ 0 h 13"/>
                  <a:gd name="T2" fmla="*/ 0 w 9"/>
                  <a:gd name="T3" fmla="*/ 8 h 13"/>
                  <a:gd name="T4" fmla="*/ 1 w 9"/>
                  <a:gd name="T5" fmla="*/ 13 h 13"/>
                  <a:gd name="T6" fmla="*/ 9 w 9"/>
                  <a:gd name="T7" fmla="*/ 13 h 13"/>
                  <a:gd name="T8" fmla="*/ 5 w 9"/>
                  <a:gd name="T9" fmla="*/ 6 h 13"/>
                  <a:gd name="T10" fmla="*/ 0 w 9"/>
                  <a:gd name="T11" fmla="*/ 0 h 13"/>
                </a:gdLst>
                <a:ahLst/>
                <a:cxnLst>
                  <a:cxn ang="0">
                    <a:pos x="T0" y="T1"/>
                  </a:cxn>
                  <a:cxn ang="0">
                    <a:pos x="T2" y="T3"/>
                  </a:cxn>
                  <a:cxn ang="0">
                    <a:pos x="T4" y="T5"/>
                  </a:cxn>
                  <a:cxn ang="0">
                    <a:pos x="T6" y="T7"/>
                  </a:cxn>
                  <a:cxn ang="0">
                    <a:pos x="T8" y="T9"/>
                  </a:cxn>
                  <a:cxn ang="0">
                    <a:pos x="T10" y="T11"/>
                  </a:cxn>
                </a:cxnLst>
                <a:rect l="0" t="0" r="r" b="b"/>
                <a:pathLst>
                  <a:path w="9" h="13">
                    <a:moveTo>
                      <a:pt x="0" y="0"/>
                    </a:moveTo>
                    <a:lnTo>
                      <a:pt x="0" y="8"/>
                    </a:lnTo>
                    <a:lnTo>
                      <a:pt x="1" y="13"/>
                    </a:lnTo>
                    <a:lnTo>
                      <a:pt x="9" y="13"/>
                    </a:lnTo>
                    <a:lnTo>
                      <a:pt x="5" y="6"/>
                    </a:lnTo>
                    <a:lnTo>
                      <a:pt x="0"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92" name="Freeform 138"/>
              <p:cNvSpPr>
                <a:spLocks/>
              </p:cNvSpPr>
              <p:nvPr/>
            </p:nvSpPr>
            <p:spPr bwMode="auto">
              <a:xfrm>
                <a:off x="4857050" y="2588186"/>
                <a:ext cx="43231" cy="64531"/>
              </a:xfrm>
              <a:custGeom>
                <a:avLst/>
                <a:gdLst>
                  <a:gd name="T0" fmla="*/ 13 w 45"/>
                  <a:gd name="T1" fmla="*/ 29 h 74"/>
                  <a:gd name="T2" fmla="*/ 17 w 45"/>
                  <a:gd name="T3" fmla="*/ 34 h 74"/>
                  <a:gd name="T4" fmla="*/ 22 w 45"/>
                  <a:gd name="T5" fmla="*/ 47 h 74"/>
                  <a:gd name="T6" fmla="*/ 30 w 45"/>
                  <a:gd name="T7" fmla="*/ 53 h 74"/>
                  <a:gd name="T8" fmla="*/ 28 w 45"/>
                  <a:gd name="T9" fmla="*/ 57 h 74"/>
                  <a:gd name="T10" fmla="*/ 34 w 45"/>
                  <a:gd name="T11" fmla="*/ 59 h 74"/>
                  <a:gd name="T12" fmla="*/ 41 w 45"/>
                  <a:gd name="T13" fmla="*/ 66 h 74"/>
                  <a:gd name="T14" fmla="*/ 45 w 45"/>
                  <a:gd name="T15" fmla="*/ 74 h 74"/>
                  <a:gd name="T16" fmla="*/ 45 w 45"/>
                  <a:gd name="T17" fmla="*/ 72 h 74"/>
                  <a:gd name="T18" fmla="*/ 41 w 45"/>
                  <a:gd name="T19" fmla="*/ 64 h 74"/>
                  <a:gd name="T20" fmla="*/ 24 w 45"/>
                  <a:gd name="T21" fmla="*/ 44 h 74"/>
                  <a:gd name="T22" fmla="*/ 15 w 45"/>
                  <a:gd name="T23" fmla="*/ 30 h 74"/>
                  <a:gd name="T24" fmla="*/ 4 w 45"/>
                  <a:gd name="T25" fmla="*/ 2 h 74"/>
                  <a:gd name="T26" fmla="*/ 2 w 45"/>
                  <a:gd name="T27" fmla="*/ 0 h 74"/>
                  <a:gd name="T28" fmla="*/ 0 w 45"/>
                  <a:gd name="T29" fmla="*/ 2 h 74"/>
                  <a:gd name="T30" fmla="*/ 13 w 45"/>
                  <a:gd name="T31" fmla="*/ 2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74">
                    <a:moveTo>
                      <a:pt x="13" y="29"/>
                    </a:moveTo>
                    <a:lnTo>
                      <a:pt x="17" y="34"/>
                    </a:lnTo>
                    <a:lnTo>
                      <a:pt x="22" y="47"/>
                    </a:lnTo>
                    <a:lnTo>
                      <a:pt x="30" y="53"/>
                    </a:lnTo>
                    <a:lnTo>
                      <a:pt x="28" y="57"/>
                    </a:lnTo>
                    <a:lnTo>
                      <a:pt x="34" y="59"/>
                    </a:lnTo>
                    <a:lnTo>
                      <a:pt x="41" y="66"/>
                    </a:lnTo>
                    <a:lnTo>
                      <a:pt x="45" y="74"/>
                    </a:lnTo>
                    <a:lnTo>
                      <a:pt x="45" y="72"/>
                    </a:lnTo>
                    <a:lnTo>
                      <a:pt x="41" y="64"/>
                    </a:lnTo>
                    <a:lnTo>
                      <a:pt x="24" y="44"/>
                    </a:lnTo>
                    <a:lnTo>
                      <a:pt x="15" y="30"/>
                    </a:lnTo>
                    <a:lnTo>
                      <a:pt x="4" y="2"/>
                    </a:lnTo>
                    <a:lnTo>
                      <a:pt x="2" y="0"/>
                    </a:lnTo>
                    <a:lnTo>
                      <a:pt x="0" y="2"/>
                    </a:lnTo>
                    <a:lnTo>
                      <a:pt x="13" y="29"/>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93" name="Freeform 139"/>
              <p:cNvSpPr>
                <a:spLocks/>
              </p:cNvSpPr>
              <p:nvPr/>
            </p:nvSpPr>
            <p:spPr bwMode="auto">
              <a:xfrm>
                <a:off x="4857050" y="2588186"/>
                <a:ext cx="43231" cy="64531"/>
              </a:xfrm>
              <a:custGeom>
                <a:avLst/>
                <a:gdLst>
                  <a:gd name="T0" fmla="*/ 13 w 45"/>
                  <a:gd name="T1" fmla="*/ 29 h 74"/>
                  <a:gd name="T2" fmla="*/ 17 w 45"/>
                  <a:gd name="T3" fmla="*/ 34 h 74"/>
                  <a:gd name="T4" fmla="*/ 22 w 45"/>
                  <a:gd name="T5" fmla="*/ 47 h 74"/>
                  <a:gd name="T6" fmla="*/ 30 w 45"/>
                  <a:gd name="T7" fmla="*/ 53 h 74"/>
                  <a:gd name="T8" fmla="*/ 28 w 45"/>
                  <a:gd name="T9" fmla="*/ 57 h 74"/>
                  <a:gd name="T10" fmla="*/ 34 w 45"/>
                  <a:gd name="T11" fmla="*/ 59 h 74"/>
                  <a:gd name="T12" fmla="*/ 41 w 45"/>
                  <a:gd name="T13" fmla="*/ 66 h 74"/>
                  <a:gd name="T14" fmla="*/ 45 w 45"/>
                  <a:gd name="T15" fmla="*/ 74 h 74"/>
                  <a:gd name="T16" fmla="*/ 45 w 45"/>
                  <a:gd name="T17" fmla="*/ 72 h 74"/>
                  <a:gd name="T18" fmla="*/ 41 w 45"/>
                  <a:gd name="T19" fmla="*/ 64 h 74"/>
                  <a:gd name="T20" fmla="*/ 24 w 45"/>
                  <a:gd name="T21" fmla="*/ 44 h 74"/>
                  <a:gd name="T22" fmla="*/ 15 w 45"/>
                  <a:gd name="T23" fmla="*/ 30 h 74"/>
                  <a:gd name="T24" fmla="*/ 4 w 45"/>
                  <a:gd name="T25" fmla="*/ 2 h 74"/>
                  <a:gd name="T26" fmla="*/ 2 w 45"/>
                  <a:gd name="T27" fmla="*/ 0 h 74"/>
                  <a:gd name="T28" fmla="*/ 0 w 45"/>
                  <a:gd name="T29" fmla="*/ 2 h 74"/>
                  <a:gd name="T30" fmla="*/ 13 w 45"/>
                  <a:gd name="T31" fmla="*/ 2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74">
                    <a:moveTo>
                      <a:pt x="13" y="29"/>
                    </a:moveTo>
                    <a:lnTo>
                      <a:pt x="17" y="34"/>
                    </a:lnTo>
                    <a:lnTo>
                      <a:pt x="22" y="47"/>
                    </a:lnTo>
                    <a:lnTo>
                      <a:pt x="30" y="53"/>
                    </a:lnTo>
                    <a:lnTo>
                      <a:pt x="28" y="57"/>
                    </a:lnTo>
                    <a:lnTo>
                      <a:pt x="34" y="59"/>
                    </a:lnTo>
                    <a:lnTo>
                      <a:pt x="41" y="66"/>
                    </a:lnTo>
                    <a:lnTo>
                      <a:pt x="45" y="74"/>
                    </a:lnTo>
                    <a:lnTo>
                      <a:pt x="45" y="72"/>
                    </a:lnTo>
                    <a:lnTo>
                      <a:pt x="41" y="64"/>
                    </a:lnTo>
                    <a:lnTo>
                      <a:pt x="24" y="44"/>
                    </a:lnTo>
                    <a:lnTo>
                      <a:pt x="15" y="30"/>
                    </a:lnTo>
                    <a:lnTo>
                      <a:pt x="4" y="2"/>
                    </a:lnTo>
                    <a:lnTo>
                      <a:pt x="2" y="0"/>
                    </a:lnTo>
                    <a:lnTo>
                      <a:pt x="0" y="2"/>
                    </a:lnTo>
                    <a:lnTo>
                      <a:pt x="13" y="29"/>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grpSp>
          <p:nvGrpSpPr>
            <p:cNvPr id="119" name="Group 118"/>
            <p:cNvGrpSpPr/>
            <p:nvPr/>
          </p:nvGrpSpPr>
          <p:grpSpPr>
            <a:xfrm>
              <a:off x="7663253" y="4829264"/>
              <a:ext cx="580977" cy="257519"/>
              <a:chOff x="4508320" y="2295180"/>
              <a:chExt cx="369866" cy="163944"/>
            </a:xfrm>
            <a:solidFill>
              <a:schemeClr val="bg1">
                <a:lumMod val="75000"/>
              </a:schemeClr>
            </a:solidFill>
          </p:grpSpPr>
          <p:sp>
            <p:nvSpPr>
              <p:cNvPr id="167" name="Freeform 127"/>
              <p:cNvSpPr>
                <a:spLocks/>
              </p:cNvSpPr>
              <p:nvPr/>
            </p:nvSpPr>
            <p:spPr bwMode="auto">
              <a:xfrm>
                <a:off x="4508320" y="2295180"/>
                <a:ext cx="369866" cy="163944"/>
              </a:xfrm>
              <a:custGeom>
                <a:avLst/>
                <a:gdLst>
                  <a:gd name="T0" fmla="*/ 295 w 385"/>
                  <a:gd name="T1" fmla="*/ 0 h 188"/>
                  <a:gd name="T2" fmla="*/ 10 w 385"/>
                  <a:gd name="T3" fmla="*/ 116 h 188"/>
                  <a:gd name="T4" fmla="*/ 25 w 385"/>
                  <a:gd name="T5" fmla="*/ 96 h 188"/>
                  <a:gd name="T6" fmla="*/ 40 w 385"/>
                  <a:gd name="T7" fmla="*/ 79 h 188"/>
                  <a:gd name="T8" fmla="*/ 57 w 385"/>
                  <a:gd name="T9" fmla="*/ 60 h 188"/>
                  <a:gd name="T10" fmla="*/ 73 w 385"/>
                  <a:gd name="T11" fmla="*/ 67 h 188"/>
                  <a:gd name="T12" fmla="*/ 90 w 385"/>
                  <a:gd name="T13" fmla="*/ 52 h 188"/>
                  <a:gd name="T14" fmla="*/ 107 w 385"/>
                  <a:gd name="T15" fmla="*/ 43 h 188"/>
                  <a:gd name="T16" fmla="*/ 135 w 385"/>
                  <a:gd name="T17" fmla="*/ 49 h 188"/>
                  <a:gd name="T18" fmla="*/ 139 w 385"/>
                  <a:gd name="T19" fmla="*/ 58 h 188"/>
                  <a:gd name="T20" fmla="*/ 149 w 385"/>
                  <a:gd name="T21" fmla="*/ 75 h 188"/>
                  <a:gd name="T22" fmla="*/ 173 w 385"/>
                  <a:gd name="T23" fmla="*/ 86 h 188"/>
                  <a:gd name="T24" fmla="*/ 188 w 385"/>
                  <a:gd name="T25" fmla="*/ 98 h 188"/>
                  <a:gd name="T26" fmla="*/ 207 w 385"/>
                  <a:gd name="T27" fmla="*/ 105 h 188"/>
                  <a:gd name="T28" fmla="*/ 222 w 385"/>
                  <a:gd name="T29" fmla="*/ 113 h 188"/>
                  <a:gd name="T30" fmla="*/ 214 w 385"/>
                  <a:gd name="T31" fmla="*/ 133 h 188"/>
                  <a:gd name="T32" fmla="*/ 207 w 385"/>
                  <a:gd name="T33" fmla="*/ 148 h 188"/>
                  <a:gd name="T34" fmla="*/ 213 w 385"/>
                  <a:gd name="T35" fmla="*/ 169 h 188"/>
                  <a:gd name="T36" fmla="*/ 226 w 385"/>
                  <a:gd name="T37" fmla="*/ 154 h 188"/>
                  <a:gd name="T38" fmla="*/ 243 w 385"/>
                  <a:gd name="T39" fmla="*/ 173 h 188"/>
                  <a:gd name="T40" fmla="*/ 246 w 385"/>
                  <a:gd name="T41" fmla="*/ 169 h 188"/>
                  <a:gd name="T42" fmla="*/ 267 w 385"/>
                  <a:gd name="T43" fmla="*/ 173 h 188"/>
                  <a:gd name="T44" fmla="*/ 282 w 385"/>
                  <a:gd name="T45" fmla="*/ 178 h 188"/>
                  <a:gd name="T46" fmla="*/ 282 w 385"/>
                  <a:gd name="T47" fmla="*/ 165 h 188"/>
                  <a:gd name="T48" fmla="*/ 258 w 385"/>
                  <a:gd name="T49" fmla="*/ 150 h 188"/>
                  <a:gd name="T50" fmla="*/ 248 w 385"/>
                  <a:gd name="T51" fmla="*/ 126 h 188"/>
                  <a:gd name="T52" fmla="*/ 265 w 385"/>
                  <a:gd name="T53" fmla="*/ 152 h 188"/>
                  <a:gd name="T54" fmla="*/ 278 w 385"/>
                  <a:gd name="T55" fmla="*/ 152 h 188"/>
                  <a:gd name="T56" fmla="*/ 258 w 385"/>
                  <a:gd name="T57" fmla="*/ 116 h 188"/>
                  <a:gd name="T58" fmla="*/ 258 w 385"/>
                  <a:gd name="T59" fmla="*/ 90 h 188"/>
                  <a:gd name="T60" fmla="*/ 261 w 385"/>
                  <a:gd name="T61" fmla="*/ 86 h 188"/>
                  <a:gd name="T62" fmla="*/ 258 w 385"/>
                  <a:gd name="T63" fmla="*/ 75 h 188"/>
                  <a:gd name="T64" fmla="*/ 252 w 385"/>
                  <a:gd name="T65" fmla="*/ 64 h 188"/>
                  <a:gd name="T66" fmla="*/ 258 w 385"/>
                  <a:gd name="T67" fmla="*/ 60 h 188"/>
                  <a:gd name="T68" fmla="*/ 260 w 385"/>
                  <a:gd name="T69" fmla="*/ 43 h 188"/>
                  <a:gd name="T70" fmla="*/ 267 w 385"/>
                  <a:gd name="T71" fmla="*/ 36 h 188"/>
                  <a:gd name="T72" fmla="*/ 280 w 385"/>
                  <a:gd name="T73" fmla="*/ 34 h 188"/>
                  <a:gd name="T74" fmla="*/ 282 w 385"/>
                  <a:gd name="T75" fmla="*/ 20 h 188"/>
                  <a:gd name="T76" fmla="*/ 291 w 385"/>
                  <a:gd name="T77" fmla="*/ 20 h 188"/>
                  <a:gd name="T78" fmla="*/ 293 w 385"/>
                  <a:gd name="T79" fmla="*/ 37 h 188"/>
                  <a:gd name="T80" fmla="*/ 275 w 385"/>
                  <a:gd name="T81" fmla="*/ 49 h 188"/>
                  <a:gd name="T82" fmla="*/ 278 w 385"/>
                  <a:gd name="T83" fmla="*/ 71 h 188"/>
                  <a:gd name="T84" fmla="*/ 282 w 385"/>
                  <a:gd name="T85" fmla="*/ 81 h 188"/>
                  <a:gd name="T86" fmla="*/ 269 w 385"/>
                  <a:gd name="T87" fmla="*/ 101 h 188"/>
                  <a:gd name="T88" fmla="*/ 278 w 385"/>
                  <a:gd name="T89" fmla="*/ 88 h 188"/>
                  <a:gd name="T90" fmla="*/ 286 w 385"/>
                  <a:gd name="T91" fmla="*/ 101 h 188"/>
                  <a:gd name="T92" fmla="*/ 276 w 385"/>
                  <a:gd name="T93" fmla="*/ 105 h 188"/>
                  <a:gd name="T94" fmla="*/ 278 w 385"/>
                  <a:gd name="T95" fmla="*/ 113 h 188"/>
                  <a:gd name="T96" fmla="*/ 291 w 385"/>
                  <a:gd name="T97" fmla="*/ 120 h 188"/>
                  <a:gd name="T98" fmla="*/ 303 w 385"/>
                  <a:gd name="T99" fmla="*/ 126 h 188"/>
                  <a:gd name="T100" fmla="*/ 291 w 385"/>
                  <a:gd name="T101" fmla="*/ 128 h 188"/>
                  <a:gd name="T102" fmla="*/ 293 w 385"/>
                  <a:gd name="T103" fmla="*/ 156 h 188"/>
                  <a:gd name="T104" fmla="*/ 305 w 385"/>
                  <a:gd name="T105" fmla="*/ 158 h 188"/>
                  <a:gd name="T106" fmla="*/ 312 w 385"/>
                  <a:gd name="T107" fmla="*/ 146 h 188"/>
                  <a:gd name="T108" fmla="*/ 322 w 385"/>
                  <a:gd name="T109" fmla="*/ 143 h 188"/>
                  <a:gd name="T110" fmla="*/ 320 w 385"/>
                  <a:gd name="T111" fmla="*/ 165 h 188"/>
                  <a:gd name="T112" fmla="*/ 331 w 385"/>
                  <a:gd name="T113" fmla="*/ 173 h 188"/>
                  <a:gd name="T114" fmla="*/ 329 w 385"/>
                  <a:gd name="T115" fmla="*/ 184 h 188"/>
                  <a:gd name="T116" fmla="*/ 350 w 385"/>
                  <a:gd name="T117" fmla="*/ 184 h 188"/>
                  <a:gd name="T118" fmla="*/ 370 w 385"/>
                  <a:gd name="T119" fmla="*/ 165 h 188"/>
                  <a:gd name="T120" fmla="*/ 382 w 385"/>
                  <a:gd name="T121" fmla="*/ 146 h 188"/>
                  <a:gd name="T122" fmla="*/ 382 w 385"/>
                  <a:gd name="T123" fmla="*/ 124 h 188"/>
                  <a:gd name="T124" fmla="*/ 329 w 385"/>
                  <a:gd name="T125" fmla="*/ 12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188">
                    <a:moveTo>
                      <a:pt x="329" y="126"/>
                    </a:moveTo>
                    <a:lnTo>
                      <a:pt x="318" y="79"/>
                    </a:lnTo>
                    <a:lnTo>
                      <a:pt x="295" y="0"/>
                    </a:lnTo>
                    <a:lnTo>
                      <a:pt x="139" y="34"/>
                    </a:lnTo>
                    <a:lnTo>
                      <a:pt x="0" y="60"/>
                    </a:lnTo>
                    <a:lnTo>
                      <a:pt x="10" y="116"/>
                    </a:lnTo>
                    <a:lnTo>
                      <a:pt x="15" y="109"/>
                    </a:lnTo>
                    <a:lnTo>
                      <a:pt x="21" y="103"/>
                    </a:lnTo>
                    <a:lnTo>
                      <a:pt x="25" y="96"/>
                    </a:lnTo>
                    <a:lnTo>
                      <a:pt x="32" y="88"/>
                    </a:lnTo>
                    <a:lnTo>
                      <a:pt x="34" y="83"/>
                    </a:lnTo>
                    <a:lnTo>
                      <a:pt x="40" y="79"/>
                    </a:lnTo>
                    <a:lnTo>
                      <a:pt x="47" y="81"/>
                    </a:lnTo>
                    <a:lnTo>
                      <a:pt x="57" y="67"/>
                    </a:lnTo>
                    <a:lnTo>
                      <a:pt x="57" y="60"/>
                    </a:lnTo>
                    <a:lnTo>
                      <a:pt x="58" y="60"/>
                    </a:lnTo>
                    <a:lnTo>
                      <a:pt x="66" y="66"/>
                    </a:lnTo>
                    <a:lnTo>
                      <a:pt x="73" y="67"/>
                    </a:lnTo>
                    <a:lnTo>
                      <a:pt x="83" y="66"/>
                    </a:lnTo>
                    <a:lnTo>
                      <a:pt x="85" y="60"/>
                    </a:lnTo>
                    <a:lnTo>
                      <a:pt x="90" y="52"/>
                    </a:lnTo>
                    <a:lnTo>
                      <a:pt x="98" y="52"/>
                    </a:lnTo>
                    <a:lnTo>
                      <a:pt x="102" y="45"/>
                    </a:lnTo>
                    <a:lnTo>
                      <a:pt x="107" y="43"/>
                    </a:lnTo>
                    <a:lnTo>
                      <a:pt x="115" y="45"/>
                    </a:lnTo>
                    <a:lnTo>
                      <a:pt x="120" y="51"/>
                    </a:lnTo>
                    <a:lnTo>
                      <a:pt x="135" y="49"/>
                    </a:lnTo>
                    <a:lnTo>
                      <a:pt x="135" y="49"/>
                    </a:lnTo>
                    <a:lnTo>
                      <a:pt x="134" y="56"/>
                    </a:lnTo>
                    <a:lnTo>
                      <a:pt x="139" y="58"/>
                    </a:lnTo>
                    <a:lnTo>
                      <a:pt x="141" y="66"/>
                    </a:lnTo>
                    <a:lnTo>
                      <a:pt x="147" y="71"/>
                    </a:lnTo>
                    <a:lnTo>
                      <a:pt x="149" y="75"/>
                    </a:lnTo>
                    <a:lnTo>
                      <a:pt x="162" y="75"/>
                    </a:lnTo>
                    <a:lnTo>
                      <a:pt x="169" y="79"/>
                    </a:lnTo>
                    <a:lnTo>
                      <a:pt x="173" y="86"/>
                    </a:lnTo>
                    <a:lnTo>
                      <a:pt x="171" y="92"/>
                    </a:lnTo>
                    <a:lnTo>
                      <a:pt x="179" y="98"/>
                    </a:lnTo>
                    <a:lnTo>
                      <a:pt x="188" y="98"/>
                    </a:lnTo>
                    <a:lnTo>
                      <a:pt x="196" y="99"/>
                    </a:lnTo>
                    <a:lnTo>
                      <a:pt x="199" y="103"/>
                    </a:lnTo>
                    <a:lnTo>
                      <a:pt x="207" y="105"/>
                    </a:lnTo>
                    <a:lnTo>
                      <a:pt x="214" y="101"/>
                    </a:lnTo>
                    <a:lnTo>
                      <a:pt x="222" y="107"/>
                    </a:lnTo>
                    <a:lnTo>
                      <a:pt x="222" y="113"/>
                    </a:lnTo>
                    <a:lnTo>
                      <a:pt x="218" y="118"/>
                    </a:lnTo>
                    <a:lnTo>
                      <a:pt x="220" y="126"/>
                    </a:lnTo>
                    <a:lnTo>
                      <a:pt x="214" y="133"/>
                    </a:lnTo>
                    <a:lnTo>
                      <a:pt x="213" y="141"/>
                    </a:lnTo>
                    <a:lnTo>
                      <a:pt x="209" y="146"/>
                    </a:lnTo>
                    <a:lnTo>
                      <a:pt x="207" y="148"/>
                    </a:lnTo>
                    <a:lnTo>
                      <a:pt x="205" y="154"/>
                    </a:lnTo>
                    <a:lnTo>
                      <a:pt x="207" y="161"/>
                    </a:lnTo>
                    <a:lnTo>
                      <a:pt x="213" y="169"/>
                    </a:lnTo>
                    <a:lnTo>
                      <a:pt x="218" y="161"/>
                    </a:lnTo>
                    <a:lnTo>
                      <a:pt x="218" y="156"/>
                    </a:lnTo>
                    <a:lnTo>
                      <a:pt x="226" y="154"/>
                    </a:lnTo>
                    <a:lnTo>
                      <a:pt x="229" y="161"/>
                    </a:lnTo>
                    <a:lnTo>
                      <a:pt x="235" y="167"/>
                    </a:lnTo>
                    <a:lnTo>
                      <a:pt x="243" y="173"/>
                    </a:lnTo>
                    <a:lnTo>
                      <a:pt x="243" y="165"/>
                    </a:lnTo>
                    <a:lnTo>
                      <a:pt x="243" y="161"/>
                    </a:lnTo>
                    <a:lnTo>
                      <a:pt x="246" y="169"/>
                    </a:lnTo>
                    <a:lnTo>
                      <a:pt x="252" y="175"/>
                    </a:lnTo>
                    <a:lnTo>
                      <a:pt x="260" y="173"/>
                    </a:lnTo>
                    <a:lnTo>
                      <a:pt x="267" y="173"/>
                    </a:lnTo>
                    <a:lnTo>
                      <a:pt x="273" y="180"/>
                    </a:lnTo>
                    <a:lnTo>
                      <a:pt x="275" y="178"/>
                    </a:lnTo>
                    <a:lnTo>
                      <a:pt x="282" y="178"/>
                    </a:lnTo>
                    <a:lnTo>
                      <a:pt x="288" y="184"/>
                    </a:lnTo>
                    <a:lnTo>
                      <a:pt x="290" y="178"/>
                    </a:lnTo>
                    <a:lnTo>
                      <a:pt x="282" y="165"/>
                    </a:lnTo>
                    <a:lnTo>
                      <a:pt x="275" y="161"/>
                    </a:lnTo>
                    <a:lnTo>
                      <a:pt x="267" y="156"/>
                    </a:lnTo>
                    <a:lnTo>
                      <a:pt x="258" y="150"/>
                    </a:lnTo>
                    <a:lnTo>
                      <a:pt x="254" y="145"/>
                    </a:lnTo>
                    <a:lnTo>
                      <a:pt x="248" y="131"/>
                    </a:lnTo>
                    <a:lnTo>
                      <a:pt x="248" y="126"/>
                    </a:lnTo>
                    <a:lnTo>
                      <a:pt x="250" y="133"/>
                    </a:lnTo>
                    <a:lnTo>
                      <a:pt x="258" y="146"/>
                    </a:lnTo>
                    <a:lnTo>
                      <a:pt x="265" y="152"/>
                    </a:lnTo>
                    <a:lnTo>
                      <a:pt x="271" y="154"/>
                    </a:lnTo>
                    <a:lnTo>
                      <a:pt x="275" y="158"/>
                    </a:lnTo>
                    <a:lnTo>
                      <a:pt x="278" y="152"/>
                    </a:lnTo>
                    <a:lnTo>
                      <a:pt x="265" y="139"/>
                    </a:lnTo>
                    <a:lnTo>
                      <a:pt x="261" y="124"/>
                    </a:lnTo>
                    <a:lnTo>
                      <a:pt x="258" y="116"/>
                    </a:lnTo>
                    <a:lnTo>
                      <a:pt x="260" y="111"/>
                    </a:lnTo>
                    <a:lnTo>
                      <a:pt x="258" y="103"/>
                    </a:lnTo>
                    <a:lnTo>
                      <a:pt x="258" y="90"/>
                    </a:lnTo>
                    <a:lnTo>
                      <a:pt x="252" y="86"/>
                    </a:lnTo>
                    <a:lnTo>
                      <a:pt x="254" y="86"/>
                    </a:lnTo>
                    <a:lnTo>
                      <a:pt x="261" y="86"/>
                    </a:lnTo>
                    <a:lnTo>
                      <a:pt x="263" y="86"/>
                    </a:lnTo>
                    <a:lnTo>
                      <a:pt x="258" y="83"/>
                    </a:lnTo>
                    <a:lnTo>
                      <a:pt x="258" y="75"/>
                    </a:lnTo>
                    <a:lnTo>
                      <a:pt x="243" y="66"/>
                    </a:lnTo>
                    <a:lnTo>
                      <a:pt x="248" y="64"/>
                    </a:lnTo>
                    <a:lnTo>
                      <a:pt x="252" y="64"/>
                    </a:lnTo>
                    <a:lnTo>
                      <a:pt x="258" y="64"/>
                    </a:lnTo>
                    <a:lnTo>
                      <a:pt x="252" y="58"/>
                    </a:lnTo>
                    <a:lnTo>
                      <a:pt x="258" y="60"/>
                    </a:lnTo>
                    <a:lnTo>
                      <a:pt x="258" y="51"/>
                    </a:lnTo>
                    <a:lnTo>
                      <a:pt x="258" y="47"/>
                    </a:lnTo>
                    <a:lnTo>
                      <a:pt x="260" y="43"/>
                    </a:lnTo>
                    <a:lnTo>
                      <a:pt x="265" y="51"/>
                    </a:lnTo>
                    <a:lnTo>
                      <a:pt x="265" y="39"/>
                    </a:lnTo>
                    <a:lnTo>
                      <a:pt x="267" y="36"/>
                    </a:lnTo>
                    <a:lnTo>
                      <a:pt x="269" y="43"/>
                    </a:lnTo>
                    <a:lnTo>
                      <a:pt x="275" y="41"/>
                    </a:lnTo>
                    <a:lnTo>
                      <a:pt x="280" y="34"/>
                    </a:lnTo>
                    <a:lnTo>
                      <a:pt x="276" y="26"/>
                    </a:lnTo>
                    <a:lnTo>
                      <a:pt x="276" y="22"/>
                    </a:lnTo>
                    <a:lnTo>
                      <a:pt x="282" y="20"/>
                    </a:lnTo>
                    <a:lnTo>
                      <a:pt x="288" y="19"/>
                    </a:lnTo>
                    <a:lnTo>
                      <a:pt x="286" y="26"/>
                    </a:lnTo>
                    <a:lnTo>
                      <a:pt x="291" y="20"/>
                    </a:lnTo>
                    <a:lnTo>
                      <a:pt x="293" y="22"/>
                    </a:lnTo>
                    <a:lnTo>
                      <a:pt x="284" y="37"/>
                    </a:lnTo>
                    <a:lnTo>
                      <a:pt x="293" y="37"/>
                    </a:lnTo>
                    <a:lnTo>
                      <a:pt x="288" y="41"/>
                    </a:lnTo>
                    <a:lnTo>
                      <a:pt x="280" y="43"/>
                    </a:lnTo>
                    <a:lnTo>
                      <a:pt x="275" y="49"/>
                    </a:lnTo>
                    <a:lnTo>
                      <a:pt x="271" y="69"/>
                    </a:lnTo>
                    <a:lnTo>
                      <a:pt x="276" y="77"/>
                    </a:lnTo>
                    <a:lnTo>
                      <a:pt x="278" y="71"/>
                    </a:lnTo>
                    <a:lnTo>
                      <a:pt x="282" y="71"/>
                    </a:lnTo>
                    <a:lnTo>
                      <a:pt x="282" y="77"/>
                    </a:lnTo>
                    <a:lnTo>
                      <a:pt x="282" y="81"/>
                    </a:lnTo>
                    <a:lnTo>
                      <a:pt x="276" y="86"/>
                    </a:lnTo>
                    <a:lnTo>
                      <a:pt x="269" y="88"/>
                    </a:lnTo>
                    <a:lnTo>
                      <a:pt x="269" y="101"/>
                    </a:lnTo>
                    <a:lnTo>
                      <a:pt x="271" y="96"/>
                    </a:lnTo>
                    <a:lnTo>
                      <a:pt x="276" y="90"/>
                    </a:lnTo>
                    <a:lnTo>
                      <a:pt x="278" y="88"/>
                    </a:lnTo>
                    <a:lnTo>
                      <a:pt x="284" y="96"/>
                    </a:lnTo>
                    <a:lnTo>
                      <a:pt x="290" y="96"/>
                    </a:lnTo>
                    <a:lnTo>
                      <a:pt x="286" y="101"/>
                    </a:lnTo>
                    <a:lnTo>
                      <a:pt x="290" y="109"/>
                    </a:lnTo>
                    <a:lnTo>
                      <a:pt x="282" y="103"/>
                    </a:lnTo>
                    <a:lnTo>
                      <a:pt x="276" y="105"/>
                    </a:lnTo>
                    <a:lnTo>
                      <a:pt x="275" y="113"/>
                    </a:lnTo>
                    <a:lnTo>
                      <a:pt x="278" y="120"/>
                    </a:lnTo>
                    <a:lnTo>
                      <a:pt x="278" y="113"/>
                    </a:lnTo>
                    <a:lnTo>
                      <a:pt x="286" y="111"/>
                    </a:lnTo>
                    <a:lnTo>
                      <a:pt x="290" y="113"/>
                    </a:lnTo>
                    <a:lnTo>
                      <a:pt x="291" y="120"/>
                    </a:lnTo>
                    <a:lnTo>
                      <a:pt x="301" y="122"/>
                    </a:lnTo>
                    <a:lnTo>
                      <a:pt x="307" y="120"/>
                    </a:lnTo>
                    <a:lnTo>
                      <a:pt x="303" y="126"/>
                    </a:lnTo>
                    <a:lnTo>
                      <a:pt x="286" y="124"/>
                    </a:lnTo>
                    <a:lnTo>
                      <a:pt x="284" y="131"/>
                    </a:lnTo>
                    <a:lnTo>
                      <a:pt x="291" y="128"/>
                    </a:lnTo>
                    <a:lnTo>
                      <a:pt x="288" y="141"/>
                    </a:lnTo>
                    <a:lnTo>
                      <a:pt x="288" y="148"/>
                    </a:lnTo>
                    <a:lnTo>
                      <a:pt x="293" y="156"/>
                    </a:lnTo>
                    <a:lnTo>
                      <a:pt x="291" y="148"/>
                    </a:lnTo>
                    <a:lnTo>
                      <a:pt x="299" y="152"/>
                    </a:lnTo>
                    <a:lnTo>
                      <a:pt x="305" y="158"/>
                    </a:lnTo>
                    <a:lnTo>
                      <a:pt x="312" y="160"/>
                    </a:lnTo>
                    <a:lnTo>
                      <a:pt x="310" y="154"/>
                    </a:lnTo>
                    <a:lnTo>
                      <a:pt x="312" y="146"/>
                    </a:lnTo>
                    <a:lnTo>
                      <a:pt x="312" y="154"/>
                    </a:lnTo>
                    <a:lnTo>
                      <a:pt x="316" y="156"/>
                    </a:lnTo>
                    <a:lnTo>
                      <a:pt x="322" y="143"/>
                    </a:lnTo>
                    <a:lnTo>
                      <a:pt x="322" y="156"/>
                    </a:lnTo>
                    <a:lnTo>
                      <a:pt x="325" y="158"/>
                    </a:lnTo>
                    <a:lnTo>
                      <a:pt x="320" y="165"/>
                    </a:lnTo>
                    <a:lnTo>
                      <a:pt x="322" y="171"/>
                    </a:lnTo>
                    <a:lnTo>
                      <a:pt x="327" y="167"/>
                    </a:lnTo>
                    <a:lnTo>
                      <a:pt x="331" y="173"/>
                    </a:lnTo>
                    <a:lnTo>
                      <a:pt x="337" y="169"/>
                    </a:lnTo>
                    <a:lnTo>
                      <a:pt x="335" y="177"/>
                    </a:lnTo>
                    <a:lnTo>
                      <a:pt x="329" y="184"/>
                    </a:lnTo>
                    <a:lnTo>
                      <a:pt x="329" y="188"/>
                    </a:lnTo>
                    <a:lnTo>
                      <a:pt x="344" y="184"/>
                    </a:lnTo>
                    <a:lnTo>
                      <a:pt x="350" y="184"/>
                    </a:lnTo>
                    <a:lnTo>
                      <a:pt x="355" y="177"/>
                    </a:lnTo>
                    <a:lnTo>
                      <a:pt x="370" y="171"/>
                    </a:lnTo>
                    <a:lnTo>
                      <a:pt x="370" y="165"/>
                    </a:lnTo>
                    <a:lnTo>
                      <a:pt x="374" y="158"/>
                    </a:lnTo>
                    <a:lnTo>
                      <a:pt x="378" y="145"/>
                    </a:lnTo>
                    <a:lnTo>
                      <a:pt x="382" y="146"/>
                    </a:lnTo>
                    <a:lnTo>
                      <a:pt x="385" y="133"/>
                    </a:lnTo>
                    <a:lnTo>
                      <a:pt x="378" y="126"/>
                    </a:lnTo>
                    <a:lnTo>
                      <a:pt x="382" y="124"/>
                    </a:lnTo>
                    <a:lnTo>
                      <a:pt x="384" y="122"/>
                    </a:lnTo>
                    <a:lnTo>
                      <a:pt x="335" y="133"/>
                    </a:lnTo>
                    <a:lnTo>
                      <a:pt x="329" y="126"/>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68" name="Freeform 128"/>
              <p:cNvSpPr>
                <a:spLocks/>
              </p:cNvSpPr>
              <p:nvPr/>
            </p:nvSpPr>
            <p:spPr bwMode="auto">
              <a:xfrm>
                <a:off x="4707183" y="2383256"/>
                <a:ext cx="14410" cy="14825"/>
              </a:xfrm>
              <a:custGeom>
                <a:avLst/>
                <a:gdLst>
                  <a:gd name="T0" fmla="*/ 15 w 15"/>
                  <a:gd name="T1" fmla="*/ 6 h 17"/>
                  <a:gd name="T2" fmla="*/ 7 w 15"/>
                  <a:gd name="T3" fmla="*/ 0 h 17"/>
                  <a:gd name="T4" fmla="*/ 0 w 15"/>
                  <a:gd name="T5" fmla="*/ 4 h 17"/>
                  <a:gd name="T6" fmla="*/ 6 w 15"/>
                  <a:gd name="T7" fmla="*/ 8 h 17"/>
                  <a:gd name="T8" fmla="*/ 9 w 15"/>
                  <a:gd name="T9" fmla="*/ 12 h 17"/>
                  <a:gd name="T10" fmla="*/ 11 w 15"/>
                  <a:gd name="T11" fmla="*/ 17 h 17"/>
                  <a:gd name="T12" fmla="*/ 15 w 15"/>
                  <a:gd name="T13" fmla="*/ 12 h 17"/>
                  <a:gd name="T14" fmla="*/ 15 w 15"/>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5" y="6"/>
                    </a:moveTo>
                    <a:lnTo>
                      <a:pt x="7" y="0"/>
                    </a:lnTo>
                    <a:lnTo>
                      <a:pt x="0" y="4"/>
                    </a:lnTo>
                    <a:lnTo>
                      <a:pt x="6" y="8"/>
                    </a:lnTo>
                    <a:lnTo>
                      <a:pt x="9" y="12"/>
                    </a:lnTo>
                    <a:lnTo>
                      <a:pt x="11" y="17"/>
                    </a:lnTo>
                    <a:lnTo>
                      <a:pt x="15" y="12"/>
                    </a:lnTo>
                    <a:lnTo>
                      <a:pt x="15" y="6"/>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69" name="Freeform 129"/>
              <p:cNvSpPr>
                <a:spLocks/>
              </p:cNvSpPr>
              <p:nvPr/>
            </p:nvSpPr>
            <p:spPr bwMode="auto">
              <a:xfrm>
                <a:off x="4707183" y="2383256"/>
                <a:ext cx="14410" cy="14825"/>
              </a:xfrm>
              <a:custGeom>
                <a:avLst/>
                <a:gdLst>
                  <a:gd name="T0" fmla="*/ 15 w 15"/>
                  <a:gd name="T1" fmla="*/ 6 h 17"/>
                  <a:gd name="T2" fmla="*/ 7 w 15"/>
                  <a:gd name="T3" fmla="*/ 0 h 17"/>
                  <a:gd name="T4" fmla="*/ 0 w 15"/>
                  <a:gd name="T5" fmla="*/ 4 h 17"/>
                  <a:gd name="T6" fmla="*/ 6 w 15"/>
                  <a:gd name="T7" fmla="*/ 8 h 17"/>
                  <a:gd name="T8" fmla="*/ 9 w 15"/>
                  <a:gd name="T9" fmla="*/ 12 h 17"/>
                  <a:gd name="T10" fmla="*/ 11 w 15"/>
                  <a:gd name="T11" fmla="*/ 17 h 17"/>
                  <a:gd name="T12" fmla="*/ 15 w 15"/>
                  <a:gd name="T13" fmla="*/ 12 h 17"/>
                  <a:gd name="T14" fmla="*/ 15 w 15"/>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5" y="6"/>
                    </a:moveTo>
                    <a:lnTo>
                      <a:pt x="7" y="0"/>
                    </a:lnTo>
                    <a:lnTo>
                      <a:pt x="0" y="4"/>
                    </a:lnTo>
                    <a:lnTo>
                      <a:pt x="6" y="8"/>
                    </a:lnTo>
                    <a:lnTo>
                      <a:pt x="9" y="12"/>
                    </a:lnTo>
                    <a:lnTo>
                      <a:pt x="11" y="17"/>
                    </a:lnTo>
                    <a:lnTo>
                      <a:pt x="15" y="12"/>
                    </a:lnTo>
                    <a:lnTo>
                      <a:pt x="15" y="6"/>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70" name="Freeform 140"/>
              <p:cNvSpPr>
                <a:spLocks/>
              </p:cNvSpPr>
              <p:nvPr/>
            </p:nvSpPr>
            <p:spPr bwMode="auto">
              <a:xfrm>
                <a:off x="4865697" y="2440811"/>
                <a:ext cx="9607" cy="18313"/>
              </a:xfrm>
              <a:custGeom>
                <a:avLst/>
                <a:gdLst>
                  <a:gd name="T0" fmla="*/ 4 w 10"/>
                  <a:gd name="T1" fmla="*/ 8 h 21"/>
                  <a:gd name="T2" fmla="*/ 4 w 10"/>
                  <a:gd name="T3" fmla="*/ 15 h 21"/>
                  <a:gd name="T4" fmla="*/ 0 w 10"/>
                  <a:gd name="T5" fmla="*/ 21 h 21"/>
                  <a:gd name="T6" fmla="*/ 6 w 10"/>
                  <a:gd name="T7" fmla="*/ 15 h 21"/>
                  <a:gd name="T8" fmla="*/ 10 w 10"/>
                  <a:gd name="T9" fmla="*/ 0 h 21"/>
                  <a:gd name="T10" fmla="*/ 8 w 10"/>
                  <a:gd name="T11" fmla="*/ 2 h 21"/>
                  <a:gd name="T12" fmla="*/ 4 w 10"/>
                  <a:gd name="T13" fmla="*/ 8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4" y="8"/>
                    </a:moveTo>
                    <a:lnTo>
                      <a:pt x="4" y="15"/>
                    </a:lnTo>
                    <a:lnTo>
                      <a:pt x="0" y="21"/>
                    </a:lnTo>
                    <a:lnTo>
                      <a:pt x="6" y="15"/>
                    </a:lnTo>
                    <a:lnTo>
                      <a:pt x="10" y="0"/>
                    </a:lnTo>
                    <a:lnTo>
                      <a:pt x="8" y="2"/>
                    </a:lnTo>
                    <a:lnTo>
                      <a:pt x="4" y="8"/>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71" name="Freeform 141"/>
              <p:cNvSpPr>
                <a:spLocks/>
              </p:cNvSpPr>
              <p:nvPr/>
            </p:nvSpPr>
            <p:spPr bwMode="auto">
              <a:xfrm>
                <a:off x="4865697" y="2440811"/>
                <a:ext cx="9607" cy="18313"/>
              </a:xfrm>
              <a:custGeom>
                <a:avLst/>
                <a:gdLst>
                  <a:gd name="T0" fmla="*/ 4 w 10"/>
                  <a:gd name="T1" fmla="*/ 8 h 21"/>
                  <a:gd name="T2" fmla="*/ 4 w 10"/>
                  <a:gd name="T3" fmla="*/ 15 h 21"/>
                  <a:gd name="T4" fmla="*/ 0 w 10"/>
                  <a:gd name="T5" fmla="*/ 21 h 21"/>
                  <a:gd name="T6" fmla="*/ 6 w 10"/>
                  <a:gd name="T7" fmla="*/ 15 h 21"/>
                  <a:gd name="T8" fmla="*/ 10 w 10"/>
                  <a:gd name="T9" fmla="*/ 0 h 21"/>
                  <a:gd name="T10" fmla="*/ 8 w 10"/>
                  <a:gd name="T11" fmla="*/ 2 h 21"/>
                  <a:gd name="T12" fmla="*/ 4 w 10"/>
                  <a:gd name="T13" fmla="*/ 8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4" y="8"/>
                    </a:moveTo>
                    <a:lnTo>
                      <a:pt x="4" y="15"/>
                    </a:lnTo>
                    <a:lnTo>
                      <a:pt x="0" y="21"/>
                    </a:lnTo>
                    <a:lnTo>
                      <a:pt x="6" y="15"/>
                    </a:lnTo>
                    <a:lnTo>
                      <a:pt x="10" y="0"/>
                    </a:lnTo>
                    <a:lnTo>
                      <a:pt x="8" y="2"/>
                    </a:lnTo>
                    <a:lnTo>
                      <a:pt x="4" y="8"/>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72" name="Freeform 142"/>
              <p:cNvSpPr>
                <a:spLocks/>
              </p:cNvSpPr>
              <p:nvPr/>
            </p:nvSpPr>
            <p:spPr bwMode="auto">
              <a:xfrm>
                <a:off x="4873382" y="2416393"/>
                <a:ext cx="4803" cy="26161"/>
              </a:xfrm>
              <a:custGeom>
                <a:avLst/>
                <a:gdLst>
                  <a:gd name="T0" fmla="*/ 0 w 5"/>
                  <a:gd name="T1" fmla="*/ 30 h 30"/>
                  <a:gd name="T2" fmla="*/ 2 w 5"/>
                  <a:gd name="T3" fmla="*/ 28 h 30"/>
                  <a:gd name="T4" fmla="*/ 4 w 5"/>
                  <a:gd name="T5" fmla="*/ 21 h 30"/>
                  <a:gd name="T6" fmla="*/ 5 w 5"/>
                  <a:gd name="T7" fmla="*/ 0 h 30"/>
                  <a:gd name="T8" fmla="*/ 4 w 5"/>
                  <a:gd name="T9" fmla="*/ 7 h 30"/>
                  <a:gd name="T10" fmla="*/ 0 w 5"/>
                  <a:gd name="T11" fmla="*/ 30 h 30"/>
                </a:gdLst>
                <a:ahLst/>
                <a:cxnLst>
                  <a:cxn ang="0">
                    <a:pos x="T0" y="T1"/>
                  </a:cxn>
                  <a:cxn ang="0">
                    <a:pos x="T2" y="T3"/>
                  </a:cxn>
                  <a:cxn ang="0">
                    <a:pos x="T4" y="T5"/>
                  </a:cxn>
                  <a:cxn ang="0">
                    <a:pos x="T6" y="T7"/>
                  </a:cxn>
                  <a:cxn ang="0">
                    <a:pos x="T8" y="T9"/>
                  </a:cxn>
                  <a:cxn ang="0">
                    <a:pos x="T10" y="T11"/>
                  </a:cxn>
                </a:cxnLst>
                <a:rect l="0" t="0" r="r" b="b"/>
                <a:pathLst>
                  <a:path w="5" h="30">
                    <a:moveTo>
                      <a:pt x="0" y="30"/>
                    </a:moveTo>
                    <a:lnTo>
                      <a:pt x="2" y="28"/>
                    </a:lnTo>
                    <a:lnTo>
                      <a:pt x="4" y="21"/>
                    </a:lnTo>
                    <a:lnTo>
                      <a:pt x="5" y="0"/>
                    </a:lnTo>
                    <a:lnTo>
                      <a:pt x="4" y="7"/>
                    </a:lnTo>
                    <a:lnTo>
                      <a:pt x="0" y="3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73" name="Freeform 143"/>
              <p:cNvSpPr>
                <a:spLocks/>
              </p:cNvSpPr>
              <p:nvPr/>
            </p:nvSpPr>
            <p:spPr bwMode="auto">
              <a:xfrm>
                <a:off x="4873382" y="2416393"/>
                <a:ext cx="4803" cy="26161"/>
              </a:xfrm>
              <a:custGeom>
                <a:avLst/>
                <a:gdLst>
                  <a:gd name="T0" fmla="*/ 0 w 5"/>
                  <a:gd name="T1" fmla="*/ 30 h 30"/>
                  <a:gd name="T2" fmla="*/ 2 w 5"/>
                  <a:gd name="T3" fmla="*/ 28 h 30"/>
                  <a:gd name="T4" fmla="*/ 4 w 5"/>
                  <a:gd name="T5" fmla="*/ 21 h 30"/>
                  <a:gd name="T6" fmla="*/ 5 w 5"/>
                  <a:gd name="T7" fmla="*/ 0 h 30"/>
                  <a:gd name="T8" fmla="*/ 4 w 5"/>
                  <a:gd name="T9" fmla="*/ 7 h 30"/>
                  <a:gd name="T10" fmla="*/ 0 w 5"/>
                  <a:gd name="T11" fmla="*/ 30 h 30"/>
                </a:gdLst>
                <a:ahLst/>
                <a:cxnLst>
                  <a:cxn ang="0">
                    <a:pos x="T0" y="T1"/>
                  </a:cxn>
                  <a:cxn ang="0">
                    <a:pos x="T2" y="T3"/>
                  </a:cxn>
                  <a:cxn ang="0">
                    <a:pos x="T4" y="T5"/>
                  </a:cxn>
                  <a:cxn ang="0">
                    <a:pos x="T6" y="T7"/>
                  </a:cxn>
                  <a:cxn ang="0">
                    <a:pos x="T8" y="T9"/>
                  </a:cxn>
                  <a:cxn ang="0">
                    <a:pos x="T10" y="T11"/>
                  </a:cxn>
                </a:cxnLst>
                <a:rect l="0" t="0" r="r" b="b"/>
                <a:pathLst>
                  <a:path w="5" h="30">
                    <a:moveTo>
                      <a:pt x="0" y="30"/>
                    </a:moveTo>
                    <a:lnTo>
                      <a:pt x="2" y="28"/>
                    </a:lnTo>
                    <a:lnTo>
                      <a:pt x="4" y="21"/>
                    </a:lnTo>
                    <a:lnTo>
                      <a:pt x="5" y="0"/>
                    </a:lnTo>
                    <a:lnTo>
                      <a:pt x="4" y="7"/>
                    </a:lnTo>
                    <a:lnTo>
                      <a:pt x="0" y="3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sp>
          <p:nvSpPr>
            <p:cNvPr id="120" name="Freeform 145"/>
            <p:cNvSpPr>
              <a:spLocks/>
            </p:cNvSpPr>
            <p:nvPr/>
          </p:nvSpPr>
          <p:spPr bwMode="auto">
            <a:xfrm>
              <a:off x="8295536" y="4393674"/>
              <a:ext cx="221827" cy="195879"/>
            </a:xfrm>
            <a:custGeom>
              <a:avLst/>
              <a:gdLst>
                <a:gd name="T0" fmla="*/ 145 w 147"/>
                <a:gd name="T1" fmla="*/ 68 h 143"/>
                <a:gd name="T2" fmla="*/ 147 w 147"/>
                <a:gd name="T3" fmla="*/ 62 h 143"/>
                <a:gd name="T4" fmla="*/ 145 w 147"/>
                <a:gd name="T5" fmla="*/ 55 h 143"/>
                <a:gd name="T6" fmla="*/ 130 w 147"/>
                <a:gd name="T7" fmla="*/ 0 h 143"/>
                <a:gd name="T8" fmla="*/ 126 w 147"/>
                <a:gd name="T9" fmla="*/ 0 h 143"/>
                <a:gd name="T10" fmla="*/ 117 w 147"/>
                <a:gd name="T11" fmla="*/ 2 h 143"/>
                <a:gd name="T12" fmla="*/ 77 w 147"/>
                <a:gd name="T13" fmla="*/ 11 h 143"/>
                <a:gd name="T14" fmla="*/ 70 w 147"/>
                <a:gd name="T15" fmla="*/ 15 h 143"/>
                <a:gd name="T16" fmla="*/ 66 w 147"/>
                <a:gd name="T17" fmla="*/ 15 h 143"/>
                <a:gd name="T18" fmla="*/ 53 w 147"/>
                <a:gd name="T19" fmla="*/ 19 h 143"/>
                <a:gd name="T20" fmla="*/ 45 w 147"/>
                <a:gd name="T21" fmla="*/ 19 h 143"/>
                <a:gd name="T22" fmla="*/ 0 w 147"/>
                <a:gd name="T23" fmla="*/ 30 h 143"/>
                <a:gd name="T24" fmla="*/ 13 w 147"/>
                <a:gd name="T25" fmla="*/ 107 h 143"/>
                <a:gd name="T26" fmla="*/ 19 w 147"/>
                <a:gd name="T27" fmla="*/ 115 h 143"/>
                <a:gd name="T28" fmla="*/ 19 w 147"/>
                <a:gd name="T29" fmla="*/ 120 h 143"/>
                <a:gd name="T30" fmla="*/ 8 w 147"/>
                <a:gd name="T31" fmla="*/ 132 h 143"/>
                <a:gd name="T32" fmla="*/ 8 w 147"/>
                <a:gd name="T33" fmla="*/ 135 h 143"/>
                <a:gd name="T34" fmla="*/ 13 w 147"/>
                <a:gd name="T35" fmla="*/ 143 h 143"/>
                <a:gd name="T36" fmla="*/ 21 w 147"/>
                <a:gd name="T37" fmla="*/ 139 h 143"/>
                <a:gd name="T38" fmla="*/ 34 w 147"/>
                <a:gd name="T39" fmla="*/ 126 h 143"/>
                <a:gd name="T40" fmla="*/ 42 w 147"/>
                <a:gd name="T41" fmla="*/ 122 h 143"/>
                <a:gd name="T42" fmla="*/ 45 w 147"/>
                <a:gd name="T43" fmla="*/ 115 h 143"/>
                <a:gd name="T44" fmla="*/ 49 w 147"/>
                <a:gd name="T45" fmla="*/ 117 h 143"/>
                <a:gd name="T46" fmla="*/ 60 w 147"/>
                <a:gd name="T47" fmla="*/ 103 h 143"/>
                <a:gd name="T48" fmla="*/ 68 w 147"/>
                <a:gd name="T49" fmla="*/ 102 h 143"/>
                <a:gd name="T50" fmla="*/ 74 w 147"/>
                <a:gd name="T51" fmla="*/ 98 h 143"/>
                <a:gd name="T52" fmla="*/ 81 w 147"/>
                <a:gd name="T53" fmla="*/ 98 h 143"/>
                <a:gd name="T54" fmla="*/ 85 w 147"/>
                <a:gd name="T55" fmla="*/ 94 h 143"/>
                <a:gd name="T56" fmla="*/ 106 w 147"/>
                <a:gd name="T57" fmla="*/ 90 h 143"/>
                <a:gd name="T58" fmla="*/ 106 w 147"/>
                <a:gd name="T59" fmla="*/ 85 h 143"/>
                <a:gd name="T60" fmla="*/ 104 w 147"/>
                <a:gd name="T61" fmla="*/ 81 h 143"/>
                <a:gd name="T62" fmla="*/ 107 w 147"/>
                <a:gd name="T63" fmla="*/ 81 h 143"/>
                <a:gd name="T64" fmla="*/ 107 w 147"/>
                <a:gd name="T65" fmla="*/ 85 h 143"/>
                <a:gd name="T66" fmla="*/ 115 w 147"/>
                <a:gd name="T67" fmla="*/ 85 h 143"/>
                <a:gd name="T68" fmla="*/ 128 w 147"/>
                <a:gd name="T69" fmla="*/ 77 h 143"/>
                <a:gd name="T70" fmla="*/ 141 w 147"/>
                <a:gd name="T71" fmla="*/ 72 h 143"/>
                <a:gd name="T72" fmla="*/ 147 w 147"/>
                <a:gd name="T73" fmla="*/ 73 h 143"/>
                <a:gd name="T74" fmla="*/ 145 w 147"/>
                <a:gd name="T75" fmla="*/ 70 h 143"/>
                <a:gd name="T76" fmla="*/ 145 w 147"/>
                <a:gd name="T77" fmla="*/ 6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43">
                  <a:moveTo>
                    <a:pt x="145" y="68"/>
                  </a:moveTo>
                  <a:lnTo>
                    <a:pt x="147" y="62"/>
                  </a:lnTo>
                  <a:lnTo>
                    <a:pt x="145" y="55"/>
                  </a:lnTo>
                  <a:lnTo>
                    <a:pt x="130" y="0"/>
                  </a:lnTo>
                  <a:lnTo>
                    <a:pt x="126" y="0"/>
                  </a:lnTo>
                  <a:lnTo>
                    <a:pt x="117" y="2"/>
                  </a:lnTo>
                  <a:lnTo>
                    <a:pt x="77" y="11"/>
                  </a:lnTo>
                  <a:lnTo>
                    <a:pt x="70" y="15"/>
                  </a:lnTo>
                  <a:lnTo>
                    <a:pt x="66" y="15"/>
                  </a:lnTo>
                  <a:lnTo>
                    <a:pt x="53" y="19"/>
                  </a:lnTo>
                  <a:lnTo>
                    <a:pt x="45" y="19"/>
                  </a:lnTo>
                  <a:lnTo>
                    <a:pt x="0" y="30"/>
                  </a:lnTo>
                  <a:lnTo>
                    <a:pt x="13" y="107"/>
                  </a:lnTo>
                  <a:lnTo>
                    <a:pt x="19" y="115"/>
                  </a:lnTo>
                  <a:lnTo>
                    <a:pt x="19" y="120"/>
                  </a:lnTo>
                  <a:lnTo>
                    <a:pt x="8" y="132"/>
                  </a:lnTo>
                  <a:lnTo>
                    <a:pt x="8" y="135"/>
                  </a:lnTo>
                  <a:lnTo>
                    <a:pt x="13" y="143"/>
                  </a:lnTo>
                  <a:lnTo>
                    <a:pt x="21" y="139"/>
                  </a:lnTo>
                  <a:lnTo>
                    <a:pt x="34" y="126"/>
                  </a:lnTo>
                  <a:lnTo>
                    <a:pt x="42" y="122"/>
                  </a:lnTo>
                  <a:lnTo>
                    <a:pt x="45" y="115"/>
                  </a:lnTo>
                  <a:lnTo>
                    <a:pt x="49" y="117"/>
                  </a:lnTo>
                  <a:lnTo>
                    <a:pt x="60" y="103"/>
                  </a:lnTo>
                  <a:lnTo>
                    <a:pt x="68" y="102"/>
                  </a:lnTo>
                  <a:lnTo>
                    <a:pt x="74" y="98"/>
                  </a:lnTo>
                  <a:lnTo>
                    <a:pt x="81" y="98"/>
                  </a:lnTo>
                  <a:lnTo>
                    <a:pt x="85" y="94"/>
                  </a:lnTo>
                  <a:lnTo>
                    <a:pt x="106" y="90"/>
                  </a:lnTo>
                  <a:lnTo>
                    <a:pt x="106" y="85"/>
                  </a:lnTo>
                  <a:lnTo>
                    <a:pt x="104" y="81"/>
                  </a:lnTo>
                  <a:lnTo>
                    <a:pt x="107" y="81"/>
                  </a:lnTo>
                  <a:lnTo>
                    <a:pt x="107" y="85"/>
                  </a:lnTo>
                  <a:lnTo>
                    <a:pt x="115" y="85"/>
                  </a:lnTo>
                  <a:lnTo>
                    <a:pt x="128" y="77"/>
                  </a:lnTo>
                  <a:lnTo>
                    <a:pt x="141" y="72"/>
                  </a:lnTo>
                  <a:lnTo>
                    <a:pt x="147" y="73"/>
                  </a:lnTo>
                  <a:lnTo>
                    <a:pt x="145" y="70"/>
                  </a:lnTo>
                  <a:lnTo>
                    <a:pt x="145" y="68"/>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21" name="Freeform 146"/>
            <p:cNvSpPr>
              <a:spLocks/>
            </p:cNvSpPr>
            <p:nvPr/>
          </p:nvSpPr>
          <p:spPr bwMode="auto">
            <a:xfrm>
              <a:off x="8358915" y="3904661"/>
              <a:ext cx="215792" cy="406825"/>
            </a:xfrm>
            <a:custGeom>
              <a:avLst/>
              <a:gdLst>
                <a:gd name="T0" fmla="*/ 129 w 143"/>
                <a:gd name="T1" fmla="*/ 216 h 297"/>
                <a:gd name="T2" fmla="*/ 127 w 143"/>
                <a:gd name="T3" fmla="*/ 209 h 297"/>
                <a:gd name="T4" fmla="*/ 120 w 143"/>
                <a:gd name="T5" fmla="*/ 205 h 297"/>
                <a:gd name="T6" fmla="*/ 114 w 143"/>
                <a:gd name="T7" fmla="*/ 199 h 297"/>
                <a:gd name="T8" fmla="*/ 111 w 143"/>
                <a:gd name="T9" fmla="*/ 194 h 297"/>
                <a:gd name="T10" fmla="*/ 109 w 143"/>
                <a:gd name="T11" fmla="*/ 186 h 297"/>
                <a:gd name="T12" fmla="*/ 109 w 143"/>
                <a:gd name="T13" fmla="*/ 178 h 297"/>
                <a:gd name="T14" fmla="*/ 101 w 143"/>
                <a:gd name="T15" fmla="*/ 158 h 297"/>
                <a:gd name="T16" fmla="*/ 50 w 143"/>
                <a:gd name="T17" fmla="*/ 4 h 297"/>
                <a:gd name="T18" fmla="*/ 49 w 143"/>
                <a:gd name="T19" fmla="*/ 0 h 297"/>
                <a:gd name="T20" fmla="*/ 41 w 143"/>
                <a:gd name="T21" fmla="*/ 7 h 297"/>
                <a:gd name="T22" fmla="*/ 35 w 143"/>
                <a:gd name="T23" fmla="*/ 6 h 297"/>
                <a:gd name="T24" fmla="*/ 28 w 143"/>
                <a:gd name="T25" fmla="*/ 11 h 297"/>
                <a:gd name="T26" fmla="*/ 28 w 143"/>
                <a:gd name="T27" fmla="*/ 17 h 297"/>
                <a:gd name="T28" fmla="*/ 26 w 143"/>
                <a:gd name="T29" fmla="*/ 32 h 297"/>
                <a:gd name="T30" fmla="*/ 26 w 143"/>
                <a:gd name="T31" fmla="*/ 37 h 297"/>
                <a:gd name="T32" fmla="*/ 26 w 143"/>
                <a:gd name="T33" fmla="*/ 39 h 297"/>
                <a:gd name="T34" fmla="*/ 24 w 143"/>
                <a:gd name="T35" fmla="*/ 41 h 297"/>
                <a:gd name="T36" fmla="*/ 28 w 143"/>
                <a:gd name="T37" fmla="*/ 53 h 297"/>
                <a:gd name="T38" fmla="*/ 24 w 143"/>
                <a:gd name="T39" fmla="*/ 66 h 297"/>
                <a:gd name="T40" fmla="*/ 26 w 143"/>
                <a:gd name="T41" fmla="*/ 73 h 297"/>
                <a:gd name="T42" fmla="*/ 32 w 143"/>
                <a:gd name="T43" fmla="*/ 79 h 297"/>
                <a:gd name="T44" fmla="*/ 34 w 143"/>
                <a:gd name="T45" fmla="*/ 86 h 297"/>
                <a:gd name="T46" fmla="*/ 34 w 143"/>
                <a:gd name="T47" fmla="*/ 92 h 297"/>
                <a:gd name="T48" fmla="*/ 28 w 143"/>
                <a:gd name="T49" fmla="*/ 103 h 297"/>
                <a:gd name="T50" fmla="*/ 17 w 143"/>
                <a:gd name="T51" fmla="*/ 116 h 297"/>
                <a:gd name="T52" fmla="*/ 13 w 143"/>
                <a:gd name="T53" fmla="*/ 116 h 297"/>
                <a:gd name="T54" fmla="*/ 7 w 143"/>
                <a:gd name="T55" fmla="*/ 124 h 297"/>
                <a:gd name="T56" fmla="*/ 7 w 143"/>
                <a:gd name="T57" fmla="*/ 130 h 297"/>
                <a:gd name="T58" fmla="*/ 11 w 143"/>
                <a:gd name="T59" fmla="*/ 145 h 297"/>
                <a:gd name="T60" fmla="*/ 9 w 143"/>
                <a:gd name="T61" fmla="*/ 156 h 297"/>
                <a:gd name="T62" fmla="*/ 11 w 143"/>
                <a:gd name="T63" fmla="*/ 163 h 297"/>
                <a:gd name="T64" fmla="*/ 7 w 143"/>
                <a:gd name="T65" fmla="*/ 171 h 297"/>
                <a:gd name="T66" fmla="*/ 7 w 143"/>
                <a:gd name="T67" fmla="*/ 178 h 297"/>
                <a:gd name="T68" fmla="*/ 5 w 143"/>
                <a:gd name="T69" fmla="*/ 184 h 297"/>
                <a:gd name="T70" fmla="*/ 2 w 143"/>
                <a:gd name="T71" fmla="*/ 192 h 297"/>
                <a:gd name="T72" fmla="*/ 3 w 143"/>
                <a:gd name="T73" fmla="*/ 203 h 297"/>
                <a:gd name="T74" fmla="*/ 0 w 143"/>
                <a:gd name="T75" fmla="*/ 209 h 297"/>
                <a:gd name="T76" fmla="*/ 5 w 143"/>
                <a:gd name="T77" fmla="*/ 233 h 297"/>
                <a:gd name="T78" fmla="*/ 5 w 143"/>
                <a:gd name="T79" fmla="*/ 246 h 297"/>
                <a:gd name="T80" fmla="*/ 11 w 143"/>
                <a:gd name="T81" fmla="*/ 267 h 297"/>
                <a:gd name="T82" fmla="*/ 7 w 143"/>
                <a:gd name="T83" fmla="*/ 274 h 297"/>
                <a:gd name="T84" fmla="*/ 7 w 143"/>
                <a:gd name="T85" fmla="*/ 282 h 297"/>
                <a:gd name="T86" fmla="*/ 11 w 143"/>
                <a:gd name="T87" fmla="*/ 289 h 297"/>
                <a:gd name="T88" fmla="*/ 17 w 143"/>
                <a:gd name="T89" fmla="*/ 297 h 297"/>
                <a:gd name="T90" fmla="*/ 105 w 143"/>
                <a:gd name="T91" fmla="*/ 276 h 297"/>
                <a:gd name="T92" fmla="*/ 114 w 143"/>
                <a:gd name="T93" fmla="*/ 265 h 297"/>
                <a:gd name="T94" fmla="*/ 118 w 143"/>
                <a:gd name="T95" fmla="*/ 259 h 297"/>
                <a:gd name="T96" fmla="*/ 120 w 143"/>
                <a:gd name="T97" fmla="*/ 259 h 297"/>
                <a:gd name="T98" fmla="*/ 124 w 143"/>
                <a:gd name="T99" fmla="*/ 252 h 297"/>
                <a:gd name="T100" fmla="*/ 131 w 143"/>
                <a:gd name="T101" fmla="*/ 248 h 297"/>
                <a:gd name="T102" fmla="*/ 135 w 143"/>
                <a:gd name="T103" fmla="*/ 246 h 297"/>
                <a:gd name="T104" fmla="*/ 139 w 143"/>
                <a:gd name="T105" fmla="*/ 246 h 297"/>
                <a:gd name="T106" fmla="*/ 139 w 143"/>
                <a:gd name="T107" fmla="*/ 241 h 297"/>
                <a:gd name="T108" fmla="*/ 143 w 143"/>
                <a:gd name="T109" fmla="*/ 225 h 297"/>
                <a:gd name="T110" fmla="*/ 139 w 143"/>
                <a:gd name="T111" fmla="*/ 224 h 297"/>
                <a:gd name="T112" fmla="*/ 135 w 143"/>
                <a:gd name="T113" fmla="*/ 222 h 297"/>
                <a:gd name="T114" fmla="*/ 129 w 143"/>
                <a:gd name="T115" fmla="*/ 21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297">
                  <a:moveTo>
                    <a:pt x="129" y="216"/>
                  </a:moveTo>
                  <a:lnTo>
                    <a:pt x="127" y="209"/>
                  </a:lnTo>
                  <a:lnTo>
                    <a:pt x="120" y="205"/>
                  </a:lnTo>
                  <a:lnTo>
                    <a:pt x="114" y="199"/>
                  </a:lnTo>
                  <a:lnTo>
                    <a:pt x="111" y="194"/>
                  </a:lnTo>
                  <a:lnTo>
                    <a:pt x="109" y="186"/>
                  </a:lnTo>
                  <a:lnTo>
                    <a:pt x="109" y="178"/>
                  </a:lnTo>
                  <a:lnTo>
                    <a:pt x="101" y="158"/>
                  </a:lnTo>
                  <a:lnTo>
                    <a:pt x="50" y="4"/>
                  </a:lnTo>
                  <a:lnTo>
                    <a:pt x="49" y="0"/>
                  </a:lnTo>
                  <a:lnTo>
                    <a:pt x="41" y="7"/>
                  </a:lnTo>
                  <a:lnTo>
                    <a:pt x="35" y="6"/>
                  </a:lnTo>
                  <a:lnTo>
                    <a:pt x="28" y="11"/>
                  </a:lnTo>
                  <a:lnTo>
                    <a:pt x="28" y="17"/>
                  </a:lnTo>
                  <a:lnTo>
                    <a:pt x="26" y="32"/>
                  </a:lnTo>
                  <a:lnTo>
                    <a:pt x="26" y="37"/>
                  </a:lnTo>
                  <a:lnTo>
                    <a:pt x="26" y="39"/>
                  </a:lnTo>
                  <a:lnTo>
                    <a:pt x="24" y="41"/>
                  </a:lnTo>
                  <a:lnTo>
                    <a:pt x="28" y="53"/>
                  </a:lnTo>
                  <a:lnTo>
                    <a:pt x="24" y="66"/>
                  </a:lnTo>
                  <a:lnTo>
                    <a:pt x="26" y="73"/>
                  </a:lnTo>
                  <a:lnTo>
                    <a:pt x="32" y="79"/>
                  </a:lnTo>
                  <a:lnTo>
                    <a:pt x="34" y="86"/>
                  </a:lnTo>
                  <a:lnTo>
                    <a:pt x="34" y="92"/>
                  </a:lnTo>
                  <a:lnTo>
                    <a:pt x="28" y="103"/>
                  </a:lnTo>
                  <a:lnTo>
                    <a:pt x="17" y="116"/>
                  </a:lnTo>
                  <a:lnTo>
                    <a:pt x="13" y="116"/>
                  </a:lnTo>
                  <a:lnTo>
                    <a:pt x="7" y="124"/>
                  </a:lnTo>
                  <a:lnTo>
                    <a:pt x="7" y="130"/>
                  </a:lnTo>
                  <a:lnTo>
                    <a:pt x="11" y="145"/>
                  </a:lnTo>
                  <a:lnTo>
                    <a:pt x="9" y="156"/>
                  </a:lnTo>
                  <a:lnTo>
                    <a:pt x="11" y="163"/>
                  </a:lnTo>
                  <a:lnTo>
                    <a:pt x="7" y="171"/>
                  </a:lnTo>
                  <a:lnTo>
                    <a:pt x="7" y="178"/>
                  </a:lnTo>
                  <a:lnTo>
                    <a:pt x="5" y="184"/>
                  </a:lnTo>
                  <a:lnTo>
                    <a:pt x="2" y="192"/>
                  </a:lnTo>
                  <a:lnTo>
                    <a:pt x="3" y="203"/>
                  </a:lnTo>
                  <a:lnTo>
                    <a:pt x="0" y="209"/>
                  </a:lnTo>
                  <a:lnTo>
                    <a:pt x="5" y="233"/>
                  </a:lnTo>
                  <a:lnTo>
                    <a:pt x="5" y="246"/>
                  </a:lnTo>
                  <a:lnTo>
                    <a:pt x="11" y="267"/>
                  </a:lnTo>
                  <a:lnTo>
                    <a:pt x="7" y="274"/>
                  </a:lnTo>
                  <a:lnTo>
                    <a:pt x="7" y="282"/>
                  </a:lnTo>
                  <a:lnTo>
                    <a:pt x="11" y="289"/>
                  </a:lnTo>
                  <a:lnTo>
                    <a:pt x="17" y="297"/>
                  </a:lnTo>
                  <a:lnTo>
                    <a:pt x="105" y="276"/>
                  </a:lnTo>
                  <a:lnTo>
                    <a:pt x="114" y="265"/>
                  </a:lnTo>
                  <a:lnTo>
                    <a:pt x="118" y="259"/>
                  </a:lnTo>
                  <a:lnTo>
                    <a:pt x="120" y="259"/>
                  </a:lnTo>
                  <a:lnTo>
                    <a:pt x="124" y="252"/>
                  </a:lnTo>
                  <a:lnTo>
                    <a:pt x="131" y="248"/>
                  </a:lnTo>
                  <a:lnTo>
                    <a:pt x="135" y="246"/>
                  </a:lnTo>
                  <a:lnTo>
                    <a:pt x="139" y="246"/>
                  </a:lnTo>
                  <a:lnTo>
                    <a:pt x="139" y="241"/>
                  </a:lnTo>
                  <a:lnTo>
                    <a:pt x="143" y="225"/>
                  </a:lnTo>
                  <a:lnTo>
                    <a:pt x="139" y="224"/>
                  </a:lnTo>
                  <a:lnTo>
                    <a:pt x="135" y="222"/>
                  </a:lnTo>
                  <a:lnTo>
                    <a:pt x="129" y="216"/>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22" name="Freeform 148"/>
            <p:cNvSpPr>
              <a:spLocks/>
            </p:cNvSpPr>
            <p:nvPr/>
          </p:nvSpPr>
          <p:spPr bwMode="auto">
            <a:xfrm>
              <a:off x="8491710" y="4384086"/>
              <a:ext cx="67906" cy="109582"/>
            </a:xfrm>
            <a:custGeom>
              <a:avLst/>
              <a:gdLst>
                <a:gd name="T0" fmla="*/ 41 w 45"/>
                <a:gd name="T1" fmla="*/ 18 h 80"/>
                <a:gd name="T2" fmla="*/ 39 w 45"/>
                <a:gd name="T3" fmla="*/ 13 h 80"/>
                <a:gd name="T4" fmla="*/ 36 w 45"/>
                <a:gd name="T5" fmla="*/ 11 h 80"/>
                <a:gd name="T6" fmla="*/ 34 w 45"/>
                <a:gd name="T7" fmla="*/ 5 h 80"/>
                <a:gd name="T8" fmla="*/ 26 w 45"/>
                <a:gd name="T9" fmla="*/ 0 h 80"/>
                <a:gd name="T10" fmla="*/ 0 w 45"/>
                <a:gd name="T11" fmla="*/ 7 h 80"/>
                <a:gd name="T12" fmla="*/ 15 w 45"/>
                <a:gd name="T13" fmla="*/ 62 h 80"/>
                <a:gd name="T14" fmla="*/ 17 w 45"/>
                <a:gd name="T15" fmla="*/ 69 h 80"/>
                <a:gd name="T16" fmla="*/ 15 w 45"/>
                <a:gd name="T17" fmla="*/ 75 h 80"/>
                <a:gd name="T18" fmla="*/ 15 w 45"/>
                <a:gd name="T19" fmla="*/ 77 h 80"/>
                <a:gd name="T20" fmla="*/ 17 w 45"/>
                <a:gd name="T21" fmla="*/ 80 h 80"/>
                <a:gd name="T22" fmla="*/ 23 w 45"/>
                <a:gd name="T23" fmla="*/ 77 h 80"/>
                <a:gd name="T24" fmla="*/ 43 w 45"/>
                <a:gd name="T25" fmla="*/ 63 h 80"/>
                <a:gd name="T26" fmla="*/ 43 w 45"/>
                <a:gd name="T27" fmla="*/ 56 h 80"/>
                <a:gd name="T28" fmla="*/ 41 w 45"/>
                <a:gd name="T29" fmla="*/ 48 h 80"/>
                <a:gd name="T30" fmla="*/ 41 w 45"/>
                <a:gd name="T31" fmla="*/ 41 h 80"/>
                <a:gd name="T32" fmla="*/ 36 w 45"/>
                <a:gd name="T33" fmla="*/ 33 h 80"/>
                <a:gd name="T34" fmla="*/ 39 w 45"/>
                <a:gd name="T35" fmla="*/ 28 h 80"/>
                <a:gd name="T36" fmla="*/ 38 w 45"/>
                <a:gd name="T37" fmla="*/ 20 h 80"/>
                <a:gd name="T38" fmla="*/ 43 w 45"/>
                <a:gd name="T39" fmla="*/ 28 h 80"/>
                <a:gd name="T40" fmla="*/ 45 w 45"/>
                <a:gd name="T41" fmla="*/ 24 h 80"/>
                <a:gd name="T42" fmla="*/ 45 w 45"/>
                <a:gd name="T43" fmla="*/ 22 h 80"/>
                <a:gd name="T44" fmla="*/ 41 w 45"/>
                <a:gd name="T45"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80">
                  <a:moveTo>
                    <a:pt x="41" y="18"/>
                  </a:moveTo>
                  <a:lnTo>
                    <a:pt x="39" y="13"/>
                  </a:lnTo>
                  <a:lnTo>
                    <a:pt x="36" y="11"/>
                  </a:lnTo>
                  <a:lnTo>
                    <a:pt x="34" y="5"/>
                  </a:lnTo>
                  <a:lnTo>
                    <a:pt x="26" y="0"/>
                  </a:lnTo>
                  <a:lnTo>
                    <a:pt x="0" y="7"/>
                  </a:lnTo>
                  <a:lnTo>
                    <a:pt x="15" y="62"/>
                  </a:lnTo>
                  <a:lnTo>
                    <a:pt x="17" y="69"/>
                  </a:lnTo>
                  <a:lnTo>
                    <a:pt x="15" y="75"/>
                  </a:lnTo>
                  <a:lnTo>
                    <a:pt x="15" y="77"/>
                  </a:lnTo>
                  <a:lnTo>
                    <a:pt x="17" y="80"/>
                  </a:lnTo>
                  <a:lnTo>
                    <a:pt x="23" y="77"/>
                  </a:lnTo>
                  <a:lnTo>
                    <a:pt x="43" y="63"/>
                  </a:lnTo>
                  <a:lnTo>
                    <a:pt x="43" y="56"/>
                  </a:lnTo>
                  <a:lnTo>
                    <a:pt x="41" y="48"/>
                  </a:lnTo>
                  <a:lnTo>
                    <a:pt x="41" y="41"/>
                  </a:lnTo>
                  <a:lnTo>
                    <a:pt x="36" y="33"/>
                  </a:lnTo>
                  <a:lnTo>
                    <a:pt x="39" y="28"/>
                  </a:lnTo>
                  <a:lnTo>
                    <a:pt x="38" y="20"/>
                  </a:lnTo>
                  <a:lnTo>
                    <a:pt x="43" y="28"/>
                  </a:lnTo>
                  <a:lnTo>
                    <a:pt x="45" y="24"/>
                  </a:lnTo>
                  <a:lnTo>
                    <a:pt x="45" y="22"/>
                  </a:lnTo>
                  <a:lnTo>
                    <a:pt x="41" y="18"/>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23" name="Freeform 149"/>
            <p:cNvSpPr>
              <a:spLocks/>
            </p:cNvSpPr>
            <p:nvPr/>
          </p:nvSpPr>
          <p:spPr bwMode="auto">
            <a:xfrm>
              <a:off x="8559617" y="4416960"/>
              <a:ext cx="9054" cy="10958"/>
            </a:xfrm>
            <a:custGeom>
              <a:avLst/>
              <a:gdLst>
                <a:gd name="T0" fmla="*/ 2 w 6"/>
                <a:gd name="T1" fmla="*/ 8 h 8"/>
                <a:gd name="T2" fmla="*/ 6 w 6"/>
                <a:gd name="T3" fmla="*/ 4 h 8"/>
                <a:gd name="T4" fmla="*/ 0 w 6"/>
                <a:gd name="T5" fmla="*/ 0 h 8"/>
                <a:gd name="T6" fmla="*/ 2 w 6"/>
                <a:gd name="T7" fmla="*/ 8 h 8"/>
              </a:gdLst>
              <a:ahLst/>
              <a:cxnLst>
                <a:cxn ang="0">
                  <a:pos x="T0" y="T1"/>
                </a:cxn>
                <a:cxn ang="0">
                  <a:pos x="T2" y="T3"/>
                </a:cxn>
                <a:cxn ang="0">
                  <a:pos x="T4" y="T5"/>
                </a:cxn>
                <a:cxn ang="0">
                  <a:pos x="T6" y="T7"/>
                </a:cxn>
              </a:cxnLst>
              <a:rect l="0" t="0" r="r" b="b"/>
              <a:pathLst>
                <a:path w="6" h="8">
                  <a:moveTo>
                    <a:pt x="2" y="8"/>
                  </a:moveTo>
                  <a:lnTo>
                    <a:pt x="6" y="4"/>
                  </a:lnTo>
                  <a:lnTo>
                    <a:pt x="0" y="0"/>
                  </a:lnTo>
                  <a:lnTo>
                    <a:pt x="2" y="8"/>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24" name="Freeform 150"/>
            <p:cNvSpPr>
              <a:spLocks/>
            </p:cNvSpPr>
            <p:nvPr/>
          </p:nvSpPr>
          <p:spPr bwMode="auto">
            <a:xfrm>
              <a:off x="8559617" y="4416960"/>
              <a:ext cx="9054" cy="10958"/>
            </a:xfrm>
            <a:custGeom>
              <a:avLst/>
              <a:gdLst>
                <a:gd name="T0" fmla="*/ 2 w 6"/>
                <a:gd name="T1" fmla="*/ 8 h 8"/>
                <a:gd name="T2" fmla="*/ 6 w 6"/>
                <a:gd name="T3" fmla="*/ 4 h 8"/>
                <a:gd name="T4" fmla="*/ 0 w 6"/>
                <a:gd name="T5" fmla="*/ 0 h 8"/>
                <a:gd name="T6" fmla="*/ 2 w 6"/>
                <a:gd name="T7" fmla="*/ 8 h 8"/>
              </a:gdLst>
              <a:ahLst/>
              <a:cxnLst>
                <a:cxn ang="0">
                  <a:pos x="T0" y="T1"/>
                </a:cxn>
                <a:cxn ang="0">
                  <a:pos x="T2" y="T3"/>
                </a:cxn>
                <a:cxn ang="0">
                  <a:pos x="T4" y="T5"/>
                </a:cxn>
                <a:cxn ang="0">
                  <a:pos x="T6" y="T7"/>
                </a:cxn>
              </a:cxnLst>
              <a:rect l="0" t="0" r="r" b="b"/>
              <a:pathLst>
                <a:path w="6" h="8">
                  <a:moveTo>
                    <a:pt x="2" y="8"/>
                  </a:moveTo>
                  <a:lnTo>
                    <a:pt x="6" y="4"/>
                  </a:lnTo>
                  <a:lnTo>
                    <a:pt x="0" y="0"/>
                  </a:lnTo>
                  <a:lnTo>
                    <a:pt x="2" y="8"/>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25" name="Freeform 151"/>
            <p:cNvSpPr>
              <a:spLocks/>
            </p:cNvSpPr>
            <p:nvPr/>
          </p:nvSpPr>
          <p:spPr bwMode="auto">
            <a:xfrm>
              <a:off x="8568671" y="4406001"/>
              <a:ext cx="10563" cy="19178"/>
            </a:xfrm>
            <a:custGeom>
              <a:avLst/>
              <a:gdLst>
                <a:gd name="T0" fmla="*/ 7 w 7"/>
                <a:gd name="T1" fmla="*/ 0 h 14"/>
                <a:gd name="T2" fmla="*/ 5 w 7"/>
                <a:gd name="T3" fmla="*/ 6 h 14"/>
                <a:gd name="T4" fmla="*/ 0 w 7"/>
                <a:gd name="T5" fmla="*/ 12 h 14"/>
                <a:gd name="T6" fmla="*/ 5 w 7"/>
                <a:gd name="T7" fmla="*/ 14 h 14"/>
                <a:gd name="T8" fmla="*/ 7 w 7"/>
                <a:gd name="T9" fmla="*/ 8 h 14"/>
                <a:gd name="T10" fmla="*/ 7 w 7"/>
                <a:gd name="T11" fmla="*/ 0 h 14"/>
              </a:gdLst>
              <a:ahLst/>
              <a:cxnLst>
                <a:cxn ang="0">
                  <a:pos x="T0" y="T1"/>
                </a:cxn>
                <a:cxn ang="0">
                  <a:pos x="T2" y="T3"/>
                </a:cxn>
                <a:cxn ang="0">
                  <a:pos x="T4" y="T5"/>
                </a:cxn>
                <a:cxn ang="0">
                  <a:pos x="T6" y="T7"/>
                </a:cxn>
                <a:cxn ang="0">
                  <a:pos x="T8" y="T9"/>
                </a:cxn>
                <a:cxn ang="0">
                  <a:pos x="T10" y="T11"/>
                </a:cxn>
              </a:cxnLst>
              <a:rect l="0" t="0" r="r" b="b"/>
              <a:pathLst>
                <a:path w="7" h="14">
                  <a:moveTo>
                    <a:pt x="7" y="0"/>
                  </a:moveTo>
                  <a:lnTo>
                    <a:pt x="5" y="6"/>
                  </a:lnTo>
                  <a:lnTo>
                    <a:pt x="0" y="12"/>
                  </a:lnTo>
                  <a:lnTo>
                    <a:pt x="5" y="14"/>
                  </a:lnTo>
                  <a:lnTo>
                    <a:pt x="7" y="8"/>
                  </a:lnTo>
                  <a:lnTo>
                    <a:pt x="7"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26" name="Freeform 152"/>
            <p:cNvSpPr>
              <a:spLocks/>
            </p:cNvSpPr>
            <p:nvPr/>
          </p:nvSpPr>
          <p:spPr bwMode="auto">
            <a:xfrm>
              <a:off x="8568671" y="4406001"/>
              <a:ext cx="10563" cy="19178"/>
            </a:xfrm>
            <a:custGeom>
              <a:avLst/>
              <a:gdLst>
                <a:gd name="T0" fmla="*/ 7 w 7"/>
                <a:gd name="T1" fmla="*/ 0 h 14"/>
                <a:gd name="T2" fmla="*/ 5 w 7"/>
                <a:gd name="T3" fmla="*/ 6 h 14"/>
                <a:gd name="T4" fmla="*/ 0 w 7"/>
                <a:gd name="T5" fmla="*/ 12 h 14"/>
                <a:gd name="T6" fmla="*/ 5 w 7"/>
                <a:gd name="T7" fmla="*/ 14 h 14"/>
                <a:gd name="T8" fmla="*/ 7 w 7"/>
                <a:gd name="T9" fmla="*/ 8 h 14"/>
                <a:gd name="T10" fmla="*/ 7 w 7"/>
                <a:gd name="T11" fmla="*/ 0 h 14"/>
              </a:gdLst>
              <a:ahLst/>
              <a:cxnLst>
                <a:cxn ang="0">
                  <a:pos x="T0" y="T1"/>
                </a:cxn>
                <a:cxn ang="0">
                  <a:pos x="T2" y="T3"/>
                </a:cxn>
                <a:cxn ang="0">
                  <a:pos x="T4" y="T5"/>
                </a:cxn>
                <a:cxn ang="0">
                  <a:pos x="T6" y="T7"/>
                </a:cxn>
                <a:cxn ang="0">
                  <a:pos x="T8" y="T9"/>
                </a:cxn>
                <a:cxn ang="0">
                  <a:pos x="T10" y="T11"/>
                </a:cxn>
              </a:cxnLst>
              <a:rect l="0" t="0" r="r" b="b"/>
              <a:pathLst>
                <a:path w="7" h="14">
                  <a:moveTo>
                    <a:pt x="7" y="0"/>
                  </a:moveTo>
                  <a:lnTo>
                    <a:pt x="5" y="6"/>
                  </a:lnTo>
                  <a:lnTo>
                    <a:pt x="0" y="12"/>
                  </a:lnTo>
                  <a:lnTo>
                    <a:pt x="5" y="14"/>
                  </a:lnTo>
                  <a:lnTo>
                    <a:pt x="7" y="8"/>
                  </a:lnTo>
                  <a:lnTo>
                    <a:pt x="7"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27" name="Freeform 153"/>
            <p:cNvSpPr>
              <a:spLocks/>
            </p:cNvSpPr>
            <p:nvPr/>
          </p:nvSpPr>
          <p:spPr bwMode="auto">
            <a:xfrm>
              <a:off x="8576215" y="4425179"/>
              <a:ext cx="15090" cy="30135"/>
            </a:xfrm>
            <a:custGeom>
              <a:avLst/>
              <a:gdLst>
                <a:gd name="T0" fmla="*/ 6 w 10"/>
                <a:gd name="T1" fmla="*/ 2 h 22"/>
                <a:gd name="T2" fmla="*/ 0 w 10"/>
                <a:gd name="T3" fmla="*/ 0 h 22"/>
                <a:gd name="T4" fmla="*/ 2 w 10"/>
                <a:gd name="T5" fmla="*/ 15 h 22"/>
                <a:gd name="T6" fmla="*/ 6 w 10"/>
                <a:gd name="T7" fmla="*/ 22 h 22"/>
                <a:gd name="T8" fmla="*/ 10 w 10"/>
                <a:gd name="T9" fmla="*/ 17 h 22"/>
                <a:gd name="T10" fmla="*/ 10 w 10"/>
                <a:gd name="T11" fmla="*/ 13 h 22"/>
                <a:gd name="T12" fmla="*/ 6 w 10"/>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0" h="22">
                  <a:moveTo>
                    <a:pt x="6" y="2"/>
                  </a:moveTo>
                  <a:lnTo>
                    <a:pt x="0" y="0"/>
                  </a:lnTo>
                  <a:lnTo>
                    <a:pt x="2" y="15"/>
                  </a:lnTo>
                  <a:lnTo>
                    <a:pt x="6" y="22"/>
                  </a:lnTo>
                  <a:lnTo>
                    <a:pt x="10" y="17"/>
                  </a:lnTo>
                  <a:lnTo>
                    <a:pt x="10" y="13"/>
                  </a:lnTo>
                  <a:lnTo>
                    <a:pt x="6" y="2"/>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28" name="Freeform 154"/>
            <p:cNvSpPr>
              <a:spLocks/>
            </p:cNvSpPr>
            <p:nvPr/>
          </p:nvSpPr>
          <p:spPr bwMode="auto">
            <a:xfrm>
              <a:off x="8576215" y="4425179"/>
              <a:ext cx="15090" cy="30135"/>
            </a:xfrm>
            <a:custGeom>
              <a:avLst/>
              <a:gdLst>
                <a:gd name="T0" fmla="*/ 6 w 10"/>
                <a:gd name="T1" fmla="*/ 2 h 22"/>
                <a:gd name="T2" fmla="*/ 0 w 10"/>
                <a:gd name="T3" fmla="*/ 0 h 22"/>
                <a:gd name="T4" fmla="*/ 2 w 10"/>
                <a:gd name="T5" fmla="*/ 15 h 22"/>
                <a:gd name="T6" fmla="*/ 6 w 10"/>
                <a:gd name="T7" fmla="*/ 22 h 22"/>
                <a:gd name="T8" fmla="*/ 10 w 10"/>
                <a:gd name="T9" fmla="*/ 17 h 22"/>
                <a:gd name="T10" fmla="*/ 10 w 10"/>
                <a:gd name="T11" fmla="*/ 13 h 22"/>
                <a:gd name="T12" fmla="*/ 6 w 10"/>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0" h="22">
                  <a:moveTo>
                    <a:pt x="6" y="2"/>
                  </a:moveTo>
                  <a:lnTo>
                    <a:pt x="0" y="0"/>
                  </a:lnTo>
                  <a:lnTo>
                    <a:pt x="2" y="15"/>
                  </a:lnTo>
                  <a:lnTo>
                    <a:pt x="6" y="22"/>
                  </a:lnTo>
                  <a:lnTo>
                    <a:pt x="10" y="17"/>
                  </a:lnTo>
                  <a:lnTo>
                    <a:pt x="10" y="13"/>
                  </a:lnTo>
                  <a:lnTo>
                    <a:pt x="6" y="2"/>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nvGrpSpPr>
            <p:cNvPr id="129" name="Group 128"/>
            <p:cNvGrpSpPr/>
            <p:nvPr/>
          </p:nvGrpSpPr>
          <p:grpSpPr>
            <a:xfrm>
              <a:off x="2197552" y="4340251"/>
              <a:ext cx="1045757" cy="1590315"/>
              <a:chOff x="1028701" y="1983861"/>
              <a:chExt cx="665758" cy="1012439"/>
            </a:xfrm>
            <a:solidFill>
              <a:schemeClr val="bg1">
                <a:lumMod val="75000"/>
              </a:schemeClr>
            </a:solidFill>
          </p:grpSpPr>
          <p:sp>
            <p:nvSpPr>
              <p:cNvPr id="151" name="Freeform 14"/>
              <p:cNvSpPr>
                <a:spLocks/>
              </p:cNvSpPr>
              <p:nvPr/>
            </p:nvSpPr>
            <p:spPr bwMode="auto">
              <a:xfrm>
                <a:off x="1028701" y="1983861"/>
                <a:ext cx="665758" cy="1012439"/>
              </a:xfrm>
              <a:custGeom>
                <a:avLst/>
                <a:gdLst>
                  <a:gd name="T0" fmla="*/ 628 w 693"/>
                  <a:gd name="T1" fmla="*/ 1156 h 1161"/>
                  <a:gd name="T2" fmla="*/ 628 w 693"/>
                  <a:gd name="T3" fmla="*/ 1129 h 1161"/>
                  <a:gd name="T4" fmla="*/ 624 w 693"/>
                  <a:gd name="T5" fmla="*/ 1105 h 1161"/>
                  <a:gd name="T6" fmla="*/ 643 w 693"/>
                  <a:gd name="T7" fmla="*/ 1071 h 1161"/>
                  <a:gd name="T8" fmla="*/ 654 w 693"/>
                  <a:gd name="T9" fmla="*/ 1030 h 1161"/>
                  <a:gd name="T10" fmla="*/ 693 w 693"/>
                  <a:gd name="T11" fmla="*/ 1000 h 1161"/>
                  <a:gd name="T12" fmla="*/ 673 w 693"/>
                  <a:gd name="T13" fmla="*/ 964 h 1161"/>
                  <a:gd name="T14" fmla="*/ 661 w 693"/>
                  <a:gd name="T15" fmla="*/ 926 h 1161"/>
                  <a:gd name="T16" fmla="*/ 325 w 693"/>
                  <a:gd name="T17" fmla="*/ 327 h 1161"/>
                  <a:gd name="T18" fmla="*/ 62 w 693"/>
                  <a:gd name="T19" fmla="*/ 0 h 1161"/>
                  <a:gd name="T20" fmla="*/ 58 w 693"/>
                  <a:gd name="T21" fmla="*/ 35 h 1161"/>
                  <a:gd name="T22" fmla="*/ 39 w 693"/>
                  <a:gd name="T23" fmla="*/ 94 h 1161"/>
                  <a:gd name="T24" fmla="*/ 30 w 693"/>
                  <a:gd name="T25" fmla="*/ 120 h 1161"/>
                  <a:gd name="T26" fmla="*/ 13 w 693"/>
                  <a:gd name="T27" fmla="*/ 137 h 1161"/>
                  <a:gd name="T28" fmla="*/ 0 w 693"/>
                  <a:gd name="T29" fmla="*/ 176 h 1161"/>
                  <a:gd name="T30" fmla="*/ 24 w 693"/>
                  <a:gd name="T31" fmla="*/ 233 h 1161"/>
                  <a:gd name="T32" fmla="*/ 24 w 693"/>
                  <a:gd name="T33" fmla="*/ 261 h 1161"/>
                  <a:gd name="T34" fmla="*/ 13 w 693"/>
                  <a:gd name="T35" fmla="*/ 319 h 1161"/>
                  <a:gd name="T36" fmla="*/ 30 w 693"/>
                  <a:gd name="T37" fmla="*/ 374 h 1161"/>
                  <a:gd name="T38" fmla="*/ 45 w 693"/>
                  <a:gd name="T39" fmla="*/ 402 h 1161"/>
                  <a:gd name="T40" fmla="*/ 52 w 693"/>
                  <a:gd name="T41" fmla="*/ 421 h 1161"/>
                  <a:gd name="T42" fmla="*/ 43 w 693"/>
                  <a:gd name="T43" fmla="*/ 436 h 1161"/>
                  <a:gd name="T44" fmla="*/ 56 w 693"/>
                  <a:gd name="T45" fmla="*/ 453 h 1161"/>
                  <a:gd name="T46" fmla="*/ 81 w 693"/>
                  <a:gd name="T47" fmla="*/ 468 h 1161"/>
                  <a:gd name="T48" fmla="*/ 84 w 693"/>
                  <a:gd name="T49" fmla="*/ 441 h 1161"/>
                  <a:gd name="T50" fmla="*/ 111 w 693"/>
                  <a:gd name="T51" fmla="*/ 455 h 1161"/>
                  <a:gd name="T52" fmla="*/ 143 w 693"/>
                  <a:gd name="T53" fmla="*/ 460 h 1161"/>
                  <a:gd name="T54" fmla="*/ 146 w 693"/>
                  <a:gd name="T55" fmla="*/ 464 h 1161"/>
                  <a:gd name="T56" fmla="*/ 165 w 693"/>
                  <a:gd name="T57" fmla="*/ 473 h 1161"/>
                  <a:gd name="T58" fmla="*/ 120 w 693"/>
                  <a:gd name="T59" fmla="*/ 456 h 1161"/>
                  <a:gd name="T60" fmla="*/ 90 w 693"/>
                  <a:gd name="T61" fmla="*/ 455 h 1161"/>
                  <a:gd name="T62" fmla="*/ 92 w 693"/>
                  <a:gd name="T63" fmla="*/ 483 h 1161"/>
                  <a:gd name="T64" fmla="*/ 103 w 693"/>
                  <a:gd name="T65" fmla="*/ 518 h 1161"/>
                  <a:gd name="T66" fmla="*/ 79 w 693"/>
                  <a:gd name="T67" fmla="*/ 498 h 1161"/>
                  <a:gd name="T68" fmla="*/ 82 w 693"/>
                  <a:gd name="T69" fmla="*/ 475 h 1161"/>
                  <a:gd name="T70" fmla="*/ 66 w 693"/>
                  <a:gd name="T71" fmla="*/ 502 h 1161"/>
                  <a:gd name="T72" fmla="*/ 66 w 693"/>
                  <a:gd name="T73" fmla="*/ 534 h 1161"/>
                  <a:gd name="T74" fmla="*/ 86 w 693"/>
                  <a:gd name="T75" fmla="*/ 573 h 1161"/>
                  <a:gd name="T76" fmla="*/ 101 w 693"/>
                  <a:gd name="T77" fmla="*/ 601 h 1161"/>
                  <a:gd name="T78" fmla="*/ 82 w 693"/>
                  <a:gd name="T79" fmla="*/ 643 h 1161"/>
                  <a:gd name="T80" fmla="*/ 105 w 693"/>
                  <a:gd name="T81" fmla="*/ 684 h 1161"/>
                  <a:gd name="T82" fmla="*/ 118 w 693"/>
                  <a:gd name="T83" fmla="*/ 725 h 1161"/>
                  <a:gd name="T84" fmla="*/ 144 w 693"/>
                  <a:gd name="T85" fmla="*/ 767 h 1161"/>
                  <a:gd name="T86" fmla="*/ 150 w 693"/>
                  <a:gd name="T87" fmla="*/ 787 h 1161"/>
                  <a:gd name="T88" fmla="*/ 148 w 693"/>
                  <a:gd name="T89" fmla="*/ 825 h 1161"/>
                  <a:gd name="T90" fmla="*/ 141 w 693"/>
                  <a:gd name="T91" fmla="*/ 853 h 1161"/>
                  <a:gd name="T92" fmla="*/ 176 w 693"/>
                  <a:gd name="T93" fmla="*/ 872 h 1161"/>
                  <a:gd name="T94" fmla="*/ 210 w 693"/>
                  <a:gd name="T95" fmla="*/ 889 h 1161"/>
                  <a:gd name="T96" fmla="*/ 248 w 693"/>
                  <a:gd name="T97" fmla="*/ 911 h 1161"/>
                  <a:gd name="T98" fmla="*/ 306 w 693"/>
                  <a:gd name="T99" fmla="*/ 951 h 1161"/>
                  <a:gd name="T100" fmla="*/ 312 w 693"/>
                  <a:gd name="T101" fmla="*/ 979 h 1161"/>
                  <a:gd name="T102" fmla="*/ 329 w 693"/>
                  <a:gd name="T103" fmla="*/ 987 h 1161"/>
                  <a:gd name="T104" fmla="*/ 355 w 693"/>
                  <a:gd name="T105" fmla="*/ 1015 h 1161"/>
                  <a:gd name="T106" fmla="*/ 391 w 693"/>
                  <a:gd name="T107" fmla="*/ 1086 h 1161"/>
                  <a:gd name="T108" fmla="*/ 389 w 693"/>
                  <a:gd name="T109" fmla="*/ 1116 h 1161"/>
                  <a:gd name="T110" fmla="*/ 393 w 693"/>
                  <a:gd name="T111" fmla="*/ 1128 h 1161"/>
                  <a:gd name="T112" fmla="*/ 613 w 693"/>
                  <a:gd name="T113" fmla="*/ 1160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3" h="1161">
                    <a:moveTo>
                      <a:pt x="616" y="1160"/>
                    </a:moveTo>
                    <a:lnTo>
                      <a:pt x="620" y="1161"/>
                    </a:lnTo>
                    <a:lnTo>
                      <a:pt x="626" y="1161"/>
                    </a:lnTo>
                    <a:lnTo>
                      <a:pt x="628" y="1156"/>
                    </a:lnTo>
                    <a:lnTo>
                      <a:pt x="635" y="1150"/>
                    </a:lnTo>
                    <a:lnTo>
                      <a:pt x="635" y="1139"/>
                    </a:lnTo>
                    <a:lnTo>
                      <a:pt x="635" y="1133"/>
                    </a:lnTo>
                    <a:lnTo>
                      <a:pt x="628" y="1129"/>
                    </a:lnTo>
                    <a:lnTo>
                      <a:pt x="620" y="1126"/>
                    </a:lnTo>
                    <a:lnTo>
                      <a:pt x="620" y="1120"/>
                    </a:lnTo>
                    <a:lnTo>
                      <a:pt x="622" y="1113"/>
                    </a:lnTo>
                    <a:lnTo>
                      <a:pt x="624" y="1105"/>
                    </a:lnTo>
                    <a:lnTo>
                      <a:pt x="620" y="1097"/>
                    </a:lnTo>
                    <a:lnTo>
                      <a:pt x="624" y="1092"/>
                    </a:lnTo>
                    <a:lnTo>
                      <a:pt x="631" y="1086"/>
                    </a:lnTo>
                    <a:lnTo>
                      <a:pt x="643" y="1071"/>
                    </a:lnTo>
                    <a:lnTo>
                      <a:pt x="646" y="1062"/>
                    </a:lnTo>
                    <a:lnTo>
                      <a:pt x="650" y="1056"/>
                    </a:lnTo>
                    <a:lnTo>
                      <a:pt x="650" y="1043"/>
                    </a:lnTo>
                    <a:lnTo>
                      <a:pt x="654" y="1030"/>
                    </a:lnTo>
                    <a:lnTo>
                      <a:pt x="660" y="1026"/>
                    </a:lnTo>
                    <a:lnTo>
                      <a:pt x="663" y="1020"/>
                    </a:lnTo>
                    <a:lnTo>
                      <a:pt x="686" y="1007"/>
                    </a:lnTo>
                    <a:lnTo>
                      <a:pt x="693" y="1000"/>
                    </a:lnTo>
                    <a:lnTo>
                      <a:pt x="688" y="994"/>
                    </a:lnTo>
                    <a:lnTo>
                      <a:pt x="675" y="979"/>
                    </a:lnTo>
                    <a:lnTo>
                      <a:pt x="676" y="972"/>
                    </a:lnTo>
                    <a:lnTo>
                      <a:pt x="673" y="964"/>
                    </a:lnTo>
                    <a:lnTo>
                      <a:pt x="673" y="958"/>
                    </a:lnTo>
                    <a:lnTo>
                      <a:pt x="669" y="949"/>
                    </a:lnTo>
                    <a:lnTo>
                      <a:pt x="661" y="934"/>
                    </a:lnTo>
                    <a:lnTo>
                      <a:pt x="661" y="926"/>
                    </a:lnTo>
                    <a:lnTo>
                      <a:pt x="663" y="921"/>
                    </a:lnTo>
                    <a:lnTo>
                      <a:pt x="556" y="765"/>
                    </a:lnTo>
                    <a:lnTo>
                      <a:pt x="306" y="398"/>
                    </a:lnTo>
                    <a:lnTo>
                      <a:pt x="325" y="327"/>
                    </a:lnTo>
                    <a:lnTo>
                      <a:pt x="383" y="84"/>
                    </a:lnTo>
                    <a:lnTo>
                      <a:pt x="238" y="47"/>
                    </a:lnTo>
                    <a:lnTo>
                      <a:pt x="66" y="0"/>
                    </a:lnTo>
                    <a:lnTo>
                      <a:pt x="62" y="0"/>
                    </a:lnTo>
                    <a:lnTo>
                      <a:pt x="58" y="13"/>
                    </a:lnTo>
                    <a:lnTo>
                      <a:pt x="54" y="20"/>
                    </a:lnTo>
                    <a:lnTo>
                      <a:pt x="58" y="28"/>
                    </a:lnTo>
                    <a:lnTo>
                      <a:pt x="58" y="35"/>
                    </a:lnTo>
                    <a:lnTo>
                      <a:pt x="58" y="48"/>
                    </a:lnTo>
                    <a:lnTo>
                      <a:pt x="58" y="50"/>
                    </a:lnTo>
                    <a:lnTo>
                      <a:pt x="56" y="64"/>
                    </a:lnTo>
                    <a:lnTo>
                      <a:pt x="39" y="94"/>
                    </a:lnTo>
                    <a:lnTo>
                      <a:pt x="41" y="99"/>
                    </a:lnTo>
                    <a:lnTo>
                      <a:pt x="37" y="107"/>
                    </a:lnTo>
                    <a:lnTo>
                      <a:pt x="34" y="112"/>
                    </a:lnTo>
                    <a:lnTo>
                      <a:pt x="30" y="120"/>
                    </a:lnTo>
                    <a:lnTo>
                      <a:pt x="32" y="122"/>
                    </a:lnTo>
                    <a:lnTo>
                      <a:pt x="24" y="127"/>
                    </a:lnTo>
                    <a:lnTo>
                      <a:pt x="19" y="131"/>
                    </a:lnTo>
                    <a:lnTo>
                      <a:pt x="13" y="137"/>
                    </a:lnTo>
                    <a:lnTo>
                      <a:pt x="7" y="144"/>
                    </a:lnTo>
                    <a:lnTo>
                      <a:pt x="2" y="158"/>
                    </a:lnTo>
                    <a:lnTo>
                      <a:pt x="2" y="169"/>
                    </a:lnTo>
                    <a:lnTo>
                      <a:pt x="0" y="176"/>
                    </a:lnTo>
                    <a:lnTo>
                      <a:pt x="13" y="197"/>
                    </a:lnTo>
                    <a:lnTo>
                      <a:pt x="13" y="205"/>
                    </a:lnTo>
                    <a:lnTo>
                      <a:pt x="19" y="210"/>
                    </a:lnTo>
                    <a:lnTo>
                      <a:pt x="24" y="233"/>
                    </a:lnTo>
                    <a:lnTo>
                      <a:pt x="24" y="238"/>
                    </a:lnTo>
                    <a:lnTo>
                      <a:pt x="26" y="246"/>
                    </a:lnTo>
                    <a:lnTo>
                      <a:pt x="24" y="252"/>
                    </a:lnTo>
                    <a:lnTo>
                      <a:pt x="24" y="261"/>
                    </a:lnTo>
                    <a:lnTo>
                      <a:pt x="20" y="268"/>
                    </a:lnTo>
                    <a:lnTo>
                      <a:pt x="13" y="282"/>
                    </a:lnTo>
                    <a:lnTo>
                      <a:pt x="15" y="308"/>
                    </a:lnTo>
                    <a:lnTo>
                      <a:pt x="13" y="319"/>
                    </a:lnTo>
                    <a:lnTo>
                      <a:pt x="7" y="327"/>
                    </a:lnTo>
                    <a:lnTo>
                      <a:pt x="13" y="340"/>
                    </a:lnTo>
                    <a:lnTo>
                      <a:pt x="22" y="353"/>
                    </a:lnTo>
                    <a:lnTo>
                      <a:pt x="30" y="374"/>
                    </a:lnTo>
                    <a:lnTo>
                      <a:pt x="34" y="381"/>
                    </a:lnTo>
                    <a:lnTo>
                      <a:pt x="39" y="389"/>
                    </a:lnTo>
                    <a:lnTo>
                      <a:pt x="43" y="394"/>
                    </a:lnTo>
                    <a:lnTo>
                      <a:pt x="45" y="402"/>
                    </a:lnTo>
                    <a:lnTo>
                      <a:pt x="43" y="409"/>
                    </a:lnTo>
                    <a:lnTo>
                      <a:pt x="45" y="406"/>
                    </a:lnTo>
                    <a:lnTo>
                      <a:pt x="45" y="408"/>
                    </a:lnTo>
                    <a:lnTo>
                      <a:pt x="52" y="421"/>
                    </a:lnTo>
                    <a:lnTo>
                      <a:pt x="54" y="434"/>
                    </a:lnTo>
                    <a:lnTo>
                      <a:pt x="49" y="421"/>
                    </a:lnTo>
                    <a:lnTo>
                      <a:pt x="47" y="428"/>
                    </a:lnTo>
                    <a:lnTo>
                      <a:pt x="43" y="436"/>
                    </a:lnTo>
                    <a:lnTo>
                      <a:pt x="41" y="443"/>
                    </a:lnTo>
                    <a:lnTo>
                      <a:pt x="47" y="438"/>
                    </a:lnTo>
                    <a:lnTo>
                      <a:pt x="54" y="445"/>
                    </a:lnTo>
                    <a:lnTo>
                      <a:pt x="56" y="453"/>
                    </a:lnTo>
                    <a:lnTo>
                      <a:pt x="64" y="456"/>
                    </a:lnTo>
                    <a:lnTo>
                      <a:pt x="67" y="464"/>
                    </a:lnTo>
                    <a:lnTo>
                      <a:pt x="75" y="471"/>
                    </a:lnTo>
                    <a:lnTo>
                      <a:pt x="81" y="468"/>
                    </a:lnTo>
                    <a:lnTo>
                      <a:pt x="77" y="460"/>
                    </a:lnTo>
                    <a:lnTo>
                      <a:pt x="82" y="455"/>
                    </a:lnTo>
                    <a:lnTo>
                      <a:pt x="81" y="447"/>
                    </a:lnTo>
                    <a:lnTo>
                      <a:pt x="84" y="441"/>
                    </a:lnTo>
                    <a:lnTo>
                      <a:pt x="92" y="438"/>
                    </a:lnTo>
                    <a:lnTo>
                      <a:pt x="99" y="443"/>
                    </a:lnTo>
                    <a:lnTo>
                      <a:pt x="103" y="451"/>
                    </a:lnTo>
                    <a:lnTo>
                      <a:pt x="111" y="455"/>
                    </a:lnTo>
                    <a:lnTo>
                      <a:pt x="116" y="453"/>
                    </a:lnTo>
                    <a:lnTo>
                      <a:pt x="124" y="453"/>
                    </a:lnTo>
                    <a:lnTo>
                      <a:pt x="129" y="458"/>
                    </a:lnTo>
                    <a:lnTo>
                      <a:pt x="143" y="460"/>
                    </a:lnTo>
                    <a:lnTo>
                      <a:pt x="148" y="455"/>
                    </a:lnTo>
                    <a:lnTo>
                      <a:pt x="146" y="458"/>
                    </a:lnTo>
                    <a:lnTo>
                      <a:pt x="141" y="464"/>
                    </a:lnTo>
                    <a:lnTo>
                      <a:pt x="146" y="464"/>
                    </a:lnTo>
                    <a:lnTo>
                      <a:pt x="154" y="460"/>
                    </a:lnTo>
                    <a:lnTo>
                      <a:pt x="156" y="460"/>
                    </a:lnTo>
                    <a:lnTo>
                      <a:pt x="161" y="468"/>
                    </a:lnTo>
                    <a:lnTo>
                      <a:pt x="165" y="473"/>
                    </a:lnTo>
                    <a:lnTo>
                      <a:pt x="165" y="475"/>
                    </a:lnTo>
                    <a:lnTo>
                      <a:pt x="156" y="460"/>
                    </a:lnTo>
                    <a:lnTo>
                      <a:pt x="141" y="466"/>
                    </a:lnTo>
                    <a:lnTo>
                      <a:pt x="120" y="456"/>
                    </a:lnTo>
                    <a:lnTo>
                      <a:pt x="111" y="456"/>
                    </a:lnTo>
                    <a:lnTo>
                      <a:pt x="103" y="453"/>
                    </a:lnTo>
                    <a:lnTo>
                      <a:pt x="97" y="455"/>
                    </a:lnTo>
                    <a:lnTo>
                      <a:pt x="90" y="455"/>
                    </a:lnTo>
                    <a:lnTo>
                      <a:pt x="86" y="462"/>
                    </a:lnTo>
                    <a:lnTo>
                      <a:pt x="92" y="468"/>
                    </a:lnTo>
                    <a:lnTo>
                      <a:pt x="90" y="475"/>
                    </a:lnTo>
                    <a:lnTo>
                      <a:pt x="92" y="483"/>
                    </a:lnTo>
                    <a:lnTo>
                      <a:pt x="96" y="485"/>
                    </a:lnTo>
                    <a:lnTo>
                      <a:pt x="97" y="498"/>
                    </a:lnTo>
                    <a:lnTo>
                      <a:pt x="97" y="511"/>
                    </a:lnTo>
                    <a:lnTo>
                      <a:pt x="103" y="518"/>
                    </a:lnTo>
                    <a:lnTo>
                      <a:pt x="97" y="517"/>
                    </a:lnTo>
                    <a:lnTo>
                      <a:pt x="90" y="509"/>
                    </a:lnTo>
                    <a:lnTo>
                      <a:pt x="86" y="502"/>
                    </a:lnTo>
                    <a:lnTo>
                      <a:pt x="79" y="498"/>
                    </a:lnTo>
                    <a:lnTo>
                      <a:pt x="81" y="490"/>
                    </a:lnTo>
                    <a:lnTo>
                      <a:pt x="84" y="485"/>
                    </a:lnTo>
                    <a:lnTo>
                      <a:pt x="82" y="477"/>
                    </a:lnTo>
                    <a:lnTo>
                      <a:pt x="82" y="475"/>
                    </a:lnTo>
                    <a:lnTo>
                      <a:pt x="75" y="475"/>
                    </a:lnTo>
                    <a:lnTo>
                      <a:pt x="71" y="481"/>
                    </a:lnTo>
                    <a:lnTo>
                      <a:pt x="71" y="487"/>
                    </a:lnTo>
                    <a:lnTo>
                      <a:pt x="66" y="502"/>
                    </a:lnTo>
                    <a:lnTo>
                      <a:pt x="69" y="507"/>
                    </a:lnTo>
                    <a:lnTo>
                      <a:pt x="69" y="522"/>
                    </a:lnTo>
                    <a:lnTo>
                      <a:pt x="67" y="528"/>
                    </a:lnTo>
                    <a:lnTo>
                      <a:pt x="66" y="534"/>
                    </a:lnTo>
                    <a:lnTo>
                      <a:pt x="66" y="539"/>
                    </a:lnTo>
                    <a:lnTo>
                      <a:pt x="67" y="547"/>
                    </a:lnTo>
                    <a:lnTo>
                      <a:pt x="79" y="567"/>
                    </a:lnTo>
                    <a:lnTo>
                      <a:pt x="86" y="573"/>
                    </a:lnTo>
                    <a:lnTo>
                      <a:pt x="99" y="573"/>
                    </a:lnTo>
                    <a:lnTo>
                      <a:pt x="103" y="588"/>
                    </a:lnTo>
                    <a:lnTo>
                      <a:pt x="103" y="603"/>
                    </a:lnTo>
                    <a:lnTo>
                      <a:pt x="101" y="601"/>
                    </a:lnTo>
                    <a:lnTo>
                      <a:pt x="97" y="607"/>
                    </a:lnTo>
                    <a:lnTo>
                      <a:pt x="84" y="614"/>
                    </a:lnTo>
                    <a:lnTo>
                      <a:pt x="84" y="629"/>
                    </a:lnTo>
                    <a:lnTo>
                      <a:pt x="82" y="643"/>
                    </a:lnTo>
                    <a:lnTo>
                      <a:pt x="86" y="650"/>
                    </a:lnTo>
                    <a:lnTo>
                      <a:pt x="97" y="663"/>
                    </a:lnTo>
                    <a:lnTo>
                      <a:pt x="99" y="678"/>
                    </a:lnTo>
                    <a:lnTo>
                      <a:pt x="105" y="684"/>
                    </a:lnTo>
                    <a:lnTo>
                      <a:pt x="107" y="697"/>
                    </a:lnTo>
                    <a:lnTo>
                      <a:pt x="114" y="710"/>
                    </a:lnTo>
                    <a:lnTo>
                      <a:pt x="114" y="718"/>
                    </a:lnTo>
                    <a:lnTo>
                      <a:pt x="118" y="725"/>
                    </a:lnTo>
                    <a:lnTo>
                      <a:pt x="126" y="733"/>
                    </a:lnTo>
                    <a:lnTo>
                      <a:pt x="129" y="746"/>
                    </a:lnTo>
                    <a:lnTo>
                      <a:pt x="143" y="759"/>
                    </a:lnTo>
                    <a:lnTo>
                      <a:pt x="144" y="767"/>
                    </a:lnTo>
                    <a:lnTo>
                      <a:pt x="139" y="770"/>
                    </a:lnTo>
                    <a:lnTo>
                      <a:pt x="137" y="778"/>
                    </a:lnTo>
                    <a:lnTo>
                      <a:pt x="143" y="785"/>
                    </a:lnTo>
                    <a:lnTo>
                      <a:pt x="150" y="787"/>
                    </a:lnTo>
                    <a:lnTo>
                      <a:pt x="156" y="795"/>
                    </a:lnTo>
                    <a:lnTo>
                      <a:pt x="156" y="802"/>
                    </a:lnTo>
                    <a:lnTo>
                      <a:pt x="148" y="812"/>
                    </a:lnTo>
                    <a:lnTo>
                      <a:pt x="148" y="825"/>
                    </a:lnTo>
                    <a:lnTo>
                      <a:pt x="144" y="832"/>
                    </a:lnTo>
                    <a:lnTo>
                      <a:pt x="146" y="840"/>
                    </a:lnTo>
                    <a:lnTo>
                      <a:pt x="141" y="847"/>
                    </a:lnTo>
                    <a:lnTo>
                      <a:pt x="141" y="853"/>
                    </a:lnTo>
                    <a:lnTo>
                      <a:pt x="146" y="855"/>
                    </a:lnTo>
                    <a:lnTo>
                      <a:pt x="150" y="862"/>
                    </a:lnTo>
                    <a:lnTo>
                      <a:pt x="156" y="870"/>
                    </a:lnTo>
                    <a:lnTo>
                      <a:pt x="176" y="872"/>
                    </a:lnTo>
                    <a:lnTo>
                      <a:pt x="184" y="876"/>
                    </a:lnTo>
                    <a:lnTo>
                      <a:pt x="191" y="876"/>
                    </a:lnTo>
                    <a:lnTo>
                      <a:pt x="205" y="885"/>
                    </a:lnTo>
                    <a:lnTo>
                      <a:pt x="210" y="889"/>
                    </a:lnTo>
                    <a:lnTo>
                      <a:pt x="225" y="889"/>
                    </a:lnTo>
                    <a:lnTo>
                      <a:pt x="237" y="898"/>
                    </a:lnTo>
                    <a:lnTo>
                      <a:pt x="240" y="906"/>
                    </a:lnTo>
                    <a:lnTo>
                      <a:pt x="248" y="911"/>
                    </a:lnTo>
                    <a:lnTo>
                      <a:pt x="250" y="925"/>
                    </a:lnTo>
                    <a:lnTo>
                      <a:pt x="265" y="938"/>
                    </a:lnTo>
                    <a:lnTo>
                      <a:pt x="278" y="945"/>
                    </a:lnTo>
                    <a:lnTo>
                      <a:pt x="306" y="951"/>
                    </a:lnTo>
                    <a:lnTo>
                      <a:pt x="308" y="953"/>
                    </a:lnTo>
                    <a:lnTo>
                      <a:pt x="312" y="966"/>
                    </a:lnTo>
                    <a:lnTo>
                      <a:pt x="314" y="973"/>
                    </a:lnTo>
                    <a:lnTo>
                      <a:pt x="312" y="979"/>
                    </a:lnTo>
                    <a:lnTo>
                      <a:pt x="312" y="987"/>
                    </a:lnTo>
                    <a:lnTo>
                      <a:pt x="319" y="990"/>
                    </a:lnTo>
                    <a:lnTo>
                      <a:pt x="323" y="985"/>
                    </a:lnTo>
                    <a:lnTo>
                      <a:pt x="329" y="987"/>
                    </a:lnTo>
                    <a:lnTo>
                      <a:pt x="336" y="990"/>
                    </a:lnTo>
                    <a:lnTo>
                      <a:pt x="344" y="1002"/>
                    </a:lnTo>
                    <a:lnTo>
                      <a:pt x="348" y="1009"/>
                    </a:lnTo>
                    <a:lnTo>
                      <a:pt x="355" y="1015"/>
                    </a:lnTo>
                    <a:lnTo>
                      <a:pt x="378" y="1043"/>
                    </a:lnTo>
                    <a:lnTo>
                      <a:pt x="385" y="1058"/>
                    </a:lnTo>
                    <a:lnTo>
                      <a:pt x="389" y="1073"/>
                    </a:lnTo>
                    <a:lnTo>
                      <a:pt x="391" y="1086"/>
                    </a:lnTo>
                    <a:lnTo>
                      <a:pt x="389" y="1101"/>
                    </a:lnTo>
                    <a:lnTo>
                      <a:pt x="387" y="1114"/>
                    </a:lnTo>
                    <a:lnTo>
                      <a:pt x="387" y="1122"/>
                    </a:lnTo>
                    <a:lnTo>
                      <a:pt x="389" y="1116"/>
                    </a:lnTo>
                    <a:lnTo>
                      <a:pt x="394" y="1120"/>
                    </a:lnTo>
                    <a:lnTo>
                      <a:pt x="393" y="1128"/>
                    </a:lnTo>
                    <a:lnTo>
                      <a:pt x="389" y="1120"/>
                    </a:lnTo>
                    <a:lnTo>
                      <a:pt x="393" y="1128"/>
                    </a:lnTo>
                    <a:lnTo>
                      <a:pt x="394" y="1137"/>
                    </a:lnTo>
                    <a:lnTo>
                      <a:pt x="398" y="1139"/>
                    </a:lnTo>
                    <a:lnTo>
                      <a:pt x="611" y="1160"/>
                    </a:lnTo>
                    <a:lnTo>
                      <a:pt x="613" y="1160"/>
                    </a:lnTo>
                    <a:lnTo>
                      <a:pt x="616" y="116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52" name="Freeform 309"/>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53" name="Freeform 310"/>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54" name="Freeform 311"/>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55" name="Freeform 312"/>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56" name="Freeform 313"/>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57" name="Freeform 314"/>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58" name="Freeform 315"/>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59" name="Freeform 316"/>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60" name="Freeform 317"/>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61" name="Freeform 318"/>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62" name="Freeform 319"/>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63" name="Freeform 320"/>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64" name="Freeform 321"/>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65" name="Freeform 322"/>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66" name="Freeform 323"/>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grpSp>
          <p:nvGrpSpPr>
            <p:cNvPr id="130" name="Group 129"/>
            <p:cNvGrpSpPr/>
            <p:nvPr/>
          </p:nvGrpSpPr>
          <p:grpSpPr>
            <a:xfrm>
              <a:off x="8143124" y="4566266"/>
              <a:ext cx="170520" cy="354774"/>
              <a:chOff x="4813819" y="2127748"/>
              <a:chExt cx="108558" cy="225859"/>
            </a:xfrm>
            <a:solidFill>
              <a:schemeClr val="bg1">
                <a:lumMod val="75000"/>
              </a:schemeClr>
            </a:solidFill>
          </p:grpSpPr>
          <p:sp>
            <p:nvSpPr>
              <p:cNvPr id="148" name="Freeform 131"/>
              <p:cNvSpPr>
                <a:spLocks/>
              </p:cNvSpPr>
              <p:nvPr/>
            </p:nvSpPr>
            <p:spPr bwMode="auto">
              <a:xfrm>
                <a:off x="4813819" y="2127748"/>
                <a:ext cx="108558" cy="225859"/>
              </a:xfrm>
              <a:custGeom>
                <a:avLst/>
                <a:gdLst>
                  <a:gd name="T0" fmla="*/ 15 w 113"/>
                  <a:gd name="T1" fmla="*/ 15 h 259"/>
                  <a:gd name="T2" fmla="*/ 5 w 113"/>
                  <a:gd name="T3" fmla="*/ 40 h 259"/>
                  <a:gd name="T4" fmla="*/ 2 w 113"/>
                  <a:gd name="T5" fmla="*/ 51 h 259"/>
                  <a:gd name="T6" fmla="*/ 7 w 113"/>
                  <a:gd name="T7" fmla="*/ 60 h 259"/>
                  <a:gd name="T8" fmla="*/ 0 w 113"/>
                  <a:gd name="T9" fmla="*/ 73 h 259"/>
                  <a:gd name="T10" fmla="*/ 9 w 113"/>
                  <a:gd name="T11" fmla="*/ 92 h 259"/>
                  <a:gd name="T12" fmla="*/ 17 w 113"/>
                  <a:gd name="T13" fmla="*/ 102 h 259"/>
                  <a:gd name="T14" fmla="*/ 28 w 113"/>
                  <a:gd name="T15" fmla="*/ 107 h 259"/>
                  <a:gd name="T16" fmla="*/ 51 w 113"/>
                  <a:gd name="T17" fmla="*/ 126 h 259"/>
                  <a:gd name="T18" fmla="*/ 39 w 113"/>
                  <a:gd name="T19" fmla="*/ 139 h 259"/>
                  <a:gd name="T20" fmla="*/ 32 w 113"/>
                  <a:gd name="T21" fmla="*/ 147 h 259"/>
                  <a:gd name="T22" fmla="*/ 30 w 113"/>
                  <a:gd name="T23" fmla="*/ 149 h 259"/>
                  <a:gd name="T24" fmla="*/ 28 w 113"/>
                  <a:gd name="T25" fmla="*/ 162 h 259"/>
                  <a:gd name="T26" fmla="*/ 19 w 113"/>
                  <a:gd name="T27" fmla="*/ 169 h 259"/>
                  <a:gd name="T28" fmla="*/ 7 w 113"/>
                  <a:gd name="T29" fmla="*/ 177 h 259"/>
                  <a:gd name="T30" fmla="*/ 2 w 113"/>
                  <a:gd name="T31" fmla="*/ 194 h 259"/>
                  <a:gd name="T32" fmla="*/ 0 w 113"/>
                  <a:gd name="T33" fmla="*/ 199 h 259"/>
                  <a:gd name="T34" fmla="*/ 4 w 113"/>
                  <a:gd name="T35" fmla="*/ 207 h 259"/>
                  <a:gd name="T36" fmla="*/ 17 w 113"/>
                  <a:gd name="T37" fmla="*/ 222 h 259"/>
                  <a:gd name="T38" fmla="*/ 30 w 113"/>
                  <a:gd name="T39" fmla="*/ 228 h 259"/>
                  <a:gd name="T40" fmla="*/ 49 w 113"/>
                  <a:gd name="T41" fmla="*/ 233 h 259"/>
                  <a:gd name="T42" fmla="*/ 66 w 113"/>
                  <a:gd name="T43" fmla="*/ 241 h 259"/>
                  <a:gd name="T44" fmla="*/ 64 w 113"/>
                  <a:gd name="T45" fmla="*/ 259 h 259"/>
                  <a:gd name="T46" fmla="*/ 73 w 113"/>
                  <a:gd name="T47" fmla="*/ 254 h 259"/>
                  <a:gd name="T48" fmla="*/ 79 w 113"/>
                  <a:gd name="T49" fmla="*/ 239 h 259"/>
                  <a:gd name="T50" fmla="*/ 86 w 113"/>
                  <a:gd name="T51" fmla="*/ 218 h 259"/>
                  <a:gd name="T52" fmla="*/ 83 w 113"/>
                  <a:gd name="T53" fmla="*/ 214 h 259"/>
                  <a:gd name="T54" fmla="*/ 96 w 113"/>
                  <a:gd name="T55" fmla="*/ 207 h 259"/>
                  <a:gd name="T56" fmla="*/ 96 w 113"/>
                  <a:gd name="T57" fmla="*/ 194 h 259"/>
                  <a:gd name="T58" fmla="*/ 99 w 113"/>
                  <a:gd name="T59" fmla="*/ 184 h 259"/>
                  <a:gd name="T60" fmla="*/ 105 w 113"/>
                  <a:gd name="T61" fmla="*/ 169 h 259"/>
                  <a:gd name="T62" fmla="*/ 105 w 113"/>
                  <a:gd name="T63" fmla="*/ 156 h 259"/>
                  <a:gd name="T64" fmla="*/ 105 w 113"/>
                  <a:gd name="T65" fmla="*/ 139 h 259"/>
                  <a:gd name="T66" fmla="*/ 105 w 113"/>
                  <a:gd name="T67" fmla="*/ 132 h 259"/>
                  <a:gd name="T68" fmla="*/ 111 w 113"/>
                  <a:gd name="T69" fmla="*/ 130 h 259"/>
                  <a:gd name="T70" fmla="*/ 111 w 113"/>
                  <a:gd name="T71" fmla="*/ 150 h 259"/>
                  <a:gd name="T72" fmla="*/ 111 w 113"/>
                  <a:gd name="T73" fmla="*/ 124 h 259"/>
                  <a:gd name="T74" fmla="*/ 109 w 113"/>
                  <a:gd name="T75" fmla="*/ 96 h 259"/>
                  <a:gd name="T76" fmla="*/ 92 w 113"/>
                  <a:gd name="T77" fmla="*/ 85 h 259"/>
                  <a:gd name="T78" fmla="*/ 81 w 113"/>
                  <a:gd name="T79" fmla="*/ 85 h 259"/>
                  <a:gd name="T80" fmla="*/ 84 w 113"/>
                  <a:gd name="T81" fmla="*/ 58 h 259"/>
                  <a:gd name="T82" fmla="*/ 94 w 113"/>
                  <a:gd name="T83" fmla="*/ 53 h 259"/>
                  <a:gd name="T84" fmla="*/ 96 w 113"/>
                  <a:gd name="T85" fmla="*/ 38 h 259"/>
                  <a:gd name="T86" fmla="*/ 96 w 113"/>
                  <a:gd name="T87" fmla="*/ 23 h 259"/>
                  <a:gd name="T88" fmla="*/ 17 w 113"/>
                  <a:gd name="T89" fmla="*/ 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259">
                    <a:moveTo>
                      <a:pt x="17" y="9"/>
                    </a:moveTo>
                    <a:lnTo>
                      <a:pt x="15" y="15"/>
                    </a:lnTo>
                    <a:lnTo>
                      <a:pt x="15" y="23"/>
                    </a:lnTo>
                    <a:lnTo>
                      <a:pt x="5" y="40"/>
                    </a:lnTo>
                    <a:lnTo>
                      <a:pt x="0" y="47"/>
                    </a:lnTo>
                    <a:lnTo>
                      <a:pt x="2" y="51"/>
                    </a:lnTo>
                    <a:lnTo>
                      <a:pt x="5" y="53"/>
                    </a:lnTo>
                    <a:lnTo>
                      <a:pt x="7" y="60"/>
                    </a:lnTo>
                    <a:lnTo>
                      <a:pt x="5" y="66"/>
                    </a:lnTo>
                    <a:lnTo>
                      <a:pt x="0" y="73"/>
                    </a:lnTo>
                    <a:lnTo>
                      <a:pt x="4" y="85"/>
                    </a:lnTo>
                    <a:lnTo>
                      <a:pt x="9" y="92"/>
                    </a:lnTo>
                    <a:lnTo>
                      <a:pt x="17" y="94"/>
                    </a:lnTo>
                    <a:lnTo>
                      <a:pt x="17" y="102"/>
                    </a:lnTo>
                    <a:lnTo>
                      <a:pt x="24" y="105"/>
                    </a:lnTo>
                    <a:lnTo>
                      <a:pt x="28" y="107"/>
                    </a:lnTo>
                    <a:lnTo>
                      <a:pt x="34" y="113"/>
                    </a:lnTo>
                    <a:lnTo>
                      <a:pt x="51" y="126"/>
                    </a:lnTo>
                    <a:lnTo>
                      <a:pt x="47" y="132"/>
                    </a:lnTo>
                    <a:lnTo>
                      <a:pt x="39" y="139"/>
                    </a:lnTo>
                    <a:lnTo>
                      <a:pt x="34" y="147"/>
                    </a:lnTo>
                    <a:lnTo>
                      <a:pt x="32" y="147"/>
                    </a:lnTo>
                    <a:lnTo>
                      <a:pt x="32" y="149"/>
                    </a:lnTo>
                    <a:lnTo>
                      <a:pt x="30" y="149"/>
                    </a:lnTo>
                    <a:lnTo>
                      <a:pt x="28" y="156"/>
                    </a:lnTo>
                    <a:lnTo>
                      <a:pt x="28" y="162"/>
                    </a:lnTo>
                    <a:lnTo>
                      <a:pt x="20" y="167"/>
                    </a:lnTo>
                    <a:lnTo>
                      <a:pt x="19" y="169"/>
                    </a:lnTo>
                    <a:lnTo>
                      <a:pt x="13" y="171"/>
                    </a:lnTo>
                    <a:lnTo>
                      <a:pt x="7" y="177"/>
                    </a:lnTo>
                    <a:lnTo>
                      <a:pt x="4" y="184"/>
                    </a:lnTo>
                    <a:lnTo>
                      <a:pt x="2" y="194"/>
                    </a:lnTo>
                    <a:lnTo>
                      <a:pt x="0" y="197"/>
                    </a:lnTo>
                    <a:lnTo>
                      <a:pt x="0" y="199"/>
                    </a:lnTo>
                    <a:lnTo>
                      <a:pt x="4" y="207"/>
                    </a:lnTo>
                    <a:lnTo>
                      <a:pt x="4" y="207"/>
                    </a:lnTo>
                    <a:lnTo>
                      <a:pt x="4" y="211"/>
                    </a:lnTo>
                    <a:lnTo>
                      <a:pt x="17" y="222"/>
                    </a:lnTo>
                    <a:lnTo>
                      <a:pt x="22" y="224"/>
                    </a:lnTo>
                    <a:lnTo>
                      <a:pt x="30" y="228"/>
                    </a:lnTo>
                    <a:lnTo>
                      <a:pt x="41" y="237"/>
                    </a:lnTo>
                    <a:lnTo>
                      <a:pt x="49" y="233"/>
                    </a:lnTo>
                    <a:lnTo>
                      <a:pt x="62" y="233"/>
                    </a:lnTo>
                    <a:lnTo>
                      <a:pt x="66" y="241"/>
                    </a:lnTo>
                    <a:lnTo>
                      <a:pt x="62" y="252"/>
                    </a:lnTo>
                    <a:lnTo>
                      <a:pt x="64" y="259"/>
                    </a:lnTo>
                    <a:lnTo>
                      <a:pt x="69" y="258"/>
                    </a:lnTo>
                    <a:lnTo>
                      <a:pt x="73" y="254"/>
                    </a:lnTo>
                    <a:lnTo>
                      <a:pt x="75" y="246"/>
                    </a:lnTo>
                    <a:lnTo>
                      <a:pt x="79" y="239"/>
                    </a:lnTo>
                    <a:lnTo>
                      <a:pt x="83" y="226"/>
                    </a:lnTo>
                    <a:lnTo>
                      <a:pt x="86" y="218"/>
                    </a:lnTo>
                    <a:lnTo>
                      <a:pt x="83" y="218"/>
                    </a:lnTo>
                    <a:lnTo>
                      <a:pt x="83" y="214"/>
                    </a:lnTo>
                    <a:lnTo>
                      <a:pt x="88" y="207"/>
                    </a:lnTo>
                    <a:lnTo>
                      <a:pt x="96" y="207"/>
                    </a:lnTo>
                    <a:lnTo>
                      <a:pt x="92" y="201"/>
                    </a:lnTo>
                    <a:lnTo>
                      <a:pt x="96" y="194"/>
                    </a:lnTo>
                    <a:lnTo>
                      <a:pt x="94" y="188"/>
                    </a:lnTo>
                    <a:lnTo>
                      <a:pt x="99" y="184"/>
                    </a:lnTo>
                    <a:lnTo>
                      <a:pt x="101" y="177"/>
                    </a:lnTo>
                    <a:lnTo>
                      <a:pt x="105" y="169"/>
                    </a:lnTo>
                    <a:lnTo>
                      <a:pt x="109" y="164"/>
                    </a:lnTo>
                    <a:lnTo>
                      <a:pt x="105" y="156"/>
                    </a:lnTo>
                    <a:lnTo>
                      <a:pt x="107" y="150"/>
                    </a:lnTo>
                    <a:lnTo>
                      <a:pt x="105" y="139"/>
                    </a:lnTo>
                    <a:lnTo>
                      <a:pt x="103" y="132"/>
                    </a:lnTo>
                    <a:lnTo>
                      <a:pt x="105" y="132"/>
                    </a:lnTo>
                    <a:lnTo>
                      <a:pt x="107" y="124"/>
                    </a:lnTo>
                    <a:lnTo>
                      <a:pt x="111" y="130"/>
                    </a:lnTo>
                    <a:lnTo>
                      <a:pt x="109" y="137"/>
                    </a:lnTo>
                    <a:lnTo>
                      <a:pt x="111" y="150"/>
                    </a:lnTo>
                    <a:lnTo>
                      <a:pt x="113" y="143"/>
                    </a:lnTo>
                    <a:lnTo>
                      <a:pt x="111" y="124"/>
                    </a:lnTo>
                    <a:lnTo>
                      <a:pt x="109" y="117"/>
                    </a:lnTo>
                    <a:lnTo>
                      <a:pt x="109" y="96"/>
                    </a:lnTo>
                    <a:lnTo>
                      <a:pt x="107" y="87"/>
                    </a:lnTo>
                    <a:lnTo>
                      <a:pt x="92" y="85"/>
                    </a:lnTo>
                    <a:lnTo>
                      <a:pt x="86" y="87"/>
                    </a:lnTo>
                    <a:lnTo>
                      <a:pt x="81" y="85"/>
                    </a:lnTo>
                    <a:lnTo>
                      <a:pt x="81" y="66"/>
                    </a:lnTo>
                    <a:lnTo>
                      <a:pt x="84" y="58"/>
                    </a:lnTo>
                    <a:lnTo>
                      <a:pt x="86" y="58"/>
                    </a:lnTo>
                    <a:lnTo>
                      <a:pt x="94" y="53"/>
                    </a:lnTo>
                    <a:lnTo>
                      <a:pt x="92" y="47"/>
                    </a:lnTo>
                    <a:lnTo>
                      <a:pt x="96" y="38"/>
                    </a:lnTo>
                    <a:lnTo>
                      <a:pt x="96" y="30"/>
                    </a:lnTo>
                    <a:lnTo>
                      <a:pt x="96" y="23"/>
                    </a:lnTo>
                    <a:lnTo>
                      <a:pt x="24" y="0"/>
                    </a:lnTo>
                    <a:lnTo>
                      <a:pt x="17" y="9"/>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49" name="Freeform 324"/>
              <p:cNvSpPr>
                <a:spLocks/>
              </p:cNvSpPr>
              <p:nvPr/>
            </p:nvSpPr>
            <p:spPr bwMode="auto">
              <a:xfrm>
                <a:off x="4914692" y="2269019"/>
                <a:ext cx="5764" cy="17441"/>
              </a:xfrm>
              <a:custGeom>
                <a:avLst/>
                <a:gdLst>
                  <a:gd name="T0" fmla="*/ 6 w 6"/>
                  <a:gd name="T1" fmla="*/ 0 h 20"/>
                  <a:gd name="T2" fmla="*/ 0 w 6"/>
                  <a:gd name="T3" fmla="*/ 20 h 20"/>
                  <a:gd name="T4" fmla="*/ 6 w 6"/>
                  <a:gd name="T5" fmla="*/ 5 h 20"/>
                  <a:gd name="T6" fmla="*/ 6 w 6"/>
                  <a:gd name="T7" fmla="*/ 0 h 20"/>
                </a:gdLst>
                <a:ahLst/>
                <a:cxnLst>
                  <a:cxn ang="0">
                    <a:pos x="T0" y="T1"/>
                  </a:cxn>
                  <a:cxn ang="0">
                    <a:pos x="T2" y="T3"/>
                  </a:cxn>
                  <a:cxn ang="0">
                    <a:pos x="T4" y="T5"/>
                  </a:cxn>
                  <a:cxn ang="0">
                    <a:pos x="T6" y="T7"/>
                  </a:cxn>
                </a:cxnLst>
                <a:rect l="0" t="0" r="r" b="b"/>
                <a:pathLst>
                  <a:path w="6" h="20">
                    <a:moveTo>
                      <a:pt x="6" y="0"/>
                    </a:moveTo>
                    <a:lnTo>
                      <a:pt x="0" y="20"/>
                    </a:lnTo>
                    <a:lnTo>
                      <a:pt x="6" y="5"/>
                    </a:lnTo>
                    <a:lnTo>
                      <a:pt x="6"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50" name="Freeform 325"/>
              <p:cNvSpPr>
                <a:spLocks/>
              </p:cNvSpPr>
              <p:nvPr/>
            </p:nvSpPr>
            <p:spPr bwMode="auto">
              <a:xfrm>
                <a:off x="4914692" y="2269019"/>
                <a:ext cx="5764" cy="17441"/>
              </a:xfrm>
              <a:custGeom>
                <a:avLst/>
                <a:gdLst>
                  <a:gd name="T0" fmla="*/ 6 w 6"/>
                  <a:gd name="T1" fmla="*/ 0 h 20"/>
                  <a:gd name="T2" fmla="*/ 0 w 6"/>
                  <a:gd name="T3" fmla="*/ 20 h 20"/>
                  <a:gd name="T4" fmla="*/ 6 w 6"/>
                  <a:gd name="T5" fmla="*/ 5 h 20"/>
                  <a:gd name="T6" fmla="*/ 6 w 6"/>
                  <a:gd name="T7" fmla="*/ 0 h 20"/>
                </a:gdLst>
                <a:ahLst/>
                <a:cxnLst>
                  <a:cxn ang="0">
                    <a:pos x="T0" y="T1"/>
                  </a:cxn>
                  <a:cxn ang="0">
                    <a:pos x="T2" y="T3"/>
                  </a:cxn>
                  <a:cxn ang="0">
                    <a:pos x="T4" y="T5"/>
                  </a:cxn>
                  <a:cxn ang="0">
                    <a:pos x="T6" y="T7"/>
                  </a:cxn>
                </a:cxnLst>
                <a:rect l="0" t="0" r="r" b="b"/>
                <a:pathLst>
                  <a:path w="6" h="20">
                    <a:moveTo>
                      <a:pt x="6" y="0"/>
                    </a:moveTo>
                    <a:lnTo>
                      <a:pt x="0" y="20"/>
                    </a:lnTo>
                    <a:lnTo>
                      <a:pt x="6" y="5"/>
                    </a:lnTo>
                    <a:lnTo>
                      <a:pt x="6"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grpSp>
          <p:nvGrpSpPr>
            <p:cNvPr id="131" name="Group 130"/>
            <p:cNvGrpSpPr/>
            <p:nvPr/>
          </p:nvGrpSpPr>
          <p:grpSpPr>
            <a:xfrm>
              <a:off x="7553093" y="4007396"/>
              <a:ext cx="964269" cy="652015"/>
              <a:chOff x="4438189" y="1771956"/>
              <a:chExt cx="613881" cy="415091"/>
            </a:xfrm>
            <a:solidFill>
              <a:schemeClr val="bg1">
                <a:lumMod val="75000"/>
              </a:schemeClr>
            </a:solidFill>
          </p:grpSpPr>
          <p:sp>
            <p:nvSpPr>
              <p:cNvPr id="146" name="Freeform 326"/>
              <p:cNvSpPr>
                <a:spLocks/>
              </p:cNvSpPr>
              <p:nvPr/>
            </p:nvSpPr>
            <p:spPr bwMode="auto">
              <a:xfrm>
                <a:off x="4438189" y="1771956"/>
                <a:ext cx="490913" cy="398523"/>
              </a:xfrm>
              <a:custGeom>
                <a:avLst/>
                <a:gdLst>
                  <a:gd name="T0" fmla="*/ 511 w 511"/>
                  <a:gd name="T1" fmla="*/ 402 h 457"/>
                  <a:gd name="T2" fmla="*/ 505 w 511"/>
                  <a:gd name="T3" fmla="*/ 389 h 457"/>
                  <a:gd name="T4" fmla="*/ 489 w 511"/>
                  <a:gd name="T5" fmla="*/ 307 h 457"/>
                  <a:gd name="T6" fmla="*/ 490 w 511"/>
                  <a:gd name="T7" fmla="*/ 233 h 457"/>
                  <a:gd name="T8" fmla="*/ 487 w 511"/>
                  <a:gd name="T9" fmla="*/ 222 h 457"/>
                  <a:gd name="T10" fmla="*/ 460 w 511"/>
                  <a:gd name="T11" fmla="*/ 143 h 457"/>
                  <a:gd name="T12" fmla="*/ 455 w 511"/>
                  <a:gd name="T13" fmla="*/ 145 h 457"/>
                  <a:gd name="T14" fmla="*/ 453 w 511"/>
                  <a:gd name="T15" fmla="*/ 119 h 457"/>
                  <a:gd name="T16" fmla="*/ 443 w 511"/>
                  <a:gd name="T17" fmla="*/ 98 h 457"/>
                  <a:gd name="T18" fmla="*/ 445 w 511"/>
                  <a:gd name="T19" fmla="*/ 81 h 457"/>
                  <a:gd name="T20" fmla="*/ 443 w 511"/>
                  <a:gd name="T21" fmla="*/ 66 h 457"/>
                  <a:gd name="T22" fmla="*/ 442 w 511"/>
                  <a:gd name="T23" fmla="*/ 53 h 457"/>
                  <a:gd name="T24" fmla="*/ 432 w 511"/>
                  <a:gd name="T25" fmla="*/ 40 h 457"/>
                  <a:gd name="T26" fmla="*/ 427 w 511"/>
                  <a:gd name="T27" fmla="*/ 15 h 457"/>
                  <a:gd name="T28" fmla="*/ 425 w 511"/>
                  <a:gd name="T29" fmla="*/ 4 h 457"/>
                  <a:gd name="T30" fmla="*/ 372 w 511"/>
                  <a:gd name="T31" fmla="*/ 15 h 457"/>
                  <a:gd name="T32" fmla="*/ 317 w 511"/>
                  <a:gd name="T33" fmla="*/ 25 h 457"/>
                  <a:gd name="T34" fmla="*/ 278 w 511"/>
                  <a:gd name="T35" fmla="*/ 58 h 457"/>
                  <a:gd name="T36" fmla="*/ 257 w 511"/>
                  <a:gd name="T37" fmla="*/ 103 h 457"/>
                  <a:gd name="T38" fmla="*/ 244 w 511"/>
                  <a:gd name="T39" fmla="*/ 122 h 457"/>
                  <a:gd name="T40" fmla="*/ 223 w 511"/>
                  <a:gd name="T41" fmla="*/ 143 h 457"/>
                  <a:gd name="T42" fmla="*/ 229 w 511"/>
                  <a:gd name="T43" fmla="*/ 154 h 457"/>
                  <a:gd name="T44" fmla="*/ 229 w 511"/>
                  <a:gd name="T45" fmla="*/ 150 h 457"/>
                  <a:gd name="T46" fmla="*/ 237 w 511"/>
                  <a:gd name="T47" fmla="*/ 158 h 457"/>
                  <a:gd name="T48" fmla="*/ 242 w 511"/>
                  <a:gd name="T49" fmla="*/ 160 h 457"/>
                  <a:gd name="T50" fmla="*/ 235 w 511"/>
                  <a:gd name="T51" fmla="*/ 169 h 457"/>
                  <a:gd name="T52" fmla="*/ 242 w 511"/>
                  <a:gd name="T53" fmla="*/ 188 h 457"/>
                  <a:gd name="T54" fmla="*/ 246 w 511"/>
                  <a:gd name="T55" fmla="*/ 201 h 457"/>
                  <a:gd name="T56" fmla="*/ 233 w 511"/>
                  <a:gd name="T57" fmla="*/ 209 h 457"/>
                  <a:gd name="T58" fmla="*/ 218 w 511"/>
                  <a:gd name="T59" fmla="*/ 222 h 457"/>
                  <a:gd name="T60" fmla="*/ 208 w 511"/>
                  <a:gd name="T61" fmla="*/ 237 h 457"/>
                  <a:gd name="T62" fmla="*/ 197 w 511"/>
                  <a:gd name="T63" fmla="*/ 246 h 457"/>
                  <a:gd name="T64" fmla="*/ 177 w 511"/>
                  <a:gd name="T65" fmla="*/ 246 h 457"/>
                  <a:gd name="T66" fmla="*/ 148 w 511"/>
                  <a:gd name="T67" fmla="*/ 258 h 457"/>
                  <a:gd name="T68" fmla="*/ 103 w 511"/>
                  <a:gd name="T69" fmla="*/ 250 h 457"/>
                  <a:gd name="T70" fmla="*/ 62 w 511"/>
                  <a:gd name="T71" fmla="*/ 261 h 457"/>
                  <a:gd name="T72" fmla="*/ 49 w 511"/>
                  <a:gd name="T73" fmla="*/ 269 h 457"/>
                  <a:gd name="T74" fmla="*/ 36 w 511"/>
                  <a:gd name="T75" fmla="*/ 276 h 457"/>
                  <a:gd name="T76" fmla="*/ 39 w 511"/>
                  <a:gd name="T77" fmla="*/ 290 h 457"/>
                  <a:gd name="T78" fmla="*/ 52 w 511"/>
                  <a:gd name="T79" fmla="*/ 297 h 457"/>
                  <a:gd name="T80" fmla="*/ 51 w 511"/>
                  <a:gd name="T81" fmla="*/ 305 h 457"/>
                  <a:gd name="T82" fmla="*/ 58 w 511"/>
                  <a:gd name="T83" fmla="*/ 327 h 457"/>
                  <a:gd name="T84" fmla="*/ 43 w 511"/>
                  <a:gd name="T85" fmla="*/ 348 h 457"/>
                  <a:gd name="T86" fmla="*/ 30 w 511"/>
                  <a:gd name="T87" fmla="*/ 363 h 457"/>
                  <a:gd name="T88" fmla="*/ 4 w 511"/>
                  <a:gd name="T89" fmla="*/ 393 h 457"/>
                  <a:gd name="T90" fmla="*/ 2 w 511"/>
                  <a:gd name="T91" fmla="*/ 397 h 457"/>
                  <a:gd name="T92" fmla="*/ 69 w 511"/>
                  <a:gd name="T93" fmla="*/ 410 h 457"/>
                  <a:gd name="T94" fmla="*/ 276 w 511"/>
                  <a:gd name="T95" fmla="*/ 369 h 457"/>
                  <a:gd name="T96" fmla="*/ 349 w 511"/>
                  <a:gd name="T97" fmla="*/ 354 h 457"/>
                  <a:gd name="T98" fmla="*/ 361 w 511"/>
                  <a:gd name="T99" fmla="*/ 363 h 457"/>
                  <a:gd name="T100" fmla="*/ 374 w 511"/>
                  <a:gd name="T101" fmla="*/ 367 h 457"/>
                  <a:gd name="T102" fmla="*/ 381 w 511"/>
                  <a:gd name="T103" fmla="*/ 389 h 457"/>
                  <a:gd name="T104" fmla="*/ 400 w 511"/>
                  <a:gd name="T105" fmla="*/ 401 h 457"/>
                  <a:gd name="T106" fmla="*/ 415 w 511"/>
                  <a:gd name="T107" fmla="*/ 406 h 457"/>
                  <a:gd name="T108" fmla="*/ 487 w 511"/>
                  <a:gd name="T109" fmla="*/ 431 h 457"/>
                  <a:gd name="T110" fmla="*/ 475 w 511"/>
                  <a:gd name="T111" fmla="*/ 408 h 457"/>
                  <a:gd name="T112" fmla="*/ 475 w 511"/>
                  <a:gd name="T113" fmla="*/ 399 h 457"/>
                  <a:gd name="T114" fmla="*/ 483 w 511"/>
                  <a:gd name="T115" fmla="*/ 410 h 457"/>
                  <a:gd name="T116" fmla="*/ 489 w 511"/>
                  <a:gd name="T117" fmla="*/ 442 h 457"/>
                  <a:gd name="T118" fmla="*/ 489 w 511"/>
                  <a:gd name="T119" fmla="*/ 457 h 457"/>
                  <a:gd name="T120" fmla="*/ 498 w 511"/>
                  <a:gd name="T121" fmla="*/ 448 h 457"/>
                  <a:gd name="T122" fmla="*/ 505 w 511"/>
                  <a:gd name="T123" fmla="*/ 425 h 457"/>
                  <a:gd name="T124" fmla="*/ 500 w 511"/>
                  <a:gd name="T125" fmla="*/ 414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1" h="457">
                    <a:moveTo>
                      <a:pt x="500" y="414"/>
                    </a:moveTo>
                    <a:lnTo>
                      <a:pt x="511" y="402"/>
                    </a:lnTo>
                    <a:lnTo>
                      <a:pt x="511" y="397"/>
                    </a:lnTo>
                    <a:lnTo>
                      <a:pt x="505" y="389"/>
                    </a:lnTo>
                    <a:lnTo>
                      <a:pt x="492" y="312"/>
                    </a:lnTo>
                    <a:lnTo>
                      <a:pt x="489" y="307"/>
                    </a:lnTo>
                    <a:lnTo>
                      <a:pt x="490" y="241"/>
                    </a:lnTo>
                    <a:lnTo>
                      <a:pt x="490" y="233"/>
                    </a:lnTo>
                    <a:lnTo>
                      <a:pt x="487" y="228"/>
                    </a:lnTo>
                    <a:lnTo>
                      <a:pt x="487" y="222"/>
                    </a:lnTo>
                    <a:lnTo>
                      <a:pt x="472" y="152"/>
                    </a:lnTo>
                    <a:lnTo>
                      <a:pt x="460" y="143"/>
                    </a:lnTo>
                    <a:lnTo>
                      <a:pt x="458" y="152"/>
                    </a:lnTo>
                    <a:lnTo>
                      <a:pt x="455" y="145"/>
                    </a:lnTo>
                    <a:lnTo>
                      <a:pt x="457" y="132"/>
                    </a:lnTo>
                    <a:lnTo>
                      <a:pt x="453" y="119"/>
                    </a:lnTo>
                    <a:lnTo>
                      <a:pt x="447" y="111"/>
                    </a:lnTo>
                    <a:lnTo>
                      <a:pt x="443" y="98"/>
                    </a:lnTo>
                    <a:lnTo>
                      <a:pt x="443" y="85"/>
                    </a:lnTo>
                    <a:lnTo>
                      <a:pt x="445" y="81"/>
                    </a:lnTo>
                    <a:lnTo>
                      <a:pt x="445" y="73"/>
                    </a:lnTo>
                    <a:lnTo>
                      <a:pt x="443" y="66"/>
                    </a:lnTo>
                    <a:lnTo>
                      <a:pt x="443" y="60"/>
                    </a:lnTo>
                    <a:lnTo>
                      <a:pt x="442" y="53"/>
                    </a:lnTo>
                    <a:lnTo>
                      <a:pt x="434" y="47"/>
                    </a:lnTo>
                    <a:lnTo>
                      <a:pt x="432" y="40"/>
                    </a:lnTo>
                    <a:lnTo>
                      <a:pt x="432" y="23"/>
                    </a:lnTo>
                    <a:lnTo>
                      <a:pt x="427" y="15"/>
                    </a:lnTo>
                    <a:lnTo>
                      <a:pt x="427" y="8"/>
                    </a:lnTo>
                    <a:lnTo>
                      <a:pt x="425" y="4"/>
                    </a:lnTo>
                    <a:lnTo>
                      <a:pt x="425" y="0"/>
                    </a:lnTo>
                    <a:lnTo>
                      <a:pt x="372" y="15"/>
                    </a:lnTo>
                    <a:lnTo>
                      <a:pt x="323" y="25"/>
                    </a:lnTo>
                    <a:lnTo>
                      <a:pt x="317" y="25"/>
                    </a:lnTo>
                    <a:lnTo>
                      <a:pt x="302" y="32"/>
                    </a:lnTo>
                    <a:lnTo>
                      <a:pt x="278" y="58"/>
                    </a:lnTo>
                    <a:lnTo>
                      <a:pt x="257" y="96"/>
                    </a:lnTo>
                    <a:lnTo>
                      <a:pt x="257" y="103"/>
                    </a:lnTo>
                    <a:lnTo>
                      <a:pt x="246" y="119"/>
                    </a:lnTo>
                    <a:lnTo>
                      <a:pt x="244" y="122"/>
                    </a:lnTo>
                    <a:lnTo>
                      <a:pt x="237" y="130"/>
                    </a:lnTo>
                    <a:lnTo>
                      <a:pt x="223" y="143"/>
                    </a:lnTo>
                    <a:lnTo>
                      <a:pt x="223" y="149"/>
                    </a:lnTo>
                    <a:lnTo>
                      <a:pt x="229" y="154"/>
                    </a:lnTo>
                    <a:lnTo>
                      <a:pt x="231" y="158"/>
                    </a:lnTo>
                    <a:lnTo>
                      <a:pt x="229" y="150"/>
                    </a:lnTo>
                    <a:lnTo>
                      <a:pt x="237" y="147"/>
                    </a:lnTo>
                    <a:lnTo>
                      <a:pt x="237" y="158"/>
                    </a:lnTo>
                    <a:lnTo>
                      <a:pt x="246" y="152"/>
                    </a:lnTo>
                    <a:lnTo>
                      <a:pt x="242" y="160"/>
                    </a:lnTo>
                    <a:lnTo>
                      <a:pt x="240" y="166"/>
                    </a:lnTo>
                    <a:lnTo>
                      <a:pt x="235" y="169"/>
                    </a:lnTo>
                    <a:lnTo>
                      <a:pt x="240" y="182"/>
                    </a:lnTo>
                    <a:lnTo>
                      <a:pt x="242" y="188"/>
                    </a:lnTo>
                    <a:lnTo>
                      <a:pt x="244" y="194"/>
                    </a:lnTo>
                    <a:lnTo>
                      <a:pt x="246" y="201"/>
                    </a:lnTo>
                    <a:lnTo>
                      <a:pt x="240" y="209"/>
                    </a:lnTo>
                    <a:lnTo>
                      <a:pt x="233" y="209"/>
                    </a:lnTo>
                    <a:lnTo>
                      <a:pt x="225" y="216"/>
                    </a:lnTo>
                    <a:lnTo>
                      <a:pt x="218" y="222"/>
                    </a:lnTo>
                    <a:lnTo>
                      <a:pt x="214" y="229"/>
                    </a:lnTo>
                    <a:lnTo>
                      <a:pt x="208" y="237"/>
                    </a:lnTo>
                    <a:lnTo>
                      <a:pt x="201" y="241"/>
                    </a:lnTo>
                    <a:lnTo>
                      <a:pt x="197" y="246"/>
                    </a:lnTo>
                    <a:lnTo>
                      <a:pt x="192" y="244"/>
                    </a:lnTo>
                    <a:lnTo>
                      <a:pt x="177" y="246"/>
                    </a:lnTo>
                    <a:lnTo>
                      <a:pt x="163" y="248"/>
                    </a:lnTo>
                    <a:lnTo>
                      <a:pt x="148" y="258"/>
                    </a:lnTo>
                    <a:lnTo>
                      <a:pt x="131" y="250"/>
                    </a:lnTo>
                    <a:lnTo>
                      <a:pt x="103" y="250"/>
                    </a:lnTo>
                    <a:lnTo>
                      <a:pt x="77" y="256"/>
                    </a:lnTo>
                    <a:lnTo>
                      <a:pt x="62" y="261"/>
                    </a:lnTo>
                    <a:lnTo>
                      <a:pt x="56" y="267"/>
                    </a:lnTo>
                    <a:lnTo>
                      <a:pt x="49" y="269"/>
                    </a:lnTo>
                    <a:lnTo>
                      <a:pt x="41" y="273"/>
                    </a:lnTo>
                    <a:lnTo>
                      <a:pt x="36" y="276"/>
                    </a:lnTo>
                    <a:lnTo>
                      <a:pt x="36" y="276"/>
                    </a:lnTo>
                    <a:lnTo>
                      <a:pt x="39" y="290"/>
                    </a:lnTo>
                    <a:lnTo>
                      <a:pt x="37" y="295"/>
                    </a:lnTo>
                    <a:lnTo>
                      <a:pt x="52" y="297"/>
                    </a:lnTo>
                    <a:lnTo>
                      <a:pt x="52" y="301"/>
                    </a:lnTo>
                    <a:lnTo>
                      <a:pt x="51" y="305"/>
                    </a:lnTo>
                    <a:lnTo>
                      <a:pt x="58" y="320"/>
                    </a:lnTo>
                    <a:lnTo>
                      <a:pt x="58" y="327"/>
                    </a:lnTo>
                    <a:lnTo>
                      <a:pt x="47" y="340"/>
                    </a:lnTo>
                    <a:lnTo>
                      <a:pt x="43" y="348"/>
                    </a:lnTo>
                    <a:lnTo>
                      <a:pt x="37" y="354"/>
                    </a:lnTo>
                    <a:lnTo>
                      <a:pt x="30" y="363"/>
                    </a:lnTo>
                    <a:lnTo>
                      <a:pt x="19" y="376"/>
                    </a:lnTo>
                    <a:lnTo>
                      <a:pt x="4" y="393"/>
                    </a:lnTo>
                    <a:lnTo>
                      <a:pt x="0" y="395"/>
                    </a:lnTo>
                    <a:lnTo>
                      <a:pt x="2" y="397"/>
                    </a:lnTo>
                    <a:lnTo>
                      <a:pt x="5" y="421"/>
                    </a:lnTo>
                    <a:lnTo>
                      <a:pt x="69" y="410"/>
                    </a:lnTo>
                    <a:lnTo>
                      <a:pt x="167" y="391"/>
                    </a:lnTo>
                    <a:lnTo>
                      <a:pt x="276" y="369"/>
                    </a:lnTo>
                    <a:lnTo>
                      <a:pt x="349" y="352"/>
                    </a:lnTo>
                    <a:lnTo>
                      <a:pt x="349" y="354"/>
                    </a:lnTo>
                    <a:lnTo>
                      <a:pt x="357" y="355"/>
                    </a:lnTo>
                    <a:lnTo>
                      <a:pt x="361" y="363"/>
                    </a:lnTo>
                    <a:lnTo>
                      <a:pt x="366" y="361"/>
                    </a:lnTo>
                    <a:lnTo>
                      <a:pt x="374" y="367"/>
                    </a:lnTo>
                    <a:lnTo>
                      <a:pt x="380" y="382"/>
                    </a:lnTo>
                    <a:lnTo>
                      <a:pt x="381" y="389"/>
                    </a:lnTo>
                    <a:lnTo>
                      <a:pt x="387" y="397"/>
                    </a:lnTo>
                    <a:lnTo>
                      <a:pt x="400" y="401"/>
                    </a:lnTo>
                    <a:lnTo>
                      <a:pt x="408" y="402"/>
                    </a:lnTo>
                    <a:lnTo>
                      <a:pt x="415" y="406"/>
                    </a:lnTo>
                    <a:lnTo>
                      <a:pt x="415" y="408"/>
                    </a:lnTo>
                    <a:lnTo>
                      <a:pt x="487" y="431"/>
                    </a:lnTo>
                    <a:lnTo>
                      <a:pt x="481" y="414"/>
                    </a:lnTo>
                    <a:lnTo>
                      <a:pt x="475" y="408"/>
                    </a:lnTo>
                    <a:lnTo>
                      <a:pt x="474" y="401"/>
                    </a:lnTo>
                    <a:lnTo>
                      <a:pt x="475" y="399"/>
                    </a:lnTo>
                    <a:lnTo>
                      <a:pt x="477" y="406"/>
                    </a:lnTo>
                    <a:lnTo>
                      <a:pt x="483" y="410"/>
                    </a:lnTo>
                    <a:lnTo>
                      <a:pt x="487" y="421"/>
                    </a:lnTo>
                    <a:lnTo>
                      <a:pt x="489" y="442"/>
                    </a:lnTo>
                    <a:lnTo>
                      <a:pt x="485" y="457"/>
                    </a:lnTo>
                    <a:lnTo>
                      <a:pt x="489" y="457"/>
                    </a:lnTo>
                    <a:lnTo>
                      <a:pt x="490" y="449"/>
                    </a:lnTo>
                    <a:lnTo>
                      <a:pt x="498" y="448"/>
                    </a:lnTo>
                    <a:lnTo>
                      <a:pt x="500" y="440"/>
                    </a:lnTo>
                    <a:lnTo>
                      <a:pt x="505" y="425"/>
                    </a:lnTo>
                    <a:lnTo>
                      <a:pt x="500" y="417"/>
                    </a:lnTo>
                    <a:lnTo>
                      <a:pt x="500" y="414"/>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47" name="Freeform 329"/>
              <p:cNvSpPr>
                <a:spLocks/>
              </p:cNvSpPr>
              <p:nvPr/>
            </p:nvSpPr>
            <p:spPr bwMode="auto">
              <a:xfrm>
                <a:off x="4906045" y="2105075"/>
                <a:ext cx="146025" cy="81972"/>
              </a:xfrm>
              <a:custGeom>
                <a:avLst/>
                <a:gdLst>
                  <a:gd name="T0" fmla="*/ 139 w 152"/>
                  <a:gd name="T1" fmla="*/ 11 h 94"/>
                  <a:gd name="T2" fmla="*/ 135 w 152"/>
                  <a:gd name="T3" fmla="*/ 9 h 94"/>
                  <a:gd name="T4" fmla="*/ 129 w 152"/>
                  <a:gd name="T5" fmla="*/ 11 h 94"/>
                  <a:gd name="T6" fmla="*/ 122 w 152"/>
                  <a:gd name="T7" fmla="*/ 15 h 94"/>
                  <a:gd name="T8" fmla="*/ 112 w 152"/>
                  <a:gd name="T9" fmla="*/ 28 h 94"/>
                  <a:gd name="T10" fmla="*/ 109 w 152"/>
                  <a:gd name="T11" fmla="*/ 30 h 94"/>
                  <a:gd name="T12" fmla="*/ 101 w 152"/>
                  <a:gd name="T13" fmla="*/ 32 h 94"/>
                  <a:gd name="T14" fmla="*/ 107 w 152"/>
                  <a:gd name="T15" fmla="*/ 24 h 94"/>
                  <a:gd name="T16" fmla="*/ 114 w 152"/>
                  <a:gd name="T17" fmla="*/ 19 h 94"/>
                  <a:gd name="T18" fmla="*/ 114 w 152"/>
                  <a:gd name="T19" fmla="*/ 11 h 94"/>
                  <a:gd name="T20" fmla="*/ 120 w 152"/>
                  <a:gd name="T21" fmla="*/ 0 h 94"/>
                  <a:gd name="T22" fmla="*/ 99 w 152"/>
                  <a:gd name="T23" fmla="*/ 24 h 94"/>
                  <a:gd name="T24" fmla="*/ 86 w 152"/>
                  <a:gd name="T25" fmla="*/ 30 h 94"/>
                  <a:gd name="T26" fmla="*/ 65 w 152"/>
                  <a:gd name="T27" fmla="*/ 35 h 94"/>
                  <a:gd name="T28" fmla="*/ 60 w 152"/>
                  <a:gd name="T29" fmla="*/ 37 h 94"/>
                  <a:gd name="T30" fmla="*/ 56 w 152"/>
                  <a:gd name="T31" fmla="*/ 43 h 94"/>
                  <a:gd name="T32" fmla="*/ 49 w 152"/>
                  <a:gd name="T33" fmla="*/ 43 h 94"/>
                  <a:gd name="T34" fmla="*/ 35 w 152"/>
                  <a:gd name="T35" fmla="*/ 50 h 94"/>
                  <a:gd name="T36" fmla="*/ 30 w 152"/>
                  <a:gd name="T37" fmla="*/ 50 h 94"/>
                  <a:gd name="T38" fmla="*/ 22 w 152"/>
                  <a:gd name="T39" fmla="*/ 54 h 94"/>
                  <a:gd name="T40" fmla="*/ 24 w 152"/>
                  <a:gd name="T41" fmla="*/ 62 h 94"/>
                  <a:gd name="T42" fmla="*/ 17 w 152"/>
                  <a:gd name="T43" fmla="*/ 60 h 94"/>
                  <a:gd name="T44" fmla="*/ 15 w 152"/>
                  <a:gd name="T45" fmla="*/ 67 h 94"/>
                  <a:gd name="T46" fmla="*/ 2 w 152"/>
                  <a:gd name="T47" fmla="*/ 75 h 94"/>
                  <a:gd name="T48" fmla="*/ 0 w 152"/>
                  <a:gd name="T49" fmla="*/ 84 h 94"/>
                  <a:gd name="T50" fmla="*/ 0 w 152"/>
                  <a:gd name="T51" fmla="*/ 90 h 94"/>
                  <a:gd name="T52" fmla="*/ 2 w 152"/>
                  <a:gd name="T53" fmla="*/ 92 h 94"/>
                  <a:gd name="T54" fmla="*/ 15 w 152"/>
                  <a:gd name="T55" fmla="*/ 88 h 94"/>
                  <a:gd name="T56" fmla="*/ 7 w 152"/>
                  <a:gd name="T57" fmla="*/ 94 h 94"/>
                  <a:gd name="T58" fmla="*/ 22 w 152"/>
                  <a:gd name="T59" fmla="*/ 88 h 94"/>
                  <a:gd name="T60" fmla="*/ 47 w 152"/>
                  <a:gd name="T61" fmla="*/ 73 h 94"/>
                  <a:gd name="T62" fmla="*/ 49 w 152"/>
                  <a:gd name="T63" fmla="*/ 73 h 94"/>
                  <a:gd name="T64" fmla="*/ 58 w 152"/>
                  <a:gd name="T65" fmla="*/ 67 h 94"/>
                  <a:gd name="T66" fmla="*/ 64 w 152"/>
                  <a:gd name="T67" fmla="*/ 64 h 94"/>
                  <a:gd name="T68" fmla="*/ 79 w 152"/>
                  <a:gd name="T69" fmla="*/ 56 h 94"/>
                  <a:gd name="T70" fmla="*/ 86 w 152"/>
                  <a:gd name="T71" fmla="*/ 52 h 94"/>
                  <a:gd name="T72" fmla="*/ 94 w 152"/>
                  <a:gd name="T73" fmla="*/ 49 h 94"/>
                  <a:gd name="T74" fmla="*/ 99 w 152"/>
                  <a:gd name="T75" fmla="*/ 47 h 94"/>
                  <a:gd name="T76" fmla="*/ 112 w 152"/>
                  <a:gd name="T77" fmla="*/ 37 h 94"/>
                  <a:gd name="T78" fmla="*/ 114 w 152"/>
                  <a:gd name="T79" fmla="*/ 32 h 94"/>
                  <a:gd name="T80" fmla="*/ 122 w 152"/>
                  <a:gd name="T81" fmla="*/ 30 h 94"/>
                  <a:gd name="T82" fmla="*/ 135 w 152"/>
                  <a:gd name="T83" fmla="*/ 19 h 94"/>
                  <a:gd name="T84" fmla="*/ 143 w 152"/>
                  <a:gd name="T85" fmla="*/ 15 h 94"/>
                  <a:gd name="T86" fmla="*/ 152 w 152"/>
                  <a:gd name="T87" fmla="*/ 3 h 94"/>
                  <a:gd name="T88" fmla="*/ 144 w 152"/>
                  <a:gd name="T89" fmla="*/ 7 h 94"/>
                  <a:gd name="T90" fmla="*/ 139 w 152"/>
                  <a:gd name="T91"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2" h="94">
                    <a:moveTo>
                      <a:pt x="139" y="11"/>
                    </a:moveTo>
                    <a:lnTo>
                      <a:pt x="135" y="9"/>
                    </a:lnTo>
                    <a:lnTo>
                      <a:pt x="129" y="11"/>
                    </a:lnTo>
                    <a:lnTo>
                      <a:pt x="122" y="15"/>
                    </a:lnTo>
                    <a:lnTo>
                      <a:pt x="112" y="28"/>
                    </a:lnTo>
                    <a:lnTo>
                      <a:pt x="109" y="30"/>
                    </a:lnTo>
                    <a:lnTo>
                      <a:pt x="101" y="32"/>
                    </a:lnTo>
                    <a:lnTo>
                      <a:pt x="107" y="24"/>
                    </a:lnTo>
                    <a:lnTo>
                      <a:pt x="114" y="19"/>
                    </a:lnTo>
                    <a:lnTo>
                      <a:pt x="114" y="11"/>
                    </a:lnTo>
                    <a:lnTo>
                      <a:pt x="120" y="0"/>
                    </a:lnTo>
                    <a:lnTo>
                      <a:pt x="99" y="24"/>
                    </a:lnTo>
                    <a:lnTo>
                      <a:pt x="86" y="30"/>
                    </a:lnTo>
                    <a:lnTo>
                      <a:pt x="65" y="35"/>
                    </a:lnTo>
                    <a:lnTo>
                      <a:pt x="60" y="37"/>
                    </a:lnTo>
                    <a:lnTo>
                      <a:pt x="56" y="43"/>
                    </a:lnTo>
                    <a:lnTo>
                      <a:pt x="49" y="43"/>
                    </a:lnTo>
                    <a:lnTo>
                      <a:pt x="35" y="50"/>
                    </a:lnTo>
                    <a:lnTo>
                      <a:pt x="30" y="50"/>
                    </a:lnTo>
                    <a:lnTo>
                      <a:pt x="22" y="54"/>
                    </a:lnTo>
                    <a:lnTo>
                      <a:pt x="24" y="62"/>
                    </a:lnTo>
                    <a:lnTo>
                      <a:pt x="17" y="60"/>
                    </a:lnTo>
                    <a:lnTo>
                      <a:pt x="15" y="67"/>
                    </a:lnTo>
                    <a:lnTo>
                      <a:pt x="2" y="75"/>
                    </a:lnTo>
                    <a:lnTo>
                      <a:pt x="0" y="84"/>
                    </a:lnTo>
                    <a:lnTo>
                      <a:pt x="0" y="90"/>
                    </a:lnTo>
                    <a:lnTo>
                      <a:pt x="2" y="92"/>
                    </a:lnTo>
                    <a:lnTo>
                      <a:pt x="15" y="88"/>
                    </a:lnTo>
                    <a:lnTo>
                      <a:pt x="7" y="94"/>
                    </a:lnTo>
                    <a:lnTo>
                      <a:pt x="22" y="88"/>
                    </a:lnTo>
                    <a:lnTo>
                      <a:pt x="47" y="73"/>
                    </a:lnTo>
                    <a:lnTo>
                      <a:pt x="49" y="73"/>
                    </a:lnTo>
                    <a:lnTo>
                      <a:pt x="58" y="67"/>
                    </a:lnTo>
                    <a:lnTo>
                      <a:pt x="64" y="64"/>
                    </a:lnTo>
                    <a:lnTo>
                      <a:pt x="79" y="56"/>
                    </a:lnTo>
                    <a:lnTo>
                      <a:pt x="86" y="52"/>
                    </a:lnTo>
                    <a:lnTo>
                      <a:pt x="94" y="49"/>
                    </a:lnTo>
                    <a:lnTo>
                      <a:pt x="99" y="47"/>
                    </a:lnTo>
                    <a:lnTo>
                      <a:pt x="112" y="37"/>
                    </a:lnTo>
                    <a:lnTo>
                      <a:pt x="114" y="32"/>
                    </a:lnTo>
                    <a:lnTo>
                      <a:pt x="122" y="30"/>
                    </a:lnTo>
                    <a:lnTo>
                      <a:pt x="135" y="19"/>
                    </a:lnTo>
                    <a:lnTo>
                      <a:pt x="143" y="15"/>
                    </a:lnTo>
                    <a:lnTo>
                      <a:pt x="152" y="3"/>
                    </a:lnTo>
                    <a:lnTo>
                      <a:pt x="144" y="7"/>
                    </a:lnTo>
                    <a:lnTo>
                      <a:pt x="139" y="11"/>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grpSp>
          <p:nvGrpSpPr>
            <p:cNvPr id="132" name="Group 131"/>
            <p:cNvGrpSpPr/>
            <p:nvPr/>
          </p:nvGrpSpPr>
          <p:grpSpPr>
            <a:xfrm>
              <a:off x="8291009" y="4241627"/>
              <a:ext cx="448182" cy="221907"/>
              <a:chOff x="4907967" y="1921074"/>
              <a:chExt cx="285325" cy="141272"/>
            </a:xfrm>
            <a:solidFill>
              <a:schemeClr val="bg1">
                <a:lumMod val="75000"/>
              </a:schemeClr>
            </a:solidFill>
          </p:grpSpPr>
          <p:sp>
            <p:nvSpPr>
              <p:cNvPr id="139" name="Freeform 144"/>
              <p:cNvSpPr>
                <a:spLocks/>
              </p:cNvSpPr>
              <p:nvPr/>
            </p:nvSpPr>
            <p:spPr bwMode="auto">
              <a:xfrm>
                <a:off x="4907967" y="1921074"/>
                <a:ext cx="273797" cy="131678"/>
              </a:xfrm>
              <a:custGeom>
                <a:avLst/>
                <a:gdLst>
                  <a:gd name="T0" fmla="*/ 169 w 285"/>
                  <a:gd name="T1" fmla="*/ 6 h 151"/>
                  <a:gd name="T2" fmla="*/ 163 w 285"/>
                  <a:gd name="T3" fmla="*/ 13 h 151"/>
                  <a:gd name="T4" fmla="*/ 150 w 285"/>
                  <a:gd name="T5" fmla="*/ 30 h 151"/>
                  <a:gd name="T6" fmla="*/ 1 w 285"/>
                  <a:gd name="T7" fmla="*/ 62 h 151"/>
                  <a:gd name="T8" fmla="*/ 0 w 285"/>
                  <a:gd name="T9" fmla="*/ 136 h 151"/>
                  <a:gd name="T10" fmla="*/ 48 w 285"/>
                  <a:gd name="T11" fmla="*/ 130 h 151"/>
                  <a:gd name="T12" fmla="*/ 69 w 285"/>
                  <a:gd name="T13" fmla="*/ 126 h 151"/>
                  <a:gd name="T14" fmla="*/ 80 w 285"/>
                  <a:gd name="T15" fmla="*/ 122 h 151"/>
                  <a:gd name="T16" fmla="*/ 129 w 285"/>
                  <a:gd name="T17" fmla="*/ 111 h 151"/>
                  <a:gd name="T18" fmla="*/ 159 w 285"/>
                  <a:gd name="T19" fmla="*/ 104 h 151"/>
                  <a:gd name="T20" fmla="*/ 169 w 285"/>
                  <a:gd name="T21" fmla="*/ 115 h 151"/>
                  <a:gd name="T22" fmla="*/ 174 w 285"/>
                  <a:gd name="T23" fmla="*/ 122 h 151"/>
                  <a:gd name="T24" fmla="*/ 178 w 285"/>
                  <a:gd name="T25" fmla="*/ 128 h 151"/>
                  <a:gd name="T26" fmla="*/ 189 w 285"/>
                  <a:gd name="T27" fmla="*/ 126 h 151"/>
                  <a:gd name="T28" fmla="*/ 191 w 285"/>
                  <a:gd name="T29" fmla="*/ 128 h 151"/>
                  <a:gd name="T30" fmla="*/ 195 w 285"/>
                  <a:gd name="T31" fmla="*/ 136 h 151"/>
                  <a:gd name="T32" fmla="*/ 199 w 285"/>
                  <a:gd name="T33" fmla="*/ 151 h 151"/>
                  <a:gd name="T34" fmla="*/ 210 w 285"/>
                  <a:gd name="T35" fmla="*/ 143 h 151"/>
                  <a:gd name="T36" fmla="*/ 221 w 285"/>
                  <a:gd name="T37" fmla="*/ 126 h 151"/>
                  <a:gd name="T38" fmla="*/ 231 w 285"/>
                  <a:gd name="T39" fmla="*/ 115 h 151"/>
                  <a:gd name="T40" fmla="*/ 235 w 285"/>
                  <a:gd name="T41" fmla="*/ 136 h 151"/>
                  <a:gd name="T42" fmla="*/ 248 w 285"/>
                  <a:gd name="T43" fmla="*/ 130 h 151"/>
                  <a:gd name="T44" fmla="*/ 253 w 285"/>
                  <a:gd name="T45" fmla="*/ 122 h 151"/>
                  <a:gd name="T46" fmla="*/ 282 w 285"/>
                  <a:gd name="T47" fmla="*/ 109 h 151"/>
                  <a:gd name="T48" fmla="*/ 282 w 285"/>
                  <a:gd name="T49" fmla="*/ 89 h 151"/>
                  <a:gd name="T50" fmla="*/ 265 w 285"/>
                  <a:gd name="T51" fmla="*/ 72 h 151"/>
                  <a:gd name="T52" fmla="*/ 250 w 285"/>
                  <a:gd name="T53" fmla="*/ 70 h 151"/>
                  <a:gd name="T54" fmla="*/ 265 w 285"/>
                  <a:gd name="T55" fmla="*/ 75 h 151"/>
                  <a:gd name="T56" fmla="*/ 274 w 285"/>
                  <a:gd name="T57" fmla="*/ 83 h 151"/>
                  <a:gd name="T58" fmla="*/ 270 w 285"/>
                  <a:gd name="T59" fmla="*/ 100 h 151"/>
                  <a:gd name="T60" fmla="*/ 250 w 285"/>
                  <a:gd name="T61" fmla="*/ 109 h 151"/>
                  <a:gd name="T62" fmla="*/ 238 w 285"/>
                  <a:gd name="T63" fmla="*/ 107 h 151"/>
                  <a:gd name="T64" fmla="*/ 225 w 285"/>
                  <a:gd name="T65" fmla="*/ 92 h 151"/>
                  <a:gd name="T66" fmla="*/ 219 w 285"/>
                  <a:gd name="T67" fmla="*/ 83 h 151"/>
                  <a:gd name="T68" fmla="*/ 219 w 285"/>
                  <a:gd name="T69" fmla="*/ 79 h 151"/>
                  <a:gd name="T70" fmla="*/ 199 w 285"/>
                  <a:gd name="T71" fmla="*/ 64 h 151"/>
                  <a:gd name="T72" fmla="*/ 186 w 285"/>
                  <a:gd name="T73" fmla="*/ 64 h 151"/>
                  <a:gd name="T74" fmla="*/ 188 w 285"/>
                  <a:gd name="T75" fmla="*/ 58 h 151"/>
                  <a:gd name="T76" fmla="*/ 191 w 285"/>
                  <a:gd name="T77" fmla="*/ 43 h 151"/>
                  <a:gd name="T78" fmla="*/ 193 w 285"/>
                  <a:gd name="T79" fmla="*/ 34 h 151"/>
                  <a:gd name="T80" fmla="*/ 208 w 285"/>
                  <a:gd name="T81" fmla="*/ 19 h 151"/>
                  <a:gd name="T82" fmla="*/ 203 w 285"/>
                  <a:gd name="T83" fmla="*/ 21 h 151"/>
                  <a:gd name="T84" fmla="*/ 189 w 285"/>
                  <a:gd name="T85" fmla="*/ 17 h 151"/>
                  <a:gd name="T86" fmla="*/ 182 w 285"/>
                  <a:gd name="T87" fmla="*/ 8 h 151"/>
                  <a:gd name="T88" fmla="*/ 180 w 285"/>
                  <a:gd name="T8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5" h="151">
                    <a:moveTo>
                      <a:pt x="176" y="2"/>
                    </a:moveTo>
                    <a:lnTo>
                      <a:pt x="169" y="6"/>
                    </a:lnTo>
                    <a:lnTo>
                      <a:pt x="165" y="13"/>
                    </a:lnTo>
                    <a:lnTo>
                      <a:pt x="163" y="13"/>
                    </a:lnTo>
                    <a:lnTo>
                      <a:pt x="159" y="19"/>
                    </a:lnTo>
                    <a:lnTo>
                      <a:pt x="150" y="30"/>
                    </a:lnTo>
                    <a:lnTo>
                      <a:pt x="62" y="51"/>
                    </a:lnTo>
                    <a:lnTo>
                      <a:pt x="1" y="62"/>
                    </a:lnTo>
                    <a:lnTo>
                      <a:pt x="1" y="70"/>
                    </a:lnTo>
                    <a:lnTo>
                      <a:pt x="0" y="136"/>
                    </a:lnTo>
                    <a:lnTo>
                      <a:pt x="3" y="141"/>
                    </a:lnTo>
                    <a:lnTo>
                      <a:pt x="48" y="130"/>
                    </a:lnTo>
                    <a:lnTo>
                      <a:pt x="56" y="130"/>
                    </a:lnTo>
                    <a:lnTo>
                      <a:pt x="69" y="126"/>
                    </a:lnTo>
                    <a:lnTo>
                      <a:pt x="73" y="126"/>
                    </a:lnTo>
                    <a:lnTo>
                      <a:pt x="80" y="122"/>
                    </a:lnTo>
                    <a:lnTo>
                      <a:pt x="120" y="113"/>
                    </a:lnTo>
                    <a:lnTo>
                      <a:pt x="129" y="111"/>
                    </a:lnTo>
                    <a:lnTo>
                      <a:pt x="133" y="111"/>
                    </a:lnTo>
                    <a:lnTo>
                      <a:pt x="159" y="104"/>
                    </a:lnTo>
                    <a:lnTo>
                      <a:pt x="167" y="109"/>
                    </a:lnTo>
                    <a:lnTo>
                      <a:pt x="169" y="115"/>
                    </a:lnTo>
                    <a:lnTo>
                      <a:pt x="172" y="117"/>
                    </a:lnTo>
                    <a:lnTo>
                      <a:pt x="174" y="122"/>
                    </a:lnTo>
                    <a:lnTo>
                      <a:pt x="178" y="126"/>
                    </a:lnTo>
                    <a:lnTo>
                      <a:pt x="178" y="128"/>
                    </a:lnTo>
                    <a:lnTo>
                      <a:pt x="184" y="132"/>
                    </a:lnTo>
                    <a:lnTo>
                      <a:pt x="189" y="126"/>
                    </a:lnTo>
                    <a:lnTo>
                      <a:pt x="191" y="120"/>
                    </a:lnTo>
                    <a:lnTo>
                      <a:pt x="191" y="128"/>
                    </a:lnTo>
                    <a:lnTo>
                      <a:pt x="189" y="134"/>
                    </a:lnTo>
                    <a:lnTo>
                      <a:pt x="195" y="136"/>
                    </a:lnTo>
                    <a:lnTo>
                      <a:pt x="199" y="147"/>
                    </a:lnTo>
                    <a:lnTo>
                      <a:pt x="199" y="151"/>
                    </a:lnTo>
                    <a:lnTo>
                      <a:pt x="203" y="143"/>
                    </a:lnTo>
                    <a:lnTo>
                      <a:pt x="210" y="143"/>
                    </a:lnTo>
                    <a:lnTo>
                      <a:pt x="214" y="132"/>
                    </a:lnTo>
                    <a:lnTo>
                      <a:pt x="221" y="126"/>
                    </a:lnTo>
                    <a:lnTo>
                      <a:pt x="223" y="120"/>
                    </a:lnTo>
                    <a:lnTo>
                      <a:pt x="231" y="115"/>
                    </a:lnTo>
                    <a:lnTo>
                      <a:pt x="231" y="122"/>
                    </a:lnTo>
                    <a:lnTo>
                      <a:pt x="235" y="136"/>
                    </a:lnTo>
                    <a:lnTo>
                      <a:pt x="242" y="134"/>
                    </a:lnTo>
                    <a:lnTo>
                      <a:pt x="248" y="130"/>
                    </a:lnTo>
                    <a:lnTo>
                      <a:pt x="250" y="122"/>
                    </a:lnTo>
                    <a:lnTo>
                      <a:pt x="253" y="122"/>
                    </a:lnTo>
                    <a:lnTo>
                      <a:pt x="272" y="111"/>
                    </a:lnTo>
                    <a:lnTo>
                      <a:pt x="282" y="109"/>
                    </a:lnTo>
                    <a:lnTo>
                      <a:pt x="285" y="102"/>
                    </a:lnTo>
                    <a:lnTo>
                      <a:pt x="282" y="89"/>
                    </a:lnTo>
                    <a:lnTo>
                      <a:pt x="272" y="75"/>
                    </a:lnTo>
                    <a:lnTo>
                      <a:pt x="265" y="72"/>
                    </a:lnTo>
                    <a:lnTo>
                      <a:pt x="257" y="68"/>
                    </a:lnTo>
                    <a:lnTo>
                      <a:pt x="250" y="70"/>
                    </a:lnTo>
                    <a:lnTo>
                      <a:pt x="257" y="72"/>
                    </a:lnTo>
                    <a:lnTo>
                      <a:pt x="265" y="75"/>
                    </a:lnTo>
                    <a:lnTo>
                      <a:pt x="268" y="83"/>
                    </a:lnTo>
                    <a:lnTo>
                      <a:pt x="274" y="83"/>
                    </a:lnTo>
                    <a:lnTo>
                      <a:pt x="278" y="94"/>
                    </a:lnTo>
                    <a:lnTo>
                      <a:pt x="270" y="100"/>
                    </a:lnTo>
                    <a:lnTo>
                      <a:pt x="257" y="111"/>
                    </a:lnTo>
                    <a:lnTo>
                      <a:pt x="250" y="109"/>
                    </a:lnTo>
                    <a:lnTo>
                      <a:pt x="244" y="109"/>
                    </a:lnTo>
                    <a:lnTo>
                      <a:pt x="238" y="107"/>
                    </a:lnTo>
                    <a:lnTo>
                      <a:pt x="233" y="94"/>
                    </a:lnTo>
                    <a:lnTo>
                      <a:pt x="225" y="92"/>
                    </a:lnTo>
                    <a:lnTo>
                      <a:pt x="219" y="89"/>
                    </a:lnTo>
                    <a:lnTo>
                      <a:pt x="219" y="83"/>
                    </a:lnTo>
                    <a:lnTo>
                      <a:pt x="225" y="87"/>
                    </a:lnTo>
                    <a:lnTo>
                      <a:pt x="219" y="79"/>
                    </a:lnTo>
                    <a:lnTo>
                      <a:pt x="206" y="66"/>
                    </a:lnTo>
                    <a:lnTo>
                      <a:pt x="199" y="64"/>
                    </a:lnTo>
                    <a:lnTo>
                      <a:pt x="191" y="68"/>
                    </a:lnTo>
                    <a:lnTo>
                      <a:pt x="186" y="64"/>
                    </a:lnTo>
                    <a:lnTo>
                      <a:pt x="180" y="58"/>
                    </a:lnTo>
                    <a:lnTo>
                      <a:pt x="188" y="58"/>
                    </a:lnTo>
                    <a:lnTo>
                      <a:pt x="186" y="51"/>
                    </a:lnTo>
                    <a:lnTo>
                      <a:pt x="191" y="43"/>
                    </a:lnTo>
                    <a:lnTo>
                      <a:pt x="189" y="42"/>
                    </a:lnTo>
                    <a:lnTo>
                      <a:pt x="193" y="34"/>
                    </a:lnTo>
                    <a:lnTo>
                      <a:pt x="206" y="26"/>
                    </a:lnTo>
                    <a:lnTo>
                      <a:pt x="208" y="19"/>
                    </a:lnTo>
                    <a:lnTo>
                      <a:pt x="201" y="19"/>
                    </a:lnTo>
                    <a:lnTo>
                      <a:pt x="203" y="21"/>
                    </a:lnTo>
                    <a:lnTo>
                      <a:pt x="195" y="23"/>
                    </a:lnTo>
                    <a:lnTo>
                      <a:pt x="189" y="17"/>
                    </a:lnTo>
                    <a:lnTo>
                      <a:pt x="188" y="10"/>
                    </a:lnTo>
                    <a:lnTo>
                      <a:pt x="182" y="8"/>
                    </a:lnTo>
                    <a:lnTo>
                      <a:pt x="184" y="0"/>
                    </a:lnTo>
                    <a:lnTo>
                      <a:pt x="180" y="0"/>
                    </a:lnTo>
                    <a:lnTo>
                      <a:pt x="176" y="2"/>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40" name="Freeform 330"/>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41" name="Freeform 331"/>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42" name="Freeform 332"/>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43" name="Freeform 333"/>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44" name="Freeform 334"/>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45" name="Freeform 335"/>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grpSp>
          <p:nvGrpSpPr>
            <p:cNvPr id="133" name="Group 132"/>
            <p:cNvGrpSpPr/>
            <p:nvPr/>
          </p:nvGrpSpPr>
          <p:grpSpPr>
            <a:xfrm>
              <a:off x="8432858" y="3536190"/>
              <a:ext cx="504015" cy="675302"/>
              <a:chOff x="4998272" y="1471973"/>
              <a:chExt cx="320870" cy="429916"/>
            </a:xfrm>
            <a:solidFill>
              <a:schemeClr val="bg1">
                <a:lumMod val="75000"/>
              </a:schemeClr>
            </a:solidFill>
          </p:grpSpPr>
          <p:sp>
            <p:nvSpPr>
              <p:cNvPr id="134" name="Freeform 147"/>
              <p:cNvSpPr>
                <a:spLocks/>
              </p:cNvSpPr>
              <p:nvPr/>
            </p:nvSpPr>
            <p:spPr bwMode="auto">
              <a:xfrm>
                <a:off x="4998272" y="1471973"/>
                <a:ext cx="299735" cy="429916"/>
              </a:xfrm>
              <a:custGeom>
                <a:avLst/>
                <a:gdLst>
                  <a:gd name="T0" fmla="*/ 295 w 312"/>
                  <a:gd name="T1" fmla="*/ 226 h 493"/>
                  <a:gd name="T2" fmla="*/ 291 w 312"/>
                  <a:gd name="T3" fmla="*/ 199 h 493"/>
                  <a:gd name="T4" fmla="*/ 280 w 312"/>
                  <a:gd name="T5" fmla="*/ 197 h 493"/>
                  <a:gd name="T6" fmla="*/ 263 w 312"/>
                  <a:gd name="T7" fmla="*/ 190 h 493"/>
                  <a:gd name="T8" fmla="*/ 255 w 312"/>
                  <a:gd name="T9" fmla="*/ 171 h 493"/>
                  <a:gd name="T10" fmla="*/ 246 w 312"/>
                  <a:gd name="T11" fmla="*/ 162 h 493"/>
                  <a:gd name="T12" fmla="*/ 225 w 312"/>
                  <a:gd name="T13" fmla="*/ 158 h 493"/>
                  <a:gd name="T14" fmla="*/ 219 w 312"/>
                  <a:gd name="T15" fmla="*/ 139 h 493"/>
                  <a:gd name="T16" fmla="*/ 182 w 312"/>
                  <a:gd name="T17" fmla="*/ 19 h 493"/>
                  <a:gd name="T18" fmla="*/ 148 w 312"/>
                  <a:gd name="T19" fmla="*/ 2 h 493"/>
                  <a:gd name="T20" fmla="*/ 127 w 312"/>
                  <a:gd name="T21" fmla="*/ 9 h 493"/>
                  <a:gd name="T22" fmla="*/ 109 w 312"/>
                  <a:gd name="T23" fmla="*/ 23 h 493"/>
                  <a:gd name="T24" fmla="*/ 86 w 312"/>
                  <a:gd name="T25" fmla="*/ 23 h 493"/>
                  <a:gd name="T26" fmla="*/ 69 w 312"/>
                  <a:gd name="T27" fmla="*/ 9 h 493"/>
                  <a:gd name="T28" fmla="*/ 35 w 312"/>
                  <a:gd name="T29" fmla="*/ 141 h 493"/>
                  <a:gd name="T30" fmla="*/ 35 w 312"/>
                  <a:gd name="T31" fmla="*/ 182 h 493"/>
                  <a:gd name="T32" fmla="*/ 37 w 312"/>
                  <a:gd name="T33" fmla="*/ 209 h 493"/>
                  <a:gd name="T34" fmla="*/ 20 w 312"/>
                  <a:gd name="T35" fmla="*/ 237 h 493"/>
                  <a:gd name="T36" fmla="*/ 20 w 312"/>
                  <a:gd name="T37" fmla="*/ 248 h 493"/>
                  <a:gd name="T38" fmla="*/ 18 w 312"/>
                  <a:gd name="T39" fmla="*/ 263 h 493"/>
                  <a:gd name="T40" fmla="*/ 0 w 312"/>
                  <a:gd name="T41" fmla="*/ 269 h 493"/>
                  <a:gd name="T42" fmla="*/ 60 w 312"/>
                  <a:gd name="T43" fmla="*/ 447 h 493"/>
                  <a:gd name="T44" fmla="*/ 65 w 312"/>
                  <a:gd name="T45" fmla="*/ 468 h 493"/>
                  <a:gd name="T46" fmla="*/ 80 w 312"/>
                  <a:gd name="T47" fmla="*/ 485 h 493"/>
                  <a:gd name="T48" fmla="*/ 95 w 312"/>
                  <a:gd name="T49" fmla="*/ 487 h 493"/>
                  <a:gd name="T50" fmla="*/ 95 w 312"/>
                  <a:gd name="T51" fmla="*/ 464 h 493"/>
                  <a:gd name="T52" fmla="*/ 105 w 312"/>
                  <a:gd name="T53" fmla="*/ 440 h 493"/>
                  <a:gd name="T54" fmla="*/ 109 w 312"/>
                  <a:gd name="T55" fmla="*/ 417 h 493"/>
                  <a:gd name="T56" fmla="*/ 125 w 312"/>
                  <a:gd name="T57" fmla="*/ 408 h 493"/>
                  <a:gd name="T58" fmla="*/ 129 w 312"/>
                  <a:gd name="T59" fmla="*/ 400 h 493"/>
                  <a:gd name="T60" fmla="*/ 139 w 312"/>
                  <a:gd name="T61" fmla="*/ 408 h 493"/>
                  <a:gd name="T62" fmla="*/ 129 w 312"/>
                  <a:gd name="T63" fmla="*/ 382 h 493"/>
                  <a:gd name="T64" fmla="*/ 131 w 312"/>
                  <a:gd name="T65" fmla="*/ 376 h 493"/>
                  <a:gd name="T66" fmla="*/ 139 w 312"/>
                  <a:gd name="T67" fmla="*/ 385 h 493"/>
                  <a:gd name="T68" fmla="*/ 148 w 312"/>
                  <a:gd name="T69" fmla="*/ 382 h 493"/>
                  <a:gd name="T70" fmla="*/ 150 w 312"/>
                  <a:gd name="T71" fmla="*/ 378 h 493"/>
                  <a:gd name="T72" fmla="*/ 152 w 312"/>
                  <a:gd name="T73" fmla="*/ 376 h 493"/>
                  <a:gd name="T74" fmla="*/ 159 w 312"/>
                  <a:gd name="T75" fmla="*/ 380 h 493"/>
                  <a:gd name="T76" fmla="*/ 169 w 312"/>
                  <a:gd name="T77" fmla="*/ 367 h 493"/>
                  <a:gd name="T78" fmla="*/ 184 w 312"/>
                  <a:gd name="T79" fmla="*/ 355 h 493"/>
                  <a:gd name="T80" fmla="*/ 182 w 312"/>
                  <a:gd name="T81" fmla="*/ 335 h 493"/>
                  <a:gd name="T82" fmla="*/ 180 w 312"/>
                  <a:gd name="T83" fmla="*/ 314 h 493"/>
                  <a:gd name="T84" fmla="*/ 193 w 312"/>
                  <a:gd name="T85" fmla="*/ 303 h 493"/>
                  <a:gd name="T86" fmla="*/ 199 w 312"/>
                  <a:gd name="T87" fmla="*/ 316 h 493"/>
                  <a:gd name="T88" fmla="*/ 219 w 312"/>
                  <a:gd name="T89" fmla="*/ 323 h 493"/>
                  <a:gd name="T90" fmla="*/ 216 w 312"/>
                  <a:gd name="T91" fmla="*/ 303 h 493"/>
                  <a:gd name="T92" fmla="*/ 227 w 312"/>
                  <a:gd name="T93" fmla="*/ 297 h 493"/>
                  <a:gd name="T94" fmla="*/ 248 w 312"/>
                  <a:gd name="T95" fmla="*/ 303 h 493"/>
                  <a:gd name="T96" fmla="*/ 253 w 312"/>
                  <a:gd name="T97" fmla="*/ 286 h 493"/>
                  <a:gd name="T98" fmla="*/ 257 w 312"/>
                  <a:gd name="T99" fmla="*/ 291 h 493"/>
                  <a:gd name="T100" fmla="*/ 261 w 312"/>
                  <a:gd name="T101" fmla="*/ 271 h 493"/>
                  <a:gd name="T102" fmla="*/ 272 w 312"/>
                  <a:gd name="T103" fmla="*/ 271 h 493"/>
                  <a:gd name="T104" fmla="*/ 283 w 312"/>
                  <a:gd name="T105" fmla="*/ 261 h 493"/>
                  <a:gd name="T106" fmla="*/ 291 w 312"/>
                  <a:gd name="T107" fmla="*/ 258 h 493"/>
                  <a:gd name="T108" fmla="*/ 304 w 312"/>
                  <a:gd name="T109" fmla="*/ 248 h 493"/>
                  <a:gd name="T110" fmla="*/ 304 w 312"/>
                  <a:gd name="T111" fmla="*/ 22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 h="493">
                    <a:moveTo>
                      <a:pt x="306" y="224"/>
                    </a:moveTo>
                    <a:lnTo>
                      <a:pt x="302" y="231"/>
                    </a:lnTo>
                    <a:lnTo>
                      <a:pt x="295" y="226"/>
                    </a:lnTo>
                    <a:lnTo>
                      <a:pt x="304" y="214"/>
                    </a:lnTo>
                    <a:lnTo>
                      <a:pt x="291" y="201"/>
                    </a:lnTo>
                    <a:lnTo>
                      <a:pt x="291" y="199"/>
                    </a:lnTo>
                    <a:lnTo>
                      <a:pt x="289" y="199"/>
                    </a:lnTo>
                    <a:lnTo>
                      <a:pt x="285" y="197"/>
                    </a:lnTo>
                    <a:lnTo>
                      <a:pt x="280" y="197"/>
                    </a:lnTo>
                    <a:lnTo>
                      <a:pt x="274" y="205"/>
                    </a:lnTo>
                    <a:lnTo>
                      <a:pt x="266" y="197"/>
                    </a:lnTo>
                    <a:lnTo>
                      <a:pt x="263" y="190"/>
                    </a:lnTo>
                    <a:lnTo>
                      <a:pt x="263" y="184"/>
                    </a:lnTo>
                    <a:lnTo>
                      <a:pt x="257" y="177"/>
                    </a:lnTo>
                    <a:lnTo>
                      <a:pt x="255" y="171"/>
                    </a:lnTo>
                    <a:lnTo>
                      <a:pt x="257" y="164"/>
                    </a:lnTo>
                    <a:lnTo>
                      <a:pt x="253" y="160"/>
                    </a:lnTo>
                    <a:lnTo>
                      <a:pt x="246" y="162"/>
                    </a:lnTo>
                    <a:lnTo>
                      <a:pt x="240" y="162"/>
                    </a:lnTo>
                    <a:lnTo>
                      <a:pt x="233" y="158"/>
                    </a:lnTo>
                    <a:lnTo>
                      <a:pt x="225" y="158"/>
                    </a:lnTo>
                    <a:lnTo>
                      <a:pt x="223" y="152"/>
                    </a:lnTo>
                    <a:lnTo>
                      <a:pt x="223" y="147"/>
                    </a:lnTo>
                    <a:lnTo>
                      <a:pt x="219" y="139"/>
                    </a:lnTo>
                    <a:lnTo>
                      <a:pt x="219" y="132"/>
                    </a:lnTo>
                    <a:lnTo>
                      <a:pt x="212" y="109"/>
                    </a:lnTo>
                    <a:lnTo>
                      <a:pt x="182" y="19"/>
                    </a:lnTo>
                    <a:lnTo>
                      <a:pt x="176" y="17"/>
                    </a:lnTo>
                    <a:lnTo>
                      <a:pt x="161" y="8"/>
                    </a:lnTo>
                    <a:lnTo>
                      <a:pt x="148" y="2"/>
                    </a:lnTo>
                    <a:lnTo>
                      <a:pt x="141" y="0"/>
                    </a:lnTo>
                    <a:lnTo>
                      <a:pt x="133" y="2"/>
                    </a:lnTo>
                    <a:lnTo>
                      <a:pt x="127" y="9"/>
                    </a:lnTo>
                    <a:lnTo>
                      <a:pt x="120" y="13"/>
                    </a:lnTo>
                    <a:lnTo>
                      <a:pt x="114" y="21"/>
                    </a:lnTo>
                    <a:lnTo>
                      <a:pt x="109" y="23"/>
                    </a:lnTo>
                    <a:lnTo>
                      <a:pt x="101" y="30"/>
                    </a:lnTo>
                    <a:lnTo>
                      <a:pt x="94" y="28"/>
                    </a:lnTo>
                    <a:lnTo>
                      <a:pt x="86" y="23"/>
                    </a:lnTo>
                    <a:lnTo>
                      <a:pt x="82" y="8"/>
                    </a:lnTo>
                    <a:lnTo>
                      <a:pt x="75" y="8"/>
                    </a:lnTo>
                    <a:lnTo>
                      <a:pt x="69" y="9"/>
                    </a:lnTo>
                    <a:lnTo>
                      <a:pt x="37" y="103"/>
                    </a:lnTo>
                    <a:lnTo>
                      <a:pt x="41" y="132"/>
                    </a:lnTo>
                    <a:lnTo>
                      <a:pt x="35" y="141"/>
                    </a:lnTo>
                    <a:lnTo>
                      <a:pt x="31" y="162"/>
                    </a:lnTo>
                    <a:lnTo>
                      <a:pt x="35" y="169"/>
                    </a:lnTo>
                    <a:lnTo>
                      <a:pt x="35" y="182"/>
                    </a:lnTo>
                    <a:lnTo>
                      <a:pt x="43" y="188"/>
                    </a:lnTo>
                    <a:lnTo>
                      <a:pt x="33" y="203"/>
                    </a:lnTo>
                    <a:lnTo>
                      <a:pt x="37" y="209"/>
                    </a:lnTo>
                    <a:lnTo>
                      <a:pt x="26" y="222"/>
                    </a:lnTo>
                    <a:lnTo>
                      <a:pt x="22" y="229"/>
                    </a:lnTo>
                    <a:lnTo>
                      <a:pt x="20" y="237"/>
                    </a:lnTo>
                    <a:lnTo>
                      <a:pt x="20" y="239"/>
                    </a:lnTo>
                    <a:lnTo>
                      <a:pt x="26" y="252"/>
                    </a:lnTo>
                    <a:lnTo>
                      <a:pt x="20" y="248"/>
                    </a:lnTo>
                    <a:lnTo>
                      <a:pt x="18" y="250"/>
                    </a:lnTo>
                    <a:lnTo>
                      <a:pt x="16" y="256"/>
                    </a:lnTo>
                    <a:lnTo>
                      <a:pt x="18" y="263"/>
                    </a:lnTo>
                    <a:lnTo>
                      <a:pt x="11" y="265"/>
                    </a:lnTo>
                    <a:lnTo>
                      <a:pt x="5" y="263"/>
                    </a:lnTo>
                    <a:lnTo>
                      <a:pt x="0" y="269"/>
                    </a:lnTo>
                    <a:lnTo>
                      <a:pt x="1" y="273"/>
                    </a:lnTo>
                    <a:lnTo>
                      <a:pt x="52" y="427"/>
                    </a:lnTo>
                    <a:lnTo>
                      <a:pt x="60" y="447"/>
                    </a:lnTo>
                    <a:lnTo>
                      <a:pt x="60" y="455"/>
                    </a:lnTo>
                    <a:lnTo>
                      <a:pt x="62" y="463"/>
                    </a:lnTo>
                    <a:lnTo>
                      <a:pt x="65" y="468"/>
                    </a:lnTo>
                    <a:lnTo>
                      <a:pt x="71" y="474"/>
                    </a:lnTo>
                    <a:lnTo>
                      <a:pt x="78" y="478"/>
                    </a:lnTo>
                    <a:lnTo>
                      <a:pt x="80" y="485"/>
                    </a:lnTo>
                    <a:lnTo>
                      <a:pt x="86" y="491"/>
                    </a:lnTo>
                    <a:lnTo>
                      <a:pt x="90" y="493"/>
                    </a:lnTo>
                    <a:lnTo>
                      <a:pt x="95" y="487"/>
                    </a:lnTo>
                    <a:lnTo>
                      <a:pt x="97" y="479"/>
                    </a:lnTo>
                    <a:lnTo>
                      <a:pt x="95" y="472"/>
                    </a:lnTo>
                    <a:lnTo>
                      <a:pt x="95" y="464"/>
                    </a:lnTo>
                    <a:lnTo>
                      <a:pt x="103" y="459"/>
                    </a:lnTo>
                    <a:lnTo>
                      <a:pt x="109" y="446"/>
                    </a:lnTo>
                    <a:lnTo>
                      <a:pt x="105" y="440"/>
                    </a:lnTo>
                    <a:lnTo>
                      <a:pt x="114" y="425"/>
                    </a:lnTo>
                    <a:lnTo>
                      <a:pt x="109" y="423"/>
                    </a:lnTo>
                    <a:lnTo>
                      <a:pt x="109" y="417"/>
                    </a:lnTo>
                    <a:lnTo>
                      <a:pt x="110" y="410"/>
                    </a:lnTo>
                    <a:lnTo>
                      <a:pt x="122" y="395"/>
                    </a:lnTo>
                    <a:lnTo>
                      <a:pt x="125" y="408"/>
                    </a:lnTo>
                    <a:lnTo>
                      <a:pt x="125" y="400"/>
                    </a:lnTo>
                    <a:lnTo>
                      <a:pt x="125" y="408"/>
                    </a:lnTo>
                    <a:lnTo>
                      <a:pt x="129" y="400"/>
                    </a:lnTo>
                    <a:lnTo>
                      <a:pt x="131" y="393"/>
                    </a:lnTo>
                    <a:lnTo>
                      <a:pt x="133" y="395"/>
                    </a:lnTo>
                    <a:lnTo>
                      <a:pt x="139" y="408"/>
                    </a:lnTo>
                    <a:lnTo>
                      <a:pt x="141" y="400"/>
                    </a:lnTo>
                    <a:lnTo>
                      <a:pt x="131" y="380"/>
                    </a:lnTo>
                    <a:lnTo>
                      <a:pt x="129" y="382"/>
                    </a:lnTo>
                    <a:lnTo>
                      <a:pt x="129" y="376"/>
                    </a:lnTo>
                    <a:lnTo>
                      <a:pt x="133" y="369"/>
                    </a:lnTo>
                    <a:lnTo>
                      <a:pt x="131" y="376"/>
                    </a:lnTo>
                    <a:lnTo>
                      <a:pt x="142" y="399"/>
                    </a:lnTo>
                    <a:lnTo>
                      <a:pt x="144" y="393"/>
                    </a:lnTo>
                    <a:lnTo>
                      <a:pt x="139" y="385"/>
                    </a:lnTo>
                    <a:lnTo>
                      <a:pt x="141" y="376"/>
                    </a:lnTo>
                    <a:lnTo>
                      <a:pt x="144" y="374"/>
                    </a:lnTo>
                    <a:lnTo>
                      <a:pt x="148" y="382"/>
                    </a:lnTo>
                    <a:lnTo>
                      <a:pt x="146" y="387"/>
                    </a:lnTo>
                    <a:lnTo>
                      <a:pt x="154" y="391"/>
                    </a:lnTo>
                    <a:lnTo>
                      <a:pt x="150" y="378"/>
                    </a:lnTo>
                    <a:lnTo>
                      <a:pt x="150" y="370"/>
                    </a:lnTo>
                    <a:lnTo>
                      <a:pt x="152" y="369"/>
                    </a:lnTo>
                    <a:lnTo>
                      <a:pt x="152" y="376"/>
                    </a:lnTo>
                    <a:lnTo>
                      <a:pt x="154" y="384"/>
                    </a:lnTo>
                    <a:lnTo>
                      <a:pt x="159" y="387"/>
                    </a:lnTo>
                    <a:lnTo>
                      <a:pt x="159" y="380"/>
                    </a:lnTo>
                    <a:lnTo>
                      <a:pt x="159" y="372"/>
                    </a:lnTo>
                    <a:lnTo>
                      <a:pt x="161" y="367"/>
                    </a:lnTo>
                    <a:lnTo>
                      <a:pt x="169" y="367"/>
                    </a:lnTo>
                    <a:lnTo>
                      <a:pt x="176" y="370"/>
                    </a:lnTo>
                    <a:lnTo>
                      <a:pt x="178" y="363"/>
                    </a:lnTo>
                    <a:lnTo>
                      <a:pt x="184" y="355"/>
                    </a:lnTo>
                    <a:lnTo>
                      <a:pt x="182" y="348"/>
                    </a:lnTo>
                    <a:lnTo>
                      <a:pt x="182" y="340"/>
                    </a:lnTo>
                    <a:lnTo>
                      <a:pt x="182" y="335"/>
                    </a:lnTo>
                    <a:lnTo>
                      <a:pt x="184" y="327"/>
                    </a:lnTo>
                    <a:lnTo>
                      <a:pt x="184" y="320"/>
                    </a:lnTo>
                    <a:lnTo>
                      <a:pt x="180" y="314"/>
                    </a:lnTo>
                    <a:lnTo>
                      <a:pt x="189" y="308"/>
                    </a:lnTo>
                    <a:lnTo>
                      <a:pt x="188" y="297"/>
                    </a:lnTo>
                    <a:lnTo>
                      <a:pt x="193" y="303"/>
                    </a:lnTo>
                    <a:lnTo>
                      <a:pt x="193" y="310"/>
                    </a:lnTo>
                    <a:lnTo>
                      <a:pt x="199" y="308"/>
                    </a:lnTo>
                    <a:lnTo>
                      <a:pt x="199" y="316"/>
                    </a:lnTo>
                    <a:lnTo>
                      <a:pt x="195" y="320"/>
                    </a:lnTo>
                    <a:lnTo>
                      <a:pt x="208" y="320"/>
                    </a:lnTo>
                    <a:lnTo>
                      <a:pt x="219" y="323"/>
                    </a:lnTo>
                    <a:lnTo>
                      <a:pt x="214" y="316"/>
                    </a:lnTo>
                    <a:lnTo>
                      <a:pt x="214" y="310"/>
                    </a:lnTo>
                    <a:lnTo>
                      <a:pt x="216" y="303"/>
                    </a:lnTo>
                    <a:lnTo>
                      <a:pt x="214" y="297"/>
                    </a:lnTo>
                    <a:lnTo>
                      <a:pt x="221" y="303"/>
                    </a:lnTo>
                    <a:lnTo>
                      <a:pt x="227" y="297"/>
                    </a:lnTo>
                    <a:lnTo>
                      <a:pt x="225" y="290"/>
                    </a:lnTo>
                    <a:lnTo>
                      <a:pt x="244" y="295"/>
                    </a:lnTo>
                    <a:lnTo>
                      <a:pt x="248" y="303"/>
                    </a:lnTo>
                    <a:lnTo>
                      <a:pt x="251" y="295"/>
                    </a:lnTo>
                    <a:lnTo>
                      <a:pt x="248" y="290"/>
                    </a:lnTo>
                    <a:lnTo>
                      <a:pt x="253" y="286"/>
                    </a:lnTo>
                    <a:lnTo>
                      <a:pt x="255" y="291"/>
                    </a:lnTo>
                    <a:lnTo>
                      <a:pt x="255" y="286"/>
                    </a:lnTo>
                    <a:lnTo>
                      <a:pt x="257" y="291"/>
                    </a:lnTo>
                    <a:lnTo>
                      <a:pt x="259" y="286"/>
                    </a:lnTo>
                    <a:lnTo>
                      <a:pt x="257" y="278"/>
                    </a:lnTo>
                    <a:lnTo>
                      <a:pt x="261" y="271"/>
                    </a:lnTo>
                    <a:lnTo>
                      <a:pt x="266" y="278"/>
                    </a:lnTo>
                    <a:lnTo>
                      <a:pt x="270" y="278"/>
                    </a:lnTo>
                    <a:lnTo>
                      <a:pt x="272" y="271"/>
                    </a:lnTo>
                    <a:lnTo>
                      <a:pt x="278" y="271"/>
                    </a:lnTo>
                    <a:lnTo>
                      <a:pt x="278" y="265"/>
                    </a:lnTo>
                    <a:lnTo>
                      <a:pt x="283" y="261"/>
                    </a:lnTo>
                    <a:lnTo>
                      <a:pt x="285" y="261"/>
                    </a:lnTo>
                    <a:lnTo>
                      <a:pt x="285" y="258"/>
                    </a:lnTo>
                    <a:lnTo>
                      <a:pt x="291" y="258"/>
                    </a:lnTo>
                    <a:lnTo>
                      <a:pt x="287" y="252"/>
                    </a:lnTo>
                    <a:lnTo>
                      <a:pt x="298" y="252"/>
                    </a:lnTo>
                    <a:lnTo>
                      <a:pt x="304" y="248"/>
                    </a:lnTo>
                    <a:lnTo>
                      <a:pt x="312" y="235"/>
                    </a:lnTo>
                    <a:lnTo>
                      <a:pt x="312" y="228"/>
                    </a:lnTo>
                    <a:lnTo>
                      <a:pt x="304" y="222"/>
                    </a:lnTo>
                    <a:lnTo>
                      <a:pt x="306" y="224"/>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35" name="Freeform 336"/>
              <p:cNvSpPr>
                <a:spLocks/>
              </p:cNvSpPr>
              <p:nvPr/>
            </p:nvSpPr>
            <p:spPr bwMode="auto">
              <a:xfrm>
                <a:off x="5212505" y="1730970"/>
                <a:ext cx="16332" cy="18313"/>
              </a:xfrm>
              <a:custGeom>
                <a:avLst/>
                <a:gdLst>
                  <a:gd name="T0" fmla="*/ 8 w 17"/>
                  <a:gd name="T1" fmla="*/ 0 h 21"/>
                  <a:gd name="T2" fmla="*/ 0 w 17"/>
                  <a:gd name="T3" fmla="*/ 13 h 21"/>
                  <a:gd name="T4" fmla="*/ 2 w 17"/>
                  <a:gd name="T5" fmla="*/ 21 h 21"/>
                  <a:gd name="T6" fmla="*/ 17 w 17"/>
                  <a:gd name="T7" fmla="*/ 13 h 21"/>
                  <a:gd name="T8" fmla="*/ 17 w 17"/>
                  <a:gd name="T9" fmla="*/ 6 h 21"/>
                  <a:gd name="T10" fmla="*/ 10 w 17"/>
                  <a:gd name="T11" fmla="*/ 2 h 21"/>
                  <a:gd name="T12" fmla="*/ 8 w 17"/>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7" h="21">
                    <a:moveTo>
                      <a:pt x="8" y="0"/>
                    </a:moveTo>
                    <a:lnTo>
                      <a:pt x="0" y="13"/>
                    </a:lnTo>
                    <a:lnTo>
                      <a:pt x="2" y="21"/>
                    </a:lnTo>
                    <a:lnTo>
                      <a:pt x="17" y="13"/>
                    </a:lnTo>
                    <a:lnTo>
                      <a:pt x="17" y="6"/>
                    </a:lnTo>
                    <a:lnTo>
                      <a:pt x="10" y="2"/>
                    </a:lnTo>
                    <a:lnTo>
                      <a:pt x="8"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36" name="Freeform 337"/>
              <p:cNvSpPr>
                <a:spLocks/>
              </p:cNvSpPr>
              <p:nvPr/>
            </p:nvSpPr>
            <p:spPr bwMode="auto">
              <a:xfrm>
                <a:off x="5212505" y="1730970"/>
                <a:ext cx="16332" cy="18313"/>
              </a:xfrm>
              <a:custGeom>
                <a:avLst/>
                <a:gdLst>
                  <a:gd name="T0" fmla="*/ 8 w 17"/>
                  <a:gd name="T1" fmla="*/ 0 h 21"/>
                  <a:gd name="T2" fmla="*/ 0 w 17"/>
                  <a:gd name="T3" fmla="*/ 13 h 21"/>
                  <a:gd name="T4" fmla="*/ 2 w 17"/>
                  <a:gd name="T5" fmla="*/ 21 h 21"/>
                  <a:gd name="T6" fmla="*/ 17 w 17"/>
                  <a:gd name="T7" fmla="*/ 13 h 21"/>
                  <a:gd name="T8" fmla="*/ 17 w 17"/>
                  <a:gd name="T9" fmla="*/ 6 h 21"/>
                  <a:gd name="T10" fmla="*/ 10 w 17"/>
                  <a:gd name="T11" fmla="*/ 2 h 21"/>
                  <a:gd name="T12" fmla="*/ 8 w 17"/>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7" h="21">
                    <a:moveTo>
                      <a:pt x="8" y="0"/>
                    </a:moveTo>
                    <a:lnTo>
                      <a:pt x="0" y="13"/>
                    </a:lnTo>
                    <a:lnTo>
                      <a:pt x="2" y="21"/>
                    </a:lnTo>
                    <a:lnTo>
                      <a:pt x="17" y="13"/>
                    </a:lnTo>
                    <a:lnTo>
                      <a:pt x="17" y="6"/>
                    </a:lnTo>
                    <a:lnTo>
                      <a:pt x="10" y="2"/>
                    </a:lnTo>
                    <a:lnTo>
                      <a:pt x="8"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37" name="Freeform 338"/>
              <p:cNvSpPr>
                <a:spLocks/>
              </p:cNvSpPr>
              <p:nvPr/>
            </p:nvSpPr>
            <p:spPr bwMode="auto">
              <a:xfrm>
                <a:off x="5310496" y="1669055"/>
                <a:ext cx="8646" cy="17441"/>
              </a:xfrm>
              <a:custGeom>
                <a:avLst/>
                <a:gdLst>
                  <a:gd name="T0" fmla="*/ 4 w 9"/>
                  <a:gd name="T1" fmla="*/ 0 h 20"/>
                  <a:gd name="T2" fmla="*/ 0 w 9"/>
                  <a:gd name="T3" fmla="*/ 7 h 20"/>
                  <a:gd name="T4" fmla="*/ 0 w 9"/>
                  <a:gd name="T5" fmla="*/ 15 h 20"/>
                  <a:gd name="T6" fmla="*/ 4 w 9"/>
                  <a:gd name="T7" fmla="*/ 20 h 20"/>
                  <a:gd name="T8" fmla="*/ 9 w 9"/>
                  <a:gd name="T9" fmla="*/ 15 h 20"/>
                  <a:gd name="T10" fmla="*/ 9 w 9"/>
                  <a:gd name="T11" fmla="*/ 7 h 20"/>
                  <a:gd name="T12" fmla="*/ 4 w 9"/>
                  <a:gd name="T13" fmla="*/ 2 h 20"/>
                  <a:gd name="T14" fmla="*/ 4 w 9"/>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0">
                    <a:moveTo>
                      <a:pt x="4" y="0"/>
                    </a:moveTo>
                    <a:lnTo>
                      <a:pt x="0" y="7"/>
                    </a:lnTo>
                    <a:lnTo>
                      <a:pt x="0" y="15"/>
                    </a:lnTo>
                    <a:lnTo>
                      <a:pt x="4" y="20"/>
                    </a:lnTo>
                    <a:lnTo>
                      <a:pt x="9" y="15"/>
                    </a:lnTo>
                    <a:lnTo>
                      <a:pt x="9" y="7"/>
                    </a:lnTo>
                    <a:lnTo>
                      <a:pt x="4" y="2"/>
                    </a:lnTo>
                    <a:lnTo>
                      <a:pt x="4"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38" name="Freeform 339"/>
              <p:cNvSpPr>
                <a:spLocks/>
              </p:cNvSpPr>
              <p:nvPr/>
            </p:nvSpPr>
            <p:spPr bwMode="auto">
              <a:xfrm>
                <a:off x="5310496" y="1669055"/>
                <a:ext cx="8646" cy="17441"/>
              </a:xfrm>
              <a:custGeom>
                <a:avLst/>
                <a:gdLst>
                  <a:gd name="T0" fmla="*/ 4 w 9"/>
                  <a:gd name="T1" fmla="*/ 0 h 20"/>
                  <a:gd name="T2" fmla="*/ 0 w 9"/>
                  <a:gd name="T3" fmla="*/ 7 h 20"/>
                  <a:gd name="T4" fmla="*/ 0 w 9"/>
                  <a:gd name="T5" fmla="*/ 15 h 20"/>
                  <a:gd name="T6" fmla="*/ 4 w 9"/>
                  <a:gd name="T7" fmla="*/ 20 h 20"/>
                  <a:gd name="T8" fmla="*/ 9 w 9"/>
                  <a:gd name="T9" fmla="*/ 15 h 20"/>
                  <a:gd name="T10" fmla="*/ 9 w 9"/>
                  <a:gd name="T11" fmla="*/ 7 h 20"/>
                  <a:gd name="T12" fmla="*/ 4 w 9"/>
                  <a:gd name="T13" fmla="*/ 2 h 20"/>
                  <a:gd name="T14" fmla="*/ 4 w 9"/>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0">
                    <a:moveTo>
                      <a:pt x="4" y="0"/>
                    </a:moveTo>
                    <a:lnTo>
                      <a:pt x="0" y="7"/>
                    </a:lnTo>
                    <a:lnTo>
                      <a:pt x="0" y="15"/>
                    </a:lnTo>
                    <a:lnTo>
                      <a:pt x="4" y="20"/>
                    </a:lnTo>
                    <a:lnTo>
                      <a:pt x="9" y="15"/>
                    </a:lnTo>
                    <a:lnTo>
                      <a:pt x="9" y="7"/>
                    </a:lnTo>
                    <a:lnTo>
                      <a:pt x="4" y="2"/>
                    </a:lnTo>
                    <a:lnTo>
                      <a:pt x="4" y="0"/>
                    </a:lnTo>
                    <a:close/>
                  </a:path>
                </a:pathLst>
              </a:custGeom>
              <a:grp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sp>
          <p:nvSpPr>
            <p:cNvPr id="9" name="Freeform 5"/>
            <p:cNvSpPr>
              <a:spLocks/>
            </p:cNvSpPr>
            <p:nvPr/>
          </p:nvSpPr>
          <p:spPr bwMode="auto">
            <a:xfrm>
              <a:off x="2693700" y="3429481"/>
              <a:ext cx="17108" cy="22775"/>
            </a:xfrm>
            <a:custGeom>
              <a:avLst/>
              <a:gdLst>
                <a:gd name="T0" fmla="*/ 16 w 19"/>
                <a:gd name="T1" fmla="*/ 27 h 27"/>
                <a:gd name="T2" fmla="*/ 16 w 19"/>
                <a:gd name="T3" fmla="*/ 27 h 27"/>
                <a:gd name="T4" fmla="*/ 19 w 19"/>
                <a:gd name="T5" fmla="*/ 14 h 27"/>
                <a:gd name="T6" fmla="*/ 9 w 19"/>
                <a:gd name="T7" fmla="*/ 6 h 27"/>
                <a:gd name="T8" fmla="*/ 3 w 19"/>
                <a:gd name="T9" fmla="*/ 0 h 27"/>
                <a:gd name="T10" fmla="*/ 0 w 19"/>
                <a:gd name="T11" fmla="*/ 14 h 27"/>
                <a:gd name="T12" fmla="*/ 5 w 19"/>
                <a:gd name="T13" fmla="*/ 27 h 27"/>
                <a:gd name="T14" fmla="*/ 16 w 19"/>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7">
                  <a:moveTo>
                    <a:pt x="16" y="27"/>
                  </a:moveTo>
                  <a:lnTo>
                    <a:pt x="16" y="27"/>
                  </a:lnTo>
                  <a:lnTo>
                    <a:pt x="19" y="14"/>
                  </a:lnTo>
                  <a:lnTo>
                    <a:pt x="9" y="6"/>
                  </a:lnTo>
                  <a:lnTo>
                    <a:pt x="3" y="0"/>
                  </a:lnTo>
                  <a:lnTo>
                    <a:pt x="0" y="14"/>
                  </a:lnTo>
                  <a:lnTo>
                    <a:pt x="5" y="27"/>
                  </a:lnTo>
                  <a:lnTo>
                    <a:pt x="16" y="27"/>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0" name="Freeform 6"/>
            <p:cNvSpPr>
              <a:spLocks/>
            </p:cNvSpPr>
            <p:nvPr/>
          </p:nvSpPr>
          <p:spPr bwMode="auto">
            <a:xfrm>
              <a:off x="2719362" y="3425210"/>
              <a:ext cx="19960" cy="15658"/>
            </a:xfrm>
            <a:custGeom>
              <a:avLst/>
              <a:gdLst>
                <a:gd name="T0" fmla="*/ 12 w 23"/>
                <a:gd name="T1" fmla="*/ 9 h 19"/>
                <a:gd name="T2" fmla="*/ 12 w 23"/>
                <a:gd name="T3" fmla="*/ 9 h 19"/>
                <a:gd name="T4" fmla="*/ 15 w 23"/>
                <a:gd name="T5" fmla="*/ 19 h 19"/>
                <a:gd name="T6" fmla="*/ 23 w 23"/>
                <a:gd name="T7" fmla="*/ 9 h 19"/>
                <a:gd name="T8" fmla="*/ 12 w 23"/>
                <a:gd name="T9" fmla="*/ 0 h 19"/>
                <a:gd name="T10" fmla="*/ 5 w 23"/>
                <a:gd name="T11" fmla="*/ 0 h 19"/>
                <a:gd name="T12" fmla="*/ 0 w 23"/>
                <a:gd name="T13" fmla="*/ 12 h 19"/>
                <a:gd name="T14" fmla="*/ 8 w 23"/>
                <a:gd name="T15" fmla="*/ 19 h 19"/>
                <a:gd name="T16" fmla="*/ 12 w 23"/>
                <a:gd name="T1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9">
                  <a:moveTo>
                    <a:pt x="12" y="9"/>
                  </a:moveTo>
                  <a:lnTo>
                    <a:pt x="12" y="9"/>
                  </a:lnTo>
                  <a:lnTo>
                    <a:pt x="15" y="19"/>
                  </a:lnTo>
                  <a:lnTo>
                    <a:pt x="23" y="9"/>
                  </a:lnTo>
                  <a:lnTo>
                    <a:pt x="12" y="0"/>
                  </a:lnTo>
                  <a:lnTo>
                    <a:pt x="5" y="0"/>
                  </a:lnTo>
                  <a:lnTo>
                    <a:pt x="0" y="12"/>
                  </a:lnTo>
                  <a:lnTo>
                    <a:pt x="8" y="19"/>
                  </a:lnTo>
                  <a:lnTo>
                    <a:pt x="12" y="9"/>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1" name="Freeform 7"/>
            <p:cNvSpPr>
              <a:spLocks/>
            </p:cNvSpPr>
            <p:nvPr/>
          </p:nvSpPr>
          <p:spPr bwMode="auto">
            <a:xfrm>
              <a:off x="2722213" y="3476455"/>
              <a:ext cx="32792" cy="71173"/>
            </a:xfrm>
            <a:custGeom>
              <a:avLst/>
              <a:gdLst>
                <a:gd name="T0" fmla="*/ 35 w 39"/>
                <a:gd name="T1" fmla="*/ 12 h 83"/>
                <a:gd name="T2" fmla="*/ 35 w 39"/>
                <a:gd name="T3" fmla="*/ 12 h 83"/>
                <a:gd name="T4" fmla="*/ 28 w 39"/>
                <a:gd name="T5" fmla="*/ 0 h 83"/>
                <a:gd name="T6" fmla="*/ 27 w 39"/>
                <a:gd name="T7" fmla="*/ 0 h 83"/>
                <a:gd name="T8" fmla="*/ 12 w 39"/>
                <a:gd name="T9" fmla="*/ 8 h 83"/>
                <a:gd name="T10" fmla="*/ 0 w 39"/>
                <a:gd name="T11" fmla="*/ 21 h 83"/>
                <a:gd name="T12" fmla="*/ 5 w 39"/>
                <a:gd name="T13" fmla="*/ 34 h 83"/>
                <a:gd name="T14" fmla="*/ 16 w 39"/>
                <a:gd name="T15" fmla="*/ 45 h 83"/>
                <a:gd name="T16" fmla="*/ 12 w 39"/>
                <a:gd name="T17" fmla="*/ 55 h 83"/>
                <a:gd name="T18" fmla="*/ 16 w 39"/>
                <a:gd name="T19" fmla="*/ 66 h 83"/>
                <a:gd name="T20" fmla="*/ 28 w 39"/>
                <a:gd name="T21" fmla="*/ 79 h 83"/>
                <a:gd name="T22" fmla="*/ 28 w 39"/>
                <a:gd name="T23" fmla="*/ 83 h 83"/>
                <a:gd name="T24" fmla="*/ 39 w 39"/>
                <a:gd name="T25" fmla="*/ 79 h 83"/>
                <a:gd name="T26" fmla="*/ 39 w 39"/>
                <a:gd name="T27" fmla="*/ 69 h 83"/>
                <a:gd name="T28" fmla="*/ 32 w 39"/>
                <a:gd name="T29" fmla="*/ 58 h 83"/>
                <a:gd name="T30" fmla="*/ 20 w 39"/>
                <a:gd name="T31" fmla="*/ 58 h 83"/>
                <a:gd name="T32" fmla="*/ 20 w 39"/>
                <a:gd name="T33" fmla="*/ 34 h 83"/>
                <a:gd name="T34" fmla="*/ 9 w 39"/>
                <a:gd name="T35" fmla="*/ 21 h 83"/>
                <a:gd name="T36" fmla="*/ 23 w 39"/>
                <a:gd name="T37" fmla="*/ 15 h 83"/>
                <a:gd name="T38" fmla="*/ 35 w 39"/>
                <a:gd name="T39" fmla="*/ 1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83">
                  <a:moveTo>
                    <a:pt x="35" y="12"/>
                  </a:moveTo>
                  <a:lnTo>
                    <a:pt x="35" y="12"/>
                  </a:lnTo>
                  <a:lnTo>
                    <a:pt x="28" y="0"/>
                  </a:lnTo>
                  <a:lnTo>
                    <a:pt x="27" y="0"/>
                  </a:lnTo>
                  <a:lnTo>
                    <a:pt x="12" y="8"/>
                  </a:lnTo>
                  <a:lnTo>
                    <a:pt x="0" y="21"/>
                  </a:lnTo>
                  <a:lnTo>
                    <a:pt x="5" y="34"/>
                  </a:lnTo>
                  <a:lnTo>
                    <a:pt x="16" y="45"/>
                  </a:lnTo>
                  <a:lnTo>
                    <a:pt x="12" y="55"/>
                  </a:lnTo>
                  <a:lnTo>
                    <a:pt x="16" y="66"/>
                  </a:lnTo>
                  <a:lnTo>
                    <a:pt x="28" y="79"/>
                  </a:lnTo>
                  <a:lnTo>
                    <a:pt x="28" y="83"/>
                  </a:lnTo>
                  <a:lnTo>
                    <a:pt x="39" y="79"/>
                  </a:lnTo>
                  <a:lnTo>
                    <a:pt x="39" y="69"/>
                  </a:lnTo>
                  <a:lnTo>
                    <a:pt x="32" y="58"/>
                  </a:lnTo>
                  <a:lnTo>
                    <a:pt x="20" y="58"/>
                  </a:lnTo>
                  <a:lnTo>
                    <a:pt x="20" y="34"/>
                  </a:lnTo>
                  <a:lnTo>
                    <a:pt x="9" y="21"/>
                  </a:lnTo>
                  <a:lnTo>
                    <a:pt x="23" y="15"/>
                  </a:lnTo>
                  <a:lnTo>
                    <a:pt x="35" y="12"/>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2" name="Freeform 8"/>
            <p:cNvSpPr>
              <a:spLocks/>
            </p:cNvSpPr>
            <p:nvPr/>
          </p:nvSpPr>
          <p:spPr bwMode="auto">
            <a:xfrm>
              <a:off x="5455295" y="7000934"/>
              <a:ext cx="1426" cy="4271"/>
            </a:xfrm>
            <a:custGeom>
              <a:avLst/>
              <a:gdLst>
                <a:gd name="T0" fmla="*/ 1 w 2"/>
                <a:gd name="T1" fmla="*/ 5 h 5"/>
                <a:gd name="T2" fmla="*/ 1 w 2"/>
                <a:gd name="T3" fmla="*/ 5 h 5"/>
                <a:gd name="T4" fmla="*/ 2 w 2"/>
                <a:gd name="T5" fmla="*/ 2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lnTo>
                    <a:pt x="1" y="5"/>
                  </a:lnTo>
                  <a:lnTo>
                    <a:pt x="2" y="2"/>
                  </a:lnTo>
                  <a:lnTo>
                    <a:pt x="0" y="0"/>
                  </a:lnTo>
                  <a:lnTo>
                    <a:pt x="1" y="5"/>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3" name="Freeform 9"/>
            <p:cNvSpPr>
              <a:spLocks/>
            </p:cNvSpPr>
            <p:nvPr/>
          </p:nvSpPr>
          <p:spPr bwMode="auto">
            <a:xfrm>
              <a:off x="5453870" y="7005204"/>
              <a:ext cx="22811" cy="64056"/>
            </a:xfrm>
            <a:custGeom>
              <a:avLst/>
              <a:gdLst>
                <a:gd name="T0" fmla="*/ 2 w 26"/>
                <a:gd name="T1" fmla="*/ 0 h 75"/>
                <a:gd name="T2" fmla="*/ 2 w 26"/>
                <a:gd name="T3" fmla="*/ 0 h 75"/>
                <a:gd name="T4" fmla="*/ 0 w 26"/>
                <a:gd name="T5" fmla="*/ 10 h 75"/>
                <a:gd name="T6" fmla="*/ 8 w 26"/>
                <a:gd name="T7" fmla="*/ 31 h 75"/>
                <a:gd name="T8" fmla="*/ 8 w 26"/>
                <a:gd name="T9" fmla="*/ 40 h 75"/>
                <a:gd name="T10" fmla="*/ 15 w 26"/>
                <a:gd name="T11" fmla="*/ 51 h 75"/>
                <a:gd name="T12" fmla="*/ 26 w 26"/>
                <a:gd name="T13" fmla="*/ 75 h 75"/>
                <a:gd name="T14" fmla="*/ 23 w 26"/>
                <a:gd name="T15" fmla="*/ 55 h 75"/>
                <a:gd name="T16" fmla="*/ 2 w 26"/>
                <a:gd name="T1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75">
                  <a:moveTo>
                    <a:pt x="2" y="0"/>
                  </a:moveTo>
                  <a:lnTo>
                    <a:pt x="2" y="0"/>
                  </a:lnTo>
                  <a:lnTo>
                    <a:pt x="0" y="10"/>
                  </a:lnTo>
                  <a:lnTo>
                    <a:pt x="8" y="31"/>
                  </a:lnTo>
                  <a:lnTo>
                    <a:pt x="8" y="40"/>
                  </a:lnTo>
                  <a:lnTo>
                    <a:pt x="15" y="51"/>
                  </a:lnTo>
                  <a:lnTo>
                    <a:pt x="26" y="75"/>
                  </a:lnTo>
                  <a:lnTo>
                    <a:pt x="23" y="55"/>
                  </a:lnTo>
                  <a:lnTo>
                    <a:pt x="2"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4" name="Freeform 10"/>
            <p:cNvSpPr>
              <a:spLocks/>
            </p:cNvSpPr>
            <p:nvPr/>
          </p:nvSpPr>
          <p:spPr bwMode="auto">
            <a:xfrm>
              <a:off x="5476681" y="7069260"/>
              <a:ext cx="5703" cy="29893"/>
            </a:xfrm>
            <a:custGeom>
              <a:avLst/>
              <a:gdLst>
                <a:gd name="T0" fmla="*/ 0 w 7"/>
                <a:gd name="T1" fmla="*/ 24 h 34"/>
                <a:gd name="T2" fmla="*/ 0 w 7"/>
                <a:gd name="T3" fmla="*/ 24 h 34"/>
                <a:gd name="T4" fmla="*/ 7 w 7"/>
                <a:gd name="T5" fmla="*/ 34 h 34"/>
                <a:gd name="T6" fmla="*/ 0 w 7"/>
                <a:gd name="T7" fmla="*/ 0 h 34"/>
                <a:gd name="T8" fmla="*/ 0 w 7"/>
                <a:gd name="T9" fmla="*/ 24 h 34"/>
              </a:gdLst>
              <a:ahLst/>
              <a:cxnLst>
                <a:cxn ang="0">
                  <a:pos x="T0" y="T1"/>
                </a:cxn>
                <a:cxn ang="0">
                  <a:pos x="T2" y="T3"/>
                </a:cxn>
                <a:cxn ang="0">
                  <a:pos x="T4" y="T5"/>
                </a:cxn>
                <a:cxn ang="0">
                  <a:pos x="T6" y="T7"/>
                </a:cxn>
                <a:cxn ang="0">
                  <a:pos x="T8" y="T9"/>
                </a:cxn>
              </a:cxnLst>
              <a:rect l="0" t="0" r="r" b="b"/>
              <a:pathLst>
                <a:path w="7" h="34">
                  <a:moveTo>
                    <a:pt x="0" y="24"/>
                  </a:moveTo>
                  <a:lnTo>
                    <a:pt x="0" y="24"/>
                  </a:lnTo>
                  <a:lnTo>
                    <a:pt x="7" y="34"/>
                  </a:lnTo>
                  <a:lnTo>
                    <a:pt x="0" y="0"/>
                  </a:lnTo>
                  <a:lnTo>
                    <a:pt x="0" y="24"/>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5" name="Freeform 11"/>
            <p:cNvSpPr>
              <a:spLocks/>
            </p:cNvSpPr>
            <p:nvPr/>
          </p:nvSpPr>
          <p:spPr bwMode="auto">
            <a:xfrm>
              <a:off x="5448167" y="6946843"/>
              <a:ext cx="7129" cy="54092"/>
            </a:xfrm>
            <a:custGeom>
              <a:avLst/>
              <a:gdLst>
                <a:gd name="T0" fmla="*/ 0 w 8"/>
                <a:gd name="T1" fmla="*/ 24 h 63"/>
                <a:gd name="T2" fmla="*/ 0 w 8"/>
                <a:gd name="T3" fmla="*/ 24 h 63"/>
                <a:gd name="T4" fmla="*/ 3 w 8"/>
                <a:gd name="T5" fmla="*/ 36 h 63"/>
                <a:gd name="T6" fmla="*/ 0 w 8"/>
                <a:gd name="T7" fmla="*/ 57 h 63"/>
                <a:gd name="T8" fmla="*/ 8 w 8"/>
                <a:gd name="T9" fmla="*/ 63 h 63"/>
                <a:gd name="T10" fmla="*/ 7 w 8"/>
                <a:gd name="T11" fmla="*/ 60 h 63"/>
                <a:gd name="T12" fmla="*/ 3 w 8"/>
                <a:gd name="T13" fmla="*/ 20 h 63"/>
                <a:gd name="T14" fmla="*/ 3 w 8"/>
                <a:gd name="T15" fmla="*/ 0 h 63"/>
                <a:gd name="T16" fmla="*/ 0 w 8"/>
                <a:gd name="T17" fmla="*/ 2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3">
                  <a:moveTo>
                    <a:pt x="0" y="24"/>
                  </a:moveTo>
                  <a:lnTo>
                    <a:pt x="0" y="24"/>
                  </a:lnTo>
                  <a:lnTo>
                    <a:pt x="3" y="36"/>
                  </a:lnTo>
                  <a:lnTo>
                    <a:pt x="0" y="57"/>
                  </a:lnTo>
                  <a:lnTo>
                    <a:pt x="8" y="63"/>
                  </a:lnTo>
                  <a:lnTo>
                    <a:pt x="7" y="60"/>
                  </a:lnTo>
                  <a:lnTo>
                    <a:pt x="3" y="20"/>
                  </a:lnTo>
                  <a:lnTo>
                    <a:pt x="3" y="0"/>
                  </a:lnTo>
                  <a:lnTo>
                    <a:pt x="0" y="24"/>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6" name="Freeform 12"/>
            <p:cNvSpPr>
              <a:spLocks/>
            </p:cNvSpPr>
            <p:nvPr/>
          </p:nvSpPr>
          <p:spPr bwMode="auto">
            <a:xfrm>
              <a:off x="5451018" y="6851472"/>
              <a:ext cx="38495" cy="86831"/>
            </a:xfrm>
            <a:custGeom>
              <a:avLst/>
              <a:gdLst>
                <a:gd name="T0" fmla="*/ 27 w 46"/>
                <a:gd name="T1" fmla="*/ 32 h 101"/>
                <a:gd name="T2" fmla="*/ 27 w 46"/>
                <a:gd name="T3" fmla="*/ 32 h 101"/>
                <a:gd name="T4" fmla="*/ 11 w 46"/>
                <a:gd name="T5" fmla="*/ 59 h 101"/>
                <a:gd name="T6" fmla="*/ 0 w 46"/>
                <a:gd name="T7" fmla="*/ 80 h 101"/>
                <a:gd name="T8" fmla="*/ 0 w 46"/>
                <a:gd name="T9" fmla="*/ 101 h 101"/>
                <a:gd name="T10" fmla="*/ 12 w 46"/>
                <a:gd name="T11" fmla="*/ 69 h 101"/>
                <a:gd name="T12" fmla="*/ 23 w 46"/>
                <a:gd name="T13" fmla="*/ 48 h 101"/>
                <a:gd name="T14" fmla="*/ 46 w 46"/>
                <a:gd name="T15" fmla="*/ 12 h 101"/>
                <a:gd name="T16" fmla="*/ 46 w 46"/>
                <a:gd name="T17" fmla="*/ 0 h 101"/>
                <a:gd name="T18" fmla="*/ 34 w 46"/>
                <a:gd name="T19" fmla="*/ 24 h 101"/>
                <a:gd name="T20" fmla="*/ 27 w 46"/>
                <a:gd name="T21"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01">
                  <a:moveTo>
                    <a:pt x="27" y="32"/>
                  </a:moveTo>
                  <a:lnTo>
                    <a:pt x="27" y="32"/>
                  </a:lnTo>
                  <a:lnTo>
                    <a:pt x="11" y="59"/>
                  </a:lnTo>
                  <a:lnTo>
                    <a:pt x="0" y="80"/>
                  </a:lnTo>
                  <a:lnTo>
                    <a:pt x="0" y="101"/>
                  </a:lnTo>
                  <a:lnTo>
                    <a:pt x="12" y="69"/>
                  </a:lnTo>
                  <a:lnTo>
                    <a:pt x="23" y="48"/>
                  </a:lnTo>
                  <a:lnTo>
                    <a:pt x="46" y="12"/>
                  </a:lnTo>
                  <a:lnTo>
                    <a:pt x="46" y="0"/>
                  </a:lnTo>
                  <a:lnTo>
                    <a:pt x="34" y="24"/>
                  </a:lnTo>
                  <a:lnTo>
                    <a:pt x="27" y="32"/>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7" name="Freeform 13"/>
            <p:cNvSpPr>
              <a:spLocks/>
            </p:cNvSpPr>
            <p:nvPr/>
          </p:nvSpPr>
          <p:spPr bwMode="auto">
            <a:xfrm>
              <a:off x="5778931" y="6623718"/>
              <a:ext cx="39920" cy="35587"/>
            </a:xfrm>
            <a:custGeom>
              <a:avLst/>
              <a:gdLst>
                <a:gd name="T0" fmla="*/ 16 w 46"/>
                <a:gd name="T1" fmla="*/ 24 h 40"/>
                <a:gd name="T2" fmla="*/ 16 w 46"/>
                <a:gd name="T3" fmla="*/ 24 h 40"/>
                <a:gd name="T4" fmla="*/ 7 w 46"/>
                <a:gd name="T5" fmla="*/ 30 h 40"/>
                <a:gd name="T6" fmla="*/ 0 w 46"/>
                <a:gd name="T7" fmla="*/ 40 h 40"/>
                <a:gd name="T8" fmla="*/ 37 w 46"/>
                <a:gd name="T9" fmla="*/ 13 h 40"/>
                <a:gd name="T10" fmla="*/ 46 w 46"/>
                <a:gd name="T11" fmla="*/ 0 h 40"/>
                <a:gd name="T12" fmla="*/ 33 w 46"/>
                <a:gd name="T13" fmla="*/ 10 h 40"/>
                <a:gd name="T14" fmla="*/ 16 w 46"/>
                <a:gd name="T15" fmla="*/ 24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0">
                  <a:moveTo>
                    <a:pt x="16" y="24"/>
                  </a:moveTo>
                  <a:lnTo>
                    <a:pt x="16" y="24"/>
                  </a:lnTo>
                  <a:lnTo>
                    <a:pt x="7" y="30"/>
                  </a:lnTo>
                  <a:lnTo>
                    <a:pt x="0" y="40"/>
                  </a:lnTo>
                  <a:lnTo>
                    <a:pt x="37" y="13"/>
                  </a:lnTo>
                  <a:lnTo>
                    <a:pt x="46" y="0"/>
                  </a:lnTo>
                  <a:lnTo>
                    <a:pt x="33" y="10"/>
                  </a:lnTo>
                  <a:lnTo>
                    <a:pt x="16" y="24"/>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8" name="Freeform 14"/>
            <p:cNvSpPr>
              <a:spLocks/>
            </p:cNvSpPr>
            <p:nvPr/>
          </p:nvSpPr>
          <p:spPr bwMode="auto">
            <a:xfrm>
              <a:off x="5506621" y="6807344"/>
              <a:ext cx="22811" cy="29893"/>
            </a:xfrm>
            <a:custGeom>
              <a:avLst/>
              <a:gdLst>
                <a:gd name="T0" fmla="*/ 11 w 28"/>
                <a:gd name="T1" fmla="*/ 11 h 35"/>
                <a:gd name="T2" fmla="*/ 11 w 28"/>
                <a:gd name="T3" fmla="*/ 11 h 35"/>
                <a:gd name="T4" fmla="*/ 7 w 28"/>
                <a:gd name="T5" fmla="*/ 21 h 35"/>
                <a:gd name="T6" fmla="*/ 0 w 28"/>
                <a:gd name="T7" fmla="*/ 32 h 35"/>
                <a:gd name="T8" fmla="*/ 0 w 28"/>
                <a:gd name="T9" fmla="*/ 35 h 35"/>
                <a:gd name="T10" fmla="*/ 21 w 28"/>
                <a:gd name="T11" fmla="*/ 15 h 35"/>
                <a:gd name="T12" fmla="*/ 28 w 28"/>
                <a:gd name="T13" fmla="*/ 2 h 35"/>
                <a:gd name="T14" fmla="*/ 21 w 28"/>
                <a:gd name="T15" fmla="*/ 0 h 35"/>
                <a:gd name="T16" fmla="*/ 11 w 28"/>
                <a:gd name="T17"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5">
                  <a:moveTo>
                    <a:pt x="11" y="11"/>
                  </a:moveTo>
                  <a:lnTo>
                    <a:pt x="11" y="11"/>
                  </a:lnTo>
                  <a:lnTo>
                    <a:pt x="7" y="21"/>
                  </a:lnTo>
                  <a:lnTo>
                    <a:pt x="0" y="32"/>
                  </a:lnTo>
                  <a:lnTo>
                    <a:pt x="0" y="35"/>
                  </a:lnTo>
                  <a:lnTo>
                    <a:pt x="21" y="15"/>
                  </a:lnTo>
                  <a:lnTo>
                    <a:pt x="28" y="2"/>
                  </a:lnTo>
                  <a:lnTo>
                    <a:pt x="21" y="0"/>
                  </a:lnTo>
                  <a:lnTo>
                    <a:pt x="11" y="11"/>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9" name="Freeform 15"/>
            <p:cNvSpPr>
              <a:spLocks/>
            </p:cNvSpPr>
            <p:nvPr/>
          </p:nvSpPr>
          <p:spPr bwMode="auto">
            <a:xfrm>
              <a:off x="5535135" y="6766064"/>
              <a:ext cx="57028" cy="41281"/>
            </a:xfrm>
            <a:custGeom>
              <a:avLst/>
              <a:gdLst>
                <a:gd name="T0" fmla="*/ 49 w 67"/>
                <a:gd name="T1" fmla="*/ 11 h 48"/>
                <a:gd name="T2" fmla="*/ 49 w 67"/>
                <a:gd name="T3" fmla="*/ 11 h 48"/>
                <a:gd name="T4" fmla="*/ 26 w 67"/>
                <a:gd name="T5" fmla="*/ 24 h 48"/>
                <a:gd name="T6" fmla="*/ 17 w 67"/>
                <a:gd name="T7" fmla="*/ 32 h 48"/>
                <a:gd name="T8" fmla="*/ 3 w 67"/>
                <a:gd name="T9" fmla="*/ 35 h 48"/>
                <a:gd name="T10" fmla="*/ 0 w 67"/>
                <a:gd name="T11" fmla="*/ 35 h 48"/>
                <a:gd name="T12" fmla="*/ 3 w 67"/>
                <a:gd name="T13" fmla="*/ 48 h 48"/>
                <a:gd name="T14" fmla="*/ 40 w 67"/>
                <a:gd name="T15" fmla="*/ 24 h 48"/>
                <a:gd name="T16" fmla="*/ 63 w 67"/>
                <a:gd name="T17" fmla="*/ 11 h 48"/>
                <a:gd name="T18" fmla="*/ 67 w 67"/>
                <a:gd name="T19" fmla="*/ 2 h 48"/>
                <a:gd name="T20" fmla="*/ 63 w 67"/>
                <a:gd name="T21" fmla="*/ 0 h 48"/>
                <a:gd name="T22" fmla="*/ 49 w 67"/>
                <a:gd name="T23" fmla="*/ 1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48">
                  <a:moveTo>
                    <a:pt x="49" y="11"/>
                  </a:moveTo>
                  <a:lnTo>
                    <a:pt x="49" y="11"/>
                  </a:lnTo>
                  <a:lnTo>
                    <a:pt x="26" y="24"/>
                  </a:lnTo>
                  <a:lnTo>
                    <a:pt x="17" y="32"/>
                  </a:lnTo>
                  <a:lnTo>
                    <a:pt x="3" y="35"/>
                  </a:lnTo>
                  <a:lnTo>
                    <a:pt x="0" y="35"/>
                  </a:lnTo>
                  <a:lnTo>
                    <a:pt x="3" y="48"/>
                  </a:lnTo>
                  <a:lnTo>
                    <a:pt x="40" y="24"/>
                  </a:lnTo>
                  <a:lnTo>
                    <a:pt x="63" y="11"/>
                  </a:lnTo>
                  <a:lnTo>
                    <a:pt x="67" y="2"/>
                  </a:lnTo>
                  <a:lnTo>
                    <a:pt x="63" y="0"/>
                  </a:lnTo>
                  <a:lnTo>
                    <a:pt x="49" y="11"/>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0" name="Freeform 16"/>
            <p:cNvSpPr>
              <a:spLocks/>
            </p:cNvSpPr>
            <p:nvPr/>
          </p:nvSpPr>
          <p:spPr bwMode="auto">
            <a:xfrm>
              <a:off x="7178976" y="6479948"/>
              <a:ext cx="37068" cy="15658"/>
            </a:xfrm>
            <a:custGeom>
              <a:avLst/>
              <a:gdLst>
                <a:gd name="T0" fmla="*/ 26 w 44"/>
                <a:gd name="T1" fmla="*/ 8 h 18"/>
                <a:gd name="T2" fmla="*/ 26 w 44"/>
                <a:gd name="T3" fmla="*/ 8 h 18"/>
                <a:gd name="T4" fmla="*/ 12 w 44"/>
                <a:gd name="T5" fmla="*/ 15 h 18"/>
                <a:gd name="T6" fmla="*/ 0 w 44"/>
                <a:gd name="T7" fmla="*/ 15 h 18"/>
                <a:gd name="T8" fmla="*/ 9 w 44"/>
                <a:gd name="T9" fmla="*/ 18 h 18"/>
                <a:gd name="T10" fmla="*/ 23 w 44"/>
                <a:gd name="T11" fmla="*/ 11 h 18"/>
                <a:gd name="T12" fmla="*/ 30 w 44"/>
                <a:gd name="T13" fmla="*/ 8 h 18"/>
                <a:gd name="T14" fmla="*/ 44 w 44"/>
                <a:gd name="T15" fmla="*/ 0 h 18"/>
                <a:gd name="T16" fmla="*/ 35 w 44"/>
                <a:gd name="T17" fmla="*/ 3 h 18"/>
                <a:gd name="T18" fmla="*/ 26 w 4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18">
                  <a:moveTo>
                    <a:pt x="26" y="8"/>
                  </a:moveTo>
                  <a:lnTo>
                    <a:pt x="26" y="8"/>
                  </a:lnTo>
                  <a:lnTo>
                    <a:pt x="12" y="15"/>
                  </a:lnTo>
                  <a:lnTo>
                    <a:pt x="0" y="15"/>
                  </a:lnTo>
                  <a:lnTo>
                    <a:pt x="9" y="18"/>
                  </a:lnTo>
                  <a:lnTo>
                    <a:pt x="23" y="11"/>
                  </a:lnTo>
                  <a:lnTo>
                    <a:pt x="30" y="8"/>
                  </a:lnTo>
                  <a:lnTo>
                    <a:pt x="44" y="0"/>
                  </a:lnTo>
                  <a:lnTo>
                    <a:pt x="35" y="3"/>
                  </a:lnTo>
                  <a:lnTo>
                    <a:pt x="26" y="8"/>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1" name="Freeform 17"/>
            <p:cNvSpPr>
              <a:spLocks/>
            </p:cNvSpPr>
            <p:nvPr/>
          </p:nvSpPr>
          <p:spPr bwMode="auto">
            <a:xfrm>
              <a:off x="7220322" y="6467138"/>
              <a:ext cx="9980" cy="9965"/>
            </a:xfrm>
            <a:custGeom>
              <a:avLst/>
              <a:gdLst>
                <a:gd name="T0" fmla="*/ 0 w 12"/>
                <a:gd name="T1" fmla="*/ 10 h 12"/>
                <a:gd name="T2" fmla="*/ 0 w 12"/>
                <a:gd name="T3" fmla="*/ 10 h 12"/>
                <a:gd name="T4" fmla="*/ 0 w 12"/>
                <a:gd name="T5" fmla="*/ 12 h 12"/>
                <a:gd name="T6" fmla="*/ 4 w 12"/>
                <a:gd name="T7" fmla="*/ 10 h 12"/>
                <a:gd name="T8" fmla="*/ 12 w 12"/>
                <a:gd name="T9" fmla="*/ 0 h 12"/>
                <a:gd name="T10" fmla="*/ 0 w 12"/>
                <a:gd name="T11" fmla="*/ 10 h 12"/>
              </a:gdLst>
              <a:ahLst/>
              <a:cxnLst>
                <a:cxn ang="0">
                  <a:pos x="T0" y="T1"/>
                </a:cxn>
                <a:cxn ang="0">
                  <a:pos x="T2" y="T3"/>
                </a:cxn>
                <a:cxn ang="0">
                  <a:pos x="T4" y="T5"/>
                </a:cxn>
                <a:cxn ang="0">
                  <a:pos x="T6" y="T7"/>
                </a:cxn>
                <a:cxn ang="0">
                  <a:pos x="T8" y="T9"/>
                </a:cxn>
                <a:cxn ang="0">
                  <a:pos x="T10" y="T11"/>
                </a:cxn>
              </a:cxnLst>
              <a:rect l="0" t="0" r="r" b="b"/>
              <a:pathLst>
                <a:path w="12" h="12">
                  <a:moveTo>
                    <a:pt x="0" y="10"/>
                  </a:moveTo>
                  <a:lnTo>
                    <a:pt x="0" y="10"/>
                  </a:lnTo>
                  <a:lnTo>
                    <a:pt x="0" y="12"/>
                  </a:lnTo>
                  <a:lnTo>
                    <a:pt x="4" y="10"/>
                  </a:lnTo>
                  <a:lnTo>
                    <a:pt x="12" y="0"/>
                  </a:lnTo>
                  <a:lnTo>
                    <a:pt x="0" y="1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2" name="Freeform 18"/>
            <p:cNvSpPr>
              <a:spLocks/>
            </p:cNvSpPr>
            <p:nvPr/>
          </p:nvSpPr>
          <p:spPr bwMode="auto">
            <a:xfrm>
              <a:off x="7216045" y="6477102"/>
              <a:ext cx="4277" cy="2847"/>
            </a:xfrm>
            <a:custGeom>
              <a:avLst/>
              <a:gdLst>
                <a:gd name="T0" fmla="*/ 0 w 5"/>
                <a:gd name="T1" fmla="*/ 4 h 4"/>
                <a:gd name="T2" fmla="*/ 0 w 5"/>
                <a:gd name="T3" fmla="*/ 4 h 4"/>
                <a:gd name="T4" fmla="*/ 5 w 5"/>
                <a:gd name="T5" fmla="*/ 1 h 4"/>
                <a:gd name="T6" fmla="*/ 5 w 5"/>
                <a:gd name="T7" fmla="*/ 0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4"/>
                  </a:lnTo>
                  <a:lnTo>
                    <a:pt x="5" y="1"/>
                  </a:lnTo>
                  <a:lnTo>
                    <a:pt x="5" y="0"/>
                  </a:lnTo>
                  <a:lnTo>
                    <a:pt x="0" y="4"/>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3" name="Freeform 19"/>
            <p:cNvSpPr>
              <a:spLocks/>
            </p:cNvSpPr>
            <p:nvPr/>
          </p:nvSpPr>
          <p:spPr bwMode="auto">
            <a:xfrm>
              <a:off x="6205218" y="6568204"/>
              <a:ext cx="44197" cy="21352"/>
            </a:xfrm>
            <a:custGeom>
              <a:avLst/>
              <a:gdLst>
                <a:gd name="T0" fmla="*/ 27 w 53"/>
                <a:gd name="T1" fmla="*/ 0 h 24"/>
                <a:gd name="T2" fmla="*/ 27 w 53"/>
                <a:gd name="T3" fmla="*/ 0 h 24"/>
                <a:gd name="T4" fmla="*/ 0 w 53"/>
                <a:gd name="T5" fmla="*/ 6 h 24"/>
                <a:gd name="T6" fmla="*/ 7 w 53"/>
                <a:gd name="T7" fmla="*/ 14 h 24"/>
                <a:gd name="T8" fmla="*/ 20 w 53"/>
                <a:gd name="T9" fmla="*/ 17 h 24"/>
                <a:gd name="T10" fmla="*/ 34 w 53"/>
                <a:gd name="T11" fmla="*/ 24 h 24"/>
                <a:gd name="T12" fmla="*/ 46 w 53"/>
                <a:gd name="T13" fmla="*/ 20 h 24"/>
                <a:gd name="T14" fmla="*/ 53 w 53"/>
                <a:gd name="T15" fmla="*/ 11 h 24"/>
                <a:gd name="T16" fmla="*/ 50 w 53"/>
                <a:gd name="T17" fmla="*/ 8 h 24"/>
                <a:gd name="T18" fmla="*/ 27 w 53"/>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24">
                  <a:moveTo>
                    <a:pt x="27" y="0"/>
                  </a:moveTo>
                  <a:lnTo>
                    <a:pt x="27" y="0"/>
                  </a:lnTo>
                  <a:lnTo>
                    <a:pt x="0" y="6"/>
                  </a:lnTo>
                  <a:lnTo>
                    <a:pt x="7" y="14"/>
                  </a:lnTo>
                  <a:lnTo>
                    <a:pt x="20" y="17"/>
                  </a:lnTo>
                  <a:lnTo>
                    <a:pt x="34" y="24"/>
                  </a:lnTo>
                  <a:lnTo>
                    <a:pt x="46" y="20"/>
                  </a:lnTo>
                  <a:lnTo>
                    <a:pt x="53" y="11"/>
                  </a:lnTo>
                  <a:lnTo>
                    <a:pt x="50" y="8"/>
                  </a:lnTo>
                  <a:lnTo>
                    <a:pt x="27"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4" name="Freeform 20"/>
            <p:cNvSpPr>
              <a:spLocks/>
            </p:cNvSpPr>
            <p:nvPr/>
          </p:nvSpPr>
          <p:spPr bwMode="auto">
            <a:xfrm>
              <a:off x="6309294" y="6600943"/>
              <a:ext cx="22811" cy="21352"/>
            </a:xfrm>
            <a:custGeom>
              <a:avLst/>
              <a:gdLst>
                <a:gd name="T0" fmla="*/ 14 w 26"/>
                <a:gd name="T1" fmla="*/ 0 h 24"/>
                <a:gd name="T2" fmla="*/ 14 w 26"/>
                <a:gd name="T3" fmla="*/ 0 h 24"/>
                <a:gd name="T4" fmla="*/ 3 w 26"/>
                <a:gd name="T5" fmla="*/ 13 h 24"/>
                <a:gd name="T6" fmla="*/ 0 w 26"/>
                <a:gd name="T7" fmla="*/ 16 h 24"/>
                <a:gd name="T8" fmla="*/ 14 w 26"/>
                <a:gd name="T9" fmla="*/ 24 h 24"/>
                <a:gd name="T10" fmla="*/ 24 w 26"/>
                <a:gd name="T11" fmla="*/ 24 h 24"/>
                <a:gd name="T12" fmla="*/ 26 w 26"/>
                <a:gd name="T13" fmla="*/ 21 h 24"/>
                <a:gd name="T14" fmla="*/ 24 w 26"/>
                <a:gd name="T15" fmla="*/ 13 h 24"/>
                <a:gd name="T16" fmla="*/ 14 w 2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4">
                  <a:moveTo>
                    <a:pt x="14" y="0"/>
                  </a:moveTo>
                  <a:lnTo>
                    <a:pt x="14" y="0"/>
                  </a:lnTo>
                  <a:lnTo>
                    <a:pt x="3" y="13"/>
                  </a:lnTo>
                  <a:lnTo>
                    <a:pt x="0" y="16"/>
                  </a:lnTo>
                  <a:lnTo>
                    <a:pt x="14" y="24"/>
                  </a:lnTo>
                  <a:lnTo>
                    <a:pt x="24" y="24"/>
                  </a:lnTo>
                  <a:lnTo>
                    <a:pt x="26" y="21"/>
                  </a:lnTo>
                  <a:lnTo>
                    <a:pt x="24" y="13"/>
                  </a:lnTo>
                  <a:lnTo>
                    <a:pt x="14"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 name="Freeform 21"/>
            <p:cNvSpPr>
              <a:spLocks/>
            </p:cNvSpPr>
            <p:nvPr/>
          </p:nvSpPr>
          <p:spPr bwMode="auto">
            <a:xfrm>
              <a:off x="6215198" y="3998863"/>
              <a:ext cx="12832" cy="8541"/>
            </a:xfrm>
            <a:custGeom>
              <a:avLst/>
              <a:gdLst>
                <a:gd name="T0" fmla="*/ 0 w 14"/>
                <a:gd name="T1" fmla="*/ 10 h 10"/>
                <a:gd name="T2" fmla="*/ 0 w 14"/>
                <a:gd name="T3" fmla="*/ 10 h 10"/>
                <a:gd name="T4" fmla="*/ 14 w 14"/>
                <a:gd name="T5" fmla="*/ 3 h 10"/>
                <a:gd name="T6" fmla="*/ 14 w 14"/>
                <a:gd name="T7" fmla="*/ 0 h 10"/>
                <a:gd name="T8" fmla="*/ 0 w 14"/>
                <a:gd name="T9" fmla="*/ 10 h 10"/>
              </a:gdLst>
              <a:ahLst/>
              <a:cxnLst>
                <a:cxn ang="0">
                  <a:pos x="T0" y="T1"/>
                </a:cxn>
                <a:cxn ang="0">
                  <a:pos x="T2" y="T3"/>
                </a:cxn>
                <a:cxn ang="0">
                  <a:pos x="T4" y="T5"/>
                </a:cxn>
                <a:cxn ang="0">
                  <a:pos x="T6" y="T7"/>
                </a:cxn>
                <a:cxn ang="0">
                  <a:pos x="T8" y="T9"/>
                </a:cxn>
              </a:cxnLst>
              <a:rect l="0" t="0" r="r" b="b"/>
              <a:pathLst>
                <a:path w="14" h="10">
                  <a:moveTo>
                    <a:pt x="0" y="10"/>
                  </a:moveTo>
                  <a:lnTo>
                    <a:pt x="0" y="10"/>
                  </a:lnTo>
                  <a:lnTo>
                    <a:pt x="14" y="3"/>
                  </a:lnTo>
                  <a:lnTo>
                    <a:pt x="14" y="0"/>
                  </a:lnTo>
                  <a:lnTo>
                    <a:pt x="0" y="1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 name="Freeform 22"/>
            <p:cNvSpPr>
              <a:spLocks/>
            </p:cNvSpPr>
            <p:nvPr/>
          </p:nvSpPr>
          <p:spPr bwMode="auto">
            <a:xfrm>
              <a:off x="6233732" y="3983205"/>
              <a:ext cx="4277" cy="11387"/>
            </a:xfrm>
            <a:custGeom>
              <a:avLst/>
              <a:gdLst>
                <a:gd name="T0" fmla="*/ 0 w 5"/>
                <a:gd name="T1" fmla="*/ 0 h 12"/>
                <a:gd name="T2" fmla="*/ 0 w 5"/>
                <a:gd name="T3" fmla="*/ 0 h 12"/>
                <a:gd name="T4" fmla="*/ 3 w 5"/>
                <a:gd name="T5" fmla="*/ 12 h 12"/>
                <a:gd name="T6" fmla="*/ 5 w 5"/>
                <a:gd name="T7" fmla="*/ 0 h 12"/>
                <a:gd name="T8" fmla="*/ 0 w 5"/>
                <a:gd name="T9" fmla="*/ 0 h 12"/>
              </a:gdLst>
              <a:ahLst/>
              <a:cxnLst>
                <a:cxn ang="0">
                  <a:pos x="T0" y="T1"/>
                </a:cxn>
                <a:cxn ang="0">
                  <a:pos x="T2" y="T3"/>
                </a:cxn>
                <a:cxn ang="0">
                  <a:pos x="T4" y="T5"/>
                </a:cxn>
                <a:cxn ang="0">
                  <a:pos x="T6" y="T7"/>
                </a:cxn>
                <a:cxn ang="0">
                  <a:pos x="T8" y="T9"/>
                </a:cxn>
              </a:cxnLst>
              <a:rect l="0" t="0" r="r" b="b"/>
              <a:pathLst>
                <a:path w="5" h="12">
                  <a:moveTo>
                    <a:pt x="0" y="0"/>
                  </a:moveTo>
                  <a:lnTo>
                    <a:pt x="0" y="0"/>
                  </a:lnTo>
                  <a:lnTo>
                    <a:pt x="3" y="12"/>
                  </a:lnTo>
                  <a:lnTo>
                    <a:pt x="5" y="0"/>
                  </a:lnTo>
                  <a:lnTo>
                    <a:pt x="0"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 name="Freeform 23"/>
            <p:cNvSpPr>
              <a:spLocks/>
            </p:cNvSpPr>
            <p:nvPr/>
          </p:nvSpPr>
          <p:spPr bwMode="auto">
            <a:xfrm>
              <a:off x="6578753" y="6475679"/>
              <a:ext cx="14257" cy="9965"/>
            </a:xfrm>
            <a:custGeom>
              <a:avLst/>
              <a:gdLst>
                <a:gd name="T0" fmla="*/ 3 w 16"/>
                <a:gd name="T1" fmla="*/ 9 h 13"/>
                <a:gd name="T2" fmla="*/ 3 w 16"/>
                <a:gd name="T3" fmla="*/ 9 h 13"/>
                <a:gd name="T4" fmla="*/ 0 w 16"/>
                <a:gd name="T5" fmla="*/ 13 h 13"/>
                <a:gd name="T6" fmla="*/ 11 w 16"/>
                <a:gd name="T7" fmla="*/ 9 h 13"/>
                <a:gd name="T8" fmla="*/ 16 w 16"/>
                <a:gd name="T9" fmla="*/ 0 h 13"/>
                <a:gd name="T10" fmla="*/ 3 w 16"/>
                <a:gd name="T11" fmla="*/ 9 h 13"/>
              </a:gdLst>
              <a:ahLst/>
              <a:cxnLst>
                <a:cxn ang="0">
                  <a:pos x="T0" y="T1"/>
                </a:cxn>
                <a:cxn ang="0">
                  <a:pos x="T2" y="T3"/>
                </a:cxn>
                <a:cxn ang="0">
                  <a:pos x="T4" y="T5"/>
                </a:cxn>
                <a:cxn ang="0">
                  <a:pos x="T6" y="T7"/>
                </a:cxn>
                <a:cxn ang="0">
                  <a:pos x="T8" y="T9"/>
                </a:cxn>
                <a:cxn ang="0">
                  <a:pos x="T10" y="T11"/>
                </a:cxn>
              </a:cxnLst>
              <a:rect l="0" t="0" r="r" b="b"/>
              <a:pathLst>
                <a:path w="16" h="13">
                  <a:moveTo>
                    <a:pt x="3" y="9"/>
                  </a:moveTo>
                  <a:lnTo>
                    <a:pt x="3" y="9"/>
                  </a:lnTo>
                  <a:lnTo>
                    <a:pt x="0" y="13"/>
                  </a:lnTo>
                  <a:lnTo>
                    <a:pt x="11" y="9"/>
                  </a:lnTo>
                  <a:lnTo>
                    <a:pt x="16" y="0"/>
                  </a:lnTo>
                  <a:lnTo>
                    <a:pt x="3" y="9"/>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 name="Freeform 24"/>
            <p:cNvSpPr>
              <a:spLocks/>
            </p:cNvSpPr>
            <p:nvPr/>
          </p:nvSpPr>
          <p:spPr bwMode="auto">
            <a:xfrm>
              <a:off x="6664296" y="6448632"/>
              <a:ext cx="19960" cy="2847"/>
            </a:xfrm>
            <a:custGeom>
              <a:avLst/>
              <a:gdLst>
                <a:gd name="T0" fmla="*/ 0 w 24"/>
                <a:gd name="T1" fmla="*/ 3 h 3"/>
                <a:gd name="T2" fmla="*/ 0 w 24"/>
                <a:gd name="T3" fmla="*/ 3 h 3"/>
                <a:gd name="T4" fmla="*/ 10 w 24"/>
                <a:gd name="T5" fmla="*/ 3 h 3"/>
                <a:gd name="T6" fmla="*/ 24 w 24"/>
                <a:gd name="T7" fmla="*/ 3 h 3"/>
                <a:gd name="T8" fmla="*/ 0 w 24"/>
                <a:gd name="T9" fmla="*/ 0 h 3"/>
                <a:gd name="T10" fmla="*/ 0 w 24"/>
                <a:gd name="T11" fmla="*/ 3 h 3"/>
              </a:gdLst>
              <a:ahLst/>
              <a:cxnLst>
                <a:cxn ang="0">
                  <a:pos x="T0" y="T1"/>
                </a:cxn>
                <a:cxn ang="0">
                  <a:pos x="T2" y="T3"/>
                </a:cxn>
                <a:cxn ang="0">
                  <a:pos x="T4" y="T5"/>
                </a:cxn>
                <a:cxn ang="0">
                  <a:pos x="T6" y="T7"/>
                </a:cxn>
                <a:cxn ang="0">
                  <a:pos x="T8" y="T9"/>
                </a:cxn>
                <a:cxn ang="0">
                  <a:pos x="T10" y="T11"/>
                </a:cxn>
              </a:cxnLst>
              <a:rect l="0" t="0" r="r" b="b"/>
              <a:pathLst>
                <a:path w="24" h="3">
                  <a:moveTo>
                    <a:pt x="0" y="3"/>
                  </a:moveTo>
                  <a:lnTo>
                    <a:pt x="0" y="3"/>
                  </a:lnTo>
                  <a:lnTo>
                    <a:pt x="10" y="3"/>
                  </a:lnTo>
                  <a:lnTo>
                    <a:pt x="24" y="3"/>
                  </a:lnTo>
                  <a:lnTo>
                    <a:pt x="0" y="0"/>
                  </a:lnTo>
                  <a:lnTo>
                    <a:pt x="0" y="3"/>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 name="Freeform 25"/>
            <p:cNvSpPr>
              <a:spLocks/>
            </p:cNvSpPr>
            <p:nvPr/>
          </p:nvSpPr>
          <p:spPr bwMode="auto">
            <a:xfrm>
              <a:off x="6604416" y="4212382"/>
              <a:ext cx="42771" cy="72597"/>
            </a:xfrm>
            <a:custGeom>
              <a:avLst/>
              <a:gdLst>
                <a:gd name="T0" fmla="*/ 46 w 49"/>
                <a:gd name="T1" fmla="*/ 0 h 84"/>
                <a:gd name="T2" fmla="*/ 46 w 49"/>
                <a:gd name="T3" fmla="*/ 0 h 84"/>
                <a:gd name="T4" fmla="*/ 37 w 49"/>
                <a:gd name="T5" fmla="*/ 9 h 84"/>
                <a:gd name="T6" fmla="*/ 30 w 49"/>
                <a:gd name="T7" fmla="*/ 22 h 84"/>
                <a:gd name="T8" fmla="*/ 16 w 49"/>
                <a:gd name="T9" fmla="*/ 30 h 84"/>
                <a:gd name="T10" fmla="*/ 16 w 49"/>
                <a:gd name="T11" fmla="*/ 43 h 84"/>
                <a:gd name="T12" fmla="*/ 7 w 49"/>
                <a:gd name="T13" fmla="*/ 54 h 84"/>
                <a:gd name="T14" fmla="*/ 0 w 49"/>
                <a:gd name="T15" fmla="*/ 70 h 84"/>
                <a:gd name="T16" fmla="*/ 7 w 49"/>
                <a:gd name="T17" fmla="*/ 81 h 84"/>
                <a:gd name="T18" fmla="*/ 19 w 49"/>
                <a:gd name="T19" fmla="*/ 84 h 84"/>
                <a:gd name="T20" fmla="*/ 26 w 49"/>
                <a:gd name="T21" fmla="*/ 73 h 84"/>
                <a:gd name="T22" fmla="*/ 33 w 49"/>
                <a:gd name="T23" fmla="*/ 63 h 84"/>
                <a:gd name="T24" fmla="*/ 33 w 49"/>
                <a:gd name="T25" fmla="*/ 51 h 84"/>
                <a:gd name="T26" fmla="*/ 42 w 49"/>
                <a:gd name="T27" fmla="*/ 36 h 84"/>
                <a:gd name="T28" fmla="*/ 40 w 49"/>
                <a:gd name="T29" fmla="*/ 27 h 84"/>
                <a:gd name="T30" fmla="*/ 49 w 49"/>
                <a:gd name="T31" fmla="*/ 3 h 84"/>
                <a:gd name="T32" fmla="*/ 46 w 49"/>
                <a:gd name="T3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84">
                  <a:moveTo>
                    <a:pt x="46" y="0"/>
                  </a:moveTo>
                  <a:lnTo>
                    <a:pt x="46" y="0"/>
                  </a:lnTo>
                  <a:lnTo>
                    <a:pt x="37" y="9"/>
                  </a:lnTo>
                  <a:lnTo>
                    <a:pt x="30" y="22"/>
                  </a:lnTo>
                  <a:lnTo>
                    <a:pt x="16" y="30"/>
                  </a:lnTo>
                  <a:lnTo>
                    <a:pt x="16" y="43"/>
                  </a:lnTo>
                  <a:lnTo>
                    <a:pt x="7" y="54"/>
                  </a:lnTo>
                  <a:lnTo>
                    <a:pt x="0" y="70"/>
                  </a:lnTo>
                  <a:lnTo>
                    <a:pt x="7" y="81"/>
                  </a:lnTo>
                  <a:lnTo>
                    <a:pt x="19" y="84"/>
                  </a:lnTo>
                  <a:lnTo>
                    <a:pt x="26" y="73"/>
                  </a:lnTo>
                  <a:lnTo>
                    <a:pt x="33" y="63"/>
                  </a:lnTo>
                  <a:lnTo>
                    <a:pt x="33" y="51"/>
                  </a:lnTo>
                  <a:lnTo>
                    <a:pt x="42" y="36"/>
                  </a:lnTo>
                  <a:lnTo>
                    <a:pt x="40" y="27"/>
                  </a:lnTo>
                  <a:lnTo>
                    <a:pt x="49" y="3"/>
                  </a:lnTo>
                  <a:lnTo>
                    <a:pt x="46"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0" name="Freeform 26"/>
            <p:cNvSpPr>
              <a:spLocks/>
            </p:cNvSpPr>
            <p:nvPr/>
          </p:nvSpPr>
          <p:spPr bwMode="auto">
            <a:xfrm>
              <a:off x="6985080" y="4052955"/>
              <a:ext cx="42771" cy="27046"/>
            </a:xfrm>
            <a:custGeom>
              <a:avLst/>
              <a:gdLst>
                <a:gd name="T0" fmla="*/ 12 w 49"/>
                <a:gd name="T1" fmla="*/ 31 h 31"/>
                <a:gd name="T2" fmla="*/ 12 w 49"/>
                <a:gd name="T3" fmla="*/ 31 h 31"/>
                <a:gd name="T4" fmla="*/ 37 w 49"/>
                <a:gd name="T5" fmla="*/ 27 h 31"/>
                <a:gd name="T6" fmla="*/ 49 w 49"/>
                <a:gd name="T7" fmla="*/ 21 h 31"/>
                <a:gd name="T8" fmla="*/ 42 w 49"/>
                <a:gd name="T9" fmla="*/ 10 h 31"/>
                <a:gd name="T10" fmla="*/ 29 w 49"/>
                <a:gd name="T11" fmla="*/ 0 h 31"/>
                <a:gd name="T12" fmla="*/ 19 w 49"/>
                <a:gd name="T13" fmla="*/ 0 h 31"/>
                <a:gd name="T14" fmla="*/ 22 w 49"/>
                <a:gd name="T15" fmla="*/ 10 h 31"/>
                <a:gd name="T16" fmla="*/ 12 w 49"/>
                <a:gd name="T17" fmla="*/ 18 h 31"/>
                <a:gd name="T18" fmla="*/ 0 w 49"/>
                <a:gd name="T19" fmla="*/ 21 h 31"/>
                <a:gd name="T20" fmla="*/ 12 w 49"/>
                <a:gd name="T21" fmla="*/ 27 h 31"/>
                <a:gd name="T22" fmla="*/ 12 w 49"/>
                <a:gd name="T2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1">
                  <a:moveTo>
                    <a:pt x="12" y="31"/>
                  </a:moveTo>
                  <a:lnTo>
                    <a:pt x="12" y="31"/>
                  </a:lnTo>
                  <a:lnTo>
                    <a:pt x="37" y="27"/>
                  </a:lnTo>
                  <a:lnTo>
                    <a:pt x="49" y="21"/>
                  </a:lnTo>
                  <a:lnTo>
                    <a:pt x="42" y="10"/>
                  </a:lnTo>
                  <a:lnTo>
                    <a:pt x="29" y="0"/>
                  </a:lnTo>
                  <a:lnTo>
                    <a:pt x="19" y="0"/>
                  </a:lnTo>
                  <a:lnTo>
                    <a:pt x="22" y="10"/>
                  </a:lnTo>
                  <a:lnTo>
                    <a:pt x="12" y="18"/>
                  </a:lnTo>
                  <a:lnTo>
                    <a:pt x="0" y="21"/>
                  </a:lnTo>
                  <a:lnTo>
                    <a:pt x="12" y="27"/>
                  </a:lnTo>
                  <a:lnTo>
                    <a:pt x="12" y="31"/>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1" name="Freeform 27"/>
            <p:cNvSpPr>
              <a:spLocks/>
            </p:cNvSpPr>
            <p:nvPr/>
          </p:nvSpPr>
          <p:spPr bwMode="auto">
            <a:xfrm>
              <a:off x="6363471" y="3805274"/>
              <a:ext cx="72712" cy="56938"/>
            </a:xfrm>
            <a:custGeom>
              <a:avLst/>
              <a:gdLst>
                <a:gd name="T0" fmla="*/ 18 w 86"/>
                <a:gd name="T1" fmla="*/ 61 h 67"/>
                <a:gd name="T2" fmla="*/ 18 w 86"/>
                <a:gd name="T3" fmla="*/ 61 h 67"/>
                <a:gd name="T4" fmla="*/ 27 w 86"/>
                <a:gd name="T5" fmla="*/ 51 h 67"/>
                <a:gd name="T6" fmla="*/ 34 w 86"/>
                <a:gd name="T7" fmla="*/ 43 h 67"/>
                <a:gd name="T8" fmla="*/ 60 w 86"/>
                <a:gd name="T9" fmla="*/ 33 h 67"/>
                <a:gd name="T10" fmla="*/ 71 w 86"/>
                <a:gd name="T11" fmla="*/ 24 h 67"/>
                <a:gd name="T12" fmla="*/ 76 w 86"/>
                <a:gd name="T13" fmla="*/ 13 h 67"/>
                <a:gd name="T14" fmla="*/ 86 w 86"/>
                <a:gd name="T15" fmla="*/ 3 h 67"/>
                <a:gd name="T16" fmla="*/ 83 w 86"/>
                <a:gd name="T17" fmla="*/ 0 h 67"/>
                <a:gd name="T18" fmla="*/ 71 w 86"/>
                <a:gd name="T19" fmla="*/ 6 h 67"/>
                <a:gd name="T20" fmla="*/ 50 w 86"/>
                <a:gd name="T21" fmla="*/ 22 h 67"/>
                <a:gd name="T22" fmla="*/ 23 w 86"/>
                <a:gd name="T23" fmla="*/ 33 h 67"/>
                <a:gd name="T24" fmla="*/ 0 w 86"/>
                <a:gd name="T25" fmla="*/ 49 h 67"/>
                <a:gd name="T26" fmla="*/ 0 w 86"/>
                <a:gd name="T27" fmla="*/ 54 h 67"/>
                <a:gd name="T28" fmla="*/ 4 w 86"/>
                <a:gd name="T29" fmla="*/ 67 h 67"/>
                <a:gd name="T30" fmla="*/ 18 w 86"/>
                <a:gd name="T31"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67">
                  <a:moveTo>
                    <a:pt x="18" y="61"/>
                  </a:moveTo>
                  <a:lnTo>
                    <a:pt x="18" y="61"/>
                  </a:lnTo>
                  <a:lnTo>
                    <a:pt x="27" y="51"/>
                  </a:lnTo>
                  <a:lnTo>
                    <a:pt x="34" y="43"/>
                  </a:lnTo>
                  <a:lnTo>
                    <a:pt x="60" y="33"/>
                  </a:lnTo>
                  <a:lnTo>
                    <a:pt x="71" y="24"/>
                  </a:lnTo>
                  <a:lnTo>
                    <a:pt x="76" y="13"/>
                  </a:lnTo>
                  <a:lnTo>
                    <a:pt x="86" y="3"/>
                  </a:lnTo>
                  <a:lnTo>
                    <a:pt x="83" y="0"/>
                  </a:lnTo>
                  <a:lnTo>
                    <a:pt x="71" y="6"/>
                  </a:lnTo>
                  <a:lnTo>
                    <a:pt x="50" y="22"/>
                  </a:lnTo>
                  <a:lnTo>
                    <a:pt x="23" y="33"/>
                  </a:lnTo>
                  <a:lnTo>
                    <a:pt x="0" y="49"/>
                  </a:lnTo>
                  <a:lnTo>
                    <a:pt x="0" y="54"/>
                  </a:lnTo>
                  <a:lnTo>
                    <a:pt x="4" y="67"/>
                  </a:lnTo>
                  <a:lnTo>
                    <a:pt x="18" y="61"/>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2" name="Freeform 28"/>
            <p:cNvSpPr>
              <a:spLocks/>
            </p:cNvSpPr>
            <p:nvPr/>
          </p:nvSpPr>
          <p:spPr bwMode="auto">
            <a:xfrm>
              <a:off x="6436182" y="3902069"/>
              <a:ext cx="95523" cy="75444"/>
            </a:xfrm>
            <a:custGeom>
              <a:avLst/>
              <a:gdLst>
                <a:gd name="T0" fmla="*/ 4 w 110"/>
                <a:gd name="T1" fmla="*/ 65 h 88"/>
                <a:gd name="T2" fmla="*/ 4 w 110"/>
                <a:gd name="T3" fmla="*/ 65 h 88"/>
                <a:gd name="T4" fmla="*/ 27 w 110"/>
                <a:gd name="T5" fmla="*/ 65 h 88"/>
                <a:gd name="T6" fmla="*/ 16 w 110"/>
                <a:gd name="T7" fmla="*/ 78 h 88"/>
                <a:gd name="T8" fmla="*/ 30 w 110"/>
                <a:gd name="T9" fmla="*/ 88 h 88"/>
                <a:gd name="T10" fmla="*/ 46 w 110"/>
                <a:gd name="T11" fmla="*/ 57 h 88"/>
                <a:gd name="T12" fmla="*/ 67 w 110"/>
                <a:gd name="T13" fmla="*/ 37 h 88"/>
                <a:gd name="T14" fmla="*/ 80 w 110"/>
                <a:gd name="T15" fmla="*/ 27 h 88"/>
                <a:gd name="T16" fmla="*/ 83 w 110"/>
                <a:gd name="T17" fmla="*/ 14 h 88"/>
                <a:gd name="T18" fmla="*/ 99 w 110"/>
                <a:gd name="T19" fmla="*/ 14 h 88"/>
                <a:gd name="T20" fmla="*/ 110 w 110"/>
                <a:gd name="T21" fmla="*/ 6 h 88"/>
                <a:gd name="T22" fmla="*/ 99 w 110"/>
                <a:gd name="T23" fmla="*/ 0 h 88"/>
                <a:gd name="T24" fmla="*/ 73 w 110"/>
                <a:gd name="T25" fmla="*/ 0 h 88"/>
                <a:gd name="T26" fmla="*/ 46 w 110"/>
                <a:gd name="T27" fmla="*/ 9 h 88"/>
                <a:gd name="T28" fmla="*/ 23 w 110"/>
                <a:gd name="T29" fmla="*/ 21 h 88"/>
                <a:gd name="T30" fmla="*/ 8 w 110"/>
                <a:gd name="T31" fmla="*/ 45 h 88"/>
                <a:gd name="T32" fmla="*/ 0 w 110"/>
                <a:gd name="T33" fmla="*/ 54 h 88"/>
                <a:gd name="T34" fmla="*/ 4 w 110"/>
                <a:gd name="T35" fmla="*/ 6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88">
                  <a:moveTo>
                    <a:pt x="4" y="65"/>
                  </a:moveTo>
                  <a:lnTo>
                    <a:pt x="4" y="65"/>
                  </a:lnTo>
                  <a:lnTo>
                    <a:pt x="27" y="65"/>
                  </a:lnTo>
                  <a:lnTo>
                    <a:pt x="16" y="78"/>
                  </a:lnTo>
                  <a:lnTo>
                    <a:pt x="30" y="88"/>
                  </a:lnTo>
                  <a:lnTo>
                    <a:pt x="46" y="57"/>
                  </a:lnTo>
                  <a:lnTo>
                    <a:pt x="67" y="37"/>
                  </a:lnTo>
                  <a:lnTo>
                    <a:pt x="80" y="27"/>
                  </a:lnTo>
                  <a:lnTo>
                    <a:pt x="83" y="14"/>
                  </a:lnTo>
                  <a:lnTo>
                    <a:pt x="99" y="14"/>
                  </a:lnTo>
                  <a:lnTo>
                    <a:pt x="110" y="6"/>
                  </a:lnTo>
                  <a:lnTo>
                    <a:pt x="99" y="0"/>
                  </a:lnTo>
                  <a:lnTo>
                    <a:pt x="73" y="0"/>
                  </a:lnTo>
                  <a:lnTo>
                    <a:pt x="46" y="9"/>
                  </a:lnTo>
                  <a:lnTo>
                    <a:pt x="23" y="21"/>
                  </a:lnTo>
                  <a:lnTo>
                    <a:pt x="8" y="45"/>
                  </a:lnTo>
                  <a:lnTo>
                    <a:pt x="0" y="54"/>
                  </a:lnTo>
                  <a:lnTo>
                    <a:pt x="4" y="65"/>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3" name="Freeform 29"/>
            <p:cNvSpPr>
              <a:spLocks/>
            </p:cNvSpPr>
            <p:nvPr/>
          </p:nvSpPr>
          <p:spPr bwMode="auto">
            <a:xfrm>
              <a:off x="6798313" y="4126975"/>
              <a:ext cx="9980" cy="24199"/>
            </a:xfrm>
            <a:custGeom>
              <a:avLst/>
              <a:gdLst>
                <a:gd name="T0" fmla="*/ 4 w 13"/>
                <a:gd name="T1" fmla="*/ 7 h 28"/>
                <a:gd name="T2" fmla="*/ 4 w 13"/>
                <a:gd name="T3" fmla="*/ 7 h 28"/>
                <a:gd name="T4" fmla="*/ 0 w 13"/>
                <a:gd name="T5" fmla="*/ 16 h 28"/>
                <a:gd name="T6" fmla="*/ 0 w 13"/>
                <a:gd name="T7" fmla="*/ 28 h 28"/>
                <a:gd name="T8" fmla="*/ 13 w 13"/>
                <a:gd name="T9" fmla="*/ 24 h 28"/>
                <a:gd name="T10" fmla="*/ 13 w 13"/>
                <a:gd name="T11" fmla="*/ 4 h 28"/>
                <a:gd name="T12" fmla="*/ 13 w 13"/>
                <a:gd name="T13" fmla="*/ 0 h 28"/>
                <a:gd name="T14" fmla="*/ 4 w 13"/>
                <a:gd name="T15" fmla="*/ 7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8">
                  <a:moveTo>
                    <a:pt x="4" y="7"/>
                  </a:moveTo>
                  <a:lnTo>
                    <a:pt x="4" y="7"/>
                  </a:lnTo>
                  <a:lnTo>
                    <a:pt x="0" y="16"/>
                  </a:lnTo>
                  <a:lnTo>
                    <a:pt x="0" y="28"/>
                  </a:lnTo>
                  <a:lnTo>
                    <a:pt x="13" y="24"/>
                  </a:lnTo>
                  <a:lnTo>
                    <a:pt x="13" y="4"/>
                  </a:lnTo>
                  <a:lnTo>
                    <a:pt x="13" y="0"/>
                  </a:lnTo>
                  <a:lnTo>
                    <a:pt x="4" y="7"/>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4" name="Freeform 30"/>
            <p:cNvSpPr>
              <a:spLocks/>
            </p:cNvSpPr>
            <p:nvPr/>
          </p:nvSpPr>
          <p:spPr bwMode="auto">
            <a:xfrm>
              <a:off x="7913216" y="7093460"/>
              <a:ext cx="7129" cy="5694"/>
            </a:xfrm>
            <a:custGeom>
              <a:avLst/>
              <a:gdLst>
                <a:gd name="T0" fmla="*/ 0 w 9"/>
                <a:gd name="T1" fmla="*/ 6 h 6"/>
                <a:gd name="T2" fmla="*/ 0 w 9"/>
                <a:gd name="T3" fmla="*/ 6 h 6"/>
                <a:gd name="T4" fmla="*/ 9 w 9"/>
                <a:gd name="T5" fmla="*/ 3 h 6"/>
                <a:gd name="T6" fmla="*/ 9 w 9"/>
                <a:gd name="T7" fmla="*/ 0 h 6"/>
                <a:gd name="T8" fmla="*/ 0 w 9"/>
                <a:gd name="T9" fmla="*/ 6 h 6"/>
              </a:gdLst>
              <a:ahLst/>
              <a:cxnLst>
                <a:cxn ang="0">
                  <a:pos x="T0" y="T1"/>
                </a:cxn>
                <a:cxn ang="0">
                  <a:pos x="T2" y="T3"/>
                </a:cxn>
                <a:cxn ang="0">
                  <a:pos x="T4" y="T5"/>
                </a:cxn>
                <a:cxn ang="0">
                  <a:pos x="T6" y="T7"/>
                </a:cxn>
                <a:cxn ang="0">
                  <a:pos x="T8" y="T9"/>
                </a:cxn>
              </a:cxnLst>
              <a:rect l="0" t="0" r="r" b="b"/>
              <a:pathLst>
                <a:path w="9" h="6">
                  <a:moveTo>
                    <a:pt x="0" y="6"/>
                  </a:moveTo>
                  <a:lnTo>
                    <a:pt x="0" y="6"/>
                  </a:lnTo>
                  <a:lnTo>
                    <a:pt x="9" y="3"/>
                  </a:lnTo>
                  <a:lnTo>
                    <a:pt x="9" y="0"/>
                  </a:lnTo>
                  <a:lnTo>
                    <a:pt x="0" y="6"/>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5" name="Freeform 31"/>
            <p:cNvSpPr>
              <a:spLocks/>
            </p:cNvSpPr>
            <p:nvPr/>
          </p:nvSpPr>
          <p:spPr bwMode="auto">
            <a:xfrm>
              <a:off x="7764942" y="7163208"/>
              <a:ext cx="11405" cy="4271"/>
            </a:xfrm>
            <a:custGeom>
              <a:avLst/>
              <a:gdLst>
                <a:gd name="T0" fmla="*/ 0 w 12"/>
                <a:gd name="T1" fmla="*/ 3 h 6"/>
                <a:gd name="T2" fmla="*/ 0 w 12"/>
                <a:gd name="T3" fmla="*/ 3 h 6"/>
                <a:gd name="T4" fmla="*/ 0 w 12"/>
                <a:gd name="T5" fmla="*/ 6 h 6"/>
                <a:gd name="T6" fmla="*/ 12 w 12"/>
                <a:gd name="T7" fmla="*/ 0 h 6"/>
                <a:gd name="T8" fmla="*/ 0 w 12"/>
                <a:gd name="T9" fmla="*/ 3 h 6"/>
              </a:gdLst>
              <a:ahLst/>
              <a:cxnLst>
                <a:cxn ang="0">
                  <a:pos x="T0" y="T1"/>
                </a:cxn>
                <a:cxn ang="0">
                  <a:pos x="T2" y="T3"/>
                </a:cxn>
                <a:cxn ang="0">
                  <a:pos x="T4" y="T5"/>
                </a:cxn>
                <a:cxn ang="0">
                  <a:pos x="T6" y="T7"/>
                </a:cxn>
                <a:cxn ang="0">
                  <a:pos x="T8" y="T9"/>
                </a:cxn>
              </a:cxnLst>
              <a:rect l="0" t="0" r="r" b="b"/>
              <a:pathLst>
                <a:path w="12" h="6">
                  <a:moveTo>
                    <a:pt x="0" y="3"/>
                  </a:moveTo>
                  <a:lnTo>
                    <a:pt x="0" y="3"/>
                  </a:lnTo>
                  <a:lnTo>
                    <a:pt x="0" y="6"/>
                  </a:lnTo>
                  <a:lnTo>
                    <a:pt x="12" y="0"/>
                  </a:lnTo>
                  <a:lnTo>
                    <a:pt x="0" y="3"/>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6" name="Freeform 32"/>
            <p:cNvSpPr>
              <a:spLocks/>
            </p:cNvSpPr>
            <p:nvPr/>
          </p:nvSpPr>
          <p:spPr bwMode="auto">
            <a:xfrm>
              <a:off x="7819119" y="7130469"/>
              <a:ext cx="14257" cy="11387"/>
            </a:xfrm>
            <a:custGeom>
              <a:avLst/>
              <a:gdLst>
                <a:gd name="T0" fmla="*/ 0 w 16"/>
                <a:gd name="T1" fmla="*/ 0 h 14"/>
                <a:gd name="T2" fmla="*/ 0 w 16"/>
                <a:gd name="T3" fmla="*/ 0 h 14"/>
                <a:gd name="T4" fmla="*/ 9 w 16"/>
                <a:gd name="T5" fmla="*/ 14 h 14"/>
                <a:gd name="T6" fmla="*/ 16 w 16"/>
                <a:gd name="T7" fmla="*/ 14 h 14"/>
                <a:gd name="T8" fmla="*/ 9 w 16"/>
                <a:gd name="T9" fmla="*/ 5 h 14"/>
                <a:gd name="T10" fmla="*/ 0 w 16"/>
                <a:gd name="T11" fmla="*/ 0 h 14"/>
              </a:gdLst>
              <a:ahLst/>
              <a:cxnLst>
                <a:cxn ang="0">
                  <a:pos x="T0" y="T1"/>
                </a:cxn>
                <a:cxn ang="0">
                  <a:pos x="T2" y="T3"/>
                </a:cxn>
                <a:cxn ang="0">
                  <a:pos x="T4" y="T5"/>
                </a:cxn>
                <a:cxn ang="0">
                  <a:pos x="T6" y="T7"/>
                </a:cxn>
                <a:cxn ang="0">
                  <a:pos x="T8" y="T9"/>
                </a:cxn>
                <a:cxn ang="0">
                  <a:pos x="T10" y="T11"/>
                </a:cxn>
              </a:cxnLst>
              <a:rect l="0" t="0" r="r" b="b"/>
              <a:pathLst>
                <a:path w="16" h="14">
                  <a:moveTo>
                    <a:pt x="0" y="0"/>
                  </a:moveTo>
                  <a:lnTo>
                    <a:pt x="0" y="0"/>
                  </a:lnTo>
                  <a:lnTo>
                    <a:pt x="9" y="14"/>
                  </a:lnTo>
                  <a:lnTo>
                    <a:pt x="16" y="14"/>
                  </a:lnTo>
                  <a:lnTo>
                    <a:pt x="9" y="5"/>
                  </a:lnTo>
                  <a:lnTo>
                    <a:pt x="0"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7" name="Freeform 33"/>
            <p:cNvSpPr>
              <a:spLocks/>
            </p:cNvSpPr>
            <p:nvPr/>
          </p:nvSpPr>
          <p:spPr bwMode="auto">
            <a:xfrm>
              <a:off x="7659439" y="6889904"/>
              <a:ext cx="22811" cy="12811"/>
            </a:xfrm>
            <a:custGeom>
              <a:avLst/>
              <a:gdLst>
                <a:gd name="T0" fmla="*/ 0 w 27"/>
                <a:gd name="T1" fmla="*/ 0 h 14"/>
                <a:gd name="T2" fmla="*/ 0 w 27"/>
                <a:gd name="T3" fmla="*/ 0 h 14"/>
                <a:gd name="T4" fmla="*/ 8 w 27"/>
                <a:gd name="T5" fmla="*/ 11 h 14"/>
                <a:gd name="T6" fmla="*/ 15 w 27"/>
                <a:gd name="T7" fmla="*/ 14 h 14"/>
                <a:gd name="T8" fmla="*/ 27 w 27"/>
                <a:gd name="T9" fmla="*/ 8 h 14"/>
                <a:gd name="T10" fmla="*/ 15 w 27"/>
                <a:gd name="T11" fmla="*/ 11 h 14"/>
                <a:gd name="T12" fmla="*/ 0 w 2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7" h="14">
                  <a:moveTo>
                    <a:pt x="0" y="0"/>
                  </a:moveTo>
                  <a:lnTo>
                    <a:pt x="0" y="0"/>
                  </a:lnTo>
                  <a:lnTo>
                    <a:pt x="8" y="11"/>
                  </a:lnTo>
                  <a:lnTo>
                    <a:pt x="15" y="14"/>
                  </a:lnTo>
                  <a:lnTo>
                    <a:pt x="27" y="8"/>
                  </a:lnTo>
                  <a:lnTo>
                    <a:pt x="15" y="11"/>
                  </a:lnTo>
                  <a:lnTo>
                    <a:pt x="0"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8" name="Freeform 34"/>
            <p:cNvSpPr>
              <a:spLocks/>
            </p:cNvSpPr>
            <p:nvPr/>
          </p:nvSpPr>
          <p:spPr bwMode="auto">
            <a:xfrm>
              <a:off x="7933176" y="7019439"/>
              <a:ext cx="38495" cy="64056"/>
            </a:xfrm>
            <a:custGeom>
              <a:avLst/>
              <a:gdLst>
                <a:gd name="T0" fmla="*/ 32 w 46"/>
                <a:gd name="T1" fmla="*/ 21 h 75"/>
                <a:gd name="T2" fmla="*/ 32 w 46"/>
                <a:gd name="T3" fmla="*/ 21 h 75"/>
                <a:gd name="T4" fmla="*/ 23 w 46"/>
                <a:gd name="T5" fmla="*/ 42 h 75"/>
                <a:gd name="T6" fmla="*/ 5 w 46"/>
                <a:gd name="T7" fmla="*/ 63 h 75"/>
                <a:gd name="T8" fmla="*/ 5 w 46"/>
                <a:gd name="T9" fmla="*/ 66 h 75"/>
                <a:gd name="T10" fmla="*/ 0 w 46"/>
                <a:gd name="T11" fmla="*/ 75 h 75"/>
                <a:gd name="T12" fmla="*/ 27 w 46"/>
                <a:gd name="T13" fmla="*/ 42 h 75"/>
                <a:gd name="T14" fmla="*/ 46 w 46"/>
                <a:gd name="T15" fmla="*/ 0 h 75"/>
                <a:gd name="T16" fmla="*/ 32 w 46"/>
                <a:gd name="T17" fmla="*/ 8 h 75"/>
                <a:gd name="T18" fmla="*/ 32 w 46"/>
                <a:gd name="T19"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75">
                  <a:moveTo>
                    <a:pt x="32" y="21"/>
                  </a:moveTo>
                  <a:lnTo>
                    <a:pt x="32" y="21"/>
                  </a:lnTo>
                  <a:lnTo>
                    <a:pt x="23" y="42"/>
                  </a:lnTo>
                  <a:lnTo>
                    <a:pt x="5" y="63"/>
                  </a:lnTo>
                  <a:lnTo>
                    <a:pt x="5" y="66"/>
                  </a:lnTo>
                  <a:lnTo>
                    <a:pt x="0" y="75"/>
                  </a:lnTo>
                  <a:lnTo>
                    <a:pt x="27" y="42"/>
                  </a:lnTo>
                  <a:lnTo>
                    <a:pt x="46" y="0"/>
                  </a:lnTo>
                  <a:lnTo>
                    <a:pt x="32" y="8"/>
                  </a:lnTo>
                  <a:lnTo>
                    <a:pt x="32" y="21"/>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9" name="Freeform 35"/>
            <p:cNvSpPr>
              <a:spLocks/>
            </p:cNvSpPr>
            <p:nvPr/>
          </p:nvSpPr>
          <p:spPr bwMode="auto">
            <a:xfrm>
              <a:off x="7974521" y="6995241"/>
              <a:ext cx="2852" cy="9965"/>
            </a:xfrm>
            <a:custGeom>
              <a:avLst/>
              <a:gdLst>
                <a:gd name="T0" fmla="*/ 0 w 4"/>
                <a:gd name="T1" fmla="*/ 0 h 11"/>
                <a:gd name="T2" fmla="*/ 0 w 4"/>
                <a:gd name="T3" fmla="*/ 0 h 11"/>
                <a:gd name="T4" fmla="*/ 0 w 4"/>
                <a:gd name="T5" fmla="*/ 11 h 11"/>
                <a:gd name="T6" fmla="*/ 4 w 4"/>
                <a:gd name="T7" fmla="*/ 0 h 11"/>
                <a:gd name="T8" fmla="*/ 0 w 4"/>
                <a:gd name="T9" fmla="*/ 0 h 11"/>
              </a:gdLst>
              <a:ahLst/>
              <a:cxnLst>
                <a:cxn ang="0">
                  <a:pos x="T0" y="T1"/>
                </a:cxn>
                <a:cxn ang="0">
                  <a:pos x="T2" y="T3"/>
                </a:cxn>
                <a:cxn ang="0">
                  <a:pos x="T4" y="T5"/>
                </a:cxn>
                <a:cxn ang="0">
                  <a:pos x="T6" y="T7"/>
                </a:cxn>
                <a:cxn ang="0">
                  <a:pos x="T8" y="T9"/>
                </a:cxn>
              </a:cxnLst>
              <a:rect l="0" t="0" r="r" b="b"/>
              <a:pathLst>
                <a:path w="4" h="11">
                  <a:moveTo>
                    <a:pt x="0" y="0"/>
                  </a:moveTo>
                  <a:lnTo>
                    <a:pt x="0" y="0"/>
                  </a:lnTo>
                  <a:lnTo>
                    <a:pt x="0" y="11"/>
                  </a:lnTo>
                  <a:lnTo>
                    <a:pt x="4" y="0"/>
                  </a:lnTo>
                  <a:lnTo>
                    <a:pt x="0"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40" name="Freeform 36"/>
            <p:cNvSpPr>
              <a:spLocks/>
            </p:cNvSpPr>
            <p:nvPr/>
          </p:nvSpPr>
          <p:spPr bwMode="auto">
            <a:xfrm>
              <a:off x="6727027" y="6442939"/>
              <a:ext cx="12832" cy="2847"/>
            </a:xfrm>
            <a:custGeom>
              <a:avLst/>
              <a:gdLst>
                <a:gd name="T0" fmla="*/ 0 w 16"/>
                <a:gd name="T1" fmla="*/ 4 h 4"/>
                <a:gd name="T2" fmla="*/ 0 w 16"/>
                <a:gd name="T3" fmla="*/ 4 h 4"/>
                <a:gd name="T4" fmla="*/ 9 w 16"/>
                <a:gd name="T5" fmla="*/ 3 h 4"/>
                <a:gd name="T6" fmla="*/ 16 w 16"/>
                <a:gd name="T7" fmla="*/ 0 h 4"/>
                <a:gd name="T8" fmla="*/ 0 w 16"/>
                <a:gd name="T9" fmla="*/ 4 h 4"/>
              </a:gdLst>
              <a:ahLst/>
              <a:cxnLst>
                <a:cxn ang="0">
                  <a:pos x="T0" y="T1"/>
                </a:cxn>
                <a:cxn ang="0">
                  <a:pos x="T2" y="T3"/>
                </a:cxn>
                <a:cxn ang="0">
                  <a:pos x="T4" y="T5"/>
                </a:cxn>
                <a:cxn ang="0">
                  <a:pos x="T6" y="T7"/>
                </a:cxn>
                <a:cxn ang="0">
                  <a:pos x="T8" y="T9"/>
                </a:cxn>
              </a:cxnLst>
              <a:rect l="0" t="0" r="r" b="b"/>
              <a:pathLst>
                <a:path w="16" h="4">
                  <a:moveTo>
                    <a:pt x="0" y="4"/>
                  </a:moveTo>
                  <a:lnTo>
                    <a:pt x="0" y="4"/>
                  </a:lnTo>
                  <a:lnTo>
                    <a:pt x="9" y="3"/>
                  </a:lnTo>
                  <a:lnTo>
                    <a:pt x="16" y="0"/>
                  </a:lnTo>
                  <a:lnTo>
                    <a:pt x="0" y="4"/>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41" name="Freeform 37"/>
            <p:cNvSpPr>
              <a:spLocks/>
            </p:cNvSpPr>
            <p:nvPr/>
          </p:nvSpPr>
          <p:spPr bwMode="auto">
            <a:xfrm>
              <a:off x="6859617" y="6401659"/>
              <a:ext cx="99799" cy="19929"/>
            </a:xfrm>
            <a:custGeom>
              <a:avLst/>
              <a:gdLst>
                <a:gd name="T0" fmla="*/ 80 w 117"/>
                <a:gd name="T1" fmla="*/ 1 h 24"/>
                <a:gd name="T2" fmla="*/ 80 w 117"/>
                <a:gd name="T3" fmla="*/ 1 h 24"/>
                <a:gd name="T4" fmla="*/ 50 w 117"/>
                <a:gd name="T5" fmla="*/ 11 h 24"/>
                <a:gd name="T6" fmla="*/ 41 w 117"/>
                <a:gd name="T7" fmla="*/ 11 h 24"/>
                <a:gd name="T8" fmla="*/ 27 w 117"/>
                <a:gd name="T9" fmla="*/ 17 h 24"/>
                <a:gd name="T10" fmla="*/ 0 w 117"/>
                <a:gd name="T11" fmla="*/ 24 h 24"/>
                <a:gd name="T12" fmla="*/ 14 w 117"/>
                <a:gd name="T13" fmla="*/ 24 h 24"/>
                <a:gd name="T14" fmla="*/ 90 w 117"/>
                <a:gd name="T15" fmla="*/ 1 h 24"/>
                <a:gd name="T16" fmla="*/ 117 w 117"/>
                <a:gd name="T17" fmla="*/ 0 h 24"/>
                <a:gd name="T18" fmla="*/ 106 w 117"/>
                <a:gd name="T19" fmla="*/ 0 h 24"/>
                <a:gd name="T20" fmla="*/ 80 w 11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24">
                  <a:moveTo>
                    <a:pt x="80" y="1"/>
                  </a:moveTo>
                  <a:lnTo>
                    <a:pt x="80" y="1"/>
                  </a:lnTo>
                  <a:lnTo>
                    <a:pt x="50" y="11"/>
                  </a:lnTo>
                  <a:lnTo>
                    <a:pt x="41" y="11"/>
                  </a:lnTo>
                  <a:lnTo>
                    <a:pt x="27" y="17"/>
                  </a:lnTo>
                  <a:lnTo>
                    <a:pt x="0" y="24"/>
                  </a:lnTo>
                  <a:lnTo>
                    <a:pt x="14" y="24"/>
                  </a:lnTo>
                  <a:lnTo>
                    <a:pt x="90" y="1"/>
                  </a:lnTo>
                  <a:lnTo>
                    <a:pt x="117" y="0"/>
                  </a:lnTo>
                  <a:lnTo>
                    <a:pt x="106" y="0"/>
                  </a:lnTo>
                  <a:lnTo>
                    <a:pt x="80" y="1"/>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42" name="Freeform 38"/>
            <p:cNvSpPr>
              <a:spLocks/>
            </p:cNvSpPr>
            <p:nvPr/>
          </p:nvSpPr>
          <p:spPr bwMode="auto">
            <a:xfrm>
              <a:off x="8127072" y="5581748"/>
              <a:ext cx="44197" cy="11387"/>
            </a:xfrm>
            <a:custGeom>
              <a:avLst/>
              <a:gdLst>
                <a:gd name="T0" fmla="*/ 34 w 51"/>
                <a:gd name="T1" fmla="*/ 0 h 14"/>
                <a:gd name="T2" fmla="*/ 34 w 51"/>
                <a:gd name="T3" fmla="*/ 0 h 14"/>
                <a:gd name="T4" fmla="*/ 11 w 51"/>
                <a:gd name="T5" fmla="*/ 8 h 14"/>
                <a:gd name="T6" fmla="*/ 0 w 51"/>
                <a:gd name="T7" fmla="*/ 14 h 14"/>
                <a:gd name="T8" fmla="*/ 27 w 51"/>
                <a:gd name="T9" fmla="*/ 5 h 14"/>
                <a:gd name="T10" fmla="*/ 51 w 51"/>
                <a:gd name="T11" fmla="*/ 0 h 14"/>
                <a:gd name="T12" fmla="*/ 48 w 51"/>
                <a:gd name="T13" fmla="*/ 0 h 14"/>
                <a:gd name="T14" fmla="*/ 34 w 5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4">
                  <a:moveTo>
                    <a:pt x="34" y="0"/>
                  </a:moveTo>
                  <a:lnTo>
                    <a:pt x="34" y="0"/>
                  </a:lnTo>
                  <a:lnTo>
                    <a:pt x="11" y="8"/>
                  </a:lnTo>
                  <a:lnTo>
                    <a:pt x="0" y="14"/>
                  </a:lnTo>
                  <a:lnTo>
                    <a:pt x="27" y="5"/>
                  </a:lnTo>
                  <a:lnTo>
                    <a:pt x="51" y="0"/>
                  </a:lnTo>
                  <a:lnTo>
                    <a:pt x="48" y="0"/>
                  </a:lnTo>
                  <a:lnTo>
                    <a:pt x="34"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43" name="Freeform 39"/>
            <p:cNvSpPr>
              <a:spLocks/>
            </p:cNvSpPr>
            <p:nvPr/>
          </p:nvSpPr>
          <p:spPr bwMode="auto">
            <a:xfrm>
              <a:off x="8196932" y="5537620"/>
              <a:ext cx="27089" cy="51244"/>
            </a:xfrm>
            <a:custGeom>
              <a:avLst/>
              <a:gdLst>
                <a:gd name="T0" fmla="*/ 13 w 32"/>
                <a:gd name="T1" fmla="*/ 21 h 59"/>
                <a:gd name="T2" fmla="*/ 13 w 32"/>
                <a:gd name="T3" fmla="*/ 21 h 59"/>
                <a:gd name="T4" fmla="*/ 9 w 32"/>
                <a:gd name="T5" fmla="*/ 32 h 59"/>
                <a:gd name="T6" fmla="*/ 0 w 32"/>
                <a:gd name="T7" fmla="*/ 59 h 59"/>
                <a:gd name="T8" fmla="*/ 13 w 32"/>
                <a:gd name="T9" fmla="*/ 24 h 59"/>
                <a:gd name="T10" fmla="*/ 32 w 32"/>
                <a:gd name="T11" fmla="*/ 0 h 59"/>
                <a:gd name="T12" fmla="*/ 20 w 32"/>
                <a:gd name="T13" fmla="*/ 11 h 59"/>
                <a:gd name="T14" fmla="*/ 13 w 32"/>
                <a:gd name="T15" fmla="*/ 2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59">
                  <a:moveTo>
                    <a:pt x="13" y="21"/>
                  </a:moveTo>
                  <a:lnTo>
                    <a:pt x="13" y="21"/>
                  </a:lnTo>
                  <a:lnTo>
                    <a:pt x="9" y="32"/>
                  </a:lnTo>
                  <a:lnTo>
                    <a:pt x="0" y="59"/>
                  </a:lnTo>
                  <a:lnTo>
                    <a:pt x="13" y="24"/>
                  </a:lnTo>
                  <a:lnTo>
                    <a:pt x="32" y="0"/>
                  </a:lnTo>
                  <a:lnTo>
                    <a:pt x="20" y="11"/>
                  </a:lnTo>
                  <a:lnTo>
                    <a:pt x="13" y="21"/>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44" name="Freeform 40"/>
            <p:cNvSpPr>
              <a:spLocks/>
            </p:cNvSpPr>
            <p:nvPr/>
          </p:nvSpPr>
          <p:spPr bwMode="auto">
            <a:xfrm>
              <a:off x="8232574" y="5514845"/>
              <a:ext cx="9980" cy="7117"/>
            </a:xfrm>
            <a:custGeom>
              <a:avLst/>
              <a:gdLst>
                <a:gd name="T0" fmla="*/ 7 w 11"/>
                <a:gd name="T1" fmla="*/ 0 h 8"/>
                <a:gd name="T2" fmla="*/ 7 w 11"/>
                <a:gd name="T3" fmla="*/ 0 h 8"/>
                <a:gd name="T4" fmla="*/ 0 w 11"/>
                <a:gd name="T5" fmla="*/ 8 h 8"/>
                <a:gd name="T6" fmla="*/ 11 w 11"/>
                <a:gd name="T7" fmla="*/ 0 h 8"/>
                <a:gd name="T8" fmla="*/ 7 w 11"/>
                <a:gd name="T9" fmla="*/ 0 h 8"/>
              </a:gdLst>
              <a:ahLst/>
              <a:cxnLst>
                <a:cxn ang="0">
                  <a:pos x="T0" y="T1"/>
                </a:cxn>
                <a:cxn ang="0">
                  <a:pos x="T2" y="T3"/>
                </a:cxn>
                <a:cxn ang="0">
                  <a:pos x="T4" y="T5"/>
                </a:cxn>
                <a:cxn ang="0">
                  <a:pos x="T6" y="T7"/>
                </a:cxn>
                <a:cxn ang="0">
                  <a:pos x="T8" y="T9"/>
                </a:cxn>
              </a:cxnLst>
              <a:rect l="0" t="0" r="r" b="b"/>
              <a:pathLst>
                <a:path w="11" h="8">
                  <a:moveTo>
                    <a:pt x="7" y="0"/>
                  </a:moveTo>
                  <a:lnTo>
                    <a:pt x="7" y="0"/>
                  </a:lnTo>
                  <a:lnTo>
                    <a:pt x="0" y="8"/>
                  </a:lnTo>
                  <a:lnTo>
                    <a:pt x="11" y="0"/>
                  </a:lnTo>
                  <a:lnTo>
                    <a:pt x="7"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45" name="Freeform 41"/>
            <p:cNvSpPr>
              <a:spLocks/>
            </p:cNvSpPr>
            <p:nvPr/>
          </p:nvSpPr>
          <p:spPr bwMode="auto">
            <a:xfrm>
              <a:off x="8249683" y="5487800"/>
              <a:ext cx="19960" cy="15658"/>
            </a:xfrm>
            <a:custGeom>
              <a:avLst/>
              <a:gdLst>
                <a:gd name="T0" fmla="*/ 10 w 23"/>
                <a:gd name="T1" fmla="*/ 10 h 18"/>
                <a:gd name="T2" fmla="*/ 10 w 23"/>
                <a:gd name="T3" fmla="*/ 10 h 18"/>
                <a:gd name="T4" fmla="*/ 23 w 23"/>
                <a:gd name="T5" fmla="*/ 0 h 18"/>
                <a:gd name="T6" fmla="*/ 0 w 23"/>
                <a:gd name="T7" fmla="*/ 18 h 18"/>
                <a:gd name="T8" fmla="*/ 10 w 23"/>
                <a:gd name="T9" fmla="*/ 10 h 18"/>
              </a:gdLst>
              <a:ahLst/>
              <a:cxnLst>
                <a:cxn ang="0">
                  <a:pos x="T0" y="T1"/>
                </a:cxn>
                <a:cxn ang="0">
                  <a:pos x="T2" y="T3"/>
                </a:cxn>
                <a:cxn ang="0">
                  <a:pos x="T4" y="T5"/>
                </a:cxn>
                <a:cxn ang="0">
                  <a:pos x="T6" y="T7"/>
                </a:cxn>
                <a:cxn ang="0">
                  <a:pos x="T8" y="T9"/>
                </a:cxn>
              </a:cxnLst>
              <a:rect l="0" t="0" r="r" b="b"/>
              <a:pathLst>
                <a:path w="23" h="18">
                  <a:moveTo>
                    <a:pt x="10" y="10"/>
                  </a:moveTo>
                  <a:lnTo>
                    <a:pt x="10" y="10"/>
                  </a:lnTo>
                  <a:lnTo>
                    <a:pt x="23" y="0"/>
                  </a:lnTo>
                  <a:lnTo>
                    <a:pt x="0" y="18"/>
                  </a:lnTo>
                  <a:lnTo>
                    <a:pt x="10" y="1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46" name="Freeform 42"/>
            <p:cNvSpPr>
              <a:spLocks/>
            </p:cNvSpPr>
            <p:nvPr/>
          </p:nvSpPr>
          <p:spPr bwMode="auto">
            <a:xfrm>
              <a:off x="8286751" y="5395275"/>
              <a:ext cx="17108" cy="82560"/>
            </a:xfrm>
            <a:custGeom>
              <a:avLst/>
              <a:gdLst>
                <a:gd name="T0" fmla="*/ 12 w 19"/>
                <a:gd name="T1" fmla="*/ 24 h 97"/>
                <a:gd name="T2" fmla="*/ 12 w 19"/>
                <a:gd name="T3" fmla="*/ 24 h 97"/>
                <a:gd name="T4" fmla="*/ 3 w 19"/>
                <a:gd name="T5" fmla="*/ 0 h 97"/>
                <a:gd name="T6" fmla="*/ 3 w 19"/>
                <a:gd name="T7" fmla="*/ 12 h 97"/>
                <a:gd name="T8" fmla="*/ 9 w 19"/>
                <a:gd name="T9" fmla="*/ 24 h 97"/>
                <a:gd name="T10" fmla="*/ 12 w 19"/>
                <a:gd name="T11" fmla="*/ 33 h 97"/>
                <a:gd name="T12" fmla="*/ 16 w 19"/>
                <a:gd name="T13" fmla="*/ 75 h 97"/>
                <a:gd name="T14" fmla="*/ 9 w 19"/>
                <a:gd name="T15" fmla="*/ 88 h 97"/>
                <a:gd name="T16" fmla="*/ 0 w 19"/>
                <a:gd name="T17" fmla="*/ 97 h 97"/>
                <a:gd name="T18" fmla="*/ 3 w 19"/>
                <a:gd name="T19" fmla="*/ 97 h 97"/>
                <a:gd name="T20" fmla="*/ 16 w 19"/>
                <a:gd name="T21" fmla="*/ 91 h 97"/>
                <a:gd name="T22" fmla="*/ 19 w 19"/>
                <a:gd name="T23" fmla="*/ 70 h 97"/>
                <a:gd name="T24" fmla="*/ 16 w 19"/>
                <a:gd name="T25" fmla="*/ 36 h 97"/>
                <a:gd name="T26" fmla="*/ 12 w 19"/>
                <a:gd name="T27"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97">
                  <a:moveTo>
                    <a:pt x="12" y="24"/>
                  </a:moveTo>
                  <a:lnTo>
                    <a:pt x="12" y="24"/>
                  </a:lnTo>
                  <a:lnTo>
                    <a:pt x="3" y="0"/>
                  </a:lnTo>
                  <a:lnTo>
                    <a:pt x="3" y="12"/>
                  </a:lnTo>
                  <a:lnTo>
                    <a:pt x="9" y="24"/>
                  </a:lnTo>
                  <a:lnTo>
                    <a:pt x="12" y="33"/>
                  </a:lnTo>
                  <a:lnTo>
                    <a:pt x="16" y="75"/>
                  </a:lnTo>
                  <a:lnTo>
                    <a:pt x="9" y="88"/>
                  </a:lnTo>
                  <a:lnTo>
                    <a:pt x="0" y="97"/>
                  </a:lnTo>
                  <a:lnTo>
                    <a:pt x="3" y="97"/>
                  </a:lnTo>
                  <a:lnTo>
                    <a:pt x="16" y="91"/>
                  </a:lnTo>
                  <a:lnTo>
                    <a:pt x="19" y="70"/>
                  </a:lnTo>
                  <a:lnTo>
                    <a:pt x="16" y="36"/>
                  </a:lnTo>
                  <a:lnTo>
                    <a:pt x="12" y="24"/>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47" name="Freeform 43"/>
            <p:cNvSpPr>
              <a:spLocks/>
            </p:cNvSpPr>
            <p:nvPr/>
          </p:nvSpPr>
          <p:spPr bwMode="auto">
            <a:xfrm>
              <a:off x="8224020" y="5057916"/>
              <a:ext cx="14257" cy="28470"/>
            </a:xfrm>
            <a:custGeom>
              <a:avLst/>
              <a:gdLst>
                <a:gd name="T0" fmla="*/ 7 w 17"/>
                <a:gd name="T1" fmla="*/ 12 h 33"/>
                <a:gd name="T2" fmla="*/ 7 w 17"/>
                <a:gd name="T3" fmla="*/ 12 h 33"/>
                <a:gd name="T4" fmla="*/ 7 w 17"/>
                <a:gd name="T5" fmla="*/ 23 h 33"/>
                <a:gd name="T6" fmla="*/ 0 w 17"/>
                <a:gd name="T7" fmla="*/ 33 h 33"/>
                <a:gd name="T8" fmla="*/ 10 w 17"/>
                <a:gd name="T9" fmla="*/ 23 h 33"/>
                <a:gd name="T10" fmla="*/ 17 w 17"/>
                <a:gd name="T11" fmla="*/ 0 h 33"/>
                <a:gd name="T12" fmla="*/ 14 w 17"/>
                <a:gd name="T13" fmla="*/ 3 h 33"/>
                <a:gd name="T14" fmla="*/ 7 w 17"/>
                <a:gd name="T15" fmla="*/ 12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33">
                  <a:moveTo>
                    <a:pt x="7" y="12"/>
                  </a:moveTo>
                  <a:lnTo>
                    <a:pt x="7" y="12"/>
                  </a:lnTo>
                  <a:lnTo>
                    <a:pt x="7" y="23"/>
                  </a:lnTo>
                  <a:lnTo>
                    <a:pt x="0" y="33"/>
                  </a:lnTo>
                  <a:lnTo>
                    <a:pt x="10" y="23"/>
                  </a:lnTo>
                  <a:lnTo>
                    <a:pt x="17" y="0"/>
                  </a:lnTo>
                  <a:lnTo>
                    <a:pt x="14" y="3"/>
                  </a:lnTo>
                  <a:lnTo>
                    <a:pt x="7" y="12"/>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48" name="Freeform 44"/>
            <p:cNvSpPr>
              <a:spLocks/>
            </p:cNvSpPr>
            <p:nvPr/>
          </p:nvSpPr>
          <p:spPr bwMode="auto">
            <a:xfrm>
              <a:off x="8235425" y="5019482"/>
              <a:ext cx="8555" cy="41281"/>
            </a:xfrm>
            <a:custGeom>
              <a:avLst/>
              <a:gdLst>
                <a:gd name="T0" fmla="*/ 7 w 9"/>
                <a:gd name="T1" fmla="*/ 11 h 48"/>
                <a:gd name="T2" fmla="*/ 7 w 9"/>
                <a:gd name="T3" fmla="*/ 11 h 48"/>
                <a:gd name="T4" fmla="*/ 0 w 9"/>
                <a:gd name="T5" fmla="*/ 48 h 48"/>
                <a:gd name="T6" fmla="*/ 3 w 9"/>
                <a:gd name="T7" fmla="*/ 45 h 48"/>
                <a:gd name="T8" fmla="*/ 7 w 9"/>
                <a:gd name="T9" fmla="*/ 33 h 48"/>
                <a:gd name="T10" fmla="*/ 9 w 9"/>
                <a:gd name="T11" fmla="*/ 0 h 48"/>
                <a:gd name="T12" fmla="*/ 7 w 9"/>
                <a:gd name="T13" fmla="*/ 11 h 48"/>
              </a:gdLst>
              <a:ahLst/>
              <a:cxnLst>
                <a:cxn ang="0">
                  <a:pos x="T0" y="T1"/>
                </a:cxn>
                <a:cxn ang="0">
                  <a:pos x="T2" y="T3"/>
                </a:cxn>
                <a:cxn ang="0">
                  <a:pos x="T4" y="T5"/>
                </a:cxn>
                <a:cxn ang="0">
                  <a:pos x="T6" y="T7"/>
                </a:cxn>
                <a:cxn ang="0">
                  <a:pos x="T8" y="T9"/>
                </a:cxn>
                <a:cxn ang="0">
                  <a:pos x="T10" y="T11"/>
                </a:cxn>
                <a:cxn ang="0">
                  <a:pos x="T12" y="T13"/>
                </a:cxn>
              </a:cxnLst>
              <a:rect l="0" t="0" r="r" b="b"/>
              <a:pathLst>
                <a:path w="9" h="48">
                  <a:moveTo>
                    <a:pt x="7" y="11"/>
                  </a:moveTo>
                  <a:lnTo>
                    <a:pt x="7" y="11"/>
                  </a:lnTo>
                  <a:lnTo>
                    <a:pt x="0" y="48"/>
                  </a:lnTo>
                  <a:lnTo>
                    <a:pt x="3" y="45"/>
                  </a:lnTo>
                  <a:lnTo>
                    <a:pt x="7" y="33"/>
                  </a:lnTo>
                  <a:lnTo>
                    <a:pt x="9" y="0"/>
                  </a:lnTo>
                  <a:lnTo>
                    <a:pt x="7" y="11"/>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49" name="Freeform 45"/>
            <p:cNvSpPr>
              <a:spLocks/>
            </p:cNvSpPr>
            <p:nvPr/>
          </p:nvSpPr>
          <p:spPr bwMode="auto">
            <a:xfrm>
              <a:off x="8574745" y="4424477"/>
              <a:ext cx="15684" cy="29893"/>
            </a:xfrm>
            <a:custGeom>
              <a:avLst/>
              <a:gdLst>
                <a:gd name="T0" fmla="*/ 4 w 18"/>
                <a:gd name="T1" fmla="*/ 24 h 35"/>
                <a:gd name="T2" fmla="*/ 4 w 18"/>
                <a:gd name="T3" fmla="*/ 24 h 35"/>
                <a:gd name="T4" fmla="*/ 11 w 18"/>
                <a:gd name="T5" fmla="*/ 35 h 35"/>
                <a:gd name="T6" fmla="*/ 18 w 18"/>
                <a:gd name="T7" fmla="*/ 27 h 35"/>
                <a:gd name="T8" fmla="*/ 18 w 18"/>
                <a:gd name="T9" fmla="*/ 21 h 35"/>
                <a:gd name="T10" fmla="*/ 11 w 18"/>
                <a:gd name="T11" fmla="*/ 3 h 35"/>
                <a:gd name="T12" fmla="*/ 0 w 18"/>
                <a:gd name="T13" fmla="*/ 0 h 35"/>
                <a:gd name="T14" fmla="*/ 4 w 18"/>
                <a:gd name="T15" fmla="*/ 24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35">
                  <a:moveTo>
                    <a:pt x="4" y="24"/>
                  </a:moveTo>
                  <a:lnTo>
                    <a:pt x="4" y="24"/>
                  </a:lnTo>
                  <a:lnTo>
                    <a:pt x="11" y="35"/>
                  </a:lnTo>
                  <a:lnTo>
                    <a:pt x="18" y="27"/>
                  </a:lnTo>
                  <a:lnTo>
                    <a:pt x="18" y="21"/>
                  </a:lnTo>
                  <a:lnTo>
                    <a:pt x="11" y="3"/>
                  </a:lnTo>
                  <a:lnTo>
                    <a:pt x="0" y="0"/>
                  </a:lnTo>
                  <a:lnTo>
                    <a:pt x="4" y="24"/>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50" name="Freeform 46"/>
            <p:cNvSpPr>
              <a:spLocks/>
            </p:cNvSpPr>
            <p:nvPr/>
          </p:nvSpPr>
          <p:spPr bwMode="auto">
            <a:xfrm>
              <a:off x="2438498" y="5601676"/>
              <a:ext cx="27089" cy="15658"/>
            </a:xfrm>
            <a:custGeom>
              <a:avLst/>
              <a:gdLst>
                <a:gd name="T0" fmla="*/ 13 w 32"/>
                <a:gd name="T1" fmla="*/ 0 h 18"/>
                <a:gd name="T2" fmla="*/ 13 w 32"/>
                <a:gd name="T3" fmla="*/ 0 h 18"/>
                <a:gd name="T4" fmla="*/ 0 w 32"/>
                <a:gd name="T5" fmla="*/ 6 h 18"/>
                <a:gd name="T6" fmla="*/ 5 w 32"/>
                <a:gd name="T7" fmla="*/ 14 h 18"/>
                <a:gd name="T8" fmla="*/ 20 w 32"/>
                <a:gd name="T9" fmla="*/ 18 h 18"/>
                <a:gd name="T10" fmla="*/ 32 w 32"/>
                <a:gd name="T11" fmla="*/ 18 h 18"/>
                <a:gd name="T12" fmla="*/ 32 w 32"/>
                <a:gd name="T13" fmla="*/ 8 h 18"/>
                <a:gd name="T14" fmla="*/ 27 w 32"/>
                <a:gd name="T15" fmla="*/ 0 h 18"/>
                <a:gd name="T16" fmla="*/ 13 w 32"/>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8">
                  <a:moveTo>
                    <a:pt x="13" y="0"/>
                  </a:moveTo>
                  <a:lnTo>
                    <a:pt x="13" y="0"/>
                  </a:lnTo>
                  <a:lnTo>
                    <a:pt x="0" y="6"/>
                  </a:lnTo>
                  <a:lnTo>
                    <a:pt x="5" y="14"/>
                  </a:lnTo>
                  <a:lnTo>
                    <a:pt x="20" y="18"/>
                  </a:lnTo>
                  <a:lnTo>
                    <a:pt x="32" y="18"/>
                  </a:lnTo>
                  <a:lnTo>
                    <a:pt x="32" y="8"/>
                  </a:lnTo>
                  <a:lnTo>
                    <a:pt x="27" y="0"/>
                  </a:lnTo>
                  <a:lnTo>
                    <a:pt x="13"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51" name="Freeform 47"/>
            <p:cNvSpPr>
              <a:spLocks/>
            </p:cNvSpPr>
            <p:nvPr/>
          </p:nvSpPr>
          <p:spPr bwMode="auto">
            <a:xfrm>
              <a:off x="2485546" y="5598829"/>
              <a:ext cx="44197" cy="21352"/>
            </a:xfrm>
            <a:custGeom>
              <a:avLst/>
              <a:gdLst>
                <a:gd name="T0" fmla="*/ 14 w 51"/>
                <a:gd name="T1" fmla="*/ 9 h 24"/>
                <a:gd name="T2" fmla="*/ 14 w 51"/>
                <a:gd name="T3" fmla="*/ 9 h 24"/>
                <a:gd name="T4" fmla="*/ 0 w 51"/>
                <a:gd name="T5" fmla="*/ 0 h 24"/>
                <a:gd name="T6" fmla="*/ 0 w 51"/>
                <a:gd name="T7" fmla="*/ 9 h 24"/>
                <a:gd name="T8" fmla="*/ 0 w 51"/>
                <a:gd name="T9" fmla="*/ 21 h 24"/>
                <a:gd name="T10" fmla="*/ 14 w 51"/>
                <a:gd name="T11" fmla="*/ 24 h 24"/>
                <a:gd name="T12" fmla="*/ 37 w 51"/>
                <a:gd name="T13" fmla="*/ 24 h 24"/>
                <a:gd name="T14" fmla="*/ 51 w 51"/>
                <a:gd name="T15" fmla="*/ 17 h 24"/>
                <a:gd name="T16" fmla="*/ 37 w 51"/>
                <a:gd name="T17" fmla="*/ 17 h 24"/>
                <a:gd name="T18" fmla="*/ 14 w 51"/>
                <a:gd name="T19"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24">
                  <a:moveTo>
                    <a:pt x="14" y="9"/>
                  </a:moveTo>
                  <a:lnTo>
                    <a:pt x="14" y="9"/>
                  </a:lnTo>
                  <a:lnTo>
                    <a:pt x="0" y="0"/>
                  </a:lnTo>
                  <a:lnTo>
                    <a:pt x="0" y="9"/>
                  </a:lnTo>
                  <a:lnTo>
                    <a:pt x="0" y="21"/>
                  </a:lnTo>
                  <a:lnTo>
                    <a:pt x="14" y="24"/>
                  </a:lnTo>
                  <a:lnTo>
                    <a:pt x="37" y="24"/>
                  </a:lnTo>
                  <a:lnTo>
                    <a:pt x="51" y="17"/>
                  </a:lnTo>
                  <a:lnTo>
                    <a:pt x="37" y="17"/>
                  </a:lnTo>
                  <a:lnTo>
                    <a:pt x="14" y="9"/>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52" name="Freeform 48"/>
            <p:cNvSpPr>
              <a:spLocks/>
            </p:cNvSpPr>
            <p:nvPr/>
          </p:nvSpPr>
          <p:spPr bwMode="auto">
            <a:xfrm>
              <a:off x="2494100" y="5725517"/>
              <a:ext cx="17108" cy="11387"/>
            </a:xfrm>
            <a:custGeom>
              <a:avLst/>
              <a:gdLst>
                <a:gd name="T0" fmla="*/ 11 w 20"/>
                <a:gd name="T1" fmla="*/ 13 h 13"/>
                <a:gd name="T2" fmla="*/ 11 w 20"/>
                <a:gd name="T3" fmla="*/ 13 h 13"/>
                <a:gd name="T4" fmla="*/ 20 w 20"/>
                <a:gd name="T5" fmla="*/ 13 h 13"/>
                <a:gd name="T6" fmla="*/ 14 w 20"/>
                <a:gd name="T7" fmla="*/ 3 h 13"/>
                <a:gd name="T8" fmla="*/ 0 w 20"/>
                <a:gd name="T9" fmla="*/ 0 h 13"/>
                <a:gd name="T10" fmla="*/ 11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11" y="13"/>
                  </a:moveTo>
                  <a:lnTo>
                    <a:pt x="11" y="13"/>
                  </a:lnTo>
                  <a:lnTo>
                    <a:pt x="20" y="13"/>
                  </a:lnTo>
                  <a:lnTo>
                    <a:pt x="14" y="3"/>
                  </a:lnTo>
                  <a:lnTo>
                    <a:pt x="0" y="0"/>
                  </a:lnTo>
                  <a:lnTo>
                    <a:pt x="11" y="13"/>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53" name="Freeform 49"/>
            <p:cNvSpPr>
              <a:spLocks/>
            </p:cNvSpPr>
            <p:nvPr/>
          </p:nvSpPr>
          <p:spPr bwMode="auto">
            <a:xfrm>
              <a:off x="2613860" y="5783879"/>
              <a:ext cx="25663" cy="38433"/>
            </a:xfrm>
            <a:custGeom>
              <a:avLst/>
              <a:gdLst>
                <a:gd name="T0" fmla="*/ 7 w 30"/>
                <a:gd name="T1" fmla="*/ 13 h 45"/>
                <a:gd name="T2" fmla="*/ 7 w 30"/>
                <a:gd name="T3" fmla="*/ 13 h 45"/>
                <a:gd name="T4" fmla="*/ 0 w 30"/>
                <a:gd name="T5" fmla="*/ 0 h 45"/>
                <a:gd name="T6" fmla="*/ 4 w 30"/>
                <a:gd name="T7" fmla="*/ 13 h 45"/>
                <a:gd name="T8" fmla="*/ 7 w 30"/>
                <a:gd name="T9" fmla="*/ 37 h 45"/>
                <a:gd name="T10" fmla="*/ 20 w 30"/>
                <a:gd name="T11" fmla="*/ 45 h 45"/>
                <a:gd name="T12" fmla="*/ 30 w 30"/>
                <a:gd name="T13" fmla="*/ 45 h 45"/>
                <a:gd name="T14" fmla="*/ 14 w 30"/>
                <a:gd name="T15" fmla="*/ 24 h 45"/>
                <a:gd name="T16" fmla="*/ 7 w 30"/>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45">
                  <a:moveTo>
                    <a:pt x="7" y="13"/>
                  </a:moveTo>
                  <a:lnTo>
                    <a:pt x="7" y="13"/>
                  </a:lnTo>
                  <a:lnTo>
                    <a:pt x="0" y="0"/>
                  </a:lnTo>
                  <a:lnTo>
                    <a:pt x="4" y="13"/>
                  </a:lnTo>
                  <a:lnTo>
                    <a:pt x="7" y="37"/>
                  </a:lnTo>
                  <a:lnTo>
                    <a:pt x="20" y="45"/>
                  </a:lnTo>
                  <a:lnTo>
                    <a:pt x="30" y="45"/>
                  </a:lnTo>
                  <a:lnTo>
                    <a:pt x="14" y="24"/>
                  </a:lnTo>
                  <a:lnTo>
                    <a:pt x="7" y="13"/>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54" name="Freeform 50"/>
            <p:cNvSpPr>
              <a:spLocks/>
            </p:cNvSpPr>
            <p:nvPr/>
          </p:nvSpPr>
          <p:spPr bwMode="auto">
            <a:xfrm>
              <a:off x="2630968" y="5719823"/>
              <a:ext cx="34217" cy="31316"/>
            </a:xfrm>
            <a:custGeom>
              <a:avLst/>
              <a:gdLst>
                <a:gd name="T0" fmla="*/ 24 w 40"/>
                <a:gd name="T1" fmla="*/ 16 h 37"/>
                <a:gd name="T2" fmla="*/ 24 w 40"/>
                <a:gd name="T3" fmla="*/ 16 h 37"/>
                <a:gd name="T4" fmla="*/ 14 w 40"/>
                <a:gd name="T5" fmla="*/ 7 h 37"/>
                <a:gd name="T6" fmla="*/ 0 w 40"/>
                <a:gd name="T7" fmla="*/ 0 h 37"/>
                <a:gd name="T8" fmla="*/ 10 w 40"/>
                <a:gd name="T9" fmla="*/ 13 h 37"/>
                <a:gd name="T10" fmla="*/ 24 w 40"/>
                <a:gd name="T11" fmla="*/ 34 h 37"/>
                <a:gd name="T12" fmla="*/ 40 w 40"/>
                <a:gd name="T13" fmla="*/ 37 h 37"/>
                <a:gd name="T14" fmla="*/ 37 w 40"/>
                <a:gd name="T15" fmla="*/ 24 h 37"/>
                <a:gd name="T16" fmla="*/ 24 w 40"/>
                <a:gd name="T17" fmla="*/ 1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7">
                  <a:moveTo>
                    <a:pt x="24" y="16"/>
                  </a:moveTo>
                  <a:lnTo>
                    <a:pt x="24" y="16"/>
                  </a:lnTo>
                  <a:lnTo>
                    <a:pt x="14" y="7"/>
                  </a:lnTo>
                  <a:lnTo>
                    <a:pt x="0" y="0"/>
                  </a:lnTo>
                  <a:lnTo>
                    <a:pt x="10" y="13"/>
                  </a:lnTo>
                  <a:lnTo>
                    <a:pt x="24" y="34"/>
                  </a:lnTo>
                  <a:lnTo>
                    <a:pt x="40" y="37"/>
                  </a:lnTo>
                  <a:lnTo>
                    <a:pt x="37" y="24"/>
                  </a:lnTo>
                  <a:lnTo>
                    <a:pt x="24" y="16"/>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55" name="Freeform 51"/>
            <p:cNvSpPr>
              <a:spLocks/>
            </p:cNvSpPr>
            <p:nvPr/>
          </p:nvSpPr>
          <p:spPr bwMode="auto">
            <a:xfrm>
              <a:off x="8301008" y="4787459"/>
              <a:ext cx="8555" cy="28470"/>
            </a:xfrm>
            <a:custGeom>
              <a:avLst/>
              <a:gdLst>
                <a:gd name="T0" fmla="*/ 0 w 10"/>
                <a:gd name="T1" fmla="*/ 32 h 32"/>
                <a:gd name="T2" fmla="*/ 0 w 10"/>
                <a:gd name="T3" fmla="*/ 32 h 32"/>
                <a:gd name="T4" fmla="*/ 10 w 10"/>
                <a:gd name="T5" fmla="*/ 8 h 32"/>
                <a:gd name="T6" fmla="*/ 10 w 10"/>
                <a:gd name="T7" fmla="*/ 0 h 32"/>
                <a:gd name="T8" fmla="*/ 0 w 10"/>
                <a:gd name="T9" fmla="*/ 32 h 32"/>
              </a:gdLst>
              <a:ahLst/>
              <a:cxnLst>
                <a:cxn ang="0">
                  <a:pos x="T0" y="T1"/>
                </a:cxn>
                <a:cxn ang="0">
                  <a:pos x="T2" y="T3"/>
                </a:cxn>
                <a:cxn ang="0">
                  <a:pos x="T4" y="T5"/>
                </a:cxn>
                <a:cxn ang="0">
                  <a:pos x="T6" y="T7"/>
                </a:cxn>
                <a:cxn ang="0">
                  <a:pos x="T8" y="T9"/>
                </a:cxn>
              </a:cxnLst>
              <a:rect l="0" t="0" r="r" b="b"/>
              <a:pathLst>
                <a:path w="10" h="32">
                  <a:moveTo>
                    <a:pt x="0" y="32"/>
                  </a:moveTo>
                  <a:lnTo>
                    <a:pt x="0" y="32"/>
                  </a:lnTo>
                  <a:lnTo>
                    <a:pt x="10" y="8"/>
                  </a:lnTo>
                  <a:lnTo>
                    <a:pt x="10" y="0"/>
                  </a:lnTo>
                  <a:lnTo>
                    <a:pt x="0" y="32"/>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56" name="Freeform 52"/>
            <p:cNvSpPr>
              <a:spLocks/>
            </p:cNvSpPr>
            <p:nvPr/>
          </p:nvSpPr>
          <p:spPr bwMode="auto">
            <a:xfrm>
              <a:off x="8636049" y="4437289"/>
              <a:ext cx="31365" cy="25622"/>
            </a:xfrm>
            <a:custGeom>
              <a:avLst/>
              <a:gdLst>
                <a:gd name="T0" fmla="*/ 15 w 36"/>
                <a:gd name="T1" fmla="*/ 0 h 30"/>
                <a:gd name="T2" fmla="*/ 15 w 36"/>
                <a:gd name="T3" fmla="*/ 0 h 30"/>
                <a:gd name="T4" fmla="*/ 10 w 36"/>
                <a:gd name="T5" fmla="*/ 9 h 30"/>
                <a:gd name="T6" fmla="*/ 0 w 36"/>
                <a:gd name="T7" fmla="*/ 30 h 30"/>
                <a:gd name="T8" fmla="*/ 22 w 36"/>
                <a:gd name="T9" fmla="*/ 17 h 30"/>
                <a:gd name="T10" fmla="*/ 36 w 36"/>
                <a:gd name="T11" fmla="*/ 9 h 30"/>
                <a:gd name="T12" fmla="*/ 26 w 36"/>
                <a:gd name="T13" fmla="*/ 0 h 30"/>
                <a:gd name="T14" fmla="*/ 15 w 36"/>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0">
                  <a:moveTo>
                    <a:pt x="15" y="0"/>
                  </a:moveTo>
                  <a:lnTo>
                    <a:pt x="15" y="0"/>
                  </a:lnTo>
                  <a:lnTo>
                    <a:pt x="10" y="9"/>
                  </a:lnTo>
                  <a:lnTo>
                    <a:pt x="0" y="30"/>
                  </a:lnTo>
                  <a:lnTo>
                    <a:pt x="22" y="17"/>
                  </a:lnTo>
                  <a:lnTo>
                    <a:pt x="36" y="9"/>
                  </a:lnTo>
                  <a:lnTo>
                    <a:pt x="26" y="0"/>
                  </a:lnTo>
                  <a:lnTo>
                    <a:pt x="15"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57" name="Freeform 53"/>
            <p:cNvSpPr>
              <a:spLocks/>
            </p:cNvSpPr>
            <p:nvPr/>
          </p:nvSpPr>
          <p:spPr bwMode="auto">
            <a:xfrm>
              <a:off x="8713037" y="4431594"/>
              <a:ext cx="25663" cy="19929"/>
            </a:xfrm>
            <a:custGeom>
              <a:avLst/>
              <a:gdLst>
                <a:gd name="T0" fmla="*/ 13 w 30"/>
                <a:gd name="T1" fmla="*/ 0 h 24"/>
                <a:gd name="T2" fmla="*/ 13 w 30"/>
                <a:gd name="T3" fmla="*/ 0 h 24"/>
                <a:gd name="T4" fmla="*/ 13 w 30"/>
                <a:gd name="T5" fmla="*/ 3 h 24"/>
                <a:gd name="T6" fmla="*/ 13 w 30"/>
                <a:gd name="T7" fmla="*/ 16 h 24"/>
                <a:gd name="T8" fmla="*/ 0 w 30"/>
                <a:gd name="T9" fmla="*/ 24 h 24"/>
                <a:gd name="T10" fmla="*/ 23 w 30"/>
                <a:gd name="T11" fmla="*/ 21 h 24"/>
                <a:gd name="T12" fmla="*/ 30 w 30"/>
                <a:gd name="T13" fmla="*/ 19 h 24"/>
                <a:gd name="T14" fmla="*/ 20 w 30"/>
                <a:gd name="T15" fmla="*/ 7 h 24"/>
                <a:gd name="T16" fmla="*/ 13 w 30"/>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4">
                  <a:moveTo>
                    <a:pt x="13" y="0"/>
                  </a:moveTo>
                  <a:lnTo>
                    <a:pt x="13" y="0"/>
                  </a:lnTo>
                  <a:lnTo>
                    <a:pt x="13" y="3"/>
                  </a:lnTo>
                  <a:lnTo>
                    <a:pt x="13" y="16"/>
                  </a:lnTo>
                  <a:lnTo>
                    <a:pt x="0" y="24"/>
                  </a:lnTo>
                  <a:lnTo>
                    <a:pt x="23" y="21"/>
                  </a:lnTo>
                  <a:lnTo>
                    <a:pt x="30" y="19"/>
                  </a:lnTo>
                  <a:lnTo>
                    <a:pt x="20" y="7"/>
                  </a:lnTo>
                  <a:lnTo>
                    <a:pt x="13"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59" name="Freeform 55"/>
            <p:cNvSpPr>
              <a:spLocks/>
            </p:cNvSpPr>
            <p:nvPr/>
          </p:nvSpPr>
          <p:spPr bwMode="auto">
            <a:xfrm>
              <a:off x="8768640" y="3941925"/>
              <a:ext cx="25663" cy="28470"/>
            </a:xfrm>
            <a:custGeom>
              <a:avLst/>
              <a:gdLst>
                <a:gd name="T0" fmla="*/ 15 w 30"/>
                <a:gd name="T1" fmla="*/ 0 h 33"/>
                <a:gd name="T2" fmla="*/ 15 w 30"/>
                <a:gd name="T3" fmla="*/ 0 h 33"/>
                <a:gd name="T4" fmla="*/ 0 w 30"/>
                <a:gd name="T5" fmla="*/ 20 h 33"/>
                <a:gd name="T6" fmla="*/ 4 w 30"/>
                <a:gd name="T7" fmla="*/ 33 h 33"/>
                <a:gd name="T8" fmla="*/ 30 w 30"/>
                <a:gd name="T9" fmla="*/ 20 h 33"/>
                <a:gd name="T10" fmla="*/ 30 w 30"/>
                <a:gd name="T11" fmla="*/ 9 h 33"/>
                <a:gd name="T12" fmla="*/ 18 w 30"/>
                <a:gd name="T13" fmla="*/ 3 h 33"/>
                <a:gd name="T14" fmla="*/ 15 w 30"/>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3">
                  <a:moveTo>
                    <a:pt x="15" y="0"/>
                  </a:moveTo>
                  <a:lnTo>
                    <a:pt x="15" y="0"/>
                  </a:lnTo>
                  <a:lnTo>
                    <a:pt x="0" y="20"/>
                  </a:lnTo>
                  <a:lnTo>
                    <a:pt x="4" y="33"/>
                  </a:lnTo>
                  <a:lnTo>
                    <a:pt x="30" y="20"/>
                  </a:lnTo>
                  <a:lnTo>
                    <a:pt x="30" y="9"/>
                  </a:lnTo>
                  <a:lnTo>
                    <a:pt x="18" y="3"/>
                  </a:lnTo>
                  <a:lnTo>
                    <a:pt x="15" y="0"/>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60" name="Freeform 56"/>
            <p:cNvSpPr>
              <a:spLocks/>
            </p:cNvSpPr>
            <p:nvPr/>
          </p:nvSpPr>
          <p:spPr bwMode="auto">
            <a:xfrm>
              <a:off x="8922617" y="3845131"/>
              <a:ext cx="14257" cy="27046"/>
            </a:xfrm>
            <a:custGeom>
              <a:avLst/>
              <a:gdLst>
                <a:gd name="T0" fmla="*/ 0 w 16"/>
                <a:gd name="T1" fmla="*/ 11 h 32"/>
                <a:gd name="T2" fmla="*/ 0 w 16"/>
                <a:gd name="T3" fmla="*/ 11 h 32"/>
                <a:gd name="T4" fmla="*/ 0 w 16"/>
                <a:gd name="T5" fmla="*/ 24 h 32"/>
                <a:gd name="T6" fmla="*/ 7 w 16"/>
                <a:gd name="T7" fmla="*/ 32 h 32"/>
                <a:gd name="T8" fmla="*/ 16 w 16"/>
                <a:gd name="T9" fmla="*/ 24 h 32"/>
                <a:gd name="T10" fmla="*/ 16 w 16"/>
                <a:gd name="T11" fmla="*/ 11 h 32"/>
                <a:gd name="T12" fmla="*/ 7 w 16"/>
                <a:gd name="T13" fmla="*/ 3 h 32"/>
                <a:gd name="T14" fmla="*/ 7 w 16"/>
                <a:gd name="T15" fmla="*/ 0 h 32"/>
                <a:gd name="T16" fmla="*/ 0 w 16"/>
                <a:gd name="T17"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32">
                  <a:moveTo>
                    <a:pt x="0" y="11"/>
                  </a:moveTo>
                  <a:lnTo>
                    <a:pt x="0" y="11"/>
                  </a:lnTo>
                  <a:lnTo>
                    <a:pt x="0" y="24"/>
                  </a:lnTo>
                  <a:lnTo>
                    <a:pt x="7" y="32"/>
                  </a:lnTo>
                  <a:lnTo>
                    <a:pt x="16" y="24"/>
                  </a:lnTo>
                  <a:lnTo>
                    <a:pt x="16" y="11"/>
                  </a:lnTo>
                  <a:lnTo>
                    <a:pt x="7" y="3"/>
                  </a:lnTo>
                  <a:lnTo>
                    <a:pt x="7" y="0"/>
                  </a:lnTo>
                  <a:lnTo>
                    <a:pt x="0" y="11"/>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sp>
        <p:nvSpPr>
          <p:cNvPr id="251" name="Rectangle 250"/>
          <p:cNvSpPr/>
          <p:nvPr/>
        </p:nvSpPr>
        <p:spPr>
          <a:xfrm>
            <a:off x="11754278" y="4125630"/>
            <a:ext cx="5493116" cy="3785652"/>
          </a:xfrm>
          <a:prstGeom prst="rect">
            <a:avLst/>
          </a:prstGeom>
        </p:spPr>
        <p:txBody>
          <a:bodyPr wrap="square">
            <a:spAutoFit/>
          </a:bodyPr>
          <a:lstStyle/>
          <a:p>
            <a:pPr>
              <a:lnSpc>
                <a:spcPct val="150000"/>
              </a:lnSpc>
            </a:pPr>
            <a:r>
              <a:rPr lang="en-US" sz="2000" dirty="0"/>
              <a:t>We welcome you to the colorful world of ABC.com. Get a whole new experience of </a:t>
            </a:r>
            <a:r>
              <a:rPr lang="en-US" sz="2000" b="1" dirty="0"/>
              <a:t>searching through different prospects to choose from </a:t>
            </a:r>
            <a:r>
              <a:rPr lang="en-US" sz="2000" dirty="0"/>
              <a:t>for your perfect life partner. We welcome you to the colorful world of ABC.com. Get a whole new </a:t>
            </a:r>
            <a:r>
              <a:rPr lang="en-US" sz="2000" b="1" dirty="0"/>
              <a:t>experience of searching through different </a:t>
            </a:r>
            <a:r>
              <a:rPr lang="en-US" sz="2000" dirty="0"/>
              <a:t>prospects to choose from for your perfect life partner.</a:t>
            </a:r>
          </a:p>
        </p:txBody>
      </p:sp>
      <p:sp>
        <p:nvSpPr>
          <p:cNvPr id="252" name="Rectangle 251"/>
          <p:cNvSpPr/>
          <p:nvPr/>
        </p:nvSpPr>
        <p:spPr>
          <a:xfrm>
            <a:off x="11788356" y="3034673"/>
            <a:ext cx="5585368" cy="954107"/>
          </a:xfrm>
          <a:prstGeom prst="rect">
            <a:avLst/>
          </a:prstGeom>
          <a:noFill/>
          <a:ln>
            <a:noFill/>
          </a:ln>
        </p:spPr>
        <p:txBody>
          <a:bodyPr wrap="square">
            <a:spAutoFit/>
          </a:bodyPr>
          <a:lstStyle/>
          <a:p>
            <a:r>
              <a:rPr lang="en-US" sz="2800" b="1" dirty="0">
                <a:solidFill>
                  <a:schemeClr val="accent5"/>
                </a:solidFill>
              </a:rPr>
              <a:t>We welcome you to the colorful world of ABC.com. </a:t>
            </a:r>
            <a:endParaRPr lang="en-US" b="1" dirty="0">
              <a:solidFill>
                <a:schemeClr val="accent5"/>
              </a:solidFill>
            </a:endParaRPr>
          </a:p>
        </p:txBody>
      </p:sp>
    </p:spTree>
    <p:extLst>
      <p:ext uri="{BB962C8B-B14F-4D97-AF65-F5344CB8AC3E}">
        <p14:creationId xmlns:p14="http://schemas.microsoft.com/office/powerpoint/2010/main" val="833133060"/>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USA Map Slides</a:t>
            </a:r>
            <a:endParaRPr lang="en-US" dirty="0"/>
          </a:p>
        </p:txBody>
      </p:sp>
      <p:sp>
        <p:nvSpPr>
          <p:cNvPr id="4" name="Text Placeholder 3"/>
          <p:cNvSpPr>
            <a:spLocks noGrp="1"/>
          </p:cNvSpPr>
          <p:nvPr>
            <p:ph type="body" sz="quarter" idx="11"/>
          </p:nvPr>
        </p:nvSpPr>
        <p:spPr/>
        <p:txBody>
          <a:bodyPr/>
          <a:lstStyle/>
          <a:p>
            <a:r>
              <a:rPr lang="en-GB" dirty="0"/>
              <a:t>Your awesome subtitle goes here.</a:t>
            </a:r>
            <a:endParaRPr lang="en-US" dirty="0"/>
          </a:p>
        </p:txBody>
      </p:sp>
      <p:sp>
        <p:nvSpPr>
          <p:cNvPr id="5" name="Date Placeholder 4"/>
          <p:cNvSpPr>
            <a:spLocks noGrp="1"/>
          </p:cNvSpPr>
          <p:nvPr>
            <p:ph type="dt" sz="half" idx="2"/>
          </p:nvPr>
        </p:nvSpPr>
        <p:spPr/>
        <p:txBody>
          <a:bodyPr/>
          <a:lstStyle/>
          <a:p>
            <a:fld id="{18E35DF2-C6B3-4BE7-9605-4659C438EC02}" type="datetime6">
              <a:rPr lang="en-US" smtClean="0"/>
              <a:t>October 19</a:t>
            </a:fld>
            <a:endParaRPr lang="en-US" dirty="0"/>
          </a:p>
        </p:txBody>
      </p:sp>
      <p:grpSp>
        <p:nvGrpSpPr>
          <p:cNvPr id="6" name="Group 5"/>
          <p:cNvGrpSpPr/>
          <p:nvPr/>
        </p:nvGrpSpPr>
        <p:grpSpPr>
          <a:xfrm>
            <a:off x="2316998" y="1907038"/>
            <a:ext cx="13714328" cy="7687812"/>
            <a:chOff x="2197548" y="3389632"/>
            <a:chExt cx="6739326" cy="3777864"/>
          </a:xfrm>
          <a:noFill/>
        </p:grpSpPr>
        <p:sp>
          <p:nvSpPr>
            <p:cNvPr id="7" name="Freeform 7"/>
            <p:cNvSpPr>
              <a:spLocks/>
            </p:cNvSpPr>
            <p:nvPr/>
          </p:nvSpPr>
          <p:spPr bwMode="auto">
            <a:xfrm>
              <a:off x="2349960" y="4133425"/>
              <a:ext cx="3017" cy="2739"/>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8" name="Freeform 15"/>
            <p:cNvSpPr>
              <a:spLocks/>
            </p:cNvSpPr>
            <p:nvPr/>
          </p:nvSpPr>
          <p:spPr bwMode="auto">
            <a:xfrm>
              <a:off x="2279035" y="3747146"/>
              <a:ext cx="1030664" cy="780777"/>
            </a:xfrm>
            <a:custGeom>
              <a:avLst/>
              <a:gdLst>
                <a:gd name="T0" fmla="*/ 465 w 683"/>
                <a:gd name="T1" fmla="*/ 549 h 570"/>
                <a:gd name="T2" fmla="*/ 604 w 683"/>
                <a:gd name="T3" fmla="*/ 374 h 570"/>
                <a:gd name="T4" fmla="*/ 613 w 683"/>
                <a:gd name="T5" fmla="*/ 348 h 570"/>
                <a:gd name="T6" fmla="*/ 607 w 683"/>
                <a:gd name="T7" fmla="*/ 329 h 570"/>
                <a:gd name="T8" fmla="*/ 604 w 683"/>
                <a:gd name="T9" fmla="*/ 303 h 570"/>
                <a:gd name="T10" fmla="*/ 630 w 683"/>
                <a:gd name="T11" fmla="*/ 275 h 570"/>
                <a:gd name="T12" fmla="*/ 639 w 683"/>
                <a:gd name="T13" fmla="*/ 256 h 570"/>
                <a:gd name="T14" fmla="*/ 679 w 683"/>
                <a:gd name="T15" fmla="*/ 203 h 570"/>
                <a:gd name="T16" fmla="*/ 666 w 683"/>
                <a:gd name="T17" fmla="*/ 169 h 570"/>
                <a:gd name="T18" fmla="*/ 660 w 683"/>
                <a:gd name="T19" fmla="*/ 149 h 570"/>
                <a:gd name="T20" fmla="*/ 498 w 683"/>
                <a:gd name="T21" fmla="*/ 121 h 570"/>
                <a:gd name="T22" fmla="*/ 466 w 683"/>
                <a:gd name="T23" fmla="*/ 115 h 570"/>
                <a:gd name="T24" fmla="*/ 433 w 683"/>
                <a:gd name="T25" fmla="*/ 117 h 570"/>
                <a:gd name="T26" fmla="*/ 399 w 683"/>
                <a:gd name="T27" fmla="*/ 122 h 570"/>
                <a:gd name="T28" fmla="*/ 378 w 683"/>
                <a:gd name="T29" fmla="*/ 113 h 570"/>
                <a:gd name="T30" fmla="*/ 337 w 683"/>
                <a:gd name="T31" fmla="*/ 115 h 570"/>
                <a:gd name="T32" fmla="*/ 322 w 683"/>
                <a:gd name="T33" fmla="*/ 102 h 570"/>
                <a:gd name="T34" fmla="*/ 295 w 683"/>
                <a:gd name="T35" fmla="*/ 94 h 570"/>
                <a:gd name="T36" fmla="*/ 275 w 683"/>
                <a:gd name="T37" fmla="*/ 100 h 570"/>
                <a:gd name="T38" fmla="*/ 247 w 683"/>
                <a:gd name="T39" fmla="*/ 96 h 570"/>
                <a:gd name="T40" fmla="*/ 226 w 683"/>
                <a:gd name="T41" fmla="*/ 87 h 570"/>
                <a:gd name="T42" fmla="*/ 224 w 683"/>
                <a:gd name="T43" fmla="*/ 34 h 570"/>
                <a:gd name="T44" fmla="*/ 207 w 683"/>
                <a:gd name="T45" fmla="*/ 19 h 570"/>
                <a:gd name="T46" fmla="*/ 194 w 683"/>
                <a:gd name="T47" fmla="*/ 17 h 570"/>
                <a:gd name="T48" fmla="*/ 175 w 683"/>
                <a:gd name="T49" fmla="*/ 8 h 570"/>
                <a:gd name="T50" fmla="*/ 162 w 683"/>
                <a:gd name="T51" fmla="*/ 4 h 570"/>
                <a:gd name="T52" fmla="*/ 162 w 683"/>
                <a:gd name="T53" fmla="*/ 10 h 570"/>
                <a:gd name="T54" fmla="*/ 151 w 683"/>
                <a:gd name="T55" fmla="*/ 8 h 570"/>
                <a:gd name="T56" fmla="*/ 143 w 683"/>
                <a:gd name="T57" fmla="*/ 30 h 570"/>
                <a:gd name="T58" fmla="*/ 139 w 683"/>
                <a:gd name="T59" fmla="*/ 51 h 570"/>
                <a:gd name="T60" fmla="*/ 132 w 683"/>
                <a:gd name="T61" fmla="*/ 70 h 570"/>
                <a:gd name="T62" fmla="*/ 130 w 683"/>
                <a:gd name="T63" fmla="*/ 79 h 570"/>
                <a:gd name="T64" fmla="*/ 122 w 683"/>
                <a:gd name="T65" fmla="*/ 100 h 570"/>
                <a:gd name="T66" fmla="*/ 113 w 683"/>
                <a:gd name="T67" fmla="*/ 126 h 570"/>
                <a:gd name="T68" fmla="*/ 92 w 683"/>
                <a:gd name="T69" fmla="*/ 173 h 570"/>
                <a:gd name="T70" fmla="*/ 89 w 683"/>
                <a:gd name="T71" fmla="*/ 186 h 570"/>
                <a:gd name="T72" fmla="*/ 68 w 683"/>
                <a:gd name="T73" fmla="*/ 241 h 570"/>
                <a:gd name="T74" fmla="*/ 68 w 683"/>
                <a:gd name="T75" fmla="*/ 252 h 570"/>
                <a:gd name="T76" fmla="*/ 57 w 683"/>
                <a:gd name="T77" fmla="*/ 262 h 570"/>
                <a:gd name="T78" fmla="*/ 47 w 683"/>
                <a:gd name="T79" fmla="*/ 284 h 570"/>
                <a:gd name="T80" fmla="*/ 51 w 683"/>
                <a:gd name="T81" fmla="*/ 284 h 570"/>
                <a:gd name="T82" fmla="*/ 47 w 683"/>
                <a:gd name="T83" fmla="*/ 284 h 570"/>
                <a:gd name="T84" fmla="*/ 36 w 683"/>
                <a:gd name="T85" fmla="*/ 288 h 570"/>
                <a:gd name="T86" fmla="*/ 10 w 683"/>
                <a:gd name="T87" fmla="*/ 346 h 570"/>
                <a:gd name="T88" fmla="*/ 6 w 683"/>
                <a:gd name="T89" fmla="*/ 376 h 570"/>
                <a:gd name="T90" fmla="*/ 2 w 683"/>
                <a:gd name="T91" fmla="*/ 418 h 570"/>
                <a:gd name="T92" fmla="*/ 184 w 683"/>
                <a:gd name="T93" fmla="*/ 48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83" h="570">
                  <a:moveTo>
                    <a:pt x="184" y="480"/>
                  </a:moveTo>
                  <a:lnTo>
                    <a:pt x="329" y="517"/>
                  </a:lnTo>
                  <a:lnTo>
                    <a:pt x="465" y="549"/>
                  </a:lnTo>
                  <a:lnTo>
                    <a:pt x="560" y="570"/>
                  </a:lnTo>
                  <a:lnTo>
                    <a:pt x="600" y="378"/>
                  </a:lnTo>
                  <a:lnTo>
                    <a:pt x="604" y="374"/>
                  </a:lnTo>
                  <a:lnTo>
                    <a:pt x="606" y="371"/>
                  </a:lnTo>
                  <a:lnTo>
                    <a:pt x="613" y="357"/>
                  </a:lnTo>
                  <a:lnTo>
                    <a:pt x="613" y="348"/>
                  </a:lnTo>
                  <a:lnTo>
                    <a:pt x="619" y="340"/>
                  </a:lnTo>
                  <a:lnTo>
                    <a:pt x="615" y="335"/>
                  </a:lnTo>
                  <a:lnTo>
                    <a:pt x="607" y="329"/>
                  </a:lnTo>
                  <a:lnTo>
                    <a:pt x="602" y="327"/>
                  </a:lnTo>
                  <a:lnTo>
                    <a:pt x="598" y="324"/>
                  </a:lnTo>
                  <a:lnTo>
                    <a:pt x="604" y="303"/>
                  </a:lnTo>
                  <a:lnTo>
                    <a:pt x="609" y="295"/>
                  </a:lnTo>
                  <a:lnTo>
                    <a:pt x="619" y="282"/>
                  </a:lnTo>
                  <a:lnTo>
                    <a:pt x="630" y="275"/>
                  </a:lnTo>
                  <a:lnTo>
                    <a:pt x="636" y="269"/>
                  </a:lnTo>
                  <a:lnTo>
                    <a:pt x="639" y="262"/>
                  </a:lnTo>
                  <a:lnTo>
                    <a:pt x="639" y="256"/>
                  </a:lnTo>
                  <a:lnTo>
                    <a:pt x="653" y="243"/>
                  </a:lnTo>
                  <a:lnTo>
                    <a:pt x="662" y="220"/>
                  </a:lnTo>
                  <a:lnTo>
                    <a:pt x="679" y="203"/>
                  </a:lnTo>
                  <a:lnTo>
                    <a:pt x="683" y="196"/>
                  </a:lnTo>
                  <a:lnTo>
                    <a:pt x="681" y="183"/>
                  </a:lnTo>
                  <a:lnTo>
                    <a:pt x="666" y="169"/>
                  </a:lnTo>
                  <a:lnTo>
                    <a:pt x="664" y="166"/>
                  </a:lnTo>
                  <a:lnTo>
                    <a:pt x="660" y="158"/>
                  </a:lnTo>
                  <a:lnTo>
                    <a:pt x="660" y="149"/>
                  </a:lnTo>
                  <a:lnTo>
                    <a:pt x="572" y="132"/>
                  </a:lnTo>
                  <a:lnTo>
                    <a:pt x="504" y="115"/>
                  </a:lnTo>
                  <a:lnTo>
                    <a:pt x="498" y="121"/>
                  </a:lnTo>
                  <a:lnTo>
                    <a:pt x="491" y="119"/>
                  </a:lnTo>
                  <a:lnTo>
                    <a:pt x="483" y="117"/>
                  </a:lnTo>
                  <a:lnTo>
                    <a:pt x="466" y="115"/>
                  </a:lnTo>
                  <a:lnTo>
                    <a:pt x="463" y="113"/>
                  </a:lnTo>
                  <a:lnTo>
                    <a:pt x="455" y="117"/>
                  </a:lnTo>
                  <a:lnTo>
                    <a:pt x="433" y="117"/>
                  </a:lnTo>
                  <a:lnTo>
                    <a:pt x="419" y="119"/>
                  </a:lnTo>
                  <a:lnTo>
                    <a:pt x="406" y="122"/>
                  </a:lnTo>
                  <a:lnTo>
                    <a:pt x="399" y="122"/>
                  </a:lnTo>
                  <a:lnTo>
                    <a:pt x="393" y="121"/>
                  </a:lnTo>
                  <a:lnTo>
                    <a:pt x="386" y="115"/>
                  </a:lnTo>
                  <a:lnTo>
                    <a:pt x="378" y="113"/>
                  </a:lnTo>
                  <a:lnTo>
                    <a:pt x="357" y="117"/>
                  </a:lnTo>
                  <a:lnTo>
                    <a:pt x="350" y="115"/>
                  </a:lnTo>
                  <a:lnTo>
                    <a:pt x="337" y="115"/>
                  </a:lnTo>
                  <a:lnTo>
                    <a:pt x="335" y="109"/>
                  </a:lnTo>
                  <a:lnTo>
                    <a:pt x="327" y="104"/>
                  </a:lnTo>
                  <a:lnTo>
                    <a:pt x="322" y="102"/>
                  </a:lnTo>
                  <a:lnTo>
                    <a:pt x="314" y="98"/>
                  </a:lnTo>
                  <a:lnTo>
                    <a:pt x="303" y="98"/>
                  </a:lnTo>
                  <a:lnTo>
                    <a:pt x="295" y="94"/>
                  </a:lnTo>
                  <a:lnTo>
                    <a:pt x="290" y="94"/>
                  </a:lnTo>
                  <a:lnTo>
                    <a:pt x="282" y="100"/>
                  </a:lnTo>
                  <a:lnTo>
                    <a:pt x="275" y="100"/>
                  </a:lnTo>
                  <a:lnTo>
                    <a:pt x="262" y="102"/>
                  </a:lnTo>
                  <a:lnTo>
                    <a:pt x="254" y="102"/>
                  </a:lnTo>
                  <a:lnTo>
                    <a:pt x="247" y="96"/>
                  </a:lnTo>
                  <a:lnTo>
                    <a:pt x="245" y="96"/>
                  </a:lnTo>
                  <a:lnTo>
                    <a:pt x="237" y="90"/>
                  </a:lnTo>
                  <a:lnTo>
                    <a:pt x="226" y="87"/>
                  </a:lnTo>
                  <a:lnTo>
                    <a:pt x="224" y="83"/>
                  </a:lnTo>
                  <a:lnTo>
                    <a:pt x="228" y="47"/>
                  </a:lnTo>
                  <a:lnTo>
                    <a:pt x="224" y="34"/>
                  </a:lnTo>
                  <a:lnTo>
                    <a:pt x="216" y="27"/>
                  </a:lnTo>
                  <a:lnTo>
                    <a:pt x="213" y="21"/>
                  </a:lnTo>
                  <a:lnTo>
                    <a:pt x="207" y="19"/>
                  </a:lnTo>
                  <a:lnTo>
                    <a:pt x="201" y="21"/>
                  </a:lnTo>
                  <a:lnTo>
                    <a:pt x="194" y="19"/>
                  </a:lnTo>
                  <a:lnTo>
                    <a:pt x="194" y="17"/>
                  </a:lnTo>
                  <a:lnTo>
                    <a:pt x="188" y="11"/>
                  </a:lnTo>
                  <a:lnTo>
                    <a:pt x="183" y="6"/>
                  </a:lnTo>
                  <a:lnTo>
                    <a:pt x="175" y="8"/>
                  </a:lnTo>
                  <a:lnTo>
                    <a:pt x="168" y="8"/>
                  </a:lnTo>
                  <a:lnTo>
                    <a:pt x="166" y="4"/>
                  </a:lnTo>
                  <a:lnTo>
                    <a:pt x="162" y="4"/>
                  </a:lnTo>
                  <a:lnTo>
                    <a:pt x="160" y="6"/>
                  </a:lnTo>
                  <a:lnTo>
                    <a:pt x="164" y="10"/>
                  </a:lnTo>
                  <a:lnTo>
                    <a:pt x="162" y="10"/>
                  </a:lnTo>
                  <a:lnTo>
                    <a:pt x="160" y="8"/>
                  </a:lnTo>
                  <a:lnTo>
                    <a:pt x="154" y="0"/>
                  </a:lnTo>
                  <a:lnTo>
                    <a:pt x="151" y="8"/>
                  </a:lnTo>
                  <a:lnTo>
                    <a:pt x="149" y="23"/>
                  </a:lnTo>
                  <a:lnTo>
                    <a:pt x="143" y="28"/>
                  </a:lnTo>
                  <a:lnTo>
                    <a:pt x="143" y="30"/>
                  </a:lnTo>
                  <a:lnTo>
                    <a:pt x="141" y="36"/>
                  </a:lnTo>
                  <a:lnTo>
                    <a:pt x="139" y="43"/>
                  </a:lnTo>
                  <a:lnTo>
                    <a:pt x="139" y="51"/>
                  </a:lnTo>
                  <a:lnTo>
                    <a:pt x="141" y="55"/>
                  </a:lnTo>
                  <a:lnTo>
                    <a:pt x="136" y="62"/>
                  </a:lnTo>
                  <a:lnTo>
                    <a:pt x="132" y="70"/>
                  </a:lnTo>
                  <a:lnTo>
                    <a:pt x="137" y="75"/>
                  </a:lnTo>
                  <a:lnTo>
                    <a:pt x="130" y="74"/>
                  </a:lnTo>
                  <a:lnTo>
                    <a:pt x="130" y="79"/>
                  </a:lnTo>
                  <a:lnTo>
                    <a:pt x="126" y="87"/>
                  </a:lnTo>
                  <a:lnTo>
                    <a:pt x="126" y="92"/>
                  </a:lnTo>
                  <a:lnTo>
                    <a:pt x="122" y="100"/>
                  </a:lnTo>
                  <a:lnTo>
                    <a:pt x="121" y="107"/>
                  </a:lnTo>
                  <a:lnTo>
                    <a:pt x="115" y="119"/>
                  </a:lnTo>
                  <a:lnTo>
                    <a:pt x="113" y="126"/>
                  </a:lnTo>
                  <a:lnTo>
                    <a:pt x="102" y="145"/>
                  </a:lnTo>
                  <a:lnTo>
                    <a:pt x="98" y="158"/>
                  </a:lnTo>
                  <a:lnTo>
                    <a:pt x="92" y="173"/>
                  </a:lnTo>
                  <a:lnTo>
                    <a:pt x="94" y="181"/>
                  </a:lnTo>
                  <a:lnTo>
                    <a:pt x="94" y="183"/>
                  </a:lnTo>
                  <a:lnTo>
                    <a:pt x="89" y="186"/>
                  </a:lnTo>
                  <a:lnTo>
                    <a:pt x="85" y="192"/>
                  </a:lnTo>
                  <a:lnTo>
                    <a:pt x="81" y="207"/>
                  </a:lnTo>
                  <a:lnTo>
                    <a:pt x="68" y="241"/>
                  </a:lnTo>
                  <a:lnTo>
                    <a:pt x="62" y="248"/>
                  </a:lnTo>
                  <a:lnTo>
                    <a:pt x="60" y="256"/>
                  </a:lnTo>
                  <a:lnTo>
                    <a:pt x="68" y="252"/>
                  </a:lnTo>
                  <a:lnTo>
                    <a:pt x="70" y="256"/>
                  </a:lnTo>
                  <a:lnTo>
                    <a:pt x="62" y="256"/>
                  </a:lnTo>
                  <a:lnTo>
                    <a:pt x="57" y="262"/>
                  </a:lnTo>
                  <a:lnTo>
                    <a:pt x="47" y="275"/>
                  </a:lnTo>
                  <a:lnTo>
                    <a:pt x="45" y="282"/>
                  </a:lnTo>
                  <a:lnTo>
                    <a:pt x="47" y="284"/>
                  </a:lnTo>
                  <a:lnTo>
                    <a:pt x="49" y="282"/>
                  </a:lnTo>
                  <a:lnTo>
                    <a:pt x="49" y="284"/>
                  </a:lnTo>
                  <a:lnTo>
                    <a:pt x="51" y="284"/>
                  </a:lnTo>
                  <a:lnTo>
                    <a:pt x="49" y="288"/>
                  </a:lnTo>
                  <a:lnTo>
                    <a:pt x="49" y="284"/>
                  </a:lnTo>
                  <a:lnTo>
                    <a:pt x="47" y="284"/>
                  </a:lnTo>
                  <a:lnTo>
                    <a:pt x="42" y="288"/>
                  </a:lnTo>
                  <a:lnTo>
                    <a:pt x="38" y="295"/>
                  </a:lnTo>
                  <a:lnTo>
                    <a:pt x="36" y="288"/>
                  </a:lnTo>
                  <a:lnTo>
                    <a:pt x="23" y="316"/>
                  </a:lnTo>
                  <a:lnTo>
                    <a:pt x="10" y="333"/>
                  </a:lnTo>
                  <a:lnTo>
                    <a:pt x="10" y="346"/>
                  </a:lnTo>
                  <a:lnTo>
                    <a:pt x="13" y="361"/>
                  </a:lnTo>
                  <a:lnTo>
                    <a:pt x="12" y="369"/>
                  </a:lnTo>
                  <a:lnTo>
                    <a:pt x="6" y="376"/>
                  </a:lnTo>
                  <a:lnTo>
                    <a:pt x="4" y="382"/>
                  </a:lnTo>
                  <a:lnTo>
                    <a:pt x="0" y="391"/>
                  </a:lnTo>
                  <a:lnTo>
                    <a:pt x="2" y="418"/>
                  </a:lnTo>
                  <a:lnTo>
                    <a:pt x="8" y="433"/>
                  </a:lnTo>
                  <a:lnTo>
                    <a:pt x="12" y="433"/>
                  </a:lnTo>
                  <a:lnTo>
                    <a:pt x="184" y="48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9" name="Freeform 16"/>
            <p:cNvSpPr>
              <a:spLocks/>
            </p:cNvSpPr>
            <p:nvPr/>
          </p:nvSpPr>
          <p:spPr bwMode="auto">
            <a:xfrm>
              <a:off x="2352978" y="4136164"/>
              <a:ext cx="3017" cy="5479"/>
            </a:xfrm>
            <a:custGeom>
              <a:avLst/>
              <a:gdLst>
                <a:gd name="T0" fmla="*/ 2 w 2"/>
                <a:gd name="T1" fmla="*/ 0 h 4"/>
                <a:gd name="T2" fmla="*/ 0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0" y="4"/>
                  </a:lnTo>
                  <a:lnTo>
                    <a:pt x="2"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0" name="Freeform 17"/>
            <p:cNvSpPr>
              <a:spLocks/>
            </p:cNvSpPr>
            <p:nvPr/>
          </p:nvSpPr>
          <p:spPr bwMode="auto">
            <a:xfrm>
              <a:off x="2352978" y="4136164"/>
              <a:ext cx="3017" cy="5479"/>
            </a:xfrm>
            <a:custGeom>
              <a:avLst/>
              <a:gdLst>
                <a:gd name="T0" fmla="*/ 2 w 2"/>
                <a:gd name="T1" fmla="*/ 0 h 4"/>
                <a:gd name="T2" fmla="*/ 0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0" y="4"/>
                  </a:lnTo>
                  <a:lnTo>
                    <a:pt x="2"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1" name="Freeform 18"/>
            <p:cNvSpPr>
              <a:spLocks/>
            </p:cNvSpPr>
            <p:nvPr/>
          </p:nvSpPr>
          <p:spPr bwMode="auto">
            <a:xfrm>
              <a:off x="2432957" y="4970363"/>
              <a:ext cx="13581" cy="20547"/>
            </a:xfrm>
            <a:custGeom>
              <a:avLst/>
              <a:gdLst>
                <a:gd name="T0" fmla="*/ 9 w 9"/>
                <a:gd name="T1" fmla="*/ 13 h 15"/>
                <a:gd name="T2" fmla="*/ 5 w 9"/>
                <a:gd name="T3" fmla="*/ 8 h 15"/>
                <a:gd name="T4" fmla="*/ 0 w 9"/>
                <a:gd name="T5" fmla="*/ 0 h 15"/>
                <a:gd name="T6" fmla="*/ 9 w 9"/>
                <a:gd name="T7" fmla="*/ 15 h 15"/>
                <a:gd name="T8" fmla="*/ 9 w 9"/>
                <a:gd name="T9" fmla="*/ 13 h 15"/>
              </a:gdLst>
              <a:ahLst/>
              <a:cxnLst>
                <a:cxn ang="0">
                  <a:pos x="T0" y="T1"/>
                </a:cxn>
                <a:cxn ang="0">
                  <a:pos x="T2" y="T3"/>
                </a:cxn>
                <a:cxn ang="0">
                  <a:pos x="T4" y="T5"/>
                </a:cxn>
                <a:cxn ang="0">
                  <a:pos x="T6" y="T7"/>
                </a:cxn>
                <a:cxn ang="0">
                  <a:pos x="T8" y="T9"/>
                </a:cxn>
              </a:cxnLst>
              <a:rect l="0" t="0" r="r" b="b"/>
              <a:pathLst>
                <a:path w="9" h="15">
                  <a:moveTo>
                    <a:pt x="9" y="13"/>
                  </a:moveTo>
                  <a:lnTo>
                    <a:pt x="5" y="8"/>
                  </a:lnTo>
                  <a:lnTo>
                    <a:pt x="0" y="0"/>
                  </a:lnTo>
                  <a:lnTo>
                    <a:pt x="9" y="15"/>
                  </a:lnTo>
                  <a:lnTo>
                    <a:pt x="9" y="13"/>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2" name="Freeform 19"/>
            <p:cNvSpPr>
              <a:spLocks/>
            </p:cNvSpPr>
            <p:nvPr/>
          </p:nvSpPr>
          <p:spPr bwMode="auto">
            <a:xfrm>
              <a:off x="2432957" y="4970363"/>
              <a:ext cx="13581" cy="20547"/>
            </a:xfrm>
            <a:custGeom>
              <a:avLst/>
              <a:gdLst>
                <a:gd name="T0" fmla="*/ 9 w 9"/>
                <a:gd name="T1" fmla="*/ 13 h 15"/>
                <a:gd name="T2" fmla="*/ 5 w 9"/>
                <a:gd name="T3" fmla="*/ 8 h 15"/>
                <a:gd name="T4" fmla="*/ 0 w 9"/>
                <a:gd name="T5" fmla="*/ 0 h 15"/>
                <a:gd name="T6" fmla="*/ 9 w 9"/>
                <a:gd name="T7" fmla="*/ 15 h 15"/>
                <a:gd name="T8" fmla="*/ 9 w 9"/>
                <a:gd name="T9" fmla="*/ 13 h 15"/>
              </a:gdLst>
              <a:ahLst/>
              <a:cxnLst>
                <a:cxn ang="0">
                  <a:pos x="T0" y="T1"/>
                </a:cxn>
                <a:cxn ang="0">
                  <a:pos x="T2" y="T3"/>
                </a:cxn>
                <a:cxn ang="0">
                  <a:pos x="T4" y="T5"/>
                </a:cxn>
                <a:cxn ang="0">
                  <a:pos x="T6" y="T7"/>
                </a:cxn>
                <a:cxn ang="0">
                  <a:pos x="T8" y="T9"/>
                </a:cxn>
              </a:cxnLst>
              <a:rect l="0" t="0" r="r" b="b"/>
              <a:pathLst>
                <a:path w="9" h="15">
                  <a:moveTo>
                    <a:pt x="9" y="13"/>
                  </a:moveTo>
                  <a:lnTo>
                    <a:pt x="5" y="8"/>
                  </a:lnTo>
                  <a:lnTo>
                    <a:pt x="0" y="0"/>
                  </a:lnTo>
                  <a:lnTo>
                    <a:pt x="9" y="15"/>
                  </a:lnTo>
                  <a:lnTo>
                    <a:pt x="9" y="13"/>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nvGrpSpPr>
            <p:cNvPr id="13" name="Group 12"/>
            <p:cNvGrpSpPr/>
            <p:nvPr/>
          </p:nvGrpSpPr>
          <p:grpSpPr>
            <a:xfrm>
              <a:off x="2503881" y="3389632"/>
              <a:ext cx="854108" cy="561612"/>
              <a:chOff x="1223722" y="1378665"/>
              <a:chExt cx="543750" cy="357537"/>
            </a:xfrm>
            <a:grpFill/>
          </p:grpSpPr>
          <p:sp>
            <p:nvSpPr>
              <p:cNvPr id="240" name="Freeform 8"/>
              <p:cNvSpPr>
                <a:spLocks/>
              </p:cNvSpPr>
              <p:nvPr/>
            </p:nvSpPr>
            <p:spPr bwMode="auto">
              <a:xfrm>
                <a:off x="1344768" y="1404826"/>
                <a:ext cx="10568" cy="14825"/>
              </a:xfrm>
              <a:custGeom>
                <a:avLst/>
                <a:gdLst>
                  <a:gd name="T0" fmla="*/ 9 w 11"/>
                  <a:gd name="T1" fmla="*/ 17 h 17"/>
                  <a:gd name="T2" fmla="*/ 11 w 11"/>
                  <a:gd name="T3" fmla="*/ 9 h 17"/>
                  <a:gd name="T4" fmla="*/ 5 w 11"/>
                  <a:gd name="T5" fmla="*/ 4 h 17"/>
                  <a:gd name="T6" fmla="*/ 2 w 11"/>
                  <a:gd name="T7" fmla="*/ 0 h 17"/>
                  <a:gd name="T8" fmla="*/ 0 w 11"/>
                  <a:gd name="T9" fmla="*/ 9 h 17"/>
                  <a:gd name="T10" fmla="*/ 3 w 11"/>
                  <a:gd name="T11" fmla="*/ 17 h 17"/>
                  <a:gd name="T12" fmla="*/ 9 w 1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9" y="17"/>
                    </a:moveTo>
                    <a:lnTo>
                      <a:pt x="11" y="9"/>
                    </a:lnTo>
                    <a:lnTo>
                      <a:pt x="5" y="4"/>
                    </a:lnTo>
                    <a:lnTo>
                      <a:pt x="2" y="0"/>
                    </a:lnTo>
                    <a:lnTo>
                      <a:pt x="0" y="9"/>
                    </a:lnTo>
                    <a:lnTo>
                      <a:pt x="3" y="17"/>
                    </a:lnTo>
                    <a:lnTo>
                      <a:pt x="9" y="17"/>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41" name="Freeform 9"/>
              <p:cNvSpPr>
                <a:spLocks/>
              </p:cNvSpPr>
              <p:nvPr/>
            </p:nvSpPr>
            <p:spPr bwMode="auto">
              <a:xfrm>
                <a:off x="1344768" y="1404826"/>
                <a:ext cx="10568" cy="14825"/>
              </a:xfrm>
              <a:custGeom>
                <a:avLst/>
                <a:gdLst>
                  <a:gd name="T0" fmla="*/ 9 w 11"/>
                  <a:gd name="T1" fmla="*/ 17 h 17"/>
                  <a:gd name="T2" fmla="*/ 11 w 11"/>
                  <a:gd name="T3" fmla="*/ 9 h 17"/>
                  <a:gd name="T4" fmla="*/ 5 w 11"/>
                  <a:gd name="T5" fmla="*/ 4 h 17"/>
                  <a:gd name="T6" fmla="*/ 2 w 11"/>
                  <a:gd name="T7" fmla="*/ 0 h 17"/>
                  <a:gd name="T8" fmla="*/ 0 w 11"/>
                  <a:gd name="T9" fmla="*/ 9 h 17"/>
                  <a:gd name="T10" fmla="*/ 3 w 11"/>
                  <a:gd name="T11" fmla="*/ 17 h 17"/>
                  <a:gd name="T12" fmla="*/ 9 w 1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9" y="17"/>
                    </a:moveTo>
                    <a:lnTo>
                      <a:pt x="11" y="9"/>
                    </a:lnTo>
                    <a:lnTo>
                      <a:pt x="5" y="4"/>
                    </a:lnTo>
                    <a:lnTo>
                      <a:pt x="2" y="0"/>
                    </a:lnTo>
                    <a:lnTo>
                      <a:pt x="0" y="9"/>
                    </a:lnTo>
                    <a:lnTo>
                      <a:pt x="3" y="17"/>
                    </a:lnTo>
                    <a:lnTo>
                      <a:pt x="9" y="17"/>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42" name="Freeform 10"/>
              <p:cNvSpPr>
                <a:spLocks/>
              </p:cNvSpPr>
              <p:nvPr/>
            </p:nvSpPr>
            <p:spPr bwMode="auto">
              <a:xfrm>
                <a:off x="1361100" y="1401338"/>
                <a:ext cx="12489" cy="10464"/>
              </a:xfrm>
              <a:custGeom>
                <a:avLst/>
                <a:gdLst>
                  <a:gd name="T0" fmla="*/ 7 w 13"/>
                  <a:gd name="T1" fmla="*/ 6 h 12"/>
                  <a:gd name="T2" fmla="*/ 9 w 13"/>
                  <a:gd name="T3" fmla="*/ 12 h 12"/>
                  <a:gd name="T4" fmla="*/ 13 w 13"/>
                  <a:gd name="T5" fmla="*/ 6 h 12"/>
                  <a:gd name="T6" fmla="*/ 7 w 13"/>
                  <a:gd name="T7" fmla="*/ 0 h 12"/>
                  <a:gd name="T8" fmla="*/ 3 w 13"/>
                  <a:gd name="T9" fmla="*/ 0 h 12"/>
                  <a:gd name="T10" fmla="*/ 0 w 13"/>
                  <a:gd name="T11" fmla="*/ 8 h 12"/>
                  <a:gd name="T12" fmla="*/ 5 w 13"/>
                  <a:gd name="T13" fmla="*/ 12 h 12"/>
                  <a:gd name="T14" fmla="*/ 7 w 1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7" y="6"/>
                    </a:moveTo>
                    <a:lnTo>
                      <a:pt x="9" y="12"/>
                    </a:lnTo>
                    <a:lnTo>
                      <a:pt x="13" y="6"/>
                    </a:lnTo>
                    <a:lnTo>
                      <a:pt x="7" y="0"/>
                    </a:lnTo>
                    <a:lnTo>
                      <a:pt x="3" y="0"/>
                    </a:lnTo>
                    <a:lnTo>
                      <a:pt x="0" y="8"/>
                    </a:lnTo>
                    <a:lnTo>
                      <a:pt x="5" y="12"/>
                    </a:lnTo>
                    <a:lnTo>
                      <a:pt x="7" y="6"/>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43" name="Freeform 11"/>
              <p:cNvSpPr>
                <a:spLocks/>
              </p:cNvSpPr>
              <p:nvPr/>
            </p:nvSpPr>
            <p:spPr bwMode="auto">
              <a:xfrm>
                <a:off x="1361100" y="1401338"/>
                <a:ext cx="12489" cy="10464"/>
              </a:xfrm>
              <a:custGeom>
                <a:avLst/>
                <a:gdLst>
                  <a:gd name="T0" fmla="*/ 7 w 13"/>
                  <a:gd name="T1" fmla="*/ 6 h 12"/>
                  <a:gd name="T2" fmla="*/ 9 w 13"/>
                  <a:gd name="T3" fmla="*/ 12 h 12"/>
                  <a:gd name="T4" fmla="*/ 13 w 13"/>
                  <a:gd name="T5" fmla="*/ 6 h 12"/>
                  <a:gd name="T6" fmla="*/ 7 w 13"/>
                  <a:gd name="T7" fmla="*/ 0 h 12"/>
                  <a:gd name="T8" fmla="*/ 3 w 13"/>
                  <a:gd name="T9" fmla="*/ 0 h 12"/>
                  <a:gd name="T10" fmla="*/ 0 w 13"/>
                  <a:gd name="T11" fmla="*/ 8 h 12"/>
                  <a:gd name="T12" fmla="*/ 5 w 13"/>
                  <a:gd name="T13" fmla="*/ 12 h 12"/>
                  <a:gd name="T14" fmla="*/ 7 w 1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7" y="6"/>
                    </a:moveTo>
                    <a:lnTo>
                      <a:pt x="9" y="12"/>
                    </a:lnTo>
                    <a:lnTo>
                      <a:pt x="13" y="6"/>
                    </a:lnTo>
                    <a:lnTo>
                      <a:pt x="7" y="0"/>
                    </a:lnTo>
                    <a:lnTo>
                      <a:pt x="3" y="0"/>
                    </a:lnTo>
                    <a:lnTo>
                      <a:pt x="0" y="8"/>
                    </a:lnTo>
                    <a:lnTo>
                      <a:pt x="5" y="12"/>
                    </a:lnTo>
                    <a:lnTo>
                      <a:pt x="7" y="6"/>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44" name="Freeform 12"/>
              <p:cNvSpPr>
                <a:spLocks/>
              </p:cNvSpPr>
              <p:nvPr/>
            </p:nvSpPr>
            <p:spPr bwMode="auto">
              <a:xfrm>
                <a:off x="1363021" y="1434476"/>
                <a:ext cx="21135" cy="45346"/>
              </a:xfrm>
              <a:custGeom>
                <a:avLst/>
                <a:gdLst>
                  <a:gd name="T0" fmla="*/ 20 w 22"/>
                  <a:gd name="T1" fmla="*/ 7 h 52"/>
                  <a:gd name="T2" fmla="*/ 16 w 22"/>
                  <a:gd name="T3" fmla="*/ 0 h 52"/>
                  <a:gd name="T4" fmla="*/ 15 w 22"/>
                  <a:gd name="T5" fmla="*/ 0 h 52"/>
                  <a:gd name="T6" fmla="*/ 7 w 22"/>
                  <a:gd name="T7" fmla="*/ 5 h 52"/>
                  <a:gd name="T8" fmla="*/ 0 w 22"/>
                  <a:gd name="T9" fmla="*/ 13 h 52"/>
                  <a:gd name="T10" fmla="*/ 3 w 22"/>
                  <a:gd name="T11" fmla="*/ 21 h 52"/>
                  <a:gd name="T12" fmla="*/ 9 w 22"/>
                  <a:gd name="T13" fmla="*/ 28 h 52"/>
                  <a:gd name="T14" fmla="*/ 7 w 22"/>
                  <a:gd name="T15" fmla="*/ 34 h 52"/>
                  <a:gd name="T16" fmla="*/ 9 w 22"/>
                  <a:gd name="T17" fmla="*/ 41 h 52"/>
                  <a:gd name="T18" fmla="*/ 16 w 22"/>
                  <a:gd name="T19" fmla="*/ 49 h 52"/>
                  <a:gd name="T20" fmla="*/ 16 w 22"/>
                  <a:gd name="T21" fmla="*/ 52 h 52"/>
                  <a:gd name="T22" fmla="*/ 22 w 22"/>
                  <a:gd name="T23" fmla="*/ 49 h 52"/>
                  <a:gd name="T24" fmla="*/ 22 w 22"/>
                  <a:gd name="T25" fmla="*/ 43 h 52"/>
                  <a:gd name="T26" fmla="*/ 18 w 22"/>
                  <a:gd name="T27" fmla="*/ 36 h 52"/>
                  <a:gd name="T28" fmla="*/ 11 w 22"/>
                  <a:gd name="T29" fmla="*/ 36 h 52"/>
                  <a:gd name="T30" fmla="*/ 11 w 22"/>
                  <a:gd name="T31" fmla="*/ 21 h 52"/>
                  <a:gd name="T32" fmla="*/ 5 w 22"/>
                  <a:gd name="T33" fmla="*/ 13 h 52"/>
                  <a:gd name="T34" fmla="*/ 13 w 22"/>
                  <a:gd name="T35" fmla="*/ 9 h 52"/>
                  <a:gd name="T36" fmla="*/ 20 w 22"/>
                  <a:gd name="T3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52">
                    <a:moveTo>
                      <a:pt x="20" y="7"/>
                    </a:moveTo>
                    <a:lnTo>
                      <a:pt x="16" y="0"/>
                    </a:lnTo>
                    <a:lnTo>
                      <a:pt x="15" y="0"/>
                    </a:lnTo>
                    <a:lnTo>
                      <a:pt x="7" y="5"/>
                    </a:lnTo>
                    <a:lnTo>
                      <a:pt x="0" y="13"/>
                    </a:lnTo>
                    <a:lnTo>
                      <a:pt x="3" y="21"/>
                    </a:lnTo>
                    <a:lnTo>
                      <a:pt x="9" y="28"/>
                    </a:lnTo>
                    <a:lnTo>
                      <a:pt x="7" y="34"/>
                    </a:lnTo>
                    <a:lnTo>
                      <a:pt x="9" y="41"/>
                    </a:lnTo>
                    <a:lnTo>
                      <a:pt x="16" y="49"/>
                    </a:lnTo>
                    <a:lnTo>
                      <a:pt x="16" y="52"/>
                    </a:lnTo>
                    <a:lnTo>
                      <a:pt x="22" y="49"/>
                    </a:lnTo>
                    <a:lnTo>
                      <a:pt x="22" y="43"/>
                    </a:lnTo>
                    <a:lnTo>
                      <a:pt x="18" y="36"/>
                    </a:lnTo>
                    <a:lnTo>
                      <a:pt x="11" y="36"/>
                    </a:lnTo>
                    <a:lnTo>
                      <a:pt x="11" y="21"/>
                    </a:lnTo>
                    <a:lnTo>
                      <a:pt x="5" y="13"/>
                    </a:lnTo>
                    <a:lnTo>
                      <a:pt x="13" y="9"/>
                    </a:lnTo>
                    <a:lnTo>
                      <a:pt x="20" y="7"/>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45" name="Freeform 13"/>
              <p:cNvSpPr>
                <a:spLocks/>
              </p:cNvSpPr>
              <p:nvPr/>
            </p:nvSpPr>
            <p:spPr bwMode="auto">
              <a:xfrm>
                <a:off x="1363021" y="1434476"/>
                <a:ext cx="21135" cy="45346"/>
              </a:xfrm>
              <a:custGeom>
                <a:avLst/>
                <a:gdLst>
                  <a:gd name="T0" fmla="*/ 20 w 22"/>
                  <a:gd name="T1" fmla="*/ 7 h 52"/>
                  <a:gd name="T2" fmla="*/ 16 w 22"/>
                  <a:gd name="T3" fmla="*/ 0 h 52"/>
                  <a:gd name="T4" fmla="*/ 15 w 22"/>
                  <a:gd name="T5" fmla="*/ 0 h 52"/>
                  <a:gd name="T6" fmla="*/ 7 w 22"/>
                  <a:gd name="T7" fmla="*/ 5 h 52"/>
                  <a:gd name="T8" fmla="*/ 0 w 22"/>
                  <a:gd name="T9" fmla="*/ 13 h 52"/>
                  <a:gd name="T10" fmla="*/ 3 w 22"/>
                  <a:gd name="T11" fmla="*/ 21 h 52"/>
                  <a:gd name="T12" fmla="*/ 9 w 22"/>
                  <a:gd name="T13" fmla="*/ 28 h 52"/>
                  <a:gd name="T14" fmla="*/ 7 w 22"/>
                  <a:gd name="T15" fmla="*/ 34 h 52"/>
                  <a:gd name="T16" fmla="*/ 9 w 22"/>
                  <a:gd name="T17" fmla="*/ 41 h 52"/>
                  <a:gd name="T18" fmla="*/ 16 w 22"/>
                  <a:gd name="T19" fmla="*/ 49 h 52"/>
                  <a:gd name="T20" fmla="*/ 16 w 22"/>
                  <a:gd name="T21" fmla="*/ 52 h 52"/>
                  <a:gd name="T22" fmla="*/ 22 w 22"/>
                  <a:gd name="T23" fmla="*/ 49 h 52"/>
                  <a:gd name="T24" fmla="*/ 22 w 22"/>
                  <a:gd name="T25" fmla="*/ 43 h 52"/>
                  <a:gd name="T26" fmla="*/ 18 w 22"/>
                  <a:gd name="T27" fmla="*/ 36 h 52"/>
                  <a:gd name="T28" fmla="*/ 11 w 22"/>
                  <a:gd name="T29" fmla="*/ 36 h 52"/>
                  <a:gd name="T30" fmla="*/ 11 w 22"/>
                  <a:gd name="T31" fmla="*/ 21 h 52"/>
                  <a:gd name="T32" fmla="*/ 5 w 22"/>
                  <a:gd name="T33" fmla="*/ 13 h 52"/>
                  <a:gd name="T34" fmla="*/ 13 w 22"/>
                  <a:gd name="T35" fmla="*/ 9 h 52"/>
                  <a:gd name="T36" fmla="*/ 20 w 22"/>
                  <a:gd name="T3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52">
                    <a:moveTo>
                      <a:pt x="20" y="7"/>
                    </a:moveTo>
                    <a:lnTo>
                      <a:pt x="16" y="0"/>
                    </a:lnTo>
                    <a:lnTo>
                      <a:pt x="15" y="0"/>
                    </a:lnTo>
                    <a:lnTo>
                      <a:pt x="7" y="5"/>
                    </a:lnTo>
                    <a:lnTo>
                      <a:pt x="0" y="13"/>
                    </a:lnTo>
                    <a:lnTo>
                      <a:pt x="3" y="21"/>
                    </a:lnTo>
                    <a:lnTo>
                      <a:pt x="9" y="28"/>
                    </a:lnTo>
                    <a:lnTo>
                      <a:pt x="7" y="34"/>
                    </a:lnTo>
                    <a:lnTo>
                      <a:pt x="9" y="41"/>
                    </a:lnTo>
                    <a:lnTo>
                      <a:pt x="16" y="49"/>
                    </a:lnTo>
                    <a:lnTo>
                      <a:pt x="16" y="52"/>
                    </a:lnTo>
                    <a:lnTo>
                      <a:pt x="22" y="49"/>
                    </a:lnTo>
                    <a:lnTo>
                      <a:pt x="22" y="43"/>
                    </a:lnTo>
                    <a:lnTo>
                      <a:pt x="18" y="36"/>
                    </a:lnTo>
                    <a:lnTo>
                      <a:pt x="11" y="36"/>
                    </a:lnTo>
                    <a:lnTo>
                      <a:pt x="11" y="21"/>
                    </a:lnTo>
                    <a:lnTo>
                      <a:pt x="5" y="13"/>
                    </a:lnTo>
                    <a:lnTo>
                      <a:pt x="13" y="9"/>
                    </a:lnTo>
                    <a:lnTo>
                      <a:pt x="20" y="7"/>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46" name="Freeform 20"/>
              <p:cNvSpPr>
                <a:spLocks/>
              </p:cNvSpPr>
              <p:nvPr/>
            </p:nvSpPr>
            <p:spPr bwMode="auto">
              <a:xfrm>
                <a:off x="1223722" y="1378665"/>
                <a:ext cx="543750" cy="357537"/>
              </a:xfrm>
              <a:custGeom>
                <a:avLst/>
                <a:gdLst>
                  <a:gd name="T0" fmla="*/ 75 w 566"/>
                  <a:gd name="T1" fmla="*/ 344 h 410"/>
                  <a:gd name="T2" fmla="*/ 98 w 566"/>
                  <a:gd name="T3" fmla="*/ 357 h 410"/>
                  <a:gd name="T4" fmla="*/ 133 w 566"/>
                  <a:gd name="T5" fmla="*/ 361 h 410"/>
                  <a:gd name="T6" fmla="*/ 165 w 566"/>
                  <a:gd name="T7" fmla="*/ 359 h 410"/>
                  <a:gd name="T8" fmla="*/ 188 w 566"/>
                  <a:gd name="T9" fmla="*/ 376 h 410"/>
                  <a:gd name="T10" fmla="*/ 237 w 566"/>
                  <a:gd name="T11" fmla="*/ 376 h 410"/>
                  <a:gd name="T12" fmla="*/ 270 w 566"/>
                  <a:gd name="T13" fmla="*/ 380 h 410"/>
                  <a:gd name="T14" fmla="*/ 317 w 566"/>
                  <a:gd name="T15" fmla="*/ 376 h 410"/>
                  <a:gd name="T16" fmla="*/ 355 w 566"/>
                  <a:gd name="T17" fmla="*/ 376 h 410"/>
                  <a:gd name="T18" fmla="*/ 511 w 566"/>
                  <a:gd name="T19" fmla="*/ 383 h 410"/>
                  <a:gd name="T20" fmla="*/ 564 w 566"/>
                  <a:gd name="T21" fmla="*/ 100 h 410"/>
                  <a:gd name="T22" fmla="*/ 263 w 566"/>
                  <a:gd name="T23" fmla="*/ 24 h 410"/>
                  <a:gd name="T24" fmla="*/ 165 w 566"/>
                  <a:gd name="T25" fmla="*/ 17 h 410"/>
                  <a:gd name="T26" fmla="*/ 176 w 566"/>
                  <a:gd name="T27" fmla="*/ 38 h 410"/>
                  <a:gd name="T28" fmla="*/ 173 w 566"/>
                  <a:gd name="T29" fmla="*/ 53 h 410"/>
                  <a:gd name="T30" fmla="*/ 158 w 566"/>
                  <a:gd name="T31" fmla="*/ 62 h 410"/>
                  <a:gd name="T32" fmla="*/ 171 w 566"/>
                  <a:gd name="T33" fmla="*/ 83 h 410"/>
                  <a:gd name="T34" fmla="*/ 175 w 566"/>
                  <a:gd name="T35" fmla="*/ 115 h 410"/>
                  <a:gd name="T36" fmla="*/ 154 w 566"/>
                  <a:gd name="T37" fmla="*/ 141 h 410"/>
                  <a:gd name="T38" fmla="*/ 146 w 566"/>
                  <a:gd name="T39" fmla="*/ 177 h 410"/>
                  <a:gd name="T40" fmla="*/ 116 w 566"/>
                  <a:gd name="T41" fmla="*/ 192 h 410"/>
                  <a:gd name="T42" fmla="*/ 99 w 566"/>
                  <a:gd name="T43" fmla="*/ 190 h 410"/>
                  <a:gd name="T44" fmla="*/ 107 w 566"/>
                  <a:gd name="T45" fmla="*/ 175 h 410"/>
                  <a:gd name="T46" fmla="*/ 116 w 566"/>
                  <a:gd name="T47" fmla="*/ 186 h 410"/>
                  <a:gd name="T48" fmla="*/ 131 w 566"/>
                  <a:gd name="T49" fmla="*/ 167 h 410"/>
                  <a:gd name="T50" fmla="*/ 141 w 566"/>
                  <a:gd name="T51" fmla="*/ 147 h 410"/>
                  <a:gd name="T52" fmla="*/ 141 w 566"/>
                  <a:gd name="T53" fmla="*/ 137 h 410"/>
                  <a:gd name="T54" fmla="*/ 154 w 566"/>
                  <a:gd name="T55" fmla="*/ 120 h 410"/>
                  <a:gd name="T56" fmla="*/ 114 w 566"/>
                  <a:gd name="T57" fmla="*/ 139 h 410"/>
                  <a:gd name="T58" fmla="*/ 116 w 566"/>
                  <a:gd name="T59" fmla="*/ 158 h 410"/>
                  <a:gd name="T60" fmla="*/ 114 w 566"/>
                  <a:gd name="T61" fmla="*/ 137 h 410"/>
                  <a:gd name="T62" fmla="*/ 131 w 566"/>
                  <a:gd name="T63" fmla="*/ 132 h 410"/>
                  <a:gd name="T64" fmla="*/ 141 w 566"/>
                  <a:gd name="T65" fmla="*/ 92 h 410"/>
                  <a:gd name="T66" fmla="*/ 129 w 566"/>
                  <a:gd name="T67" fmla="*/ 86 h 410"/>
                  <a:gd name="T68" fmla="*/ 113 w 566"/>
                  <a:gd name="T69" fmla="*/ 77 h 410"/>
                  <a:gd name="T70" fmla="*/ 77 w 566"/>
                  <a:gd name="T71" fmla="*/ 64 h 410"/>
                  <a:gd name="T72" fmla="*/ 41 w 566"/>
                  <a:gd name="T73" fmla="*/ 45 h 410"/>
                  <a:gd name="T74" fmla="*/ 17 w 566"/>
                  <a:gd name="T75" fmla="*/ 30 h 410"/>
                  <a:gd name="T76" fmla="*/ 7 w 566"/>
                  <a:gd name="T77" fmla="*/ 53 h 410"/>
                  <a:gd name="T78" fmla="*/ 13 w 566"/>
                  <a:gd name="T79" fmla="*/ 83 h 410"/>
                  <a:gd name="T80" fmla="*/ 17 w 566"/>
                  <a:gd name="T81" fmla="*/ 148 h 410"/>
                  <a:gd name="T82" fmla="*/ 17 w 566"/>
                  <a:gd name="T83" fmla="*/ 171 h 410"/>
                  <a:gd name="T84" fmla="*/ 24 w 566"/>
                  <a:gd name="T85" fmla="*/ 188 h 410"/>
                  <a:gd name="T86" fmla="*/ 13 w 566"/>
                  <a:gd name="T87" fmla="*/ 207 h 410"/>
                  <a:gd name="T88" fmla="*/ 28 w 566"/>
                  <a:gd name="T89" fmla="*/ 216 h 410"/>
                  <a:gd name="T90" fmla="*/ 13 w 566"/>
                  <a:gd name="T91" fmla="*/ 233 h 410"/>
                  <a:gd name="T92" fmla="*/ 5 w 566"/>
                  <a:gd name="T93" fmla="*/ 237 h 410"/>
                  <a:gd name="T94" fmla="*/ 5 w 566"/>
                  <a:gd name="T95" fmla="*/ 252 h 410"/>
                  <a:gd name="T96" fmla="*/ 35 w 566"/>
                  <a:gd name="T97" fmla="*/ 263 h 410"/>
                  <a:gd name="T98" fmla="*/ 45 w 566"/>
                  <a:gd name="T99" fmla="*/ 272 h 410"/>
                  <a:gd name="T100" fmla="*/ 67 w 566"/>
                  <a:gd name="T101" fmla="*/ 288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6" h="410">
                    <a:moveTo>
                      <a:pt x="67" y="288"/>
                    </a:moveTo>
                    <a:lnTo>
                      <a:pt x="75" y="295"/>
                    </a:lnTo>
                    <a:lnTo>
                      <a:pt x="79" y="308"/>
                    </a:lnTo>
                    <a:lnTo>
                      <a:pt x="75" y="344"/>
                    </a:lnTo>
                    <a:lnTo>
                      <a:pt x="77" y="348"/>
                    </a:lnTo>
                    <a:lnTo>
                      <a:pt x="88" y="351"/>
                    </a:lnTo>
                    <a:lnTo>
                      <a:pt x="96" y="357"/>
                    </a:lnTo>
                    <a:lnTo>
                      <a:pt x="98" y="357"/>
                    </a:lnTo>
                    <a:lnTo>
                      <a:pt x="105" y="363"/>
                    </a:lnTo>
                    <a:lnTo>
                      <a:pt x="113" y="363"/>
                    </a:lnTo>
                    <a:lnTo>
                      <a:pt x="126" y="361"/>
                    </a:lnTo>
                    <a:lnTo>
                      <a:pt x="133" y="361"/>
                    </a:lnTo>
                    <a:lnTo>
                      <a:pt x="141" y="355"/>
                    </a:lnTo>
                    <a:lnTo>
                      <a:pt x="146" y="355"/>
                    </a:lnTo>
                    <a:lnTo>
                      <a:pt x="154" y="359"/>
                    </a:lnTo>
                    <a:lnTo>
                      <a:pt x="165" y="359"/>
                    </a:lnTo>
                    <a:lnTo>
                      <a:pt x="173" y="363"/>
                    </a:lnTo>
                    <a:lnTo>
                      <a:pt x="178" y="365"/>
                    </a:lnTo>
                    <a:lnTo>
                      <a:pt x="186" y="370"/>
                    </a:lnTo>
                    <a:lnTo>
                      <a:pt x="188" y="376"/>
                    </a:lnTo>
                    <a:lnTo>
                      <a:pt x="201" y="376"/>
                    </a:lnTo>
                    <a:lnTo>
                      <a:pt x="208" y="378"/>
                    </a:lnTo>
                    <a:lnTo>
                      <a:pt x="229" y="374"/>
                    </a:lnTo>
                    <a:lnTo>
                      <a:pt x="237" y="376"/>
                    </a:lnTo>
                    <a:lnTo>
                      <a:pt x="244" y="382"/>
                    </a:lnTo>
                    <a:lnTo>
                      <a:pt x="250" y="383"/>
                    </a:lnTo>
                    <a:lnTo>
                      <a:pt x="257" y="383"/>
                    </a:lnTo>
                    <a:lnTo>
                      <a:pt x="270" y="380"/>
                    </a:lnTo>
                    <a:lnTo>
                      <a:pt x="284" y="378"/>
                    </a:lnTo>
                    <a:lnTo>
                      <a:pt x="306" y="378"/>
                    </a:lnTo>
                    <a:lnTo>
                      <a:pt x="314" y="374"/>
                    </a:lnTo>
                    <a:lnTo>
                      <a:pt x="317" y="376"/>
                    </a:lnTo>
                    <a:lnTo>
                      <a:pt x="334" y="378"/>
                    </a:lnTo>
                    <a:lnTo>
                      <a:pt x="342" y="380"/>
                    </a:lnTo>
                    <a:lnTo>
                      <a:pt x="349" y="382"/>
                    </a:lnTo>
                    <a:lnTo>
                      <a:pt x="355" y="376"/>
                    </a:lnTo>
                    <a:lnTo>
                      <a:pt x="423" y="393"/>
                    </a:lnTo>
                    <a:lnTo>
                      <a:pt x="511" y="410"/>
                    </a:lnTo>
                    <a:lnTo>
                      <a:pt x="509" y="404"/>
                    </a:lnTo>
                    <a:lnTo>
                      <a:pt x="511" y="383"/>
                    </a:lnTo>
                    <a:lnTo>
                      <a:pt x="507" y="368"/>
                    </a:lnTo>
                    <a:lnTo>
                      <a:pt x="511" y="363"/>
                    </a:lnTo>
                    <a:lnTo>
                      <a:pt x="513" y="340"/>
                    </a:lnTo>
                    <a:lnTo>
                      <a:pt x="564" y="100"/>
                    </a:lnTo>
                    <a:lnTo>
                      <a:pt x="566" y="96"/>
                    </a:lnTo>
                    <a:lnTo>
                      <a:pt x="498" y="81"/>
                    </a:lnTo>
                    <a:lnTo>
                      <a:pt x="372" y="53"/>
                    </a:lnTo>
                    <a:lnTo>
                      <a:pt x="263" y="24"/>
                    </a:lnTo>
                    <a:lnTo>
                      <a:pt x="167" y="0"/>
                    </a:lnTo>
                    <a:lnTo>
                      <a:pt x="161" y="4"/>
                    </a:lnTo>
                    <a:lnTo>
                      <a:pt x="163" y="11"/>
                    </a:lnTo>
                    <a:lnTo>
                      <a:pt x="165" y="17"/>
                    </a:lnTo>
                    <a:lnTo>
                      <a:pt x="165" y="19"/>
                    </a:lnTo>
                    <a:lnTo>
                      <a:pt x="171" y="26"/>
                    </a:lnTo>
                    <a:lnTo>
                      <a:pt x="178" y="30"/>
                    </a:lnTo>
                    <a:lnTo>
                      <a:pt x="176" y="38"/>
                    </a:lnTo>
                    <a:lnTo>
                      <a:pt x="176" y="43"/>
                    </a:lnTo>
                    <a:lnTo>
                      <a:pt x="176" y="51"/>
                    </a:lnTo>
                    <a:lnTo>
                      <a:pt x="169" y="47"/>
                    </a:lnTo>
                    <a:lnTo>
                      <a:pt x="173" y="53"/>
                    </a:lnTo>
                    <a:lnTo>
                      <a:pt x="171" y="60"/>
                    </a:lnTo>
                    <a:lnTo>
                      <a:pt x="163" y="56"/>
                    </a:lnTo>
                    <a:lnTo>
                      <a:pt x="158" y="56"/>
                    </a:lnTo>
                    <a:lnTo>
                      <a:pt x="158" y="62"/>
                    </a:lnTo>
                    <a:lnTo>
                      <a:pt x="165" y="62"/>
                    </a:lnTo>
                    <a:lnTo>
                      <a:pt x="167" y="69"/>
                    </a:lnTo>
                    <a:lnTo>
                      <a:pt x="173" y="77"/>
                    </a:lnTo>
                    <a:lnTo>
                      <a:pt x="171" y="83"/>
                    </a:lnTo>
                    <a:lnTo>
                      <a:pt x="173" y="86"/>
                    </a:lnTo>
                    <a:lnTo>
                      <a:pt x="171" y="100"/>
                    </a:lnTo>
                    <a:lnTo>
                      <a:pt x="175" y="107"/>
                    </a:lnTo>
                    <a:lnTo>
                      <a:pt x="175" y="115"/>
                    </a:lnTo>
                    <a:lnTo>
                      <a:pt x="167" y="120"/>
                    </a:lnTo>
                    <a:lnTo>
                      <a:pt x="160" y="130"/>
                    </a:lnTo>
                    <a:lnTo>
                      <a:pt x="161" y="137"/>
                    </a:lnTo>
                    <a:lnTo>
                      <a:pt x="154" y="141"/>
                    </a:lnTo>
                    <a:lnTo>
                      <a:pt x="158" y="148"/>
                    </a:lnTo>
                    <a:lnTo>
                      <a:pt x="152" y="154"/>
                    </a:lnTo>
                    <a:lnTo>
                      <a:pt x="154" y="169"/>
                    </a:lnTo>
                    <a:lnTo>
                      <a:pt x="146" y="177"/>
                    </a:lnTo>
                    <a:lnTo>
                      <a:pt x="133" y="180"/>
                    </a:lnTo>
                    <a:lnTo>
                      <a:pt x="129" y="186"/>
                    </a:lnTo>
                    <a:lnTo>
                      <a:pt x="124" y="192"/>
                    </a:lnTo>
                    <a:lnTo>
                      <a:pt x="116" y="192"/>
                    </a:lnTo>
                    <a:lnTo>
                      <a:pt x="113" y="184"/>
                    </a:lnTo>
                    <a:lnTo>
                      <a:pt x="105" y="188"/>
                    </a:lnTo>
                    <a:lnTo>
                      <a:pt x="105" y="195"/>
                    </a:lnTo>
                    <a:lnTo>
                      <a:pt x="99" y="190"/>
                    </a:lnTo>
                    <a:lnTo>
                      <a:pt x="101" y="184"/>
                    </a:lnTo>
                    <a:lnTo>
                      <a:pt x="94" y="182"/>
                    </a:lnTo>
                    <a:lnTo>
                      <a:pt x="101" y="180"/>
                    </a:lnTo>
                    <a:lnTo>
                      <a:pt x="107" y="175"/>
                    </a:lnTo>
                    <a:lnTo>
                      <a:pt x="120" y="165"/>
                    </a:lnTo>
                    <a:lnTo>
                      <a:pt x="118" y="173"/>
                    </a:lnTo>
                    <a:lnTo>
                      <a:pt x="116" y="179"/>
                    </a:lnTo>
                    <a:lnTo>
                      <a:pt x="116" y="186"/>
                    </a:lnTo>
                    <a:lnTo>
                      <a:pt x="118" y="182"/>
                    </a:lnTo>
                    <a:lnTo>
                      <a:pt x="120" y="175"/>
                    </a:lnTo>
                    <a:lnTo>
                      <a:pt x="126" y="169"/>
                    </a:lnTo>
                    <a:lnTo>
                      <a:pt x="131" y="167"/>
                    </a:lnTo>
                    <a:lnTo>
                      <a:pt x="126" y="175"/>
                    </a:lnTo>
                    <a:lnTo>
                      <a:pt x="133" y="179"/>
                    </a:lnTo>
                    <a:lnTo>
                      <a:pt x="145" y="154"/>
                    </a:lnTo>
                    <a:lnTo>
                      <a:pt x="141" y="147"/>
                    </a:lnTo>
                    <a:lnTo>
                      <a:pt x="133" y="148"/>
                    </a:lnTo>
                    <a:lnTo>
                      <a:pt x="133" y="141"/>
                    </a:lnTo>
                    <a:lnTo>
                      <a:pt x="141" y="143"/>
                    </a:lnTo>
                    <a:lnTo>
                      <a:pt x="141" y="137"/>
                    </a:lnTo>
                    <a:lnTo>
                      <a:pt x="141" y="130"/>
                    </a:lnTo>
                    <a:lnTo>
                      <a:pt x="146" y="132"/>
                    </a:lnTo>
                    <a:lnTo>
                      <a:pt x="152" y="128"/>
                    </a:lnTo>
                    <a:lnTo>
                      <a:pt x="154" y="120"/>
                    </a:lnTo>
                    <a:lnTo>
                      <a:pt x="150" y="113"/>
                    </a:lnTo>
                    <a:lnTo>
                      <a:pt x="133" y="128"/>
                    </a:lnTo>
                    <a:lnTo>
                      <a:pt x="128" y="135"/>
                    </a:lnTo>
                    <a:lnTo>
                      <a:pt x="114" y="139"/>
                    </a:lnTo>
                    <a:lnTo>
                      <a:pt x="99" y="152"/>
                    </a:lnTo>
                    <a:lnTo>
                      <a:pt x="101" y="160"/>
                    </a:lnTo>
                    <a:lnTo>
                      <a:pt x="109" y="158"/>
                    </a:lnTo>
                    <a:lnTo>
                      <a:pt x="116" y="158"/>
                    </a:lnTo>
                    <a:lnTo>
                      <a:pt x="101" y="162"/>
                    </a:lnTo>
                    <a:lnTo>
                      <a:pt x="96" y="156"/>
                    </a:lnTo>
                    <a:lnTo>
                      <a:pt x="99" y="148"/>
                    </a:lnTo>
                    <a:lnTo>
                      <a:pt x="114" y="137"/>
                    </a:lnTo>
                    <a:lnTo>
                      <a:pt x="120" y="133"/>
                    </a:lnTo>
                    <a:lnTo>
                      <a:pt x="133" y="118"/>
                    </a:lnTo>
                    <a:lnTo>
                      <a:pt x="131" y="124"/>
                    </a:lnTo>
                    <a:lnTo>
                      <a:pt x="131" y="132"/>
                    </a:lnTo>
                    <a:lnTo>
                      <a:pt x="133" y="124"/>
                    </a:lnTo>
                    <a:lnTo>
                      <a:pt x="141" y="118"/>
                    </a:lnTo>
                    <a:lnTo>
                      <a:pt x="145" y="109"/>
                    </a:lnTo>
                    <a:lnTo>
                      <a:pt x="141" y="92"/>
                    </a:lnTo>
                    <a:lnTo>
                      <a:pt x="143" y="85"/>
                    </a:lnTo>
                    <a:lnTo>
                      <a:pt x="135" y="90"/>
                    </a:lnTo>
                    <a:lnTo>
                      <a:pt x="133" y="98"/>
                    </a:lnTo>
                    <a:lnTo>
                      <a:pt x="129" y="86"/>
                    </a:lnTo>
                    <a:lnTo>
                      <a:pt x="122" y="88"/>
                    </a:lnTo>
                    <a:lnTo>
                      <a:pt x="122" y="83"/>
                    </a:lnTo>
                    <a:lnTo>
                      <a:pt x="120" y="75"/>
                    </a:lnTo>
                    <a:lnTo>
                      <a:pt x="113" y="77"/>
                    </a:lnTo>
                    <a:lnTo>
                      <a:pt x="105" y="77"/>
                    </a:lnTo>
                    <a:lnTo>
                      <a:pt x="98" y="73"/>
                    </a:lnTo>
                    <a:lnTo>
                      <a:pt x="84" y="69"/>
                    </a:lnTo>
                    <a:lnTo>
                      <a:pt x="77" y="64"/>
                    </a:lnTo>
                    <a:lnTo>
                      <a:pt x="64" y="60"/>
                    </a:lnTo>
                    <a:lnTo>
                      <a:pt x="52" y="54"/>
                    </a:lnTo>
                    <a:lnTo>
                      <a:pt x="49" y="49"/>
                    </a:lnTo>
                    <a:lnTo>
                      <a:pt x="41" y="45"/>
                    </a:lnTo>
                    <a:lnTo>
                      <a:pt x="34" y="38"/>
                    </a:lnTo>
                    <a:lnTo>
                      <a:pt x="22" y="26"/>
                    </a:lnTo>
                    <a:lnTo>
                      <a:pt x="15" y="22"/>
                    </a:lnTo>
                    <a:lnTo>
                      <a:pt x="17" y="30"/>
                    </a:lnTo>
                    <a:lnTo>
                      <a:pt x="15" y="32"/>
                    </a:lnTo>
                    <a:lnTo>
                      <a:pt x="13" y="39"/>
                    </a:lnTo>
                    <a:lnTo>
                      <a:pt x="7" y="47"/>
                    </a:lnTo>
                    <a:lnTo>
                      <a:pt x="7" y="53"/>
                    </a:lnTo>
                    <a:lnTo>
                      <a:pt x="5" y="60"/>
                    </a:lnTo>
                    <a:lnTo>
                      <a:pt x="5" y="68"/>
                    </a:lnTo>
                    <a:lnTo>
                      <a:pt x="7" y="73"/>
                    </a:lnTo>
                    <a:lnTo>
                      <a:pt x="13" y="83"/>
                    </a:lnTo>
                    <a:lnTo>
                      <a:pt x="17" y="96"/>
                    </a:lnTo>
                    <a:lnTo>
                      <a:pt x="17" y="103"/>
                    </a:lnTo>
                    <a:lnTo>
                      <a:pt x="13" y="132"/>
                    </a:lnTo>
                    <a:lnTo>
                      <a:pt x="17" y="148"/>
                    </a:lnTo>
                    <a:lnTo>
                      <a:pt x="15" y="169"/>
                    </a:lnTo>
                    <a:lnTo>
                      <a:pt x="11" y="177"/>
                    </a:lnTo>
                    <a:lnTo>
                      <a:pt x="15" y="179"/>
                    </a:lnTo>
                    <a:lnTo>
                      <a:pt x="17" y="171"/>
                    </a:lnTo>
                    <a:lnTo>
                      <a:pt x="22" y="177"/>
                    </a:lnTo>
                    <a:lnTo>
                      <a:pt x="30" y="184"/>
                    </a:lnTo>
                    <a:lnTo>
                      <a:pt x="35" y="186"/>
                    </a:lnTo>
                    <a:lnTo>
                      <a:pt x="24" y="188"/>
                    </a:lnTo>
                    <a:lnTo>
                      <a:pt x="15" y="192"/>
                    </a:lnTo>
                    <a:lnTo>
                      <a:pt x="13" y="186"/>
                    </a:lnTo>
                    <a:lnTo>
                      <a:pt x="11" y="199"/>
                    </a:lnTo>
                    <a:lnTo>
                      <a:pt x="13" y="207"/>
                    </a:lnTo>
                    <a:lnTo>
                      <a:pt x="13" y="207"/>
                    </a:lnTo>
                    <a:lnTo>
                      <a:pt x="28" y="210"/>
                    </a:lnTo>
                    <a:lnTo>
                      <a:pt x="30" y="216"/>
                    </a:lnTo>
                    <a:lnTo>
                      <a:pt x="28" y="216"/>
                    </a:lnTo>
                    <a:lnTo>
                      <a:pt x="20" y="212"/>
                    </a:lnTo>
                    <a:lnTo>
                      <a:pt x="17" y="220"/>
                    </a:lnTo>
                    <a:lnTo>
                      <a:pt x="19" y="226"/>
                    </a:lnTo>
                    <a:lnTo>
                      <a:pt x="13" y="233"/>
                    </a:lnTo>
                    <a:lnTo>
                      <a:pt x="17" y="241"/>
                    </a:lnTo>
                    <a:lnTo>
                      <a:pt x="17" y="242"/>
                    </a:lnTo>
                    <a:lnTo>
                      <a:pt x="13" y="237"/>
                    </a:lnTo>
                    <a:lnTo>
                      <a:pt x="5" y="237"/>
                    </a:lnTo>
                    <a:lnTo>
                      <a:pt x="9" y="224"/>
                    </a:lnTo>
                    <a:lnTo>
                      <a:pt x="7" y="216"/>
                    </a:lnTo>
                    <a:lnTo>
                      <a:pt x="0" y="252"/>
                    </a:lnTo>
                    <a:lnTo>
                      <a:pt x="5" y="252"/>
                    </a:lnTo>
                    <a:lnTo>
                      <a:pt x="11" y="259"/>
                    </a:lnTo>
                    <a:lnTo>
                      <a:pt x="26" y="256"/>
                    </a:lnTo>
                    <a:lnTo>
                      <a:pt x="30" y="261"/>
                    </a:lnTo>
                    <a:lnTo>
                      <a:pt x="35" y="263"/>
                    </a:lnTo>
                    <a:lnTo>
                      <a:pt x="37" y="265"/>
                    </a:lnTo>
                    <a:lnTo>
                      <a:pt x="41" y="267"/>
                    </a:lnTo>
                    <a:lnTo>
                      <a:pt x="43" y="267"/>
                    </a:lnTo>
                    <a:lnTo>
                      <a:pt x="45" y="272"/>
                    </a:lnTo>
                    <a:lnTo>
                      <a:pt x="52" y="280"/>
                    </a:lnTo>
                    <a:lnTo>
                      <a:pt x="58" y="280"/>
                    </a:lnTo>
                    <a:lnTo>
                      <a:pt x="64" y="282"/>
                    </a:lnTo>
                    <a:lnTo>
                      <a:pt x="67" y="28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sp>
          <p:nvSpPr>
            <p:cNvPr id="14" name="Freeform 21"/>
            <p:cNvSpPr>
              <a:spLocks/>
            </p:cNvSpPr>
            <p:nvPr/>
          </p:nvSpPr>
          <p:spPr bwMode="auto">
            <a:xfrm>
              <a:off x="2659310" y="4455325"/>
              <a:ext cx="814875" cy="1146508"/>
            </a:xfrm>
            <a:custGeom>
              <a:avLst/>
              <a:gdLst>
                <a:gd name="T0" fmla="*/ 434 w 540"/>
                <a:gd name="T1" fmla="*/ 79 h 837"/>
                <a:gd name="T2" fmla="*/ 308 w 540"/>
                <a:gd name="T3" fmla="*/ 53 h 837"/>
                <a:gd name="T4" fmla="*/ 213 w 540"/>
                <a:gd name="T5" fmla="*/ 32 h 837"/>
                <a:gd name="T6" fmla="*/ 77 w 540"/>
                <a:gd name="T7" fmla="*/ 0 h 837"/>
                <a:gd name="T8" fmla="*/ 19 w 540"/>
                <a:gd name="T9" fmla="*/ 243 h 837"/>
                <a:gd name="T10" fmla="*/ 0 w 540"/>
                <a:gd name="T11" fmla="*/ 314 h 837"/>
                <a:gd name="T12" fmla="*/ 250 w 540"/>
                <a:gd name="T13" fmla="*/ 681 h 837"/>
                <a:gd name="T14" fmla="*/ 357 w 540"/>
                <a:gd name="T15" fmla="*/ 837 h 837"/>
                <a:gd name="T16" fmla="*/ 359 w 540"/>
                <a:gd name="T17" fmla="*/ 822 h 837"/>
                <a:gd name="T18" fmla="*/ 365 w 540"/>
                <a:gd name="T19" fmla="*/ 814 h 837"/>
                <a:gd name="T20" fmla="*/ 367 w 540"/>
                <a:gd name="T21" fmla="*/ 799 h 837"/>
                <a:gd name="T22" fmla="*/ 365 w 540"/>
                <a:gd name="T23" fmla="*/ 786 h 837"/>
                <a:gd name="T24" fmla="*/ 365 w 540"/>
                <a:gd name="T25" fmla="*/ 778 h 837"/>
                <a:gd name="T26" fmla="*/ 367 w 540"/>
                <a:gd name="T27" fmla="*/ 769 h 837"/>
                <a:gd name="T28" fmla="*/ 367 w 540"/>
                <a:gd name="T29" fmla="*/ 754 h 837"/>
                <a:gd name="T30" fmla="*/ 367 w 540"/>
                <a:gd name="T31" fmla="*/ 748 h 837"/>
                <a:gd name="T32" fmla="*/ 370 w 540"/>
                <a:gd name="T33" fmla="*/ 741 h 837"/>
                <a:gd name="T34" fmla="*/ 367 w 540"/>
                <a:gd name="T35" fmla="*/ 728 h 837"/>
                <a:gd name="T36" fmla="*/ 370 w 540"/>
                <a:gd name="T37" fmla="*/ 718 h 837"/>
                <a:gd name="T38" fmla="*/ 378 w 540"/>
                <a:gd name="T39" fmla="*/ 715 h 837"/>
                <a:gd name="T40" fmla="*/ 386 w 540"/>
                <a:gd name="T41" fmla="*/ 713 h 837"/>
                <a:gd name="T42" fmla="*/ 391 w 540"/>
                <a:gd name="T43" fmla="*/ 716 h 837"/>
                <a:gd name="T44" fmla="*/ 399 w 540"/>
                <a:gd name="T45" fmla="*/ 716 h 837"/>
                <a:gd name="T46" fmla="*/ 406 w 540"/>
                <a:gd name="T47" fmla="*/ 724 h 837"/>
                <a:gd name="T48" fmla="*/ 408 w 540"/>
                <a:gd name="T49" fmla="*/ 731 h 837"/>
                <a:gd name="T50" fmla="*/ 416 w 540"/>
                <a:gd name="T51" fmla="*/ 733 h 837"/>
                <a:gd name="T52" fmla="*/ 423 w 540"/>
                <a:gd name="T53" fmla="*/ 724 h 837"/>
                <a:gd name="T54" fmla="*/ 431 w 540"/>
                <a:gd name="T55" fmla="*/ 715 h 837"/>
                <a:gd name="T56" fmla="*/ 446 w 540"/>
                <a:gd name="T57" fmla="*/ 630 h 837"/>
                <a:gd name="T58" fmla="*/ 540 w 540"/>
                <a:gd name="T59" fmla="*/ 98 h 837"/>
                <a:gd name="T60" fmla="*/ 434 w 540"/>
                <a:gd name="T61" fmla="*/ 79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0" h="837">
                  <a:moveTo>
                    <a:pt x="434" y="79"/>
                  </a:moveTo>
                  <a:lnTo>
                    <a:pt x="308" y="53"/>
                  </a:lnTo>
                  <a:lnTo>
                    <a:pt x="213" y="32"/>
                  </a:lnTo>
                  <a:lnTo>
                    <a:pt x="77" y="0"/>
                  </a:lnTo>
                  <a:lnTo>
                    <a:pt x="19" y="243"/>
                  </a:lnTo>
                  <a:lnTo>
                    <a:pt x="0" y="314"/>
                  </a:lnTo>
                  <a:lnTo>
                    <a:pt x="250" y="681"/>
                  </a:lnTo>
                  <a:lnTo>
                    <a:pt x="357" y="837"/>
                  </a:lnTo>
                  <a:lnTo>
                    <a:pt x="359" y="822"/>
                  </a:lnTo>
                  <a:lnTo>
                    <a:pt x="365" y="814"/>
                  </a:lnTo>
                  <a:lnTo>
                    <a:pt x="367" y="799"/>
                  </a:lnTo>
                  <a:lnTo>
                    <a:pt x="365" y="786"/>
                  </a:lnTo>
                  <a:lnTo>
                    <a:pt x="365" y="778"/>
                  </a:lnTo>
                  <a:lnTo>
                    <a:pt x="367" y="769"/>
                  </a:lnTo>
                  <a:lnTo>
                    <a:pt x="367" y="754"/>
                  </a:lnTo>
                  <a:lnTo>
                    <a:pt x="367" y="748"/>
                  </a:lnTo>
                  <a:lnTo>
                    <a:pt x="370" y="741"/>
                  </a:lnTo>
                  <a:lnTo>
                    <a:pt x="367" y="728"/>
                  </a:lnTo>
                  <a:lnTo>
                    <a:pt x="370" y="718"/>
                  </a:lnTo>
                  <a:lnTo>
                    <a:pt x="378" y="715"/>
                  </a:lnTo>
                  <a:lnTo>
                    <a:pt x="386" y="713"/>
                  </a:lnTo>
                  <a:lnTo>
                    <a:pt x="391" y="716"/>
                  </a:lnTo>
                  <a:lnTo>
                    <a:pt x="399" y="716"/>
                  </a:lnTo>
                  <a:lnTo>
                    <a:pt x="406" y="724"/>
                  </a:lnTo>
                  <a:lnTo>
                    <a:pt x="408" y="731"/>
                  </a:lnTo>
                  <a:lnTo>
                    <a:pt x="416" y="733"/>
                  </a:lnTo>
                  <a:lnTo>
                    <a:pt x="423" y="724"/>
                  </a:lnTo>
                  <a:lnTo>
                    <a:pt x="431" y="715"/>
                  </a:lnTo>
                  <a:lnTo>
                    <a:pt x="446" y="630"/>
                  </a:lnTo>
                  <a:lnTo>
                    <a:pt x="540" y="98"/>
                  </a:lnTo>
                  <a:lnTo>
                    <a:pt x="434" y="79"/>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5" name="Freeform 22"/>
            <p:cNvSpPr>
              <a:spLocks/>
            </p:cNvSpPr>
            <p:nvPr/>
          </p:nvSpPr>
          <p:spPr bwMode="auto">
            <a:xfrm>
              <a:off x="3099947" y="5318288"/>
              <a:ext cx="864672" cy="921864"/>
            </a:xfrm>
            <a:custGeom>
              <a:avLst/>
              <a:gdLst>
                <a:gd name="T0" fmla="*/ 456 w 573"/>
                <a:gd name="T1" fmla="*/ 51 h 673"/>
                <a:gd name="T2" fmla="*/ 231 w 573"/>
                <a:gd name="T3" fmla="*/ 15 h 673"/>
                <a:gd name="T4" fmla="*/ 139 w 573"/>
                <a:gd name="T5" fmla="*/ 85 h 673"/>
                <a:gd name="T6" fmla="*/ 124 w 573"/>
                <a:gd name="T7" fmla="*/ 103 h 673"/>
                <a:gd name="T8" fmla="*/ 114 w 573"/>
                <a:gd name="T9" fmla="*/ 94 h 673"/>
                <a:gd name="T10" fmla="*/ 99 w 573"/>
                <a:gd name="T11" fmla="*/ 86 h 673"/>
                <a:gd name="T12" fmla="*/ 86 w 573"/>
                <a:gd name="T13" fmla="*/ 85 h 673"/>
                <a:gd name="T14" fmla="*/ 75 w 573"/>
                <a:gd name="T15" fmla="*/ 98 h 673"/>
                <a:gd name="T16" fmla="*/ 75 w 573"/>
                <a:gd name="T17" fmla="*/ 118 h 673"/>
                <a:gd name="T18" fmla="*/ 75 w 573"/>
                <a:gd name="T19" fmla="*/ 139 h 673"/>
                <a:gd name="T20" fmla="*/ 73 w 573"/>
                <a:gd name="T21" fmla="*/ 156 h 673"/>
                <a:gd name="T22" fmla="*/ 73 w 573"/>
                <a:gd name="T23" fmla="*/ 184 h 673"/>
                <a:gd name="T24" fmla="*/ 65 w 573"/>
                <a:gd name="T25" fmla="*/ 207 h 673"/>
                <a:gd name="T26" fmla="*/ 63 w 573"/>
                <a:gd name="T27" fmla="*/ 220 h 673"/>
                <a:gd name="T28" fmla="*/ 75 w 573"/>
                <a:gd name="T29" fmla="*/ 244 h 673"/>
                <a:gd name="T30" fmla="*/ 78 w 573"/>
                <a:gd name="T31" fmla="*/ 258 h 673"/>
                <a:gd name="T32" fmla="*/ 90 w 573"/>
                <a:gd name="T33" fmla="*/ 280 h 673"/>
                <a:gd name="T34" fmla="*/ 88 w 573"/>
                <a:gd name="T35" fmla="*/ 293 h 673"/>
                <a:gd name="T36" fmla="*/ 62 w 573"/>
                <a:gd name="T37" fmla="*/ 312 h 673"/>
                <a:gd name="T38" fmla="*/ 52 w 573"/>
                <a:gd name="T39" fmla="*/ 329 h 673"/>
                <a:gd name="T40" fmla="*/ 48 w 573"/>
                <a:gd name="T41" fmla="*/ 348 h 673"/>
                <a:gd name="T42" fmla="*/ 33 w 573"/>
                <a:gd name="T43" fmla="*/ 372 h 673"/>
                <a:gd name="T44" fmla="*/ 22 w 573"/>
                <a:gd name="T45" fmla="*/ 383 h 673"/>
                <a:gd name="T46" fmla="*/ 24 w 573"/>
                <a:gd name="T47" fmla="*/ 399 h 673"/>
                <a:gd name="T48" fmla="*/ 22 w 573"/>
                <a:gd name="T49" fmla="*/ 412 h 673"/>
                <a:gd name="T50" fmla="*/ 37 w 573"/>
                <a:gd name="T51" fmla="*/ 419 h 673"/>
                <a:gd name="T52" fmla="*/ 37 w 573"/>
                <a:gd name="T53" fmla="*/ 436 h 673"/>
                <a:gd name="T54" fmla="*/ 28 w 573"/>
                <a:gd name="T55" fmla="*/ 447 h 673"/>
                <a:gd name="T56" fmla="*/ 18 w 573"/>
                <a:gd name="T57" fmla="*/ 446 h 673"/>
                <a:gd name="T58" fmla="*/ 13 w 573"/>
                <a:gd name="T59" fmla="*/ 446 h 673"/>
                <a:gd name="T60" fmla="*/ 0 w 573"/>
                <a:gd name="T61" fmla="*/ 468 h 673"/>
                <a:gd name="T62" fmla="*/ 199 w 573"/>
                <a:gd name="T63" fmla="*/ 583 h 673"/>
                <a:gd name="T64" fmla="*/ 451 w 573"/>
                <a:gd name="T65" fmla="*/ 667 h 673"/>
                <a:gd name="T66" fmla="*/ 498 w 573"/>
                <a:gd name="T67" fmla="*/ 66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3" h="673">
                  <a:moveTo>
                    <a:pt x="573" y="66"/>
                  </a:moveTo>
                  <a:lnTo>
                    <a:pt x="456" y="51"/>
                  </a:lnTo>
                  <a:lnTo>
                    <a:pt x="345" y="34"/>
                  </a:lnTo>
                  <a:lnTo>
                    <a:pt x="231" y="15"/>
                  </a:lnTo>
                  <a:lnTo>
                    <a:pt x="154" y="0"/>
                  </a:lnTo>
                  <a:lnTo>
                    <a:pt x="139" y="85"/>
                  </a:lnTo>
                  <a:lnTo>
                    <a:pt x="131" y="94"/>
                  </a:lnTo>
                  <a:lnTo>
                    <a:pt x="124" y="103"/>
                  </a:lnTo>
                  <a:lnTo>
                    <a:pt x="116" y="101"/>
                  </a:lnTo>
                  <a:lnTo>
                    <a:pt x="114" y="94"/>
                  </a:lnTo>
                  <a:lnTo>
                    <a:pt x="107" y="86"/>
                  </a:lnTo>
                  <a:lnTo>
                    <a:pt x="99" y="86"/>
                  </a:lnTo>
                  <a:lnTo>
                    <a:pt x="94" y="83"/>
                  </a:lnTo>
                  <a:lnTo>
                    <a:pt x="86" y="85"/>
                  </a:lnTo>
                  <a:lnTo>
                    <a:pt x="78" y="88"/>
                  </a:lnTo>
                  <a:lnTo>
                    <a:pt x="75" y="98"/>
                  </a:lnTo>
                  <a:lnTo>
                    <a:pt x="78" y="111"/>
                  </a:lnTo>
                  <a:lnTo>
                    <a:pt x="75" y="118"/>
                  </a:lnTo>
                  <a:lnTo>
                    <a:pt x="75" y="124"/>
                  </a:lnTo>
                  <a:lnTo>
                    <a:pt x="75" y="139"/>
                  </a:lnTo>
                  <a:lnTo>
                    <a:pt x="73" y="148"/>
                  </a:lnTo>
                  <a:lnTo>
                    <a:pt x="73" y="156"/>
                  </a:lnTo>
                  <a:lnTo>
                    <a:pt x="75" y="169"/>
                  </a:lnTo>
                  <a:lnTo>
                    <a:pt x="73" y="184"/>
                  </a:lnTo>
                  <a:lnTo>
                    <a:pt x="67" y="192"/>
                  </a:lnTo>
                  <a:lnTo>
                    <a:pt x="65" y="207"/>
                  </a:lnTo>
                  <a:lnTo>
                    <a:pt x="63" y="212"/>
                  </a:lnTo>
                  <a:lnTo>
                    <a:pt x="63" y="220"/>
                  </a:lnTo>
                  <a:lnTo>
                    <a:pt x="71" y="235"/>
                  </a:lnTo>
                  <a:lnTo>
                    <a:pt x="75" y="244"/>
                  </a:lnTo>
                  <a:lnTo>
                    <a:pt x="75" y="250"/>
                  </a:lnTo>
                  <a:lnTo>
                    <a:pt x="78" y="258"/>
                  </a:lnTo>
                  <a:lnTo>
                    <a:pt x="77" y="265"/>
                  </a:lnTo>
                  <a:lnTo>
                    <a:pt x="90" y="280"/>
                  </a:lnTo>
                  <a:lnTo>
                    <a:pt x="95" y="286"/>
                  </a:lnTo>
                  <a:lnTo>
                    <a:pt x="88" y="293"/>
                  </a:lnTo>
                  <a:lnTo>
                    <a:pt x="65" y="306"/>
                  </a:lnTo>
                  <a:lnTo>
                    <a:pt x="62" y="312"/>
                  </a:lnTo>
                  <a:lnTo>
                    <a:pt x="56" y="316"/>
                  </a:lnTo>
                  <a:lnTo>
                    <a:pt x="52" y="329"/>
                  </a:lnTo>
                  <a:lnTo>
                    <a:pt x="52" y="342"/>
                  </a:lnTo>
                  <a:lnTo>
                    <a:pt x="48" y="348"/>
                  </a:lnTo>
                  <a:lnTo>
                    <a:pt x="45" y="357"/>
                  </a:lnTo>
                  <a:lnTo>
                    <a:pt x="33" y="372"/>
                  </a:lnTo>
                  <a:lnTo>
                    <a:pt x="26" y="378"/>
                  </a:lnTo>
                  <a:lnTo>
                    <a:pt x="22" y="383"/>
                  </a:lnTo>
                  <a:lnTo>
                    <a:pt x="26" y="391"/>
                  </a:lnTo>
                  <a:lnTo>
                    <a:pt x="24" y="399"/>
                  </a:lnTo>
                  <a:lnTo>
                    <a:pt x="22" y="406"/>
                  </a:lnTo>
                  <a:lnTo>
                    <a:pt x="22" y="412"/>
                  </a:lnTo>
                  <a:lnTo>
                    <a:pt x="30" y="415"/>
                  </a:lnTo>
                  <a:lnTo>
                    <a:pt x="37" y="419"/>
                  </a:lnTo>
                  <a:lnTo>
                    <a:pt x="37" y="425"/>
                  </a:lnTo>
                  <a:lnTo>
                    <a:pt x="37" y="436"/>
                  </a:lnTo>
                  <a:lnTo>
                    <a:pt x="30" y="442"/>
                  </a:lnTo>
                  <a:lnTo>
                    <a:pt x="28" y="447"/>
                  </a:lnTo>
                  <a:lnTo>
                    <a:pt x="22" y="447"/>
                  </a:lnTo>
                  <a:lnTo>
                    <a:pt x="18" y="446"/>
                  </a:lnTo>
                  <a:lnTo>
                    <a:pt x="15" y="446"/>
                  </a:lnTo>
                  <a:lnTo>
                    <a:pt x="13" y="446"/>
                  </a:lnTo>
                  <a:lnTo>
                    <a:pt x="1" y="461"/>
                  </a:lnTo>
                  <a:lnTo>
                    <a:pt x="0" y="468"/>
                  </a:lnTo>
                  <a:lnTo>
                    <a:pt x="20" y="479"/>
                  </a:lnTo>
                  <a:lnTo>
                    <a:pt x="199" y="583"/>
                  </a:lnTo>
                  <a:lnTo>
                    <a:pt x="315" y="649"/>
                  </a:lnTo>
                  <a:lnTo>
                    <a:pt x="451" y="667"/>
                  </a:lnTo>
                  <a:lnTo>
                    <a:pt x="496" y="673"/>
                  </a:lnTo>
                  <a:lnTo>
                    <a:pt x="498" y="669"/>
                  </a:lnTo>
                  <a:lnTo>
                    <a:pt x="573" y="66"/>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6" name="Freeform 23"/>
            <p:cNvSpPr>
              <a:spLocks/>
            </p:cNvSpPr>
            <p:nvPr/>
          </p:nvSpPr>
          <p:spPr bwMode="auto">
            <a:xfrm>
              <a:off x="3124090" y="3521132"/>
              <a:ext cx="763567" cy="1120483"/>
            </a:xfrm>
            <a:custGeom>
              <a:avLst/>
              <a:gdLst>
                <a:gd name="T0" fmla="*/ 100 w 506"/>
                <a:gd name="T1" fmla="*/ 267 h 818"/>
                <a:gd name="T2" fmla="*/ 100 w 506"/>
                <a:gd name="T3" fmla="*/ 287 h 818"/>
                <a:gd name="T4" fmla="*/ 100 w 506"/>
                <a:gd name="T5" fmla="*/ 314 h 818"/>
                <a:gd name="T6" fmla="*/ 104 w 506"/>
                <a:gd name="T7" fmla="*/ 331 h 818"/>
                <a:gd name="T8" fmla="*/ 121 w 506"/>
                <a:gd name="T9" fmla="*/ 348 h 818"/>
                <a:gd name="T10" fmla="*/ 119 w 506"/>
                <a:gd name="T11" fmla="*/ 368 h 818"/>
                <a:gd name="T12" fmla="*/ 93 w 506"/>
                <a:gd name="T13" fmla="*/ 408 h 818"/>
                <a:gd name="T14" fmla="*/ 79 w 506"/>
                <a:gd name="T15" fmla="*/ 427 h 818"/>
                <a:gd name="T16" fmla="*/ 70 w 506"/>
                <a:gd name="T17" fmla="*/ 440 h 818"/>
                <a:gd name="T18" fmla="*/ 49 w 506"/>
                <a:gd name="T19" fmla="*/ 460 h 818"/>
                <a:gd name="T20" fmla="*/ 38 w 506"/>
                <a:gd name="T21" fmla="*/ 489 h 818"/>
                <a:gd name="T22" fmla="*/ 47 w 506"/>
                <a:gd name="T23" fmla="*/ 494 h 818"/>
                <a:gd name="T24" fmla="*/ 59 w 506"/>
                <a:gd name="T25" fmla="*/ 505 h 818"/>
                <a:gd name="T26" fmla="*/ 53 w 506"/>
                <a:gd name="T27" fmla="*/ 522 h 818"/>
                <a:gd name="T28" fmla="*/ 44 w 506"/>
                <a:gd name="T29" fmla="*/ 539 h 818"/>
                <a:gd name="T30" fmla="*/ 0 w 506"/>
                <a:gd name="T31" fmla="*/ 735 h 818"/>
                <a:gd name="T32" fmla="*/ 232 w 506"/>
                <a:gd name="T33" fmla="*/ 780 h 818"/>
                <a:gd name="T34" fmla="*/ 375 w 506"/>
                <a:gd name="T35" fmla="*/ 804 h 818"/>
                <a:gd name="T36" fmla="*/ 506 w 506"/>
                <a:gd name="T37" fmla="*/ 551 h 818"/>
                <a:gd name="T38" fmla="*/ 495 w 506"/>
                <a:gd name="T39" fmla="*/ 537 h 818"/>
                <a:gd name="T40" fmla="*/ 484 w 506"/>
                <a:gd name="T41" fmla="*/ 522 h 818"/>
                <a:gd name="T42" fmla="*/ 472 w 506"/>
                <a:gd name="T43" fmla="*/ 541 h 818"/>
                <a:gd name="T44" fmla="*/ 453 w 506"/>
                <a:gd name="T45" fmla="*/ 539 h 818"/>
                <a:gd name="T46" fmla="*/ 433 w 506"/>
                <a:gd name="T47" fmla="*/ 536 h 818"/>
                <a:gd name="T48" fmla="*/ 414 w 506"/>
                <a:gd name="T49" fmla="*/ 532 h 818"/>
                <a:gd name="T50" fmla="*/ 401 w 506"/>
                <a:gd name="T51" fmla="*/ 537 h 818"/>
                <a:gd name="T52" fmla="*/ 380 w 506"/>
                <a:gd name="T53" fmla="*/ 532 h 818"/>
                <a:gd name="T54" fmla="*/ 371 w 506"/>
                <a:gd name="T55" fmla="*/ 543 h 818"/>
                <a:gd name="T56" fmla="*/ 361 w 506"/>
                <a:gd name="T57" fmla="*/ 537 h 818"/>
                <a:gd name="T58" fmla="*/ 359 w 506"/>
                <a:gd name="T59" fmla="*/ 522 h 818"/>
                <a:gd name="T60" fmla="*/ 358 w 506"/>
                <a:gd name="T61" fmla="*/ 509 h 818"/>
                <a:gd name="T62" fmla="*/ 346 w 506"/>
                <a:gd name="T63" fmla="*/ 490 h 818"/>
                <a:gd name="T64" fmla="*/ 333 w 506"/>
                <a:gd name="T65" fmla="*/ 487 h 818"/>
                <a:gd name="T66" fmla="*/ 335 w 506"/>
                <a:gd name="T67" fmla="*/ 470 h 818"/>
                <a:gd name="T68" fmla="*/ 333 w 506"/>
                <a:gd name="T69" fmla="*/ 455 h 818"/>
                <a:gd name="T70" fmla="*/ 322 w 506"/>
                <a:gd name="T71" fmla="*/ 436 h 818"/>
                <a:gd name="T72" fmla="*/ 320 w 506"/>
                <a:gd name="T73" fmla="*/ 402 h 818"/>
                <a:gd name="T74" fmla="*/ 311 w 506"/>
                <a:gd name="T75" fmla="*/ 391 h 818"/>
                <a:gd name="T76" fmla="*/ 277 w 506"/>
                <a:gd name="T77" fmla="*/ 406 h 818"/>
                <a:gd name="T78" fmla="*/ 262 w 506"/>
                <a:gd name="T79" fmla="*/ 395 h 818"/>
                <a:gd name="T80" fmla="*/ 269 w 506"/>
                <a:gd name="T81" fmla="*/ 381 h 818"/>
                <a:gd name="T82" fmla="*/ 271 w 506"/>
                <a:gd name="T83" fmla="*/ 366 h 818"/>
                <a:gd name="T84" fmla="*/ 281 w 506"/>
                <a:gd name="T85" fmla="*/ 351 h 818"/>
                <a:gd name="T86" fmla="*/ 281 w 506"/>
                <a:gd name="T87" fmla="*/ 338 h 818"/>
                <a:gd name="T88" fmla="*/ 284 w 506"/>
                <a:gd name="T89" fmla="*/ 325 h 818"/>
                <a:gd name="T90" fmla="*/ 292 w 506"/>
                <a:gd name="T91" fmla="*/ 302 h 818"/>
                <a:gd name="T92" fmla="*/ 294 w 506"/>
                <a:gd name="T93" fmla="*/ 280 h 818"/>
                <a:gd name="T94" fmla="*/ 277 w 506"/>
                <a:gd name="T95" fmla="*/ 276 h 818"/>
                <a:gd name="T96" fmla="*/ 273 w 506"/>
                <a:gd name="T97" fmla="*/ 270 h 818"/>
                <a:gd name="T98" fmla="*/ 262 w 506"/>
                <a:gd name="T99" fmla="*/ 257 h 818"/>
                <a:gd name="T100" fmla="*/ 262 w 506"/>
                <a:gd name="T101" fmla="*/ 246 h 818"/>
                <a:gd name="T102" fmla="*/ 249 w 506"/>
                <a:gd name="T103" fmla="*/ 225 h 818"/>
                <a:gd name="T104" fmla="*/ 241 w 506"/>
                <a:gd name="T105" fmla="*/ 212 h 818"/>
                <a:gd name="T106" fmla="*/ 228 w 506"/>
                <a:gd name="T107" fmla="*/ 199 h 818"/>
                <a:gd name="T108" fmla="*/ 215 w 506"/>
                <a:gd name="T109" fmla="*/ 180 h 818"/>
                <a:gd name="T110" fmla="*/ 218 w 506"/>
                <a:gd name="T111" fmla="*/ 171 h 818"/>
                <a:gd name="T112" fmla="*/ 220 w 506"/>
                <a:gd name="T113" fmla="*/ 158 h 818"/>
                <a:gd name="T114" fmla="*/ 215 w 506"/>
                <a:gd name="T115" fmla="*/ 139 h 818"/>
                <a:gd name="T116" fmla="*/ 222 w 506"/>
                <a:gd name="T117" fmla="*/ 17 h 818"/>
                <a:gd name="T118" fmla="*/ 207 w 506"/>
                <a:gd name="T119" fmla="*/ 11 h 818"/>
                <a:gd name="T120" fmla="*/ 153 w 506"/>
                <a:gd name="T121"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6" h="818">
                  <a:moveTo>
                    <a:pt x="102" y="244"/>
                  </a:moveTo>
                  <a:lnTo>
                    <a:pt x="100" y="267"/>
                  </a:lnTo>
                  <a:lnTo>
                    <a:pt x="96" y="272"/>
                  </a:lnTo>
                  <a:lnTo>
                    <a:pt x="100" y="287"/>
                  </a:lnTo>
                  <a:lnTo>
                    <a:pt x="98" y="308"/>
                  </a:lnTo>
                  <a:lnTo>
                    <a:pt x="100" y="314"/>
                  </a:lnTo>
                  <a:lnTo>
                    <a:pt x="100" y="323"/>
                  </a:lnTo>
                  <a:lnTo>
                    <a:pt x="104" y="331"/>
                  </a:lnTo>
                  <a:lnTo>
                    <a:pt x="106" y="334"/>
                  </a:lnTo>
                  <a:lnTo>
                    <a:pt x="121" y="348"/>
                  </a:lnTo>
                  <a:lnTo>
                    <a:pt x="123" y="361"/>
                  </a:lnTo>
                  <a:lnTo>
                    <a:pt x="119" y="368"/>
                  </a:lnTo>
                  <a:lnTo>
                    <a:pt x="102" y="385"/>
                  </a:lnTo>
                  <a:lnTo>
                    <a:pt x="93" y="408"/>
                  </a:lnTo>
                  <a:lnTo>
                    <a:pt x="79" y="421"/>
                  </a:lnTo>
                  <a:lnTo>
                    <a:pt x="79" y="427"/>
                  </a:lnTo>
                  <a:lnTo>
                    <a:pt x="76" y="434"/>
                  </a:lnTo>
                  <a:lnTo>
                    <a:pt x="70" y="440"/>
                  </a:lnTo>
                  <a:lnTo>
                    <a:pt x="59" y="447"/>
                  </a:lnTo>
                  <a:lnTo>
                    <a:pt x="49" y="460"/>
                  </a:lnTo>
                  <a:lnTo>
                    <a:pt x="44" y="468"/>
                  </a:lnTo>
                  <a:lnTo>
                    <a:pt x="38" y="489"/>
                  </a:lnTo>
                  <a:lnTo>
                    <a:pt x="42" y="492"/>
                  </a:lnTo>
                  <a:lnTo>
                    <a:pt x="47" y="494"/>
                  </a:lnTo>
                  <a:lnTo>
                    <a:pt x="55" y="500"/>
                  </a:lnTo>
                  <a:lnTo>
                    <a:pt x="59" y="505"/>
                  </a:lnTo>
                  <a:lnTo>
                    <a:pt x="53" y="513"/>
                  </a:lnTo>
                  <a:lnTo>
                    <a:pt x="53" y="522"/>
                  </a:lnTo>
                  <a:lnTo>
                    <a:pt x="46" y="536"/>
                  </a:lnTo>
                  <a:lnTo>
                    <a:pt x="44" y="539"/>
                  </a:lnTo>
                  <a:lnTo>
                    <a:pt x="40" y="543"/>
                  </a:lnTo>
                  <a:lnTo>
                    <a:pt x="0" y="735"/>
                  </a:lnTo>
                  <a:lnTo>
                    <a:pt x="126" y="761"/>
                  </a:lnTo>
                  <a:lnTo>
                    <a:pt x="232" y="780"/>
                  </a:lnTo>
                  <a:lnTo>
                    <a:pt x="264" y="786"/>
                  </a:lnTo>
                  <a:lnTo>
                    <a:pt x="375" y="804"/>
                  </a:lnTo>
                  <a:lnTo>
                    <a:pt x="467" y="818"/>
                  </a:lnTo>
                  <a:lnTo>
                    <a:pt x="506" y="551"/>
                  </a:lnTo>
                  <a:lnTo>
                    <a:pt x="499" y="545"/>
                  </a:lnTo>
                  <a:lnTo>
                    <a:pt x="495" y="537"/>
                  </a:lnTo>
                  <a:lnTo>
                    <a:pt x="491" y="524"/>
                  </a:lnTo>
                  <a:lnTo>
                    <a:pt x="484" y="522"/>
                  </a:lnTo>
                  <a:lnTo>
                    <a:pt x="472" y="536"/>
                  </a:lnTo>
                  <a:lnTo>
                    <a:pt x="472" y="541"/>
                  </a:lnTo>
                  <a:lnTo>
                    <a:pt x="459" y="537"/>
                  </a:lnTo>
                  <a:lnTo>
                    <a:pt x="453" y="539"/>
                  </a:lnTo>
                  <a:lnTo>
                    <a:pt x="446" y="536"/>
                  </a:lnTo>
                  <a:lnTo>
                    <a:pt x="433" y="536"/>
                  </a:lnTo>
                  <a:lnTo>
                    <a:pt x="418" y="530"/>
                  </a:lnTo>
                  <a:lnTo>
                    <a:pt x="414" y="532"/>
                  </a:lnTo>
                  <a:lnTo>
                    <a:pt x="406" y="537"/>
                  </a:lnTo>
                  <a:lnTo>
                    <a:pt x="401" y="537"/>
                  </a:lnTo>
                  <a:lnTo>
                    <a:pt x="393" y="534"/>
                  </a:lnTo>
                  <a:lnTo>
                    <a:pt x="380" y="532"/>
                  </a:lnTo>
                  <a:lnTo>
                    <a:pt x="373" y="536"/>
                  </a:lnTo>
                  <a:lnTo>
                    <a:pt x="371" y="543"/>
                  </a:lnTo>
                  <a:lnTo>
                    <a:pt x="369" y="543"/>
                  </a:lnTo>
                  <a:lnTo>
                    <a:pt x="361" y="537"/>
                  </a:lnTo>
                  <a:lnTo>
                    <a:pt x="358" y="530"/>
                  </a:lnTo>
                  <a:lnTo>
                    <a:pt x="359" y="522"/>
                  </a:lnTo>
                  <a:lnTo>
                    <a:pt x="356" y="517"/>
                  </a:lnTo>
                  <a:lnTo>
                    <a:pt x="358" y="509"/>
                  </a:lnTo>
                  <a:lnTo>
                    <a:pt x="354" y="498"/>
                  </a:lnTo>
                  <a:lnTo>
                    <a:pt x="346" y="490"/>
                  </a:lnTo>
                  <a:lnTo>
                    <a:pt x="339" y="492"/>
                  </a:lnTo>
                  <a:lnTo>
                    <a:pt x="333" y="487"/>
                  </a:lnTo>
                  <a:lnTo>
                    <a:pt x="331" y="479"/>
                  </a:lnTo>
                  <a:lnTo>
                    <a:pt x="335" y="470"/>
                  </a:lnTo>
                  <a:lnTo>
                    <a:pt x="335" y="462"/>
                  </a:lnTo>
                  <a:lnTo>
                    <a:pt x="333" y="455"/>
                  </a:lnTo>
                  <a:lnTo>
                    <a:pt x="328" y="449"/>
                  </a:lnTo>
                  <a:lnTo>
                    <a:pt x="322" y="436"/>
                  </a:lnTo>
                  <a:lnTo>
                    <a:pt x="320" y="417"/>
                  </a:lnTo>
                  <a:lnTo>
                    <a:pt x="320" y="402"/>
                  </a:lnTo>
                  <a:lnTo>
                    <a:pt x="312" y="396"/>
                  </a:lnTo>
                  <a:lnTo>
                    <a:pt x="311" y="391"/>
                  </a:lnTo>
                  <a:lnTo>
                    <a:pt x="284" y="406"/>
                  </a:lnTo>
                  <a:lnTo>
                    <a:pt x="277" y="406"/>
                  </a:lnTo>
                  <a:lnTo>
                    <a:pt x="271" y="396"/>
                  </a:lnTo>
                  <a:lnTo>
                    <a:pt x="262" y="395"/>
                  </a:lnTo>
                  <a:lnTo>
                    <a:pt x="264" y="387"/>
                  </a:lnTo>
                  <a:lnTo>
                    <a:pt x="269" y="381"/>
                  </a:lnTo>
                  <a:lnTo>
                    <a:pt x="267" y="374"/>
                  </a:lnTo>
                  <a:lnTo>
                    <a:pt x="271" y="366"/>
                  </a:lnTo>
                  <a:lnTo>
                    <a:pt x="279" y="366"/>
                  </a:lnTo>
                  <a:lnTo>
                    <a:pt x="281" y="351"/>
                  </a:lnTo>
                  <a:lnTo>
                    <a:pt x="277" y="346"/>
                  </a:lnTo>
                  <a:lnTo>
                    <a:pt x="281" y="338"/>
                  </a:lnTo>
                  <a:lnTo>
                    <a:pt x="279" y="331"/>
                  </a:lnTo>
                  <a:lnTo>
                    <a:pt x="284" y="325"/>
                  </a:lnTo>
                  <a:lnTo>
                    <a:pt x="286" y="317"/>
                  </a:lnTo>
                  <a:lnTo>
                    <a:pt x="292" y="302"/>
                  </a:lnTo>
                  <a:lnTo>
                    <a:pt x="299" y="282"/>
                  </a:lnTo>
                  <a:lnTo>
                    <a:pt x="294" y="280"/>
                  </a:lnTo>
                  <a:lnTo>
                    <a:pt x="284" y="280"/>
                  </a:lnTo>
                  <a:lnTo>
                    <a:pt x="277" y="276"/>
                  </a:lnTo>
                  <a:lnTo>
                    <a:pt x="279" y="270"/>
                  </a:lnTo>
                  <a:lnTo>
                    <a:pt x="273" y="270"/>
                  </a:lnTo>
                  <a:lnTo>
                    <a:pt x="269" y="263"/>
                  </a:lnTo>
                  <a:lnTo>
                    <a:pt x="262" y="257"/>
                  </a:lnTo>
                  <a:lnTo>
                    <a:pt x="262" y="250"/>
                  </a:lnTo>
                  <a:lnTo>
                    <a:pt x="262" y="246"/>
                  </a:lnTo>
                  <a:lnTo>
                    <a:pt x="256" y="240"/>
                  </a:lnTo>
                  <a:lnTo>
                    <a:pt x="249" y="225"/>
                  </a:lnTo>
                  <a:lnTo>
                    <a:pt x="245" y="218"/>
                  </a:lnTo>
                  <a:lnTo>
                    <a:pt x="241" y="212"/>
                  </a:lnTo>
                  <a:lnTo>
                    <a:pt x="239" y="205"/>
                  </a:lnTo>
                  <a:lnTo>
                    <a:pt x="228" y="199"/>
                  </a:lnTo>
                  <a:lnTo>
                    <a:pt x="226" y="193"/>
                  </a:lnTo>
                  <a:lnTo>
                    <a:pt x="215" y="180"/>
                  </a:lnTo>
                  <a:lnTo>
                    <a:pt x="222" y="178"/>
                  </a:lnTo>
                  <a:lnTo>
                    <a:pt x="218" y="171"/>
                  </a:lnTo>
                  <a:lnTo>
                    <a:pt x="220" y="163"/>
                  </a:lnTo>
                  <a:lnTo>
                    <a:pt x="220" y="158"/>
                  </a:lnTo>
                  <a:lnTo>
                    <a:pt x="215" y="143"/>
                  </a:lnTo>
                  <a:lnTo>
                    <a:pt x="215" y="139"/>
                  </a:lnTo>
                  <a:lnTo>
                    <a:pt x="203" y="118"/>
                  </a:lnTo>
                  <a:lnTo>
                    <a:pt x="222" y="17"/>
                  </a:lnTo>
                  <a:lnTo>
                    <a:pt x="224" y="13"/>
                  </a:lnTo>
                  <a:lnTo>
                    <a:pt x="207" y="11"/>
                  </a:lnTo>
                  <a:lnTo>
                    <a:pt x="155" y="0"/>
                  </a:lnTo>
                  <a:lnTo>
                    <a:pt x="153" y="4"/>
                  </a:lnTo>
                  <a:lnTo>
                    <a:pt x="102" y="244"/>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7" name="Freeform 24"/>
            <p:cNvSpPr>
              <a:spLocks/>
            </p:cNvSpPr>
            <p:nvPr/>
          </p:nvSpPr>
          <p:spPr bwMode="auto">
            <a:xfrm>
              <a:off x="3332336" y="4589564"/>
              <a:ext cx="713769" cy="819130"/>
            </a:xfrm>
            <a:custGeom>
              <a:avLst/>
              <a:gdLst>
                <a:gd name="T0" fmla="*/ 314 w 473"/>
                <a:gd name="T1" fmla="*/ 145 h 598"/>
                <a:gd name="T2" fmla="*/ 329 w 473"/>
                <a:gd name="T3" fmla="*/ 38 h 598"/>
                <a:gd name="T4" fmla="*/ 237 w 473"/>
                <a:gd name="T5" fmla="*/ 24 h 598"/>
                <a:gd name="T6" fmla="*/ 126 w 473"/>
                <a:gd name="T7" fmla="*/ 6 h 598"/>
                <a:gd name="T8" fmla="*/ 94 w 473"/>
                <a:gd name="T9" fmla="*/ 0 h 598"/>
                <a:gd name="T10" fmla="*/ 0 w 473"/>
                <a:gd name="T11" fmla="*/ 532 h 598"/>
                <a:gd name="T12" fmla="*/ 77 w 473"/>
                <a:gd name="T13" fmla="*/ 547 h 598"/>
                <a:gd name="T14" fmla="*/ 191 w 473"/>
                <a:gd name="T15" fmla="*/ 566 h 598"/>
                <a:gd name="T16" fmla="*/ 302 w 473"/>
                <a:gd name="T17" fmla="*/ 583 h 598"/>
                <a:gd name="T18" fmla="*/ 419 w 473"/>
                <a:gd name="T19" fmla="*/ 598 h 598"/>
                <a:gd name="T20" fmla="*/ 473 w 473"/>
                <a:gd name="T21" fmla="*/ 167 h 598"/>
                <a:gd name="T22" fmla="*/ 314 w 473"/>
                <a:gd name="T23" fmla="*/ 145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3" h="598">
                  <a:moveTo>
                    <a:pt x="314" y="145"/>
                  </a:moveTo>
                  <a:lnTo>
                    <a:pt x="329" y="38"/>
                  </a:lnTo>
                  <a:lnTo>
                    <a:pt x="237" y="24"/>
                  </a:lnTo>
                  <a:lnTo>
                    <a:pt x="126" y="6"/>
                  </a:lnTo>
                  <a:lnTo>
                    <a:pt x="94" y="0"/>
                  </a:lnTo>
                  <a:lnTo>
                    <a:pt x="0" y="532"/>
                  </a:lnTo>
                  <a:lnTo>
                    <a:pt x="77" y="547"/>
                  </a:lnTo>
                  <a:lnTo>
                    <a:pt x="191" y="566"/>
                  </a:lnTo>
                  <a:lnTo>
                    <a:pt x="302" y="583"/>
                  </a:lnTo>
                  <a:lnTo>
                    <a:pt x="419" y="598"/>
                  </a:lnTo>
                  <a:lnTo>
                    <a:pt x="473" y="167"/>
                  </a:lnTo>
                  <a:lnTo>
                    <a:pt x="314" y="145"/>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8" name="Freeform 25"/>
            <p:cNvSpPr>
              <a:spLocks/>
            </p:cNvSpPr>
            <p:nvPr/>
          </p:nvSpPr>
          <p:spPr bwMode="auto">
            <a:xfrm>
              <a:off x="3430423" y="3538938"/>
              <a:ext cx="1317379" cy="743793"/>
            </a:xfrm>
            <a:custGeom>
              <a:avLst/>
              <a:gdLst>
                <a:gd name="T0" fmla="*/ 12 w 873"/>
                <a:gd name="T1" fmla="*/ 126 h 543"/>
                <a:gd name="T2" fmla="*/ 17 w 873"/>
                <a:gd name="T3" fmla="*/ 145 h 543"/>
                <a:gd name="T4" fmla="*/ 15 w 873"/>
                <a:gd name="T5" fmla="*/ 158 h 543"/>
                <a:gd name="T6" fmla="*/ 12 w 873"/>
                <a:gd name="T7" fmla="*/ 167 h 543"/>
                <a:gd name="T8" fmla="*/ 25 w 873"/>
                <a:gd name="T9" fmla="*/ 186 h 543"/>
                <a:gd name="T10" fmla="*/ 38 w 873"/>
                <a:gd name="T11" fmla="*/ 199 h 543"/>
                <a:gd name="T12" fmla="*/ 46 w 873"/>
                <a:gd name="T13" fmla="*/ 212 h 543"/>
                <a:gd name="T14" fmla="*/ 59 w 873"/>
                <a:gd name="T15" fmla="*/ 233 h 543"/>
                <a:gd name="T16" fmla="*/ 59 w 873"/>
                <a:gd name="T17" fmla="*/ 244 h 543"/>
                <a:gd name="T18" fmla="*/ 70 w 873"/>
                <a:gd name="T19" fmla="*/ 257 h 543"/>
                <a:gd name="T20" fmla="*/ 74 w 873"/>
                <a:gd name="T21" fmla="*/ 263 h 543"/>
                <a:gd name="T22" fmla="*/ 91 w 873"/>
                <a:gd name="T23" fmla="*/ 267 h 543"/>
                <a:gd name="T24" fmla="*/ 89 w 873"/>
                <a:gd name="T25" fmla="*/ 289 h 543"/>
                <a:gd name="T26" fmla="*/ 81 w 873"/>
                <a:gd name="T27" fmla="*/ 312 h 543"/>
                <a:gd name="T28" fmla="*/ 78 w 873"/>
                <a:gd name="T29" fmla="*/ 325 h 543"/>
                <a:gd name="T30" fmla="*/ 78 w 873"/>
                <a:gd name="T31" fmla="*/ 338 h 543"/>
                <a:gd name="T32" fmla="*/ 68 w 873"/>
                <a:gd name="T33" fmla="*/ 353 h 543"/>
                <a:gd name="T34" fmla="*/ 66 w 873"/>
                <a:gd name="T35" fmla="*/ 368 h 543"/>
                <a:gd name="T36" fmla="*/ 59 w 873"/>
                <a:gd name="T37" fmla="*/ 382 h 543"/>
                <a:gd name="T38" fmla="*/ 74 w 873"/>
                <a:gd name="T39" fmla="*/ 393 h 543"/>
                <a:gd name="T40" fmla="*/ 108 w 873"/>
                <a:gd name="T41" fmla="*/ 378 h 543"/>
                <a:gd name="T42" fmla="*/ 117 w 873"/>
                <a:gd name="T43" fmla="*/ 389 h 543"/>
                <a:gd name="T44" fmla="*/ 119 w 873"/>
                <a:gd name="T45" fmla="*/ 423 h 543"/>
                <a:gd name="T46" fmla="*/ 130 w 873"/>
                <a:gd name="T47" fmla="*/ 442 h 543"/>
                <a:gd name="T48" fmla="*/ 132 w 873"/>
                <a:gd name="T49" fmla="*/ 457 h 543"/>
                <a:gd name="T50" fmla="*/ 130 w 873"/>
                <a:gd name="T51" fmla="*/ 474 h 543"/>
                <a:gd name="T52" fmla="*/ 143 w 873"/>
                <a:gd name="T53" fmla="*/ 477 h 543"/>
                <a:gd name="T54" fmla="*/ 155 w 873"/>
                <a:gd name="T55" fmla="*/ 496 h 543"/>
                <a:gd name="T56" fmla="*/ 156 w 873"/>
                <a:gd name="T57" fmla="*/ 509 h 543"/>
                <a:gd name="T58" fmla="*/ 158 w 873"/>
                <a:gd name="T59" fmla="*/ 524 h 543"/>
                <a:gd name="T60" fmla="*/ 168 w 873"/>
                <a:gd name="T61" fmla="*/ 530 h 543"/>
                <a:gd name="T62" fmla="*/ 177 w 873"/>
                <a:gd name="T63" fmla="*/ 519 h 543"/>
                <a:gd name="T64" fmla="*/ 198 w 873"/>
                <a:gd name="T65" fmla="*/ 524 h 543"/>
                <a:gd name="T66" fmla="*/ 211 w 873"/>
                <a:gd name="T67" fmla="*/ 519 h 543"/>
                <a:gd name="T68" fmla="*/ 230 w 873"/>
                <a:gd name="T69" fmla="*/ 523 h 543"/>
                <a:gd name="T70" fmla="*/ 250 w 873"/>
                <a:gd name="T71" fmla="*/ 526 h 543"/>
                <a:gd name="T72" fmla="*/ 269 w 873"/>
                <a:gd name="T73" fmla="*/ 528 h 543"/>
                <a:gd name="T74" fmla="*/ 281 w 873"/>
                <a:gd name="T75" fmla="*/ 509 h 543"/>
                <a:gd name="T76" fmla="*/ 292 w 873"/>
                <a:gd name="T77" fmla="*/ 524 h 543"/>
                <a:gd name="T78" fmla="*/ 303 w 873"/>
                <a:gd name="T79" fmla="*/ 538 h 543"/>
                <a:gd name="T80" fmla="*/ 316 w 873"/>
                <a:gd name="T81" fmla="*/ 485 h 543"/>
                <a:gd name="T82" fmla="*/ 591 w 873"/>
                <a:gd name="T83" fmla="*/ 521 h 543"/>
                <a:gd name="T84" fmla="*/ 841 w 873"/>
                <a:gd name="T85" fmla="*/ 543 h 543"/>
                <a:gd name="T86" fmla="*/ 850 w 873"/>
                <a:gd name="T87" fmla="*/ 442 h 543"/>
                <a:gd name="T88" fmla="*/ 873 w 873"/>
                <a:gd name="T89" fmla="*/ 117 h 543"/>
                <a:gd name="T90" fmla="*/ 683 w 873"/>
                <a:gd name="T91" fmla="*/ 101 h 543"/>
                <a:gd name="T92" fmla="*/ 469 w 873"/>
                <a:gd name="T93" fmla="*/ 75 h 543"/>
                <a:gd name="T94" fmla="*/ 125 w 873"/>
                <a:gd name="T95" fmla="*/ 21 h 543"/>
                <a:gd name="T96" fmla="*/ 19 w 873"/>
                <a:gd name="T97" fmla="*/ 4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3" h="543">
                  <a:moveTo>
                    <a:pt x="0" y="105"/>
                  </a:moveTo>
                  <a:lnTo>
                    <a:pt x="12" y="126"/>
                  </a:lnTo>
                  <a:lnTo>
                    <a:pt x="12" y="130"/>
                  </a:lnTo>
                  <a:lnTo>
                    <a:pt x="17" y="145"/>
                  </a:lnTo>
                  <a:lnTo>
                    <a:pt x="17" y="150"/>
                  </a:lnTo>
                  <a:lnTo>
                    <a:pt x="15" y="158"/>
                  </a:lnTo>
                  <a:lnTo>
                    <a:pt x="19" y="165"/>
                  </a:lnTo>
                  <a:lnTo>
                    <a:pt x="12" y="167"/>
                  </a:lnTo>
                  <a:lnTo>
                    <a:pt x="23" y="180"/>
                  </a:lnTo>
                  <a:lnTo>
                    <a:pt x="25" y="186"/>
                  </a:lnTo>
                  <a:lnTo>
                    <a:pt x="36" y="192"/>
                  </a:lnTo>
                  <a:lnTo>
                    <a:pt x="38" y="199"/>
                  </a:lnTo>
                  <a:lnTo>
                    <a:pt x="42" y="205"/>
                  </a:lnTo>
                  <a:lnTo>
                    <a:pt x="46" y="212"/>
                  </a:lnTo>
                  <a:lnTo>
                    <a:pt x="53" y="227"/>
                  </a:lnTo>
                  <a:lnTo>
                    <a:pt x="59" y="233"/>
                  </a:lnTo>
                  <a:lnTo>
                    <a:pt x="59" y="237"/>
                  </a:lnTo>
                  <a:lnTo>
                    <a:pt x="59" y="244"/>
                  </a:lnTo>
                  <a:lnTo>
                    <a:pt x="66" y="250"/>
                  </a:lnTo>
                  <a:lnTo>
                    <a:pt x="70" y="257"/>
                  </a:lnTo>
                  <a:lnTo>
                    <a:pt x="76" y="257"/>
                  </a:lnTo>
                  <a:lnTo>
                    <a:pt x="74" y="263"/>
                  </a:lnTo>
                  <a:lnTo>
                    <a:pt x="81" y="267"/>
                  </a:lnTo>
                  <a:lnTo>
                    <a:pt x="91" y="267"/>
                  </a:lnTo>
                  <a:lnTo>
                    <a:pt x="96" y="269"/>
                  </a:lnTo>
                  <a:lnTo>
                    <a:pt x="89" y="289"/>
                  </a:lnTo>
                  <a:lnTo>
                    <a:pt x="83" y="304"/>
                  </a:lnTo>
                  <a:lnTo>
                    <a:pt x="81" y="312"/>
                  </a:lnTo>
                  <a:lnTo>
                    <a:pt x="76" y="318"/>
                  </a:lnTo>
                  <a:lnTo>
                    <a:pt x="78" y="325"/>
                  </a:lnTo>
                  <a:lnTo>
                    <a:pt x="74" y="333"/>
                  </a:lnTo>
                  <a:lnTo>
                    <a:pt x="78" y="338"/>
                  </a:lnTo>
                  <a:lnTo>
                    <a:pt x="76" y="353"/>
                  </a:lnTo>
                  <a:lnTo>
                    <a:pt x="68" y="353"/>
                  </a:lnTo>
                  <a:lnTo>
                    <a:pt x="64" y="361"/>
                  </a:lnTo>
                  <a:lnTo>
                    <a:pt x="66" y="368"/>
                  </a:lnTo>
                  <a:lnTo>
                    <a:pt x="61" y="374"/>
                  </a:lnTo>
                  <a:lnTo>
                    <a:pt x="59" y="382"/>
                  </a:lnTo>
                  <a:lnTo>
                    <a:pt x="68" y="383"/>
                  </a:lnTo>
                  <a:lnTo>
                    <a:pt x="74" y="393"/>
                  </a:lnTo>
                  <a:lnTo>
                    <a:pt x="81" y="393"/>
                  </a:lnTo>
                  <a:lnTo>
                    <a:pt x="108" y="378"/>
                  </a:lnTo>
                  <a:lnTo>
                    <a:pt x="109" y="383"/>
                  </a:lnTo>
                  <a:lnTo>
                    <a:pt x="117" y="389"/>
                  </a:lnTo>
                  <a:lnTo>
                    <a:pt x="117" y="404"/>
                  </a:lnTo>
                  <a:lnTo>
                    <a:pt x="119" y="423"/>
                  </a:lnTo>
                  <a:lnTo>
                    <a:pt x="125" y="436"/>
                  </a:lnTo>
                  <a:lnTo>
                    <a:pt x="130" y="442"/>
                  </a:lnTo>
                  <a:lnTo>
                    <a:pt x="132" y="449"/>
                  </a:lnTo>
                  <a:lnTo>
                    <a:pt x="132" y="457"/>
                  </a:lnTo>
                  <a:lnTo>
                    <a:pt x="128" y="466"/>
                  </a:lnTo>
                  <a:lnTo>
                    <a:pt x="130" y="474"/>
                  </a:lnTo>
                  <a:lnTo>
                    <a:pt x="136" y="479"/>
                  </a:lnTo>
                  <a:lnTo>
                    <a:pt x="143" y="477"/>
                  </a:lnTo>
                  <a:lnTo>
                    <a:pt x="151" y="485"/>
                  </a:lnTo>
                  <a:lnTo>
                    <a:pt x="155" y="496"/>
                  </a:lnTo>
                  <a:lnTo>
                    <a:pt x="153" y="504"/>
                  </a:lnTo>
                  <a:lnTo>
                    <a:pt x="156" y="509"/>
                  </a:lnTo>
                  <a:lnTo>
                    <a:pt x="155" y="517"/>
                  </a:lnTo>
                  <a:lnTo>
                    <a:pt x="158" y="524"/>
                  </a:lnTo>
                  <a:lnTo>
                    <a:pt x="166" y="530"/>
                  </a:lnTo>
                  <a:lnTo>
                    <a:pt x="168" y="530"/>
                  </a:lnTo>
                  <a:lnTo>
                    <a:pt x="170" y="523"/>
                  </a:lnTo>
                  <a:lnTo>
                    <a:pt x="177" y="519"/>
                  </a:lnTo>
                  <a:lnTo>
                    <a:pt x="190" y="521"/>
                  </a:lnTo>
                  <a:lnTo>
                    <a:pt x="198" y="524"/>
                  </a:lnTo>
                  <a:lnTo>
                    <a:pt x="203" y="524"/>
                  </a:lnTo>
                  <a:lnTo>
                    <a:pt x="211" y="519"/>
                  </a:lnTo>
                  <a:lnTo>
                    <a:pt x="215" y="517"/>
                  </a:lnTo>
                  <a:lnTo>
                    <a:pt x="230" y="523"/>
                  </a:lnTo>
                  <a:lnTo>
                    <a:pt x="243" y="523"/>
                  </a:lnTo>
                  <a:lnTo>
                    <a:pt x="250" y="526"/>
                  </a:lnTo>
                  <a:lnTo>
                    <a:pt x="256" y="524"/>
                  </a:lnTo>
                  <a:lnTo>
                    <a:pt x="269" y="528"/>
                  </a:lnTo>
                  <a:lnTo>
                    <a:pt x="269" y="523"/>
                  </a:lnTo>
                  <a:lnTo>
                    <a:pt x="281" y="509"/>
                  </a:lnTo>
                  <a:lnTo>
                    <a:pt x="288" y="511"/>
                  </a:lnTo>
                  <a:lnTo>
                    <a:pt x="292" y="524"/>
                  </a:lnTo>
                  <a:lnTo>
                    <a:pt x="296" y="532"/>
                  </a:lnTo>
                  <a:lnTo>
                    <a:pt x="303" y="538"/>
                  </a:lnTo>
                  <a:lnTo>
                    <a:pt x="311" y="491"/>
                  </a:lnTo>
                  <a:lnTo>
                    <a:pt x="316" y="485"/>
                  </a:lnTo>
                  <a:lnTo>
                    <a:pt x="455" y="506"/>
                  </a:lnTo>
                  <a:lnTo>
                    <a:pt x="591" y="521"/>
                  </a:lnTo>
                  <a:lnTo>
                    <a:pt x="739" y="536"/>
                  </a:lnTo>
                  <a:lnTo>
                    <a:pt x="841" y="543"/>
                  </a:lnTo>
                  <a:lnTo>
                    <a:pt x="844" y="536"/>
                  </a:lnTo>
                  <a:lnTo>
                    <a:pt x="850" y="442"/>
                  </a:lnTo>
                  <a:lnTo>
                    <a:pt x="873" y="120"/>
                  </a:lnTo>
                  <a:lnTo>
                    <a:pt x="873" y="117"/>
                  </a:lnTo>
                  <a:lnTo>
                    <a:pt x="822" y="113"/>
                  </a:lnTo>
                  <a:lnTo>
                    <a:pt x="683" y="101"/>
                  </a:lnTo>
                  <a:lnTo>
                    <a:pt x="572" y="88"/>
                  </a:lnTo>
                  <a:lnTo>
                    <a:pt x="469" y="75"/>
                  </a:lnTo>
                  <a:lnTo>
                    <a:pt x="307" y="53"/>
                  </a:lnTo>
                  <a:lnTo>
                    <a:pt x="125" y="21"/>
                  </a:lnTo>
                  <a:lnTo>
                    <a:pt x="21" y="0"/>
                  </a:lnTo>
                  <a:lnTo>
                    <a:pt x="19" y="4"/>
                  </a:lnTo>
                  <a:lnTo>
                    <a:pt x="0" y="105"/>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9" name="Freeform 26"/>
            <p:cNvSpPr>
              <a:spLocks/>
            </p:cNvSpPr>
            <p:nvPr/>
          </p:nvSpPr>
          <p:spPr bwMode="auto">
            <a:xfrm>
              <a:off x="3806169" y="4203284"/>
              <a:ext cx="893342" cy="669824"/>
            </a:xfrm>
            <a:custGeom>
              <a:avLst/>
              <a:gdLst>
                <a:gd name="T0" fmla="*/ 159 w 592"/>
                <a:gd name="T1" fmla="*/ 449 h 489"/>
                <a:gd name="T2" fmla="*/ 236 w 592"/>
                <a:gd name="T3" fmla="*/ 459 h 489"/>
                <a:gd name="T4" fmla="*/ 366 w 592"/>
                <a:gd name="T5" fmla="*/ 472 h 489"/>
                <a:gd name="T6" fmla="*/ 436 w 592"/>
                <a:gd name="T7" fmla="*/ 479 h 489"/>
                <a:gd name="T8" fmla="*/ 562 w 592"/>
                <a:gd name="T9" fmla="*/ 489 h 489"/>
                <a:gd name="T10" fmla="*/ 577 w 592"/>
                <a:gd name="T11" fmla="*/ 273 h 489"/>
                <a:gd name="T12" fmla="*/ 592 w 592"/>
                <a:gd name="T13" fmla="*/ 58 h 489"/>
                <a:gd name="T14" fmla="*/ 490 w 592"/>
                <a:gd name="T15" fmla="*/ 51 h 489"/>
                <a:gd name="T16" fmla="*/ 342 w 592"/>
                <a:gd name="T17" fmla="*/ 36 h 489"/>
                <a:gd name="T18" fmla="*/ 206 w 592"/>
                <a:gd name="T19" fmla="*/ 21 h 489"/>
                <a:gd name="T20" fmla="*/ 67 w 592"/>
                <a:gd name="T21" fmla="*/ 0 h 489"/>
                <a:gd name="T22" fmla="*/ 62 w 592"/>
                <a:gd name="T23" fmla="*/ 6 h 489"/>
                <a:gd name="T24" fmla="*/ 54 w 592"/>
                <a:gd name="T25" fmla="*/ 53 h 489"/>
                <a:gd name="T26" fmla="*/ 15 w 592"/>
                <a:gd name="T27" fmla="*/ 320 h 489"/>
                <a:gd name="T28" fmla="*/ 0 w 592"/>
                <a:gd name="T29" fmla="*/ 427 h 489"/>
                <a:gd name="T30" fmla="*/ 159 w 592"/>
                <a:gd name="T31" fmla="*/ 44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2" h="489">
                  <a:moveTo>
                    <a:pt x="159" y="449"/>
                  </a:moveTo>
                  <a:lnTo>
                    <a:pt x="236" y="459"/>
                  </a:lnTo>
                  <a:lnTo>
                    <a:pt x="366" y="472"/>
                  </a:lnTo>
                  <a:lnTo>
                    <a:pt x="436" y="479"/>
                  </a:lnTo>
                  <a:lnTo>
                    <a:pt x="562" y="489"/>
                  </a:lnTo>
                  <a:lnTo>
                    <a:pt x="577" y="273"/>
                  </a:lnTo>
                  <a:lnTo>
                    <a:pt x="592" y="58"/>
                  </a:lnTo>
                  <a:lnTo>
                    <a:pt x="490" y="51"/>
                  </a:lnTo>
                  <a:lnTo>
                    <a:pt x="342" y="36"/>
                  </a:lnTo>
                  <a:lnTo>
                    <a:pt x="206" y="21"/>
                  </a:lnTo>
                  <a:lnTo>
                    <a:pt x="67" y="0"/>
                  </a:lnTo>
                  <a:lnTo>
                    <a:pt x="62" y="6"/>
                  </a:lnTo>
                  <a:lnTo>
                    <a:pt x="54" y="53"/>
                  </a:lnTo>
                  <a:lnTo>
                    <a:pt x="15" y="320"/>
                  </a:lnTo>
                  <a:lnTo>
                    <a:pt x="0" y="427"/>
                  </a:lnTo>
                  <a:lnTo>
                    <a:pt x="159" y="449"/>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0" name="Freeform 27"/>
            <p:cNvSpPr>
              <a:spLocks/>
            </p:cNvSpPr>
            <p:nvPr/>
          </p:nvSpPr>
          <p:spPr bwMode="auto">
            <a:xfrm>
              <a:off x="3848423" y="5408694"/>
              <a:ext cx="887308" cy="842417"/>
            </a:xfrm>
            <a:custGeom>
              <a:avLst/>
              <a:gdLst>
                <a:gd name="T0" fmla="*/ 227 w 588"/>
                <a:gd name="T1" fmla="*/ 577 h 615"/>
                <a:gd name="T2" fmla="*/ 223 w 588"/>
                <a:gd name="T3" fmla="*/ 564 h 615"/>
                <a:gd name="T4" fmla="*/ 223 w 588"/>
                <a:gd name="T5" fmla="*/ 560 h 615"/>
                <a:gd name="T6" fmla="*/ 293 w 588"/>
                <a:gd name="T7" fmla="*/ 568 h 615"/>
                <a:gd name="T8" fmla="*/ 381 w 588"/>
                <a:gd name="T9" fmla="*/ 575 h 615"/>
                <a:gd name="T10" fmla="*/ 460 w 588"/>
                <a:gd name="T11" fmla="*/ 581 h 615"/>
                <a:gd name="T12" fmla="*/ 539 w 588"/>
                <a:gd name="T13" fmla="*/ 586 h 615"/>
                <a:gd name="T14" fmla="*/ 543 w 588"/>
                <a:gd name="T15" fmla="*/ 586 h 615"/>
                <a:gd name="T16" fmla="*/ 549 w 588"/>
                <a:gd name="T17" fmla="*/ 579 h 615"/>
                <a:gd name="T18" fmla="*/ 556 w 588"/>
                <a:gd name="T19" fmla="*/ 468 h 615"/>
                <a:gd name="T20" fmla="*/ 566 w 588"/>
                <a:gd name="T21" fmla="*/ 370 h 615"/>
                <a:gd name="T22" fmla="*/ 581 w 588"/>
                <a:gd name="T23" fmla="*/ 109 h 615"/>
                <a:gd name="T24" fmla="*/ 583 w 588"/>
                <a:gd name="T25" fmla="*/ 103 h 615"/>
                <a:gd name="T26" fmla="*/ 586 w 588"/>
                <a:gd name="T27" fmla="*/ 101 h 615"/>
                <a:gd name="T28" fmla="*/ 588 w 588"/>
                <a:gd name="T29" fmla="*/ 47 h 615"/>
                <a:gd name="T30" fmla="*/ 494 w 588"/>
                <a:gd name="T31" fmla="*/ 41 h 615"/>
                <a:gd name="T32" fmla="*/ 342 w 588"/>
                <a:gd name="T33" fmla="*/ 28 h 615"/>
                <a:gd name="T34" fmla="*/ 218 w 588"/>
                <a:gd name="T35" fmla="*/ 15 h 615"/>
                <a:gd name="T36" fmla="*/ 77 w 588"/>
                <a:gd name="T37" fmla="*/ 0 h 615"/>
                <a:gd name="T38" fmla="*/ 2 w 588"/>
                <a:gd name="T39" fmla="*/ 603 h 615"/>
                <a:gd name="T40" fmla="*/ 0 w 588"/>
                <a:gd name="T41" fmla="*/ 607 h 615"/>
                <a:gd name="T42" fmla="*/ 71 w 588"/>
                <a:gd name="T43" fmla="*/ 615 h 615"/>
                <a:gd name="T44" fmla="*/ 77 w 588"/>
                <a:gd name="T45" fmla="*/ 613 h 615"/>
                <a:gd name="T46" fmla="*/ 81 w 588"/>
                <a:gd name="T47" fmla="*/ 577 h 615"/>
                <a:gd name="T48" fmla="*/ 84 w 588"/>
                <a:gd name="T49" fmla="*/ 568 h 615"/>
                <a:gd name="T50" fmla="*/ 231 w 588"/>
                <a:gd name="T51" fmla="*/ 584 h 615"/>
                <a:gd name="T52" fmla="*/ 233 w 588"/>
                <a:gd name="T53" fmla="*/ 584 h 615"/>
                <a:gd name="T54" fmla="*/ 233 w 588"/>
                <a:gd name="T55" fmla="*/ 581 h 615"/>
                <a:gd name="T56" fmla="*/ 227 w 588"/>
                <a:gd name="T57" fmla="*/ 577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8" h="615">
                  <a:moveTo>
                    <a:pt x="227" y="577"/>
                  </a:moveTo>
                  <a:lnTo>
                    <a:pt x="223" y="564"/>
                  </a:lnTo>
                  <a:lnTo>
                    <a:pt x="223" y="560"/>
                  </a:lnTo>
                  <a:lnTo>
                    <a:pt x="293" y="568"/>
                  </a:lnTo>
                  <a:lnTo>
                    <a:pt x="381" y="575"/>
                  </a:lnTo>
                  <a:lnTo>
                    <a:pt x="460" y="581"/>
                  </a:lnTo>
                  <a:lnTo>
                    <a:pt x="539" y="586"/>
                  </a:lnTo>
                  <a:lnTo>
                    <a:pt x="543" y="586"/>
                  </a:lnTo>
                  <a:lnTo>
                    <a:pt x="549" y="579"/>
                  </a:lnTo>
                  <a:lnTo>
                    <a:pt x="556" y="468"/>
                  </a:lnTo>
                  <a:lnTo>
                    <a:pt x="566" y="370"/>
                  </a:lnTo>
                  <a:lnTo>
                    <a:pt x="581" y="109"/>
                  </a:lnTo>
                  <a:lnTo>
                    <a:pt x="583" y="103"/>
                  </a:lnTo>
                  <a:lnTo>
                    <a:pt x="586" y="101"/>
                  </a:lnTo>
                  <a:lnTo>
                    <a:pt x="588" y="47"/>
                  </a:lnTo>
                  <a:lnTo>
                    <a:pt x="494" y="41"/>
                  </a:lnTo>
                  <a:lnTo>
                    <a:pt x="342" y="28"/>
                  </a:lnTo>
                  <a:lnTo>
                    <a:pt x="218" y="15"/>
                  </a:lnTo>
                  <a:lnTo>
                    <a:pt x="77" y="0"/>
                  </a:lnTo>
                  <a:lnTo>
                    <a:pt x="2" y="603"/>
                  </a:lnTo>
                  <a:lnTo>
                    <a:pt x="0" y="607"/>
                  </a:lnTo>
                  <a:lnTo>
                    <a:pt x="71" y="615"/>
                  </a:lnTo>
                  <a:lnTo>
                    <a:pt x="77" y="613"/>
                  </a:lnTo>
                  <a:lnTo>
                    <a:pt x="81" y="577"/>
                  </a:lnTo>
                  <a:lnTo>
                    <a:pt x="84" y="568"/>
                  </a:lnTo>
                  <a:lnTo>
                    <a:pt x="231" y="584"/>
                  </a:lnTo>
                  <a:lnTo>
                    <a:pt x="233" y="584"/>
                  </a:lnTo>
                  <a:lnTo>
                    <a:pt x="233" y="581"/>
                  </a:lnTo>
                  <a:lnTo>
                    <a:pt x="227" y="577"/>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1" name="Freeform 28"/>
            <p:cNvSpPr>
              <a:spLocks/>
            </p:cNvSpPr>
            <p:nvPr/>
          </p:nvSpPr>
          <p:spPr bwMode="auto">
            <a:xfrm>
              <a:off x="3964618" y="4818317"/>
              <a:ext cx="929560" cy="661606"/>
            </a:xfrm>
            <a:custGeom>
              <a:avLst/>
              <a:gdLst>
                <a:gd name="T0" fmla="*/ 611 w 616"/>
                <a:gd name="T1" fmla="*/ 158 h 483"/>
                <a:gd name="T2" fmla="*/ 616 w 616"/>
                <a:gd name="T3" fmla="*/ 53 h 483"/>
                <a:gd name="T4" fmla="*/ 609 w 616"/>
                <a:gd name="T5" fmla="*/ 49 h 483"/>
                <a:gd name="T6" fmla="*/ 530 w 616"/>
                <a:gd name="T7" fmla="*/ 45 h 483"/>
                <a:gd name="T8" fmla="*/ 457 w 616"/>
                <a:gd name="T9" fmla="*/ 40 h 483"/>
                <a:gd name="T10" fmla="*/ 331 w 616"/>
                <a:gd name="T11" fmla="*/ 30 h 483"/>
                <a:gd name="T12" fmla="*/ 261 w 616"/>
                <a:gd name="T13" fmla="*/ 23 h 483"/>
                <a:gd name="T14" fmla="*/ 131 w 616"/>
                <a:gd name="T15" fmla="*/ 10 h 483"/>
                <a:gd name="T16" fmla="*/ 54 w 616"/>
                <a:gd name="T17" fmla="*/ 0 h 483"/>
                <a:gd name="T18" fmla="*/ 0 w 616"/>
                <a:gd name="T19" fmla="*/ 431 h 483"/>
                <a:gd name="T20" fmla="*/ 141 w 616"/>
                <a:gd name="T21" fmla="*/ 446 h 483"/>
                <a:gd name="T22" fmla="*/ 265 w 616"/>
                <a:gd name="T23" fmla="*/ 459 h 483"/>
                <a:gd name="T24" fmla="*/ 417 w 616"/>
                <a:gd name="T25" fmla="*/ 472 h 483"/>
                <a:gd name="T26" fmla="*/ 511 w 616"/>
                <a:gd name="T27" fmla="*/ 478 h 483"/>
                <a:gd name="T28" fmla="*/ 596 w 616"/>
                <a:gd name="T29" fmla="*/ 483 h 483"/>
                <a:gd name="T30" fmla="*/ 611 w 616"/>
                <a:gd name="T31" fmla="*/ 158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6" h="483">
                  <a:moveTo>
                    <a:pt x="611" y="158"/>
                  </a:moveTo>
                  <a:lnTo>
                    <a:pt x="616" y="53"/>
                  </a:lnTo>
                  <a:lnTo>
                    <a:pt x="609" y="49"/>
                  </a:lnTo>
                  <a:lnTo>
                    <a:pt x="530" y="45"/>
                  </a:lnTo>
                  <a:lnTo>
                    <a:pt x="457" y="40"/>
                  </a:lnTo>
                  <a:lnTo>
                    <a:pt x="331" y="30"/>
                  </a:lnTo>
                  <a:lnTo>
                    <a:pt x="261" y="23"/>
                  </a:lnTo>
                  <a:lnTo>
                    <a:pt x="131" y="10"/>
                  </a:lnTo>
                  <a:lnTo>
                    <a:pt x="54" y="0"/>
                  </a:lnTo>
                  <a:lnTo>
                    <a:pt x="0" y="431"/>
                  </a:lnTo>
                  <a:lnTo>
                    <a:pt x="141" y="446"/>
                  </a:lnTo>
                  <a:lnTo>
                    <a:pt x="265" y="459"/>
                  </a:lnTo>
                  <a:lnTo>
                    <a:pt x="417" y="472"/>
                  </a:lnTo>
                  <a:lnTo>
                    <a:pt x="511" y="478"/>
                  </a:lnTo>
                  <a:lnTo>
                    <a:pt x="596" y="483"/>
                  </a:lnTo>
                  <a:lnTo>
                    <a:pt x="611" y="15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2" name="Freeform 29"/>
            <p:cNvSpPr>
              <a:spLocks/>
            </p:cNvSpPr>
            <p:nvPr/>
          </p:nvSpPr>
          <p:spPr bwMode="auto">
            <a:xfrm>
              <a:off x="4654242" y="4577234"/>
              <a:ext cx="1060845" cy="472575"/>
            </a:xfrm>
            <a:custGeom>
              <a:avLst/>
              <a:gdLst>
                <a:gd name="T0" fmla="*/ 565 w 703"/>
                <a:gd name="T1" fmla="*/ 345 h 345"/>
                <a:gd name="T2" fmla="*/ 695 w 703"/>
                <a:gd name="T3" fmla="*/ 338 h 345"/>
                <a:gd name="T4" fmla="*/ 690 w 703"/>
                <a:gd name="T5" fmla="*/ 325 h 345"/>
                <a:gd name="T6" fmla="*/ 682 w 703"/>
                <a:gd name="T7" fmla="*/ 314 h 345"/>
                <a:gd name="T8" fmla="*/ 671 w 703"/>
                <a:gd name="T9" fmla="*/ 293 h 345"/>
                <a:gd name="T10" fmla="*/ 665 w 703"/>
                <a:gd name="T11" fmla="*/ 280 h 345"/>
                <a:gd name="T12" fmla="*/ 656 w 703"/>
                <a:gd name="T13" fmla="*/ 268 h 345"/>
                <a:gd name="T14" fmla="*/ 656 w 703"/>
                <a:gd name="T15" fmla="*/ 233 h 345"/>
                <a:gd name="T16" fmla="*/ 658 w 703"/>
                <a:gd name="T17" fmla="*/ 216 h 345"/>
                <a:gd name="T18" fmla="*/ 654 w 703"/>
                <a:gd name="T19" fmla="*/ 201 h 345"/>
                <a:gd name="T20" fmla="*/ 652 w 703"/>
                <a:gd name="T21" fmla="*/ 188 h 345"/>
                <a:gd name="T22" fmla="*/ 644 w 703"/>
                <a:gd name="T23" fmla="*/ 176 h 345"/>
                <a:gd name="T24" fmla="*/ 639 w 703"/>
                <a:gd name="T25" fmla="*/ 174 h 345"/>
                <a:gd name="T26" fmla="*/ 637 w 703"/>
                <a:gd name="T27" fmla="*/ 159 h 345"/>
                <a:gd name="T28" fmla="*/ 637 w 703"/>
                <a:gd name="T29" fmla="*/ 146 h 345"/>
                <a:gd name="T30" fmla="*/ 633 w 703"/>
                <a:gd name="T31" fmla="*/ 133 h 345"/>
                <a:gd name="T32" fmla="*/ 624 w 703"/>
                <a:gd name="T33" fmla="*/ 114 h 345"/>
                <a:gd name="T34" fmla="*/ 618 w 703"/>
                <a:gd name="T35" fmla="*/ 101 h 345"/>
                <a:gd name="T36" fmla="*/ 612 w 703"/>
                <a:gd name="T37" fmla="*/ 86 h 345"/>
                <a:gd name="T38" fmla="*/ 612 w 703"/>
                <a:gd name="T39" fmla="*/ 75 h 345"/>
                <a:gd name="T40" fmla="*/ 599 w 703"/>
                <a:gd name="T41" fmla="*/ 71 h 345"/>
                <a:gd name="T42" fmla="*/ 590 w 703"/>
                <a:gd name="T43" fmla="*/ 58 h 345"/>
                <a:gd name="T44" fmla="*/ 575 w 703"/>
                <a:gd name="T45" fmla="*/ 48 h 345"/>
                <a:gd name="T46" fmla="*/ 567 w 703"/>
                <a:gd name="T47" fmla="*/ 47 h 345"/>
                <a:gd name="T48" fmla="*/ 554 w 703"/>
                <a:gd name="T49" fmla="*/ 43 h 345"/>
                <a:gd name="T50" fmla="*/ 513 w 703"/>
                <a:gd name="T51" fmla="*/ 37 h 345"/>
                <a:gd name="T52" fmla="*/ 492 w 703"/>
                <a:gd name="T53" fmla="*/ 41 h 345"/>
                <a:gd name="T54" fmla="*/ 456 w 703"/>
                <a:gd name="T55" fmla="*/ 28 h 345"/>
                <a:gd name="T56" fmla="*/ 361 w 703"/>
                <a:gd name="T57" fmla="*/ 18 h 345"/>
                <a:gd name="T58" fmla="*/ 96 w 703"/>
                <a:gd name="T59" fmla="*/ 5 h 345"/>
                <a:gd name="T60" fmla="*/ 0 w 703"/>
                <a:gd name="T61" fmla="*/ 216 h 345"/>
                <a:gd name="T62" fmla="*/ 152 w 703"/>
                <a:gd name="T63" fmla="*/ 225 h 345"/>
                <a:gd name="T64" fmla="*/ 154 w 703"/>
                <a:gd name="T65" fmla="*/ 334 h 345"/>
                <a:gd name="T66" fmla="*/ 460 w 703"/>
                <a:gd name="T67" fmla="*/ 34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3" h="345">
                  <a:moveTo>
                    <a:pt x="460" y="344"/>
                  </a:moveTo>
                  <a:lnTo>
                    <a:pt x="565" y="345"/>
                  </a:lnTo>
                  <a:lnTo>
                    <a:pt x="703" y="344"/>
                  </a:lnTo>
                  <a:lnTo>
                    <a:pt x="695" y="338"/>
                  </a:lnTo>
                  <a:lnTo>
                    <a:pt x="695" y="330"/>
                  </a:lnTo>
                  <a:lnTo>
                    <a:pt x="690" y="325"/>
                  </a:lnTo>
                  <a:lnTo>
                    <a:pt x="688" y="317"/>
                  </a:lnTo>
                  <a:lnTo>
                    <a:pt x="682" y="314"/>
                  </a:lnTo>
                  <a:lnTo>
                    <a:pt x="676" y="306"/>
                  </a:lnTo>
                  <a:lnTo>
                    <a:pt x="671" y="293"/>
                  </a:lnTo>
                  <a:lnTo>
                    <a:pt x="665" y="285"/>
                  </a:lnTo>
                  <a:lnTo>
                    <a:pt x="665" y="280"/>
                  </a:lnTo>
                  <a:lnTo>
                    <a:pt x="663" y="272"/>
                  </a:lnTo>
                  <a:lnTo>
                    <a:pt x="656" y="268"/>
                  </a:lnTo>
                  <a:lnTo>
                    <a:pt x="659" y="248"/>
                  </a:lnTo>
                  <a:lnTo>
                    <a:pt x="656" y="233"/>
                  </a:lnTo>
                  <a:lnTo>
                    <a:pt x="656" y="223"/>
                  </a:lnTo>
                  <a:lnTo>
                    <a:pt x="658" y="216"/>
                  </a:lnTo>
                  <a:lnTo>
                    <a:pt x="652" y="210"/>
                  </a:lnTo>
                  <a:lnTo>
                    <a:pt x="654" y="201"/>
                  </a:lnTo>
                  <a:lnTo>
                    <a:pt x="650" y="195"/>
                  </a:lnTo>
                  <a:lnTo>
                    <a:pt x="652" y="188"/>
                  </a:lnTo>
                  <a:lnTo>
                    <a:pt x="644" y="184"/>
                  </a:lnTo>
                  <a:lnTo>
                    <a:pt x="644" y="176"/>
                  </a:lnTo>
                  <a:lnTo>
                    <a:pt x="639" y="176"/>
                  </a:lnTo>
                  <a:lnTo>
                    <a:pt x="639" y="174"/>
                  </a:lnTo>
                  <a:lnTo>
                    <a:pt x="637" y="167"/>
                  </a:lnTo>
                  <a:lnTo>
                    <a:pt x="637" y="159"/>
                  </a:lnTo>
                  <a:lnTo>
                    <a:pt x="639" y="154"/>
                  </a:lnTo>
                  <a:lnTo>
                    <a:pt x="637" y="146"/>
                  </a:lnTo>
                  <a:lnTo>
                    <a:pt x="633" y="141"/>
                  </a:lnTo>
                  <a:lnTo>
                    <a:pt x="633" y="133"/>
                  </a:lnTo>
                  <a:lnTo>
                    <a:pt x="624" y="122"/>
                  </a:lnTo>
                  <a:lnTo>
                    <a:pt x="624" y="114"/>
                  </a:lnTo>
                  <a:lnTo>
                    <a:pt x="616" y="107"/>
                  </a:lnTo>
                  <a:lnTo>
                    <a:pt x="618" y="101"/>
                  </a:lnTo>
                  <a:lnTo>
                    <a:pt x="616" y="94"/>
                  </a:lnTo>
                  <a:lnTo>
                    <a:pt x="612" y="86"/>
                  </a:lnTo>
                  <a:lnTo>
                    <a:pt x="612" y="82"/>
                  </a:lnTo>
                  <a:lnTo>
                    <a:pt x="612" y="75"/>
                  </a:lnTo>
                  <a:lnTo>
                    <a:pt x="605" y="73"/>
                  </a:lnTo>
                  <a:lnTo>
                    <a:pt x="599" y="71"/>
                  </a:lnTo>
                  <a:lnTo>
                    <a:pt x="592" y="65"/>
                  </a:lnTo>
                  <a:lnTo>
                    <a:pt x="590" y="58"/>
                  </a:lnTo>
                  <a:lnTo>
                    <a:pt x="582" y="54"/>
                  </a:lnTo>
                  <a:lnTo>
                    <a:pt x="575" y="48"/>
                  </a:lnTo>
                  <a:lnTo>
                    <a:pt x="569" y="48"/>
                  </a:lnTo>
                  <a:lnTo>
                    <a:pt x="567" y="47"/>
                  </a:lnTo>
                  <a:lnTo>
                    <a:pt x="560" y="43"/>
                  </a:lnTo>
                  <a:lnTo>
                    <a:pt x="554" y="43"/>
                  </a:lnTo>
                  <a:lnTo>
                    <a:pt x="543" y="33"/>
                  </a:lnTo>
                  <a:lnTo>
                    <a:pt x="513" y="37"/>
                  </a:lnTo>
                  <a:lnTo>
                    <a:pt x="498" y="35"/>
                  </a:lnTo>
                  <a:lnTo>
                    <a:pt x="492" y="41"/>
                  </a:lnTo>
                  <a:lnTo>
                    <a:pt x="487" y="43"/>
                  </a:lnTo>
                  <a:lnTo>
                    <a:pt x="456" y="28"/>
                  </a:lnTo>
                  <a:lnTo>
                    <a:pt x="447" y="18"/>
                  </a:lnTo>
                  <a:lnTo>
                    <a:pt x="361" y="18"/>
                  </a:lnTo>
                  <a:lnTo>
                    <a:pt x="231" y="13"/>
                  </a:lnTo>
                  <a:lnTo>
                    <a:pt x="96" y="5"/>
                  </a:lnTo>
                  <a:lnTo>
                    <a:pt x="15" y="0"/>
                  </a:lnTo>
                  <a:lnTo>
                    <a:pt x="0" y="216"/>
                  </a:lnTo>
                  <a:lnTo>
                    <a:pt x="73" y="221"/>
                  </a:lnTo>
                  <a:lnTo>
                    <a:pt x="152" y="225"/>
                  </a:lnTo>
                  <a:lnTo>
                    <a:pt x="159" y="229"/>
                  </a:lnTo>
                  <a:lnTo>
                    <a:pt x="154" y="334"/>
                  </a:lnTo>
                  <a:lnTo>
                    <a:pt x="259" y="340"/>
                  </a:lnTo>
                  <a:lnTo>
                    <a:pt x="460" y="344"/>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3" name="Freeform 30"/>
            <p:cNvSpPr>
              <a:spLocks/>
            </p:cNvSpPr>
            <p:nvPr/>
          </p:nvSpPr>
          <p:spPr bwMode="auto">
            <a:xfrm>
              <a:off x="4676879" y="4144383"/>
              <a:ext cx="893342" cy="532846"/>
            </a:xfrm>
            <a:custGeom>
              <a:avLst/>
              <a:gdLst>
                <a:gd name="T0" fmla="*/ 81 w 592"/>
                <a:gd name="T1" fmla="*/ 321 h 389"/>
                <a:gd name="T2" fmla="*/ 216 w 592"/>
                <a:gd name="T3" fmla="*/ 329 h 389"/>
                <a:gd name="T4" fmla="*/ 346 w 592"/>
                <a:gd name="T5" fmla="*/ 334 h 389"/>
                <a:gd name="T6" fmla="*/ 432 w 592"/>
                <a:gd name="T7" fmla="*/ 334 h 389"/>
                <a:gd name="T8" fmla="*/ 441 w 592"/>
                <a:gd name="T9" fmla="*/ 344 h 389"/>
                <a:gd name="T10" fmla="*/ 472 w 592"/>
                <a:gd name="T11" fmla="*/ 359 h 389"/>
                <a:gd name="T12" fmla="*/ 477 w 592"/>
                <a:gd name="T13" fmla="*/ 357 h 389"/>
                <a:gd name="T14" fmla="*/ 483 w 592"/>
                <a:gd name="T15" fmla="*/ 351 h 389"/>
                <a:gd name="T16" fmla="*/ 498 w 592"/>
                <a:gd name="T17" fmla="*/ 353 h 389"/>
                <a:gd name="T18" fmla="*/ 528 w 592"/>
                <a:gd name="T19" fmla="*/ 349 h 389"/>
                <a:gd name="T20" fmla="*/ 539 w 592"/>
                <a:gd name="T21" fmla="*/ 359 h 389"/>
                <a:gd name="T22" fmla="*/ 545 w 592"/>
                <a:gd name="T23" fmla="*/ 359 h 389"/>
                <a:gd name="T24" fmla="*/ 552 w 592"/>
                <a:gd name="T25" fmla="*/ 363 h 389"/>
                <a:gd name="T26" fmla="*/ 554 w 592"/>
                <a:gd name="T27" fmla="*/ 364 h 389"/>
                <a:gd name="T28" fmla="*/ 560 w 592"/>
                <a:gd name="T29" fmla="*/ 364 h 389"/>
                <a:gd name="T30" fmla="*/ 567 w 592"/>
                <a:gd name="T31" fmla="*/ 370 h 389"/>
                <a:gd name="T32" fmla="*/ 575 w 592"/>
                <a:gd name="T33" fmla="*/ 374 h 389"/>
                <a:gd name="T34" fmla="*/ 577 w 592"/>
                <a:gd name="T35" fmla="*/ 381 h 389"/>
                <a:gd name="T36" fmla="*/ 584 w 592"/>
                <a:gd name="T37" fmla="*/ 387 h 389"/>
                <a:gd name="T38" fmla="*/ 590 w 592"/>
                <a:gd name="T39" fmla="*/ 389 h 389"/>
                <a:gd name="T40" fmla="*/ 588 w 592"/>
                <a:gd name="T41" fmla="*/ 374 h 389"/>
                <a:gd name="T42" fmla="*/ 581 w 592"/>
                <a:gd name="T43" fmla="*/ 368 h 389"/>
                <a:gd name="T44" fmla="*/ 579 w 592"/>
                <a:gd name="T45" fmla="*/ 361 h 389"/>
                <a:gd name="T46" fmla="*/ 582 w 592"/>
                <a:gd name="T47" fmla="*/ 355 h 389"/>
                <a:gd name="T48" fmla="*/ 584 w 592"/>
                <a:gd name="T49" fmla="*/ 353 h 389"/>
                <a:gd name="T50" fmla="*/ 588 w 592"/>
                <a:gd name="T51" fmla="*/ 340 h 389"/>
                <a:gd name="T52" fmla="*/ 588 w 592"/>
                <a:gd name="T53" fmla="*/ 332 h 389"/>
                <a:gd name="T54" fmla="*/ 592 w 592"/>
                <a:gd name="T55" fmla="*/ 325 h 389"/>
                <a:gd name="T56" fmla="*/ 592 w 592"/>
                <a:gd name="T57" fmla="*/ 319 h 389"/>
                <a:gd name="T58" fmla="*/ 584 w 592"/>
                <a:gd name="T59" fmla="*/ 312 h 389"/>
                <a:gd name="T60" fmla="*/ 582 w 592"/>
                <a:gd name="T61" fmla="*/ 306 h 389"/>
                <a:gd name="T62" fmla="*/ 586 w 592"/>
                <a:gd name="T63" fmla="*/ 304 h 389"/>
                <a:gd name="T64" fmla="*/ 586 w 592"/>
                <a:gd name="T65" fmla="*/ 297 h 389"/>
                <a:gd name="T66" fmla="*/ 582 w 592"/>
                <a:gd name="T67" fmla="*/ 289 h 389"/>
                <a:gd name="T68" fmla="*/ 581 w 592"/>
                <a:gd name="T69" fmla="*/ 282 h 389"/>
                <a:gd name="T70" fmla="*/ 592 w 592"/>
                <a:gd name="T71" fmla="*/ 282 h 389"/>
                <a:gd name="T72" fmla="*/ 592 w 592"/>
                <a:gd name="T73" fmla="*/ 88 h 389"/>
                <a:gd name="T74" fmla="*/ 586 w 592"/>
                <a:gd name="T75" fmla="*/ 82 h 389"/>
                <a:gd name="T76" fmla="*/ 581 w 592"/>
                <a:gd name="T77" fmla="*/ 79 h 389"/>
                <a:gd name="T78" fmla="*/ 573 w 592"/>
                <a:gd name="T79" fmla="*/ 77 h 389"/>
                <a:gd name="T80" fmla="*/ 566 w 592"/>
                <a:gd name="T81" fmla="*/ 64 h 389"/>
                <a:gd name="T82" fmla="*/ 560 w 592"/>
                <a:gd name="T83" fmla="*/ 56 h 389"/>
                <a:gd name="T84" fmla="*/ 562 w 592"/>
                <a:gd name="T85" fmla="*/ 52 h 389"/>
                <a:gd name="T86" fmla="*/ 569 w 592"/>
                <a:gd name="T87" fmla="*/ 45 h 389"/>
                <a:gd name="T88" fmla="*/ 575 w 592"/>
                <a:gd name="T89" fmla="*/ 41 h 389"/>
                <a:gd name="T90" fmla="*/ 579 w 592"/>
                <a:gd name="T91" fmla="*/ 34 h 389"/>
                <a:gd name="T92" fmla="*/ 582 w 592"/>
                <a:gd name="T93" fmla="*/ 20 h 389"/>
                <a:gd name="T94" fmla="*/ 443 w 592"/>
                <a:gd name="T95" fmla="*/ 19 h 389"/>
                <a:gd name="T96" fmla="*/ 306 w 592"/>
                <a:gd name="T97" fmla="*/ 17 h 389"/>
                <a:gd name="T98" fmla="*/ 158 w 592"/>
                <a:gd name="T99" fmla="*/ 9 h 389"/>
                <a:gd name="T100" fmla="*/ 24 w 592"/>
                <a:gd name="T101" fmla="*/ 0 h 389"/>
                <a:gd name="T102" fmla="*/ 18 w 592"/>
                <a:gd name="T103" fmla="*/ 94 h 389"/>
                <a:gd name="T104" fmla="*/ 15 w 592"/>
                <a:gd name="T105" fmla="*/ 101 h 389"/>
                <a:gd name="T106" fmla="*/ 0 w 592"/>
                <a:gd name="T107" fmla="*/ 316 h 389"/>
                <a:gd name="T108" fmla="*/ 81 w 592"/>
                <a:gd name="T109" fmla="*/ 321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92" h="389">
                  <a:moveTo>
                    <a:pt x="81" y="321"/>
                  </a:moveTo>
                  <a:lnTo>
                    <a:pt x="216" y="329"/>
                  </a:lnTo>
                  <a:lnTo>
                    <a:pt x="346" y="334"/>
                  </a:lnTo>
                  <a:lnTo>
                    <a:pt x="432" y="334"/>
                  </a:lnTo>
                  <a:lnTo>
                    <a:pt x="441" y="344"/>
                  </a:lnTo>
                  <a:lnTo>
                    <a:pt x="472" y="359"/>
                  </a:lnTo>
                  <a:lnTo>
                    <a:pt x="477" y="357"/>
                  </a:lnTo>
                  <a:lnTo>
                    <a:pt x="483" y="351"/>
                  </a:lnTo>
                  <a:lnTo>
                    <a:pt x="498" y="353"/>
                  </a:lnTo>
                  <a:lnTo>
                    <a:pt x="528" y="349"/>
                  </a:lnTo>
                  <a:lnTo>
                    <a:pt x="539" y="359"/>
                  </a:lnTo>
                  <a:lnTo>
                    <a:pt x="545" y="359"/>
                  </a:lnTo>
                  <a:lnTo>
                    <a:pt x="552" y="363"/>
                  </a:lnTo>
                  <a:lnTo>
                    <a:pt x="554" y="364"/>
                  </a:lnTo>
                  <a:lnTo>
                    <a:pt x="560" y="364"/>
                  </a:lnTo>
                  <a:lnTo>
                    <a:pt x="567" y="370"/>
                  </a:lnTo>
                  <a:lnTo>
                    <a:pt x="575" y="374"/>
                  </a:lnTo>
                  <a:lnTo>
                    <a:pt x="577" y="381"/>
                  </a:lnTo>
                  <a:lnTo>
                    <a:pt x="584" y="387"/>
                  </a:lnTo>
                  <a:lnTo>
                    <a:pt x="590" y="389"/>
                  </a:lnTo>
                  <a:lnTo>
                    <a:pt x="588" y="374"/>
                  </a:lnTo>
                  <a:lnTo>
                    <a:pt x="581" y="368"/>
                  </a:lnTo>
                  <a:lnTo>
                    <a:pt x="579" y="361"/>
                  </a:lnTo>
                  <a:lnTo>
                    <a:pt x="582" y="355"/>
                  </a:lnTo>
                  <a:lnTo>
                    <a:pt x="584" y="353"/>
                  </a:lnTo>
                  <a:lnTo>
                    <a:pt x="588" y="340"/>
                  </a:lnTo>
                  <a:lnTo>
                    <a:pt x="588" y="332"/>
                  </a:lnTo>
                  <a:lnTo>
                    <a:pt x="592" y="325"/>
                  </a:lnTo>
                  <a:lnTo>
                    <a:pt x="592" y="319"/>
                  </a:lnTo>
                  <a:lnTo>
                    <a:pt x="584" y="312"/>
                  </a:lnTo>
                  <a:lnTo>
                    <a:pt x="582" y="306"/>
                  </a:lnTo>
                  <a:lnTo>
                    <a:pt x="586" y="304"/>
                  </a:lnTo>
                  <a:lnTo>
                    <a:pt x="586" y="297"/>
                  </a:lnTo>
                  <a:lnTo>
                    <a:pt x="582" y="289"/>
                  </a:lnTo>
                  <a:lnTo>
                    <a:pt x="581" y="282"/>
                  </a:lnTo>
                  <a:lnTo>
                    <a:pt x="592" y="282"/>
                  </a:lnTo>
                  <a:lnTo>
                    <a:pt x="592" y="88"/>
                  </a:lnTo>
                  <a:lnTo>
                    <a:pt x="586" y="82"/>
                  </a:lnTo>
                  <a:lnTo>
                    <a:pt x="581" y="79"/>
                  </a:lnTo>
                  <a:lnTo>
                    <a:pt x="573" y="77"/>
                  </a:lnTo>
                  <a:lnTo>
                    <a:pt x="566" y="64"/>
                  </a:lnTo>
                  <a:lnTo>
                    <a:pt x="560" y="56"/>
                  </a:lnTo>
                  <a:lnTo>
                    <a:pt x="562" y="52"/>
                  </a:lnTo>
                  <a:lnTo>
                    <a:pt x="569" y="45"/>
                  </a:lnTo>
                  <a:lnTo>
                    <a:pt x="575" y="41"/>
                  </a:lnTo>
                  <a:lnTo>
                    <a:pt x="579" y="34"/>
                  </a:lnTo>
                  <a:lnTo>
                    <a:pt x="582" y="20"/>
                  </a:lnTo>
                  <a:lnTo>
                    <a:pt x="443" y="19"/>
                  </a:lnTo>
                  <a:lnTo>
                    <a:pt x="306" y="17"/>
                  </a:lnTo>
                  <a:lnTo>
                    <a:pt x="158" y="9"/>
                  </a:lnTo>
                  <a:lnTo>
                    <a:pt x="24" y="0"/>
                  </a:lnTo>
                  <a:lnTo>
                    <a:pt x="18" y="94"/>
                  </a:lnTo>
                  <a:lnTo>
                    <a:pt x="15" y="101"/>
                  </a:lnTo>
                  <a:lnTo>
                    <a:pt x="0" y="316"/>
                  </a:lnTo>
                  <a:lnTo>
                    <a:pt x="81" y="321"/>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4" name="Freeform 31"/>
            <p:cNvSpPr>
              <a:spLocks/>
            </p:cNvSpPr>
            <p:nvPr/>
          </p:nvSpPr>
          <p:spPr bwMode="auto">
            <a:xfrm>
              <a:off x="4713094" y="3699203"/>
              <a:ext cx="842037" cy="472575"/>
            </a:xfrm>
            <a:custGeom>
              <a:avLst/>
              <a:gdLst>
                <a:gd name="T0" fmla="*/ 0 w 558"/>
                <a:gd name="T1" fmla="*/ 325 h 345"/>
                <a:gd name="T2" fmla="*/ 134 w 558"/>
                <a:gd name="T3" fmla="*/ 334 h 345"/>
                <a:gd name="T4" fmla="*/ 282 w 558"/>
                <a:gd name="T5" fmla="*/ 342 h 345"/>
                <a:gd name="T6" fmla="*/ 419 w 558"/>
                <a:gd name="T7" fmla="*/ 344 h 345"/>
                <a:gd name="T8" fmla="*/ 558 w 558"/>
                <a:gd name="T9" fmla="*/ 345 h 345"/>
                <a:gd name="T10" fmla="*/ 558 w 558"/>
                <a:gd name="T11" fmla="*/ 338 h 345"/>
                <a:gd name="T12" fmla="*/ 558 w 558"/>
                <a:gd name="T13" fmla="*/ 330 h 345"/>
                <a:gd name="T14" fmla="*/ 557 w 558"/>
                <a:gd name="T15" fmla="*/ 317 h 345"/>
                <a:gd name="T16" fmla="*/ 557 w 558"/>
                <a:gd name="T17" fmla="*/ 310 h 345"/>
                <a:gd name="T18" fmla="*/ 555 w 558"/>
                <a:gd name="T19" fmla="*/ 302 h 345"/>
                <a:gd name="T20" fmla="*/ 547 w 558"/>
                <a:gd name="T21" fmla="*/ 291 h 345"/>
                <a:gd name="T22" fmla="*/ 545 w 558"/>
                <a:gd name="T23" fmla="*/ 285 h 345"/>
                <a:gd name="T24" fmla="*/ 545 w 558"/>
                <a:gd name="T25" fmla="*/ 278 h 345"/>
                <a:gd name="T26" fmla="*/ 542 w 558"/>
                <a:gd name="T27" fmla="*/ 272 h 345"/>
                <a:gd name="T28" fmla="*/ 542 w 558"/>
                <a:gd name="T29" fmla="*/ 246 h 345"/>
                <a:gd name="T30" fmla="*/ 543 w 558"/>
                <a:gd name="T31" fmla="*/ 238 h 345"/>
                <a:gd name="T32" fmla="*/ 540 w 558"/>
                <a:gd name="T33" fmla="*/ 231 h 345"/>
                <a:gd name="T34" fmla="*/ 540 w 558"/>
                <a:gd name="T35" fmla="*/ 221 h 345"/>
                <a:gd name="T36" fmla="*/ 538 w 558"/>
                <a:gd name="T37" fmla="*/ 206 h 345"/>
                <a:gd name="T38" fmla="*/ 538 w 558"/>
                <a:gd name="T39" fmla="*/ 193 h 345"/>
                <a:gd name="T40" fmla="*/ 536 w 558"/>
                <a:gd name="T41" fmla="*/ 186 h 345"/>
                <a:gd name="T42" fmla="*/ 536 w 558"/>
                <a:gd name="T43" fmla="*/ 180 h 345"/>
                <a:gd name="T44" fmla="*/ 536 w 558"/>
                <a:gd name="T45" fmla="*/ 172 h 345"/>
                <a:gd name="T46" fmla="*/ 534 w 558"/>
                <a:gd name="T47" fmla="*/ 157 h 345"/>
                <a:gd name="T48" fmla="*/ 525 w 558"/>
                <a:gd name="T49" fmla="*/ 137 h 345"/>
                <a:gd name="T50" fmla="*/ 525 w 558"/>
                <a:gd name="T51" fmla="*/ 133 h 345"/>
                <a:gd name="T52" fmla="*/ 517 w 558"/>
                <a:gd name="T53" fmla="*/ 110 h 345"/>
                <a:gd name="T54" fmla="*/ 517 w 558"/>
                <a:gd name="T55" fmla="*/ 103 h 345"/>
                <a:gd name="T56" fmla="*/ 517 w 558"/>
                <a:gd name="T57" fmla="*/ 90 h 345"/>
                <a:gd name="T58" fmla="*/ 515 w 558"/>
                <a:gd name="T59" fmla="*/ 86 h 345"/>
                <a:gd name="T60" fmla="*/ 517 w 558"/>
                <a:gd name="T61" fmla="*/ 80 h 345"/>
                <a:gd name="T62" fmla="*/ 515 w 558"/>
                <a:gd name="T63" fmla="*/ 67 h 345"/>
                <a:gd name="T64" fmla="*/ 519 w 558"/>
                <a:gd name="T65" fmla="*/ 54 h 345"/>
                <a:gd name="T66" fmla="*/ 517 w 558"/>
                <a:gd name="T67" fmla="*/ 46 h 345"/>
                <a:gd name="T68" fmla="*/ 511 w 558"/>
                <a:gd name="T69" fmla="*/ 28 h 345"/>
                <a:gd name="T70" fmla="*/ 510 w 558"/>
                <a:gd name="T71" fmla="*/ 22 h 345"/>
                <a:gd name="T72" fmla="*/ 510 w 558"/>
                <a:gd name="T73" fmla="*/ 22 h 345"/>
                <a:gd name="T74" fmla="*/ 510 w 558"/>
                <a:gd name="T75" fmla="*/ 18 h 345"/>
                <a:gd name="T76" fmla="*/ 448 w 558"/>
                <a:gd name="T77" fmla="*/ 18 h 345"/>
                <a:gd name="T78" fmla="*/ 303 w 558"/>
                <a:gd name="T79" fmla="*/ 15 h 345"/>
                <a:gd name="T80" fmla="*/ 135 w 558"/>
                <a:gd name="T81" fmla="*/ 7 h 345"/>
                <a:gd name="T82" fmla="*/ 23 w 558"/>
                <a:gd name="T83" fmla="*/ 0 h 345"/>
                <a:gd name="T84" fmla="*/ 23 w 558"/>
                <a:gd name="T85" fmla="*/ 3 h 345"/>
                <a:gd name="T86" fmla="*/ 0 w 558"/>
                <a:gd name="T87" fmla="*/ 32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8" h="345">
                  <a:moveTo>
                    <a:pt x="0" y="325"/>
                  </a:moveTo>
                  <a:lnTo>
                    <a:pt x="134" y="334"/>
                  </a:lnTo>
                  <a:lnTo>
                    <a:pt x="282" y="342"/>
                  </a:lnTo>
                  <a:lnTo>
                    <a:pt x="419" y="344"/>
                  </a:lnTo>
                  <a:lnTo>
                    <a:pt x="558" y="345"/>
                  </a:lnTo>
                  <a:lnTo>
                    <a:pt x="558" y="338"/>
                  </a:lnTo>
                  <a:lnTo>
                    <a:pt x="558" y="330"/>
                  </a:lnTo>
                  <a:lnTo>
                    <a:pt x="557" y="317"/>
                  </a:lnTo>
                  <a:lnTo>
                    <a:pt x="557" y="310"/>
                  </a:lnTo>
                  <a:lnTo>
                    <a:pt x="555" y="302"/>
                  </a:lnTo>
                  <a:lnTo>
                    <a:pt x="547" y="291"/>
                  </a:lnTo>
                  <a:lnTo>
                    <a:pt x="545" y="285"/>
                  </a:lnTo>
                  <a:lnTo>
                    <a:pt x="545" y="278"/>
                  </a:lnTo>
                  <a:lnTo>
                    <a:pt x="542" y="272"/>
                  </a:lnTo>
                  <a:lnTo>
                    <a:pt x="542" y="246"/>
                  </a:lnTo>
                  <a:lnTo>
                    <a:pt x="543" y="238"/>
                  </a:lnTo>
                  <a:lnTo>
                    <a:pt x="540" y="231"/>
                  </a:lnTo>
                  <a:lnTo>
                    <a:pt x="540" y="221"/>
                  </a:lnTo>
                  <a:lnTo>
                    <a:pt x="538" y="206"/>
                  </a:lnTo>
                  <a:lnTo>
                    <a:pt x="538" y="193"/>
                  </a:lnTo>
                  <a:lnTo>
                    <a:pt x="536" y="186"/>
                  </a:lnTo>
                  <a:lnTo>
                    <a:pt x="536" y="180"/>
                  </a:lnTo>
                  <a:lnTo>
                    <a:pt x="536" y="172"/>
                  </a:lnTo>
                  <a:lnTo>
                    <a:pt x="534" y="157"/>
                  </a:lnTo>
                  <a:lnTo>
                    <a:pt x="525" y="137"/>
                  </a:lnTo>
                  <a:lnTo>
                    <a:pt x="525" y="133"/>
                  </a:lnTo>
                  <a:lnTo>
                    <a:pt x="517" y="110"/>
                  </a:lnTo>
                  <a:lnTo>
                    <a:pt x="517" y="103"/>
                  </a:lnTo>
                  <a:lnTo>
                    <a:pt x="517" y="90"/>
                  </a:lnTo>
                  <a:lnTo>
                    <a:pt x="515" y="86"/>
                  </a:lnTo>
                  <a:lnTo>
                    <a:pt x="517" y="80"/>
                  </a:lnTo>
                  <a:lnTo>
                    <a:pt x="515" y="67"/>
                  </a:lnTo>
                  <a:lnTo>
                    <a:pt x="519" y="54"/>
                  </a:lnTo>
                  <a:lnTo>
                    <a:pt x="517" y="46"/>
                  </a:lnTo>
                  <a:lnTo>
                    <a:pt x="511" y="28"/>
                  </a:lnTo>
                  <a:lnTo>
                    <a:pt x="510" y="22"/>
                  </a:lnTo>
                  <a:lnTo>
                    <a:pt x="510" y="22"/>
                  </a:lnTo>
                  <a:lnTo>
                    <a:pt x="510" y="18"/>
                  </a:lnTo>
                  <a:lnTo>
                    <a:pt x="448" y="18"/>
                  </a:lnTo>
                  <a:lnTo>
                    <a:pt x="303" y="15"/>
                  </a:lnTo>
                  <a:lnTo>
                    <a:pt x="135" y="7"/>
                  </a:lnTo>
                  <a:lnTo>
                    <a:pt x="23" y="0"/>
                  </a:lnTo>
                  <a:lnTo>
                    <a:pt x="23" y="3"/>
                  </a:lnTo>
                  <a:lnTo>
                    <a:pt x="0" y="325"/>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 name="Freeform 32"/>
            <p:cNvSpPr>
              <a:spLocks/>
            </p:cNvSpPr>
            <p:nvPr/>
          </p:nvSpPr>
          <p:spPr bwMode="auto">
            <a:xfrm>
              <a:off x="4732712" y="5473074"/>
              <a:ext cx="1112151" cy="515038"/>
            </a:xfrm>
            <a:custGeom>
              <a:avLst/>
              <a:gdLst>
                <a:gd name="T0" fmla="*/ 716 w 737"/>
                <a:gd name="T1" fmla="*/ 67 h 376"/>
                <a:gd name="T2" fmla="*/ 609 w 737"/>
                <a:gd name="T3" fmla="*/ 15 h 376"/>
                <a:gd name="T4" fmla="*/ 222 w 737"/>
                <a:gd name="T5" fmla="*/ 11 h 376"/>
                <a:gd name="T6" fmla="*/ 2 w 737"/>
                <a:gd name="T7" fmla="*/ 0 h 376"/>
                <a:gd name="T8" fmla="*/ 117 w 737"/>
                <a:gd name="T9" fmla="*/ 60 h 376"/>
                <a:gd name="T10" fmla="*/ 241 w 737"/>
                <a:gd name="T11" fmla="*/ 66 h 376"/>
                <a:gd name="T12" fmla="*/ 256 w 737"/>
                <a:gd name="T13" fmla="*/ 69 h 376"/>
                <a:gd name="T14" fmla="*/ 250 w 737"/>
                <a:gd name="T15" fmla="*/ 274 h 376"/>
                <a:gd name="T16" fmla="*/ 263 w 737"/>
                <a:gd name="T17" fmla="*/ 280 h 376"/>
                <a:gd name="T18" fmla="*/ 282 w 737"/>
                <a:gd name="T19" fmla="*/ 297 h 376"/>
                <a:gd name="T20" fmla="*/ 295 w 737"/>
                <a:gd name="T21" fmla="*/ 297 h 376"/>
                <a:gd name="T22" fmla="*/ 307 w 737"/>
                <a:gd name="T23" fmla="*/ 287 h 376"/>
                <a:gd name="T24" fmla="*/ 314 w 737"/>
                <a:gd name="T25" fmla="*/ 295 h 376"/>
                <a:gd name="T26" fmla="*/ 320 w 737"/>
                <a:gd name="T27" fmla="*/ 308 h 376"/>
                <a:gd name="T28" fmla="*/ 329 w 737"/>
                <a:gd name="T29" fmla="*/ 316 h 376"/>
                <a:gd name="T30" fmla="*/ 339 w 737"/>
                <a:gd name="T31" fmla="*/ 316 h 376"/>
                <a:gd name="T32" fmla="*/ 359 w 737"/>
                <a:gd name="T33" fmla="*/ 325 h 376"/>
                <a:gd name="T34" fmla="*/ 372 w 737"/>
                <a:gd name="T35" fmla="*/ 323 h 376"/>
                <a:gd name="T36" fmla="*/ 382 w 737"/>
                <a:gd name="T37" fmla="*/ 333 h 376"/>
                <a:gd name="T38" fmla="*/ 395 w 737"/>
                <a:gd name="T39" fmla="*/ 325 h 376"/>
                <a:gd name="T40" fmla="*/ 418 w 737"/>
                <a:gd name="T41" fmla="*/ 325 h 376"/>
                <a:gd name="T42" fmla="*/ 421 w 737"/>
                <a:gd name="T43" fmla="*/ 340 h 376"/>
                <a:gd name="T44" fmla="*/ 429 w 737"/>
                <a:gd name="T45" fmla="*/ 346 h 376"/>
                <a:gd name="T46" fmla="*/ 436 w 737"/>
                <a:gd name="T47" fmla="*/ 355 h 376"/>
                <a:gd name="T48" fmla="*/ 453 w 737"/>
                <a:gd name="T49" fmla="*/ 342 h 376"/>
                <a:gd name="T50" fmla="*/ 463 w 737"/>
                <a:gd name="T51" fmla="*/ 351 h 376"/>
                <a:gd name="T52" fmla="*/ 472 w 737"/>
                <a:gd name="T53" fmla="*/ 359 h 376"/>
                <a:gd name="T54" fmla="*/ 491 w 737"/>
                <a:gd name="T55" fmla="*/ 355 h 376"/>
                <a:gd name="T56" fmla="*/ 495 w 737"/>
                <a:gd name="T57" fmla="*/ 361 h 376"/>
                <a:gd name="T58" fmla="*/ 498 w 737"/>
                <a:gd name="T59" fmla="*/ 370 h 376"/>
                <a:gd name="T60" fmla="*/ 506 w 737"/>
                <a:gd name="T61" fmla="*/ 357 h 376"/>
                <a:gd name="T62" fmla="*/ 515 w 737"/>
                <a:gd name="T63" fmla="*/ 348 h 376"/>
                <a:gd name="T64" fmla="*/ 523 w 737"/>
                <a:gd name="T65" fmla="*/ 348 h 376"/>
                <a:gd name="T66" fmla="*/ 536 w 737"/>
                <a:gd name="T67" fmla="*/ 357 h 376"/>
                <a:gd name="T68" fmla="*/ 549 w 737"/>
                <a:gd name="T69" fmla="*/ 353 h 376"/>
                <a:gd name="T70" fmla="*/ 560 w 737"/>
                <a:gd name="T71" fmla="*/ 364 h 376"/>
                <a:gd name="T72" fmla="*/ 574 w 737"/>
                <a:gd name="T73" fmla="*/ 372 h 376"/>
                <a:gd name="T74" fmla="*/ 585 w 737"/>
                <a:gd name="T75" fmla="*/ 366 h 376"/>
                <a:gd name="T76" fmla="*/ 600 w 737"/>
                <a:gd name="T77" fmla="*/ 357 h 376"/>
                <a:gd name="T78" fmla="*/ 613 w 737"/>
                <a:gd name="T79" fmla="*/ 357 h 376"/>
                <a:gd name="T80" fmla="*/ 626 w 737"/>
                <a:gd name="T81" fmla="*/ 351 h 376"/>
                <a:gd name="T82" fmla="*/ 647 w 737"/>
                <a:gd name="T83" fmla="*/ 353 h 376"/>
                <a:gd name="T84" fmla="*/ 658 w 737"/>
                <a:gd name="T85" fmla="*/ 355 h 376"/>
                <a:gd name="T86" fmla="*/ 668 w 737"/>
                <a:gd name="T87" fmla="*/ 346 h 376"/>
                <a:gd name="T88" fmla="*/ 690 w 737"/>
                <a:gd name="T89" fmla="*/ 355 h 376"/>
                <a:gd name="T90" fmla="*/ 711 w 737"/>
                <a:gd name="T91" fmla="*/ 368 h 376"/>
                <a:gd name="T92" fmla="*/ 737 w 737"/>
                <a:gd name="T93" fmla="*/ 376 h 376"/>
                <a:gd name="T94" fmla="*/ 732 w 737"/>
                <a:gd name="T95" fmla="*/ 158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7" h="376">
                  <a:moveTo>
                    <a:pt x="732" y="158"/>
                  </a:moveTo>
                  <a:lnTo>
                    <a:pt x="716" y="67"/>
                  </a:lnTo>
                  <a:lnTo>
                    <a:pt x="715" y="13"/>
                  </a:lnTo>
                  <a:lnTo>
                    <a:pt x="609" y="15"/>
                  </a:lnTo>
                  <a:lnTo>
                    <a:pt x="416" y="15"/>
                  </a:lnTo>
                  <a:lnTo>
                    <a:pt x="222" y="11"/>
                  </a:lnTo>
                  <a:lnTo>
                    <a:pt x="87" y="5"/>
                  </a:lnTo>
                  <a:lnTo>
                    <a:pt x="2" y="0"/>
                  </a:lnTo>
                  <a:lnTo>
                    <a:pt x="0" y="54"/>
                  </a:lnTo>
                  <a:lnTo>
                    <a:pt x="117" y="60"/>
                  </a:lnTo>
                  <a:lnTo>
                    <a:pt x="205" y="66"/>
                  </a:lnTo>
                  <a:lnTo>
                    <a:pt x="241" y="66"/>
                  </a:lnTo>
                  <a:lnTo>
                    <a:pt x="248" y="66"/>
                  </a:lnTo>
                  <a:lnTo>
                    <a:pt x="256" y="69"/>
                  </a:lnTo>
                  <a:lnTo>
                    <a:pt x="250" y="263"/>
                  </a:lnTo>
                  <a:lnTo>
                    <a:pt x="250" y="274"/>
                  </a:lnTo>
                  <a:lnTo>
                    <a:pt x="256" y="274"/>
                  </a:lnTo>
                  <a:lnTo>
                    <a:pt x="263" y="280"/>
                  </a:lnTo>
                  <a:lnTo>
                    <a:pt x="275" y="293"/>
                  </a:lnTo>
                  <a:lnTo>
                    <a:pt x="282" y="297"/>
                  </a:lnTo>
                  <a:lnTo>
                    <a:pt x="288" y="293"/>
                  </a:lnTo>
                  <a:lnTo>
                    <a:pt x="295" y="297"/>
                  </a:lnTo>
                  <a:lnTo>
                    <a:pt x="303" y="295"/>
                  </a:lnTo>
                  <a:lnTo>
                    <a:pt x="307" y="287"/>
                  </a:lnTo>
                  <a:lnTo>
                    <a:pt x="309" y="291"/>
                  </a:lnTo>
                  <a:lnTo>
                    <a:pt x="314" y="295"/>
                  </a:lnTo>
                  <a:lnTo>
                    <a:pt x="320" y="302"/>
                  </a:lnTo>
                  <a:lnTo>
                    <a:pt x="320" y="308"/>
                  </a:lnTo>
                  <a:lnTo>
                    <a:pt x="322" y="316"/>
                  </a:lnTo>
                  <a:lnTo>
                    <a:pt x="329" y="316"/>
                  </a:lnTo>
                  <a:lnTo>
                    <a:pt x="331" y="317"/>
                  </a:lnTo>
                  <a:lnTo>
                    <a:pt x="339" y="316"/>
                  </a:lnTo>
                  <a:lnTo>
                    <a:pt x="346" y="319"/>
                  </a:lnTo>
                  <a:lnTo>
                    <a:pt x="359" y="325"/>
                  </a:lnTo>
                  <a:lnTo>
                    <a:pt x="367" y="323"/>
                  </a:lnTo>
                  <a:lnTo>
                    <a:pt x="372" y="323"/>
                  </a:lnTo>
                  <a:lnTo>
                    <a:pt x="376" y="327"/>
                  </a:lnTo>
                  <a:lnTo>
                    <a:pt x="382" y="333"/>
                  </a:lnTo>
                  <a:lnTo>
                    <a:pt x="389" y="331"/>
                  </a:lnTo>
                  <a:lnTo>
                    <a:pt x="395" y="325"/>
                  </a:lnTo>
                  <a:lnTo>
                    <a:pt x="410" y="327"/>
                  </a:lnTo>
                  <a:lnTo>
                    <a:pt x="418" y="325"/>
                  </a:lnTo>
                  <a:lnTo>
                    <a:pt x="416" y="333"/>
                  </a:lnTo>
                  <a:lnTo>
                    <a:pt x="421" y="340"/>
                  </a:lnTo>
                  <a:lnTo>
                    <a:pt x="427" y="340"/>
                  </a:lnTo>
                  <a:lnTo>
                    <a:pt x="429" y="346"/>
                  </a:lnTo>
                  <a:lnTo>
                    <a:pt x="429" y="355"/>
                  </a:lnTo>
                  <a:lnTo>
                    <a:pt x="436" y="355"/>
                  </a:lnTo>
                  <a:lnTo>
                    <a:pt x="442" y="353"/>
                  </a:lnTo>
                  <a:lnTo>
                    <a:pt x="453" y="342"/>
                  </a:lnTo>
                  <a:lnTo>
                    <a:pt x="461" y="346"/>
                  </a:lnTo>
                  <a:lnTo>
                    <a:pt x="463" y="351"/>
                  </a:lnTo>
                  <a:lnTo>
                    <a:pt x="470" y="351"/>
                  </a:lnTo>
                  <a:lnTo>
                    <a:pt x="472" y="359"/>
                  </a:lnTo>
                  <a:lnTo>
                    <a:pt x="480" y="359"/>
                  </a:lnTo>
                  <a:lnTo>
                    <a:pt x="491" y="355"/>
                  </a:lnTo>
                  <a:lnTo>
                    <a:pt x="497" y="355"/>
                  </a:lnTo>
                  <a:lnTo>
                    <a:pt x="495" y="361"/>
                  </a:lnTo>
                  <a:lnTo>
                    <a:pt x="497" y="368"/>
                  </a:lnTo>
                  <a:lnTo>
                    <a:pt x="498" y="370"/>
                  </a:lnTo>
                  <a:lnTo>
                    <a:pt x="504" y="370"/>
                  </a:lnTo>
                  <a:lnTo>
                    <a:pt x="506" y="357"/>
                  </a:lnTo>
                  <a:lnTo>
                    <a:pt x="513" y="351"/>
                  </a:lnTo>
                  <a:lnTo>
                    <a:pt x="515" y="348"/>
                  </a:lnTo>
                  <a:lnTo>
                    <a:pt x="517" y="346"/>
                  </a:lnTo>
                  <a:lnTo>
                    <a:pt x="523" y="348"/>
                  </a:lnTo>
                  <a:lnTo>
                    <a:pt x="529" y="355"/>
                  </a:lnTo>
                  <a:lnTo>
                    <a:pt x="536" y="357"/>
                  </a:lnTo>
                  <a:lnTo>
                    <a:pt x="542" y="351"/>
                  </a:lnTo>
                  <a:lnTo>
                    <a:pt x="549" y="353"/>
                  </a:lnTo>
                  <a:lnTo>
                    <a:pt x="553" y="361"/>
                  </a:lnTo>
                  <a:lnTo>
                    <a:pt x="560" y="364"/>
                  </a:lnTo>
                  <a:lnTo>
                    <a:pt x="568" y="366"/>
                  </a:lnTo>
                  <a:lnTo>
                    <a:pt x="574" y="372"/>
                  </a:lnTo>
                  <a:lnTo>
                    <a:pt x="577" y="366"/>
                  </a:lnTo>
                  <a:lnTo>
                    <a:pt x="585" y="366"/>
                  </a:lnTo>
                  <a:lnTo>
                    <a:pt x="592" y="357"/>
                  </a:lnTo>
                  <a:lnTo>
                    <a:pt x="600" y="357"/>
                  </a:lnTo>
                  <a:lnTo>
                    <a:pt x="607" y="351"/>
                  </a:lnTo>
                  <a:lnTo>
                    <a:pt x="613" y="357"/>
                  </a:lnTo>
                  <a:lnTo>
                    <a:pt x="621" y="357"/>
                  </a:lnTo>
                  <a:lnTo>
                    <a:pt x="626" y="351"/>
                  </a:lnTo>
                  <a:lnTo>
                    <a:pt x="639" y="346"/>
                  </a:lnTo>
                  <a:lnTo>
                    <a:pt x="647" y="353"/>
                  </a:lnTo>
                  <a:lnTo>
                    <a:pt x="653" y="355"/>
                  </a:lnTo>
                  <a:lnTo>
                    <a:pt x="658" y="355"/>
                  </a:lnTo>
                  <a:lnTo>
                    <a:pt x="664" y="351"/>
                  </a:lnTo>
                  <a:lnTo>
                    <a:pt x="668" y="346"/>
                  </a:lnTo>
                  <a:lnTo>
                    <a:pt x="673" y="346"/>
                  </a:lnTo>
                  <a:lnTo>
                    <a:pt x="690" y="355"/>
                  </a:lnTo>
                  <a:lnTo>
                    <a:pt x="703" y="366"/>
                  </a:lnTo>
                  <a:lnTo>
                    <a:pt x="711" y="368"/>
                  </a:lnTo>
                  <a:lnTo>
                    <a:pt x="716" y="372"/>
                  </a:lnTo>
                  <a:lnTo>
                    <a:pt x="737" y="376"/>
                  </a:lnTo>
                  <a:lnTo>
                    <a:pt x="735" y="188"/>
                  </a:lnTo>
                  <a:lnTo>
                    <a:pt x="732" y="15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 name="Freeform 33"/>
            <p:cNvSpPr>
              <a:spLocks/>
            </p:cNvSpPr>
            <p:nvPr/>
          </p:nvSpPr>
          <p:spPr bwMode="auto">
            <a:xfrm>
              <a:off x="4863996" y="5034743"/>
              <a:ext cx="947667" cy="458878"/>
            </a:xfrm>
            <a:custGeom>
              <a:avLst/>
              <a:gdLst>
                <a:gd name="T0" fmla="*/ 616 w 628"/>
                <a:gd name="T1" fmla="*/ 98 h 335"/>
                <a:gd name="T2" fmla="*/ 609 w 628"/>
                <a:gd name="T3" fmla="*/ 96 h 335"/>
                <a:gd name="T4" fmla="*/ 599 w 628"/>
                <a:gd name="T5" fmla="*/ 83 h 335"/>
                <a:gd name="T6" fmla="*/ 599 w 628"/>
                <a:gd name="T7" fmla="*/ 75 h 335"/>
                <a:gd name="T8" fmla="*/ 592 w 628"/>
                <a:gd name="T9" fmla="*/ 72 h 335"/>
                <a:gd name="T10" fmla="*/ 584 w 628"/>
                <a:gd name="T11" fmla="*/ 62 h 335"/>
                <a:gd name="T12" fmla="*/ 582 w 628"/>
                <a:gd name="T13" fmla="*/ 55 h 335"/>
                <a:gd name="T14" fmla="*/ 590 w 628"/>
                <a:gd name="T15" fmla="*/ 43 h 335"/>
                <a:gd name="T16" fmla="*/ 592 w 628"/>
                <a:gd name="T17" fmla="*/ 38 h 335"/>
                <a:gd name="T18" fmla="*/ 599 w 628"/>
                <a:gd name="T19" fmla="*/ 38 h 335"/>
                <a:gd name="T20" fmla="*/ 601 w 628"/>
                <a:gd name="T21" fmla="*/ 36 h 335"/>
                <a:gd name="T22" fmla="*/ 599 w 628"/>
                <a:gd name="T23" fmla="*/ 28 h 335"/>
                <a:gd name="T24" fmla="*/ 594 w 628"/>
                <a:gd name="T25" fmla="*/ 21 h 335"/>
                <a:gd name="T26" fmla="*/ 590 w 628"/>
                <a:gd name="T27" fmla="*/ 19 h 335"/>
                <a:gd name="T28" fmla="*/ 582 w 628"/>
                <a:gd name="T29" fmla="*/ 25 h 335"/>
                <a:gd name="T30" fmla="*/ 564 w 628"/>
                <a:gd name="T31" fmla="*/ 10 h 335"/>
                <a:gd name="T32" fmla="*/ 426 w 628"/>
                <a:gd name="T33" fmla="*/ 11 h 335"/>
                <a:gd name="T34" fmla="*/ 321 w 628"/>
                <a:gd name="T35" fmla="*/ 10 h 335"/>
                <a:gd name="T36" fmla="*/ 120 w 628"/>
                <a:gd name="T37" fmla="*/ 6 h 335"/>
                <a:gd name="T38" fmla="*/ 15 w 628"/>
                <a:gd name="T39" fmla="*/ 0 h 335"/>
                <a:gd name="T40" fmla="*/ 0 w 628"/>
                <a:gd name="T41" fmla="*/ 325 h 335"/>
                <a:gd name="T42" fmla="*/ 135 w 628"/>
                <a:gd name="T43" fmla="*/ 331 h 335"/>
                <a:gd name="T44" fmla="*/ 329 w 628"/>
                <a:gd name="T45" fmla="*/ 335 h 335"/>
                <a:gd name="T46" fmla="*/ 522 w 628"/>
                <a:gd name="T47" fmla="*/ 335 h 335"/>
                <a:gd name="T48" fmla="*/ 628 w 628"/>
                <a:gd name="T49" fmla="*/ 333 h 335"/>
                <a:gd name="T50" fmla="*/ 624 w 628"/>
                <a:gd name="T51" fmla="*/ 104 h 335"/>
                <a:gd name="T52" fmla="*/ 616 w 628"/>
                <a:gd name="T53" fmla="*/ 9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8" h="335">
                  <a:moveTo>
                    <a:pt x="616" y="98"/>
                  </a:moveTo>
                  <a:lnTo>
                    <a:pt x="609" y="96"/>
                  </a:lnTo>
                  <a:lnTo>
                    <a:pt x="599" y="83"/>
                  </a:lnTo>
                  <a:lnTo>
                    <a:pt x="599" y="75"/>
                  </a:lnTo>
                  <a:lnTo>
                    <a:pt x="592" y="72"/>
                  </a:lnTo>
                  <a:lnTo>
                    <a:pt x="584" y="62"/>
                  </a:lnTo>
                  <a:lnTo>
                    <a:pt x="582" y="55"/>
                  </a:lnTo>
                  <a:lnTo>
                    <a:pt x="590" y="43"/>
                  </a:lnTo>
                  <a:lnTo>
                    <a:pt x="592" y="38"/>
                  </a:lnTo>
                  <a:lnTo>
                    <a:pt x="599" y="38"/>
                  </a:lnTo>
                  <a:lnTo>
                    <a:pt x="601" y="36"/>
                  </a:lnTo>
                  <a:lnTo>
                    <a:pt x="599" y="28"/>
                  </a:lnTo>
                  <a:lnTo>
                    <a:pt x="594" y="21"/>
                  </a:lnTo>
                  <a:lnTo>
                    <a:pt x="590" y="19"/>
                  </a:lnTo>
                  <a:lnTo>
                    <a:pt x="582" y="25"/>
                  </a:lnTo>
                  <a:lnTo>
                    <a:pt x="564" y="10"/>
                  </a:lnTo>
                  <a:lnTo>
                    <a:pt x="426" y="11"/>
                  </a:lnTo>
                  <a:lnTo>
                    <a:pt x="321" y="10"/>
                  </a:lnTo>
                  <a:lnTo>
                    <a:pt x="120" y="6"/>
                  </a:lnTo>
                  <a:lnTo>
                    <a:pt x="15" y="0"/>
                  </a:lnTo>
                  <a:lnTo>
                    <a:pt x="0" y="325"/>
                  </a:lnTo>
                  <a:lnTo>
                    <a:pt x="135" y="331"/>
                  </a:lnTo>
                  <a:lnTo>
                    <a:pt x="329" y="335"/>
                  </a:lnTo>
                  <a:lnTo>
                    <a:pt x="522" y="335"/>
                  </a:lnTo>
                  <a:lnTo>
                    <a:pt x="628" y="333"/>
                  </a:lnTo>
                  <a:lnTo>
                    <a:pt x="624" y="104"/>
                  </a:lnTo>
                  <a:lnTo>
                    <a:pt x="616" y="9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nvGrpSpPr>
            <p:cNvPr id="27" name="Group 26"/>
            <p:cNvGrpSpPr/>
            <p:nvPr/>
          </p:nvGrpSpPr>
          <p:grpSpPr>
            <a:xfrm>
              <a:off x="4184936" y="5547042"/>
              <a:ext cx="1801777" cy="1591689"/>
              <a:chOff x="2293930" y="2752129"/>
              <a:chExt cx="1147064" cy="1013311"/>
            </a:xfrm>
            <a:grpFill/>
          </p:grpSpPr>
          <p:sp>
            <p:nvSpPr>
              <p:cNvPr id="229" name="Freeform 34"/>
              <p:cNvSpPr>
                <a:spLocks/>
              </p:cNvSpPr>
              <p:nvPr/>
            </p:nvSpPr>
            <p:spPr bwMode="auto">
              <a:xfrm>
                <a:off x="3098027" y="3642483"/>
                <a:ext cx="22096" cy="96797"/>
              </a:xfrm>
              <a:custGeom>
                <a:avLst/>
                <a:gdLst>
                  <a:gd name="T0" fmla="*/ 9 w 23"/>
                  <a:gd name="T1" fmla="*/ 62 h 111"/>
                  <a:gd name="T2" fmla="*/ 9 w 23"/>
                  <a:gd name="T3" fmla="*/ 68 h 111"/>
                  <a:gd name="T4" fmla="*/ 13 w 23"/>
                  <a:gd name="T5" fmla="*/ 75 h 111"/>
                  <a:gd name="T6" fmla="*/ 19 w 23"/>
                  <a:gd name="T7" fmla="*/ 90 h 111"/>
                  <a:gd name="T8" fmla="*/ 19 w 23"/>
                  <a:gd name="T9" fmla="*/ 105 h 111"/>
                  <a:gd name="T10" fmla="*/ 23 w 23"/>
                  <a:gd name="T11" fmla="*/ 111 h 111"/>
                  <a:gd name="T12" fmla="*/ 19 w 23"/>
                  <a:gd name="T13" fmla="*/ 90 h 111"/>
                  <a:gd name="T14" fmla="*/ 17 w 23"/>
                  <a:gd name="T15" fmla="*/ 77 h 111"/>
                  <a:gd name="T16" fmla="*/ 4 w 23"/>
                  <a:gd name="T17" fmla="*/ 38 h 111"/>
                  <a:gd name="T18" fmla="*/ 2 w 23"/>
                  <a:gd name="T19" fmla="*/ 13 h 111"/>
                  <a:gd name="T20" fmla="*/ 2 w 23"/>
                  <a:gd name="T21" fmla="*/ 0 h 111"/>
                  <a:gd name="T22" fmla="*/ 0 w 23"/>
                  <a:gd name="T23" fmla="*/ 15 h 111"/>
                  <a:gd name="T24" fmla="*/ 2 w 23"/>
                  <a:gd name="T25" fmla="*/ 23 h 111"/>
                  <a:gd name="T26" fmla="*/ 0 w 23"/>
                  <a:gd name="T27" fmla="*/ 36 h 111"/>
                  <a:gd name="T28" fmla="*/ 6 w 23"/>
                  <a:gd name="T29" fmla="*/ 41 h 111"/>
                  <a:gd name="T30" fmla="*/ 4 w 23"/>
                  <a:gd name="T31" fmla="*/ 49 h 111"/>
                  <a:gd name="T32" fmla="*/ 9 w 23"/>
                  <a:gd name="T33"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11">
                    <a:moveTo>
                      <a:pt x="9" y="62"/>
                    </a:moveTo>
                    <a:lnTo>
                      <a:pt x="9" y="68"/>
                    </a:lnTo>
                    <a:lnTo>
                      <a:pt x="13" y="75"/>
                    </a:lnTo>
                    <a:lnTo>
                      <a:pt x="19" y="90"/>
                    </a:lnTo>
                    <a:lnTo>
                      <a:pt x="19" y="105"/>
                    </a:lnTo>
                    <a:lnTo>
                      <a:pt x="23" y="111"/>
                    </a:lnTo>
                    <a:lnTo>
                      <a:pt x="19" y="90"/>
                    </a:lnTo>
                    <a:lnTo>
                      <a:pt x="17" y="77"/>
                    </a:lnTo>
                    <a:lnTo>
                      <a:pt x="4" y="38"/>
                    </a:lnTo>
                    <a:lnTo>
                      <a:pt x="2" y="13"/>
                    </a:lnTo>
                    <a:lnTo>
                      <a:pt x="2" y="0"/>
                    </a:lnTo>
                    <a:lnTo>
                      <a:pt x="0" y="15"/>
                    </a:lnTo>
                    <a:lnTo>
                      <a:pt x="2" y="23"/>
                    </a:lnTo>
                    <a:lnTo>
                      <a:pt x="0" y="36"/>
                    </a:lnTo>
                    <a:lnTo>
                      <a:pt x="6" y="41"/>
                    </a:lnTo>
                    <a:lnTo>
                      <a:pt x="4" y="49"/>
                    </a:lnTo>
                    <a:lnTo>
                      <a:pt x="9" y="62"/>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30" name="Freeform 35"/>
              <p:cNvSpPr>
                <a:spLocks/>
              </p:cNvSpPr>
              <p:nvPr/>
            </p:nvSpPr>
            <p:spPr bwMode="auto">
              <a:xfrm>
                <a:off x="3098027" y="3642483"/>
                <a:ext cx="22096" cy="96797"/>
              </a:xfrm>
              <a:custGeom>
                <a:avLst/>
                <a:gdLst>
                  <a:gd name="T0" fmla="*/ 9 w 23"/>
                  <a:gd name="T1" fmla="*/ 62 h 111"/>
                  <a:gd name="T2" fmla="*/ 9 w 23"/>
                  <a:gd name="T3" fmla="*/ 68 h 111"/>
                  <a:gd name="T4" fmla="*/ 13 w 23"/>
                  <a:gd name="T5" fmla="*/ 75 h 111"/>
                  <a:gd name="T6" fmla="*/ 19 w 23"/>
                  <a:gd name="T7" fmla="*/ 90 h 111"/>
                  <a:gd name="T8" fmla="*/ 19 w 23"/>
                  <a:gd name="T9" fmla="*/ 105 h 111"/>
                  <a:gd name="T10" fmla="*/ 23 w 23"/>
                  <a:gd name="T11" fmla="*/ 111 h 111"/>
                  <a:gd name="T12" fmla="*/ 19 w 23"/>
                  <a:gd name="T13" fmla="*/ 90 h 111"/>
                  <a:gd name="T14" fmla="*/ 17 w 23"/>
                  <a:gd name="T15" fmla="*/ 77 h 111"/>
                  <a:gd name="T16" fmla="*/ 4 w 23"/>
                  <a:gd name="T17" fmla="*/ 38 h 111"/>
                  <a:gd name="T18" fmla="*/ 2 w 23"/>
                  <a:gd name="T19" fmla="*/ 13 h 111"/>
                  <a:gd name="T20" fmla="*/ 2 w 23"/>
                  <a:gd name="T21" fmla="*/ 0 h 111"/>
                  <a:gd name="T22" fmla="*/ 0 w 23"/>
                  <a:gd name="T23" fmla="*/ 15 h 111"/>
                  <a:gd name="T24" fmla="*/ 2 w 23"/>
                  <a:gd name="T25" fmla="*/ 23 h 111"/>
                  <a:gd name="T26" fmla="*/ 0 w 23"/>
                  <a:gd name="T27" fmla="*/ 36 h 111"/>
                  <a:gd name="T28" fmla="*/ 6 w 23"/>
                  <a:gd name="T29" fmla="*/ 41 h 111"/>
                  <a:gd name="T30" fmla="*/ 4 w 23"/>
                  <a:gd name="T31" fmla="*/ 49 h 111"/>
                  <a:gd name="T32" fmla="*/ 9 w 23"/>
                  <a:gd name="T33"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11">
                    <a:moveTo>
                      <a:pt x="9" y="62"/>
                    </a:moveTo>
                    <a:lnTo>
                      <a:pt x="9" y="68"/>
                    </a:lnTo>
                    <a:lnTo>
                      <a:pt x="13" y="75"/>
                    </a:lnTo>
                    <a:lnTo>
                      <a:pt x="19" y="90"/>
                    </a:lnTo>
                    <a:lnTo>
                      <a:pt x="19" y="105"/>
                    </a:lnTo>
                    <a:lnTo>
                      <a:pt x="23" y="111"/>
                    </a:lnTo>
                    <a:lnTo>
                      <a:pt x="19" y="90"/>
                    </a:lnTo>
                    <a:lnTo>
                      <a:pt x="17" y="77"/>
                    </a:lnTo>
                    <a:lnTo>
                      <a:pt x="4" y="38"/>
                    </a:lnTo>
                    <a:lnTo>
                      <a:pt x="2" y="13"/>
                    </a:lnTo>
                    <a:lnTo>
                      <a:pt x="2" y="0"/>
                    </a:lnTo>
                    <a:lnTo>
                      <a:pt x="0" y="15"/>
                    </a:lnTo>
                    <a:lnTo>
                      <a:pt x="2" y="23"/>
                    </a:lnTo>
                    <a:lnTo>
                      <a:pt x="0" y="36"/>
                    </a:lnTo>
                    <a:lnTo>
                      <a:pt x="6" y="41"/>
                    </a:lnTo>
                    <a:lnTo>
                      <a:pt x="4" y="49"/>
                    </a:lnTo>
                    <a:lnTo>
                      <a:pt x="9" y="62"/>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31" name="Freeform 36"/>
              <p:cNvSpPr>
                <a:spLocks/>
              </p:cNvSpPr>
              <p:nvPr/>
            </p:nvSpPr>
            <p:spPr bwMode="auto">
              <a:xfrm>
                <a:off x="2293930" y="2752129"/>
                <a:ext cx="1147064" cy="1013311"/>
              </a:xfrm>
              <a:custGeom>
                <a:avLst/>
                <a:gdLst>
                  <a:gd name="T0" fmla="*/ 1181 w 1194"/>
                  <a:gd name="T1" fmla="*/ 645 h 1162"/>
                  <a:gd name="T2" fmla="*/ 1194 w 1194"/>
                  <a:gd name="T3" fmla="*/ 598 h 1162"/>
                  <a:gd name="T4" fmla="*/ 1173 w 1194"/>
                  <a:gd name="T5" fmla="*/ 555 h 1162"/>
                  <a:gd name="T6" fmla="*/ 1140 w 1194"/>
                  <a:gd name="T7" fmla="*/ 389 h 1162"/>
                  <a:gd name="T8" fmla="*/ 1079 w 1194"/>
                  <a:gd name="T9" fmla="*/ 318 h 1162"/>
                  <a:gd name="T10" fmla="*/ 1021 w 1194"/>
                  <a:gd name="T11" fmla="*/ 301 h 1162"/>
                  <a:gd name="T12" fmla="*/ 970 w 1194"/>
                  <a:gd name="T13" fmla="*/ 297 h 1162"/>
                  <a:gd name="T14" fmla="*/ 923 w 1194"/>
                  <a:gd name="T15" fmla="*/ 310 h 1162"/>
                  <a:gd name="T16" fmla="*/ 880 w 1194"/>
                  <a:gd name="T17" fmla="*/ 292 h 1162"/>
                  <a:gd name="T18" fmla="*/ 858 w 1194"/>
                  <a:gd name="T19" fmla="*/ 307 h 1162"/>
                  <a:gd name="T20" fmla="*/ 824 w 1194"/>
                  <a:gd name="T21" fmla="*/ 292 h 1162"/>
                  <a:gd name="T22" fmla="*/ 784 w 1194"/>
                  <a:gd name="T23" fmla="*/ 286 h 1162"/>
                  <a:gd name="T24" fmla="*/ 739 w 1194"/>
                  <a:gd name="T25" fmla="*/ 273 h 1162"/>
                  <a:gd name="T26" fmla="*/ 692 w 1194"/>
                  <a:gd name="T27" fmla="*/ 262 h 1162"/>
                  <a:gd name="T28" fmla="*/ 666 w 1194"/>
                  <a:gd name="T29" fmla="*/ 241 h 1162"/>
                  <a:gd name="T30" fmla="*/ 613 w 1194"/>
                  <a:gd name="T31" fmla="*/ 220 h 1162"/>
                  <a:gd name="T32" fmla="*/ 363 w 1194"/>
                  <a:gd name="T33" fmla="*/ 0 h 1162"/>
                  <a:gd name="T34" fmla="*/ 316 w 1194"/>
                  <a:gd name="T35" fmla="*/ 485 h 1162"/>
                  <a:gd name="T36" fmla="*/ 10 w 1194"/>
                  <a:gd name="T37" fmla="*/ 480 h 1162"/>
                  <a:gd name="T38" fmla="*/ 31 w 1194"/>
                  <a:gd name="T39" fmla="*/ 506 h 1162"/>
                  <a:gd name="T40" fmla="*/ 93 w 1194"/>
                  <a:gd name="T41" fmla="*/ 577 h 1162"/>
                  <a:gd name="T42" fmla="*/ 147 w 1194"/>
                  <a:gd name="T43" fmla="*/ 624 h 1162"/>
                  <a:gd name="T44" fmla="*/ 162 w 1194"/>
                  <a:gd name="T45" fmla="*/ 683 h 1162"/>
                  <a:gd name="T46" fmla="*/ 220 w 1194"/>
                  <a:gd name="T47" fmla="*/ 767 h 1162"/>
                  <a:gd name="T48" fmla="*/ 282 w 1194"/>
                  <a:gd name="T49" fmla="*/ 803 h 1162"/>
                  <a:gd name="T50" fmla="*/ 322 w 1194"/>
                  <a:gd name="T51" fmla="*/ 788 h 1162"/>
                  <a:gd name="T52" fmla="*/ 356 w 1194"/>
                  <a:gd name="T53" fmla="*/ 730 h 1162"/>
                  <a:gd name="T54" fmla="*/ 407 w 1194"/>
                  <a:gd name="T55" fmla="*/ 728 h 1162"/>
                  <a:gd name="T56" fmla="*/ 467 w 1194"/>
                  <a:gd name="T57" fmla="*/ 735 h 1162"/>
                  <a:gd name="T58" fmla="*/ 499 w 1194"/>
                  <a:gd name="T59" fmla="*/ 769 h 1162"/>
                  <a:gd name="T60" fmla="*/ 548 w 1194"/>
                  <a:gd name="T61" fmla="*/ 850 h 1162"/>
                  <a:gd name="T62" fmla="*/ 568 w 1194"/>
                  <a:gd name="T63" fmla="*/ 903 h 1162"/>
                  <a:gd name="T64" fmla="*/ 604 w 1194"/>
                  <a:gd name="T65" fmla="*/ 946 h 1162"/>
                  <a:gd name="T66" fmla="*/ 638 w 1194"/>
                  <a:gd name="T67" fmla="*/ 997 h 1162"/>
                  <a:gd name="T68" fmla="*/ 653 w 1194"/>
                  <a:gd name="T69" fmla="*/ 1049 h 1162"/>
                  <a:gd name="T70" fmla="*/ 690 w 1194"/>
                  <a:gd name="T71" fmla="*/ 1102 h 1162"/>
                  <a:gd name="T72" fmla="*/ 730 w 1194"/>
                  <a:gd name="T73" fmla="*/ 1121 h 1162"/>
                  <a:gd name="T74" fmla="*/ 813 w 1194"/>
                  <a:gd name="T75" fmla="*/ 1143 h 1162"/>
                  <a:gd name="T76" fmla="*/ 861 w 1194"/>
                  <a:gd name="T77" fmla="*/ 1149 h 1162"/>
                  <a:gd name="T78" fmla="*/ 846 w 1194"/>
                  <a:gd name="T79" fmla="*/ 1132 h 1162"/>
                  <a:gd name="T80" fmla="*/ 829 w 1194"/>
                  <a:gd name="T81" fmla="*/ 1053 h 1162"/>
                  <a:gd name="T82" fmla="*/ 835 w 1194"/>
                  <a:gd name="T83" fmla="*/ 1010 h 1162"/>
                  <a:gd name="T84" fmla="*/ 814 w 1194"/>
                  <a:gd name="T85" fmla="*/ 1002 h 1162"/>
                  <a:gd name="T86" fmla="*/ 846 w 1194"/>
                  <a:gd name="T87" fmla="*/ 963 h 1162"/>
                  <a:gd name="T88" fmla="*/ 850 w 1194"/>
                  <a:gd name="T89" fmla="*/ 946 h 1162"/>
                  <a:gd name="T90" fmla="*/ 858 w 1194"/>
                  <a:gd name="T91" fmla="*/ 925 h 1162"/>
                  <a:gd name="T92" fmla="*/ 884 w 1194"/>
                  <a:gd name="T93" fmla="*/ 905 h 1162"/>
                  <a:gd name="T94" fmla="*/ 895 w 1194"/>
                  <a:gd name="T95" fmla="*/ 884 h 1162"/>
                  <a:gd name="T96" fmla="*/ 918 w 1194"/>
                  <a:gd name="T97" fmla="*/ 882 h 1162"/>
                  <a:gd name="T98" fmla="*/ 935 w 1194"/>
                  <a:gd name="T99" fmla="*/ 867 h 1162"/>
                  <a:gd name="T100" fmla="*/ 957 w 1194"/>
                  <a:gd name="T101" fmla="*/ 865 h 1162"/>
                  <a:gd name="T102" fmla="*/ 985 w 1194"/>
                  <a:gd name="T103" fmla="*/ 863 h 1162"/>
                  <a:gd name="T104" fmla="*/ 1017 w 1194"/>
                  <a:gd name="T105" fmla="*/ 843 h 1162"/>
                  <a:gd name="T106" fmla="*/ 1072 w 1194"/>
                  <a:gd name="T107" fmla="*/ 790 h 1162"/>
                  <a:gd name="T108" fmla="*/ 1063 w 1194"/>
                  <a:gd name="T109" fmla="*/ 747 h 1162"/>
                  <a:gd name="T110" fmla="*/ 1098 w 1194"/>
                  <a:gd name="T111" fmla="*/ 762 h 1162"/>
                  <a:gd name="T112" fmla="*/ 1093 w 1194"/>
                  <a:gd name="T113" fmla="*/ 777 h 1162"/>
                  <a:gd name="T114" fmla="*/ 1168 w 1194"/>
                  <a:gd name="T115" fmla="*/ 718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4" h="1162">
                    <a:moveTo>
                      <a:pt x="1181" y="705"/>
                    </a:moveTo>
                    <a:lnTo>
                      <a:pt x="1183" y="698"/>
                    </a:lnTo>
                    <a:lnTo>
                      <a:pt x="1179" y="681"/>
                    </a:lnTo>
                    <a:lnTo>
                      <a:pt x="1175" y="673"/>
                    </a:lnTo>
                    <a:lnTo>
                      <a:pt x="1181" y="666"/>
                    </a:lnTo>
                    <a:lnTo>
                      <a:pt x="1179" y="653"/>
                    </a:lnTo>
                    <a:lnTo>
                      <a:pt x="1181" y="645"/>
                    </a:lnTo>
                    <a:lnTo>
                      <a:pt x="1187" y="638"/>
                    </a:lnTo>
                    <a:lnTo>
                      <a:pt x="1189" y="630"/>
                    </a:lnTo>
                    <a:lnTo>
                      <a:pt x="1192" y="624"/>
                    </a:lnTo>
                    <a:lnTo>
                      <a:pt x="1190" y="617"/>
                    </a:lnTo>
                    <a:lnTo>
                      <a:pt x="1194" y="609"/>
                    </a:lnTo>
                    <a:lnTo>
                      <a:pt x="1190" y="604"/>
                    </a:lnTo>
                    <a:lnTo>
                      <a:pt x="1194" y="598"/>
                    </a:lnTo>
                    <a:lnTo>
                      <a:pt x="1192" y="591"/>
                    </a:lnTo>
                    <a:lnTo>
                      <a:pt x="1192" y="585"/>
                    </a:lnTo>
                    <a:lnTo>
                      <a:pt x="1190" y="583"/>
                    </a:lnTo>
                    <a:lnTo>
                      <a:pt x="1179" y="570"/>
                    </a:lnTo>
                    <a:lnTo>
                      <a:pt x="1179" y="562"/>
                    </a:lnTo>
                    <a:lnTo>
                      <a:pt x="1175" y="557"/>
                    </a:lnTo>
                    <a:lnTo>
                      <a:pt x="1173" y="555"/>
                    </a:lnTo>
                    <a:lnTo>
                      <a:pt x="1170" y="547"/>
                    </a:lnTo>
                    <a:lnTo>
                      <a:pt x="1164" y="540"/>
                    </a:lnTo>
                    <a:lnTo>
                      <a:pt x="1166" y="530"/>
                    </a:lnTo>
                    <a:lnTo>
                      <a:pt x="1160" y="515"/>
                    </a:lnTo>
                    <a:lnTo>
                      <a:pt x="1157" y="510"/>
                    </a:lnTo>
                    <a:lnTo>
                      <a:pt x="1143" y="498"/>
                    </a:lnTo>
                    <a:lnTo>
                      <a:pt x="1140" y="389"/>
                    </a:lnTo>
                    <a:lnTo>
                      <a:pt x="1138" y="331"/>
                    </a:lnTo>
                    <a:lnTo>
                      <a:pt x="1117" y="327"/>
                    </a:lnTo>
                    <a:lnTo>
                      <a:pt x="1110" y="331"/>
                    </a:lnTo>
                    <a:lnTo>
                      <a:pt x="1102" y="327"/>
                    </a:lnTo>
                    <a:lnTo>
                      <a:pt x="1102" y="324"/>
                    </a:lnTo>
                    <a:lnTo>
                      <a:pt x="1100" y="322"/>
                    </a:lnTo>
                    <a:lnTo>
                      <a:pt x="1079" y="318"/>
                    </a:lnTo>
                    <a:lnTo>
                      <a:pt x="1074" y="314"/>
                    </a:lnTo>
                    <a:lnTo>
                      <a:pt x="1066" y="312"/>
                    </a:lnTo>
                    <a:lnTo>
                      <a:pt x="1053" y="301"/>
                    </a:lnTo>
                    <a:lnTo>
                      <a:pt x="1036" y="292"/>
                    </a:lnTo>
                    <a:lnTo>
                      <a:pt x="1031" y="292"/>
                    </a:lnTo>
                    <a:lnTo>
                      <a:pt x="1027" y="297"/>
                    </a:lnTo>
                    <a:lnTo>
                      <a:pt x="1021" y="301"/>
                    </a:lnTo>
                    <a:lnTo>
                      <a:pt x="1016" y="301"/>
                    </a:lnTo>
                    <a:lnTo>
                      <a:pt x="1010" y="299"/>
                    </a:lnTo>
                    <a:lnTo>
                      <a:pt x="1002" y="292"/>
                    </a:lnTo>
                    <a:lnTo>
                      <a:pt x="989" y="297"/>
                    </a:lnTo>
                    <a:lnTo>
                      <a:pt x="984" y="303"/>
                    </a:lnTo>
                    <a:lnTo>
                      <a:pt x="976" y="303"/>
                    </a:lnTo>
                    <a:lnTo>
                      <a:pt x="970" y="297"/>
                    </a:lnTo>
                    <a:lnTo>
                      <a:pt x="963" y="303"/>
                    </a:lnTo>
                    <a:lnTo>
                      <a:pt x="955" y="303"/>
                    </a:lnTo>
                    <a:lnTo>
                      <a:pt x="948" y="312"/>
                    </a:lnTo>
                    <a:lnTo>
                      <a:pt x="940" y="312"/>
                    </a:lnTo>
                    <a:lnTo>
                      <a:pt x="937" y="318"/>
                    </a:lnTo>
                    <a:lnTo>
                      <a:pt x="931" y="312"/>
                    </a:lnTo>
                    <a:lnTo>
                      <a:pt x="923" y="310"/>
                    </a:lnTo>
                    <a:lnTo>
                      <a:pt x="916" y="307"/>
                    </a:lnTo>
                    <a:lnTo>
                      <a:pt x="912" y="299"/>
                    </a:lnTo>
                    <a:lnTo>
                      <a:pt x="905" y="297"/>
                    </a:lnTo>
                    <a:lnTo>
                      <a:pt x="899" y="303"/>
                    </a:lnTo>
                    <a:lnTo>
                      <a:pt x="892" y="301"/>
                    </a:lnTo>
                    <a:lnTo>
                      <a:pt x="886" y="294"/>
                    </a:lnTo>
                    <a:lnTo>
                      <a:pt x="880" y="292"/>
                    </a:lnTo>
                    <a:lnTo>
                      <a:pt x="878" y="294"/>
                    </a:lnTo>
                    <a:lnTo>
                      <a:pt x="876" y="297"/>
                    </a:lnTo>
                    <a:lnTo>
                      <a:pt x="869" y="303"/>
                    </a:lnTo>
                    <a:lnTo>
                      <a:pt x="867" y="316"/>
                    </a:lnTo>
                    <a:lnTo>
                      <a:pt x="861" y="316"/>
                    </a:lnTo>
                    <a:lnTo>
                      <a:pt x="860" y="314"/>
                    </a:lnTo>
                    <a:lnTo>
                      <a:pt x="858" y="307"/>
                    </a:lnTo>
                    <a:lnTo>
                      <a:pt x="860" y="301"/>
                    </a:lnTo>
                    <a:lnTo>
                      <a:pt x="854" y="301"/>
                    </a:lnTo>
                    <a:lnTo>
                      <a:pt x="843" y="305"/>
                    </a:lnTo>
                    <a:lnTo>
                      <a:pt x="835" y="305"/>
                    </a:lnTo>
                    <a:lnTo>
                      <a:pt x="833" y="297"/>
                    </a:lnTo>
                    <a:lnTo>
                      <a:pt x="826" y="297"/>
                    </a:lnTo>
                    <a:lnTo>
                      <a:pt x="824" y="292"/>
                    </a:lnTo>
                    <a:lnTo>
                      <a:pt x="816" y="288"/>
                    </a:lnTo>
                    <a:lnTo>
                      <a:pt x="805" y="299"/>
                    </a:lnTo>
                    <a:lnTo>
                      <a:pt x="799" y="301"/>
                    </a:lnTo>
                    <a:lnTo>
                      <a:pt x="792" y="301"/>
                    </a:lnTo>
                    <a:lnTo>
                      <a:pt x="792" y="292"/>
                    </a:lnTo>
                    <a:lnTo>
                      <a:pt x="790" y="286"/>
                    </a:lnTo>
                    <a:lnTo>
                      <a:pt x="784" y="286"/>
                    </a:lnTo>
                    <a:lnTo>
                      <a:pt x="779" y="279"/>
                    </a:lnTo>
                    <a:lnTo>
                      <a:pt x="781" y="271"/>
                    </a:lnTo>
                    <a:lnTo>
                      <a:pt x="773" y="273"/>
                    </a:lnTo>
                    <a:lnTo>
                      <a:pt x="758" y="271"/>
                    </a:lnTo>
                    <a:lnTo>
                      <a:pt x="752" y="277"/>
                    </a:lnTo>
                    <a:lnTo>
                      <a:pt x="745" y="279"/>
                    </a:lnTo>
                    <a:lnTo>
                      <a:pt x="739" y="273"/>
                    </a:lnTo>
                    <a:lnTo>
                      <a:pt x="735" y="269"/>
                    </a:lnTo>
                    <a:lnTo>
                      <a:pt x="730" y="269"/>
                    </a:lnTo>
                    <a:lnTo>
                      <a:pt x="722" y="271"/>
                    </a:lnTo>
                    <a:lnTo>
                      <a:pt x="709" y="265"/>
                    </a:lnTo>
                    <a:lnTo>
                      <a:pt x="702" y="262"/>
                    </a:lnTo>
                    <a:lnTo>
                      <a:pt x="694" y="263"/>
                    </a:lnTo>
                    <a:lnTo>
                      <a:pt x="692" y="262"/>
                    </a:lnTo>
                    <a:lnTo>
                      <a:pt x="685" y="262"/>
                    </a:lnTo>
                    <a:lnTo>
                      <a:pt x="683" y="254"/>
                    </a:lnTo>
                    <a:lnTo>
                      <a:pt x="683" y="248"/>
                    </a:lnTo>
                    <a:lnTo>
                      <a:pt x="677" y="241"/>
                    </a:lnTo>
                    <a:lnTo>
                      <a:pt x="672" y="237"/>
                    </a:lnTo>
                    <a:lnTo>
                      <a:pt x="670" y="233"/>
                    </a:lnTo>
                    <a:lnTo>
                      <a:pt x="666" y="241"/>
                    </a:lnTo>
                    <a:lnTo>
                      <a:pt x="658" y="243"/>
                    </a:lnTo>
                    <a:lnTo>
                      <a:pt x="651" y="239"/>
                    </a:lnTo>
                    <a:lnTo>
                      <a:pt x="645" y="243"/>
                    </a:lnTo>
                    <a:lnTo>
                      <a:pt x="638" y="239"/>
                    </a:lnTo>
                    <a:lnTo>
                      <a:pt x="626" y="226"/>
                    </a:lnTo>
                    <a:lnTo>
                      <a:pt x="619" y="220"/>
                    </a:lnTo>
                    <a:lnTo>
                      <a:pt x="613" y="220"/>
                    </a:lnTo>
                    <a:lnTo>
                      <a:pt x="613" y="209"/>
                    </a:lnTo>
                    <a:lnTo>
                      <a:pt x="619" y="15"/>
                    </a:lnTo>
                    <a:lnTo>
                      <a:pt x="611" y="12"/>
                    </a:lnTo>
                    <a:lnTo>
                      <a:pt x="604" y="12"/>
                    </a:lnTo>
                    <a:lnTo>
                      <a:pt x="568" y="12"/>
                    </a:lnTo>
                    <a:lnTo>
                      <a:pt x="480" y="6"/>
                    </a:lnTo>
                    <a:lnTo>
                      <a:pt x="363" y="0"/>
                    </a:lnTo>
                    <a:lnTo>
                      <a:pt x="360" y="2"/>
                    </a:lnTo>
                    <a:lnTo>
                      <a:pt x="358" y="8"/>
                    </a:lnTo>
                    <a:lnTo>
                      <a:pt x="343" y="269"/>
                    </a:lnTo>
                    <a:lnTo>
                      <a:pt x="333" y="367"/>
                    </a:lnTo>
                    <a:lnTo>
                      <a:pt x="326" y="478"/>
                    </a:lnTo>
                    <a:lnTo>
                      <a:pt x="320" y="485"/>
                    </a:lnTo>
                    <a:lnTo>
                      <a:pt x="316" y="485"/>
                    </a:lnTo>
                    <a:lnTo>
                      <a:pt x="237" y="480"/>
                    </a:lnTo>
                    <a:lnTo>
                      <a:pt x="158" y="474"/>
                    </a:lnTo>
                    <a:lnTo>
                      <a:pt x="70" y="467"/>
                    </a:lnTo>
                    <a:lnTo>
                      <a:pt x="0" y="459"/>
                    </a:lnTo>
                    <a:lnTo>
                      <a:pt x="0" y="463"/>
                    </a:lnTo>
                    <a:lnTo>
                      <a:pt x="4" y="476"/>
                    </a:lnTo>
                    <a:lnTo>
                      <a:pt x="10" y="480"/>
                    </a:lnTo>
                    <a:lnTo>
                      <a:pt x="10" y="483"/>
                    </a:lnTo>
                    <a:lnTo>
                      <a:pt x="16" y="487"/>
                    </a:lnTo>
                    <a:lnTo>
                      <a:pt x="16" y="487"/>
                    </a:lnTo>
                    <a:lnTo>
                      <a:pt x="19" y="487"/>
                    </a:lnTo>
                    <a:lnTo>
                      <a:pt x="25" y="493"/>
                    </a:lnTo>
                    <a:lnTo>
                      <a:pt x="29" y="500"/>
                    </a:lnTo>
                    <a:lnTo>
                      <a:pt x="31" y="506"/>
                    </a:lnTo>
                    <a:lnTo>
                      <a:pt x="36" y="519"/>
                    </a:lnTo>
                    <a:lnTo>
                      <a:pt x="44" y="525"/>
                    </a:lnTo>
                    <a:lnTo>
                      <a:pt x="57" y="532"/>
                    </a:lnTo>
                    <a:lnTo>
                      <a:pt x="63" y="538"/>
                    </a:lnTo>
                    <a:lnTo>
                      <a:pt x="78" y="557"/>
                    </a:lnTo>
                    <a:lnTo>
                      <a:pt x="91" y="570"/>
                    </a:lnTo>
                    <a:lnTo>
                      <a:pt x="93" y="577"/>
                    </a:lnTo>
                    <a:lnTo>
                      <a:pt x="106" y="591"/>
                    </a:lnTo>
                    <a:lnTo>
                      <a:pt x="113" y="596"/>
                    </a:lnTo>
                    <a:lnTo>
                      <a:pt x="119" y="598"/>
                    </a:lnTo>
                    <a:lnTo>
                      <a:pt x="132" y="611"/>
                    </a:lnTo>
                    <a:lnTo>
                      <a:pt x="140" y="615"/>
                    </a:lnTo>
                    <a:lnTo>
                      <a:pt x="141" y="621"/>
                    </a:lnTo>
                    <a:lnTo>
                      <a:pt x="147" y="624"/>
                    </a:lnTo>
                    <a:lnTo>
                      <a:pt x="149" y="632"/>
                    </a:lnTo>
                    <a:lnTo>
                      <a:pt x="151" y="645"/>
                    </a:lnTo>
                    <a:lnTo>
                      <a:pt x="155" y="649"/>
                    </a:lnTo>
                    <a:lnTo>
                      <a:pt x="160" y="662"/>
                    </a:lnTo>
                    <a:lnTo>
                      <a:pt x="164" y="668"/>
                    </a:lnTo>
                    <a:lnTo>
                      <a:pt x="164" y="675"/>
                    </a:lnTo>
                    <a:lnTo>
                      <a:pt x="162" y="683"/>
                    </a:lnTo>
                    <a:lnTo>
                      <a:pt x="162" y="696"/>
                    </a:lnTo>
                    <a:lnTo>
                      <a:pt x="177" y="730"/>
                    </a:lnTo>
                    <a:lnTo>
                      <a:pt x="187" y="739"/>
                    </a:lnTo>
                    <a:lnTo>
                      <a:pt x="194" y="743"/>
                    </a:lnTo>
                    <a:lnTo>
                      <a:pt x="200" y="747"/>
                    </a:lnTo>
                    <a:lnTo>
                      <a:pt x="205" y="754"/>
                    </a:lnTo>
                    <a:lnTo>
                      <a:pt x="220" y="767"/>
                    </a:lnTo>
                    <a:lnTo>
                      <a:pt x="226" y="771"/>
                    </a:lnTo>
                    <a:lnTo>
                      <a:pt x="241" y="773"/>
                    </a:lnTo>
                    <a:lnTo>
                      <a:pt x="245" y="780"/>
                    </a:lnTo>
                    <a:lnTo>
                      <a:pt x="264" y="790"/>
                    </a:lnTo>
                    <a:lnTo>
                      <a:pt x="269" y="797"/>
                    </a:lnTo>
                    <a:lnTo>
                      <a:pt x="277" y="803"/>
                    </a:lnTo>
                    <a:lnTo>
                      <a:pt x="282" y="803"/>
                    </a:lnTo>
                    <a:lnTo>
                      <a:pt x="282" y="805"/>
                    </a:lnTo>
                    <a:lnTo>
                      <a:pt x="290" y="807"/>
                    </a:lnTo>
                    <a:lnTo>
                      <a:pt x="301" y="807"/>
                    </a:lnTo>
                    <a:lnTo>
                      <a:pt x="303" y="801"/>
                    </a:lnTo>
                    <a:lnTo>
                      <a:pt x="311" y="796"/>
                    </a:lnTo>
                    <a:lnTo>
                      <a:pt x="314" y="790"/>
                    </a:lnTo>
                    <a:lnTo>
                      <a:pt x="322" y="788"/>
                    </a:lnTo>
                    <a:lnTo>
                      <a:pt x="324" y="780"/>
                    </a:lnTo>
                    <a:lnTo>
                      <a:pt x="326" y="773"/>
                    </a:lnTo>
                    <a:lnTo>
                      <a:pt x="329" y="771"/>
                    </a:lnTo>
                    <a:lnTo>
                      <a:pt x="341" y="743"/>
                    </a:lnTo>
                    <a:lnTo>
                      <a:pt x="346" y="733"/>
                    </a:lnTo>
                    <a:lnTo>
                      <a:pt x="350" y="732"/>
                    </a:lnTo>
                    <a:lnTo>
                      <a:pt x="356" y="730"/>
                    </a:lnTo>
                    <a:lnTo>
                      <a:pt x="363" y="726"/>
                    </a:lnTo>
                    <a:lnTo>
                      <a:pt x="371" y="728"/>
                    </a:lnTo>
                    <a:lnTo>
                      <a:pt x="376" y="726"/>
                    </a:lnTo>
                    <a:lnTo>
                      <a:pt x="380" y="718"/>
                    </a:lnTo>
                    <a:lnTo>
                      <a:pt x="388" y="718"/>
                    </a:lnTo>
                    <a:lnTo>
                      <a:pt x="399" y="726"/>
                    </a:lnTo>
                    <a:lnTo>
                      <a:pt x="407" y="728"/>
                    </a:lnTo>
                    <a:lnTo>
                      <a:pt x="414" y="726"/>
                    </a:lnTo>
                    <a:lnTo>
                      <a:pt x="420" y="728"/>
                    </a:lnTo>
                    <a:lnTo>
                      <a:pt x="427" y="728"/>
                    </a:lnTo>
                    <a:lnTo>
                      <a:pt x="446" y="733"/>
                    </a:lnTo>
                    <a:lnTo>
                      <a:pt x="454" y="728"/>
                    </a:lnTo>
                    <a:lnTo>
                      <a:pt x="459" y="732"/>
                    </a:lnTo>
                    <a:lnTo>
                      <a:pt x="467" y="735"/>
                    </a:lnTo>
                    <a:lnTo>
                      <a:pt x="469" y="743"/>
                    </a:lnTo>
                    <a:lnTo>
                      <a:pt x="474" y="749"/>
                    </a:lnTo>
                    <a:lnTo>
                      <a:pt x="476" y="754"/>
                    </a:lnTo>
                    <a:lnTo>
                      <a:pt x="482" y="752"/>
                    </a:lnTo>
                    <a:lnTo>
                      <a:pt x="485" y="760"/>
                    </a:lnTo>
                    <a:lnTo>
                      <a:pt x="491" y="765"/>
                    </a:lnTo>
                    <a:lnTo>
                      <a:pt x="499" y="769"/>
                    </a:lnTo>
                    <a:lnTo>
                      <a:pt x="499" y="775"/>
                    </a:lnTo>
                    <a:lnTo>
                      <a:pt x="519" y="790"/>
                    </a:lnTo>
                    <a:lnTo>
                      <a:pt x="527" y="803"/>
                    </a:lnTo>
                    <a:lnTo>
                      <a:pt x="532" y="811"/>
                    </a:lnTo>
                    <a:lnTo>
                      <a:pt x="536" y="827"/>
                    </a:lnTo>
                    <a:lnTo>
                      <a:pt x="544" y="843"/>
                    </a:lnTo>
                    <a:lnTo>
                      <a:pt x="548" y="850"/>
                    </a:lnTo>
                    <a:lnTo>
                      <a:pt x="548" y="852"/>
                    </a:lnTo>
                    <a:lnTo>
                      <a:pt x="551" y="858"/>
                    </a:lnTo>
                    <a:lnTo>
                      <a:pt x="555" y="865"/>
                    </a:lnTo>
                    <a:lnTo>
                      <a:pt x="561" y="873"/>
                    </a:lnTo>
                    <a:lnTo>
                      <a:pt x="559" y="874"/>
                    </a:lnTo>
                    <a:lnTo>
                      <a:pt x="563" y="888"/>
                    </a:lnTo>
                    <a:lnTo>
                      <a:pt x="568" y="903"/>
                    </a:lnTo>
                    <a:lnTo>
                      <a:pt x="576" y="908"/>
                    </a:lnTo>
                    <a:lnTo>
                      <a:pt x="583" y="910"/>
                    </a:lnTo>
                    <a:lnTo>
                      <a:pt x="589" y="920"/>
                    </a:lnTo>
                    <a:lnTo>
                      <a:pt x="591" y="927"/>
                    </a:lnTo>
                    <a:lnTo>
                      <a:pt x="596" y="931"/>
                    </a:lnTo>
                    <a:lnTo>
                      <a:pt x="602" y="938"/>
                    </a:lnTo>
                    <a:lnTo>
                      <a:pt x="604" y="946"/>
                    </a:lnTo>
                    <a:lnTo>
                      <a:pt x="617" y="965"/>
                    </a:lnTo>
                    <a:lnTo>
                      <a:pt x="628" y="967"/>
                    </a:lnTo>
                    <a:lnTo>
                      <a:pt x="634" y="972"/>
                    </a:lnTo>
                    <a:lnTo>
                      <a:pt x="636" y="976"/>
                    </a:lnTo>
                    <a:lnTo>
                      <a:pt x="636" y="984"/>
                    </a:lnTo>
                    <a:lnTo>
                      <a:pt x="638" y="989"/>
                    </a:lnTo>
                    <a:lnTo>
                      <a:pt x="638" y="997"/>
                    </a:lnTo>
                    <a:lnTo>
                      <a:pt x="634" y="1004"/>
                    </a:lnTo>
                    <a:lnTo>
                      <a:pt x="641" y="1010"/>
                    </a:lnTo>
                    <a:lnTo>
                      <a:pt x="641" y="1015"/>
                    </a:lnTo>
                    <a:lnTo>
                      <a:pt x="640" y="1023"/>
                    </a:lnTo>
                    <a:lnTo>
                      <a:pt x="641" y="1030"/>
                    </a:lnTo>
                    <a:lnTo>
                      <a:pt x="647" y="1036"/>
                    </a:lnTo>
                    <a:lnTo>
                      <a:pt x="653" y="1049"/>
                    </a:lnTo>
                    <a:lnTo>
                      <a:pt x="658" y="1057"/>
                    </a:lnTo>
                    <a:lnTo>
                      <a:pt x="664" y="1072"/>
                    </a:lnTo>
                    <a:lnTo>
                      <a:pt x="666" y="1085"/>
                    </a:lnTo>
                    <a:lnTo>
                      <a:pt x="673" y="1093"/>
                    </a:lnTo>
                    <a:lnTo>
                      <a:pt x="672" y="1100"/>
                    </a:lnTo>
                    <a:lnTo>
                      <a:pt x="675" y="1102"/>
                    </a:lnTo>
                    <a:lnTo>
                      <a:pt x="690" y="1102"/>
                    </a:lnTo>
                    <a:lnTo>
                      <a:pt x="696" y="1106"/>
                    </a:lnTo>
                    <a:lnTo>
                      <a:pt x="700" y="1106"/>
                    </a:lnTo>
                    <a:lnTo>
                      <a:pt x="707" y="1109"/>
                    </a:lnTo>
                    <a:lnTo>
                      <a:pt x="711" y="1117"/>
                    </a:lnTo>
                    <a:lnTo>
                      <a:pt x="717" y="1119"/>
                    </a:lnTo>
                    <a:lnTo>
                      <a:pt x="722" y="1117"/>
                    </a:lnTo>
                    <a:lnTo>
                      <a:pt x="730" y="1121"/>
                    </a:lnTo>
                    <a:lnTo>
                      <a:pt x="737" y="1123"/>
                    </a:lnTo>
                    <a:lnTo>
                      <a:pt x="751" y="1134"/>
                    </a:lnTo>
                    <a:lnTo>
                      <a:pt x="756" y="1138"/>
                    </a:lnTo>
                    <a:lnTo>
                      <a:pt x="784" y="1140"/>
                    </a:lnTo>
                    <a:lnTo>
                      <a:pt x="799" y="1140"/>
                    </a:lnTo>
                    <a:lnTo>
                      <a:pt x="807" y="1141"/>
                    </a:lnTo>
                    <a:lnTo>
                      <a:pt x="813" y="1143"/>
                    </a:lnTo>
                    <a:lnTo>
                      <a:pt x="826" y="1156"/>
                    </a:lnTo>
                    <a:lnTo>
                      <a:pt x="828" y="1156"/>
                    </a:lnTo>
                    <a:lnTo>
                      <a:pt x="835" y="1162"/>
                    </a:lnTo>
                    <a:lnTo>
                      <a:pt x="843" y="1162"/>
                    </a:lnTo>
                    <a:lnTo>
                      <a:pt x="843" y="1155"/>
                    </a:lnTo>
                    <a:lnTo>
                      <a:pt x="860" y="1151"/>
                    </a:lnTo>
                    <a:lnTo>
                      <a:pt x="861" y="1149"/>
                    </a:lnTo>
                    <a:lnTo>
                      <a:pt x="861" y="1141"/>
                    </a:lnTo>
                    <a:lnTo>
                      <a:pt x="854" y="1149"/>
                    </a:lnTo>
                    <a:lnTo>
                      <a:pt x="856" y="1141"/>
                    </a:lnTo>
                    <a:lnTo>
                      <a:pt x="850" y="1149"/>
                    </a:lnTo>
                    <a:lnTo>
                      <a:pt x="845" y="1140"/>
                    </a:lnTo>
                    <a:lnTo>
                      <a:pt x="852" y="1140"/>
                    </a:lnTo>
                    <a:lnTo>
                      <a:pt x="846" y="1132"/>
                    </a:lnTo>
                    <a:lnTo>
                      <a:pt x="845" y="1119"/>
                    </a:lnTo>
                    <a:lnTo>
                      <a:pt x="833" y="1094"/>
                    </a:lnTo>
                    <a:lnTo>
                      <a:pt x="835" y="1089"/>
                    </a:lnTo>
                    <a:lnTo>
                      <a:pt x="829" y="1064"/>
                    </a:lnTo>
                    <a:lnTo>
                      <a:pt x="822" y="1057"/>
                    </a:lnTo>
                    <a:lnTo>
                      <a:pt x="822" y="1051"/>
                    </a:lnTo>
                    <a:lnTo>
                      <a:pt x="829" y="1053"/>
                    </a:lnTo>
                    <a:lnTo>
                      <a:pt x="822" y="1046"/>
                    </a:lnTo>
                    <a:lnTo>
                      <a:pt x="822" y="1038"/>
                    </a:lnTo>
                    <a:lnTo>
                      <a:pt x="829" y="1038"/>
                    </a:lnTo>
                    <a:lnTo>
                      <a:pt x="829" y="1030"/>
                    </a:lnTo>
                    <a:lnTo>
                      <a:pt x="833" y="1025"/>
                    </a:lnTo>
                    <a:lnTo>
                      <a:pt x="833" y="1017"/>
                    </a:lnTo>
                    <a:lnTo>
                      <a:pt x="835" y="1010"/>
                    </a:lnTo>
                    <a:lnTo>
                      <a:pt x="822" y="1014"/>
                    </a:lnTo>
                    <a:lnTo>
                      <a:pt x="809" y="1010"/>
                    </a:lnTo>
                    <a:lnTo>
                      <a:pt x="809" y="1002"/>
                    </a:lnTo>
                    <a:lnTo>
                      <a:pt x="805" y="999"/>
                    </a:lnTo>
                    <a:lnTo>
                      <a:pt x="801" y="991"/>
                    </a:lnTo>
                    <a:lnTo>
                      <a:pt x="809" y="997"/>
                    </a:lnTo>
                    <a:lnTo>
                      <a:pt x="814" y="1002"/>
                    </a:lnTo>
                    <a:lnTo>
                      <a:pt x="820" y="1002"/>
                    </a:lnTo>
                    <a:lnTo>
                      <a:pt x="826" y="1000"/>
                    </a:lnTo>
                    <a:lnTo>
                      <a:pt x="831" y="1002"/>
                    </a:lnTo>
                    <a:lnTo>
                      <a:pt x="826" y="1008"/>
                    </a:lnTo>
                    <a:lnTo>
                      <a:pt x="835" y="1004"/>
                    </a:lnTo>
                    <a:lnTo>
                      <a:pt x="848" y="970"/>
                    </a:lnTo>
                    <a:lnTo>
                      <a:pt x="846" y="963"/>
                    </a:lnTo>
                    <a:lnTo>
                      <a:pt x="845" y="961"/>
                    </a:lnTo>
                    <a:lnTo>
                      <a:pt x="839" y="955"/>
                    </a:lnTo>
                    <a:lnTo>
                      <a:pt x="839" y="950"/>
                    </a:lnTo>
                    <a:lnTo>
                      <a:pt x="831" y="952"/>
                    </a:lnTo>
                    <a:lnTo>
                      <a:pt x="828" y="950"/>
                    </a:lnTo>
                    <a:lnTo>
                      <a:pt x="835" y="946"/>
                    </a:lnTo>
                    <a:lnTo>
                      <a:pt x="850" y="946"/>
                    </a:lnTo>
                    <a:lnTo>
                      <a:pt x="856" y="952"/>
                    </a:lnTo>
                    <a:lnTo>
                      <a:pt x="869" y="933"/>
                    </a:lnTo>
                    <a:lnTo>
                      <a:pt x="873" y="927"/>
                    </a:lnTo>
                    <a:lnTo>
                      <a:pt x="873" y="920"/>
                    </a:lnTo>
                    <a:lnTo>
                      <a:pt x="867" y="925"/>
                    </a:lnTo>
                    <a:lnTo>
                      <a:pt x="863" y="931"/>
                    </a:lnTo>
                    <a:lnTo>
                      <a:pt x="858" y="925"/>
                    </a:lnTo>
                    <a:lnTo>
                      <a:pt x="861" y="920"/>
                    </a:lnTo>
                    <a:lnTo>
                      <a:pt x="860" y="916"/>
                    </a:lnTo>
                    <a:lnTo>
                      <a:pt x="867" y="916"/>
                    </a:lnTo>
                    <a:lnTo>
                      <a:pt x="873" y="912"/>
                    </a:lnTo>
                    <a:lnTo>
                      <a:pt x="875" y="918"/>
                    </a:lnTo>
                    <a:lnTo>
                      <a:pt x="882" y="912"/>
                    </a:lnTo>
                    <a:lnTo>
                      <a:pt x="884" y="905"/>
                    </a:lnTo>
                    <a:lnTo>
                      <a:pt x="884" y="912"/>
                    </a:lnTo>
                    <a:lnTo>
                      <a:pt x="882" y="918"/>
                    </a:lnTo>
                    <a:lnTo>
                      <a:pt x="888" y="916"/>
                    </a:lnTo>
                    <a:lnTo>
                      <a:pt x="895" y="906"/>
                    </a:lnTo>
                    <a:lnTo>
                      <a:pt x="895" y="899"/>
                    </a:lnTo>
                    <a:lnTo>
                      <a:pt x="893" y="891"/>
                    </a:lnTo>
                    <a:lnTo>
                      <a:pt x="895" y="884"/>
                    </a:lnTo>
                    <a:lnTo>
                      <a:pt x="895" y="882"/>
                    </a:lnTo>
                    <a:lnTo>
                      <a:pt x="905" y="895"/>
                    </a:lnTo>
                    <a:lnTo>
                      <a:pt x="910" y="897"/>
                    </a:lnTo>
                    <a:lnTo>
                      <a:pt x="931" y="886"/>
                    </a:lnTo>
                    <a:lnTo>
                      <a:pt x="933" y="884"/>
                    </a:lnTo>
                    <a:lnTo>
                      <a:pt x="925" y="880"/>
                    </a:lnTo>
                    <a:lnTo>
                      <a:pt x="918" y="882"/>
                    </a:lnTo>
                    <a:lnTo>
                      <a:pt x="923" y="874"/>
                    </a:lnTo>
                    <a:lnTo>
                      <a:pt x="916" y="871"/>
                    </a:lnTo>
                    <a:lnTo>
                      <a:pt x="908" y="858"/>
                    </a:lnTo>
                    <a:lnTo>
                      <a:pt x="916" y="856"/>
                    </a:lnTo>
                    <a:lnTo>
                      <a:pt x="918" y="861"/>
                    </a:lnTo>
                    <a:lnTo>
                      <a:pt x="927" y="869"/>
                    </a:lnTo>
                    <a:lnTo>
                      <a:pt x="935" y="867"/>
                    </a:lnTo>
                    <a:lnTo>
                      <a:pt x="929" y="854"/>
                    </a:lnTo>
                    <a:lnTo>
                      <a:pt x="929" y="852"/>
                    </a:lnTo>
                    <a:lnTo>
                      <a:pt x="935" y="859"/>
                    </a:lnTo>
                    <a:lnTo>
                      <a:pt x="940" y="863"/>
                    </a:lnTo>
                    <a:lnTo>
                      <a:pt x="948" y="859"/>
                    </a:lnTo>
                    <a:lnTo>
                      <a:pt x="950" y="865"/>
                    </a:lnTo>
                    <a:lnTo>
                      <a:pt x="957" y="865"/>
                    </a:lnTo>
                    <a:lnTo>
                      <a:pt x="954" y="869"/>
                    </a:lnTo>
                    <a:lnTo>
                      <a:pt x="967" y="863"/>
                    </a:lnTo>
                    <a:lnTo>
                      <a:pt x="965" y="871"/>
                    </a:lnTo>
                    <a:lnTo>
                      <a:pt x="952" y="878"/>
                    </a:lnTo>
                    <a:lnTo>
                      <a:pt x="950" y="880"/>
                    </a:lnTo>
                    <a:lnTo>
                      <a:pt x="970" y="869"/>
                    </a:lnTo>
                    <a:lnTo>
                      <a:pt x="985" y="863"/>
                    </a:lnTo>
                    <a:lnTo>
                      <a:pt x="993" y="858"/>
                    </a:lnTo>
                    <a:lnTo>
                      <a:pt x="985" y="859"/>
                    </a:lnTo>
                    <a:lnTo>
                      <a:pt x="978" y="863"/>
                    </a:lnTo>
                    <a:lnTo>
                      <a:pt x="978" y="858"/>
                    </a:lnTo>
                    <a:lnTo>
                      <a:pt x="991" y="852"/>
                    </a:lnTo>
                    <a:lnTo>
                      <a:pt x="1004" y="852"/>
                    </a:lnTo>
                    <a:lnTo>
                      <a:pt x="1017" y="843"/>
                    </a:lnTo>
                    <a:lnTo>
                      <a:pt x="1029" y="837"/>
                    </a:lnTo>
                    <a:lnTo>
                      <a:pt x="1034" y="833"/>
                    </a:lnTo>
                    <a:lnTo>
                      <a:pt x="1048" y="820"/>
                    </a:lnTo>
                    <a:lnTo>
                      <a:pt x="1049" y="807"/>
                    </a:lnTo>
                    <a:lnTo>
                      <a:pt x="1061" y="799"/>
                    </a:lnTo>
                    <a:lnTo>
                      <a:pt x="1064" y="794"/>
                    </a:lnTo>
                    <a:lnTo>
                      <a:pt x="1072" y="790"/>
                    </a:lnTo>
                    <a:lnTo>
                      <a:pt x="1076" y="780"/>
                    </a:lnTo>
                    <a:lnTo>
                      <a:pt x="1068" y="779"/>
                    </a:lnTo>
                    <a:lnTo>
                      <a:pt x="1068" y="769"/>
                    </a:lnTo>
                    <a:lnTo>
                      <a:pt x="1061" y="764"/>
                    </a:lnTo>
                    <a:lnTo>
                      <a:pt x="1063" y="756"/>
                    </a:lnTo>
                    <a:lnTo>
                      <a:pt x="1059" y="749"/>
                    </a:lnTo>
                    <a:lnTo>
                      <a:pt x="1063" y="747"/>
                    </a:lnTo>
                    <a:lnTo>
                      <a:pt x="1072" y="752"/>
                    </a:lnTo>
                    <a:lnTo>
                      <a:pt x="1076" y="745"/>
                    </a:lnTo>
                    <a:lnTo>
                      <a:pt x="1081" y="741"/>
                    </a:lnTo>
                    <a:lnTo>
                      <a:pt x="1089" y="741"/>
                    </a:lnTo>
                    <a:lnTo>
                      <a:pt x="1089" y="752"/>
                    </a:lnTo>
                    <a:lnTo>
                      <a:pt x="1083" y="767"/>
                    </a:lnTo>
                    <a:lnTo>
                      <a:pt x="1098" y="762"/>
                    </a:lnTo>
                    <a:lnTo>
                      <a:pt x="1111" y="762"/>
                    </a:lnTo>
                    <a:lnTo>
                      <a:pt x="1110" y="765"/>
                    </a:lnTo>
                    <a:lnTo>
                      <a:pt x="1102" y="765"/>
                    </a:lnTo>
                    <a:lnTo>
                      <a:pt x="1087" y="777"/>
                    </a:lnTo>
                    <a:lnTo>
                      <a:pt x="1083" y="784"/>
                    </a:lnTo>
                    <a:lnTo>
                      <a:pt x="1085" y="784"/>
                    </a:lnTo>
                    <a:lnTo>
                      <a:pt x="1093" y="777"/>
                    </a:lnTo>
                    <a:lnTo>
                      <a:pt x="1100" y="773"/>
                    </a:lnTo>
                    <a:lnTo>
                      <a:pt x="1106" y="769"/>
                    </a:lnTo>
                    <a:lnTo>
                      <a:pt x="1126" y="760"/>
                    </a:lnTo>
                    <a:lnTo>
                      <a:pt x="1149" y="749"/>
                    </a:lnTo>
                    <a:lnTo>
                      <a:pt x="1170" y="747"/>
                    </a:lnTo>
                    <a:lnTo>
                      <a:pt x="1158" y="733"/>
                    </a:lnTo>
                    <a:lnTo>
                      <a:pt x="1168" y="718"/>
                    </a:lnTo>
                    <a:lnTo>
                      <a:pt x="1173" y="713"/>
                    </a:lnTo>
                    <a:lnTo>
                      <a:pt x="1173" y="713"/>
                    </a:lnTo>
                    <a:lnTo>
                      <a:pt x="1181" y="705"/>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32" name="Freeform 37"/>
              <p:cNvSpPr>
                <a:spLocks/>
              </p:cNvSpPr>
              <p:nvPr/>
            </p:nvSpPr>
            <p:spPr bwMode="auto">
              <a:xfrm>
                <a:off x="3099948" y="3582312"/>
                <a:ext cx="24978" cy="54939"/>
              </a:xfrm>
              <a:custGeom>
                <a:avLst/>
                <a:gdLst>
                  <a:gd name="T0" fmla="*/ 26 w 26"/>
                  <a:gd name="T1" fmla="*/ 0 h 63"/>
                  <a:gd name="T2" fmla="*/ 19 w 26"/>
                  <a:gd name="T3" fmla="*/ 15 h 63"/>
                  <a:gd name="T4" fmla="*/ 15 w 26"/>
                  <a:gd name="T5" fmla="*/ 20 h 63"/>
                  <a:gd name="T6" fmla="*/ 6 w 26"/>
                  <a:gd name="T7" fmla="*/ 37 h 63"/>
                  <a:gd name="T8" fmla="*/ 0 w 26"/>
                  <a:gd name="T9" fmla="*/ 50 h 63"/>
                  <a:gd name="T10" fmla="*/ 0 w 26"/>
                  <a:gd name="T11" fmla="*/ 63 h 63"/>
                  <a:gd name="T12" fmla="*/ 7 w 26"/>
                  <a:gd name="T13" fmla="*/ 43 h 63"/>
                  <a:gd name="T14" fmla="*/ 13 w 26"/>
                  <a:gd name="T15" fmla="*/ 30 h 63"/>
                  <a:gd name="T16" fmla="*/ 26 w 26"/>
                  <a:gd name="T17" fmla="*/ 7 h 63"/>
                  <a:gd name="T18" fmla="*/ 26 w 26"/>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63">
                    <a:moveTo>
                      <a:pt x="26" y="0"/>
                    </a:moveTo>
                    <a:lnTo>
                      <a:pt x="19" y="15"/>
                    </a:lnTo>
                    <a:lnTo>
                      <a:pt x="15" y="20"/>
                    </a:lnTo>
                    <a:lnTo>
                      <a:pt x="6" y="37"/>
                    </a:lnTo>
                    <a:lnTo>
                      <a:pt x="0" y="50"/>
                    </a:lnTo>
                    <a:lnTo>
                      <a:pt x="0" y="63"/>
                    </a:lnTo>
                    <a:lnTo>
                      <a:pt x="7" y="43"/>
                    </a:lnTo>
                    <a:lnTo>
                      <a:pt x="13" y="30"/>
                    </a:lnTo>
                    <a:lnTo>
                      <a:pt x="26" y="7"/>
                    </a:lnTo>
                    <a:lnTo>
                      <a:pt x="26"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33" name="Freeform 38"/>
              <p:cNvSpPr>
                <a:spLocks/>
              </p:cNvSpPr>
              <p:nvPr/>
            </p:nvSpPr>
            <p:spPr bwMode="auto">
              <a:xfrm>
                <a:off x="3099948" y="3582312"/>
                <a:ext cx="24978" cy="54939"/>
              </a:xfrm>
              <a:custGeom>
                <a:avLst/>
                <a:gdLst>
                  <a:gd name="T0" fmla="*/ 26 w 26"/>
                  <a:gd name="T1" fmla="*/ 0 h 63"/>
                  <a:gd name="T2" fmla="*/ 19 w 26"/>
                  <a:gd name="T3" fmla="*/ 15 h 63"/>
                  <a:gd name="T4" fmla="*/ 15 w 26"/>
                  <a:gd name="T5" fmla="*/ 20 h 63"/>
                  <a:gd name="T6" fmla="*/ 6 w 26"/>
                  <a:gd name="T7" fmla="*/ 37 h 63"/>
                  <a:gd name="T8" fmla="*/ 0 w 26"/>
                  <a:gd name="T9" fmla="*/ 50 h 63"/>
                  <a:gd name="T10" fmla="*/ 0 w 26"/>
                  <a:gd name="T11" fmla="*/ 63 h 63"/>
                  <a:gd name="T12" fmla="*/ 7 w 26"/>
                  <a:gd name="T13" fmla="*/ 43 h 63"/>
                  <a:gd name="T14" fmla="*/ 13 w 26"/>
                  <a:gd name="T15" fmla="*/ 30 h 63"/>
                  <a:gd name="T16" fmla="*/ 26 w 26"/>
                  <a:gd name="T17" fmla="*/ 7 h 63"/>
                  <a:gd name="T18" fmla="*/ 26 w 26"/>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63">
                    <a:moveTo>
                      <a:pt x="26" y="0"/>
                    </a:moveTo>
                    <a:lnTo>
                      <a:pt x="19" y="15"/>
                    </a:lnTo>
                    <a:lnTo>
                      <a:pt x="15" y="20"/>
                    </a:lnTo>
                    <a:lnTo>
                      <a:pt x="6" y="37"/>
                    </a:lnTo>
                    <a:lnTo>
                      <a:pt x="0" y="50"/>
                    </a:lnTo>
                    <a:lnTo>
                      <a:pt x="0" y="63"/>
                    </a:lnTo>
                    <a:lnTo>
                      <a:pt x="7" y="43"/>
                    </a:lnTo>
                    <a:lnTo>
                      <a:pt x="13" y="30"/>
                    </a:lnTo>
                    <a:lnTo>
                      <a:pt x="26" y="7"/>
                    </a:lnTo>
                    <a:lnTo>
                      <a:pt x="26"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34" name="Freeform 39"/>
              <p:cNvSpPr>
                <a:spLocks/>
              </p:cNvSpPr>
              <p:nvPr/>
            </p:nvSpPr>
            <p:spPr bwMode="auto">
              <a:xfrm>
                <a:off x="3309379" y="3437553"/>
                <a:ext cx="24978" cy="21801"/>
              </a:xfrm>
              <a:custGeom>
                <a:avLst/>
                <a:gdLst>
                  <a:gd name="T0" fmla="*/ 26 w 26"/>
                  <a:gd name="T1" fmla="*/ 0 h 25"/>
                  <a:gd name="T2" fmla="*/ 19 w 26"/>
                  <a:gd name="T3" fmla="*/ 6 h 25"/>
                  <a:gd name="T4" fmla="*/ 9 w 26"/>
                  <a:gd name="T5" fmla="*/ 15 h 25"/>
                  <a:gd name="T6" fmla="*/ 4 w 26"/>
                  <a:gd name="T7" fmla="*/ 19 h 25"/>
                  <a:gd name="T8" fmla="*/ 0 w 26"/>
                  <a:gd name="T9" fmla="*/ 25 h 25"/>
                  <a:gd name="T10" fmla="*/ 21 w 26"/>
                  <a:gd name="T11" fmla="*/ 8 h 25"/>
                  <a:gd name="T12" fmla="*/ 26 w 26"/>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26" y="0"/>
                    </a:moveTo>
                    <a:lnTo>
                      <a:pt x="19" y="6"/>
                    </a:lnTo>
                    <a:lnTo>
                      <a:pt x="9" y="15"/>
                    </a:lnTo>
                    <a:lnTo>
                      <a:pt x="4" y="19"/>
                    </a:lnTo>
                    <a:lnTo>
                      <a:pt x="0" y="25"/>
                    </a:lnTo>
                    <a:lnTo>
                      <a:pt x="21" y="8"/>
                    </a:lnTo>
                    <a:lnTo>
                      <a:pt x="26"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35" name="Freeform 40"/>
              <p:cNvSpPr>
                <a:spLocks/>
              </p:cNvSpPr>
              <p:nvPr/>
            </p:nvSpPr>
            <p:spPr bwMode="auto">
              <a:xfrm>
                <a:off x="3309379" y="3437553"/>
                <a:ext cx="24978" cy="21801"/>
              </a:xfrm>
              <a:custGeom>
                <a:avLst/>
                <a:gdLst>
                  <a:gd name="T0" fmla="*/ 26 w 26"/>
                  <a:gd name="T1" fmla="*/ 0 h 25"/>
                  <a:gd name="T2" fmla="*/ 19 w 26"/>
                  <a:gd name="T3" fmla="*/ 6 h 25"/>
                  <a:gd name="T4" fmla="*/ 9 w 26"/>
                  <a:gd name="T5" fmla="*/ 15 h 25"/>
                  <a:gd name="T6" fmla="*/ 4 w 26"/>
                  <a:gd name="T7" fmla="*/ 19 h 25"/>
                  <a:gd name="T8" fmla="*/ 0 w 26"/>
                  <a:gd name="T9" fmla="*/ 25 h 25"/>
                  <a:gd name="T10" fmla="*/ 21 w 26"/>
                  <a:gd name="T11" fmla="*/ 8 h 25"/>
                  <a:gd name="T12" fmla="*/ 26 w 26"/>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26" y="0"/>
                    </a:moveTo>
                    <a:lnTo>
                      <a:pt x="19" y="6"/>
                    </a:lnTo>
                    <a:lnTo>
                      <a:pt x="9" y="15"/>
                    </a:lnTo>
                    <a:lnTo>
                      <a:pt x="4" y="19"/>
                    </a:lnTo>
                    <a:lnTo>
                      <a:pt x="0" y="25"/>
                    </a:lnTo>
                    <a:lnTo>
                      <a:pt x="21" y="8"/>
                    </a:lnTo>
                    <a:lnTo>
                      <a:pt x="26"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36" name="Freeform 41"/>
              <p:cNvSpPr>
                <a:spLocks/>
              </p:cNvSpPr>
              <p:nvPr/>
            </p:nvSpPr>
            <p:spPr bwMode="auto">
              <a:xfrm>
                <a:off x="3135494" y="3554407"/>
                <a:ext cx="15371" cy="19185"/>
              </a:xfrm>
              <a:custGeom>
                <a:avLst/>
                <a:gdLst>
                  <a:gd name="T0" fmla="*/ 6 w 16"/>
                  <a:gd name="T1" fmla="*/ 7 h 22"/>
                  <a:gd name="T2" fmla="*/ 4 w 16"/>
                  <a:gd name="T3" fmla="*/ 13 h 22"/>
                  <a:gd name="T4" fmla="*/ 0 w 16"/>
                  <a:gd name="T5" fmla="*/ 20 h 22"/>
                  <a:gd name="T6" fmla="*/ 0 w 16"/>
                  <a:gd name="T7" fmla="*/ 22 h 22"/>
                  <a:gd name="T8" fmla="*/ 12 w 16"/>
                  <a:gd name="T9" fmla="*/ 9 h 22"/>
                  <a:gd name="T10" fmla="*/ 16 w 16"/>
                  <a:gd name="T11" fmla="*/ 1 h 22"/>
                  <a:gd name="T12" fmla="*/ 12 w 16"/>
                  <a:gd name="T13" fmla="*/ 0 h 22"/>
                  <a:gd name="T14" fmla="*/ 6 w 16"/>
                  <a:gd name="T15" fmla="*/ 7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2">
                    <a:moveTo>
                      <a:pt x="6" y="7"/>
                    </a:moveTo>
                    <a:lnTo>
                      <a:pt x="4" y="13"/>
                    </a:lnTo>
                    <a:lnTo>
                      <a:pt x="0" y="20"/>
                    </a:lnTo>
                    <a:lnTo>
                      <a:pt x="0" y="22"/>
                    </a:lnTo>
                    <a:lnTo>
                      <a:pt x="12" y="9"/>
                    </a:lnTo>
                    <a:lnTo>
                      <a:pt x="16" y="1"/>
                    </a:lnTo>
                    <a:lnTo>
                      <a:pt x="12" y="0"/>
                    </a:lnTo>
                    <a:lnTo>
                      <a:pt x="6" y="7"/>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37" name="Freeform 42"/>
              <p:cNvSpPr>
                <a:spLocks/>
              </p:cNvSpPr>
              <p:nvPr/>
            </p:nvSpPr>
            <p:spPr bwMode="auto">
              <a:xfrm>
                <a:off x="3135494" y="3554407"/>
                <a:ext cx="15371" cy="19185"/>
              </a:xfrm>
              <a:custGeom>
                <a:avLst/>
                <a:gdLst>
                  <a:gd name="T0" fmla="*/ 6 w 16"/>
                  <a:gd name="T1" fmla="*/ 7 h 22"/>
                  <a:gd name="T2" fmla="*/ 4 w 16"/>
                  <a:gd name="T3" fmla="*/ 13 h 22"/>
                  <a:gd name="T4" fmla="*/ 0 w 16"/>
                  <a:gd name="T5" fmla="*/ 20 h 22"/>
                  <a:gd name="T6" fmla="*/ 0 w 16"/>
                  <a:gd name="T7" fmla="*/ 22 h 22"/>
                  <a:gd name="T8" fmla="*/ 12 w 16"/>
                  <a:gd name="T9" fmla="*/ 9 h 22"/>
                  <a:gd name="T10" fmla="*/ 16 w 16"/>
                  <a:gd name="T11" fmla="*/ 1 h 22"/>
                  <a:gd name="T12" fmla="*/ 12 w 16"/>
                  <a:gd name="T13" fmla="*/ 0 h 22"/>
                  <a:gd name="T14" fmla="*/ 6 w 16"/>
                  <a:gd name="T15" fmla="*/ 7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2">
                    <a:moveTo>
                      <a:pt x="6" y="7"/>
                    </a:moveTo>
                    <a:lnTo>
                      <a:pt x="4" y="13"/>
                    </a:lnTo>
                    <a:lnTo>
                      <a:pt x="0" y="20"/>
                    </a:lnTo>
                    <a:lnTo>
                      <a:pt x="0" y="22"/>
                    </a:lnTo>
                    <a:lnTo>
                      <a:pt x="12" y="9"/>
                    </a:lnTo>
                    <a:lnTo>
                      <a:pt x="16" y="1"/>
                    </a:lnTo>
                    <a:lnTo>
                      <a:pt x="12" y="0"/>
                    </a:lnTo>
                    <a:lnTo>
                      <a:pt x="6" y="7"/>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38" name="Freeform 43"/>
              <p:cNvSpPr>
                <a:spLocks/>
              </p:cNvSpPr>
              <p:nvPr/>
            </p:nvSpPr>
            <p:spPr bwMode="auto">
              <a:xfrm>
                <a:off x="3153747" y="3528245"/>
                <a:ext cx="36506" cy="26161"/>
              </a:xfrm>
              <a:custGeom>
                <a:avLst/>
                <a:gdLst>
                  <a:gd name="T0" fmla="*/ 28 w 38"/>
                  <a:gd name="T1" fmla="*/ 7 h 30"/>
                  <a:gd name="T2" fmla="*/ 15 w 38"/>
                  <a:gd name="T3" fmla="*/ 15 h 30"/>
                  <a:gd name="T4" fmla="*/ 10 w 38"/>
                  <a:gd name="T5" fmla="*/ 20 h 30"/>
                  <a:gd name="T6" fmla="*/ 2 w 38"/>
                  <a:gd name="T7" fmla="*/ 22 h 30"/>
                  <a:gd name="T8" fmla="*/ 0 w 38"/>
                  <a:gd name="T9" fmla="*/ 22 h 30"/>
                  <a:gd name="T10" fmla="*/ 2 w 38"/>
                  <a:gd name="T11" fmla="*/ 30 h 30"/>
                  <a:gd name="T12" fmla="*/ 23 w 38"/>
                  <a:gd name="T13" fmla="*/ 15 h 30"/>
                  <a:gd name="T14" fmla="*/ 36 w 38"/>
                  <a:gd name="T15" fmla="*/ 7 h 30"/>
                  <a:gd name="T16" fmla="*/ 38 w 38"/>
                  <a:gd name="T17" fmla="*/ 1 h 30"/>
                  <a:gd name="T18" fmla="*/ 36 w 38"/>
                  <a:gd name="T19" fmla="*/ 0 h 30"/>
                  <a:gd name="T20" fmla="*/ 28 w 38"/>
                  <a:gd name="T2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0">
                    <a:moveTo>
                      <a:pt x="28" y="7"/>
                    </a:moveTo>
                    <a:lnTo>
                      <a:pt x="15" y="15"/>
                    </a:lnTo>
                    <a:lnTo>
                      <a:pt x="10" y="20"/>
                    </a:lnTo>
                    <a:lnTo>
                      <a:pt x="2" y="22"/>
                    </a:lnTo>
                    <a:lnTo>
                      <a:pt x="0" y="22"/>
                    </a:lnTo>
                    <a:lnTo>
                      <a:pt x="2" y="30"/>
                    </a:lnTo>
                    <a:lnTo>
                      <a:pt x="23" y="15"/>
                    </a:lnTo>
                    <a:lnTo>
                      <a:pt x="36" y="7"/>
                    </a:lnTo>
                    <a:lnTo>
                      <a:pt x="38" y="1"/>
                    </a:lnTo>
                    <a:lnTo>
                      <a:pt x="36" y="0"/>
                    </a:lnTo>
                    <a:lnTo>
                      <a:pt x="28" y="7"/>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39" name="Freeform 44"/>
              <p:cNvSpPr>
                <a:spLocks/>
              </p:cNvSpPr>
              <p:nvPr/>
            </p:nvSpPr>
            <p:spPr bwMode="auto">
              <a:xfrm>
                <a:off x="3153747" y="3528245"/>
                <a:ext cx="36506" cy="26161"/>
              </a:xfrm>
              <a:custGeom>
                <a:avLst/>
                <a:gdLst>
                  <a:gd name="T0" fmla="*/ 28 w 38"/>
                  <a:gd name="T1" fmla="*/ 7 h 30"/>
                  <a:gd name="T2" fmla="*/ 15 w 38"/>
                  <a:gd name="T3" fmla="*/ 15 h 30"/>
                  <a:gd name="T4" fmla="*/ 10 w 38"/>
                  <a:gd name="T5" fmla="*/ 20 h 30"/>
                  <a:gd name="T6" fmla="*/ 2 w 38"/>
                  <a:gd name="T7" fmla="*/ 22 h 30"/>
                  <a:gd name="T8" fmla="*/ 0 w 38"/>
                  <a:gd name="T9" fmla="*/ 22 h 30"/>
                  <a:gd name="T10" fmla="*/ 2 w 38"/>
                  <a:gd name="T11" fmla="*/ 30 h 30"/>
                  <a:gd name="T12" fmla="*/ 23 w 38"/>
                  <a:gd name="T13" fmla="*/ 15 h 30"/>
                  <a:gd name="T14" fmla="*/ 36 w 38"/>
                  <a:gd name="T15" fmla="*/ 7 h 30"/>
                  <a:gd name="T16" fmla="*/ 38 w 38"/>
                  <a:gd name="T17" fmla="*/ 1 h 30"/>
                  <a:gd name="T18" fmla="*/ 36 w 38"/>
                  <a:gd name="T19" fmla="*/ 0 h 30"/>
                  <a:gd name="T20" fmla="*/ 28 w 38"/>
                  <a:gd name="T2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0">
                    <a:moveTo>
                      <a:pt x="28" y="7"/>
                    </a:moveTo>
                    <a:lnTo>
                      <a:pt x="15" y="15"/>
                    </a:lnTo>
                    <a:lnTo>
                      <a:pt x="10" y="20"/>
                    </a:lnTo>
                    <a:lnTo>
                      <a:pt x="2" y="22"/>
                    </a:lnTo>
                    <a:lnTo>
                      <a:pt x="0" y="22"/>
                    </a:lnTo>
                    <a:lnTo>
                      <a:pt x="2" y="30"/>
                    </a:lnTo>
                    <a:lnTo>
                      <a:pt x="23" y="15"/>
                    </a:lnTo>
                    <a:lnTo>
                      <a:pt x="36" y="7"/>
                    </a:lnTo>
                    <a:lnTo>
                      <a:pt x="38" y="1"/>
                    </a:lnTo>
                    <a:lnTo>
                      <a:pt x="36" y="0"/>
                    </a:lnTo>
                    <a:lnTo>
                      <a:pt x="28" y="7"/>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sp>
          <p:nvSpPr>
            <p:cNvPr id="28" name="Freeform 53"/>
            <p:cNvSpPr>
              <a:spLocks/>
            </p:cNvSpPr>
            <p:nvPr/>
          </p:nvSpPr>
          <p:spPr bwMode="auto">
            <a:xfrm>
              <a:off x="7178842" y="6466169"/>
              <a:ext cx="52816" cy="28766"/>
            </a:xfrm>
            <a:custGeom>
              <a:avLst/>
              <a:gdLst>
                <a:gd name="T0" fmla="*/ 17 w 35"/>
                <a:gd name="T1" fmla="*/ 15 h 21"/>
                <a:gd name="T2" fmla="*/ 30 w 35"/>
                <a:gd name="T3" fmla="*/ 6 h 21"/>
                <a:gd name="T4" fmla="*/ 35 w 35"/>
                <a:gd name="T5" fmla="*/ 0 h 21"/>
                <a:gd name="T6" fmla="*/ 28 w 35"/>
                <a:gd name="T7" fmla="*/ 6 h 21"/>
                <a:gd name="T8" fmla="*/ 28 w 35"/>
                <a:gd name="T9" fmla="*/ 8 h 21"/>
                <a:gd name="T10" fmla="*/ 20 w 35"/>
                <a:gd name="T11" fmla="*/ 12 h 21"/>
                <a:gd name="T12" fmla="*/ 15 w 35"/>
                <a:gd name="T13" fmla="*/ 15 h 21"/>
                <a:gd name="T14" fmla="*/ 7 w 35"/>
                <a:gd name="T15" fmla="*/ 19 h 21"/>
                <a:gd name="T16" fmla="*/ 0 w 35"/>
                <a:gd name="T17" fmla="*/ 19 h 21"/>
                <a:gd name="T18" fmla="*/ 5 w 35"/>
                <a:gd name="T19" fmla="*/ 21 h 21"/>
                <a:gd name="T20" fmla="*/ 13 w 35"/>
                <a:gd name="T21" fmla="*/ 17 h 21"/>
                <a:gd name="T22" fmla="*/ 17 w 35"/>
                <a:gd name="T2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1">
                  <a:moveTo>
                    <a:pt x="17" y="15"/>
                  </a:moveTo>
                  <a:lnTo>
                    <a:pt x="30" y="6"/>
                  </a:lnTo>
                  <a:lnTo>
                    <a:pt x="35" y="0"/>
                  </a:lnTo>
                  <a:lnTo>
                    <a:pt x="28" y="6"/>
                  </a:lnTo>
                  <a:lnTo>
                    <a:pt x="28" y="8"/>
                  </a:lnTo>
                  <a:lnTo>
                    <a:pt x="20" y="12"/>
                  </a:lnTo>
                  <a:lnTo>
                    <a:pt x="15" y="15"/>
                  </a:lnTo>
                  <a:lnTo>
                    <a:pt x="7" y="19"/>
                  </a:lnTo>
                  <a:lnTo>
                    <a:pt x="0" y="19"/>
                  </a:lnTo>
                  <a:lnTo>
                    <a:pt x="5" y="21"/>
                  </a:lnTo>
                  <a:lnTo>
                    <a:pt x="13" y="17"/>
                  </a:lnTo>
                  <a:lnTo>
                    <a:pt x="17" y="15"/>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 name="Freeform 54"/>
            <p:cNvSpPr>
              <a:spLocks/>
            </p:cNvSpPr>
            <p:nvPr/>
          </p:nvSpPr>
          <p:spPr bwMode="auto">
            <a:xfrm>
              <a:off x="7178842" y="6466169"/>
              <a:ext cx="52816" cy="28766"/>
            </a:xfrm>
            <a:custGeom>
              <a:avLst/>
              <a:gdLst>
                <a:gd name="T0" fmla="*/ 17 w 35"/>
                <a:gd name="T1" fmla="*/ 15 h 21"/>
                <a:gd name="T2" fmla="*/ 30 w 35"/>
                <a:gd name="T3" fmla="*/ 6 h 21"/>
                <a:gd name="T4" fmla="*/ 35 w 35"/>
                <a:gd name="T5" fmla="*/ 0 h 21"/>
                <a:gd name="T6" fmla="*/ 28 w 35"/>
                <a:gd name="T7" fmla="*/ 6 h 21"/>
                <a:gd name="T8" fmla="*/ 28 w 35"/>
                <a:gd name="T9" fmla="*/ 8 h 21"/>
                <a:gd name="T10" fmla="*/ 20 w 35"/>
                <a:gd name="T11" fmla="*/ 12 h 21"/>
                <a:gd name="T12" fmla="*/ 15 w 35"/>
                <a:gd name="T13" fmla="*/ 15 h 21"/>
                <a:gd name="T14" fmla="*/ 7 w 35"/>
                <a:gd name="T15" fmla="*/ 19 h 21"/>
                <a:gd name="T16" fmla="*/ 0 w 35"/>
                <a:gd name="T17" fmla="*/ 19 h 21"/>
                <a:gd name="T18" fmla="*/ 5 w 35"/>
                <a:gd name="T19" fmla="*/ 21 h 21"/>
                <a:gd name="T20" fmla="*/ 13 w 35"/>
                <a:gd name="T21" fmla="*/ 17 h 21"/>
                <a:gd name="T22" fmla="*/ 17 w 35"/>
                <a:gd name="T2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1">
                  <a:moveTo>
                    <a:pt x="17" y="15"/>
                  </a:moveTo>
                  <a:lnTo>
                    <a:pt x="30" y="6"/>
                  </a:lnTo>
                  <a:lnTo>
                    <a:pt x="35" y="0"/>
                  </a:lnTo>
                  <a:lnTo>
                    <a:pt x="28" y="6"/>
                  </a:lnTo>
                  <a:lnTo>
                    <a:pt x="28" y="8"/>
                  </a:lnTo>
                  <a:lnTo>
                    <a:pt x="20" y="12"/>
                  </a:lnTo>
                  <a:lnTo>
                    <a:pt x="15" y="15"/>
                  </a:lnTo>
                  <a:lnTo>
                    <a:pt x="7" y="19"/>
                  </a:lnTo>
                  <a:lnTo>
                    <a:pt x="0" y="19"/>
                  </a:lnTo>
                  <a:lnTo>
                    <a:pt x="5" y="21"/>
                  </a:lnTo>
                  <a:lnTo>
                    <a:pt x="13" y="17"/>
                  </a:lnTo>
                  <a:lnTo>
                    <a:pt x="17" y="15"/>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0" name="Freeform 67"/>
            <p:cNvSpPr>
              <a:spLocks/>
            </p:cNvSpPr>
            <p:nvPr/>
          </p:nvSpPr>
          <p:spPr bwMode="auto">
            <a:xfrm>
              <a:off x="5482698" y="3667698"/>
              <a:ext cx="836000" cy="862964"/>
            </a:xfrm>
            <a:custGeom>
              <a:avLst/>
              <a:gdLst>
                <a:gd name="T0" fmla="*/ 7 w 554"/>
                <a:gd name="T1" fmla="*/ 69 h 630"/>
                <a:gd name="T2" fmla="*/ 7 w 554"/>
                <a:gd name="T3" fmla="*/ 103 h 630"/>
                <a:gd name="T4" fmla="*/ 7 w 554"/>
                <a:gd name="T5" fmla="*/ 126 h 630"/>
                <a:gd name="T6" fmla="*/ 15 w 554"/>
                <a:gd name="T7" fmla="*/ 160 h 630"/>
                <a:gd name="T8" fmla="*/ 26 w 554"/>
                <a:gd name="T9" fmla="*/ 203 h 630"/>
                <a:gd name="T10" fmla="*/ 28 w 554"/>
                <a:gd name="T11" fmla="*/ 229 h 630"/>
                <a:gd name="T12" fmla="*/ 33 w 554"/>
                <a:gd name="T13" fmla="*/ 261 h 630"/>
                <a:gd name="T14" fmla="*/ 35 w 554"/>
                <a:gd name="T15" fmla="*/ 301 h 630"/>
                <a:gd name="T16" fmla="*/ 45 w 554"/>
                <a:gd name="T17" fmla="*/ 325 h 630"/>
                <a:gd name="T18" fmla="*/ 48 w 554"/>
                <a:gd name="T19" fmla="*/ 353 h 630"/>
                <a:gd name="T20" fmla="*/ 45 w 554"/>
                <a:gd name="T21" fmla="*/ 382 h 630"/>
                <a:gd name="T22" fmla="*/ 28 w 554"/>
                <a:gd name="T23" fmla="*/ 400 h 630"/>
                <a:gd name="T24" fmla="*/ 39 w 554"/>
                <a:gd name="T25" fmla="*/ 425 h 630"/>
                <a:gd name="T26" fmla="*/ 58 w 554"/>
                <a:gd name="T27" fmla="*/ 436 h 630"/>
                <a:gd name="T28" fmla="*/ 272 w 554"/>
                <a:gd name="T29" fmla="*/ 626 h 630"/>
                <a:gd name="T30" fmla="*/ 462 w 554"/>
                <a:gd name="T31" fmla="*/ 609 h 630"/>
                <a:gd name="T32" fmla="*/ 458 w 554"/>
                <a:gd name="T33" fmla="*/ 581 h 630"/>
                <a:gd name="T34" fmla="*/ 439 w 554"/>
                <a:gd name="T35" fmla="*/ 562 h 630"/>
                <a:gd name="T36" fmla="*/ 411 w 554"/>
                <a:gd name="T37" fmla="*/ 543 h 630"/>
                <a:gd name="T38" fmla="*/ 383 w 554"/>
                <a:gd name="T39" fmla="*/ 519 h 630"/>
                <a:gd name="T40" fmla="*/ 360 w 554"/>
                <a:gd name="T41" fmla="*/ 506 h 630"/>
                <a:gd name="T42" fmla="*/ 334 w 554"/>
                <a:gd name="T43" fmla="*/ 489 h 630"/>
                <a:gd name="T44" fmla="*/ 334 w 554"/>
                <a:gd name="T45" fmla="*/ 455 h 630"/>
                <a:gd name="T46" fmla="*/ 344 w 554"/>
                <a:gd name="T47" fmla="*/ 415 h 630"/>
                <a:gd name="T48" fmla="*/ 325 w 554"/>
                <a:gd name="T49" fmla="*/ 395 h 630"/>
                <a:gd name="T50" fmla="*/ 334 w 554"/>
                <a:gd name="T51" fmla="*/ 374 h 630"/>
                <a:gd name="T52" fmla="*/ 362 w 554"/>
                <a:gd name="T53" fmla="*/ 351 h 630"/>
                <a:gd name="T54" fmla="*/ 366 w 554"/>
                <a:gd name="T55" fmla="*/ 282 h 630"/>
                <a:gd name="T56" fmla="*/ 376 w 554"/>
                <a:gd name="T57" fmla="*/ 273 h 630"/>
                <a:gd name="T58" fmla="*/ 402 w 554"/>
                <a:gd name="T59" fmla="*/ 248 h 630"/>
                <a:gd name="T60" fmla="*/ 419 w 554"/>
                <a:gd name="T61" fmla="*/ 231 h 630"/>
                <a:gd name="T62" fmla="*/ 471 w 554"/>
                <a:gd name="T63" fmla="*/ 173 h 630"/>
                <a:gd name="T64" fmla="*/ 513 w 554"/>
                <a:gd name="T65" fmla="*/ 152 h 630"/>
                <a:gd name="T66" fmla="*/ 548 w 554"/>
                <a:gd name="T67" fmla="*/ 132 h 630"/>
                <a:gd name="T68" fmla="*/ 532 w 554"/>
                <a:gd name="T69" fmla="*/ 130 h 630"/>
                <a:gd name="T70" fmla="*/ 516 w 554"/>
                <a:gd name="T71" fmla="*/ 116 h 630"/>
                <a:gd name="T72" fmla="*/ 483 w 554"/>
                <a:gd name="T73" fmla="*/ 120 h 630"/>
                <a:gd name="T74" fmla="*/ 466 w 554"/>
                <a:gd name="T75" fmla="*/ 115 h 630"/>
                <a:gd name="T76" fmla="*/ 454 w 554"/>
                <a:gd name="T77" fmla="*/ 109 h 630"/>
                <a:gd name="T78" fmla="*/ 421 w 554"/>
                <a:gd name="T79" fmla="*/ 132 h 630"/>
                <a:gd name="T80" fmla="*/ 398 w 554"/>
                <a:gd name="T81" fmla="*/ 118 h 630"/>
                <a:gd name="T82" fmla="*/ 368 w 554"/>
                <a:gd name="T83" fmla="*/ 101 h 630"/>
                <a:gd name="T84" fmla="*/ 349 w 554"/>
                <a:gd name="T85" fmla="*/ 111 h 630"/>
                <a:gd name="T86" fmla="*/ 338 w 554"/>
                <a:gd name="T87" fmla="*/ 92 h 630"/>
                <a:gd name="T88" fmla="*/ 304 w 554"/>
                <a:gd name="T89" fmla="*/ 75 h 630"/>
                <a:gd name="T90" fmla="*/ 280 w 554"/>
                <a:gd name="T91" fmla="*/ 77 h 630"/>
                <a:gd name="T92" fmla="*/ 270 w 554"/>
                <a:gd name="T93" fmla="*/ 85 h 630"/>
                <a:gd name="T94" fmla="*/ 244 w 554"/>
                <a:gd name="T95" fmla="*/ 79 h 630"/>
                <a:gd name="T96" fmla="*/ 193 w 554"/>
                <a:gd name="T97" fmla="*/ 69 h 630"/>
                <a:gd name="T98" fmla="*/ 182 w 554"/>
                <a:gd name="T99" fmla="*/ 51 h 630"/>
                <a:gd name="T100" fmla="*/ 165 w 554"/>
                <a:gd name="T101" fmla="*/ 4 h 630"/>
                <a:gd name="T102" fmla="*/ 148 w 554"/>
                <a:gd name="T103" fmla="*/ 34 h 630"/>
                <a:gd name="T104" fmla="*/ 0 w 554"/>
                <a:gd name="T105" fmla="*/ 41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 h="630">
                  <a:moveTo>
                    <a:pt x="0" y="45"/>
                  </a:moveTo>
                  <a:lnTo>
                    <a:pt x="1" y="51"/>
                  </a:lnTo>
                  <a:lnTo>
                    <a:pt x="7" y="69"/>
                  </a:lnTo>
                  <a:lnTo>
                    <a:pt x="9" y="77"/>
                  </a:lnTo>
                  <a:lnTo>
                    <a:pt x="5" y="90"/>
                  </a:lnTo>
                  <a:lnTo>
                    <a:pt x="7" y="103"/>
                  </a:lnTo>
                  <a:lnTo>
                    <a:pt x="5" y="109"/>
                  </a:lnTo>
                  <a:lnTo>
                    <a:pt x="7" y="113"/>
                  </a:lnTo>
                  <a:lnTo>
                    <a:pt x="7" y="126"/>
                  </a:lnTo>
                  <a:lnTo>
                    <a:pt x="7" y="133"/>
                  </a:lnTo>
                  <a:lnTo>
                    <a:pt x="15" y="156"/>
                  </a:lnTo>
                  <a:lnTo>
                    <a:pt x="15" y="160"/>
                  </a:lnTo>
                  <a:lnTo>
                    <a:pt x="24" y="180"/>
                  </a:lnTo>
                  <a:lnTo>
                    <a:pt x="26" y="195"/>
                  </a:lnTo>
                  <a:lnTo>
                    <a:pt x="26" y="203"/>
                  </a:lnTo>
                  <a:lnTo>
                    <a:pt x="26" y="209"/>
                  </a:lnTo>
                  <a:lnTo>
                    <a:pt x="28" y="216"/>
                  </a:lnTo>
                  <a:lnTo>
                    <a:pt x="28" y="229"/>
                  </a:lnTo>
                  <a:lnTo>
                    <a:pt x="30" y="244"/>
                  </a:lnTo>
                  <a:lnTo>
                    <a:pt x="30" y="254"/>
                  </a:lnTo>
                  <a:lnTo>
                    <a:pt x="33" y="261"/>
                  </a:lnTo>
                  <a:lnTo>
                    <a:pt x="32" y="269"/>
                  </a:lnTo>
                  <a:lnTo>
                    <a:pt x="32" y="295"/>
                  </a:lnTo>
                  <a:lnTo>
                    <a:pt x="35" y="301"/>
                  </a:lnTo>
                  <a:lnTo>
                    <a:pt x="35" y="308"/>
                  </a:lnTo>
                  <a:lnTo>
                    <a:pt x="37" y="314"/>
                  </a:lnTo>
                  <a:lnTo>
                    <a:pt x="45" y="325"/>
                  </a:lnTo>
                  <a:lnTo>
                    <a:pt x="47" y="333"/>
                  </a:lnTo>
                  <a:lnTo>
                    <a:pt x="47" y="340"/>
                  </a:lnTo>
                  <a:lnTo>
                    <a:pt x="48" y="353"/>
                  </a:lnTo>
                  <a:lnTo>
                    <a:pt x="48" y="361"/>
                  </a:lnTo>
                  <a:lnTo>
                    <a:pt x="48" y="368"/>
                  </a:lnTo>
                  <a:lnTo>
                    <a:pt x="45" y="382"/>
                  </a:lnTo>
                  <a:lnTo>
                    <a:pt x="41" y="389"/>
                  </a:lnTo>
                  <a:lnTo>
                    <a:pt x="35" y="393"/>
                  </a:lnTo>
                  <a:lnTo>
                    <a:pt x="28" y="400"/>
                  </a:lnTo>
                  <a:lnTo>
                    <a:pt x="26" y="404"/>
                  </a:lnTo>
                  <a:lnTo>
                    <a:pt x="32" y="412"/>
                  </a:lnTo>
                  <a:lnTo>
                    <a:pt x="39" y="425"/>
                  </a:lnTo>
                  <a:lnTo>
                    <a:pt x="47" y="427"/>
                  </a:lnTo>
                  <a:lnTo>
                    <a:pt x="52" y="430"/>
                  </a:lnTo>
                  <a:lnTo>
                    <a:pt x="58" y="436"/>
                  </a:lnTo>
                  <a:lnTo>
                    <a:pt x="58" y="630"/>
                  </a:lnTo>
                  <a:lnTo>
                    <a:pt x="139" y="630"/>
                  </a:lnTo>
                  <a:lnTo>
                    <a:pt x="272" y="626"/>
                  </a:lnTo>
                  <a:lnTo>
                    <a:pt x="383" y="622"/>
                  </a:lnTo>
                  <a:lnTo>
                    <a:pt x="464" y="617"/>
                  </a:lnTo>
                  <a:lnTo>
                    <a:pt x="462" y="609"/>
                  </a:lnTo>
                  <a:lnTo>
                    <a:pt x="462" y="607"/>
                  </a:lnTo>
                  <a:lnTo>
                    <a:pt x="460" y="600"/>
                  </a:lnTo>
                  <a:lnTo>
                    <a:pt x="458" y="581"/>
                  </a:lnTo>
                  <a:lnTo>
                    <a:pt x="453" y="573"/>
                  </a:lnTo>
                  <a:lnTo>
                    <a:pt x="445" y="566"/>
                  </a:lnTo>
                  <a:lnTo>
                    <a:pt x="439" y="562"/>
                  </a:lnTo>
                  <a:lnTo>
                    <a:pt x="432" y="560"/>
                  </a:lnTo>
                  <a:lnTo>
                    <a:pt x="424" y="556"/>
                  </a:lnTo>
                  <a:lnTo>
                    <a:pt x="411" y="543"/>
                  </a:lnTo>
                  <a:lnTo>
                    <a:pt x="402" y="530"/>
                  </a:lnTo>
                  <a:lnTo>
                    <a:pt x="392" y="523"/>
                  </a:lnTo>
                  <a:lnTo>
                    <a:pt x="383" y="519"/>
                  </a:lnTo>
                  <a:lnTo>
                    <a:pt x="377" y="515"/>
                  </a:lnTo>
                  <a:lnTo>
                    <a:pt x="372" y="508"/>
                  </a:lnTo>
                  <a:lnTo>
                    <a:pt x="360" y="506"/>
                  </a:lnTo>
                  <a:lnTo>
                    <a:pt x="353" y="504"/>
                  </a:lnTo>
                  <a:lnTo>
                    <a:pt x="345" y="496"/>
                  </a:lnTo>
                  <a:lnTo>
                    <a:pt x="334" y="489"/>
                  </a:lnTo>
                  <a:lnTo>
                    <a:pt x="338" y="481"/>
                  </a:lnTo>
                  <a:lnTo>
                    <a:pt x="338" y="470"/>
                  </a:lnTo>
                  <a:lnTo>
                    <a:pt x="334" y="455"/>
                  </a:lnTo>
                  <a:lnTo>
                    <a:pt x="338" y="447"/>
                  </a:lnTo>
                  <a:lnTo>
                    <a:pt x="336" y="434"/>
                  </a:lnTo>
                  <a:lnTo>
                    <a:pt x="344" y="415"/>
                  </a:lnTo>
                  <a:lnTo>
                    <a:pt x="336" y="402"/>
                  </a:lnTo>
                  <a:lnTo>
                    <a:pt x="330" y="402"/>
                  </a:lnTo>
                  <a:lnTo>
                    <a:pt x="325" y="395"/>
                  </a:lnTo>
                  <a:lnTo>
                    <a:pt x="325" y="387"/>
                  </a:lnTo>
                  <a:lnTo>
                    <a:pt x="330" y="382"/>
                  </a:lnTo>
                  <a:lnTo>
                    <a:pt x="334" y="374"/>
                  </a:lnTo>
                  <a:lnTo>
                    <a:pt x="336" y="367"/>
                  </a:lnTo>
                  <a:lnTo>
                    <a:pt x="349" y="357"/>
                  </a:lnTo>
                  <a:lnTo>
                    <a:pt x="362" y="351"/>
                  </a:lnTo>
                  <a:lnTo>
                    <a:pt x="366" y="344"/>
                  </a:lnTo>
                  <a:lnTo>
                    <a:pt x="368" y="336"/>
                  </a:lnTo>
                  <a:lnTo>
                    <a:pt x="366" y="282"/>
                  </a:lnTo>
                  <a:lnTo>
                    <a:pt x="372" y="282"/>
                  </a:lnTo>
                  <a:lnTo>
                    <a:pt x="374" y="274"/>
                  </a:lnTo>
                  <a:lnTo>
                    <a:pt x="376" y="273"/>
                  </a:lnTo>
                  <a:lnTo>
                    <a:pt x="377" y="271"/>
                  </a:lnTo>
                  <a:lnTo>
                    <a:pt x="381" y="265"/>
                  </a:lnTo>
                  <a:lnTo>
                    <a:pt x="402" y="248"/>
                  </a:lnTo>
                  <a:lnTo>
                    <a:pt x="407" y="242"/>
                  </a:lnTo>
                  <a:lnTo>
                    <a:pt x="413" y="237"/>
                  </a:lnTo>
                  <a:lnTo>
                    <a:pt x="419" y="231"/>
                  </a:lnTo>
                  <a:lnTo>
                    <a:pt x="438" y="210"/>
                  </a:lnTo>
                  <a:lnTo>
                    <a:pt x="445" y="199"/>
                  </a:lnTo>
                  <a:lnTo>
                    <a:pt x="471" y="173"/>
                  </a:lnTo>
                  <a:lnTo>
                    <a:pt x="492" y="162"/>
                  </a:lnTo>
                  <a:lnTo>
                    <a:pt x="505" y="156"/>
                  </a:lnTo>
                  <a:lnTo>
                    <a:pt x="513" y="152"/>
                  </a:lnTo>
                  <a:lnTo>
                    <a:pt x="535" y="141"/>
                  </a:lnTo>
                  <a:lnTo>
                    <a:pt x="541" y="137"/>
                  </a:lnTo>
                  <a:lnTo>
                    <a:pt x="548" y="132"/>
                  </a:lnTo>
                  <a:lnTo>
                    <a:pt x="554" y="126"/>
                  </a:lnTo>
                  <a:lnTo>
                    <a:pt x="539" y="126"/>
                  </a:lnTo>
                  <a:lnTo>
                    <a:pt x="532" y="130"/>
                  </a:lnTo>
                  <a:lnTo>
                    <a:pt x="524" y="126"/>
                  </a:lnTo>
                  <a:lnTo>
                    <a:pt x="524" y="124"/>
                  </a:lnTo>
                  <a:lnTo>
                    <a:pt x="516" y="116"/>
                  </a:lnTo>
                  <a:lnTo>
                    <a:pt x="503" y="118"/>
                  </a:lnTo>
                  <a:lnTo>
                    <a:pt x="496" y="120"/>
                  </a:lnTo>
                  <a:lnTo>
                    <a:pt x="483" y="120"/>
                  </a:lnTo>
                  <a:lnTo>
                    <a:pt x="475" y="122"/>
                  </a:lnTo>
                  <a:lnTo>
                    <a:pt x="468" y="122"/>
                  </a:lnTo>
                  <a:lnTo>
                    <a:pt x="466" y="115"/>
                  </a:lnTo>
                  <a:lnTo>
                    <a:pt x="462" y="113"/>
                  </a:lnTo>
                  <a:lnTo>
                    <a:pt x="462" y="109"/>
                  </a:lnTo>
                  <a:lnTo>
                    <a:pt x="454" y="109"/>
                  </a:lnTo>
                  <a:lnTo>
                    <a:pt x="441" y="118"/>
                  </a:lnTo>
                  <a:lnTo>
                    <a:pt x="436" y="126"/>
                  </a:lnTo>
                  <a:lnTo>
                    <a:pt x="421" y="132"/>
                  </a:lnTo>
                  <a:lnTo>
                    <a:pt x="413" y="132"/>
                  </a:lnTo>
                  <a:lnTo>
                    <a:pt x="400" y="124"/>
                  </a:lnTo>
                  <a:lnTo>
                    <a:pt x="398" y="118"/>
                  </a:lnTo>
                  <a:lnTo>
                    <a:pt x="379" y="111"/>
                  </a:lnTo>
                  <a:lnTo>
                    <a:pt x="376" y="103"/>
                  </a:lnTo>
                  <a:lnTo>
                    <a:pt x="368" y="101"/>
                  </a:lnTo>
                  <a:lnTo>
                    <a:pt x="359" y="103"/>
                  </a:lnTo>
                  <a:lnTo>
                    <a:pt x="357" y="113"/>
                  </a:lnTo>
                  <a:lnTo>
                    <a:pt x="349" y="111"/>
                  </a:lnTo>
                  <a:lnTo>
                    <a:pt x="345" y="105"/>
                  </a:lnTo>
                  <a:lnTo>
                    <a:pt x="344" y="100"/>
                  </a:lnTo>
                  <a:lnTo>
                    <a:pt x="338" y="92"/>
                  </a:lnTo>
                  <a:lnTo>
                    <a:pt x="330" y="94"/>
                  </a:lnTo>
                  <a:lnTo>
                    <a:pt x="332" y="86"/>
                  </a:lnTo>
                  <a:lnTo>
                    <a:pt x="304" y="75"/>
                  </a:lnTo>
                  <a:lnTo>
                    <a:pt x="289" y="75"/>
                  </a:lnTo>
                  <a:lnTo>
                    <a:pt x="283" y="75"/>
                  </a:lnTo>
                  <a:lnTo>
                    <a:pt x="280" y="77"/>
                  </a:lnTo>
                  <a:lnTo>
                    <a:pt x="278" y="77"/>
                  </a:lnTo>
                  <a:lnTo>
                    <a:pt x="274" y="79"/>
                  </a:lnTo>
                  <a:lnTo>
                    <a:pt x="270" y="85"/>
                  </a:lnTo>
                  <a:lnTo>
                    <a:pt x="253" y="88"/>
                  </a:lnTo>
                  <a:lnTo>
                    <a:pt x="246" y="85"/>
                  </a:lnTo>
                  <a:lnTo>
                    <a:pt x="244" y="79"/>
                  </a:lnTo>
                  <a:lnTo>
                    <a:pt x="214" y="75"/>
                  </a:lnTo>
                  <a:lnTo>
                    <a:pt x="206" y="69"/>
                  </a:lnTo>
                  <a:lnTo>
                    <a:pt x="193" y="69"/>
                  </a:lnTo>
                  <a:lnTo>
                    <a:pt x="186" y="68"/>
                  </a:lnTo>
                  <a:lnTo>
                    <a:pt x="180" y="62"/>
                  </a:lnTo>
                  <a:lnTo>
                    <a:pt x="182" y="51"/>
                  </a:lnTo>
                  <a:lnTo>
                    <a:pt x="174" y="32"/>
                  </a:lnTo>
                  <a:lnTo>
                    <a:pt x="171" y="9"/>
                  </a:lnTo>
                  <a:lnTo>
                    <a:pt x="165" y="4"/>
                  </a:lnTo>
                  <a:lnTo>
                    <a:pt x="152" y="2"/>
                  </a:lnTo>
                  <a:lnTo>
                    <a:pt x="148" y="0"/>
                  </a:lnTo>
                  <a:lnTo>
                    <a:pt x="148" y="34"/>
                  </a:lnTo>
                  <a:lnTo>
                    <a:pt x="146" y="39"/>
                  </a:lnTo>
                  <a:lnTo>
                    <a:pt x="92" y="41"/>
                  </a:lnTo>
                  <a:lnTo>
                    <a:pt x="0" y="41"/>
                  </a:lnTo>
                  <a:lnTo>
                    <a:pt x="0" y="45"/>
                  </a:lnTo>
                  <a:lnTo>
                    <a:pt x="0" y="45"/>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1" name="Freeform 68"/>
            <p:cNvSpPr>
              <a:spLocks/>
            </p:cNvSpPr>
            <p:nvPr/>
          </p:nvSpPr>
          <p:spPr bwMode="auto">
            <a:xfrm>
              <a:off x="5550603" y="4512855"/>
              <a:ext cx="777148" cy="462987"/>
            </a:xfrm>
            <a:custGeom>
              <a:avLst/>
              <a:gdLst>
                <a:gd name="T0" fmla="*/ 7 w 515"/>
                <a:gd name="T1" fmla="*/ 28 h 338"/>
                <a:gd name="T2" fmla="*/ 3 w 515"/>
                <a:gd name="T3" fmla="*/ 37 h 338"/>
                <a:gd name="T4" fmla="*/ 13 w 515"/>
                <a:gd name="T5" fmla="*/ 50 h 338"/>
                <a:gd name="T6" fmla="*/ 9 w 515"/>
                <a:gd name="T7" fmla="*/ 63 h 338"/>
                <a:gd name="T8" fmla="*/ 5 w 515"/>
                <a:gd name="T9" fmla="*/ 84 h 338"/>
                <a:gd name="T10" fmla="*/ 0 w 515"/>
                <a:gd name="T11" fmla="*/ 92 h 338"/>
                <a:gd name="T12" fmla="*/ 9 w 515"/>
                <a:gd name="T13" fmla="*/ 105 h 338"/>
                <a:gd name="T14" fmla="*/ 18 w 515"/>
                <a:gd name="T15" fmla="*/ 122 h 338"/>
                <a:gd name="T16" fmla="*/ 18 w 515"/>
                <a:gd name="T17" fmla="*/ 133 h 338"/>
                <a:gd name="T18" fmla="*/ 24 w 515"/>
                <a:gd name="T19" fmla="*/ 148 h 338"/>
                <a:gd name="T20" fmla="*/ 30 w 515"/>
                <a:gd name="T21" fmla="*/ 161 h 338"/>
                <a:gd name="T22" fmla="*/ 39 w 515"/>
                <a:gd name="T23" fmla="*/ 180 h 338"/>
                <a:gd name="T24" fmla="*/ 43 w 515"/>
                <a:gd name="T25" fmla="*/ 193 h 338"/>
                <a:gd name="T26" fmla="*/ 43 w 515"/>
                <a:gd name="T27" fmla="*/ 206 h 338"/>
                <a:gd name="T28" fmla="*/ 45 w 515"/>
                <a:gd name="T29" fmla="*/ 221 h 338"/>
                <a:gd name="T30" fmla="*/ 50 w 515"/>
                <a:gd name="T31" fmla="*/ 223 h 338"/>
                <a:gd name="T32" fmla="*/ 58 w 515"/>
                <a:gd name="T33" fmla="*/ 235 h 338"/>
                <a:gd name="T34" fmla="*/ 60 w 515"/>
                <a:gd name="T35" fmla="*/ 248 h 338"/>
                <a:gd name="T36" fmla="*/ 64 w 515"/>
                <a:gd name="T37" fmla="*/ 263 h 338"/>
                <a:gd name="T38" fmla="*/ 62 w 515"/>
                <a:gd name="T39" fmla="*/ 280 h 338"/>
                <a:gd name="T40" fmla="*/ 62 w 515"/>
                <a:gd name="T41" fmla="*/ 315 h 338"/>
                <a:gd name="T42" fmla="*/ 71 w 515"/>
                <a:gd name="T43" fmla="*/ 327 h 338"/>
                <a:gd name="T44" fmla="*/ 218 w 515"/>
                <a:gd name="T45" fmla="*/ 325 h 338"/>
                <a:gd name="T46" fmla="*/ 396 w 515"/>
                <a:gd name="T47" fmla="*/ 312 h 338"/>
                <a:gd name="T48" fmla="*/ 413 w 515"/>
                <a:gd name="T49" fmla="*/ 329 h 338"/>
                <a:gd name="T50" fmla="*/ 423 w 515"/>
                <a:gd name="T51" fmla="*/ 338 h 338"/>
                <a:gd name="T52" fmla="*/ 428 w 515"/>
                <a:gd name="T53" fmla="*/ 327 h 338"/>
                <a:gd name="T54" fmla="*/ 428 w 515"/>
                <a:gd name="T55" fmla="*/ 312 h 338"/>
                <a:gd name="T56" fmla="*/ 447 w 515"/>
                <a:gd name="T57" fmla="*/ 297 h 338"/>
                <a:gd name="T58" fmla="*/ 449 w 515"/>
                <a:gd name="T59" fmla="*/ 285 h 338"/>
                <a:gd name="T60" fmla="*/ 456 w 515"/>
                <a:gd name="T61" fmla="*/ 257 h 338"/>
                <a:gd name="T62" fmla="*/ 447 w 515"/>
                <a:gd name="T63" fmla="*/ 231 h 338"/>
                <a:gd name="T64" fmla="*/ 475 w 515"/>
                <a:gd name="T65" fmla="*/ 218 h 338"/>
                <a:gd name="T66" fmla="*/ 496 w 515"/>
                <a:gd name="T67" fmla="*/ 206 h 338"/>
                <a:gd name="T68" fmla="*/ 503 w 515"/>
                <a:gd name="T69" fmla="*/ 188 h 338"/>
                <a:gd name="T70" fmla="*/ 515 w 515"/>
                <a:gd name="T71" fmla="*/ 154 h 338"/>
                <a:gd name="T72" fmla="*/ 505 w 515"/>
                <a:gd name="T73" fmla="*/ 139 h 338"/>
                <a:gd name="T74" fmla="*/ 492 w 515"/>
                <a:gd name="T75" fmla="*/ 129 h 338"/>
                <a:gd name="T76" fmla="*/ 477 w 515"/>
                <a:gd name="T77" fmla="*/ 110 h 338"/>
                <a:gd name="T78" fmla="*/ 471 w 515"/>
                <a:gd name="T79" fmla="*/ 103 h 338"/>
                <a:gd name="T80" fmla="*/ 447 w 515"/>
                <a:gd name="T81" fmla="*/ 86 h 338"/>
                <a:gd name="T82" fmla="*/ 436 w 515"/>
                <a:gd name="T83" fmla="*/ 75 h 338"/>
                <a:gd name="T84" fmla="*/ 430 w 515"/>
                <a:gd name="T85" fmla="*/ 60 h 338"/>
                <a:gd name="T86" fmla="*/ 426 w 515"/>
                <a:gd name="T87" fmla="*/ 37 h 338"/>
                <a:gd name="T88" fmla="*/ 428 w 515"/>
                <a:gd name="T89" fmla="*/ 16 h 338"/>
                <a:gd name="T90" fmla="*/ 421 w 515"/>
                <a:gd name="T91" fmla="*/ 7 h 338"/>
                <a:gd name="T92" fmla="*/ 419 w 515"/>
                <a:gd name="T93" fmla="*/ 0 h 338"/>
                <a:gd name="T94" fmla="*/ 227 w 515"/>
                <a:gd name="T95" fmla="*/ 9 h 338"/>
                <a:gd name="T96" fmla="*/ 13 w 515"/>
                <a:gd name="T97" fmla="*/ 13 h 338"/>
                <a:gd name="T98" fmla="*/ 3 w 515"/>
                <a:gd name="T99" fmla="*/ 2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5" h="338">
                  <a:moveTo>
                    <a:pt x="3" y="20"/>
                  </a:moveTo>
                  <a:lnTo>
                    <a:pt x="7" y="28"/>
                  </a:lnTo>
                  <a:lnTo>
                    <a:pt x="7" y="35"/>
                  </a:lnTo>
                  <a:lnTo>
                    <a:pt x="3" y="37"/>
                  </a:lnTo>
                  <a:lnTo>
                    <a:pt x="5" y="43"/>
                  </a:lnTo>
                  <a:lnTo>
                    <a:pt x="13" y="50"/>
                  </a:lnTo>
                  <a:lnTo>
                    <a:pt x="13" y="56"/>
                  </a:lnTo>
                  <a:lnTo>
                    <a:pt x="9" y="63"/>
                  </a:lnTo>
                  <a:lnTo>
                    <a:pt x="9" y="71"/>
                  </a:lnTo>
                  <a:lnTo>
                    <a:pt x="5" y="84"/>
                  </a:lnTo>
                  <a:lnTo>
                    <a:pt x="3" y="86"/>
                  </a:lnTo>
                  <a:lnTo>
                    <a:pt x="0" y="92"/>
                  </a:lnTo>
                  <a:lnTo>
                    <a:pt x="2" y="99"/>
                  </a:lnTo>
                  <a:lnTo>
                    <a:pt x="9" y="105"/>
                  </a:lnTo>
                  <a:lnTo>
                    <a:pt x="11" y="120"/>
                  </a:lnTo>
                  <a:lnTo>
                    <a:pt x="18" y="122"/>
                  </a:lnTo>
                  <a:lnTo>
                    <a:pt x="18" y="129"/>
                  </a:lnTo>
                  <a:lnTo>
                    <a:pt x="18" y="133"/>
                  </a:lnTo>
                  <a:lnTo>
                    <a:pt x="22" y="141"/>
                  </a:lnTo>
                  <a:lnTo>
                    <a:pt x="24" y="148"/>
                  </a:lnTo>
                  <a:lnTo>
                    <a:pt x="22" y="154"/>
                  </a:lnTo>
                  <a:lnTo>
                    <a:pt x="30" y="161"/>
                  </a:lnTo>
                  <a:lnTo>
                    <a:pt x="30" y="169"/>
                  </a:lnTo>
                  <a:lnTo>
                    <a:pt x="39" y="180"/>
                  </a:lnTo>
                  <a:lnTo>
                    <a:pt x="39" y="188"/>
                  </a:lnTo>
                  <a:lnTo>
                    <a:pt x="43" y="193"/>
                  </a:lnTo>
                  <a:lnTo>
                    <a:pt x="45" y="201"/>
                  </a:lnTo>
                  <a:lnTo>
                    <a:pt x="43" y="206"/>
                  </a:lnTo>
                  <a:lnTo>
                    <a:pt x="43" y="214"/>
                  </a:lnTo>
                  <a:lnTo>
                    <a:pt x="45" y="221"/>
                  </a:lnTo>
                  <a:lnTo>
                    <a:pt x="45" y="223"/>
                  </a:lnTo>
                  <a:lnTo>
                    <a:pt x="50" y="223"/>
                  </a:lnTo>
                  <a:lnTo>
                    <a:pt x="50" y="231"/>
                  </a:lnTo>
                  <a:lnTo>
                    <a:pt x="58" y="235"/>
                  </a:lnTo>
                  <a:lnTo>
                    <a:pt x="56" y="242"/>
                  </a:lnTo>
                  <a:lnTo>
                    <a:pt x="60" y="248"/>
                  </a:lnTo>
                  <a:lnTo>
                    <a:pt x="58" y="257"/>
                  </a:lnTo>
                  <a:lnTo>
                    <a:pt x="64" y="263"/>
                  </a:lnTo>
                  <a:lnTo>
                    <a:pt x="62" y="270"/>
                  </a:lnTo>
                  <a:lnTo>
                    <a:pt x="62" y="280"/>
                  </a:lnTo>
                  <a:lnTo>
                    <a:pt x="65" y="295"/>
                  </a:lnTo>
                  <a:lnTo>
                    <a:pt x="62" y="315"/>
                  </a:lnTo>
                  <a:lnTo>
                    <a:pt x="69" y="319"/>
                  </a:lnTo>
                  <a:lnTo>
                    <a:pt x="71" y="327"/>
                  </a:lnTo>
                  <a:lnTo>
                    <a:pt x="161" y="327"/>
                  </a:lnTo>
                  <a:lnTo>
                    <a:pt x="218" y="325"/>
                  </a:lnTo>
                  <a:lnTo>
                    <a:pt x="344" y="317"/>
                  </a:lnTo>
                  <a:lnTo>
                    <a:pt x="396" y="312"/>
                  </a:lnTo>
                  <a:lnTo>
                    <a:pt x="400" y="319"/>
                  </a:lnTo>
                  <a:lnTo>
                    <a:pt x="413" y="329"/>
                  </a:lnTo>
                  <a:lnTo>
                    <a:pt x="419" y="336"/>
                  </a:lnTo>
                  <a:lnTo>
                    <a:pt x="423" y="338"/>
                  </a:lnTo>
                  <a:lnTo>
                    <a:pt x="426" y="332"/>
                  </a:lnTo>
                  <a:lnTo>
                    <a:pt x="428" y="327"/>
                  </a:lnTo>
                  <a:lnTo>
                    <a:pt x="423" y="319"/>
                  </a:lnTo>
                  <a:lnTo>
                    <a:pt x="428" y="312"/>
                  </a:lnTo>
                  <a:lnTo>
                    <a:pt x="445" y="304"/>
                  </a:lnTo>
                  <a:lnTo>
                    <a:pt x="447" y="297"/>
                  </a:lnTo>
                  <a:lnTo>
                    <a:pt x="447" y="291"/>
                  </a:lnTo>
                  <a:lnTo>
                    <a:pt x="449" y="285"/>
                  </a:lnTo>
                  <a:lnTo>
                    <a:pt x="458" y="272"/>
                  </a:lnTo>
                  <a:lnTo>
                    <a:pt x="456" y="257"/>
                  </a:lnTo>
                  <a:lnTo>
                    <a:pt x="443" y="244"/>
                  </a:lnTo>
                  <a:lnTo>
                    <a:pt x="447" y="231"/>
                  </a:lnTo>
                  <a:lnTo>
                    <a:pt x="449" y="223"/>
                  </a:lnTo>
                  <a:lnTo>
                    <a:pt x="475" y="218"/>
                  </a:lnTo>
                  <a:lnTo>
                    <a:pt x="481" y="212"/>
                  </a:lnTo>
                  <a:lnTo>
                    <a:pt x="496" y="206"/>
                  </a:lnTo>
                  <a:lnTo>
                    <a:pt x="502" y="201"/>
                  </a:lnTo>
                  <a:lnTo>
                    <a:pt x="503" y="188"/>
                  </a:lnTo>
                  <a:lnTo>
                    <a:pt x="513" y="174"/>
                  </a:lnTo>
                  <a:lnTo>
                    <a:pt x="515" y="154"/>
                  </a:lnTo>
                  <a:lnTo>
                    <a:pt x="513" y="146"/>
                  </a:lnTo>
                  <a:lnTo>
                    <a:pt x="505" y="139"/>
                  </a:lnTo>
                  <a:lnTo>
                    <a:pt x="498" y="135"/>
                  </a:lnTo>
                  <a:lnTo>
                    <a:pt x="492" y="129"/>
                  </a:lnTo>
                  <a:lnTo>
                    <a:pt x="490" y="122"/>
                  </a:lnTo>
                  <a:lnTo>
                    <a:pt x="477" y="110"/>
                  </a:lnTo>
                  <a:lnTo>
                    <a:pt x="471" y="105"/>
                  </a:lnTo>
                  <a:lnTo>
                    <a:pt x="471" y="103"/>
                  </a:lnTo>
                  <a:lnTo>
                    <a:pt x="466" y="90"/>
                  </a:lnTo>
                  <a:lnTo>
                    <a:pt x="447" y="86"/>
                  </a:lnTo>
                  <a:lnTo>
                    <a:pt x="440" y="82"/>
                  </a:lnTo>
                  <a:lnTo>
                    <a:pt x="436" y="75"/>
                  </a:lnTo>
                  <a:lnTo>
                    <a:pt x="434" y="67"/>
                  </a:lnTo>
                  <a:lnTo>
                    <a:pt x="430" y="60"/>
                  </a:lnTo>
                  <a:lnTo>
                    <a:pt x="428" y="48"/>
                  </a:lnTo>
                  <a:lnTo>
                    <a:pt x="426" y="37"/>
                  </a:lnTo>
                  <a:lnTo>
                    <a:pt x="432" y="24"/>
                  </a:lnTo>
                  <a:lnTo>
                    <a:pt x="428" y="16"/>
                  </a:lnTo>
                  <a:lnTo>
                    <a:pt x="424" y="15"/>
                  </a:lnTo>
                  <a:lnTo>
                    <a:pt x="421" y="7"/>
                  </a:lnTo>
                  <a:lnTo>
                    <a:pt x="419" y="5"/>
                  </a:lnTo>
                  <a:lnTo>
                    <a:pt x="419" y="0"/>
                  </a:lnTo>
                  <a:lnTo>
                    <a:pt x="338" y="5"/>
                  </a:lnTo>
                  <a:lnTo>
                    <a:pt x="227" y="9"/>
                  </a:lnTo>
                  <a:lnTo>
                    <a:pt x="94" y="13"/>
                  </a:lnTo>
                  <a:lnTo>
                    <a:pt x="13" y="13"/>
                  </a:lnTo>
                  <a:lnTo>
                    <a:pt x="2" y="13"/>
                  </a:lnTo>
                  <a:lnTo>
                    <a:pt x="3" y="2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2" name="Freeform 69"/>
            <p:cNvSpPr>
              <a:spLocks/>
            </p:cNvSpPr>
            <p:nvPr/>
          </p:nvSpPr>
          <p:spPr bwMode="auto">
            <a:xfrm>
              <a:off x="5657744" y="4940228"/>
              <a:ext cx="860145" cy="676673"/>
            </a:xfrm>
            <a:custGeom>
              <a:avLst/>
              <a:gdLst>
                <a:gd name="T0" fmla="*/ 329 w 570"/>
                <a:gd name="T1" fmla="*/ 7 h 494"/>
                <a:gd name="T2" fmla="*/ 273 w 570"/>
                <a:gd name="T3" fmla="*/ 5 h 494"/>
                <a:gd name="T4" fmla="*/ 90 w 570"/>
                <a:gd name="T5" fmla="*/ 15 h 494"/>
                <a:gd name="T6" fmla="*/ 0 w 570"/>
                <a:gd name="T7" fmla="*/ 20 h 494"/>
                <a:gd name="T8" fmla="*/ 11 w 570"/>
                <a:gd name="T9" fmla="*/ 41 h 494"/>
                <a:gd name="T10" fmla="*/ 23 w 570"/>
                <a:gd name="T11" fmla="*/ 52 h 494"/>
                <a:gd name="T12" fmla="*/ 30 w 570"/>
                <a:gd name="T13" fmla="*/ 65 h 494"/>
                <a:gd name="T14" fmla="*/ 38 w 570"/>
                <a:gd name="T15" fmla="*/ 79 h 494"/>
                <a:gd name="T16" fmla="*/ 64 w 570"/>
                <a:gd name="T17" fmla="*/ 88 h 494"/>
                <a:gd name="T18" fmla="*/ 73 w 570"/>
                <a:gd name="T19" fmla="*/ 97 h 494"/>
                <a:gd name="T20" fmla="*/ 73 w 570"/>
                <a:gd name="T21" fmla="*/ 107 h 494"/>
                <a:gd name="T22" fmla="*/ 64 w 570"/>
                <a:gd name="T23" fmla="*/ 112 h 494"/>
                <a:gd name="T24" fmla="*/ 58 w 570"/>
                <a:gd name="T25" fmla="*/ 131 h 494"/>
                <a:gd name="T26" fmla="*/ 73 w 570"/>
                <a:gd name="T27" fmla="*/ 144 h 494"/>
                <a:gd name="T28" fmla="*/ 83 w 570"/>
                <a:gd name="T29" fmla="*/ 165 h 494"/>
                <a:gd name="T30" fmla="*/ 98 w 570"/>
                <a:gd name="T31" fmla="*/ 173 h 494"/>
                <a:gd name="T32" fmla="*/ 103 w 570"/>
                <a:gd name="T33" fmla="*/ 456 h 494"/>
                <a:gd name="T34" fmla="*/ 325 w 570"/>
                <a:gd name="T35" fmla="*/ 449 h 494"/>
                <a:gd name="T36" fmla="*/ 487 w 570"/>
                <a:gd name="T37" fmla="*/ 443 h 494"/>
                <a:gd name="T38" fmla="*/ 494 w 570"/>
                <a:gd name="T39" fmla="*/ 456 h 494"/>
                <a:gd name="T40" fmla="*/ 489 w 570"/>
                <a:gd name="T41" fmla="*/ 470 h 494"/>
                <a:gd name="T42" fmla="*/ 476 w 570"/>
                <a:gd name="T43" fmla="*/ 481 h 494"/>
                <a:gd name="T44" fmla="*/ 476 w 570"/>
                <a:gd name="T45" fmla="*/ 494 h 494"/>
                <a:gd name="T46" fmla="*/ 530 w 570"/>
                <a:gd name="T47" fmla="*/ 479 h 494"/>
                <a:gd name="T48" fmla="*/ 528 w 570"/>
                <a:gd name="T49" fmla="*/ 466 h 494"/>
                <a:gd name="T50" fmla="*/ 532 w 570"/>
                <a:gd name="T51" fmla="*/ 451 h 494"/>
                <a:gd name="T52" fmla="*/ 538 w 570"/>
                <a:gd name="T53" fmla="*/ 441 h 494"/>
                <a:gd name="T54" fmla="*/ 540 w 570"/>
                <a:gd name="T55" fmla="*/ 426 h 494"/>
                <a:gd name="T56" fmla="*/ 541 w 570"/>
                <a:gd name="T57" fmla="*/ 440 h 494"/>
                <a:gd name="T58" fmla="*/ 549 w 570"/>
                <a:gd name="T59" fmla="*/ 424 h 494"/>
                <a:gd name="T60" fmla="*/ 564 w 570"/>
                <a:gd name="T61" fmla="*/ 424 h 494"/>
                <a:gd name="T62" fmla="*/ 564 w 570"/>
                <a:gd name="T63" fmla="*/ 408 h 494"/>
                <a:gd name="T64" fmla="*/ 568 w 570"/>
                <a:gd name="T65" fmla="*/ 393 h 494"/>
                <a:gd name="T66" fmla="*/ 568 w 570"/>
                <a:gd name="T67" fmla="*/ 379 h 494"/>
                <a:gd name="T68" fmla="*/ 553 w 570"/>
                <a:gd name="T69" fmla="*/ 377 h 494"/>
                <a:gd name="T70" fmla="*/ 532 w 570"/>
                <a:gd name="T71" fmla="*/ 349 h 494"/>
                <a:gd name="T72" fmla="*/ 540 w 570"/>
                <a:gd name="T73" fmla="*/ 334 h 494"/>
                <a:gd name="T74" fmla="*/ 530 w 570"/>
                <a:gd name="T75" fmla="*/ 306 h 494"/>
                <a:gd name="T76" fmla="*/ 515 w 570"/>
                <a:gd name="T77" fmla="*/ 299 h 494"/>
                <a:gd name="T78" fmla="*/ 500 w 570"/>
                <a:gd name="T79" fmla="*/ 285 h 494"/>
                <a:gd name="T80" fmla="*/ 491 w 570"/>
                <a:gd name="T81" fmla="*/ 280 h 494"/>
                <a:gd name="T82" fmla="*/ 466 w 570"/>
                <a:gd name="T83" fmla="*/ 265 h 494"/>
                <a:gd name="T84" fmla="*/ 453 w 570"/>
                <a:gd name="T85" fmla="*/ 246 h 494"/>
                <a:gd name="T86" fmla="*/ 457 w 570"/>
                <a:gd name="T87" fmla="*/ 231 h 494"/>
                <a:gd name="T88" fmla="*/ 466 w 570"/>
                <a:gd name="T89" fmla="*/ 208 h 494"/>
                <a:gd name="T90" fmla="*/ 470 w 570"/>
                <a:gd name="T91" fmla="*/ 188 h 494"/>
                <a:gd name="T92" fmla="*/ 457 w 570"/>
                <a:gd name="T93" fmla="*/ 176 h 494"/>
                <a:gd name="T94" fmla="*/ 442 w 570"/>
                <a:gd name="T95" fmla="*/ 173 h 494"/>
                <a:gd name="T96" fmla="*/ 436 w 570"/>
                <a:gd name="T97" fmla="*/ 180 h 494"/>
                <a:gd name="T98" fmla="*/ 423 w 570"/>
                <a:gd name="T99" fmla="*/ 176 h 494"/>
                <a:gd name="T100" fmla="*/ 412 w 570"/>
                <a:gd name="T101" fmla="*/ 139 h 494"/>
                <a:gd name="T102" fmla="*/ 387 w 570"/>
                <a:gd name="T103" fmla="*/ 124 h 494"/>
                <a:gd name="T104" fmla="*/ 378 w 570"/>
                <a:gd name="T105" fmla="*/ 112 h 494"/>
                <a:gd name="T106" fmla="*/ 361 w 570"/>
                <a:gd name="T107" fmla="*/ 97 h 494"/>
                <a:gd name="T108" fmla="*/ 355 w 570"/>
                <a:gd name="T109" fmla="*/ 84 h 494"/>
                <a:gd name="T110" fmla="*/ 350 w 570"/>
                <a:gd name="T111" fmla="*/ 67 h 494"/>
                <a:gd name="T112" fmla="*/ 346 w 570"/>
                <a:gd name="T113" fmla="*/ 39 h 494"/>
                <a:gd name="T114" fmla="*/ 352 w 570"/>
                <a:gd name="T115" fmla="*/ 26 h 494"/>
                <a:gd name="T116" fmla="*/ 342 w 570"/>
                <a:gd name="T117"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494">
                  <a:moveTo>
                    <a:pt x="342" y="17"/>
                  </a:moveTo>
                  <a:lnTo>
                    <a:pt x="329" y="7"/>
                  </a:lnTo>
                  <a:lnTo>
                    <a:pt x="325" y="0"/>
                  </a:lnTo>
                  <a:lnTo>
                    <a:pt x="273" y="5"/>
                  </a:lnTo>
                  <a:lnTo>
                    <a:pt x="147" y="13"/>
                  </a:lnTo>
                  <a:lnTo>
                    <a:pt x="90" y="15"/>
                  </a:lnTo>
                  <a:lnTo>
                    <a:pt x="0" y="15"/>
                  </a:lnTo>
                  <a:lnTo>
                    <a:pt x="0" y="20"/>
                  </a:lnTo>
                  <a:lnTo>
                    <a:pt x="6" y="28"/>
                  </a:lnTo>
                  <a:lnTo>
                    <a:pt x="11" y="41"/>
                  </a:lnTo>
                  <a:lnTo>
                    <a:pt x="17" y="49"/>
                  </a:lnTo>
                  <a:lnTo>
                    <a:pt x="23" y="52"/>
                  </a:lnTo>
                  <a:lnTo>
                    <a:pt x="25" y="60"/>
                  </a:lnTo>
                  <a:lnTo>
                    <a:pt x="30" y="65"/>
                  </a:lnTo>
                  <a:lnTo>
                    <a:pt x="30" y="73"/>
                  </a:lnTo>
                  <a:lnTo>
                    <a:pt x="38" y="79"/>
                  </a:lnTo>
                  <a:lnTo>
                    <a:pt x="56" y="94"/>
                  </a:lnTo>
                  <a:lnTo>
                    <a:pt x="64" y="88"/>
                  </a:lnTo>
                  <a:lnTo>
                    <a:pt x="68" y="90"/>
                  </a:lnTo>
                  <a:lnTo>
                    <a:pt x="73" y="97"/>
                  </a:lnTo>
                  <a:lnTo>
                    <a:pt x="75" y="105"/>
                  </a:lnTo>
                  <a:lnTo>
                    <a:pt x="73" y="107"/>
                  </a:lnTo>
                  <a:lnTo>
                    <a:pt x="66" y="107"/>
                  </a:lnTo>
                  <a:lnTo>
                    <a:pt x="64" y="112"/>
                  </a:lnTo>
                  <a:lnTo>
                    <a:pt x="56" y="124"/>
                  </a:lnTo>
                  <a:lnTo>
                    <a:pt x="58" y="131"/>
                  </a:lnTo>
                  <a:lnTo>
                    <a:pt x="66" y="141"/>
                  </a:lnTo>
                  <a:lnTo>
                    <a:pt x="73" y="144"/>
                  </a:lnTo>
                  <a:lnTo>
                    <a:pt x="73" y="152"/>
                  </a:lnTo>
                  <a:lnTo>
                    <a:pt x="83" y="165"/>
                  </a:lnTo>
                  <a:lnTo>
                    <a:pt x="90" y="167"/>
                  </a:lnTo>
                  <a:lnTo>
                    <a:pt x="98" y="173"/>
                  </a:lnTo>
                  <a:lnTo>
                    <a:pt x="102" y="402"/>
                  </a:lnTo>
                  <a:lnTo>
                    <a:pt x="103" y="456"/>
                  </a:lnTo>
                  <a:lnTo>
                    <a:pt x="188" y="455"/>
                  </a:lnTo>
                  <a:lnTo>
                    <a:pt x="325" y="449"/>
                  </a:lnTo>
                  <a:lnTo>
                    <a:pt x="479" y="438"/>
                  </a:lnTo>
                  <a:lnTo>
                    <a:pt x="487" y="443"/>
                  </a:lnTo>
                  <a:lnTo>
                    <a:pt x="493" y="449"/>
                  </a:lnTo>
                  <a:lnTo>
                    <a:pt x="494" y="456"/>
                  </a:lnTo>
                  <a:lnTo>
                    <a:pt x="494" y="462"/>
                  </a:lnTo>
                  <a:lnTo>
                    <a:pt x="489" y="470"/>
                  </a:lnTo>
                  <a:lnTo>
                    <a:pt x="481" y="473"/>
                  </a:lnTo>
                  <a:lnTo>
                    <a:pt x="476" y="481"/>
                  </a:lnTo>
                  <a:lnTo>
                    <a:pt x="472" y="488"/>
                  </a:lnTo>
                  <a:lnTo>
                    <a:pt x="476" y="494"/>
                  </a:lnTo>
                  <a:lnTo>
                    <a:pt x="526" y="490"/>
                  </a:lnTo>
                  <a:lnTo>
                    <a:pt x="530" y="479"/>
                  </a:lnTo>
                  <a:lnTo>
                    <a:pt x="534" y="471"/>
                  </a:lnTo>
                  <a:lnTo>
                    <a:pt x="528" y="466"/>
                  </a:lnTo>
                  <a:lnTo>
                    <a:pt x="536" y="458"/>
                  </a:lnTo>
                  <a:lnTo>
                    <a:pt x="532" y="451"/>
                  </a:lnTo>
                  <a:lnTo>
                    <a:pt x="540" y="449"/>
                  </a:lnTo>
                  <a:lnTo>
                    <a:pt x="538" y="441"/>
                  </a:lnTo>
                  <a:lnTo>
                    <a:pt x="536" y="434"/>
                  </a:lnTo>
                  <a:lnTo>
                    <a:pt x="540" y="426"/>
                  </a:lnTo>
                  <a:lnTo>
                    <a:pt x="541" y="434"/>
                  </a:lnTo>
                  <a:lnTo>
                    <a:pt x="541" y="440"/>
                  </a:lnTo>
                  <a:lnTo>
                    <a:pt x="547" y="434"/>
                  </a:lnTo>
                  <a:lnTo>
                    <a:pt x="549" y="424"/>
                  </a:lnTo>
                  <a:lnTo>
                    <a:pt x="557" y="423"/>
                  </a:lnTo>
                  <a:lnTo>
                    <a:pt x="564" y="424"/>
                  </a:lnTo>
                  <a:lnTo>
                    <a:pt x="568" y="415"/>
                  </a:lnTo>
                  <a:lnTo>
                    <a:pt x="564" y="408"/>
                  </a:lnTo>
                  <a:lnTo>
                    <a:pt x="570" y="402"/>
                  </a:lnTo>
                  <a:lnTo>
                    <a:pt x="568" y="393"/>
                  </a:lnTo>
                  <a:lnTo>
                    <a:pt x="570" y="385"/>
                  </a:lnTo>
                  <a:lnTo>
                    <a:pt x="568" y="379"/>
                  </a:lnTo>
                  <a:lnTo>
                    <a:pt x="558" y="374"/>
                  </a:lnTo>
                  <a:lnTo>
                    <a:pt x="553" y="377"/>
                  </a:lnTo>
                  <a:lnTo>
                    <a:pt x="541" y="364"/>
                  </a:lnTo>
                  <a:lnTo>
                    <a:pt x="532" y="349"/>
                  </a:lnTo>
                  <a:lnTo>
                    <a:pt x="538" y="342"/>
                  </a:lnTo>
                  <a:lnTo>
                    <a:pt x="540" y="334"/>
                  </a:lnTo>
                  <a:lnTo>
                    <a:pt x="530" y="321"/>
                  </a:lnTo>
                  <a:lnTo>
                    <a:pt x="530" y="306"/>
                  </a:lnTo>
                  <a:lnTo>
                    <a:pt x="523" y="304"/>
                  </a:lnTo>
                  <a:lnTo>
                    <a:pt x="515" y="299"/>
                  </a:lnTo>
                  <a:lnTo>
                    <a:pt x="511" y="293"/>
                  </a:lnTo>
                  <a:lnTo>
                    <a:pt x="500" y="285"/>
                  </a:lnTo>
                  <a:lnTo>
                    <a:pt x="493" y="287"/>
                  </a:lnTo>
                  <a:lnTo>
                    <a:pt x="491" y="280"/>
                  </a:lnTo>
                  <a:lnTo>
                    <a:pt x="487" y="280"/>
                  </a:lnTo>
                  <a:lnTo>
                    <a:pt x="466" y="265"/>
                  </a:lnTo>
                  <a:lnTo>
                    <a:pt x="453" y="252"/>
                  </a:lnTo>
                  <a:lnTo>
                    <a:pt x="453" y="246"/>
                  </a:lnTo>
                  <a:lnTo>
                    <a:pt x="453" y="238"/>
                  </a:lnTo>
                  <a:lnTo>
                    <a:pt x="457" y="231"/>
                  </a:lnTo>
                  <a:lnTo>
                    <a:pt x="461" y="220"/>
                  </a:lnTo>
                  <a:lnTo>
                    <a:pt x="466" y="208"/>
                  </a:lnTo>
                  <a:lnTo>
                    <a:pt x="464" y="197"/>
                  </a:lnTo>
                  <a:lnTo>
                    <a:pt x="470" y="188"/>
                  </a:lnTo>
                  <a:lnTo>
                    <a:pt x="470" y="186"/>
                  </a:lnTo>
                  <a:lnTo>
                    <a:pt x="457" y="176"/>
                  </a:lnTo>
                  <a:lnTo>
                    <a:pt x="449" y="176"/>
                  </a:lnTo>
                  <a:lnTo>
                    <a:pt x="442" y="173"/>
                  </a:lnTo>
                  <a:lnTo>
                    <a:pt x="440" y="174"/>
                  </a:lnTo>
                  <a:lnTo>
                    <a:pt x="436" y="180"/>
                  </a:lnTo>
                  <a:lnTo>
                    <a:pt x="429" y="182"/>
                  </a:lnTo>
                  <a:lnTo>
                    <a:pt x="423" y="176"/>
                  </a:lnTo>
                  <a:lnTo>
                    <a:pt x="416" y="146"/>
                  </a:lnTo>
                  <a:lnTo>
                    <a:pt x="412" y="139"/>
                  </a:lnTo>
                  <a:lnTo>
                    <a:pt x="404" y="133"/>
                  </a:lnTo>
                  <a:lnTo>
                    <a:pt x="387" y="124"/>
                  </a:lnTo>
                  <a:lnTo>
                    <a:pt x="385" y="116"/>
                  </a:lnTo>
                  <a:lnTo>
                    <a:pt x="378" y="112"/>
                  </a:lnTo>
                  <a:lnTo>
                    <a:pt x="370" y="105"/>
                  </a:lnTo>
                  <a:lnTo>
                    <a:pt x="361" y="97"/>
                  </a:lnTo>
                  <a:lnTo>
                    <a:pt x="359" y="92"/>
                  </a:lnTo>
                  <a:lnTo>
                    <a:pt x="355" y="84"/>
                  </a:lnTo>
                  <a:lnTo>
                    <a:pt x="352" y="69"/>
                  </a:lnTo>
                  <a:lnTo>
                    <a:pt x="350" y="67"/>
                  </a:lnTo>
                  <a:lnTo>
                    <a:pt x="346" y="52"/>
                  </a:lnTo>
                  <a:lnTo>
                    <a:pt x="346" y="39"/>
                  </a:lnTo>
                  <a:lnTo>
                    <a:pt x="348" y="32"/>
                  </a:lnTo>
                  <a:lnTo>
                    <a:pt x="352" y="26"/>
                  </a:lnTo>
                  <a:lnTo>
                    <a:pt x="348" y="24"/>
                  </a:lnTo>
                  <a:lnTo>
                    <a:pt x="342" y="17"/>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3" name="Freeform 70"/>
            <p:cNvSpPr>
              <a:spLocks/>
            </p:cNvSpPr>
            <p:nvPr/>
          </p:nvSpPr>
          <p:spPr bwMode="auto">
            <a:xfrm>
              <a:off x="5813174" y="5540193"/>
              <a:ext cx="644355" cy="539695"/>
            </a:xfrm>
            <a:custGeom>
              <a:avLst/>
              <a:gdLst>
                <a:gd name="T0" fmla="*/ 391 w 427"/>
                <a:gd name="T1" fmla="*/ 150 h 394"/>
                <a:gd name="T2" fmla="*/ 399 w 427"/>
                <a:gd name="T3" fmla="*/ 146 h 394"/>
                <a:gd name="T4" fmla="*/ 395 w 427"/>
                <a:gd name="T5" fmla="*/ 120 h 394"/>
                <a:gd name="T6" fmla="*/ 391 w 427"/>
                <a:gd name="T7" fmla="*/ 114 h 394"/>
                <a:gd name="T8" fmla="*/ 401 w 427"/>
                <a:gd name="T9" fmla="*/ 116 h 394"/>
                <a:gd name="T10" fmla="*/ 399 w 427"/>
                <a:gd name="T11" fmla="*/ 103 h 394"/>
                <a:gd name="T12" fmla="*/ 407 w 427"/>
                <a:gd name="T13" fmla="*/ 97 h 394"/>
                <a:gd name="T14" fmla="*/ 407 w 427"/>
                <a:gd name="T15" fmla="*/ 86 h 394"/>
                <a:gd name="T16" fmla="*/ 410 w 427"/>
                <a:gd name="T17" fmla="*/ 80 h 394"/>
                <a:gd name="T18" fmla="*/ 423 w 427"/>
                <a:gd name="T19" fmla="*/ 71 h 394"/>
                <a:gd name="T20" fmla="*/ 427 w 427"/>
                <a:gd name="T21" fmla="*/ 62 h 394"/>
                <a:gd name="T22" fmla="*/ 423 w 427"/>
                <a:gd name="T23" fmla="*/ 52 h 394"/>
                <a:gd name="T24" fmla="*/ 369 w 427"/>
                <a:gd name="T25" fmla="*/ 50 h 394"/>
                <a:gd name="T26" fmla="*/ 378 w 427"/>
                <a:gd name="T27" fmla="*/ 35 h 394"/>
                <a:gd name="T28" fmla="*/ 391 w 427"/>
                <a:gd name="T29" fmla="*/ 24 h 394"/>
                <a:gd name="T30" fmla="*/ 390 w 427"/>
                <a:gd name="T31" fmla="*/ 11 h 394"/>
                <a:gd name="T32" fmla="*/ 376 w 427"/>
                <a:gd name="T33" fmla="*/ 0 h 394"/>
                <a:gd name="T34" fmla="*/ 85 w 427"/>
                <a:gd name="T35" fmla="*/ 17 h 394"/>
                <a:gd name="T36" fmla="*/ 16 w 427"/>
                <a:gd name="T37" fmla="*/ 109 h 394"/>
                <a:gd name="T38" fmla="*/ 21 w 427"/>
                <a:gd name="T39" fmla="*/ 327 h 394"/>
                <a:gd name="T40" fmla="*/ 23 w 427"/>
                <a:gd name="T41" fmla="*/ 332 h 394"/>
                <a:gd name="T42" fmla="*/ 38 w 427"/>
                <a:gd name="T43" fmla="*/ 332 h 394"/>
                <a:gd name="T44" fmla="*/ 61 w 427"/>
                <a:gd name="T45" fmla="*/ 394 h 394"/>
                <a:gd name="T46" fmla="*/ 318 w 427"/>
                <a:gd name="T47" fmla="*/ 383 h 394"/>
                <a:gd name="T48" fmla="*/ 316 w 427"/>
                <a:gd name="T49" fmla="*/ 368 h 394"/>
                <a:gd name="T50" fmla="*/ 324 w 427"/>
                <a:gd name="T51" fmla="*/ 366 h 394"/>
                <a:gd name="T52" fmla="*/ 320 w 427"/>
                <a:gd name="T53" fmla="*/ 353 h 394"/>
                <a:gd name="T54" fmla="*/ 320 w 427"/>
                <a:gd name="T55" fmla="*/ 340 h 394"/>
                <a:gd name="T56" fmla="*/ 313 w 427"/>
                <a:gd name="T57" fmla="*/ 338 h 394"/>
                <a:gd name="T58" fmla="*/ 314 w 427"/>
                <a:gd name="T59" fmla="*/ 329 h 394"/>
                <a:gd name="T60" fmla="*/ 313 w 427"/>
                <a:gd name="T61" fmla="*/ 329 h 394"/>
                <a:gd name="T62" fmla="*/ 314 w 427"/>
                <a:gd name="T63" fmla="*/ 317 h 394"/>
                <a:gd name="T64" fmla="*/ 314 w 427"/>
                <a:gd name="T65" fmla="*/ 306 h 394"/>
                <a:gd name="T66" fmla="*/ 322 w 427"/>
                <a:gd name="T67" fmla="*/ 306 h 394"/>
                <a:gd name="T68" fmla="*/ 314 w 427"/>
                <a:gd name="T69" fmla="*/ 299 h 394"/>
                <a:gd name="T70" fmla="*/ 324 w 427"/>
                <a:gd name="T71" fmla="*/ 295 h 394"/>
                <a:gd name="T72" fmla="*/ 324 w 427"/>
                <a:gd name="T73" fmla="*/ 280 h 394"/>
                <a:gd name="T74" fmla="*/ 337 w 427"/>
                <a:gd name="T75" fmla="*/ 270 h 394"/>
                <a:gd name="T76" fmla="*/ 333 w 427"/>
                <a:gd name="T77" fmla="*/ 255 h 394"/>
                <a:gd name="T78" fmla="*/ 331 w 427"/>
                <a:gd name="T79" fmla="*/ 250 h 394"/>
                <a:gd name="T80" fmla="*/ 339 w 427"/>
                <a:gd name="T81" fmla="*/ 248 h 394"/>
                <a:gd name="T82" fmla="*/ 344 w 427"/>
                <a:gd name="T83" fmla="*/ 233 h 394"/>
                <a:gd name="T84" fmla="*/ 356 w 427"/>
                <a:gd name="T85" fmla="*/ 231 h 394"/>
                <a:gd name="T86" fmla="*/ 360 w 427"/>
                <a:gd name="T87" fmla="*/ 220 h 394"/>
                <a:gd name="T88" fmla="*/ 360 w 427"/>
                <a:gd name="T89" fmla="*/ 206 h 394"/>
                <a:gd name="T90" fmla="*/ 361 w 427"/>
                <a:gd name="T91" fmla="*/ 203 h 394"/>
                <a:gd name="T92" fmla="*/ 361 w 427"/>
                <a:gd name="T93" fmla="*/ 195 h 394"/>
                <a:gd name="T94" fmla="*/ 363 w 427"/>
                <a:gd name="T95" fmla="*/ 193 h 394"/>
                <a:gd name="T96" fmla="*/ 367 w 427"/>
                <a:gd name="T97" fmla="*/ 178 h 394"/>
                <a:gd name="T98" fmla="*/ 378 w 427"/>
                <a:gd name="T99" fmla="*/ 178 h 394"/>
                <a:gd name="T100" fmla="*/ 382 w 427"/>
                <a:gd name="T101" fmla="*/ 165 h 394"/>
                <a:gd name="T102" fmla="*/ 380 w 427"/>
                <a:gd name="T103" fmla="*/ 161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394">
                  <a:moveTo>
                    <a:pt x="388" y="158"/>
                  </a:moveTo>
                  <a:lnTo>
                    <a:pt x="391" y="150"/>
                  </a:lnTo>
                  <a:lnTo>
                    <a:pt x="397" y="148"/>
                  </a:lnTo>
                  <a:lnTo>
                    <a:pt x="399" y="146"/>
                  </a:lnTo>
                  <a:lnTo>
                    <a:pt x="395" y="127"/>
                  </a:lnTo>
                  <a:lnTo>
                    <a:pt x="395" y="120"/>
                  </a:lnTo>
                  <a:lnTo>
                    <a:pt x="390" y="122"/>
                  </a:lnTo>
                  <a:lnTo>
                    <a:pt x="391" y="114"/>
                  </a:lnTo>
                  <a:lnTo>
                    <a:pt x="397" y="112"/>
                  </a:lnTo>
                  <a:lnTo>
                    <a:pt x="401" y="116"/>
                  </a:lnTo>
                  <a:lnTo>
                    <a:pt x="403" y="111"/>
                  </a:lnTo>
                  <a:lnTo>
                    <a:pt x="399" y="103"/>
                  </a:lnTo>
                  <a:lnTo>
                    <a:pt x="403" y="101"/>
                  </a:lnTo>
                  <a:lnTo>
                    <a:pt x="407" y="97"/>
                  </a:lnTo>
                  <a:lnTo>
                    <a:pt x="412" y="92"/>
                  </a:lnTo>
                  <a:lnTo>
                    <a:pt x="407" y="86"/>
                  </a:lnTo>
                  <a:lnTo>
                    <a:pt x="407" y="84"/>
                  </a:lnTo>
                  <a:lnTo>
                    <a:pt x="410" y="80"/>
                  </a:lnTo>
                  <a:lnTo>
                    <a:pt x="416" y="77"/>
                  </a:lnTo>
                  <a:lnTo>
                    <a:pt x="423" y="71"/>
                  </a:lnTo>
                  <a:lnTo>
                    <a:pt x="420" y="65"/>
                  </a:lnTo>
                  <a:lnTo>
                    <a:pt x="427" y="62"/>
                  </a:lnTo>
                  <a:lnTo>
                    <a:pt x="425" y="56"/>
                  </a:lnTo>
                  <a:lnTo>
                    <a:pt x="423" y="52"/>
                  </a:lnTo>
                  <a:lnTo>
                    <a:pt x="373" y="56"/>
                  </a:lnTo>
                  <a:lnTo>
                    <a:pt x="369" y="50"/>
                  </a:lnTo>
                  <a:lnTo>
                    <a:pt x="373" y="43"/>
                  </a:lnTo>
                  <a:lnTo>
                    <a:pt x="378" y="35"/>
                  </a:lnTo>
                  <a:lnTo>
                    <a:pt x="386" y="32"/>
                  </a:lnTo>
                  <a:lnTo>
                    <a:pt x="391" y="24"/>
                  </a:lnTo>
                  <a:lnTo>
                    <a:pt x="391" y="18"/>
                  </a:lnTo>
                  <a:lnTo>
                    <a:pt x="390" y="11"/>
                  </a:lnTo>
                  <a:lnTo>
                    <a:pt x="384" y="5"/>
                  </a:lnTo>
                  <a:lnTo>
                    <a:pt x="376" y="0"/>
                  </a:lnTo>
                  <a:lnTo>
                    <a:pt x="222" y="11"/>
                  </a:lnTo>
                  <a:lnTo>
                    <a:pt x="85" y="17"/>
                  </a:lnTo>
                  <a:lnTo>
                    <a:pt x="0" y="18"/>
                  </a:lnTo>
                  <a:lnTo>
                    <a:pt x="16" y="109"/>
                  </a:lnTo>
                  <a:lnTo>
                    <a:pt x="19" y="139"/>
                  </a:lnTo>
                  <a:lnTo>
                    <a:pt x="21" y="327"/>
                  </a:lnTo>
                  <a:lnTo>
                    <a:pt x="23" y="329"/>
                  </a:lnTo>
                  <a:lnTo>
                    <a:pt x="23" y="332"/>
                  </a:lnTo>
                  <a:lnTo>
                    <a:pt x="31" y="336"/>
                  </a:lnTo>
                  <a:lnTo>
                    <a:pt x="38" y="332"/>
                  </a:lnTo>
                  <a:lnTo>
                    <a:pt x="59" y="336"/>
                  </a:lnTo>
                  <a:lnTo>
                    <a:pt x="61" y="394"/>
                  </a:lnTo>
                  <a:lnTo>
                    <a:pt x="172" y="391"/>
                  </a:lnTo>
                  <a:lnTo>
                    <a:pt x="318" y="383"/>
                  </a:lnTo>
                  <a:lnTo>
                    <a:pt x="318" y="374"/>
                  </a:lnTo>
                  <a:lnTo>
                    <a:pt x="316" y="368"/>
                  </a:lnTo>
                  <a:lnTo>
                    <a:pt x="324" y="368"/>
                  </a:lnTo>
                  <a:lnTo>
                    <a:pt x="324" y="366"/>
                  </a:lnTo>
                  <a:lnTo>
                    <a:pt x="322" y="355"/>
                  </a:lnTo>
                  <a:lnTo>
                    <a:pt x="320" y="353"/>
                  </a:lnTo>
                  <a:lnTo>
                    <a:pt x="318" y="346"/>
                  </a:lnTo>
                  <a:lnTo>
                    <a:pt x="320" y="340"/>
                  </a:lnTo>
                  <a:lnTo>
                    <a:pt x="320" y="340"/>
                  </a:lnTo>
                  <a:lnTo>
                    <a:pt x="313" y="338"/>
                  </a:lnTo>
                  <a:lnTo>
                    <a:pt x="320" y="334"/>
                  </a:lnTo>
                  <a:lnTo>
                    <a:pt x="314" y="329"/>
                  </a:lnTo>
                  <a:lnTo>
                    <a:pt x="309" y="334"/>
                  </a:lnTo>
                  <a:lnTo>
                    <a:pt x="313" y="329"/>
                  </a:lnTo>
                  <a:lnTo>
                    <a:pt x="309" y="321"/>
                  </a:lnTo>
                  <a:lnTo>
                    <a:pt x="314" y="317"/>
                  </a:lnTo>
                  <a:lnTo>
                    <a:pt x="309" y="310"/>
                  </a:lnTo>
                  <a:lnTo>
                    <a:pt x="314" y="306"/>
                  </a:lnTo>
                  <a:lnTo>
                    <a:pt x="316" y="310"/>
                  </a:lnTo>
                  <a:lnTo>
                    <a:pt x="322" y="306"/>
                  </a:lnTo>
                  <a:lnTo>
                    <a:pt x="314" y="302"/>
                  </a:lnTo>
                  <a:lnTo>
                    <a:pt x="314" y="299"/>
                  </a:lnTo>
                  <a:lnTo>
                    <a:pt x="322" y="299"/>
                  </a:lnTo>
                  <a:lnTo>
                    <a:pt x="324" y="295"/>
                  </a:lnTo>
                  <a:lnTo>
                    <a:pt x="322" y="287"/>
                  </a:lnTo>
                  <a:lnTo>
                    <a:pt x="324" y="280"/>
                  </a:lnTo>
                  <a:lnTo>
                    <a:pt x="320" y="276"/>
                  </a:lnTo>
                  <a:lnTo>
                    <a:pt x="337" y="270"/>
                  </a:lnTo>
                  <a:lnTo>
                    <a:pt x="333" y="263"/>
                  </a:lnTo>
                  <a:lnTo>
                    <a:pt x="333" y="255"/>
                  </a:lnTo>
                  <a:lnTo>
                    <a:pt x="335" y="253"/>
                  </a:lnTo>
                  <a:lnTo>
                    <a:pt x="331" y="250"/>
                  </a:lnTo>
                  <a:lnTo>
                    <a:pt x="339" y="252"/>
                  </a:lnTo>
                  <a:lnTo>
                    <a:pt x="339" y="248"/>
                  </a:lnTo>
                  <a:lnTo>
                    <a:pt x="346" y="240"/>
                  </a:lnTo>
                  <a:lnTo>
                    <a:pt x="344" y="233"/>
                  </a:lnTo>
                  <a:lnTo>
                    <a:pt x="352" y="233"/>
                  </a:lnTo>
                  <a:lnTo>
                    <a:pt x="356" y="231"/>
                  </a:lnTo>
                  <a:lnTo>
                    <a:pt x="361" y="225"/>
                  </a:lnTo>
                  <a:lnTo>
                    <a:pt x="360" y="220"/>
                  </a:lnTo>
                  <a:lnTo>
                    <a:pt x="363" y="210"/>
                  </a:lnTo>
                  <a:lnTo>
                    <a:pt x="360" y="206"/>
                  </a:lnTo>
                  <a:lnTo>
                    <a:pt x="360" y="197"/>
                  </a:lnTo>
                  <a:lnTo>
                    <a:pt x="361" y="203"/>
                  </a:lnTo>
                  <a:lnTo>
                    <a:pt x="369" y="201"/>
                  </a:lnTo>
                  <a:lnTo>
                    <a:pt x="361" y="195"/>
                  </a:lnTo>
                  <a:lnTo>
                    <a:pt x="361" y="186"/>
                  </a:lnTo>
                  <a:lnTo>
                    <a:pt x="363" y="193"/>
                  </a:lnTo>
                  <a:lnTo>
                    <a:pt x="369" y="193"/>
                  </a:lnTo>
                  <a:lnTo>
                    <a:pt x="367" y="178"/>
                  </a:lnTo>
                  <a:lnTo>
                    <a:pt x="371" y="182"/>
                  </a:lnTo>
                  <a:lnTo>
                    <a:pt x="378" y="178"/>
                  </a:lnTo>
                  <a:lnTo>
                    <a:pt x="384" y="173"/>
                  </a:lnTo>
                  <a:lnTo>
                    <a:pt x="382" y="165"/>
                  </a:lnTo>
                  <a:lnTo>
                    <a:pt x="380" y="163"/>
                  </a:lnTo>
                  <a:lnTo>
                    <a:pt x="380" y="161"/>
                  </a:lnTo>
                  <a:lnTo>
                    <a:pt x="388" y="15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nvGrpSpPr>
            <p:cNvPr id="34" name="Group 33"/>
            <p:cNvGrpSpPr/>
            <p:nvPr/>
          </p:nvGrpSpPr>
          <p:grpSpPr>
            <a:xfrm>
              <a:off x="5905225" y="6064821"/>
              <a:ext cx="728859" cy="584897"/>
              <a:chOff x="3389116" y="3081761"/>
              <a:chExt cx="464013" cy="372361"/>
            </a:xfrm>
            <a:grpFill/>
          </p:grpSpPr>
          <p:sp>
            <p:nvSpPr>
              <p:cNvPr id="224" name="Freeform 45"/>
              <p:cNvSpPr>
                <a:spLocks/>
              </p:cNvSpPr>
              <p:nvPr/>
            </p:nvSpPr>
            <p:spPr bwMode="auto">
              <a:xfrm>
                <a:off x="3580293" y="3401800"/>
                <a:ext cx="28821" cy="13081"/>
              </a:xfrm>
              <a:custGeom>
                <a:avLst/>
                <a:gdLst>
                  <a:gd name="T0" fmla="*/ 19 w 30"/>
                  <a:gd name="T1" fmla="*/ 15 h 15"/>
                  <a:gd name="T2" fmla="*/ 26 w 30"/>
                  <a:gd name="T3" fmla="*/ 13 h 15"/>
                  <a:gd name="T4" fmla="*/ 30 w 30"/>
                  <a:gd name="T5" fmla="*/ 7 h 15"/>
                  <a:gd name="T6" fmla="*/ 30 w 30"/>
                  <a:gd name="T7" fmla="*/ 7 h 15"/>
                  <a:gd name="T8" fmla="*/ 28 w 30"/>
                  <a:gd name="T9" fmla="*/ 5 h 15"/>
                  <a:gd name="T10" fmla="*/ 15 w 30"/>
                  <a:gd name="T11" fmla="*/ 0 h 15"/>
                  <a:gd name="T12" fmla="*/ 0 w 30"/>
                  <a:gd name="T13" fmla="*/ 4 h 15"/>
                  <a:gd name="T14" fmla="*/ 4 w 30"/>
                  <a:gd name="T15" fmla="*/ 9 h 15"/>
                  <a:gd name="T16" fmla="*/ 11 w 30"/>
                  <a:gd name="T17" fmla="*/ 11 h 15"/>
                  <a:gd name="T18" fmla="*/ 19 w 30"/>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5">
                    <a:moveTo>
                      <a:pt x="19" y="15"/>
                    </a:moveTo>
                    <a:lnTo>
                      <a:pt x="26" y="13"/>
                    </a:lnTo>
                    <a:lnTo>
                      <a:pt x="30" y="7"/>
                    </a:lnTo>
                    <a:lnTo>
                      <a:pt x="30" y="7"/>
                    </a:lnTo>
                    <a:lnTo>
                      <a:pt x="28" y="5"/>
                    </a:lnTo>
                    <a:lnTo>
                      <a:pt x="15" y="0"/>
                    </a:lnTo>
                    <a:lnTo>
                      <a:pt x="0" y="4"/>
                    </a:lnTo>
                    <a:lnTo>
                      <a:pt x="4" y="9"/>
                    </a:lnTo>
                    <a:lnTo>
                      <a:pt x="11" y="11"/>
                    </a:lnTo>
                    <a:lnTo>
                      <a:pt x="19" y="15"/>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25" name="Freeform 46"/>
              <p:cNvSpPr>
                <a:spLocks/>
              </p:cNvSpPr>
              <p:nvPr/>
            </p:nvSpPr>
            <p:spPr bwMode="auto">
              <a:xfrm>
                <a:off x="3580293" y="3401800"/>
                <a:ext cx="28821" cy="13081"/>
              </a:xfrm>
              <a:custGeom>
                <a:avLst/>
                <a:gdLst>
                  <a:gd name="T0" fmla="*/ 19 w 30"/>
                  <a:gd name="T1" fmla="*/ 15 h 15"/>
                  <a:gd name="T2" fmla="*/ 26 w 30"/>
                  <a:gd name="T3" fmla="*/ 13 h 15"/>
                  <a:gd name="T4" fmla="*/ 30 w 30"/>
                  <a:gd name="T5" fmla="*/ 7 h 15"/>
                  <a:gd name="T6" fmla="*/ 30 w 30"/>
                  <a:gd name="T7" fmla="*/ 7 h 15"/>
                  <a:gd name="T8" fmla="*/ 28 w 30"/>
                  <a:gd name="T9" fmla="*/ 5 h 15"/>
                  <a:gd name="T10" fmla="*/ 15 w 30"/>
                  <a:gd name="T11" fmla="*/ 0 h 15"/>
                  <a:gd name="T12" fmla="*/ 0 w 30"/>
                  <a:gd name="T13" fmla="*/ 4 h 15"/>
                  <a:gd name="T14" fmla="*/ 4 w 30"/>
                  <a:gd name="T15" fmla="*/ 9 h 15"/>
                  <a:gd name="T16" fmla="*/ 11 w 30"/>
                  <a:gd name="T17" fmla="*/ 11 h 15"/>
                  <a:gd name="T18" fmla="*/ 19 w 30"/>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5">
                    <a:moveTo>
                      <a:pt x="19" y="15"/>
                    </a:moveTo>
                    <a:lnTo>
                      <a:pt x="26" y="13"/>
                    </a:lnTo>
                    <a:lnTo>
                      <a:pt x="30" y="7"/>
                    </a:lnTo>
                    <a:lnTo>
                      <a:pt x="30" y="7"/>
                    </a:lnTo>
                    <a:lnTo>
                      <a:pt x="28" y="5"/>
                    </a:lnTo>
                    <a:lnTo>
                      <a:pt x="15" y="0"/>
                    </a:lnTo>
                    <a:lnTo>
                      <a:pt x="0" y="4"/>
                    </a:lnTo>
                    <a:lnTo>
                      <a:pt x="4" y="9"/>
                    </a:lnTo>
                    <a:lnTo>
                      <a:pt x="11" y="11"/>
                    </a:lnTo>
                    <a:lnTo>
                      <a:pt x="19" y="15"/>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26" name="Freeform 47"/>
              <p:cNvSpPr>
                <a:spLocks/>
              </p:cNvSpPr>
              <p:nvPr/>
            </p:nvSpPr>
            <p:spPr bwMode="auto">
              <a:xfrm>
                <a:off x="3646581" y="3422728"/>
                <a:ext cx="14410" cy="13081"/>
              </a:xfrm>
              <a:custGeom>
                <a:avLst/>
                <a:gdLst>
                  <a:gd name="T0" fmla="*/ 14 w 15"/>
                  <a:gd name="T1" fmla="*/ 15 h 15"/>
                  <a:gd name="T2" fmla="*/ 15 w 15"/>
                  <a:gd name="T3" fmla="*/ 13 h 15"/>
                  <a:gd name="T4" fmla="*/ 14 w 15"/>
                  <a:gd name="T5" fmla="*/ 8 h 15"/>
                  <a:gd name="T6" fmla="*/ 8 w 15"/>
                  <a:gd name="T7" fmla="*/ 0 h 15"/>
                  <a:gd name="T8" fmla="*/ 2 w 15"/>
                  <a:gd name="T9" fmla="*/ 8 h 15"/>
                  <a:gd name="T10" fmla="*/ 0 w 15"/>
                  <a:gd name="T11" fmla="*/ 10 h 15"/>
                  <a:gd name="T12" fmla="*/ 8 w 15"/>
                  <a:gd name="T13" fmla="*/ 15 h 15"/>
                  <a:gd name="T14" fmla="*/ 14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14" y="15"/>
                    </a:moveTo>
                    <a:lnTo>
                      <a:pt x="15" y="13"/>
                    </a:lnTo>
                    <a:lnTo>
                      <a:pt x="14" y="8"/>
                    </a:lnTo>
                    <a:lnTo>
                      <a:pt x="8" y="0"/>
                    </a:lnTo>
                    <a:lnTo>
                      <a:pt x="2" y="8"/>
                    </a:lnTo>
                    <a:lnTo>
                      <a:pt x="0" y="10"/>
                    </a:lnTo>
                    <a:lnTo>
                      <a:pt x="8" y="15"/>
                    </a:lnTo>
                    <a:lnTo>
                      <a:pt x="14" y="15"/>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27" name="Freeform 48"/>
              <p:cNvSpPr>
                <a:spLocks/>
              </p:cNvSpPr>
              <p:nvPr/>
            </p:nvSpPr>
            <p:spPr bwMode="auto">
              <a:xfrm>
                <a:off x="3646581" y="3422728"/>
                <a:ext cx="14410" cy="13081"/>
              </a:xfrm>
              <a:custGeom>
                <a:avLst/>
                <a:gdLst>
                  <a:gd name="T0" fmla="*/ 14 w 15"/>
                  <a:gd name="T1" fmla="*/ 15 h 15"/>
                  <a:gd name="T2" fmla="*/ 15 w 15"/>
                  <a:gd name="T3" fmla="*/ 13 h 15"/>
                  <a:gd name="T4" fmla="*/ 14 w 15"/>
                  <a:gd name="T5" fmla="*/ 8 h 15"/>
                  <a:gd name="T6" fmla="*/ 8 w 15"/>
                  <a:gd name="T7" fmla="*/ 0 h 15"/>
                  <a:gd name="T8" fmla="*/ 2 w 15"/>
                  <a:gd name="T9" fmla="*/ 8 h 15"/>
                  <a:gd name="T10" fmla="*/ 0 w 15"/>
                  <a:gd name="T11" fmla="*/ 10 h 15"/>
                  <a:gd name="T12" fmla="*/ 8 w 15"/>
                  <a:gd name="T13" fmla="*/ 15 h 15"/>
                  <a:gd name="T14" fmla="*/ 14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14" y="15"/>
                    </a:moveTo>
                    <a:lnTo>
                      <a:pt x="15" y="13"/>
                    </a:lnTo>
                    <a:lnTo>
                      <a:pt x="14" y="8"/>
                    </a:lnTo>
                    <a:lnTo>
                      <a:pt x="8" y="0"/>
                    </a:lnTo>
                    <a:lnTo>
                      <a:pt x="2" y="8"/>
                    </a:lnTo>
                    <a:lnTo>
                      <a:pt x="0" y="10"/>
                    </a:lnTo>
                    <a:lnTo>
                      <a:pt x="8" y="15"/>
                    </a:lnTo>
                    <a:lnTo>
                      <a:pt x="14" y="15"/>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28" name="Freeform 71"/>
              <p:cNvSpPr>
                <a:spLocks/>
              </p:cNvSpPr>
              <p:nvPr/>
            </p:nvSpPr>
            <p:spPr bwMode="auto">
              <a:xfrm>
                <a:off x="3389116" y="3081761"/>
                <a:ext cx="464013" cy="372361"/>
              </a:xfrm>
              <a:custGeom>
                <a:avLst/>
                <a:gdLst>
                  <a:gd name="T0" fmla="*/ 411 w 483"/>
                  <a:gd name="T1" fmla="*/ 263 h 427"/>
                  <a:gd name="T2" fmla="*/ 402 w 483"/>
                  <a:gd name="T3" fmla="*/ 216 h 427"/>
                  <a:gd name="T4" fmla="*/ 233 w 483"/>
                  <a:gd name="T5" fmla="*/ 213 h 427"/>
                  <a:gd name="T6" fmla="*/ 236 w 483"/>
                  <a:gd name="T7" fmla="*/ 183 h 427"/>
                  <a:gd name="T8" fmla="*/ 244 w 483"/>
                  <a:gd name="T9" fmla="*/ 154 h 427"/>
                  <a:gd name="T10" fmla="*/ 248 w 483"/>
                  <a:gd name="T11" fmla="*/ 132 h 427"/>
                  <a:gd name="T12" fmla="*/ 265 w 483"/>
                  <a:gd name="T13" fmla="*/ 102 h 427"/>
                  <a:gd name="T14" fmla="*/ 263 w 483"/>
                  <a:gd name="T15" fmla="*/ 90 h 427"/>
                  <a:gd name="T16" fmla="*/ 285 w 483"/>
                  <a:gd name="T17" fmla="*/ 73 h 427"/>
                  <a:gd name="T18" fmla="*/ 267 w 483"/>
                  <a:gd name="T19" fmla="*/ 55 h 427"/>
                  <a:gd name="T20" fmla="*/ 263 w 483"/>
                  <a:gd name="T21" fmla="*/ 43 h 427"/>
                  <a:gd name="T22" fmla="*/ 265 w 483"/>
                  <a:gd name="T23" fmla="*/ 13 h 427"/>
                  <a:gd name="T24" fmla="*/ 257 w 483"/>
                  <a:gd name="T25" fmla="*/ 0 h 427"/>
                  <a:gd name="T26" fmla="*/ 20 w 483"/>
                  <a:gd name="T27" fmla="*/ 137 h 427"/>
                  <a:gd name="T28" fmla="*/ 35 w 483"/>
                  <a:gd name="T29" fmla="*/ 179 h 427"/>
                  <a:gd name="T30" fmla="*/ 52 w 483"/>
                  <a:gd name="T31" fmla="*/ 213 h 427"/>
                  <a:gd name="T32" fmla="*/ 52 w 483"/>
                  <a:gd name="T33" fmla="*/ 246 h 427"/>
                  <a:gd name="T34" fmla="*/ 41 w 483"/>
                  <a:gd name="T35" fmla="*/ 288 h 427"/>
                  <a:gd name="T36" fmla="*/ 33 w 483"/>
                  <a:gd name="T37" fmla="*/ 335 h 427"/>
                  <a:gd name="T38" fmla="*/ 28 w 483"/>
                  <a:gd name="T39" fmla="*/ 354 h 427"/>
                  <a:gd name="T40" fmla="*/ 75 w 483"/>
                  <a:gd name="T41" fmla="*/ 354 h 427"/>
                  <a:gd name="T42" fmla="*/ 84 w 483"/>
                  <a:gd name="T43" fmla="*/ 340 h 427"/>
                  <a:gd name="T44" fmla="*/ 90 w 483"/>
                  <a:gd name="T45" fmla="*/ 357 h 427"/>
                  <a:gd name="T46" fmla="*/ 171 w 483"/>
                  <a:gd name="T47" fmla="*/ 378 h 427"/>
                  <a:gd name="T48" fmla="*/ 184 w 483"/>
                  <a:gd name="T49" fmla="*/ 357 h 427"/>
                  <a:gd name="T50" fmla="*/ 214 w 483"/>
                  <a:gd name="T51" fmla="*/ 354 h 427"/>
                  <a:gd name="T52" fmla="*/ 242 w 483"/>
                  <a:gd name="T53" fmla="*/ 365 h 427"/>
                  <a:gd name="T54" fmla="*/ 272 w 483"/>
                  <a:gd name="T55" fmla="*/ 371 h 427"/>
                  <a:gd name="T56" fmla="*/ 276 w 483"/>
                  <a:gd name="T57" fmla="*/ 387 h 427"/>
                  <a:gd name="T58" fmla="*/ 297 w 483"/>
                  <a:gd name="T59" fmla="*/ 406 h 427"/>
                  <a:gd name="T60" fmla="*/ 332 w 483"/>
                  <a:gd name="T61" fmla="*/ 412 h 427"/>
                  <a:gd name="T62" fmla="*/ 351 w 483"/>
                  <a:gd name="T63" fmla="*/ 391 h 427"/>
                  <a:gd name="T64" fmla="*/ 370 w 483"/>
                  <a:gd name="T65" fmla="*/ 416 h 427"/>
                  <a:gd name="T66" fmla="*/ 389 w 483"/>
                  <a:gd name="T67" fmla="*/ 391 h 427"/>
                  <a:gd name="T68" fmla="*/ 396 w 483"/>
                  <a:gd name="T69" fmla="*/ 374 h 427"/>
                  <a:gd name="T70" fmla="*/ 415 w 483"/>
                  <a:gd name="T71" fmla="*/ 387 h 427"/>
                  <a:gd name="T72" fmla="*/ 443 w 483"/>
                  <a:gd name="T73" fmla="*/ 399 h 427"/>
                  <a:gd name="T74" fmla="*/ 455 w 483"/>
                  <a:gd name="T75" fmla="*/ 414 h 427"/>
                  <a:gd name="T76" fmla="*/ 473 w 483"/>
                  <a:gd name="T77" fmla="*/ 418 h 427"/>
                  <a:gd name="T78" fmla="*/ 483 w 483"/>
                  <a:gd name="T79" fmla="*/ 395 h 427"/>
                  <a:gd name="T80" fmla="*/ 447 w 483"/>
                  <a:gd name="T81" fmla="*/ 378 h 427"/>
                  <a:gd name="T82" fmla="*/ 417 w 483"/>
                  <a:gd name="T83" fmla="*/ 357 h 427"/>
                  <a:gd name="T84" fmla="*/ 430 w 483"/>
                  <a:gd name="T85" fmla="*/ 348 h 427"/>
                  <a:gd name="T86" fmla="*/ 445 w 483"/>
                  <a:gd name="T87" fmla="*/ 331 h 427"/>
                  <a:gd name="T88" fmla="*/ 426 w 483"/>
                  <a:gd name="T89" fmla="*/ 312 h 427"/>
                  <a:gd name="T90" fmla="*/ 406 w 483"/>
                  <a:gd name="T91" fmla="*/ 322 h 427"/>
                  <a:gd name="T92" fmla="*/ 417 w 483"/>
                  <a:gd name="T93" fmla="*/ 299 h 427"/>
                  <a:gd name="T94" fmla="*/ 391 w 483"/>
                  <a:gd name="T95" fmla="*/ 307 h 427"/>
                  <a:gd name="T96" fmla="*/ 346 w 483"/>
                  <a:gd name="T97" fmla="*/ 299 h 427"/>
                  <a:gd name="T98" fmla="*/ 383 w 483"/>
                  <a:gd name="T99" fmla="*/ 282 h 427"/>
                  <a:gd name="T100" fmla="*/ 411 w 483"/>
                  <a:gd name="T101" fmla="*/ 295 h 427"/>
                  <a:gd name="T102" fmla="*/ 424 w 483"/>
                  <a:gd name="T103" fmla="*/ 292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3" h="427">
                    <a:moveTo>
                      <a:pt x="421" y="288"/>
                    </a:moveTo>
                    <a:lnTo>
                      <a:pt x="417" y="282"/>
                    </a:lnTo>
                    <a:lnTo>
                      <a:pt x="417" y="278"/>
                    </a:lnTo>
                    <a:lnTo>
                      <a:pt x="413" y="271"/>
                    </a:lnTo>
                    <a:lnTo>
                      <a:pt x="411" y="263"/>
                    </a:lnTo>
                    <a:lnTo>
                      <a:pt x="402" y="256"/>
                    </a:lnTo>
                    <a:lnTo>
                      <a:pt x="398" y="248"/>
                    </a:lnTo>
                    <a:lnTo>
                      <a:pt x="394" y="241"/>
                    </a:lnTo>
                    <a:lnTo>
                      <a:pt x="398" y="230"/>
                    </a:lnTo>
                    <a:lnTo>
                      <a:pt x="402" y="216"/>
                    </a:lnTo>
                    <a:lnTo>
                      <a:pt x="404" y="209"/>
                    </a:lnTo>
                    <a:lnTo>
                      <a:pt x="402" y="207"/>
                    </a:lnTo>
                    <a:lnTo>
                      <a:pt x="317" y="214"/>
                    </a:lnTo>
                    <a:lnTo>
                      <a:pt x="227" y="218"/>
                    </a:lnTo>
                    <a:lnTo>
                      <a:pt x="233" y="213"/>
                    </a:lnTo>
                    <a:lnTo>
                      <a:pt x="229" y="205"/>
                    </a:lnTo>
                    <a:lnTo>
                      <a:pt x="229" y="198"/>
                    </a:lnTo>
                    <a:lnTo>
                      <a:pt x="225" y="190"/>
                    </a:lnTo>
                    <a:lnTo>
                      <a:pt x="235" y="188"/>
                    </a:lnTo>
                    <a:lnTo>
                      <a:pt x="236" y="183"/>
                    </a:lnTo>
                    <a:lnTo>
                      <a:pt x="231" y="177"/>
                    </a:lnTo>
                    <a:lnTo>
                      <a:pt x="238" y="177"/>
                    </a:lnTo>
                    <a:lnTo>
                      <a:pt x="236" y="162"/>
                    </a:lnTo>
                    <a:lnTo>
                      <a:pt x="242" y="156"/>
                    </a:lnTo>
                    <a:lnTo>
                      <a:pt x="244" y="154"/>
                    </a:lnTo>
                    <a:lnTo>
                      <a:pt x="236" y="154"/>
                    </a:lnTo>
                    <a:lnTo>
                      <a:pt x="244" y="149"/>
                    </a:lnTo>
                    <a:lnTo>
                      <a:pt x="246" y="143"/>
                    </a:lnTo>
                    <a:lnTo>
                      <a:pt x="252" y="136"/>
                    </a:lnTo>
                    <a:lnTo>
                      <a:pt x="248" y="132"/>
                    </a:lnTo>
                    <a:lnTo>
                      <a:pt x="250" y="126"/>
                    </a:lnTo>
                    <a:lnTo>
                      <a:pt x="255" y="122"/>
                    </a:lnTo>
                    <a:lnTo>
                      <a:pt x="272" y="105"/>
                    </a:lnTo>
                    <a:lnTo>
                      <a:pt x="272" y="104"/>
                    </a:lnTo>
                    <a:lnTo>
                      <a:pt x="265" y="102"/>
                    </a:lnTo>
                    <a:lnTo>
                      <a:pt x="272" y="102"/>
                    </a:lnTo>
                    <a:lnTo>
                      <a:pt x="272" y="98"/>
                    </a:lnTo>
                    <a:lnTo>
                      <a:pt x="278" y="90"/>
                    </a:lnTo>
                    <a:lnTo>
                      <a:pt x="270" y="92"/>
                    </a:lnTo>
                    <a:lnTo>
                      <a:pt x="263" y="90"/>
                    </a:lnTo>
                    <a:lnTo>
                      <a:pt x="267" y="85"/>
                    </a:lnTo>
                    <a:lnTo>
                      <a:pt x="274" y="81"/>
                    </a:lnTo>
                    <a:lnTo>
                      <a:pt x="280" y="75"/>
                    </a:lnTo>
                    <a:lnTo>
                      <a:pt x="285" y="75"/>
                    </a:lnTo>
                    <a:lnTo>
                      <a:pt x="285" y="73"/>
                    </a:lnTo>
                    <a:lnTo>
                      <a:pt x="285" y="72"/>
                    </a:lnTo>
                    <a:lnTo>
                      <a:pt x="278" y="70"/>
                    </a:lnTo>
                    <a:lnTo>
                      <a:pt x="276" y="64"/>
                    </a:lnTo>
                    <a:lnTo>
                      <a:pt x="270" y="60"/>
                    </a:lnTo>
                    <a:lnTo>
                      <a:pt x="267" y="55"/>
                    </a:lnTo>
                    <a:lnTo>
                      <a:pt x="267" y="53"/>
                    </a:lnTo>
                    <a:lnTo>
                      <a:pt x="274" y="55"/>
                    </a:lnTo>
                    <a:lnTo>
                      <a:pt x="268" y="47"/>
                    </a:lnTo>
                    <a:lnTo>
                      <a:pt x="274" y="42"/>
                    </a:lnTo>
                    <a:lnTo>
                      <a:pt x="263" y="43"/>
                    </a:lnTo>
                    <a:lnTo>
                      <a:pt x="261" y="40"/>
                    </a:lnTo>
                    <a:lnTo>
                      <a:pt x="268" y="30"/>
                    </a:lnTo>
                    <a:lnTo>
                      <a:pt x="261" y="26"/>
                    </a:lnTo>
                    <a:lnTo>
                      <a:pt x="259" y="19"/>
                    </a:lnTo>
                    <a:lnTo>
                      <a:pt x="265" y="13"/>
                    </a:lnTo>
                    <a:lnTo>
                      <a:pt x="265" y="6"/>
                    </a:lnTo>
                    <a:lnTo>
                      <a:pt x="259" y="6"/>
                    </a:lnTo>
                    <a:lnTo>
                      <a:pt x="253" y="10"/>
                    </a:lnTo>
                    <a:lnTo>
                      <a:pt x="253" y="4"/>
                    </a:lnTo>
                    <a:lnTo>
                      <a:pt x="257" y="0"/>
                    </a:lnTo>
                    <a:lnTo>
                      <a:pt x="111" y="8"/>
                    </a:lnTo>
                    <a:lnTo>
                      <a:pt x="0" y="11"/>
                    </a:lnTo>
                    <a:lnTo>
                      <a:pt x="3" y="120"/>
                    </a:lnTo>
                    <a:lnTo>
                      <a:pt x="17" y="132"/>
                    </a:lnTo>
                    <a:lnTo>
                      <a:pt x="20" y="137"/>
                    </a:lnTo>
                    <a:lnTo>
                      <a:pt x="26" y="152"/>
                    </a:lnTo>
                    <a:lnTo>
                      <a:pt x="24" y="162"/>
                    </a:lnTo>
                    <a:lnTo>
                      <a:pt x="30" y="169"/>
                    </a:lnTo>
                    <a:lnTo>
                      <a:pt x="33" y="177"/>
                    </a:lnTo>
                    <a:lnTo>
                      <a:pt x="35" y="179"/>
                    </a:lnTo>
                    <a:lnTo>
                      <a:pt x="39" y="184"/>
                    </a:lnTo>
                    <a:lnTo>
                      <a:pt x="39" y="192"/>
                    </a:lnTo>
                    <a:lnTo>
                      <a:pt x="50" y="205"/>
                    </a:lnTo>
                    <a:lnTo>
                      <a:pt x="52" y="207"/>
                    </a:lnTo>
                    <a:lnTo>
                      <a:pt x="52" y="213"/>
                    </a:lnTo>
                    <a:lnTo>
                      <a:pt x="54" y="220"/>
                    </a:lnTo>
                    <a:lnTo>
                      <a:pt x="50" y="226"/>
                    </a:lnTo>
                    <a:lnTo>
                      <a:pt x="54" y="231"/>
                    </a:lnTo>
                    <a:lnTo>
                      <a:pt x="50" y="239"/>
                    </a:lnTo>
                    <a:lnTo>
                      <a:pt x="52" y="246"/>
                    </a:lnTo>
                    <a:lnTo>
                      <a:pt x="49" y="252"/>
                    </a:lnTo>
                    <a:lnTo>
                      <a:pt x="47" y="260"/>
                    </a:lnTo>
                    <a:lnTo>
                      <a:pt x="41" y="267"/>
                    </a:lnTo>
                    <a:lnTo>
                      <a:pt x="39" y="275"/>
                    </a:lnTo>
                    <a:lnTo>
                      <a:pt x="41" y="288"/>
                    </a:lnTo>
                    <a:lnTo>
                      <a:pt x="35" y="295"/>
                    </a:lnTo>
                    <a:lnTo>
                      <a:pt x="39" y="303"/>
                    </a:lnTo>
                    <a:lnTo>
                      <a:pt x="43" y="320"/>
                    </a:lnTo>
                    <a:lnTo>
                      <a:pt x="41" y="327"/>
                    </a:lnTo>
                    <a:lnTo>
                      <a:pt x="33" y="335"/>
                    </a:lnTo>
                    <a:lnTo>
                      <a:pt x="33" y="335"/>
                    </a:lnTo>
                    <a:lnTo>
                      <a:pt x="33" y="335"/>
                    </a:lnTo>
                    <a:lnTo>
                      <a:pt x="35" y="342"/>
                    </a:lnTo>
                    <a:lnTo>
                      <a:pt x="33" y="350"/>
                    </a:lnTo>
                    <a:lnTo>
                      <a:pt x="28" y="354"/>
                    </a:lnTo>
                    <a:lnTo>
                      <a:pt x="26" y="361"/>
                    </a:lnTo>
                    <a:lnTo>
                      <a:pt x="33" y="367"/>
                    </a:lnTo>
                    <a:lnTo>
                      <a:pt x="39" y="361"/>
                    </a:lnTo>
                    <a:lnTo>
                      <a:pt x="73" y="357"/>
                    </a:lnTo>
                    <a:lnTo>
                      <a:pt x="75" y="354"/>
                    </a:lnTo>
                    <a:lnTo>
                      <a:pt x="67" y="350"/>
                    </a:lnTo>
                    <a:lnTo>
                      <a:pt x="75" y="344"/>
                    </a:lnTo>
                    <a:lnTo>
                      <a:pt x="77" y="327"/>
                    </a:lnTo>
                    <a:lnTo>
                      <a:pt x="82" y="333"/>
                    </a:lnTo>
                    <a:lnTo>
                      <a:pt x="84" y="340"/>
                    </a:lnTo>
                    <a:lnTo>
                      <a:pt x="84" y="346"/>
                    </a:lnTo>
                    <a:lnTo>
                      <a:pt x="79" y="350"/>
                    </a:lnTo>
                    <a:lnTo>
                      <a:pt x="77" y="354"/>
                    </a:lnTo>
                    <a:lnTo>
                      <a:pt x="82" y="355"/>
                    </a:lnTo>
                    <a:lnTo>
                      <a:pt x="90" y="357"/>
                    </a:lnTo>
                    <a:lnTo>
                      <a:pt x="103" y="359"/>
                    </a:lnTo>
                    <a:lnTo>
                      <a:pt x="118" y="365"/>
                    </a:lnTo>
                    <a:lnTo>
                      <a:pt x="126" y="369"/>
                    </a:lnTo>
                    <a:lnTo>
                      <a:pt x="137" y="374"/>
                    </a:lnTo>
                    <a:lnTo>
                      <a:pt x="171" y="378"/>
                    </a:lnTo>
                    <a:lnTo>
                      <a:pt x="178" y="378"/>
                    </a:lnTo>
                    <a:lnTo>
                      <a:pt x="188" y="372"/>
                    </a:lnTo>
                    <a:lnTo>
                      <a:pt x="195" y="372"/>
                    </a:lnTo>
                    <a:lnTo>
                      <a:pt x="189" y="363"/>
                    </a:lnTo>
                    <a:lnTo>
                      <a:pt x="184" y="357"/>
                    </a:lnTo>
                    <a:lnTo>
                      <a:pt x="191" y="355"/>
                    </a:lnTo>
                    <a:lnTo>
                      <a:pt x="193" y="354"/>
                    </a:lnTo>
                    <a:lnTo>
                      <a:pt x="201" y="350"/>
                    </a:lnTo>
                    <a:lnTo>
                      <a:pt x="214" y="346"/>
                    </a:lnTo>
                    <a:lnTo>
                      <a:pt x="214" y="354"/>
                    </a:lnTo>
                    <a:lnTo>
                      <a:pt x="214" y="357"/>
                    </a:lnTo>
                    <a:lnTo>
                      <a:pt x="220" y="355"/>
                    </a:lnTo>
                    <a:lnTo>
                      <a:pt x="235" y="354"/>
                    </a:lnTo>
                    <a:lnTo>
                      <a:pt x="236" y="361"/>
                    </a:lnTo>
                    <a:lnTo>
                      <a:pt x="242" y="365"/>
                    </a:lnTo>
                    <a:lnTo>
                      <a:pt x="246" y="374"/>
                    </a:lnTo>
                    <a:lnTo>
                      <a:pt x="253" y="374"/>
                    </a:lnTo>
                    <a:lnTo>
                      <a:pt x="267" y="378"/>
                    </a:lnTo>
                    <a:lnTo>
                      <a:pt x="270" y="372"/>
                    </a:lnTo>
                    <a:lnTo>
                      <a:pt x="272" y="371"/>
                    </a:lnTo>
                    <a:lnTo>
                      <a:pt x="272" y="367"/>
                    </a:lnTo>
                    <a:lnTo>
                      <a:pt x="274" y="372"/>
                    </a:lnTo>
                    <a:lnTo>
                      <a:pt x="272" y="374"/>
                    </a:lnTo>
                    <a:lnTo>
                      <a:pt x="272" y="380"/>
                    </a:lnTo>
                    <a:lnTo>
                      <a:pt x="276" y="387"/>
                    </a:lnTo>
                    <a:lnTo>
                      <a:pt x="283" y="391"/>
                    </a:lnTo>
                    <a:lnTo>
                      <a:pt x="287" y="399"/>
                    </a:lnTo>
                    <a:lnTo>
                      <a:pt x="285" y="406"/>
                    </a:lnTo>
                    <a:lnTo>
                      <a:pt x="289" y="410"/>
                    </a:lnTo>
                    <a:lnTo>
                      <a:pt x="297" y="406"/>
                    </a:lnTo>
                    <a:lnTo>
                      <a:pt x="310" y="416"/>
                    </a:lnTo>
                    <a:lnTo>
                      <a:pt x="317" y="412"/>
                    </a:lnTo>
                    <a:lnTo>
                      <a:pt x="319" y="412"/>
                    </a:lnTo>
                    <a:lnTo>
                      <a:pt x="327" y="416"/>
                    </a:lnTo>
                    <a:lnTo>
                      <a:pt x="332" y="412"/>
                    </a:lnTo>
                    <a:lnTo>
                      <a:pt x="332" y="402"/>
                    </a:lnTo>
                    <a:lnTo>
                      <a:pt x="334" y="395"/>
                    </a:lnTo>
                    <a:lnTo>
                      <a:pt x="342" y="395"/>
                    </a:lnTo>
                    <a:lnTo>
                      <a:pt x="347" y="393"/>
                    </a:lnTo>
                    <a:lnTo>
                      <a:pt x="351" y="391"/>
                    </a:lnTo>
                    <a:lnTo>
                      <a:pt x="355" y="399"/>
                    </a:lnTo>
                    <a:lnTo>
                      <a:pt x="361" y="395"/>
                    </a:lnTo>
                    <a:lnTo>
                      <a:pt x="368" y="399"/>
                    </a:lnTo>
                    <a:lnTo>
                      <a:pt x="368" y="408"/>
                    </a:lnTo>
                    <a:lnTo>
                      <a:pt x="370" y="416"/>
                    </a:lnTo>
                    <a:lnTo>
                      <a:pt x="377" y="412"/>
                    </a:lnTo>
                    <a:lnTo>
                      <a:pt x="383" y="406"/>
                    </a:lnTo>
                    <a:lnTo>
                      <a:pt x="387" y="401"/>
                    </a:lnTo>
                    <a:lnTo>
                      <a:pt x="381" y="393"/>
                    </a:lnTo>
                    <a:lnTo>
                      <a:pt x="389" y="391"/>
                    </a:lnTo>
                    <a:lnTo>
                      <a:pt x="387" y="378"/>
                    </a:lnTo>
                    <a:lnTo>
                      <a:pt x="372" y="371"/>
                    </a:lnTo>
                    <a:lnTo>
                      <a:pt x="372" y="365"/>
                    </a:lnTo>
                    <a:lnTo>
                      <a:pt x="372" y="363"/>
                    </a:lnTo>
                    <a:lnTo>
                      <a:pt x="396" y="374"/>
                    </a:lnTo>
                    <a:lnTo>
                      <a:pt x="404" y="374"/>
                    </a:lnTo>
                    <a:lnTo>
                      <a:pt x="409" y="378"/>
                    </a:lnTo>
                    <a:lnTo>
                      <a:pt x="413" y="380"/>
                    </a:lnTo>
                    <a:lnTo>
                      <a:pt x="409" y="387"/>
                    </a:lnTo>
                    <a:lnTo>
                      <a:pt x="415" y="387"/>
                    </a:lnTo>
                    <a:lnTo>
                      <a:pt x="423" y="386"/>
                    </a:lnTo>
                    <a:lnTo>
                      <a:pt x="426" y="393"/>
                    </a:lnTo>
                    <a:lnTo>
                      <a:pt x="436" y="395"/>
                    </a:lnTo>
                    <a:lnTo>
                      <a:pt x="441" y="393"/>
                    </a:lnTo>
                    <a:lnTo>
                      <a:pt x="443" y="399"/>
                    </a:lnTo>
                    <a:lnTo>
                      <a:pt x="449" y="406"/>
                    </a:lnTo>
                    <a:lnTo>
                      <a:pt x="455" y="408"/>
                    </a:lnTo>
                    <a:lnTo>
                      <a:pt x="456" y="399"/>
                    </a:lnTo>
                    <a:lnTo>
                      <a:pt x="458" y="406"/>
                    </a:lnTo>
                    <a:lnTo>
                      <a:pt x="455" y="414"/>
                    </a:lnTo>
                    <a:lnTo>
                      <a:pt x="449" y="427"/>
                    </a:lnTo>
                    <a:lnTo>
                      <a:pt x="456" y="421"/>
                    </a:lnTo>
                    <a:lnTo>
                      <a:pt x="458" y="414"/>
                    </a:lnTo>
                    <a:lnTo>
                      <a:pt x="464" y="406"/>
                    </a:lnTo>
                    <a:lnTo>
                      <a:pt x="473" y="418"/>
                    </a:lnTo>
                    <a:lnTo>
                      <a:pt x="473" y="412"/>
                    </a:lnTo>
                    <a:lnTo>
                      <a:pt x="477" y="404"/>
                    </a:lnTo>
                    <a:lnTo>
                      <a:pt x="477" y="401"/>
                    </a:lnTo>
                    <a:lnTo>
                      <a:pt x="483" y="399"/>
                    </a:lnTo>
                    <a:lnTo>
                      <a:pt x="483" y="395"/>
                    </a:lnTo>
                    <a:lnTo>
                      <a:pt x="475" y="393"/>
                    </a:lnTo>
                    <a:lnTo>
                      <a:pt x="473" y="387"/>
                    </a:lnTo>
                    <a:lnTo>
                      <a:pt x="468" y="384"/>
                    </a:lnTo>
                    <a:lnTo>
                      <a:pt x="453" y="382"/>
                    </a:lnTo>
                    <a:lnTo>
                      <a:pt x="447" y="378"/>
                    </a:lnTo>
                    <a:lnTo>
                      <a:pt x="438" y="378"/>
                    </a:lnTo>
                    <a:lnTo>
                      <a:pt x="434" y="371"/>
                    </a:lnTo>
                    <a:lnTo>
                      <a:pt x="426" y="367"/>
                    </a:lnTo>
                    <a:lnTo>
                      <a:pt x="419" y="365"/>
                    </a:lnTo>
                    <a:lnTo>
                      <a:pt x="417" y="357"/>
                    </a:lnTo>
                    <a:lnTo>
                      <a:pt x="423" y="355"/>
                    </a:lnTo>
                    <a:lnTo>
                      <a:pt x="421" y="352"/>
                    </a:lnTo>
                    <a:lnTo>
                      <a:pt x="428" y="350"/>
                    </a:lnTo>
                    <a:lnTo>
                      <a:pt x="436" y="354"/>
                    </a:lnTo>
                    <a:lnTo>
                      <a:pt x="430" y="348"/>
                    </a:lnTo>
                    <a:lnTo>
                      <a:pt x="426" y="340"/>
                    </a:lnTo>
                    <a:lnTo>
                      <a:pt x="434" y="335"/>
                    </a:lnTo>
                    <a:lnTo>
                      <a:pt x="441" y="335"/>
                    </a:lnTo>
                    <a:lnTo>
                      <a:pt x="443" y="337"/>
                    </a:lnTo>
                    <a:lnTo>
                      <a:pt x="445" y="331"/>
                    </a:lnTo>
                    <a:lnTo>
                      <a:pt x="445" y="324"/>
                    </a:lnTo>
                    <a:lnTo>
                      <a:pt x="440" y="320"/>
                    </a:lnTo>
                    <a:lnTo>
                      <a:pt x="438" y="312"/>
                    </a:lnTo>
                    <a:lnTo>
                      <a:pt x="436" y="307"/>
                    </a:lnTo>
                    <a:lnTo>
                      <a:pt x="426" y="312"/>
                    </a:lnTo>
                    <a:lnTo>
                      <a:pt x="424" y="320"/>
                    </a:lnTo>
                    <a:lnTo>
                      <a:pt x="423" y="327"/>
                    </a:lnTo>
                    <a:lnTo>
                      <a:pt x="415" y="327"/>
                    </a:lnTo>
                    <a:lnTo>
                      <a:pt x="413" y="320"/>
                    </a:lnTo>
                    <a:lnTo>
                      <a:pt x="406" y="322"/>
                    </a:lnTo>
                    <a:lnTo>
                      <a:pt x="400" y="318"/>
                    </a:lnTo>
                    <a:lnTo>
                      <a:pt x="400" y="316"/>
                    </a:lnTo>
                    <a:lnTo>
                      <a:pt x="415" y="307"/>
                    </a:lnTo>
                    <a:lnTo>
                      <a:pt x="417" y="299"/>
                    </a:lnTo>
                    <a:lnTo>
                      <a:pt x="417" y="299"/>
                    </a:lnTo>
                    <a:lnTo>
                      <a:pt x="409" y="303"/>
                    </a:lnTo>
                    <a:lnTo>
                      <a:pt x="409" y="297"/>
                    </a:lnTo>
                    <a:lnTo>
                      <a:pt x="404" y="303"/>
                    </a:lnTo>
                    <a:lnTo>
                      <a:pt x="398" y="299"/>
                    </a:lnTo>
                    <a:lnTo>
                      <a:pt x="391" y="307"/>
                    </a:lnTo>
                    <a:lnTo>
                      <a:pt x="385" y="308"/>
                    </a:lnTo>
                    <a:lnTo>
                      <a:pt x="364" y="310"/>
                    </a:lnTo>
                    <a:lnTo>
                      <a:pt x="355" y="310"/>
                    </a:lnTo>
                    <a:lnTo>
                      <a:pt x="346" y="307"/>
                    </a:lnTo>
                    <a:lnTo>
                      <a:pt x="346" y="299"/>
                    </a:lnTo>
                    <a:lnTo>
                      <a:pt x="351" y="293"/>
                    </a:lnTo>
                    <a:lnTo>
                      <a:pt x="361" y="278"/>
                    </a:lnTo>
                    <a:lnTo>
                      <a:pt x="366" y="277"/>
                    </a:lnTo>
                    <a:lnTo>
                      <a:pt x="376" y="278"/>
                    </a:lnTo>
                    <a:lnTo>
                      <a:pt x="383" y="282"/>
                    </a:lnTo>
                    <a:lnTo>
                      <a:pt x="391" y="288"/>
                    </a:lnTo>
                    <a:lnTo>
                      <a:pt x="396" y="288"/>
                    </a:lnTo>
                    <a:lnTo>
                      <a:pt x="402" y="292"/>
                    </a:lnTo>
                    <a:lnTo>
                      <a:pt x="404" y="290"/>
                    </a:lnTo>
                    <a:lnTo>
                      <a:pt x="411" y="295"/>
                    </a:lnTo>
                    <a:lnTo>
                      <a:pt x="417" y="295"/>
                    </a:lnTo>
                    <a:lnTo>
                      <a:pt x="421" y="295"/>
                    </a:lnTo>
                    <a:lnTo>
                      <a:pt x="421" y="297"/>
                    </a:lnTo>
                    <a:lnTo>
                      <a:pt x="428" y="293"/>
                    </a:lnTo>
                    <a:lnTo>
                      <a:pt x="424" y="292"/>
                    </a:lnTo>
                    <a:lnTo>
                      <a:pt x="421" y="28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sp>
          <p:nvSpPr>
            <p:cNvPr id="35" name="Freeform 72"/>
            <p:cNvSpPr>
              <a:spLocks/>
            </p:cNvSpPr>
            <p:nvPr/>
          </p:nvSpPr>
          <p:spPr bwMode="auto">
            <a:xfrm>
              <a:off x="6216084" y="3999186"/>
              <a:ext cx="12073" cy="8218"/>
            </a:xfrm>
            <a:custGeom>
              <a:avLst/>
              <a:gdLst>
                <a:gd name="T0" fmla="*/ 8 w 8"/>
                <a:gd name="T1" fmla="*/ 2 h 6"/>
                <a:gd name="T2" fmla="*/ 8 w 8"/>
                <a:gd name="T3" fmla="*/ 0 h 6"/>
                <a:gd name="T4" fmla="*/ 0 w 8"/>
                <a:gd name="T5" fmla="*/ 6 h 6"/>
                <a:gd name="T6" fmla="*/ 8 w 8"/>
                <a:gd name="T7" fmla="*/ 2 h 6"/>
              </a:gdLst>
              <a:ahLst/>
              <a:cxnLst>
                <a:cxn ang="0">
                  <a:pos x="T0" y="T1"/>
                </a:cxn>
                <a:cxn ang="0">
                  <a:pos x="T2" y="T3"/>
                </a:cxn>
                <a:cxn ang="0">
                  <a:pos x="T4" y="T5"/>
                </a:cxn>
                <a:cxn ang="0">
                  <a:pos x="T6" y="T7"/>
                </a:cxn>
              </a:cxnLst>
              <a:rect l="0" t="0" r="r" b="b"/>
              <a:pathLst>
                <a:path w="8" h="6">
                  <a:moveTo>
                    <a:pt x="8" y="2"/>
                  </a:moveTo>
                  <a:lnTo>
                    <a:pt x="8" y="0"/>
                  </a:lnTo>
                  <a:lnTo>
                    <a:pt x="0" y="6"/>
                  </a:lnTo>
                  <a:lnTo>
                    <a:pt x="8" y="2"/>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6" name="Freeform 73"/>
            <p:cNvSpPr>
              <a:spLocks/>
            </p:cNvSpPr>
            <p:nvPr/>
          </p:nvSpPr>
          <p:spPr bwMode="auto">
            <a:xfrm>
              <a:off x="6216084" y="3999186"/>
              <a:ext cx="12073" cy="8218"/>
            </a:xfrm>
            <a:custGeom>
              <a:avLst/>
              <a:gdLst>
                <a:gd name="T0" fmla="*/ 8 w 8"/>
                <a:gd name="T1" fmla="*/ 2 h 6"/>
                <a:gd name="T2" fmla="*/ 8 w 8"/>
                <a:gd name="T3" fmla="*/ 0 h 6"/>
                <a:gd name="T4" fmla="*/ 0 w 8"/>
                <a:gd name="T5" fmla="*/ 6 h 6"/>
                <a:gd name="T6" fmla="*/ 8 w 8"/>
                <a:gd name="T7" fmla="*/ 2 h 6"/>
              </a:gdLst>
              <a:ahLst/>
              <a:cxnLst>
                <a:cxn ang="0">
                  <a:pos x="T0" y="T1"/>
                </a:cxn>
                <a:cxn ang="0">
                  <a:pos x="T2" y="T3"/>
                </a:cxn>
                <a:cxn ang="0">
                  <a:pos x="T4" y="T5"/>
                </a:cxn>
                <a:cxn ang="0">
                  <a:pos x="T6" y="T7"/>
                </a:cxn>
              </a:cxnLst>
              <a:rect l="0" t="0" r="r" b="b"/>
              <a:pathLst>
                <a:path w="8" h="6">
                  <a:moveTo>
                    <a:pt x="8" y="2"/>
                  </a:moveTo>
                  <a:lnTo>
                    <a:pt x="8" y="0"/>
                  </a:lnTo>
                  <a:lnTo>
                    <a:pt x="0" y="6"/>
                  </a:lnTo>
                  <a:lnTo>
                    <a:pt x="8" y="2"/>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7" name="Freeform 74"/>
            <p:cNvSpPr>
              <a:spLocks/>
            </p:cNvSpPr>
            <p:nvPr/>
          </p:nvSpPr>
          <p:spPr bwMode="auto">
            <a:xfrm>
              <a:off x="6234193" y="3984119"/>
              <a:ext cx="4527" cy="10958"/>
            </a:xfrm>
            <a:custGeom>
              <a:avLst/>
              <a:gdLst>
                <a:gd name="T0" fmla="*/ 3 w 3"/>
                <a:gd name="T1" fmla="*/ 0 h 8"/>
                <a:gd name="T2" fmla="*/ 0 w 3"/>
                <a:gd name="T3" fmla="*/ 0 h 8"/>
                <a:gd name="T4" fmla="*/ 2 w 3"/>
                <a:gd name="T5" fmla="*/ 8 h 8"/>
                <a:gd name="T6" fmla="*/ 3 w 3"/>
                <a:gd name="T7" fmla="*/ 0 h 8"/>
              </a:gdLst>
              <a:ahLst/>
              <a:cxnLst>
                <a:cxn ang="0">
                  <a:pos x="T0" y="T1"/>
                </a:cxn>
                <a:cxn ang="0">
                  <a:pos x="T2" y="T3"/>
                </a:cxn>
                <a:cxn ang="0">
                  <a:pos x="T4" y="T5"/>
                </a:cxn>
                <a:cxn ang="0">
                  <a:pos x="T6" y="T7"/>
                </a:cxn>
              </a:cxnLst>
              <a:rect l="0" t="0" r="r" b="b"/>
              <a:pathLst>
                <a:path w="3" h="8">
                  <a:moveTo>
                    <a:pt x="3" y="0"/>
                  </a:moveTo>
                  <a:lnTo>
                    <a:pt x="0" y="0"/>
                  </a:lnTo>
                  <a:lnTo>
                    <a:pt x="2" y="8"/>
                  </a:lnTo>
                  <a:lnTo>
                    <a:pt x="3"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8" name="Freeform 75"/>
            <p:cNvSpPr>
              <a:spLocks/>
            </p:cNvSpPr>
            <p:nvPr/>
          </p:nvSpPr>
          <p:spPr bwMode="auto">
            <a:xfrm>
              <a:off x="6234193" y="3984119"/>
              <a:ext cx="4527" cy="10958"/>
            </a:xfrm>
            <a:custGeom>
              <a:avLst/>
              <a:gdLst>
                <a:gd name="T0" fmla="*/ 3 w 3"/>
                <a:gd name="T1" fmla="*/ 0 h 8"/>
                <a:gd name="T2" fmla="*/ 0 w 3"/>
                <a:gd name="T3" fmla="*/ 0 h 8"/>
                <a:gd name="T4" fmla="*/ 2 w 3"/>
                <a:gd name="T5" fmla="*/ 8 h 8"/>
                <a:gd name="T6" fmla="*/ 3 w 3"/>
                <a:gd name="T7" fmla="*/ 0 h 8"/>
              </a:gdLst>
              <a:ahLst/>
              <a:cxnLst>
                <a:cxn ang="0">
                  <a:pos x="T0" y="T1"/>
                </a:cxn>
                <a:cxn ang="0">
                  <a:pos x="T2" y="T3"/>
                </a:cxn>
                <a:cxn ang="0">
                  <a:pos x="T4" y="T5"/>
                </a:cxn>
                <a:cxn ang="0">
                  <a:pos x="T6" y="T7"/>
                </a:cxn>
              </a:cxnLst>
              <a:rect l="0" t="0" r="r" b="b"/>
              <a:pathLst>
                <a:path w="3" h="8">
                  <a:moveTo>
                    <a:pt x="3" y="0"/>
                  </a:moveTo>
                  <a:lnTo>
                    <a:pt x="0" y="0"/>
                  </a:lnTo>
                  <a:lnTo>
                    <a:pt x="2" y="8"/>
                  </a:lnTo>
                  <a:lnTo>
                    <a:pt x="3"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9" name="Freeform 76"/>
            <p:cNvSpPr>
              <a:spLocks/>
            </p:cNvSpPr>
            <p:nvPr/>
          </p:nvSpPr>
          <p:spPr bwMode="auto">
            <a:xfrm>
              <a:off x="6363969" y="3806046"/>
              <a:ext cx="73943" cy="57531"/>
            </a:xfrm>
            <a:custGeom>
              <a:avLst/>
              <a:gdLst>
                <a:gd name="T0" fmla="*/ 10 w 49"/>
                <a:gd name="T1" fmla="*/ 38 h 42"/>
                <a:gd name="T2" fmla="*/ 15 w 49"/>
                <a:gd name="T3" fmla="*/ 32 h 42"/>
                <a:gd name="T4" fmla="*/ 19 w 49"/>
                <a:gd name="T5" fmla="*/ 27 h 42"/>
                <a:gd name="T6" fmla="*/ 34 w 49"/>
                <a:gd name="T7" fmla="*/ 21 h 42"/>
                <a:gd name="T8" fmla="*/ 40 w 49"/>
                <a:gd name="T9" fmla="*/ 15 h 42"/>
                <a:gd name="T10" fmla="*/ 43 w 49"/>
                <a:gd name="T11" fmla="*/ 8 h 42"/>
                <a:gd name="T12" fmla="*/ 49 w 49"/>
                <a:gd name="T13" fmla="*/ 2 h 42"/>
                <a:gd name="T14" fmla="*/ 47 w 49"/>
                <a:gd name="T15" fmla="*/ 0 h 42"/>
                <a:gd name="T16" fmla="*/ 40 w 49"/>
                <a:gd name="T17" fmla="*/ 4 h 42"/>
                <a:gd name="T18" fmla="*/ 28 w 49"/>
                <a:gd name="T19" fmla="*/ 14 h 42"/>
                <a:gd name="T20" fmla="*/ 13 w 49"/>
                <a:gd name="T21" fmla="*/ 21 h 42"/>
                <a:gd name="T22" fmla="*/ 0 w 49"/>
                <a:gd name="T23" fmla="*/ 31 h 42"/>
                <a:gd name="T24" fmla="*/ 0 w 49"/>
                <a:gd name="T25" fmla="*/ 34 h 42"/>
                <a:gd name="T26" fmla="*/ 2 w 49"/>
                <a:gd name="T27" fmla="*/ 42 h 42"/>
                <a:gd name="T28" fmla="*/ 10 w 49"/>
                <a:gd name="T29"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2">
                  <a:moveTo>
                    <a:pt x="10" y="38"/>
                  </a:moveTo>
                  <a:lnTo>
                    <a:pt x="15" y="32"/>
                  </a:lnTo>
                  <a:lnTo>
                    <a:pt x="19" y="27"/>
                  </a:lnTo>
                  <a:lnTo>
                    <a:pt x="34" y="21"/>
                  </a:lnTo>
                  <a:lnTo>
                    <a:pt x="40" y="15"/>
                  </a:lnTo>
                  <a:lnTo>
                    <a:pt x="43" y="8"/>
                  </a:lnTo>
                  <a:lnTo>
                    <a:pt x="49" y="2"/>
                  </a:lnTo>
                  <a:lnTo>
                    <a:pt x="47" y="0"/>
                  </a:lnTo>
                  <a:lnTo>
                    <a:pt x="40" y="4"/>
                  </a:lnTo>
                  <a:lnTo>
                    <a:pt x="28" y="14"/>
                  </a:lnTo>
                  <a:lnTo>
                    <a:pt x="13" y="21"/>
                  </a:lnTo>
                  <a:lnTo>
                    <a:pt x="0" y="31"/>
                  </a:lnTo>
                  <a:lnTo>
                    <a:pt x="0" y="34"/>
                  </a:lnTo>
                  <a:lnTo>
                    <a:pt x="2" y="42"/>
                  </a:lnTo>
                  <a:lnTo>
                    <a:pt x="10" y="3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40" name="Freeform 80"/>
            <p:cNvSpPr>
              <a:spLocks/>
            </p:cNvSpPr>
            <p:nvPr/>
          </p:nvSpPr>
          <p:spPr bwMode="auto">
            <a:xfrm>
              <a:off x="5973131" y="3999186"/>
              <a:ext cx="642845" cy="654756"/>
            </a:xfrm>
            <a:custGeom>
              <a:avLst/>
              <a:gdLst>
                <a:gd name="T0" fmla="*/ 41 w 426"/>
                <a:gd name="T1" fmla="*/ 40 h 478"/>
                <a:gd name="T2" fmla="*/ 37 w 426"/>
                <a:gd name="T3" fmla="*/ 109 h 478"/>
                <a:gd name="T4" fmla="*/ 9 w 426"/>
                <a:gd name="T5" fmla="*/ 132 h 478"/>
                <a:gd name="T6" fmla="*/ 0 w 426"/>
                <a:gd name="T7" fmla="*/ 153 h 478"/>
                <a:gd name="T8" fmla="*/ 19 w 426"/>
                <a:gd name="T9" fmla="*/ 173 h 478"/>
                <a:gd name="T10" fmla="*/ 9 w 426"/>
                <a:gd name="T11" fmla="*/ 213 h 478"/>
                <a:gd name="T12" fmla="*/ 9 w 426"/>
                <a:gd name="T13" fmla="*/ 247 h 478"/>
                <a:gd name="T14" fmla="*/ 35 w 426"/>
                <a:gd name="T15" fmla="*/ 264 h 478"/>
                <a:gd name="T16" fmla="*/ 58 w 426"/>
                <a:gd name="T17" fmla="*/ 277 h 478"/>
                <a:gd name="T18" fmla="*/ 86 w 426"/>
                <a:gd name="T19" fmla="*/ 301 h 478"/>
                <a:gd name="T20" fmla="*/ 114 w 426"/>
                <a:gd name="T21" fmla="*/ 320 h 478"/>
                <a:gd name="T22" fmla="*/ 133 w 426"/>
                <a:gd name="T23" fmla="*/ 339 h 478"/>
                <a:gd name="T24" fmla="*/ 137 w 426"/>
                <a:gd name="T25" fmla="*/ 367 h 478"/>
                <a:gd name="T26" fmla="*/ 141 w 426"/>
                <a:gd name="T27" fmla="*/ 382 h 478"/>
                <a:gd name="T28" fmla="*/ 152 w 426"/>
                <a:gd name="T29" fmla="*/ 399 h 478"/>
                <a:gd name="T30" fmla="*/ 150 w 426"/>
                <a:gd name="T31" fmla="*/ 435 h 478"/>
                <a:gd name="T32" fmla="*/ 160 w 426"/>
                <a:gd name="T33" fmla="*/ 457 h 478"/>
                <a:gd name="T34" fmla="*/ 191 w 426"/>
                <a:gd name="T35" fmla="*/ 478 h 478"/>
                <a:gd name="T36" fmla="*/ 415 w 426"/>
                <a:gd name="T37" fmla="*/ 463 h 478"/>
                <a:gd name="T38" fmla="*/ 415 w 426"/>
                <a:gd name="T39" fmla="*/ 435 h 478"/>
                <a:gd name="T40" fmla="*/ 408 w 426"/>
                <a:gd name="T41" fmla="*/ 414 h 478"/>
                <a:gd name="T42" fmla="*/ 400 w 426"/>
                <a:gd name="T43" fmla="*/ 384 h 478"/>
                <a:gd name="T44" fmla="*/ 404 w 426"/>
                <a:gd name="T45" fmla="*/ 350 h 478"/>
                <a:gd name="T46" fmla="*/ 410 w 426"/>
                <a:gd name="T47" fmla="*/ 329 h 478"/>
                <a:gd name="T48" fmla="*/ 410 w 426"/>
                <a:gd name="T49" fmla="*/ 294 h 478"/>
                <a:gd name="T50" fmla="*/ 421 w 426"/>
                <a:gd name="T51" fmla="*/ 277 h 478"/>
                <a:gd name="T52" fmla="*/ 419 w 426"/>
                <a:gd name="T53" fmla="*/ 243 h 478"/>
                <a:gd name="T54" fmla="*/ 425 w 426"/>
                <a:gd name="T55" fmla="*/ 209 h 478"/>
                <a:gd name="T56" fmla="*/ 404 w 426"/>
                <a:gd name="T57" fmla="*/ 211 h 478"/>
                <a:gd name="T58" fmla="*/ 395 w 426"/>
                <a:gd name="T59" fmla="*/ 232 h 478"/>
                <a:gd name="T60" fmla="*/ 378 w 426"/>
                <a:gd name="T61" fmla="*/ 243 h 478"/>
                <a:gd name="T62" fmla="*/ 383 w 426"/>
                <a:gd name="T63" fmla="*/ 213 h 478"/>
                <a:gd name="T64" fmla="*/ 395 w 426"/>
                <a:gd name="T65" fmla="*/ 196 h 478"/>
                <a:gd name="T66" fmla="*/ 404 w 426"/>
                <a:gd name="T67" fmla="*/ 181 h 478"/>
                <a:gd name="T68" fmla="*/ 393 w 426"/>
                <a:gd name="T69" fmla="*/ 173 h 478"/>
                <a:gd name="T70" fmla="*/ 389 w 426"/>
                <a:gd name="T71" fmla="*/ 153 h 478"/>
                <a:gd name="T72" fmla="*/ 383 w 426"/>
                <a:gd name="T73" fmla="*/ 143 h 478"/>
                <a:gd name="T74" fmla="*/ 383 w 426"/>
                <a:gd name="T75" fmla="*/ 121 h 478"/>
                <a:gd name="T76" fmla="*/ 359 w 426"/>
                <a:gd name="T77" fmla="*/ 109 h 478"/>
                <a:gd name="T78" fmla="*/ 332 w 426"/>
                <a:gd name="T79" fmla="*/ 91 h 478"/>
                <a:gd name="T80" fmla="*/ 304 w 426"/>
                <a:gd name="T81" fmla="*/ 89 h 478"/>
                <a:gd name="T82" fmla="*/ 205 w 426"/>
                <a:gd name="T83" fmla="*/ 64 h 478"/>
                <a:gd name="T84" fmla="*/ 184 w 426"/>
                <a:gd name="T85" fmla="*/ 44 h 478"/>
                <a:gd name="T86" fmla="*/ 161 w 426"/>
                <a:gd name="T87" fmla="*/ 36 h 478"/>
                <a:gd name="T88" fmla="*/ 141 w 426"/>
                <a:gd name="T89" fmla="*/ 38 h 478"/>
                <a:gd name="T90" fmla="*/ 144 w 426"/>
                <a:gd name="T91" fmla="*/ 21 h 478"/>
                <a:gd name="T92" fmla="*/ 144 w 426"/>
                <a:gd name="T93" fmla="*/ 0 h 478"/>
                <a:gd name="T94" fmla="*/ 122 w 426"/>
                <a:gd name="T95" fmla="*/ 14 h 478"/>
                <a:gd name="T96" fmla="*/ 73 w 426"/>
                <a:gd name="T97" fmla="*/ 34 h 478"/>
                <a:gd name="T98" fmla="*/ 52 w 426"/>
                <a:gd name="T99" fmla="*/ 29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78">
                  <a:moveTo>
                    <a:pt x="49" y="32"/>
                  </a:moveTo>
                  <a:lnTo>
                    <a:pt x="47" y="40"/>
                  </a:lnTo>
                  <a:lnTo>
                    <a:pt x="41" y="40"/>
                  </a:lnTo>
                  <a:lnTo>
                    <a:pt x="43" y="94"/>
                  </a:lnTo>
                  <a:lnTo>
                    <a:pt x="41" y="102"/>
                  </a:lnTo>
                  <a:lnTo>
                    <a:pt x="37" y="109"/>
                  </a:lnTo>
                  <a:lnTo>
                    <a:pt x="24" y="115"/>
                  </a:lnTo>
                  <a:lnTo>
                    <a:pt x="11" y="125"/>
                  </a:lnTo>
                  <a:lnTo>
                    <a:pt x="9" y="132"/>
                  </a:lnTo>
                  <a:lnTo>
                    <a:pt x="5" y="140"/>
                  </a:lnTo>
                  <a:lnTo>
                    <a:pt x="0" y="145"/>
                  </a:lnTo>
                  <a:lnTo>
                    <a:pt x="0" y="153"/>
                  </a:lnTo>
                  <a:lnTo>
                    <a:pt x="5" y="160"/>
                  </a:lnTo>
                  <a:lnTo>
                    <a:pt x="11" y="160"/>
                  </a:lnTo>
                  <a:lnTo>
                    <a:pt x="19" y="173"/>
                  </a:lnTo>
                  <a:lnTo>
                    <a:pt x="11" y="192"/>
                  </a:lnTo>
                  <a:lnTo>
                    <a:pt x="13" y="205"/>
                  </a:lnTo>
                  <a:lnTo>
                    <a:pt x="9" y="213"/>
                  </a:lnTo>
                  <a:lnTo>
                    <a:pt x="13" y="228"/>
                  </a:lnTo>
                  <a:lnTo>
                    <a:pt x="13" y="239"/>
                  </a:lnTo>
                  <a:lnTo>
                    <a:pt x="9" y="247"/>
                  </a:lnTo>
                  <a:lnTo>
                    <a:pt x="20" y="254"/>
                  </a:lnTo>
                  <a:lnTo>
                    <a:pt x="28" y="262"/>
                  </a:lnTo>
                  <a:lnTo>
                    <a:pt x="35" y="264"/>
                  </a:lnTo>
                  <a:lnTo>
                    <a:pt x="47" y="266"/>
                  </a:lnTo>
                  <a:lnTo>
                    <a:pt x="52" y="273"/>
                  </a:lnTo>
                  <a:lnTo>
                    <a:pt x="58" y="277"/>
                  </a:lnTo>
                  <a:lnTo>
                    <a:pt x="67" y="281"/>
                  </a:lnTo>
                  <a:lnTo>
                    <a:pt x="77" y="288"/>
                  </a:lnTo>
                  <a:lnTo>
                    <a:pt x="86" y="301"/>
                  </a:lnTo>
                  <a:lnTo>
                    <a:pt x="99" y="314"/>
                  </a:lnTo>
                  <a:lnTo>
                    <a:pt x="107" y="318"/>
                  </a:lnTo>
                  <a:lnTo>
                    <a:pt x="114" y="320"/>
                  </a:lnTo>
                  <a:lnTo>
                    <a:pt x="120" y="324"/>
                  </a:lnTo>
                  <a:lnTo>
                    <a:pt x="128" y="331"/>
                  </a:lnTo>
                  <a:lnTo>
                    <a:pt x="133" y="339"/>
                  </a:lnTo>
                  <a:lnTo>
                    <a:pt x="135" y="358"/>
                  </a:lnTo>
                  <a:lnTo>
                    <a:pt x="137" y="365"/>
                  </a:lnTo>
                  <a:lnTo>
                    <a:pt x="137" y="367"/>
                  </a:lnTo>
                  <a:lnTo>
                    <a:pt x="139" y="375"/>
                  </a:lnTo>
                  <a:lnTo>
                    <a:pt x="139" y="380"/>
                  </a:lnTo>
                  <a:lnTo>
                    <a:pt x="141" y="382"/>
                  </a:lnTo>
                  <a:lnTo>
                    <a:pt x="144" y="390"/>
                  </a:lnTo>
                  <a:lnTo>
                    <a:pt x="148" y="391"/>
                  </a:lnTo>
                  <a:lnTo>
                    <a:pt x="152" y="399"/>
                  </a:lnTo>
                  <a:lnTo>
                    <a:pt x="146" y="412"/>
                  </a:lnTo>
                  <a:lnTo>
                    <a:pt x="148" y="423"/>
                  </a:lnTo>
                  <a:lnTo>
                    <a:pt x="150" y="435"/>
                  </a:lnTo>
                  <a:lnTo>
                    <a:pt x="154" y="442"/>
                  </a:lnTo>
                  <a:lnTo>
                    <a:pt x="156" y="450"/>
                  </a:lnTo>
                  <a:lnTo>
                    <a:pt x="160" y="457"/>
                  </a:lnTo>
                  <a:lnTo>
                    <a:pt x="167" y="461"/>
                  </a:lnTo>
                  <a:lnTo>
                    <a:pt x="186" y="465"/>
                  </a:lnTo>
                  <a:lnTo>
                    <a:pt x="191" y="478"/>
                  </a:lnTo>
                  <a:lnTo>
                    <a:pt x="317" y="470"/>
                  </a:lnTo>
                  <a:lnTo>
                    <a:pt x="411" y="463"/>
                  </a:lnTo>
                  <a:lnTo>
                    <a:pt x="415" y="463"/>
                  </a:lnTo>
                  <a:lnTo>
                    <a:pt x="413" y="448"/>
                  </a:lnTo>
                  <a:lnTo>
                    <a:pt x="415" y="440"/>
                  </a:lnTo>
                  <a:lnTo>
                    <a:pt x="415" y="435"/>
                  </a:lnTo>
                  <a:lnTo>
                    <a:pt x="413" y="427"/>
                  </a:lnTo>
                  <a:lnTo>
                    <a:pt x="408" y="420"/>
                  </a:lnTo>
                  <a:lnTo>
                    <a:pt x="408" y="414"/>
                  </a:lnTo>
                  <a:lnTo>
                    <a:pt x="402" y="407"/>
                  </a:lnTo>
                  <a:lnTo>
                    <a:pt x="404" y="401"/>
                  </a:lnTo>
                  <a:lnTo>
                    <a:pt x="400" y="384"/>
                  </a:lnTo>
                  <a:lnTo>
                    <a:pt x="400" y="371"/>
                  </a:lnTo>
                  <a:lnTo>
                    <a:pt x="406" y="358"/>
                  </a:lnTo>
                  <a:lnTo>
                    <a:pt x="404" y="350"/>
                  </a:lnTo>
                  <a:lnTo>
                    <a:pt x="406" y="343"/>
                  </a:lnTo>
                  <a:lnTo>
                    <a:pt x="410" y="335"/>
                  </a:lnTo>
                  <a:lnTo>
                    <a:pt x="410" y="329"/>
                  </a:lnTo>
                  <a:lnTo>
                    <a:pt x="406" y="314"/>
                  </a:lnTo>
                  <a:lnTo>
                    <a:pt x="406" y="307"/>
                  </a:lnTo>
                  <a:lnTo>
                    <a:pt x="410" y="294"/>
                  </a:lnTo>
                  <a:lnTo>
                    <a:pt x="413" y="286"/>
                  </a:lnTo>
                  <a:lnTo>
                    <a:pt x="419" y="281"/>
                  </a:lnTo>
                  <a:lnTo>
                    <a:pt x="421" y="277"/>
                  </a:lnTo>
                  <a:lnTo>
                    <a:pt x="415" y="264"/>
                  </a:lnTo>
                  <a:lnTo>
                    <a:pt x="417" y="256"/>
                  </a:lnTo>
                  <a:lnTo>
                    <a:pt x="419" y="243"/>
                  </a:lnTo>
                  <a:lnTo>
                    <a:pt x="426" y="222"/>
                  </a:lnTo>
                  <a:lnTo>
                    <a:pt x="426" y="217"/>
                  </a:lnTo>
                  <a:lnTo>
                    <a:pt x="425" y="209"/>
                  </a:lnTo>
                  <a:lnTo>
                    <a:pt x="417" y="203"/>
                  </a:lnTo>
                  <a:lnTo>
                    <a:pt x="411" y="207"/>
                  </a:lnTo>
                  <a:lnTo>
                    <a:pt x="404" y="211"/>
                  </a:lnTo>
                  <a:lnTo>
                    <a:pt x="400" y="217"/>
                  </a:lnTo>
                  <a:lnTo>
                    <a:pt x="398" y="224"/>
                  </a:lnTo>
                  <a:lnTo>
                    <a:pt x="395" y="232"/>
                  </a:lnTo>
                  <a:lnTo>
                    <a:pt x="387" y="237"/>
                  </a:lnTo>
                  <a:lnTo>
                    <a:pt x="383" y="243"/>
                  </a:lnTo>
                  <a:lnTo>
                    <a:pt x="378" y="243"/>
                  </a:lnTo>
                  <a:lnTo>
                    <a:pt x="376" y="235"/>
                  </a:lnTo>
                  <a:lnTo>
                    <a:pt x="378" y="228"/>
                  </a:lnTo>
                  <a:lnTo>
                    <a:pt x="383" y="213"/>
                  </a:lnTo>
                  <a:lnTo>
                    <a:pt x="387" y="205"/>
                  </a:lnTo>
                  <a:lnTo>
                    <a:pt x="389" y="200"/>
                  </a:lnTo>
                  <a:lnTo>
                    <a:pt x="395" y="196"/>
                  </a:lnTo>
                  <a:lnTo>
                    <a:pt x="402" y="192"/>
                  </a:lnTo>
                  <a:lnTo>
                    <a:pt x="402" y="187"/>
                  </a:lnTo>
                  <a:lnTo>
                    <a:pt x="404" y="181"/>
                  </a:lnTo>
                  <a:lnTo>
                    <a:pt x="400" y="179"/>
                  </a:lnTo>
                  <a:lnTo>
                    <a:pt x="400" y="179"/>
                  </a:lnTo>
                  <a:lnTo>
                    <a:pt x="393" y="173"/>
                  </a:lnTo>
                  <a:lnTo>
                    <a:pt x="393" y="168"/>
                  </a:lnTo>
                  <a:lnTo>
                    <a:pt x="396" y="153"/>
                  </a:lnTo>
                  <a:lnTo>
                    <a:pt x="389" y="153"/>
                  </a:lnTo>
                  <a:lnTo>
                    <a:pt x="383" y="156"/>
                  </a:lnTo>
                  <a:lnTo>
                    <a:pt x="379" y="149"/>
                  </a:lnTo>
                  <a:lnTo>
                    <a:pt x="383" y="143"/>
                  </a:lnTo>
                  <a:lnTo>
                    <a:pt x="383" y="128"/>
                  </a:lnTo>
                  <a:lnTo>
                    <a:pt x="381" y="123"/>
                  </a:lnTo>
                  <a:lnTo>
                    <a:pt x="383" y="121"/>
                  </a:lnTo>
                  <a:lnTo>
                    <a:pt x="376" y="113"/>
                  </a:lnTo>
                  <a:lnTo>
                    <a:pt x="364" y="111"/>
                  </a:lnTo>
                  <a:lnTo>
                    <a:pt x="359" y="109"/>
                  </a:lnTo>
                  <a:lnTo>
                    <a:pt x="357" y="98"/>
                  </a:lnTo>
                  <a:lnTo>
                    <a:pt x="349" y="93"/>
                  </a:lnTo>
                  <a:lnTo>
                    <a:pt x="332" y="91"/>
                  </a:lnTo>
                  <a:lnTo>
                    <a:pt x="325" y="89"/>
                  </a:lnTo>
                  <a:lnTo>
                    <a:pt x="319" y="91"/>
                  </a:lnTo>
                  <a:lnTo>
                    <a:pt x="304" y="89"/>
                  </a:lnTo>
                  <a:lnTo>
                    <a:pt x="302" y="89"/>
                  </a:lnTo>
                  <a:lnTo>
                    <a:pt x="278" y="79"/>
                  </a:lnTo>
                  <a:lnTo>
                    <a:pt x="205" y="64"/>
                  </a:lnTo>
                  <a:lnTo>
                    <a:pt x="197" y="51"/>
                  </a:lnTo>
                  <a:lnTo>
                    <a:pt x="191" y="46"/>
                  </a:lnTo>
                  <a:lnTo>
                    <a:pt x="184" y="44"/>
                  </a:lnTo>
                  <a:lnTo>
                    <a:pt x="180" y="40"/>
                  </a:lnTo>
                  <a:lnTo>
                    <a:pt x="169" y="40"/>
                  </a:lnTo>
                  <a:lnTo>
                    <a:pt x="161" y="36"/>
                  </a:lnTo>
                  <a:lnTo>
                    <a:pt x="154" y="34"/>
                  </a:lnTo>
                  <a:lnTo>
                    <a:pt x="148" y="38"/>
                  </a:lnTo>
                  <a:lnTo>
                    <a:pt x="141" y="38"/>
                  </a:lnTo>
                  <a:lnTo>
                    <a:pt x="143" y="34"/>
                  </a:lnTo>
                  <a:lnTo>
                    <a:pt x="144" y="27"/>
                  </a:lnTo>
                  <a:lnTo>
                    <a:pt x="144" y="21"/>
                  </a:lnTo>
                  <a:lnTo>
                    <a:pt x="150" y="14"/>
                  </a:lnTo>
                  <a:lnTo>
                    <a:pt x="150" y="6"/>
                  </a:lnTo>
                  <a:lnTo>
                    <a:pt x="144" y="0"/>
                  </a:lnTo>
                  <a:lnTo>
                    <a:pt x="135" y="6"/>
                  </a:lnTo>
                  <a:lnTo>
                    <a:pt x="128" y="10"/>
                  </a:lnTo>
                  <a:lnTo>
                    <a:pt x="122" y="14"/>
                  </a:lnTo>
                  <a:lnTo>
                    <a:pt x="114" y="17"/>
                  </a:lnTo>
                  <a:lnTo>
                    <a:pt x="101" y="25"/>
                  </a:lnTo>
                  <a:lnTo>
                    <a:pt x="73" y="34"/>
                  </a:lnTo>
                  <a:lnTo>
                    <a:pt x="67" y="36"/>
                  </a:lnTo>
                  <a:lnTo>
                    <a:pt x="60" y="34"/>
                  </a:lnTo>
                  <a:lnTo>
                    <a:pt x="52" y="29"/>
                  </a:lnTo>
                  <a:lnTo>
                    <a:pt x="51" y="31"/>
                  </a:lnTo>
                  <a:lnTo>
                    <a:pt x="49" y="32"/>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41" name="Freeform 81"/>
            <p:cNvSpPr>
              <a:spLocks/>
            </p:cNvSpPr>
            <p:nvPr/>
          </p:nvSpPr>
          <p:spPr bwMode="auto">
            <a:xfrm>
              <a:off x="6179868" y="4633396"/>
              <a:ext cx="513069" cy="825981"/>
            </a:xfrm>
            <a:custGeom>
              <a:avLst/>
              <a:gdLst>
                <a:gd name="T0" fmla="*/ 54 w 340"/>
                <a:gd name="T1" fmla="*/ 17 h 603"/>
                <a:gd name="T2" fmla="*/ 75 w 340"/>
                <a:gd name="T3" fmla="*/ 41 h 603"/>
                <a:gd name="T4" fmla="*/ 96 w 340"/>
                <a:gd name="T5" fmla="*/ 58 h 603"/>
                <a:gd name="T6" fmla="*/ 86 w 340"/>
                <a:gd name="T7" fmla="*/ 100 h 603"/>
                <a:gd name="T8" fmla="*/ 64 w 340"/>
                <a:gd name="T9" fmla="*/ 124 h 603"/>
                <a:gd name="T10" fmla="*/ 30 w 340"/>
                <a:gd name="T11" fmla="*/ 143 h 603"/>
                <a:gd name="T12" fmla="*/ 41 w 340"/>
                <a:gd name="T13" fmla="*/ 184 h 603"/>
                <a:gd name="T14" fmla="*/ 30 w 340"/>
                <a:gd name="T15" fmla="*/ 209 h 603"/>
                <a:gd name="T16" fmla="*/ 6 w 340"/>
                <a:gd name="T17" fmla="*/ 231 h 603"/>
                <a:gd name="T18" fmla="*/ 6 w 340"/>
                <a:gd name="T19" fmla="*/ 250 h 603"/>
                <a:gd name="T20" fmla="*/ 0 w 340"/>
                <a:gd name="T21" fmla="*/ 276 h 603"/>
                <a:gd name="T22" fmla="*/ 9 w 340"/>
                <a:gd name="T23" fmla="*/ 308 h 603"/>
                <a:gd name="T24" fmla="*/ 24 w 340"/>
                <a:gd name="T25" fmla="*/ 329 h 603"/>
                <a:gd name="T26" fmla="*/ 41 w 340"/>
                <a:gd name="T27" fmla="*/ 348 h 603"/>
                <a:gd name="T28" fmla="*/ 70 w 340"/>
                <a:gd name="T29" fmla="*/ 370 h 603"/>
                <a:gd name="T30" fmla="*/ 90 w 340"/>
                <a:gd name="T31" fmla="*/ 404 h 603"/>
                <a:gd name="T32" fmla="*/ 103 w 340"/>
                <a:gd name="T33" fmla="*/ 400 h 603"/>
                <a:gd name="T34" fmla="*/ 124 w 340"/>
                <a:gd name="T35" fmla="*/ 412 h 603"/>
                <a:gd name="T36" fmla="*/ 115 w 340"/>
                <a:gd name="T37" fmla="*/ 444 h 603"/>
                <a:gd name="T38" fmla="*/ 107 w 340"/>
                <a:gd name="T39" fmla="*/ 470 h 603"/>
                <a:gd name="T40" fmla="*/ 141 w 340"/>
                <a:gd name="T41" fmla="*/ 504 h 603"/>
                <a:gd name="T42" fmla="*/ 154 w 340"/>
                <a:gd name="T43" fmla="*/ 509 h 603"/>
                <a:gd name="T44" fmla="*/ 177 w 340"/>
                <a:gd name="T45" fmla="*/ 528 h 603"/>
                <a:gd name="T46" fmla="*/ 194 w 340"/>
                <a:gd name="T47" fmla="*/ 558 h 603"/>
                <a:gd name="T48" fmla="*/ 195 w 340"/>
                <a:gd name="T49" fmla="*/ 588 h 603"/>
                <a:gd name="T50" fmla="*/ 222 w 340"/>
                <a:gd name="T51" fmla="*/ 603 h 603"/>
                <a:gd name="T52" fmla="*/ 229 w 340"/>
                <a:gd name="T53" fmla="*/ 579 h 603"/>
                <a:gd name="T54" fmla="*/ 250 w 340"/>
                <a:gd name="T55" fmla="*/ 581 h 603"/>
                <a:gd name="T56" fmla="*/ 274 w 340"/>
                <a:gd name="T57" fmla="*/ 590 h 603"/>
                <a:gd name="T58" fmla="*/ 273 w 340"/>
                <a:gd name="T59" fmla="*/ 568 h 603"/>
                <a:gd name="T60" fmla="*/ 280 w 340"/>
                <a:gd name="T61" fmla="*/ 553 h 603"/>
                <a:gd name="T62" fmla="*/ 305 w 340"/>
                <a:gd name="T63" fmla="*/ 538 h 603"/>
                <a:gd name="T64" fmla="*/ 303 w 340"/>
                <a:gd name="T65" fmla="*/ 517 h 603"/>
                <a:gd name="T66" fmla="*/ 301 w 340"/>
                <a:gd name="T67" fmla="*/ 500 h 603"/>
                <a:gd name="T68" fmla="*/ 306 w 340"/>
                <a:gd name="T69" fmla="*/ 479 h 603"/>
                <a:gd name="T70" fmla="*/ 308 w 340"/>
                <a:gd name="T71" fmla="*/ 457 h 603"/>
                <a:gd name="T72" fmla="*/ 329 w 340"/>
                <a:gd name="T73" fmla="*/ 429 h 603"/>
                <a:gd name="T74" fmla="*/ 338 w 340"/>
                <a:gd name="T75" fmla="*/ 408 h 603"/>
                <a:gd name="T76" fmla="*/ 336 w 340"/>
                <a:gd name="T77" fmla="*/ 380 h 603"/>
                <a:gd name="T78" fmla="*/ 325 w 340"/>
                <a:gd name="T79" fmla="*/ 357 h 603"/>
                <a:gd name="T80" fmla="*/ 333 w 340"/>
                <a:gd name="T81" fmla="*/ 335 h 603"/>
                <a:gd name="T82" fmla="*/ 301 w 340"/>
                <a:gd name="T83" fmla="*/ 69 h 603"/>
                <a:gd name="T84" fmla="*/ 293 w 340"/>
                <a:gd name="T85" fmla="*/ 45 h 603"/>
                <a:gd name="T86" fmla="*/ 278 w 340"/>
                <a:gd name="T87" fmla="*/ 21 h 603"/>
                <a:gd name="T88" fmla="*/ 274 w 340"/>
                <a:gd name="T89" fmla="*/ 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0" h="603">
                  <a:moveTo>
                    <a:pt x="180" y="7"/>
                  </a:moveTo>
                  <a:lnTo>
                    <a:pt x="54" y="15"/>
                  </a:lnTo>
                  <a:lnTo>
                    <a:pt x="54" y="17"/>
                  </a:lnTo>
                  <a:lnTo>
                    <a:pt x="60" y="22"/>
                  </a:lnTo>
                  <a:lnTo>
                    <a:pt x="73" y="34"/>
                  </a:lnTo>
                  <a:lnTo>
                    <a:pt x="75" y="41"/>
                  </a:lnTo>
                  <a:lnTo>
                    <a:pt x="81" y="47"/>
                  </a:lnTo>
                  <a:lnTo>
                    <a:pt x="88" y="51"/>
                  </a:lnTo>
                  <a:lnTo>
                    <a:pt x="96" y="58"/>
                  </a:lnTo>
                  <a:lnTo>
                    <a:pt x="98" y="66"/>
                  </a:lnTo>
                  <a:lnTo>
                    <a:pt x="96" y="86"/>
                  </a:lnTo>
                  <a:lnTo>
                    <a:pt x="86" y="100"/>
                  </a:lnTo>
                  <a:lnTo>
                    <a:pt x="85" y="113"/>
                  </a:lnTo>
                  <a:lnTo>
                    <a:pt x="79" y="118"/>
                  </a:lnTo>
                  <a:lnTo>
                    <a:pt x="64" y="124"/>
                  </a:lnTo>
                  <a:lnTo>
                    <a:pt x="58" y="130"/>
                  </a:lnTo>
                  <a:lnTo>
                    <a:pt x="32" y="135"/>
                  </a:lnTo>
                  <a:lnTo>
                    <a:pt x="30" y="143"/>
                  </a:lnTo>
                  <a:lnTo>
                    <a:pt x="26" y="156"/>
                  </a:lnTo>
                  <a:lnTo>
                    <a:pt x="39" y="169"/>
                  </a:lnTo>
                  <a:lnTo>
                    <a:pt x="41" y="184"/>
                  </a:lnTo>
                  <a:lnTo>
                    <a:pt x="32" y="197"/>
                  </a:lnTo>
                  <a:lnTo>
                    <a:pt x="30" y="203"/>
                  </a:lnTo>
                  <a:lnTo>
                    <a:pt x="30" y="209"/>
                  </a:lnTo>
                  <a:lnTo>
                    <a:pt x="28" y="216"/>
                  </a:lnTo>
                  <a:lnTo>
                    <a:pt x="11" y="224"/>
                  </a:lnTo>
                  <a:lnTo>
                    <a:pt x="6" y="231"/>
                  </a:lnTo>
                  <a:lnTo>
                    <a:pt x="11" y="239"/>
                  </a:lnTo>
                  <a:lnTo>
                    <a:pt x="9" y="244"/>
                  </a:lnTo>
                  <a:lnTo>
                    <a:pt x="6" y="250"/>
                  </a:lnTo>
                  <a:lnTo>
                    <a:pt x="2" y="256"/>
                  </a:lnTo>
                  <a:lnTo>
                    <a:pt x="0" y="263"/>
                  </a:lnTo>
                  <a:lnTo>
                    <a:pt x="0" y="276"/>
                  </a:lnTo>
                  <a:lnTo>
                    <a:pt x="4" y="291"/>
                  </a:lnTo>
                  <a:lnTo>
                    <a:pt x="6" y="293"/>
                  </a:lnTo>
                  <a:lnTo>
                    <a:pt x="9" y="308"/>
                  </a:lnTo>
                  <a:lnTo>
                    <a:pt x="13" y="316"/>
                  </a:lnTo>
                  <a:lnTo>
                    <a:pt x="15" y="321"/>
                  </a:lnTo>
                  <a:lnTo>
                    <a:pt x="24" y="329"/>
                  </a:lnTo>
                  <a:lnTo>
                    <a:pt x="32" y="336"/>
                  </a:lnTo>
                  <a:lnTo>
                    <a:pt x="39" y="340"/>
                  </a:lnTo>
                  <a:lnTo>
                    <a:pt x="41" y="348"/>
                  </a:lnTo>
                  <a:lnTo>
                    <a:pt x="58" y="357"/>
                  </a:lnTo>
                  <a:lnTo>
                    <a:pt x="66" y="363"/>
                  </a:lnTo>
                  <a:lnTo>
                    <a:pt x="70" y="370"/>
                  </a:lnTo>
                  <a:lnTo>
                    <a:pt x="77" y="400"/>
                  </a:lnTo>
                  <a:lnTo>
                    <a:pt x="83" y="406"/>
                  </a:lnTo>
                  <a:lnTo>
                    <a:pt x="90" y="404"/>
                  </a:lnTo>
                  <a:lnTo>
                    <a:pt x="94" y="398"/>
                  </a:lnTo>
                  <a:lnTo>
                    <a:pt x="96" y="397"/>
                  </a:lnTo>
                  <a:lnTo>
                    <a:pt x="103" y="400"/>
                  </a:lnTo>
                  <a:lnTo>
                    <a:pt x="111" y="400"/>
                  </a:lnTo>
                  <a:lnTo>
                    <a:pt x="124" y="410"/>
                  </a:lnTo>
                  <a:lnTo>
                    <a:pt x="124" y="412"/>
                  </a:lnTo>
                  <a:lnTo>
                    <a:pt x="118" y="421"/>
                  </a:lnTo>
                  <a:lnTo>
                    <a:pt x="120" y="432"/>
                  </a:lnTo>
                  <a:lnTo>
                    <a:pt x="115" y="444"/>
                  </a:lnTo>
                  <a:lnTo>
                    <a:pt x="111" y="455"/>
                  </a:lnTo>
                  <a:lnTo>
                    <a:pt x="107" y="462"/>
                  </a:lnTo>
                  <a:lnTo>
                    <a:pt x="107" y="470"/>
                  </a:lnTo>
                  <a:lnTo>
                    <a:pt x="107" y="476"/>
                  </a:lnTo>
                  <a:lnTo>
                    <a:pt x="120" y="489"/>
                  </a:lnTo>
                  <a:lnTo>
                    <a:pt x="141" y="504"/>
                  </a:lnTo>
                  <a:lnTo>
                    <a:pt x="145" y="504"/>
                  </a:lnTo>
                  <a:lnTo>
                    <a:pt x="147" y="511"/>
                  </a:lnTo>
                  <a:lnTo>
                    <a:pt x="154" y="509"/>
                  </a:lnTo>
                  <a:lnTo>
                    <a:pt x="165" y="517"/>
                  </a:lnTo>
                  <a:lnTo>
                    <a:pt x="169" y="523"/>
                  </a:lnTo>
                  <a:lnTo>
                    <a:pt x="177" y="528"/>
                  </a:lnTo>
                  <a:lnTo>
                    <a:pt x="184" y="530"/>
                  </a:lnTo>
                  <a:lnTo>
                    <a:pt x="184" y="545"/>
                  </a:lnTo>
                  <a:lnTo>
                    <a:pt x="194" y="558"/>
                  </a:lnTo>
                  <a:lnTo>
                    <a:pt x="192" y="566"/>
                  </a:lnTo>
                  <a:lnTo>
                    <a:pt x="186" y="573"/>
                  </a:lnTo>
                  <a:lnTo>
                    <a:pt x="195" y="588"/>
                  </a:lnTo>
                  <a:lnTo>
                    <a:pt x="207" y="601"/>
                  </a:lnTo>
                  <a:lnTo>
                    <a:pt x="212" y="598"/>
                  </a:lnTo>
                  <a:lnTo>
                    <a:pt x="222" y="603"/>
                  </a:lnTo>
                  <a:lnTo>
                    <a:pt x="218" y="600"/>
                  </a:lnTo>
                  <a:lnTo>
                    <a:pt x="218" y="592"/>
                  </a:lnTo>
                  <a:lnTo>
                    <a:pt x="229" y="579"/>
                  </a:lnTo>
                  <a:lnTo>
                    <a:pt x="235" y="577"/>
                  </a:lnTo>
                  <a:lnTo>
                    <a:pt x="242" y="577"/>
                  </a:lnTo>
                  <a:lnTo>
                    <a:pt x="250" y="581"/>
                  </a:lnTo>
                  <a:lnTo>
                    <a:pt x="263" y="585"/>
                  </a:lnTo>
                  <a:lnTo>
                    <a:pt x="269" y="588"/>
                  </a:lnTo>
                  <a:lnTo>
                    <a:pt x="274" y="590"/>
                  </a:lnTo>
                  <a:lnTo>
                    <a:pt x="280" y="581"/>
                  </a:lnTo>
                  <a:lnTo>
                    <a:pt x="278" y="575"/>
                  </a:lnTo>
                  <a:lnTo>
                    <a:pt x="273" y="568"/>
                  </a:lnTo>
                  <a:lnTo>
                    <a:pt x="271" y="562"/>
                  </a:lnTo>
                  <a:lnTo>
                    <a:pt x="274" y="554"/>
                  </a:lnTo>
                  <a:lnTo>
                    <a:pt x="280" y="553"/>
                  </a:lnTo>
                  <a:lnTo>
                    <a:pt x="288" y="547"/>
                  </a:lnTo>
                  <a:lnTo>
                    <a:pt x="301" y="543"/>
                  </a:lnTo>
                  <a:lnTo>
                    <a:pt x="305" y="538"/>
                  </a:lnTo>
                  <a:lnTo>
                    <a:pt x="301" y="530"/>
                  </a:lnTo>
                  <a:lnTo>
                    <a:pt x="299" y="523"/>
                  </a:lnTo>
                  <a:lnTo>
                    <a:pt x="303" y="517"/>
                  </a:lnTo>
                  <a:lnTo>
                    <a:pt x="306" y="509"/>
                  </a:lnTo>
                  <a:lnTo>
                    <a:pt x="306" y="508"/>
                  </a:lnTo>
                  <a:lnTo>
                    <a:pt x="301" y="500"/>
                  </a:lnTo>
                  <a:lnTo>
                    <a:pt x="305" y="492"/>
                  </a:lnTo>
                  <a:lnTo>
                    <a:pt x="305" y="479"/>
                  </a:lnTo>
                  <a:lnTo>
                    <a:pt x="306" y="479"/>
                  </a:lnTo>
                  <a:lnTo>
                    <a:pt x="308" y="464"/>
                  </a:lnTo>
                  <a:lnTo>
                    <a:pt x="308" y="464"/>
                  </a:lnTo>
                  <a:lnTo>
                    <a:pt x="308" y="457"/>
                  </a:lnTo>
                  <a:lnTo>
                    <a:pt x="316" y="451"/>
                  </a:lnTo>
                  <a:lnTo>
                    <a:pt x="321" y="444"/>
                  </a:lnTo>
                  <a:lnTo>
                    <a:pt x="329" y="429"/>
                  </a:lnTo>
                  <a:lnTo>
                    <a:pt x="331" y="423"/>
                  </a:lnTo>
                  <a:lnTo>
                    <a:pt x="336" y="408"/>
                  </a:lnTo>
                  <a:lnTo>
                    <a:pt x="338" y="408"/>
                  </a:lnTo>
                  <a:lnTo>
                    <a:pt x="340" y="400"/>
                  </a:lnTo>
                  <a:lnTo>
                    <a:pt x="336" y="385"/>
                  </a:lnTo>
                  <a:lnTo>
                    <a:pt x="336" y="380"/>
                  </a:lnTo>
                  <a:lnTo>
                    <a:pt x="331" y="372"/>
                  </a:lnTo>
                  <a:lnTo>
                    <a:pt x="325" y="365"/>
                  </a:lnTo>
                  <a:lnTo>
                    <a:pt x="325" y="357"/>
                  </a:lnTo>
                  <a:lnTo>
                    <a:pt x="329" y="350"/>
                  </a:lnTo>
                  <a:lnTo>
                    <a:pt x="325" y="342"/>
                  </a:lnTo>
                  <a:lnTo>
                    <a:pt x="333" y="335"/>
                  </a:lnTo>
                  <a:lnTo>
                    <a:pt x="308" y="85"/>
                  </a:lnTo>
                  <a:lnTo>
                    <a:pt x="308" y="81"/>
                  </a:lnTo>
                  <a:lnTo>
                    <a:pt x="301" y="69"/>
                  </a:lnTo>
                  <a:lnTo>
                    <a:pt x="299" y="64"/>
                  </a:lnTo>
                  <a:lnTo>
                    <a:pt x="295" y="56"/>
                  </a:lnTo>
                  <a:lnTo>
                    <a:pt x="293" y="45"/>
                  </a:lnTo>
                  <a:lnTo>
                    <a:pt x="288" y="39"/>
                  </a:lnTo>
                  <a:lnTo>
                    <a:pt x="280" y="26"/>
                  </a:lnTo>
                  <a:lnTo>
                    <a:pt x="278" y="21"/>
                  </a:lnTo>
                  <a:lnTo>
                    <a:pt x="278" y="6"/>
                  </a:lnTo>
                  <a:lnTo>
                    <a:pt x="278" y="0"/>
                  </a:lnTo>
                  <a:lnTo>
                    <a:pt x="274" y="0"/>
                  </a:lnTo>
                  <a:lnTo>
                    <a:pt x="180" y="7"/>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nvGrpSpPr>
            <p:cNvPr id="42" name="Group 41"/>
            <p:cNvGrpSpPr/>
            <p:nvPr/>
          </p:nvGrpSpPr>
          <p:grpSpPr>
            <a:xfrm>
              <a:off x="6244755" y="5742922"/>
              <a:ext cx="460252" cy="742423"/>
              <a:chOff x="3605271" y="2876831"/>
              <a:chExt cx="293010" cy="472646"/>
            </a:xfrm>
            <a:grpFill/>
          </p:grpSpPr>
          <p:sp>
            <p:nvSpPr>
              <p:cNvPr id="219" name="Freeform 49"/>
              <p:cNvSpPr>
                <a:spLocks/>
              </p:cNvSpPr>
              <p:nvPr/>
            </p:nvSpPr>
            <p:spPr bwMode="auto">
              <a:xfrm>
                <a:off x="3818545" y="3342501"/>
                <a:ext cx="8646" cy="6976"/>
              </a:xfrm>
              <a:custGeom>
                <a:avLst/>
                <a:gdLst>
                  <a:gd name="T0" fmla="*/ 0 w 9"/>
                  <a:gd name="T1" fmla="*/ 8 h 8"/>
                  <a:gd name="T2" fmla="*/ 6 w 9"/>
                  <a:gd name="T3" fmla="*/ 6 h 8"/>
                  <a:gd name="T4" fmla="*/ 9 w 9"/>
                  <a:gd name="T5" fmla="*/ 0 h 8"/>
                  <a:gd name="T6" fmla="*/ 2 w 9"/>
                  <a:gd name="T7" fmla="*/ 6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6" y="6"/>
                    </a:lnTo>
                    <a:lnTo>
                      <a:pt x="9" y="0"/>
                    </a:lnTo>
                    <a:lnTo>
                      <a:pt x="2" y="6"/>
                    </a:lnTo>
                    <a:lnTo>
                      <a:pt x="0" y="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20" name="Freeform 50"/>
              <p:cNvSpPr>
                <a:spLocks/>
              </p:cNvSpPr>
              <p:nvPr/>
            </p:nvSpPr>
            <p:spPr bwMode="auto">
              <a:xfrm>
                <a:off x="3818545" y="3342501"/>
                <a:ext cx="8646" cy="6976"/>
              </a:xfrm>
              <a:custGeom>
                <a:avLst/>
                <a:gdLst>
                  <a:gd name="T0" fmla="*/ 0 w 9"/>
                  <a:gd name="T1" fmla="*/ 8 h 8"/>
                  <a:gd name="T2" fmla="*/ 6 w 9"/>
                  <a:gd name="T3" fmla="*/ 6 h 8"/>
                  <a:gd name="T4" fmla="*/ 9 w 9"/>
                  <a:gd name="T5" fmla="*/ 0 h 8"/>
                  <a:gd name="T6" fmla="*/ 2 w 9"/>
                  <a:gd name="T7" fmla="*/ 6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6" y="6"/>
                    </a:lnTo>
                    <a:lnTo>
                      <a:pt x="9" y="0"/>
                    </a:lnTo>
                    <a:lnTo>
                      <a:pt x="2" y="6"/>
                    </a:lnTo>
                    <a:lnTo>
                      <a:pt x="0" y="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21" name="Freeform 51"/>
              <p:cNvSpPr>
                <a:spLocks/>
              </p:cNvSpPr>
              <p:nvPr/>
            </p:nvSpPr>
            <p:spPr bwMode="auto">
              <a:xfrm>
                <a:off x="3872343" y="3325932"/>
                <a:ext cx="13450" cy="1744"/>
              </a:xfrm>
              <a:custGeom>
                <a:avLst/>
                <a:gdLst>
                  <a:gd name="T0" fmla="*/ 14 w 14"/>
                  <a:gd name="T1" fmla="*/ 2 h 2"/>
                  <a:gd name="T2" fmla="*/ 0 w 14"/>
                  <a:gd name="T3" fmla="*/ 0 h 2"/>
                  <a:gd name="T4" fmla="*/ 0 w 14"/>
                  <a:gd name="T5" fmla="*/ 2 h 2"/>
                  <a:gd name="T6" fmla="*/ 6 w 14"/>
                  <a:gd name="T7" fmla="*/ 2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lnTo>
                      <a:pt x="0" y="0"/>
                    </a:lnTo>
                    <a:lnTo>
                      <a:pt x="0" y="2"/>
                    </a:lnTo>
                    <a:lnTo>
                      <a:pt x="6" y="2"/>
                    </a:lnTo>
                    <a:lnTo>
                      <a:pt x="14" y="2"/>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22" name="Freeform 52"/>
              <p:cNvSpPr>
                <a:spLocks/>
              </p:cNvSpPr>
              <p:nvPr/>
            </p:nvSpPr>
            <p:spPr bwMode="auto">
              <a:xfrm>
                <a:off x="3872343" y="3325932"/>
                <a:ext cx="13450" cy="1744"/>
              </a:xfrm>
              <a:custGeom>
                <a:avLst/>
                <a:gdLst>
                  <a:gd name="T0" fmla="*/ 14 w 14"/>
                  <a:gd name="T1" fmla="*/ 2 h 2"/>
                  <a:gd name="T2" fmla="*/ 0 w 14"/>
                  <a:gd name="T3" fmla="*/ 0 h 2"/>
                  <a:gd name="T4" fmla="*/ 0 w 14"/>
                  <a:gd name="T5" fmla="*/ 2 h 2"/>
                  <a:gd name="T6" fmla="*/ 6 w 14"/>
                  <a:gd name="T7" fmla="*/ 2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lnTo>
                      <a:pt x="0" y="0"/>
                    </a:lnTo>
                    <a:lnTo>
                      <a:pt x="0" y="2"/>
                    </a:lnTo>
                    <a:lnTo>
                      <a:pt x="6" y="2"/>
                    </a:lnTo>
                    <a:lnTo>
                      <a:pt x="14" y="2"/>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23" name="Freeform 83"/>
              <p:cNvSpPr>
                <a:spLocks/>
              </p:cNvSpPr>
              <p:nvPr/>
            </p:nvSpPr>
            <p:spPr bwMode="auto">
              <a:xfrm>
                <a:off x="3605271" y="2876831"/>
                <a:ext cx="293010" cy="460438"/>
              </a:xfrm>
              <a:custGeom>
                <a:avLst/>
                <a:gdLst>
                  <a:gd name="T0" fmla="*/ 282 w 305"/>
                  <a:gd name="T1" fmla="*/ 6 h 528"/>
                  <a:gd name="T2" fmla="*/ 215 w 305"/>
                  <a:gd name="T3" fmla="*/ 6 h 528"/>
                  <a:gd name="T4" fmla="*/ 98 w 305"/>
                  <a:gd name="T5" fmla="*/ 25 h 528"/>
                  <a:gd name="T6" fmla="*/ 81 w 305"/>
                  <a:gd name="T7" fmla="*/ 30 h 528"/>
                  <a:gd name="T8" fmla="*/ 75 w 305"/>
                  <a:gd name="T9" fmla="*/ 38 h 528"/>
                  <a:gd name="T10" fmla="*/ 75 w 305"/>
                  <a:gd name="T11" fmla="*/ 55 h 528"/>
                  <a:gd name="T12" fmla="*/ 77 w 305"/>
                  <a:gd name="T13" fmla="*/ 62 h 528"/>
                  <a:gd name="T14" fmla="*/ 70 w 305"/>
                  <a:gd name="T15" fmla="*/ 83 h 528"/>
                  <a:gd name="T16" fmla="*/ 60 w 305"/>
                  <a:gd name="T17" fmla="*/ 92 h 528"/>
                  <a:gd name="T18" fmla="*/ 45 w 305"/>
                  <a:gd name="T19" fmla="*/ 102 h 528"/>
                  <a:gd name="T20" fmla="*/ 47 w 305"/>
                  <a:gd name="T21" fmla="*/ 115 h 528"/>
                  <a:gd name="T22" fmla="*/ 38 w 305"/>
                  <a:gd name="T23" fmla="*/ 132 h 528"/>
                  <a:gd name="T24" fmla="*/ 36 w 305"/>
                  <a:gd name="T25" fmla="*/ 151 h 528"/>
                  <a:gd name="T26" fmla="*/ 36 w 305"/>
                  <a:gd name="T27" fmla="*/ 158 h 528"/>
                  <a:gd name="T28" fmla="*/ 23 w 305"/>
                  <a:gd name="T29" fmla="*/ 162 h 528"/>
                  <a:gd name="T30" fmla="*/ 27 w 305"/>
                  <a:gd name="T31" fmla="*/ 181 h 528"/>
                  <a:gd name="T32" fmla="*/ 34 w 305"/>
                  <a:gd name="T33" fmla="*/ 186 h 528"/>
                  <a:gd name="T34" fmla="*/ 34 w 305"/>
                  <a:gd name="T35" fmla="*/ 192 h 528"/>
                  <a:gd name="T36" fmla="*/ 36 w 305"/>
                  <a:gd name="T37" fmla="*/ 207 h 528"/>
                  <a:gd name="T38" fmla="*/ 30 w 305"/>
                  <a:gd name="T39" fmla="*/ 220 h 528"/>
                  <a:gd name="T40" fmla="*/ 28 w 305"/>
                  <a:gd name="T41" fmla="*/ 239 h 528"/>
                  <a:gd name="T42" fmla="*/ 40 w 305"/>
                  <a:gd name="T43" fmla="*/ 241 h 528"/>
                  <a:gd name="T44" fmla="*/ 36 w 305"/>
                  <a:gd name="T45" fmla="*/ 261 h 528"/>
                  <a:gd name="T46" fmla="*/ 38 w 305"/>
                  <a:gd name="T47" fmla="*/ 278 h 528"/>
                  <a:gd name="T48" fmla="*/ 49 w 305"/>
                  <a:gd name="T49" fmla="*/ 290 h 528"/>
                  <a:gd name="T50" fmla="*/ 45 w 305"/>
                  <a:gd name="T51" fmla="*/ 295 h 528"/>
                  <a:gd name="T52" fmla="*/ 60 w 305"/>
                  <a:gd name="T53" fmla="*/ 307 h 528"/>
                  <a:gd name="T54" fmla="*/ 55 w 305"/>
                  <a:gd name="T55" fmla="*/ 310 h 528"/>
                  <a:gd name="T56" fmla="*/ 38 w 305"/>
                  <a:gd name="T57" fmla="*/ 325 h 528"/>
                  <a:gd name="T58" fmla="*/ 47 w 305"/>
                  <a:gd name="T59" fmla="*/ 333 h 528"/>
                  <a:gd name="T60" fmla="*/ 47 w 305"/>
                  <a:gd name="T61" fmla="*/ 339 h 528"/>
                  <a:gd name="T62" fmla="*/ 25 w 305"/>
                  <a:gd name="T63" fmla="*/ 361 h 528"/>
                  <a:gd name="T64" fmla="*/ 21 w 305"/>
                  <a:gd name="T65" fmla="*/ 378 h 528"/>
                  <a:gd name="T66" fmla="*/ 19 w 305"/>
                  <a:gd name="T67" fmla="*/ 389 h 528"/>
                  <a:gd name="T68" fmla="*/ 13 w 305"/>
                  <a:gd name="T69" fmla="*/ 412 h 528"/>
                  <a:gd name="T70" fmla="*/ 10 w 305"/>
                  <a:gd name="T71" fmla="*/ 423 h 528"/>
                  <a:gd name="T72" fmla="*/ 4 w 305"/>
                  <a:gd name="T73" fmla="*/ 440 h 528"/>
                  <a:gd name="T74" fmla="*/ 92 w 305"/>
                  <a:gd name="T75" fmla="*/ 449 h 528"/>
                  <a:gd name="T76" fmla="*/ 177 w 305"/>
                  <a:gd name="T77" fmla="*/ 451 h 528"/>
                  <a:gd name="T78" fmla="*/ 173 w 305"/>
                  <a:gd name="T79" fmla="*/ 483 h 528"/>
                  <a:gd name="T80" fmla="*/ 188 w 305"/>
                  <a:gd name="T81" fmla="*/ 506 h 528"/>
                  <a:gd name="T82" fmla="*/ 196 w 305"/>
                  <a:gd name="T83" fmla="*/ 523 h 528"/>
                  <a:gd name="T84" fmla="*/ 211 w 305"/>
                  <a:gd name="T85" fmla="*/ 528 h 528"/>
                  <a:gd name="T86" fmla="*/ 222 w 305"/>
                  <a:gd name="T87" fmla="*/ 512 h 528"/>
                  <a:gd name="T88" fmla="*/ 226 w 305"/>
                  <a:gd name="T89" fmla="*/ 512 h 528"/>
                  <a:gd name="T90" fmla="*/ 260 w 305"/>
                  <a:gd name="T91" fmla="*/ 502 h 528"/>
                  <a:gd name="T92" fmla="*/ 265 w 305"/>
                  <a:gd name="T93" fmla="*/ 498 h 528"/>
                  <a:gd name="T94" fmla="*/ 284 w 305"/>
                  <a:gd name="T95" fmla="*/ 502 h 528"/>
                  <a:gd name="T96" fmla="*/ 305 w 305"/>
                  <a:gd name="T97" fmla="*/ 498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 h="528">
                    <a:moveTo>
                      <a:pt x="282" y="335"/>
                    </a:moveTo>
                    <a:lnTo>
                      <a:pt x="290" y="10"/>
                    </a:lnTo>
                    <a:lnTo>
                      <a:pt x="282" y="6"/>
                    </a:lnTo>
                    <a:lnTo>
                      <a:pt x="278" y="0"/>
                    </a:lnTo>
                    <a:lnTo>
                      <a:pt x="278" y="0"/>
                    </a:lnTo>
                    <a:lnTo>
                      <a:pt x="215" y="6"/>
                    </a:lnTo>
                    <a:lnTo>
                      <a:pt x="94" y="15"/>
                    </a:lnTo>
                    <a:lnTo>
                      <a:pt x="96" y="17"/>
                    </a:lnTo>
                    <a:lnTo>
                      <a:pt x="98" y="25"/>
                    </a:lnTo>
                    <a:lnTo>
                      <a:pt x="92" y="30"/>
                    </a:lnTo>
                    <a:lnTo>
                      <a:pt x="85" y="34"/>
                    </a:lnTo>
                    <a:lnTo>
                      <a:pt x="81" y="30"/>
                    </a:lnTo>
                    <a:lnTo>
                      <a:pt x="83" y="45"/>
                    </a:lnTo>
                    <a:lnTo>
                      <a:pt x="77" y="45"/>
                    </a:lnTo>
                    <a:lnTo>
                      <a:pt x="75" y="38"/>
                    </a:lnTo>
                    <a:lnTo>
                      <a:pt x="75" y="47"/>
                    </a:lnTo>
                    <a:lnTo>
                      <a:pt x="83" y="53"/>
                    </a:lnTo>
                    <a:lnTo>
                      <a:pt x="75" y="55"/>
                    </a:lnTo>
                    <a:lnTo>
                      <a:pt x="74" y="49"/>
                    </a:lnTo>
                    <a:lnTo>
                      <a:pt x="74" y="58"/>
                    </a:lnTo>
                    <a:lnTo>
                      <a:pt x="77" y="62"/>
                    </a:lnTo>
                    <a:lnTo>
                      <a:pt x="74" y="72"/>
                    </a:lnTo>
                    <a:lnTo>
                      <a:pt x="75" y="77"/>
                    </a:lnTo>
                    <a:lnTo>
                      <a:pt x="70" y="83"/>
                    </a:lnTo>
                    <a:lnTo>
                      <a:pt x="66" y="85"/>
                    </a:lnTo>
                    <a:lnTo>
                      <a:pt x="58" y="85"/>
                    </a:lnTo>
                    <a:lnTo>
                      <a:pt x="60" y="92"/>
                    </a:lnTo>
                    <a:lnTo>
                      <a:pt x="53" y="100"/>
                    </a:lnTo>
                    <a:lnTo>
                      <a:pt x="53" y="104"/>
                    </a:lnTo>
                    <a:lnTo>
                      <a:pt x="45" y="102"/>
                    </a:lnTo>
                    <a:lnTo>
                      <a:pt x="49" y="105"/>
                    </a:lnTo>
                    <a:lnTo>
                      <a:pt x="47" y="107"/>
                    </a:lnTo>
                    <a:lnTo>
                      <a:pt x="47" y="115"/>
                    </a:lnTo>
                    <a:lnTo>
                      <a:pt x="51" y="122"/>
                    </a:lnTo>
                    <a:lnTo>
                      <a:pt x="34" y="128"/>
                    </a:lnTo>
                    <a:lnTo>
                      <a:pt x="38" y="132"/>
                    </a:lnTo>
                    <a:lnTo>
                      <a:pt x="36" y="139"/>
                    </a:lnTo>
                    <a:lnTo>
                      <a:pt x="38" y="147"/>
                    </a:lnTo>
                    <a:lnTo>
                      <a:pt x="36" y="151"/>
                    </a:lnTo>
                    <a:lnTo>
                      <a:pt x="28" y="151"/>
                    </a:lnTo>
                    <a:lnTo>
                      <a:pt x="28" y="154"/>
                    </a:lnTo>
                    <a:lnTo>
                      <a:pt x="36" y="158"/>
                    </a:lnTo>
                    <a:lnTo>
                      <a:pt x="30" y="162"/>
                    </a:lnTo>
                    <a:lnTo>
                      <a:pt x="28" y="158"/>
                    </a:lnTo>
                    <a:lnTo>
                      <a:pt x="23" y="162"/>
                    </a:lnTo>
                    <a:lnTo>
                      <a:pt x="28" y="169"/>
                    </a:lnTo>
                    <a:lnTo>
                      <a:pt x="23" y="173"/>
                    </a:lnTo>
                    <a:lnTo>
                      <a:pt x="27" y="181"/>
                    </a:lnTo>
                    <a:lnTo>
                      <a:pt x="23" y="186"/>
                    </a:lnTo>
                    <a:lnTo>
                      <a:pt x="28" y="181"/>
                    </a:lnTo>
                    <a:lnTo>
                      <a:pt x="34" y="186"/>
                    </a:lnTo>
                    <a:lnTo>
                      <a:pt x="27" y="190"/>
                    </a:lnTo>
                    <a:lnTo>
                      <a:pt x="34" y="192"/>
                    </a:lnTo>
                    <a:lnTo>
                      <a:pt x="34" y="192"/>
                    </a:lnTo>
                    <a:lnTo>
                      <a:pt x="32" y="198"/>
                    </a:lnTo>
                    <a:lnTo>
                      <a:pt x="34" y="205"/>
                    </a:lnTo>
                    <a:lnTo>
                      <a:pt x="36" y="207"/>
                    </a:lnTo>
                    <a:lnTo>
                      <a:pt x="38" y="218"/>
                    </a:lnTo>
                    <a:lnTo>
                      <a:pt x="38" y="220"/>
                    </a:lnTo>
                    <a:lnTo>
                      <a:pt x="30" y="220"/>
                    </a:lnTo>
                    <a:lnTo>
                      <a:pt x="32" y="226"/>
                    </a:lnTo>
                    <a:lnTo>
                      <a:pt x="32" y="235"/>
                    </a:lnTo>
                    <a:lnTo>
                      <a:pt x="28" y="239"/>
                    </a:lnTo>
                    <a:lnTo>
                      <a:pt x="28" y="245"/>
                    </a:lnTo>
                    <a:lnTo>
                      <a:pt x="34" y="241"/>
                    </a:lnTo>
                    <a:lnTo>
                      <a:pt x="40" y="241"/>
                    </a:lnTo>
                    <a:lnTo>
                      <a:pt x="40" y="248"/>
                    </a:lnTo>
                    <a:lnTo>
                      <a:pt x="34" y="254"/>
                    </a:lnTo>
                    <a:lnTo>
                      <a:pt x="36" y="261"/>
                    </a:lnTo>
                    <a:lnTo>
                      <a:pt x="43" y="265"/>
                    </a:lnTo>
                    <a:lnTo>
                      <a:pt x="36" y="275"/>
                    </a:lnTo>
                    <a:lnTo>
                      <a:pt x="38" y="278"/>
                    </a:lnTo>
                    <a:lnTo>
                      <a:pt x="49" y="277"/>
                    </a:lnTo>
                    <a:lnTo>
                      <a:pt x="43" y="282"/>
                    </a:lnTo>
                    <a:lnTo>
                      <a:pt x="49" y="290"/>
                    </a:lnTo>
                    <a:lnTo>
                      <a:pt x="42" y="288"/>
                    </a:lnTo>
                    <a:lnTo>
                      <a:pt x="42" y="290"/>
                    </a:lnTo>
                    <a:lnTo>
                      <a:pt x="45" y="295"/>
                    </a:lnTo>
                    <a:lnTo>
                      <a:pt x="51" y="299"/>
                    </a:lnTo>
                    <a:lnTo>
                      <a:pt x="53" y="305"/>
                    </a:lnTo>
                    <a:lnTo>
                      <a:pt x="60" y="307"/>
                    </a:lnTo>
                    <a:lnTo>
                      <a:pt x="60" y="308"/>
                    </a:lnTo>
                    <a:lnTo>
                      <a:pt x="60" y="310"/>
                    </a:lnTo>
                    <a:lnTo>
                      <a:pt x="55" y="310"/>
                    </a:lnTo>
                    <a:lnTo>
                      <a:pt x="49" y="316"/>
                    </a:lnTo>
                    <a:lnTo>
                      <a:pt x="42" y="320"/>
                    </a:lnTo>
                    <a:lnTo>
                      <a:pt x="38" y="325"/>
                    </a:lnTo>
                    <a:lnTo>
                      <a:pt x="45" y="327"/>
                    </a:lnTo>
                    <a:lnTo>
                      <a:pt x="53" y="325"/>
                    </a:lnTo>
                    <a:lnTo>
                      <a:pt x="47" y="333"/>
                    </a:lnTo>
                    <a:lnTo>
                      <a:pt x="47" y="337"/>
                    </a:lnTo>
                    <a:lnTo>
                      <a:pt x="40" y="337"/>
                    </a:lnTo>
                    <a:lnTo>
                      <a:pt x="47" y="339"/>
                    </a:lnTo>
                    <a:lnTo>
                      <a:pt x="47" y="340"/>
                    </a:lnTo>
                    <a:lnTo>
                      <a:pt x="30" y="357"/>
                    </a:lnTo>
                    <a:lnTo>
                      <a:pt x="25" y="361"/>
                    </a:lnTo>
                    <a:lnTo>
                      <a:pt x="23" y="367"/>
                    </a:lnTo>
                    <a:lnTo>
                      <a:pt x="27" y="371"/>
                    </a:lnTo>
                    <a:lnTo>
                      <a:pt x="21" y="378"/>
                    </a:lnTo>
                    <a:lnTo>
                      <a:pt x="19" y="384"/>
                    </a:lnTo>
                    <a:lnTo>
                      <a:pt x="11" y="389"/>
                    </a:lnTo>
                    <a:lnTo>
                      <a:pt x="19" y="389"/>
                    </a:lnTo>
                    <a:lnTo>
                      <a:pt x="17" y="391"/>
                    </a:lnTo>
                    <a:lnTo>
                      <a:pt x="11" y="397"/>
                    </a:lnTo>
                    <a:lnTo>
                      <a:pt x="13" y="412"/>
                    </a:lnTo>
                    <a:lnTo>
                      <a:pt x="6" y="412"/>
                    </a:lnTo>
                    <a:lnTo>
                      <a:pt x="11" y="418"/>
                    </a:lnTo>
                    <a:lnTo>
                      <a:pt x="10" y="423"/>
                    </a:lnTo>
                    <a:lnTo>
                      <a:pt x="0" y="425"/>
                    </a:lnTo>
                    <a:lnTo>
                      <a:pt x="4" y="433"/>
                    </a:lnTo>
                    <a:lnTo>
                      <a:pt x="4" y="440"/>
                    </a:lnTo>
                    <a:lnTo>
                      <a:pt x="8" y="448"/>
                    </a:lnTo>
                    <a:lnTo>
                      <a:pt x="2" y="453"/>
                    </a:lnTo>
                    <a:lnTo>
                      <a:pt x="92" y="449"/>
                    </a:lnTo>
                    <a:lnTo>
                      <a:pt x="177" y="442"/>
                    </a:lnTo>
                    <a:lnTo>
                      <a:pt x="179" y="444"/>
                    </a:lnTo>
                    <a:lnTo>
                      <a:pt x="177" y="451"/>
                    </a:lnTo>
                    <a:lnTo>
                      <a:pt x="173" y="465"/>
                    </a:lnTo>
                    <a:lnTo>
                      <a:pt x="169" y="476"/>
                    </a:lnTo>
                    <a:lnTo>
                      <a:pt x="173" y="483"/>
                    </a:lnTo>
                    <a:lnTo>
                      <a:pt x="177" y="491"/>
                    </a:lnTo>
                    <a:lnTo>
                      <a:pt x="186" y="498"/>
                    </a:lnTo>
                    <a:lnTo>
                      <a:pt x="188" y="506"/>
                    </a:lnTo>
                    <a:lnTo>
                      <a:pt x="192" y="513"/>
                    </a:lnTo>
                    <a:lnTo>
                      <a:pt x="192" y="517"/>
                    </a:lnTo>
                    <a:lnTo>
                      <a:pt x="196" y="523"/>
                    </a:lnTo>
                    <a:lnTo>
                      <a:pt x="199" y="527"/>
                    </a:lnTo>
                    <a:lnTo>
                      <a:pt x="203" y="528"/>
                    </a:lnTo>
                    <a:lnTo>
                      <a:pt x="211" y="528"/>
                    </a:lnTo>
                    <a:lnTo>
                      <a:pt x="213" y="521"/>
                    </a:lnTo>
                    <a:lnTo>
                      <a:pt x="220" y="515"/>
                    </a:lnTo>
                    <a:lnTo>
                      <a:pt x="222" y="512"/>
                    </a:lnTo>
                    <a:lnTo>
                      <a:pt x="220" y="512"/>
                    </a:lnTo>
                    <a:lnTo>
                      <a:pt x="226" y="510"/>
                    </a:lnTo>
                    <a:lnTo>
                      <a:pt x="226" y="512"/>
                    </a:lnTo>
                    <a:lnTo>
                      <a:pt x="231" y="510"/>
                    </a:lnTo>
                    <a:lnTo>
                      <a:pt x="246" y="504"/>
                    </a:lnTo>
                    <a:lnTo>
                      <a:pt x="260" y="502"/>
                    </a:lnTo>
                    <a:lnTo>
                      <a:pt x="263" y="500"/>
                    </a:lnTo>
                    <a:lnTo>
                      <a:pt x="254" y="498"/>
                    </a:lnTo>
                    <a:lnTo>
                      <a:pt x="265" y="498"/>
                    </a:lnTo>
                    <a:lnTo>
                      <a:pt x="271" y="502"/>
                    </a:lnTo>
                    <a:lnTo>
                      <a:pt x="278" y="506"/>
                    </a:lnTo>
                    <a:lnTo>
                      <a:pt x="284" y="502"/>
                    </a:lnTo>
                    <a:lnTo>
                      <a:pt x="288" y="500"/>
                    </a:lnTo>
                    <a:lnTo>
                      <a:pt x="301" y="506"/>
                    </a:lnTo>
                    <a:lnTo>
                      <a:pt x="305" y="498"/>
                    </a:lnTo>
                    <a:lnTo>
                      <a:pt x="305" y="495"/>
                    </a:lnTo>
                    <a:lnTo>
                      <a:pt x="282" y="335"/>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sp>
          <p:nvSpPr>
            <p:cNvPr id="43" name="Freeform 84"/>
            <p:cNvSpPr>
              <a:spLocks/>
            </p:cNvSpPr>
            <p:nvPr/>
          </p:nvSpPr>
          <p:spPr bwMode="auto">
            <a:xfrm>
              <a:off x="6386604" y="5411433"/>
              <a:ext cx="1089516" cy="352034"/>
            </a:xfrm>
            <a:custGeom>
              <a:avLst/>
              <a:gdLst>
                <a:gd name="T0" fmla="*/ 487 w 722"/>
                <a:gd name="T1" fmla="*/ 33 h 257"/>
                <a:gd name="T2" fmla="*/ 421 w 722"/>
                <a:gd name="T3" fmla="*/ 39 h 257"/>
                <a:gd name="T4" fmla="*/ 355 w 722"/>
                <a:gd name="T5" fmla="*/ 47 h 257"/>
                <a:gd name="T6" fmla="*/ 271 w 722"/>
                <a:gd name="T7" fmla="*/ 54 h 257"/>
                <a:gd name="T8" fmla="*/ 199 w 722"/>
                <a:gd name="T9" fmla="*/ 62 h 257"/>
                <a:gd name="T10" fmla="*/ 177 w 722"/>
                <a:gd name="T11" fmla="*/ 60 h 257"/>
                <a:gd name="T12" fmla="*/ 183 w 722"/>
                <a:gd name="T13" fmla="*/ 80 h 257"/>
                <a:gd name="T14" fmla="*/ 58 w 722"/>
                <a:gd name="T15" fmla="*/ 96 h 257"/>
                <a:gd name="T16" fmla="*/ 53 w 722"/>
                <a:gd name="T17" fmla="*/ 90 h 257"/>
                <a:gd name="T18" fmla="*/ 57 w 722"/>
                <a:gd name="T19" fmla="*/ 105 h 257"/>
                <a:gd name="T20" fmla="*/ 53 w 722"/>
                <a:gd name="T21" fmla="*/ 114 h 257"/>
                <a:gd name="T22" fmla="*/ 51 w 722"/>
                <a:gd name="T23" fmla="*/ 127 h 257"/>
                <a:gd name="T24" fmla="*/ 43 w 722"/>
                <a:gd name="T25" fmla="*/ 146 h 257"/>
                <a:gd name="T26" fmla="*/ 47 w 722"/>
                <a:gd name="T27" fmla="*/ 156 h 257"/>
                <a:gd name="T28" fmla="*/ 43 w 722"/>
                <a:gd name="T29" fmla="*/ 165 h 257"/>
                <a:gd name="T30" fmla="*/ 30 w 722"/>
                <a:gd name="T31" fmla="*/ 174 h 257"/>
                <a:gd name="T32" fmla="*/ 27 w 722"/>
                <a:gd name="T33" fmla="*/ 180 h 257"/>
                <a:gd name="T34" fmla="*/ 27 w 722"/>
                <a:gd name="T35" fmla="*/ 191 h 257"/>
                <a:gd name="T36" fmla="*/ 19 w 722"/>
                <a:gd name="T37" fmla="*/ 197 h 257"/>
                <a:gd name="T38" fmla="*/ 21 w 722"/>
                <a:gd name="T39" fmla="*/ 210 h 257"/>
                <a:gd name="T40" fmla="*/ 11 w 722"/>
                <a:gd name="T41" fmla="*/ 208 h 257"/>
                <a:gd name="T42" fmla="*/ 15 w 722"/>
                <a:gd name="T43" fmla="*/ 214 h 257"/>
                <a:gd name="T44" fmla="*/ 19 w 722"/>
                <a:gd name="T45" fmla="*/ 240 h 257"/>
                <a:gd name="T46" fmla="*/ 11 w 722"/>
                <a:gd name="T47" fmla="*/ 244 h 257"/>
                <a:gd name="T48" fmla="*/ 0 w 722"/>
                <a:gd name="T49" fmla="*/ 255 h 257"/>
                <a:gd name="T50" fmla="*/ 121 w 722"/>
                <a:gd name="T51" fmla="*/ 248 h 257"/>
                <a:gd name="T52" fmla="*/ 184 w 722"/>
                <a:gd name="T53" fmla="*/ 242 h 257"/>
                <a:gd name="T54" fmla="*/ 310 w 722"/>
                <a:gd name="T55" fmla="*/ 231 h 257"/>
                <a:gd name="T56" fmla="*/ 485 w 722"/>
                <a:gd name="T57" fmla="*/ 208 h 257"/>
                <a:gd name="T58" fmla="*/ 521 w 722"/>
                <a:gd name="T59" fmla="*/ 178 h 257"/>
                <a:gd name="T60" fmla="*/ 540 w 722"/>
                <a:gd name="T61" fmla="*/ 169 h 257"/>
                <a:gd name="T62" fmla="*/ 543 w 722"/>
                <a:gd name="T63" fmla="*/ 152 h 257"/>
                <a:gd name="T64" fmla="*/ 564 w 722"/>
                <a:gd name="T65" fmla="*/ 137 h 257"/>
                <a:gd name="T66" fmla="*/ 583 w 722"/>
                <a:gd name="T67" fmla="*/ 133 h 257"/>
                <a:gd name="T68" fmla="*/ 617 w 722"/>
                <a:gd name="T69" fmla="*/ 105 h 257"/>
                <a:gd name="T70" fmla="*/ 626 w 722"/>
                <a:gd name="T71" fmla="*/ 99 h 257"/>
                <a:gd name="T72" fmla="*/ 637 w 722"/>
                <a:gd name="T73" fmla="*/ 86 h 257"/>
                <a:gd name="T74" fmla="*/ 641 w 722"/>
                <a:gd name="T75" fmla="*/ 77 h 257"/>
                <a:gd name="T76" fmla="*/ 654 w 722"/>
                <a:gd name="T77" fmla="*/ 79 h 257"/>
                <a:gd name="T78" fmla="*/ 666 w 722"/>
                <a:gd name="T79" fmla="*/ 71 h 257"/>
                <a:gd name="T80" fmla="*/ 675 w 722"/>
                <a:gd name="T81" fmla="*/ 60 h 257"/>
                <a:gd name="T82" fmla="*/ 694 w 722"/>
                <a:gd name="T83" fmla="*/ 60 h 257"/>
                <a:gd name="T84" fmla="*/ 705 w 722"/>
                <a:gd name="T85" fmla="*/ 37 h 257"/>
                <a:gd name="T86" fmla="*/ 718 w 722"/>
                <a:gd name="T87" fmla="*/ 28 h 257"/>
                <a:gd name="T88" fmla="*/ 720 w 722"/>
                <a:gd name="T89" fmla="*/ 9 h 257"/>
                <a:gd name="T90" fmla="*/ 713 w 722"/>
                <a:gd name="T91" fmla="*/ 0 h 257"/>
                <a:gd name="T92" fmla="*/ 651 w 722"/>
                <a:gd name="T93" fmla="*/ 11 h 257"/>
                <a:gd name="T94" fmla="*/ 579 w 722"/>
                <a:gd name="T95" fmla="*/ 20 h 257"/>
                <a:gd name="T96" fmla="*/ 543 w 722"/>
                <a:gd name="T97" fmla="*/ 2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2" h="257">
                  <a:moveTo>
                    <a:pt x="513" y="30"/>
                  </a:moveTo>
                  <a:lnTo>
                    <a:pt x="487" y="33"/>
                  </a:lnTo>
                  <a:lnTo>
                    <a:pt x="459" y="37"/>
                  </a:lnTo>
                  <a:lnTo>
                    <a:pt x="421" y="39"/>
                  </a:lnTo>
                  <a:lnTo>
                    <a:pt x="397" y="43"/>
                  </a:lnTo>
                  <a:lnTo>
                    <a:pt x="355" y="47"/>
                  </a:lnTo>
                  <a:lnTo>
                    <a:pt x="314" y="49"/>
                  </a:lnTo>
                  <a:lnTo>
                    <a:pt x="271" y="54"/>
                  </a:lnTo>
                  <a:lnTo>
                    <a:pt x="235" y="58"/>
                  </a:lnTo>
                  <a:lnTo>
                    <a:pt x="199" y="62"/>
                  </a:lnTo>
                  <a:lnTo>
                    <a:pt x="192" y="60"/>
                  </a:lnTo>
                  <a:lnTo>
                    <a:pt x="177" y="60"/>
                  </a:lnTo>
                  <a:lnTo>
                    <a:pt x="183" y="73"/>
                  </a:lnTo>
                  <a:lnTo>
                    <a:pt x="183" y="80"/>
                  </a:lnTo>
                  <a:lnTo>
                    <a:pt x="64" y="90"/>
                  </a:lnTo>
                  <a:lnTo>
                    <a:pt x="58" y="96"/>
                  </a:lnTo>
                  <a:lnTo>
                    <a:pt x="58" y="90"/>
                  </a:lnTo>
                  <a:lnTo>
                    <a:pt x="53" y="90"/>
                  </a:lnTo>
                  <a:lnTo>
                    <a:pt x="55" y="97"/>
                  </a:lnTo>
                  <a:lnTo>
                    <a:pt x="57" y="105"/>
                  </a:lnTo>
                  <a:lnTo>
                    <a:pt x="49" y="107"/>
                  </a:lnTo>
                  <a:lnTo>
                    <a:pt x="53" y="114"/>
                  </a:lnTo>
                  <a:lnTo>
                    <a:pt x="45" y="122"/>
                  </a:lnTo>
                  <a:lnTo>
                    <a:pt x="51" y="127"/>
                  </a:lnTo>
                  <a:lnTo>
                    <a:pt x="47" y="135"/>
                  </a:lnTo>
                  <a:lnTo>
                    <a:pt x="43" y="146"/>
                  </a:lnTo>
                  <a:lnTo>
                    <a:pt x="45" y="150"/>
                  </a:lnTo>
                  <a:lnTo>
                    <a:pt x="47" y="156"/>
                  </a:lnTo>
                  <a:lnTo>
                    <a:pt x="40" y="159"/>
                  </a:lnTo>
                  <a:lnTo>
                    <a:pt x="43" y="165"/>
                  </a:lnTo>
                  <a:lnTo>
                    <a:pt x="36" y="171"/>
                  </a:lnTo>
                  <a:lnTo>
                    <a:pt x="30" y="174"/>
                  </a:lnTo>
                  <a:lnTo>
                    <a:pt x="27" y="178"/>
                  </a:lnTo>
                  <a:lnTo>
                    <a:pt x="27" y="180"/>
                  </a:lnTo>
                  <a:lnTo>
                    <a:pt x="32" y="186"/>
                  </a:lnTo>
                  <a:lnTo>
                    <a:pt x="27" y="191"/>
                  </a:lnTo>
                  <a:lnTo>
                    <a:pt x="23" y="195"/>
                  </a:lnTo>
                  <a:lnTo>
                    <a:pt x="19" y="197"/>
                  </a:lnTo>
                  <a:lnTo>
                    <a:pt x="23" y="205"/>
                  </a:lnTo>
                  <a:lnTo>
                    <a:pt x="21" y="210"/>
                  </a:lnTo>
                  <a:lnTo>
                    <a:pt x="17" y="206"/>
                  </a:lnTo>
                  <a:lnTo>
                    <a:pt x="11" y="208"/>
                  </a:lnTo>
                  <a:lnTo>
                    <a:pt x="10" y="216"/>
                  </a:lnTo>
                  <a:lnTo>
                    <a:pt x="15" y="214"/>
                  </a:lnTo>
                  <a:lnTo>
                    <a:pt x="15" y="221"/>
                  </a:lnTo>
                  <a:lnTo>
                    <a:pt x="19" y="240"/>
                  </a:lnTo>
                  <a:lnTo>
                    <a:pt x="17" y="242"/>
                  </a:lnTo>
                  <a:lnTo>
                    <a:pt x="11" y="244"/>
                  </a:lnTo>
                  <a:lnTo>
                    <a:pt x="8" y="252"/>
                  </a:lnTo>
                  <a:lnTo>
                    <a:pt x="0" y="255"/>
                  </a:lnTo>
                  <a:lnTo>
                    <a:pt x="0" y="257"/>
                  </a:lnTo>
                  <a:lnTo>
                    <a:pt x="121" y="248"/>
                  </a:lnTo>
                  <a:lnTo>
                    <a:pt x="184" y="242"/>
                  </a:lnTo>
                  <a:lnTo>
                    <a:pt x="184" y="242"/>
                  </a:lnTo>
                  <a:lnTo>
                    <a:pt x="184" y="240"/>
                  </a:lnTo>
                  <a:lnTo>
                    <a:pt x="310" y="231"/>
                  </a:lnTo>
                  <a:lnTo>
                    <a:pt x="408" y="220"/>
                  </a:lnTo>
                  <a:lnTo>
                    <a:pt x="485" y="208"/>
                  </a:lnTo>
                  <a:lnTo>
                    <a:pt x="521" y="206"/>
                  </a:lnTo>
                  <a:lnTo>
                    <a:pt x="521" y="178"/>
                  </a:lnTo>
                  <a:lnTo>
                    <a:pt x="534" y="174"/>
                  </a:lnTo>
                  <a:lnTo>
                    <a:pt x="540" y="169"/>
                  </a:lnTo>
                  <a:lnTo>
                    <a:pt x="542" y="159"/>
                  </a:lnTo>
                  <a:lnTo>
                    <a:pt x="543" y="152"/>
                  </a:lnTo>
                  <a:lnTo>
                    <a:pt x="549" y="144"/>
                  </a:lnTo>
                  <a:lnTo>
                    <a:pt x="564" y="137"/>
                  </a:lnTo>
                  <a:lnTo>
                    <a:pt x="577" y="137"/>
                  </a:lnTo>
                  <a:lnTo>
                    <a:pt x="583" y="133"/>
                  </a:lnTo>
                  <a:lnTo>
                    <a:pt x="604" y="114"/>
                  </a:lnTo>
                  <a:lnTo>
                    <a:pt x="617" y="105"/>
                  </a:lnTo>
                  <a:lnTo>
                    <a:pt x="622" y="105"/>
                  </a:lnTo>
                  <a:lnTo>
                    <a:pt x="626" y="99"/>
                  </a:lnTo>
                  <a:lnTo>
                    <a:pt x="630" y="84"/>
                  </a:lnTo>
                  <a:lnTo>
                    <a:pt x="637" y="86"/>
                  </a:lnTo>
                  <a:lnTo>
                    <a:pt x="637" y="80"/>
                  </a:lnTo>
                  <a:lnTo>
                    <a:pt x="641" y="77"/>
                  </a:lnTo>
                  <a:lnTo>
                    <a:pt x="647" y="73"/>
                  </a:lnTo>
                  <a:lnTo>
                    <a:pt x="654" y="79"/>
                  </a:lnTo>
                  <a:lnTo>
                    <a:pt x="658" y="79"/>
                  </a:lnTo>
                  <a:lnTo>
                    <a:pt x="666" y="71"/>
                  </a:lnTo>
                  <a:lnTo>
                    <a:pt x="668" y="65"/>
                  </a:lnTo>
                  <a:lnTo>
                    <a:pt x="675" y="60"/>
                  </a:lnTo>
                  <a:lnTo>
                    <a:pt x="688" y="54"/>
                  </a:lnTo>
                  <a:lnTo>
                    <a:pt x="694" y="60"/>
                  </a:lnTo>
                  <a:lnTo>
                    <a:pt x="699" y="52"/>
                  </a:lnTo>
                  <a:lnTo>
                    <a:pt x="705" y="37"/>
                  </a:lnTo>
                  <a:lnTo>
                    <a:pt x="711" y="32"/>
                  </a:lnTo>
                  <a:lnTo>
                    <a:pt x="718" y="28"/>
                  </a:lnTo>
                  <a:lnTo>
                    <a:pt x="720" y="17"/>
                  </a:lnTo>
                  <a:lnTo>
                    <a:pt x="720" y="9"/>
                  </a:lnTo>
                  <a:lnTo>
                    <a:pt x="722" y="0"/>
                  </a:lnTo>
                  <a:lnTo>
                    <a:pt x="713" y="0"/>
                  </a:lnTo>
                  <a:lnTo>
                    <a:pt x="686" y="7"/>
                  </a:lnTo>
                  <a:lnTo>
                    <a:pt x="651" y="11"/>
                  </a:lnTo>
                  <a:lnTo>
                    <a:pt x="594" y="20"/>
                  </a:lnTo>
                  <a:lnTo>
                    <a:pt x="579" y="20"/>
                  </a:lnTo>
                  <a:lnTo>
                    <a:pt x="553" y="24"/>
                  </a:lnTo>
                  <a:lnTo>
                    <a:pt x="543" y="28"/>
                  </a:lnTo>
                  <a:lnTo>
                    <a:pt x="513" y="3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44" name="Freeform 85"/>
            <p:cNvSpPr>
              <a:spLocks/>
            </p:cNvSpPr>
            <p:nvPr/>
          </p:nvSpPr>
          <p:spPr bwMode="auto">
            <a:xfrm>
              <a:off x="6466583" y="5523755"/>
              <a:ext cx="7544" cy="10958"/>
            </a:xfrm>
            <a:custGeom>
              <a:avLst/>
              <a:gdLst>
                <a:gd name="T0" fmla="*/ 0 w 5"/>
                <a:gd name="T1" fmla="*/ 8 h 8"/>
                <a:gd name="T2" fmla="*/ 5 w 5"/>
                <a:gd name="T3" fmla="*/ 8 h 8"/>
                <a:gd name="T4" fmla="*/ 4 w 5"/>
                <a:gd name="T5" fmla="*/ 0 h 8"/>
                <a:gd name="T6" fmla="*/ 0 w 5"/>
                <a:gd name="T7" fmla="*/ 8 h 8"/>
              </a:gdLst>
              <a:ahLst/>
              <a:cxnLst>
                <a:cxn ang="0">
                  <a:pos x="T0" y="T1"/>
                </a:cxn>
                <a:cxn ang="0">
                  <a:pos x="T2" y="T3"/>
                </a:cxn>
                <a:cxn ang="0">
                  <a:pos x="T4" y="T5"/>
                </a:cxn>
                <a:cxn ang="0">
                  <a:pos x="T6" y="T7"/>
                </a:cxn>
              </a:cxnLst>
              <a:rect l="0" t="0" r="r" b="b"/>
              <a:pathLst>
                <a:path w="5" h="8">
                  <a:moveTo>
                    <a:pt x="0" y="8"/>
                  </a:moveTo>
                  <a:lnTo>
                    <a:pt x="5" y="8"/>
                  </a:lnTo>
                  <a:lnTo>
                    <a:pt x="4" y="0"/>
                  </a:lnTo>
                  <a:lnTo>
                    <a:pt x="0" y="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45" name="Freeform 86"/>
            <p:cNvSpPr>
              <a:spLocks/>
            </p:cNvSpPr>
            <p:nvPr/>
          </p:nvSpPr>
          <p:spPr bwMode="auto">
            <a:xfrm>
              <a:off x="6466583" y="5523755"/>
              <a:ext cx="7544" cy="10958"/>
            </a:xfrm>
            <a:custGeom>
              <a:avLst/>
              <a:gdLst>
                <a:gd name="T0" fmla="*/ 0 w 5"/>
                <a:gd name="T1" fmla="*/ 8 h 8"/>
                <a:gd name="T2" fmla="*/ 5 w 5"/>
                <a:gd name="T3" fmla="*/ 8 h 8"/>
                <a:gd name="T4" fmla="*/ 4 w 5"/>
                <a:gd name="T5" fmla="*/ 0 h 8"/>
                <a:gd name="T6" fmla="*/ 0 w 5"/>
                <a:gd name="T7" fmla="*/ 8 h 8"/>
              </a:gdLst>
              <a:ahLst/>
              <a:cxnLst>
                <a:cxn ang="0">
                  <a:pos x="T0" y="T1"/>
                </a:cxn>
                <a:cxn ang="0">
                  <a:pos x="T2" y="T3"/>
                </a:cxn>
                <a:cxn ang="0">
                  <a:pos x="T4" y="T5"/>
                </a:cxn>
                <a:cxn ang="0">
                  <a:pos x="T6" y="T7"/>
                </a:cxn>
              </a:cxnLst>
              <a:rect l="0" t="0" r="r" b="b"/>
              <a:pathLst>
                <a:path w="5" h="8">
                  <a:moveTo>
                    <a:pt x="0" y="8"/>
                  </a:moveTo>
                  <a:lnTo>
                    <a:pt x="5" y="8"/>
                  </a:lnTo>
                  <a:lnTo>
                    <a:pt x="4" y="0"/>
                  </a:lnTo>
                  <a:lnTo>
                    <a:pt x="0" y="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46" name="Freeform 87"/>
            <p:cNvSpPr>
              <a:spLocks/>
            </p:cNvSpPr>
            <p:nvPr/>
          </p:nvSpPr>
          <p:spPr bwMode="auto">
            <a:xfrm>
              <a:off x="6483181" y="5089535"/>
              <a:ext cx="931069" cy="445179"/>
            </a:xfrm>
            <a:custGeom>
              <a:avLst/>
              <a:gdLst>
                <a:gd name="T0" fmla="*/ 568 w 617"/>
                <a:gd name="T1" fmla="*/ 103 h 325"/>
                <a:gd name="T2" fmla="*/ 555 w 617"/>
                <a:gd name="T3" fmla="*/ 67 h 325"/>
                <a:gd name="T4" fmla="*/ 551 w 617"/>
                <a:gd name="T5" fmla="*/ 52 h 325"/>
                <a:gd name="T6" fmla="*/ 532 w 617"/>
                <a:gd name="T7" fmla="*/ 39 h 325"/>
                <a:gd name="T8" fmla="*/ 513 w 617"/>
                <a:gd name="T9" fmla="*/ 24 h 325"/>
                <a:gd name="T10" fmla="*/ 495 w 617"/>
                <a:gd name="T11" fmla="*/ 37 h 325"/>
                <a:gd name="T12" fmla="*/ 472 w 617"/>
                <a:gd name="T13" fmla="*/ 34 h 325"/>
                <a:gd name="T14" fmla="*/ 455 w 617"/>
                <a:gd name="T15" fmla="*/ 41 h 325"/>
                <a:gd name="T16" fmla="*/ 423 w 617"/>
                <a:gd name="T17" fmla="*/ 32 h 325"/>
                <a:gd name="T18" fmla="*/ 401 w 617"/>
                <a:gd name="T19" fmla="*/ 9 h 325"/>
                <a:gd name="T20" fmla="*/ 367 w 617"/>
                <a:gd name="T21" fmla="*/ 0 h 325"/>
                <a:gd name="T22" fmla="*/ 357 w 617"/>
                <a:gd name="T23" fmla="*/ 17 h 325"/>
                <a:gd name="T24" fmla="*/ 361 w 617"/>
                <a:gd name="T25" fmla="*/ 37 h 325"/>
                <a:gd name="T26" fmla="*/ 325 w 617"/>
                <a:gd name="T27" fmla="*/ 47 h 325"/>
                <a:gd name="T28" fmla="*/ 312 w 617"/>
                <a:gd name="T29" fmla="*/ 58 h 325"/>
                <a:gd name="T30" fmla="*/ 308 w 617"/>
                <a:gd name="T31" fmla="*/ 81 h 325"/>
                <a:gd name="T32" fmla="*/ 291 w 617"/>
                <a:gd name="T33" fmla="*/ 103 h 325"/>
                <a:gd name="T34" fmla="*/ 280 w 617"/>
                <a:gd name="T35" fmla="*/ 124 h 325"/>
                <a:gd name="T36" fmla="*/ 260 w 617"/>
                <a:gd name="T37" fmla="*/ 133 h 325"/>
                <a:gd name="T38" fmla="*/ 239 w 617"/>
                <a:gd name="T39" fmla="*/ 118 h 325"/>
                <a:gd name="T40" fmla="*/ 229 w 617"/>
                <a:gd name="T41" fmla="*/ 135 h 325"/>
                <a:gd name="T42" fmla="*/ 224 w 617"/>
                <a:gd name="T43" fmla="*/ 156 h 325"/>
                <a:gd name="T44" fmla="*/ 205 w 617"/>
                <a:gd name="T45" fmla="*/ 143 h 325"/>
                <a:gd name="T46" fmla="*/ 188 w 617"/>
                <a:gd name="T47" fmla="*/ 158 h 325"/>
                <a:gd name="T48" fmla="*/ 177 w 617"/>
                <a:gd name="T49" fmla="*/ 161 h 325"/>
                <a:gd name="T50" fmla="*/ 139 w 617"/>
                <a:gd name="T51" fmla="*/ 158 h 325"/>
                <a:gd name="T52" fmla="*/ 134 w 617"/>
                <a:gd name="T53" fmla="*/ 159 h 325"/>
                <a:gd name="T54" fmla="*/ 117 w 617"/>
                <a:gd name="T55" fmla="*/ 169 h 325"/>
                <a:gd name="T56" fmla="*/ 105 w 617"/>
                <a:gd name="T57" fmla="*/ 176 h 325"/>
                <a:gd name="T58" fmla="*/ 100 w 617"/>
                <a:gd name="T59" fmla="*/ 197 h 325"/>
                <a:gd name="T60" fmla="*/ 87 w 617"/>
                <a:gd name="T61" fmla="*/ 214 h 325"/>
                <a:gd name="T62" fmla="*/ 70 w 617"/>
                <a:gd name="T63" fmla="*/ 229 h 325"/>
                <a:gd name="T64" fmla="*/ 79 w 617"/>
                <a:gd name="T65" fmla="*/ 248 h 325"/>
                <a:gd name="T66" fmla="*/ 62 w 617"/>
                <a:gd name="T67" fmla="*/ 252 h 325"/>
                <a:gd name="T68" fmla="*/ 34 w 617"/>
                <a:gd name="T69" fmla="*/ 244 h 325"/>
                <a:gd name="T70" fmla="*/ 17 w 617"/>
                <a:gd name="T71" fmla="*/ 267 h 325"/>
                <a:gd name="T72" fmla="*/ 21 w 617"/>
                <a:gd name="T73" fmla="*/ 284 h 325"/>
                <a:gd name="T74" fmla="*/ 21 w 617"/>
                <a:gd name="T75" fmla="*/ 306 h 325"/>
                <a:gd name="T76" fmla="*/ 2 w 617"/>
                <a:gd name="T77" fmla="*/ 315 h 325"/>
                <a:gd name="T78" fmla="*/ 119 w 617"/>
                <a:gd name="T79" fmla="*/ 308 h 325"/>
                <a:gd name="T80" fmla="*/ 135 w 617"/>
                <a:gd name="T81" fmla="*/ 297 h 325"/>
                <a:gd name="T82" fmla="*/ 250 w 617"/>
                <a:gd name="T83" fmla="*/ 284 h 325"/>
                <a:gd name="T84" fmla="*/ 357 w 617"/>
                <a:gd name="T85" fmla="*/ 274 h 325"/>
                <a:gd name="T86" fmla="*/ 449 w 617"/>
                <a:gd name="T87" fmla="*/ 265 h 325"/>
                <a:gd name="T88" fmla="*/ 502 w 617"/>
                <a:gd name="T89" fmla="*/ 252 h 325"/>
                <a:gd name="T90" fmla="*/ 532 w 617"/>
                <a:gd name="T91" fmla="*/ 237 h 325"/>
                <a:gd name="T92" fmla="*/ 547 w 617"/>
                <a:gd name="T93" fmla="*/ 221 h 325"/>
                <a:gd name="T94" fmla="*/ 562 w 617"/>
                <a:gd name="T95" fmla="*/ 203 h 325"/>
                <a:gd name="T96" fmla="*/ 590 w 617"/>
                <a:gd name="T97" fmla="*/ 171 h 325"/>
                <a:gd name="T98" fmla="*/ 588 w 617"/>
                <a:gd name="T99" fmla="*/ 12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7" h="325">
                  <a:moveTo>
                    <a:pt x="588" y="128"/>
                  </a:moveTo>
                  <a:lnTo>
                    <a:pt x="575" y="109"/>
                  </a:lnTo>
                  <a:lnTo>
                    <a:pt x="568" y="103"/>
                  </a:lnTo>
                  <a:lnTo>
                    <a:pt x="566" y="96"/>
                  </a:lnTo>
                  <a:lnTo>
                    <a:pt x="551" y="81"/>
                  </a:lnTo>
                  <a:lnTo>
                    <a:pt x="555" y="67"/>
                  </a:lnTo>
                  <a:lnTo>
                    <a:pt x="555" y="60"/>
                  </a:lnTo>
                  <a:lnTo>
                    <a:pt x="551" y="58"/>
                  </a:lnTo>
                  <a:lnTo>
                    <a:pt x="551" y="52"/>
                  </a:lnTo>
                  <a:lnTo>
                    <a:pt x="545" y="47"/>
                  </a:lnTo>
                  <a:lnTo>
                    <a:pt x="540" y="39"/>
                  </a:lnTo>
                  <a:lnTo>
                    <a:pt x="532" y="39"/>
                  </a:lnTo>
                  <a:lnTo>
                    <a:pt x="526" y="34"/>
                  </a:lnTo>
                  <a:lnTo>
                    <a:pt x="521" y="20"/>
                  </a:lnTo>
                  <a:lnTo>
                    <a:pt x="513" y="24"/>
                  </a:lnTo>
                  <a:lnTo>
                    <a:pt x="506" y="32"/>
                  </a:lnTo>
                  <a:lnTo>
                    <a:pt x="502" y="37"/>
                  </a:lnTo>
                  <a:lnTo>
                    <a:pt x="495" y="37"/>
                  </a:lnTo>
                  <a:lnTo>
                    <a:pt x="489" y="41"/>
                  </a:lnTo>
                  <a:lnTo>
                    <a:pt x="481" y="35"/>
                  </a:lnTo>
                  <a:lnTo>
                    <a:pt x="472" y="34"/>
                  </a:lnTo>
                  <a:lnTo>
                    <a:pt x="466" y="35"/>
                  </a:lnTo>
                  <a:lnTo>
                    <a:pt x="461" y="41"/>
                  </a:lnTo>
                  <a:lnTo>
                    <a:pt x="455" y="41"/>
                  </a:lnTo>
                  <a:lnTo>
                    <a:pt x="440" y="32"/>
                  </a:lnTo>
                  <a:lnTo>
                    <a:pt x="436" y="30"/>
                  </a:lnTo>
                  <a:lnTo>
                    <a:pt x="423" y="32"/>
                  </a:lnTo>
                  <a:lnTo>
                    <a:pt x="416" y="30"/>
                  </a:lnTo>
                  <a:lnTo>
                    <a:pt x="404" y="17"/>
                  </a:lnTo>
                  <a:lnTo>
                    <a:pt x="401" y="9"/>
                  </a:lnTo>
                  <a:lnTo>
                    <a:pt x="384" y="2"/>
                  </a:lnTo>
                  <a:lnTo>
                    <a:pt x="372" y="5"/>
                  </a:lnTo>
                  <a:lnTo>
                    <a:pt x="367" y="0"/>
                  </a:lnTo>
                  <a:lnTo>
                    <a:pt x="357" y="5"/>
                  </a:lnTo>
                  <a:lnTo>
                    <a:pt x="354" y="9"/>
                  </a:lnTo>
                  <a:lnTo>
                    <a:pt x="357" y="17"/>
                  </a:lnTo>
                  <a:lnTo>
                    <a:pt x="355" y="24"/>
                  </a:lnTo>
                  <a:lnTo>
                    <a:pt x="363" y="32"/>
                  </a:lnTo>
                  <a:lnTo>
                    <a:pt x="361" y="37"/>
                  </a:lnTo>
                  <a:lnTo>
                    <a:pt x="346" y="41"/>
                  </a:lnTo>
                  <a:lnTo>
                    <a:pt x="333" y="52"/>
                  </a:lnTo>
                  <a:lnTo>
                    <a:pt x="325" y="47"/>
                  </a:lnTo>
                  <a:lnTo>
                    <a:pt x="318" y="50"/>
                  </a:lnTo>
                  <a:lnTo>
                    <a:pt x="312" y="50"/>
                  </a:lnTo>
                  <a:lnTo>
                    <a:pt x="312" y="58"/>
                  </a:lnTo>
                  <a:lnTo>
                    <a:pt x="316" y="65"/>
                  </a:lnTo>
                  <a:lnTo>
                    <a:pt x="312" y="73"/>
                  </a:lnTo>
                  <a:lnTo>
                    <a:pt x="308" y="81"/>
                  </a:lnTo>
                  <a:lnTo>
                    <a:pt x="301" y="84"/>
                  </a:lnTo>
                  <a:lnTo>
                    <a:pt x="299" y="97"/>
                  </a:lnTo>
                  <a:lnTo>
                    <a:pt x="291" y="103"/>
                  </a:lnTo>
                  <a:lnTo>
                    <a:pt x="284" y="103"/>
                  </a:lnTo>
                  <a:lnTo>
                    <a:pt x="280" y="116"/>
                  </a:lnTo>
                  <a:lnTo>
                    <a:pt x="280" y="124"/>
                  </a:lnTo>
                  <a:lnTo>
                    <a:pt x="278" y="131"/>
                  </a:lnTo>
                  <a:lnTo>
                    <a:pt x="273" y="135"/>
                  </a:lnTo>
                  <a:lnTo>
                    <a:pt x="260" y="133"/>
                  </a:lnTo>
                  <a:lnTo>
                    <a:pt x="252" y="131"/>
                  </a:lnTo>
                  <a:lnTo>
                    <a:pt x="246" y="120"/>
                  </a:lnTo>
                  <a:lnTo>
                    <a:pt x="239" y="118"/>
                  </a:lnTo>
                  <a:lnTo>
                    <a:pt x="243" y="124"/>
                  </a:lnTo>
                  <a:lnTo>
                    <a:pt x="235" y="129"/>
                  </a:lnTo>
                  <a:lnTo>
                    <a:pt x="229" y="135"/>
                  </a:lnTo>
                  <a:lnTo>
                    <a:pt x="231" y="143"/>
                  </a:lnTo>
                  <a:lnTo>
                    <a:pt x="226" y="150"/>
                  </a:lnTo>
                  <a:lnTo>
                    <a:pt x="224" y="156"/>
                  </a:lnTo>
                  <a:lnTo>
                    <a:pt x="216" y="152"/>
                  </a:lnTo>
                  <a:lnTo>
                    <a:pt x="211" y="150"/>
                  </a:lnTo>
                  <a:lnTo>
                    <a:pt x="205" y="143"/>
                  </a:lnTo>
                  <a:lnTo>
                    <a:pt x="199" y="148"/>
                  </a:lnTo>
                  <a:lnTo>
                    <a:pt x="192" y="152"/>
                  </a:lnTo>
                  <a:lnTo>
                    <a:pt x="188" y="158"/>
                  </a:lnTo>
                  <a:lnTo>
                    <a:pt x="188" y="161"/>
                  </a:lnTo>
                  <a:lnTo>
                    <a:pt x="184" y="167"/>
                  </a:lnTo>
                  <a:lnTo>
                    <a:pt x="177" y="161"/>
                  </a:lnTo>
                  <a:lnTo>
                    <a:pt x="156" y="154"/>
                  </a:lnTo>
                  <a:lnTo>
                    <a:pt x="149" y="158"/>
                  </a:lnTo>
                  <a:lnTo>
                    <a:pt x="139" y="158"/>
                  </a:lnTo>
                  <a:lnTo>
                    <a:pt x="143" y="165"/>
                  </a:lnTo>
                  <a:lnTo>
                    <a:pt x="135" y="167"/>
                  </a:lnTo>
                  <a:lnTo>
                    <a:pt x="134" y="159"/>
                  </a:lnTo>
                  <a:lnTo>
                    <a:pt x="128" y="163"/>
                  </a:lnTo>
                  <a:lnTo>
                    <a:pt x="113" y="161"/>
                  </a:lnTo>
                  <a:lnTo>
                    <a:pt x="117" y="169"/>
                  </a:lnTo>
                  <a:lnTo>
                    <a:pt x="113" y="175"/>
                  </a:lnTo>
                  <a:lnTo>
                    <a:pt x="105" y="175"/>
                  </a:lnTo>
                  <a:lnTo>
                    <a:pt x="105" y="176"/>
                  </a:lnTo>
                  <a:lnTo>
                    <a:pt x="102" y="184"/>
                  </a:lnTo>
                  <a:lnTo>
                    <a:pt x="98" y="190"/>
                  </a:lnTo>
                  <a:lnTo>
                    <a:pt x="100" y="197"/>
                  </a:lnTo>
                  <a:lnTo>
                    <a:pt x="104" y="205"/>
                  </a:lnTo>
                  <a:lnTo>
                    <a:pt x="100" y="210"/>
                  </a:lnTo>
                  <a:lnTo>
                    <a:pt x="87" y="214"/>
                  </a:lnTo>
                  <a:lnTo>
                    <a:pt x="79" y="220"/>
                  </a:lnTo>
                  <a:lnTo>
                    <a:pt x="73" y="221"/>
                  </a:lnTo>
                  <a:lnTo>
                    <a:pt x="70" y="229"/>
                  </a:lnTo>
                  <a:lnTo>
                    <a:pt x="72" y="235"/>
                  </a:lnTo>
                  <a:lnTo>
                    <a:pt x="77" y="242"/>
                  </a:lnTo>
                  <a:lnTo>
                    <a:pt x="79" y="248"/>
                  </a:lnTo>
                  <a:lnTo>
                    <a:pt x="73" y="257"/>
                  </a:lnTo>
                  <a:lnTo>
                    <a:pt x="68" y="255"/>
                  </a:lnTo>
                  <a:lnTo>
                    <a:pt x="62" y="252"/>
                  </a:lnTo>
                  <a:lnTo>
                    <a:pt x="49" y="248"/>
                  </a:lnTo>
                  <a:lnTo>
                    <a:pt x="41" y="244"/>
                  </a:lnTo>
                  <a:lnTo>
                    <a:pt x="34" y="244"/>
                  </a:lnTo>
                  <a:lnTo>
                    <a:pt x="28" y="246"/>
                  </a:lnTo>
                  <a:lnTo>
                    <a:pt x="17" y="259"/>
                  </a:lnTo>
                  <a:lnTo>
                    <a:pt x="17" y="267"/>
                  </a:lnTo>
                  <a:lnTo>
                    <a:pt x="21" y="270"/>
                  </a:lnTo>
                  <a:lnTo>
                    <a:pt x="23" y="276"/>
                  </a:lnTo>
                  <a:lnTo>
                    <a:pt x="21" y="284"/>
                  </a:lnTo>
                  <a:lnTo>
                    <a:pt x="23" y="293"/>
                  </a:lnTo>
                  <a:lnTo>
                    <a:pt x="17" y="299"/>
                  </a:lnTo>
                  <a:lnTo>
                    <a:pt x="21" y="306"/>
                  </a:lnTo>
                  <a:lnTo>
                    <a:pt x="17" y="315"/>
                  </a:lnTo>
                  <a:lnTo>
                    <a:pt x="10" y="314"/>
                  </a:lnTo>
                  <a:lnTo>
                    <a:pt x="2" y="315"/>
                  </a:lnTo>
                  <a:lnTo>
                    <a:pt x="0" y="325"/>
                  </a:lnTo>
                  <a:lnTo>
                    <a:pt x="119" y="315"/>
                  </a:lnTo>
                  <a:lnTo>
                    <a:pt x="119" y="308"/>
                  </a:lnTo>
                  <a:lnTo>
                    <a:pt x="113" y="295"/>
                  </a:lnTo>
                  <a:lnTo>
                    <a:pt x="128" y="295"/>
                  </a:lnTo>
                  <a:lnTo>
                    <a:pt x="135" y="297"/>
                  </a:lnTo>
                  <a:lnTo>
                    <a:pt x="171" y="293"/>
                  </a:lnTo>
                  <a:lnTo>
                    <a:pt x="207" y="289"/>
                  </a:lnTo>
                  <a:lnTo>
                    <a:pt x="250" y="284"/>
                  </a:lnTo>
                  <a:lnTo>
                    <a:pt x="291" y="282"/>
                  </a:lnTo>
                  <a:lnTo>
                    <a:pt x="333" y="278"/>
                  </a:lnTo>
                  <a:lnTo>
                    <a:pt x="357" y="274"/>
                  </a:lnTo>
                  <a:lnTo>
                    <a:pt x="395" y="272"/>
                  </a:lnTo>
                  <a:lnTo>
                    <a:pt x="423" y="268"/>
                  </a:lnTo>
                  <a:lnTo>
                    <a:pt x="449" y="265"/>
                  </a:lnTo>
                  <a:lnTo>
                    <a:pt x="479" y="263"/>
                  </a:lnTo>
                  <a:lnTo>
                    <a:pt x="489" y="259"/>
                  </a:lnTo>
                  <a:lnTo>
                    <a:pt x="502" y="252"/>
                  </a:lnTo>
                  <a:lnTo>
                    <a:pt x="510" y="250"/>
                  </a:lnTo>
                  <a:lnTo>
                    <a:pt x="517" y="244"/>
                  </a:lnTo>
                  <a:lnTo>
                    <a:pt x="532" y="237"/>
                  </a:lnTo>
                  <a:lnTo>
                    <a:pt x="534" y="231"/>
                  </a:lnTo>
                  <a:lnTo>
                    <a:pt x="542" y="225"/>
                  </a:lnTo>
                  <a:lnTo>
                    <a:pt x="547" y="221"/>
                  </a:lnTo>
                  <a:lnTo>
                    <a:pt x="553" y="214"/>
                  </a:lnTo>
                  <a:lnTo>
                    <a:pt x="553" y="208"/>
                  </a:lnTo>
                  <a:lnTo>
                    <a:pt x="562" y="203"/>
                  </a:lnTo>
                  <a:lnTo>
                    <a:pt x="562" y="195"/>
                  </a:lnTo>
                  <a:lnTo>
                    <a:pt x="566" y="188"/>
                  </a:lnTo>
                  <a:lnTo>
                    <a:pt x="590" y="171"/>
                  </a:lnTo>
                  <a:lnTo>
                    <a:pt x="617" y="139"/>
                  </a:lnTo>
                  <a:lnTo>
                    <a:pt x="604" y="139"/>
                  </a:lnTo>
                  <a:lnTo>
                    <a:pt x="588" y="12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47" name="Freeform 88"/>
            <p:cNvSpPr>
              <a:spLocks/>
            </p:cNvSpPr>
            <p:nvPr/>
          </p:nvSpPr>
          <p:spPr bwMode="auto">
            <a:xfrm>
              <a:off x="6605413" y="4212872"/>
              <a:ext cx="42252" cy="72598"/>
            </a:xfrm>
            <a:custGeom>
              <a:avLst/>
              <a:gdLst>
                <a:gd name="T0" fmla="*/ 26 w 28"/>
                <a:gd name="T1" fmla="*/ 0 h 53"/>
                <a:gd name="T2" fmla="*/ 21 w 28"/>
                <a:gd name="T3" fmla="*/ 6 h 53"/>
                <a:gd name="T4" fmla="*/ 17 w 28"/>
                <a:gd name="T5" fmla="*/ 14 h 53"/>
                <a:gd name="T6" fmla="*/ 9 w 28"/>
                <a:gd name="T7" fmla="*/ 19 h 53"/>
                <a:gd name="T8" fmla="*/ 9 w 28"/>
                <a:gd name="T9" fmla="*/ 27 h 53"/>
                <a:gd name="T10" fmla="*/ 4 w 28"/>
                <a:gd name="T11" fmla="*/ 34 h 53"/>
                <a:gd name="T12" fmla="*/ 0 w 28"/>
                <a:gd name="T13" fmla="*/ 44 h 53"/>
                <a:gd name="T14" fmla="*/ 4 w 28"/>
                <a:gd name="T15" fmla="*/ 51 h 53"/>
                <a:gd name="T16" fmla="*/ 11 w 28"/>
                <a:gd name="T17" fmla="*/ 53 h 53"/>
                <a:gd name="T18" fmla="*/ 15 w 28"/>
                <a:gd name="T19" fmla="*/ 46 h 53"/>
                <a:gd name="T20" fmla="*/ 19 w 28"/>
                <a:gd name="T21" fmla="*/ 40 h 53"/>
                <a:gd name="T22" fmla="*/ 19 w 28"/>
                <a:gd name="T23" fmla="*/ 32 h 53"/>
                <a:gd name="T24" fmla="*/ 24 w 28"/>
                <a:gd name="T25" fmla="*/ 23 h 53"/>
                <a:gd name="T26" fmla="*/ 23 w 28"/>
                <a:gd name="T27" fmla="*/ 17 h 53"/>
                <a:gd name="T28" fmla="*/ 28 w 28"/>
                <a:gd name="T29" fmla="*/ 2 h 53"/>
                <a:gd name="T30" fmla="*/ 26 w 28"/>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53">
                  <a:moveTo>
                    <a:pt x="26" y="0"/>
                  </a:moveTo>
                  <a:lnTo>
                    <a:pt x="21" y="6"/>
                  </a:lnTo>
                  <a:lnTo>
                    <a:pt x="17" y="14"/>
                  </a:lnTo>
                  <a:lnTo>
                    <a:pt x="9" y="19"/>
                  </a:lnTo>
                  <a:lnTo>
                    <a:pt x="9" y="27"/>
                  </a:lnTo>
                  <a:lnTo>
                    <a:pt x="4" y="34"/>
                  </a:lnTo>
                  <a:lnTo>
                    <a:pt x="0" y="44"/>
                  </a:lnTo>
                  <a:lnTo>
                    <a:pt x="4" y="51"/>
                  </a:lnTo>
                  <a:lnTo>
                    <a:pt x="11" y="53"/>
                  </a:lnTo>
                  <a:lnTo>
                    <a:pt x="15" y="46"/>
                  </a:lnTo>
                  <a:lnTo>
                    <a:pt x="19" y="40"/>
                  </a:lnTo>
                  <a:lnTo>
                    <a:pt x="19" y="32"/>
                  </a:lnTo>
                  <a:lnTo>
                    <a:pt x="24" y="23"/>
                  </a:lnTo>
                  <a:lnTo>
                    <a:pt x="23" y="17"/>
                  </a:lnTo>
                  <a:lnTo>
                    <a:pt x="28" y="2"/>
                  </a:lnTo>
                  <a:lnTo>
                    <a:pt x="26"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48" name="Freeform 89"/>
            <p:cNvSpPr>
              <a:spLocks/>
            </p:cNvSpPr>
            <p:nvPr/>
          </p:nvSpPr>
          <p:spPr bwMode="auto">
            <a:xfrm>
              <a:off x="6605413" y="4212872"/>
              <a:ext cx="42252" cy="72598"/>
            </a:xfrm>
            <a:custGeom>
              <a:avLst/>
              <a:gdLst>
                <a:gd name="T0" fmla="*/ 26 w 28"/>
                <a:gd name="T1" fmla="*/ 0 h 53"/>
                <a:gd name="T2" fmla="*/ 21 w 28"/>
                <a:gd name="T3" fmla="*/ 6 h 53"/>
                <a:gd name="T4" fmla="*/ 17 w 28"/>
                <a:gd name="T5" fmla="*/ 14 h 53"/>
                <a:gd name="T6" fmla="*/ 9 w 28"/>
                <a:gd name="T7" fmla="*/ 19 h 53"/>
                <a:gd name="T8" fmla="*/ 9 w 28"/>
                <a:gd name="T9" fmla="*/ 27 h 53"/>
                <a:gd name="T10" fmla="*/ 4 w 28"/>
                <a:gd name="T11" fmla="*/ 34 h 53"/>
                <a:gd name="T12" fmla="*/ 0 w 28"/>
                <a:gd name="T13" fmla="*/ 44 h 53"/>
                <a:gd name="T14" fmla="*/ 4 w 28"/>
                <a:gd name="T15" fmla="*/ 51 h 53"/>
                <a:gd name="T16" fmla="*/ 11 w 28"/>
                <a:gd name="T17" fmla="*/ 53 h 53"/>
                <a:gd name="T18" fmla="*/ 15 w 28"/>
                <a:gd name="T19" fmla="*/ 46 h 53"/>
                <a:gd name="T20" fmla="*/ 19 w 28"/>
                <a:gd name="T21" fmla="*/ 40 h 53"/>
                <a:gd name="T22" fmla="*/ 19 w 28"/>
                <a:gd name="T23" fmla="*/ 32 h 53"/>
                <a:gd name="T24" fmla="*/ 24 w 28"/>
                <a:gd name="T25" fmla="*/ 23 h 53"/>
                <a:gd name="T26" fmla="*/ 23 w 28"/>
                <a:gd name="T27" fmla="*/ 17 h 53"/>
                <a:gd name="T28" fmla="*/ 28 w 28"/>
                <a:gd name="T29" fmla="*/ 2 h 53"/>
                <a:gd name="T30" fmla="*/ 26 w 28"/>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53">
                  <a:moveTo>
                    <a:pt x="26" y="0"/>
                  </a:moveTo>
                  <a:lnTo>
                    <a:pt x="21" y="6"/>
                  </a:lnTo>
                  <a:lnTo>
                    <a:pt x="17" y="14"/>
                  </a:lnTo>
                  <a:lnTo>
                    <a:pt x="9" y="19"/>
                  </a:lnTo>
                  <a:lnTo>
                    <a:pt x="9" y="27"/>
                  </a:lnTo>
                  <a:lnTo>
                    <a:pt x="4" y="34"/>
                  </a:lnTo>
                  <a:lnTo>
                    <a:pt x="0" y="44"/>
                  </a:lnTo>
                  <a:lnTo>
                    <a:pt x="4" y="51"/>
                  </a:lnTo>
                  <a:lnTo>
                    <a:pt x="11" y="53"/>
                  </a:lnTo>
                  <a:lnTo>
                    <a:pt x="15" y="46"/>
                  </a:lnTo>
                  <a:lnTo>
                    <a:pt x="19" y="40"/>
                  </a:lnTo>
                  <a:lnTo>
                    <a:pt x="19" y="32"/>
                  </a:lnTo>
                  <a:lnTo>
                    <a:pt x="24" y="23"/>
                  </a:lnTo>
                  <a:lnTo>
                    <a:pt x="23" y="17"/>
                  </a:lnTo>
                  <a:lnTo>
                    <a:pt x="28" y="2"/>
                  </a:lnTo>
                  <a:lnTo>
                    <a:pt x="26"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49" name="Freeform 90"/>
            <p:cNvSpPr>
              <a:spLocks/>
            </p:cNvSpPr>
            <p:nvPr/>
          </p:nvSpPr>
          <p:spPr bwMode="auto">
            <a:xfrm>
              <a:off x="6798569" y="4127946"/>
              <a:ext cx="10563" cy="23287"/>
            </a:xfrm>
            <a:custGeom>
              <a:avLst/>
              <a:gdLst>
                <a:gd name="T0" fmla="*/ 2 w 7"/>
                <a:gd name="T1" fmla="*/ 4 h 17"/>
                <a:gd name="T2" fmla="*/ 0 w 7"/>
                <a:gd name="T3" fmla="*/ 10 h 17"/>
                <a:gd name="T4" fmla="*/ 0 w 7"/>
                <a:gd name="T5" fmla="*/ 17 h 17"/>
                <a:gd name="T6" fmla="*/ 7 w 7"/>
                <a:gd name="T7" fmla="*/ 15 h 17"/>
                <a:gd name="T8" fmla="*/ 7 w 7"/>
                <a:gd name="T9" fmla="*/ 2 h 17"/>
                <a:gd name="T10" fmla="*/ 7 w 7"/>
                <a:gd name="T11" fmla="*/ 0 h 17"/>
                <a:gd name="T12" fmla="*/ 2 w 7"/>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2" y="4"/>
                  </a:moveTo>
                  <a:lnTo>
                    <a:pt x="0" y="10"/>
                  </a:lnTo>
                  <a:lnTo>
                    <a:pt x="0" y="17"/>
                  </a:lnTo>
                  <a:lnTo>
                    <a:pt x="7" y="15"/>
                  </a:lnTo>
                  <a:lnTo>
                    <a:pt x="7" y="2"/>
                  </a:lnTo>
                  <a:lnTo>
                    <a:pt x="7" y="0"/>
                  </a:lnTo>
                  <a:lnTo>
                    <a:pt x="2" y="4"/>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50" name="Freeform 92"/>
            <p:cNvSpPr>
              <a:spLocks/>
            </p:cNvSpPr>
            <p:nvPr/>
          </p:nvSpPr>
          <p:spPr bwMode="auto">
            <a:xfrm>
              <a:off x="6985687" y="4053978"/>
              <a:ext cx="42252" cy="26026"/>
            </a:xfrm>
            <a:custGeom>
              <a:avLst/>
              <a:gdLst>
                <a:gd name="T0" fmla="*/ 7 w 28"/>
                <a:gd name="T1" fmla="*/ 19 h 19"/>
                <a:gd name="T2" fmla="*/ 21 w 28"/>
                <a:gd name="T3" fmla="*/ 17 h 19"/>
                <a:gd name="T4" fmla="*/ 28 w 28"/>
                <a:gd name="T5" fmla="*/ 13 h 19"/>
                <a:gd name="T6" fmla="*/ 24 w 28"/>
                <a:gd name="T7" fmla="*/ 6 h 19"/>
                <a:gd name="T8" fmla="*/ 17 w 28"/>
                <a:gd name="T9" fmla="*/ 0 h 19"/>
                <a:gd name="T10" fmla="*/ 11 w 28"/>
                <a:gd name="T11" fmla="*/ 0 h 19"/>
                <a:gd name="T12" fmla="*/ 13 w 28"/>
                <a:gd name="T13" fmla="*/ 6 h 19"/>
                <a:gd name="T14" fmla="*/ 7 w 28"/>
                <a:gd name="T15" fmla="*/ 11 h 19"/>
                <a:gd name="T16" fmla="*/ 0 w 28"/>
                <a:gd name="T17" fmla="*/ 13 h 19"/>
                <a:gd name="T18" fmla="*/ 7 w 28"/>
                <a:gd name="T19" fmla="*/ 17 h 19"/>
                <a:gd name="T20" fmla="*/ 7 w 28"/>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9">
                  <a:moveTo>
                    <a:pt x="7" y="19"/>
                  </a:moveTo>
                  <a:lnTo>
                    <a:pt x="21" y="17"/>
                  </a:lnTo>
                  <a:lnTo>
                    <a:pt x="28" y="13"/>
                  </a:lnTo>
                  <a:lnTo>
                    <a:pt x="24" y="6"/>
                  </a:lnTo>
                  <a:lnTo>
                    <a:pt x="17" y="0"/>
                  </a:lnTo>
                  <a:lnTo>
                    <a:pt x="11" y="0"/>
                  </a:lnTo>
                  <a:lnTo>
                    <a:pt x="13" y="6"/>
                  </a:lnTo>
                  <a:lnTo>
                    <a:pt x="7" y="11"/>
                  </a:lnTo>
                  <a:lnTo>
                    <a:pt x="0" y="13"/>
                  </a:lnTo>
                  <a:lnTo>
                    <a:pt x="7" y="17"/>
                  </a:lnTo>
                  <a:lnTo>
                    <a:pt x="7" y="19"/>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51" name="Freeform 93"/>
            <p:cNvSpPr>
              <a:spLocks/>
            </p:cNvSpPr>
            <p:nvPr/>
          </p:nvSpPr>
          <p:spPr bwMode="auto">
            <a:xfrm>
              <a:off x="6985687" y="4053978"/>
              <a:ext cx="42252" cy="26026"/>
            </a:xfrm>
            <a:custGeom>
              <a:avLst/>
              <a:gdLst>
                <a:gd name="T0" fmla="*/ 7 w 28"/>
                <a:gd name="T1" fmla="*/ 19 h 19"/>
                <a:gd name="T2" fmla="*/ 21 w 28"/>
                <a:gd name="T3" fmla="*/ 17 h 19"/>
                <a:gd name="T4" fmla="*/ 28 w 28"/>
                <a:gd name="T5" fmla="*/ 13 h 19"/>
                <a:gd name="T6" fmla="*/ 24 w 28"/>
                <a:gd name="T7" fmla="*/ 6 h 19"/>
                <a:gd name="T8" fmla="*/ 17 w 28"/>
                <a:gd name="T9" fmla="*/ 0 h 19"/>
                <a:gd name="T10" fmla="*/ 11 w 28"/>
                <a:gd name="T11" fmla="*/ 0 h 19"/>
                <a:gd name="T12" fmla="*/ 13 w 28"/>
                <a:gd name="T13" fmla="*/ 6 h 19"/>
                <a:gd name="T14" fmla="*/ 7 w 28"/>
                <a:gd name="T15" fmla="*/ 11 h 19"/>
                <a:gd name="T16" fmla="*/ 0 w 28"/>
                <a:gd name="T17" fmla="*/ 13 h 19"/>
                <a:gd name="T18" fmla="*/ 7 w 28"/>
                <a:gd name="T19" fmla="*/ 17 h 19"/>
                <a:gd name="T20" fmla="*/ 7 w 28"/>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9">
                  <a:moveTo>
                    <a:pt x="7" y="19"/>
                  </a:moveTo>
                  <a:lnTo>
                    <a:pt x="21" y="17"/>
                  </a:lnTo>
                  <a:lnTo>
                    <a:pt x="28" y="13"/>
                  </a:lnTo>
                  <a:lnTo>
                    <a:pt x="24" y="6"/>
                  </a:lnTo>
                  <a:lnTo>
                    <a:pt x="17" y="0"/>
                  </a:lnTo>
                  <a:lnTo>
                    <a:pt x="11" y="0"/>
                  </a:lnTo>
                  <a:lnTo>
                    <a:pt x="13" y="6"/>
                  </a:lnTo>
                  <a:lnTo>
                    <a:pt x="7" y="11"/>
                  </a:lnTo>
                  <a:lnTo>
                    <a:pt x="0" y="13"/>
                  </a:lnTo>
                  <a:lnTo>
                    <a:pt x="7" y="17"/>
                  </a:lnTo>
                  <a:lnTo>
                    <a:pt x="7" y="19"/>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52" name="Freeform 94"/>
            <p:cNvSpPr>
              <a:spLocks/>
            </p:cNvSpPr>
            <p:nvPr/>
          </p:nvSpPr>
          <p:spPr bwMode="auto">
            <a:xfrm>
              <a:off x="6634084" y="4705994"/>
              <a:ext cx="396873" cy="623252"/>
            </a:xfrm>
            <a:custGeom>
              <a:avLst/>
              <a:gdLst>
                <a:gd name="T0" fmla="*/ 24 w 263"/>
                <a:gd name="T1" fmla="*/ 289 h 455"/>
                <a:gd name="T2" fmla="*/ 24 w 263"/>
                <a:gd name="T3" fmla="*/ 304 h 455"/>
                <a:gd name="T4" fmla="*/ 30 w 263"/>
                <a:gd name="T5" fmla="*/ 319 h 455"/>
                <a:gd name="T6" fmla="*/ 35 w 263"/>
                <a:gd name="T7" fmla="*/ 332 h 455"/>
                <a:gd name="T8" fmla="*/ 37 w 263"/>
                <a:gd name="T9" fmla="*/ 355 h 455"/>
                <a:gd name="T10" fmla="*/ 30 w 263"/>
                <a:gd name="T11" fmla="*/ 370 h 455"/>
                <a:gd name="T12" fmla="*/ 20 w 263"/>
                <a:gd name="T13" fmla="*/ 391 h 455"/>
                <a:gd name="T14" fmla="*/ 7 w 263"/>
                <a:gd name="T15" fmla="*/ 404 h 455"/>
                <a:gd name="T16" fmla="*/ 7 w 263"/>
                <a:gd name="T17" fmla="*/ 411 h 455"/>
                <a:gd name="T18" fmla="*/ 4 w 263"/>
                <a:gd name="T19" fmla="*/ 426 h 455"/>
                <a:gd name="T20" fmla="*/ 0 w 263"/>
                <a:gd name="T21" fmla="*/ 447 h 455"/>
                <a:gd name="T22" fmla="*/ 13 w 263"/>
                <a:gd name="T23" fmla="*/ 455 h 455"/>
                <a:gd name="T24" fmla="*/ 13 w 263"/>
                <a:gd name="T25" fmla="*/ 441 h 455"/>
                <a:gd name="T26" fmla="*/ 34 w 263"/>
                <a:gd name="T27" fmla="*/ 439 h 455"/>
                <a:gd name="T28" fmla="*/ 43 w 263"/>
                <a:gd name="T29" fmla="*/ 445 h 455"/>
                <a:gd name="T30" fmla="*/ 49 w 263"/>
                <a:gd name="T31" fmla="*/ 438 h 455"/>
                <a:gd name="T32" fmla="*/ 77 w 263"/>
                <a:gd name="T33" fmla="*/ 441 h 455"/>
                <a:gd name="T34" fmla="*/ 88 w 263"/>
                <a:gd name="T35" fmla="*/ 441 h 455"/>
                <a:gd name="T36" fmla="*/ 92 w 263"/>
                <a:gd name="T37" fmla="*/ 432 h 455"/>
                <a:gd name="T38" fmla="*/ 105 w 263"/>
                <a:gd name="T39" fmla="*/ 423 h 455"/>
                <a:gd name="T40" fmla="*/ 116 w 263"/>
                <a:gd name="T41" fmla="*/ 432 h 455"/>
                <a:gd name="T42" fmla="*/ 126 w 263"/>
                <a:gd name="T43" fmla="*/ 430 h 455"/>
                <a:gd name="T44" fmla="*/ 129 w 263"/>
                <a:gd name="T45" fmla="*/ 415 h 455"/>
                <a:gd name="T46" fmla="*/ 143 w 263"/>
                <a:gd name="T47" fmla="*/ 404 h 455"/>
                <a:gd name="T48" fmla="*/ 146 w 263"/>
                <a:gd name="T49" fmla="*/ 400 h 455"/>
                <a:gd name="T50" fmla="*/ 160 w 263"/>
                <a:gd name="T51" fmla="*/ 413 h 455"/>
                <a:gd name="T52" fmla="*/ 178 w 263"/>
                <a:gd name="T53" fmla="*/ 411 h 455"/>
                <a:gd name="T54" fmla="*/ 180 w 263"/>
                <a:gd name="T55" fmla="*/ 396 h 455"/>
                <a:gd name="T56" fmla="*/ 191 w 263"/>
                <a:gd name="T57" fmla="*/ 383 h 455"/>
                <a:gd name="T58" fmla="*/ 201 w 263"/>
                <a:gd name="T59" fmla="*/ 364 h 455"/>
                <a:gd name="T60" fmla="*/ 212 w 263"/>
                <a:gd name="T61" fmla="*/ 353 h 455"/>
                <a:gd name="T62" fmla="*/ 212 w 263"/>
                <a:gd name="T63" fmla="*/ 338 h 455"/>
                <a:gd name="T64" fmla="*/ 218 w 263"/>
                <a:gd name="T65" fmla="*/ 330 h 455"/>
                <a:gd name="T66" fmla="*/ 233 w 263"/>
                <a:gd name="T67" fmla="*/ 332 h 455"/>
                <a:gd name="T68" fmla="*/ 261 w 263"/>
                <a:gd name="T69" fmla="*/ 317 h 455"/>
                <a:gd name="T70" fmla="*/ 255 w 263"/>
                <a:gd name="T71" fmla="*/ 304 h 455"/>
                <a:gd name="T72" fmla="*/ 254 w 263"/>
                <a:gd name="T73" fmla="*/ 289 h 455"/>
                <a:gd name="T74" fmla="*/ 237 w 263"/>
                <a:gd name="T75" fmla="*/ 105 h 455"/>
                <a:gd name="T76" fmla="*/ 216 w 263"/>
                <a:gd name="T77" fmla="*/ 0 h 455"/>
                <a:gd name="T78" fmla="*/ 66 w 263"/>
                <a:gd name="T79" fmla="*/ 16 h 455"/>
                <a:gd name="T80" fmla="*/ 47 w 263"/>
                <a:gd name="T81" fmla="*/ 28 h 455"/>
                <a:gd name="T82" fmla="*/ 26 w 263"/>
                <a:gd name="T83" fmla="*/ 37 h 455"/>
                <a:gd name="T84" fmla="*/ 7 w 263"/>
                <a:gd name="T85" fmla="*/ 28 h 455"/>
                <a:gd name="T86" fmla="*/ 32 w 263"/>
                <a:gd name="T87" fmla="*/ 282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3" h="455">
                  <a:moveTo>
                    <a:pt x="32" y="282"/>
                  </a:moveTo>
                  <a:lnTo>
                    <a:pt x="24" y="289"/>
                  </a:lnTo>
                  <a:lnTo>
                    <a:pt x="28" y="297"/>
                  </a:lnTo>
                  <a:lnTo>
                    <a:pt x="24" y="304"/>
                  </a:lnTo>
                  <a:lnTo>
                    <a:pt x="24" y="312"/>
                  </a:lnTo>
                  <a:lnTo>
                    <a:pt x="30" y="319"/>
                  </a:lnTo>
                  <a:lnTo>
                    <a:pt x="35" y="327"/>
                  </a:lnTo>
                  <a:lnTo>
                    <a:pt x="35" y="332"/>
                  </a:lnTo>
                  <a:lnTo>
                    <a:pt x="39" y="347"/>
                  </a:lnTo>
                  <a:lnTo>
                    <a:pt x="37" y="355"/>
                  </a:lnTo>
                  <a:lnTo>
                    <a:pt x="35" y="355"/>
                  </a:lnTo>
                  <a:lnTo>
                    <a:pt x="30" y="370"/>
                  </a:lnTo>
                  <a:lnTo>
                    <a:pt x="28" y="376"/>
                  </a:lnTo>
                  <a:lnTo>
                    <a:pt x="20" y="391"/>
                  </a:lnTo>
                  <a:lnTo>
                    <a:pt x="15" y="398"/>
                  </a:lnTo>
                  <a:lnTo>
                    <a:pt x="7" y="404"/>
                  </a:lnTo>
                  <a:lnTo>
                    <a:pt x="7" y="411"/>
                  </a:lnTo>
                  <a:lnTo>
                    <a:pt x="7" y="411"/>
                  </a:lnTo>
                  <a:lnTo>
                    <a:pt x="5" y="426"/>
                  </a:lnTo>
                  <a:lnTo>
                    <a:pt x="4" y="426"/>
                  </a:lnTo>
                  <a:lnTo>
                    <a:pt x="4" y="439"/>
                  </a:lnTo>
                  <a:lnTo>
                    <a:pt x="0" y="447"/>
                  </a:lnTo>
                  <a:lnTo>
                    <a:pt x="5" y="455"/>
                  </a:lnTo>
                  <a:lnTo>
                    <a:pt x="13" y="455"/>
                  </a:lnTo>
                  <a:lnTo>
                    <a:pt x="17" y="449"/>
                  </a:lnTo>
                  <a:lnTo>
                    <a:pt x="13" y="441"/>
                  </a:lnTo>
                  <a:lnTo>
                    <a:pt x="28" y="443"/>
                  </a:lnTo>
                  <a:lnTo>
                    <a:pt x="34" y="439"/>
                  </a:lnTo>
                  <a:lnTo>
                    <a:pt x="35" y="447"/>
                  </a:lnTo>
                  <a:lnTo>
                    <a:pt x="43" y="445"/>
                  </a:lnTo>
                  <a:lnTo>
                    <a:pt x="39" y="438"/>
                  </a:lnTo>
                  <a:lnTo>
                    <a:pt x="49" y="438"/>
                  </a:lnTo>
                  <a:lnTo>
                    <a:pt x="56" y="434"/>
                  </a:lnTo>
                  <a:lnTo>
                    <a:pt x="77" y="441"/>
                  </a:lnTo>
                  <a:lnTo>
                    <a:pt x="84" y="447"/>
                  </a:lnTo>
                  <a:lnTo>
                    <a:pt x="88" y="441"/>
                  </a:lnTo>
                  <a:lnTo>
                    <a:pt x="88" y="438"/>
                  </a:lnTo>
                  <a:lnTo>
                    <a:pt x="92" y="432"/>
                  </a:lnTo>
                  <a:lnTo>
                    <a:pt x="99" y="428"/>
                  </a:lnTo>
                  <a:lnTo>
                    <a:pt x="105" y="423"/>
                  </a:lnTo>
                  <a:lnTo>
                    <a:pt x="111" y="430"/>
                  </a:lnTo>
                  <a:lnTo>
                    <a:pt x="116" y="432"/>
                  </a:lnTo>
                  <a:lnTo>
                    <a:pt x="124" y="436"/>
                  </a:lnTo>
                  <a:lnTo>
                    <a:pt x="126" y="430"/>
                  </a:lnTo>
                  <a:lnTo>
                    <a:pt x="131" y="423"/>
                  </a:lnTo>
                  <a:lnTo>
                    <a:pt x="129" y="415"/>
                  </a:lnTo>
                  <a:lnTo>
                    <a:pt x="135" y="409"/>
                  </a:lnTo>
                  <a:lnTo>
                    <a:pt x="143" y="404"/>
                  </a:lnTo>
                  <a:lnTo>
                    <a:pt x="139" y="398"/>
                  </a:lnTo>
                  <a:lnTo>
                    <a:pt x="146" y="400"/>
                  </a:lnTo>
                  <a:lnTo>
                    <a:pt x="152" y="411"/>
                  </a:lnTo>
                  <a:lnTo>
                    <a:pt x="160" y="413"/>
                  </a:lnTo>
                  <a:lnTo>
                    <a:pt x="173" y="415"/>
                  </a:lnTo>
                  <a:lnTo>
                    <a:pt x="178" y="411"/>
                  </a:lnTo>
                  <a:lnTo>
                    <a:pt x="180" y="404"/>
                  </a:lnTo>
                  <a:lnTo>
                    <a:pt x="180" y="396"/>
                  </a:lnTo>
                  <a:lnTo>
                    <a:pt x="184" y="383"/>
                  </a:lnTo>
                  <a:lnTo>
                    <a:pt x="191" y="383"/>
                  </a:lnTo>
                  <a:lnTo>
                    <a:pt x="199" y="377"/>
                  </a:lnTo>
                  <a:lnTo>
                    <a:pt x="201" y="364"/>
                  </a:lnTo>
                  <a:lnTo>
                    <a:pt x="208" y="361"/>
                  </a:lnTo>
                  <a:lnTo>
                    <a:pt x="212" y="353"/>
                  </a:lnTo>
                  <a:lnTo>
                    <a:pt x="216" y="345"/>
                  </a:lnTo>
                  <a:lnTo>
                    <a:pt x="212" y="338"/>
                  </a:lnTo>
                  <a:lnTo>
                    <a:pt x="212" y="330"/>
                  </a:lnTo>
                  <a:lnTo>
                    <a:pt x="218" y="330"/>
                  </a:lnTo>
                  <a:lnTo>
                    <a:pt x="225" y="327"/>
                  </a:lnTo>
                  <a:lnTo>
                    <a:pt x="233" y="332"/>
                  </a:lnTo>
                  <a:lnTo>
                    <a:pt x="246" y="321"/>
                  </a:lnTo>
                  <a:lnTo>
                    <a:pt x="261" y="317"/>
                  </a:lnTo>
                  <a:lnTo>
                    <a:pt x="263" y="312"/>
                  </a:lnTo>
                  <a:lnTo>
                    <a:pt x="255" y="304"/>
                  </a:lnTo>
                  <a:lnTo>
                    <a:pt x="257" y="297"/>
                  </a:lnTo>
                  <a:lnTo>
                    <a:pt x="254" y="289"/>
                  </a:lnTo>
                  <a:lnTo>
                    <a:pt x="257" y="285"/>
                  </a:lnTo>
                  <a:lnTo>
                    <a:pt x="237" y="105"/>
                  </a:lnTo>
                  <a:lnTo>
                    <a:pt x="223" y="5"/>
                  </a:lnTo>
                  <a:lnTo>
                    <a:pt x="216" y="0"/>
                  </a:lnTo>
                  <a:lnTo>
                    <a:pt x="103" y="13"/>
                  </a:lnTo>
                  <a:lnTo>
                    <a:pt x="66" y="16"/>
                  </a:lnTo>
                  <a:lnTo>
                    <a:pt x="62" y="16"/>
                  </a:lnTo>
                  <a:lnTo>
                    <a:pt x="47" y="28"/>
                  </a:lnTo>
                  <a:lnTo>
                    <a:pt x="34" y="35"/>
                  </a:lnTo>
                  <a:lnTo>
                    <a:pt x="26" y="37"/>
                  </a:lnTo>
                  <a:lnTo>
                    <a:pt x="17" y="35"/>
                  </a:lnTo>
                  <a:lnTo>
                    <a:pt x="7" y="28"/>
                  </a:lnTo>
                  <a:lnTo>
                    <a:pt x="7" y="32"/>
                  </a:lnTo>
                  <a:lnTo>
                    <a:pt x="32" y="282"/>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nvGrpSpPr>
            <p:cNvPr id="53" name="Group 52"/>
            <p:cNvGrpSpPr/>
            <p:nvPr/>
          </p:nvGrpSpPr>
          <p:grpSpPr>
            <a:xfrm>
              <a:off x="6244755" y="3901931"/>
              <a:ext cx="979358" cy="825979"/>
              <a:chOff x="3605271" y="1704808"/>
              <a:chExt cx="623488" cy="525840"/>
            </a:xfrm>
            <a:grpFill/>
          </p:grpSpPr>
          <p:sp>
            <p:nvSpPr>
              <p:cNvPr id="215" name="Freeform 79"/>
              <p:cNvSpPr>
                <a:spLocks/>
              </p:cNvSpPr>
              <p:nvPr/>
            </p:nvSpPr>
            <p:spPr bwMode="auto">
              <a:xfrm>
                <a:off x="3728240" y="1704808"/>
                <a:ext cx="59563" cy="47962"/>
              </a:xfrm>
              <a:custGeom>
                <a:avLst/>
                <a:gdLst>
                  <a:gd name="T0" fmla="*/ 2 w 62"/>
                  <a:gd name="T1" fmla="*/ 41 h 55"/>
                  <a:gd name="T2" fmla="*/ 15 w 62"/>
                  <a:gd name="T3" fmla="*/ 41 h 55"/>
                  <a:gd name="T4" fmla="*/ 15 w 62"/>
                  <a:gd name="T5" fmla="*/ 34 h 55"/>
                  <a:gd name="T6" fmla="*/ 15 w 62"/>
                  <a:gd name="T7" fmla="*/ 41 h 55"/>
                  <a:gd name="T8" fmla="*/ 9 w 62"/>
                  <a:gd name="T9" fmla="*/ 49 h 55"/>
                  <a:gd name="T10" fmla="*/ 17 w 62"/>
                  <a:gd name="T11" fmla="*/ 55 h 55"/>
                  <a:gd name="T12" fmla="*/ 26 w 62"/>
                  <a:gd name="T13" fmla="*/ 36 h 55"/>
                  <a:gd name="T14" fmla="*/ 38 w 62"/>
                  <a:gd name="T15" fmla="*/ 23 h 55"/>
                  <a:gd name="T16" fmla="*/ 45 w 62"/>
                  <a:gd name="T17" fmla="*/ 17 h 55"/>
                  <a:gd name="T18" fmla="*/ 47 w 62"/>
                  <a:gd name="T19" fmla="*/ 9 h 55"/>
                  <a:gd name="T20" fmla="*/ 56 w 62"/>
                  <a:gd name="T21" fmla="*/ 9 h 55"/>
                  <a:gd name="T22" fmla="*/ 62 w 62"/>
                  <a:gd name="T23" fmla="*/ 4 h 55"/>
                  <a:gd name="T24" fmla="*/ 56 w 62"/>
                  <a:gd name="T25" fmla="*/ 0 h 55"/>
                  <a:gd name="T26" fmla="*/ 41 w 62"/>
                  <a:gd name="T27" fmla="*/ 0 h 55"/>
                  <a:gd name="T28" fmla="*/ 26 w 62"/>
                  <a:gd name="T29" fmla="*/ 6 h 55"/>
                  <a:gd name="T30" fmla="*/ 13 w 62"/>
                  <a:gd name="T31" fmla="*/ 13 h 55"/>
                  <a:gd name="T32" fmla="*/ 4 w 62"/>
                  <a:gd name="T33" fmla="*/ 28 h 55"/>
                  <a:gd name="T34" fmla="*/ 0 w 62"/>
                  <a:gd name="T35" fmla="*/ 34 h 55"/>
                  <a:gd name="T36" fmla="*/ 2 w 62"/>
                  <a:gd name="T37"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55">
                    <a:moveTo>
                      <a:pt x="2" y="41"/>
                    </a:moveTo>
                    <a:lnTo>
                      <a:pt x="15" y="41"/>
                    </a:lnTo>
                    <a:lnTo>
                      <a:pt x="15" y="34"/>
                    </a:lnTo>
                    <a:lnTo>
                      <a:pt x="15" y="41"/>
                    </a:lnTo>
                    <a:lnTo>
                      <a:pt x="9" y="49"/>
                    </a:lnTo>
                    <a:lnTo>
                      <a:pt x="17" y="55"/>
                    </a:lnTo>
                    <a:lnTo>
                      <a:pt x="26" y="36"/>
                    </a:lnTo>
                    <a:lnTo>
                      <a:pt x="38" y="23"/>
                    </a:lnTo>
                    <a:lnTo>
                      <a:pt x="45" y="17"/>
                    </a:lnTo>
                    <a:lnTo>
                      <a:pt x="47" y="9"/>
                    </a:lnTo>
                    <a:lnTo>
                      <a:pt x="56" y="9"/>
                    </a:lnTo>
                    <a:lnTo>
                      <a:pt x="62" y="4"/>
                    </a:lnTo>
                    <a:lnTo>
                      <a:pt x="56" y="0"/>
                    </a:lnTo>
                    <a:lnTo>
                      <a:pt x="41" y="0"/>
                    </a:lnTo>
                    <a:lnTo>
                      <a:pt x="26" y="6"/>
                    </a:lnTo>
                    <a:lnTo>
                      <a:pt x="13" y="13"/>
                    </a:lnTo>
                    <a:lnTo>
                      <a:pt x="4" y="28"/>
                    </a:lnTo>
                    <a:lnTo>
                      <a:pt x="0" y="34"/>
                    </a:lnTo>
                    <a:lnTo>
                      <a:pt x="2" y="41"/>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16" name="Freeform 82"/>
              <p:cNvSpPr>
                <a:spLocks/>
              </p:cNvSpPr>
              <p:nvPr/>
            </p:nvSpPr>
            <p:spPr bwMode="auto">
              <a:xfrm>
                <a:off x="3605271" y="1734458"/>
                <a:ext cx="469777" cy="190105"/>
              </a:xfrm>
              <a:custGeom>
                <a:avLst/>
                <a:gdLst>
                  <a:gd name="T0" fmla="*/ 25 w 489"/>
                  <a:gd name="T1" fmla="*/ 101 h 218"/>
                  <a:gd name="T2" fmla="*/ 124 w 489"/>
                  <a:gd name="T3" fmla="*/ 126 h 218"/>
                  <a:gd name="T4" fmla="*/ 152 w 489"/>
                  <a:gd name="T5" fmla="*/ 128 h 218"/>
                  <a:gd name="T6" fmla="*/ 179 w 489"/>
                  <a:gd name="T7" fmla="*/ 146 h 218"/>
                  <a:gd name="T8" fmla="*/ 203 w 489"/>
                  <a:gd name="T9" fmla="*/ 158 h 218"/>
                  <a:gd name="T10" fmla="*/ 203 w 489"/>
                  <a:gd name="T11" fmla="*/ 180 h 218"/>
                  <a:gd name="T12" fmla="*/ 209 w 489"/>
                  <a:gd name="T13" fmla="*/ 190 h 218"/>
                  <a:gd name="T14" fmla="*/ 213 w 489"/>
                  <a:gd name="T15" fmla="*/ 210 h 218"/>
                  <a:gd name="T16" fmla="*/ 224 w 489"/>
                  <a:gd name="T17" fmla="*/ 218 h 218"/>
                  <a:gd name="T18" fmla="*/ 241 w 489"/>
                  <a:gd name="T19" fmla="*/ 178 h 218"/>
                  <a:gd name="T20" fmla="*/ 254 w 489"/>
                  <a:gd name="T21" fmla="*/ 150 h 218"/>
                  <a:gd name="T22" fmla="*/ 260 w 489"/>
                  <a:gd name="T23" fmla="*/ 135 h 218"/>
                  <a:gd name="T24" fmla="*/ 273 w 489"/>
                  <a:gd name="T25" fmla="*/ 143 h 218"/>
                  <a:gd name="T26" fmla="*/ 288 w 489"/>
                  <a:gd name="T27" fmla="*/ 128 h 218"/>
                  <a:gd name="T28" fmla="*/ 288 w 489"/>
                  <a:gd name="T29" fmla="*/ 143 h 218"/>
                  <a:gd name="T30" fmla="*/ 295 w 489"/>
                  <a:gd name="T31" fmla="*/ 145 h 218"/>
                  <a:gd name="T32" fmla="*/ 310 w 489"/>
                  <a:gd name="T33" fmla="*/ 124 h 218"/>
                  <a:gd name="T34" fmla="*/ 327 w 489"/>
                  <a:gd name="T35" fmla="*/ 113 h 218"/>
                  <a:gd name="T36" fmla="*/ 354 w 489"/>
                  <a:gd name="T37" fmla="*/ 109 h 218"/>
                  <a:gd name="T38" fmla="*/ 380 w 489"/>
                  <a:gd name="T39" fmla="*/ 94 h 218"/>
                  <a:gd name="T40" fmla="*/ 408 w 489"/>
                  <a:gd name="T41" fmla="*/ 99 h 218"/>
                  <a:gd name="T42" fmla="*/ 429 w 489"/>
                  <a:gd name="T43" fmla="*/ 101 h 218"/>
                  <a:gd name="T44" fmla="*/ 444 w 489"/>
                  <a:gd name="T45" fmla="*/ 96 h 218"/>
                  <a:gd name="T46" fmla="*/ 489 w 489"/>
                  <a:gd name="T47" fmla="*/ 92 h 218"/>
                  <a:gd name="T48" fmla="*/ 478 w 489"/>
                  <a:gd name="T49" fmla="*/ 77 h 218"/>
                  <a:gd name="T50" fmla="*/ 463 w 489"/>
                  <a:gd name="T51" fmla="*/ 68 h 218"/>
                  <a:gd name="T52" fmla="*/ 455 w 489"/>
                  <a:gd name="T53" fmla="*/ 47 h 218"/>
                  <a:gd name="T54" fmla="*/ 444 w 489"/>
                  <a:gd name="T55" fmla="*/ 43 h 218"/>
                  <a:gd name="T56" fmla="*/ 429 w 489"/>
                  <a:gd name="T57" fmla="*/ 45 h 218"/>
                  <a:gd name="T58" fmla="*/ 399 w 489"/>
                  <a:gd name="T59" fmla="*/ 43 h 218"/>
                  <a:gd name="T60" fmla="*/ 378 w 489"/>
                  <a:gd name="T61" fmla="*/ 22 h 218"/>
                  <a:gd name="T62" fmla="*/ 329 w 489"/>
                  <a:gd name="T63" fmla="*/ 34 h 218"/>
                  <a:gd name="T64" fmla="*/ 305 w 489"/>
                  <a:gd name="T65" fmla="*/ 47 h 218"/>
                  <a:gd name="T66" fmla="*/ 275 w 489"/>
                  <a:gd name="T67" fmla="*/ 66 h 218"/>
                  <a:gd name="T68" fmla="*/ 254 w 489"/>
                  <a:gd name="T69" fmla="*/ 60 h 218"/>
                  <a:gd name="T70" fmla="*/ 224 w 489"/>
                  <a:gd name="T71" fmla="*/ 62 h 218"/>
                  <a:gd name="T72" fmla="*/ 203 w 489"/>
                  <a:gd name="T73" fmla="*/ 36 h 218"/>
                  <a:gd name="T74" fmla="*/ 183 w 489"/>
                  <a:gd name="T75" fmla="*/ 26 h 218"/>
                  <a:gd name="T76" fmla="*/ 158 w 489"/>
                  <a:gd name="T77" fmla="*/ 36 h 218"/>
                  <a:gd name="T78" fmla="*/ 154 w 489"/>
                  <a:gd name="T79" fmla="*/ 30 h 218"/>
                  <a:gd name="T80" fmla="*/ 143 w 489"/>
                  <a:gd name="T81" fmla="*/ 43 h 218"/>
                  <a:gd name="T82" fmla="*/ 130 w 489"/>
                  <a:gd name="T83" fmla="*/ 9 h 218"/>
                  <a:gd name="T84" fmla="*/ 107 w 489"/>
                  <a:gd name="T85" fmla="*/ 17 h 218"/>
                  <a:gd name="T86" fmla="*/ 81 w 489"/>
                  <a:gd name="T87" fmla="*/ 36 h 218"/>
                  <a:gd name="T88" fmla="*/ 60 w 489"/>
                  <a:gd name="T89" fmla="*/ 45 h 218"/>
                  <a:gd name="T90" fmla="*/ 40 w 489"/>
                  <a:gd name="T91" fmla="*/ 51 h 218"/>
                  <a:gd name="T92" fmla="*/ 0 w 489"/>
                  <a:gd name="T93" fmla="*/ 77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218">
                    <a:moveTo>
                      <a:pt x="11" y="83"/>
                    </a:moveTo>
                    <a:lnTo>
                      <a:pt x="17" y="88"/>
                    </a:lnTo>
                    <a:lnTo>
                      <a:pt x="25" y="101"/>
                    </a:lnTo>
                    <a:lnTo>
                      <a:pt x="98" y="116"/>
                    </a:lnTo>
                    <a:lnTo>
                      <a:pt x="122" y="126"/>
                    </a:lnTo>
                    <a:lnTo>
                      <a:pt x="124" y="126"/>
                    </a:lnTo>
                    <a:lnTo>
                      <a:pt x="139" y="128"/>
                    </a:lnTo>
                    <a:lnTo>
                      <a:pt x="145" y="126"/>
                    </a:lnTo>
                    <a:lnTo>
                      <a:pt x="152" y="128"/>
                    </a:lnTo>
                    <a:lnTo>
                      <a:pt x="169" y="130"/>
                    </a:lnTo>
                    <a:lnTo>
                      <a:pt x="177" y="135"/>
                    </a:lnTo>
                    <a:lnTo>
                      <a:pt x="179" y="146"/>
                    </a:lnTo>
                    <a:lnTo>
                      <a:pt x="184" y="148"/>
                    </a:lnTo>
                    <a:lnTo>
                      <a:pt x="196" y="150"/>
                    </a:lnTo>
                    <a:lnTo>
                      <a:pt x="203" y="158"/>
                    </a:lnTo>
                    <a:lnTo>
                      <a:pt x="201" y="160"/>
                    </a:lnTo>
                    <a:lnTo>
                      <a:pt x="203" y="165"/>
                    </a:lnTo>
                    <a:lnTo>
                      <a:pt x="203" y="180"/>
                    </a:lnTo>
                    <a:lnTo>
                      <a:pt x="199" y="186"/>
                    </a:lnTo>
                    <a:lnTo>
                      <a:pt x="203" y="193"/>
                    </a:lnTo>
                    <a:lnTo>
                      <a:pt x="209" y="190"/>
                    </a:lnTo>
                    <a:lnTo>
                      <a:pt x="216" y="190"/>
                    </a:lnTo>
                    <a:lnTo>
                      <a:pt x="213" y="205"/>
                    </a:lnTo>
                    <a:lnTo>
                      <a:pt x="213" y="210"/>
                    </a:lnTo>
                    <a:lnTo>
                      <a:pt x="220" y="216"/>
                    </a:lnTo>
                    <a:lnTo>
                      <a:pt x="220" y="216"/>
                    </a:lnTo>
                    <a:lnTo>
                      <a:pt x="224" y="218"/>
                    </a:lnTo>
                    <a:lnTo>
                      <a:pt x="224" y="210"/>
                    </a:lnTo>
                    <a:lnTo>
                      <a:pt x="231" y="199"/>
                    </a:lnTo>
                    <a:lnTo>
                      <a:pt x="241" y="178"/>
                    </a:lnTo>
                    <a:lnTo>
                      <a:pt x="245" y="165"/>
                    </a:lnTo>
                    <a:lnTo>
                      <a:pt x="248" y="158"/>
                    </a:lnTo>
                    <a:lnTo>
                      <a:pt x="254" y="150"/>
                    </a:lnTo>
                    <a:lnTo>
                      <a:pt x="258" y="137"/>
                    </a:lnTo>
                    <a:lnTo>
                      <a:pt x="263" y="128"/>
                    </a:lnTo>
                    <a:lnTo>
                      <a:pt x="260" y="135"/>
                    </a:lnTo>
                    <a:lnTo>
                      <a:pt x="263" y="141"/>
                    </a:lnTo>
                    <a:lnTo>
                      <a:pt x="267" y="148"/>
                    </a:lnTo>
                    <a:lnTo>
                      <a:pt x="273" y="143"/>
                    </a:lnTo>
                    <a:lnTo>
                      <a:pt x="275" y="139"/>
                    </a:lnTo>
                    <a:lnTo>
                      <a:pt x="282" y="131"/>
                    </a:lnTo>
                    <a:lnTo>
                      <a:pt x="288" y="128"/>
                    </a:lnTo>
                    <a:lnTo>
                      <a:pt x="295" y="130"/>
                    </a:lnTo>
                    <a:lnTo>
                      <a:pt x="293" y="137"/>
                    </a:lnTo>
                    <a:lnTo>
                      <a:pt x="288" y="143"/>
                    </a:lnTo>
                    <a:lnTo>
                      <a:pt x="284" y="150"/>
                    </a:lnTo>
                    <a:lnTo>
                      <a:pt x="292" y="152"/>
                    </a:lnTo>
                    <a:lnTo>
                      <a:pt x="295" y="145"/>
                    </a:lnTo>
                    <a:lnTo>
                      <a:pt x="303" y="137"/>
                    </a:lnTo>
                    <a:lnTo>
                      <a:pt x="309" y="131"/>
                    </a:lnTo>
                    <a:lnTo>
                      <a:pt x="310" y="124"/>
                    </a:lnTo>
                    <a:lnTo>
                      <a:pt x="314" y="118"/>
                    </a:lnTo>
                    <a:lnTo>
                      <a:pt x="320" y="115"/>
                    </a:lnTo>
                    <a:lnTo>
                      <a:pt x="327" y="113"/>
                    </a:lnTo>
                    <a:lnTo>
                      <a:pt x="333" y="115"/>
                    </a:lnTo>
                    <a:lnTo>
                      <a:pt x="346" y="109"/>
                    </a:lnTo>
                    <a:lnTo>
                      <a:pt x="354" y="109"/>
                    </a:lnTo>
                    <a:lnTo>
                      <a:pt x="361" y="105"/>
                    </a:lnTo>
                    <a:lnTo>
                      <a:pt x="367" y="96"/>
                    </a:lnTo>
                    <a:lnTo>
                      <a:pt x="380" y="94"/>
                    </a:lnTo>
                    <a:lnTo>
                      <a:pt x="387" y="96"/>
                    </a:lnTo>
                    <a:lnTo>
                      <a:pt x="393" y="94"/>
                    </a:lnTo>
                    <a:lnTo>
                      <a:pt x="408" y="99"/>
                    </a:lnTo>
                    <a:lnTo>
                      <a:pt x="421" y="111"/>
                    </a:lnTo>
                    <a:lnTo>
                      <a:pt x="429" y="115"/>
                    </a:lnTo>
                    <a:lnTo>
                      <a:pt x="429" y="101"/>
                    </a:lnTo>
                    <a:lnTo>
                      <a:pt x="431" y="94"/>
                    </a:lnTo>
                    <a:lnTo>
                      <a:pt x="436" y="92"/>
                    </a:lnTo>
                    <a:lnTo>
                      <a:pt x="444" y="96"/>
                    </a:lnTo>
                    <a:lnTo>
                      <a:pt x="451" y="94"/>
                    </a:lnTo>
                    <a:lnTo>
                      <a:pt x="483" y="94"/>
                    </a:lnTo>
                    <a:lnTo>
                      <a:pt x="489" y="92"/>
                    </a:lnTo>
                    <a:lnTo>
                      <a:pt x="485" y="86"/>
                    </a:lnTo>
                    <a:lnTo>
                      <a:pt x="478" y="83"/>
                    </a:lnTo>
                    <a:lnTo>
                      <a:pt x="478" y="77"/>
                    </a:lnTo>
                    <a:lnTo>
                      <a:pt x="470" y="73"/>
                    </a:lnTo>
                    <a:lnTo>
                      <a:pt x="468" y="73"/>
                    </a:lnTo>
                    <a:lnTo>
                      <a:pt x="463" y="68"/>
                    </a:lnTo>
                    <a:lnTo>
                      <a:pt x="463" y="60"/>
                    </a:lnTo>
                    <a:lnTo>
                      <a:pt x="459" y="54"/>
                    </a:lnTo>
                    <a:lnTo>
                      <a:pt x="455" y="47"/>
                    </a:lnTo>
                    <a:lnTo>
                      <a:pt x="449" y="39"/>
                    </a:lnTo>
                    <a:lnTo>
                      <a:pt x="444" y="41"/>
                    </a:lnTo>
                    <a:lnTo>
                      <a:pt x="444" y="43"/>
                    </a:lnTo>
                    <a:lnTo>
                      <a:pt x="440" y="49"/>
                    </a:lnTo>
                    <a:lnTo>
                      <a:pt x="433" y="51"/>
                    </a:lnTo>
                    <a:lnTo>
                      <a:pt x="429" y="45"/>
                    </a:lnTo>
                    <a:lnTo>
                      <a:pt x="416" y="51"/>
                    </a:lnTo>
                    <a:lnTo>
                      <a:pt x="401" y="49"/>
                    </a:lnTo>
                    <a:lnTo>
                      <a:pt x="399" y="43"/>
                    </a:lnTo>
                    <a:lnTo>
                      <a:pt x="397" y="17"/>
                    </a:lnTo>
                    <a:lnTo>
                      <a:pt x="384" y="21"/>
                    </a:lnTo>
                    <a:lnTo>
                      <a:pt x="378" y="22"/>
                    </a:lnTo>
                    <a:lnTo>
                      <a:pt x="365" y="30"/>
                    </a:lnTo>
                    <a:lnTo>
                      <a:pt x="357" y="32"/>
                    </a:lnTo>
                    <a:lnTo>
                      <a:pt x="329" y="34"/>
                    </a:lnTo>
                    <a:lnTo>
                      <a:pt x="324" y="37"/>
                    </a:lnTo>
                    <a:lnTo>
                      <a:pt x="312" y="39"/>
                    </a:lnTo>
                    <a:lnTo>
                      <a:pt x="305" y="47"/>
                    </a:lnTo>
                    <a:lnTo>
                      <a:pt x="292" y="54"/>
                    </a:lnTo>
                    <a:lnTo>
                      <a:pt x="280" y="69"/>
                    </a:lnTo>
                    <a:lnTo>
                      <a:pt x="275" y="66"/>
                    </a:lnTo>
                    <a:lnTo>
                      <a:pt x="267" y="68"/>
                    </a:lnTo>
                    <a:lnTo>
                      <a:pt x="260" y="66"/>
                    </a:lnTo>
                    <a:lnTo>
                      <a:pt x="254" y="60"/>
                    </a:lnTo>
                    <a:lnTo>
                      <a:pt x="237" y="66"/>
                    </a:lnTo>
                    <a:lnTo>
                      <a:pt x="231" y="66"/>
                    </a:lnTo>
                    <a:lnTo>
                      <a:pt x="224" y="62"/>
                    </a:lnTo>
                    <a:lnTo>
                      <a:pt x="220" y="56"/>
                    </a:lnTo>
                    <a:lnTo>
                      <a:pt x="207" y="43"/>
                    </a:lnTo>
                    <a:lnTo>
                      <a:pt x="203" y="36"/>
                    </a:lnTo>
                    <a:lnTo>
                      <a:pt x="198" y="34"/>
                    </a:lnTo>
                    <a:lnTo>
                      <a:pt x="190" y="28"/>
                    </a:lnTo>
                    <a:lnTo>
                      <a:pt x="183" y="26"/>
                    </a:lnTo>
                    <a:lnTo>
                      <a:pt x="169" y="26"/>
                    </a:lnTo>
                    <a:lnTo>
                      <a:pt x="162" y="28"/>
                    </a:lnTo>
                    <a:lnTo>
                      <a:pt x="158" y="36"/>
                    </a:lnTo>
                    <a:lnTo>
                      <a:pt x="154" y="37"/>
                    </a:lnTo>
                    <a:lnTo>
                      <a:pt x="160" y="24"/>
                    </a:lnTo>
                    <a:lnTo>
                      <a:pt x="154" y="30"/>
                    </a:lnTo>
                    <a:lnTo>
                      <a:pt x="147" y="34"/>
                    </a:lnTo>
                    <a:lnTo>
                      <a:pt x="145" y="41"/>
                    </a:lnTo>
                    <a:lnTo>
                      <a:pt x="143" y="43"/>
                    </a:lnTo>
                    <a:lnTo>
                      <a:pt x="141" y="37"/>
                    </a:lnTo>
                    <a:lnTo>
                      <a:pt x="141" y="22"/>
                    </a:lnTo>
                    <a:lnTo>
                      <a:pt x="130" y="9"/>
                    </a:lnTo>
                    <a:lnTo>
                      <a:pt x="126" y="7"/>
                    </a:lnTo>
                    <a:lnTo>
                      <a:pt x="121" y="0"/>
                    </a:lnTo>
                    <a:lnTo>
                      <a:pt x="107" y="17"/>
                    </a:lnTo>
                    <a:lnTo>
                      <a:pt x="104" y="22"/>
                    </a:lnTo>
                    <a:lnTo>
                      <a:pt x="89" y="28"/>
                    </a:lnTo>
                    <a:lnTo>
                      <a:pt x="81" y="36"/>
                    </a:lnTo>
                    <a:lnTo>
                      <a:pt x="75" y="41"/>
                    </a:lnTo>
                    <a:lnTo>
                      <a:pt x="68" y="43"/>
                    </a:lnTo>
                    <a:lnTo>
                      <a:pt x="60" y="45"/>
                    </a:lnTo>
                    <a:lnTo>
                      <a:pt x="55" y="47"/>
                    </a:lnTo>
                    <a:lnTo>
                      <a:pt x="47" y="47"/>
                    </a:lnTo>
                    <a:lnTo>
                      <a:pt x="40" y="51"/>
                    </a:lnTo>
                    <a:lnTo>
                      <a:pt x="27" y="64"/>
                    </a:lnTo>
                    <a:lnTo>
                      <a:pt x="6" y="73"/>
                    </a:lnTo>
                    <a:lnTo>
                      <a:pt x="0" y="77"/>
                    </a:lnTo>
                    <a:lnTo>
                      <a:pt x="4" y="81"/>
                    </a:lnTo>
                    <a:lnTo>
                      <a:pt x="11" y="83"/>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17" name="Freeform 91"/>
              <p:cNvSpPr>
                <a:spLocks/>
              </p:cNvSpPr>
              <p:nvPr/>
            </p:nvSpPr>
            <p:spPr bwMode="auto">
              <a:xfrm>
                <a:off x="3957845" y="1848695"/>
                <a:ext cx="6725" cy="14825"/>
              </a:xfrm>
              <a:custGeom>
                <a:avLst/>
                <a:gdLst>
                  <a:gd name="T0" fmla="*/ 2 w 7"/>
                  <a:gd name="T1" fmla="*/ 4 h 17"/>
                  <a:gd name="T2" fmla="*/ 0 w 7"/>
                  <a:gd name="T3" fmla="*/ 10 h 17"/>
                  <a:gd name="T4" fmla="*/ 0 w 7"/>
                  <a:gd name="T5" fmla="*/ 17 h 17"/>
                  <a:gd name="T6" fmla="*/ 7 w 7"/>
                  <a:gd name="T7" fmla="*/ 15 h 17"/>
                  <a:gd name="T8" fmla="*/ 7 w 7"/>
                  <a:gd name="T9" fmla="*/ 2 h 17"/>
                  <a:gd name="T10" fmla="*/ 7 w 7"/>
                  <a:gd name="T11" fmla="*/ 0 h 17"/>
                  <a:gd name="T12" fmla="*/ 2 w 7"/>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2" y="4"/>
                    </a:moveTo>
                    <a:lnTo>
                      <a:pt x="0" y="10"/>
                    </a:lnTo>
                    <a:lnTo>
                      <a:pt x="0" y="17"/>
                    </a:lnTo>
                    <a:lnTo>
                      <a:pt x="7" y="15"/>
                    </a:lnTo>
                    <a:lnTo>
                      <a:pt x="7" y="2"/>
                    </a:lnTo>
                    <a:lnTo>
                      <a:pt x="7" y="0"/>
                    </a:lnTo>
                    <a:lnTo>
                      <a:pt x="2" y="4"/>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18" name="Freeform 96"/>
              <p:cNvSpPr>
                <a:spLocks/>
              </p:cNvSpPr>
              <p:nvPr/>
            </p:nvSpPr>
            <p:spPr bwMode="auto">
              <a:xfrm>
                <a:off x="3910771" y="1837358"/>
                <a:ext cx="317988" cy="393290"/>
              </a:xfrm>
              <a:custGeom>
                <a:avLst/>
                <a:gdLst>
                  <a:gd name="T0" fmla="*/ 163 w 331"/>
                  <a:gd name="T1" fmla="*/ 440 h 451"/>
                  <a:gd name="T2" fmla="*/ 272 w 331"/>
                  <a:gd name="T3" fmla="*/ 408 h 451"/>
                  <a:gd name="T4" fmla="*/ 288 w 331"/>
                  <a:gd name="T5" fmla="*/ 359 h 451"/>
                  <a:gd name="T6" fmla="*/ 299 w 331"/>
                  <a:gd name="T7" fmla="*/ 350 h 451"/>
                  <a:gd name="T8" fmla="*/ 308 w 331"/>
                  <a:gd name="T9" fmla="*/ 322 h 451"/>
                  <a:gd name="T10" fmla="*/ 319 w 331"/>
                  <a:gd name="T11" fmla="*/ 316 h 451"/>
                  <a:gd name="T12" fmla="*/ 325 w 331"/>
                  <a:gd name="T13" fmla="*/ 324 h 451"/>
                  <a:gd name="T14" fmla="*/ 329 w 331"/>
                  <a:gd name="T15" fmla="*/ 295 h 451"/>
                  <a:gd name="T16" fmla="*/ 331 w 331"/>
                  <a:gd name="T17" fmla="*/ 273 h 451"/>
                  <a:gd name="T18" fmla="*/ 319 w 331"/>
                  <a:gd name="T19" fmla="*/ 254 h 451"/>
                  <a:gd name="T20" fmla="*/ 308 w 331"/>
                  <a:gd name="T21" fmla="*/ 218 h 451"/>
                  <a:gd name="T22" fmla="*/ 286 w 331"/>
                  <a:gd name="T23" fmla="*/ 171 h 451"/>
                  <a:gd name="T24" fmla="*/ 261 w 331"/>
                  <a:gd name="T25" fmla="*/ 175 h 451"/>
                  <a:gd name="T26" fmla="*/ 241 w 331"/>
                  <a:gd name="T27" fmla="*/ 186 h 451"/>
                  <a:gd name="T28" fmla="*/ 233 w 331"/>
                  <a:gd name="T29" fmla="*/ 211 h 451"/>
                  <a:gd name="T30" fmla="*/ 218 w 331"/>
                  <a:gd name="T31" fmla="*/ 222 h 451"/>
                  <a:gd name="T32" fmla="*/ 201 w 331"/>
                  <a:gd name="T33" fmla="*/ 203 h 451"/>
                  <a:gd name="T34" fmla="*/ 216 w 331"/>
                  <a:gd name="T35" fmla="*/ 183 h 451"/>
                  <a:gd name="T36" fmla="*/ 225 w 331"/>
                  <a:gd name="T37" fmla="*/ 151 h 451"/>
                  <a:gd name="T38" fmla="*/ 237 w 331"/>
                  <a:gd name="T39" fmla="*/ 119 h 451"/>
                  <a:gd name="T40" fmla="*/ 231 w 331"/>
                  <a:gd name="T41" fmla="*/ 85 h 451"/>
                  <a:gd name="T42" fmla="*/ 222 w 331"/>
                  <a:gd name="T43" fmla="*/ 64 h 451"/>
                  <a:gd name="T44" fmla="*/ 225 w 331"/>
                  <a:gd name="T45" fmla="*/ 55 h 451"/>
                  <a:gd name="T46" fmla="*/ 210 w 331"/>
                  <a:gd name="T47" fmla="*/ 36 h 451"/>
                  <a:gd name="T48" fmla="*/ 182 w 331"/>
                  <a:gd name="T49" fmla="*/ 28 h 451"/>
                  <a:gd name="T50" fmla="*/ 162 w 331"/>
                  <a:gd name="T51" fmla="*/ 23 h 451"/>
                  <a:gd name="T52" fmla="*/ 145 w 331"/>
                  <a:gd name="T53" fmla="*/ 12 h 451"/>
                  <a:gd name="T54" fmla="*/ 124 w 331"/>
                  <a:gd name="T55" fmla="*/ 8 h 451"/>
                  <a:gd name="T56" fmla="*/ 105 w 331"/>
                  <a:gd name="T57" fmla="*/ 6 h 451"/>
                  <a:gd name="T58" fmla="*/ 88 w 331"/>
                  <a:gd name="T59" fmla="*/ 25 h 451"/>
                  <a:gd name="T60" fmla="*/ 98 w 331"/>
                  <a:gd name="T61" fmla="*/ 44 h 451"/>
                  <a:gd name="T62" fmla="*/ 81 w 331"/>
                  <a:gd name="T63" fmla="*/ 53 h 451"/>
                  <a:gd name="T64" fmla="*/ 73 w 331"/>
                  <a:gd name="T65" fmla="*/ 87 h 451"/>
                  <a:gd name="T66" fmla="*/ 69 w 331"/>
                  <a:gd name="T67" fmla="*/ 107 h 451"/>
                  <a:gd name="T68" fmla="*/ 66 w 331"/>
                  <a:gd name="T69" fmla="*/ 94 h 451"/>
                  <a:gd name="T70" fmla="*/ 56 w 331"/>
                  <a:gd name="T71" fmla="*/ 115 h 451"/>
                  <a:gd name="T72" fmla="*/ 54 w 331"/>
                  <a:gd name="T73" fmla="*/ 94 h 451"/>
                  <a:gd name="T74" fmla="*/ 53 w 331"/>
                  <a:gd name="T75" fmla="*/ 75 h 451"/>
                  <a:gd name="T76" fmla="*/ 43 w 331"/>
                  <a:gd name="T77" fmla="*/ 96 h 451"/>
                  <a:gd name="T78" fmla="*/ 22 w 331"/>
                  <a:gd name="T79" fmla="*/ 113 h 451"/>
                  <a:gd name="T80" fmla="*/ 11 w 331"/>
                  <a:gd name="T81" fmla="*/ 132 h 451"/>
                  <a:gd name="T82" fmla="*/ 15 w 331"/>
                  <a:gd name="T83" fmla="*/ 164 h 451"/>
                  <a:gd name="T84" fmla="*/ 0 w 331"/>
                  <a:gd name="T85" fmla="*/ 198 h 451"/>
                  <a:gd name="T86" fmla="*/ 9 w 331"/>
                  <a:gd name="T87" fmla="*/ 232 h 451"/>
                  <a:gd name="T88" fmla="*/ 4 w 331"/>
                  <a:gd name="T89" fmla="*/ 252 h 451"/>
                  <a:gd name="T90" fmla="*/ 24 w 331"/>
                  <a:gd name="T91" fmla="*/ 294 h 451"/>
                  <a:gd name="T92" fmla="*/ 39 w 331"/>
                  <a:gd name="T93" fmla="*/ 363 h 451"/>
                  <a:gd name="T94" fmla="*/ 24 w 331"/>
                  <a:gd name="T95" fmla="*/ 408 h 451"/>
                  <a:gd name="T96" fmla="*/ 11 w 331"/>
                  <a:gd name="T97" fmla="*/ 444 h 451"/>
                  <a:gd name="T98" fmla="*/ 6 w 331"/>
                  <a:gd name="T99" fmla="*/ 45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1" h="451">
                    <a:moveTo>
                      <a:pt x="43" y="448"/>
                    </a:moveTo>
                    <a:lnTo>
                      <a:pt x="156" y="435"/>
                    </a:lnTo>
                    <a:lnTo>
                      <a:pt x="163" y="440"/>
                    </a:lnTo>
                    <a:lnTo>
                      <a:pt x="237" y="429"/>
                    </a:lnTo>
                    <a:lnTo>
                      <a:pt x="269" y="421"/>
                    </a:lnTo>
                    <a:lnTo>
                      <a:pt x="272" y="408"/>
                    </a:lnTo>
                    <a:lnTo>
                      <a:pt x="286" y="388"/>
                    </a:lnTo>
                    <a:lnTo>
                      <a:pt x="286" y="367"/>
                    </a:lnTo>
                    <a:lnTo>
                      <a:pt x="288" y="359"/>
                    </a:lnTo>
                    <a:lnTo>
                      <a:pt x="289" y="357"/>
                    </a:lnTo>
                    <a:lnTo>
                      <a:pt x="289" y="356"/>
                    </a:lnTo>
                    <a:lnTo>
                      <a:pt x="299" y="350"/>
                    </a:lnTo>
                    <a:lnTo>
                      <a:pt x="303" y="342"/>
                    </a:lnTo>
                    <a:lnTo>
                      <a:pt x="303" y="327"/>
                    </a:lnTo>
                    <a:lnTo>
                      <a:pt x="308" y="322"/>
                    </a:lnTo>
                    <a:lnTo>
                      <a:pt x="308" y="316"/>
                    </a:lnTo>
                    <a:lnTo>
                      <a:pt x="316" y="312"/>
                    </a:lnTo>
                    <a:lnTo>
                      <a:pt x="319" y="316"/>
                    </a:lnTo>
                    <a:lnTo>
                      <a:pt x="321" y="324"/>
                    </a:lnTo>
                    <a:lnTo>
                      <a:pt x="319" y="326"/>
                    </a:lnTo>
                    <a:lnTo>
                      <a:pt x="325" y="324"/>
                    </a:lnTo>
                    <a:lnTo>
                      <a:pt x="329" y="316"/>
                    </a:lnTo>
                    <a:lnTo>
                      <a:pt x="331" y="301"/>
                    </a:lnTo>
                    <a:lnTo>
                      <a:pt x="329" y="295"/>
                    </a:lnTo>
                    <a:lnTo>
                      <a:pt x="329" y="280"/>
                    </a:lnTo>
                    <a:lnTo>
                      <a:pt x="331" y="279"/>
                    </a:lnTo>
                    <a:lnTo>
                      <a:pt x="331" y="273"/>
                    </a:lnTo>
                    <a:lnTo>
                      <a:pt x="331" y="273"/>
                    </a:lnTo>
                    <a:lnTo>
                      <a:pt x="323" y="262"/>
                    </a:lnTo>
                    <a:lnTo>
                      <a:pt x="319" y="254"/>
                    </a:lnTo>
                    <a:lnTo>
                      <a:pt x="316" y="239"/>
                    </a:lnTo>
                    <a:lnTo>
                      <a:pt x="312" y="226"/>
                    </a:lnTo>
                    <a:lnTo>
                      <a:pt x="308" y="218"/>
                    </a:lnTo>
                    <a:lnTo>
                      <a:pt x="301" y="192"/>
                    </a:lnTo>
                    <a:lnTo>
                      <a:pt x="293" y="179"/>
                    </a:lnTo>
                    <a:lnTo>
                      <a:pt x="286" y="171"/>
                    </a:lnTo>
                    <a:lnTo>
                      <a:pt x="280" y="169"/>
                    </a:lnTo>
                    <a:lnTo>
                      <a:pt x="272" y="168"/>
                    </a:lnTo>
                    <a:lnTo>
                      <a:pt x="261" y="175"/>
                    </a:lnTo>
                    <a:lnTo>
                      <a:pt x="256" y="179"/>
                    </a:lnTo>
                    <a:lnTo>
                      <a:pt x="248" y="185"/>
                    </a:lnTo>
                    <a:lnTo>
                      <a:pt x="241" y="186"/>
                    </a:lnTo>
                    <a:lnTo>
                      <a:pt x="242" y="194"/>
                    </a:lnTo>
                    <a:lnTo>
                      <a:pt x="239" y="205"/>
                    </a:lnTo>
                    <a:lnTo>
                      <a:pt x="233" y="211"/>
                    </a:lnTo>
                    <a:lnTo>
                      <a:pt x="229" y="218"/>
                    </a:lnTo>
                    <a:lnTo>
                      <a:pt x="224" y="226"/>
                    </a:lnTo>
                    <a:lnTo>
                      <a:pt x="218" y="222"/>
                    </a:lnTo>
                    <a:lnTo>
                      <a:pt x="210" y="222"/>
                    </a:lnTo>
                    <a:lnTo>
                      <a:pt x="201" y="215"/>
                    </a:lnTo>
                    <a:lnTo>
                      <a:pt x="201" y="203"/>
                    </a:lnTo>
                    <a:lnTo>
                      <a:pt x="203" y="188"/>
                    </a:lnTo>
                    <a:lnTo>
                      <a:pt x="209" y="185"/>
                    </a:lnTo>
                    <a:lnTo>
                      <a:pt x="216" y="183"/>
                    </a:lnTo>
                    <a:lnTo>
                      <a:pt x="224" y="171"/>
                    </a:lnTo>
                    <a:lnTo>
                      <a:pt x="224" y="158"/>
                    </a:lnTo>
                    <a:lnTo>
                      <a:pt x="225" y="151"/>
                    </a:lnTo>
                    <a:lnTo>
                      <a:pt x="233" y="147"/>
                    </a:lnTo>
                    <a:lnTo>
                      <a:pt x="239" y="141"/>
                    </a:lnTo>
                    <a:lnTo>
                      <a:pt x="237" y="119"/>
                    </a:lnTo>
                    <a:lnTo>
                      <a:pt x="237" y="106"/>
                    </a:lnTo>
                    <a:lnTo>
                      <a:pt x="233" y="91"/>
                    </a:lnTo>
                    <a:lnTo>
                      <a:pt x="231" y="85"/>
                    </a:lnTo>
                    <a:lnTo>
                      <a:pt x="224" y="79"/>
                    </a:lnTo>
                    <a:lnTo>
                      <a:pt x="220" y="74"/>
                    </a:lnTo>
                    <a:lnTo>
                      <a:pt x="222" y="64"/>
                    </a:lnTo>
                    <a:lnTo>
                      <a:pt x="229" y="64"/>
                    </a:lnTo>
                    <a:lnTo>
                      <a:pt x="229" y="57"/>
                    </a:lnTo>
                    <a:lnTo>
                      <a:pt x="225" y="55"/>
                    </a:lnTo>
                    <a:lnTo>
                      <a:pt x="220" y="47"/>
                    </a:lnTo>
                    <a:lnTo>
                      <a:pt x="218" y="42"/>
                    </a:lnTo>
                    <a:lnTo>
                      <a:pt x="210" y="36"/>
                    </a:lnTo>
                    <a:lnTo>
                      <a:pt x="203" y="36"/>
                    </a:lnTo>
                    <a:lnTo>
                      <a:pt x="195" y="32"/>
                    </a:lnTo>
                    <a:lnTo>
                      <a:pt x="182" y="28"/>
                    </a:lnTo>
                    <a:lnTo>
                      <a:pt x="175" y="25"/>
                    </a:lnTo>
                    <a:lnTo>
                      <a:pt x="167" y="25"/>
                    </a:lnTo>
                    <a:lnTo>
                      <a:pt x="162" y="23"/>
                    </a:lnTo>
                    <a:lnTo>
                      <a:pt x="158" y="17"/>
                    </a:lnTo>
                    <a:lnTo>
                      <a:pt x="150" y="13"/>
                    </a:lnTo>
                    <a:lnTo>
                      <a:pt x="145" y="12"/>
                    </a:lnTo>
                    <a:lnTo>
                      <a:pt x="137" y="12"/>
                    </a:lnTo>
                    <a:lnTo>
                      <a:pt x="131" y="12"/>
                    </a:lnTo>
                    <a:lnTo>
                      <a:pt x="124" y="8"/>
                    </a:lnTo>
                    <a:lnTo>
                      <a:pt x="118" y="6"/>
                    </a:lnTo>
                    <a:lnTo>
                      <a:pt x="111" y="0"/>
                    </a:lnTo>
                    <a:lnTo>
                      <a:pt x="105" y="6"/>
                    </a:lnTo>
                    <a:lnTo>
                      <a:pt x="98" y="10"/>
                    </a:lnTo>
                    <a:lnTo>
                      <a:pt x="94" y="17"/>
                    </a:lnTo>
                    <a:lnTo>
                      <a:pt x="88" y="25"/>
                    </a:lnTo>
                    <a:lnTo>
                      <a:pt x="88" y="32"/>
                    </a:lnTo>
                    <a:lnTo>
                      <a:pt x="90" y="38"/>
                    </a:lnTo>
                    <a:lnTo>
                      <a:pt x="98" y="44"/>
                    </a:lnTo>
                    <a:lnTo>
                      <a:pt x="98" y="49"/>
                    </a:lnTo>
                    <a:lnTo>
                      <a:pt x="88" y="49"/>
                    </a:lnTo>
                    <a:lnTo>
                      <a:pt x="81" y="53"/>
                    </a:lnTo>
                    <a:lnTo>
                      <a:pt x="75" y="59"/>
                    </a:lnTo>
                    <a:lnTo>
                      <a:pt x="69" y="64"/>
                    </a:lnTo>
                    <a:lnTo>
                      <a:pt x="73" y="87"/>
                    </a:lnTo>
                    <a:lnTo>
                      <a:pt x="73" y="94"/>
                    </a:lnTo>
                    <a:lnTo>
                      <a:pt x="71" y="100"/>
                    </a:lnTo>
                    <a:lnTo>
                      <a:pt x="69" y="107"/>
                    </a:lnTo>
                    <a:lnTo>
                      <a:pt x="64" y="115"/>
                    </a:lnTo>
                    <a:lnTo>
                      <a:pt x="66" y="107"/>
                    </a:lnTo>
                    <a:lnTo>
                      <a:pt x="66" y="94"/>
                    </a:lnTo>
                    <a:lnTo>
                      <a:pt x="64" y="94"/>
                    </a:lnTo>
                    <a:lnTo>
                      <a:pt x="62" y="109"/>
                    </a:lnTo>
                    <a:lnTo>
                      <a:pt x="56" y="115"/>
                    </a:lnTo>
                    <a:lnTo>
                      <a:pt x="56" y="109"/>
                    </a:lnTo>
                    <a:lnTo>
                      <a:pt x="58" y="102"/>
                    </a:lnTo>
                    <a:lnTo>
                      <a:pt x="54" y="94"/>
                    </a:lnTo>
                    <a:lnTo>
                      <a:pt x="56" y="91"/>
                    </a:lnTo>
                    <a:lnTo>
                      <a:pt x="58" y="70"/>
                    </a:lnTo>
                    <a:lnTo>
                      <a:pt x="53" y="75"/>
                    </a:lnTo>
                    <a:lnTo>
                      <a:pt x="49" y="83"/>
                    </a:lnTo>
                    <a:lnTo>
                      <a:pt x="45" y="89"/>
                    </a:lnTo>
                    <a:lnTo>
                      <a:pt x="43" y="96"/>
                    </a:lnTo>
                    <a:lnTo>
                      <a:pt x="39" y="102"/>
                    </a:lnTo>
                    <a:lnTo>
                      <a:pt x="32" y="100"/>
                    </a:lnTo>
                    <a:lnTo>
                      <a:pt x="22" y="113"/>
                    </a:lnTo>
                    <a:lnTo>
                      <a:pt x="24" y="119"/>
                    </a:lnTo>
                    <a:lnTo>
                      <a:pt x="19" y="126"/>
                    </a:lnTo>
                    <a:lnTo>
                      <a:pt x="11" y="132"/>
                    </a:lnTo>
                    <a:lnTo>
                      <a:pt x="15" y="145"/>
                    </a:lnTo>
                    <a:lnTo>
                      <a:pt x="13" y="156"/>
                    </a:lnTo>
                    <a:lnTo>
                      <a:pt x="15" y="164"/>
                    </a:lnTo>
                    <a:lnTo>
                      <a:pt x="15" y="171"/>
                    </a:lnTo>
                    <a:lnTo>
                      <a:pt x="7" y="192"/>
                    </a:lnTo>
                    <a:lnTo>
                      <a:pt x="0" y="198"/>
                    </a:lnTo>
                    <a:lnTo>
                      <a:pt x="0" y="205"/>
                    </a:lnTo>
                    <a:lnTo>
                      <a:pt x="4" y="211"/>
                    </a:lnTo>
                    <a:lnTo>
                      <a:pt x="9" y="232"/>
                    </a:lnTo>
                    <a:lnTo>
                      <a:pt x="6" y="239"/>
                    </a:lnTo>
                    <a:lnTo>
                      <a:pt x="2" y="247"/>
                    </a:lnTo>
                    <a:lnTo>
                      <a:pt x="4" y="252"/>
                    </a:lnTo>
                    <a:lnTo>
                      <a:pt x="22" y="290"/>
                    </a:lnTo>
                    <a:lnTo>
                      <a:pt x="30" y="286"/>
                    </a:lnTo>
                    <a:lnTo>
                      <a:pt x="24" y="294"/>
                    </a:lnTo>
                    <a:lnTo>
                      <a:pt x="34" y="314"/>
                    </a:lnTo>
                    <a:lnTo>
                      <a:pt x="39" y="342"/>
                    </a:lnTo>
                    <a:lnTo>
                      <a:pt x="39" y="363"/>
                    </a:lnTo>
                    <a:lnTo>
                      <a:pt x="34" y="388"/>
                    </a:lnTo>
                    <a:lnTo>
                      <a:pt x="32" y="395"/>
                    </a:lnTo>
                    <a:lnTo>
                      <a:pt x="24" y="408"/>
                    </a:lnTo>
                    <a:lnTo>
                      <a:pt x="19" y="429"/>
                    </a:lnTo>
                    <a:lnTo>
                      <a:pt x="15" y="436"/>
                    </a:lnTo>
                    <a:lnTo>
                      <a:pt x="11" y="444"/>
                    </a:lnTo>
                    <a:lnTo>
                      <a:pt x="4" y="450"/>
                    </a:lnTo>
                    <a:lnTo>
                      <a:pt x="2" y="451"/>
                    </a:lnTo>
                    <a:lnTo>
                      <a:pt x="6" y="451"/>
                    </a:lnTo>
                    <a:lnTo>
                      <a:pt x="43" y="44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grpSp>
          <p:nvGrpSpPr>
            <p:cNvPr id="54" name="Group 53"/>
            <p:cNvGrpSpPr/>
            <p:nvPr/>
          </p:nvGrpSpPr>
          <p:grpSpPr>
            <a:xfrm>
              <a:off x="6804604" y="6260699"/>
              <a:ext cx="1174023" cy="906797"/>
              <a:chOff x="3961687" y="3206462"/>
              <a:chExt cx="747417" cy="577291"/>
            </a:xfrm>
            <a:grpFill/>
          </p:grpSpPr>
          <p:sp>
            <p:nvSpPr>
              <p:cNvPr id="198" name="Freeform 99"/>
              <p:cNvSpPr>
                <a:spLocks/>
              </p:cNvSpPr>
              <p:nvPr/>
            </p:nvSpPr>
            <p:spPr bwMode="auto">
              <a:xfrm>
                <a:off x="4598625" y="3765441"/>
                <a:ext cx="3843" cy="3488"/>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99" name="Freeform 100"/>
              <p:cNvSpPr>
                <a:spLocks/>
              </p:cNvSpPr>
              <p:nvPr/>
            </p:nvSpPr>
            <p:spPr bwMode="auto">
              <a:xfrm>
                <a:off x="4598625" y="3765441"/>
                <a:ext cx="3843" cy="3488"/>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00" name="Freeform 101"/>
              <p:cNvSpPr>
                <a:spLocks/>
              </p:cNvSpPr>
              <p:nvPr/>
            </p:nvSpPr>
            <p:spPr bwMode="auto">
              <a:xfrm>
                <a:off x="4667794" y="3735791"/>
                <a:ext cx="4803" cy="3488"/>
              </a:xfrm>
              <a:custGeom>
                <a:avLst/>
                <a:gdLst>
                  <a:gd name="T0" fmla="*/ 5 w 5"/>
                  <a:gd name="T1" fmla="*/ 0 h 4"/>
                  <a:gd name="T2" fmla="*/ 0 w 5"/>
                  <a:gd name="T3" fmla="*/ 4 h 4"/>
                  <a:gd name="T4" fmla="*/ 5 w 5"/>
                  <a:gd name="T5" fmla="*/ 2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5" y="2"/>
                    </a:lnTo>
                    <a:lnTo>
                      <a:pt x="5"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01" name="Freeform 102"/>
              <p:cNvSpPr>
                <a:spLocks/>
              </p:cNvSpPr>
              <p:nvPr/>
            </p:nvSpPr>
            <p:spPr bwMode="auto">
              <a:xfrm>
                <a:off x="4667794" y="3735791"/>
                <a:ext cx="4803" cy="3488"/>
              </a:xfrm>
              <a:custGeom>
                <a:avLst/>
                <a:gdLst>
                  <a:gd name="T0" fmla="*/ 5 w 5"/>
                  <a:gd name="T1" fmla="*/ 0 h 4"/>
                  <a:gd name="T2" fmla="*/ 0 w 5"/>
                  <a:gd name="T3" fmla="*/ 4 h 4"/>
                  <a:gd name="T4" fmla="*/ 5 w 5"/>
                  <a:gd name="T5" fmla="*/ 2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5" y="2"/>
                    </a:lnTo>
                    <a:lnTo>
                      <a:pt x="5"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02" name="Freeform 103"/>
              <p:cNvSpPr>
                <a:spLocks/>
              </p:cNvSpPr>
              <p:nvPr/>
            </p:nvSpPr>
            <p:spPr bwMode="auto">
              <a:xfrm>
                <a:off x="4573647" y="3780265"/>
                <a:ext cx="6725" cy="3488"/>
              </a:xfrm>
              <a:custGeom>
                <a:avLst/>
                <a:gdLst>
                  <a:gd name="T0" fmla="*/ 0 w 7"/>
                  <a:gd name="T1" fmla="*/ 4 h 4"/>
                  <a:gd name="T2" fmla="*/ 7 w 7"/>
                  <a:gd name="T3" fmla="*/ 0 h 4"/>
                  <a:gd name="T4" fmla="*/ 0 w 7"/>
                  <a:gd name="T5" fmla="*/ 2 h 4"/>
                  <a:gd name="T6" fmla="*/ 0 w 7"/>
                  <a:gd name="T7" fmla="*/ 4 h 4"/>
                </a:gdLst>
                <a:ahLst/>
                <a:cxnLst>
                  <a:cxn ang="0">
                    <a:pos x="T0" y="T1"/>
                  </a:cxn>
                  <a:cxn ang="0">
                    <a:pos x="T2" y="T3"/>
                  </a:cxn>
                  <a:cxn ang="0">
                    <a:pos x="T4" y="T5"/>
                  </a:cxn>
                  <a:cxn ang="0">
                    <a:pos x="T6" y="T7"/>
                  </a:cxn>
                </a:cxnLst>
                <a:rect l="0" t="0" r="r" b="b"/>
                <a:pathLst>
                  <a:path w="7" h="4">
                    <a:moveTo>
                      <a:pt x="0" y="4"/>
                    </a:moveTo>
                    <a:lnTo>
                      <a:pt x="7" y="0"/>
                    </a:lnTo>
                    <a:lnTo>
                      <a:pt x="0" y="2"/>
                    </a:lnTo>
                    <a:lnTo>
                      <a:pt x="0" y="4"/>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03" name="Freeform 104"/>
              <p:cNvSpPr>
                <a:spLocks/>
              </p:cNvSpPr>
              <p:nvPr/>
            </p:nvSpPr>
            <p:spPr bwMode="auto">
              <a:xfrm>
                <a:off x="4573647" y="3780265"/>
                <a:ext cx="6725" cy="3488"/>
              </a:xfrm>
              <a:custGeom>
                <a:avLst/>
                <a:gdLst>
                  <a:gd name="T0" fmla="*/ 0 w 7"/>
                  <a:gd name="T1" fmla="*/ 4 h 4"/>
                  <a:gd name="T2" fmla="*/ 7 w 7"/>
                  <a:gd name="T3" fmla="*/ 0 h 4"/>
                  <a:gd name="T4" fmla="*/ 0 w 7"/>
                  <a:gd name="T5" fmla="*/ 2 h 4"/>
                  <a:gd name="T6" fmla="*/ 0 w 7"/>
                  <a:gd name="T7" fmla="*/ 4 h 4"/>
                </a:gdLst>
                <a:ahLst/>
                <a:cxnLst>
                  <a:cxn ang="0">
                    <a:pos x="T0" y="T1"/>
                  </a:cxn>
                  <a:cxn ang="0">
                    <a:pos x="T2" y="T3"/>
                  </a:cxn>
                  <a:cxn ang="0">
                    <a:pos x="T4" y="T5"/>
                  </a:cxn>
                  <a:cxn ang="0">
                    <a:pos x="T6" y="T7"/>
                  </a:cxn>
                </a:cxnLst>
                <a:rect l="0" t="0" r="r" b="b"/>
                <a:pathLst>
                  <a:path w="7" h="4">
                    <a:moveTo>
                      <a:pt x="0" y="4"/>
                    </a:moveTo>
                    <a:lnTo>
                      <a:pt x="7" y="0"/>
                    </a:lnTo>
                    <a:lnTo>
                      <a:pt x="0" y="2"/>
                    </a:lnTo>
                    <a:lnTo>
                      <a:pt x="0" y="4"/>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04" name="Freeform 105"/>
              <p:cNvSpPr>
                <a:spLocks/>
              </p:cNvSpPr>
              <p:nvPr/>
            </p:nvSpPr>
            <p:spPr bwMode="auto">
              <a:xfrm>
                <a:off x="4608232" y="3759336"/>
                <a:ext cx="8646" cy="7848"/>
              </a:xfrm>
              <a:custGeom>
                <a:avLst/>
                <a:gdLst>
                  <a:gd name="T0" fmla="*/ 5 w 9"/>
                  <a:gd name="T1" fmla="*/ 3 h 9"/>
                  <a:gd name="T2" fmla="*/ 0 w 9"/>
                  <a:gd name="T3" fmla="*/ 0 h 9"/>
                  <a:gd name="T4" fmla="*/ 5 w 9"/>
                  <a:gd name="T5" fmla="*/ 9 h 9"/>
                  <a:gd name="T6" fmla="*/ 9 w 9"/>
                  <a:gd name="T7" fmla="*/ 9 h 9"/>
                  <a:gd name="T8" fmla="*/ 5 w 9"/>
                  <a:gd name="T9" fmla="*/ 3 h 9"/>
                </a:gdLst>
                <a:ahLst/>
                <a:cxnLst>
                  <a:cxn ang="0">
                    <a:pos x="T0" y="T1"/>
                  </a:cxn>
                  <a:cxn ang="0">
                    <a:pos x="T2" y="T3"/>
                  </a:cxn>
                  <a:cxn ang="0">
                    <a:pos x="T4" y="T5"/>
                  </a:cxn>
                  <a:cxn ang="0">
                    <a:pos x="T6" y="T7"/>
                  </a:cxn>
                  <a:cxn ang="0">
                    <a:pos x="T8" y="T9"/>
                  </a:cxn>
                </a:cxnLst>
                <a:rect l="0" t="0" r="r" b="b"/>
                <a:pathLst>
                  <a:path w="9" h="9">
                    <a:moveTo>
                      <a:pt x="5" y="3"/>
                    </a:moveTo>
                    <a:lnTo>
                      <a:pt x="0" y="0"/>
                    </a:lnTo>
                    <a:lnTo>
                      <a:pt x="5" y="9"/>
                    </a:lnTo>
                    <a:lnTo>
                      <a:pt x="9" y="9"/>
                    </a:lnTo>
                    <a:lnTo>
                      <a:pt x="5" y="3"/>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05" name="Freeform 106"/>
              <p:cNvSpPr>
                <a:spLocks/>
              </p:cNvSpPr>
              <p:nvPr/>
            </p:nvSpPr>
            <p:spPr bwMode="auto">
              <a:xfrm>
                <a:off x="4608232" y="3759336"/>
                <a:ext cx="8646" cy="7848"/>
              </a:xfrm>
              <a:custGeom>
                <a:avLst/>
                <a:gdLst>
                  <a:gd name="T0" fmla="*/ 5 w 9"/>
                  <a:gd name="T1" fmla="*/ 3 h 9"/>
                  <a:gd name="T2" fmla="*/ 0 w 9"/>
                  <a:gd name="T3" fmla="*/ 0 h 9"/>
                  <a:gd name="T4" fmla="*/ 5 w 9"/>
                  <a:gd name="T5" fmla="*/ 9 h 9"/>
                  <a:gd name="T6" fmla="*/ 9 w 9"/>
                  <a:gd name="T7" fmla="*/ 9 h 9"/>
                  <a:gd name="T8" fmla="*/ 5 w 9"/>
                  <a:gd name="T9" fmla="*/ 3 h 9"/>
                </a:gdLst>
                <a:ahLst/>
                <a:cxnLst>
                  <a:cxn ang="0">
                    <a:pos x="T0" y="T1"/>
                  </a:cxn>
                  <a:cxn ang="0">
                    <a:pos x="T2" y="T3"/>
                  </a:cxn>
                  <a:cxn ang="0">
                    <a:pos x="T4" y="T5"/>
                  </a:cxn>
                  <a:cxn ang="0">
                    <a:pos x="T6" y="T7"/>
                  </a:cxn>
                  <a:cxn ang="0">
                    <a:pos x="T8" y="T9"/>
                  </a:cxn>
                </a:cxnLst>
                <a:rect l="0" t="0" r="r" b="b"/>
                <a:pathLst>
                  <a:path w="9" h="9">
                    <a:moveTo>
                      <a:pt x="5" y="3"/>
                    </a:moveTo>
                    <a:lnTo>
                      <a:pt x="0" y="0"/>
                    </a:lnTo>
                    <a:lnTo>
                      <a:pt x="5" y="9"/>
                    </a:lnTo>
                    <a:lnTo>
                      <a:pt x="9" y="9"/>
                    </a:lnTo>
                    <a:lnTo>
                      <a:pt x="5" y="3"/>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06" name="Freeform 107"/>
              <p:cNvSpPr>
                <a:spLocks/>
              </p:cNvSpPr>
              <p:nvPr/>
            </p:nvSpPr>
            <p:spPr bwMode="auto">
              <a:xfrm>
                <a:off x="3961687" y="3206462"/>
                <a:ext cx="747417" cy="514504"/>
              </a:xfrm>
              <a:custGeom>
                <a:avLst/>
                <a:gdLst>
                  <a:gd name="T0" fmla="*/ 516 w 778"/>
                  <a:gd name="T1" fmla="*/ 6 h 590"/>
                  <a:gd name="T2" fmla="*/ 516 w 778"/>
                  <a:gd name="T3" fmla="*/ 32 h 590"/>
                  <a:gd name="T4" fmla="*/ 490 w 778"/>
                  <a:gd name="T5" fmla="*/ 32 h 590"/>
                  <a:gd name="T6" fmla="*/ 94 w 778"/>
                  <a:gd name="T7" fmla="*/ 38 h 590"/>
                  <a:gd name="T8" fmla="*/ 16 w 778"/>
                  <a:gd name="T9" fmla="*/ 77 h 590"/>
                  <a:gd name="T10" fmla="*/ 30 w 778"/>
                  <a:gd name="T11" fmla="*/ 103 h 590"/>
                  <a:gd name="T12" fmla="*/ 31 w 778"/>
                  <a:gd name="T13" fmla="*/ 118 h 590"/>
                  <a:gd name="T14" fmla="*/ 47 w 778"/>
                  <a:gd name="T15" fmla="*/ 94 h 590"/>
                  <a:gd name="T16" fmla="*/ 62 w 778"/>
                  <a:gd name="T17" fmla="*/ 92 h 590"/>
                  <a:gd name="T18" fmla="*/ 58 w 778"/>
                  <a:gd name="T19" fmla="*/ 109 h 590"/>
                  <a:gd name="T20" fmla="*/ 116 w 778"/>
                  <a:gd name="T21" fmla="*/ 94 h 590"/>
                  <a:gd name="T22" fmla="*/ 139 w 778"/>
                  <a:gd name="T23" fmla="*/ 98 h 590"/>
                  <a:gd name="T24" fmla="*/ 116 w 778"/>
                  <a:gd name="T25" fmla="*/ 102 h 590"/>
                  <a:gd name="T26" fmla="*/ 180 w 778"/>
                  <a:gd name="T27" fmla="*/ 115 h 590"/>
                  <a:gd name="T28" fmla="*/ 195 w 778"/>
                  <a:gd name="T29" fmla="*/ 100 h 590"/>
                  <a:gd name="T30" fmla="*/ 203 w 778"/>
                  <a:gd name="T31" fmla="*/ 120 h 590"/>
                  <a:gd name="T32" fmla="*/ 188 w 778"/>
                  <a:gd name="T33" fmla="*/ 120 h 590"/>
                  <a:gd name="T34" fmla="*/ 208 w 778"/>
                  <a:gd name="T35" fmla="*/ 137 h 590"/>
                  <a:gd name="T36" fmla="*/ 221 w 778"/>
                  <a:gd name="T37" fmla="*/ 162 h 590"/>
                  <a:gd name="T38" fmla="*/ 225 w 778"/>
                  <a:gd name="T39" fmla="*/ 165 h 590"/>
                  <a:gd name="T40" fmla="*/ 257 w 778"/>
                  <a:gd name="T41" fmla="*/ 154 h 590"/>
                  <a:gd name="T42" fmla="*/ 300 w 778"/>
                  <a:gd name="T43" fmla="*/ 132 h 590"/>
                  <a:gd name="T44" fmla="*/ 312 w 778"/>
                  <a:gd name="T45" fmla="*/ 124 h 590"/>
                  <a:gd name="T46" fmla="*/ 338 w 778"/>
                  <a:gd name="T47" fmla="*/ 105 h 590"/>
                  <a:gd name="T48" fmla="*/ 389 w 778"/>
                  <a:gd name="T49" fmla="*/ 137 h 590"/>
                  <a:gd name="T50" fmla="*/ 432 w 778"/>
                  <a:gd name="T51" fmla="*/ 179 h 590"/>
                  <a:gd name="T52" fmla="*/ 475 w 778"/>
                  <a:gd name="T53" fmla="*/ 199 h 590"/>
                  <a:gd name="T54" fmla="*/ 488 w 778"/>
                  <a:gd name="T55" fmla="*/ 226 h 590"/>
                  <a:gd name="T56" fmla="*/ 486 w 778"/>
                  <a:gd name="T57" fmla="*/ 303 h 590"/>
                  <a:gd name="T58" fmla="*/ 488 w 778"/>
                  <a:gd name="T59" fmla="*/ 331 h 590"/>
                  <a:gd name="T60" fmla="*/ 503 w 778"/>
                  <a:gd name="T61" fmla="*/ 322 h 590"/>
                  <a:gd name="T62" fmla="*/ 511 w 778"/>
                  <a:gd name="T63" fmla="*/ 314 h 590"/>
                  <a:gd name="T64" fmla="*/ 515 w 778"/>
                  <a:gd name="T65" fmla="*/ 348 h 590"/>
                  <a:gd name="T66" fmla="*/ 503 w 778"/>
                  <a:gd name="T67" fmla="*/ 367 h 590"/>
                  <a:gd name="T68" fmla="*/ 539 w 778"/>
                  <a:gd name="T69" fmla="*/ 416 h 590"/>
                  <a:gd name="T70" fmla="*/ 563 w 778"/>
                  <a:gd name="T71" fmla="*/ 423 h 590"/>
                  <a:gd name="T72" fmla="*/ 577 w 778"/>
                  <a:gd name="T73" fmla="*/ 410 h 590"/>
                  <a:gd name="T74" fmla="*/ 577 w 778"/>
                  <a:gd name="T75" fmla="*/ 444 h 590"/>
                  <a:gd name="T76" fmla="*/ 594 w 778"/>
                  <a:gd name="T77" fmla="*/ 440 h 590"/>
                  <a:gd name="T78" fmla="*/ 590 w 778"/>
                  <a:gd name="T79" fmla="*/ 461 h 590"/>
                  <a:gd name="T80" fmla="*/ 627 w 778"/>
                  <a:gd name="T81" fmla="*/ 509 h 590"/>
                  <a:gd name="T82" fmla="*/ 644 w 778"/>
                  <a:gd name="T83" fmla="*/ 515 h 590"/>
                  <a:gd name="T84" fmla="*/ 678 w 778"/>
                  <a:gd name="T85" fmla="*/ 551 h 590"/>
                  <a:gd name="T86" fmla="*/ 706 w 778"/>
                  <a:gd name="T87" fmla="*/ 579 h 590"/>
                  <a:gd name="T88" fmla="*/ 695 w 778"/>
                  <a:gd name="T89" fmla="*/ 590 h 590"/>
                  <a:gd name="T90" fmla="*/ 738 w 778"/>
                  <a:gd name="T91" fmla="*/ 577 h 590"/>
                  <a:gd name="T92" fmla="*/ 763 w 778"/>
                  <a:gd name="T93" fmla="*/ 572 h 590"/>
                  <a:gd name="T94" fmla="*/ 765 w 778"/>
                  <a:gd name="T95" fmla="*/ 534 h 590"/>
                  <a:gd name="T96" fmla="*/ 772 w 778"/>
                  <a:gd name="T97" fmla="*/ 500 h 590"/>
                  <a:gd name="T98" fmla="*/ 774 w 778"/>
                  <a:gd name="T99" fmla="*/ 470 h 590"/>
                  <a:gd name="T100" fmla="*/ 759 w 778"/>
                  <a:gd name="T101" fmla="*/ 384 h 590"/>
                  <a:gd name="T102" fmla="*/ 740 w 778"/>
                  <a:gd name="T103" fmla="*/ 355 h 590"/>
                  <a:gd name="T104" fmla="*/ 673 w 778"/>
                  <a:gd name="T105" fmla="*/ 241 h 590"/>
                  <a:gd name="T106" fmla="*/ 665 w 778"/>
                  <a:gd name="T107" fmla="*/ 205 h 590"/>
                  <a:gd name="T108" fmla="*/ 686 w 778"/>
                  <a:gd name="T109" fmla="*/ 228 h 590"/>
                  <a:gd name="T110" fmla="*/ 695 w 778"/>
                  <a:gd name="T111" fmla="*/ 271 h 590"/>
                  <a:gd name="T112" fmla="*/ 688 w 778"/>
                  <a:gd name="T113" fmla="*/ 224 h 590"/>
                  <a:gd name="T114" fmla="*/ 599 w 778"/>
                  <a:gd name="T115" fmla="*/ 98 h 590"/>
                  <a:gd name="T116" fmla="*/ 573 w 778"/>
                  <a:gd name="T117" fmla="*/ 32 h 590"/>
                  <a:gd name="T118" fmla="*/ 560 w 778"/>
                  <a:gd name="T119" fmla="*/ 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590">
                    <a:moveTo>
                      <a:pt x="554" y="8"/>
                    </a:moveTo>
                    <a:lnTo>
                      <a:pt x="547" y="6"/>
                    </a:lnTo>
                    <a:lnTo>
                      <a:pt x="530" y="2"/>
                    </a:lnTo>
                    <a:lnTo>
                      <a:pt x="522" y="0"/>
                    </a:lnTo>
                    <a:lnTo>
                      <a:pt x="516" y="6"/>
                    </a:lnTo>
                    <a:lnTo>
                      <a:pt x="513" y="6"/>
                    </a:lnTo>
                    <a:lnTo>
                      <a:pt x="511" y="13"/>
                    </a:lnTo>
                    <a:lnTo>
                      <a:pt x="513" y="19"/>
                    </a:lnTo>
                    <a:lnTo>
                      <a:pt x="516" y="26"/>
                    </a:lnTo>
                    <a:lnTo>
                      <a:pt x="516" y="32"/>
                    </a:lnTo>
                    <a:lnTo>
                      <a:pt x="516" y="47"/>
                    </a:lnTo>
                    <a:lnTo>
                      <a:pt x="511" y="51"/>
                    </a:lnTo>
                    <a:lnTo>
                      <a:pt x="503" y="51"/>
                    </a:lnTo>
                    <a:lnTo>
                      <a:pt x="498" y="38"/>
                    </a:lnTo>
                    <a:lnTo>
                      <a:pt x="490" y="32"/>
                    </a:lnTo>
                    <a:lnTo>
                      <a:pt x="255" y="49"/>
                    </a:lnTo>
                    <a:lnTo>
                      <a:pt x="250" y="43"/>
                    </a:lnTo>
                    <a:lnTo>
                      <a:pt x="248" y="36"/>
                    </a:lnTo>
                    <a:lnTo>
                      <a:pt x="238" y="21"/>
                    </a:lnTo>
                    <a:lnTo>
                      <a:pt x="94" y="38"/>
                    </a:lnTo>
                    <a:lnTo>
                      <a:pt x="9" y="47"/>
                    </a:lnTo>
                    <a:lnTo>
                      <a:pt x="1" y="53"/>
                    </a:lnTo>
                    <a:lnTo>
                      <a:pt x="0" y="60"/>
                    </a:lnTo>
                    <a:lnTo>
                      <a:pt x="11" y="75"/>
                    </a:lnTo>
                    <a:lnTo>
                      <a:pt x="16" y="77"/>
                    </a:lnTo>
                    <a:lnTo>
                      <a:pt x="24" y="85"/>
                    </a:lnTo>
                    <a:lnTo>
                      <a:pt x="20" y="94"/>
                    </a:lnTo>
                    <a:lnTo>
                      <a:pt x="22" y="98"/>
                    </a:lnTo>
                    <a:lnTo>
                      <a:pt x="24" y="102"/>
                    </a:lnTo>
                    <a:lnTo>
                      <a:pt x="30" y="103"/>
                    </a:lnTo>
                    <a:lnTo>
                      <a:pt x="30" y="107"/>
                    </a:lnTo>
                    <a:lnTo>
                      <a:pt x="24" y="113"/>
                    </a:lnTo>
                    <a:lnTo>
                      <a:pt x="20" y="120"/>
                    </a:lnTo>
                    <a:lnTo>
                      <a:pt x="24" y="120"/>
                    </a:lnTo>
                    <a:lnTo>
                      <a:pt x="31" y="118"/>
                    </a:lnTo>
                    <a:lnTo>
                      <a:pt x="39" y="115"/>
                    </a:lnTo>
                    <a:lnTo>
                      <a:pt x="45" y="105"/>
                    </a:lnTo>
                    <a:lnTo>
                      <a:pt x="48" y="98"/>
                    </a:lnTo>
                    <a:lnTo>
                      <a:pt x="47" y="96"/>
                    </a:lnTo>
                    <a:lnTo>
                      <a:pt x="47" y="94"/>
                    </a:lnTo>
                    <a:lnTo>
                      <a:pt x="50" y="90"/>
                    </a:lnTo>
                    <a:lnTo>
                      <a:pt x="52" y="100"/>
                    </a:lnTo>
                    <a:lnTo>
                      <a:pt x="58" y="94"/>
                    </a:lnTo>
                    <a:lnTo>
                      <a:pt x="60" y="85"/>
                    </a:lnTo>
                    <a:lnTo>
                      <a:pt x="62" y="92"/>
                    </a:lnTo>
                    <a:lnTo>
                      <a:pt x="69" y="98"/>
                    </a:lnTo>
                    <a:lnTo>
                      <a:pt x="63" y="105"/>
                    </a:lnTo>
                    <a:lnTo>
                      <a:pt x="52" y="107"/>
                    </a:lnTo>
                    <a:lnTo>
                      <a:pt x="50" y="109"/>
                    </a:lnTo>
                    <a:lnTo>
                      <a:pt x="58" y="109"/>
                    </a:lnTo>
                    <a:lnTo>
                      <a:pt x="78" y="103"/>
                    </a:lnTo>
                    <a:lnTo>
                      <a:pt x="97" y="102"/>
                    </a:lnTo>
                    <a:lnTo>
                      <a:pt x="99" y="100"/>
                    </a:lnTo>
                    <a:lnTo>
                      <a:pt x="114" y="88"/>
                    </a:lnTo>
                    <a:lnTo>
                      <a:pt x="116" y="94"/>
                    </a:lnTo>
                    <a:lnTo>
                      <a:pt x="122" y="90"/>
                    </a:lnTo>
                    <a:lnTo>
                      <a:pt x="129" y="88"/>
                    </a:lnTo>
                    <a:lnTo>
                      <a:pt x="142" y="94"/>
                    </a:lnTo>
                    <a:lnTo>
                      <a:pt x="144" y="100"/>
                    </a:lnTo>
                    <a:lnTo>
                      <a:pt x="139" y="98"/>
                    </a:lnTo>
                    <a:lnTo>
                      <a:pt x="131" y="96"/>
                    </a:lnTo>
                    <a:lnTo>
                      <a:pt x="125" y="96"/>
                    </a:lnTo>
                    <a:lnTo>
                      <a:pt x="124" y="100"/>
                    </a:lnTo>
                    <a:lnTo>
                      <a:pt x="110" y="100"/>
                    </a:lnTo>
                    <a:lnTo>
                      <a:pt x="116" y="102"/>
                    </a:lnTo>
                    <a:lnTo>
                      <a:pt x="124" y="102"/>
                    </a:lnTo>
                    <a:lnTo>
                      <a:pt x="152" y="107"/>
                    </a:lnTo>
                    <a:lnTo>
                      <a:pt x="169" y="113"/>
                    </a:lnTo>
                    <a:lnTo>
                      <a:pt x="182" y="122"/>
                    </a:lnTo>
                    <a:lnTo>
                      <a:pt x="180" y="115"/>
                    </a:lnTo>
                    <a:lnTo>
                      <a:pt x="174" y="111"/>
                    </a:lnTo>
                    <a:lnTo>
                      <a:pt x="171" y="105"/>
                    </a:lnTo>
                    <a:lnTo>
                      <a:pt x="178" y="105"/>
                    </a:lnTo>
                    <a:lnTo>
                      <a:pt x="184" y="107"/>
                    </a:lnTo>
                    <a:lnTo>
                      <a:pt x="195" y="100"/>
                    </a:lnTo>
                    <a:lnTo>
                      <a:pt x="193" y="107"/>
                    </a:lnTo>
                    <a:lnTo>
                      <a:pt x="188" y="109"/>
                    </a:lnTo>
                    <a:lnTo>
                      <a:pt x="186" y="115"/>
                    </a:lnTo>
                    <a:lnTo>
                      <a:pt x="195" y="120"/>
                    </a:lnTo>
                    <a:lnTo>
                      <a:pt x="203" y="120"/>
                    </a:lnTo>
                    <a:lnTo>
                      <a:pt x="206" y="128"/>
                    </a:lnTo>
                    <a:lnTo>
                      <a:pt x="214" y="126"/>
                    </a:lnTo>
                    <a:lnTo>
                      <a:pt x="210" y="132"/>
                    </a:lnTo>
                    <a:lnTo>
                      <a:pt x="203" y="126"/>
                    </a:lnTo>
                    <a:lnTo>
                      <a:pt x="188" y="120"/>
                    </a:lnTo>
                    <a:lnTo>
                      <a:pt x="195" y="128"/>
                    </a:lnTo>
                    <a:lnTo>
                      <a:pt x="201" y="132"/>
                    </a:lnTo>
                    <a:lnTo>
                      <a:pt x="204" y="134"/>
                    </a:lnTo>
                    <a:lnTo>
                      <a:pt x="201" y="134"/>
                    </a:lnTo>
                    <a:lnTo>
                      <a:pt x="208" y="137"/>
                    </a:lnTo>
                    <a:lnTo>
                      <a:pt x="216" y="139"/>
                    </a:lnTo>
                    <a:lnTo>
                      <a:pt x="221" y="147"/>
                    </a:lnTo>
                    <a:lnTo>
                      <a:pt x="225" y="154"/>
                    </a:lnTo>
                    <a:lnTo>
                      <a:pt x="227" y="160"/>
                    </a:lnTo>
                    <a:lnTo>
                      <a:pt x="221" y="162"/>
                    </a:lnTo>
                    <a:lnTo>
                      <a:pt x="218" y="154"/>
                    </a:lnTo>
                    <a:lnTo>
                      <a:pt x="218" y="149"/>
                    </a:lnTo>
                    <a:lnTo>
                      <a:pt x="216" y="156"/>
                    </a:lnTo>
                    <a:lnTo>
                      <a:pt x="219" y="162"/>
                    </a:lnTo>
                    <a:lnTo>
                      <a:pt x="225" y="165"/>
                    </a:lnTo>
                    <a:lnTo>
                      <a:pt x="233" y="164"/>
                    </a:lnTo>
                    <a:lnTo>
                      <a:pt x="236" y="162"/>
                    </a:lnTo>
                    <a:lnTo>
                      <a:pt x="250" y="158"/>
                    </a:lnTo>
                    <a:lnTo>
                      <a:pt x="257" y="158"/>
                    </a:lnTo>
                    <a:lnTo>
                      <a:pt x="257" y="154"/>
                    </a:lnTo>
                    <a:lnTo>
                      <a:pt x="265" y="149"/>
                    </a:lnTo>
                    <a:lnTo>
                      <a:pt x="266" y="152"/>
                    </a:lnTo>
                    <a:lnTo>
                      <a:pt x="272" y="150"/>
                    </a:lnTo>
                    <a:lnTo>
                      <a:pt x="293" y="134"/>
                    </a:lnTo>
                    <a:lnTo>
                      <a:pt x="300" y="132"/>
                    </a:lnTo>
                    <a:lnTo>
                      <a:pt x="306" y="130"/>
                    </a:lnTo>
                    <a:lnTo>
                      <a:pt x="313" y="132"/>
                    </a:lnTo>
                    <a:lnTo>
                      <a:pt x="310" y="124"/>
                    </a:lnTo>
                    <a:lnTo>
                      <a:pt x="302" y="120"/>
                    </a:lnTo>
                    <a:lnTo>
                      <a:pt x="312" y="124"/>
                    </a:lnTo>
                    <a:lnTo>
                      <a:pt x="308" y="120"/>
                    </a:lnTo>
                    <a:lnTo>
                      <a:pt x="312" y="113"/>
                    </a:lnTo>
                    <a:lnTo>
                      <a:pt x="317" y="109"/>
                    </a:lnTo>
                    <a:lnTo>
                      <a:pt x="330" y="107"/>
                    </a:lnTo>
                    <a:lnTo>
                      <a:pt x="338" y="105"/>
                    </a:lnTo>
                    <a:lnTo>
                      <a:pt x="342" y="105"/>
                    </a:lnTo>
                    <a:lnTo>
                      <a:pt x="359" y="113"/>
                    </a:lnTo>
                    <a:lnTo>
                      <a:pt x="364" y="115"/>
                    </a:lnTo>
                    <a:lnTo>
                      <a:pt x="377" y="122"/>
                    </a:lnTo>
                    <a:lnTo>
                      <a:pt x="389" y="137"/>
                    </a:lnTo>
                    <a:lnTo>
                      <a:pt x="404" y="143"/>
                    </a:lnTo>
                    <a:lnTo>
                      <a:pt x="406" y="150"/>
                    </a:lnTo>
                    <a:lnTo>
                      <a:pt x="407" y="158"/>
                    </a:lnTo>
                    <a:lnTo>
                      <a:pt x="426" y="171"/>
                    </a:lnTo>
                    <a:lnTo>
                      <a:pt x="432" y="179"/>
                    </a:lnTo>
                    <a:lnTo>
                      <a:pt x="439" y="181"/>
                    </a:lnTo>
                    <a:lnTo>
                      <a:pt x="443" y="188"/>
                    </a:lnTo>
                    <a:lnTo>
                      <a:pt x="451" y="190"/>
                    </a:lnTo>
                    <a:lnTo>
                      <a:pt x="464" y="188"/>
                    </a:lnTo>
                    <a:lnTo>
                      <a:pt x="475" y="199"/>
                    </a:lnTo>
                    <a:lnTo>
                      <a:pt x="475" y="205"/>
                    </a:lnTo>
                    <a:lnTo>
                      <a:pt x="479" y="212"/>
                    </a:lnTo>
                    <a:lnTo>
                      <a:pt x="486" y="214"/>
                    </a:lnTo>
                    <a:lnTo>
                      <a:pt x="488" y="222"/>
                    </a:lnTo>
                    <a:lnTo>
                      <a:pt x="488" y="226"/>
                    </a:lnTo>
                    <a:lnTo>
                      <a:pt x="490" y="246"/>
                    </a:lnTo>
                    <a:lnTo>
                      <a:pt x="492" y="252"/>
                    </a:lnTo>
                    <a:lnTo>
                      <a:pt x="492" y="261"/>
                    </a:lnTo>
                    <a:lnTo>
                      <a:pt x="485" y="295"/>
                    </a:lnTo>
                    <a:lnTo>
                      <a:pt x="486" y="303"/>
                    </a:lnTo>
                    <a:lnTo>
                      <a:pt x="486" y="316"/>
                    </a:lnTo>
                    <a:lnTo>
                      <a:pt x="483" y="327"/>
                    </a:lnTo>
                    <a:lnTo>
                      <a:pt x="488" y="335"/>
                    </a:lnTo>
                    <a:lnTo>
                      <a:pt x="494" y="340"/>
                    </a:lnTo>
                    <a:lnTo>
                      <a:pt x="488" y="331"/>
                    </a:lnTo>
                    <a:lnTo>
                      <a:pt x="501" y="340"/>
                    </a:lnTo>
                    <a:lnTo>
                      <a:pt x="501" y="342"/>
                    </a:lnTo>
                    <a:lnTo>
                      <a:pt x="505" y="337"/>
                    </a:lnTo>
                    <a:lnTo>
                      <a:pt x="509" y="322"/>
                    </a:lnTo>
                    <a:lnTo>
                      <a:pt x="503" y="322"/>
                    </a:lnTo>
                    <a:lnTo>
                      <a:pt x="501" y="320"/>
                    </a:lnTo>
                    <a:lnTo>
                      <a:pt x="501" y="314"/>
                    </a:lnTo>
                    <a:lnTo>
                      <a:pt x="496" y="308"/>
                    </a:lnTo>
                    <a:lnTo>
                      <a:pt x="496" y="306"/>
                    </a:lnTo>
                    <a:lnTo>
                      <a:pt x="511" y="314"/>
                    </a:lnTo>
                    <a:lnTo>
                      <a:pt x="513" y="322"/>
                    </a:lnTo>
                    <a:lnTo>
                      <a:pt x="520" y="314"/>
                    </a:lnTo>
                    <a:lnTo>
                      <a:pt x="526" y="322"/>
                    </a:lnTo>
                    <a:lnTo>
                      <a:pt x="526" y="327"/>
                    </a:lnTo>
                    <a:lnTo>
                      <a:pt x="515" y="348"/>
                    </a:lnTo>
                    <a:lnTo>
                      <a:pt x="513" y="359"/>
                    </a:lnTo>
                    <a:lnTo>
                      <a:pt x="505" y="361"/>
                    </a:lnTo>
                    <a:lnTo>
                      <a:pt x="505" y="367"/>
                    </a:lnTo>
                    <a:lnTo>
                      <a:pt x="500" y="361"/>
                    </a:lnTo>
                    <a:lnTo>
                      <a:pt x="503" y="367"/>
                    </a:lnTo>
                    <a:lnTo>
                      <a:pt x="516" y="374"/>
                    </a:lnTo>
                    <a:lnTo>
                      <a:pt x="522" y="382"/>
                    </a:lnTo>
                    <a:lnTo>
                      <a:pt x="520" y="384"/>
                    </a:lnTo>
                    <a:lnTo>
                      <a:pt x="535" y="408"/>
                    </a:lnTo>
                    <a:lnTo>
                      <a:pt x="539" y="416"/>
                    </a:lnTo>
                    <a:lnTo>
                      <a:pt x="550" y="427"/>
                    </a:lnTo>
                    <a:lnTo>
                      <a:pt x="558" y="429"/>
                    </a:lnTo>
                    <a:lnTo>
                      <a:pt x="563" y="429"/>
                    </a:lnTo>
                    <a:lnTo>
                      <a:pt x="567" y="429"/>
                    </a:lnTo>
                    <a:lnTo>
                      <a:pt x="563" y="423"/>
                    </a:lnTo>
                    <a:lnTo>
                      <a:pt x="560" y="416"/>
                    </a:lnTo>
                    <a:lnTo>
                      <a:pt x="554" y="412"/>
                    </a:lnTo>
                    <a:lnTo>
                      <a:pt x="562" y="412"/>
                    </a:lnTo>
                    <a:lnTo>
                      <a:pt x="563" y="417"/>
                    </a:lnTo>
                    <a:lnTo>
                      <a:pt x="577" y="410"/>
                    </a:lnTo>
                    <a:lnTo>
                      <a:pt x="579" y="412"/>
                    </a:lnTo>
                    <a:lnTo>
                      <a:pt x="571" y="416"/>
                    </a:lnTo>
                    <a:lnTo>
                      <a:pt x="575" y="423"/>
                    </a:lnTo>
                    <a:lnTo>
                      <a:pt x="575" y="436"/>
                    </a:lnTo>
                    <a:lnTo>
                      <a:pt x="577" y="444"/>
                    </a:lnTo>
                    <a:lnTo>
                      <a:pt x="580" y="451"/>
                    </a:lnTo>
                    <a:lnTo>
                      <a:pt x="579" y="455"/>
                    </a:lnTo>
                    <a:lnTo>
                      <a:pt x="586" y="455"/>
                    </a:lnTo>
                    <a:lnTo>
                      <a:pt x="592" y="447"/>
                    </a:lnTo>
                    <a:lnTo>
                      <a:pt x="594" y="440"/>
                    </a:lnTo>
                    <a:lnTo>
                      <a:pt x="603" y="432"/>
                    </a:lnTo>
                    <a:lnTo>
                      <a:pt x="595" y="444"/>
                    </a:lnTo>
                    <a:lnTo>
                      <a:pt x="594" y="451"/>
                    </a:lnTo>
                    <a:lnTo>
                      <a:pt x="590" y="457"/>
                    </a:lnTo>
                    <a:lnTo>
                      <a:pt x="590" y="461"/>
                    </a:lnTo>
                    <a:lnTo>
                      <a:pt x="595" y="463"/>
                    </a:lnTo>
                    <a:lnTo>
                      <a:pt x="603" y="468"/>
                    </a:lnTo>
                    <a:lnTo>
                      <a:pt x="610" y="494"/>
                    </a:lnTo>
                    <a:lnTo>
                      <a:pt x="622" y="509"/>
                    </a:lnTo>
                    <a:lnTo>
                      <a:pt x="627" y="509"/>
                    </a:lnTo>
                    <a:lnTo>
                      <a:pt x="620" y="511"/>
                    </a:lnTo>
                    <a:lnTo>
                      <a:pt x="627" y="515"/>
                    </a:lnTo>
                    <a:lnTo>
                      <a:pt x="635" y="513"/>
                    </a:lnTo>
                    <a:lnTo>
                      <a:pt x="641" y="513"/>
                    </a:lnTo>
                    <a:lnTo>
                      <a:pt x="644" y="515"/>
                    </a:lnTo>
                    <a:lnTo>
                      <a:pt x="659" y="521"/>
                    </a:lnTo>
                    <a:lnTo>
                      <a:pt x="661" y="526"/>
                    </a:lnTo>
                    <a:lnTo>
                      <a:pt x="667" y="532"/>
                    </a:lnTo>
                    <a:lnTo>
                      <a:pt x="676" y="543"/>
                    </a:lnTo>
                    <a:lnTo>
                      <a:pt x="678" y="551"/>
                    </a:lnTo>
                    <a:lnTo>
                      <a:pt x="691" y="564"/>
                    </a:lnTo>
                    <a:lnTo>
                      <a:pt x="697" y="566"/>
                    </a:lnTo>
                    <a:lnTo>
                      <a:pt x="704" y="566"/>
                    </a:lnTo>
                    <a:lnTo>
                      <a:pt x="710" y="572"/>
                    </a:lnTo>
                    <a:lnTo>
                      <a:pt x="706" y="579"/>
                    </a:lnTo>
                    <a:lnTo>
                      <a:pt x="699" y="573"/>
                    </a:lnTo>
                    <a:lnTo>
                      <a:pt x="691" y="570"/>
                    </a:lnTo>
                    <a:lnTo>
                      <a:pt x="686" y="575"/>
                    </a:lnTo>
                    <a:lnTo>
                      <a:pt x="689" y="583"/>
                    </a:lnTo>
                    <a:lnTo>
                      <a:pt x="695" y="590"/>
                    </a:lnTo>
                    <a:lnTo>
                      <a:pt x="710" y="585"/>
                    </a:lnTo>
                    <a:lnTo>
                      <a:pt x="718" y="579"/>
                    </a:lnTo>
                    <a:lnTo>
                      <a:pt x="725" y="581"/>
                    </a:lnTo>
                    <a:lnTo>
                      <a:pt x="733" y="581"/>
                    </a:lnTo>
                    <a:lnTo>
                      <a:pt x="738" y="577"/>
                    </a:lnTo>
                    <a:lnTo>
                      <a:pt x="744" y="572"/>
                    </a:lnTo>
                    <a:lnTo>
                      <a:pt x="751" y="568"/>
                    </a:lnTo>
                    <a:lnTo>
                      <a:pt x="757" y="572"/>
                    </a:lnTo>
                    <a:lnTo>
                      <a:pt x="753" y="568"/>
                    </a:lnTo>
                    <a:lnTo>
                      <a:pt x="763" y="572"/>
                    </a:lnTo>
                    <a:lnTo>
                      <a:pt x="759" y="564"/>
                    </a:lnTo>
                    <a:lnTo>
                      <a:pt x="763" y="556"/>
                    </a:lnTo>
                    <a:lnTo>
                      <a:pt x="766" y="551"/>
                    </a:lnTo>
                    <a:lnTo>
                      <a:pt x="763" y="538"/>
                    </a:lnTo>
                    <a:lnTo>
                      <a:pt x="765" y="534"/>
                    </a:lnTo>
                    <a:lnTo>
                      <a:pt x="763" y="526"/>
                    </a:lnTo>
                    <a:lnTo>
                      <a:pt x="766" y="519"/>
                    </a:lnTo>
                    <a:lnTo>
                      <a:pt x="766" y="513"/>
                    </a:lnTo>
                    <a:lnTo>
                      <a:pt x="772" y="506"/>
                    </a:lnTo>
                    <a:lnTo>
                      <a:pt x="772" y="500"/>
                    </a:lnTo>
                    <a:lnTo>
                      <a:pt x="774" y="493"/>
                    </a:lnTo>
                    <a:lnTo>
                      <a:pt x="776" y="500"/>
                    </a:lnTo>
                    <a:lnTo>
                      <a:pt x="778" y="493"/>
                    </a:lnTo>
                    <a:lnTo>
                      <a:pt x="776" y="485"/>
                    </a:lnTo>
                    <a:lnTo>
                      <a:pt x="774" y="470"/>
                    </a:lnTo>
                    <a:lnTo>
                      <a:pt x="774" y="451"/>
                    </a:lnTo>
                    <a:lnTo>
                      <a:pt x="772" y="444"/>
                    </a:lnTo>
                    <a:lnTo>
                      <a:pt x="770" y="412"/>
                    </a:lnTo>
                    <a:lnTo>
                      <a:pt x="763" y="385"/>
                    </a:lnTo>
                    <a:lnTo>
                      <a:pt x="759" y="384"/>
                    </a:lnTo>
                    <a:lnTo>
                      <a:pt x="759" y="374"/>
                    </a:lnTo>
                    <a:lnTo>
                      <a:pt x="748" y="361"/>
                    </a:lnTo>
                    <a:lnTo>
                      <a:pt x="740" y="357"/>
                    </a:lnTo>
                    <a:lnTo>
                      <a:pt x="738" y="359"/>
                    </a:lnTo>
                    <a:lnTo>
                      <a:pt x="740" y="355"/>
                    </a:lnTo>
                    <a:lnTo>
                      <a:pt x="740" y="350"/>
                    </a:lnTo>
                    <a:lnTo>
                      <a:pt x="731" y="337"/>
                    </a:lnTo>
                    <a:lnTo>
                      <a:pt x="719" y="312"/>
                    </a:lnTo>
                    <a:lnTo>
                      <a:pt x="693" y="275"/>
                    </a:lnTo>
                    <a:lnTo>
                      <a:pt x="673" y="241"/>
                    </a:lnTo>
                    <a:lnTo>
                      <a:pt x="669" y="235"/>
                    </a:lnTo>
                    <a:lnTo>
                      <a:pt x="661" y="214"/>
                    </a:lnTo>
                    <a:lnTo>
                      <a:pt x="656" y="201"/>
                    </a:lnTo>
                    <a:lnTo>
                      <a:pt x="659" y="201"/>
                    </a:lnTo>
                    <a:lnTo>
                      <a:pt x="665" y="205"/>
                    </a:lnTo>
                    <a:lnTo>
                      <a:pt x="663" y="211"/>
                    </a:lnTo>
                    <a:lnTo>
                      <a:pt x="671" y="218"/>
                    </a:lnTo>
                    <a:lnTo>
                      <a:pt x="678" y="214"/>
                    </a:lnTo>
                    <a:lnTo>
                      <a:pt x="684" y="220"/>
                    </a:lnTo>
                    <a:lnTo>
                      <a:pt x="686" y="228"/>
                    </a:lnTo>
                    <a:lnTo>
                      <a:pt x="684" y="241"/>
                    </a:lnTo>
                    <a:lnTo>
                      <a:pt x="688" y="261"/>
                    </a:lnTo>
                    <a:lnTo>
                      <a:pt x="703" y="284"/>
                    </a:lnTo>
                    <a:lnTo>
                      <a:pt x="710" y="291"/>
                    </a:lnTo>
                    <a:lnTo>
                      <a:pt x="695" y="271"/>
                    </a:lnTo>
                    <a:lnTo>
                      <a:pt x="691" y="263"/>
                    </a:lnTo>
                    <a:lnTo>
                      <a:pt x="688" y="250"/>
                    </a:lnTo>
                    <a:lnTo>
                      <a:pt x="686" y="237"/>
                    </a:lnTo>
                    <a:lnTo>
                      <a:pt x="691" y="231"/>
                    </a:lnTo>
                    <a:lnTo>
                      <a:pt x="688" y="224"/>
                    </a:lnTo>
                    <a:lnTo>
                      <a:pt x="684" y="216"/>
                    </a:lnTo>
                    <a:lnTo>
                      <a:pt x="671" y="203"/>
                    </a:lnTo>
                    <a:lnTo>
                      <a:pt x="631" y="154"/>
                    </a:lnTo>
                    <a:lnTo>
                      <a:pt x="609" y="118"/>
                    </a:lnTo>
                    <a:lnTo>
                      <a:pt x="599" y="98"/>
                    </a:lnTo>
                    <a:lnTo>
                      <a:pt x="588" y="71"/>
                    </a:lnTo>
                    <a:lnTo>
                      <a:pt x="586" y="64"/>
                    </a:lnTo>
                    <a:lnTo>
                      <a:pt x="579" y="51"/>
                    </a:lnTo>
                    <a:lnTo>
                      <a:pt x="577" y="38"/>
                    </a:lnTo>
                    <a:lnTo>
                      <a:pt x="573" y="32"/>
                    </a:lnTo>
                    <a:lnTo>
                      <a:pt x="567" y="24"/>
                    </a:lnTo>
                    <a:lnTo>
                      <a:pt x="563" y="17"/>
                    </a:lnTo>
                    <a:lnTo>
                      <a:pt x="567" y="23"/>
                    </a:lnTo>
                    <a:lnTo>
                      <a:pt x="569" y="8"/>
                    </a:lnTo>
                    <a:lnTo>
                      <a:pt x="560" y="6"/>
                    </a:lnTo>
                    <a:lnTo>
                      <a:pt x="558" y="6"/>
                    </a:lnTo>
                    <a:lnTo>
                      <a:pt x="554" y="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07" name="Freeform 108"/>
              <p:cNvSpPr>
                <a:spLocks/>
              </p:cNvSpPr>
              <p:nvPr/>
            </p:nvSpPr>
            <p:spPr bwMode="auto">
              <a:xfrm>
                <a:off x="4643777" y="3748872"/>
                <a:ext cx="8646" cy="6976"/>
              </a:xfrm>
              <a:custGeom>
                <a:avLst/>
                <a:gdLst>
                  <a:gd name="T0" fmla="*/ 9 w 9"/>
                  <a:gd name="T1" fmla="*/ 0 h 8"/>
                  <a:gd name="T2" fmla="*/ 8 w 9"/>
                  <a:gd name="T3" fmla="*/ 2 h 8"/>
                  <a:gd name="T4" fmla="*/ 0 w 9"/>
                  <a:gd name="T5" fmla="*/ 8 h 8"/>
                  <a:gd name="T6" fmla="*/ 8 w 9"/>
                  <a:gd name="T7" fmla="*/ 2 h 8"/>
                  <a:gd name="T8" fmla="*/ 9 w 9"/>
                  <a:gd name="T9" fmla="*/ 0 h 8"/>
                </a:gdLst>
                <a:ahLst/>
                <a:cxnLst>
                  <a:cxn ang="0">
                    <a:pos x="T0" y="T1"/>
                  </a:cxn>
                  <a:cxn ang="0">
                    <a:pos x="T2" y="T3"/>
                  </a:cxn>
                  <a:cxn ang="0">
                    <a:pos x="T4" y="T5"/>
                  </a:cxn>
                  <a:cxn ang="0">
                    <a:pos x="T6" y="T7"/>
                  </a:cxn>
                  <a:cxn ang="0">
                    <a:pos x="T8" y="T9"/>
                  </a:cxn>
                </a:cxnLst>
                <a:rect l="0" t="0" r="r" b="b"/>
                <a:pathLst>
                  <a:path w="9" h="8">
                    <a:moveTo>
                      <a:pt x="9" y="0"/>
                    </a:moveTo>
                    <a:lnTo>
                      <a:pt x="8" y="2"/>
                    </a:lnTo>
                    <a:lnTo>
                      <a:pt x="0" y="8"/>
                    </a:lnTo>
                    <a:lnTo>
                      <a:pt x="8" y="2"/>
                    </a:lnTo>
                    <a:lnTo>
                      <a:pt x="9"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08" name="Freeform 109"/>
              <p:cNvSpPr>
                <a:spLocks/>
              </p:cNvSpPr>
              <p:nvPr/>
            </p:nvSpPr>
            <p:spPr bwMode="auto">
              <a:xfrm>
                <a:off x="4643777" y="3748872"/>
                <a:ext cx="8646" cy="6976"/>
              </a:xfrm>
              <a:custGeom>
                <a:avLst/>
                <a:gdLst>
                  <a:gd name="T0" fmla="*/ 9 w 9"/>
                  <a:gd name="T1" fmla="*/ 0 h 8"/>
                  <a:gd name="T2" fmla="*/ 8 w 9"/>
                  <a:gd name="T3" fmla="*/ 2 h 8"/>
                  <a:gd name="T4" fmla="*/ 0 w 9"/>
                  <a:gd name="T5" fmla="*/ 8 h 8"/>
                  <a:gd name="T6" fmla="*/ 8 w 9"/>
                  <a:gd name="T7" fmla="*/ 2 h 8"/>
                  <a:gd name="T8" fmla="*/ 9 w 9"/>
                  <a:gd name="T9" fmla="*/ 0 h 8"/>
                </a:gdLst>
                <a:ahLst/>
                <a:cxnLst>
                  <a:cxn ang="0">
                    <a:pos x="T0" y="T1"/>
                  </a:cxn>
                  <a:cxn ang="0">
                    <a:pos x="T2" y="T3"/>
                  </a:cxn>
                  <a:cxn ang="0">
                    <a:pos x="T4" y="T5"/>
                  </a:cxn>
                  <a:cxn ang="0">
                    <a:pos x="T6" y="T7"/>
                  </a:cxn>
                  <a:cxn ang="0">
                    <a:pos x="T8" y="T9"/>
                  </a:cxn>
                </a:cxnLst>
                <a:rect l="0" t="0" r="r" b="b"/>
                <a:pathLst>
                  <a:path w="9" h="8">
                    <a:moveTo>
                      <a:pt x="9" y="0"/>
                    </a:moveTo>
                    <a:lnTo>
                      <a:pt x="8" y="2"/>
                    </a:lnTo>
                    <a:lnTo>
                      <a:pt x="0" y="8"/>
                    </a:lnTo>
                    <a:lnTo>
                      <a:pt x="8" y="2"/>
                    </a:lnTo>
                    <a:lnTo>
                      <a:pt x="9"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09" name="Freeform 110"/>
              <p:cNvSpPr>
                <a:spLocks/>
              </p:cNvSpPr>
              <p:nvPr/>
            </p:nvSpPr>
            <p:spPr bwMode="auto">
              <a:xfrm>
                <a:off x="4506399" y="3606729"/>
                <a:ext cx="14410" cy="7848"/>
              </a:xfrm>
              <a:custGeom>
                <a:avLst/>
                <a:gdLst>
                  <a:gd name="T0" fmla="*/ 15 w 15"/>
                  <a:gd name="T1" fmla="*/ 5 h 9"/>
                  <a:gd name="T2" fmla="*/ 8 w 15"/>
                  <a:gd name="T3" fmla="*/ 7 h 9"/>
                  <a:gd name="T4" fmla="*/ 0 w 15"/>
                  <a:gd name="T5" fmla="*/ 0 h 9"/>
                  <a:gd name="T6" fmla="*/ 0 w 15"/>
                  <a:gd name="T7" fmla="*/ 0 h 9"/>
                  <a:gd name="T8" fmla="*/ 4 w 15"/>
                  <a:gd name="T9" fmla="*/ 7 h 9"/>
                  <a:gd name="T10" fmla="*/ 8 w 15"/>
                  <a:gd name="T11" fmla="*/ 9 h 9"/>
                  <a:gd name="T12" fmla="*/ 15 w 15"/>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5"/>
                    </a:moveTo>
                    <a:lnTo>
                      <a:pt x="8" y="7"/>
                    </a:lnTo>
                    <a:lnTo>
                      <a:pt x="0" y="0"/>
                    </a:lnTo>
                    <a:lnTo>
                      <a:pt x="0" y="0"/>
                    </a:lnTo>
                    <a:lnTo>
                      <a:pt x="4" y="7"/>
                    </a:lnTo>
                    <a:lnTo>
                      <a:pt x="8" y="9"/>
                    </a:lnTo>
                    <a:lnTo>
                      <a:pt x="15" y="5"/>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10" name="Freeform 111"/>
              <p:cNvSpPr>
                <a:spLocks/>
              </p:cNvSpPr>
              <p:nvPr/>
            </p:nvSpPr>
            <p:spPr bwMode="auto">
              <a:xfrm>
                <a:off x="4506399" y="3606729"/>
                <a:ext cx="14410" cy="7848"/>
              </a:xfrm>
              <a:custGeom>
                <a:avLst/>
                <a:gdLst>
                  <a:gd name="T0" fmla="*/ 15 w 15"/>
                  <a:gd name="T1" fmla="*/ 5 h 9"/>
                  <a:gd name="T2" fmla="*/ 8 w 15"/>
                  <a:gd name="T3" fmla="*/ 7 h 9"/>
                  <a:gd name="T4" fmla="*/ 0 w 15"/>
                  <a:gd name="T5" fmla="*/ 0 h 9"/>
                  <a:gd name="T6" fmla="*/ 0 w 15"/>
                  <a:gd name="T7" fmla="*/ 0 h 9"/>
                  <a:gd name="T8" fmla="*/ 4 w 15"/>
                  <a:gd name="T9" fmla="*/ 7 h 9"/>
                  <a:gd name="T10" fmla="*/ 8 w 15"/>
                  <a:gd name="T11" fmla="*/ 9 h 9"/>
                  <a:gd name="T12" fmla="*/ 15 w 15"/>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5"/>
                    </a:moveTo>
                    <a:lnTo>
                      <a:pt x="8" y="7"/>
                    </a:lnTo>
                    <a:lnTo>
                      <a:pt x="0" y="0"/>
                    </a:lnTo>
                    <a:lnTo>
                      <a:pt x="0" y="0"/>
                    </a:lnTo>
                    <a:lnTo>
                      <a:pt x="4" y="7"/>
                    </a:lnTo>
                    <a:lnTo>
                      <a:pt x="8" y="9"/>
                    </a:lnTo>
                    <a:lnTo>
                      <a:pt x="15" y="5"/>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11" name="Freeform 112"/>
              <p:cNvSpPr>
                <a:spLocks/>
              </p:cNvSpPr>
              <p:nvPr/>
            </p:nvSpPr>
            <p:spPr bwMode="auto">
              <a:xfrm>
                <a:off x="4680283" y="3688701"/>
                <a:ext cx="24978" cy="40986"/>
              </a:xfrm>
              <a:custGeom>
                <a:avLst/>
                <a:gdLst>
                  <a:gd name="T0" fmla="*/ 26 w 26"/>
                  <a:gd name="T1" fmla="*/ 0 h 47"/>
                  <a:gd name="T2" fmla="*/ 18 w 26"/>
                  <a:gd name="T3" fmla="*/ 5 h 47"/>
                  <a:gd name="T4" fmla="*/ 18 w 26"/>
                  <a:gd name="T5" fmla="*/ 13 h 47"/>
                  <a:gd name="T6" fmla="*/ 13 w 26"/>
                  <a:gd name="T7" fmla="*/ 26 h 47"/>
                  <a:gd name="T8" fmla="*/ 3 w 26"/>
                  <a:gd name="T9" fmla="*/ 39 h 47"/>
                  <a:gd name="T10" fmla="*/ 3 w 26"/>
                  <a:gd name="T11" fmla="*/ 41 h 47"/>
                  <a:gd name="T12" fmla="*/ 0 w 26"/>
                  <a:gd name="T13" fmla="*/ 47 h 47"/>
                  <a:gd name="T14" fmla="*/ 15 w 26"/>
                  <a:gd name="T15" fmla="*/ 26 h 47"/>
                  <a:gd name="T16" fmla="*/ 26 w 26"/>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7">
                    <a:moveTo>
                      <a:pt x="26" y="0"/>
                    </a:moveTo>
                    <a:lnTo>
                      <a:pt x="18" y="5"/>
                    </a:lnTo>
                    <a:lnTo>
                      <a:pt x="18" y="13"/>
                    </a:lnTo>
                    <a:lnTo>
                      <a:pt x="13" y="26"/>
                    </a:lnTo>
                    <a:lnTo>
                      <a:pt x="3" y="39"/>
                    </a:lnTo>
                    <a:lnTo>
                      <a:pt x="3" y="41"/>
                    </a:lnTo>
                    <a:lnTo>
                      <a:pt x="0" y="47"/>
                    </a:lnTo>
                    <a:lnTo>
                      <a:pt x="15" y="26"/>
                    </a:lnTo>
                    <a:lnTo>
                      <a:pt x="26"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12" name="Freeform 113"/>
              <p:cNvSpPr>
                <a:spLocks/>
              </p:cNvSpPr>
              <p:nvPr/>
            </p:nvSpPr>
            <p:spPr bwMode="auto">
              <a:xfrm>
                <a:off x="4680283" y="3688701"/>
                <a:ext cx="24978" cy="40986"/>
              </a:xfrm>
              <a:custGeom>
                <a:avLst/>
                <a:gdLst>
                  <a:gd name="T0" fmla="*/ 26 w 26"/>
                  <a:gd name="T1" fmla="*/ 0 h 47"/>
                  <a:gd name="T2" fmla="*/ 18 w 26"/>
                  <a:gd name="T3" fmla="*/ 5 h 47"/>
                  <a:gd name="T4" fmla="*/ 18 w 26"/>
                  <a:gd name="T5" fmla="*/ 13 h 47"/>
                  <a:gd name="T6" fmla="*/ 13 w 26"/>
                  <a:gd name="T7" fmla="*/ 26 h 47"/>
                  <a:gd name="T8" fmla="*/ 3 w 26"/>
                  <a:gd name="T9" fmla="*/ 39 h 47"/>
                  <a:gd name="T10" fmla="*/ 3 w 26"/>
                  <a:gd name="T11" fmla="*/ 41 h 47"/>
                  <a:gd name="T12" fmla="*/ 0 w 26"/>
                  <a:gd name="T13" fmla="*/ 47 h 47"/>
                  <a:gd name="T14" fmla="*/ 15 w 26"/>
                  <a:gd name="T15" fmla="*/ 26 h 47"/>
                  <a:gd name="T16" fmla="*/ 26 w 26"/>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7">
                    <a:moveTo>
                      <a:pt x="26" y="0"/>
                    </a:moveTo>
                    <a:lnTo>
                      <a:pt x="18" y="5"/>
                    </a:lnTo>
                    <a:lnTo>
                      <a:pt x="18" y="13"/>
                    </a:lnTo>
                    <a:lnTo>
                      <a:pt x="13" y="26"/>
                    </a:lnTo>
                    <a:lnTo>
                      <a:pt x="3" y="39"/>
                    </a:lnTo>
                    <a:lnTo>
                      <a:pt x="3" y="41"/>
                    </a:lnTo>
                    <a:lnTo>
                      <a:pt x="0" y="47"/>
                    </a:lnTo>
                    <a:lnTo>
                      <a:pt x="15" y="26"/>
                    </a:lnTo>
                    <a:lnTo>
                      <a:pt x="26"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13" name="Freeform 114"/>
              <p:cNvSpPr>
                <a:spLocks/>
              </p:cNvSpPr>
              <p:nvPr/>
            </p:nvSpPr>
            <p:spPr bwMode="auto">
              <a:xfrm>
                <a:off x="4707183" y="3673876"/>
                <a:ext cx="1921" cy="6104"/>
              </a:xfrm>
              <a:custGeom>
                <a:avLst/>
                <a:gdLst>
                  <a:gd name="T0" fmla="*/ 0 w 2"/>
                  <a:gd name="T1" fmla="*/ 7 h 7"/>
                  <a:gd name="T2" fmla="*/ 2 w 2"/>
                  <a:gd name="T3" fmla="*/ 0 h 7"/>
                  <a:gd name="T4" fmla="*/ 0 w 2"/>
                  <a:gd name="T5" fmla="*/ 0 h 7"/>
                  <a:gd name="T6" fmla="*/ 0 w 2"/>
                  <a:gd name="T7" fmla="*/ 7 h 7"/>
                </a:gdLst>
                <a:ahLst/>
                <a:cxnLst>
                  <a:cxn ang="0">
                    <a:pos x="T0" y="T1"/>
                  </a:cxn>
                  <a:cxn ang="0">
                    <a:pos x="T2" y="T3"/>
                  </a:cxn>
                  <a:cxn ang="0">
                    <a:pos x="T4" y="T5"/>
                  </a:cxn>
                  <a:cxn ang="0">
                    <a:pos x="T6" y="T7"/>
                  </a:cxn>
                </a:cxnLst>
                <a:rect l="0" t="0" r="r" b="b"/>
                <a:pathLst>
                  <a:path w="2" h="7">
                    <a:moveTo>
                      <a:pt x="0" y="7"/>
                    </a:moveTo>
                    <a:lnTo>
                      <a:pt x="2" y="0"/>
                    </a:lnTo>
                    <a:lnTo>
                      <a:pt x="0" y="0"/>
                    </a:lnTo>
                    <a:lnTo>
                      <a:pt x="0" y="7"/>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14" name="Freeform 115"/>
              <p:cNvSpPr>
                <a:spLocks/>
              </p:cNvSpPr>
              <p:nvPr/>
            </p:nvSpPr>
            <p:spPr bwMode="auto">
              <a:xfrm>
                <a:off x="4707183" y="3673876"/>
                <a:ext cx="1921" cy="6104"/>
              </a:xfrm>
              <a:custGeom>
                <a:avLst/>
                <a:gdLst>
                  <a:gd name="T0" fmla="*/ 0 w 2"/>
                  <a:gd name="T1" fmla="*/ 7 h 7"/>
                  <a:gd name="T2" fmla="*/ 2 w 2"/>
                  <a:gd name="T3" fmla="*/ 0 h 7"/>
                  <a:gd name="T4" fmla="*/ 0 w 2"/>
                  <a:gd name="T5" fmla="*/ 0 h 7"/>
                  <a:gd name="T6" fmla="*/ 0 w 2"/>
                  <a:gd name="T7" fmla="*/ 7 h 7"/>
                </a:gdLst>
                <a:ahLst/>
                <a:cxnLst>
                  <a:cxn ang="0">
                    <a:pos x="T0" y="T1"/>
                  </a:cxn>
                  <a:cxn ang="0">
                    <a:pos x="T2" y="T3"/>
                  </a:cxn>
                  <a:cxn ang="0">
                    <a:pos x="T4" y="T5"/>
                  </a:cxn>
                  <a:cxn ang="0">
                    <a:pos x="T6" y="T7"/>
                  </a:cxn>
                </a:cxnLst>
                <a:rect l="0" t="0" r="r" b="b"/>
                <a:pathLst>
                  <a:path w="2" h="7">
                    <a:moveTo>
                      <a:pt x="0" y="7"/>
                    </a:moveTo>
                    <a:lnTo>
                      <a:pt x="2" y="0"/>
                    </a:lnTo>
                    <a:lnTo>
                      <a:pt x="0" y="0"/>
                    </a:lnTo>
                    <a:lnTo>
                      <a:pt x="0" y="7"/>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grpSp>
          <p:nvGrpSpPr>
            <p:cNvPr id="55" name="Group 54"/>
            <p:cNvGrpSpPr/>
            <p:nvPr/>
          </p:nvGrpSpPr>
          <p:grpSpPr>
            <a:xfrm>
              <a:off x="6664265" y="5712786"/>
              <a:ext cx="499487" cy="732835"/>
              <a:chOff x="3872343" y="2857646"/>
              <a:chExt cx="317988" cy="466542"/>
            </a:xfrm>
            <a:grpFill/>
          </p:grpSpPr>
          <p:sp>
            <p:nvSpPr>
              <p:cNvPr id="193" name="Freeform 95"/>
              <p:cNvSpPr>
                <a:spLocks/>
              </p:cNvSpPr>
              <p:nvPr/>
            </p:nvSpPr>
            <p:spPr bwMode="auto">
              <a:xfrm>
                <a:off x="3872343" y="2857646"/>
                <a:ext cx="317988" cy="465670"/>
              </a:xfrm>
              <a:custGeom>
                <a:avLst/>
                <a:gdLst>
                  <a:gd name="T0" fmla="*/ 117 w 331"/>
                  <a:gd name="T1" fmla="*/ 485 h 534"/>
                  <a:gd name="T2" fmla="*/ 104 w 331"/>
                  <a:gd name="T3" fmla="*/ 475 h 534"/>
                  <a:gd name="T4" fmla="*/ 94 w 331"/>
                  <a:gd name="T5" fmla="*/ 453 h 534"/>
                  <a:gd name="T6" fmla="*/ 187 w 331"/>
                  <a:gd name="T7" fmla="*/ 438 h 534"/>
                  <a:gd name="T8" fmla="*/ 331 w 331"/>
                  <a:gd name="T9" fmla="*/ 417 h 534"/>
                  <a:gd name="T10" fmla="*/ 320 w 331"/>
                  <a:gd name="T11" fmla="*/ 400 h 534"/>
                  <a:gd name="T12" fmla="*/ 320 w 331"/>
                  <a:gd name="T13" fmla="*/ 377 h 534"/>
                  <a:gd name="T14" fmla="*/ 320 w 331"/>
                  <a:gd name="T15" fmla="*/ 364 h 534"/>
                  <a:gd name="T16" fmla="*/ 312 w 331"/>
                  <a:gd name="T17" fmla="*/ 347 h 534"/>
                  <a:gd name="T18" fmla="*/ 309 w 331"/>
                  <a:gd name="T19" fmla="*/ 321 h 534"/>
                  <a:gd name="T20" fmla="*/ 312 w 331"/>
                  <a:gd name="T21" fmla="*/ 300 h 534"/>
                  <a:gd name="T22" fmla="*/ 322 w 331"/>
                  <a:gd name="T23" fmla="*/ 289 h 534"/>
                  <a:gd name="T24" fmla="*/ 314 w 331"/>
                  <a:gd name="T25" fmla="*/ 278 h 534"/>
                  <a:gd name="T26" fmla="*/ 312 w 331"/>
                  <a:gd name="T27" fmla="*/ 261 h 534"/>
                  <a:gd name="T28" fmla="*/ 303 w 331"/>
                  <a:gd name="T29" fmla="*/ 250 h 534"/>
                  <a:gd name="T30" fmla="*/ 292 w 331"/>
                  <a:gd name="T31" fmla="*/ 229 h 534"/>
                  <a:gd name="T32" fmla="*/ 288 w 331"/>
                  <a:gd name="T33" fmla="*/ 218 h 534"/>
                  <a:gd name="T34" fmla="*/ 224 w 331"/>
                  <a:gd name="T35" fmla="*/ 0 h 534"/>
                  <a:gd name="T36" fmla="*/ 0 w 331"/>
                  <a:gd name="T37" fmla="*/ 20 h 534"/>
                  <a:gd name="T38" fmla="*/ 4 w 331"/>
                  <a:gd name="T39" fmla="*/ 28 h 534"/>
                  <a:gd name="T40" fmla="*/ 4 w 331"/>
                  <a:gd name="T41" fmla="*/ 357 h 534"/>
                  <a:gd name="T42" fmla="*/ 27 w 331"/>
                  <a:gd name="T43" fmla="*/ 520 h 534"/>
                  <a:gd name="T44" fmla="*/ 47 w 331"/>
                  <a:gd name="T45" fmla="*/ 520 h 534"/>
                  <a:gd name="T46" fmla="*/ 55 w 331"/>
                  <a:gd name="T47" fmla="*/ 496 h 534"/>
                  <a:gd name="T48" fmla="*/ 59 w 331"/>
                  <a:gd name="T49" fmla="*/ 483 h 534"/>
                  <a:gd name="T50" fmla="*/ 62 w 331"/>
                  <a:gd name="T51" fmla="*/ 485 h 534"/>
                  <a:gd name="T52" fmla="*/ 70 w 331"/>
                  <a:gd name="T53" fmla="*/ 492 h 534"/>
                  <a:gd name="T54" fmla="*/ 68 w 331"/>
                  <a:gd name="T55" fmla="*/ 505 h 534"/>
                  <a:gd name="T56" fmla="*/ 79 w 331"/>
                  <a:gd name="T57" fmla="*/ 517 h 534"/>
                  <a:gd name="T58" fmla="*/ 85 w 331"/>
                  <a:gd name="T59" fmla="*/ 522 h 534"/>
                  <a:gd name="T60" fmla="*/ 76 w 331"/>
                  <a:gd name="T61" fmla="*/ 532 h 534"/>
                  <a:gd name="T62" fmla="*/ 64 w 331"/>
                  <a:gd name="T63" fmla="*/ 534 h 534"/>
                  <a:gd name="T64" fmla="*/ 100 w 331"/>
                  <a:gd name="T65" fmla="*/ 528 h 534"/>
                  <a:gd name="T66" fmla="*/ 100 w 331"/>
                  <a:gd name="T67" fmla="*/ 518 h 534"/>
                  <a:gd name="T68" fmla="*/ 115 w 331"/>
                  <a:gd name="T69" fmla="*/ 513 h 534"/>
                  <a:gd name="T70" fmla="*/ 115 w 331"/>
                  <a:gd name="T71" fmla="*/ 498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1" h="534">
                    <a:moveTo>
                      <a:pt x="113" y="494"/>
                    </a:moveTo>
                    <a:lnTo>
                      <a:pt x="117" y="485"/>
                    </a:lnTo>
                    <a:lnTo>
                      <a:pt x="109" y="477"/>
                    </a:lnTo>
                    <a:lnTo>
                      <a:pt x="104" y="475"/>
                    </a:lnTo>
                    <a:lnTo>
                      <a:pt x="93" y="460"/>
                    </a:lnTo>
                    <a:lnTo>
                      <a:pt x="94" y="453"/>
                    </a:lnTo>
                    <a:lnTo>
                      <a:pt x="102" y="447"/>
                    </a:lnTo>
                    <a:lnTo>
                      <a:pt x="187" y="438"/>
                    </a:lnTo>
                    <a:lnTo>
                      <a:pt x="331" y="421"/>
                    </a:lnTo>
                    <a:lnTo>
                      <a:pt x="331" y="417"/>
                    </a:lnTo>
                    <a:lnTo>
                      <a:pt x="326" y="408"/>
                    </a:lnTo>
                    <a:lnTo>
                      <a:pt x="320" y="400"/>
                    </a:lnTo>
                    <a:lnTo>
                      <a:pt x="318" y="393"/>
                    </a:lnTo>
                    <a:lnTo>
                      <a:pt x="320" y="377"/>
                    </a:lnTo>
                    <a:lnTo>
                      <a:pt x="318" y="372"/>
                    </a:lnTo>
                    <a:lnTo>
                      <a:pt x="320" y="364"/>
                    </a:lnTo>
                    <a:lnTo>
                      <a:pt x="318" y="355"/>
                    </a:lnTo>
                    <a:lnTo>
                      <a:pt x="312" y="347"/>
                    </a:lnTo>
                    <a:lnTo>
                      <a:pt x="307" y="334"/>
                    </a:lnTo>
                    <a:lnTo>
                      <a:pt x="309" y="321"/>
                    </a:lnTo>
                    <a:lnTo>
                      <a:pt x="312" y="314"/>
                    </a:lnTo>
                    <a:lnTo>
                      <a:pt x="312" y="300"/>
                    </a:lnTo>
                    <a:lnTo>
                      <a:pt x="316" y="293"/>
                    </a:lnTo>
                    <a:lnTo>
                      <a:pt x="322" y="289"/>
                    </a:lnTo>
                    <a:lnTo>
                      <a:pt x="320" y="282"/>
                    </a:lnTo>
                    <a:lnTo>
                      <a:pt x="314" y="278"/>
                    </a:lnTo>
                    <a:lnTo>
                      <a:pt x="316" y="268"/>
                    </a:lnTo>
                    <a:lnTo>
                      <a:pt x="312" y="261"/>
                    </a:lnTo>
                    <a:lnTo>
                      <a:pt x="311" y="257"/>
                    </a:lnTo>
                    <a:lnTo>
                      <a:pt x="303" y="250"/>
                    </a:lnTo>
                    <a:lnTo>
                      <a:pt x="297" y="236"/>
                    </a:lnTo>
                    <a:lnTo>
                      <a:pt x="292" y="229"/>
                    </a:lnTo>
                    <a:lnTo>
                      <a:pt x="290" y="221"/>
                    </a:lnTo>
                    <a:lnTo>
                      <a:pt x="288" y="218"/>
                    </a:lnTo>
                    <a:lnTo>
                      <a:pt x="256" y="101"/>
                    </a:lnTo>
                    <a:lnTo>
                      <a:pt x="224" y="0"/>
                    </a:lnTo>
                    <a:lnTo>
                      <a:pt x="126" y="11"/>
                    </a:lnTo>
                    <a:lnTo>
                      <a:pt x="0" y="20"/>
                    </a:lnTo>
                    <a:lnTo>
                      <a:pt x="0" y="22"/>
                    </a:lnTo>
                    <a:lnTo>
                      <a:pt x="4" y="28"/>
                    </a:lnTo>
                    <a:lnTo>
                      <a:pt x="12" y="32"/>
                    </a:lnTo>
                    <a:lnTo>
                      <a:pt x="4" y="357"/>
                    </a:lnTo>
                    <a:lnTo>
                      <a:pt x="27" y="517"/>
                    </a:lnTo>
                    <a:lnTo>
                      <a:pt x="27" y="520"/>
                    </a:lnTo>
                    <a:lnTo>
                      <a:pt x="34" y="518"/>
                    </a:lnTo>
                    <a:lnTo>
                      <a:pt x="47" y="520"/>
                    </a:lnTo>
                    <a:lnTo>
                      <a:pt x="53" y="520"/>
                    </a:lnTo>
                    <a:lnTo>
                      <a:pt x="55" y="496"/>
                    </a:lnTo>
                    <a:lnTo>
                      <a:pt x="57" y="488"/>
                    </a:lnTo>
                    <a:lnTo>
                      <a:pt x="59" y="483"/>
                    </a:lnTo>
                    <a:lnTo>
                      <a:pt x="59" y="481"/>
                    </a:lnTo>
                    <a:lnTo>
                      <a:pt x="62" y="485"/>
                    </a:lnTo>
                    <a:lnTo>
                      <a:pt x="64" y="487"/>
                    </a:lnTo>
                    <a:lnTo>
                      <a:pt x="70" y="492"/>
                    </a:lnTo>
                    <a:lnTo>
                      <a:pt x="70" y="500"/>
                    </a:lnTo>
                    <a:lnTo>
                      <a:pt x="68" y="505"/>
                    </a:lnTo>
                    <a:lnTo>
                      <a:pt x="72" y="513"/>
                    </a:lnTo>
                    <a:lnTo>
                      <a:pt x="79" y="517"/>
                    </a:lnTo>
                    <a:lnTo>
                      <a:pt x="81" y="515"/>
                    </a:lnTo>
                    <a:lnTo>
                      <a:pt x="85" y="522"/>
                    </a:lnTo>
                    <a:lnTo>
                      <a:pt x="83" y="530"/>
                    </a:lnTo>
                    <a:lnTo>
                      <a:pt x="76" y="532"/>
                    </a:lnTo>
                    <a:lnTo>
                      <a:pt x="70" y="532"/>
                    </a:lnTo>
                    <a:lnTo>
                      <a:pt x="64" y="534"/>
                    </a:lnTo>
                    <a:lnTo>
                      <a:pt x="93" y="530"/>
                    </a:lnTo>
                    <a:lnTo>
                      <a:pt x="100" y="528"/>
                    </a:lnTo>
                    <a:lnTo>
                      <a:pt x="102" y="520"/>
                    </a:lnTo>
                    <a:lnTo>
                      <a:pt x="100" y="518"/>
                    </a:lnTo>
                    <a:lnTo>
                      <a:pt x="108" y="520"/>
                    </a:lnTo>
                    <a:lnTo>
                      <a:pt x="115" y="513"/>
                    </a:lnTo>
                    <a:lnTo>
                      <a:pt x="117" y="502"/>
                    </a:lnTo>
                    <a:lnTo>
                      <a:pt x="115" y="498"/>
                    </a:lnTo>
                    <a:lnTo>
                      <a:pt x="113" y="494"/>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94" name="Freeform 97"/>
              <p:cNvSpPr>
                <a:spLocks/>
              </p:cNvSpPr>
              <p:nvPr/>
            </p:nvSpPr>
            <p:spPr bwMode="auto">
              <a:xfrm>
                <a:off x="3912692" y="3321572"/>
                <a:ext cx="8646" cy="2616"/>
              </a:xfrm>
              <a:custGeom>
                <a:avLst/>
                <a:gdLst>
                  <a:gd name="T0" fmla="*/ 9 w 9"/>
                  <a:gd name="T1" fmla="*/ 0 h 3"/>
                  <a:gd name="T2" fmla="*/ 0 w 9"/>
                  <a:gd name="T3" fmla="*/ 3 h 3"/>
                  <a:gd name="T4" fmla="*/ 5 w 9"/>
                  <a:gd name="T5" fmla="*/ 2 h 3"/>
                  <a:gd name="T6" fmla="*/ 9 w 9"/>
                  <a:gd name="T7" fmla="*/ 0 h 3"/>
                </a:gdLst>
                <a:ahLst/>
                <a:cxnLst>
                  <a:cxn ang="0">
                    <a:pos x="T0" y="T1"/>
                  </a:cxn>
                  <a:cxn ang="0">
                    <a:pos x="T2" y="T3"/>
                  </a:cxn>
                  <a:cxn ang="0">
                    <a:pos x="T4" y="T5"/>
                  </a:cxn>
                  <a:cxn ang="0">
                    <a:pos x="T6" y="T7"/>
                  </a:cxn>
                </a:cxnLst>
                <a:rect l="0" t="0" r="r" b="b"/>
                <a:pathLst>
                  <a:path w="9" h="3">
                    <a:moveTo>
                      <a:pt x="9" y="0"/>
                    </a:moveTo>
                    <a:lnTo>
                      <a:pt x="0" y="3"/>
                    </a:lnTo>
                    <a:lnTo>
                      <a:pt x="5" y="2"/>
                    </a:lnTo>
                    <a:lnTo>
                      <a:pt x="9"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95" name="Freeform 98"/>
              <p:cNvSpPr>
                <a:spLocks/>
              </p:cNvSpPr>
              <p:nvPr/>
            </p:nvSpPr>
            <p:spPr bwMode="auto">
              <a:xfrm>
                <a:off x="3912692" y="3321572"/>
                <a:ext cx="8646" cy="2616"/>
              </a:xfrm>
              <a:custGeom>
                <a:avLst/>
                <a:gdLst>
                  <a:gd name="T0" fmla="*/ 9 w 9"/>
                  <a:gd name="T1" fmla="*/ 0 h 3"/>
                  <a:gd name="T2" fmla="*/ 0 w 9"/>
                  <a:gd name="T3" fmla="*/ 3 h 3"/>
                  <a:gd name="T4" fmla="*/ 5 w 9"/>
                  <a:gd name="T5" fmla="*/ 2 h 3"/>
                  <a:gd name="T6" fmla="*/ 9 w 9"/>
                  <a:gd name="T7" fmla="*/ 0 h 3"/>
                </a:gdLst>
                <a:ahLst/>
                <a:cxnLst>
                  <a:cxn ang="0">
                    <a:pos x="T0" y="T1"/>
                  </a:cxn>
                  <a:cxn ang="0">
                    <a:pos x="T2" y="T3"/>
                  </a:cxn>
                  <a:cxn ang="0">
                    <a:pos x="T4" y="T5"/>
                  </a:cxn>
                  <a:cxn ang="0">
                    <a:pos x="T6" y="T7"/>
                  </a:cxn>
                </a:cxnLst>
                <a:rect l="0" t="0" r="r" b="b"/>
                <a:pathLst>
                  <a:path w="9" h="3">
                    <a:moveTo>
                      <a:pt x="9" y="0"/>
                    </a:moveTo>
                    <a:lnTo>
                      <a:pt x="0" y="3"/>
                    </a:lnTo>
                    <a:lnTo>
                      <a:pt x="5" y="2"/>
                    </a:lnTo>
                    <a:lnTo>
                      <a:pt x="9"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96" name="Freeform 116"/>
              <p:cNvSpPr>
                <a:spLocks/>
              </p:cNvSpPr>
              <p:nvPr/>
            </p:nvSpPr>
            <p:spPr bwMode="auto">
              <a:xfrm>
                <a:off x="3997233" y="3295411"/>
                <a:ext cx="63406" cy="13081"/>
              </a:xfrm>
              <a:custGeom>
                <a:avLst/>
                <a:gdLst>
                  <a:gd name="T0" fmla="*/ 28 w 66"/>
                  <a:gd name="T1" fmla="*/ 7 h 15"/>
                  <a:gd name="T2" fmla="*/ 23 w 66"/>
                  <a:gd name="T3" fmla="*/ 7 h 15"/>
                  <a:gd name="T4" fmla="*/ 15 w 66"/>
                  <a:gd name="T5" fmla="*/ 11 h 15"/>
                  <a:gd name="T6" fmla="*/ 0 w 66"/>
                  <a:gd name="T7" fmla="*/ 15 h 15"/>
                  <a:gd name="T8" fmla="*/ 8 w 66"/>
                  <a:gd name="T9" fmla="*/ 15 h 15"/>
                  <a:gd name="T10" fmla="*/ 51 w 66"/>
                  <a:gd name="T11" fmla="*/ 1 h 15"/>
                  <a:gd name="T12" fmla="*/ 66 w 66"/>
                  <a:gd name="T13" fmla="*/ 0 h 15"/>
                  <a:gd name="T14" fmla="*/ 60 w 66"/>
                  <a:gd name="T15" fmla="*/ 0 h 15"/>
                  <a:gd name="T16" fmla="*/ 45 w 66"/>
                  <a:gd name="T17" fmla="*/ 1 h 15"/>
                  <a:gd name="T18" fmla="*/ 28 w 66"/>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15">
                    <a:moveTo>
                      <a:pt x="28" y="7"/>
                    </a:moveTo>
                    <a:lnTo>
                      <a:pt x="23" y="7"/>
                    </a:lnTo>
                    <a:lnTo>
                      <a:pt x="15" y="11"/>
                    </a:lnTo>
                    <a:lnTo>
                      <a:pt x="0" y="15"/>
                    </a:lnTo>
                    <a:lnTo>
                      <a:pt x="8" y="15"/>
                    </a:lnTo>
                    <a:lnTo>
                      <a:pt x="51" y="1"/>
                    </a:lnTo>
                    <a:lnTo>
                      <a:pt x="66" y="0"/>
                    </a:lnTo>
                    <a:lnTo>
                      <a:pt x="60" y="0"/>
                    </a:lnTo>
                    <a:lnTo>
                      <a:pt x="45" y="1"/>
                    </a:lnTo>
                    <a:lnTo>
                      <a:pt x="28" y="7"/>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97" name="Freeform 117"/>
              <p:cNvSpPr>
                <a:spLocks/>
              </p:cNvSpPr>
              <p:nvPr/>
            </p:nvSpPr>
            <p:spPr bwMode="auto">
              <a:xfrm>
                <a:off x="3997233" y="3295411"/>
                <a:ext cx="63406" cy="13081"/>
              </a:xfrm>
              <a:custGeom>
                <a:avLst/>
                <a:gdLst>
                  <a:gd name="T0" fmla="*/ 28 w 66"/>
                  <a:gd name="T1" fmla="*/ 7 h 15"/>
                  <a:gd name="T2" fmla="*/ 23 w 66"/>
                  <a:gd name="T3" fmla="*/ 7 h 15"/>
                  <a:gd name="T4" fmla="*/ 15 w 66"/>
                  <a:gd name="T5" fmla="*/ 11 h 15"/>
                  <a:gd name="T6" fmla="*/ 0 w 66"/>
                  <a:gd name="T7" fmla="*/ 15 h 15"/>
                  <a:gd name="T8" fmla="*/ 8 w 66"/>
                  <a:gd name="T9" fmla="*/ 15 h 15"/>
                  <a:gd name="T10" fmla="*/ 51 w 66"/>
                  <a:gd name="T11" fmla="*/ 1 h 15"/>
                  <a:gd name="T12" fmla="*/ 66 w 66"/>
                  <a:gd name="T13" fmla="*/ 0 h 15"/>
                  <a:gd name="T14" fmla="*/ 60 w 66"/>
                  <a:gd name="T15" fmla="*/ 0 h 15"/>
                  <a:gd name="T16" fmla="*/ 45 w 66"/>
                  <a:gd name="T17" fmla="*/ 1 h 15"/>
                  <a:gd name="T18" fmla="*/ 28 w 66"/>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15">
                    <a:moveTo>
                      <a:pt x="28" y="7"/>
                    </a:moveTo>
                    <a:lnTo>
                      <a:pt x="23" y="7"/>
                    </a:lnTo>
                    <a:lnTo>
                      <a:pt x="15" y="11"/>
                    </a:lnTo>
                    <a:lnTo>
                      <a:pt x="0" y="15"/>
                    </a:lnTo>
                    <a:lnTo>
                      <a:pt x="8" y="15"/>
                    </a:lnTo>
                    <a:lnTo>
                      <a:pt x="51" y="1"/>
                    </a:lnTo>
                    <a:lnTo>
                      <a:pt x="66" y="0"/>
                    </a:lnTo>
                    <a:lnTo>
                      <a:pt x="60" y="0"/>
                    </a:lnTo>
                    <a:lnTo>
                      <a:pt x="45" y="1"/>
                    </a:lnTo>
                    <a:lnTo>
                      <a:pt x="28" y="7"/>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sp>
          <p:nvSpPr>
            <p:cNvPr id="56" name="Freeform 118"/>
            <p:cNvSpPr>
              <a:spLocks/>
            </p:cNvSpPr>
            <p:nvPr/>
          </p:nvSpPr>
          <p:spPr bwMode="auto">
            <a:xfrm>
              <a:off x="6970597" y="4601891"/>
              <a:ext cx="540231" cy="558872"/>
            </a:xfrm>
            <a:custGeom>
              <a:avLst/>
              <a:gdLst>
                <a:gd name="T0" fmla="*/ 14 w 358"/>
                <a:gd name="T1" fmla="*/ 181 h 408"/>
                <a:gd name="T2" fmla="*/ 44 w 358"/>
                <a:gd name="T3" fmla="*/ 356 h 408"/>
                <a:gd name="T4" fmla="*/ 61 w 358"/>
                <a:gd name="T5" fmla="*/ 358 h 408"/>
                <a:gd name="T6" fmla="*/ 81 w 358"/>
                <a:gd name="T7" fmla="*/ 373 h 408"/>
                <a:gd name="T8" fmla="*/ 100 w 358"/>
                <a:gd name="T9" fmla="*/ 388 h 408"/>
                <a:gd name="T10" fmla="*/ 117 w 358"/>
                <a:gd name="T11" fmla="*/ 388 h 408"/>
                <a:gd name="T12" fmla="*/ 138 w 358"/>
                <a:gd name="T13" fmla="*/ 397 h 408"/>
                <a:gd name="T14" fmla="*/ 149 w 358"/>
                <a:gd name="T15" fmla="*/ 390 h 408"/>
                <a:gd name="T16" fmla="*/ 166 w 358"/>
                <a:gd name="T17" fmla="*/ 397 h 408"/>
                <a:gd name="T18" fmla="*/ 179 w 358"/>
                <a:gd name="T19" fmla="*/ 393 h 408"/>
                <a:gd name="T20" fmla="*/ 190 w 358"/>
                <a:gd name="T21" fmla="*/ 380 h 408"/>
                <a:gd name="T22" fmla="*/ 203 w 358"/>
                <a:gd name="T23" fmla="*/ 390 h 408"/>
                <a:gd name="T24" fmla="*/ 217 w 358"/>
                <a:gd name="T25" fmla="*/ 395 h 408"/>
                <a:gd name="T26" fmla="*/ 228 w 358"/>
                <a:gd name="T27" fmla="*/ 408 h 408"/>
                <a:gd name="T28" fmla="*/ 235 w 358"/>
                <a:gd name="T29" fmla="*/ 408 h 408"/>
                <a:gd name="T30" fmla="*/ 250 w 358"/>
                <a:gd name="T31" fmla="*/ 397 h 408"/>
                <a:gd name="T32" fmla="*/ 258 w 358"/>
                <a:gd name="T33" fmla="*/ 384 h 408"/>
                <a:gd name="T34" fmla="*/ 254 w 358"/>
                <a:gd name="T35" fmla="*/ 367 h 408"/>
                <a:gd name="T36" fmla="*/ 258 w 358"/>
                <a:gd name="T37" fmla="*/ 358 h 408"/>
                <a:gd name="T38" fmla="*/ 260 w 358"/>
                <a:gd name="T39" fmla="*/ 344 h 408"/>
                <a:gd name="T40" fmla="*/ 271 w 358"/>
                <a:gd name="T41" fmla="*/ 339 h 408"/>
                <a:gd name="T42" fmla="*/ 282 w 358"/>
                <a:gd name="T43" fmla="*/ 343 h 408"/>
                <a:gd name="T44" fmla="*/ 281 w 358"/>
                <a:gd name="T45" fmla="*/ 329 h 408"/>
                <a:gd name="T46" fmla="*/ 284 w 358"/>
                <a:gd name="T47" fmla="*/ 314 h 408"/>
                <a:gd name="T48" fmla="*/ 297 w 358"/>
                <a:gd name="T49" fmla="*/ 303 h 408"/>
                <a:gd name="T50" fmla="*/ 303 w 358"/>
                <a:gd name="T51" fmla="*/ 288 h 408"/>
                <a:gd name="T52" fmla="*/ 329 w 358"/>
                <a:gd name="T53" fmla="*/ 280 h 408"/>
                <a:gd name="T54" fmla="*/ 346 w 358"/>
                <a:gd name="T55" fmla="*/ 258 h 408"/>
                <a:gd name="T56" fmla="*/ 348 w 358"/>
                <a:gd name="T57" fmla="*/ 237 h 408"/>
                <a:gd name="T58" fmla="*/ 348 w 358"/>
                <a:gd name="T59" fmla="*/ 224 h 408"/>
                <a:gd name="T60" fmla="*/ 352 w 358"/>
                <a:gd name="T61" fmla="*/ 215 h 408"/>
                <a:gd name="T62" fmla="*/ 354 w 358"/>
                <a:gd name="T63" fmla="*/ 186 h 408"/>
                <a:gd name="T64" fmla="*/ 352 w 358"/>
                <a:gd name="T65" fmla="*/ 160 h 408"/>
                <a:gd name="T66" fmla="*/ 348 w 358"/>
                <a:gd name="T67" fmla="*/ 147 h 408"/>
                <a:gd name="T68" fmla="*/ 358 w 358"/>
                <a:gd name="T69" fmla="*/ 143 h 408"/>
                <a:gd name="T70" fmla="*/ 333 w 358"/>
                <a:gd name="T71" fmla="*/ 0 h 408"/>
                <a:gd name="T72" fmla="*/ 279 w 358"/>
                <a:gd name="T73" fmla="*/ 34 h 408"/>
                <a:gd name="T74" fmla="*/ 265 w 358"/>
                <a:gd name="T75" fmla="*/ 45 h 408"/>
                <a:gd name="T76" fmla="*/ 245 w 358"/>
                <a:gd name="T77" fmla="*/ 68 h 408"/>
                <a:gd name="T78" fmla="*/ 224 w 358"/>
                <a:gd name="T79" fmla="*/ 70 h 408"/>
                <a:gd name="T80" fmla="*/ 203 w 358"/>
                <a:gd name="T81" fmla="*/ 81 h 408"/>
                <a:gd name="T82" fmla="*/ 190 w 358"/>
                <a:gd name="T83" fmla="*/ 89 h 408"/>
                <a:gd name="T84" fmla="*/ 175 w 358"/>
                <a:gd name="T85" fmla="*/ 83 h 408"/>
                <a:gd name="T86" fmla="*/ 155 w 358"/>
                <a:gd name="T87" fmla="*/ 89 h 408"/>
                <a:gd name="T88" fmla="*/ 155 w 358"/>
                <a:gd name="T89" fmla="*/ 81 h 408"/>
                <a:gd name="T90" fmla="*/ 158 w 358"/>
                <a:gd name="T91" fmla="*/ 72 h 408"/>
                <a:gd name="T92" fmla="*/ 145 w 358"/>
                <a:gd name="T93" fmla="*/ 77 h 408"/>
                <a:gd name="T94" fmla="*/ 128 w 358"/>
                <a:gd name="T95" fmla="*/ 70 h 408"/>
                <a:gd name="T96" fmla="*/ 108 w 358"/>
                <a:gd name="T97" fmla="*/ 66 h 408"/>
                <a:gd name="T98" fmla="*/ 74 w 358"/>
                <a:gd name="T99" fmla="*/ 7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8" h="408">
                  <a:moveTo>
                    <a:pt x="0" y="81"/>
                  </a:moveTo>
                  <a:lnTo>
                    <a:pt x="14" y="181"/>
                  </a:lnTo>
                  <a:lnTo>
                    <a:pt x="34" y="361"/>
                  </a:lnTo>
                  <a:lnTo>
                    <a:pt x="44" y="356"/>
                  </a:lnTo>
                  <a:lnTo>
                    <a:pt x="49" y="361"/>
                  </a:lnTo>
                  <a:lnTo>
                    <a:pt x="61" y="358"/>
                  </a:lnTo>
                  <a:lnTo>
                    <a:pt x="78" y="365"/>
                  </a:lnTo>
                  <a:lnTo>
                    <a:pt x="81" y="373"/>
                  </a:lnTo>
                  <a:lnTo>
                    <a:pt x="93" y="386"/>
                  </a:lnTo>
                  <a:lnTo>
                    <a:pt x="100" y="388"/>
                  </a:lnTo>
                  <a:lnTo>
                    <a:pt x="113" y="386"/>
                  </a:lnTo>
                  <a:lnTo>
                    <a:pt x="117" y="388"/>
                  </a:lnTo>
                  <a:lnTo>
                    <a:pt x="132" y="397"/>
                  </a:lnTo>
                  <a:lnTo>
                    <a:pt x="138" y="397"/>
                  </a:lnTo>
                  <a:lnTo>
                    <a:pt x="143" y="391"/>
                  </a:lnTo>
                  <a:lnTo>
                    <a:pt x="149" y="390"/>
                  </a:lnTo>
                  <a:lnTo>
                    <a:pt x="158" y="391"/>
                  </a:lnTo>
                  <a:lnTo>
                    <a:pt x="166" y="397"/>
                  </a:lnTo>
                  <a:lnTo>
                    <a:pt x="172" y="393"/>
                  </a:lnTo>
                  <a:lnTo>
                    <a:pt x="179" y="393"/>
                  </a:lnTo>
                  <a:lnTo>
                    <a:pt x="183" y="388"/>
                  </a:lnTo>
                  <a:lnTo>
                    <a:pt x="190" y="380"/>
                  </a:lnTo>
                  <a:lnTo>
                    <a:pt x="198" y="376"/>
                  </a:lnTo>
                  <a:lnTo>
                    <a:pt x="203" y="390"/>
                  </a:lnTo>
                  <a:lnTo>
                    <a:pt x="209" y="395"/>
                  </a:lnTo>
                  <a:lnTo>
                    <a:pt x="217" y="395"/>
                  </a:lnTo>
                  <a:lnTo>
                    <a:pt x="222" y="403"/>
                  </a:lnTo>
                  <a:lnTo>
                    <a:pt x="228" y="408"/>
                  </a:lnTo>
                  <a:lnTo>
                    <a:pt x="228" y="408"/>
                  </a:lnTo>
                  <a:lnTo>
                    <a:pt x="235" y="408"/>
                  </a:lnTo>
                  <a:lnTo>
                    <a:pt x="245" y="403"/>
                  </a:lnTo>
                  <a:lnTo>
                    <a:pt x="250" y="397"/>
                  </a:lnTo>
                  <a:lnTo>
                    <a:pt x="250" y="390"/>
                  </a:lnTo>
                  <a:lnTo>
                    <a:pt x="258" y="384"/>
                  </a:lnTo>
                  <a:lnTo>
                    <a:pt x="256" y="371"/>
                  </a:lnTo>
                  <a:lnTo>
                    <a:pt x="254" y="367"/>
                  </a:lnTo>
                  <a:lnTo>
                    <a:pt x="256" y="359"/>
                  </a:lnTo>
                  <a:lnTo>
                    <a:pt x="258" y="358"/>
                  </a:lnTo>
                  <a:lnTo>
                    <a:pt x="258" y="350"/>
                  </a:lnTo>
                  <a:lnTo>
                    <a:pt x="260" y="344"/>
                  </a:lnTo>
                  <a:lnTo>
                    <a:pt x="265" y="337"/>
                  </a:lnTo>
                  <a:lnTo>
                    <a:pt x="271" y="339"/>
                  </a:lnTo>
                  <a:lnTo>
                    <a:pt x="279" y="350"/>
                  </a:lnTo>
                  <a:lnTo>
                    <a:pt x="282" y="343"/>
                  </a:lnTo>
                  <a:lnTo>
                    <a:pt x="286" y="335"/>
                  </a:lnTo>
                  <a:lnTo>
                    <a:pt x="281" y="329"/>
                  </a:lnTo>
                  <a:lnTo>
                    <a:pt x="284" y="322"/>
                  </a:lnTo>
                  <a:lnTo>
                    <a:pt x="284" y="314"/>
                  </a:lnTo>
                  <a:lnTo>
                    <a:pt x="288" y="309"/>
                  </a:lnTo>
                  <a:lnTo>
                    <a:pt x="297" y="303"/>
                  </a:lnTo>
                  <a:lnTo>
                    <a:pt x="297" y="296"/>
                  </a:lnTo>
                  <a:lnTo>
                    <a:pt x="303" y="288"/>
                  </a:lnTo>
                  <a:lnTo>
                    <a:pt x="314" y="292"/>
                  </a:lnTo>
                  <a:lnTo>
                    <a:pt x="329" y="280"/>
                  </a:lnTo>
                  <a:lnTo>
                    <a:pt x="337" y="265"/>
                  </a:lnTo>
                  <a:lnTo>
                    <a:pt x="346" y="258"/>
                  </a:lnTo>
                  <a:lnTo>
                    <a:pt x="348" y="245"/>
                  </a:lnTo>
                  <a:lnTo>
                    <a:pt x="348" y="237"/>
                  </a:lnTo>
                  <a:lnTo>
                    <a:pt x="348" y="232"/>
                  </a:lnTo>
                  <a:lnTo>
                    <a:pt x="348" y="224"/>
                  </a:lnTo>
                  <a:lnTo>
                    <a:pt x="352" y="224"/>
                  </a:lnTo>
                  <a:lnTo>
                    <a:pt x="352" y="215"/>
                  </a:lnTo>
                  <a:lnTo>
                    <a:pt x="350" y="207"/>
                  </a:lnTo>
                  <a:lnTo>
                    <a:pt x="354" y="186"/>
                  </a:lnTo>
                  <a:lnTo>
                    <a:pt x="356" y="181"/>
                  </a:lnTo>
                  <a:lnTo>
                    <a:pt x="352" y="160"/>
                  </a:lnTo>
                  <a:lnTo>
                    <a:pt x="346" y="153"/>
                  </a:lnTo>
                  <a:lnTo>
                    <a:pt x="348" y="147"/>
                  </a:lnTo>
                  <a:lnTo>
                    <a:pt x="352" y="147"/>
                  </a:lnTo>
                  <a:lnTo>
                    <a:pt x="358" y="143"/>
                  </a:lnTo>
                  <a:lnTo>
                    <a:pt x="333" y="4"/>
                  </a:lnTo>
                  <a:lnTo>
                    <a:pt x="333" y="0"/>
                  </a:lnTo>
                  <a:lnTo>
                    <a:pt x="292" y="25"/>
                  </a:lnTo>
                  <a:lnTo>
                    <a:pt x="279" y="34"/>
                  </a:lnTo>
                  <a:lnTo>
                    <a:pt x="271" y="40"/>
                  </a:lnTo>
                  <a:lnTo>
                    <a:pt x="265" y="45"/>
                  </a:lnTo>
                  <a:lnTo>
                    <a:pt x="258" y="57"/>
                  </a:lnTo>
                  <a:lnTo>
                    <a:pt x="245" y="68"/>
                  </a:lnTo>
                  <a:lnTo>
                    <a:pt x="232" y="70"/>
                  </a:lnTo>
                  <a:lnTo>
                    <a:pt x="224" y="70"/>
                  </a:lnTo>
                  <a:lnTo>
                    <a:pt x="209" y="76"/>
                  </a:lnTo>
                  <a:lnTo>
                    <a:pt x="203" y="81"/>
                  </a:lnTo>
                  <a:lnTo>
                    <a:pt x="196" y="83"/>
                  </a:lnTo>
                  <a:lnTo>
                    <a:pt x="190" y="89"/>
                  </a:lnTo>
                  <a:lnTo>
                    <a:pt x="183" y="87"/>
                  </a:lnTo>
                  <a:lnTo>
                    <a:pt x="175" y="83"/>
                  </a:lnTo>
                  <a:lnTo>
                    <a:pt x="160" y="83"/>
                  </a:lnTo>
                  <a:lnTo>
                    <a:pt x="155" y="89"/>
                  </a:lnTo>
                  <a:lnTo>
                    <a:pt x="147" y="89"/>
                  </a:lnTo>
                  <a:lnTo>
                    <a:pt x="155" y="81"/>
                  </a:lnTo>
                  <a:lnTo>
                    <a:pt x="166" y="79"/>
                  </a:lnTo>
                  <a:lnTo>
                    <a:pt x="158" y="72"/>
                  </a:lnTo>
                  <a:lnTo>
                    <a:pt x="153" y="79"/>
                  </a:lnTo>
                  <a:lnTo>
                    <a:pt x="145" y="77"/>
                  </a:lnTo>
                  <a:lnTo>
                    <a:pt x="138" y="72"/>
                  </a:lnTo>
                  <a:lnTo>
                    <a:pt x="128" y="70"/>
                  </a:lnTo>
                  <a:lnTo>
                    <a:pt x="123" y="68"/>
                  </a:lnTo>
                  <a:lnTo>
                    <a:pt x="108" y="66"/>
                  </a:lnTo>
                  <a:lnTo>
                    <a:pt x="106" y="62"/>
                  </a:lnTo>
                  <a:lnTo>
                    <a:pt x="74" y="70"/>
                  </a:lnTo>
                  <a:lnTo>
                    <a:pt x="0" y="81"/>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57" name="Freeform 119"/>
            <p:cNvSpPr>
              <a:spLocks/>
            </p:cNvSpPr>
            <p:nvPr/>
          </p:nvSpPr>
          <p:spPr bwMode="auto">
            <a:xfrm>
              <a:off x="7002287" y="5671693"/>
              <a:ext cx="703207" cy="658866"/>
            </a:xfrm>
            <a:custGeom>
              <a:avLst/>
              <a:gdLst>
                <a:gd name="T0" fmla="*/ 436 w 466"/>
                <a:gd name="T1" fmla="*/ 274 h 481"/>
                <a:gd name="T2" fmla="*/ 431 w 466"/>
                <a:gd name="T3" fmla="*/ 253 h 481"/>
                <a:gd name="T4" fmla="*/ 412 w 466"/>
                <a:gd name="T5" fmla="*/ 236 h 481"/>
                <a:gd name="T6" fmla="*/ 404 w 466"/>
                <a:gd name="T7" fmla="*/ 218 h 481"/>
                <a:gd name="T8" fmla="*/ 391 w 466"/>
                <a:gd name="T9" fmla="*/ 193 h 481"/>
                <a:gd name="T10" fmla="*/ 363 w 466"/>
                <a:gd name="T11" fmla="*/ 176 h 481"/>
                <a:gd name="T12" fmla="*/ 355 w 466"/>
                <a:gd name="T13" fmla="*/ 165 h 481"/>
                <a:gd name="T14" fmla="*/ 346 w 466"/>
                <a:gd name="T15" fmla="*/ 150 h 481"/>
                <a:gd name="T16" fmla="*/ 323 w 466"/>
                <a:gd name="T17" fmla="*/ 137 h 481"/>
                <a:gd name="T18" fmla="*/ 307 w 466"/>
                <a:gd name="T19" fmla="*/ 118 h 481"/>
                <a:gd name="T20" fmla="*/ 261 w 466"/>
                <a:gd name="T21" fmla="*/ 80 h 481"/>
                <a:gd name="T22" fmla="*/ 250 w 466"/>
                <a:gd name="T23" fmla="*/ 60 h 481"/>
                <a:gd name="T24" fmla="*/ 218 w 466"/>
                <a:gd name="T25" fmla="*/ 43 h 481"/>
                <a:gd name="T26" fmla="*/ 201 w 466"/>
                <a:gd name="T27" fmla="*/ 31 h 481"/>
                <a:gd name="T28" fmla="*/ 218 w 466"/>
                <a:gd name="T29" fmla="*/ 0 h 481"/>
                <a:gd name="T30" fmla="*/ 0 w 466"/>
                <a:gd name="T31" fmla="*/ 30 h 481"/>
                <a:gd name="T32" fmla="*/ 66 w 466"/>
                <a:gd name="T33" fmla="*/ 251 h 481"/>
                <a:gd name="T34" fmla="*/ 79 w 466"/>
                <a:gd name="T35" fmla="*/ 280 h 481"/>
                <a:gd name="T36" fmla="*/ 92 w 466"/>
                <a:gd name="T37" fmla="*/ 298 h 481"/>
                <a:gd name="T38" fmla="*/ 98 w 466"/>
                <a:gd name="T39" fmla="*/ 319 h 481"/>
                <a:gd name="T40" fmla="*/ 88 w 466"/>
                <a:gd name="T41" fmla="*/ 344 h 481"/>
                <a:gd name="T42" fmla="*/ 88 w 466"/>
                <a:gd name="T43" fmla="*/ 377 h 481"/>
                <a:gd name="T44" fmla="*/ 94 w 466"/>
                <a:gd name="T45" fmla="*/ 402 h 481"/>
                <a:gd name="T46" fmla="*/ 96 w 466"/>
                <a:gd name="T47" fmla="*/ 430 h 481"/>
                <a:gd name="T48" fmla="*/ 107 w 466"/>
                <a:gd name="T49" fmla="*/ 451 h 481"/>
                <a:gd name="T50" fmla="*/ 124 w 466"/>
                <a:gd name="T51" fmla="*/ 479 h 481"/>
                <a:gd name="T52" fmla="*/ 372 w 466"/>
                <a:gd name="T53" fmla="*/ 481 h 481"/>
                <a:gd name="T54" fmla="*/ 385 w 466"/>
                <a:gd name="T55" fmla="*/ 462 h 481"/>
                <a:gd name="T56" fmla="*/ 380 w 466"/>
                <a:gd name="T57" fmla="*/ 443 h 481"/>
                <a:gd name="T58" fmla="*/ 391 w 466"/>
                <a:gd name="T59" fmla="*/ 430 h 481"/>
                <a:gd name="T60" fmla="*/ 423 w 466"/>
                <a:gd name="T61" fmla="*/ 438 h 481"/>
                <a:gd name="T62" fmla="*/ 431 w 466"/>
                <a:gd name="T63" fmla="*/ 428 h 481"/>
                <a:gd name="T64" fmla="*/ 431 w 466"/>
                <a:gd name="T65" fmla="*/ 409 h 481"/>
                <a:gd name="T66" fmla="*/ 423 w 466"/>
                <a:gd name="T67" fmla="*/ 396 h 481"/>
                <a:gd name="T68" fmla="*/ 423 w 466"/>
                <a:gd name="T69" fmla="*/ 392 h 481"/>
                <a:gd name="T70" fmla="*/ 438 w 466"/>
                <a:gd name="T71" fmla="*/ 379 h 481"/>
                <a:gd name="T72" fmla="*/ 427 w 466"/>
                <a:gd name="T73" fmla="*/ 370 h 481"/>
                <a:gd name="T74" fmla="*/ 429 w 466"/>
                <a:gd name="T75" fmla="*/ 368 h 481"/>
                <a:gd name="T76" fmla="*/ 440 w 466"/>
                <a:gd name="T77" fmla="*/ 360 h 481"/>
                <a:gd name="T78" fmla="*/ 434 w 466"/>
                <a:gd name="T79" fmla="*/ 345 h 481"/>
                <a:gd name="T80" fmla="*/ 444 w 466"/>
                <a:gd name="T81" fmla="*/ 338 h 481"/>
                <a:gd name="T82" fmla="*/ 440 w 466"/>
                <a:gd name="T83" fmla="*/ 330 h 481"/>
                <a:gd name="T84" fmla="*/ 451 w 466"/>
                <a:gd name="T85" fmla="*/ 315 h 481"/>
                <a:gd name="T86" fmla="*/ 451 w 466"/>
                <a:gd name="T87" fmla="*/ 306 h 481"/>
                <a:gd name="T88" fmla="*/ 464 w 466"/>
                <a:gd name="T89" fmla="*/ 295 h 481"/>
                <a:gd name="T90" fmla="*/ 459 w 466"/>
                <a:gd name="T91" fmla="*/ 285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6" h="481">
                  <a:moveTo>
                    <a:pt x="455" y="283"/>
                  </a:moveTo>
                  <a:lnTo>
                    <a:pt x="442" y="282"/>
                  </a:lnTo>
                  <a:lnTo>
                    <a:pt x="436" y="274"/>
                  </a:lnTo>
                  <a:lnTo>
                    <a:pt x="436" y="268"/>
                  </a:lnTo>
                  <a:lnTo>
                    <a:pt x="436" y="261"/>
                  </a:lnTo>
                  <a:lnTo>
                    <a:pt x="431" y="253"/>
                  </a:lnTo>
                  <a:lnTo>
                    <a:pt x="427" y="248"/>
                  </a:lnTo>
                  <a:lnTo>
                    <a:pt x="423" y="240"/>
                  </a:lnTo>
                  <a:lnTo>
                    <a:pt x="412" y="236"/>
                  </a:lnTo>
                  <a:lnTo>
                    <a:pt x="406" y="231"/>
                  </a:lnTo>
                  <a:lnTo>
                    <a:pt x="404" y="223"/>
                  </a:lnTo>
                  <a:lnTo>
                    <a:pt x="404" y="218"/>
                  </a:lnTo>
                  <a:lnTo>
                    <a:pt x="401" y="210"/>
                  </a:lnTo>
                  <a:lnTo>
                    <a:pt x="393" y="199"/>
                  </a:lnTo>
                  <a:lnTo>
                    <a:pt x="391" y="193"/>
                  </a:lnTo>
                  <a:lnTo>
                    <a:pt x="378" y="184"/>
                  </a:lnTo>
                  <a:lnTo>
                    <a:pt x="370" y="182"/>
                  </a:lnTo>
                  <a:lnTo>
                    <a:pt x="363" y="176"/>
                  </a:lnTo>
                  <a:lnTo>
                    <a:pt x="363" y="174"/>
                  </a:lnTo>
                  <a:lnTo>
                    <a:pt x="357" y="171"/>
                  </a:lnTo>
                  <a:lnTo>
                    <a:pt x="355" y="165"/>
                  </a:lnTo>
                  <a:lnTo>
                    <a:pt x="348" y="161"/>
                  </a:lnTo>
                  <a:lnTo>
                    <a:pt x="346" y="154"/>
                  </a:lnTo>
                  <a:lnTo>
                    <a:pt x="346" y="150"/>
                  </a:lnTo>
                  <a:lnTo>
                    <a:pt x="340" y="146"/>
                  </a:lnTo>
                  <a:lnTo>
                    <a:pt x="331" y="139"/>
                  </a:lnTo>
                  <a:lnTo>
                    <a:pt x="323" y="137"/>
                  </a:lnTo>
                  <a:lnTo>
                    <a:pt x="318" y="133"/>
                  </a:lnTo>
                  <a:lnTo>
                    <a:pt x="314" y="125"/>
                  </a:lnTo>
                  <a:lnTo>
                    <a:pt x="307" y="118"/>
                  </a:lnTo>
                  <a:lnTo>
                    <a:pt x="293" y="110"/>
                  </a:lnTo>
                  <a:lnTo>
                    <a:pt x="280" y="101"/>
                  </a:lnTo>
                  <a:lnTo>
                    <a:pt x="261" y="80"/>
                  </a:lnTo>
                  <a:lnTo>
                    <a:pt x="260" y="73"/>
                  </a:lnTo>
                  <a:lnTo>
                    <a:pt x="252" y="65"/>
                  </a:lnTo>
                  <a:lnTo>
                    <a:pt x="250" y="60"/>
                  </a:lnTo>
                  <a:lnTo>
                    <a:pt x="243" y="52"/>
                  </a:lnTo>
                  <a:lnTo>
                    <a:pt x="231" y="54"/>
                  </a:lnTo>
                  <a:lnTo>
                    <a:pt x="218" y="43"/>
                  </a:lnTo>
                  <a:lnTo>
                    <a:pt x="213" y="43"/>
                  </a:lnTo>
                  <a:lnTo>
                    <a:pt x="205" y="39"/>
                  </a:lnTo>
                  <a:lnTo>
                    <a:pt x="201" y="31"/>
                  </a:lnTo>
                  <a:lnTo>
                    <a:pt x="203" y="24"/>
                  </a:lnTo>
                  <a:lnTo>
                    <a:pt x="216" y="5"/>
                  </a:lnTo>
                  <a:lnTo>
                    <a:pt x="218" y="0"/>
                  </a:lnTo>
                  <a:lnTo>
                    <a:pt x="113" y="16"/>
                  </a:lnTo>
                  <a:lnTo>
                    <a:pt x="77" y="18"/>
                  </a:lnTo>
                  <a:lnTo>
                    <a:pt x="0" y="30"/>
                  </a:lnTo>
                  <a:lnTo>
                    <a:pt x="32" y="131"/>
                  </a:lnTo>
                  <a:lnTo>
                    <a:pt x="64" y="248"/>
                  </a:lnTo>
                  <a:lnTo>
                    <a:pt x="66" y="251"/>
                  </a:lnTo>
                  <a:lnTo>
                    <a:pt x="68" y="259"/>
                  </a:lnTo>
                  <a:lnTo>
                    <a:pt x="73" y="266"/>
                  </a:lnTo>
                  <a:lnTo>
                    <a:pt x="79" y="280"/>
                  </a:lnTo>
                  <a:lnTo>
                    <a:pt x="87" y="287"/>
                  </a:lnTo>
                  <a:lnTo>
                    <a:pt x="88" y="291"/>
                  </a:lnTo>
                  <a:lnTo>
                    <a:pt x="92" y="298"/>
                  </a:lnTo>
                  <a:lnTo>
                    <a:pt x="90" y="308"/>
                  </a:lnTo>
                  <a:lnTo>
                    <a:pt x="96" y="312"/>
                  </a:lnTo>
                  <a:lnTo>
                    <a:pt x="98" y="319"/>
                  </a:lnTo>
                  <a:lnTo>
                    <a:pt x="92" y="323"/>
                  </a:lnTo>
                  <a:lnTo>
                    <a:pt x="88" y="330"/>
                  </a:lnTo>
                  <a:lnTo>
                    <a:pt x="88" y="344"/>
                  </a:lnTo>
                  <a:lnTo>
                    <a:pt x="85" y="351"/>
                  </a:lnTo>
                  <a:lnTo>
                    <a:pt x="83" y="364"/>
                  </a:lnTo>
                  <a:lnTo>
                    <a:pt x="88" y="377"/>
                  </a:lnTo>
                  <a:lnTo>
                    <a:pt x="94" y="385"/>
                  </a:lnTo>
                  <a:lnTo>
                    <a:pt x="96" y="394"/>
                  </a:lnTo>
                  <a:lnTo>
                    <a:pt x="94" y="402"/>
                  </a:lnTo>
                  <a:lnTo>
                    <a:pt x="96" y="407"/>
                  </a:lnTo>
                  <a:lnTo>
                    <a:pt x="94" y="423"/>
                  </a:lnTo>
                  <a:lnTo>
                    <a:pt x="96" y="430"/>
                  </a:lnTo>
                  <a:lnTo>
                    <a:pt x="102" y="438"/>
                  </a:lnTo>
                  <a:lnTo>
                    <a:pt x="107" y="447"/>
                  </a:lnTo>
                  <a:lnTo>
                    <a:pt x="107" y="451"/>
                  </a:lnTo>
                  <a:lnTo>
                    <a:pt x="117" y="466"/>
                  </a:lnTo>
                  <a:lnTo>
                    <a:pt x="119" y="473"/>
                  </a:lnTo>
                  <a:lnTo>
                    <a:pt x="124" y="479"/>
                  </a:lnTo>
                  <a:lnTo>
                    <a:pt x="359" y="462"/>
                  </a:lnTo>
                  <a:lnTo>
                    <a:pt x="367" y="468"/>
                  </a:lnTo>
                  <a:lnTo>
                    <a:pt x="372" y="481"/>
                  </a:lnTo>
                  <a:lnTo>
                    <a:pt x="380" y="481"/>
                  </a:lnTo>
                  <a:lnTo>
                    <a:pt x="385" y="477"/>
                  </a:lnTo>
                  <a:lnTo>
                    <a:pt x="385" y="462"/>
                  </a:lnTo>
                  <a:lnTo>
                    <a:pt x="385" y="456"/>
                  </a:lnTo>
                  <a:lnTo>
                    <a:pt x="382" y="449"/>
                  </a:lnTo>
                  <a:lnTo>
                    <a:pt x="380" y="443"/>
                  </a:lnTo>
                  <a:lnTo>
                    <a:pt x="382" y="436"/>
                  </a:lnTo>
                  <a:lnTo>
                    <a:pt x="385" y="436"/>
                  </a:lnTo>
                  <a:lnTo>
                    <a:pt x="391" y="430"/>
                  </a:lnTo>
                  <a:lnTo>
                    <a:pt x="399" y="432"/>
                  </a:lnTo>
                  <a:lnTo>
                    <a:pt x="416" y="436"/>
                  </a:lnTo>
                  <a:lnTo>
                    <a:pt x="423" y="438"/>
                  </a:lnTo>
                  <a:lnTo>
                    <a:pt x="427" y="436"/>
                  </a:lnTo>
                  <a:lnTo>
                    <a:pt x="429" y="436"/>
                  </a:lnTo>
                  <a:lnTo>
                    <a:pt x="431" y="428"/>
                  </a:lnTo>
                  <a:lnTo>
                    <a:pt x="425" y="423"/>
                  </a:lnTo>
                  <a:lnTo>
                    <a:pt x="427" y="415"/>
                  </a:lnTo>
                  <a:lnTo>
                    <a:pt x="431" y="409"/>
                  </a:lnTo>
                  <a:lnTo>
                    <a:pt x="425" y="409"/>
                  </a:lnTo>
                  <a:lnTo>
                    <a:pt x="429" y="402"/>
                  </a:lnTo>
                  <a:lnTo>
                    <a:pt x="423" y="396"/>
                  </a:lnTo>
                  <a:lnTo>
                    <a:pt x="429" y="400"/>
                  </a:lnTo>
                  <a:lnTo>
                    <a:pt x="432" y="392"/>
                  </a:lnTo>
                  <a:lnTo>
                    <a:pt x="423" y="392"/>
                  </a:lnTo>
                  <a:lnTo>
                    <a:pt x="427" y="385"/>
                  </a:lnTo>
                  <a:lnTo>
                    <a:pt x="432" y="389"/>
                  </a:lnTo>
                  <a:lnTo>
                    <a:pt x="438" y="379"/>
                  </a:lnTo>
                  <a:lnTo>
                    <a:pt x="440" y="372"/>
                  </a:lnTo>
                  <a:lnTo>
                    <a:pt x="432" y="370"/>
                  </a:lnTo>
                  <a:lnTo>
                    <a:pt x="427" y="370"/>
                  </a:lnTo>
                  <a:lnTo>
                    <a:pt x="419" y="366"/>
                  </a:lnTo>
                  <a:lnTo>
                    <a:pt x="423" y="366"/>
                  </a:lnTo>
                  <a:lnTo>
                    <a:pt x="429" y="368"/>
                  </a:lnTo>
                  <a:lnTo>
                    <a:pt x="436" y="368"/>
                  </a:lnTo>
                  <a:lnTo>
                    <a:pt x="436" y="360"/>
                  </a:lnTo>
                  <a:lnTo>
                    <a:pt x="440" y="360"/>
                  </a:lnTo>
                  <a:lnTo>
                    <a:pt x="444" y="347"/>
                  </a:lnTo>
                  <a:lnTo>
                    <a:pt x="438" y="349"/>
                  </a:lnTo>
                  <a:lnTo>
                    <a:pt x="434" y="345"/>
                  </a:lnTo>
                  <a:lnTo>
                    <a:pt x="440" y="340"/>
                  </a:lnTo>
                  <a:lnTo>
                    <a:pt x="438" y="334"/>
                  </a:lnTo>
                  <a:lnTo>
                    <a:pt x="444" y="338"/>
                  </a:lnTo>
                  <a:lnTo>
                    <a:pt x="448" y="330"/>
                  </a:lnTo>
                  <a:lnTo>
                    <a:pt x="448" y="329"/>
                  </a:lnTo>
                  <a:lnTo>
                    <a:pt x="440" y="330"/>
                  </a:lnTo>
                  <a:lnTo>
                    <a:pt x="438" y="323"/>
                  </a:lnTo>
                  <a:lnTo>
                    <a:pt x="446" y="323"/>
                  </a:lnTo>
                  <a:lnTo>
                    <a:pt x="451" y="315"/>
                  </a:lnTo>
                  <a:lnTo>
                    <a:pt x="444" y="310"/>
                  </a:lnTo>
                  <a:lnTo>
                    <a:pt x="444" y="302"/>
                  </a:lnTo>
                  <a:lnTo>
                    <a:pt x="451" y="306"/>
                  </a:lnTo>
                  <a:lnTo>
                    <a:pt x="459" y="306"/>
                  </a:lnTo>
                  <a:lnTo>
                    <a:pt x="457" y="298"/>
                  </a:lnTo>
                  <a:lnTo>
                    <a:pt x="464" y="295"/>
                  </a:lnTo>
                  <a:lnTo>
                    <a:pt x="466" y="287"/>
                  </a:lnTo>
                  <a:lnTo>
                    <a:pt x="463" y="287"/>
                  </a:lnTo>
                  <a:lnTo>
                    <a:pt x="459" y="285"/>
                  </a:lnTo>
                  <a:lnTo>
                    <a:pt x="455" y="283"/>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58" name="Freeform 123"/>
            <p:cNvSpPr>
              <a:spLocks/>
            </p:cNvSpPr>
            <p:nvPr/>
          </p:nvSpPr>
          <p:spPr bwMode="auto">
            <a:xfrm>
              <a:off x="7314656" y="4797771"/>
              <a:ext cx="573430" cy="523258"/>
            </a:xfrm>
            <a:custGeom>
              <a:avLst/>
              <a:gdLst>
                <a:gd name="T0" fmla="*/ 124 w 380"/>
                <a:gd name="T1" fmla="*/ 17 h 382"/>
                <a:gd name="T2" fmla="*/ 122 w 380"/>
                <a:gd name="T3" fmla="*/ 64 h 382"/>
                <a:gd name="T4" fmla="*/ 120 w 380"/>
                <a:gd name="T5" fmla="*/ 81 h 382"/>
                <a:gd name="T6" fmla="*/ 120 w 380"/>
                <a:gd name="T7" fmla="*/ 102 h 382"/>
                <a:gd name="T8" fmla="*/ 101 w 380"/>
                <a:gd name="T9" fmla="*/ 137 h 382"/>
                <a:gd name="T10" fmla="*/ 69 w 380"/>
                <a:gd name="T11" fmla="*/ 153 h 382"/>
                <a:gd name="T12" fmla="*/ 56 w 380"/>
                <a:gd name="T13" fmla="*/ 171 h 382"/>
                <a:gd name="T14" fmla="*/ 58 w 380"/>
                <a:gd name="T15" fmla="*/ 192 h 382"/>
                <a:gd name="T16" fmla="*/ 43 w 380"/>
                <a:gd name="T17" fmla="*/ 196 h 382"/>
                <a:gd name="T18" fmla="*/ 30 w 380"/>
                <a:gd name="T19" fmla="*/ 207 h 382"/>
                <a:gd name="T20" fmla="*/ 26 w 380"/>
                <a:gd name="T21" fmla="*/ 224 h 382"/>
                <a:gd name="T22" fmla="*/ 22 w 380"/>
                <a:gd name="T23" fmla="*/ 247 h 382"/>
                <a:gd name="T24" fmla="*/ 7 w 380"/>
                <a:gd name="T25" fmla="*/ 265 h 382"/>
                <a:gd name="T26" fmla="*/ 0 w 380"/>
                <a:gd name="T27" fmla="*/ 271 h 382"/>
                <a:gd name="T28" fmla="*/ 0 w 380"/>
                <a:gd name="T29" fmla="*/ 294 h 382"/>
                <a:gd name="T30" fmla="*/ 24 w 380"/>
                <a:gd name="T31" fmla="*/ 322 h 382"/>
                <a:gd name="T32" fmla="*/ 66 w 380"/>
                <a:gd name="T33" fmla="*/ 352 h 382"/>
                <a:gd name="T34" fmla="*/ 79 w 380"/>
                <a:gd name="T35" fmla="*/ 372 h 382"/>
                <a:gd name="T36" fmla="*/ 116 w 380"/>
                <a:gd name="T37" fmla="*/ 372 h 382"/>
                <a:gd name="T38" fmla="*/ 137 w 380"/>
                <a:gd name="T39" fmla="*/ 371 h 382"/>
                <a:gd name="T40" fmla="*/ 162 w 380"/>
                <a:gd name="T41" fmla="*/ 356 h 382"/>
                <a:gd name="T42" fmla="*/ 184 w 380"/>
                <a:gd name="T43" fmla="*/ 341 h 382"/>
                <a:gd name="T44" fmla="*/ 207 w 380"/>
                <a:gd name="T45" fmla="*/ 331 h 382"/>
                <a:gd name="T46" fmla="*/ 205 w 380"/>
                <a:gd name="T47" fmla="*/ 310 h 382"/>
                <a:gd name="T48" fmla="*/ 222 w 380"/>
                <a:gd name="T49" fmla="*/ 275 h 382"/>
                <a:gd name="T50" fmla="*/ 229 w 380"/>
                <a:gd name="T51" fmla="*/ 247 h 382"/>
                <a:gd name="T52" fmla="*/ 237 w 380"/>
                <a:gd name="T53" fmla="*/ 224 h 382"/>
                <a:gd name="T54" fmla="*/ 252 w 380"/>
                <a:gd name="T55" fmla="*/ 213 h 382"/>
                <a:gd name="T56" fmla="*/ 272 w 380"/>
                <a:gd name="T57" fmla="*/ 216 h 382"/>
                <a:gd name="T58" fmla="*/ 282 w 380"/>
                <a:gd name="T59" fmla="*/ 188 h 382"/>
                <a:gd name="T60" fmla="*/ 293 w 380"/>
                <a:gd name="T61" fmla="*/ 171 h 382"/>
                <a:gd name="T62" fmla="*/ 312 w 380"/>
                <a:gd name="T63" fmla="*/ 156 h 382"/>
                <a:gd name="T64" fmla="*/ 327 w 380"/>
                <a:gd name="T65" fmla="*/ 128 h 382"/>
                <a:gd name="T66" fmla="*/ 327 w 380"/>
                <a:gd name="T67" fmla="*/ 100 h 382"/>
                <a:gd name="T68" fmla="*/ 376 w 380"/>
                <a:gd name="T69" fmla="*/ 111 h 382"/>
                <a:gd name="T70" fmla="*/ 372 w 380"/>
                <a:gd name="T71" fmla="*/ 89 h 382"/>
                <a:gd name="T72" fmla="*/ 366 w 380"/>
                <a:gd name="T73" fmla="*/ 72 h 382"/>
                <a:gd name="T74" fmla="*/ 346 w 380"/>
                <a:gd name="T75" fmla="*/ 68 h 382"/>
                <a:gd name="T76" fmla="*/ 329 w 380"/>
                <a:gd name="T77" fmla="*/ 75 h 382"/>
                <a:gd name="T78" fmla="*/ 314 w 380"/>
                <a:gd name="T79" fmla="*/ 89 h 382"/>
                <a:gd name="T80" fmla="*/ 289 w 380"/>
                <a:gd name="T81" fmla="*/ 83 h 382"/>
                <a:gd name="T82" fmla="*/ 278 w 380"/>
                <a:gd name="T83" fmla="*/ 104 h 382"/>
                <a:gd name="T84" fmla="*/ 263 w 380"/>
                <a:gd name="T85" fmla="*/ 111 h 382"/>
                <a:gd name="T86" fmla="*/ 246 w 380"/>
                <a:gd name="T87" fmla="*/ 132 h 382"/>
                <a:gd name="T88" fmla="*/ 147 w 380"/>
                <a:gd name="T89" fmla="*/ 98 h 382"/>
                <a:gd name="T90" fmla="*/ 120 w 380"/>
                <a:gd name="T91" fmla="*/ 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0" h="382">
                  <a:moveTo>
                    <a:pt x="120" y="4"/>
                  </a:moveTo>
                  <a:lnTo>
                    <a:pt x="118" y="10"/>
                  </a:lnTo>
                  <a:lnTo>
                    <a:pt x="124" y="17"/>
                  </a:lnTo>
                  <a:lnTo>
                    <a:pt x="128" y="38"/>
                  </a:lnTo>
                  <a:lnTo>
                    <a:pt x="126" y="43"/>
                  </a:lnTo>
                  <a:lnTo>
                    <a:pt x="122" y="64"/>
                  </a:lnTo>
                  <a:lnTo>
                    <a:pt x="124" y="72"/>
                  </a:lnTo>
                  <a:lnTo>
                    <a:pt x="124" y="81"/>
                  </a:lnTo>
                  <a:lnTo>
                    <a:pt x="120" y="81"/>
                  </a:lnTo>
                  <a:lnTo>
                    <a:pt x="120" y="89"/>
                  </a:lnTo>
                  <a:lnTo>
                    <a:pt x="120" y="94"/>
                  </a:lnTo>
                  <a:lnTo>
                    <a:pt x="120" y="102"/>
                  </a:lnTo>
                  <a:lnTo>
                    <a:pt x="118" y="115"/>
                  </a:lnTo>
                  <a:lnTo>
                    <a:pt x="109" y="122"/>
                  </a:lnTo>
                  <a:lnTo>
                    <a:pt x="101" y="137"/>
                  </a:lnTo>
                  <a:lnTo>
                    <a:pt x="86" y="149"/>
                  </a:lnTo>
                  <a:lnTo>
                    <a:pt x="75" y="145"/>
                  </a:lnTo>
                  <a:lnTo>
                    <a:pt x="69" y="153"/>
                  </a:lnTo>
                  <a:lnTo>
                    <a:pt x="69" y="160"/>
                  </a:lnTo>
                  <a:lnTo>
                    <a:pt x="60" y="166"/>
                  </a:lnTo>
                  <a:lnTo>
                    <a:pt x="56" y="171"/>
                  </a:lnTo>
                  <a:lnTo>
                    <a:pt x="56" y="179"/>
                  </a:lnTo>
                  <a:lnTo>
                    <a:pt x="53" y="186"/>
                  </a:lnTo>
                  <a:lnTo>
                    <a:pt x="58" y="192"/>
                  </a:lnTo>
                  <a:lnTo>
                    <a:pt x="54" y="200"/>
                  </a:lnTo>
                  <a:lnTo>
                    <a:pt x="51" y="207"/>
                  </a:lnTo>
                  <a:lnTo>
                    <a:pt x="43" y="196"/>
                  </a:lnTo>
                  <a:lnTo>
                    <a:pt x="37" y="194"/>
                  </a:lnTo>
                  <a:lnTo>
                    <a:pt x="32" y="201"/>
                  </a:lnTo>
                  <a:lnTo>
                    <a:pt x="30" y="207"/>
                  </a:lnTo>
                  <a:lnTo>
                    <a:pt x="30" y="215"/>
                  </a:lnTo>
                  <a:lnTo>
                    <a:pt x="28" y="216"/>
                  </a:lnTo>
                  <a:lnTo>
                    <a:pt x="26" y="224"/>
                  </a:lnTo>
                  <a:lnTo>
                    <a:pt x="28" y="228"/>
                  </a:lnTo>
                  <a:lnTo>
                    <a:pt x="30" y="241"/>
                  </a:lnTo>
                  <a:lnTo>
                    <a:pt x="22" y="247"/>
                  </a:lnTo>
                  <a:lnTo>
                    <a:pt x="22" y="254"/>
                  </a:lnTo>
                  <a:lnTo>
                    <a:pt x="17" y="260"/>
                  </a:lnTo>
                  <a:lnTo>
                    <a:pt x="7" y="265"/>
                  </a:lnTo>
                  <a:lnTo>
                    <a:pt x="0" y="265"/>
                  </a:lnTo>
                  <a:lnTo>
                    <a:pt x="0" y="265"/>
                  </a:lnTo>
                  <a:lnTo>
                    <a:pt x="0" y="271"/>
                  </a:lnTo>
                  <a:lnTo>
                    <a:pt x="4" y="273"/>
                  </a:lnTo>
                  <a:lnTo>
                    <a:pt x="4" y="280"/>
                  </a:lnTo>
                  <a:lnTo>
                    <a:pt x="0" y="294"/>
                  </a:lnTo>
                  <a:lnTo>
                    <a:pt x="15" y="309"/>
                  </a:lnTo>
                  <a:lnTo>
                    <a:pt x="17" y="316"/>
                  </a:lnTo>
                  <a:lnTo>
                    <a:pt x="24" y="322"/>
                  </a:lnTo>
                  <a:lnTo>
                    <a:pt x="37" y="341"/>
                  </a:lnTo>
                  <a:lnTo>
                    <a:pt x="53" y="352"/>
                  </a:lnTo>
                  <a:lnTo>
                    <a:pt x="66" y="352"/>
                  </a:lnTo>
                  <a:lnTo>
                    <a:pt x="66" y="357"/>
                  </a:lnTo>
                  <a:lnTo>
                    <a:pt x="71" y="365"/>
                  </a:lnTo>
                  <a:lnTo>
                    <a:pt x="79" y="372"/>
                  </a:lnTo>
                  <a:lnTo>
                    <a:pt x="92" y="380"/>
                  </a:lnTo>
                  <a:lnTo>
                    <a:pt x="103" y="382"/>
                  </a:lnTo>
                  <a:lnTo>
                    <a:pt x="116" y="372"/>
                  </a:lnTo>
                  <a:lnTo>
                    <a:pt x="118" y="367"/>
                  </a:lnTo>
                  <a:lnTo>
                    <a:pt x="130" y="371"/>
                  </a:lnTo>
                  <a:lnTo>
                    <a:pt x="137" y="371"/>
                  </a:lnTo>
                  <a:lnTo>
                    <a:pt x="152" y="363"/>
                  </a:lnTo>
                  <a:lnTo>
                    <a:pt x="160" y="361"/>
                  </a:lnTo>
                  <a:lnTo>
                    <a:pt x="162" y="356"/>
                  </a:lnTo>
                  <a:lnTo>
                    <a:pt x="162" y="348"/>
                  </a:lnTo>
                  <a:lnTo>
                    <a:pt x="171" y="352"/>
                  </a:lnTo>
                  <a:lnTo>
                    <a:pt x="184" y="341"/>
                  </a:lnTo>
                  <a:lnTo>
                    <a:pt x="192" y="342"/>
                  </a:lnTo>
                  <a:lnTo>
                    <a:pt x="205" y="333"/>
                  </a:lnTo>
                  <a:lnTo>
                    <a:pt x="207" y="331"/>
                  </a:lnTo>
                  <a:lnTo>
                    <a:pt x="205" y="324"/>
                  </a:lnTo>
                  <a:lnTo>
                    <a:pt x="210" y="318"/>
                  </a:lnTo>
                  <a:lnTo>
                    <a:pt x="205" y="310"/>
                  </a:lnTo>
                  <a:lnTo>
                    <a:pt x="207" y="297"/>
                  </a:lnTo>
                  <a:lnTo>
                    <a:pt x="214" y="284"/>
                  </a:lnTo>
                  <a:lnTo>
                    <a:pt x="222" y="275"/>
                  </a:lnTo>
                  <a:lnTo>
                    <a:pt x="224" y="262"/>
                  </a:lnTo>
                  <a:lnTo>
                    <a:pt x="225" y="254"/>
                  </a:lnTo>
                  <a:lnTo>
                    <a:pt x="229" y="247"/>
                  </a:lnTo>
                  <a:lnTo>
                    <a:pt x="233" y="233"/>
                  </a:lnTo>
                  <a:lnTo>
                    <a:pt x="237" y="230"/>
                  </a:lnTo>
                  <a:lnTo>
                    <a:pt x="237" y="224"/>
                  </a:lnTo>
                  <a:lnTo>
                    <a:pt x="237" y="209"/>
                  </a:lnTo>
                  <a:lnTo>
                    <a:pt x="244" y="207"/>
                  </a:lnTo>
                  <a:lnTo>
                    <a:pt x="252" y="213"/>
                  </a:lnTo>
                  <a:lnTo>
                    <a:pt x="252" y="216"/>
                  </a:lnTo>
                  <a:lnTo>
                    <a:pt x="267" y="218"/>
                  </a:lnTo>
                  <a:lnTo>
                    <a:pt x="272" y="216"/>
                  </a:lnTo>
                  <a:lnTo>
                    <a:pt x="276" y="209"/>
                  </a:lnTo>
                  <a:lnTo>
                    <a:pt x="278" y="194"/>
                  </a:lnTo>
                  <a:lnTo>
                    <a:pt x="282" y="188"/>
                  </a:lnTo>
                  <a:lnTo>
                    <a:pt x="284" y="179"/>
                  </a:lnTo>
                  <a:lnTo>
                    <a:pt x="286" y="171"/>
                  </a:lnTo>
                  <a:lnTo>
                    <a:pt x="293" y="171"/>
                  </a:lnTo>
                  <a:lnTo>
                    <a:pt x="301" y="169"/>
                  </a:lnTo>
                  <a:lnTo>
                    <a:pt x="306" y="156"/>
                  </a:lnTo>
                  <a:lnTo>
                    <a:pt x="312" y="156"/>
                  </a:lnTo>
                  <a:lnTo>
                    <a:pt x="318" y="149"/>
                  </a:lnTo>
                  <a:lnTo>
                    <a:pt x="321" y="136"/>
                  </a:lnTo>
                  <a:lnTo>
                    <a:pt x="327" y="128"/>
                  </a:lnTo>
                  <a:lnTo>
                    <a:pt x="325" y="115"/>
                  </a:lnTo>
                  <a:lnTo>
                    <a:pt x="329" y="107"/>
                  </a:lnTo>
                  <a:lnTo>
                    <a:pt x="327" y="100"/>
                  </a:lnTo>
                  <a:lnTo>
                    <a:pt x="335" y="98"/>
                  </a:lnTo>
                  <a:lnTo>
                    <a:pt x="372" y="119"/>
                  </a:lnTo>
                  <a:lnTo>
                    <a:pt x="376" y="111"/>
                  </a:lnTo>
                  <a:lnTo>
                    <a:pt x="380" y="98"/>
                  </a:lnTo>
                  <a:lnTo>
                    <a:pt x="378" y="94"/>
                  </a:lnTo>
                  <a:lnTo>
                    <a:pt x="372" y="89"/>
                  </a:lnTo>
                  <a:lnTo>
                    <a:pt x="370" y="81"/>
                  </a:lnTo>
                  <a:lnTo>
                    <a:pt x="365" y="79"/>
                  </a:lnTo>
                  <a:lnTo>
                    <a:pt x="366" y="72"/>
                  </a:lnTo>
                  <a:lnTo>
                    <a:pt x="366" y="72"/>
                  </a:lnTo>
                  <a:lnTo>
                    <a:pt x="351" y="74"/>
                  </a:lnTo>
                  <a:lnTo>
                    <a:pt x="346" y="68"/>
                  </a:lnTo>
                  <a:lnTo>
                    <a:pt x="338" y="66"/>
                  </a:lnTo>
                  <a:lnTo>
                    <a:pt x="333" y="68"/>
                  </a:lnTo>
                  <a:lnTo>
                    <a:pt x="329" y="75"/>
                  </a:lnTo>
                  <a:lnTo>
                    <a:pt x="321" y="75"/>
                  </a:lnTo>
                  <a:lnTo>
                    <a:pt x="316" y="83"/>
                  </a:lnTo>
                  <a:lnTo>
                    <a:pt x="314" y="89"/>
                  </a:lnTo>
                  <a:lnTo>
                    <a:pt x="304" y="90"/>
                  </a:lnTo>
                  <a:lnTo>
                    <a:pt x="297" y="89"/>
                  </a:lnTo>
                  <a:lnTo>
                    <a:pt x="289" y="83"/>
                  </a:lnTo>
                  <a:lnTo>
                    <a:pt x="288" y="83"/>
                  </a:lnTo>
                  <a:lnTo>
                    <a:pt x="288" y="90"/>
                  </a:lnTo>
                  <a:lnTo>
                    <a:pt x="278" y="104"/>
                  </a:lnTo>
                  <a:lnTo>
                    <a:pt x="271" y="102"/>
                  </a:lnTo>
                  <a:lnTo>
                    <a:pt x="265" y="106"/>
                  </a:lnTo>
                  <a:lnTo>
                    <a:pt x="263" y="111"/>
                  </a:lnTo>
                  <a:lnTo>
                    <a:pt x="256" y="119"/>
                  </a:lnTo>
                  <a:lnTo>
                    <a:pt x="252" y="126"/>
                  </a:lnTo>
                  <a:lnTo>
                    <a:pt x="246" y="132"/>
                  </a:lnTo>
                  <a:lnTo>
                    <a:pt x="241" y="139"/>
                  </a:lnTo>
                  <a:lnTo>
                    <a:pt x="231" y="83"/>
                  </a:lnTo>
                  <a:lnTo>
                    <a:pt x="147" y="98"/>
                  </a:lnTo>
                  <a:lnTo>
                    <a:pt x="130" y="0"/>
                  </a:lnTo>
                  <a:lnTo>
                    <a:pt x="124" y="4"/>
                  </a:lnTo>
                  <a:lnTo>
                    <a:pt x="120" y="4"/>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59" name="Freeform 124"/>
            <p:cNvSpPr>
              <a:spLocks/>
            </p:cNvSpPr>
            <p:nvPr/>
          </p:nvSpPr>
          <p:spPr bwMode="auto">
            <a:xfrm>
              <a:off x="7305601" y="5611421"/>
              <a:ext cx="650390" cy="453398"/>
            </a:xfrm>
            <a:custGeom>
              <a:avLst/>
              <a:gdLst>
                <a:gd name="T0" fmla="*/ 218 w 431"/>
                <a:gd name="T1" fmla="*/ 28 h 331"/>
                <a:gd name="T2" fmla="*/ 203 w 431"/>
                <a:gd name="T3" fmla="*/ 4 h 331"/>
                <a:gd name="T4" fmla="*/ 162 w 431"/>
                <a:gd name="T5" fmla="*/ 2 h 331"/>
                <a:gd name="T6" fmla="*/ 72 w 431"/>
                <a:gd name="T7" fmla="*/ 17 h 331"/>
                <a:gd name="T8" fmla="*/ 40 w 431"/>
                <a:gd name="T9" fmla="*/ 32 h 331"/>
                <a:gd name="T10" fmla="*/ 2 w 431"/>
                <a:gd name="T11" fmla="*/ 68 h 331"/>
                <a:gd name="T12" fmla="*/ 12 w 431"/>
                <a:gd name="T13" fmla="*/ 87 h 331"/>
                <a:gd name="T14" fmla="*/ 42 w 431"/>
                <a:gd name="T15" fmla="*/ 96 h 331"/>
                <a:gd name="T16" fmla="*/ 59 w 431"/>
                <a:gd name="T17" fmla="*/ 117 h 331"/>
                <a:gd name="T18" fmla="*/ 92 w 431"/>
                <a:gd name="T19" fmla="*/ 154 h 331"/>
                <a:gd name="T20" fmla="*/ 117 w 431"/>
                <a:gd name="T21" fmla="*/ 177 h 331"/>
                <a:gd name="T22" fmla="*/ 139 w 431"/>
                <a:gd name="T23" fmla="*/ 190 h 331"/>
                <a:gd name="T24" fmla="*/ 147 w 431"/>
                <a:gd name="T25" fmla="*/ 205 h 331"/>
                <a:gd name="T26" fmla="*/ 162 w 431"/>
                <a:gd name="T27" fmla="*/ 218 h 331"/>
                <a:gd name="T28" fmla="*/ 177 w 431"/>
                <a:gd name="T29" fmla="*/ 228 h 331"/>
                <a:gd name="T30" fmla="*/ 200 w 431"/>
                <a:gd name="T31" fmla="*/ 254 h 331"/>
                <a:gd name="T32" fmla="*/ 205 w 431"/>
                <a:gd name="T33" fmla="*/ 275 h 331"/>
                <a:gd name="T34" fmla="*/ 226 w 431"/>
                <a:gd name="T35" fmla="*/ 292 h 331"/>
                <a:gd name="T36" fmla="*/ 235 w 431"/>
                <a:gd name="T37" fmla="*/ 312 h 331"/>
                <a:gd name="T38" fmla="*/ 254 w 431"/>
                <a:gd name="T39" fmla="*/ 327 h 331"/>
                <a:gd name="T40" fmla="*/ 263 w 431"/>
                <a:gd name="T41" fmla="*/ 316 h 331"/>
                <a:gd name="T42" fmla="*/ 271 w 431"/>
                <a:gd name="T43" fmla="*/ 316 h 331"/>
                <a:gd name="T44" fmla="*/ 265 w 431"/>
                <a:gd name="T45" fmla="*/ 299 h 331"/>
                <a:gd name="T46" fmla="*/ 263 w 431"/>
                <a:gd name="T47" fmla="*/ 284 h 331"/>
                <a:gd name="T48" fmla="*/ 273 w 431"/>
                <a:gd name="T49" fmla="*/ 284 h 331"/>
                <a:gd name="T50" fmla="*/ 292 w 431"/>
                <a:gd name="T51" fmla="*/ 295 h 331"/>
                <a:gd name="T52" fmla="*/ 294 w 431"/>
                <a:gd name="T53" fmla="*/ 284 h 331"/>
                <a:gd name="T54" fmla="*/ 277 w 431"/>
                <a:gd name="T55" fmla="*/ 277 h 331"/>
                <a:gd name="T56" fmla="*/ 294 w 431"/>
                <a:gd name="T57" fmla="*/ 273 h 331"/>
                <a:gd name="T58" fmla="*/ 312 w 431"/>
                <a:gd name="T59" fmla="*/ 263 h 331"/>
                <a:gd name="T60" fmla="*/ 322 w 431"/>
                <a:gd name="T61" fmla="*/ 258 h 331"/>
                <a:gd name="T62" fmla="*/ 335 w 431"/>
                <a:gd name="T63" fmla="*/ 248 h 331"/>
                <a:gd name="T64" fmla="*/ 329 w 431"/>
                <a:gd name="T65" fmla="*/ 228 h 331"/>
                <a:gd name="T66" fmla="*/ 344 w 431"/>
                <a:gd name="T67" fmla="*/ 233 h 331"/>
                <a:gd name="T68" fmla="*/ 359 w 431"/>
                <a:gd name="T69" fmla="*/ 218 h 331"/>
                <a:gd name="T70" fmla="*/ 369 w 431"/>
                <a:gd name="T71" fmla="*/ 205 h 331"/>
                <a:gd name="T72" fmla="*/ 382 w 431"/>
                <a:gd name="T73" fmla="*/ 190 h 331"/>
                <a:gd name="T74" fmla="*/ 389 w 431"/>
                <a:gd name="T75" fmla="*/ 183 h 331"/>
                <a:gd name="T76" fmla="*/ 378 w 431"/>
                <a:gd name="T77" fmla="*/ 164 h 331"/>
                <a:gd name="T78" fmla="*/ 380 w 431"/>
                <a:gd name="T79" fmla="*/ 168 h 331"/>
                <a:gd name="T80" fmla="*/ 389 w 431"/>
                <a:gd name="T81" fmla="*/ 154 h 331"/>
                <a:gd name="T82" fmla="*/ 423 w 431"/>
                <a:gd name="T83" fmla="*/ 106 h 331"/>
                <a:gd name="T84" fmla="*/ 427 w 431"/>
                <a:gd name="T85" fmla="*/ 94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1" h="331">
                  <a:moveTo>
                    <a:pt x="316" y="15"/>
                  </a:moveTo>
                  <a:lnTo>
                    <a:pt x="220" y="30"/>
                  </a:lnTo>
                  <a:lnTo>
                    <a:pt x="218" y="28"/>
                  </a:lnTo>
                  <a:lnTo>
                    <a:pt x="218" y="23"/>
                  </a:lnTo>
                  <a:lnTo>
                    <a:pt x="215" y="15"/>
                  </a:lnTo>
                  <a:lnTo>
                    <a:pt x="203" y="4"/>
                  </a:lnTo>
                  <a:lnTo>
                    <a:pt x="198" y="8"/>
                  </a:lnTo>
                  <a:lnTo>
                    <a:pt x="190" y="0"/>
                  </a:lnTo>
                  <a:lnTo>
                    <a:pt x="162" y="2"/>
                  </a:lnTo>
                  <a:lnTo>
                    <a:pt x="85" y="12"/>
                  </a:lnTo>
                  <a:lnTo>
                    <a:pt x="77" y="13"/>
                  </a:lnTo>
                  <a:lnTo>
                    <a:pt x="72" y="17"/>
                  </a:lnTo>
                  <a:lnTo>
                    <a:pt x="57" y="23"/>
                  </a:lnTo>
                  <a:lnTo>
                    <a:pt x="45" y="32"/>
                  </a:lnTo>
                  <a:lnTo>
                    <a:pt x="40" y="32"/>
                  </a:lnTo>
                  <a:lnTo>
                    <a:pt x="17" y="44"/>
                  </a:lnTo>
                  <a:lnTo>
                    <a:pt x="15" y="49"/>
                  </a:lnTo>
                  <a:lnTo>
                    <a:pt x="2" y="68"/>
                  </a:lnTo>
                  <a:lnTo>
                    <a:pt x="0" y="75"/>
                  </a:lnTo>
                  <a:lnTo>
                    <a:pt x="4" y="83"/>
                  </a:lnTo>
                  <a:lnTo>
                    <a:pt x="12" y="87"/>
                  </a:lnTo>
                  <a:lnTo>
                    <a:pt x="17" y="87"/>
                  </a:lnTo>
                  <a:lnTo>
                    <a:pt x="30" y="98"/>
                  </a:lnTo>
                  <a:lnTo>
                    <a:pt x="42" y="96"/>
                  </a:lnTo>
                  <a:lnTo>
                    <a:pt x="49" y="104"/>
                  </a:lnTo>
                  <a:lnTo>
                    <a:pt x="51" y="109"/>
                  </a:lnTo>
                  <a:lnTo>
                    <a:pt x="59" y="117"/>
                  </a:lnTo>
                  <a:lnTo>
                    <a:pt x="60" y="124"/>
                  </a:lnTo>
                  <a:lnTo>
                    <a:pt x="79" y="145"/>
                  </a:lnTo>
                  <a:lnTo>
                    <a:pt x="92" y="154"/>
                  </a:lnTo>
                  <a:lnTo>
                    <a:pt x="106" y="162"/>
                  </a:lnTo>
                  <a:lnTo>
                    <a:pt x="113" y="169"/>
                  </a:lnTo>
                  <a:lnTo>
                    <a:pt x="117" y="177"/>
                  </a:lnTo>
                  <a:lnTo>
                    <a:pt x="122" y="181"/>
                  </a:lnTo>
                  <a:lnTo>
                    <a:pt x="130" y="183"/>
                  </a:lnTo>
                  <a:lnTo>
                    <a:pt x="139" y="190"/>
                  </a:lnTo>
                  <a:lnTo>
                    <a:pt x="145" y="194"/>
                  </a:lnTo>
                  <a:lnTo>
                    <a:pt x="145" y="198"/>
                  </a:lnTo>
                  <a:lnTo>
                    <a:pt x="147" y="205"/>
                  </a:lnTo>
                  <a:lnTo>
                    <a:pt x="154" y="209"/>
                  </a:lnTo>
                  <a:lnTo>
                    <a:pt x="156" y="215"/>
                  </a:lnTo>
                  <a:lnTo>
                    <a:pt x="162" y="218"/>
                  </a:lnTo>
                  <a:lnTo>
                    <a:pt x="162" y="220"/>
                  </a:lnTo>
                  <a:lnTo>
                    <a:pt x="169" y="226"/>
                  </a:lnTo>
                  <a:lnTo>
                    <a:pt x="177" y="228"/>
                  </a:lnTo>
                  <a:lnTo>
                    <a:pt x="190" y="237"/>
                  </a:lnTo>
                  <a:lnTo>
                    <a:pt x="192" y="243"/>
                  </a:lnTo>
                  <a:lnTo>
                    <a:pt x="200" y="254"/>
                  </a:lnTo>
                  <a:lnTo>
                    <a:pt x="203" y="262"/>
                  </a:lnTo>
                  <a:lnTo>
                    <a:pt x="203" y="267"/>
                  </a:lnTo>
                  <a:lnTo>
                    <a:pt x="205" y="275"/>
                  </a:lnTo>
                  <a:lnTo>
                    <a:pt x="211" y="280"/>
                  </a:lnTo>
                  <a:lnTo>
                    <a:pt x="222" y="284"/>
                  </a:lnTo>
                  <a:lnTo>
                    <a:pt x="226" y="292"/>
                  </a:lnTo>
                  <a:lnTo>
                    <a:pt x="230" y="297"/>
                  </a:lnTo>
                  <a:lnTo>
                    <a:pt x="235" y="305"/>
                  </a:lnTo>
                  <a:lnTo>
                    <a:pt x="235" y="312"/>
                  </a:lnTo>
                  <a:lnTo>
                    <a:pt x="235" y="318"/>
                  </a:lnTo>
                  <a:lnTo>
                    <a:pt x="241" y="326"/>
                  </a:lnTo>
                  <a:lnTo>
                    <a:pt x="254" y="327"/>
                  </a:lnTo>
                  <a:lnTo>
                    <a:pt x="258" y="329"/>
                  </a:lnTo>
                  <a:lnTo>
                    <a:pt x="262" y="331"/>
                  </a:lnTo>
                  <a:lnTo>
                    <a:pt x="263" y="316"/>
                  </a:lnTo>
                  <a:lnTo>
                    <a:pt x="267" y="310"/>
                  </a:lnTo>
                  <a:lnTo>
                    <a:pt x="267" y="316"/>
                  </a:lnTo>
                  <a:lnTo>
                    <a:pt x="271" y="316"/>
                  </a:lnTo>
                  <a:lnTo>
                    <a:pt x="277" y="309"/>
                  </a:lnTo>
                  <a:lnTo>
                    <a:pt x="269" y="305"/>
                  </a:lnTo>
                  <a:lnTo>
                    <a:pt x="265" y="299"/>
                  </a:lnTo>
                  <a:lnTo>
                    <a:pt x="263" y="294"/>
                  </a:lnTo>
                  <a:lnTo>
                    <a:pt x="258" y="280"/>
                  </a:lnTo>
                  <a:lnTo>
                    <a:pt x="263" y="284"/>
                  </a:lnTo>
                  <a:lnTo>
                    <a:pt x="265" y="292"/>
                  </a:lnTo>
                  <a:lnTo>
                    <a:pt x="273" y="297"/>
                  </a:lnTo>
                  <a:lnTo>
                    <a:pt x="273" y="284"/>
                  </a:lnTo>
                  <a:lnTo>
                    <a:pt x="278" y="295"/>
                  </a:lnTo>
                  <a:lnTo>
                    <a:pt x="284" y="301"/>
                  </a:lnTo>
                  <a:lnTo>
                    <a:pt x="292" y="295"/>
                  </a:lnTo>
                  <a:lnTo>
                    <a:pt x="295" y="284"/>
                  </a:lnTo>
                  <a:lnTo>
                    <a:pt x="288" y="290"/>
                  </a:lnTo>
                  <a:lnTo>
                    <a:pt x="294" y="284"/>
                  </a:lnTo>
                  <a:lnTo>
                    <a:pt x="292" y="280"/>
                  </a:lnTo>
                  <a:lnTo>
                    <a:pt x="284" y="280"/>
                  </a:lnTo>
                  <a:lnTo>
                    <a:pt x="277" y="277"/>
                  </a:lnTo>
                  <a:lnTo>
                    <a:pt x="271" y="279"/>
                  </a:lnTo>
                  <a:lnTo>
                    <a:pt x="284" y="271"/>
                  </a:lnTo>
                  <a:lnTo>
                    <a:pt x="294" y="273"/>
                  </a:lnTo>
                  <a:lnTo>
                    <a:pt x="299" y="271"/>
                  </a:lnTo>
                  <a:lnTo>
                    <a:pt x="307" y="269"/>
                  </a:lnTo>
                  <a:lnTo>
                    <a:pt x="312" y="263"/>
                  </a:lnTo>
                  <a:lnTo>
                    <a:pt x="309" y="260"/>
                  </a:lnTo>
                  <a:lnTo>
                    <a:pt x="316" y="263"/>
                  </a:lnTo>
                  <a:lnTo>
                    <a:pt x="322" y="258"/>
                  </a:lnTo>
                  <a:lnTo>
                    <a:pt x="329" y="256"/>
                  </a:lnTo>
                  <a:lnTo>
                    <a:pt x="329" y="252"/>
                  </a:lnTo>
                  <a:lnTo>
                    <a:pt x="335" y="248"/>
                  </a:lnTo>
                  <a:lnTo>
                    <a:pt x="339" y="241"/>
                  </a:lnTo>
                  <a:lnTo>
                    <a:pt x="333" y="239"/>
                  </a:lnTo>
                  <a:lnTo>
                    <a:pt x="329" y="228"/>
                  </a:lnTo>
                  <a:lnTo>
                    <a:pt x="335" y="228"/>
                  </a:lnTo>
                  <a:lnTo>
                    <a:pt x="339" y="235"/>
                  </a:lnTo>
                  <a:lnTo>
                    <a:pt x="344" y="233"/>
                  </a:lnTo>
                  <a:lnTo>
                    <a:pt x="352" y="228"/>
                  </a:lnTo>
                  <a:lnTo>
                    <a:pt x="356" y="220"/>
                  </a:lnTo>
                  <a:lnTo>
                    <a:pt x="359" y="218"/>
                  </a:lnTo>
                  <a:lnTo>
                    <a:pt x="357" y="211"/>
                  </a:lnTo>
                  <a:lnTo>
                    <a:pt x="361" y="203"/>
                  </a:lnTo>
                  <a:lnTo>
                    <a:pt x="369" y="205"/>
                  </a:lnTo>
                  <a:lnTo>
                    <a:pt x="374" y="203"/>
                  </a:lnTo>
                  <a:lnTo>
                    <a:pt x="378" y="198"/>
                  </a:lnTo>
                  <a:lnTo>
                    <a:pt x="382" y="190"/>
                  </a:lnTo>
                  <a:lnTo>
                    <a:pt x="378" y="186"/>
                  </a:lnTo>
                  <a:lnTo>
                    <a:pt x="384" y="188"/>
                  </a:lnTo>
                  <a:lnTo>
                    <a:pt x="389" y="183"/>
                  </a:lnTo>
                  <a:lnTo>
                    <a:pt x="386" y="175"/>
                  </a:lnTo>
                  <a:lnTo>
                    <a:pt x="378" y="171"/>
                  </a:lnTo>
                  <a:lnTo>
                    <a:pt x="378" y="164"/>
                  </a:lnTo>
                  <a:lnTo>
                    <a:pt x="382" y="156"/>
                  </a:lnTo>
                  <a:lnTo>
                    <a:pt x="386" y="154"/>
                  </a:lnTo>
                  <a:lnTo>
                    <a:pt x="380" y="168"/>
                  </a:lnTo>
                  <a:lnTo>
                    <a:pt x="387" y="171"/>
                  </a:lnTo>
                  <a:lnTo>
                    <a:pt x="389" y="177"/>
                  </a:lnTo>
                  <a:lnTo>
                    <a:pt x="389" y="154"/>
                  </a:lnTo>
                  <a:lnTo>
                    <a:pt x="393" y="149"/>
                  </a:lnTo>
                  <a:lnTo>
                    <a:pt x="408" y="121"/>
                  </a:lnTo>
                  <a:lnTo>
                    <a:pt x="423" y="106"/>
                  </a:lnTo>
                  <a:lnTo>
                    <a:pt x="431" y="100"/>
                  </a:lnTo>
                  <a:lnTo>
                    <a:pt x="431" y="96"/>
                  </a:lnTo>
                  <a:lnTo>
                    <a:pt x="427" y="94"/>
                  </a:lnTo>
                  <a:lnTo>
                    <a:pt x="316" y="15"/>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60" name="Freeform 126"/>
            <p:cNvSpPr>
              <a:spLocks/>
            </p:cNvSpPr>
            <p:nvPr/>
          </p:nvSpPr>
          <p:spPr bwMode="auto">
            <a:xfrm>
              <a:off x="7473103" y="4489569"/>
              <a:ext cx="746969" cy="442440"/>
            </a:xfrm>
            <a:custGeom>
              <a:avLst/>
              <a:gdLst>
                <a:gd name="T0" fmla="*/ 478 w 495"/>
                <a:gd name="T1" fmla="*/ 203 h 323"/>
                <a:gd name="T2" fmla="*/ 491 w 495"/>
                <a:gd name="T3" fmla="*/ 188 h 323"/>
                <a:gd name="T4" fmla="*/ 478 w 495"/>
                <a:gd name="T5" fmla="*/ 169 h 323"/>
                <a:gd name="T6" fmla="*/ 468 w 495"/>
                <a:gd name="T7" fmla="*/ 161 h 323"/>
                <a:gd name="T8" fmla="*/ 461 w 495"/>
                <a:gd name="T9" fmla="*/ 150 h 323"/>
                <a:gd name="T10" fmla="*/ 448 w 495"/>
                <a:gd name="T11" fmla="*/ 141 h 323"/>
                <a:gd name="T12" fmla="*/ 449 w 495"/>
                <a:gd name="T13" fmla="*/ 122 h 323"/>
                <a:gd name="T14" fmla="*/ 449 w 495"/>
                <a:gd name="T15" fmla="*/ 109 h 323"/>
                <a:gd name="T16" fmla="*/ 444 w 495"/>
                <a:gd name="T17" fmla="*/ 103 h 323"/>
                <a:gd name="T18" fmla="*/ 459 w 495"/>
                <a:gd name="T19" fmla="*/ 79 h 323"/>
                <a:gd name="T20" fmla="*/ 461 w 495"/>
                <a:gd name="T21" fmla="*/ 65 h 323"/>
                <a:gd name="T22" fmla="*/ 468 w 495"/>
                <a:gd name="T23" fmla="*/ 54 h 323"/>
                <a:gd name="T24" fmla="*/ 453 w 495"/>
                <a:gd name="T25" fmla="*/ 49 h 323"/>
                <a:gd name="T26" fmla="*/ 434 w 495"/>
                <a:gd name="T27" fmla="*/ 37 h 323"/>
                <a:gd name="T28" fmla="*/ 427 w 495"/>
                <a:gd name="T29" fmla="*/ 15 h 323"/>
                <a:gd name="T30" fmla="*/ 414 w 495"/>
                <a:gd name="T31" fmla="*/ 11 h 323"/>
                <a:gd name="T32" fmla="*/ 402 w 495"/>
                <a:gd name="T33" fmla="*/ 2 h 323"/>
                <a:gd name="T34" fmla="*/ 329 w 495"/>
                <a:gd name="T35" fmla="*/ 17 h 323"/>
                <a:gd name="T36" fmla="*/ 122 w 495"/>
                <a:gd name="T37" fmla="*/ 58 h 323"/>
                <a:gd name="T38" fmla="*/ 55 w 495"/>
                <a:gd name="T39" fmla="*/ 45 h 323"/>
                <a:gd name="T40" fmla="*/ 30 w 495"/>
                <a:gd name="T41" fmla="*/ 60 h 323"/>
                <a:gd name="T42" fmla="*/ 23 w 495"/>
                <a:gd name="T43" fmla="*/ 65 h 323"/>
                <a:gd name="T44" fmla="*/ 0 w 495"/>
                <a:gd name="T45" fmla="*/ 82 h 323"/>
                <a:gd name="T46" fmla="*/ 25 w 495"/>
                <a:gd name="T47" fmla="*/ 225 h 323"/>
                <a:gd name="T48" fmla="*/ 126 w 495"/>
                <a:gd name="T49" fmla="*/ 308 h 323"/>
                <a:gd name="T50" fmla="*/ 421 w 495"/>
                <a:gd name="T51" fmla="*/ 248 h 323"/>
                <a:gd name="T52" fmla="*/ 429 w 495"/>
                <a:gd name="T53" fmla="*/ 235 h 323"/>
                <a:gd name="T54" fmla="*/ 442 w 495"/>
                <a:gd name="T55" fmla="*/ 229 h 323"/>
                <a:gd name="T56" fmla="*/ 449 w 495"/>
                <a:gd name="T57" fmla="*/ 233 h 323"/>
                <a:gd name="T58" fmla="*/ 463 w 495"/>
                <a:gd name="T59" fmla="*/ 223 h 323"/>
                <a:gd name="T60" fmla="*/ 470 w 495"/>
                <a:gd name="T61" fmla="*/ 210 h 323"/>
                <a:gd name="T62" fmla="*/ 476 w 495"/>
                <a:gd name="T63" fmla="*/ 20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5" h="323">
                  <a:moveTo>
                    <a:pt x="476" y="203"/>
                  </a:moveTo>
                  <a:lnTo>
                    <a:pt x="478" y="203"/>
                  </a:lnTo>
                  <a:lnTo>
                    <a:pt x="483" y="195"/>
                  </a:lnTo>
                  <a:lnTo>
                    <a:pt x="491" y="188"/>
                  </a:lnTo>
                  <a:lnTo>
                    <a:pt x="495" y="182"/>
                  </a:lnTo>
                  <a:lnTo>
                    <a:pt x="478" y="169"/>
                  </a:lnTo>
                  <a:lnTo>
                    <a:pt x="472" y="163"/>
                  </a:lnTo>
                  <a:lnTo>
                    <a:pt x="468" y="161"/>
                  </a:lnTo>
                  <a:lnTo>
                    <a:pt x="461" y="158"/>
                  </a:lnTo>
                  <a:lnTo>
                    <a:pt x="461" y="150"/>
                  </a:lnTo>
                  <a:lnTo>
                    <a:pt x="453" y="148"/>
                  </a:lnTo>
                  <a:lnTo>
                    <a:pt x="448" y="141"/>
                  </a:lnTo>
                  <a:lnTo>
                    <a:pt x="444" y="129"/>
                  </a:lnTo>
                  <a:lnTo>
                    <a:pt x="449" y="122"/>
                  </a:lnTo>
                  <a:lnTo>
                    <a:pt x="451" y="116"/>
                  </a:lnTo>
                  <a:lnTo>
                    <a:pt x="449" y="109"/>
                  </a:lnTo>
                  <a:lnTo>
                    <a:pt x="446" y="107"/>
                  </a:lnTo>
                  <a:lnTo>
                    <a:pt x="444" y="103"/>
                  </a:lnTo>
                  <a:lnTo>
                    <a:pt x="449" y="96"/>
                  </a:lnTo>
                  <a:lnTo>
                    <a:pt x="459" y="79"/>
                  </a:lnTo>
                  <a:lnTo>
                    <a:pt x="459" y="71"/>
                  </a:lnTo>
                  <a:lnTo>
                    <a:pt x="461" y="65"/>
                  </a:lnTo>
                  <a:lnTo>
                    <a:pt x="468" y="56"/>
                  </a:lnTo>
                  <a:lnTo>
                    <a:pt x="468" y="54"/>
                  </a:lnTo>
                  <a:lnTo>
                    <a:pt x="461" y="50"/>
                  </a:lnTo>
                  <a:lnTo>
                    <a:pt x="453" y="49"/>
                  </a:lnTo>
                  <a:lnTo>
                    <a:pt x="440" y="45"/>
                  </a:lnTo>
                  <a:lnTo>
                    <a:pt x="434" y="37"/>
                  </a:lnTo>
                  <a:lnTo>
                    <a:pt x="433" y="30"/>
                  </a:lnTo>
                  <a:lnTo>
                    <a:pt x="427" y="15"/>
                  </a:lnTo>
                  <a:lnTo>
                    <a:pt x="419" y="9"/>
                  </a:lnTo>
                  <a:lnTo>
                    <a:pt x="414" y="11"/>
                  </a:lnTo>
                  <a:lnTo>
                    <a:pt x="410" y="3"/>
                  </a:lnTo>
                  <a:lnTo>
                    <a:pt x="402" y="2"/>
                  </a:lnTo>
                  <a:lnTo>
                    <a:pt x="402" y="0"/>
                  </a:lnTo>
                  <a:lnTo>
                    <a:pt x="329" y="17"/>
                  </a:lnTo>
                  <a:lnTo>
                    <a:pt x="220" y="39"/>
                  </a:lnTo>
                  <a:lnTo>
                    <a:pt x="122" y="58"/>
                  </a:lnTo>
                  <a:lnTo>
                    <a:pt x="58" y="69"/>
                  </a:lnTo>
                  <a:lnTo>
                    <a:pt x="55" y="45"/>
                  </a:lnTo>
                  <a:lnTo>
                    <a:pt x="53" y="43"/>
                  </a:lnTo>
                  <a:lnTo>
                    <a:pt x="30" y="60"/>
                  </a:lnTo>
                  <a:lnTo>
                    <a:pt x="30" y="58"/>
                  </a:lnTo>
                  <a:lnTo>
                    <a:pt x="23" y="65"/>
                  </a:lnTo>
                  <a:lnTo>
                    <a:pt x="10" y="77"/>
                  </a:lnTo>
                  <a:lnTo>
                    <a:pt x="0" y="82"/>
                  </a:lnTo>
                  <a:lnTo>
                    <a:pt x="0" y="86"/>
                  </a:lnTo>
                  <a:lnTo>
                    <a:pt x="25" y="225"/>
                  </a:lnTo>
                  <a:lnTo>
                    <a:pt x="42" y="323"/>
                  </a:lnTo>
                  <a:lnTo>
                    <a:pt x="126" y="308"/>
                  </a:lnTo>
                  <a:lnTo>
                    <a:pt x="265" y="282"/>
                  </a:lnTo>
                  <a:lnTo>
                    <a:pt x="421" y="248"/>
                  </a:lnTo>
                  <a:lnTo>
                    <a:pt x="425" y="242"/>
                  </a:lnTo>
                  <a:lnTo>
                    <a:pt x="429" y="235"/>
                  </a:lnTo>
                  <a:lnTo>
                    <a:pt x="434" y="231"/>
                  </a:lnTo>
                  <a:lnTo>
                    <a:pt x="442" y="229"/>
                  </a:lnTo>
                  <a:lnTo>
                    <a:pt x="448" y="231"/>
                  </a:lnTo>
                  <a:lnTo>
                    <a:pt x="449" y="233"/>
                  </a:lnTo>
                  <a:lnTo>
                    <a:pt x="455" y="225"/>
                  </a:lnTo>
                  <a:lnTo>
                    <a:pt x="463" y="223"/>
                  </a:lnTo>
                  <a:lnTo>
                    <a:pt x="470" y="218"/>
                  </a:lnTo>
                  <a:lnTo>
                    <a:pt x="470" y="210"/>
                  </a:lnTo>
                  <a:lnTo>
                    <a:pt x="474" y="205"/>
                  </a:lnTo>
                  <a:lnTo>
                    <a:pt x="476" y="205"/>
                  </a:lnTo>
                  <a:lnTo>
                    <a:pt x="476" y="203"/>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61" name="Freeform 130"/>
            <p:cNvSpPr>
              <a:spLocks/>
            </p:cNvSpPr>
            <p:nvPr/>
          </p:nvSpPr>
          <p:spPr bwMode="auto">
            <a:xfrm>
              <a:off x="8108402" y="4803249"/>
              <a:ext cx="138830" cy="208207"/>
            </a:xfrm>
            <a:custGeom>
              <a:avLst/>
              <a:gdLst>
                <a:gd name="T0" fmla="*/ 21 w 92"/>
                <a:gd name="T1" fmla="*/ 0 h 152"/>
                <a:gd name="T2" fmla="*/ 13 w 92"/>
                <a:gd name="T3" fmla="*/ 2 h 152"/>
                <a:gd name="T4" fmla="*/ 8 w 92"/>
                <a:gd name="T5" fmla="*/ 6 h 152"/>
                <a:gd name="T6" fmla="*/ 4 w 92"/>
                <a:gd name="T7" fmla="*/ 13 h 152"/>
                <a:gd name="T8" fmla="*/ 0 w 92"/>
                <a:gd name="T9" fmla="*/ 19 h 152"/>
                <a:gd name="T10" fmla="*/ 23 w 92"/>
                <a:gd name="T11" fmla="*/ 98 h 152"/>
                <a:gd name="T12" fmla="*/ 34 w 92"/>
                <a:gd name="T13" fmla="*/ 145 h 152"/>
                <a:gd name="T14" fmla="*/ 40 w 92"/>
                <a:gd name="T15" fmla="*/ 152 h 152"/>
                <a:gd name="T16" fmla="*/ 89 w 92"/>
                <a:gd name="T17" fmla="*/ 141 h 152"/>
                <a:gd name="T18" fmla="*/ 90 w 92"/>
                <a:gd name="T19" fmla="*/ 139 h 152"/>
                <a:gd name="T20" fmla="*/ 92 w 92"/>
                <a:gd name="T21" fmla="*/ 139 h 152"/>
                <a:gd name="T22" fmla="*/ 87 w 92"/>
                <a:gd name="T23" fmla="*/ 126 h 152"/>
                <a:gd name="T24" fmla="*/ 79 w 92"/>
                <a:gd name="T25" fmla="*/ 128 h 152"/>
                <a:gd name="T26" fmla="*/ 77 w 92"/>
                <a:gd name="T27" fmla="*/ 130 h 152"/>
                <a:gd name="T28" fmla="*/ 83 w 92"/>
                <a:gd name="T29" fmla="*/ 122 h 152"/>
                <a:gd name="T30" fmla="*/ 79 w 92"/>
                <a:gd name="T31" fmla="*/ 120 h 152"/>
                <a:gd name="T32" fmla="*/ 79 w 92"/>
                <a:gd name="T33" fmla="*/ 115 h 152"/>
                <a:gd name="T34" fmla="*/ 81 w 92"/>
                <a:gd name="T35" fmla="*/ 107 h 152"/>
                <a:gd name="T36" fmla="*/ 79 w 92"/>
                <a:gd name="T37" fmla="*/ 103 h 152"/>
                <a:gd name="T38" fmla="*/ 72 w 92"/>
                <a:gd name="T39" fmla="*/ 105 h 152"/>
                <a:gd name="T40" fmla="*/ 59 w 92"/>
                <a:gd name="T41" fmla="*/ 94 h 152"/>
                <a:gd name="T42" fmla="*/ 57 w 92"/>
                <a:gd name="T43" fmla="*/ 86 h 152"/>
                <a:gd name="T44" fmla="*/ 49 w 92"/>
                <a:gd name="T45" fmla="*/ 81 h 152"/>
                <a:gd name="T46" fmla="*/ 45 w 92"/>
                <a:gd name="T47" fmla="*/ 71 h 152"/>
                <a:gd name="T48" fmla="*/ 43 w 92"/>
                <a:gd name="T49" fmla="*/ 64 h 152"/>
                <a:gd name="T50" fmla="*/ 40 w 92"/>
                <a:gd name="T51" fmla="*/ 56 h 152"/>
                <a:gd name="T52" fmla="*/ 32 w 92"/>
                <a:gd name="T53" fmla="*/ 51 h 152"/>
                <a:gd name="T54" fmla="*/ 27 w 92"/>
                <a:gd name="T55" fmla="*/ 45 h 152"/>
                <a:gd name="T56" fmla="*/ 23 w 92"/>
                <a:gd name="T57" fmla="*/ 38 h 152"/>
                <a:gd name="T58" fmla="*/ 23 w 92"/>
                <a:gd name="T59" fmla="*/ 32 h 152"/>
                <a:gd name="T60" fmla="*/ 19 w 92"/>
                <a:gd name="T61" fmla="*/ 24 h 152"/>
                <a:gd name="T62" fmla="*/ 21 w 92"/>
                <a:gd name="T63" fmla="*/ 21 h 152"/>
                <a:gd name="T64" fmla="*/ 25 w 92"/>
                <a:gd name="T65" fmla="*/ 13 h 152"/>
                <a:gd name="T66" fmla="*/ 25 w 92"/>
                <a:gd name="T67" fmla="*/ 6 h 152"/>
                <a:gd name="T68" fmla="*/ 28 w 92"/>
                <a:gd name="T69" fmla="*/ 4 h 152"/>
                <a:gd name="T70" fmla="*/ 27 w 92"/>
                <a:gd name="T71" fmla="*/ 2 h 152"/>
                <a:gd name="T72" fmla="*/ 21 w 92"/>
                <a:gd name="T7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2" h="152">
                  <a:moveTo>
                    <a:pt x="21" y="0"/>
                  </a:moveTo>
                  <a:lnTo>
                    <a:pt x="13" y="2"/>
                  </a:lnTo>
                  <a:lnTo>
                    <a:pt x="8" y="6"/>
                  </a:lnTo>
                  <a:lnTo>
                    <a:pt x="4" y="13"/>
                  </a:lnTo>
                  <a:lnTo>
                    <a:pt x="0" y="19"/>
                  </a:lnTo>
                  <a:lnTo>
                    <a:pt x="23" y="98"/>
                  </a:lnTo>
                  <a:lnTo>
                    <a:pt x="34" y="145"/>
                  </a:lnTo>
                  <a:lnTo>
                    <a:pt x="40" y="152"/>
                  </a:lnTo>
                  <a:lnTo>
                    <a:pt x="89" y="141"/>
                  </a:lnTo>
                  <a:lnTo>
                    <a:pt x="90" y="139"/>
                  </a:lnTo>
                  <a:lnTo>
                    <a:pt x="92" y="139"/>
                  </a:lnTo>
                  <a:lnTo>
                    <a:pt x="87" y="126"/>
                  </a:lnTo>
                  <a:lnTo>
                    <a:pt x="79" y="128"/>
                  </a:lnTo>
                  <a:lnTo>
                    <a:pt x="77" y="130"/>
                  </a:lnTo>
                  <a:lnTo>
                    <a:pt x="83" y="122"/>
                  </a:lnTo>
                  <a:lnTo>
                    <a:pt x="79" y="120"/>
                  </a:lnTo>
                  <a:lnTo>
                    <a:pt x="79" y="115"/>
                  </a:lnTo>
                  <a:lnTo>
                    <a:pt x="81" y="107"/>
                  </a:lnTo>
                  <a:lnTo>
                    <a:pt x="79" y="103"/>
                  </a:lnTo>
                  <a:lnTo>
                    <a:pt x="72" y="105"/>
                  </a:lnTo>
                  <a:lnTo>
                    <a:pt x="59" y="94"/>
                  </a:lnTo>
                  <a:lnTo>
                    <a:pt x="57" y="86"/>
                  </a:lnTo>
                  <a:lnTo>
                    <a:pt x="49" y="81"/>
                  </a:lnTo>
                  <a:lnTo>
                    <a:pt x="45" y="71"/>
                  </a:lnTo>
                  <a:lnTo>
                    <a:pt x="43" y="64"/>
                  </a:lnTo>
                  <a:lnTo>
                    <a:pt x="40" y="56"/>
                  </a:lnTo>
                  <a:lnTo>
                    <a:pt x="32" y="51"/>
                  </a:lnTo>
                  <a:lnTo>
                    <a:pt x="27" y="45"/>
                  </a:lnTo>
                  <a:lnTo>
                    <a:pt x="23" y="38"/>
                  </a:lnTo>
                  <a:lnTo>
                    <a:pt x="23" y="32"/>
                  </a:lnTo>
                  <a:lnTo>
                    <a:pt x="19" y="24"/>
                  </a:lnTo>
                  <a:lnTo>
                    <a:pt x="21" y="21"/>
                  </a:lnTo>
                  <a:lnTo>
                    <a:pt x="25" y="13"/>
                  </a:lnTo>
                  <a:lnTo>
                    <a:pt x="25" y="6"/>
                  </a:lnTo>
                  <a:lnTo>
                    <a:pt x="28" y="4"/>
                  </a:lnTo>
                  <a:lnTo>
                    <a:pt x="27" y="2"/>
                  </a:lnTo>
                  <a:lnTo>
                    <a:pt x="21"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nvGrpSpPr>
            <p:cNvPr id="62" name="Group 61"/>
            <p:cNvGrpSpPr/>
            <p:nvPr/>
          </p:nvGrpSpPr>
          <p:grpSpPr>
            <a:xfrm>
              <a:off x="7221096" y="4932009"/>
              <a:ext cx="1000483" cy="512299"/>
              <a:chOff x="4226838" y="2360583"/>
              <a:chExt cx="636937" cy="326143"/>
            </a:xfrm>
            <a:grpFill/>
          </p:grpSpPr>
          <p:sp>
            <p:nvSpPr>
              <p:cNvPr id="191" name="Freeform 122"/>
              <p:cNvSpPr>
                <a:spLocks/>
              </p:cNvSpPr>
              <p:nvPr/>
            </p:nvSpPr>
            <p:spPr bwMode="auto">
              <a:xfrm>
                <a:off x="4226838" y="2360583"/>
                <a:ext cx="632134" cy="326143"/>
              </a:xfrm>
              <a:custGeom>
                <a:avLst/>
                <a:gdLst>
                  <a:gd name="T0" fmla="*/ 472 w 658"/>
                  <a:gd name="T1" fmla="*/ 23 h 374"/>
                  <a:gd name="T2" fmla="*/ 455 w 658"/>
                  <a:gd name="T3" fmla="*/ 0 h 374"/>
                  <a:gd name="T4" fmla="*/ 397 w 658"/>
                  <a:gd name="T5" fmla="*/ 0 h 374"/>
                  <a:gd name="T6" fmla="*/ 389 w 658"/>
                  <a:gd name="T7" fmla="*/ 30 h 374"/>
                  <a:gd name="T8" fmla="*/ 368 w 658"/>
                  <a:gd name="T9" fmla="*/ 58 h 374"/>
                  <a:gd name="T10" fmla="*/ 346 w 658"/>
                  <a:gd name="T11" fmla="*/ 81 h 374"/>
                  <a:gd name="T12" fmla="*/ 334 w 658"/>
                  <a:gd name="T13" fmla="*/ 118 h 374"/>
                  <a:gd name="T14" fmla="*/ 306 w 658"/>
                  <a:gd name="T15" fmla="*/ 109 h 374"/>
                  <a:gd name="T16" fmla="*/ 295 w 658"/>
                  <a:gd name="T17" fmla="*/ 135 h 374"/>
                  <a:gd name="T18" fmla="*/ 284 w 658"/>
                  <a:gd name="T19" fmla="*/ 177 h 374"/>
                  <a:gd name="T20" fmla="*/ 272 w 658"/>
                  <a:gd name="T21" fmla="*/ 220 h 374"/>
                  <a:gd name="T22" fmla="*/ 254 w 658"/>
                  <a:gd name="T23" fmla="*/ 244 h 374"/>
                  <a:gd name="T24" fmla="*/ 224 w 658"/>
                  <a:gd name="T25" fmla="*/ 258 h 374"/>
                  <a:gd name="T26" fmla="*/ 192 w 658"/>
                  <a:gd name="T27" fmla="*/ 273 h 374"/>
                  <a:gd name="T28" fmla="*/ 154 w 658"/>
                  <a:gd name="T29" fmla="*/ 282 h 374"/>
                  <a:gd name="T30" fmla="*/ 128 w 658"/>
                  <a:gd name="T31" fmla="*/ 254 h 374"/>
                  <a:gd name="T32" fmla="*/ 73 w 658"/>
                  <a:gd name="T33" fmla="*/ 318 h 374"/>
                  <a:gd name="T34" fmla="*/ 53 w 658"/>
                  <a:gd name="T35" fmla="*/ 340 h 374"/>
                  <a:gd name="T36" fmla="*/ 21 w 658"/>
                  <a:gd name="T37" fmla="*/ 365 h 374"/>
                  <a:gd name="T38" fmla="*/ 41 w 658"/>
                  <a:gd name="T39" fmla="*/ 370 h 374"/>
                  <a:gd name="T40" fmla="*/ 169 w 658"/>
                  <a:gd name="T41" fmla="*/ 350 h 374"/>
                  <a:gd name="T42" fmla="*/ 466 w 658"/>
                  <a:gd name="T43" fmla="*/ 303 h 374"/>
                  <a:gd name="T44" fmla="*/ 645 w 658"/>
                  <a:gd name="T45" fmla="*/ 265 h 374"/>
                  <a:gd name="T46" fmla="*/ 652 w 658"/>
                  <a:gd name="T47" fmla="*/ 256 h 374"/>
                  <a:gd name="T48" fmla="*/ 641 w 658"/>
                  <a:gd name="T49" fmla="*/ 227 h 374"/>
                  <a:gd name="T50" fmla="*/ 615 w 658"/>
                  <a:gd name="T51" fmla="*/ 239 h 374"/>
                  <a:gd name="T52" fmla="*/ 598 w 658"/>
                  <a:gd name="T53" fmla="*/ 235 h 374"/>
                  <a:gd name="T54" fmla="*/ 579 w 658"/>
                  <a:gd name="T55" fmla="*/ 216 h 374"/>
                  <a:gd name="T56" fmla="*/ 556 w 658"/>
                  <a:gd name="T57" fmla="*/ 211 h 374"/>
                  <a:gd name="T58" fmla="*/ 530 w 658"/>
                  <a:gd name="T59" fmla="*/ 205 h 374"/>
                  <a:gd name="T60" fmla="*/ 556 w 658"/>
                  <a:gd name="T61" fmla="*/ 199 h 374"/>
                  <a:gd name="T62" fmla="*/ 581 w 658"/>
                  <a:gd name="T63" fmla="*/ 212 h 374"/>
                  <a:gd name="T64" fmla="*/ 605 w 658"/>
                  <a:gd name="T65" fmla="*/ 224 h 374"/>
                  <a:gd name="T66" fmla="*/ 601 w 658"/>
                  <a:gd name="T67" fmla="*/ 207 h 374"/>
                  <a:gd name="T68" fmla="*/ 573 w 658"/>
                  <a:gd name="T69" fmla="*/ 190 h 374"/>
                  <a:gd name="T70" fmla="*/ 592 w 658"/>
                  <a:gd name="T71" fmla="*/ 197 h 374"/>
                  <a:gd name="T72" fmla="*/ 600 w 658"/>
                  <a:gd name="T73" fmla="*/ 182 h 374"/>
                  <a:gd name="T74" fmla="*/ 598 w 658"/>
                  <a:gd name="T75" fmla="*/ 169 h 374"/>
                  <a:gd name="T76" fmla="*/ 579 w 658"/>
                  <a:gd name="T77" fmla="*/ 160 h 374"/>
                  <a:gd name="T78" fmla="*/ 551 w 658"/>
                  <a:gd name="T79" fmla="*/ 137 h 374"/>
                  <a:gd name="T80" fmla="*/ 522 w 658"/>
                  <a:gd name="T81" fmla="*/ 115 h 374"/>
                  <a:gd name="T82" fmla="*/ 537 w 658"/>
                  <a:gd name="T83" fmla="*/ 122 h 374"/>
                  <a:gd name="T84" fmla="*/ 562 w 658"/>
                  <a:gd name="T85" fmla="*/ 141 h 374"/>
                  <a:gd name="T86" fmla="*/ 590 w 658"/>
                  <a:gd name="T87" fmla="*/ 156 h 374"/>
                  <a:gd name="T88" fmla="*/ 596 w 658"/>
                  <a:gd name="T89" fmla="*/ 133 h 374"/>
                  <a:gd name="T90" fmla="*/ 575 w 658"/>
                  <a:gd name="T91" fmla="*/ 118 h 374"/>
                  <a:gd name="T92" fmla="*/ 560 w 658"/>
                  <a:gd name="T93" fmla="*/ 105 h 374"/>
                  <a:gd name="T94" fmla="*/ 534 w 658"/>
                  <a:gd name="T95" fmla="*/ 107 h 374"/>
                  <a:gd name="T96" fmla="*/ 507 w 658"/>
                  <a:gd name="T97" fmla="*/ 96 h 374"/>
                  <a:gd name="T98" fmla="*/ 496 w 658"/>
                  <a:gd name="T99" fmla="*/ 90 h 374"/>
                  <a:gd name="T100" fmla="*/ 504 w 658"/>
                  <a:gd name="T101" fmla="*/ 66 h 374"/>
                  <a:gd name="T102" fmla="*/ 509 w 658"/>
                  <a:gd name="T103" fmla="*/ 45 h 374"/>
                  <a:gd name="T104" fmla="*/ 492 w 658"/>
                  <a:gd name="T105" fmla="*/ 2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8" h="374">
                    <a:moveTo>
                      <a:pt x="492" y="28"/>
                    </a:moveTo>
                    <a:lnTo>
                      <a:pt x="489" y="24"/>
                    </a:lnTo>
                    <a:lnTo>
                      <a:pt x="481" y="23"/>
                    </a:lnTo>
                    <a:lnTo>
                      <a:pt x="472" y="23"/>
                    </a:lnTo>
                    <a:lnTo>
                      <a:pt x="464" y="17"/>
                    </a:lnTo>
                    <a:lnTo>
                      <a:pt x="466" y="11"/>
                    </a:lnTo>
                    <a:lnTo>
                      <a:pt x="462" y="4"/>
                    </a:lnTo>
                    <a:lnTo>
                      <a:pt x="455" y="0"/>
                    </a:lnTo>
                    <a:lnTo>
                      <a:pt x="442" y="0"/>
                    </a:lnTo>
                    <a:lnTo>
                      <a:pt x="438" y="13"/>
                    </a:lnTo>
                    <a:lnTo>
                      <a:pt x="434" y="21"/>
                    </a:lnTo>
                    <a:lnTo>
                      <a:pt x="397" y="0"/>
                    </a:lnTo>
                    <a:lnTo>
                      <a:pt x="389" y="2"/>
                    </a:lnTo>
                    <a:lnTo>
                      <a:pt x="391" y="9"/>
                    </a:lnTo>
                    <a:lnTo>
                      <a:pt x="387" y="17"/>
                    </a:lnTo>
                    <a:lnTo>
                      <a:pt x="389" y="30"/>
                    </a:lnTo>
                    <a:lnTo>
                      <a:pt x="383" y="38"/>
                    </a:lnTo>
                    <a:lnTo>
                      <a:pt x="380" y="51"/>
                    </a:lnTo>
                    <a:lnTo>
                      <a:pt x="374" y="58"/>
                    </a:lnTo>
                    <a:lnTo>
                      <a:pt x="368" y="58"/>
                    </a:lnTo>
                    <a:lnTo>
                      <a:pt x="363" y="71"/>
                    </a:lnTo>
                    <a:lnTo>
                      <a:pt x="355" y="73"/>
                    </a:lnTo>
                    <a:lnTo>
                      <a:pt x="348" y="73"/>
                    </a:lnTo>
                    <a:lnTo>
                      <a:pt x="346" y="81"/>
                    </a:lnTo>
                    <a:lnTo>
                      <a:pt x="344" y="90"/>
                    </a:lnTo>
                    <a:lnTo>
                      <a:pt x="340" y="96"/>
                    </a:lnTo>
                    <a:lnTo>
                      <a:pt x="338" y="111"/>
                    </a:lnTo>
                    <a:lnTo>
                      <a:pt x="334" y="118"/>
                    </a:lnTo>
                    <a:lnTo>
                      <a:pt x="329" y="120"/>
                    </a:lnTo>
                    <a:lnTo>
                      <a:pt x="314" y="118"/>
                    </a:lnTo>
                    <a:lnTo>
                      <a:pt x="314" y="115"/>
                    </a:lnTo>
                    <a:lnTo>
                      <a:pt x="306" y="109"/>
                    </a:lnTo>
                    <a:lnTo>
                      <a:pt x="299" y="111"/>
                    </a:lnTo>
                    <a:lnTo>
                      <a:pt x="299" y="126"/>
                    </a:lnTo>
                    <a:lnTo>
                      <a:pt x="299" y="132"/>
                    </a:lnTo>
                    <a:lnTo>
                      <a:pt x="295" y="135"/>
                    </a:lnTo>
                    <a:lnTo>
                      <a:pt x="291" y="149"/>
                    </a:lnTo>
                    <a:lnTo>
                      <a:pt x="287" y="156"/>
                    </a:lnTo>
                    <a:lnTo>
                      <a:pt x="286" y="164"/>
                    </a:lnTo>
                    <a:lnTo>
                      <a:pt x="284" y="177"/>
                    </a:lnTo>
                    <a:lnTo>
                      <a:pt x="276" y="186"/>
                    </a:lnTo>
                    <a:lnTo>
                      <a:pt x="269" y="199"/>
                    </a:lnTo>
                    <a:lnTo>
                      <a:pt x="267" y="212"/>
                    </a:lnTo>
                    <a:lnTo>
                      <a:pt x="272" y="220"/>
                    </a:lnTo>
                    <a:lnTo>
                      <a:pt x="267" y="226"/>
                    </a:lnTo>
                    <a:lnTo>
                      <a:pt x="269" y="233"/>
                    </a:lnTo>
                    <a:lnTo>
                      <a:pt x="267" y="235"/>
                    </a:lnTo>
                    <a:lnTo>
                      <a:pt x="254" y="244"/>
                    </a:lnTo>
                    <a:lnTo>
                      <a:pt x="246" y="243"/>
                    </a:lnTo>
                    <a:lnTo>
                      <a:pt x="233" y="254"/>
                    </a:lnTo>
                    <a:lnTo>
                      <a:pt x="224" y="250"/>
                    </a:lnTo>
                    <a:lnTo>
                      <a:pt x="224" y="258"/>
                    </a:lnTo>
                    <a:lnTo>
                      <a:pt x="222" y="263"/>
                    </a:lnTo>
                    <a:lnTo>
                      <a:pt x="214" y="265"/>
                    </a:lnTo>
                    <a:lnTo>
                      <a:pt x="199" y="273"/>
                    </a:lnTo>
                    <a:lnTo>
                      <a:pt x="192" y="273"/>
                    </a:lnTo>
                    <a:lnTo>
                      <a:pt x="180" y="269"/>
                    </a:lnTo>
                    <a:lnTo>
                      <a:pt x="178" y="274"/>
                    </a:lnTo>
                    <a:lnTo>
                      <a:pt x="165" y="284"/>
                    </a:lnTo>
                    <a:lnTo>
                      <a:pt x="154" y="282"/>
                    </a:lnTo>
                    <a:lnTo>
                      <a:pt x="141" y="274"/>
                    </a:lnTo>
                    <a:lnTo>
                      <a:pt x="133" y="267"/>
                    </a:lnTo>
                    <a:lnTo>
                      <a:pt x="128" y="259"/>
                    </a:lnTo>
                    <a:lnTo>
                      <a:pt x="128" y="254"/>
                    </a:lnTo>
                    <a:lnTo>
                      <a:pt x="101" y="286"/>
                    </a:lnTo>
                    <a:lnTo>
                      <a:pt x="77" y="303"/>
                    </a:lnTo>
                    <a:lnTo>
                      <a:pt x="73" y="310"/>
                    </a:lnTo>
                    <a:lnTo>
                      <a:pt x="73" y="318"/>
                    </a:lnTo>
                    <a:lnTo>
                      <a:pt x="64" y="323"/>
                    </a:lnTo>
                    <a:lnTo>
                      <a:pt x="64" y="329"/>
                    </a:lnTo>
                    <a:lnTo>
                      <a:pt x="58" y="336"/>
                    </a:lnTo>
                    <a:lnTo>
                      <a:pt x="53" y="340"/>
                    </a:lnTo>
                    <a:lnTo>
                      <a:pt x="45" y="346"/>
                    </a:lnTo>
                    <a:lnTo>
                      <a:pt x="43" y="352"/>
                    </a:lnTo>
                    <a:lnTo>
                      <a:pt x="28" y="359"/>
                    </a:lnTo>
                    <a:lnTo>
                      <a:pt x="21" y="365"/>
                    </a:lnTo>
                    <a:lnTo>
                      <a:pt x="13" y="367"/>
                    </a:lnTo>
                    <a:lnTo>
                      <a:pt x="0" y="374"/>
                    </a:lnTo>
                    <a:lnTo>
                      <a:pt x="26" y="370"/>
                    </a:lnTo>
                    <a:lnTo>
                      <a:pt x="41" y="370"/>
                    </a:lnTo>
                    <a:lnTo>
                      <a:pt x="98" y="361"/>
                    </a:lnTo>
                    <a:lnTo>
                      <a:pt x="133" y="357"/>
                    </a:lnTo>
                    <a:lnTo>
                      <a:pt x="160" y="350"/>
                    </a:lnTo>
                    <a:lnTo>
                      <a:pt x="169" y="350"/>
                    </a:lnTo>
                    <a:lnTo>
                      <a:pt x="184" y="350"/>
                    </a:lnTo>
                    <a:lnTo>
                      <a:pt x="210" y="348"/>
                    </a:lnTo>
                    <a:lnTo>
                      <a:pt x="278" y="336"/>
                    </a:lnTo>
                    <a:lnTo>
                      <a:pt x="466" y="303"/>
                    </a:lnTo>
                    <a:lnTo>
                      <a:pt x="560" y="284"/>
                    </a:lnTo>
                    <a:lnTo>
                      <a:pt x="643" y="265"/>
                    </a:lnTo>
                    <a:lnTo>
                      <a:pt x="641" y="261"/>
                    </a:lnTo>
                    <a:lnTo>
                      <a:pt x="645" y="265"/>
                    </a:lnTo>
                    <a:lnTo>
                      <a:pt x="648" y="263"/>
                    </a:lnTo>
                    <a:lnTo>
                      <a:pt x="647" y="258"/>
                    </a:lnTo>
                    <a:lnTo>
                      <a:pt x="647" y="250"/>
                    </a:lnTo>
                    <a:lnTo>
                      <a:pt x="652" y="256"/>
                    </a:lnTo>
                    <a:lnTo>
                      <a:pt x="656" y="263"/>
                    </a:lnTo>
                    <a:lnTo>
                      <a:pt x="658" y="261"/>
                    </a:lnTo>
                    <a:lnTo>
                      <a:pt x="647" y="241"/>
                    </a:lnTo>
                    <a:lnTo>
                      <a:pt x="641" y="227"/>
                    </a:lnTo>
                    <a:lnTo>
                      <a:pt x="620" y="227"/>
                    </a:lnTo>
                    <a:lnTo>
                      <a:pt x="615" y="226"/>
                    </a:lnTo>
                    <a:lnTo>
                      <a:pt x="613" y="235"/>
                    </a:lnTo>
                    <a:lnTo>
                      <a:pt x="615" y="239"/>
                    </a:lnTo>
                    <a:lnTo>
                      <a:pt x="609" y="235"/>
                    </a:lnTo>
                    <a:lnTo>
                      <a:pt x="603" y="235"/>
                    </a:lnTo>
                    <a:lnTo>
                      <a:pt x="596" y="241"/>
                    </a:lnTo>
                    <a:lnTo>
                      <a:pt x="598" y="235"/>
                    </a:lnTo>
                    <a:lnTo>
                      <a:pt x="592" y="227"/>
                    </a:lnTo>
                    <a:lnTo>
                      <a:pt x="584" y="224"/>
                    </a:lnTo>
                    <a:lnTo>
                      <a:pt x="584" y="224"/>
                    </a:lnTo>
                    <a:lnTo>
                      <a:pt x="579" y="216"/>
                    </a:lnTo>
                    <a:lnTo>
                      <a:pt x="577" y="211"/>
                    </a:lnTo>
                    <a:lnTo>
                      <a:pt x="569" y="212"/>
                    </a:lnTo>
                    <a:lnTo>
                      <a:pt x="562" y="211"/>
                    </a:lnTo>
                    <a:lnTo>
                      <a:pt x="556" y="211"/>
                    </a:lnTo>
                    <a:lnTo>
                      <a:pt x="543" y="207"/>
                    </a:lnTo>
                    <a:lnTo>
                      <a:pt x="522" y="207"/>
                    </a:lnTo>
                    <a:lnTo>
                      <a:pt x="524" y="203"/>
                    </a:lnTo>
                    <a:lnTo>
                      <a:pt x="530" y="205"/>
                    </a:lnTo>
                    <a:lnTo>
                      <a:pt x="545" y="201"/>
                    </a:lnTo>
                    <a:lnTo>
                      <a:pt x="553" y="207"/>
                    </a:lnTo>
                    <a:lnTo>
                      <a:pt x="556" y="207"/>
                    </a:lnTo>
                    <a:lnTo>
                      <a:pt x="556" y="199"/>
                    </a:lnTo>
                    <a:lnTo>
                      <a:pt x="562" y="207"/>
                    </a:lnTo>
                    <a:lnTo>
                      <a:pt x="569" y="211"/>
                    </a:lnTo>
                    <a:lnTo>
                      <a:pt x="575" y="205"/>
                    </a:lnTo>
                    <a:lnTo>
                      <a:pt x="581" y="212"/>
                    </a:lnTo>
                    <a:lnTo>
                      <a:pt x="588" y="218"/>
                    </a:lnTo>
                    <a:lnTo>
                      <a:pt x="596" y="220"/>
                    </a:lnTo>
                    <a:lnTo>
                      <a:pt x="601" y="227"/>
                    </a:lnTo>
                    <a:lnTo>
                      <a:pt x="605" y="224"/>
                    </a:lnTo>
                    <a:lnTo>
                      <a:pt x="609" y="222"/>
                    </a:lnTo>
                    <a:lnTo>
                      <a:pt x="611" y="216"/>
                    </a:lnTo>
                    <a:lnTo>
                      <a:pt x="609" y="209"/>
                    </a:lnTo>
                    <a:lnTo>
                      <a:pt x="601" y="207"/>
                    </a:lnTo>
                    <a:lnTo>
                      <a:pt x="600" y="199"/>
                    </a:lnTo>
                    <a:lnTo>
                      <a:pt x="592" y="201"/>
                    </a:lnTo>
                    <a:lnTo>
                      <a:pt x="579" y="196"/>
                    </a:lnTo>
                    <a:lnTo>
                      <a:pt x="573" y="190"/>
                    </a:lnTo>
                    <a:lnTo>
                      <a:pt x="558" y="179"/>
                    </a:lnTo>
                    <a:lnTo>
                      <a:pt x="566" y="179"/>
                    </a:lnTo>
                    <a:lnTo>
                      <a:pt x="579" y="192"/>
                    </a:lnTo>
                    <a:lnTo>
                      <a:pt x="592" y="197"/>
                    </a:lnTo>
                    <a:lnTo>
                      <a:pt x="596" y="190"/>
                    </a:lnTo>
                    <a:lnTo>
                      <a:pt x="590" y="184"/>
                    </a:lnTo>
                    <a:lnTo>
                      <a:pt x="592" y="182"/>
                    </a:lnTo>
                    <a:lnTo>
                      <a:pt x="600" y="182"/>
                    </a:lnTo>
                    <a:lnTo>
                      <a:pt x="605" y="188"/>
                    </a:lnTo>
                    <a:lnTo>
                      <a:pt x="607" y="182"/>
                    </a:lnTo>
                    <a:lnTo>
                      <a:pt x="603" y="169"/>
                    </a:lnTo>
                    <a:lnTo>
                      <a:pt x="598" y="169"/>
                    </a:lnTo>
                    <a:lnTo>
                      <a:pt x="590" y="167"/>
                    </a:lnTo>
                    <a:lnTo>
                      <a:pt x="594" y="165"/>
                    </a:lnTo>
                    <a:lnTo>
                      <a:pt x="586" y="160"/>
                    </a:lnTo>
                    <a:lnTo>
                      <a:pt x="579" y="160"/>
                    </a:lnTo>
                    <a:lnTo>
                      <a:pt x="573" y="154"/>
                    </a:lnTo>
                    <a:lnTo>
                      <a:pt x="571" y="150"/>
                    </a:lnTo>
                    <a:lnTo>
                      <a:pt x="556" y="145"/>
                    </a:lnTo>
                    <a:lnTo>
                      <a:pt x="551" y="137"/>
                    </a:lnTo>
                    <a:lnTo>
                      <a:pt x="545" y="133"/>
                    </a:lnTo>
                    <a:lnTo>
                      <a:pt x="539" y="130"/>
                    </a:lnTo>
                    <a:lnTo>
                      <a:pt x="536" y="124"/>
                    </a:lnTo>
                    <a:lnTo>
                      <a:pt x="522" y="115"/>
                    </a:lnTo>
                    <a:lnTo>
                      <a:pt x="517" y="115"/>
                    </a:lnTo>
                    <a:lnTo>
                      <a:pt x="522" y="113"/>
                    </a:lnTo>
                    <a:lnTo>
                      <a:pt x="530" y="117"/>
                    </a:lnTo>
                    <a:lnTo>
                      <a:pt x="537" y="122"/>
                    </a:lnTo>
                    <a:lnTo>
                      <a:pt x="545" y="130"/>
                    </a:lnTo>
                    <a:lnTo>
                      <a:pt x="551" y="132"/>
                    </a:lnTo>
                    <a:lnTo>
                      <a:pt x="556" y="139"/>
                    </a:lnTo>
                    <a:lnTo>
                      <a:pt x="562" y="141"/>
                    </a:lnTo>
                    <a:lnTo>
                      <a:pt x="575" y="150"/>
                    </a:lnTo>
                    <a:lnTo>
                      <a:pt x="583" y="152"/>
                    </a:lnTo>
                    <a:lnTo>
                      <a:pt x="583" y="154"/>
                    </a:lnTo>
                    <a:lnTo>
                      <a:pt x="590" y="156"/>
                    </a:lnTo>
                    <a:lnTo>
                      <a:pt x="594" y="147"/>
                    </a:lnTo>
                    <a:lnTo>
                      <a:pt x="594" y="139"/>
                    </a:lnTo>
                    <a:lnTo>
                      <a:pt x="588" y="132"/>
                    </a:lnTo>
                    <a:lnTo>
                      <a:pt x="596" y="133"/>
                    </a:lnTo>
                    <a:lnTo>
                      <a:pt x="596" y="126"/>
                    </a:lnTo>
                    <a:lnTo>
                      <a:pt x="581" y="120"/>
                    </a:lnTo>
                    <a:lnTo>
                      <a:pt x="575" y="120"/>
                    </a:lnTo>
                    <a:lnTo>
                      <a:pt x="575" y="118"/>
                    </a:lnTo>
                    <a:lnTo>
                      <a:pt x="568" y="118"/>
                    </a:lnTo>
                    <a:lnTo>
                      <a:pt x="568" y="115"/>
                    </a:lnTo>
                    <a:lnTo>
                      <a:pt x="562" y="109"/>
                    </a:lnTo>
                    <a:lnTo>
                      <a:pt x="560" y="105"/>
                    </a:lnTo>
                    <a:lnTo>
                      <a:pt x="547" y="109"/>
                    </a:lnTo>
                    <a:lnTo>
                      <a:pt x="545" y="107"/>
                    </a:lnTo>
                    <a:lnTo>
                      <a:pt x="537" y="107"/>
                    </a:lnTo>
                    <a:lnTo>
                      <a:pt x="534" y="107"/>
                    </a:lnTo>
                    <a:lnTo>
                      <a:pt x="522" y="96"/>
                    </a:lnTo>
                    <a:lnTo>
                      <a:pt x="522" y="90"/>
                    </a:lnTo>
                    <a:lnTo>
                      <a:pt x="515" y="90"/>
                    </a:lnTo>
                    <a:lnTo>
                      <a:pt x="507" y="96"/>
                    </a:lnTo>
                    <a:lnTo>
                      <a:pt x="502" y="98"/>
                    </a:lnTo>
                    <a:lnTo>
                      <a:pt x="496" y="98"/>
                    </a:lnTo>
                    <a:lnTo>
                      <a:pt x="492" y="90"/>
                    </a:lnTo>
                    <a:lnTo>
                      <a:pt x="496" y="90"/>
                    </a:lnTo>
                    <a:lnTo>
                      <a:pt x="494" y="83"/>
                    </a:lnTo>
                    <a:lnTo>
                      <a:pt x="498" y="62"/>
                    </a:lnTo>
                    <a:lnTo>
                      <a:pt x="502" y="66"/>
                    </a:lnTo>
                    <a:lnTo>
                      <a:pt x="504" y="66"/>
                    </a:lnTo>
                    <a:lnTo>
                      <a:pt x="506" y="62"/>
                    </a:lnTo>
                    <a:lnTo>
                      <a:pt x="504" y="58"/>
                    </a:lnTo>
                    <a:lnTo>
                      <a:pt x="511" y="53"/>
                    </a:lnTo>
                    <a:lnTo>
                      <a:pt x="509" y="45"/>
                    </a:lnTo>
                    <a:lnTo>
                      <a:pt x="507" y="41"/>
                    </a:lnTo>
                    <a:lnTo>
                      <a:pt x="506" y="34"/>
                    </a:lnTo>
                    <a:lnTo>
                      <a:pt x="500" y="30"/>
                    </a:lnTo>
                    <a:lnTo>
                      <a:pt x="492" y="2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92" name="Freeform 132"/>
              <p:cNvSpPr>
                <a:spLocks/>
              </p:cNvSpPr>
              <p:nvPr/>
            </p:nvSpPr>
            <p:spPr bwMode="auto">
              <a:xfrm>
                <a:off x="4830151" y="2444299"/>
                <a:ext cx="33624" cy="89820"/>
              </a:xfrm>
              <a:custGeom>
                <a:avLst/>
                <a:gdLst>
                  <a:gd name="T0" fmla="*/ 15 w 35"/>
                  <a:gd name="T1" fmla="*/ 13 h 103"/>
                  <a:gd name="T2" fmla="*/ 9 w 35"/>
                  <a:gd name="T3" fmla="*/ 19 h 103"/>
                  <a:gd name="T4" fmla="*/ 15 w 35"/>
                  <a:gd name="T5" fmla="*/ 24 h 103"/>
                  <a:gd name="T6" fmla="*/ 13 w 35"/>
                  <a:gd name="T7" fmla="*/ 32 h 103"/>
                  <a:gd name="T8" fmla="*/ 7 w 35"/>
                  <a:gd name="T9" fmla="*/ 32 h 103"/>
                  <a:gd name="T10" fmla="*/ 5 w 35"/>
                  <a:gd name="T11" fmla="*/ 45 h 103"/>
                  <a:gd name="T12" fmla="*/ 2 w 35"/>
                  <a:gd name="T13" fmla="*/ 56 h 103"/>
                  <a:gd name="T14" fmla="*/ 0 w 35"/>
                  <a:gd name="T15" fmla="*/ 71 h 103"/>
                  <a:gd name="T16" fmla="*/ 2 w 35"/>
                  <a:gd name="T17" fmla="*/ 79 h 103"/>
                  <a:gd name="T18" fmla="*/ 0 w 35"/>
                  <a:gd name="T19" fmla="*/ 81 h 103"/>
                  <a:gd name="T20" fmla="*/ 0 w 35"/>
                  <a:gd name="T21" fmla="*/ 94 h 103"/>
                  <a:gd name="T22" fmla="*/ 7 w 35"/>
                  <a:gd name="T23" fmla="*/ 103 h 103"/>
                  <a:gd name="T24" fmla="*/ 13 w 35"/>
                  <a:gd name="T25" fmla="*/ 90 h 103"/>
                  <a:gd name="T26" fmla="*/ 13 w 35"/>
                  <a:gd name="T27" fmla="*/ 79 h 103"/>
                  <a:gd name="T28" fmla="*/ 13 w 35"/>
                  <a:gd name="T29" fmla="*/ 71 h 103"/>
                  <a:gd name="T30" fmla="*/ 17 w 35"/>
                  <a:gd name="T31" fmla="*/ 64 h 103"/>
                  <a:gd name="T32" fmla="*/ 19 w 35"/>
                  <a:gd name="T33" fmla="*/ 58 h 103"/>
                  <a:gd name="T34" fmla="*/ 24 w 35"/>
                  <a:gd name="T35" fmla="*/ 62 h 103"/>
                  <a:gd name="T36" fmla="*/ 26 w 35"/>
                  <a:gd name="T37" fmla="*/ 62 h 103"/>
                  <a:gd name="T38" fmla="*/ 28 w 35"/>
                  <a:gd name="T39" fmla="*/ 54 h 103"/>
                  <a:gd name="T40" fmla="*/ 26 w 35"/>
                  <a:gd name="T41" fmla="*/ 41 h 103"/>
                  <a:gd name="T42" fmla="*/ 30 w 35"/>
                  <a:gd name="T43" fmla="*/ 28 h 103"/>
                  <a:gd name="T44" fmla="*/ 34 w 35"/>
                  <a:gd name="T45" fmla="*/ 17 h 103"/>
                  <a:gd name="T46" fmla="*/ 34 w 35"/>
                  <a:gd name="T47" fmla="*/ 11 h 103"/>
                  <a:gd name="T48" fmla="*/ 35 w 35"/>
                  <a:gd name="T49" fmla="*/ 0 h 103"/>
                  <a:gd name="T50" fmla="*/ 20 w 35"/>
                  <a:gd name="T51" fmla="*/ 6 h 103"/>
                  <a:gd name="T52" fmla="*/ 15 w 35"/>
                  <a:gd name="T53"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103">
                    <a:moveTo>
                      <a:pt x="15" y="13"/>
                    </a:moveTo>
                    <a:lnTo>
                      <a:pt x="9" y="19"/>
                    </a:lnTo>
                    <a:lnTo>
                      <a:pt x="15" y="24"/>
                    </a:lnTo>
                    <a:lnTo>
                      <a:pt x="13" y="32"/>
                    </a:lnTo>
                    <a:lnTo>
                      <a:pt x="7" y="32"/>
                    </a:lnTo>
                    <a:lnTo>
                      <a:pt x="5" y="45"/>
                    </a:lnTo>
                    <a:lnTo>
                      <a:pt x="2" y="56"/>
                    </a:lnTo>
                    <a:lnTo>
                      <a:pt x="0" y="71"/>
                    </a:lnTo>
                    <a:lnTo>
                      <a:pt x="2" y="79"/>
                    </a:lnTo>
                    <a:lnTo>
                      <a:pt x="0" y="81"/>
                    </a:lnTo>
                    <a:lnTo>
                      <a:pt x="0" y="94"/>
                    </a:lnTo>
                    <a:lnTo>
                      <a:pt x="7" y="103"/>
                    </a:lnTo>
                    <a:lnTo>
                      <a:pt x="13" y="90"/>
                    </a:lnTo>
                    <a:lnTo>
                      <a:pt x="13" y="79"/>
                    </a:lnTo>
                    <a:lnTo>
                      <a:pt x="13" y="71"/>
                    </a:lnTo>
                    <a:lnTo>
                      <a:pt x="17" y="64"/>
                    </a:lnTo>
                    <a:lnTo>
                      <a:pt x="19" y="58"/>
                    </a:lnTo>
                    <a:lnTo>
                      <a:pt x="24" y="62"/>
                    </a:lnTo>
                    <a:lnTo>
                      <a:pt x="26" y="62"/>
                    </a:lnTo>
                    <a:lnTo>
                      <a:pt x="28" y="54"/>
                    </a:lnTo>
                    <a:lnTo>
                      <a:pt x="26" y="41"/>
                    </a:lnTo>
                    <a:lnTo>
                      <a:pt x="30" y="28"/>
                    </a:lnTo>
                    <a:lnTo>
                      <a:pt x="34" y="17"/>
                    </a:lnTo>
                    <a:lnTo>
                      <a:pt x="34" y="11"/>
                    </a:lnTo>
                    <a:lnTo>
                      <a:pt x="35" y="0"/>
                    </a:lnTo>
                    <a:lnTo>
                      <a:pt x="20" y="6"/>
                    </a:lnTo>
                    <a:lnTo>
                      <a:pt x="15" y="13"/>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sp>
          <p:nvSpPr>
            <p:cNvPr id="63" name="Freeform 133"/>
            <p:cNvSpPr>
              <a:spLocks/>
            </p:cNvSpPr>
            <p:nvPr/>
          </p:nvSpPr>
          <p:spPr bwMode="auto">
            <a:xfrm>
              <a:off x="8194418" y="3958093"/>
              <a:ext cx="215792" cy="368472"/>
            </a:xfrm>
            <a:custGeom>
              <a:avLst/>
              <a:gdLst>
                <a:gd name="T0" fmla="*/ 2 w 143"/>
                <a:gd name="T1" fmla="*/ 44 h 269"/>
                <a:gd name="T2" fmla="*/ 2 w 143"/>
                <a:gd name="T3" fmla="*/ 51 h 269"/>
                <a:gd name="T4" fmla="*/ 7 w 143"/>
                <a:gd name="T5" fmla="*/ 59 h 269"/>
                <a:gd name="T6" fmla="*/ 7 w 143"/>
                <a:gd name="T7" fmla="*/ 76 h 269"/>
                <a:gd name="T8" fmla="*/ 9 w 143"/>
                <a:gd name="T9" fmla="*/ 83 h 269"/>
                <a:gd name="T10" fmla="*/ 17 w 143"/>
                <a:gd name="T11" fmla="*/ 89 h 269"/>
                <a:gd name="T12" fmla="*/ 18 w 143"/>
                <a:gd name="T13" fmla="*/ 96 h 269"/>
                <a:gd name="T14" fmla="*/ 18 w 143"/>
                <a:gd name="T15" fmla="*/ 102 h 269"/>
                <a:gd name="T16" fmla="*/ 20 w 143"/>
                <a:gd name="T17" fmla="*/ 109 h 269"/>
                <a:gd name="T18" fmla="*/ 20 w 143"/>
                <a:gd name="T19" fmla="*/ 117 h 269"/>
                <a:gd name="T20" fmla="*/ 18 w 143"/>
                <a:gd name="T21" fmla="*/ 121 h 269"/>
                <a:gd name="T22" fmla="*/ 18 w 143"/>
                <a:gd name="T23" fmla="*/ 134 h 269"/>
                <a:gd name="T24" fmla="*/ 22 w 143"/>
                <a:gd name="T25" fmla="*/ 147 h 269"/>
                <a:gd name="T26" fmla="*/ 28 w 143"/>
                <a:gd name="T27" fmla="*/ 155 h 269"/>
                <a:gd name="T28" fmla="*/ 32 w 143"/>
                <a:gd name="T29" fmla="*/ 168 h 269"/>
                <a:gd name="T30" fmla="*/ 30 w 143"/>
                <a:gd name="T31" fmla="*/ 181 h 269"/>
                <a:gd name="T32" fmla="*/ 33 w 143"/>
                <a:gd name="T33" fmla="*/ 188 h 269"/>
                <a:gd name="T34" fmla="*/ 35 w 143"/>
                <a:gd name="T35" fmla="*/ 179 h 269"/>
                <a:gd name="T36" fmla="*/ 47 w 143"/>
                <a:gd name="T37" fmla="*/ 188 h 269"/>
                <a:gd name="T38" fmla="*/ 62 w 143"/>
                <a:gd name="T39" fmla="*/ 258 h 269"/>
                <a:gd name="T40" fmla="*/ 62 w 143"/>
                <a:gd name="T41" fmla="*/ 264 h 269"/>
                <a:gd name="T42" fmla="*/ 65 w 143"/>
                <a:gd name="T43" fmla="*/ 269 h 269"/>
                <a:gd name="T44" fmla="*/ 126 w 143"/>
                <a:gd name="T45" fmla="*/ 258 h 269"/>
                <a:gd name="T46" fmla="*/ 120 w 143"/>
                <a:gd name="T47" fmla="*/ 250 h 269"/>
                <a:gd name="T48" fmla="*/ 116 w 143"/>
                <a:gd name="T49" fmla="*/ 243 h 269"/>
                <a:gd name="T50" fmla="*/ 116 w 143"/>
                <a:gd name="T51" fmla="*/ 235 h 269"/>
                <a:gd name="T52" fmla="*/ 120 w 143"/>
                <a:gd name="T53" fmla="*/ 228 h 269"/>
                <a:gd name="T54" fmla="*/ 114 w 143"/>
                <a:gd name="T55" fmla="*/ 207 h 269"/>
                <a:gd name="T56" fmla="*/ 114 w 143"/>
                <a:gd name="T57" fmla="*/ 194 h 269"/>
                <a:gd name="T58" fmla="*/ 109 w 143"/>
                <a:gd name="T59" fmla="*/ 170 h 269"/>
                <a:gd name="T60" fmla="*/ 112 w 143"/>
                <a:gd name="T61" fmla="*/ 164 h 269"/>
                <a:gd name="T62" fmla="*/ 111 w 143"/>
                <a:gd name="T63" fmla="*/ 153 h 269"/>
                <a:gd name="T64" fmla="*/ 114 w 143"/>
                <a:gd name="T65" fmla="*/ 145 h 269"/>
                <a:gd name="T66" fmla="*/ 116 w 143"/>
                <a:gd name="T67" fmla="*/ 139 h 269"/>
                <a:gd name="T68" fmla="*/ 116 w 143"/>
                <a:gd name="T69" fmla="*/ 132 h 269"/>
                <a:gd name="T70" fmla="*/ 120 w 143"/>
                <a:gd name="T71" fmla="*/ 124 h 269"/>
                <a:gd name="T72" fmla="*/ 118 w 143"/>
                <a:gd name="T73" fmla="*/ 117 h 269"/>
                <a:gd name="T74" fmla="*/ 120 w 143"/>
                <a:gd name="T75" fmla="*/ 106 h 269"/>
                <a:gd name="T76" fmla="*/ 116 w 143"/>
                <a:gd name="T77" fmla="*/ 91 h 269"/>
                <a:gd name="T78" fmla="*/ 116 w 143"/>
                <a:gd name="T79" fmla="*/ 85 h 269"/>
                <a:gd name="T80" fmla="*/ 122 w 143"/>
                <a:gd name="T81" fmla="*/ 77 h 269"/>
                <a:gd name="T82" fmla="*/ 126 w 143"/>
                <a:gd name="T83" fmla="*/ 77 h 269"/>
                <a:gd name="T84" fmla="*/ 137 w 143"/>
                <a:gd name="T85" fmla="*/ 64 h 269"/>
                <a:gd name="T86" fmla="*/ 143 w 143"/>
                <a:gd name="T87" fmla="*/ 53 h 269"/>
                <a:gd name="T88" fmla="*/ 143 w 143"/>
                <a:gd name="T89" fmla="*/ 47 h 269"/>
                <a:gd name="T90" fmla="*/ 141 w 143"/>
                <a:gd name="T91" fmla="*/ 40 h 269"/>
                <a:gd name="T92" fmla="*/ 135 w 143"/>
                <a:gd name="T93" fmla="*/ 34 h 269"/>
                <a:gd name="T94" fmla="*/ 133 w 143"/>
                <a:gd name="T95" fmla="*/ 27 h 269"/>
                <a:gd name="T96" fmla="*/ 137 w 143"/>
                <a:gd name="T97" fmla="*/ 14 h 269"/>
                <a:gd name="T98" fmla="*/ 133 w 143"/>
                <a:gd name="T99" fmla="*/ 2 h 269"/>
                <a:gd name="T100" fmla="*/ 135 w 143"/>
                <a:gd name="T101" fmla="*/ 0 h 269"/>
                <a:gd name="T102" fmla="*/ 26 w 143"/>
                <a:gd name="T103" fmla="*/ 29 h 269"/>
                <a:gd name="T104" fmla="*/ 0 w 143"/>
                <a:gd name="T105" fmla="*/ 36 h 269"/>
                <a:gd name="T106" fmla="*/ 0 w 143"/>
                <a:gd name="T107" fmla="*/ 40 h 269"/>
                <a:gd name="T108" fmla="*/ 2 w 143"/>
                <a:gd name="T109" fmla="*/ 4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3" h="269">
                  <a:moveTo>
                    <a:pt x="2" y="44"/>
                  </a:moveTo>
                  <a:lnTo>
                    <a:pt x="2" y="51"/>
                  </a:lnTo>
                  <a:lnTo>
                    <a:pt x="7" y="59"/>
                  </a:lnTo>
                  <a:lnTo>
                    <a:pt x="7" y="76"/>
                  </a:lnTo>
                  <a:lnTo>
                    <a:pt x="9" y="83"/>
                  </a:lnTo>
                  <a:lnTo>
                    <a:pt x="17" y="89"/>
                  </a:lnTo>
                  <a:lnTo>
                    <a:pt x="18" y="96"/>
                  </a:lnTo>
                  <a:lnTo>
                    <a:pt x="18" y="102"/>
                  </a:lnTo>
                  <a:lnTo>
                    <a:pt x="20" y="109"/>
                  </a:lnTo>
                  <a:lnTo>
                    <a:pt x="20" y="117"/>
                  </a:lnTo>
                  <a:lnTo>
                    <a:pt x="18" y="121"/>
                  </a:lnTo>
                  <a:lnTo>
                    <a:pt x="18" y="134"/>
                  </a:lnTo>
                  <a:lnTo>
                    <a:pt x="22" y="147"/>
                  </a:lnTo>
                  <a:lnTo>
                    <a:pt x="28" y="155"/>
                  </a:lnTo>
                  <a:lnTo>
                    <a:pt x="32" y="168"/>
                  </a:lnTo>
                  <a:lnTo>
                    <a:pt x="30" y="181"/>
                  </a:lnTo>
                  <a:lnTo>
                    <a:pt x="33" y="188"/>
                  </a:lnTo>
                  <a:lnTo>
                    <a:pt x="35" y="179"/>
                  </a:lnTo>
                  <a:lnTo>
                    <a:pt x="47" y="188"/>
                  </a:lnTo>
                  <a:lnTo>
                    <a:pt x="62" y="258"/>
                  </a:lnTo>
                  <a:lnTo>
                    <a:pt x="62" y="264"/>
                  </a:lnTo>
                  <a:lnTo>
                    <a:pt x="65" y="269"/>
                  </a:lnTo>
                  <a:lnTo>
                    <a:pt x="126" y="258"/>
                  </a:lnTo>
                  <a:lnTo>
                    <a:pt x="120" y="250"/>
                  </a:lnTo>
                  <a:lnTo>
                    <a:pt x="116" y="243"/>
                  </a:lnTo>
                  <a:lnTo>
                    <a:pt x="116" y="235"/>
                  </a:lnTo>
                  <a:lnTo>
                    <a:pt x="120" y="228"/>
                  </a:lnTo>
                  <a:lnTo>
                    <a:pt x="114" y="207"/>
                  </a:lnTo>
                  <a:lnTo>
                    <a:pt x="114" y="194"/>
                  </a:lnTo>
                  <a:lnTo>
                    <a:pt x="109" y="170"/>
                  </a:lnTo>
                  <a:lnTo>
                    <a:pt x="112" y="164"/>
                  </a:lnTo>
                  <a:lnTo>
                    <a:pt x="111" y="153"/>
                  </a:lnTo>
                  <a:lnTo>
                    <a:pt x="114" y="145"/>
                  </a:lnTo>
                  <a:lnTo>
                    <a:pt x="116" y="139"/>
                  </a:lnTo>
                  <a:lnTo>
                    <a:pt x="116" y="132"/>
                  </a:lnTo>
                  <a:lnTo>
                    <a:pt x="120" y="124"/>
                  </a:lnTo>
                  <a:lnTo>
                    <a:pt x="118" y="117"/>
                  </a:lnTo>
                  <a:lnTo>
                    <a:pt x="120" y="106"/>
                  </a:lnTo>
                  <a:lnTo>
                    <a:pt x="116" y="91"/>
                  </a:lnTo>
                  <a:lnTo>
                    <a:pt x="116" y="85"/>
                  </a:lnTo>
                  <a:lnTo>
                    <a:pt x="122" y="77"/>
                  </a:lnTo>
                  <a:lnTo>
                    <a:pt x="126" y="77"/>
                  </a:lnTo>
                  <a:lnTo>
                    <a:pt x="137" y="64"/>
                  </a:lnTo>
                  <a:lnTo>
                    <a:pt x="143" y="53"/>
                  </a:lnTo>
                  <a:lnTo>
                    <a:pt x="143" y="47"/>
                  </a:lnTo>
                  <a:lnTo>
                    <a:pt x="141" y="40"/>
                  </a:lnTo>
                  <a:lnTo>
                    <a:pt x="135" y="34"/>
                  </a:lnTo>
                  <a:lnTo>
                    <a:pt x="133" y="27"/>
                  </a:lnTo>
                  <a:lnTo>
                    <a:pt x="137" y="14"/>
                  </a:lnTo>
                  <a:lnTo>
                    <a:pt x="133" y="2"/>
                  </a:lnTo>
                  <a:lnTo>
                    <a:pt x="135" y="0"/>
                  </a:lnTo>
                  <a:lnTo>
                    <a:pt x="26" y="29"/>
                  </a:lnTo>
                  <a:lnTo>
                    <a:pt x="0" y="36"/>
                  </a:lnTo>
                  <a:lnTo>
                    <a:pt x="0" y="40"/>
                  </a:lnTo>
                  <a:lnTo>
                    <a:pt x="2" y="44"/>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nvGrpSpPr>
            <p:cNvPr id="64" name="Group 63"/>
            <p:cNvGrpSpPr/>
            <p:nvPr/>
          </p:nvGrpSpPr>
          <p:grpSpPr>
            <a:xfrm>
              <a:off x="7172807" y="5274455"/>
              <a:ext cx="1131770" cy="468466"/>
              <a:chOff x="4196096" y="2578593"/>
              <a:chExt cx="720518" cy="298238"/>
            </a:xfrm>
            <a:grpFill/>
          </p:grpSpPr>
          <p:sp>
            <p:nvSpPr>
              <p:cNvPr id="171" name="Freeform 5"/>
              <p:cNvSpPr>
                <a:spLocks/>
              </p:cNvSpPr>
              <p:nvPr/>
            </p:nvSpPr>
            <p:spPr bwMode="auto">
              <a:xfrm>
                <a:off x="4793645" y="2624811"/>
                <a:ext cx="3843" cy="4360"/>
              </a:xfrm>
              <a:custGeom>
                <a:avLst/>
                <a:gdLst>
                  <a:gd name="T0" fmla="*/ 0 w 4"/>
                  <a:gd name="T1" fmla="*/ 0 h 5"/>
                  <a:gd name="T2" fmla="*/ 4 w 4"/>
                  <a:gd name="T3" fmla="*/ 5 h 5"/>
                  <a:gd name="T4" fmla="*/ 4 w 4"/>
                  <a:gd name="T5" fmla="*/ 3 h 5"/>
                  <a:gd name="T6" fmla="*/ 0 w 4"/>
                  <a:gd name="T7" fmla="*/ 0 h 5"/>
                </a:gdLst>
                <a:ahLst/>
                <a:cxnLst>
                  <a:cxn ang="0">
                    <a:pos x="T0" y="T1"/>
                  </a:cxn>
                  <a:cxn ang="0">
                    <a:pos x="T2" y="T3"/>
                  </a:cxn>
                  <a:cxn ang="0">
                    <a:pos x="T4" y="T5"/>
                  </a:cxn>
                  <a:cxn ang="0">
                    <a:pos x="T6" y="T7"/>
                  </a:cxn>
                </a:cxnLst>
                <a:rect l="0" t="0" r="r" b="b"/>
                <a:pathLst>
                  <a:path w="4" h="5">
                    <a:moveTo>
                      <a:pt x="0" y="0"/>
                    </a:moveTo>
                    <a:lnTo>
                      <a:pt x="4" y="5"/>
                    </a:lnTo>
                    <a:lnTo>
                      <a:pt x="4" y="3"/>
                    </a:lnTo>
                    <a:lnTo>
                      <a:pt x="0"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72" name="Freeform 55"/>
              <p:cNvSpPr>
                <a:spLocks/>
              </p:cNvSpPr>
              <p:nvPr/>
            </p:nvSpPr>
            <p:spPr bwMode="auto">
              <a:xfrm>
                <a:off x="4762903" y="2800091"/>
                <a:ext cx="18253" cy="17441"/>
              </a:xfrm>
              <a:custGeom>
                <a:avLst/>
                <a:gdLst>
                  <a:gd name="T0" fmla="*/ 17 w 19"/>
                  <a:gd name="T1" fmla="*/ 0 h 20"/>
                  <a:gd name="T2" fmla="*/ 11 w 19"/>
                  <a:gd name="T3" fmla="*/ 5 h 20"/>
                  <a:gd name="T4" fmla="*/ 4 w 19"/>
                  <a:gd name="T5" fmla="*/ 13 h 20"/>
                  <a:gd name="T6" fmla="*/ 0 w 19"/>
                  <a:gd name="T7" fmla="*/ 20 h 20"/>
                  <a:gd name="T8" fmla="*/ 6 w 19"/>
                  <a:gd name="T9" fmla="*/ 13 h 20"/>
                  <a:gd name="T10" fmla="*/ 19 w 19"/>
                  <a:gd name="T11" fmla="*/ 0 h 20"/>
                  <a:gd name="T12" fmla="*/ 17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7" y="0"/>
                    </a:moveTo>
                    <a:lnTo>
                      <a:pt x="11" y="5"/>
                    </a:lnTo>
                    <a:lnTo>
                      <a:pt x="4" y="13"/>
                    </a:lnTo>
                    <a:lnTo>
                      <a:pt x="0" y="20"/>
                    </a:lnTo>
                    <a:lnTo>
                      <a:pt x="6" y="13"/>
                    </a:lnTo>
                    <a:lnTo>
                      <a:pt x="19" y="0"/>
                    </a:lnTo>
                    <a:lnTo>
                      <a:pt x="17"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73" name="Freeform 56"/>
              <p:cNvSpPr>
                <a:spLocks/>
              </p:cNvSpPr>
              <p:nvPr/>
            </p:nvSpPr>
            <p:spPr bwMode="auto">
              <a:xfrm>
                <a:off x="4762903" y="2800091"/>
                <a:ext cx="18253" cy="17441"/>
              </a:xfrm>
              <a:custGeom>
                <a:avLst/>
                <a:gdLst>
                  <a:gd name="T0" fmla="*/ 17 w 19"/>
                  <a:gd name="T1" fmla="*/ 0 h 20"/>
                  <a:gd name="T2" fmla="*/ 11 w 19"/>
                  <a:gd name="T3" fmla="*/ 5 h 20"/>
                  <a:gd name="T4" fmla="*/ 4 w 19"/>
                  <a:gd name="T5" fmla="*/ 13 h 20"/>
                  <a:gd name="T6" fmla="*/ 0 w 19"/>
                  <a:gd name="T7" fmla="*/ 20 h 20"/>
                  <a:gd name="T8" fmla="*/ 6 w 19"/>
                  <a:gd name="T9" fmla="*/ 13 h 20"/>
                  <a:gd name="T10" fmla="*/ 19 w 19"/>
                  <a:gd name="T11" fmla="*/ 0 h 20"/>
                  <a:gd name="T12" fmla="*/ 17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7" y="0"/>
                    </a:moveTo>
                    <a:lnTo>
                      <a:pt x="11" y="5"/>
                    </a:lnTo>
                    <a:lnTo>
                      <a:pt x="4" y="13"/>
                    </a:lnTo>
                    <a:lnTo>
                      <a:pt x="0" y="20"/>
                    </a:lnTo>
                    <a:lnTo>
                      <a:pt x="6" y="13"/>
                    </a:lnTo>
                    <a:lnTo>
                      <a:pt x="19" y="0"/>
                    </a:lnTo>
                    <a:lnTo>
                      <a:pt x="17"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74" name="Freeform 57"/>
              <p:cNvSpPr>
                <a:spLocks/>
              </p:cNvSpPr>
              <p:nvPr/>
            </p:nvSpPr>
            <p:spPr bwMode="auto">
              <a:xfrm>
                <a:off x="4804212" y="2773930"/>
                <a:ext cx="27860" cy="7848"/>
              </a:xfrm>
              <a:custGeom>
                <a:avLst/>
                <a:gdLst>
                  <a:gd name="T0" fmla="*/ 29 w 29"/>
                  <a:gd name="T1" fmla="*/ 0 h 9"/>
                  <a:gd name="T2" fmla="*/ 27 w 29"/>
                  <a:gd name="T3" fmla="*/ 0 h 9"/>
                  <a:gd name="T4" fmla="*/ 19 w 29"/>
                  <a:gd name="T5" fmla="*/ 0 h 9"/>
                  <a:gd name="T6" fmla="*/ 6 w 29"/>
                  <a:gd name="T7" fmla="*/ 5 h 9"/>
                  <a:gd name="T8" fmla="*/ 0 w 29"/>
                  <a:gd name="T9" fmla="*/ 9 h 9"/>
                  <a:gd name="T10" fmla="*/ 15 w 29"/>
                  <a:gd name="T11" fmla="*/ 3 h 9"/>
                  <a:gd name="T12" fmla="*/ 29 w 2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9" h="9">
                    <a:moveTo>
                      <a:pt x="29" y="0"/>
                    </a:moveTo>
                    <a:lnTo>
                      <a:pt x="27" y="0"/>
                    </a:lnTo>
                    <a:lnTo>
                      <a:pt x="19" y="0"/>
                    </a:lnTo>
                    <a:lnTo>
                      <a:pt x="6" y="5"/>
                    </a:lnTo>
                    <a:lnTo>
                      <a:pt x="0" y="9"/>
                    </a:lnTo>
                    <a:lnTo>
                      <a:pt x="15" y="3"/>
                    </a:lnTo>
                    <a:lnTo>
                      <a:pt x="29"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75" name="Freeform 58"/>
              <p:cNvSpPr>
                <a:spLocks/>
              </p:cNvSpPr>
              <p:nvPr/>
            </p:nvSpPr>
            <p:spPr bwMode="auto">
              <a:xfrm>
                <a:off x="4804212" y="2773930"/>
                <a:ext cx="27860" cy="7848"/>
              </a:xfrm>
              <a:custGeom>
                <a:avLst/>
                <a:gdLst>
                  <a:gd name="T0" fmla="*/ 29 w 29"/>
                  <a:gd name="T1" fmla="*/ 0 h 9"/>
                  <a:gd name="T2" fmla="*/ 27 w 29"/>
                  <a:gd name="T3" fmla="*/ 0 h 9"/>
                  <a:gd name="T4" fmla="*/ 19 w 29"/>
                  <a:gd name="T5" fmla="*/ 0 h 9"/>
                  <a:gd name="T6" fmla="*/ 6 w 29"/>
                  <a:gd name="T7" fmla="*/ 5 h 9"/>
                  <a:gd name="T8" fmla="*/ 0 w 29"/>
                  <a:gd name="T9" fmla="*/ 9 h 9"/>
                  <a:gd name="T10" fmla="*/ 15 w 29"/>
                  <a:gd name="T11" fmla="*/ 3 h 9"/>
                  <a:gd name="T12" fmla="*/ 29 w 2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9" h="9">
                    <a:moveTo>
                      <a:pt x="29" y="0"/>
                    </a:moveTo>
                    <a:lnTo>
                      <a:pt x="27" y="0"/>
                    </a:lnTo>
                    <a:lnTo>
                      <a:pt x="19" y="0"/>
                    </a:lnTo>
                    <a:lnTo>
                      <a:pt x="6" y="5"/>
                    </a:lnTo>
                    <a:lnTo>
                      <a:pt x="0" y="9"/>
                    </a:lnTo>
                    <a:lnTo>
                      <a:pt x="15" y="3"/>
                    </a:lnTo>
                    <a:lnTo>
                      <a:pt x="29"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76" name="Freeform 59"/>
              <p:cNvSpPr>
                <a:spLocks/>
              </p:cNvSpPr>
              <p:nvPr/>
            </p:nvSpPr>
            <p:spPr bwMode="auto">
              <a:xfrm>
                <a:off x="4848404" y="2746025"/>
                <a:ext cx="17292" cy="32266"/>
              </a:xfrm>
              <a:custGeom>
                <a:avLst/>
                <a:gdLst>
                  <a:gd name="T0" fmla="*/ 18 w 18"/>
                  <a:gd name="T1" fmla="*/ 0 h 37"/>
                  <a:gd name="T2" fmla="*/ 11 w 18"/>
                  <a:gd name="T3" fmla="*/ 7 h 37"/>
                  <a:gd name="T4" fmla="*/ 7 w 18"/>
                  <a:gd name="T5" fmla="*/ 13 h 37"/>
                  <a:gd name="T6" fmla="*/ 5 w 18"/>
                  <a:gd name="T7" fmla="*/ 20 h 37"/>
                  <a:gd name="T8" fmla="*/ 0 w 18"/>
                  <a:gd name="T9" fmla="*/ 37 h 37"/>
                  <a:gd name="T10" fmla="*/ 7 w 18"/>
                  <a:gd name="T11" fmla="*/ 15 h 37"/>
                  <a:gd name="T12" fmla="*/ 18 w 18"/>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18" h="37">
                    <a:moveTo>
                      <a:pt x="18" y="0"/>
                    </a:moveTo>
                    <a:lnTo>
                      <a:pt x="11" y="7"/>
                    </a:lnTo>
                    <a:lnTo>
                      <a:pt x="7" y="13"/>
                    </a:lnTo>
                    <a:lnTo>
                      <a:pt x="5" y="20"/>
                    </a:lnTo>
                    <a:lnTo>
                      <a:pt x="0" y="37"/>
                    </a:lnTo>
                    <a:lnTo>
                      <a:pt x="7" y="15"/>
                    </a:lnTo>
                    <a:lnTo>
                      <a:pt x="18"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77" name="Freeform 60"/>
              <p:cNvSpPr>
                <a:spLocks/>
              </p:cNvSpPr>
              <p:nvPr/>
            </p:nvSpPr>
            <p:spPr bwMode="auto">
              <a:xfrm>
                <a:off x="4848404" y="2746025"/>
                <a:ext cx="17292" cy="32266"/>
              </a:xfrm>
              <a:custGeom>
                <a:avLst/>
                <a:gdLst>
                  <a:gd name="T0" fmla="*/ 18 w 18"/>
                  <a:gd name="T1" fmla="*/ 0 h 37"/>
                  <a:gd name="T2" fmla="*/ 11 w 18"/>
                  <a:gd name="T3" fmla="*/ 7 h 37"/>
                  <a:gd name="T4" fmla="*/ 7 w 18"/>
                  <a:gd name="T5" fmla="*/ 13 h 37"/>
                  <a:gd name="T6" fmla="*/ 5 w 18"/>
                  <a:gd name="T7" fmla="*/ 20 h 37"/>
                  <a:gd name="T8" fmla="*/ 0 w 18"/>
                  <a:gd name="T9" fmla="*/ 37 h 37"/>
                  <a:gd name="T10" fmla="*/ 7 w 18"/>
                  <a:gd name="T11" fmla="*/ 15 h 37"/>
                  <a:gd name="T12" fmla="*/ 18 w 18"/>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18" h="37">
                    <a:moveTo>
                      <a:pt x="18" y="0"/>
                    </a:moveTo>
                    <a:lnTo>
                      <a:pt x="11" y="7"/>
                    </a:lnTo>
                    <a:lnTo>
                      <a:pt x="7" y="13"/>
                    </a:lnTo>
                    <a:lnTo>
                      <a:pt x="5" y="20"/>
                    </a:lnTo>
                    <a:lnTo>
                      <a:pt x="0" y="37"/>
                    </a:lnTo>
                    <a:lnTo>
                      <a:pt x="7" y="15"/>
                    </a:lnTo>
                    <a:lnTo>
                      <a:pt x="18"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78" name="Freeform 61"/>
              <p:cNvSpPr>
                <a:spLocks/>
              </p:cNvSpPr>
              <p:nvPr/>
            </p:nvSpPr>
            <p:spPr bwMode="auto">
              <a:xfrm>
                <a:off x="4871461" y="2731200"/>
                <a:ext cx="5764" cy="4360"/>
              </a:xfrm>
              <a:custGeom>
                <a:avLst/>
                <a:gdLst>
                  <a:gd name="T0" fmla="*/ 0 w 6"/>
                  <a:gd name="T1" fmla="*/ 5 h 5"/>
                  <a:gd name="T2" fmla="*/ 6 w 6"/>
                  <a:gd name="T3" fmla="*/ 0 h 5"/>
                  <a:gd name="T4" fmla="*/ 4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6" y="0"/>
                    </a:lnTo>
                    <a:lnTo>
                      <a:pt x="4" y="0"/>
                    </a:lnTo>
                    <a:lnTo>
                      <a:pt x="0" y="5"/>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79" name="Freeform 62"/>
              <p:cNvSpPr>
                <a:spLocks/>
              </p:cNvSpPr>
              <p:nvPr/>
            </p:nvSpPr>
            <p:spPr bwMode="auto">
              <a:xfrm>
                <a:off x="4871461" y="2731200"/>
                <a:ext cx="5764" cy="4360"/>
              </a:xfrm>
              <a:custGeom>
                <a:avLst/>
                <a:gdLst>
                  <a:gd name="T0" fmla="*/ 0 w 6"/>
                  <a:gd name="T1" fmla="*/ 5 h 5"/>
                  <a:gd name="T2" fmla="*/ 6 w 6"/>
                  <a:gd name="T3" fmla="*/ 0 h 5"/>
                  <a:gd name="T4" fmla="*/ 4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6" y="0"/>
                    </a:lnTo>
                    <a:lnTo>
                      <a:pt x="4" y="0"/>
                    </a:lnTo>
                    <a:lnTo>
                      <a:pt x="0" y="5"/>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80" name="Freeform 63"/>
              <p:cNvSpPr>
                <a:spLocks/>
              </p:cNvSpPr>
              <p:nvPr/>
            </p:nvSpPr>
            <p:spPr bwMode="auto">
              <a:xfrm>
                <a:off x="4882028" y="2712887"/>
                <a:ext cx="12489" cy="11337"/>
              </a:xfrm>
              <a:custGeom>
                <a:avLst/>
                <a:gdLst>
                  <a:gd name="T0" fmla="*/ 13 w 13"/>
                  <a:gd name="T1" fmla="*/ 0 h 13"/>
                  <a:gd name="T2" fmla="*/ 13 w 13"/>
                  <a:gd name="T3" fmla="*/ 2 h 13"/>
                  <a:gd name="T4" fmla="*/ 6 w 13"/>
                  <a:gd name="T5" fmla="*/ 8 h 13"/>
                  <a:gd name="T6" fmla="*/ 0 w 13"/>
                  <a:gd name="T7" fmla="*/ 13 h 13"/>
                  <a:gd name="T8" fmla="*/ 13 w 13"/>
                  <a:gd name="T9" fmla="*/ 2 h 13"/>
                  <a:gd name="T10" fmla="*/ 13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13" y="0"/>
                    </a:moveTo>
                    <a:lnTo>
                      <a:pt x="13" y="2"/>
                    </a:lnTo>
                    <a:lnTo>
                      <a:pt x="6" y="8"/>
                    </a:lnTo>
                    <a:lnTo>
                      <a:pt x="0" y="13"/>
                    </a:lnTo>
                    <a:lnTo>
                      <a:pt x="13" y="2"/>
                    </a:lnTo>
                    <a:lnTo>
                      <a:pt x="13"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81" name="Freeform 64"/>
              <p:cNvSpPr>
                <a:spLocks/>
              </p:cNvSpPr>
              <p:nvPr/>
            </p:nvSpPr>
            <p:spPr bwMode="auto">
              <a:xfrm>
                <a:off x="4882028" y="2712887"/>
                <a:ext cx="12489" cy="11337"/>
              </a:xfrm>
              <a:custGeom>
                <a:avLst/>
                <a:gdLst>
                  <a:gd name="T0" fmla="*/ 13 w 13"/>
                  <a:gd name="T1" fmla="*/ 0 h 13"/>
                  <a:gd name="T2" fmla="*/ 13 w 13"/>
                  <a:gd name="T3" fmla="*/ 2 h 13"/>
                  <a:gd name="T4" fmla="*/ 6 w 13"/>
                  <a:gd name="T5" fmla="*/ 8 h 13"/>
                  <a:gd name="T6" fmla="*/ 0 w 13"/>
                  <a:gd name="T7" fmla="*/ 13 h 13"/>
                  <a:gd name="T8" fmla="*/ 13 w 13"/>
                  <a:gd name="T9" fmla="*/ 2 h 13"/>
                  <a:gd name="T10" fmla="*/ 13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13" y="0"/>
                    </a:moveTo>
                    <a:lnTo>
                      <a:pt x="13" y="2"/>
                    </a:lnTo>
                    <a:lnTo>
                      <a:pt x="6" y="8"/>
                    </a:lnTo>
                    <a:lnTo>
                      <a:pt x="0" y="13"/>
                    </a:lnTo>
                    <a:lnTo>
                      <a:pt x="13" y="2"/>
                    </a:lnTo>
                    <a:lnTo>
                      <a:pt x="13"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82" name="Freeform 65"/>
              <p:cNvSpPr>
                <a:spLocks/>
              </p:cNvSpPr>
              <p:nvPr/>
            </p:nvSpPr>
            <p:spPr bwMode="auto">
              <a:xfrm>
                <a:off x="4906046" y="2655333"/>
                <a:ext cx="10568" cy="53194"/>
              </a:xfrm>
              <a:custGeom>
                <a:avLst/>
                <a:gdLst>
                  <a:gd name="T0" fmla="*/ 0 w 11"/>
                  <a:gd name="T1" fmla="*/ 61 h 61"/>
                  <a:gd name="T2" fmla="*/ 2 w 11"/>
                  <a:gd name="T3" fmla="*/ 61 h 61"/>
                  <a:gd name="T4" fmla="*/ 9 w 11"/>
                  <a:gd name="T5" fmla="*/ 57 h 61"/>
                  <a:gd name="T6" fmla="*/ 11 w 11"/>
                  <a:gd name="T7" fmla="*/ 44 h 61"/>
                  <a:gd name="T8" fmla="*/ 9 w 11"/>
                  <a:gd name="T9" fmla="*/ 23 h 61"/>
                  <a:gd name="T10" fmla="*/ 7 w 11"/>
                  <a:gd name="T11" fmla="*/ 15 h 61"/>
                  <a:gd name="T12" fmla="*/ 2 w 11"/>
                  <a:gd name="T13" fmla="*/ 0 h 61"/>
                  <a:gd name="T14" fmla="*/ 2 w 11"/>
                  <a:gd name="T15" fmla="*/ 8 h 61"/>
                  <a:gd name="T16" fmla="*/ 5 w 11"/>
                  <a:gd name="T17" fmla="*/ 15 h 61"/>
                  <a:gd name="T18" fmla="*/ 7 w 11"/>
                  <a:gd name="T19" fmla="*/ 21 h 61"/>
                  <a:gd name="T20" fmla="*/ 9 w 11"/>
                  <a:gd name="T21" fmla="*/ 47 h 61"/>
                  <a:gd name="T22" fmla="*/ 5 w 11"/>
                  <a:gd name="T23" fmla="*/ 55 h 61"/>
                  <a:gd name="T24" fmla="*/ 0 w 11"/>
                  <a:gd name="T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1">
                    <a:moveTo>
                      <a:pt x="0" y="61"/>
                    </a:moveTo>
                    <a:lnTo>
                      <a:pt x="2" y="61"/>
                    </a:lnTo>
                    <a:lnTo>
                      <a:pt x="9" y="57"/>
                    </a:lnTo>
                    <a:lnTo>
                      <a:pt x="11" y="44"/>
                    </a:lnTo>
                    <a:lnTo>
                      <a:pt x="9" y="23"/>
                    </a:lnTo>
                    <a:lnTo>
                      <a:pt x="7" y="15"/>
                    </a:lnTo>
                    <a:lnTo>
                      <a:pt x="2" y="0"/>
                    </a:lnTo>
                    <a:lnTo>
                      <a:pt x="2" y="8"/>
                    </a:lnTo>
                    <a:lnTo>
                      <a:pt x="5" y="15"/>
                    </a:lnTo>
                    <a:lnTo>
                      <a:pt x="7" y="21"/>
                    </a:lnTo>
                    <a:lnTo>
                      <a:pt x="9" y="47"/>
                    </a:lnTo>
                    <a:lnTo>
                      <a:pt x="5" y="55"/>
                    </a:lnTo>
                    <a:lnTo>
                      <a:pt x="0" y="61"/>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83" name="Freeform 66"/>
              <p:cNvSpPr>
                <a:spLocks/>
              </p:cNvSpPr>
              <p:nvPr/>
            </p:nvSpPr>
            <p:spPr bwMode="auto">
              <a:xfrm>
                <a:off x="4906046" y="2655333"/>
                <a:ext cx="10568" cy="53194"/>
              </a:xfrm>
              <a:custGeom>
                <a:avLst/>
                <a:gdLst>
                  <a:gd name="T0" fmla="*/ 0 w 11"/>
                  <a:gd name="T1" fmla="*/ 61 h 61"/>
                  <a:gd name="T2" fmla="*/ 2 w 11"/>
                  <a:gd name="T3" fmla="*/ 61 h 61"/>
                  <a:gd name="T4" fmla="*/ 9 w 11"/>
                  <a:gd name="T5" fmla="*/ 57 h 61"/>
                  <a:gd name="T6" fmla="*/ 11 w 11"/>
                  <a:gd name="T7" fmla="*/ 44 h 61"/>
                  <a:gd name="T8" fmla="*/ 9 w 11"/>
                  <a:gd name="T9" fmla="*/ 23 h 61"/>
                  <a:gd name="T10" fmla="*/ 7 w 11"/>
                  <a:gd name="T11" fmla="*/ 15 h 61"/>
                  <a:gd name="T12" fmla="*/ 2 w 11"/>
                  <a:gd name="T13" fmla="*/ 0 h 61"/>
                  <a:gd name="T14" fmla="*/ 2 w 11"/>
                  <a:gd name="T15" fmla="*/ 8 h 61"/>
                  <a:gd name="T16" fmla="*/ 5 w 11"/>
                  <a:gd name="T17" fmla="*/ 15 h 61"/>
                  <a:gd name="T18" fmla="*/ 7 w 11"/>
                  <a:gd name="T19" fmla="*/ 21 h 61"/>
                  <a:gd name="T20" fmla="*/ 9 w 11"/>
                  <a:gd name="T21" fmla="*/ 47 h 61"/>
                  <a:gd name="T22" fmla="*/ 5 w 11"/>
                  <a:gd name="T23" fmla="*/ 55 h 61"/>
                  <a:gd name="T24" fmla="*/ 0 w 11"/>
                  <a:gd name="T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1">
                    <a:moveTo>
                      <a:pt x="0" y="61"/>
                    </a:moveTo>
                    <a:lnTo>
                      <a:pt x="2" y="61"/>
                    </a:lnTo>
                    <a:lnTo>
                      <a:pt x="9" y="57"/>
                    </a:lnTo>
                    <a:lnTo>
                      <a:pt x="11" y="44"/>
                    </a:lnTo>
                    <a:lnTo>
                      <a:pt x="9" y="23"/>
                    </a:lnTo>
                    <a:lnTo>
                      <a:pt x="7" y="15"/>
                    </a:lnTo>
                    <a:lnTo>
                      <a:pt x="2" y="0"/>
                    </a:lnTo>
                    <a:lnTo>
                      <a:pt x="2" y="8"/>
                    </a:lnTo>
                    <a:lnTo>
                      <a:pt x="5" y="15"/>
                    </a:lnTo>
                    <a:lnTo>
                      <a:pt x="7" y="21"/>
                    </a:lnTo>
                    <a:lnTo>
                      <a:pt x="9" y="47"/>
                    </a:lnTo>
                    <a:lnTo>
                      <a:pt x="5" y="55"/>
                    </a:lnTo>
                    <a:lnTo>
                      <a:pt x="0" y="61"/>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84" name="Freeform 120"/>
              <p:cNvSpPr>
                <a:spLocks/>
              </p:cNvSpPr>
              <p:nvPr/>
            </p:nvSpPr>
            <p:spPr bwMode="auto">
              <a:xfrm>
                <a:off x="4196096" y="2591674"/>
                <a:ext cx="693618" cy="285157"/>
              </a:xfrm>
              <a:custGeom>
                <a:avLst/>
                <a:gdLst>
                  <a:gd name="T0" fmla="*/ 216 w 722"/>
                  <a:gd name="T1" fmla="*/ 85 h 327"/>
                  <a:gd name="T2" fmla="*/ 197 w 722"/>
                  <a:gd name="T3" fmla="*/ 113 h 327"/>
                  <a:gd name="T4" fmla="*/ 173 w 722"/>
                  <a:gd name="T5" fmla="*/ 145 h 327"/>
                  <a:gd name="T6" fmla="*/ 145 w 722"/>
                  <a:gd name="T7" fmla="*/ 156 h 327"/>
                  <a:gd name="T8" fmla="*/ 120 w 722"/>
                  <a:gd name="T9" fmla="*/ 162 h 327"/>
                  <a:gd name="T10" fmla="*/ 105 w 722"/>
                  <a:gd name="T11" fmla="*/ 184 h 327"/>
                  <a:gd name="T12" fmla="*/ 62 w 722"/>
                  <a:gd name="T13" fmla="*/ 218 h 327"/>
                  <a:gd name="T14" fmla="*/ 22 w 722"/>
                  <a:gd name="T15" fmla="*/ 237 h 327"/>
                  <a:gd name="T16" fmla="*/ 0 w 722"/>
                  <a:gd name="T17" fmla="*/ 263 h 327"/>
                  <a:gd name="T18" fmla="*/ 133 w 722"/>
                  <a:gd name="T19" fmla="*/ 263 h 327"/>
                  <a:gd name="T20" fmla="*/ 173 w 722"/>
                  <a:gd name="T21" fmla="*/ 243 h 327"/>
                  <a:gd name="T22" fmla="*/ 291 w 722"/>
                  <a:gd name="T23" fmla="*/ 235 h 327"/>
                  <a:gd name="T24" fmla="*/ 308 w 722"/>
                  <a:gd name="T25" fmla="*/ 261 h 327"/>
                  <a:gd name="T26" fmla="*/ 522 w 722"/>
                  <a:gd name="T27" fmla="*/ 327 h 327"/>
                  <a:gd name="T28" fmla="*/ 568 w 722"/>
                  <a:gd name="T29" fmla="*/ 314 h 327"/>
                  <a:gd name="T30" fmla="*/ 569 w 722"/>
                  <a:gd name="T31" fmla="*/ 291 h 327"/>
                  <a:gd name="T32" fmla="*/ 581 w 722"/>
                  <a:gd name="T33" fmla="*/ 267 h 327"/>
                  <a:gd name="T34" fmla="*/ 605 w 722"/>
                  <a:gd name="T35" fmla="*/ 228 h 327"/>
                  <a:gd name="T36" fmla="*/ 611 w 722"/>
                  <a:gd name="T37" fmla="*/ 235 h 327"/>
                  <a:gd name="T38" fmla="*/ 632 w 722"/>
                  <a:gd name="T39" fmla="*/ 216 h 327"/>
                  <a:gd name="T40" fmla="*/ 662 w 722"/>
                  <a:gd name="T41" fmla="*/ 197 h 327"/>
                  <a:gd name="T42" fmla="*/ 677 w 722"/>
                  <a:gd name="T43" fmla="*/ 201 h 327"/>
                  <a:gd name="T44" fmla="*/ 688 w 722"/>
                  <a:gd name="T45" fmla="*/ 169 h 327"/>
                  <a:gd name="T46" fmla="*/ 679 w 722"/>
                  <a:gd name="T47" fmla="*/ 171 h 327"/>
                  <a:gd name="T48" fmla="*/ 669 w 722"/>
                  <a:gd name="T49" fmla="*/ 173 h 327"/>
                  <a:gd name="T50" fmla="*/ 635 w 722"/>
                  <a:gd name="T51" fmla="*/ 184 h 327"/>
                  <a:gd name="T52" fmla="*/ 632 w 722"/>
                  <a:gd name="T53" fmla="*/ 173 h 327"/>
                  <a:gd name="T54" fmla="*/ 663 w 722"/>
                  <a:gd name="T55" fmla="*/ 164 h 327"/>
                  <a:gd name="T56" fmla="*/ 665 w 722"/>
                  <a:gd name="T57" fmla="*/ 152 h 327"/>
                  <a:gd name="T58" fmla="*/ 616 w 722"/>
                  <a:gd name="T59" fmla="*/ 132 h 327"/>
                  <a:gd name="T60" fmla="*/ 643 w 722"/>
                  <a:gd name="T61" fmla="*/ 132 h 327"/>
                  <a:gd name="T62" fmla="*/ 650 w 722"/>
                  <a:gd name="T63" fmla="*/ 117 h 327"/>
                  <a:gd name="T64" fmla="*/ 667 w 722"/>
                  <a:gd name="T65" fmla="*/ 130 h 327"/>
                  <a:gd name="T66" fmla="*/ 694 w 722"/>
                  <a:gd name="T67" fmla="*/ 130 h 327"/>
                  <a:gd name="T68" fmla="*/ 716 w 722"/>
                  <a:gd name="T69" fmla="*/ 98 h 327"/>
                  <a:gd name="T70" fmla="*/ 714 w 722"/>
                  <a:gd name="T71" fmla="*/ 64 h 327"/>
                  <a:gd name="T72" fmla="*/ 695 w 722"/>
                  <a:gd name="T73" fmla="*/ 68 h 327"/>
                  <a:gd name="T74" fmla="*/ 688 w 722"/>
                  <a:gd name="T75" fmla="*/ 92 h 327"/>
                  <a:gd name="T76" fmla="*/ 690 w 722"/>
                  <a:gd name="T77" fmla="*/ 68 h 327"/>
                  <a:gd name="T78" fmla="*/ 669 w 722"/>
                  <a:gd name="T79" fmla="*/ 71 h 327"/>
                  <a:gd name="T80" fmla="*/ 635 w 722"/>
                  <a:gd name="T81" fmla="*/ 77 h 327"/>
                  <a:gd name="T82" fmla="*/ 622 w 722"/>
                  <a:gd name="T83" fmla="*/ 49 h 327"/>
                  <a:gd name="T84" fmla="*/ 626 w 722"/>
                  <a:gd name="T85" fmla="*/ 43 h 327"/>
                  <a:gd name="T86" fmla="*/ 639 w 722"/>
                  <a:gd name="T87" fmla="*/ 64 h 327"/>
                  <a:gd name="T88" fmla="*/ 662 w 722"/>
                  <a:gd name="T89" fmla="*/ 49 h 327"/>
                  <a:gd name="T90" fmla="*/ 679 w 722"/>
                  <a:gd name="T91" fmla="*/ 45 h 327"/>
                  <a:gd name="T92" fmla="*/ 673 w 722"/>
                  <a:gd name="T93" fmla="*/ 30 h 327"/>
                  <a:gd name="T94" fmla="*/ 684 w 722"/>
                  <a:gd name="T95" fmla="*/ 25 h 327"/>
                  <a:gd name="T96" fmla="*/ 690 w 722"/>
                  <a:gd name="T97" fmla="*/ 17 h 327"/>
                  <a:gd name="T98" fmla="*/ 675 w 722"/>
                  <a:gd name="T99"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2" h="327">
                    <a:moveTo>
                      <a:pt x="498" y="38"/>
                    </a:moveTo>
                    <a:lnTo>
                      <a:pt x="310" y="71"/>
                    </a:lnTo>
                    <a:lnTo>
                      <a:pt x="242" y="83"/>
                    </a:lnTo>
                    <a:lnTo>
                      <a:pt x="216" y="85"/>
                    </a:lnTo>
                    <a:lnTo>
                      <a:pt x="201" y="85"/>
                    </a:lnTo>
                    <a:lnTo>
                      <a:pt x="199" y="94"/>
                    </a:lnTo>
                    <a:lnTo>
                      <a:pt x="199" y="102"/>
                    </a:lnTo>
                    <a:lnTo>
                      <a:pt x="197" y="113"/>
                    </a:lnTo>
                    <a:lnTo>
                      <a:pt x="190" y="117"/>
                    </a:lnTo>
                    <a:lnTo>
                      <a:pt x="184" y="122"/>
                    </a:lnTo>
                    <a:lnTo>
                      <a:pt x="178" y="137"/>
                    </a:lnTo>
                    <a:lnTo>
                      <a:pt x="173" y="145"/>
                    </a:lnTo>
                    <a:lnTo>
                      <a:pt x="167" y="139"/>
                    </a:lnTo>
                    <a:lnTo>
                      <a:pt x="154" y="145"/>
                    </a:lnTo>
                    <a:lnTo>
                      <a:pt x="147" y="150"/>
                    </a:lnTo>
                    <a:lnTo>
                      <a:pt x="145" y="156"/>
                    </a:lnTo>
                    <a:lnTo>
                      <a:pt x="137" y="164"/>
                    </a:lnTo>
                    <a:lnTo>
                      <a:pt x="133" y="164"/>
                    </a:lnTo>
                    <a:lnTo>
                      <a:pt x="126" y="158"/>
                    </a:lnTo>
                    <a:lnTo>
                      <a:pt x="120" y="162"/>
                    </a:lnTo>
                    <a:lnTo>
                      <a:pt x="116" y="165"/>
                    </a:lnTo>
                    <a:lnTo>
                      <a:pt x="116" y="171"/>
                    </a:lnTo>
                    <a:lnTo>
                      <a:pt x="109" y="169"/>
                    </a:lnTo>
                    <a:lnTo>
                      <a:pt x="105" y="184"/>
                    </a:lnTo>
                    <a:lnTo>
                      <a:pt x="101" y="190"/>
                    </a:lnTo>
                    <a:lnTo>
                      <a:pt x="96" y="190"/>
                    </a:lnTo>
                    <a:lnTo>
                      <a:pt x="83" y="199"/>
                    </a:lnTo>
                    <a:lnTo>
                      <a:pt x="62" y="218"/>
                    </a:lnTo>
                    <a:lnTo>
                      <a:pt x="56" y="222"/>
                    </a:lnTo>
                    <a:lnTo>
                      <a:pt x="43" y="222"/>
                    </a:lnTo>
                    <a:lnTo>
                      <a:pt x="28" y="229"/>
                    </a:lnTo>
                    <a:lnTo>
                      <a:pt x="22" y="237"/>
                    </a:lnTo>
                    <a:lnTo>
                      <a:pt x="21" y="244"/>
                    </a:lnTo>
                    <a:lnTo>
                      <a:pt x="19" y="254"/>
                    </a:lnTo>
                    <a:lnTo>
                      <a:pt x="13" y="259"/>
                    </a:lnTo>
                    <a:lnTo>
                      <a:pt x="0" y="263"/>
                    </a:lnTo>
                    <a:lnTo>
                      <a:pt x="0" y="291"/>
                    </a:lnTo>
                    <a:lnTo>
                      <a:pt x="105" y="275"/>
                    </a:lnTo>
                    <a:lnTo>
                      <a:pt x="128" y="263"/>
                    </a:lnTo>
                    <a:lnTo>
                      <a:pt x="133" y="263"/>
                    </a:lnTo>
                    <a:lnTo>
                      <a:pt x="145" y="254"/>
                    </a:lnTo>
                    <a:lnTo>
                      <a:pt x="160" y="248"/>
                    </a:lnTo>
                    <a:lnTo>
                      <a:pt x="165" y="244"/>
                    </a:lnTo>
                    <a:lnTo>
                      <a:pt x="173" y="243"/>
                    </a:lnTo>
                    <a:lnTo>
                      <a:pt x="250" y="233"/>
                    </a:lnTo>
                    <a:lnTo>
                      <a:pt x="278" y="231"/>
                    </a:lnTo>
                    <a:lnTo>
                      <a:pt x="286" y="239"/>
                    </a:lnTo>
                    <a:lnTo>
                      <a:pt x="291" y="235"/>
                    </a:lnTo>
                    <a:lnTo>
                      <a:pt x="303" y="246"/>
                    </a:lnTo>
                    <a:lnTo>
                      <a:pt x="306" y="254"/>
                    </a:lnTo>
                    <a:lnTo>
                      <a:pt x="306" y="259"/>
                    </a:lnTo>
                    <a:lnTo>
                      <a:pt x="308" y="261"/>
                    </a:lnTo>
                    <a:lnTo>
                      <a:pt x="404" y="246"/>
                    </a:lnTo>
                    <a:lnTo>
                      <a:pt x="515" y="325"/>
                    </a:lnTo>
                    <a:lnTo>
                      <a:pt x="519" y="327"/>
                    </a:lnTo>
                    <a:lnTo>
                      <a:pt x="522" y="327"/>
                    </a:lnTo>
                    <a:lnTo>
                      <a:pt x="536" y="322"/>
                    </a:lnTo>
                    <a:lnTo>
                      <a:pt x="549" y="318"/>
                    </a:lnTo>
                    <a:lnTo>
                      <a:pt x="560" y="318"/>
                    </a:lnTo>
                    <a:lnTo>
                      <a:pt x="568" y="314"/>
                    </a:lnTo>
                    <a:lnTo>
                      <a:pt x="569" y="299"/>
                    </a:lnTo>
                    <a:lnTo>
                      <a:pt x="564" y="286"/>
                    </a:lnTo>
                    <a:lnTo>
                      <a:pt x="566" y="286"/>
                    </a:lnTo>
                    <a:lnTo>
                      <a:pt x="569" y="291"/>
                    </a:lnTo>
                    <a:lnTo>
                      <a:pt x="573" y="308"/>
                    </a:lnTo>
                    <a:lnTo>
                      <a:pt x="573" y="288"/>
                    </a:lnTo>
                    <a:lnTo>
                      <a:pt x="575" y="280"/>
                    </a:lnTo>
                    <a:lnTo>
                      <a:pt x="581" y="267"/>
                    </a:lnTo>
                    <a:lnTo>
                      <a:pt x="590" y="254"/>
                    </a:lnTo>
                    <a:lnTo>
                      <a:pt x="605" y="241"/>
                    </a:lnTo>
                    <a:lnTo>
                      <a:pt x="601" y="233"/>
                    </a:lnTo>
                    <a:lnTo>
                      <a:pt x="605" y="228"/>
                    </a:lnTo>
                    <a:lnTo>
                      <a:pt x="601" y="222"/>
                    </a:lnTo>
                    <a:lnTo>
                      <a:pt x="609" y="226"/>
                    </a:lnTo>
                    <a:lnTo>
                      <a:pt x="603" y="231"/>
                    </a:lnTo>
                    <a:lnTo>
                      <a:pt x="611" y="235"/>
                    </a:lnTo>
                    <a:lnTo>
                      <a:pt x="613" y="233"/>
                    </a:lnTo>
                    <a:lnTo>
                      <a:pt x="618" y="226"/>
                    </a:lnTo>
                    <a:lnTo>
                      <a:pt x="624" y="212"/>
                    </a:lnTo>
                    <a:lnTo>
                      <a:pt x="632" y="216"/>
                    </a:lnTo>
                    <a:lnTo>
                      <a:pt x="648" y="207"/>
                    </a:lnTo>
                    <a:lnTo>
                      <a:pt x="654" y="207"/>
                    </a:lnTo>
                    <a:lnTo>
                      <a:pt x="656" y="203"/>
                    </a:lnTo>
                    <a:lnTo>
                      <a:pt x="662" y="197"/>
                    </a:lnTo>
                    <a:lnTo>
                      <a:pt x="663" y="205"/>
                    </a:lnTo>
                    <a:lnTo>
                      <a:pt x="667" y="197"/>
                    </a:lnTo>
                    <a:lnTo>
                      <a:pt x="675" y="201"/>
                    </a:lnTo>
                    <a:lnTo>
                      <a:pt x="677" y="201"/>
                    </a:lnTo>
                    <a:lnTo>
                      <a:pt x="682" y="188"/>
                    </a:lnTo>
                    <a:lnTo>
                      <a:pt x="688" y="181"/>
                    </a:lnTo>
                    <a:lnTo>
                      <a:pt x="692" y="175"/>
                    </a:lnTo>
                    <a:lnTo>
                      <a:pt x="688" y="169"/>
                    </a:lnTo>
                    <a:lnTo>
                      <a:pt x="686" y="169"/>
                    </a:lnTo>
                    <a:lnTo>
                      <a:pt x="682" y="177"/>
                    </a:lnTo>
                    <a:lnTo>
                      <a:pt x="677" y="179"/>
                    </a:lnTo>
                    <a:lnTo>
                      <a:pt x="679" y="171"/>
                    </a:lnTo>
                    <a:lnTo>
                      <a:pt x="675" y="165"/>
                    </a:lnTo>
                    <a:lnTo>
                      <a:pt x="673" y="171"/>
                    </a:lnTo>
                    <a:lnTo>
                      <a:pt x="673" y="173"/>
                    </a:lnTo>
                    <a:lnTo>
                      <a:pt x="669" y="173"/>
                    </a:lnTo>
                    <a:lnTo>
                      <a:pt x="671" y="181"/>
                    </a:lnTo>
                    <a:lnTo>
                      <a:pt x="663" y="177"/>
                    </a:lnTo>
                    <a:lnTo>
                      <a:pt x="650" y="186"/>
                    </a:lnTo>
                    <a:lnTo>
                      <a:pt x="635" y="184"/>
                    </a:lnTo>
                    <a:lnTo>
                      <a:pt x="624" y="173"/>
                    </a:lnTo>
                    <a:lnTo>
                      <a:pt x="618" y="167"/>
                    </a:lnTo>
                    <a:lnTo>
                      <a:pt x="626" y="171"/>
                    </a:lnTo>
                    <a:lnTo>
                      <a:pt x="632" y="173"/>
                    </a:lnTo>
                    <a:lnTo>
                      <a:pt x="641" y="179"/>
                    </a:lnTo>
                    <a:lnTo>
                      <a:pt x="648" y="181"/>
                    </a:lnTo>
                    <a:lnTo>
                      <a:pt x="652" y="177"/>
                    </a:lnTo>
                    <a:lnTo>
                      <a:pt x="663" y="164"/>
                    </a:lnTo>
                    <a:lnTo>
                      <a:pt x="663" y="156"/>
                    </a:lnTo>
                    <a:lnTo>
                      <a:pt x="656" y="158"/>
                    </a:lnTo>
                    <a:lnTo>
                      <a:pt x="658" y="152"/>
                    </a:lnTo>
                    <a:lnTo>
                      <a:pt x="665" y="152"/>
                    </a:lnTo>
                    <a:lnTo>
                      <a:pt x="669" y="145"/>
                    </a:lnTo>
                    <a:lnTo>
                      <a:pt x="654" y="139"/>
                    </a:lnTo>
                    <a:lnTo>
                      <a:pt x="647" y="139"/>
                    </a:lnTo>
                    <a:lnTo>
                      <a:pt x="616" y="132"/>
                    </a:lnTo>
                    <a:lnTo>
                      <a:pt x="615" y="128"/>
                    </a:lnTo>
                    <a:lnTo>
                      <a:pt x="615" y="128"/>
                    </a:lnTo>
                    <a:lnTo>
                      <a:pt x="630" y="132"/>
                    </a:lnTo>
                    <a:lnTo>
                      <a:pt x="643" y="132"/>
                    </a:lnTo>
                    <a:lnTo>
                      <a:pt x="650" y="130"/>
                    </a:lnTo>
                    <a:lnTo>
                      <a:pt x="654" y="130"/>
                    </a:lnTo>
                    <a:lnTo>
                      <a:pt x="652" y="124"/>
                    </a:lnTo>
                    <a:lnTo>
                      <a:pt x="650" y="117"/>
                    </a:lnTo>
                    <a:lnTo>
                      <a:pt x="658" y="117"/>
                    </a:lnTo>
                    <a:lnTo>
                      <a:pt x="654" y="120"/>
                    </a:lnTo>
                    <a:lnTo>
                      <a:pt x="660" y="128"/>
                    </a:lnTo>
                    <a:lnTo>
                      <a:pt x="667" y="130"/>
                    </a:lnTo>
                    <a:lnTo>
                      <a:pt x="669" y="122"/>
                    </a:lnTo>
                    <a:lnTo>
                      <a:pt x="673" y="128"/>
                    </a:lnTo>
                    <a:lnTo>
                      <a:pt x="679" y="130"/>
                    </a:lnTo>
                    <a:lnTo>
                      <a:pt x="694" y="130"/>
                    </a:lnTo>
                    <a:lnTo>
                      <a:pt x="699" y="124"/>
                    </a:lnTo>
                    <a:lnTo>
                      <a:pt x="709" y="103"/>
                    </a:lnTo>
                    <a:lnTo>
                      <a:pt x="709" y="96"/>
                    </a:lnTo>
                    <a:lnTo>
                      <a:pt x="716" y="98"/>
                    </a:lnTo>
                    <a:lnTo>
                      <a:pt x="722" y="92"/>
                    </a:lnTo>
                    <a:lnTo>
                      <a:pt x="720" y="85"/>
                    </a:lnTo>
                    <a:lnTo>
                      <a:pt x="718" y="71"/>
                    </a:lnTo>
                    <a:lnTo>
                      <a:pt x="714" y="64"/>
                    </a:lnTo>
                    <a:lnTo>
                      <a:pt x="707" y="58"/>
                    </a:lnTo>
                    <a:lnTo>
                      <a:pt x="707" y="62"/>
                    </a:lnTo>
                    <a:lnTo>
                      <a:pt x="707" y="68"/>
                    </a:lnTo>
                    <a:lnTo>
                      <a:pt x="695" y="68"/>
                    </a:lnTo>
                    <a:lnTo>
                      <a:pt x="695" y="75"/>
                    </a:lnTo>
                    <a:lnTo>
                      <a:pt x="697" y="88"/>
                    </a:lnTo>
                    <a:lnTo>
                      <a:pt x="692" y="96"/>
                    </a:lnTo>
                    <a:lnTo>
                      <a:pt x="688" y="92"/>
                    </a:lnTo>
                    <a:lnTo>
                      <a:pt x="694" y="85"/>
                    </a:lnTo>
                    <a:lnTo>
                      <a:pt x="686" y="83"/>
                    </a:lnTo>
                    <a:lnTo>
                      <a:pt x="690" y="75"/>
                    </a:lnTo>
                    <a:lnTo>
                      <a:pt x="690" y="68"/>
                    </a:lnTo>
                    <a:lnTo>
                      <a:pt x="688" y="62"/>
                    </a:lnTo>
                    <a:lnTo>
                      <a:pt x="682" y="60"/>
                    </a:lnTo>
                    <a:lnTo>
                      <a:pt x="671" y="64"/>
                    </a:lnTo>
                    <a:lnTo>
                      <a:pt x="669" y="71"/>
                    </a:lnTo>
                    <a:lnTo>
                      <a:pt x="656" y="68"/>
                    </a:lnTo>
                    <a:lnTo>
                      <a:pt x="648" y="73"/>
                    </a:lnTo>
                    <a:lnTo>
                      <a:pt x="641" y="75"/>
                    </a:lnTo>
                    <a:lnTo>
                      <a:pt x="635" y="77"/>
                    </a:lnTo>
                    <a:lnTo>
                      <a:pt x="633" y="70"/>
                    </a:lnTo>
                    <a:lnTo>
                      <a:pt x="628" y="62"/>
                    </a:lnTo>
                    <a:lnTo>
                      <a:pt x="624" y="56"/>
                    </a:lnTo>
                    <a:lnTo>
                      <a:pt x="622" y="49"/>
                    </a:lnTo>
                    <a:lnTo>
                      <a:pt x="626" y="43"/>
                    </a:lnTo>
                    <a:lnTo>
                      <a:pt x="622" y="38"/>
                    </a:lnTo>
                    <a:lnTo>
                      <a:pt x="626" y="41"/>
                    </a:lnTo>
                    <a:lnTo>
                      <a:pt x="626" y="43"/>
                    </a:lnTo>
                    <a:lnTo>
                      <a:pt x="626" y="45"/>
                    </a:lnTo>
                    <a:lnTo>
                      <a:pt x="626" y="51"/>
                    </a:lnTo>
                    <a:lnTo>
                      <a:pt x="632" y="64"/>
                    </a:lnTo>
                    <a:lnTo>
                      <a:pt x="639" y="64"/>
                    </a:lnTo>
                    <a:lnTo>
                      <a:pt x="647" y="68"/>
                    </a:lnTo>
                    <a:lnTo>
                      <a:pt x="662" y="55"/>
                    </a:lnTo>
                    <a:lnTo>
                      <a:pt x="654" y="49"/>
                    </a:lnTo>
                    <a:lnTo>
                      <a:pt x="662" y="49"/>
                    </a:lnTo>
                    <a:lnTo>
                      <a:pt x="671" y="51"/>
                    </a:lnTo>
                    <a:lnTo>
                      <a:pt x="665" y="45"/>
                    </a:lnTo>
                    <a:lnTo>
                      <a:pt x="673" y="47"/>
                    </a:lnTo>
                    <a:lnTo>
                      <a:pt x="679" y="45"/>
                    </a:lnTo>
                    <a:lnTo>
                      <a:pt x="679" y="40"/>
                    </a:lnTo>
                    <a:lnTo>
                      <a:pt x="673" y="34"/>
                    </a:lnTo>
                    <a:lnTo>
                      <a:pt x="665" y="30"/>
                    </a:lnTo>
                    <a:lnTo>
                      <a:pt x="673" y="30"/>
                    </a:lnTo>
                    <a:lnTo>
                      <a:pt x="686" y="38"/>
                    </a:lnTo>
                    <a:lnTo>
                      <a:pt x="695" y="38"/>
                    </a:lnTo>
                    <a:lnTo>
                      <a:pt x="688" y="32"/>
                    </a:lnTo>
                    <a:lnTo>
                      <a:pt x="684" y="25"/>
                    </a:lnTo>
                    <a:lnTo>
                      <a:pt x="697" y="36"/>
                    </a:lnTo>
                    <a:lnTo>
                      <a:pt x="703" y="45"/>
                    </a:lnTo>
                    <a:lnTo>
                      <a:pt x="703" y="38"/>
                    </a:lnTo>
                    <a:lnTo>
                      <a:pt x="690" y="17"/>
                    </a:lnTo>
                    <a:lnTo>
                      <a:pt x="690" y="15"/>
                    </a:lnTo>
                    <a:lnTo>
                      <a:pt x="682" y="13"/>
                    </a:lnTo>
                    <a:lnTo>
                      <a:pt x="677" y="6"/>
                    </a:lnTo>
                    <a:lnTo>
                      <a:pt x="675" y="0"/>
                    </a:lnTo>
                    <a:lnTo>
                      <a:pt x="592" y="19"/>
                    </a:lnTo>
                    <a:lnTo>
                      <a:pt x="498" y="3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85" name="Freeform 134"/>
              <p:cNvSpPr>
                <a:spLocks/>
              </p:cNvSpPr>
              <p:nvPr/>
            </p:nvSpPr>
            <p:spPr bwMode="auto">
              <a:xfrm>
                <a:off x="4846483" y="2589930"/>
                <a:ext cx="8646" cy="6976"/>
              </a:xfrm>
              <a:custGeom>
                <a:avLst/>
                <a:gdLst>
                  <a:gd name="T0" fmla="*/ 7 w 9"/>
                  <a:gd name="T1" fmla="*/ 8 h 8"/>
                  <a:gd name="T2" fmla="*/ 9 w 9"/>
                  <a:gd name="T3" fmla="*/ 0 h 8"/>
                  <a:gd name="T4" fmla="*/ 3 w 9"/>
                  <a:gd name="T5" fmla="*/ 0 h 8"/>
                  <a:gd name="T6" fmla="*/ 0 w 9"/>
                  <a:gd name="T7" fmla="*/ 2 h 8"/>
                  <a:gd name="T8" fmla="*/ 7 w 9"/>
                  <a:gd name="T9" fmla="*/ 8 h 8"/>
                </a:gdLst>
                <a:ahLst/>
                <a:cxnLst>
                  <a:cxn ang="0">
                    <a:pos x="T0" y="T1"/>
                  </a:cxn>
                  <a:cxn ang="0">
                    <a:pos x="T2" y="T3"/>
                  </a:cxn>
                  <a:cxn ang="0">
                    <a:pos x="T4" y="T5"/>
                  </a:cxn>
                  <a:cxn ang="0">
                    <a:pos x="T6" y="T7"/>
                  </a:cxn>
                  <a:cxn ang="0">
                    <a:pos x="T8" y="T9"/>
                  </a:cxn>
                </a:cxnLst>
                <a:rect l="0" t="0" r="r" b="b"/>
                <a:pathLst>
                  <a:path w="9" h="8">
                    <a:moveTo>
                      <a:pt x="7" y="8"/>
                    </a:moveTo>
                    <a:lnTo>
                      <a:pt x="9" y="0"/>
                    </a:lnTo>
                    <a:lnTo>
                      <a:pt x="3" y="0"/>
                    </a:lnTo>
                    <a:lnTo>
                      <a:pt x="0" y="2"/>
                    </a:lnTo>
                    <a:lnTo>
                      <a:pt x="7" y="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86" name="Freeform 135"/>
              <p:cNvSpPr>
                <a:spLocks/>
              </p:cNvSpPr>
              <p:nvPr/>
            </p:nvSpPr>
            <p:spPr bwMode="auto">
              <a:xfrm>
                <a:off x="4846483" y="2589930"/>
                <a:ext cx="8646" cy="6976"/>
              </a:xfrm>
              <a:custGeom>
                <a:avLst/>
                <a:gdLst>
                  <a:gd name="T0" fmla="*/ 7 w 9"/>
                  <a:gd name="T1" fmla="*/ 8 h 8"/>
                  <a:gd name="T2" fmla="*/ 9 w 9"/>
                  <a:gd name="T3" fmla="*/ 0 h 8"/>
                  <a:gd name="T4" fmla="*/ 3 w 9"/>
                  <a:gd name="T5" fmla="*/ 0 h 8"/>
                  <a:gd name="T6" fmla="*/ 0 w 9"/>
                  <a:gd name="T7" fmla="*/ 2 h 8"/>
                  <a:gd name="T8" fmla="*/ 7 w 9"/>
                  <a:gd name="T9" fmla="*/ 8 h 8"/>
                </a:gdLst>
                <a:ahLst/>
                <a:cxnLst>
                  <a:cxn ang="0">
                    <a:pos x="T0" y="T1"/>
                  </a:cxn>
                  <a:cxn ang="0">
                    <a:pos x="T2" y="T3"/>
                  </a:cxn>
                  <a:cxn ang="0">
                    <a:pos x="T4" y="T5"/>
                  </a:cxn>
                  <a:cxn ang="0">
                    <a:pos x="T6" y="T7"/>
                  </a:cxn>
                  <a:cxn ang="0">
                    <a:pos x="T8" y="T9"/>
                  </a:cxn>
                </a:cxnLst>
                <a:rect l="0" t="0" r="r" b="b"/>
                <a:pathLst>
                  <a:path w="9" h="8">
                    <a:moveTo>
                      <a:pt x="7" y="8"/>
                    </a:moveTo>
                    <a:lnTo>
                      <a:pt x="9" y="0"/>
                    </a:lnTo>
                    <a:lnTo>
                      <a:pt x="3" y="0"/>
                    </a:lnTo>
                    <a:lnTo>
                      <a:pt x="0" y="2"/>
                    </a:lnTo>
                    <a:lnTo>
                      <a:pt x="7" y="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87" name="Freeform 136"/>
              <p:cNvSpPr>
                <a:spLocks/>
              </p:cNvSpPr>
              <p:nvPr/>
            </p:nvSpPr>
            <p:spPr bwMode="auto">
              <a:xfrm>
                <a:off x="4848404" y="2578593"/>
                <a:ext cx="8646" cy="11337"/>
              </a:xfrm>
              <a:custGeom>
                <a:avLst/>
                <a:gdLst>
                  <a:gd name="T0" fmla="*/ 0 w 9"/>
                  <a:gd name="T1" fmla="*/ 0 h 13"/>
                  <a:gd name="T2" fmla="*/ 0 w 9"/>
                  <a:gd name="T3" fmla="*/ 8 h 13"/>
                  <a:gd name="T4" fmla="*/ 1 w 9"/>
                  <a:gd name="T5" fmla="*/ 13 h 13"/>
                  <a:gd name="T6" fmla="*/ 9 w 9"/>
                  <a:gd name="T7" fmla="*/ 13 h 13"/>
                  <a:gd name="T8" fmla="*/ 5 w 9"/>
                  <a:gd name="T9" fmla="*/ 6 h 13"/>
                  <a:gd name="T10" fmla="*/ 0 w 9"/>
                  <a:gd name="T11" fmla="*/ 0 h 13"/>
                </a:gdLst>
                <a:ahLst/>
                <a:cxnLst>
                  <a:cxn ang="0">
                    <a:pos x="T0" y="T1"/>
                  </a:cxn>
                  <a:cxn ang="0">
                    <a:pos x="T2" y="T3"/>
                  </a:cxn>
                  <a:cxn ang="0">
                    <a:pos x="T4" y="T5"/>
                  </a:cxn>
                  <a:cxn ang="0">
                    <a:pos x="T6" y="T7"/>
                  </a:cxn>
                  <a:cxn ang="0">
                    <a:pos x="T8" y="T9"/>
                  </a:cxn>
                  <a:cxn ang="0">
                    <a:pos x="T10" y="T11"/>
                  </a:cxn>
                </a:cxnLst>
                <a:rect l="0" t="0" r="r" b="b"/>
                <a:pathLst>
                  <a:path w="9" h="13">
                    <a:moveTo>
                      <a:pt x="0" y="0"/>
                    </a:moveTo>
                    <a:lnTo>
                      <a:pt x="0" y="8"/>
                    </a:lnTo>
                    <a:lnTo>
                      <a:pt x="1" y="13"/>
                    </a:lnTo>
                    <a:lnTo>
                      <a:pt x="9" y="13"/>
                    </a:lnTo>
                    <a:lnTo>
                      <a:pt x="5" y="6"/>
                    </a:lnTo>
                    <a:lnTo>
                      <a:pt x="0"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88" name="Freeform 137"/>
              <p:cNvSpPr>
                <a:spLocks/>
              </p:cNvSpPr>
              <p:nvPr/>
            </p:nvSpPr>
            <p:spPr bwMode="auto">
              <a:xfrm>
                <a:off x="4848404" y="2578593"/>
                <a:ext cx="8646" cy="11337"/>
              </a:xfrm>
              <a:custGeom>
                <a:avLst/>
                <a:gdLst>
                  <a:gd name="T0" fmla="*/ 0 w 9"/>
                  <a:gd name="T1" fmla="*/ 0 h 13"/>
                  <a:gd name="T2" fmla="*/ 0 w 9"/>
                  <a:gd name="T3" fmla="*/ 8 h 13"/>
                  <a:gd name="T4" fmla="*/ 1 w 9"/>
                  <a:gd name="T5" fmla="*/ 13 h 13"/>
                  <a:gd name="T6" fmla="*/ 9 w 9"/>
                  <a:gd name="T7" fmla="*/ 13 h 13"/>
                  <a:gd name="T8" fmla="*/ 5 w 9"/>
                  <a:gd name="T9" fmla="*/ 6 h 13"/>
                  <a:gd name="T10" fmla="*/ 0 w 9"/>
                  <a:gd name="T11" fmla="*/ 0 h 13"/>
                </a:gdLst>
                <a:ahLst/>
                <a:cxnLst>
                  <a:cxn ang="0">
                    <a:pos x="T0" y="T1"/>
                  </a:cxn>
                  <a:cxn ang="0">
                    <a:pos x="T2" y="T3"/>
                  </a:cxn>
                  <a:cxn ang="0">
                    <a:pos x="T4" y="T5"/>
                  </a:cxn>
                  <a:cxn ang="0">
                    <a:pos x="T6" y="T7"/>
                  </a:cxn>
                  <a:cxn ang="0">
                    <a:pos x="T8" y="T9"/>
                  </a:cxn>
                  <a:cxn ang="0">
                    <a:pos x="T10" y="T11"/>
                  </a:cxn>
                </a:cxnLst>
                <a:rect l="0" t="0" r="r" b="b"/>
                <a:pathLst>
                  <a:path w="9" h="13">
                    <a:moveTo>
                      <a:pt x="0" y="0"/>
                    </a:moveTo>
                    <a:lnTo>
                      <a:pt x="0" y="8"/>
                    </a:lnTo>
                    <a:lnTo>
                      <a:pt x="1" y="13"/>
                    </a:lnTo>
                    <a:lnTo>
                      <a:pt x="9" y="13"/>
                    </a:lnTo>
                    <a:lnTo>
                      <a:pt x="5" y="6"/>
                    </a:lnTo>
                    <a:lnTo>
                      <a:pt x="0"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89" name="Freeform 138"/>
              <p:cNvSpPr>
                <a:spLocks/>
              </p:cNvSpPr>
              <p:nvPr/>
            </p:nvSpPr>
            <p:spPr bwMode="auto">
              <a:xfrm>
                <a:off x="4857050" y="2588186"/>
                <a:ext cx="43231" cy="64531"/>
              </a:xfrm>
              <a:custGeom>
                <a:avLst/>
                <a:gdLst>
                  <a:gd name="T0" fmla="*/ 13 w 45"/>
                  <a:gd name="T1" fmla="*/ 29 h 74"/>
                  <a:gd name="T2" fmla="*/ 17 w 45"/>
                  <a:gd name="T3" fmla="*/ 34 h 74"/>
                  <a:gd name="T4" fmla="*/ 22 w 45"/>
                  <a:gd name="T5" fmla="*/ 47 h 74"/>
                  <a:gd name="T6" fmla="*/ 30 w 45"/>
                  <a:gd name="T7" fmla="*/ 53 h 74"/>
                  <a:gd name="T8" fmla="*/ 28 w 45"/>
                  <a:gd name="T9" fmla="*/ 57 h 74"/>
                  <a:gd name="T10" fmla="*/ 34 w 45"/>
                  <a:gd name="T11" fmla="*/ 59 h 74"/>
                  <a:gd name="T12" fmla="*/ 41 w 45"/>
                  <a:gd name="T13" fmla="*/ 66 h 74"/>
                  <a:gd name="T14" fmla="*/ 45 w 45"/>
                  <a:gd name="T15" fmla="*/ 74 h 74"/>
                  <a:gd name="T16" fmla="*/ 45 w 45"/>
                  <a:gd name="T17" fmla="*/ 72 h 74"/>
                  <a:gd name="T18" fmla="*/ 41 w 45"/>
                  <a:gd name="T19" fmla="*/ 64 h 74"/>
                  <a:gd name="T20" fmla="*/ 24 w 45"/>
                  <a:gd name="T21" fmla="*/ 44 h 74"/>
                  <a:gd name="T22" fmla="*/ 15 w 45"/>
                  <a:gd name="T23" fmla="*/ 30 h 74"/>
                  <a:gd name="T24" fmla="*/ 4 w 45"/>
                  <a:gd name="T25" fmla="*/ 2 h 74"/>
                  <a:gd name="T26" fmla="*/ 2 w 45"/>
                  <a:gd name="T27" fmla="*/ 0 h 74"/>
                  <a:gd name="T28" fmla="*/ 0 w 45"/>
                  <a:gd name="T29" fmla="*/ 2 h 74"/>
                  <a:gd name="T30" fmla="*/ 13 w 45"/>
                  <a:gd name="T31" fmla="*/ 2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74">
                    <a:moveTo>
                      <a:pt x="13" y="29"/>
                    </a:moveTo>
                    <a:lnTo>
                      <a:pt x="17" y="34"/>
                    </a:lnTo>
                    <a:lnTo>
                      <a:pt x="22" y="47"/>
                    </a:lnTo>
                    <a:lnTo>
                      <a:pt x="30" y="53"/>
                    </a:lnTo>
                    <a:lnTo>
                      <a:pt x="28" y="57"/>
                    </a:lnTo>
                    <a:lnTo>
                      <a:pt x="34" y="59"/>
                    </a:lnTo>
                    <a:lnTo>
                      <a:pt x="41" y="66"/>
                    </a:lnTo>
                    <a:lnTo>
                      <a:pt x="45" y="74"/>
                    </a:lnTo>
                    <a:lnTo>
                      <a:pt x="45" y="72"/>
                    </a:lnTo>
                    <a:lnTo>
                      <a:pt x="41" y="64"/>
                    </a:lnTo>
                    <a:lnTo>
                      <a:pt x="24" y="44"/>
                    </a:lnTo>
                    <a:lnTo>
                      <a:pt x="15" y="30"/>
                    </a:lnTo>
                    <a:lnTo>
                      <a:pt x="4" y="2"/>
                    </a:lnTo>
                    <a:lnTo>
                      <a:pt x="2" y="0"/>
                    </a:lnTo>
                    <a:lnTo>
                      <a:pt x="0" y="2"/>
                    </a:lnTo>
                    <a:lnTo>
                      <a:pt x="13" y="29"/>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90" name="Freeform 139"/>
              <p:cNvSpPr>
                <a:spLocks/>
              </p:cNvSpPr>
              <p:nvPr/>
            </p:nvSpPr>
            <p:spPr bwMode="auto">
              <a:xfrm>
                <a:off x="4857050" y="2588186"/>
                <a:ext cx="43231" cy="64531"/>
              </a:xfrm>
              <a:custGeom>
                <a:avLst/>
                <a:gdLst>
                  <a:gd name="T0" fmla="*/ 13 w 45"/>
                  <a:gd name="T1" fmla="*/ 29 h 74"/>
                  <a:gd name="T2" fmla="*/ 17 w 45"/>
                  <a:gd name="T3" fmla="*/ 34 h 74"/>
                  <a:gd name="T4" fmla="*/ 22 w 45"/>
                  <a:gd name="T5" fmla="*/ 47 h 74"/>
                  <a:gd name="T6" fmla="*/ 30 w 45"/>
                  <a:gd name="T7" fmla="*/ 53 h 74"/>
                  <a:gd name="T8" fmla="*/ 28 w 45"/>
                  <a:gd name="T9" fmla="*/ 57 h 74"/>
                  <a:gd name="T10" fmla="*/ 34 w 45"/>
                  <a:gd name="T11" fmla="*/ 59 h 74"/>
                  <a:gd name="T12" fmla="*/ 41 w 45"/>
                  <a:gd name="T13" fmla="*/ 66 h 74"/>
                  <a:gd name="T14" fmla="*/ 45 w 45"/>
                  <a:gd name="T15" fmla="*/ 74 h 74"/>
                  <a:gd name="T16" fmla="*/ 45 w 45"/>
                  <a:gd name="T17" fmla="*/ 72 h 74"/>
                  <a:gd name="T18" fmla="*/ 41 w 45"/>
                  <a:gd name="T19" fmla="*/ 64 h 74"/>
                  <a:gd name="T20" fmla="*/ 24 w 45"/>
                  <a:gd name="T21" fmla="*/ 44 h 74"/>
                  <a:gd name="T22" fmla="*/ 15 w 45"/>
                  <a:gd name="T23" fmla="*/ 30 h 74"/>
                  <a:gd name="T24" fmla="*/ 4 w 45"/>
                  <a:gd name="T25" fmla="*/ 2 h 74"/>
                  <a:gd name="T26" fmla="*/ 2 w 45"/>
                  <a:gd name="T27" fmla="*/ 0 h 74"/>
                  <a:gd name="T28" fmla="*/ 0 w 45"/>
                  <a:gd name="T29" fmla="*/ 2 h 74"/>
                  <a:gd name="T30" fmla="*/ 13 w 45"/>
                  <a:gd name="T31" fmla="*/ 2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74">
                    <a:moveTo>
                      <a:pt x="13" y="29"/>
                    </a:moveTo>
                    <a:lnTo>
                      <a:pt x="17" y="34"/>
                    </a:lnTo>
                    <a:lnTo>
                      <a:pt x="22" y="47"/>
                    </a:lnTo>
                    <a:lnTo>
                      <a:pt x="30" y="53"/>
                    </a:lnTo>
                    <a:lnTo>
                      <a:pt x="28" y="57"/>
                    </a:lnTo>
                    <a:lnTo>
                      <a:pt x="34" y="59"/>
                    </a:lnTo>
                    <a:lnTo>
                      <a:pt x="41" y="66"/>
                    </a:lnTo>
                    <a:lnTo>
                      <a:pt x="45" y="74"/>
                    </a:lnTo>
                    <a:lnTo>
                      <a:pt x="45" y="72"/>
                    </a:lnTo>
                    <a:lnTo>
                      <a:pt x="41" y="64"/>
                    </a:lnTo>
                    <a:lnTo>
                      <a:pt x="24" y="44"/>
                    </a:lnTo>
                    <a:lnTo>
                      <a:pt x="15" y="30"/>
                    </a:lnTo>
                    <a:lnTo>
                      <a:pt x="4" y="2"/>
                    </a:lnTo>
                    <a:lnTo>
                      <a:pt x="2" y="0"/>
                    </a:lnTo>
                    <a:lnTo>
                      <a:pt x="0" y="2"/>
                    </a:lnTo>
                    <a:lnTo>
                      <a:pt x="13" y="29"/>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grpSp>
          <p:nvGrpSpPr>
            <p:cNvPr id="65" name="Group 64"/>
            <p:cNvGrpSpPr/>
            <p:nvPr/>
          </p:nvGrpSpPr>
          <p:grpSpPr>
            <a:xfrm>
              <a:off x="7663240" y="4829276"/>
              <a:ext cx="580976" cy="257520"/>
              <a:chOff x="4508320" y="2295180"/>
              <a:chExt cx="369866" cy="163944"/>
            </a:xfrm>
            <a:grpFill/>
          </p:grpSpPr>
          <p:sp>
            <p:nvSpPr>
              <p:cNvPr id="164" name="Freeform 127"/>
              <p:cNvSpPr>
                <a:spLocks/>
              </p:cNvSpPr>
              <p:nvPr/>
            </p:nvSpPr>
            <p:spPr bwMode="auto">
              <a:xfrm>
                <a:off x="4508320" y="2295180"/>
                <a:ext cx="369866" cy="163944"/>
              </a:xfrm>
              <a:custGeom>
                <a:avLst/>
                <a:gdLst>
                  <a:gd name="T0" fmla="*/ 295 w 385"/>
                  <a:gd name="T1" fmla="*/ 0 h 188"/>
                  <a:gd name="T2" fmla="*/ 10 w 385"/>
                  <a:gd name="T3" fmla="*/ 116 h 188"/>
                  <a:gd name="T4" fmla="*/ 25 w 385"/>
                  <a:gd name="T5" fmla="*/ 96 h 188"/>
                  <a:gd name="T6" fmla="*/ 40 w 385"/>
                  <a:gd name="T7" fmla="*/ 79 h 188"/>
                  <a:gd name="T8" fmla="*/ 57 w 385"/>
                  <a:gd name="T9" fmla="*/ 60 h 188"/>
                  <a:gd name="T10" fmla="*/ 73 w 385"/>
                  <a:gd name="T11" fmla="*/ 67 h 188"/>
                  <a:gd name="T12" fmla="*/ 90 w 385"/>
                  <a:gd name="T13" fmla="*/ 52 h 188"/>
                  <a:gd name="T14" fmla="*/ 107 w 385"/>
                  <a:gd name="T15" fmla="*/ 43 h 188"/>
                  <a:gd name="T16" fmla="*/ 135 w 385"/>
                  <a:gd name="T17" fmla="*/ 49 h 188"/>
                  <a:gd name="T18" fmla="*/ 139 w 385"/>
                  <a:gd name="T19" fmla="*/ 58 h 188"/>
                  <a:gd name="T20" fmla="*/ 149 w 385"/>
                  <a:gd name="T21" fmla="*/ 75 h 188"/>
                  <a:gd name="T22" fmla="*/ 173 w 385"/>
                  <a:gd name="T23" fmla="*/ 86 h 188"/>
                  <a:gd name="T24" fmla="*/ 188 w 385"/>
                  <a:gd name="T25" fmla="*/ 98 h 188"/>
                  <a:gd name="T26" fmla="*/ 207 w 385"/>
                  <a:gd name="T27" fmla="*/ 105 h 188"/>
                  <a:gd name="T28" fmla="*/ 222 w 385"/>
                  <a:gd name="T29" fmla="*/ 113 h 188"/>
                  <a:gd name="T30" fmla="*/ 214 w 385"/>
                  <a:gd name="T31" fmla="*/ 133 h 188"/>
                  <a:gd name="T32" fmla="*/ 207 w 385"/>
                  <a:gd name="T33" fmla="*/ 148 h 188"/>
                  <a:gd name="T34" fmla="*/ 213 w 385"/>
                  <a:gd name="T35" fmla="*/ 169 h 188"/>
                  <a:gd name="T36" fmla="*/ 226 w 385"/>
                  <a:gd name="T37" fmla="*/ 154 h 188"/>
                  <a:gd name="T38" fmla="*/ 243 w 385"/>
                  <a:gd name="T39" fmla="*/ 173 h 188"/>
                  <a:gd name="T40" fmla="*/ 246 w 385"/>
                  <a:gd name="T41" fmla="*/ 169 h 188"/>
                  <a:gd name="T42" fmla="*/ 267 w 385"/>
                  <a:gd name="T43" fmla="*/ 173 h 188"/>
                  <a:gd name="T44" fmla="*/ 282 w 385"/>
                  <a:gd name="T45" fmla="*/ 178 h 188"/>
                  <a:gd name="T46" fmla="*/ 282 w 385"/>
                  <a:gd name="T47" fmla="*/ 165 h 188"/>
                  <a:gd name="T48" fmla="*/ 258 w 385"/>
                  <a:gd name="T49" fmla="*/ 150 h 188"/>
                  <a:gd name="T50" fmla="*/ 248 w 385"/>
                  <a:gd name="T51" fmla="*/ 126 h 188"/>
                  <a:gd name="T52" fmla="*/ 265 w 385"/>
                  <a:gd name="T53" fmla="*/ 152 h 188"/>
                  <a:gd name="T54" fmla="*/ 278 w 385"/>
                  <a:gd name="T55" fmla="*/ 152 h 188"/>
                  <a:gd name="T56" fmla="*/ 258 w 385"/>
                  <a:gd name="T57" fmla="*/ 116 h 188"/>
                  <a:gd name="T58" fmla="*/ 258 w 385"/>
                  <a:gd name="T59" fmla="*/ 90 h 188"/>
                  <a:gd name="T60" fmla="*/ 261 w 385"/>
                  <a:gd name="T61" fmla="*/ 86 h 188"/>
                  <a:gd name="T62" fmla="*/ 258 w 385"/>
                  <a:gd name="T63" fmla="*/ 75 h 188"/>
                  <a:gd name="T64" fmla="*/ 252 w 385"/>
                  <a:gd name="T65" fmla="*/ 64 h 188"/>
                  <a:gd name="T66" fmla="*/ 258 w 385"/>
                  <a:gd name="T67" fmla="*/ 60 h 188"/>
                  <a:gd name="T68" fmla="*/ 260 w 385"/>
                  <a:gd name="T69" fmla="*/ 43 h 188"/>
                  <a:gd name="T70" fmla="*/ 267 w 385"/>
                  <a:gd name="T71" fmla="*/ 36 h 188"/>
                  <a:gd name="T72" fmla="*/ 280 w 385"/>
                  <a:gd name="T73" fmla="*/ 34 h 188"/>
                  <a:gd name="T74" fmla="*/ 282 w 385"/>
                  <a:gd name="T75" fmla="*/ 20 h 188"/>
                  <a:gd name="T76" fmla="*/ 291 w 385"/>
                  <a:gd name="T77" fmla="*/ 20 h 188"/>
                  <a:gd name="T78" fmla="*/ 293 w 385"/>
                  <a:gd name="T79" fmla="*/ 37 h 188"/>
                  <a:gd name="T80" fmla="*/ 275 w 385"/>
                  <a:gd name="T81" fmla="*/ 49 h 188"/>
                  <a:gd name="T82" fmla="*/ 278 w 385"/>
                  <a:gd name="T83" fmla="*/ 71 h 188"/>
                  <a:gd name="T84" fmla="*/ 282 w 385"/>
                  <a:gd name="T85" fmla="*/ 81 h 188"/>
                  <a:gd name="T86" fmla="*/ 269 w 385"/>
                  <a:gd name="T87" fmla="*/ 101 h 188"/>
                  <a:gd name="T88" fmla="*/ 278 w 385"/>
                  <a:gd name="T89" fmla="*/ 88 h 188"/>
                  <a:gd name="T90" fmla="*/ 286 w 385"/>
                  <a:gd name="T91" fmla="*/ 101 h 188"/>
                  <a:gd name="T92" fmla="*/ 276 w 385"/>
                  <a:gd name="T93" fmla="*/ 105 h 188"/>
                  <a:gd name="T94" fmla="*/ 278 w 385"/>
                  <a:gd name="T95" fmla="*/ 113 h 188"/>
                  <a:gd name="T96" fmla="*/ 291 w 385"/>
                  <a:gd name="T97" fmla="*/ 120 h 188"/>
                  <a:gd name="T98" fmla="*/ 303 w 385"/>
                  <a:gd name="T99" fmla="*/ 126 h 188"/>
                  <a:gd name="T100" fmla="*/ 291 w 385"/>
                  <a:gd name="T101" fmla="*/ 128 h 188"/>
                  <a:gd name="T102" fmla="*/ 293 w 385"/>
                  <a:gd name="T103" fmla="*/ 156 h 188"/>
                  <a:gd name="T104" fmla="*/ 305 w 385"/>
                  <a:gd name="T105" fmla="*/ 158 h 188"/>
                  <a:gd name="T106" fmla="*/ 312 w 385"/>
                  <a:gd name="T107" fmla="*/ 146 h 188"/>
                  <a:gd name="T108" fmla="*/ 322 w 385"/>
                  <a:gd name="T109" fmla="*/ 143 h 188"/>
                  <a:gd name="T110" fmla="*/ 320 w 385"/>
                  <a:gd name="T111" fmla="*/ 165 h 188"/>
                  <a:gd name="T112" fmla="*/ 331 w 385"/>
                  <a:gd name="T113" fmla="*/ 173 h 188"/>
                  <a:gd name="T114" fmla="*/ 329 w 385"/>
                  <a:gd name="T115" fmla="*/ 184 h 188"/>
                  <a:gd name="T116" fmla="*/ 350 w 385"/>
                  <a:gd name="T117" fmla="*/ 184 h 188"/>
                  <a:gd name="T118" fmla="*/ 370 w 385"/>
                  <a:gd name="T119" fmla="*/ 165 h 188"/>
                  <a:gd name="T120" fmla="*/ 382 w 385"/>
                  <a:gd name="T121" fmla="*/ 146 h 188"/>
                  <a:gd name="T122" fmla="*/ 382 w 385"/>
                  <a:gd name="T123" fmla="*/ 124 h 188"/>
                  <a:gd name="T124" fmla="*/ 329 w 385"/>
                  <a:gd name="T125" fmla="*/ 12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188">
                    <a:moveTo>
                      <a:pt x="329" y="126"/>
                    </a:moveTo>
                    <a:lnTo>
                      <a:pt x="318" y="79"/>
                    </a:lnTo>
                    <a:lnTo>
                      <a:pt x="295" y="0"/>
                    </a:lnTo>
                    <a:lnTo>
                      <a:pt x="139" y="34"/>
                    </a:lnTo>
                    <a:lnTo>
                      <a:pt x="0" y="60"/>
                    </a:lnTo>
                    <a:lnTo>
                      <a:pt x="10" y="116"/>
                    </a:lnTo>
                    <a:lnTo>
                      <a:pt x="15" y="109"/>
                    </a:lnTo>
                    <a:lnTo>
                      <a:pt x="21" y="103"/>
                    </a:lnTo>
                    <a:lnTo>
                      <a:pt x="25" y="96"/>
                    </a:lnTo>
                    <a:lnTo>
                      <a:pt x="32" y="88"/>
                    </a:lnTo>
                    <a:lnTo>
                      <a:pt x="34" y="83"/>
                    </a:lnTo>
                    <a:lnTo>
                      <a:pt x="40" y="79"/>
                    </a:lnTo>
                    <a:lnTo>
                      <a:pt x="47" y="81"/>
                    </a:lnTo>
                    <a:lnTo>
                      <a:pt x="57" y="67"/>
                    </a:lnTo>
                    <a:lnTo>
                      <a:pt x="57" y="60"/>
                    </a:lnTo>
                    <a:lnTo>
                      <a:pt x="58" y="60"/>
                    </a:lnTo>
                    <a:lnTo>
                      <a:pt x="66" y="66"/>
                    </a:lnTo>
                    <a:lnTo>
                      <a:pt x="73" y="67"/>
                    </a:lnTo>
                    <a:lnTo>
                      <a:pt x="83" y="66"/>
                    </a:lnTo>
                    <a:lnTo>
                      <a:pt x="85" y="60"/>
                    </a:lnTo>
                    <a:lnTo>
                      <a:pt x="90" y="52"/>
                    </a:lnTo>
                    <a:lnTo>
                      <a:pt x="98" y="52"/>
                    </a:lnTo>
                    <a:lnTo>
                      <a:pt x="102" y="45"/>
                    </a:lnTo>
                    <a:lnTo>
                      <a:pt x="107" y="43"/>
                    </a:lnTo>
                    <a:lnTo>
                      <a:pt x="115" y="45"/>
                    </a:lnTo>
                    <a:lnTo>
                      <a:pt x="120" y="51"/>
                    </a:lnTo>
                    <a:lnTo>
                      <a:pt x="135" y="49"/>
                    </a:lnTo>
                    <a:lnTo>
                      <a:pt x="135" y="49"/>
                    </a:lnTo>
                    <a:lnTo>
                      <a:pt x="134" y="56"/>
                    </a:lnTo>
                    <a:lnTo>
                      <a:pt x="139" y="58"/>
                    </a:lnTo>
                    <a:lnTo>
                      <a:pt x="141" y="66"/>
                    </a:lnTo>
                    <a:lnTo>
                      <a:pt x="147" y="71"/>
                    </a:lnTo>
                    <a:lnTo>
                      <a:pt x="149" y="75"/>
                    </a:lnTo>
                    <a:lnTo>
                      <a:pt x="162" y="75"/>
                    </a:lnTo>
                    <a:lnTo>
                      <a:pt x="169" y="79"/>
                    </a:lnTo>
                    <a:lnTo>
                      <a:pt x="173" y="86"/>
                    </a:lnTo>
                    <a:lnTo>
                      <a:pt x="171" y="92"/>
                    </a:lnTo>
                    <a:lnTo>
                      <a:pt x="179" y="98"/>
                    </a:lnTo>
                    <a:lnTo>
                      <a:pt x="188" y="98"/>
                    </a:lnTo>
                    <a:lnTo>
                      <a:pt x="196" y="99"/>
                    </a:lnTo>
                    <a:lnTo>
                      <a:pt x="199" y="103"/>
                    </a:lnTo>
                    <a:lnTo>
                      <a:pt x="207" y="105"/>
                    </a:lnTo>
                    <a:lnTo>
                      <a:pt x="214" y="101"/>
                    </a:lnTo>
                    <a:lnTo>
                      <a:pt x="222" y="107"/>
                    </a:lnTo>
                    <a:lnTo>
                      <a:pt x="222" y="113"/>
                    </a:lnTo>
                    <a:lnTo>
                      <a:pt x="218" y="118"/>
                    </a:lnTo>
                    <a:lnTo>
                      <a:pt x="220" y="126"/>
                    </a:lnTo>
                    <a:lnTo>
                      <a:pt x="214" y="133"/>
                    </a:lnTo>
                    <a:lnTo>
                      <a:pt x="213" y="141"/>
                    </a:lnTo>
                    <a:lnTo>
                      <a:pt x="209" y="146"/>
                    </a:lnTo>
                    <a:lnTo>
                      <a:pt x="207" y="148"/>
                    </a:lnTo>
                    <a:lnTo>
                      <a:pt x="205" y="154"/>
                    </a:lnTo>
                    <a:lnTo>
                      <a:pt x="207" y="161"/>
                    </a:lnTo>
                    <a:lnTo>
                      <a:pt x="213" y="169"/>
                    </a:lnTo>
                    <a:lnTo>
                      <a:pt x="218" y="161"/>
                    </a:lnTo>
                    <a:lnTo>
                      <a:pt x="218" y="156"/>
                    </a:lnTo>
                    <a:lnTo>
                      <a:pt x="226" y="154"/>
                    </a:lnTo>
                    <a:lnTo>
                      <a:pt x="229" y="161"/>
                    </a:lnTo>
                    <a:lnTo>
                      <a:pt x="235" y="167"/>
                    </a:lnTo>
                    <a:lnTo>
                      <a:pt x="243" y="173"/>
                    </a:lnTo>
                    <a:lnTo>
                      <a:pt x="243" y="165"/>
                    </a:lnTo>
                    <a:lnTo>
                      <a:pt x="243" y="161"/>
                    </a:lnTo>
                    <a:lnTo>
                      <a:pt x="246" y="169"/>
                    </a:lnTo>
                    <a:lnTo>
                      <a:pt x="252" y="175"/>
                    </a:lnTo>
                    <a:lnTo>
                      <a:pt x="260" y="173"/>
                    </a:lnTo>
                    <a:lnTo>
                      <a:pt x="267" y="173"/>
                    </a:lnTo>
                    <a:lnTo>
                      <a:pt x="273" y="180"/>
                    </a:lnTo>
                    <a:lnTo>
                      <a:pt x="275" y="178"/>
                    </a:lnTo>
                    <a:lnTo>
                      <a:pt x="282" y="178"/>
                    </a:lnTo>
                    <a:lnTo>
                      <a:pt x="288" y="184"/>
                    </a:lnTo>
                    <a:lnTo>
                      <a:pt x="290" y="178"/>
                    </a:lnTo>
                    <a:lnTo>
                      <a:pt x="282" y="165"/>
                    </a:lnTo>
                    <a:lnTo>
                      <a:pt x="275" y="161"/>
                    </a:lnTo>
                    <a:lnTo>
                      <a:pt x="267" y="156"/>
                    </a:lnTo>
                    <a:lnTo>
                      <a:pt x="258" y="150"/>
                    </a:lnTo>
                    <a:lnTo>
                      <a:pt x="254" y="145"/>
                    </a:lnTo>
                    <a:lnTo>
                      <a:pt x="248" y="131"/>
                    </a:lnTo>
                    <a:lnTo>
                      <a:pt x="248" y="126"/>
                    </a:lnTo>
                    <a:lnTo>
                      <a:pt x="250" y="133"/>
                    </a:lnTo>
                    <a:lnTo>
                      <a:pt x="258" y="146"/>
                    </a:lnTo>
                    <a:lnTo>
                      <a:pt x="265" y="152"/>
                    </a:lnTo>
                    <a:lnTo>
                      <a:pt x="271" y="154"/>
                    </a:lnTo>
                    <a:lnTo>
                      <a:pt x="275" y="158"/>
                    </a:lnTo>
                    <a:lnTo>
                      <a:pt x="278" y="152"/>
                    </a:lnTo>
                    <a:lnTo>
                      <a:pt x="265" y="139"/>
                    </a:lnTo>
                    <a:lnTo>
                      <a:pt x="261" y="124"/>
                    </a:lnTo>
                    <a:lnTo>
                      <a:pt x="258" y="116"/>
                    </a:lnTo>
                    <a:lnTo>
                      <a:pt x="260" y="111"/>
                    </a:lnTo>
                    <a:lnTo>
                      <a:pt x="258" y="103"/>
                    </a:lnTo>
                    <a:lnTo>
                      <a:pt x="258" y="90"/>
                    </a:lnTo>
                    <a:lnTo>
                      <a:pt x="252" y="86"/>
                    </a:lnTo>
                    <a:lnTo>
                      <a:pt x="254" y="86"/>
                    </a:lnTo>
                    <a:lnTo>
                      <a:pt x="261" y="86"/>
                    </a:lnTo>
                    <a:lnTo>
                      <a:pt x="263" y="86"/>
                    </a:lnTo>
                    <a:lnTo>
                      <a:pt x="258" y="83"/>
                    </a:lnTo>
                    <a:lnTo>
                      <a:pt x="258" y="75"/>
                    </a:lnTo>
                    <a:lnTo>
                      <a:pt x="243" y="66"/>
                    </a:lnTo>
                    <a:lnTo>
                      <a:pt x="248" y="64"/>
                    </a:lnTo>
                    <a:lnTo>
                      <a:pt x="252" y="64"/>
                    </a:lnTo>
                    <a:lnTo>
                      <a:pt x="258" y="64"/>
                    </a:lnTo>
                    <a:lnTo>
                      <a:pt x="252" y="58"/>
                    </a:lnTo>
                    <a:lnTo>
                      <a:pt x="258" y="60"/>
                    </a:lnTo>
                    <a:lnTo>
                      <a:pt x="258" y="51"/>
                    </a:lnTo>
                    <a:lnTo>
                      <a:pt x="258" y="47"/>
                    </a:lnTo>
                    <a:lnTo>
                      <a:pt x="260" y="43"/>
                    </a:lnTo>
                    <a:lnTo>
                      <a:pt x="265" y="51"/>
                    </a:lnTo>
                    <a:lnTo>
                      <a:pt x="265" y="39"/>
                    </a:lnTo>
                    <a:lnTo>
                      <a:pt x="267" y="36"/>
                    </a:lnTo>
                    <a:lnTo>
                      <a:pt x="269" y="43"/>
                    </a:lnTo>
                    <a:lnTo>
                      <a:pt x="275" y="41"/>
                    </a:lnTo>
                    <a:lnTo>
                      <a:pt x="280" y="34"/>
                    </a:lnTo>
                    <a:lnTo>
                      <a:pt x="276" y="26"/>
                    </a:lnTo>
                    <a:lnTo>
                      <a:pt x="276" y="22"/>
                    </a:lnTo>
                    <a:lnTo>
                      <a:pt x="282" y="20"/>
                    </a:lnTo>
                    <a:lnTo>
                      <a:pt x="288" y="19"/>
                    </a:lnTo>
                    <a:lnTo>
                      <a:pt x="286" y="26"/>
                    </a:lnTo>
                    <a:lnTo>
                      <a:pt x="291" y="20"/>
                    </a:lnTo>
                    <a:lnTo>
                      <a:pt x="293" y="22"/>
                    </a:lnTo>
                    <a:lnTo>
                      <a:pt x="284" y="37"/>
                    </a:lnTo>
                    <a:lnTo>
                      <a:pt x="293" y="37"/>
                    </a:lnTo>
                    <a:lnTo>
                      <a:pt x="288" y="41"/>
                    </a:lnTo>
                    <a:lnTo>
                      <a:pt x="280" y="43"/>
                    </a:lnTo>
                    <a:lnTo>
                      <a:pt x="275" y="49"/>
                    </a:lnTo>
                    <a:lnTo>
                      <a:pt x="271" y="69"/>
                    </a:lnTo>
                    <a:lnTo>
                      <a:pt x="276" y="77"/>
                    </a:lnTo>
                    <a:lnTo>
                      <a:pt x="278" y="71"/>
                    </a:lnTo>
                    <a:lnTo>
                      <a:pt x="282" y="71"/>
                    </a:lnTo>
                    <a:lnTo>
                      <a:pt x="282" y="77"/>
                    </a:lnTo>
                    <a:lnTo>
                      <a:pt x="282" y="81"/>
                    </a:lnTo>
                    <a:lnTo>
                      <a:pt x="276" y="86"/>
                    </a:lnTo>
                    <a:lnTo>
                      <a:pt x="269" y="88"/>
                    </a:lnTo>
                    <a:lnTo>
                      <a:pt x="269" y="101"/>
                    </a:lnTo>
                    <a:lnTo>
                      <a:pt x="271" y="96"/>
                    </a:lnTo>
                    <a:lnTo>
                      <a:pt x="276" y="90"/>
                    </a:lnTo>
                    <a:lnTo>
                      <a:pt x="278" y="88"/>
                    </a:lnTo>
                    <a:lnTo>
                      <a:pt x="284" y="96"/>
                    </a:lnTo>
                    <a:lnTo>
                      <a:pt x="290" y="96"/>
                    </a:lnTo>
                    <a:lnTo>
                      <a:pt x="286" y="101"/>
                    </a:lnTo>
                    <a:lnTo>
                      <a:pt x="290" y="109"/>
                    </a:lnTo>
                    <a:lnTo>
                      <a:pt x="282" y="103"/>
                    </a:lnTo>
                    <a:lnTo>
                      <a:pt x="276" y="105"/>
                    </a:lnTo>
                    <a:lnTo>
                      <a:pt x="275" y="113"/>
                    </a:lnTo>
                    <a:lnTo>
                      <a:pt x="278" y="120"/>
                    </a:lnTo>
                    <a:lnTo>
                      <a:pt x="278" y="113"/>
                    </a:lnTo>
                    <a:lnTo>
                      <a:pt x="286" y="111"/>
                    </a:lnTo>
                    <a:lnTo>
                      <a:pt x="290" y="113"/>
                    </a:lnTo>
                    <a:lnTo>
                      <a:pt x="291" y="120"/>
                    </a:lnTo>
                    <a:lnTo>
                      <a:pt x="301" y="122"/>
                    </a:lnTo>
                    <a:lnTo>
                      <a:pt x="307" y="120"/>
                    </a:lnTo>
                    <a:lnTo>
                      <a:pt x="303" y="126"/>
                    </a:lnTo>
                    <a:lnTo>
                      <a:pt x="286" y="124"/>
                    </a:lnTo>
                    <a:lnTo>
                      <a:pt x="284" y="131"/>
                    </a:lnTo>
                    <a:lnTo>
                      <a:pt x="291" y="128"/>
                    </a:lnTo>
                    <a:lnTo>
                      <a:pt x="288" y="141"/>
                    </a:lnTo>
                    <a:lnTo>
                      <a:pt x="288" y="148"/>
                    </a:lnTo>
                    <a:lnTo>
                      <a:pt x="293" y="156"/>
                    </a:lnTo>
                    <a:lnTo>
                      <a:pt x="291" y="148"/>
                    </a:lnTo>
                    <a:lnTo>
                      <a:pt x="299" y="152"/>
                    </a:lnTo>
                    <a:lnTo>
                      <a:pt x="305" y="158"/>
                    </a:lnTo>
                    <a:lnTo>
                      <a:pt x="312" y="160"/>
                    </a:lnTo>
                    <a:lnTo>
                      <a:pt x="310" y="154"/>
                    </a:lnTo>
                    <a:lnTo>
                      <a:pt x="312" y="146"/>
                    </a:lnTo>
                    <a:lnTo>
                      <a:pt x="312" y="154"/>
                    </a:lnTo>
                    <a:lnTo>
                      <a:pt x="316" y="156"/>
                    </a:lnTo>
                    <a:lnTo>
                      <a:pt x="322" y="143"/>
                    </a:lnTo>
                    <a:lnTo>
                      <a:pt x="322" y="156"/>
                    </a:lnTo>
                    <a:lnTo>
                      <a:pt x="325" y="158"/>
                    </a:lnTo>
                    <a:lnTo>
                      <a:pt x="320" y="165"/>
                    </a:lnTo>
                    <a:lnTo>
                      <a:pt x="322" y="171"/>
                    </a:lnTo>
                    <a:lnTo>
                      <a:pt x="327" y="167"/>
                    </a:lnTo>
                    <a:lnTo>
                      <a:pt x="331" y="173"/>
                    </a:lnTo>
                    <a:lnTo>
                      <a:pt x="337" y="169"/>
                    </a:lnTo>
                    <a:lnTo>
                      <a:pt x="335" y="177"/>
                    </a:lnTo>
                    <a:lnTo>
                      <a:pt x="329" y="184"/>
                    </a:lnTo>
                    <a:lnTo>
                      <a:pt x="329" y="188"/>
                    </a:lnTo>
                    <a:lnTo>
                      <a:pt x="344" y="184"/>
                    </a:lnTo>
                    <a:lnTo>
                      <a:pt x="350" y="184"/>
                    </a:lnTo>
                    <a:lnTo>
                      <a:pt x="355" y="177"/>
                    </a:lnTo>
                    <a:lnTo>
                      <a:pt x="370" y="171"/>
                    </a:lnTo>
                    <a:lnTo>
                      <a:pt x="370" y="165"/>
                    </a:lnTo>
                    <a:lnTo>
                      <a:pt x="374" y="158"/>
                    </a:lnTo>
                    <a:lnTo>
                      <a:pt x="378" y="145"/>
                    </a:lnTo>
                    <a:lnTo>
                      <a:pt x="382" y="146"/>
                    </a:lnTo>
                    <a:lnTo>
                      <a:pt x="385" y="133"/>
                    </a:lnTo>
                    <a:lnTo>
                      <a:pt x="378" y="126"/>
                    </a:lnTo>
                    <a:lnTo>
                      <a:pt x="382" y="124"/>
                    </a:lnTo>
                    <a:lnTo>
                      <a:pt x="384" y="122"/>
                    </a:lnTo>
                    <a:lnTo>
                      <a:pt x="335" y="133"/>
                    </a:lnTo>
                    <a:lnTo>
                      <a:pt x="329" y="126"/>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65" name="Freeform 128"/>
              <p:cNvSpPr>
                <a:spLocks/>
              </p:cNvSpPr>
              <p:nvPr/>
            </p:nvSpPr>
            <p:spPr bwMode="auto">
              <a:xfrm>
                <a:off x="4707183" y="2383256"/>
                <a:ext cx="14410" cy="14825"/>
              </a:xfrm>
              <a:custGeom>
                <a:avLst/>
                <a:gdLst>
                  <a:gd name="T0" fmla="*/ 15 w 15"/>
                  <a:gd name="T1" fmla="*/ 6 h 17"/>
                  <a:gd name="T2" fmla="*/ 7 w 15"/>
                  <a:gd name="T3" fmla="*/ 0 h 17"/>
                  <a:gd name="T4" fmla="*/ 0 w 15"/>
                  <a:gd name="T5" fmla="*/ 4 h 17"/>
                  <a:gd name="T6" fmla="*/ 6 w 15"/>
                  <a:gd name="T7" fmla="*/ 8 h 17"/>
                  <a:gd name="T8" fmla="*/ 9 w 15"/>
                  <a:gd name="T9" fmla="*/ 12 h 17"/>
                  <a:gd name="T10" fmla="*/ 11 w 15"/>
                  <a:gd name="T11" fmla="*/ 17 h 17"/>
                  <a:gd name="T12" fmla="*/ 15 w 15"/>
                  <a:gd name="T13" fmla="*/ 12 h 17"/>
                  <a:gd name="T14" fmla="*/ 15 w 15"/>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5" y="6"/>
                    </a:moveTo>
                    <a:lnTo>
                      <a:pt x="7" y="0"/>
                    </a:lnTo>
                    <a:lnTo>
                      <a:pt x="0" y="4"/>
                    </a:lnTo>
                    <a:lnTo>
                      <a:pt x="6" y="8"/>
                    </a:lnTo>
                    <a:lnTo>
                      <a:pt x="9" y="12"/>
                    </a:lnTo>
                    <a:lnTo>
                      <a:pt x="11" y="17"/>
                    </a:lnTo>
                    <a:lnTo>
                      <a:pt x="15" y="12"/>
                    </a:lnTo>
                    <a:lnTo>
                      <a:pt x="15" y="6"/>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66" name="Freeform 129"/>
              <p:cNvSpPr>
                <a:spLocks/>
              </p:cNvSpPr>
              <p:nvPr/>
            </p:nvSpPr>
            <p:spPr bwMode="auto">
              <a:xfrm>
                <a:off x="4707183" y="2383256"/>
                <a:ext cx="14410" cy="14825"/>
              </a:xfrm>
              <a:custGeom>
                <a:avLst/>
                <a:gdLst>
                  <a:gd name="T0" fmla="*/ 15 w 15"/>
                  <a:gd name="T1" fmla="*/ 6 h 17"/>
                  <a:gd name="T2" fmla="*/ 7 w 15"/>
                  <a:gd name="T3" fmla="*/ 0 h 17"/>
                  <a:gd name="T4" fmla="*/ 0 w 15"/>
                  <a:gd name="T5" fmla="*/ 4 h 17"/>
                  <a:gd name="T6" fmla="*/ 6 w 15"/>
                  <a:gd name="T7" fmla="*/ 8 h 17"/>
                  <a:gd name="T8" fmla="*/ 9 w 15"/>
                  <a:gd name="T9" fmla="*/ 12 h 17"/>
                  <a:gd name="T10" fmla="*/ 11 w 15"/>
                  <a:gd name="T11" fmla="*/ 17 h 17"/>
                  <a:gd name="T12" fmla="*/ 15 w 15"/>
                  <a:gd name="T13" fmla="*/ 12 h 17"/>
                  <a:gd name="T14" fmla="*/ 15 w 15"/>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5" y="6"/>
                    </a:moveTo>
                    <a:lnTo>
                      <a:pt x="7" y="0"/>
                    </a:lnTo>
                    <a:lnTo>
                      <a:pt x="0" y="4"/>
                    </a:lnTo>
                    <a:lnTo>
                      <a:pt x="6" y="8"/>
                    </a:lnTo>
                    <a:lnTo>
                      <a:pt x="9" y="12"/>
                    </a:lnTo>
                    <a:lnTo>
                      <a:pt x="11" y="17"/>
                    </a:lnTo>
                    <a:lnTo>
                      <a:pt x="15" y="12"/>
                    </a:lnTo>
                    <a:lnTo>
                      <a:pt x="15" y="6"/>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67" name="Freeform 140"/>
              <p:cNvSpPr>
                <a:spLocks/>
              </p:cNvSpPr>
              <p:nvPr/>
            </p:nvSpPr>
            <p:spPr bwMode="auto">
              <a:xfrm>
                <a:off x="4865697" y="2440811"/>
                <a:ext cx="9607" cy="18313"/>
              </a:xfrm>
              <a:custGeom>
                <a:avLst/>
                <a:gdLst>
                  <a:gd name="T0" fmla="*/ 4 w 10"/>
                  <a:gd name="T1" fmla="*/ 8 h 21"/>
                  <a:gd name="T2" fmla="*/ 4 w 10"/>
                  <a:gd name="T3" fmla="*/ 15 h 21"/>
                  <a:gd name="T4" fmla="*/ 0 w 10"/>
                  <a:gd name="T5" fmla="*/ 21 h 21"/>
                  <a:gd name="T6" fmla="*/ 6 w 10"/>
                  <a:gd name="T7" fmla="*/ 15 h 21"/>
                  <a:gd name="T8" fmla="*/ 10 w 10"/>
                  <a:gd name="T9" fmla="*/ 0 h 21"/>
                  <a:gd name="T10" fmla="*/ 8 w 10"/>
                  <a:gd name="T11" fmla="*/ 2 h 21"/>
                  <a:gd name="T12" fmla="*/ 4 w 10"/>
                  <a:gd name="T13" fmla="*/ 8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4" y="8"/>
                    </a:moveTo>
                    <a:lnTo>
                      <a:pt x="4" y="15"/>
                    </a:lnTo>
                    <a:lnTo>
                      <a:pt x="0" y="21"/>
                    </a:lnTo>
                    <a:lnTo>
                      <a:pt x="6" y="15"/>
                    </a:lnTo>
                    <a:lnTo>
                      <a:pt x="10" y="0"/>
                    </a:lnTo>
                    <a:lnTo>
                      <a:pt x="8" y="2"/>
                    </a:lnTo>
                    <a:lnTo>
                      <a:pt x="4" y="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68" name="Freeform 141"/>
              <p:cNvSpPr>
                <a:spLocks/>
              </p:cNvSpPr>
              <p:nvPr/>
            </p:nvSpPr>
            <p:spPr bwMode="auto">
              <a:xfrm>
                <a:off x="4865697" y="2440811"/>
                <a:ext cx="9607" cy="18313"/>
              </a:xfrm>
              <a:custGeom>
                <a:avLst/>
                <a:gdLst>
                  <a:gd name="T0" fmla="*/ 4 w 10"/>
                  <a:gd name="T1" fmla="*/ 8 h 21"/>
                  <a:gd name="T2" fmla="*/ 4 w 10"/>
                  <a:gd name="T3" fmla="*/ 15 h 21"/>
                  <a:gd name="T4" fmla="*/ 0 w 10"/>
                  <a:gd name="T5" fmla="*/ 21 h 21"/>
                  <a:gd name="T6" fmla="*/ 6 w 10"/>
                  <a:gd name="T7" fmla="*/ 15 h 21"/>
                  <a:gd name="T8" fmla="*/ 10 w 10"/>
                  <a:gd name="T9" fmla="*/ 0 h 21"/>
                  <a:gd name="T10" fmla="*/ 8 w 10"/>
                  <a:gd name="T11" fmla="*/ 2 h 21"/>
                  <a:gd name="T12" fmla="*/ 4 w 10"/>
                  <a:gd name="T13" fmla="*/ 8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4" y="8"/>
                    </a:moveTo>
                    <a:lnTo>
                      <a:pt x="4" y="15"/>
                    </a:lnTo>
                    <a:lnTo>
                      <a:pt x="0" y="21"/>
                    </a:lnTo>
                    <a:lnTo>
                      <a:pt x="6" y="15"/>
                    </a:lnTo>
                    <a:lnTo>
                      <a:pt x="10" y="0"/>
                    </a:lnTo>
                    <a:lnTo>
                      <a:pt x="8" y="2"/>
                    </a:lnTo>
                    <a:lnTo>
                      <a:pt x="4" y="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69" name="Freeform 142"/>
              <p:cNvSpPr>
                <a:spLocks/>
              </p:cNvSpPr>
              <p:nvPr/>
            </p:nvSpPr>
            <p:spPr bwMode="auto">
              <a:xfrm>
                <a:off x="4873382" y="2416393"/>
                <a:ext cx="4803" cy="26161"/>
              </a:xfrm>
              <a:custGeom>
                <a:avLst/>
                <a:gdLst>
                  <a:gd name="T0" fmla="*/ 0 w 5"/>
                  <a:gd name="T1" fmla="*/ 30 h 30"/>
                  <a:gd name="T2" fmla="*/ 2 w 5"/>
                  <a:gd name="T3" fmla="*/ 28 h 30"/>
                  <a:gd name="T4" fmla="*/ 4 w 5"/>
                  <a:gd name="T5" fmla="*/ 21 h 30"/>
                  <a:gd name="T6" fmla="*/ 5 w 5"/>
                  <a:gd name="T7" fmla="*/ 0 h 30"/>
                  <a:gd name="T8" fmla="*/ 4 w 5"/>
                  <a:gd name="T9" fmla="*/ 7 h 30"/>
                  <a:gd name="T10" fmla="*/ 0 w 5"/>
                  <a:gd name="T11" fmla="*/ 30 h 30"/>
                </a:gdLst>
                <a:ahLst/>
                <a:cxnLst>
                  <a:cxn ang="0">
                    <a:pos x="T0" y="T1"/>
                  </a:cxn>
                  <a:cxn ang="0">
                    <a:pos x="T2" y="T3"/>
                  </a:cxn>
                  <a:cxn ang="0">
                    <a:pos x="T4" y="T5"/>
                  </a:cxn>
                  <a:cxn ang="0">
                    <a:pos x="T6" y="T7"/>
                  </a:cxn>
                  <a:cxn ang="0">
                    <a:pos x="T8" y="T9"/>
                  </a:cxn>
                  <a:cxn ang="0">
                    <a:pos x="T10" y="T11"/>
                  </a:cxn>
                </a:cxnLst>
                <a:rect l="0" t="0" r="r" b="b"/>
                <a:pathLst>
                  <a:path w="5" h="30">
                    <a:moveTo>
                      <a:pt x="0" y="30"/>
                    </a:moveTo>
                    <a:lnTo>
                      <a:pt x="2" y="28"/>
                    </a:lnTo>
                    <a:lnTo>
                      <a:pt x="4" y="21"/>
                    </a:lnTo>
                    <a:lnTo>
                      <a:pt x="5" y="0"/>
                    </a:lnTo>
                    <a:lnTo>
                      <a:pt x="4" y="7"/>
                    </a:lnTo>
                    <a:lnTo>
                      <a:pt x="0" y="3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70" name="Freeform 143"/>
              <p:cNvSpPr>
                <a:spLocks/>
              </p:cNvSpPr>
              <p:nvPr/>
            </p:nvSpPr>
            <p:spPr bwMode="auto">
              <a:xfrm>
                <a:off x="4873382" y="2416393"/>
                <a:ext cx="4803" cy="26161"/>
              </a:xfrm>
              <a:custGeom>
                <a:avLst/>
                <a:gdLst>
                  <a:gd name="T0" fmla="*/ 0 w 5"/>
                  <a:gd name="T1" fmla="*/ 30 h 30"/>
                  <a:gd name="T2" fmla="*/ 2 w 5"/>
                  <a:gd name="T3" fmla="*/ 28 h 30"/>
                  <a:gd name="T4" fmla="*/ 4 w 5"/>
                  <a:gd name="T5" fmla="*/ 21 h 30"/>
                  <a:gd name="T6" fmla="*/ 5 w 5"/>
                  <a:gd name="T7" fmla="*/ 0 h 30"/>
                  <a:gd name="T8" fmla="*/ 4 w 5"/>
                  <a:gd name="T9" fmla="*/ 7 h 30"/>
                  <a:gd name="T10" fmla="*/ 0 w 5"/>
                  <a:gd name="T11" fmla="*/ 30 h 30"/>
                </a:gdLst>
                <a:ahLst/>
                <a:cxnLst>
                  <a:cxn ang="0">
                    <a:pos x="T0" y="T1"/>
                  </a:cxn>
                  <a:cxn ang="0">
                    <a:pos x="T2" y="T3"/>
                  </a:cxn>
                  <a:cxn ang="0">
                    <a:pos x="T4" y="T5"/>
                  </a:cxn>
                  <a:cxn ang="0">
                    <a:pos x="T6" y="T7"/>
                  </a:cxn>
                  <a:cxn ang="0">
                    <a:pos x="T8" y="T9"/>
                  </a:cxn>
                  <a:cxn ang="0">
                    <a:pos x="T10" y="T11"/>
                  </a:cxn>
                </a:cxnLst>
                <a:rect l="0" t="0" r="r" b="b"/>
                <a:pathLst>
                  <a:path w="5" h="30">
                    <a:moveTo>
                      <a:pt x="0" y="30"/>
                    </a:moveTo>
                    <a:lnTo>
                      <a:pt x="2" y="28"/>
                    </a:lnTo>
                    <a:lnTo>
                      <a:pt x="4" y="21"/>
                    </a:lnTo>
                    <a:lnTo>
                      <a:pt x="5" y="0"/>
                    </a:lnTo>
                    <a:lnTo>
                      <a:pt x="4" y="7"/>
                    </a:lnTo>
                    <a:lnTo>
                      <a:pt x="0" y="3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sp>
          <p:nvSpPr>
            <p:cNvPr id="66" name="Freeform 145"/>
            <p:cNvSpPr>
              <a:spLocks/>
            </p:cNvSpPr>
            <p:nvPr/>
          </p:nvSpPr>
          <p:spPr bwMode="auto">
            <a:xfrm>
              <a:off x="8295522" y="4393685"/>
              <a:ext cx="221826" cy="195879"/>
            </a:xfrm>
            <a:custGeom>
              <a:avLst/>
              <a:gdLst>
                <a:gd name="T0" fmla="*/ 145 w 147"/>
                <a:gd name="T1" fmla="*/ 68 h 143"/>
                <a:gd name="T2" fmla="*/ 147 w 147"/>
                <a:gd name="T3" fmla="*/ 62 h 143"/>
                <a:gd name="T4" fmla="*/ 145 w 147"/>
                <a:gd name="T5" fmla="*/ 55 h 143"/>
                <a:gd name="T6" fmla="*/ 130 w 147"/>
                <a:gd name="T7" fmla="*/ 0 h 143"/>
                <a:gd name="T8" fmla="*/ 126 w 147"/>
                <a:gd name="T9" fmla="*/ 0 h 143"/>
                <a:gd name="T10" fmla="*/ 117 w 147"/>
                <a:gd name="T11" fmla="*/ 2 h 143"/>
                <a:gd name="T12" fmla="*/ 77 w 147"/>
                <a:gd name="T13" fmla="*/ 11 h 143"/>
                <a:gd name="T14" fmla="*/ 70 w 147"/>
                <a:gd name="T15" fmla="*/ 15 h 143"/>
                <a:gd name="T16" fmla="*/ 66 w 147"/>
                <a:gd name="T17" fmla="*/ 15 h 143"/>
                <a:gd name="T18" fmla="*/ 53 w 147"/>
                <a:gd name="T19" fmla="*/ 19 h 143"/>
                <a:gd name="T20" fmla="*/ 45 w 147"/>
                <a:gd name="T21" fmla="*/ 19 h 143"/>
                <a:gd name="T22" fmla="*/ 0 w 147"/>
                <a:gd name="T23" fmla="*/ 30 h 143"/>
                <a:gd name="T24" fmla="*/ 13 w 147"/>
                <a:gd name="T25" fmla="*/ 107 h 143"/>
                <a:gd name="T26" fmla="*/ 19 w 147"/>
                <a:gd name="T27" fmla="*/ 115 h 143"/>
                <a:gd name="T28" fmla="*/ 19 w 147"/>
                <a:gd name="T29" fmla="*/ 120 h 143"/>
                <a:gd name="T30" fmla="*/ 8 w 147"/>
                <a:gd name="T31" fmla="*/ 132 h 143"/>
                <a:gd name="T32" fmla="*/ 8 w 147"/>
                <a:gd name="T33" fmla="*/ 135 h 143"/>
                <a:gd name="T34" fmla="*/ 13 w 147"/>
                <a:gd name="T35" fmla="*/ 143 h 143"/>
                <a:gd name="T36" fmla="*/ 21 w 147"/>
                <a:gd name="T37" fmla="*/ 139 h 143"/>
                <a:gd name="T38" fmla="*/ 34 w 147"/>
                <a:gd name="T39" fmla="*/ 126 h 143"/>
                <a:gd name="T40" fmla="*/ 42 w 147"/>
                <a:gd name="T41" fmla="*/ 122 h 143"/>
                <a:gd name="T42" fmla="*/ 45 w 147"/>
                <a:gd name="T43" fmla="*/ 115 h 143"/>
                <a:gd name="T44" fmla="*/ 49 w 147"/>
                <a:gd name="T45" fmla="*/ 117 h 143"/>
                <a:gd name="T46" fmla="*/ 60 w 147"/>
                <a:gd name="T47" fmla="*/ 103 h 143"/>
                <a:gd name="T48" fmla="*/ 68 w 147"/>
                <a:gd name="T49" fmla="*/ 102 h 143"/>
                <a:gd name="T50" fmla="*/ 74 w 147"/>
                <a:gd name="T51" fmla="*/ 98 h 143"/>
                <a:gd name="T52" fmla="*/ 81 w 147"/>
                <a:gd name="T53" fmla="*/ 98 h 143"/>
                <a:gd name="T54" fmla="*/ 85 w 147"/>
                <a:gd name="T55" fmla="*/ 94 h 143"/>
                <a:gd name="T56" fmla="*/ 106 w 147"/>
                <a:gd name="T57" fmla="*/ 90 h 143"/>
                <a:gd name="T58" fmla="*/ 106 w 147"/>
                <a:gd name="T59" fmla="*/ 85 h 143"/>
                <a:gd name="T60" fmla="*/ 104 w 147"/>
                <a:gd name="T61" fmla="*/ 81 h 143"/>
                <a:gd name="T62" fmla="*/ 107 w 147"/>
                <a:gd name="T63" fmla="*/ 81 h 143"/>
                <a:gd name="T64" fmla="*/ 107 w 147"/>
                <a:gd name="T65" fmla="*/ 85 h 143"/>
                <a:gd name="T66" fmla="*/ 115 w 147"/>
                <a:gd name="T67" fmla="*/ 85 h 143"/>
                <a:gd name="T68" fmla="*/ 128 w 147"/>
                <a:gd name="T69" fmla="*/ 77 h 143"/>
                <a:gd name="T70" fmla="*/ 141 w 147"/>
                <a:gd name="T71" fmla="*/ 72 h 143"/>
                <a:gd name="T72" fmla="*/ 147 w 147"/>
                <a:gd name="T73" fmla="*/ 73 h 143"/>
                <a:gd name="T74" fmla="*/ 145 w 147"/>
                <a:gd name="T75" fmla="*/ 70 h 143"/>
                <a:gd name="T76" fmla="*/ 145 w 147"/>
                <a:gd name="T77" fmla="*/ 6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43">
                  <a:moveTo>
                    <a:pt x="145" y="68"/>
                  </a:moveTo>
                  <a:lnTo>
                    <a:pt x="147" y="62"/>
                  </a:lnTo>
                  <a:lnTo>
                    <a:pt x="145" y="55"/>
                  </a:lnTo>
                  <a:lnTo>
                    <a:pt x="130" y="0"/>
                  </a:lnTo>
                  <a:lnTo>
                    <a:pt x="126" y="0"/>
                  </a:lnTo>
                  <a:lnTo>
                    <a:pt x="117" y="2"/>
                  </a:lnTo>
                  <a:lnTo>
                    <a:pt x="77" y="11"/>
                  </a:lnTo>
                  <a:lnTo>
                    <a:pt x="70" y="15"/>
                  </a:lnTo>
                  <a:lnTo>
                    <a:pt x="66" y="15"/>
                  </a:lnTo>
                  <a:lnTo>
                    <a:pt x="53" y="19"/>
                  </a:lnTo>
                  <a:lnTo>
                    <a:pt x="45" y="19"/>
                  </a:lnTo>
                  <a:lnTo>
                    <a:pt x="0" y="30"/>
                  </a:lnTo>
                  <a:lnTo>
                    <a:pt x="13" y="107"/>
                  </a:lnTo>
                  <a:lnTo>
                    <a:pt x="19" y="115"/>
                  </a:lnTo>
                  <a:lnTo>
                    <a:pt x="19" y="120"/>
                  </a:lnTo>
                  <a:lnTo>
                    <a:pt x="8" y="132"/>
                  </a:lnTo>
                  <a:lnTo>
                    <a:pt x="8" y="135"/>
                  </a:lnTo>
                  <a:lnTo>
                    <a:pt x="13" y="143"/>
                  </a:lnTo>
                  <a:lnTo>
                    <a:pt x="21" y="139"/>
                  </a:lnTo>
                  <a:lnTo>
                    <a:pt x="34" y="126"/>
                  </a:lnTo>
                  <a:lnTo>
                    <a:pt x="42" y="122"/>
                  </a:lnTo>
                  <a:lnTo>
                    <a:pt x="45" y="115"/>
                  </a:lnTo>
                  <a:lnTo>
                    <a:pt x="49" y="117"/>
                  </a:lnTo>
                  <a:lnTo>
                    <a:pt x="60" y="103"/>
                  </a:lnTo>
                  <a:lnTo>
                    <a:pt x="68" y="102"/>
                  </a:lnTo>
                  <a:lnTo>
                    <a:pt x="74" y="98"/>
                  </a:lnTo>
                  <a:lnTo>
                    <a:pt x="81" y="98"/>
                  </a:lnTo>
                  <a:lnTo>
                    <a:pt x="85" y="94"/>
                  </a:lnTo>
                  <a:lnTo>
                    <a:pt x="106" y="90"/>
                  </a:lnTo>
                  <a:lnTo>
                    <a:pt x="106" y="85"/>
                  </a:lnTo>
                  <a:lnTo>
                    <a:pt x="104" y="81"/>
                  </a:lnTo>
                  <a:lnTo>
                    <a:pt x="107" y="81"/>
                  </a:lnTo>
                  <a:lnTo>
                    <a:pt x="107" y="85"/>
                  </a:lnTo>
                  <a:lnTo>
                    <a:pt x="115" y="85"/>
                  </a:lnTo>
                  <a:lnTo>
                    <a:pt x="128" y="77"/>
                  </a:lnTo>
                  <a:lnTo>
                    <a:pt x="141" y="72"/>
                  </a:lnTo>
                  <a:lnTo>
                    <a:pt x="147" y="73"/>
                  </a:lnTo>
                  <a:lnTo>
                    <a:pt x="145" y="70"/>
                  </a:lnTo>
                  <a:lnTo>
                    <a:pt x="145" y="6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67" name="Freeform 146"/>
            <p:cNvSpPr>
              <a:spLocks/>
            </p:cNvSpPr>
            <p:nvPr/>
          </p:nvSpPr>
          <p:spPr bwMode="auto">
            <a:xfrm>
              <a:off x="8358901" y="3904670"/>
              <a:ext cx="215792" cy="406826"/>
            </a:xfrm>
            <a:custGeom>
              <a:avLst/>
              <a:gdLst>
                <a:gd name="T0" fmla="*/ 129 w 143"/>
                <a:gd name="T1" fmla="*/ 216 h 297"/>
                <a:gd name="T2" fmla="*/ 127 w 143"/>
                <a:gd name="T3" fmla="*/ 209 h 297"/>
                <a:gd name="T4" fmla="*/ 120 w 143"/>
                <a:gd name="T5" fmla="*/ 205 h 297"/>
                <a:gd name="T6" fmla="*/ 114 w 143"/>
                <a:gd name="T7" fmla="*/ 199 h 297"/>
                <a:gd name="T8" fmla="*/ 111 w 143"/>
                <a:gd name="T9" fmla="*/ 194 h 297"/>
                <a:gd name="T10" fmla="*/ 109 w 143"/>
                <a:gd name="T11" fmla="*/ 186 h 297"/>
                <a:gd name="T12" fmla="*/ 109 w 143"/>
                <a:gd name="T13" fmla="*/ 178 h 297"/>
                <a:gd name="T14" fmla="*/ 101 w 143"/>
                <a:gd name="T15" fmla="*/ 158 h 297"/>
                <a:gd name="T16" fmla="*/ 50 w 143"/>
                <a:gd name="T17" fmla="*/ 4 h 297"/>
                <a:gd name="T18" fmla="*/ 49 w 143"/>
                <a:gd name="T19" fmla="*/ 0 h 297"/>
                <a:gd name="T20" fmla="*/ 41 w 143"/>
                <a:gd name="T21" fmla="*/ 7 h 297"/>
                <a:gd name="T22" fmla="*/ 35 w 143"/>
                <a:gd name="T23" fmla="*/ 6 h 297"/>
                <a:gd name="T24" fmla="*/ 28 w 143"/>
                <a:gd name="T25" fmla="*/ 11 h 297"/>
                <a:gd name="T26" fmla="*/ 28 w 143"/>
                <a:gd name="T27" fmla="*/ 17 h 297"/>
                <a:gd name="T28" fmla="*/ 26 w 143"/>
                <a:gd name="T29" fmla="*/ 32 h 297"/>
                <a:gd name="T30" fmla="*/ 26 w 143"/>
                <a:gd name="T31" fmla="*/ 37 h 297"/>
                <a:gd name="T32" fmla="*/ 26 w 143"/>
                <a:gd name="T33" fmla="*/ 39 h 297"/>
                <a:gd name="T34" fmla="*/ 24 w 143"/>
                <a:gd name="T35" fmla="*/ 41 h 297"/>
                <a:gd name="T36" fmla="*/ 28 w 143"/>
                <a:gd name="T37" fmla="*/ 53 h 297"/>
                <a:gd name="T38" fmla="*/ 24 w 143"/>
                <a:gd name="T39" fmla="*/ 66 h 297"/>
                <a:gd name="T40" fmla="*/ 26 w 143"/>
                <a:gd name="T41" fmla="*/ 73 h 297"/>
                <a:gd name="T42" fmla="*/ 32 w 143"/>
                <a:gd name="T43" fmla="*/ 79 h 297"/>
                <a:gd name="T44" fmla="*/ 34 w 143"/>
                <a:gd name="T45" fmla="*/ 86 h 297"/>
                <a:gd name="T46" fmla="*/ 34 w 143"/>
                <a:gd name="T47" fmla="*/ 92 h 297"/>
                <a:gd name="T48" fmla="*/ 28 w 143"/>
                <a:gd name="T49" fmla="*/ 103 h 297"/>
                <a:gd name="T50" fmla="*/ 17 w 143"/>
                <a:gd name="T51" fmla="*/ 116 h 297"/>
                <a:gd name="T52" fmla="*/ 13 w 143"/>
                <a:gd name="T53" fmla="*/ 116 h 297"/>
                <a:gd name="T54" fmla="*/ 7 w 143"/>
                <a:gd name="T55" fmla="*/ 124 h 297"/>
                <a:gd name="T56" fmla="*/ 7 w 143"/>
                <a:gd name="T57" fmla="*/ 130 h 297"/>
                <a:gd name="T58" fmla="*/ 11 w 143"/>
                <a:gd name="T59" fmla="*/ 145 h 297"/>
                <a:gd name="T60" fmla="*/ 9 w 143"/>
                <a:gd name="T61" fmla="*/ 156 h 297"/>
                <a:gd name="T62" fmla="*/ 11 w 143"/>
                <a:gd name="T63" fmla="*/ 163 h 297"/>
                <a:gd name="T64" fmla="*/ 7 w 143"/>
                <a:gd name="T65" fmla="*/ 171 h 297"/>
                <a:gd name="T66" fmla="*/ 7 w 143"/>
                <a:gd name="T67" fmla="*/ 178 h 297"/>
                <a:gd name="T68" fmla="*/ 5 w 143"/>
                <a:gd name="T69" fmla="*/ 184 h 297"/>
                <a:gd name="T70" fmla="*/ 2 w 143"/>
                <a:gd name="T71" fmla="*/ 192 h 297"/>
                <a:gd name="T72" fmla="*/ 3 w 143"/>
                <a:gd name="T73" fmla="*/ 203 h 297"/>
                <a:gd name="T74" fmla="*/ 0 w 143"/>
                <a:gd name="T75" fmla="*/ 209 h 297"/>
                <a:gd name="T76" fmla="*/ 5 w 143"/>
                <a:gd name="T77" fmla="*/ 233 h 297"/>
                <a:gd name="T78" fmla="*/ 5 w 143"/>
                <a:gd name="T79" fmla="*/ 246 h 297"/>
                <a:gd name="T80" fmla="*/ 11 w 143"/>
                <a:gd name="T81" fmla="*/ 267 h 297"/>
                <a:gd name="T82" fmla="*/ 7 w 143"/>
                <a:gd name="T83" fmla="*/ 274 h 297"/>
                <a:gd name="T84" fmla="*/ 7 w 143"/>
                <a:gd name="T85" fmla="*/ 282 h 297"/>
                <a:gd name="T86" fmla="*/ 11 w 143"/>
                <a:gd name="T87" fmla="*/ 289 h 297"/>
                <a:gd name="T88" fmla="*/ 17 w 143"/>
                <a:gd name="T89" fmla="*/ 297 h 297"/>
                <a:gd name="T90" fmla="*/ 105 w 143"/>
                <a:gd name="T91" fmla="*/ 276 h 297"/>
                <a:gd name="T92" fmla="*/ 114 w 143"/>
                <a:gd name="T93" fmla="*/ 265 h 297"/>
                <a:gd name="T94" fmla="*/ 118 w 143"/>
                <a:gd name="T95" fmla="*/ 259 h 297"/>
                <a:gd name="T96" fmla="*/ 120 w 143"/>
                <a:gd name="T97" fmla="*/ 259 h 297"/>
                <a:gd name="T98" fmla="*/ 124 w 143"/>
                <a:gd name="T99" fmla="*/ 252 h 297"/>
                <a:gd name="T100" fmla="*/ 131 w 143"/>
                <a:gd name="T101" fmla="*/ 248 h 297"/>
                <a:gd name="T102" fmla="*/ 135 w 143"/>
                <a:gd name="T103" fmla="*/ 246 h 297"/>
                <a:gd name="T104" fmla="*/ 139 w 143"/>
                <a:gd name="T105" fmla="*/ 246 h 297"/>
                <a:gd name="T106" fmla="*/ 139 w 143"/>
                <a:gd name="T107" fmla="*/ 241 h 297"/>
                <a:gd name="T108" fmla="*/ 143 w 143"/>
                <a:gd name="T109" fmla="*/ 225 h 297"/>
                <a:gd name="T110" fmla="*/ 139 w 143"/>
                <a:gd name="T111" fmla="*/ 224 h 297"/>
                <a:gd name="T112" fmla="*/ 135 w 143"/>
                <a:gd name="T113" fmla="*/ 222 h 297"/>
                <a:gd name="T114" fmla="*/ 129 w 143"/>
                <a:gd name="T115" fmla="*/ 21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297">
                  <a:moveTo>
                    <a:pt x="129" y="216"/>
                  </a:moveTo>
                  <a:lnTo>
                    <a:pt x="127" y="209"/>
                  </a:lnTo>
                  <a:lnTo>
                    <a:pt x="120" y="205"/>
                  </a:lnTo>
                  <a:lnTo>
                    <a:pt x="114" y="199"/>
                  </a:lnTo>
                  <a:lnTo>
                    <a:pt x="111" y="194"/>
                  </a:lnTo>
                  <a:lnTo>
                    <a:pt x="109" y="186"/>
                  </a:lnTo>
                  <a:lnTo>
                    <a:pt x="109" y="178"/>
                  </a:lnTo>
                  <a:lnTo>
                    <a:pt x="101" y="158"/>
                  </a:lnTo>
                  <a:lnTo>
                    <a:pt x="50" y="4"/>
                  </a:lnTo>
                  <a:lnTo>
                    <a:pt x="49" y="0"/>
                  </a:lnTo>
                  <a:lnTo>
                    <a:pt x="41" y="7"/>
                  </a:lnTo>
                  <a:lnTo>
                    <a:pt x="35" y="6"/>
                  </a:lnTo>
                  <a:lnTo>
                    <a:pt x="28" y="11"/>
                  </a:lnTo>
                  <a:lnTo>
                    <a:pt x="28" y="17"/>
                  </a:lnTo>
                  <a:lnTo>
                    <a:pt x="26" y="32"/>
                  </a:lnTo>
                  <a:lnTo>
                    <a:pt x="26" y="37"/>
                  </a:lnTo>
                  <a:lnTo>
                    <a:pt x="26" y="39"/>
                  </a:lnTo>
                  <a:lnTo>
                    <a:pt x="24" y="41"/>
                  </a:lnTo>
                  <a:lnTo>
                    <a:pt x="28" y="53"/>
                  </a:lnTo>
                  <a:lnTo>
                    <a:pt x="24" y="66"/>
                  </a:lnTo>
                  <a:lnTo>
                    <a:pt x="26" y="73"/>
                  </a:lnTo>
                  <a:lnTo>
                    <a:pt x="32" y="79"/>
                  </a:lnTo>
                  <a:lnTo>
                    <a:pt x="34" y="86"/>
                  </a:lnTo>
                  <a:lnTo>
                    <a:pt x="34" y="92"/>
                  </a:lnTo>
                  <a:lnTo>
                    <a:pt x="28" y="103"/>
                  </a:lnTo>
                  <a:lnTo>
                    <a:pt x="17" y="116"/>
                  </a:lnTo>
                  <a:lnTo>
                    <a:pt x="13" y="116"/>
                  </a:lnTo>
                  <a:lnTo>
                    <a:pt x="7" y="124"/>
                  </a:lnTo>
                  <a:lnTo>
                    <a:pt x="7" y="130"/>
                  </a:lnTo>
                  <a:lnTo>
                    <a:pt x="11" y="145"/>
                  </a:lnTo>
                  <a:lnTo>
                    <a:pt x="9" y="156"/>
                  </a:lnTo>
                  <a:lnTo>
                    <a:pt x="11" y="163"/>
                  </a:lnTo>
                  <a:lnTo>
                    <a:pt x="7" y="171"/>
                  </a:lnTo>
                  <a:lnTo>
                    <a:pt x="7" y="178"/>
                  </a:lnTo>
                  <a:lnTo>
                    <a:pt x="5" y="184"/>
                  </a:lnTo>
                  <a:lnTo>
                    <a:pt x="2" y="192"/>
                  </a:lnTo>
                  <a:lnTo>
                    <a:pt x="3" y="203"/>
                  </a:lnTo>
                  <a:lnTo>
                    <a:pt x="0" y="209"/>
                  </a:lnTo>
                  <a:lnTo>
                    <a:pt x="5" y="233"/>
                  </a:lnTo>
                  <a:lnTo>
                    <a:pt x="5" y="246"/>
                  </a:lnTo>
                  <a:lnTo>
                    <a:pt x="11" y="267"/>
                  </a:lnTo>
                  <a:lnTo>
                    <a:pt x="7" y="274"/>
                  </a:lnTo>
                  <a:lnTo>
                    <a:pt x="7" y="282"/>
                  </a:lnTo>
                  <a:lnTo>
                    <a:pt x="11" y="289"/>
                  </a:lnTo>
                  <a:lnTo>
                    <a:pt x="17" y="297"/>
                  </a:lnTo>
                  <a:lnTo>
                    <a:pt x="105" y="276"/>
                  </a:lnTo>
                  <a:lnTo>
                    <a:pt x="114" y="265"/>
                  </a:lnTo>
                  <a:lnTo>
                    <a:pt x="118" y="259"/>
                  </a:lnTo>
                  <a:lnTo>
                    <a:pt x="120" y="259"/>
                  </a:lnTo>
                  <a:lnTo>
                    <a:pt x="124" y="252"/>
                  </a:lnTo>
                  <a:lnTo>
                    <a:pt x="131" y="248"/>
                  </a:lnTo>
                  <a:lnTo>
                    <a:pt x="135" y="246"/>
                  </a:lnTo>
                  <a:lnTo>
                    <a:pt x="139" y="246"/>
                  </a:lnTo>
                  <a:lnTo>
                    <a:pt x="139" y="241"/>
                  </a:lnTo>
                  <a:lnTo>
                    <a:pt x="143" y="225"/>
                  </a:lnTo>
                  <a:lnTo>
                    <a:pt x="139" y="224"/>
                  </a:lnTo>
                  <a:lnTo>
                    <a:pt x="135" y="222"/>
                  </a:lnTo>
                  <a:lnTo>
                    <a:pt x="129" y="216"/>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68" name="Freeform 148"/>
            <p:cNvSpPr>
              <a:spLocks/>
            </p:cNvSpPr>
            <p:nvPr/>
          </p:nvSpPr>
          <p:spPr bwMode="auto">
            <a:xfrm>
              <a:off x="8491696" y="4384097"/>
              <a:ext cx="67906" cy="109582"/>
            </a:xfrm>
            <a:custGeom>
              <a:avLst/>
              <a:gdLst>
                <a:gd name="T0" fmla="*/ 41 w 45"/>
                <a:gd name="T1" fmla="*/ 18 h 80"/>
                <a:gd name="T2" fmla="*/ 39 w 45"/>
                <a:gd name="T3" fmla="*/ 13 h 80"/>
                <a:gd name="T4" fmla="*/ 36 w 45"/>
                <a:gd name="T5" fmla="*/ 11 h 80"/>
                <a:gd name="T6" fmla="*/ 34 w 45"/>
                <a:gd name="T7" fmla="*/ 5 h 80"/>
                <a:gd name="T8" fmla="*/ 26 w 45"/>
                <a:gd name="T9" fmla="*/ 0 h 80"/>
                <a:gd name="T10" fmla="*/ 0 w 45"/>
                <a:gd name="T11" fmla="*/ 7 h 80"/>
                <a:gd name="T12" fmla="*/ 15 w 45"/>
                <a:gd name="T13" fmla="*/ 62 h 80"/>
                <a:gd name="T14" fmla="*/ 17 w 45"/>
                <a:gd name="T15" fmla="*/ 69 h 80"/>
                <a:gd name="T16" fmla="*/ 15 w 45"/>
                <a:gd name="T17" fmla="*/ 75 h 80"/>
                <a:gd name="T18" fmla="*/ 15 w 45"/>
                <a:gd name="T19" fmla="*/ 77 h 80"/>
                <a:gd name="T20" fmla="*/ 17 w 45"/>
                <a:gd name="T21" fmla="*/ 80 h 80"/>
                <a:gd name="T22" fmla="*/ 23 w 45"/>
                <a:gd name="T23" fmla="*/ 77 h 80"/>
                <a:gd name="T24" fmla="*/ 43 w 45"/>
                <a:gd name="T25" fmla="*/ 63 h 80"/>
                <a:gd name="T26" fmla="*/ 43 w 45"/>
                <a:gd name="T27" fmla="*/ 56 h 80"/>
                <a:gd name="T28" fmla="*/ 41 w 45"/>
                <a:gd name="T29" fmla="*/ 48 h 80"/>
                <a:gd name="T30" fmla="*/ 41 w 45"/>
                <a:gd name="T31" fmla="*/ 41 h 80"/>
                <a:gd name="T32" fmla="*/ 36 w 45"/>
                <a:gd name="T33" fmla="*/ 33 h 80"/>
                <a:gd name="T34" fmla="*/ 39 w 45"/>
                <a:gd name="T35" fmla="*/ 28 h 80"/>
                <a:gd name="T36" fmla="*/ 38 w 45"/>
                <a:gd name="T37" fmla="*/ 20 h 80"/>
                <a:gd name="T38" fmla="*/ 43 w 45"/>
                <a:gd name="T39" fmla="*/ 28 h 80"/>
                <a:gd name="T40" fmla="*/ 45 w 45"/>
                <a:gd name="T41" fmla="*/ 24 h 80"/>
                <a:gd name="T42" fmla="*/ 45 w 45"/>
                <a:gd name="T43" fmla="*/ 22 h 80"/>
                <a:gd name="T44" fmla="*/ 41 w 45"/>
                <a:gd name="T45"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80">
                  <a:moveTo>
                    <a:pt x="41" y="18"/>
                  </a:moveTo>
                  <a:lnTo>
                    <a:pt x="39" y="13"/>
                  </a:lnTo>
                  <a:lnTo>
                    <a:pt x="36" y="11"/>
                  </a:lnTo>
                  <a:lnTo>
                    <a:pt x="34" y="5"/>
                  </a:lnTo>
                  <a:lnTo>
                    <a:pt x="26" y="0"/>
                  </a:lnTo>
                  <a:lnTo>
                    <a:pt x="0" y="7"/>
                  </a:lnTo>
                  <a:lnTo>
                    <a:pt x="15" y="62"/>
                  </a:lnTo>
                  <a:lnTo>
                    <a:pt x="17" y="69"/>
                  </a:lnTo>
                  <a:lnTo>
                    <a:pt x="15" y="75"/>
                  </a:lnTo>
                  <a:lnTo>
                    <a:pt x="15" y="77"/>
                  </a:lnTo>
                  <a:lnTo>
                    <a:pt x="17" y="80"/>
                  </a:lnTo>
                  <a:lnTo>
                    <a:pt x="23" y="77"/>
                  </a:lnTo>
                  <a:lnTo>
                    <a:pt x="43" y="63"/>
                  </a:lnTo>
                  <a:lnTo>
                    <a:pt x="43" y="56"/>
                  </a:lnTo>
                  <a:lnTo>
                    <a:pt x="41" y="48"/>
                  </a:lnTo>
                  <a:lnTo>
                    <a:pt x="41" y="41"/>
                  </a:lnTo>
                  <a:lnTo>
                    <a:pt x="36" y="33"/>
                  </a:lnTo>
                  <a:lnTo>
                    <a:pt x="39" y="28"/>
                  </a:lnTo>
                  <a:lnTo>
                    <a:pt x="38" y="20"/>
                  </a:lnTo>
                  <a:lnTo>
                    <a:pt x="43" y="28"/>
                  </a:lnTo>
                  <a:lnTo>
                    <a:pt x="45" y="24"/>
                  </a:lnTo>
                  <a:lnTo>
                    <a:pt x="45" y="22"/>
                  </a:lnTo>
                  <a:lnTo>
                    <a:pt x="41" y="1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69" name="Freeform 149"/>
            <p:cNvSpPr>
              <a:spLocks/>
            </p:cNvSpPr>
            <p:nvPr/>
          </p:nvSpPr>
          <p:spPr bwMode="auto">
            <a:xfrm>
              <a:off x="8559602" y="4416971"/>
              <a:ext cx="9054" cy="10958"/>
            </a:xfrm>
            <a:custGeom>
              <a:avLst/>
              <a:gdLst>
                <a:gd name="T0" fmla="*/ 2 w 6"/>
                <a:gd name="T1" fmla="*/ 8 h 8"/>
                <a:gd name="T2" fmla="*/ 6 w 6"/>
                <a:gd name="T3" fmla="*/ 4 h 8"/>
                <a:gd name="T4" fmla="*/ 0 w 6"/>
                <a:gd name="T5" fmla="*/ 0 h 8"/>
                <a:gd name="T6" fmla="*/ 2 w 6"/>
                <a:gd name="T7" fmla="*/ 8 h 8"/>
              </a:gdLst>
              <a:ahLst/>
              <a:cxnLst>
                <a:cxn ang="0">
                  <a:pos x="T0" y="T1"/>
                </a:cxn>
                <a:cxn ang="0">
                  <a:pos x="T2" y="T3"/>
                </a:cxn>
                <a:cxn ang="0">
                  <a:pos x="T4" y="T5"/>
                </a:cxn>
                <a:cxn ang="0">
                  <a:pos x="T6" y="T7"/>
                </a:cxn>
              </a:cxnLst>
              <a:rect l="0" t="0" r="r" b="b"/>
              <a:pathLst>
                <a:path w="6" h="8">
                  <a:moveTo>
                    <a:pt x="2" y="8"/>
                  </a:moveTo>
                  <a:lnTo>
                    <a:pt x="6" y="4"/>
                  </a:lnTo>
                  <a:lnTo>
                    <a:pt x="0" y="0"/>
                  </a:lnTo>
                  <a:lnTo>
                    <a:pt x="2" y="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70" name="Freeform 150"/>
            <p:cNvSpPr>
              <a:spLocks/>
            </p:cNvSpPr>
            <p:nvPr/>
          </p:nvSpPr>
          <p:spPr bwMode="auto">
            <a:xfrm>
              <a:off x="8559602" y="4416971"/>
              <a:ext cx="9054" cy="10958"/>
            </a:xfrm>
            <a:custGeom>
              <a:avLst/>
              <a:gdLst>
                <a:gd name="T0" fmla="*/ 2 w 6"/>
                <a:gd name="T1" fmla="*/ 8 h 8"/>
                <a:gd name="T2" fmla="*/ 6 w 6"/>
                <a:gd name="T3" fmla="*/ 4 h 8"/>
                <a:gd name="T4" fmla="*/ 0 w 6"/>
                <a:gd name="T5" fmla="*/ 0 h 8"/>
                <a:gd name="T6" fmla="*/ 2 w 6"/>
                <a:gd name="T7" fmla="*/ 8 h 8"/>
              </a:gdLst>
              <a:ahLst/>
              <a:cxnLst>
                <a:cxn ang="0">
                  <a:pos x="T0" y="T1"/>
                </a:cxn>
                <a:cxn ang="0">
                  <a:pos x="T2" y="T3"/>
                </a:cxn>
                <a:cxn ang="0">
                  <a:pos x="T4" y="T5"/>
                </a:cxn>
                <a:cxn ang="0">
                  <a:pos x="T6" y="T7"/>
                </a:cxn>
              </a:cxnLst>
              <a:rect l="0" t="0" r="r" b="b"/>
              <a:pathLst>
                <a:path w="6" h="8">
                  <a:moveTo>
                    <a:pt x="2" y="8"/>
                  </a:moveTo>
                  <a:lnTo>
                    <a:pt x="6" y="4"/>
                  </a:lnTo>
                  <a:lnTo>
                    <a:pt x="0" y="0"/>
                  </a:lnTo>
                  <a:lnTo>
                    <a:pt x="2" y="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71" name="Freeform 151"/>
            <p:cNvSpPr>
              <a:spLocks/>
            </p:cNvSpPr>
            <p:nvPr/>
          </p:nvSpPr>
          <p:spPr bwMode="auto">
            <a:xfrm>
              <a:off x="8568657" y="4406012"/>
              <a:ext cx="10563" cy="19178"/>
            </a:xfrm>
            <a:custGeom>
              <a:avLst/>
              <a:gdLst>
                <a:gd name="T0" fmla="*/ 7 w 7"/>
                <a:gd name="T1" fmla="*/ 0 h 14"/>
                <a:gd name="T2" fmla="*/ 5 w 7"/>
                <a:gd name="T3" fmla="*/ 6 h 14"/>
                <a:gd name="T4" fmla="*/ 0 w 7"/>
                <a:gd name="T5" fmla="*/ 12 h 14"/>
                <a:gd name="T6" fmla="*/ 5 w 7"/>
                <a:gd name="T7" fmla="*/ 14 h 14"/>
                <a:gd name="T8" fmla="*/ 7 w 7"/>
                <a:gd name="T9" fmla="*/ 8 h 14"/>
                <a:gd name="T10" fmla="*/ 7 w 7"/>
                <a:gd name="T11" fmla="*/ 0 h 14"/>
              </a:gdLst>
              <a:ahLst/>
              <a:cxnLst>
                <a:cxn ang="0">
                  <a:pos x="T0" y="T1"/>
                </a:cxn>
                <a:cxn ang="0">
                  <a:pos x="T2" y="T3"/>
                </a:cxn>
                <a:cxn ang="0">
                  <a:pos x="T4" y="T5"/>
                </a:cxn>
                <a:cxn ang="0">
                  <a:pos x="T6" y="T7"/>
                </a:cxn>
                <a:cxn ang="0">
                  <a:pos x="T8" y="T9"/>
                </a:cxn>
                <a:cxn ang="0">
                  <a:pos x="T10" y="T11"/>
                </a:cxn>
              </a:cxnLst>
              <a:rect l="0" t="0" r="r" b="b"/>
              <a:pathLst>
                <a:path w="7" h="14">
                  <a:moveTo>
                    <a:pt x="7" y="0"/>
                  </a:moveTo>
                  <a:lnTo>
                    <a:pt x="5" y="6"/>
                  </a:lnTo>
                  <a:lnTo>
                    <a:pt x="0" y="12"/>
                  </a:lnTo>
                  <a:lnTo>
                    <a:pt x="5" y="14"/>
                  </a:lnTo>
                  <a:lnTo>
                    <a:pt x="7" y="8"/>
                  </a:lnTo>
                  <a:lnTo>
                    <a:pt x="7"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72" name="Freeform 152"/>
            <p:cNvSpPr>
              <a:spLocks/>
            </p:cNvSpPr>
            <p:nvPr/>
          </p:nvSpPr>
          <p:spPr bwMode="auto">
            <a:xfrm>
              <a:off x="8568657" y="4406012"/>
              <a:ext cx="10563" cy="19178"/>
            </a:xfrm>
            <a:custGeom>
              <a:avLst/>
              <a:gdLst>
                <a:gd name="T0" fmla="*/ 7 w 7"/>
                <a:gd name="T1" fmla="*/ 0 h 14"/>
                <a:gd name="T2" fmla="*/ 5 w 7"/>
                <a:gd name="T3" fmla="*/ 6 h 14"/>
                <a:gd name="T4" fmla="*/ 0 w 7"/>
                <a:gd name="T5" fmla="*/ 12 h 14"/>
                <a:gd name="T6" fmla="*/ 5 w 7"/>
                <a:gd name="T7" fmla="*/ 14 h 14"/>
                <a:gd name="T8" fmla="*/ 7 w 7"/>
                <a:gd name="T9" fmla="*/ 8 h 14"/>
                <a:gd name="T10" fmla="*/ 7 w 7"/>
                <a:gd name="T11" fmla="*/ 0 h 14"/>
              </a:gdLst>
              <a:ahLst/>
              <a:cxnLst>
                <a:cxn ang="0">
                  <a:pos x="T0" y="T1"/>
                </a:cxn>
                <a:cxn ang="0">
                  <a:pos x="T2" y="T3"/>
                </a:cxn>
                <a:cxn ang="0">
                  <a:pos x="T4" y="T5"/>
                </a:cxn>
                <a:cxn ang="0">
                  <a:pos x="T6" y="T7"/>
                </a:cxn>
                <a:cxn ang="0">
                  <a:pos x="T8" y="T9"/>
                </a:cxn>
                <a:cxn ang="0">
                  <a:pos x="T10" y="T11"/>
                </a:cxn>
              </a:cxnLst>
              <a:rect l="0" t="0" r="r" b="b"/>
              <a:pathLst>
                <a:path w="7" h="14">
                  <a:moveTo>
                    <a:pt x="7" y="0"/>
                  </a:moveTo>
                  <a:lnTo>
                    <a:pt x="5" y="6"/>
                  </a:lnTo>
                  <a:lnTo>
                    <a:pt x="0" y="12"/>
                  </a:lnTo>
                  <a:lnTo>
                    <a:pt x="5" y="14"/>
                  </a:lnTo>
                  <a:lnTo>
                    <a:pt x="7" y="8"/>
                  </a:lnTo>
                  <a:lnTo>
                    <a:pt x="7"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73" name="Freeform 153"/>
            <p:cNvSpPr>
              <a:spLocks/>
            </p:cNvSpPr>
            <p:nvPr/>
          </p:nvSpPr>
          <p:spPr bwMode="auto">
            <a:xfrm>
              <a:off x="8576200" y="4425190"/>
              <a:ext cx="15090" cy="30135"/>
            </a:xfrm>
            <a:custGeom>
              <a:avLst/>
              <a:gdLst>
                <a:gd name="T0" fmla="*/ 6 w 10"/>
                <a:gd name="T1" fmla="*/ 2 h 22"/>
                <a:gd name="T2" fmla="*/ 0 w 10"/>
                <a:gd name="T3" fmla="*/ 0 h 22"/>
                <a:gd name="T4" fmla="*/ 2 w 10"/>
                <a:gd name="T5" fmla="*/ 15 h 22"/>
                <a:gd name="T6" fmla="*/ 6 w 10"/>
                <a:gd name="T7" fmla="*/ 22 h 22"/>
                <a:gd name="T8" fmla="*/ 10 w 10"/>
                <a:gd name="T9" fmla="*/ 17 h 22"/>
                <a:gd name="T10" fmla="*/ 10 w 10"/>
                <a:gd name="T11" fmla="*/ 13 h 22"/>
                <a:gd name="T12" fmla="*/ 6 w 10"/>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0" h="22">
                  <a:moveTo>
                    <a:pt x="6" y="2"/>
                  </a:moveTo>
                  <a:lnTo>
                    <a:pt x="0" y="0"/>
                  </a:lnTo>
                  <a:lnTo>
                    <a:pt x="2" y="15"/>
                  </a:lnTo>
                  <a:lnTo>
                    <a:pt x="6" y="22"/>
                  </a:lnTo>
                  <a:lnTo>
                    <a:pt x="10" y="17"/>
                  </a:lnTo>
                  <a:lnTo>
                    <a:pt x="10" y="13"/>
                  </a:lnTo>
                  <a:lnTo>
                    <a:pt x="6" y="2"/>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74" name="Freeform 154"/>
            <p:cNvSpPr>
              <a:spLocks/>
            </p:cNvSpPr>
            <p:nvPr/>
          </p:nvSpPr>
          <p:spPr bwMode="auto">
            <a:xfrm>
              <a:off x="8576200" y="4425190"/>
              <a:ext cx="15090" cy="30135"/>
            </a:xfrm>
            <a:custGeom>
              <a:avLst/>
              <a:gdLst>
                <a:gd name="T0" fmla="*/ 6 w 10"/>
                <a:gd name="T1" fmla="*/ 2 h 22"/>
                <a:gd name="T2" fmla="*/ 0 w 10"/>
                <a:gd name="T3" fmla="*/ 0 h 22"/>
                <a:gd name="T4" fmla="*/ 2 w 10"/>
                <a:gd name="T5" fmla="*/ 15 h 22"/>
                <a:gd name="T6" fmla="*/ 6 w 10"/>
                <a:gd name="T7" fmla="*/ 22 h 22"/>
                <a:gd name="T8" fmla="*/ 10 w 10"/>
                <a:gd name="T9" fmla="*/ 17 h 22"/>
                <a:gd name="T10" fmla="*/ 10 w 10"/>
                <a:gd name="T11" fmla="*/ 13 h 22"/>
                <a:gd name="T12" fmla="*/ 6 w 10"/>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0" h="22">
                  <a:moveTo>
                    <a:pt x="6" y="2"/>
                  </a:moveTo>
                  <a:lnTo>
                    <a:pt x="0" y="0"/>
                  </a:lnTo>
                  <a:lnTo>
                    <a:pt x="2" y="15"/>
                  </a:lnTo>
                  <a:lnTo>
                    <a:pt x="6" y="22"/>
                  </a:lnTo>
                  <a:lnTo>
                    <a:pt x="10" y="17"/>
                  </a:lnTo>
                  <a:lnTo>
                    <a:pt x="10" y="13"/>
                  </a:lnTo>
                  <a:lnTo>
                    <a:pt x="6" y="2"/>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nvGrpSpPr>
            <p:cNvPr id="75" name="Group 74"/>
            <p:cNvGrpSpPr/>
            <p:nvPr/>
          </p:nvGrpSpPr>
          <p:grpSpPr>
            <a:xfrm>
              <a:off x="2197548" y="4340261"/>
              <a:ext cx="1045755" cy="1590319"/>
              <a:chOff x="1028701" y="1983861"/>
              <a:chExt cx="665758" cy="1012439"/>
            </a:xfrm>
            <a:grpFill/>
          </p:grpSpPr>
          <p:sp>
            <p:nvSpPr>
              <p:cNvPr id="148" name="Freeform 14"/>
              <p:cNvSpPr>
                <a:spLocks/>
              </p:cNvSpPr>
              <p:nvPr/>
            </p:nvSpPr>
            <p:spPr bwMode="auto">
              <a:xfrm>
                <a:off x="1028701" y="1983861"/>
                <a:ext cx="665758" cy="1012439"/>
              </a:xfrm>
              <a:custGeom>
                <a:avLst/>
                <a:gdLst>
                  <a:gd name="T0" fmla="*/ 628 w 693"/>
                  <a:gd name="T1" fmla="*/ 1156 h 1161"/>
                  <a:gd name="T2" fmla="*/ 628 w 693"/>
                  <a:gd name="T3" fmla="*/ 1129 h 1161"/>
                  <a:gd name="T4" fmla="*/ 624 w 693"/>
                  <a:gd name="T5" fmla="*/ 1105 h 1161"/>
                  <a:gd name="T6" fmla="*/ 643 w 693"/>
                  <a:gd name="T7" fmla="*/ 1071 h 1161"/>
                  <a:gd name="T8" fmla="*/ 654 w 693"/>
                  <a:gd name="T9" fmla="*/ 1030 h 1161"/>
                  <a:gd name="T10" fmla="*/ 693 w 693"/>
                  <a:gd name="T11" fmla="*/ 1000 h 1161"/>
                  <a:gd name="T12" fmla="*/ 673 w 693"/>
                  <a:gd name="T13" fmla="*/ 964 h 1161"/>
                  <a:gd name="T14" fmla="*/ 661 w 693"/>
                  <a:gd name="T15" fmla="*/ 926 h 1161"/>
                  <a:gd name="T16" fmla="*/ 325 w 693"/>
                  <a:gd name="T17" fmla="*/ 327 h 1161"/>
                  <a:gd name="T18" fmla="*/ 62 w 693"/>
                  <a:gd name="T19" fmla="*/ 0 h 1161"/>
                  <a:gd name="T20" fmla="*/ 58 w 693"/>
                  <a:gd name="T21" fmla="*/ 35 h 1161"/>
                  <a:gd name="T22" fmla="*/ 39 w 693"/>
                  <a:gd name="T23" fmla="*/ 94 h 1161"/>
                  <a:gd name="T24" fmla="*/ 30 w 693"/>
                  <a:gd name="T25" fmla="*/ 120 h 1161"/>
                  <a:gd name="T26" fmla="*/ 13 w 693"/>
                  <a:gd name="T27" fmla="*/ 137 h 1161"/>
                  <a:gd name="T28" fmla="*/ 0 w 693"/>
                  <a:gd name="T29" fmla="*/ 176 h 1161"/>
                  <a:gd name="T30" fmla="*/ 24 w 693"/>
                  <a:gd name="T31" fmla="*/ 233 h 1161"/>
                  <a:gd name="T32" fmla="*/ 24 w 693"/>
                  <a:gd name="T33" fmla="*/ 261 h 1161"/>
                  <a:gd name="T34" fmla="*/ 13 w 693"/>
                  <a:gd name="T35" fmla="*/ 319 h 1161"/>
                  <a:gd name="T36" fmla="*/ 30 w 693"/>
                  <a:gd name="T37" fmla="*/ 374 h 1161"/>
                  <a:gd name="T38" fmla="*/ 45 w 693"/>
                  <a:gd name="T39" fmla="*/ 402 h 1161"/>
                  <a:gd name="T40" fmla="*/ 52 w 693"/>
                  <a:gd name="T41" fmla="*/ 421 h 1161"/>
                  <a:gd name="T42" fmla="*/ 43 w 693"/>
                  <a:gd name="T43" fmla="*/ 436 h 1161"/>
                  <a:gd name="T44" fmla="*/ 56 w 693"/>
                  <a:gd name="T45" fmla="*/ 453 h 1161"/>
                  <a:gd name="T46" fmla="*/ 81 w 693"/>
                  <a:gd name="T47" fmla="*/ 468 h 1161"/>
                  <a:gd name="T48" fmla="*/ 84 w 693"/>
                  <a:gd name="T49" fmla="*/ 441 h 1161"/>
                  <a:gd name="T50" fmla="*/ 111 w 693"/>
                  <a:gd name="T51" fmla="*/ 455 h 1161"/>
                  <a:gd name="T52" fmla="*/ 143 w 693"/>
                  <a:gd name="T53" fmla="*/ 460 h 1161"/>
                  <a:gd name="T54" fmla="*/ 146 w 693"/>
                  <a:gd name="T55" fmla="*/ 464 h 1161"/>
                  <a:gd name="T56" fmla="*/ 165 w 693"/>
                  <a:gd name="T57" fmla="*/ 473 h 1161"/>
                  <a:gd name="T58" fmla="*/ 120 w 693"/>
                  <a:gd name="T59" fmla="*/ 456 h 1161"/>
                  <a:gd name="T60" fmla="*/ 90 w 693"/>
                  <a:gd name="T61" fmla="*/ 455 h 1161"/>
                  <a:gd name="T62" fmla="*/ 92 w 693"/>
                  <a:gd name="T63" fmla="*/ 483 h 1161"/>
                  <a:gd name="T64" fmla="*/ 103 w 693"/>
                  <a:gd name="T65" fmla="*/ 518 h 1161"/>
                  <a:gd name="T66" fmla="*/ 79 w 693"/>
                  <a:gd name="T67" fmla="*/ 498 h 1161"/>
                  <a:gd name="T68" fmla="*/ 82 w 693"/>
                  <a:gd name="T69" fmla="*/ 475 h 1161"/>
                  <a:gd name="T70" fmla="*/ 66 w 693"/>
                  <a:gd name="T71" fmla="*/ 502 h 1161"/>
                  <a:gd name="T72" fmla="*/ 66 w 693"/>
                  <a:gd name="T73" fmla="*/ 534 h 1161"/>
                  <a:gd name="T74" fmla="*/ 86 w 693"/>
                  <a:gd name="T75" fmla="*/ 573 h 1161"/>
                  <a:gd name="T76" fmla="*/ 101 w 693"/>
                  <a:gd name="T77" fmla="*/ 601 h 1161"/>
                  <a:gd name="T78" fmla="*/ 82 w 693"/>
                  <a:gd name="T79" fmla="*/ 643 h 1161"/>
                  <a:gd name="T80" fmla="*/ 105 w 693"/>
                  <a:gd name="T81" fmla="*/ 684 h 1161"/>
                  <a:gd name="T82" fmla="*/ 118 w 693"/>
                  <a:gd name="T83" fmla="*/ 725 h 1161"/>
                  <a:gd name="T84" fmla="*/ 144 w 693"/>
                  <a:gd name="T85" fmla="*/ 767 h 1161"/>
                  <a:gd name="T86" fmla="*/ 150 w 693"/>
                  <a:gd name="T87" fmla="*/ 787 h 1161"/>
                  <a:gd name="T88" fmla="*/ 148 w 693"/>
                  <a:gd name="T89" fmla="*/ 825 h 1161"/>
                  <a:gd name="T90" fmla="*/ 141 w 693"/>
                  <a:gd name="T91" fmla="*/ 853 h 1161"/>
                  <a:gd name="T92" fmla="*/ 176 w 693"/>
                  <a:gd name="T93" fmla="*/ 872 h 1161"/>
                  <a:gd name="T94" fmla="*/ 210 w 693"/>
                  <a:gd name="T95" fmla="*/ 889 h 1161"/>
                  <a:gd name="T96" fmla="*/ 248 w 693"/>
                  <a:gd name="T97" fmla="*/ 911 h 1161"/>
                  <a:gd name="T98" fmla="*/ 306 w 693"/>
                  <a:gd name="T99" fmla="*/ 951 h 1161"/>
                  <a:gd name="T100" fmla="*/ 312 w 693"/>
                  <a:gd name="T101" fmla="*/ 979 h 1161"/>
                  <a:gd name="T102" fmla="*/ 329 w 693"/>
                  <a:gd name="T103" fmla="*/ 987 h 1161"/>
                  <a:gd name="T104" fmla="*/ 355 w 693"/>
                  <a:gd name="T105" fmla="*/ 1015 h 1161"/>
                  <a:gd name="T106" fmla="*/ 391 w 693"/>
                  <a:gd name="T107" fmla="*/ 1086 h 1161"/>
                  <a:gd name="T108" fmla="*/ 389 w 693"/>
                  <a:gd name="T109" fmla="*/ 1116 h 1161"/>
                  <a:gd name="T110" fmla="*/ 393 w 693"/>
                  <a:gd name="T111" fmla="*/ 1128 h 1161"/>
                  <a:gd name="T112" fmla="*/ 613 w 693"/>
                  <a:gd name="T113" fmla="*/ 1160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3" h="1161">
                    <a:moveTo>
                      <a:pt x="616" y="1160"/>
                    </a:moveTo>
                    <a:lnTo>
                      <a:pt x="620" y="1161"/>
                    </a:lnTo>
                    <a:lnTo>
                      <a:pt x="626" y="1161"/>
                    </a:lnTo>
                    <a:lnTo>
                      <a:pt x="628" y="1156"/>
                    </a:lnTo>
                    <a:lnTo>
                      <a:pt x="635" y="1150"/>
                    </a:lnTo>
                    <a:lnTo>
                      <a:pt x="635" y="1139"/>
                    </a:lnTo>
                    <a:lnTo>
                      <a:pt x="635" y="1133"/>
                    </a:lnTo>
                    <a:lnTo>
                      <a:pt x="628" y="1129"/>
                    </a:lnTo>
                    <a:lnTo>
                      <a:pt x="620" y="1126"/>
                    </a:lnTo>
                    <a:lnTo>
                      <a:pt x="620" y="1120"/>
                    </a:lnTo>
                    <a:lnTo>
                      <a:pt x="622" y="1113"/>
                    </a:lnTo>
                    <a:lnTo>
                      <a:pt x="624" y="1105"/>
                    </a:lnTo>
                    <a:lnTo>
                      <a:pt x="620" y="1097"/>
                    </a:lnTo>
                    <a:lnTo>
                      <a:pt x="624" y="1092"/>
                    </a:lnTo>
                    <a:lnTo>
                      <a:pt x="631" y="1086"/>
                    </a:lnTo>
                    <a:lnTo>
                      <a:pt x="643" y="1071"/>
                    </a:lnTo>
                    <a:lnTo>
                      <a:pt x="646" y="1062"/>
                    </a:lnTo>
                    <a:lnTo>
                      <a:pt x="650" y="1056"/>
                    </a:lnTo>
                    <a:lnTo>
                      <a:pt x="650" y="1043"/>
                    </a:lnTo>
                    <a:lnTo>
                      <a:pt x="654" y="1030"/>
                    </a:lnTo>
                    <a:lnTo>
                      <a:pt x="660" y="1026"/>
                    </a:lnTo>
                    <a:lnTo>
                      <a:pt x="663" y="1020"/>
                    </a:lnTo>
                    <a:lnTo>
                      <a:pt x="686" y="1007"/>
                    </a:lnTo>
                    <a:lnTo>
                      <a:pt x="693" y="1000"/>
                    </a:lnTo>
                    <a:lnTo>
                      <a:pt x="688" y="994"/>
                    </a:lnTo>
                    <a:lnTo>
                      <a:pt x="675" y="979"/>
                    </a:lnTo>
                    <a:lnTo>
                      <a:pt x="676" y="972"/>
                    </a:lnTo>
                    <a:lnTo>
                      <a:pt x="673" y="964"/>
                    </a:lnTo>
                    <a:lnTo>
                      <a:pt x="673" y="958"/>
                    </a:lnTo>
                    <a:lnTo>
                      <a:pt x="669" y="949"/>
                    </a:lnTo>
                    <a:lnTo>
                      <a:pt x="661" y="934"/>
                    </a:lnTo>
                    <a:lnTo>
                      <a:pt x="661" y="926"/>
                    </a:lnTo>
                    <a:lnTo>
                      <a:pt x="663" y="921"/>
                    </a:lnTo>
                    <a:lnTo>
                      <a:pt x="556" y="765"/>
                    </a:lnTo>
                    <a:lnTo>
                      <a:pt x="306" y="398"/>
                    </a:lnTo>
                    <a:lnTo>
                      <a:pt x="325" y="327"/>
                    </a:lnTo>
                    <a:lnTo>
                      <a:pt x="383" y="84"/>
                    </a:lnTo>
                    <a:lnTo>
                      <a:pt x="238" y="47"/>
                    </a:lnTo>
                    <a:lnTo>
                      <a:pt x="66" y="0"/>
                    </a:lnTo>
                    <a:lnTo>
                      <a:pt x="62" y="0"/>
                    </a:lnTo>
                    <a:lnTo>
                      <a:pt x="58" y="13"/>
                    </a:lnTo>
                    <a:lnTo>
                      <a:pt x="54" y="20"/>
                    </a:lnTo>
                    <a:lnTo>
                      <a:pt x="58" y="28"/>
                    </a:lnTo>
                    <a:lnTo>
                      <a:pt x="58" y="35"/>
                    </a:lnTo>
                    <a:lnTo>
                      <a:pt x="58" y="48"/>
                    </a:lnTo>
                    <a:lnTo>
                      <a:pt x="58" y="50"/>
                    </a:lnTo>
                    <a:lnTo>
                      <a:pt x="56" y="64"/>
                    </a:lnTo>
                    <a:lnTo>
                      <a:pt x="39" y="94"/>
                    </a:lnTo>
                    <a:lnTo>
                      <a:pt x="41" y="99"/>
                    </a:lnTo>
                    <a:lnTo>
                      <a:pt x="37" y="107"/>
                    </a:lnTo>
                    <a:lnTo>
                      <a:pt x="34" y="112"/>
                    </a:lnTo>
                    <a:lnTo>
                      <a:pt x="30" y="120"/>
                    </a:lnTo>
                    <a:lnTo>
                      <a:pt x="32" y="122"/>
                    </a:lnTo>
                    <a:lnTo>
                      <a:pt x="24" y="127"/>
                    </a:lnTo>
                    <a:lnTo>
                      <a:pt x="19" y="131"/>
                    </a:lnTo>
                    <a:lnTo>
                      <a:pt x="13" y="137"/>
                    </a:lnTo>
                    <a:lnTo>
                      <a:pt x="7" y="144"/>
                    </a:lnTo>
                    <a:lnTo>
                      <a:pt x="2" y="158"/>
                    </a:lnTo>
                    <a:lnTo>
                      <a:pt x="2" y="169"/>
                    </a:lnTo>
                    <a:lnTo>
                      <a:pt x="0" y="176"/>
                    </a:lnTo>
                    <a:lnTo>
                      <a:pt x="13" y="197"/>
                    </a:lnTo>
                    <a:lnTo>
                      <a:pt x="13" y="205"/>
                    </a:lnTo>
                    <a:lnTo>
                      <a:pt x="19" y="210"/>
                    </a:lnTo>
                    <a:lnTo>
                      <a:pt x="24" y="233"/>
                    </a:lnTo>
                    <a:lnTo>
                      <a:pt x="24" y="238"/>
                    </a:lnTo>
                    <a:lnTo>
                      <a:pt x="26" y="246"/>
                    </a:lnTo>
                    <a:lnTo>
                      <a:pt x="24" y="252"/>
                    </a:lnTo>
                    <a:lnTo>
                      <a:pt x="24" y="261"/>
                    </a:lnTo>
                    <a:lnTo>
                      <a:pt x="20" y="268"/>
                    </a:lnTo>
                    <a:lnTo>
                      <a:pt x="13" y="282"/>
                    </a:lnTo>
                    <a:lnTo>
                      <a:pt x="15" y="308"/>
                    </a:lnTo>
                    <a:lnTo>
                      <a:pt x="13" y="319"/>
                    </a:lnTo>
                    <a:lnTo>
                      <a:pt x="7" y="327"/>
                    </a:lnTo>
                    <a:lnTo>
                      <a:pt x="13" y="340"/>
                    </a:lnTo>
                    <a:lnTo>
                      <a:pt x="22" y="353"/>
                    </a:lnTo>
                    <a:lnTo>
                      <a:pt x="30" y="374"/>
                    </a:lnTo>
                    <a:lnTo>
                      <a:pt x="34" y="381"/>
                    </a:lnTo>
                    <a:lnTo>
                      <a:pt x="39" y="389"/>
                    </a:lnTo>
                    <a:lnTo>
                      <a:pt x="43" y="394"/>
                    </a:lnTo>
                    <a:lnTo>
                      <a:pt x="45" y="402"/>
                    </a:lnTo>
                    <a:lnTo>
                      <a:pt x="43" y="409"/>
                    </a:lnTo>
                    <a:lnTo>
                      <a:pt x="45" y="406"/>
                    </a:lnTo>
                    <a:lnTo>
                      <a:pt x="45" y="408"/>
                    </a:lnTo>
                    <a:lnTo>
                      <a:pt x="52" y="421"/>
                    </a:lnTo>
                    <a:lnTo>
                      <a:pt x="54" y="434"/>
                    </a:lnTo>
                    <a:lnTo>
                      <a:pt x="49" y="421"/>
                    </a:lnTo>
                    <a:lnTo>
                      <a:pt x="47" y="428"/>
                    </a:lnTo>
                    <a:lnTo>
                      <a:pt x="43" y="436"/>
                    </a:lnTo>
                    <a:lnTo>
                      <a:pt x="41" y="443"/>
                    </a:lnTo>
                    <a:lnTo>
                      <a:pt x="47" y="438"/>
                    </a:lnTo>
                    <a:lnTo>
                      <a:pt x="54" y="445"/>
                    </a:lnTo>
                    <a:lnTo>
                      <a:pt x="56" y="453"/>
                    </a:lnTo>
                    <a:lnTo>
                      <a:pt x="64" y="456"/>
                    </a:lnTo>
                    <a:lnTo>
                      <a:pt x="67" y="464"/>
                    </a:lnTo>
                    <a:lnTo>
                      <a:pt x="75" y="471"/>
                    </a:lnTo>
                    <a:lnTo>
                      <a:pt x="81" y="468"/>
                    </a:lnTo>
                    <a:lnTo>
                      <a:pt x="77" y="460"/>
                    </a:lnTo>
                    <a:lnTo>
                      <a:pt x="82" y="455"/>
                    </a:lnTo>
                    <a:lnTo>
                      <a:pt x="81" y="447"/>
                    </a:lnTo>
                    <a:lnTo>
                      <a:pt x="84" y="441"/>
                    </a:lnTo>
                    <a:lnTo>
                      <a:pt x="92" y="438"/>
                    </a:lnTo>
                    <a:lnTo>
                      <a:pt x="99" y="443"/>
                    </a:lnTo>
                    <a:lnTo>
                      <a:pt x="103" y="451"/>
                    </a:lnTo>
                    <a:lnTo>
                      <a:pt x="111" y="455"/>
                    </a:lnTo>
                    <a:lnTo>
                      <a:pt x="116" y="453"/>
                    </a:lnTo>
                    <a:lnTo>
                      <a:pt x="124" y="453"/>
                    </a:lnTo>
                    <a:lnTo>
                      <a:pt x="129" y="458"/>
                    </a:lnTo>
                    <a:lnTo>
                      <a:pt x="143" y="460"/>
                    </a:lnTo>
                    <a:lnTo>
                      <a:pt x="148" y="455"/>
                    </a:lnTo>
                    <a:lnTo>
                      <a:pt x="146" y="458"/>
                    </a:lnTo>
                    <a:lnTo>
                      <a:pt x="141" y="464"/>
                    </a:lnTo>
                    <a:lnTo>
                      <a:pt x="146" y="464"/>
                    </a:lnTo>
                    <a:lnTo>
                      <a:pt x="154" y="460"/>
                    </a:lnTo>
                    <a:lnTo>
                      <a:pt x="156" y="460"/>
                    </a:lnTo>
                    <a:lnTo>
                      <a:pt x="161" y="468"/>
                    </a:lnTo>
                    <a:lnTo>
                      <a:pt x="165" y="473"/>
                    </a:lnTo>
                    <a:lnTo>
                      <a:pt x="165" y="475"/>
                    </a:lnTo>
                    <a:lnTo>
                      <a:pt x="156" y="460"/>
                    </a:lnTo>
                    <a:lnTo>
                      <a:pt x="141" y="466"/>
                    </a:lnTo>
                    <a:lnTo>
                      <a:pt x="120" y="456"/>
                    </a:lnTo>
                    <a:lnTo>
                      <a:pt x="111" y="456"/>
                    </a:lnTo>
                    <a:lnTo>
                      <a:pt x="103" y="453"/>
                    </a:lnTo>
                    <a:lnTo>
                      <a:pt x="97" y="455"/>
                    </a:lnTo>
                    <a:lnTo>
                      <a:pt x="90" y="455"/>
                    </a:lnTo>
                    <a:lnTo>
                      <a:pt x="86" y="462"/>
                    </a:lnTo>
                    <a:lnTo>
                      <a:pt x="92" y="468"/>
                    </a:lnTo>
                    <a:lnTo>
                      <a:pt x="90" y="475"/>
                    </a:lnTo>
                    <a:lnTo>
                      <a:pt x="92" y="483"/>
                    </a:lnTo>
                    <a:lnTo>
                      <a:pt x="96" y="485"/>
                    </a:lnTo>
                    <a:lnTo>
                      <a:pt x="97" y="498"/>
                    </a:lnTo>
                    <a:lnTo>
                      <a:pt x="97" y="511"/>
                    </a:lnTo>
                    <a:lnTo>
                      <a:pt x="103" y="518"/>
                    </a:lnTo>
                    <a:lnTo>
                      <a:pt x="97" y="517"/>
                    </a:lnTo>
                    <a:lnTo>
                      <a:pt x="90" y="509"/>
                    </a:lnTo>
                    <a:lnTo>
                      <a:pt x="86" y="502"/>
                    </a:lnTo>
                    <a:lnTo>
                      <a:pt x="79" y="498"/>
                    </a:lnTo>
                    <a:lnTo>
                      <a:pt x="81" y="490"/>
                    </a:lnTo>
                    <a:lnTo>
                      <a:pt x="84" y="485"/>
                    </a:lnTo>
                    <a:lnTo>
                      <a:pt x="82" y="477"/>
                    </a:lnTo>
                    <a:lnTo>
                      <a:pt x="82" y="475"/>
                    </a:lnTo>
                    <a:lnTo>
                      <a:pt x="75" y="475"/>
                    </a:lnTo>
                    <a:lnTo>
                      <a:pt x="71" y="481"/>
                    </a:lnTo>
                    <a:lnTo>
                      <a:pt x="71" y="487"/>
                    </a:lnTo>
                    <a:lnTo>
                      <a:pt x="66" y="502"/>
                    </a:lnTo>
                    <a:lnTo>
                      <a:pt x="69" y="507"/>
                    </a:lnTo>
                    <a:lnTo>
                      <a:pt x="69" y="522"/>
                    </a:lnTo>
                    <a:lnTo>
                      <a:pt x="67" y="528"/>
                    </a:lnTo>
                    <a:lnTo>
                      <a:pt x="66" y="534"/>
                    </a:lnTo>
                    <a:lnTo>
                      <a:pt x="66" y="539"/>
                    </a:lnTo>
                    <a:lnTo>
                      <a:pt x="67" y="547"/>
                    </a:lnTo>
                    <a:lnTo>
                      <a:pt x="79" y="567"/>
                    </a:lnTo>
                    <a:lnTo>
                      <a:pt x="86" y="573"/>
                    </a:lnTo>
                    <a:lnTo>
                      <a:pt x="99" y="573"/>
                    </a:lnTo>
                    <a:lnTo>
                      <a:pt x="103" y="588"/>
                    </a:lnTo>
                    <a:lnTo>
                      <a:pt x="103" y="603"/>
                    </a:lnTo>
                    <a:lnTo>
                      <a:pt x="101" y="601"/>
                    </a:lnTo>
                    <a:lnTo>
                      <a:pt x="97" y="607"/>
                    </a:lnTo>
                    <a:lnTo>
                      <a:pt x="84" y="614"/>
                    </a:lnTo>
                    <a:lnTo>
                      <a:pt x="84" y="629"/>
                    </a:lnTo>
                    <a:lnTo>
                      <a:pt x="82" y="643"/>
                    </a:lnTo>
                    <a:lnTo>
                      <a:pt x="86" y="650"/>
                    </a:lnTo>
                    <a:lnTo>
                      <a:pt x="97" y="663"/>
                    </a:lnTo>
                    <a:lnTo>
                      <a:pt x="99" y="678"/>
                    </a:lnTo>
                    <a:lnTo>
                      <a:pt x="105" y="684"/>
                    </a:lnTo>
                    <a:lnTo>
                      <a:pt x="107" y="697"/>
                    </a:lnTo>
                    <a:lnTo>
                      <a:pt x="114" y="710"/>
                    </a:lnTo>
                    <a:lnTo>
                      <a:pt x="114" y="718"/>
                    </a:lnTo>
                    <a:lnTo>
                      <a:pt x="118" y="725"/>
                    </a:lnTo>
                    <a:lnTo>
                      <a:pt x="126" y="733"/>
                    </a:lnTo>
                    <a:lnTo>
                      <a:pt x="129" y="746"/>
                    </a:lnTo>
                    <a:lnTo>
                      <a:pt x="143" y="759"/>
                    </a:lnTo>
                    <a:lnTo>
                      <a:pt x="144" y="767"/>
                    </a:lnTo>
                    <a:lnTo>
                      <a:pt x="139" y="770"/>
                    </a:lnTo>
                    <a:lnTo>
                      <a:pt x="137" y="778"/>
                    </a:lnTo>
                    <a:lnTo>
                      <a:pt x="143" y="785"/>
                    </a:lnTo>
                    <a:lnTo>
                      <a:pt x="150" y="787"/>
                    </a:lnTo>
                    <a:lnTo>
                      <a:pt x="156" y="795"/>
                    </a:lnTo>
                    <a:lnTo>
                      <a:pt x="156" y="802"/>
                    </a:lnTo>
                    <a:lnTo>
                      <a:pt x="148" y="812"/>
                    </a:lnTo>
                    <a:lnTo>
                      <a:pt x="148" y="825"/>
                    </a:lnTo>
                    <a:lnTo>
                      <a:pt x="144" y="832"/>
                    </a:lnTo>
                    <a:lnTo>
                      <a:pt x="146" y="840"/>
                    </a:lnTo>
                    <a:lnTo>
                      <a:pt x="141" y="847"/>
                    </a:lnTo>
                    <a:lnTo>
                      <a:pt x="141" y="853"/>
                    </a:lnTo>
                    <a:lnTo>
                      <a:pt x="146" y="855"/>
                    </a:lnTo>
                    <a:lnTo>
                      <a:pt x="150" y="862"/>
                    </a:lnTo>
                    <a:lnTo>
                      <a:pt x="156" y="870"/>
                    </a:lnTo>
                    <a:lnTo>
                      <a:pt x="176" y="872"/>
                    </a:lnTo>
                    <a:lnTo>
                      <a:pt x="184" y="876"/>
                    </a:lnTo>
                    <a:lnTo>
                      <a:pt x="191" y="876"/>
                    </a:lnTo>
                    <a:lnTo>
                      <a:pt x="205" y="885"/>
                    </a:lnTo>
                    <a:lnTo>
                      <a:pt x="210" y="889"/>
                    </a:lnTo>
                    <a:lnTo>
                      <a:pt x="225" y="889"/>
                    </a:lnTo>
                    <a:lnTo>
                      <a:pt x="237" y="898"/>
                    </a:lnTo>
                    <a:lnTo>
                      <a:pt x="240" y="906"/>
                    </a:lnTo>
                    <a:lnTo>
                      <a:pt x="248" y="911"/>
                    </a:lnTo>
                    <a:lnTo>
                      <a:pt x="250" y="925"/>
                    </a:lnTo>
                    <a:lnTo>
                      <a:pt x="265" y="938"/>
                    </a:lnTo>
                    <a:lnTo>
                      <a:pt x="278" y="945"/>
                    </a:lnTo>
                    <a:lnTo>
                      <a:pt x="306" y="951"/>
                    </a:lnTo>
                    <a:lnTo>
                      <a:pt x="308" y="953"/>
                    </a:lnTo>
                    <a:lnTo>
                      <a:pt x="312" y="966"/>
                    </a:lnTo>
                    <a:lnTo>
                      <a:pt x="314" y="973"/>
                    </a:lnTo>
                    <a:lnTo>
                      <a:pt x="312" y="979"/>
                    </a:lnTo>
                    <a:lnTo>
                      <a:pt x="312" y="987"/>
                    </a:lnTo>
                    <a:lnTo>
                      <a:pt x="319" y="990"/>
                    </a:lnTo>
                    <a:lnTo>
                      <a:pt x="323" y="985"/>
                    </a:lnTo>
                    <a:lnTo>
                      <a:pt x="329" y="987"/>
                    </a:lnTo>
                    <a:lnTo>
                      <a:pt x="336" y="990"/>
                    </a:lnTo>
                    <a:lnTo>
                      <a:pt x="344" y="1002"/>
                    </a:lnTo>
                    <a:lnTo>
                      <a:pt x="348" y="1009"/>
                    </a:lnTo>
                    <a:lnTo>
                      <a:pt x="355" y="1015"/>
                    </a:lnTo>
                    <a:lnTo>
                      <a:pt x="378" y="1043"/>
                    </a:lnTo>
                    <a:lnTo>
                      <a:pt x="385" y="1058"/>
                    </a:lnTo>
                    <a:lnTo>
                      <a:pt x="389" y="1073"/>
                    </a:lnTo>
                    <a:lnTo>
                      <a:pt x="391" y="1086"/>
                    </a:lnTo>
                    <a:lnTo>
                      <a:pt x="389" y="1101"/>
                    </a:lnTo>
                    <a:lnTo>
                      <a:pt x="387" y="1114"/>
                    </a:lnTo>
                    <a:lnTo>
                      <a:pt x="387" y="1122"/>
                    </a:lnTo>
                    <a:lnTo>
                      <a:pt x="389" y="1116"/>
                    </a:lnTo>
                    <a:lnTo>
                      <a:pt x="394" y="1120"/>
                    </a:lnTo>
                    <a:lnTo>
                      <a:pt x="393" y="1128"/>
                    </a:lnTo>
                    <a:lnTo>
                      <a:pt x="389" y="1120"/>
                    </a:lnTo>
                    <a:lnTo>
                      <a:pt x="393" y="1128"/>
                    </a:lnTo>
                    <a:lnTo>
                      <a:pt x="394" y="1137"/>
                    </a:lnTo>
                    <a:lnTo>
                      <a:pt x="398" y="1139"/>
                    </a:lnTo>
                    <a:lnTo>
                      <a:pt x="611" y="1160"/>
                    </a:lnTo>
                    <a:lnTo>
                      <a:pt x="613" y="1160"/>
                    </a:lnTo>
                    <a:lnTo>
                      <a:pt x="616" y="116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49" name="Freeform 309"/>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50" name="Freeform 310"/>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51" name="Freeform 311"/>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52" name="Freeform 312"/>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53" name="Freeform 313"/>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54" name="Freeform 314"/>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55" name="Freeform 315"/>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56" name="Freeform 316"/>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57" name="Freeform 317"/>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58" name="Freeform 318"/>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59" name="Freeform 319"/>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60" name="Freeform 320"/>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61" name="Freeform 321"/>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62" name="Freeform 322"/>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63" name="Freeform 323"/>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grpSp>
          <p:nvGrpSpPr>
            <p:cNvPr id="76" name="Group 75"/>
            <p:cNvGrpSpPr/>
            <p:nvPr/>
          </p:nvGrpSpPr>
          <p:grpSpPr>
            <a:xfrm>
              <a:off x="8143110" y="4566277"/>
              <a:ext cx="170520" cy="354775"/>
              <a:chOff x="4813819" y="2127748"/>
              <a:chExt cx="108558" cy="225859"/>
            </a:xfrm>
            <a:grpFill/>
          </p:grpSpPr>
          <p:sp>
            <p:nvSpPr>
              <p:cNvPr id="145" name="Freeform 131"/>
              <p:cNvSpPr>
                <a:spLocks/>
              </p:cNvSpPr>
              <p:nvPr/>
            </p:nvSpPr>
            <p:spPr bwMode="auto">
              <a:xfrm>
                <a:off x="4813819" y="2127748"/>
                <a:ext cx="108558" cy="225859"/>
              </a:xfrm>
              <a:custGeom>
                <a:avLst/>
                <a:gdLst>
                  <a:gd name="T0" fmla="*/ 15 w 113"/>
                  <a:gd name="T1" fmla="*/ 15 h 259"/>
                  <a:gd name="T2" fmla="*/ 5 w 113"/>
                  <a:gd name="T3" fmla="*/ 40 h 259"/>
                  <a:gd name="T4" fmla="*/ 2 w 113"/>
                  <a:gd name="T5" fmla="*/ 51 h 259"/>
                  <a:gd name="T6" fmla="*/ 7 w 113"/>
                  <a:gd name="T7" fmla="*/ 60 h 259"/>
                  <a:gd name="T8" fmla="*/ 0 w 113"/>
                  <a:gd name="T9" fmla="*/ 73 h 259"/>
                  <a:gd name="T10" fmla="*/ 9 w 113"/>
                  <a:gd name="T11" fmla="*/ 92 h 259"/>
                  <a:gd name="T12" fmla="*/ 17 w 113"/>
                  <a:gd name="T13" fmla="*/ 102 h 259"/>
                  <a:gd name="T14" fmla="*/ 28 w 113"/>
                  <a:gd name="T15" fmla="*/ 107 h 259"/>
                  <a:gd name="T16" fmla="*/ 51 w 113"/>
                  <a:gd name="T17" fmla="*/ 126 h 259"/>
                  <a:gd name="T18" fmla="*/ 39 w 113"/>
                  <a:gd name="T19" fmla="*/ 139 h 259"/>
                  <a:gd name="T20" fmla="*/ 32 w 113"/>
                  <a:gd name="T21" fmla="*/ 147 h 259"/>
                  <a:gd name="T22" fmla="*/ 30 w 113"/>
                  <a:gd name="T23" fmla="*/ 149 h 259"/>
                  <a:gd name="T24" fmla="*/ 28 w 113"/>
                  <a:gd name="T25" fmla="*/ 162 h 259"/>
                  <a:gd name="T26" fmla="*/ 19 w 113"/>
                  <a:gd name="T27" fmla="*/ 169 h 259"/>
                  <a:gd name="T28" fmla="*/ 7 w 113"/>
                  <a:gd name="T29" fmla="*/ 177 h 259"/>
                  <a:gd name="T30" fmla="*/ 2 w 113"/>
                  <a:gd name="T31" fmla="*/ 194 h 259"/>
                  <a:gd name="T32" fmla="*/ 0 w 113"/>
                  <a:gd name="T33" fmla="*/ 199 h 259"/>
                  <a:gd name="T34" fmla="*/ 4 w 113"/>
                  <a:gd name="T35" fmla="*/ 207 h 259"/>
                  <a:gd name="T36" fmla="*/ 17 w 113"/>
                  <a:gd name="T37" fmla="*/ 222 h 259"/>
                  <a:gd name="T38" fmla="*/ 30 w 113"/>
                  <a:gd name="T39" fmla="*/ 228 h 259"/>
                  <a:gd name="T40" fmla="*/ 49 w 113"/>
                  <a:gd name="T41" fmla="*/ 233 h 259"/>
                  <a:gd name="T42" fmla="*/ 66 w 113"/>
                  <a:gd name="T43" fmla="*/ 241 h 259"/>
                  <a:gd name="T44" fmla="*/ 64 w 113"/>
                  <a:gd name="T45" fmla="*/ 259 h 259"/>
                  <a:gd name="T46" fmla="*/ 73 w 113"/>
                  <a:gd name="T47" fmla="*/ 254 h 259"/>
                  <a:gd name="T48" fmla="*/ 79 w 113"/>
                  <a:gd name="T49" fmla="*/ 239 h 259"/>
                  <a:gd name="T50" fmla="*/ 86 w 113"/>
                  <a:gd name="T51" fmla="*/ 218 h 259"/>
                  <a:gd name="T52" fmla="*/ 83 w 113"/>
                  <a:gd name="T53" fmla="*/ 214 h 259"/>
                  <a:gd name="T54" fmla="*/ 96 w 113"/>
                  <a:gd name="T55" fmla="*/ 207 h 259"/>
                  <a:gd name="T56" fmla="*/ 96 w 113"/>
                  <a:gd name="T57" fmla="*/ 194 h 259"/>
                  <a:gd name="T58" fmla="*/ 99 w 113"/>
                  <a:gd name="T59" fmla="*/ 184 h 259"/>
                  <a:gd name="T60" fmla="*/ 105 w 113"/>
                  <a:gd name="T61" fmla="*/ 169 h 259"/>
                  <a:gd name="T62" fmla="*/ 105 w 113"/>
                  <a:gd name="T63" fmla="*/ 156 h 259"/>
                  <a:gd name="T64" fmla="*/ 105 w 113"/>
                  <a:gd name="T65" fmla="*/ 139 h 259"/>
                  <a:gd name="T66" fmla="*/ 105 w 113"/>
                  <a:gd name="T67" fmla="*/ 132 h 259"/>
                  <a:gd name="T68" fmla="*/ 111 w 113"/>
                  <a:gd name="T69" fmla="*/ 130 h 259"/>
                  <a:gd name="T70" fmla="*/ 111 w 113"/>
                  <a:gd name="T71" fmla="*/ 150 h 259"/>
                  <a:gd name="T72" fmla="*/ 111 w 113"/>
                  <a:gd name="T73" fmla="*/ 124 h 259"/>
                  <a:gd name="T74" fmla="*/ 109 w 113"/>
                  <a:gd name="T75" fmla="*/ 96 h 259"/>
                  <a:gd name="T76" fmla="*/ 92 w 113"/>
                  <a:gd name="T77" fmla="*/ 85 h 259"/>
                  <a:gd name="T78" fmla="*/ 81 w 113"/>
                  <a:gd name="T79" fmla="*/ 85 h 259"/>
                  <a:gd name="T80" fmla="*/ 84 w 113"/>
                  <a:gd name="T81" fmla="*/ 58 h 259"/>
                  <a:gd name="T82" fmla="*/ 94 w 113"/>
                  <a:gd name="T83" fmla="*/ 53 h 259"/>
                  <a:gd name="T84" fmla="*/ 96 w 113"/>
                  <a:gd name="T85" fmla="*/ 38 h 259"/>
                  <a:gd name="T86" fmla="*/ 96 w 113"/>
                  <a:gd name="T87" fmla="*/ 23 h 259"/>
                  <a:gd name="T88" fmla="*/ 17 w 113"/>
                  <a:gd name="T89" fmla="*/ 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259">
                    <a:moveTo>
                      <a:pt x="17" y="9"/>
                    </a:moveTo>
                    <a:lnTo>
                      <a:pt x="15" y="15"/>
                    </a:lnTo>
                    <a:lnTo>
                      <a:pt x="15" y="23"/>
                    </a:lnTo>
                    <a:lnTo>
                      <a:pt x="5" y="40"/>
                    </a:lnTo>
                    <a:lnTo>
                      <a:pt x="0" y="47"/>
                    </a:lnTo>
                    <a:lnTo>
                      <a:pt x="2" y="51"/>
                    </a:lnTo>
                    <a:lnTo>
                      <a:pt x="5" y="53"/>
                    </a:lnTo>
                    <a:lnTo>
                      <a:pt x="7" y="60"/>
                    </a:lnTo>
                    <a:lnTo>
                      <a:pt x="5" y="66"/>
                    </a:lnTo>
                    <a:lnTo>
                      <a:pt x="0" y="73"/>
                    </a:lnTo>
                    <a:lnTo>
                      <a:pt x="4" y="85"/>
                    </a:lnTo>
                    <a:lnTo>
                      <a:pt x="9" y="92"/>
                    </a:lnTo>
                    <a:lnTo>
                      <a:pt x="17" y="94"/>
                    </a:lnTo>
                    <a:lnTo>
                      <a:pt x="17" y="102"/>
                    </a:lnTo>
                    <a:lnTo>
                      <a:pt x="24" y="105"/>
                    </a:lnTo>
                    <a:lnTo>
                      <a:pt x="28" y="107"/>
                    </a:lnTo>
                    <a:lnTo>
                      <a:pt x="34" y="113"/>
                    </a:lnTo>
                    <a:lnTo>
                      <a:pt x="51" y="126"/>
                    </a:lnTo>
                    <a:lnTo>
                      <a:pt x="47" y="132"/>
                    </a:lnTo>
                    <a:lnTo>
                      <a:pt x="39" y="139"/>
                    </a:lnTo>
                    <a:lnTo>
                      <a:pt x="34" y="147"/>
                    </a:lnTo>
                    <a:lnTo>
                      <a:pt x="32" y="147"/>
                    </a:lnTo>
                    <a:lnTo>
                      <a:pt x="32" y="149"/>
                    </a:lnTo>
                    <a:lnTo>
                      <a:pt x="30" y="149"/>
                    </a:lnTo>
                    <a:lnTo>
                      <a:pt x="28" y="156"/>
                    </a:lnTo>
                    <a:lnTo>
                      <a:pt x="28" y="162"/>
                    </a:lnTo>
                    <a:lnTo>
                      <a:pt x="20" y="167"/>
                    </a:lnTo>
                    <a:lnTo>
                      <a:pt x="19" y="169"/>
                    </a:lnTo>
                    <a:lnTo>
                      <a:pt x="13" y="171"/>
                    </a:lnTo>
                    <a:lnTo>
                      <a:pt x="7" y="177"/>
                    </a:lnTo>
                    <a:lnTo>
                      <a:pt x="4" y="184"/>
                    </a:lnTo>
                    <a:lnTo>
                      <a:pt x="2" y="194"/>
                    </a:lnTo>
                    <a:lnTo>
                      <a:pt x="0" y="197"/>
                    </a:lnTo>
                    <a:lnTo>
                      <a:pt x="0" y="199"/>
                    </a:lnTo>
                    <a:lnTo>
                      <a:pt x="4" y="207"/>
                    </a:lnTo>
                    <a:lnTo>
                      <a:pt x="4" y="207"/>
                    </a:lnTo>
                    <a:lnTo>
                      <a:pt x="4" y="211"/>
                    </a:lnTo>
                    <a:lnTo>
                      <a:pt x="17" y="222"/>
                    </a:lnTo>
                    <a:lnTo>
                      <a:pt x="22" y="224"/>
                    </a:lnTo>
                    <a:lnTo>
                      <a:pt x="30" y="228"/>
                    </a:lnTo>
                    <a:lnTo>
                      <a:pt x="41" y="237"/>
                    </a:lnTo>
                    <a:lnTo>
                      <a:pt x="49" y="233"/>
                    </a:lnTo>
                    <a:lnTo>
                      <a:pt x="62" y="233"/>
                    </a:lnTo>
                    <a:lnTo>
                      <a:pt x="66" y="241"/>
                    </a:lnTo>
                    <a:lnTo>
                      <a:pt x="62" y="252"/>
                    </a:lnTo>
                    <a:lnTo>
                      <a:pt x="64" y="259"/>
                    </a:lnTo>
                    <a:lnTo>
                      <a:pt x="69" y="258"/>
                    </a:lnTo>
                    <a:lnTo>
                      <a:pt x="73" y="254"/>
                    </a:lnTo>
                    <a:lnTo>
                      <a:pt x="75" y="246"/>
                    </a:lnTo>
                    <a:lnTo>
                      <a:pt x="79" y="239"/>
                    </a:lnTo>
                    <a:lnTo>
                      <a:pt x="83" y="226"/>
                    </a:lnTo>
                    <a:lnTo>
                      <a:pt x="86" y="218"/>
                    </a:lnTo>
                    <a:lnTo>
                      <a:pt x="83" y="218"/>
                    </a:lnTo>
                    <a:lnTo>
                      <a:pt x="83" y="214"/>
                    </a:lnTo>
                    <a:lnTo>
                      <a:pt x="88" y="207"/>
                    </a:lnTo>
                    <a:lnTo>
                      <a:pt x="96" y="207"/>
                    </a:lnTo>
                    <a:lnTo>
                      <a:pt x="92" y="201"/>
                    </a:lnTo>
                    <a:lnTo>
                      <a:pt x="96" y="194"/>
                    </a:lnTo>
                    <a:lnTo>
                      <a:pt x="94" y="188"/>
                    </a:lnTo>
                    <a:lnTo>
                      <a:pt x="99" y="184"/>
                    </a:lnTo>
                    <a:lnTo>
                      <a:pt x="101" y="177"/>
                    </a:lnTo>
                    <a:lnTo>
                      <a:pt x="105" y="169"/>
                    </a:lnTo>
                    <a:lnTo>
                      <a:pt x="109" y="164"/>
                    </a:lnTo>
                    <a:lnTo>
                      <a:pt x="105" y="156"/>
                    </a:lnTo>
                    <a:lnTo>
                      <a:pt x="107" y="150"/>
                    </a:lnTo>
                    <a:lnTo>
                      <a:pt x="105" y="139"/>
                    </a:lnTo>
                    <a:lnTo>
                      <a:pt x="103" y="132"/>
                    </a:lnTo>
                    <a:lnTo>
                      <a:pt x="105" y="132"/>
                    </a:lnTo>
                    <a:lnTo>
                      <a:pt x="107" y="124"/>
                    </a:lnTo>
                    <a:lnTo>
                      <a:pt x="111" y="130"/>
                    </a:lnTo>
                    <a:lnTo>
                      <a:pt x="109" y="137"/>
                    </a:lnTo>
                    <a:lnTo>
                      <a:pt x="111" y="150"/>
                    </a:lnTo>
                    <a:lnTo>
                      <a:pt x="113" y="143"/>
                    </a:lnTo>
                    <a:lnTo>
                      <a:pt x="111" y="124"/>
                    </a:lnTo>
                    <a:lnTo>
                      <a:pt x="109" y="117"/>
                    </a:lnTo>
                    <a:lnTo>
                      <a:pt x="109" y="96"/>
                    </a:lnTo>
                    <a:lnTo>
                      <a:pt x="107" y="87"/>
                    </a:lnTo>
                    <a:lnTo>
                      <a:pt x="92" y="85"/>
                    </a:lnTo>
                    <a:lnTo>
                      <a:pt x="86" y="87"/>
                    </a:lnTo>
                    <a:lnTo>
                      <a:pt x="81" y="85"/>
                    </a:lnTo>
                    <a:lnTo>
                      <a:pt x="81" y="66"/>
                    </a:lnTo>
                    <a:lnTo>
                      <a:pt x="84" y="58"/>
                    </a:lnTo>
                    <a:lnTo>
                      <a:pt x="86" y="58"/>
                    </a:lnTo>
                    <a:lnTo>
                      <a:pt x="94" y="53"/>
                    </a:lnTo>
                    <a:lnTo>
                      <a:pt x="92" y="47"/>
                    </a:lnTo>
                    <a:lnTo>
                      <a:pt x="96" y="38"/>
                    </a:lnTo>
                    <a:lnTo>
                      <a:pt x="96" y="30"/>
                    </a:lnTo>
                    <a:lnTo>
                      <a:pt x="96" y="23"/>
                    </a:lnTo>
                    <a:lnTo>
                      <a:pt x="24" y="0"/>
                    </a:lnTo>
                    <a:lnTo>
                      <a:pt x="17" y="9"/>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46" name="Freeform 324"/>
              <p:cNvSpPr>
                <a:spLocks/>
              </p:cNvSpPr>
              <p:nvPr/>
            </p:nvSpPr>
            <p:spPr bwMode="auto">
              <a:xfrm>
                <a:off x="4914692" y="2269019"/>
                <a:ext cx="5764" cy="17441"/>
              </a:xfrm>
              <a:custGeom>
                <a:avLst/>
                <a:gdLst>
                  <a:gd name="T0" fmla="*/ 6 w 6"/>
                  <a:gd name="T1" fmla="*/ 0 h 20"/>
                  <a:gd name="T2" fmla="*/ 0 w 6"/>
                  <a:gd name="T3" fmla="*/ 20 h 20"/>
                  <a:gd name="T4" fmla="*/ 6 w 6"/>
                  <a:gd name="T5" fmla="*/ 5 h 20"/>
                  <a:gd name="T6" fmla="*/ 6 w 6"/>
                  <a:gd name="T7" fmla="*/ 0 h 20"/>
                </a:gdLst>
                <a:ahLst/>
                <a:cxnLst>
                  <a:cxn ang="0">
                    <a:pos x="T0" y="T1"/>
                  </a:cxn>
                  <a:cxn ang="0">
                    <a:pos x="T2" y="T3"/>
                  </a:cxn>
                  <a:cxn ang="0">
                    <a:pos x="T4" y="T5"/>
                  </a:cxn>
                  <a:cxn ang="0">
                    <a:pos x="T6" y="T7"/>
                  </a:cxn>
                </a:cxnLst>
                <a:rect l="0" t="0" r="r" b="b"/>
                <a:pathLst>
                  <a:path w="6" h="20">
                    <a:moveTo>
                      <a:pt x="6" y="0"/>
                    </a:moveTo>
                    <a:lnTo>
                      <a:pt x="0" y="20"/>
                    </a:lnTo>
                    <a:lnTo>
                      <a:pt x="6" y="5"/>
                    </a:lnTo>
                    <a:lnTo>
                      <a:pt x="6"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47" name="Freeform 325"/>
              <p:cNvSpPr>
                <a:spLocks/>
              </p:cNvSpPr>
              <p:nvPr/>
            </p:nvSpPr>
            <p:spPr bwMode="auto">
              <a:xfrm>
                <a:off x="4914692" y="2269019"/>
                <a:ext cx="5764" cy="17441"/>
              </a:xfrm>
              <a:custGeom>
                <a:avLst/>
                <a:gdLst>
                  <a:gd name="T0" fmla="*/ 6 w 6"/>
                  <a:gd name="T1" fmla="*/ 0 h 20"/>
                  <a:gd name="T2" fmla="*/ 0 w 6"/>
                  <a:gd name="T3" fmla="*/ 20 h 20"/>
                  <a:gd name="T4" fmla="*/ 6 w 6"/>
                  <a:gd name="T5" fmla="*/ 5 h 20"/>
                  <a:gd name="T6" fmla="*/ 6 w 6"/>
                  <a:gd name="T7" fmla="*/ 0 h 20"/>
                </a:gdLst>
                <a:ahLst/>
                <a:cxnLst>
                  <a:cxn ang="0">
                    <a:pos x="T0" y="T1"/>
                  </a:cxn>
                  <a:cxn ang="0">
                    <a:pos x="T2" y="T3"/>
                  </a:cxn>
                  <a:cxn ang="0">
                    <a:pos x="T4" y="T5"/>
                  </a:cxn>
                  <a:cxn ang="0">
                    <a:pos x="T6" y="T7"/>
                  </a:cxn>
                </a:cxnLst>
                <a:rect l="0" t="0" r="r" b="b"/>
                <a:pathLst>
                  <a:path w="6" h="20">
                    <a:moveTo>
                      <a:pt x="6" y="0"/>
                    </a:moveTo>
                    <a:lnTo>
                      <a:pt x="0" y="20"/>
                    </a:lnTo>
                    <a:lnTo>
                      <a:pt x="6" y="5"/>
                    </a:lnTo>
                    <a:lnTo>
                      <a:pt x="6"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grpSp>
          <p:nvGrpSpPr>
            <p:cNvPr id="77" name="Group 76"/>
            <p:cNvGrpSpPr/>
            <p:nvPr/>
          </p:nvGrpSpPr>
          <p:grpSpPr>
            <a:xfrm>
              <a:off x="7553080" y="4007406"/>
              <a:ext cx="964267" cy="652016"/>
              <a:chOff x="4438189" y="1771956"/>
              <a:chExt cx="613881" cy="415091"/>
            </a:xfrm>
            <a:grpFill/>
          </p:grpSpPr>
          <p:sp>
            <p:nvSpPr>
              <p:cNvPr id="143" name="Freeform 326"/>
              <p:cNvSpPr>
                <a:spLocks/>
              </p:cNvSpPr>
              <p:nvPr/>
            </p:nvSpPr>
            <p:spPr bwMode="auto">
              <a:xfrm>
                <a:off x="4438189" y="1771956"/>
                <a:ext cx="490913" cy="398523"/>
              </a:xfrm>
              <a:custGeom>
                <a:avLst/>
                <a:gdLst>
                  <a:gd name="T0" fmla="*/ 511 w 511"/>
                  <a:gd name="T1" fmla="*/ 402 h 457"/>
                  <a:gd name="T2" fmla="*/ 505 w 511"/>
                  <a:gd name="T3" fmla="*/ 389 h 457"/>
                  <a:gd name="T4" fmla="*/ 489 w 511"/>
                  <a:gd name="T5" fmla="*/ 307 h 457"/>
                  <a:gd name="T6" fmla="*/ 490 w 511"/>
                  <a:gd name="T7" fmla="*/ 233 h 457"/>
                  <a:gd name="T8" fmla="*/ 487 w 511"/>
                  <a:gd name="T9" fmla="*/ 222 h 457"/>
                  <a:gd name="T10" fmla="*/ 460 w 511"/>
                  <a:gd name="T11" fmla="*/ 143 h 457"/>
                  <a:gd name="T12" fmla="*/ 455 w 511"/>
                  <a:gd name="T13" fmla="*/ 145 h 457"/>
                  <a:gd name="T14" fmla="*/ 453 w 511"/>
                  <a:gd name="T15" fmla="*/ 119 h 457"/>
                  <a:gd name="T16" fmla="*/ 443 w 511"/>
                  <a:gd name="T17" fmla="*/ 98 h 457"/>
                  <a:gd name="T18" fmla="*/ 445 w 511"/>
                  <a:gd name="T19" fmla="*/ 81 h 457"/>
                  <a:gd name="T20" fmla="*/ 443 w 511"/>
                  <a:gd name="T21" fmla="*/ 66 h 457"/>
                  <a:gd name="T22" fmla="*/ 442 w 511"/>
                  <a:gd name="T23" fmla="*/ 53 h 457"/>
                  <a:gd name="T24" fmla="*/ 432 w 511"/>
                  <a:gd name="T25" fmla="*/ 40 h 457"/>
                  <a:gd name="T26" fmla="*/ 427 w 511"/>
                  <a:gd name="T27" fmla="*/ 15 h 457"/>
                  <a:gd name="T28" fmla="*/ 425 w 511"/>
                  <a:gd name="T29" fmla="*/ 4 h 457"/>
                  <a:gd name="T30" fmla="*/ 372 w 511"/>
                  <a:gd name="T31" fmla="*/ 15 h 457"/>
                  <a:gd name="T32" fmla="*/ 317 w 511"/>
                  <a:gd name="T33" fmla="*/ 25 h 457"/>
                  <a:gd name="T34" fmla="*/ 278 w 511"/>
                  <a:gd name="T35" fmla="*/ 58 h 457"/>
                  <a:gd name="T36" fmla="*/ 257 w 511"/>
                  <a:gd name="T37" fmla="*/ 103 h 457"/>
                  <a:gd name="T38" fmla="*/ 244 w 511"/>
                  <a:gd name="T39" fmla="*/ 122 h 457"/>
                  <a:gd name="T40" fmla="*/ 223 w 511"/>
                  <a:gd name="T41" fmla="*/ 143 h 457"/>
                  <a:gd name="T42" fmla="*/ 229 w 511"/>
                  <a:gd name="T43" fmla="*/ 154 h 457"/>
                  <a:gd name="T44" fmla="*/ 229 w 511"/>
                  <a:gd name="T45" fmla="*/ 150 h 457"/>
                  <a:gd name="T46" fmla="*/ 237 w 511"/>
                  <a:gd name="T47" fmla="*/ 158 h 457"/>
                  <a:gd name="T48" fmla="*/ 242 w 511"/>
                  <a:gd name="T49" fmla="*/ 160 h 457"/>
                  <a:gd name="T50" fmla="*/ 235 w 511"/>
                  <a:gd name="T51" fmla="*/ 169 h 457"/>
                  <a:gd name="T52" fmla="*/ 242 w 511"/>
                  <a:gd name="T53" fmla="*/ 188 h 457"/>
                  <a:gd name="T54" fmla="*/ 246 w 511"/>
                  <a:gd name="T55" fmla="*/ 201 h 457"/>
                  <a:gd name="T56" fmla="*/ 233 w 511"/>
                  <a:gd name="T57" fmla="*/ 209 h 457"/>
                  <a:gd name="T58" fmla="*/ 218 w 511"/>
                  <a:gd name="T59" fmla="*/ 222 h 457"/>
                  <a:gd name="T60" fmla="*/ 208 w 511"/>
                  <a:gd name="T61" fmla="*/ 237 h 457"/>
                  <a:gd name="T62" fmla="*/ 197 w 511"/>
                  <a:gd name="T63" fmla="*/ 246 h 457"/>
                  <a:gd name="T64" fmla="*/ 177 w 511"/>
                  <a:gd name="T65" fmla="*/ 246 h 457"/>
                  <a:gd name="T66" fmla="*/ 148 w 511"/>
                  <a:gd name="T67" fmla="*/ 258 h 457"/>
                  <a:gd name="T68" fmla="*/ 103 w 511"/>
                  <a:gd name="T69" fmla="*/ 250 h 457"/>
                  <a:gd name="T70" fmla="*/ 62 w 511"/>
                  <a:gd name="T71" fmla="*/ 261 h 457"/>
                  <a:gd name="T72" fmla="*/ 49 w 511"/>
                  <a:gd name="T73" fmla="*/ 269 h 457"/>
                  <a:gd name="T74" fmla="*/ 36 w 511"/>
                  <a:gd name="T75" fmla="*/ 276 h 457"/>
                  <a:gd name="T76" fmla="*/ 39 w 511"/>
                  <a:gd name="T77" fmla="*/ 290 h 457"/>
                  <a:gd name="T78" fmla="*/ 52 w 511"/>
                  <a:gd name="T79" fmla="*/ 297 h 457"/>
                  <a:gd name="T80" fmla="*/ 51 w 511"/>
                  <a:gd name="T81" fmla="*/ 305 h 457"/>
                  <a:gd name="T82" fmla="*/ 58 w 511"/>
                  <a:gd name="T83" fmla="*/ 327 h 457"/>
                  <a:gd name="T84" fmla="*/ 43 w 511"/>
                  <a:gd name="T85" fmla="*/ 348 h 457"/>
                  <a:gd name="T86" fmla="*/ 30 w 511"/>
                  <a:gd name="T87" fmla="*/ 363 h 457"/>
                  <a:gd name="T88" fmla="*/ 4 w 511"/>
                  <a:gd name="T89" fmla="*/ 393 h 457"/>
                  <a:gd name="T90" fmla="*/ 2 w 511"/>
                  <a:gd name="T91" fmla="*/ 397 h 457"/>
                  <a:gd name="T92" fmla="*/ 69 w 511"/>
                  <a:gd name="T93" fmla="*/ 410 h 457"/>
                  <a:gd name="T94" fmla="*/ 276 w 511"/>
                  <a:gd name="T95" fmla="*/ 369 h 457"/>
                  <a:gd name="T96" fmla="*/ 349 w 511"/>
                  <a:gd name="T97" fmla="*/ 354 h 457"/>
                  <a:gd name="T98" fmla="*/ 361 w 511"/>
                  <a:gd name="T99" fmla="*/ 363 h 457"/>
                  <a:gd name="T100" fmla="*/ 374 w 511"/>
                  <a:gd name="T101" fmla="*/ 367 h 457"/>
                  <a:gd name="T102" fmla="*/ 381 w 511"/>
                  <a:gd name="T103" fmla="*/ 389 h 457"/>
                  <a:gd name="T104" fmla="*/ 400 w 511"/>
                  <a:gd name="T105" fmla="*/ 401 h 457"/>
                  <a:gd name="T106" fmla="*/ 415 w 511"/>
                  <a:gd name="T107" fmla="*/ 406 h 457"/>
                  <a:gd name="T108" fmla="*/ 487 w 511"/>
                  <a:gd name="T109" fmla="*/ 431 h 457"/>
                  <a:gd name="T110" fmla="*/ 475 w 511"/>
                  <a:gd name="T111" fmla="*/ 408 h 457"/>
                  <a:gd name="T112" fmla="*/ 475 w 511"/>
                  <a:gd name="T113" fmla="*/ 399 h 457"/>
                  <a:gd name="T114" fmla="*/ 483 w 511"/>
                  <a:gd name="T115" fmla="*/ 410 h 457"/>
                  <a:gd name="T116" fmla="*/ 489 w 511"/>
                  <a:gd name="T117" fmla="*/ 442 h 457"/>
                  <a:gd name="T118" fmla="*/ 489 w 511"/>
                  <a:gd name="T119" fmla="*/ 457 h 457"/>
                  <a:gd name="T120" fmla="*/ 498 w 511"/>
                  <a:gd name="T121" fmla="*/ 448 h 457"/>
                  <a:gd name="T122" fmla="*/ 505 w 511"/>
                  <a:gd name="T123" fmla="*/ 425 h 457"/>
                  <a:gd name="T124" fmla="*/ 500 w 511"/>
                  <a:gd name="T125" fmla="*/ 414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1" h="457">
                    <a:moveTo>
                      <a:pt x="500" y="414"/>
                    </a:moveTo>
                    <a:lnTo>
                      <a:pt x="511" y="402"/>
                    </a:lnTo>
                    <a:lnTo>
                      <a:pt x="511" y="397"/>
                    </a:lnTo>
                    <a:lnTo>
                      <a:pt x="505" y="389"/>
                    </a:lnTo>
                    <a:lnTo>
                      <a:pt x="492" y="312"/>
                    </a:lnTo>
                    <a:lnTo>
                      <a:pt x="489" y="307"/>
                    </a:lnTo>
                    <a:lnTo>
                      <a:pt x="490" y="241"/>
                    </a:lnTo>
                    <a:lnTo>
                      <a:pt x="490" y="233"/>
                    </a:lnTo>
                    <a:lnTo>
                      <a:pt x="487" y="228"/>
                    </a:lnTo>
                    <a:lnTo>
                      <a:pt x="487" y="222"/>
                    </a:lnTo>
                    <a:lnTo>
                      <a:pt x="472" y="152"/>
                    </a:lnTo>
                    <a:lnTo>
                      <a:pt x="460" y="143"/>
                    </a:lnTo>
                    <a:lnTo>
                      <a:pt x="458" y="152"/>
                    </a:lnTo>
                    <a:lnTo>
                      <a:pt x="455" y="145"/>
                    </a:lnTo>
                    <a:lnTo>
                      <a:pt x="457" y="132"/>
                    </a:lnTo>
                    <a:lnTo>
                      <a:pt x="453" y="119"/>
                    </a:lnTo>
                    <a:lnTo>
                      <a:pt x="447" y="111"/>
                    </a:lnTo>
                    <a:lnTo>
                      <a:pt x="443" y="98"/>
                    </a:lnTo>
                    <a:lnTo>
                      <a:pt x="443" y="85"/>
                    </a:lnTo>
                    <a:lnTo>
                      <a:pt x="445" y="81"/>
                    </a:lnTo>
                    <a:lnTo>
                      <a:pt x="445" y="73"/>
                    </a:lnTo>
                    <a:lnTo>
                      <a:pt x="443" y="66"/>
                    </a:lnTo>
                    <a:lnTo>
                      <a:pt x="443" y="60"/>
                    </a:lnTo>
                    <a:lnTo>
                      <a:pt x="442" y="53"/>
                    </a:lnTo>
                    <a:lnTo>
                      <a:pt x="434" y="47"/>
                    </a:lnTo>
                    <a:lnTo>
                      <a:pt x="432" y="40"/>
                    </a:lnTo>
                    <a:lnTo>
                      <a:pt x="432" y="23"/>
                    </a:lnTo>
                    <a:lnTo>
                      <a:pt x="427" y="15"/>
                    </a:lnTo>
                    <a:lnTo>
                      <a:pt x="427" y="8"/>
                    </a:lnTo>
                    <a:lnTo>
                      <a:pt x="425" y="4"/>
                    </a:lnTo>
                    <a:lnTo>
                      <a:pt x="425" y="0"/>
                    </a:lnTo>
                    <a:lnTo>
                      <a:pt x="372" y="15"/>
                    </a:lnTo>
                    <a:lnTo>
                      <a:pt x="323" y="25"/>
                    </a:lnTo>
                    <a:lnTo>
                      <a:pt x="317" y="25"/>
                    </a:lnTo>
                    <a:lnTo>
                      <a:pt x="302" y="32"/>
                    </a:lnTo>
                    <a:lnTo>
                      <a:pt x="278" y="58"/>
                    </a:lnTo>
                    <a:lnTo>
                      <a:pt x="257" y="96"/>
                    </a:lnTo>
                    <a:lnTo>
                      <a:pt x="257" y="103"/>
                    </a:lnTo>
                    <a:lnTo>
                      <a:pt x="246" y="119"/>
                    </a:lnTo>
                    <a:lnTo>
                      <a:pt x="244" y="122"/>
                    </a:lnTo>
                    <a:lnTo>
                      <a:pt x="237" y="130"/>
                    </a:lnTo>
                    <a:lnTo>
                      <a:pt x="223" y="143"/>
                    </a:lnTo>
                    <a:lnTo>
                      <a:pt x="223" y="149"/>
                    </a:lnTo>
                    <a:lnTo>
                      <a:pt x="229" y="154"/>
                    </a:lnTo>
                    <a:lnTo>
                      <a:pt x="231" y="158"/>
                    </a:lnTo>
                    <a:lnTo>
                      <a:pt x="229" y="150"/>
                    </a:lnTo>
                    <a:lnTo>
                      <a:pt x="237" y="147"/>
                    </a:lnTo>
                    <a:lnTo>
                      <a:pt x="237" y="158"/>
                    </a:lnTo>
                    <a:lnTo>
                      <a:pt x="246" y="152"/>
                    </a:lnTo>
                    <a:lnTo>
                      <a:pt x="242" y="160"/>
                    </a:lnTo>
                    <a:lnTo>
                      <a:pt x="240" y="166"/>
                    </a:lnTo>
                    <a:lnTo>
                      <a:pt x="235" y="169"/>
                    </a:lnTo>
                    <a:lnTo>
                      <a:pt x="240" y="182"/>
                    </a:lnTo>
                    <a:lnTo>
                      <a:pt x="242" y="188"/>
                    </a:lnTo>
                    <a:lnTo>
                      <a:pt x="244" y="194"/>
                    </a:lnTo>
                    <a:lnTo>
                      <a:pt x="246" y="201"/>
                    </a:lnTo>
                    <a:lnTo>
                      <a:pt x="240" y="209"/>
                    </a:lnTo>
                    <a:lnTo>
                      <a:pt x="233" y="209"/>
                    </a:lnTo>
                    <a:lnTo>
                      <a:pt x="225" y="216"/>
                    </a:lnTo>
                    <a:lnTo>
                      <a:pt x="218" y="222"/>
                    </a:lnTo>
                    <a:lnTo>
                      <a:pt x="214" y="229"/>
                    </a:lnTo>
                    <a:lnTo>
                      <a:pt x="208" y="237"/>
                    </a:lnTo>
                    <a:lnTo>
                      <a:pt x="201" y="241"/>
                    </a:lnTo>
                    <a:lnTo>
                      <a:pt x="197" y="246"/>
                    </a:lnTo>
                    <a:lnTo>
                      <a:pt x="192" y="244"/>
                    </a:lnTo>
                    <a:lnTo>
                      <a:pt x="177" y="246"/>
                    </a:lnTo>
                    <a:lnTo>
                      <a:pt x="163" y="248"/>
                    </a:lnTo>
                    <a:lnTo>
                      <a:pt x="148" y="258"/>
                    </a:lnTo>
                    <a:lnTo>
                      <a:pt x="131" y="250"/>
                    </a:lnTo>
                    <a:lnTo>
                      <a:pt x="103" y="250"/>
                    </a:lnTo>
                    <a:lnTo>
                      <a:pt x="77" y="256"/>
                    </a:lnTo>
                    <a:lnTo>
                      <a:pt x="62" y="261"/>
                    </a:lnTo>
                    <a:lnTo>
                      <a:pt x="56" y="267"/>
                    </a:lnTo>
                    <a:lnTo>
                      <a:pt x="49" y="269"/>
                    </a:lnTo>
                    <a:lnTo>
                      <a:pt x="41" y="273"/>
                    </a:lnTo>
                    <a:lnTo>
                      <a:pt x="36" y="276"/>
                    </a:lnTo>
                    <a:lnTo>
                      <a:pt x="36" y="276"/>
                    </a:lnTo>
                    <a:lnTo>
                      <a:pt x="39" y="290"/>
                    </a:lnTo>
                    <a:lnTo>
                      <a:pt x="37" y="295"/>
                    </a:lnTo>
                    <a:lnTo>
                      <a:pt x="52" y="297"/>
                    </a:lnTo>
                    <a:lnTo>
                      <a:pt x="52" y="301"/>
                    </a:lnTo>
                    <a:lnTo>
                      <a:pt x="51" y="305"/>
                    </a:lnTo>
                    <a:lnTo>
                      <a:pt x="58" y="320"/>
                    </a:lnTo>
                    <a:lnTo>
                      <a:pt x="58" y="327"/>
                    </a:lnTo>
                    <a:lnTo>
                      <a:pt x="47" y="340"/>
                    </a:lnTo>
                    <a:lnTo>
                      <a:pt x="43" y="348"/>
                    </a:lnTo>
                    <a:lnTo>
                      <a:pt x="37" y="354"/>
                    </a:lnTo>
                    <a:lnTo>
                      <a:pt x="30" y="363"/>
                    </a:lnTo>
                    <a:lnTo>
                      <a:pt x="19" y="376"/>
                    </a:lnTo>
                    <a:lnTo>
                      <a:pt x="4" y="393"/>
                    </a:lnTo>
                    <a:lnTo>
                      <a:pt x="0" y="395"/>
                    </a:lnTo>
                    <a:lnTo>
                      <a:pt x="2" y="397"/>
                    </a:lnTo>
                    <a:lnTo>
                      <a:pt x="5" y="421"/>
                    </a:lnTo>
                    <a:lnTo>
                      <a:pt x="69" y="410"/>
                    </a:lnTo>
                    <a:lnTo>
                      <a:pt x="167" y="391"/>
                    </a:lnTo>
                    <a:lnTo>
                      <a:pt x="276" y="369"/>
                    </a:lnTo>
                    <a:lnTo>
                      <a:pt x="349" y="352"/>
                    </a:lnTo>
                    <a:lnTo>
                      <a:pt x="349" y="354"/>
                    </a:lnTo>
                    <a:lnTo>
                      <a:pt x="357" y="355"/>
                    </a:lnTo>
                    <a:lnTo>
                      <a:pt x="361" y="363"/>
                    </a:lnTo>
                    <a:lnTo>
                      <a:pt x="366" y="361"/>
                    </a:lnTo>
                    <a:lnTo>
                      <a:pt x="374" y="367"/>
                    </a:lnTo>
                    <a:lnTo>
                      <a:pt x="380" y="382"/>
                    </a:lnTo>
                    <a:lnTo>
                      <a:pt x="381" y="389"/>
                    </a:lnTo>
                    <a:lnTo>
                      <a:pt x="387" y="397"/>
                    </a:lnTo>
                    <a:lnTo>
                      <a:pt x="400" y="401"/>
                    </a:lnTo>
                    <a:lnTo>
                      <a:pt x="408" y="402"/>
                    </a:lnTo>
                    <a:lnTo>
                      <a:pt x="415" y="406"/>
                    </a:lnTo>
                    <a:lnTo>
                      <a:pt x="415" y="408"/>
                    </a:lnTo>
                    <a:lnTo>
                      <a:pt x="487" y="431"/>
                    </a:lnTo>
                    <a:lnTo>
                      <a:pt x="481" y="414"/>
                    </a:lnTo>
                    <a:lnTo>
                      <a:pt x="475" y="408"/>
                    </a:lnTo>
                    <a:lnTo>
                      <a:pt x="474" y="401"/>
                    </a:lnTo>
                    <a:lnTo>
                      <a:pt x="475" y="399"/>
                    </a:lnTo>
                    <a:lnTo>
                      <a:pt x="477" y="406"/>
                    </a:lnTo>
                    <a:lnTo>
                      <a:pt x="483" y="410"/>
                    </a:lnTo>
                    <a:lnTo>
                      <a:pt x="487" y="421"/>
                    </a:lnTo>
                    <a:lnTo>
                      <a:pt x="489" y="442"/>
                    </a:lnTo>
                    <a:lnTo>
                      <a:pt x="485" y="457"/>
                    </a:lnTo>
                    <a:lnTo>
                      <a:pt x="489" y="457"/>
                    </a:lnTo>
                    <a:lnTo>
                      <a:pt x="490" y="449"/>
                    </a:lnTo>
                    <a:lnTo>
                      <a:pt x="498" y="448"/>
                    </a:lnTo>
                    <a:lnTo>
                      <a:pt x="500" y="440"/>
                    </a:lnTo>
                    <a:lnTo>
                      <a:pt x="505" y="425"/>
                    </a:lnTo>
                    <a:lnTo>
                      <a:pt x="500" y="417"/>
                    </a:lnTo>
                    <a:lnTo>
                      <a:pt x="500" y="414"/>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44" name="Freeform 329"/>
              <p:cNvSpPr>
                <a:spLocks/>
              </p:cNvSpPr>
              <p:nvPr/>
            </p:nvSpPr>
            <p:spPr bwMode="auto">
              <a:xfrm>
                <a:off x="4906045" y="2105075"/>
                <a:ext cx="146025" cy="81972"/>
              </a:xfrm>
              <a:custGeom>
                <a:avLst/>
                <a:gdLst>
                  <a:gd name="T0" fmla="*/ 139 w 152"/>
                  <a:gd name="T1" fmla="*/ 11 h 94"/>
                  <a:gd name="T2" fmla="*/ 135 w 152"/>
                  <a:gd name="T3" fmla="*/ 9 h 94"/>
                  <a:gd name="T4" fmla="*/ 129 w 152"/>
                  <a:gd name="T5" fmla="*/ 11 h 94"/>
                  <a:gd name="T6" fmla="*/ 122 w 152"/>
                  <a:gd name="T7" fmla="*/ 15 h 94"/>
                  <a:gd name="T8" fmla="*/ 112 w 152"/>
                  <a:gd name="T9" fmla="*/ 28 h 94"/>
                  <a:gd name="T10" fmla="*/ 109 w 152"/>
                  <a:gd name="T11" fmla="*/ 30 h 94"/>
                  <a:gd name="T12" fmla="*/ 101 w 152"/>
                  <a:gd name="T13" fmla="*/ 32 h 94"/>
                  <a:gd name="T14" fmla="*/ 107 w 152"/>
                  <a:gd name="T15" fmla="*/ 24 h 94"/>
                  <a:gd name="T16" fmla="*/ 114 w 152"/>
                  <a:gd name="T17" fmla="*/ 19 h 94"/>
                  <a:gd name="T18" fmla="*/ 114 w 152"/>
                  <a:gd name="T19" fmla="*/ 11 h 94"/>
                  <a:gd name="T20" fmla="*/ 120 w 152"/>
                  <a:gd name="T21" fmla="*/ 0 h 94"/>
                  <a:gd name="T22" fmla="*/ 99 w 152"/>
                  <a:gd name="T23" fmla="*/ 24 h 94"/>
                  <a:gd name="T24" fmla="*/ 86 w 152"/>
                  <a:gd name="T25" fmla="*/ 30 h 94"/>
                  <a:gd name="T26" fmla="*/ 65 w 152"/>
                  <a:gd name="T27" fmla="*/ 35 h 94"/>
                  <a:gd name="T28" fmla="*/ 60 w 152"/>
                  <a:gd name="T29" fmla="*/ 37 h 94"/>
                  <a:gd name="T30" fmla="*/ 56 w 152"/>
                  <a:gd name="T31" fmla="*/ 43 h 94"/>
                  <a:gd name="T32" fmla="*/ 49 w 152"/>
                  <a:gd name="T33" fmla="*/ 43 h 94"/>
                  <a:gd name="T34" fmla="*/ 35 w 152"/>
                  <a:gd name="T35" fmla="*/ 50 h 94"/>
                  <a:gd name="T36" fmla="*/ 30 w 152"/>
                  <a:gd name="T37" fmla="*/ 50 h 94"/>
                  <a:gd name="T38" fmla="*/ 22 w 152"/>
                  <a:gd name="T39" fmla="*/ 54 h 94"/>
                  <a:gd name="T40" fmla="*/ 24 w 152"/>
                  <a:gd name="T41" fmla="*/ 62 h 94"/>
                  <a:gd name="T42" fmla="*/ 17 w 152"/>
                  <a:gd name="T43" fmla="*/ 60 h 94"/>
                  <a:gd name="T44" fmla="*/ 15 w 152"/>
                  <a:gd name="T45" fmla="*/ 67 h 94"/>
                  <a:gd name="T46" fmla="*/ 2 w 152"/>
                  <a:gd name="T47" fmla="*/ 75 h 94"/>
                  <a:gd name="T48" fmla="*/ 0 w 152"/>
                  <a:gd name="T49" fmla="*/ 84 h 94"/>
                  <a:gd name="T50" fmla="*/ 0 w 152"/>
                  <a:gd name="T51" fmla="*/ 90 h 94"/>
                  <a:gd name="T52" fmla="*/ 2 w 152"/>
                  <a:gd name="T53" fmla="*/ 92 h 94"/>
                  <a:gd name="T54" fmla="*/ 15 w 152"/>
                  <a:gd name="T55" fmla="*/ 88 h 94"/>
                  <a:gd name="T56" fmla="*/ 7 w 152"/>
                  <a:gd name="T57" fmla="*/ 94 h 94"/>
                  <a:gd name="T58" fmla="*/ 22 w 152"/>
                  <a:gd name="T59" fmla="*/ 88 h 94"/>
                  <a:gd name="T60" fmla="*/ 47 w 152"/>
                  <a:gd name="T61" fmla="*/ 73 h 94"/>
                  <a:gd name="T62" fmla="*/ 49 w 152"/>
                  <a:gd name="T63" fmla="*/ 73 h 94"/>
                  <a:gd name="T64" fmla="*/ 58 w 152"/>
                  <a:gd name="T65" fmla="*/ 67 h 94"/>
                  <a:gd name="T66" fmla="*/ 64 w 152"/>
                  <a:gd name="T67" fmla="*/ 64 h 94"/>
                  <a:gd name="T68" fmla="*/ 79 w 152"/>
                  <a:gd name="T69" fmla="*/ 56 h 94"/>
                  <a:gd name="T70" fmla="*/ 86 w 152"/>
                  <a:gd name="T71" fmla="*/ 52 h 94"/>
                  <a:gd name="T72" fmla="*/ 94 w 152"/>
                  <a:gd name="T73" fmla="*/ 49 h 94"/>
                  <a:gd name="T74" fmla="*/ 99 w 152"/>
                  <a:gd name="T75" fmla="*/ 47 h 94"/>
                  <a:gd name="T76" fmla="*/ 112 w 152"/>
                  <a:gd name="T77" fmla="*/ 37 h 94"/>
                  <a:gd name="T78" fmla="*/ 114 w 152"/>
                  <a:gd name="T79" fmla="*/ 32 h 94"/>
                  <a:gd name="T80" fmla="*/ 122 w 152"/>
                  <a:gd name="T81" fmla="*/ 30 h 94"/>
                  <a:gd name="T82" fmla="*/ 135 w 152"/>
                  <a:gd name="T83" fmla="*/ 19 h 94"/>
                  <a:gd name="T84" fmla="*/ 143 w 152"/>
                  <a:gd name="T85" fmla="*/ 15 h 94"/>
                  <a:gd name="T86" fmla="*/ 152 w 152"/>
                  <a:gd name="T87" fmla="*/ 3 h 94"/>
                  <a:gd name="T88" fmla="*/ 144 w 152"/>
                  <a:gd name="T89" fmla="*/ 7 h 94"/>
                  <a:gd name="T90" fmla="*/ 139 w 152"/>
                  <a:gd name="T91"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2" h="94">
                    <a:moveTo>
                      <a:pt x="139" y="11"/>
                    </a:moveTo>
                    <a:lnTo>
                      <a:pt x="135" y="9"/>
                    </a:lnTo>
                    <a:lnTo>
                      <a:pt x="129" y="11"/>
                    </a:lnTo>
                    <a:lnTo>
                      <a:pt x="122" y="15"/>
                    </a:lnTo>
                    <a:lnTo>
                      <a:pt x="112" y="28"/>
                    </a:lnTo>
                    <a:lnTo>
                      <a:pt x="109" y="30"/>
                    </a:lnTo>
                    <a:lnTo>
                      <a:pt x="101" y="32"/>
                    </a:lnTo>
                    <a:lnTo>
                      <a:pt x="107" y="24"/>
                    </a:lnTo>
                    <a:lnTo>
                      <a:pt x="114" y="19"/>
                    </a:lnTo>
                    <a:lnTo>
                      <a:pt x="114" y="11"/>
                    </a:lnTo>
                    <a:lnTo>
                      <a:pt x="120" y="0"/>
                    </a:lnTo>
                    <a:lnTo>
                      <a:pt x="99" y="24"/>
                    </a:lnTo>
                    <a:lnTo>
                      <a:pt x="86" y="30"/>
                    </a:lnTo>
                    <a:lnTo>
                      <a:pt x="65" y="35"/>
                    </a:lnTo>
                    <a:lnTo>
                      <a:pt x="60" y="37"/>
                    </a:lnTo>
                    <a:lnTo>
                      <a:pt x="56" y="43"/>
                    </a:lnTo>
                    <a:lnTo>
                      <a:pt x="49" y="43"/>
                    </a:lnTo>
                    <a:lnTo>
                      <a:pt x="35" y="50"/>
                    </a:lnTo>
                    <a:lnTo>
                      <a:pt x="30" y="50"/>
                    </a:lnTo>
                    <a:lnTo>
                      <a:pt x="22" y="54"/>
                    </a:lnTo>
                    <a:lnTo>
                      <a:pt x="24" y="62"/>
                    </a:lnTo>
                    <a:lnTo>
                      <a:pt x="17" y="60"/>
                    </a:lnTo>
                    <a:lnTo>
                      <a:pt x="15" y="67"/>
                    </a:lnTo>
                    <a:lnTo>
                      <a:pt x="2" y="75"/>
                    </a:lnTo>
                    <a:lnTo>
                      <a:pt x="0" y="84"/>
                    </a:lnTo>
                    <a:lnTo>
                      <a:pt x="0" y="90"/>
                    </a:lnTo>
                    <a:lnTo>
                      <a:pt x="2" y="92"/>
                    </a:lnTo>
                    <a:lnTo>
                      <a:pt x="15" y="88"/>
                    </a:lnTo>
                    <a:lnTo>
                      <a:pt x="7" y="94"/>
                    </a:lnTo>
                    <a:lnTo>
                      <a:pt x="22" y="88"/>
                    </a:lnTo>
                    <a:lnTo>
                      <a:pt x="47" y="73"/>
                    </a:lnTo>
                    <a:lnTo>
                      <a:pt x="49" y="73"/>
                    </a:lnTo>
                    <a:lnTo>
                      <a:pt x="58" y="67"/>
                    </a:lnTo>
                    <a:lnTo>
                      <a:pt x="64" y="64"/>
                    </a:lnTo>
                    <a:lnTo>
                      <a:pt x="79" y="56"/>
                    </a:lnTo>
                    <a:lnTo>
                      <a:pt x="86" y="52"/>
                    </a:lnTo>
                    <a:lnTo>
                      <a:pt x="94" y="49"/>
                    </a:lnTo>
                    <a:lnTo>
                      <a:pt x="99" y="47"/>
                    </a:lnTo>
                    <a:lnTo>
                      <a:pt x="112" y="37"/>
                    </a:lnTo>
                    <a:lnTo>
                      <a:pt x="114" y="32"/>
                    </a:lnTo>
                    <a:lnTo>
                      <a:pt x="122" y="30"/>
                    </a:lnTo>
                    <a:lnTo>
                      <a:pt x="135" y="19"/>
                    </a:lnTo>
                    <a:lnTo>
                      <a:pt x="143" y="15"/>
                    </a:lnTo>
                    <a:lnTo>
                      <a:pt x="152" y="3"/>
                    </a:lnTo>
                    <a:lnTo>
                      <a:pt x="144" y="7"/>
                    </a:lnTo>
                    <a:lnTo>
                      <a:pt x="139" y="11"/>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grpSp>
          <p:nvGrpSpPr>
            <p:cNvPr id="78" name="Group 77"/>
            <p:cNvGrpSpPr/>
            <p:nvPr/>
          </p:nvGrpSpPr>
          <p:grpSpPr>
            <a:xfrm>
              <a:off x="8290995" y="4241637"/>
              <a:ext cx="448181" cy="221908"/>
              <a:chOff x="4907967" y="1921074"/>
              <a:chExt cx="285325" cy="141272"/>
            </a:xfrm>
            <a:grpFill/>
          </p:grpSpPr>
          <p:sp>
            <p:nvSpPr>
              <p:cNvPr id="136" name="Freeform 144"/>
              <p:cNvSpPr>
                <a:spLocks/>
              </p:cNvSpPr>
              <p:nvPr/>
            </p:nvSpPr>
            <p:spPr bwMode="auto">
              <a:xfrm>
                <a:off x="4907967" y="1921074"/>
                <a:ext cx="273797" cy="131678"/>
              </a:xfrm>
              <a:custGeom>
                <a:avLst/>
                <a:gdLst>
                  <a:gd name="T0" fmla="*/ 169 w 285"/>
                  <a:gd name="T1" fmla="*/ 6 h 151"/>
                  <a:gd name="T2" fmla="*/ 163 w 285"/>
                  <a:gd name="T3" fmla="*/ 13 h 151"/>
                  <a:gd name="T4" fmla="*/ 150 w 285"/>
                  <a:gd name="T5" fmla="*/ 30 h 151"/>
                  <a:gd name="T6" fmla="*/ 1 w 285"/>
                  <a:gd name="T7" fmla="*/ 62 h 151"/>
                  <a:gd name="T8" fmla="*/ 0 w 285"/>
                  <a:gd name="T9" fmla="*/ 136 h 151"/>
                  <a:gd name="T10" fmla="*/ 48 w 285"/>
                  <a:gd name="T11" fmla="*/ 130 h 151"/>
                  <a:gd name="T12" fmla="*/ 69 w 285"/>
                  <a:gd name="T13" fmla="*/ 126 h 151"/>
                  <a:gd name="T14" fmla="*/ 80 w 285"/>
                  <a:gd name="T15" fmla="*/ 122 h 151"/>
                  <a:gd name="T16" fmla="*/ 129 w 285"/>
                  <a:gd name="T17" fmla="*/ 111 h 151"/>
                  <a:gd name="T18" fmla="*/ 159 w 285"/>
                  <a:gd name="T19" fmla="*/ 104 h 151"/>
                  <a:gd name="T20" fmla="*/ 169 w 285"/>
                  <a:gd name="T21" fmla="*/ 115 h 151"/>
                  <a:gd name="T22" fmla="*/ 174 w 285"/>
                  <a:gd name="T23" fmla="*/ 122 h 151"/>
                  <a:gd name="T24" fmla="*/ 178 w 285"/>
                  <a:gd name="T25" fmla="*/ 128 h 151"/>
                  <a:gd name="T26" fmla="*/ 189 w 285"/>
                  <a:gd name="T27" fmla="*/ 126 h 151"/>
                  <a:gd name="T28" fmla="*/ 191 w 285"/>
                  <a:gd name="T29" fmla="*/ 128 h 151"/>
                  <a:gd name="T30" fmla="*/ 195 w 285"/>
                  <a:gd name="T31" fmla="*/ 136 h 151"/>
                  <a:gd name="T32" fmla="*/ 199 w 285"/>
                  <a:gd name="T33" fmla="*/ 151 h 151"/>
                  <a:gd name="T34" fmla="*/ 210 w 285"/>
                  <a:gd name="T35" fmla="*/ 143 h 151"/>
                  <a:gd name="T36" fmla="*/ 221 w 285"/>
                  <a:gd name="T37" fmla="*/ 126 h 151"/>
                  <a:gd name="T38" fmla="*/ 231 w 285"/>
                  <a:gd name="T39" fmla="*/ 115 h 151"/>
                  <a:gd name="T40" fmla="*/ 235 w 285"/>
                  <a:gd name="T41" fmla="*/ 136 h 151"/>
                  <a:gd name="T42" fmla="*/ 248 w 285"/>
                  <a:gd name="T43" fmla="*/ 130 h 151"/>
                  <a:gd name="T44" fmla="*/ 253 w 285"/>
                  <a:gd name="T45" fmla="*/ 122 h 151"/>
                  <a:gd name="T46" fmla="*/ 282 w 285"/>
                  <a:gd name="T47" fmla="*/ 109 h 151"/>
                  <a:gd name="T48" fmla="*/ 282 w 285"/>
                  <a:gd name="T49" fmla="*/ 89 h 151"/>
                  <a:gd name="T50" fmla="*/ 265 w 285"/>
                  <a:gd name="T51" fmla="*/ 72 h 151"/>
                  <a:gd name="T52" fmla="*/ 250 w 285"/>
                  <a:gd name="T53" fmla="*/ 70 h 151"/>
                  <a:gd name="T54" fmla="*/ 265 w 285"/>
                  <a:gd name="T55" fmla="*/ 75 h 151"/>
                  <a:gd name="T56" fmla="*/ 274 w 285"/>
                  <a:gd name="T57" fmla="*/ 83 h 151"/>
                  <a:gd name="T58" fmla="*/ 270 w 285"/>
                  <a:gd name="T59" fmla="*/ 100 h 151"/>
                  <a:gd name="T60" fmla="*/ 250 w 285"/>
                  <a:gd name="T61" fmla="*/ 109 h 151"/>
                  <a:gd name="T62" fmla="*/ 238 w 285"/>
                  <a:gd name="T63" fmla="*/ 107 h 151"/>
                  <a:gd name="T64" fmla="*/ 225 w 285"/>
                  <a:gd name="T65" fmla="*/ 92 h 151"/>
                  <a:gd name="T66" fmla="*/ 219 w 285"/>
                  <a:gd name="T67" fmla="*/ 83 h 151"/>
                  <a:gd name="T68" fmla="*/ 219 w 285"/>
                  <a:gd name="T69" fmla="*/ 79 h 151"/>
                  <a:gd name="T70" fmla="*/ 199 w 285"/>
                  <a:gd name="T71" fmla="*/ 64 h 151"/>
                  <a:gd name="T72" fmla="*/ 186 w 285"/>
                  <a:gd name="T73" fmla="*/ 64 h 151"/>
                  <a:gd name="T74" fmla="*/ 188 w 285"/>
                  <a:gd name="T75" fmla="*/ 58 h 151"/>
                  <a:gd name="T76" fmla="*/ 191 w 285"/>
                  <a:gd name="T77" fmla="*/ 43 h 151"/>
                  <a:gd name="T78" fmla="*/ 193 w 285"/>
                  <a:gd name="T79" fmla="*/ 34 h 151"/>
                  <a:gd name="T80" fmla="*/ 208 w 285"/>
                  <a:gd name="T81" fmla="*/ 19 h 151"/>
                  <a:gd name="T82" fmla="*/ 203 w 285"/>
                  <a:gd name="T83" fmla="*/ 21 h 151"/>
                  <a:gd name="T84" fmla="*/ 189 w 285"/>
                  <a:gd name="T85" fmla="*/ 17 h 151"/>
                  <a:gd name="T86" fmla="*/ 182 w 285"/>
                  <a:gd name="T87" fmla="*/ 8 h 151"/>
                  <a:gd name="T88" fmla="*/ 180 w 285"/>
                  <a:gd name="T8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5" h="151">
                    <a:moveTo>
                      <a:pt x="176" y="2"/>
                    </a:moveTo>
                    <a:lnTo>
                      <a:pt x="169" y="6"/>
                    </a:lnTo>
                    <a:lnTo>
                      <a:pt x="165" y="13"/>
                    </a:lnTo>
                    <a:lnTo>
                      <a:pt x="163" y="13"/>
                    </a:lnTo>
                    <a:lnTo>
                      <a:pt x="159" y="19"/>
                    </a:lnTo>
                    <a:lnTo>
                      <a:pt x="150" y="30"/>
                    </a:lnTo>
                    <a:lnTo>
                      <a:pt x="62" y="51"/>
                    </a:lnTo>
                    <a:lnTo>
                      <a:pt x="1" y="62"/>
                    </a:lnTo>
                    <a:lnTo>
                      <a:pt x="1" y="70"/>
                    </a:lnTo>
                    <a:lnTo>
                      <a:pt x="0" y="136"/>
                    </a:lnTo>
                    <a:lnTo>
                      <a:pt x="3" y="141"/>
                    </a:lnTo>
                    <a:lnTo>
                      <a:pt x="48" y="130"/>
                    </a:lnTo>
                    <a:lnTo>
                      <a:pt x="56" y="130"/>
                    </a:lnTo>
                    <a:lnTo>
                      <a:pt x="69" y="126"/>
                    </a:lnTo>
                    <a:lnTo>
                      <a:pt x="73" y="126"/>
                    </a:lnTo>
                    <a:lnTo>
                      <a:pt x="80" y="122"/>
                    </a:lnTo>
                    <a:lnTo>
                      <a:pt x="120" y="113"/>
                    </a:lnTo>
                    <a:lnTo>
                      <a:pt x="129" y="111"/>
                    </a:lnTo>
                    <a:lnTo>
                      <a:pt x="133" y="111"/>
                    </a:lnTo>
                    <a:lnTo>
                      <a:pt x="159" y="104"/>
                    </a:lnTo>
                    <a:lnTo>
                      <a:pt x="167" y="109"/>
                    </a:lnTo>
                    <a:lnTo>
                      <a:pt x="169" y="115"/>
                    </a:lnTo>
                    <a:lnTo>
                      <a:pt x="172" y="117"/>
                    </a:lnTo>
                    <a:lnTo>
                      <a:pt x="174" y="122"/>
                    </a:lnTo>
                    <a:lnTo>
                      <a:pt x="178" y="126"/>
                    </a:lnTo>
                    <a:lnTo>
                      <a:pt x="178" y="128"/>
                    </a:lnTo>
                    <a:lnTo>
                      <a:pt x="184" y="132"/>
                    </a:lnTo>
                    <a:lnTo>
                      <a:pt x="189" y="126"/>
                    </a:lnTo>
                    <a:lnTo>
                      <a:pt x="191" y="120"/>
                    </a:lnTo>
                    <a:lnTo>
                      <a:pt x="191" y="128"/>
                    </a:lnTo>
                    <a:lnTo>
                      <a:pt x="189" y="134"/>
                    </a:lnTo>
                    <a:lnTo>
                      <a:pt x="195" y="136"/>
                    </a:lnTo>
                    <a:lnTo>
                      <a:pt x="199" y="147"/>
                    </a:lnTo>
                    <a:lnTo>
                      <a:pt x="199" y="151"/>
                    </a:lnTo>
                    <a:lnTo>
                      <a:pt x="203" y="143"/>
                    </a:lnTo>
                    <a:lnTo>
                      <a:pt x="210" y="143"/>
                    </a:lnTo>
                    <a:lnTo>
                      <a:pt x="214" y="132"/>
                    </a:lnTo>
                    <a:lnTo>
                      <a:pt x="221" y="126"/>
                    </a:lnTo>
                    <a:lnTo>
                      <a:pt x="223" y="120"/>
                    </a:lnTo>
                    <a:lnTo>
                      <a:pt x="231" y="115"/>
                    </a:lnTo>
                    <a:lnTo>
                      <a:pt x="231" y="122"/>
                    </a:lnTo>
                    <a:lnTo>
                      <a:pt x="235" y="136"/>
                    </a:lnTo>
                    <a:lnTo>
                      <a:pt x="242" y="134"/>
                    </a:lnTo>
                    <a:lnTo>
                      <a:pt x="248" y="130"/>
                    </a:lnTo>
                    <a:lnTo>
                      <a:pt x="250" y="122"/>
                    </a:lnTo>
                    <a:lnTo>
                      <a:pt x="253" y="122"/>
                    </a:lnTo>
                    <a:lnTo>
                      <a:pt x="272" y="111"/>
                    </a:lnTo>
                    <a:lnTo>
                      <a:pt x="282" y="109"/>
                    </a:lnTo>
                    <a:lnTo>
                      <a:pt x="285" y="102"/>
                    </a:lnTo>
                    <a:lnTo>
                      <a:pt x="282" y="89"/>
                    </a:lnTo>
                    <a:lnTo>
                      <a:pt x="272" y="75"/>
                    </a:lnTo>
                    <a:lnTo>
                      <a:pt x="265" y="72"/>
                    </a:lnTo>
                    <a:lnTo>
                      <a:pt x="257" y="68"/>
                    </a:lnTo>
                    <a:lnTo>
                      <a:pt x="250" y="70"/>
                    </a:lnTo>
                    <a:lnTo>
                      <a:pt x="257" y="72"/>
                    </a:lnTo>
                    <a:lnTo>
                      <a:pt x="265" y="75"/>
                    </a:lnTo>
                    <a:lnTo>
                      <a:pt x="268" y="83"/>
                    </a:lnTo>
                    <a:lnTo>
                      <a:pt x="274" y="83"/>
                    </a:lnTo>
                    <a:lnTo>
                      <a:pt x="278" y="94"/>
                    </a:lnTo>
                    <a:lnTo>
                      <a:pt x="270" y="100"/>
                    </a:lnTo>
                    <a:lnTo>
                      <a:pt x="257" y="111"/>
                    </a:lnTo>
                    <a:lnTo>
                      <a:pt x="250" y="109"/>
                    </a:lnTo>
                    <a:lnTo>
                      <a:pt x="244" y="109"/>
                    </a:lnTo>
                    <a:lnTo>
                      <a:pt x="238" y="107"/>
                    </a:lnTo>
                    <a:lnTo>
                      <a:pt x="233" y="94"/>
                    </a:lnTo>
                    <a:lnTo>
                      <a:pt x="225" y="92"/>
                    </a:lnTo>
                    <a:lnTo>
                      <a:pt x="219" y="89"/>
                    </a:lnTo>
                    <a:lnTo>
                      <a:pt x="219" y="83"/>
                    </a:lnTo>
                    <a:lnTo>
                      <a:pt x="225" y="87"/>
                    </a:lnTo>
                    <a:lnTo>
                      <a:pt x="219" y="79"/>
                    </a:lnTo>
                    <a:lnTo>
                      <a:pt x="206" y="66"/>
                    </a:lnTo>
                    <a:lnTo>
                      <a:pt x="199" y="64"/>
                    </a:lnTo>
                    <a:lnTo>
                      <a:pt x="191" y="68"/>
                    </a:lnTo>
                    <a:lnTo>
                      <a:pt x="186" y="64"/>
                    </a:lnTo>
                    <a:lnTo>
                      <a:pt x="180" y="58"/>
                    </a:lnTo>
                    <a:lnTo>
                      <a:pt x="188" y="58"/>
                    </a:lnTo>
                    <a:lnTo>
                      <a:pt x="186" y="51"/>
                    </a:lnTo>
                    <a:lnTo>
                      <a:pt x="191" y="43"/>
                    </a:lnTo>
                    <a:lnTo>
                      <a:pt x="189" y="42"/>
                    </a:lnTo>
                    <a:lnTo>
                      <a:pt x="193" y="34"/>
                    </a:lnTo>
                    <a:lnTo>
                      <a:pt x="206" y="26"/>
                    </a:lnTo>
                    <a:lnTo>
                      <a:pt x="208" y="19"/>
                    </a:lnTo>
                    <a:lnTo>
                      <a:pt x="201" y="19"/>
                    </a:lnTo>
                    <a:lnTo>
                      <a:pt x="203" y="21"/>
                    </a:lnTo>
                    <a:lnTo>
                      <a:pt x="195" y="23"/>
                    </a:lnTo>
                    <a:lnTo>
                      <a:pt x="189" y="17"/>
                    </a:lnTo>
                    <a:lnTo>
                      <a:pt x="188" y="10"/>
                    </a:lnTo>
                    <a:lnTo>
                      <a:pt x="182" y="8"/>
                    </a:lnTo>
                    <a:lnTo>
                      <a:pt x="184" y="0"/>
                    </a:lnTo>
                    <a:lnTo>
                      <a:pt x="180" y="0"/>
                    </a:lnTo>
                    <a:lnTo>
                      <a:pt x="176" y="2"/>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37" name="Freeform 330"/>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38" name="Freeform 331"/>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39" name="Freeform 332"/>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40" name="Freeform 333"/>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41" name="Freeform 334"/>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42" name="Freeform 335"/>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grpSp>
          <p:nvGrpSpPr>
            <p:cNvPr id="79" name="Group 78"/>
            <p:cNvGrpSpPr/>
            <p:nvPr/>
          </p:nvGrpSpPr>
          <p:grpSpPr>
            <a:xfrm>
              <a:off x="8432844" y="3536199"/>
              <a:ext cx="504014" cy="675304"/>
              <a:chOff x="4998272" y="1471973"/>
              <a:chExt cx="320870" cy="429916"/>
            </a:xfrm>
            <a:grpFill/>
          </p:grpSpPr>
          <p:sp>
            <p:nvSpPr>
              <p:cNvPr id="131" name="Freeform 147"/>
              <p:cNvSpPr>
                <a:spLocks/>
              </p:cNvSpPr>
              <p:nvPr/>
            </p:nvSpPr>
            <p:spPr bwMode="auto">
              <a:xfrm>
                <a:off x="4998272" y="1471973"/>
                <a:ext cx="299735" cy="429916"/>
              </a:xfrm>
              <a:custGeom>
                <a:avLst/>
                <a:gdLst>
                  <a:gd name="T0" fmla="*/ 295 w 312"/>
                  <a:gd name="T1" fmla="*/ 226 h 493"/>
                  <a:gd name="T2" fmla="*/ 291 w 312"/>
                  <a:gd name="T3" fmla="*/ 199 h 493"/>
                  <a:gd name="T4" fmla="*/ 280 w 312"/>
                  <a:gd name="T5" fmla="*/ 197 h 493"/>
                  <a:gd name="T6" fmla="*/ 263 w 312"/>
                  <a:gd name="T7" fmla="*/ 190 h 493"/>
                  <a:gd name="T8" fmla="*/ 255 w 312"/>
                  <a:gd name="T9" fmla="*/ 171 h 493"/>
                  <a:gd name="T10" fmla="*/ 246 w 312"/>
                  <a:gd name="T11" fmla="*/ 162 h 493"/>
                  <a:gd name="T12" fmla="*/ 225 w 312"/>
                  <a:gd name="T13" fmla="*/ 158 h 493"/>
                  <a:gd name="T14" fmla="*/ 219 w 312"/>
                  <a:gd name="T15" fmla="*/ 139 h 493"/>
                  <a:gd name="T16" fmla="*/ 182 w 312"/>
                  <a:gd name="T17" fmla="*/ 19 h 493"/>
                  <a:gd name="T18" fmla="*/ 148 w 312"/>
                  <a:gd name="T19" fmla="*/ 2 h 493"/>
                  <a:gd name="T20" fmla="*/ 127 w 312"/>
                  <a:gd name="T21" fmla="*/ 9 h 493"/>
                  <a:gd name="T22" fmla="*/ 109 w 312"/>
                  <a:gd name="T23" fmla="*/ 23 h 493"/>
                  <a:gd name="T24" fmla="*/ 86 w 312"/>
                  <a:gd name="T25" fmla="*/ 23 h 493"/>
                  <a:gd name="T26" fmla="*/ 69 w 312"/>
                  <a:gd name="T27" fmla="*/ 9 h 493"/>
                  <a:gd name="T28" fmla="*/ 35 w 312"/>
                  <a:gd name="T29" fmla="*/ 141 h 493"/>
                  <a:gd name="T30" fmla="*/ 35 w 312"/>
                  <a:gd name="T31" fmla="*/ 182 h 493"/>
                  <a:gd name="T32" fmla="*/ 37 w 312"/>
                  <a:gd name="T33" fmla="*/ 209 h 493"/>
                  <a:gd name="T34" fmla="*/ 20 w 312"/>
                  <a:gd name="T35" fmla="*/ 237 h 493"/>
                  <a:gd name="T36" fmla="*/ 20 w 312"/>
                  <a:gd name="T37" fmla="*/ 248 h 493"/>
                  <a:gd name="T38" fmla="*/ 18 w 312"/>
                  <a:gd name="T39" fmla="*/ 263 h 493"/>
                  <a:gd name="T40" fmla="*/ 0 w 312"/>
                  <a:gd name="T41" fmla="*/ 269 h 493"/>
                  <a:gd name="T42" fmla="*/ 60 w 312"/>
                  <a:gd name="T43" fmla="*/ 447 h 493"/>
                  <a:gd name="T44" fmla="*/ 65 w 312"/>
                  <a:gd name="T45" fmla="*/ 468 h 493"/>
                  <a:gd name="T46" fmla="*/ 80 w 312"/>
                  <a:gd name="T47" fmla="*/ 485 h 493"/>
                  <a:gd name="T48" fmla="*/ 95 w 312"/>
                  <a:gd name="T49" fmla="*/ 487 h 493"/>
                  <a:gd name="T50" fmla="*/ 95 w 312"/>
                  <a:gd name="T51" fmla="*/ 464 h 493"/>
                  <a:gd name="T52" fmla="*/ 105 w 312"/>
                  <a:gd name="T53" fmla="*/ 440 h 493"/>
                  <a:gd name="T54" fmla="*/ 109 w 312"/>
                  <a:gd name="T55" fmla="*/ 417 h 493"/>
                  <a:gd name="T56" fmla="*/ 125 w 312"/>
                  <a:gd name="T57" fmla="*/ 408 h 493"/>
                  <a:gd name="T58" fmla="*/ 129 w 312"/>
                  <a:gd name="T59" fmla="*/ 400 h 493"/>
                  <a:gd name="T60" fmla="*/ 139 w 312"/>
                  <a:gd name="T61" fmla="*/ 408 h 493"/>
                  <a:gd name="T62" fmla="*/ 129 w 312"/>
                  <a:gd name="T63" fmla="*/ 382 h 493"/>
                  <a:gd name="T64" fmla="*/ 131 w 312"/>
                  <a:gd name="T65" fmla="*/ 376 h 493"/>
                  <a:gd name="T66" fmla="*/ 139 w 312"/>
                  <a:gd name="T67" fmla="*/ 385 h 493"/>
                  <a:gd name="T68" fmla="*/ 148 w 312"/>
                  <a:gd name="T69" fmla="*/ 382 h 493"/>
                  <a:gd name="T70" fmla="*/ 150 w 312"/>
                  <a:gd name="T71" fmla="*/ 378 h 493"/>
                  <a:gd name="T72" fmla="*/ 152 w 312"/>
                  <a:gd name="T73" fmla="*/ 376 h 493"/>
                  <a:gd name="T74" fmla="*/ 159 w 312"/>
                  <a:gd name="T75" fmla="*/ 380 h 493"/>
                  <a:gd name="T76" fmla="*/ 169 w 312"/>
                  <a:gd name="T77" fmla="*/ 367 h 493"/>
                  <a:gd name="T78" fmla="*/ 184 w 312"/>
                  <a:gd name="T79" fmla="*/ 355 h 493"/>
                  <a:gd name="T80" fmla="*/ 182 w 312"/>
                  <a:gd name="T81" fmla="*/ 335 h 493"/>
                  <a:gd name="T82" fmla="*/ 180 w 312"/>
                  <a:gd name="T83" fmla="*/ 314 h 493"/>
                  <a:gd name="T84" fmla="*/ 193 w 312"/>
                  <a:gd name="T85" fmla="*/ 303 h 493"/>
                  <a:gd name="T86" fmla="*/ 199 w 312"/>
                  <a:gd name="T87" fmla="*/ 316 h 493"/>
                  <a:gd name="T88" fmla="*/ 219 w 312"/>
                  <a:gd name="T89" fmla="*/ 323 h 493"/>
                  <a:gd name="T90" fmla="*/ 216 w 312"/>
                  <a:gd name="T91" fmla="*/ 303 h 493"/>
                  <a:gd name="T92" fmla="*/ 227 w 312"/>
                  <a:gd name="T93" fmla="*/ 297 h 493"/>
                  <a:gd name="T94" fmla="*/ 248 w 312"/>
                  <a:gd name="T95" fmla="*/ 303 h 493"/>
                  <a:gd name="T96" fmla="*/ 253 w 312"/>
                  <a:gd name="T97" fmla="*/ 286 h 493"/>
                  <a:gd name="T98" fmla="*/ 257 w 312"/>
                  <a:gd name="T99" fmla="*/ 291 h 493"/>
                  <a:gd name="T100" fmla="*/ 261 w 312"/>
                  <a:gd name="T101" fmla="*/ 271 h 493"/>
                  <a:gd name="T102" fmla="*/ 272 w 312"/>
                  <a:gd name="T103" fmla="*/ 271 h 493"/>
                  <a:gd name="T104" fmla="*/ 283 w 312"/>
                  <a:gd name="T105" fmla="*/ 261 h 493"/>
                  <a:gd name="T106" fmla="*/ 291 w 312"/>
                  <a:gd name="T107" fmla="*/ 258 h 493"/>
                  <a:gd name="T108" fmla="*/ 304 w 312"/>
                  <a:gd name="T109" fmla="*/ 248 h 493"/>
                  <a:gd name="T110" fmla="*/ 304 w 312"/>
                  <a:gd name="T111" fmla="*/ 22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 h="493">
                    <a:moveTo>
                      <a:pt x="306" y="224"/>
                    </a:moveTo>
                    <a:lnTo>
                      <a:pt x="302" y="231"/>
                    </a:lnTo>
                    <a:lnTo>
                      <a:pt x="295" y="226"/>
                    </a:lnTo>
                    <a:lnTo>
                      <a:pt x="304" y="214"/>
                    </a:lnTo>
                    <a:lnTo>
                      <a:pt x="291" y="201"/>
                    </a:lnTo>
                    <a:lnTo>
                      <a:pt x="291" y="199"/>
                    </a:lnTo>
                    <a:lnTo>
                      <a:pt x="289" y="199"/>
                    </a:lnTo>
                    <a:lnTo>
                      <a:pt x="285" y="197"/>
                    </a:lnTo>
                    <a:lnTo>
                      <a:pt x="280" y="197"/>
                    </a:lnTo>
                    <a:lnTo>
                      <a:pt x="274" y="205"/>
                    </a:lnTo>
                    <a:lnTo>
                      <a:pt x="266" y="197"/>
                    </a:lnTo>
                    <a:lnTo>
                      <a:pt x="263" y="190"/>
                    </a:lnTo>
                    <a:lnTo>
                      <a:pt x="263" y="184"/>
                    </a:lnTo>
                    <a:lnTo>
                      <a:pt x="257" y="177"/>
                    </a:lnTo>
                    <a:lnTo>
                      <a:pt x="255" y="171"/>
                    </a:lnTo>
                    <a:lnTo>
                      <a:pt x="257" y="164"/>
                    </a:lnTo>
                    <a:lnTo>
                      <a:pt x="253" y="160"/>
                    </a:lnTo>
                    <a:lnTo>
                      <a:pt x="246" y="162"/>
                    </a:lnTo>
                    <a:lnTo>
                      <a:pt x="240" y="162"/>
                    </a:lnTo>
                    <a:lnTo>
                      <a:pt x="233" y="158"/>
                    </a:lnTo>
                    <a:lnTo>
                      <a:pt x="225" y="158"/>
                    </a:lnTo>
                    <a:lnTo>
                      <a:pt x="223" y="152"/>
                    </a:lnTo>
                    <a:lnTo>
                      <a:pt x="223" y="147"/>
                    </a:lnTo>
                    <a:lnTo>
                      <a:pt x="219" y="139"/>
                    </a:lnTo>
                    <a:lnTo>
                      <a:pt x="219" y="132"/>
                    </a:lnTo>
                    <a:lnTo>
                      <a:pt x="212" y="109"/>
                    </a:lnTo>
                    <a:lnTo>
                      <a:pt x="182" y="19"/>
                    </a:lnTo>
                    <a:lnTo>
                      <a:pt x="176" y="17"/>
                    </a:lnTo>
                    <a:lnTo>
                      <a:pt x="161" y="8"/>
                    </a:lnTo>
                    <a:lnTo>
                      <a:pt x="148" y="2"/>
                    </a:lnTo>
                    <a:lnTo>
                      <a:pt x="141" y="0"/>
                    </a:lnTo>
                    <a:lnTo>
                      <a:pt x="133" y="2"/>
                    </a:lnTo>
                    <a:lnTo>
                      <a:pt x="127" y="9"/>
                    </a:lnTo>
                    <a:lnTo>
                      <a:pt x="120" y="13"/>
                    </a:lnTo>
                    <a:lnTo>
                      <a:pt x="114" y="21"/>
                    </a:lnTo>
                    <a:lnTo>
                      <a:pt x="109" y="23"/>
                    </a:lnTo>
                    <a:lnTo>
                      <a:pt x="101" y="30"/>
                    </a:lnTo>
                    <a:lnTo>
                      <a:pt x="94" y="28"/>
                    </a:lnTo>
                    <a:lnTo>
                      <a:pt x="86" y="23"/>
                    </a:lnTo>
                    <a:lnTo>
                      <a:pt x="82" y="8"/>
                    </a:lnTo>
                    <a:lnTo>
                      <a:pt x="75" y="8"/>
                    </a:lnTo>
                    <a:lnTo>
                      <a:pt x="69" y="9"/>
                    </a:lnTo>
                    <a:lnTo>
                      <a:pt x="37" y="103"/>
                    </a:lnTo>
                    <a:lnTo>
                      <a:pt x="41" y="132"/>
                    </a:lnTo>
                    <a:lnTo>
                      <a:pt x="35" y="141"/>
                    </a:lnTo>
                    <a:lnTo>
                      <a:pt x="31" y="162"/>
                    </a:lnTo>
                    <a:lnTo>
                      <a:pt x="35" y="169"/>
                    </a:lnTo>
                    <a:lnTo>
                      <a:pt x="35" y="182"/>
                    </a:lnTo>
                    <a:lnTo>
                      <a:pt x="43" y="188"/>
                    </a:lnTo>
                    <a:lnTo>
                      <a:pt x="33" y="203"/>
                    </a:lnTo>
                    <a:lnTo>
                      <a:pt x="37" y="209"/>
                    </a:lnTo>
                    <a:lnTo>
                      <a:pt x="26" y="222"/>
                    </a:lnTo>
                    <a:lnTo>
                      <a:pt x="22" y="229"/>
                    </a:lnTo>
                    <a:lnTo>
                      <a:pt x="20" y="237"/>
                    </a:lnTo>
                    <a:lnTo>
                      <a:pt x="20" y="239"/>
                    </a:lnTo>
                    <a:lnTo>
                      <a:pt x="26" y="252"/>
                    </a:lnTo>
                    <a:lnTo>
                      <a:pt x="20" y="248"/>
                    </a:lnTo>
                    <a:lnTo>
                      <a:pt x="18" y="250"/>
                    </a:lnTo>
                    <a:lnTo>
                      <a:pt x="16" y="256"/>
                    </a:lnTo>
                    <a:lnTo>
                      <a:pt x="18" y="263"/>
                    </a:lnTo>
                    <a:lnTo>
                      <a:pt x="11" y="265"/>
                    </a:lnTo>
                    <a:lnTo>
                      <a:pt x="5" y="263"/>
                    </a:lnTo>
                    <a:lnTo>
                      <a:pt x="0" y="269"/>
                    </a:lnTo>
                    <a:lnTo>
                      <a:pt x="1" y="273"/>
                    </a:lnTo>
                    <a:lnTo>
                      <a:pt x="52" y="427"/>
                    </a:lnTo>
                    <a:lnTo>
                      <a:pt x="60" y="447"/>
                    </a:lnTo>
                    <a:lnTo>
                      <a:pt x="60" y="455"/>
                    </a:lnTo>
                    <a:lnTo>
                      <a:pt x="62" y="463"/>
                    </a:lnTo>
                    <a:lnTo>
                      <a:pt x="65" y="468"/>
                    </a:lnTo>
                    <a:lnTo>
                      <a:pt x="71" y="474"/>
                    </a:lnTo>
                    <a:lnTo>
                      <a:pt x="78" y="478"/>
                    </a:lnTo>
                    <a:lnTo>
                      <a:pt x="80" y="485"/>
                    </a:lnTo>
                    <a:lnTo>
                      <a:pt x="86" y="491"/>
                    </a:lnTo>
                    <a:lnTo>
                      <a:pt x="90" y="493"/>
                    </a:lnTo>
                    <a:lnTo>
                      <a:pt x="95" y="487"/>
                    </a:lnTo>
                    <a:lnTo>
                      <a:pt x="97" y="479"/>
                    </a:lnTo>
                    <a:lnTo>
                      <a:pt x="95" y="472"/>
                    </a:lnTo>
                    <a:lnTo>
                      <a:pt x="95" y="464"/>
                    </a:lnTo>
                    <a:lnTo>
                      <a:pt x="103" y="459"/>
                    </a:lnTo>
                    <a:lnTo>
                      <a:pt x="109" y="446"/>
                    </a:lnTo>
                    <a:lnTo>
                      <a:pt x="105" y="440"/>
                    </a:lnTo>
                    <a:lnTo>
                      <a:pt x="114" y="425"/>
                    </a:lnTo>
                    <a:lnTo>
                      <a:pt x="109" y="423"/>
                    </a:lnTo>
                    <a:lnTo>
                      <a:pt x="109" y="417"/>
                    </a:lnTo>
                    <a:lnTo>
                      <a:pt x="110" y="410"/>
                    </a:lnTo>
                    <a:lnTo>
                      <a:pt x="122" y="395"/>
                    </a:lnTo>
                    <a:lnTo>
                      <a:pt x="125" y="408"/>
                    </a:lnTo>
                    <a:lnTo>
                      <a:pt x="125" y="400"/>
                    </a:lnTo>
                    <a:lnTo>
                      <a:pt x="125" y="408"/>
                    </a:lnTo>
                    <a:lnTo>
                      <a:pt x="129" y="400"/>
                    </a:lnTo>
                    <a:lnTo>
                      <a:pt x="131" y="393"/>
                    </a:lnTo>
                    <a:lnTo>
                      <a:pt x="133" y="395"/>
                    </a:lnTo>
                    <a:lnTo>
                      <a:pt x="139" y="408"/>
                    </a:lnTo>
                    <a:lnTo>
                      <a:pt x="141" y="400"/>
                    </a:lnTo>
                    <a:lnTo>
                      <a:pt x="131" y="380"/>
                    </a:lnTo>
                    <a:lnTo>
                      <a:pt x="129" y="382"/>
                    </a:lnTo>
                    <a:lnTo>
                      <a:pt x="129" y="376"/>
                    </a:lnTo>
                    <a:lnTo>
                      <a:pt x="133" y="369"/>
                    </a:lnTo>
                    <a:lnTo>
                      <a:pt x="131" y="376"/>
                    </a:lnTo>
                    <a:lnTo>
                      <a:pt x="142" y="399"/>
                    </a:lnTo>
                    <a:lnTo>
                      <a:pt x="144" y="393"/>
                    </a:lnTo>
                    <a:lnTo>
                      <a:pt x="139" y="385"/>
                    </a:lnTo>
                    <a:lnTo>
                      <a:pt x="141" y="376"/>
                    </a:lnTo>
                    <a:lnTo>
                      <a:pt x="144" y="374"/>
                    </a:lnTo>
                    <a:lnTo>
                      <a:pt x="148" y="382"/>
                    </a:lnTo>
                    <a:lnTo>
                      <a:pt x="146" y="387"/>
                    </a:lnTo>
                    <a:lnTo>
                      <a:pt x="154" y="391"/>
                    </a:lnTo>
                    <a:lnTo>
                      <a:pt x="150" y="378"/>
                    </a:lnTo>
                    <a:lnTo>
                      <a:pt x="150" y="370"/>
                    </a:lnTo>
                    <a:lnTo>
                      <a:pt x="152" y="369"/>
                    </a:lnTo>
                    <a:lnTo>
                      <a:pt x="152" y="376"/>
                    </a:lnTo>
                    <a:lnTo>
                      <a:pt x="154" y="384"/>
                    </a:lnTo>
                    <a:lnTo>
                      <a:pt x="159" y="387"/>
                    </a:lnTo>
                    <a:lnTo>
                      <a:pt x="159" y="380"/>
                    </a:lnTo>
                    <a:lnTo>
                      <a:pt x="159" y="372"/>
                    </a:lnTo>
                    <a:lnTo>
                      <a:pt x="161" y="367"/>
                    </a:lnTo>
                    <a:lnTo>
                      <a:pt x="169" y="367"/>
                    </a:lnTo>
                    <a:lnTo>
                      <a:pt x="176" y="370"/>
                    </a:lnTo>
                    <a:lnTo>
                      <a:pt x="178" y="363"/>
                    </a:lnTo>
                    <a:lnTo>
                      <a:pt x="184" y="355"/>
                    </a:lnTo>
                    <a:lnTo>
                      <a:pt x="182" y="348"/>
                    </a:lnTo>
                    <a:lnTo>
                      <a:pt x="182" y="340"/>
                    </a:lnTo>
                    <a:lnTo>
                      <a:pt x="182" y="335"/>
                    </a:lnTo>
                    <a:lnTo>
                      <a:pt x="184" y="327"/>
                    </a:lnTo>
                    <a:lnTo>
                      <a:pt x="184" y="320"/>
                    </a:lnTo>
                    <a:lnTo>
                      <a:pt x="180" y="314"/>
                    </a:lnTo>
                    <a:lnTo>
                      <a:pt x="189" y="308"/>
                    </a:lnTo>
                    <a:lnTo>
                      <a:pt x="188" y="297"/>
                    </a:lnTo>
                    <a:lnTo>
                      <a:pt x="193" y="303"/>
                    </a:lnTo>
                    <a:lnTo>
                      <a:pt x="193" y="310"/>
                    </a:lnTo>
                    <a:lnTo>
                      <a:pt x="199" y="308"/>
                    </a:lnTo>
                    <a:lnTo>
                      <a:pt x="199" y="316"/>
                    </a:lnTo>
                    <a:lnTo>
                      <a:pt x="195" y="320"/>
                    </a:lnTo>
                    <a:lnTo>
                      <a:pt x="208" y="320"/>
                    </a:lnTo>
                    <a:lnTo>
                      <a:pt x="219" y="323"/>
                    </a:lnTo>
                    <a:lnTo>
                      <a:pt x="214" y="316"/>
                    </a:lnTo>
                    <a:lnTo>
                      <a:pt x="214" y="310"/>
                    </a:lnTo>
                    <a:lnTo>
                      <a:pt x="216" y="303"/>
                    </a:lnTo>
                    <a:lnTo>
                      <a:pt x="214" y="297"/>
                    </a:lnTo>
                    <a:lnTo>
                      <a:pt x="221" y="303"/>
                    </a:lnTo>
                    <a:lnTo>
                      <a:pt x="227" y="297"/>
                    </a:lnTo>
                    <a:lnTo>
                      <a:pt x="225" y="290"/>
                    </a:lnTo>
                    <a:lnTo>
                      <a:pt x="244" y="295"/>
                    </a:lnTo>
                    <a:lnTo>
                      <a:pt x="248" y="303"/>
                    </a:lnTo>
                    <a:lnTo>
                      <a:pt x="251" y="295"/>
                    </a:lnTo>
                    <a:lnTo>
                      <a:pt x="248" y="290"/>
                    </a:lnTo>
                    <a:lnTo>
                      <a:pt x="253" y="286"/>
                    </a:lnTo>
                    <a:lnTo>
                      <a:pt x="255" y="291"/>
                    </a:lnTo>
                    <a:lnTo>
                      <a:pt x="255" y="286"/>
                    </a:lnTo>
                    <a:lnTo>
                      <a:pt x="257" y="291"/>
                    </a:lnTo>
                    <a:lnTo>
                      <a:pt x="259" y="286"/>
                    </a:lnTo>
                    <a:lnTo>
                      <a:pt x="257" y="278"/>
                    </a:lnTo>
                    <a:lnTo>
                      <a:pt x="261" y="271"/>
                    </a:lnTo>
                    <a:lnTo>
                      <a:pt x="266" y="278"/>
                    </a:lnTo>
                    <a:lnTo>
                      <a:pt x="270" y="278"/>
                    </a:lnTo>
                    <a:lnTo>
                      <a:pt x="272" y="271"/>
                    </a:lnTo>
                    <a:lnTo>
                      <a:pt x="278" y="271"/>
                    </a:lnTo>
                    <a:lnTo>
                      <a:pt x="278" y="265"/>
                    </a:lnTo>
                    <a:lnTo>
                      <a:pt x="283" y="261"/>
                    </a:lnTo>
                    <a:lnTo>
                      <a:pt x="285" y="261"/>
                    </a:lnTo>
                    <a:lnTo>
                      <a:pt x="285" y="258"/>
                    </a:lnTo>
                    <a:lnTo>
                      <a:pt x="291" y="258"/>
                    </a:lnTo>
                    <a:lnTo>
                      <a:pt x="287" y="252"/>
                    </a:lnTo>
                    <a:lnTo>
                      <a:pt x="298" y="252"/>
                    </a:lnTo>
                    <a:lnTo>
                      <a:pt x="304" y="248"/>
                    </a:lnTo>
                    <a:lnTo>
                      <a:pt x="312" y="235"/>
                    </a:lnTo>
                    <a:lnTo>
                      <a:pt x="312" y="228"/>
                    </a:lnTo>
                    <a:lnTo>
                      <a:pt x="304" y="222"/>
                    </a:lnTo>
                    <a:lnTo>
                      <a:pt x="306" y="224"/>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32" name="Freeform 336"/>
              <p:cNvSpPr>
                <a:spLocks/>
              </p:cNvSpPr>
              <p:nvPr/>
            </p:nvSpPr>
            <p:spPr bwMode="auto">
              <a:xfrm>
                <a:off x="5212505" y="1730970"/>
                <a:ext cx="16332" cy="18313"/>
              </a:xfrm>
              <a:custGeom>
                <a:avLst/>
                <a:gdLst>
                  <a:gd name="T0" fmla="*/ 8 w 17"/>
                  <a:gd name="T1" fmla="*/ 0 h 21"/>
                  <a:gd name="T2" fmla="*/ 0 w 17"/>
                  <a:gd name="T3" fmla="*/ 13 h 21"/>
                  <a:gd name="T4" fmla="*/ 2 w 17"/>
                  <a:gd name="T5" fmla="*/ 21 h 21"/>
                  <a:gd name="T6" fmla="*/ 17 w 17"/>
                  <a:gd name="T7" fmla="*/ 13 h 21"/>
                  <a:gd name="T8" fmla="*/ 17 w 17"/>
                  <a:gd name="T9" fmla="*/ 6 h 21"/>
                  <a:gd name="T10" fmla="*/ 10 w 17"/>
                  <a:gd name="T11" fmla="*/ 2 h 21"/>
                  <a:gd name="T12" fmla="*/ 8 w 17"/>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7" h="21">
                    <a:moveTo>
                      <a:pt x="8" y="0"/>
                    </a:moveTo>
                    <a:lnTo>
                      <a:pt x="0" y="13"/>
                    </a:lnTo>
                    <a:lnTo>
                      <a:pt x="2" y="21"/>
                    </a:lnTo>
                    <a:lnTo>
                      <a:pt x="17" y="13"/>
                    </a:lnTo>
                    <a:lnTo>
                      <a:pt x="17" y="6"/>
                    </a:lnTo>
                    <a:lnTo>
                      <a:pt x="10" y="2"/>
                    </a:lnTo>
                    <a:lnTo>
                      <a:pt x="8"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33" name="Freeform 337"/>
              <p:cNvSpPr>
                <a:spLocks/>
              </p:cNvSpPr>
              <p:nvPr/>
            </p:nvSpPr>
            <p:spPr bwMode="auto">
              <a:xfrm>
                <a:off x="5212505" y="1730970"/>
                <a:ext cx="16332" cy="18313"/>
              </a:xfrm>
              <a:custGeom>
                <a:avLst/>
                <a:gdLst>
                  <a:gd name="T0" fmla="*/ 8 w 17"/>
                  <a:gd name="T1" fmla="*/ 0 h 21"/>
                  <a:gd name="T2" fmla="*/ 0 w 17"/>
                  <a:gd name="T3" fmla="*/ 13 h 21"/>
                  <a:gd name="T4" fmla="*/ 2 w 17"/>
                  <a:gd name="T5" fmla="*/ 21 h 21"/>
                  <a:gd name="T6" fmla="*/ 17 w 17"/>
                  <a:gd name="T7" fmla="*/ 13 h 21"/>
                  <a:gd name="T8" fmla="*/ 17 w 17"/>
                  <a:gd name="T9" fmla="*/ 6 h 21"/>
                  <a:gd name="T10" fmla="*/ 10 w 17"/>
                  <a:gd name="T11" fmla="*/ 2 h 21"/>
                  <a:gd name="T12" fmla="*/ 8 w 17"/>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7" h="21">
                    <a:moveTo>
                      <a:pt x="8" y="0"/>
                    </a:moveTo>
                    <a:lnTo>
                      <a:pt x="0" y="13"/>
                    </a:lnTo>
                    <a:lnTo>
                      <a:pt x="2" y="21"/>
                    </a:lnTo>
                    <a:lnTo>
                      <a:pt x="17" y="13"/>
                    </a:lnTo>
                    <a:lnTo>
                      <a:pt x="17" y="6"/>
                    </a:lnTo>
                    <a:lnTo>
                      <a:pt x="10" y="2"/>
                    </a:lnTo>
                    <a:lnTo>
                      <a:pt x="8"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34" name="Freeform 338"/>
              <p:cNvSpPr>
                <a:spLocks/>
              </p:cNvSpPr>
              <p:nvPr/>
            </p:nvSpPr>
            <p:spPr bwMode="auto">
              <a:xfrm>
                <a:off x="5310496" y="1669055"/>
                <a:ext cx="8646" cy="17441"/>
              </a:xfrm>
              <a:custGeom>
                <a:avLst/>
                <a:gdLst>
                  <a:gd name="T0" fmla="*/ 4 w 9"/>
                  <a:gd name="T1" fmla="*/ 0 h 20"/>
                  <a:gd name="T2" fmla="*/ 0 w 9"/>
                  <a:gd name="T3" fmla="*/ 7 h 20"/>
                  <a:gd name="T4" fmla="*/ 0 w 9"/>
                  <a:gd name="T5" fmla="*/ 15 h 20"/>
                  <a:gd name="T6" fmla="*/ 4 w 9"/>
                  <a:gd name="T7" fmla="*/ 20 h 20"/>
                  <a:gd name="T8" fmla="*/ 9 w 9"/>
                  <a:gd name="T9" fmla="*/ 15 h 20"/>
                  <a:gd name="T10" fmla="*/ 9 w 9"/>
                  <a:gd name="T11" fmla="*/ 7 h 20"/>
                  <a:gd name="T12" fmla="*/ 4 w 9"/>
                  <a:gd name="T13" fmla="*/ 2 h 20"/>
                  <a:gd name="T14" fmla="*/ 4 w 9"/>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0">
                    <a:moveTo>
                      <a:pt x="4" y="0"/>
                    </a:moveTo>
                    <a:lnTo>
                      <a:pt x="0" y="7"/>
                    </a:lnTo>
                    <a:lnTo>
                      <a:pt x="0" y="15"/>
                    </a:lnTo>
                    <a:lnTo>
                      <a:pt x="4" y="20"/>
                    </a:lnTo>
                    <a:lnTo>
                      <a:pt x="9" y="15"/>
                    </a:lnTo>
                    <a:lnTo>
                      <a:pt x="9" y="7"/>
                    </a:lnTo>
                    <a:lnTo>
                      <a:pt x="4" y="2"/>
                    </a:lnTo>
                    <a:lnTo>
                      <a:pt x="4"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35" name="Freeform 339"/>
              <p:cNvSpPr>
                <a:spLocks/>
              </p:cNvSpPr>
              <p:nvPr/>
            </p:nvSpPr>
            <p:spPr bwMode="auto">
              <a:xfrm>
                <a:off x="5310496" y="1669055"/>
                <a:ext cx="8646" cy="17441"/>
              </a:xfrm>
              <a:custGeom>
                <a:avLst/>
                <a:gdLst>
                  <a:gd name="T0" fmla="*/ 4 w 9"/>
                  <a:gd name="T1" fmla="*/ 0 h 20"/>
                  <a:gd name="T2" fmla="*/ 0 w 9"/>
                  <a:gd name="T3" fmla="*/ 7 h 20"/>
                  <a:gd name="T4" fmla="*/ 0 w 9"/>
                  <a:gd name="T5" fmla="*/ 15 h 20"/>
                  <a:gd name="T6" fmla="*/ 4 w 9"/>
                  <a:gd name="T7" fmla="*/ 20 h 20"/>
                  <a:gd name="T8" fmla="*/ 9 w 9"/>
                  <a:gd name="T9" fmla="*/ 15 h 20"/>
                  <a:gd name="T10" fmla="*/ 9 w 9"/>
                  <a:gd name="T11" fmla="*/ 7 h 20"/>
                  <a:gd name="T12" fmla="*/ 4 w 9"/>
                  <a:gd name="T13" fmla="*/ 2 h 20"/>
                  <a:gd name="T14" fmla="*/ 4 w 9"/>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0">
                    <a:moveTo>
                      <a:pt x="4" y="0"/>
                    </a:moveTo>
                    <a:lnTo>
                      <a:pt x="0" y="7"/>
                    </a:lnTo>
                    <a:lnTo>
                      <a:pt x="0" y="15"/>
                    </a:lnTo>
                    <a:lnTo>
                      <a:pt x="4" y="20"/>
                    </a:lnTo>
                    <a:lnTo>
                      <a:pt x="9" y="15"/>
                    </a:lnTo>
                    <a:lnTo>
                      <a:pt x="9" y="7"/>
                    </a:lnTo>
                    <a:lnTo>
                      <a:pt x="4" y="2"/>
                    </a:lnTo>
                    <a:lnTo>
                      <a:pt x="4"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sp>
          <p:nvSpPr>
            <p:cNvPr id="80" name="Freeform 5"/>
            <p:cNvSpPr>
              <a:spLocks/>
            </p:cNvSpPr>
            <p:nvPr/>
          </p:nvSpPr>
          <p:spPr bwMode="auto">
            <a:xfrm>
              <a:off x="2693695" y="3429490"/>
              <a:ext cx="17108" cy="22775"/>
            </a:xfrm>
            <a:custGeom>
              <a:avLst/>
              <a:gdLst>
                <a:gd name="T0" fmla="*/ 16 w 19"/>
                <a:gd name="T1" fmla="*/ 27 h 27"/>
                <a:gd name="T2" fmla="*/ 16 w 19"/>
                <a:gd name="T3" fmla="*/ 27 h 27"/>
                <a:gd name="T4" fmla="*/ 19 w 19"/>
                <a:gd name="T5" fmla="*/ 14 h 27"/>
                <a:gd name="T6" fmla="*/ 9 w 19"/>
                <a:gd name="T7" fmla="*/ 6 h 27"/>
                <a:gd name="T8" fmla="*/ 3 w 19"/>
                <a:gd name="T9" fmla="*/ 0 h 27"/>
                <a:gd name="T10" fmla="*/ 0 w 19"/>
                <a:gd name="T11" fmla="*/ 14 h 27"/>
                <a:gd name="T12" fmla="*/ 5 w 19"/>
                <a:gd name="T13" fmla="*/ 27 h 27"/>
                <a:gd name="T14" fmla="*/ 16 w 19"/>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7">
                  <a:moveTo>
                    <a:pt x="16" y="27"/>
                  </a:moveTo>
                  <a:lnTo>
                    <a:pt x="16" y="27"/>
                  </a:lnTo>
                  <a:lnTo>
                    <a:pt x="19" y="14"/>
                  </a:lnTo>
                  <a:lnTo>
                    <a:pt x="9" y="6"/>
                  </a:lnTo>
                  <a:lnTo>
                    <a:pt x="3" y="0"/>
                  </a:lnTo>
                  <a:lnTo>
                    <a:pt x="0" y="14"/>
                  </a:lnTo>
                  <a:lnTo>
                    <a:pt x="5" y="27"/>
                  </a:lnTo>
                  <a:lnTo>
                    <a:pt x="16" y="27"/>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81" name="Freeform 6"/>
            <p:cNvSpPr>
              <a:spLocks/>
            </p:cNvSpPr>
            <p:nvPr/>
          </p:nvSpPr>
          <p:spPr bwMode="auto">
            <a:xfrm>
              <a:off x="2719357" y="3425218"/>
              <a:ext cx="19960" cy="15658"/>
            </a:xfrm>
            <a:custGeom>
              <a:avLst/>
              <a:gdLst>
                <a:gd name="T0" fmla="*/ 12 w 23"/>
                <a:gd name="T1" fmla="*/ 9 h 19"/>
                <a:gd name="T2" fmla="*/ 12 w 23"/>
                <a:gd name="T3" fmla="*/ 9 h 19"/>
                <a:gd name="T4" fmla="*/ 15 w 23"/>
                <a:gd name="T5" fmla="*/ 19 h 19"/>
                <a:gd name="T6" fmla="*/ 23 w 23"/>
                <a:gd name="T7" fmla="*/ 9 h 19"/>
                <a:gd name="T8" fmla="*/ 12 w 23"/>
                <a:gd name="T9" fmla="*/ 0 h 19"/>
                <a:gd name="T10" fmla="*/ 5 w 23"/>
                <a:gd name="T11" fmla="*/ 0 h 19"/>
                <a:gd name="T12" fmla="*/ 0 w 23"/>
                <a:gd name="T13" fmla="*/ 12 h 19"/>
                <a:gd name="T14" fmla="*/ 8 w 23"/>
                <a:gd name="T15" fmla="*/ 19 h 19"/>
                <a:gd name="T16" fmla="*/ 12 w 23"/>
                <a:gd name="T1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9">
                  <a:moveTo>
                    <a:pt x="12" y="9"/>
                  </a:moveTo>
                  <a:lnTo>
                    <a:pt x="12" y="9"/>
                  </a:lnTo>
                  <a:lnTo>
                    <a:pt x="15" y="19"/>
                  </a:lnTo>
                  <a:lnTo>
                    <a:pt x="23" y="9"/>
                  </a:lnTo>
                  <a:lnTo>
                    <a:pt x="12" y="0"/>
                  </a:lnTo>
                  <a:lnTo>
                    <a:pt x="5" y="0"/>
                  </a:lnTo>
                  <a:lnTo>
                    <a:pt x="0" y="12"/>
                  </a:lnTo>
                  <a:lnTo>
                    <a:pt x="8" y="19"/>
                  </a:lnTo>
                  <a:lnTo>
                    <a:pt x="12" y="9"/>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82" name="Freeform 7"/>
            <p:cNvSpPr>
              <a:spLocks/>
            </p:cNvSpPr>
            <p:nvPr/>
          </p:nvSpPr>
          <p:spPr bwMode="auto">
            <a:xfrm>
              <a:off x="2722208" y="3476464"/>
              <a:ext cx="32792" cy="71173"/>
            </a:xfrm>
            <a:custGeom>
              <a:avLst/>
              <a:gdLst>
                <a:gd name="T0" fmla="*/ 35 w 39"/>
                <a:gd name="T1" fmla="*/ 12 h 83"/>
                <a:gd name="T2" fmla="*/ 35 w 39"/>
                <a:gd name="T3" fmla="*/ 12 h 83"/>
                <a:gd name="T4" fmla="*/ 28 w 39"/>
                <a:gd name="T5" fmla="*/ 0 h 83"/>
                <a:gd name="T6" fmla="*/ 27 w 39"/>
                <a:gd name="T7" fmla="*/ 0 h 83"/>
                <a:gd name="T8" fmla="*/ 12 w 39"/>
                <a:gd name="T9" fmla="*/ 8 h 83"/>
                <a:gd name="T10" fmla="*/ 0 w 39"/>
                <a:gd name="T11" fmla="*/ 21 h 83"/>
                <a:gd name="T12" fmla="*/ 5 w 39"/>
                <a:gd name="T13" fmla="*/ 34 h 83"/>
                <a:gd name="T14" fmla="*/ 16 w 39"/>
                <a:gd name="T15" fmla="*/ 45 h 83"/>
                <a:gd name="T16" fmla="*/ 12 w 39"/>
                <a:gd name="T17" fmla="*/ 55 h 83"/>
                <a:gd name="T18" fmla="*/ 16 w 39"/>
                <a:gd name="T19" fmla="*/ 66 h 83"/>
                <a:gd name="T20" fmla="*/ 28 w 39"/>
                <a:gd name="T21" fmla="*/ 79 h 83"/>
                <a:gd name="T22" fmla="*/ 28 w 39"/>
                <a:gd name="T23" fmla="*/ 83 h 83"/>
                <a:gd name="T24" fmla="*/ 39 w 39"/>
                <a:gd name="T25" fmla="*/ 79 h 83"/>
                <a:gd name="T26" fmla="*/ 39 w 39"/>
                <a:gd name="T27" fmla="*/ 69 h 83"/>
                <a:gd name="T28" fmla="*/ 32 w 39"/>
                <a:gd name="T29" fmla="*/ 58 h 83"/>
                <a:gd name="T30" fmla="*/ 20 w 39"/>
                <a:gd name="T31" fmla="*/ 58 h 83"/>
                <a:gd name="T32" fmla="*/ 20 w 39"/>
                <a:gd name="T33" fmla="*/ 34 h 83"/>
                <a:gd name="T34" fmla="*/ 9 w 39"/>
                <a:gd name="T35" fmla="*/ 21 h 83"/>
                <a:gd name="T36" fmla="*/ 23 w 39"/>
                <a:gd name="T37" fmla="*/ 15 h 83"/>
                <a:gd name="T38" fmla="*/ 35 w 39"/>
                <a:gd name="T39" fmla="*/ 1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83">
                  <a:moveTo>
                    <a:pt x="35" y="12"/>
                  </a:moveTo>
                  <a:lnTo>
                    <a:pt x="35" y="12"/>
                  </a:lnTo>
                  <a:lnTo>
                    <a:pt x="28" y="0"/>
                  </a:lnTo>
                  <a:lnTo>
                    <a:pt x="27" y="0"/>
                  </a:lnTo>
                  <a:lnTo>
                    <a:pt x="12" y="8"/>
                  </a:lnTo>
                  <a:lnTo>
                    <a:pt x="0" y="21"/>
                  </a:lnTo>
                  <a:lnTo>
                    <a:pt x="5" y="34"/>
                  </a:lnTo>
                  <a:lnTo>
                    <a:pt x="16" y="45"/>
                  </a:lnTo>
                  <a:lnTo>
                    <a:pt x="12" y="55"/>
                  </a:lnTo>
                  <a:lnTo>
                    <a:pt x="16" y="66"/>
                  </a:lnTo>
                  <a:lnTo>
                    <a:pt x="28" y="79"/>
                  </a:lnTo>
                  <a:lnTo>
                    <a:pt x="28" y="83"/>
                  </a:lnTo>
                  <a:lnTo>
                    <a:pt x="39" y="79"/>
                  </a:lnTo>
                  <a:lnTo>
                    <a:pt x="39" y="69"/>
                  </a:lnTo>
                  <a:lnTo>
                    <a:pt x="32" y="58"/>
                  </a:lnTo>
                  <a:lnTo>
                    <a:pt x="20" y="58"/>
                  </a:lnTo>
                  <a:lnTo>
                    <a:pt x="20" y="34"/>
                  </a:lnTo>
                  <a:lnTo>
                    <a:pt x="9" y="21"/>
                  </a:lnTo>
                  <a:lnTo>
                    <a:pt x="23" y="15"/>
                  </a:lnTo>
                  <a:lnTo>
                    <a:pt x="35" y="12"/>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83" name="Freeform 8"/>
            <p:cNvSpPr>
              <a:spLocks/>
            </p:cNvSpPr>
            <p:nvPr/>
          </p:nvSpPr>
          <p:spPr bwMode="auto">
            <a:xfrm>
              <a:off x="5455286" y="7000951"/>
              <a:ext cx="1426" cy="4271"/>
            </a:xfrm>
            <a:custGeom>
              <a:avLst/>
              <a:gdLst>
                <a:gd name="T0" fmla="*/ 1 w 2"/>
                <a:gd name="T1" fmla="*/ 5 h 5"/>
                <a:gd name="T2" fmla="*/ 1 w 2"/>
                <a:gd name="T3" fmla="*/ 5 h 5"/>
                <a:gd name="T4" fmla="*/ 2 w 2"/>
                <a:gd name="T5" fmla="*/ 2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lnTo>
                    <a:pt x="1" y="5"/>
                  </a:lnTo>
                  <a:lnTo>
                    <a:pt x="2" y="2"/>
                  </a:lnTo>
                  <a:lnTo>
                    <a:pt x="0" y="0"/>
                  </a:lnTo>
                  <a:lnTo>
                    <a:pt x="1" y="5"/>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84" name="Freeform 9"/>
            <p:cNvSpPr>
              <a:spLocks/>
            </p:cNvSpPr>
            <p:nvPr/>
          </p:nvSpPr>
          <p:spPr bwMode="auto">
            <a:xfrm>
              <a:off x="5453861" y="7005221"/>
              <a:ext cx="22811" cy="64056"/>
            </a:xfrm>
            <a:custGeom>
              <a:avLst/>
              <a:gdLst>
                <a:gd name="T0" fmla="*/ 2 w 26"/>
                <a:gd name="T1" fmla="*/ 0 h 75"/>
                <a:gd name="T2" fmla="*/ 2 w 26"/>
                <a:gd name="T3" fmla="*/ 0 h 75"/>
                <a:gd name="T4" fmla="*/ 0 w 26"/>
                <a:gd name="T5" fmla="*/ 10 h 75"/>
                <a:gd name="T6" fmla="*/ 8 w 26"/>
                <a:gd name="T7" fmla="*/ 31 h 75"/>
                <a:gd name="T8" fmla="*/ 8 w 26"/>
                <a:gd name="T9" fmla="*/ 40 h 75"/>
                <a:gd name="T10" fmla="*/ 15 w 26"/>
                <a:gd name="T11" fmla="*/ 51 h 75"/>
                <a:gd name="T12" fmla="*/ 26 w 26"/>
                <a:gd name="T13" fmla="*/ 75 h 75"/>
                <a:gd name="T14" fmla="*/ 23 w 26"/>
                <a:gd name="T15" fmla="*/ 55 h 75"/>
                <a:gd name="T16" fmla="*/ 2 w 26"/>
                <a:gd name="T1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75">
                  <a:moveTo>
                    <a:pt x="2" y="0"/>
                  </a:moveTo>
                  <a:lnTo>
                    <a:pt x="2" y="0"/>
                  </a:lnTo>
                  <a:lnTo>
                    <a:pt x="0" y="10"/>
                  </a:lnTo>
                  <a:lnTo>
                    <a:pt x="8" y="31"/>
                  </a:lnTo>
                  <a:lnTo>
                    <a:pt x="8" y="40"/>
                  </a:lnTo>
                  <a:lnTo>
                    <a:pt x="15" y="51"/>
                  </a:lnTo>
                  <a:lnTo>
                    <a:pt x="26" y="75"/>
                  </a:lnTo>
                  <a:lnTo>
                    <a:pt x="23" y="55"/>
                  </a:lnTo>
                  <a:lnTo>
                    <a:pt x="2"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85" name="Freeform 10"/>
            <p:cNvSpPr>
              <a:spLocks/>
            </p:cNvSpPr>
            <p:nvPr/>
          </p:nvSpPr>
          <p:spPr bwMode="auto">
            <a:xfrm>
              <a:off x="5476672" y="7069277"/>
              <a:ext cx="5703" cy="29893"/>
            </a:xfrm>
            <a:custGeom>
              <a:avLst/>
              <a:gdLst>
                <a:gd name="T0" fmla="*/ 0 w 7"/>
                <a:gd name="T1" fmla="*/ 24 h 34"/>
                <a:gd name="T2" fmla="*/ 0 w 7"/>
                <a:gd name="T3" fmla="*/ 24 h 34"/>
                <a:gd name="T4" fmla="*/ 7 w 7"/>
                <a:gd name="T5" fmla="*/ 34 h 34"/>
                <a:gd name="T6" fmla="*/ 0 w 7"/>
                <a:gd name="T7" fmla="*/ 0 h 34"/>
                <a:gd name="T8" fmla="*/ 0 w 7"/>
                <a:gd name="T9" fmla="*/ 24 h 34"/>
              </a:gdLst>
              <a:ahLst/>
              <a:cxnLst>
                <a:cxn ang="0">
                  <a:pos x="T0" y="T1"/>
                </a:cxn>
                <a:cxn ang="0">
                  <a:pos x="T2" y="T3"/>
                </a:cxn>
                <a:cxn ang="0">
                  <a:pos x="T4" y="T5"/>
                </a:cxn>
                <a:cxn ang="0">
                  <a:pos x="T6" y="T7"/>
                </a:cxn>
                <a:cxn ang="0">
                  <a:pos x="T8" y="T9"/>
                </a:cxn>
              </a:cxnLst>
              <a:rect l="0" t="0" r="r" b="b"/>
              <a:pathLst>
                <a:path w="7" h="34">
                  <a:moveTo>
                    <a:pt x="0" y="24"/>
                  </a:moveTo>
                  <a:lnTo>
                    <a:pt x="0" y="24"/>
                  </a:lnTo>
                  <a:lnTo>
                    <a:pt x="7" y="34"/>
                  </a:lnTo>
                  <a:lnTo>
                    <a:pt x="0" y="0"/>
                  </a:lnTo>
                  <a:lnTo>
                    <a:pt x="0" y="24"/>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86" name="Freeform 11"/>
            <p:cNvSpPr>
              <a:spLocks/>
            </p:cNvSpPr>
            <p:nvPr/>
          </p:nvSpPr>
          <p:spPr bwMode="auto">
            <a:xfrm>
              <a:off x="5448158" y="6946859"/>
              <a:ext cx="7129" cy="54092"/>
            </a:xfrm>
            <a:custGeom>
              <a:avLst/>
              <a:gdLst>
                <a:gd name="T0" fmla="*/ 0 w 8"/>
                <a:gd name="T1" fmla="*/ 24 h 63"/>
                <a:gd name="T2" fmla="*/ 0 w 8"/>
                <a:gd name="T3" fmla="*/ 24 h 63"/>
                <a:gd name="T4" fmla="*/ 3 w 8"/>
                <a:gd name="T5" fmla="*/ 36 h 63"/>
                <a:gd name="T6" fmla="*/ 0 w 8"/>
                <a:gd name="T7" fmla="*/ 57 h 63"/>
                <a:gd name="T8" fmla="*/ 8 w 8"/>
                <a:gd name="T9" fmla="*/ 63 h 63"/>
                <a:gd name="T10" fmla="*/ 7 w 8"/>
                <a:gd name="T11" fmla="*/ 60 h 63"/>
                <a:gd name="T12" fmla="*/ 3 w 8"/>
                <a:gd name="T13" fmla="*/ 20 h 63"/>
                <a:gd name="T14" fmla="*/ 3 w 8"/>
                <a:gd name="T15" fmla="*/ 0 h 63"/>
                <a:gd name="T16" fmla="*/ 0 w 8"/>
                <a:gd name="T17" fmla="*/ 2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3">
                  <a:moveTo>
                    <a:pt x="0" y="24"/>
                  </a:moveTo>
                  <a:lnTo>
                    <a:pt x="0" y="24"/>
                  </a:lnTo>
                  <a:lnTo>
                    <a:pt x="3" y="36"/>
                  </a:lnTo>
                  <a:lnTo>
                    <a:pt x="0" y="57"/>
                  </a:lnTo>
                  <a:lnTo>
                    <a:pt x="8" y="63"/>
                  </a:lnTo>
                  <a:lnTo>
                    <a:pt x="7" y="60"/>
                  </a:lnTo>
                  <a:lnTo>
                    <a:pt x="3" y="20"/>
                  </a:lnTo>
                  <a:lnTo>
                    <a:pt x="3" y="0"/>
                  </a:lnTo>
                  <a:lnTo>
                    <a:pt x="0" y="24"/>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87" name="Freeform 12"/>
            <p:cNvSpPr>
              <a:spLocks/>
            </p:cNvSpPr>
            <p:nvPr/>
          </p:nvSpPr>
          <p:spPr bwMode="auto">
            <a:xfrm>
              <a:off x="5451009" y="6851488"/>
              <a:ext cx="38495" cy="86831"/>
            </a:xfrm>
            <a:custGeom>
              <a:avLst/>
              <a:gdLst>
                <a:gd name="T0" fmla="*/ 27 w 46"/>
                <a:gd name="T1" fmla="*/ 32 h 101"/>
                <a:gd name="T2" fmla="*/ 27 w 46"/>
                <a:gd name="T3" fmla="*/ 32 h 101"/>
                <a:gd name="T4" fmla="*/ 11 w 46"/>
                <a:gd name="T5" fmla="*/ 59 h 101"/>
                <a:gd name="T6" fmla="*/ 0 w 46"/>
                <a:gd name="T7" fmla="*/ 80 h 101"/>
                <a:gd name="T8" fmla="*/ 0 w 46"/>
                <a:gd name="T9" fmla="*/ 101 h 101"/>
                <a:gd name="T10" fmla="*/ 12 w 46"/>
                <a:gd name="T11" fmla="*/ 69 h 101"/>
                <a:gd name="T12" fmla="*/ 23 w 46"/>
                <a:gd name="T13" fmla="*/ 48 h 101"/>
                <a:gd name="T14" fmla="*/ 46 w 46"/>
                <a:gd name="T15" fmla="*/ 12 h 101"/>
                <a:gd name="T16" fmla="*/ 46 w 46"/>
                <a:gd name="T17" fmla="*/ 0 h 101"/>
                <a:gd name="T18" fmla="*/ 34 w 46"/>
                <a:gd name="T19" fmla="*/ 24 h 101"/>
                <a:gd name="T20" fmla="*/ 27 w 46"/>
                <a:gd name="T21"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01">
                  <a:moveTo>
                    <a:pt x="27" y="32"/>
                  </a:moveTo>
                  <a:lnTo>
                    <a:pt x="27" y="32"/>
                  </a:lnTo>
                  <a:lnTo>
                    <a:pt x="11" y="59"/>
                  </a:lnTo>
                  <a:lnTo>
                    <a:pt x="0" y="80"/>
                  </a:lnTo>
                  <a:lnTo>
                    <a:pt x="0" y="101"/>
                  </a:lnTo>
                  <a:lnTo>
                    <a:pt x="12" y="69"/>
                  </a:lnTo>
                  <a:lnTo>
                    <a:pt x="23" y="48"/>
                  </a:lnTo>
                  <a:lnTo>
                    <a:pt x="46" y="12"/>
                  </a:lnTo>
                  <a:lnTo>
                    <a:pt x="46" y="0"/>
                  </a:lnTo>
                  <a:lnTo>
                    <a:pt x="34" y="24"/>
                  </a:lnTo>
                  <a:lnTo>
                    <a:pt x="27" y="32"/>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88" name="Freeform 13"/>
            <p:cNvSpPr>
              <a:spLocks/>
            </p:cNvSpPr>
            <p:nvPr/>
          </p:nvSpPr>
          <p:spPr bwMode="auto">
            <a:xfrm>
              <a:off x="5778921" y="6623734"/>
              <a:ext cx="39920" cy="35587"/>
            </a:xfrm>
            <a:custGeom>
              <a:avLst/>
              <a:gdLst>
                <a:gd name="T0" fmla="*/ 16 w 46"/>
                <a:gd name="T1" fmla="*/ 24 h 40"/>
                <a:gd name="T2" fmla="*/ 16 w 46"/>
                <a:gd name="T3" fmla="*/ 24 h 40"/>
                <a:gd name="T4" fmla="*/ 7 w 46"/>
                <a:gd name="T5" fmla="*/ 30 h 40"/>
                <a:gd name="T6" fmla="*/ 0 w 46"/>
                <a:gd name="T7" fmla="*/ 40 h 40"/>
                <a:gd name="T8" fmla="*/ 37 w 46"/>
                <a:gd name="T9" fmla="*/ 13 h 40"/>
                <a:gd name="T10" fmla="*/ 46 w 46"/>
                <a:gd name="T11" fmla="*/ 0 h 40"/>
                <a:gd name="T12" fmla="*/ 33 w 46"/>
                <a:gd name="T13" fmla="*/ 10 h 40"/>
                <a:gd name="T14" fmla="*/ 16 w 46"/>
                <a:gd name="T15" fmla="*/ 24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0">
                  <a:moveTo>
                    <a:pt x="16" y="24"/>
                  </a:moveTo>
                  <a:lnTo>
                    <a:pt x="16" y="24"/>
                  </a:lnTo>
                  <a:lnTo>
                    <a:pt x="7" y="30"/>
                  </a:lnTo>
                  <a:lnTo>
                    <a:pt x="0" y="40"/>
                  </a:lnTo>
                  <a:lnTo>
                    <a:pt x="37" y="13"/>
                  </a:lnTo>
                  <a:lnTo>
                    <a:pt x="46" y="0"/>
                  </a:lnTo>
                  <a:lnTo>
                    <a:pt x="33" y="10"/>
                  </a:lnTo>
                  <a:lnTo>
                    <a:pt x="16" y="24"/>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89" name="Freeform 14"/>
            <p:cNvSpPr>
              <a:spLocks/>
            </p:cNvSpPr>
            <p:nvPr/>
          </p:nvSpPr>
          <p:spPr bwMode="auto">
            <a:xfrm>
              <a:off x="5506612" y="6807360"/>
              <a:ext cx="22811" cy="29893"/>
            </a:xfrm>
            <a:custGeom>
              <a:avLst/>
              <a:gdLst>
                <a:gd name="T0" fmla="*/ 11 w 28"/>
                <a:gd name="T1" fmla="*/ 11 h 35"/>
                <a:gd name="T2" fmla="*/ 11 w 28"/>
                <a:gd name="T3" fmla="*/ 11 h 35"/>
                <a:gd name="T4" fmla="*/ 7 w 28"/>
                <a:gd name="T5" fmla="*/ 21 h 35"/>
                <a:gd name="T6" fmla="*/ 0 w 28"/>
                <a:gd name="T7" fmla="*/ 32 h 35"/>
                <a:gd name="T8" fmla="*/ 0 w 28"/>
                <a:gd name="T9" fmla="*/ 35 h 35"/>
                <a:gd name="T10" fmla="*/ 21 w 28"/>
                <a:gd name="T11" fmla="*/ 15 h 35"/>
                <a:gd name="T12" fmla="*/ 28 w 28"/>
                <a:gd name="T13" fmla="*/ 2 h 35"/>
                <a:gd name="T14" fmla="*/ 21 w 28"/>
                <a:gd name="T15" fmla="*/ 0 h 35"/>
                <a:gd name="T16" fmla="*/ 11 w 28"/>
                <a:gd name="T17"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5">
                  <a:moveTo>
                    <a:pt x="11" y="11"/>
                  </a:moveTo>
                  <a:lnTo>
                    <a:pt x="11" y="11"/>
                  </a:lnTo>
                  <a:lnTo>
                    <a:pt x="7" y="21"/>
                  </a:lnTo>
                  <a:lnTo>
                    <a:pt x="0" y="32"/>
                  </a:lnTo>
                  <a:lnTo>
                    <a:pt x="0" y="35"/>
                  </a:lnTo>
                  <a:lnTo>
                    <a:pt x="21" y="15"/>
                  </a:lnTo>
                  <a:lnTo>
                    <a:pt x="28" y="2"/>
                  </a:lnTo>
                  <a:lnTo>
                    <a:pt x="21" y="0"/>
                  </a:lnTo>
                  <a:lnTo>
                    <a:pt x="11" y="11"/>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90" name="Freeform 15"/>
            <p:cNvSpPr>
              <a:spLocks/>
            </p:cNvSpPr>
            <p:nvPr/>
          </p:nvSpPr>
          <p:spPr bwMode="auto">
            <a:xfrm>
              <a:off x="5535125" y="6766080"/>
              <a:ext cx="57028" cy="41281"/>
            </a:xfrm>
            <a:custGeom>
              <a:avLst/>
              <a:gdLst>
                <a:gd name="T0" fmla="*/ 49 w 67"/>
                <a:gd name="T1" fmla="*/ 11 h 48"/>
                <a:gd name="T2" fmla="*/ 49 w 67"/>
                <a:gd name="T3" fmla="*/ 11 h 48"/>
                <a:gd name="T4" fmla="*/ 26 w 67"/>
                <a:gd name="T5" fmla="*/ 24 h 48"/>
                <a:gd name="T6" fmla="*/ 17 w 67"/>
                <a:gd name="T7" fmla="*/ 32 h 48"/>
                <a:gd name="T8" fmla="*/ 3 w 67"/>
                <a:gd name="T9" fmla="*/ 35 h 48"/>
                <a:gd name="T10" fmla="*/ 0 w 67"/>
                <a:gd name="T11" fmla="*/ 35 h 48"/>
                <a:gd name="T12" fmla="*/ 3 w 67"/>
                <a:gd name="T13" fmla="*/ 48 h 48"/>
                <a:gd name="T14" fmla="*/ 40 w 67"/>
                <a:gd name="T15" fmla="*/ 24 h 48"/>
                <a:gd name="T16" fmla="*/ 63 w 67"/>
                <a:gd name="T17" fmla="*/ 11 h 48"/>
                <a:gd name="T18" fmla="*/ 67 w 67"/>
                <a:gd name="T19" fmla="*/ 2 h 48"/>
                <a:gd name="T20" fmla="*/ 63 w 67"/>
                <a:gd name="T21" fmla="*/ 0 h 48"/>
                <a:gd name="T22" fmla="*/ 49 w 67"/>
                <a:gd name="T23" fmla="*/ 1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48">
                  <a:moveTo>
                    <a:pt x="49" y="11"/>
                  </a:moveTo>
                  <a:lnTo>
                    <a:pt x="49" y="11"/>
                  </a:lnTo>
                  <a:lnTo>
                    <a:pt x="26" y="24"/>
                  </a:lnTo>
                  <a:lnTo>
                    <a:pt x="17" y="32"/>
                  </a:lnTo>
                  <a:lnTo>
                    <a:pt x="3" y="35"/>
                  </a:lnTo>
                  <a:lnTo>
                    <a:pt x="0" y="35"/>
                  </a:lnTo>
                  <a:lnTo>
                    <a:pt x="3" y="48"/>
                  </a:lnTo>
                  <a:lnTo>
                    <a:pt x="40" y="24"/>
                  </a:lnTo>
                  <a:lnTo>
                    <a:pt x="63" y="11"/>
                  </a:lnTo>
                  <a:lnTo>
                    <a:pt x="67" y="2"/>
                  </a:lnTo>
                  <a:lnTo>
                    <a:pt x="63" y="0"/>
                  </a:lnTo>
                  <a:lnTo>
                    <a:pt x="49" y="11"/>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91" name="Freeform 16"/>
            <p:cNvSpPr>
              <a:spLocks/>
            </p:cNvSpPr>
            <p:nvPr/>
          </p:nvSpPr>
          <p:spPr bwMode="auto">
            <a:xfrm>
              <a:off x="7178964" y="6479963"/>
              <a:ext cx="37068" cy="15658"/>
            </a:xfrm>
            <a:custGeom>
              <a:avLst/>
              <a:gdLst>
                <a:gd name="T0" fmla="*/ 26 w 44"/>
                <a:gd name="T1" fmla="*/ 8 h 18"/>
                <a:gd name="T2" fmla="*/ 26 w 44"/>
                <a:gd name="T3" fmla="*/ 8 h 18"/>
                <a:gd name="T4" fmla="*/ 12 w 44"/>
                <a:gd name="T5" fmla="*/ 15 h 18"/>
                <a:gd name="T6" fmla="*/ 0 w 44"/>
                <a:gd name="T7" fmla="*/ 15 h 18"/>
                <a:gd name="T8" fmla="*/ 9 w 44"/>
                <a:gd name="T9" fmla="*/ 18 h 18"/>
                <a:gd name="T10" fmla="*/ 23 w 44"/>
                <a:gd name="T11" fmla="*/ 11 h 18"/>
                <a:gd name="T12" fmla="*/ 30 w 44"/>
                <a:gd name="T13" fmla="*/ 8 h 18"/>
                <a:gd name="T14" fmla="*/ 44 w 44"/>
                <a:gd name="T15" fmla="*/ 0 h 18"/>
                <a:gd name="T16" fmla="*/ 35 w 44"/>
                <a:gd name="T17" fmla="*/ 3 h 18"/>
                <a:gd name="T18" fmla="*/ 26 w 4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18">
                  <a:moveTo>
                    <a:pt x="26" y="8"/>
                  </a:moveTo>
                  <a:lnTo>
                    <a:pt x="26" y="8"/>
                  </a:lnTo>
                  <a:lnTo>
                    <a:pt x="12" y="15"/>
                  </a:lnTo>
                  <a:lnTo>
                    <a:pt x="0" y="15"/>
                  </a:lnTo>
                  <a:lnTo>
                    <a:pt x="9" y="18"/>
                  </a:lnTo>
                  <a:lnTo>
                    <a:pt x="23" y="11"/>
                  </a:lnTo>
                  <a:lnTo>
                    <a:pt x="30" y="8"/>
                  </a:lnTo>
                  <a:lnTo>
                    <a:pt x="44" y="0"/>
                  </a:lnTo>
                  <a:lnTo>
                    <a:pt x="35" y="3"/>
                  </a:lnTo>
                  <a:lnTo>
                    <a:pt x="26" y="8"/>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92" name="Freeform 17"/>
            <p:cNvSpPr>
              <a:spLocks/>
            </p:cNvSpPr>
            <p:nvPr/>
          </p:nvSpPr>
          <p:spPr bwMode="auto">
            <a:xfrm>
              <a:off x="7220310" y="6467153"/>
              <a:ext cx="9980" cy="9965"/>
            </a:xfrm>
            <a:custGeom>
              <a:avLst/>
              <a:gdLst>
                <a:gd name="T0" fmla="*/ 0 w 12"/>
                <a:gd name="T1" fmla="*/ 10 h 12"/>
                <a:gd name="T2" fmla="*/ 0 w 12"/>
                <a:gd name="T3" fmla="*/ 10 h 12"/>
                <a:gd name="T4" fmla="*/ 0 w 12"/>
                <a:gd name="T5" fmla="*/ 12 h 12"/>
                <a:gd name="T6" fmla="*/ 4 w 12"/>
                <a:gd name="T7" fmla="*/ 10 h 12"/>
                <a:gd name="T8" fmla="*/ 12 w 12"/>
                <a:gd name="T9" fmla="*/ 0 h 12"/>
                <a:gd name="T10" fmla="*/ 0 w 12"/>
                <a:gd name="T11" fmla="*/ 10 h 12"/>
              </a:gdLst>
              <a:ahLst/>
              <a:cxnLst>
                <a:cxn ang="0">
                  <a:pos x="T0" y="T1"/>
                </a:cxn>
                <a:cxn ang="0">
                  <a:pos x="T2" y="T3"/>
                </a:cxn>
                <a:cxn ang="0">
                  <a:pos x="T4" y="T5"/>
                </a:cxn>
                <a:cxn ang="0">
                  <a:pos x="T6" y="T7"/>
                </a:cxn>
                <a:cxn ang="0">
                  <a:pos x="T8" y="T9"/>
                </a:cxn>
                <a:cxn ang="0">
                  <a:pos x="T10" y="T11"/>
                </a:cxn>
              </a:cxnLst>
              <a:rect l="0" t="0" r="r" b="b"/>
              <a:pathLst>
                <a:path w="12" h="12">
                  <a:moveTo>
                    <a:pt x="0" y="10"/>
                  </a:moveTo>
                  <a:lnTo>
                    <a:pt x="0" y="10"/>
                  </a:lnTo>
                  <a:lnTo>
                    <a:pt x="0" y="12"/>
                  </a:lnTo>
                  <a:lnTo>
                    <a:pt x="4" y="10"/>
                  </a:lnTo>
                  <a:lnTo>
                    <a:pt x="12" y="0"/>
                  </a:lnTo>
                  <a:lnTo>
                    <a:pt x="0" y="1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93" name="Freeform 18"/>
            <p:cNvSpPr>
              <a:spLocks/>
            </p:cNvSpPr>
            <p:nvPr/>
          </p:nvSpPr>
          <p:spPr bwMode="auto">
            <a:xfrm>
              <a:off x="7216033" y="6477117"/>
              <a:ext cx="4277" cy="2847"/>
            </a:xfrm>
            <a:custGeom>
              <a:avLst/>
              <a:gdLst>
                <a:gd name="T0" fmla="*/ 0 w 5"/>
                <a:gd name="T1" fmla="*/ 4 h 4"/>
                <a:gd name="T2" fmla="*/ 0 w 5"/>
                <a:gd name="T3" fmla="*/ 4 h 4"/>
                <a:gd name="T4" fmla="*/ 5 w 5"/>
                <a:gd name="T5" fmla="*/ 1 h 4"/>
                <a:gd name="T6" fmla="*/ 5 w 5"/>
                <a:gd name="T7" fmla="*/ 0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4"/>
                  </a:lnTo>
                  <a:lnTo>
                    <a:pt x="5" y="1"/>
                  </a:lnTo>
                  <a:lnTo>
                    <a:pt x="5" y="0"/>
                  </a:lnTo>
                  <a:lnTo>
                    <a:pt x="0" y="4"/>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94" name="Freeform 19"/>
            <p:cNvSpPr>
              <a:spLocks/>
            </p:cNvSpPr>
            <p:nvPr/>
          </p:nvSpPr>
          <p:spPr bwMode="auto">
            <a:xfrm>
              <a:off x="6205207" y="6568220"/>
              <a:ext cx="44197" cy="21352"/>
            </a:xfrm>
            <a:custGeom>
              <a:avLst/>
              <a:gdLst>
                <a:gd name="T0" fmla="*/ 27 w 53"/>
                <a:gd name="T1" fmla="*/ 0 h 24"/>
                <a:gd name="T2" fmla="*/ 27 w 53"/>
                <a:gd name="T3" fmla="*/ 0 h 24"/>
                <a:gd name="T4" fmla="*/ 0 w 53"/>
                <a:gd name="T5" fmla="*/ 6 h 24"/>
                <a:gd name="T6" fmla="*/ 7 w 53"/>
                <a:gd name="T7" fmla="*/ 14 h 24"/>
                <a:gd name="T8" fmla="*/ 20 w 53"/>
                <a:gd name="T9" fmla="*/ 17 h 24"/>
                <a:gd name="T10" fmla="*/ 34 w 53"/>
                <a:gd name="T11" fmla="*/ 24 h 24"/>
                <a:gd name="T12" fmla="*/ 46 w 53"/>
                <a:gd name="T13" fmla="*/ 20 h 24"/>
                <a:gd name="T14" fmla="*/ 53 w 53"/>
                <a:gd name="T15" fmla="*/ 11 h 24"/>
                <a:gd name="T16" fmla="*/ 50 w 53"/>
                <a:gd name="T17" fmla="*/ 8 h 24"/>
                <a:gd name="T18" fmla="*/ 27 w 53"/>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24">
                  <a:moveTo>
                    <a:pt x="27" y="0"/>
                  </a:moveTo>
                  <a:lnTo>
                    <a:pt x="27" y="0"/>
                  </a:lnTo>
                  <a:lnTo>
                    <a:pt x="0" y="6"/>
                  </a:lnTo>
                  <a:lnTo>
                    <a:pt x="7" y="14"/>
                  </a:lnTo>
                  <a:lnTo>
                    <a:pt x="20" y="17"/>
                  </a:lnTo>
                  <a:lnTo>
                    <a:pt x="34" y="24"/>
                  </a:lnTo>
                  <a:lnTo>
                    <a:pt x="46" y="20"/>
                  </a:lnTo>
                  <a:lnTo>
                    <a:pt x="53" y="11"/>
                  </a:lnTo>
                  <a:lnTo>
                    <a:pt x="50" y="8"/>
                  </a:lnTo>
                  <a:lnTo>
                    <a:pt x="27"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95" name="Freeform 20"/>
            <p:cNvSpPr>
              <a:spLocks/>
            </p:cNvSpPr>
            <p:nvPr/>
          </p:nvSpPr>
          <p:spPr bwMode="auto">
            <a:xfrm>
              <a:off x="6309283" y="6600959"/>
              <a:ext cx="22811" cy="21352"/>
            </a:xfrm>
            <a:custGeom>
              <a:avLst/>
              <a:gdLst>
                <a:gd name="T0" fmla="*/ 14 w 26"/>
                <a:gd name="T1" fmla="*/ 0 h 24"/>
                <a:gd name="T2" fmla="*/ 14 w 26"/>
                <a:gd name="T3" fmla="*/ 0 h 24"/>
                <a:gd name="T4" fmla="*/ 3 w 26"/>
                <a:gd name="T5" fmla="*/ 13 h 24"/>
                <a:gd name="T6" fmla="*/ 0 w 26"/>
                <a:gd name="T7" fmla="*/ 16 h 24"/>
                <a:gd name="T8" fmla="*/ 14 w 26"/>
                <a:gd name="T9" fmla="*/ 24 h 24"/>
                <a:gd name="T10" fmla="*/ 24 w 26"/>
                <a:gd name="T11" fmla="*/ 24 h 24"/>
                <a:gd name="T12" fmla="*/ 26 w 26"/>
                <a:gd name="T13" fmla="*/ 21 h 24"/>
                <a:gd name="T14" fmla="*/ 24 w 26"/>
                <a:gd name="T15" fmla="*/ 13 h 24"/>
                <a:gd name="T16" fmla="*/ 14 w 2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4">
                  <a:moveTo>
                    <a:pt x="14" y="0"/>
                  </a:moveTo>
                  <a:lnTo>
                    <a:pt x="14" y="0"/>
                  </a:lnTo>
                  <a:lnTo>
                    <a:pt x="3" y="13"/>
                  </a:lnTo>
                  <a:lnTo>
                    <a:pt x="0" y="16"/>
                  </a:lnTo>
                  <a:lnTo>
                    <a:pt x="14" y="24"/>
                  </a:lnTo>
                  <a:lnTo>
                    <a:pt x="24" y="24"/>
                  </a:lnTo>
                  <a:lnTo>
                    <a:pt x="26" y="21"/>
                  </a:lnTo>
                  <a:lnTo>
                    <a:pt x="24" y="13"/>
                  </a:lnTo>
                  <a:lnTo>
                    <a:pt x="14"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96" name="Freeform 21"/>
            <p:cNvSpPr>
              <a:spLocks/>
            </p:cNvSpPr>
            <p:nvPr/>
          </p:nvSpPr>
          <p:spPr bwMode="auto">
            <a:xfrm>
              <a:off x="6215187" y="3998873"/>
              <a:ext cx="12832" cy="8541"/>
            </a:xfrm>
            <a:custGeom>
              <a:avLst/>
              <a:gdLst>
                <a:gd name="T0" fmla="*/ 0 w 14"/>
                <a:gd name="T1" fmla="*/ 10 h 10"/>
                <a:gd name="T2" fmla="*/ 0 w 14"/>
                <a:gd name="T3" fmla="*/ 10 h 10"/>
                <a:gd name="T4" fmla="*/ 14 w 14"/>
                <a:gd name="T5" fmla="*/ 3 h 10"/>
                <a:gd name="T6" fmla="*/ 14 w 14"/>
                <a:gd name="T7" fmla="*/ 0 h 10"/>
                <a:gd name="T8" fmla="*/ 0 w 14"/>
                <a:gd name="T9" fmla="*/ 10 h 10"/>
              </a:gdLst>
              <a:ahLst/>
              <a:cxnLst>
                <a:cxn ang="0">
                  <a:pos x="T0" y="T1"/>
                </a:cxn>
                <a:cxn ang="0">
                  <a:pos x="T2" y="T3"/>
                </a:cxn>
                <a:cxn ang="0">
                  <a:pos x="T4" y="T5"/>
                </a:cxn>
                <a:cxn ang="0">
                  <a:pos x="T6" y="T7"/>
                </a:cxn>
                <a:cxn ang="0">
                  <a:pos x="T8" y="T9"/>
                </a:cxn>
              </a:cxnLst>
              <a:rect l="0" t="0" r="r" b="b"/>
              <a:pathLst>
                <a:path w="14" h="10">
                  <a:moveTo>
                    <a:pt x="0" y="10"/>
                  </a:moveTo>
                  <a:lnTo>
                    <a:pt x="0" y="10"/>
                  </a:lnTo>
                  <a:lnTo>
                    <a:pt x="14" y="3"/>
                  </a:lnTo>
                  <a:lnTo>
                    <a:pt x="14" y="0"/>
                  </a:lnTo>
                  <a:lnTo>
                    <a:pt x="0" y="1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97" name="Freeform 22"/>
            <p:cNvSpPr>
              <a:spLocks/>
            </p:cNvSpPr>
            <p:nvPr/>
          </p:nvSpPr>
          <p:spPr bwMode="auto">
            <a:xfrm>
              <a:off x="6233721" y="3983215"/>
              <a:ext cx="4277" cy="11387"/>
            </a:xfrm>
            <a:custGeom>
              <a:avLst/>
              <a:gdLst>
                <a:gd name="T0" fmla="*/ 0 w 5"/>
                <a:gd name="T1" fmla="*/ 0 h 12"/>
                <a:gd name="T2" fmla="*/ 0 w 5"/>
                <a:gd name="T3" fmla="*/ 0 h 12"/>
                <a:gd name="T4" fmla="*/ 3 w 5"/>
                <a:gd name="T5" fmla="*/ 12 h 12"/>
                <a:gd name="T6" fmla="*/ 5 w 5"/>
                <a:gd name="T7" fmla="*/ 0 h 12"/>
                <a:gd name="T8" fmla="*/ 0 w 5"/>
                <a:gd name="T9" fmla="*/ 0 h 12"/>
              </a:gdLst>
              <a:ahLst/>
              <a:cxnLst>
                <a:cxn ang="0">
                  <a:pos x="T0" y="T1"/>
                </a:cxn>
                <a:cxn ang="0">
                  <a:pos x="T2" y="T3"/>
                </a:cxn>
                <a:cxn ang="0">
                  <a:pos x="T4" y="T5"/>
                </a:cxn>
                <a:cxn ang="0">
                  <a:pos x="T6" y="T7"/>
                </a:cxn>
                <a:cxn ang="0">
                  <a:pos x="T8" y="T9"/>
                </a:cxn>
              </a:cxnLst>
              <a:rect l="0" t="0" r="r" b="b"/>
              <a:pathLst>
                <a:path w="5" h="12">
                  <a:moveTo>
                    <a:pt x="0" y="0"/>
                  </a:moveTo>
                  <a:lnTo>
                    <a:pt x="0" y="0"/>
                  </a:lnTo>
                  <a:lnTo>
                    <a:pt x="3" y="12"/>
                  </a:lnTo>
                  <a:lnTo>
                    <a:pt x="5" y="0"/>
                  </a:lnTo>
                  <a:lnTo>
                    <a:pt x="0"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98" name="Freeform 23"/>
            <p:cNvSpPr>
              <a:spLocks/>
            </p:cNvSpPr>
            <p:nvPr/>
          </p:nvSpPr>
          <p:spPr bwMode="auto">
            <a:xfrm>
              <a:off x="6578742" y="6475694"/>
              <a:ext cx="14257" cy="9965"/>
            </a:xfrm>
            <a:custGeom>
              <a:avLst/>
              <a:gdLst>
                <a:gd name="T0" fmla="*/ 3 w 16"/>
                <a:gd name="T1" fmla="*/ 9 h 13"/>
                <a:gd name="T2" fmla="*/ 3 w 16"/>
                <a:gd name="T3" fmla="*/ 9 h 13"/>
                <a:gd name="T4" fmla="*/ 0 w 16"/>
                <a:gd name="T5" fmla="*/ 13 h 13"/>
                <a:gd name="T6" fmla="*/ 11 w 16"/>
                <a:gd name="T7" fmla="*/ 9 h 13"/>
                <a:gd name="T8" fmla="*/ 16 w 16"/>
                <a:gd name="T9" fmla="*/ 0 h 13"/>
                <a:gd name="T10" fmla="*/ 3 w 16"/>
                <a:gd name="T11" fmla="*/ 9 h 13"/>
              </a:gdLst>
              <a:ahLst/>
              <a:cxnLst>
                <a:cxn ang="0">
                  <a:pos x="T0" y="T1"/>
                </a:cxn>
                <a:cxn ang="0">
                  <a:pos x="T2" y="T3"/>
                </a:cxn>
                <a:cxn ang="0">
                  <a:pos x="T4" y="T5"/>
                </a:cxn>
                <a:cxn ang="0">
                  <a:pos x="T6" y="T7"/>
                </a:cxn>
                <a:cxn ang="0">
                  <a:pos x="T8" y="T9"/>
                </a:cxn>
                <a:cxn ang="0">
                  <a:pos x="T10" y="T11"/>
                </a:cxn>
              </a:cxnLst>
              <a:rect l="0" t="0" r="r" b="b"/>
              <a:pathLst>
                <a:path w="16" h="13">
                  <a:moveTo>
                    <a:pt x="3" y="9"/>
                  </a:moveTo>
                  <a:lnTo>
                    <a:pt x="3" y="9"/>
                  </a:lnTo>
                  <a:lnTo>
                    <a:pt x="0" y="13"/>
                  </a:lnTo>
                  <a:lnTo>
                    <a:pt x="11" y="9"/>
                  </a:lnTo>
                  <a:lnTo>
                    <a:pt x="16" y="0"/>
                  </a:lnTo>
                  <a:lnTo>
                    <a:pt x="3" y="9"/>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99" name="Freeform 24"/>
            <p:cNvSpPr>
              <a:spLocks/>
            </p:cNvSpPr>
            <p:nvPr/>
          </p:nvSpPr>
          <p:spPr bwMode="auto">
            <a:xfrm>
              <a:off x="6664285" y="6448647"/>
              <a:ext cx="19960" cy="2847"/>
            </a:xfrm>
            <a:custGeom>
              <a:avLst/>
              <a:gdLst>
                <a:gd name="T0" fmla="*/ 0 w 24"/>
                <a:gd name="T1" fmla="*/ 3 h 3"/>
                <a:gd name="T2" fmla="*/ 0 w 24"/>
                <a:gd name="T3" fmla="*/ 3 h 3"/>
                <a:gd name="T4" fmla="*/ 10 w 24"/>
                <a:gd name="T5" fmla="*/ 3 h 3"/>
                <a:gd name="T6" fmla="*/ 24 w 24"/>
                <a:gd name="T7" fmla="*/ 3 h 3"/>
                <a:gd name="T8" fmla="*/ 0 w 24"/>
                <a:gd name="T9" fmla="*/ 0 h 3"/>
                <a:gd name="T10" fmla="*/ 0 w 24"/>
                <a:gd name="T11" fmla="*/ 3 h 3"/>
              </a:gdLst>
              <a:ahLst/>
              <a:cxnLst>
                <a:cxn ang="0">
                  <a:pos x="T0" y="T1"/>
                </a:cxn>
                <a:cxn ang="0">
                  <a:pos x="T2" y="T3"/>
                </a:cxn>
                <a:cxn ang="0">
                  <a:pos x="T4" y="T5"/>
                </a:cxn>
                <a:cxn ang="0">
                  <a:pos x="T6" y="T7"/>
                </a:cxn>
                <a:cxn ang="0">
                  <a:pos x="T8" y="T9"/>
                </a:cxn>
                <a:cxn ang="0">
                  <a:pos x="T10" y="T11"/>
                </a:cxn>
              </a:cxnLst>
              <a:rect l="0" t="0" r="r" b="b"/>
              <a:pathLst>
                <a:path w="24" h="3">
                  <a:moveTo>
                    <a:pt x="0" y="3"/>
                  </a:moveTo>
                  <a:lnTo>
                    <a:pt x="0" y="3"/>
                  </a:lnTo>
                  <a:lnTo>
                    <a:pt x="10" y="3"/>
                  </a:lnTo>
                  <a:lnTo>
                    <a:pt x="24" y="3"/>
                  </a:lnTo>
                  <a:lnTo>
                    <a:pt x="0" y="0"/>
                  </a:lnTo>
                  <a:lnTo>
                    <a:pt x="0" y="3"/>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00" name="Freeform 25"/>
            <p:cNvSpPr>
              <a:spLocks/>
            </p:cNvSpPr>
            <p:nvPr/>
          </p:nvSpPr>
          <p:spPr bwMode="auto">
            <a:xfrm>
              <a:off x="6604405" y="4212392"/>
              <a:ext cx="42771" cy="72597"/>
            </a:xfrm>
            <a:custGeom>
              <a:avLst/>
              <a:gdLst>
                <a:gd name="T0" fmla="*/ 46 w 49"/>
                <a:gd name="T1" fmla="*/ 0 h 84"/>
                <a:gd name="T2" fmla="*/ 46 w 49"/>
                <a:gd name="T3" fmla="*/ 0 h 84"/>
                <a:gd name="T4" fmla="*/ 37 w 49"/>
                <a:gd name="T5" fmla="*/ 9 h 84"/>
                <a:gd name="T6" fmla="*/ 30 w 49"/>
                <a:gd name="T7" fmla="*/ 22 h 84"/>
                <a:gd name="T8" fmla="*/ 16 w 49"/>
                <a:gd name="T9" fmla="*/ 30 h 84"/>
                <a:gd name="T10" fmla="*/ 16 w 49"/>
                <a:gd name="T11" fmla="*/ 43 h 84"/>
                <a:gd name="T12" fmla="*/ 7 w 49"/>
                <a:gd name="T13" fmla="*/ 54 h 84"/>
                <a:gd name="T14" fmla="*/ 0 w 49"/>
                <a:gd name="T15" fmla="*/ 70 h 84"/>
                <a:gd name="T16" fmla="*/ 7 w 49"/>
                <a:gd name="T17" fmla="*/ 81 h 84"/>
                <a:gd name="T18" fmla="*/ 19 w 49"/>
                <a:gd name="T19" fmla="*/ 84 h 84"/>
                <a:gd name="T20" fmla="*/ 26 w 49"/>
                <a:gd name="T21" fmla="*/ 73 h 84"/>
                <a:gd name="T22" fmla="*/ 33 w 49"/>
                <a:gd name="T23" fmla="*/ 63 h 84"/>
                <a:gd name="T24" fmla="*/ 33 w 49"/>
                <a:gd name="T25" fmla="*/ 51 h 84"/>
                <a:gd name="T26" fmla="*/ 42 w 49"/>
                <a:gd name="T27" fmla="*/ 36 h 84"/>
                <a:gd name="T28" fmla="*/ 40 w 49"/>
                <a:gd name="T29" fmla="*/ 27 h 84"/>
                <a:gd name="T30" fmla="*/ 49 w 49"/>
                <a:gd name="T31" fmla="*/ 3 h 84"/>
                <a:gd name="T32" fmla="*/ 46 w 49"/>
                <a:gd name="T3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84">
                  <a:moveTo>
                    <a:pt x="46" y="0"/>
                  </a:moveTo>
                  <a:lnTo>
                    <a:pt x="46" y="0"/>
                  </a:lnTo>
                  <a:lnTo>
                    <a:pt x="37" y="9"/>
                  </a:lnTo>
                  <a:lnTo>
                    <a:pt x="30" y="22"/>
                  </a:lnTo>
                  <a:lnTo>
                    <a:pt x="16" y="30"/>
                  </a:lnTo>
                  <a:lnTo>
                    <a:pt x="16" y="43"/>
                  </a:lnTo>
                  <a:lnTo>
                    <a:pt x="7" y="54"/>
                  </a:lnTo>
                  <a:lnTo>
                    <a:pt x="0" y="70"/>
                  </a:lnTo>
                  <a:lnTo>
                    <a:pt x="7" y="81"/>
                  </a:lnTo>
                  <a:lnTo>
                    <a:pt x="19" y="84"/>
                  </a:lnTo>
                  <a:lnTo>
                    <a:pt x="26" y="73"/>
                  </a:lnTo>
                  <a:lnTo>
                    <a:pt x="33" y="63"/>
                  </a:lnTo>
                  <a:lnTo>
                    <a:pt x="33" y="51"/>
                  </a:lnTo>
                  <a:lnTo>
                    <a:pt x="42" y="36"/>
                  </a:lnTo>
                  <a:lnTo>
                    <a:pt x="40" y="27"/>
                  </a:lnTo>
                  <a:lnTo>
                    <a:pt x="49" y="3"/>
                  </a:lnTo>
                  <a:lnTo>
                    <a:pt x="46"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01" name="Freeform 26"/>
            <p:cNvSpPr>
              <a:spLocks/>
            </p:cNvSpPr>
            <p:nvPr/>
          </p:nvSpPr>
          <p:spPr bwMode="auto">
            <a:xfrm>
              <a:off x="6985068" y="4052965"/>
              <a:ext cx="42771" cy="27046"/>
            </a:xfrm>
            <a:custGeom>
              <a:avLst/>
              <a:gdLst>
                <a:gd name="T0" fmla="*/ 12 w 49"/>
                <a:gd name="T1" fmla="*/ 31 h 31"/>
                <a:gd name="T2" fmla="*/ 12 w 49"/>
                <a:gd name="T3" fmla="*/ 31 h 31"/>
                <a:gd name="T4" fmla="*/ 37 w 49"/>
                <a:gd name="T5" fmla="*/ 27 h 31"/>
                <a:gd name="T6" fmla="*/ 49 w 49"/>
                <a:gd name="T7" fmla="*/ 21 h 31"/>
                <a:gd name="T8" fmla="*/ 42 w 49"/>
                <a:gd name="T9" fmla="*/ 10 h 31"/>
                <a:gd name="T10" fmla="*/ 29 w 49"/>
                <a:gd name="T11" fmla="*/ 0 h 31"/>
                <a:gd name="T12" fmla="*/ 19 w 49"/>
                <a:gd name="T13" fmla="*/ 0 h 31"/>
                <a:gd name="T14" fmla="*/ 22 w 49"/>
                <a:gd name="T15" fmla="*/ 10 h 31"/>
                <a:gd name="T16" fmla="*/ 12 w 49"/>
                <a:gd name="T17" fmla="*/ 18 h 31"/>
                <a:gd name="T18" fmla="*/ 0 w 49"/>
                <a:gd name="T19" fmla="*/ 21 h 31"/>
                <a:gd name="T20" fmla="*/ 12 w 49"/>
                <a:gd name="T21" fmla="*/ 27 h 31"/>
                <a:gd name="T22" fmla="*/ 12 w 49"/>
                <a:gd name="T2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1">
                  <a:moveTo>
                    <a:pt x="12" y="31"/>
                  </a:moveTo>
                  <a:lnTo>
                    <a:pt x="12" y="31"/>
                  </a:lnTo>
                  <a:lnTo>
                    <a:pt x="37" y="27"/>
                  </a:lnTo>
                  <a:lnTo>
                    <a:pt x="49" y="21"/>
                  </a:lnTo>
                  <a:lnTo>
                    <a:pt x="42" y="10"/>
                  </a:lnTo>
                  <a:lnTo>
                    <a:pt x="29" y="0"/>
                  </a:lnTo>
                  <a:lnTo>
                    <a:pt x="19" y="0"/>
                  </a:lnTo>
                  <a:lnTo>
                    <a:pt x="22" y="10"/>
                  </a:lnTo>
                  <a:lnTo>
                    <a:pt x="12" y="18"/>
                  </a:lnTo>
                  <a:lnTo>
                    <a:pt x="0" y="21"/>
                  </a:lnTo>
                  <a:lnTo>
                    <a:pt x="12" y="27"/>
                  </a:lnTo>
                  <a:lnTo>
                    <a:pt x="12" y="31"/>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02" name="Freeform 27"/>
            <p:cNvSpPr>
              <a:spLocks/>
            </p:cNvSpPr>
            <p:nvPr/>
          </p:nvSpPr>
          <p:spPr bwMode="auto">
            <a:xfrm>
              <a:off x="6363460" y="3805283"/>
              <a:ext cx="72712" cy="56938"/>
            </a:xfrm>
            <a:custGeom>
              <a:avLst/>
              <a:gdLst>
                <a:gd name="T0" fmla="*/ 18 w 86"/>
                <a:gd name="T1" fmla="*/ 61 h 67"/>
                <a:gd name="T2" fmla="*/ 18 w 86"/>
                <a:gd name="T3" fmla="*/ 61 h 67"/>
                <a:gd name="T4" fmla="*/ 27 w 86"/>
                <a:gd name="T5" fmla="*/ 51 h 67"/>
                <a:gd name="T6" fmla="*/ 34 w 86"/>
                <a:gd name="T7" fmla="*/ 43 h 67"/>
                <a:gd name="T8" fmla="*/ 60 w 86"/>
                <a:gd name="T9" fmla="*/ 33 h 67"/>
                <a:gd name="T10" fmla="*/ 71 w 86"/>
                <a:gd name="T11" fmla="*/ 24 h 67"/>
                <a:gd name="T12" fmla="*/ 76 w 86"/>
                <a:gd name="T13" fmla="*/ 13 h 67"/>
                <a:gd name="T14" fmla="*/ 86 w 86"/>
                <a:gd name="T15" fmla="*/ 3 h 67"/>
                <a:gd name="T16" fmla="*/ 83 w 86"/>
                <a:gd name="T17" fmla="*/ 0 h 67"/>
                <a:gd name="T18" fmla="*/ 71 w 86"/>
                <a:gd name="T19" fmla="*/ 6 h 67"/>
                <a:gd name="T20" fmla="*/ 50 w 86"/>
                <a:gd name="T21" fmla="*/ 22 h 67"/>
                <a:gd name="T22" fmla="*/ 23 w 86"/>
                <a:gd name="T23" fmla="*/ 33 h 67"/>
                <a:gd name="T24" fmla="*/ 0 w 86"/>
                <a:gd name="T25" fmla="*/ 49 h 67"/>
                <a:gd name="T26" fmla="*/ 0 w 86"/>
                <a:gd name="T27" fmla="*/ 54 h 67"/>
                <a:gd name="T28" fmla="*/ 4 w 86"/>
                <a:gd name="T29" fmla="*/ 67 h 67"/>
                <a:gd name="T30" fmla="*/ 18 w 86"/>
                <a:gd name="T31"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67">
                  <a:moveTo>
                    <a:pt x="18" y="61"/>
                  </a:moveTo>
                  <a:lnTo>
                    <a:pt x="18" y="61"/>
                  </a:lnTo>
                  <a:lnTo>
                    <a:pt x="27" y="51"/>
                  </a:lnTo>
                  <a:lnTo>
                    <a:pt x="34" y="43"/>
                  </a:lnTo>
                  <a:lnTo>
                    <a:pt x="60" y="33"/>
                  </a:lnTo>
                  <a:lnTo>
                    <a:pt x="71" y="24"/>
                  </a:lnTo>
                  <a:lnTo>
                    <a:pt x="76" y="13"/>
                  </a:lnTo>
                  <a:lnTo>
                    <a:pt x="86" y="3"/>
                  </a:lnTo>
                  <a:lnTo>
                    <a:pt x="83" y="0"/>
                  </a:lnTo>
                  <a:lnTo>
                    <a:pt x="71" y="6"/>
                  </a:lnTo>
                  <a:lnTo>
                    <a:pt x="50" y="22"/>
                  </a:lnTo>
                  <a:lnTo>
                    <a:pt x="23" y="33"/>
                  </a:lnTo>
                  <a:lnTo>
                    <a:pt x="0" y="49"/>
                  </a:lnTo>
                  <a:lnTo>
                    <a:pt x="0" y="54"/>
                  </a:lnTo>
                  <a:lnTo>
                    <a:pt x="4" y="67"/>
                  </a:lnTo>
                  <a:lnTo>
                    <a:pt x="18" y="61"/>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03" name="Freeform 28"/>
            <p:cNvSpPr>
              <a:spLocks/>
            </p:cNvSpPr>
            <p:nvPr/>
          </p:nvSpPr>
          <p:spPr bwMode="auto">
            <a:xfrm>
              <a:off x="6436171" y="3902078"/>
              <a:ext cx="95523" cy="75444"/>
            </a:xfrm>
            <a:custGeom>
              <a:avLst/>
              <a:gdLst>
                <a:gd name="T0" fmla="*/ 4 w 110"/>
                <a:gd name="T1" fmla="*/ 65 h 88"/>
                <a:gd name="T2" fmla="*/ 4 w 110"/>
                <a:gd name="T3" fmla="*/ 65 h 88"/>
                <a:gd name="T4" fmla="*/ 27 w 110"/>
                <a:gd name="T5" fmla="*/ 65 h 88"/>
                <a:gd name="T6" fmla="*/ 16 w 110"/>
                <a:gd name="T7" fmla="*/ 78 h 88"/>
                <a:gd name="T8" fmla="*/ 30 w 110"/>
                <a:gd name="T9" fmla="*/ 88 h 88"/>
                <a:gd name="T10" fmla="*/ 46 w 110"/>
                <a:gd name="T11" fmla="*/ 57 h 88"/>
                <a:gd name="T12" fmla="*/ 67 w 110"/>
                <a:gd name="T13" fmla="*/ 37 h 88"/>
                <a:gd name="T14" fmla="*/ 80 w 110"/>
                <a:gd name="T15" fmla="*/ 27 h 88"/>
                <a:gd name="T16" fmla="*/ 83 w 110"/>
                <a:gd name="T17" fmla="*/ 14 h 88"/>
                <a:gd name="T18" fmla="*/ 99 w 110"/>
                <a:gd name="T19" fmla="*/ 14 h 88"/>
                <a:gd name="T20" fmla="*/ 110 w 110"/>
                <a:gd name="T21" fmla="*/ 6 h 88"/>
                <a:gd name="T22" fmla="*/ 99 w 110"/>
                <a:gd name="T23" fmla="*/ 0 h 88"/>
                <a:gd name="T24" fmla="*/ 73 w 110"/>
                <a:gd name="T25" fmla="*/ 0 h 88"/>
                <a:gd name="T26" fmla="*/ 46 w 110"/>
                <a:gd name="T27" fmla="*/ 9 h 88"/>
                <a:gd name="T28" fmla="*/ 23 w 110"/>
                <a:gd name="T29" fmla="*/ 21 h 88"/>
                <a:gd name="T30" fmla="*/ 8 w 110"/>
                <a:gd name="T31" fmla="*/ 45 h 88"/>
                <a:gd name="T32" fmla="*/ 0 w 110"/>
                <a:gd name="T33" fmla="*/ 54 h 88"/>
                <a:gd name="T34" fmla="*/ 4 w 110"/>
                <a:gd name="T35" fmla="*/ 6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88">
                  <a:moveTo>
                    <a:pt x="4" y="65"/>
                  </a:moveTo>
                  <a:lnTo>
                    <a:pt x="4" y="65"/>
                  </a:lnTo>
                  <a:lnTo>
                    <a:pt x="27" y="65"/>
                  </a:lnTo>
                  <a:lnTo>
                    <a:pt x="16" y="78"/>
                  </a:lnTo>
                  <a:lnTo>
                    <a:pt x="30" y="88"/>
                  </a:lnTo>
                  <a:lnTo>
                    <a:pt x="46" y="57"/>
                  </a:lnTo>
                  <a:lnTo>
                    <a:pt x="67" y="37"/>
                  </a:lnTo>
                  <a:lnTo>
                    <a:pt x="80" y="27"/>
                  </a:lnTo>
                  <a:lnTo>
                    <a:pt x="83" y="14"/>
                  </a:lnTo>
                  <a:lnTo>
                    <a:pt x="99" y="14"/>
                  </a:lnTo>
                  <a:lnTo>
                    <a:pt x="110" y="6"/>
                  </a:lnTo>
                  <a:lnTo>
                    <a:pt x="99" y="0"/>
                  </a:lnTo>
                  <a:lnTo>
                    <a:pt x="73" y="0"/>
                  </a:lnTo>
                  <a:lnTo>
                    <a:pt x="46" y="9"/>
                  </a:lnTo>
                  <a:lnTo>
                    <a:pt x="23" y="21"/>
                  </a:lnTo>
                  <a:lnTo>
                    <a:pt x="8" y="45"/>
                  </a:lnTo>
                  <a:lnTo>
                    <a:pt x="0" y="54"/>
                  </a:lnTo>
                  <a:lnTo>
                    <a:pt x="4" y="65"/>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04" name="Freeform 29"/>
            <p:cNvSpPr>
              <a:spLocks/>
            </p:cNvSpPr>
            <p:nvPr/>
          </p:nvSpPr>
          <p:spPr bwMode="auto">
            <a:xfrm>
              <a:off x="6798301" y="4126985"/>
              <a:ext cx="9980" cy="24199"/>
            </a:xfrm>
            <a:custGeom>
              <a:avLst/>
              <a:gdLst>
                <a:gd name="T0" fmla="*/ 4 w 13"/>
                <a:gd name="T1" fmla="*/ 7 h 28"/>
                <a:gd name="T2" fmla="*/ 4 w 13"/>
                <a:gd name="T3" fmla="*/ 7 h 28"/>
                <a:gd name="T4" fmla="*/ 0 w 13"/>
                <a:gd name="T5" fmla="*/ 16 h 28"/>
                <a:gd name="T6" fmla="*/ 0 w 13"/>
                <a:gd name="T7" fmla="*/ 28 h 28"/>
                <a:gd name="T8" fmla="*/ 13 w 13"/>
                <a:gd name="T9" fmla="*/ 24 h 28"/>
                <a:gd name="T10" fmla="*/ 13 w 13"/>
                <a:gd name="T11" fmla="*/ 4 h 28"/>
                <a:gd name="T12" fmla="*/ 13 w 13"/>
                <a:gd name="T13" fmla="*/ 0 h 28"/>
                <a:gd name="T14" fmla="*/ 4 w 13"/>
                <a:gd name="T15" fmla="*/ 7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8">
                  <a:moveTo>
                    <a:pt x="4" y="7"/>
                  </a:moveTo>
                  <a:lnTo>
                    <a:pt x="4" y="7"/>
                  </a:lnTo>
                  <a:lnTo>
                    <a:pt x="0" y="16"/>
                  </a:lnTo>
                  <a:lnTo>
                    <a:pt x="0" y="28"/>
                  </a:lnTo>
                  <a:lnTo>
                    <a:pt x="13" y="24"/>
                  </a:lnTo>
                  <a:lnTo>
                    <a:pt x="13" y="4"/>
                  </a:lnTo>
                  <a:lnTo>
                    <a:pt x="13" y="0"/>
                  </a:lnTo>
                  <a:lnTo>
                    <a:pt x="4" y="7"/>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05" name="Freeform 30"/>
            <p:cNvSpPr>
              <a:spLocks/>
            </p:cNvSpPr>
            <p:nvPr/>
          </p:nvSpPr>
          <p:spPr bwMode="auto">
            <a:xfrm>
              <a:off x="7913202" y="7093476"/>
              <a:ext cx="7129" cy="5694"/>
            </a:xfrm>
            <a:custGeom>
              <a:avLst/>
              <a:gdLst>
                <a:gd name="T0" fmla="*/ 0 w 9"/>
                <a:gd name="T1" fmla="*/ 6 h 6"/>
                <a:gd name="T2" fmla="*/ 0 w 9"/>
                <a:gd name="T3" fmla="*/ 6 h 6"/>
                <a:gd name="T4" fmla="*/ 9 w 9"/>
                <a:gd name="T5" fmla="*/ 3 h 6"/>
                <a:gd name="T6" fmla="*/ 9 w 9"/>
                <a:gd name="T7" fmla="*/ 0 h 6"/>
                <a:gd name="T8" fmla="*/ 0 w 9"/>
                <a:gd name="T9" fmla="*/ 6 h 6"/>
              </a:gdLst>
              <a:ahLst/>
              <a:cxnLst>
                <a:cxn ang="0">
                  <a:pos x="T0" y="T1"/>
                </a:cxn>
                <a:cxn ang="0">
                  <a:pos x="T2" y="T3"/>
                </a:cxn>
                <a:cxn ang="0">
                  <a:pos x="T4" y="T5"/>
                </a:cxn>
                <a:cxn ang="0">
                  <a:pos x="T6" y="T7"/>
                </a:cxn>
                <a:cxn ang="0">
                  <a:pos x="T8" y="T9"/>
                </a:cxn>
              </a:cxnLst>
              <a:rect l="0" t="0" r="r" b="b"/>
              <a:pathLst>
                <a:path w="9" h="6">
                  <a:moveTo>
                    <a:pt x="0" y="6"/>
                  </a:moveTo>
                  <a:lnTo>
                    <a:pt x="0" y="6"/>
                  </a:lnTo>
                  <a:lnTo>
                    <a:pt x="9" y="3"/>
                  </a:lnTo>
                  <a:lnTo>
                    <a:pt x="9" y="0"/>
                  </a:lnTo>
                  <a:lnTo>
                    <a:pt x="0" y="6"/>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06" name="Freeform 31"/>
            <p:cNvSpPr>
              <a:spLocks/>
            </p:cNvSpPr>
            <p:nvPr/>
          </p:nvSpPr>
          <p:spPr bwMode="auto">
            <a:xfrm>
              <a:off x="7764929" y="7163225"/>
              <a:ext cx="11405" cy="4271"/>
            </a:xfrm>
            <a:custGeom>
              <a:avLst/>
              <a:gdLst>
                <a:gd name="T0" fmla="*/ 0 w 12"/>
                <a:gd name="T1" fmla="*/ 3 h 6"/>
                <a:gd name="T2" fmla="*/ 0 w 12"/>
                <a:gd name="T3" fmla="*/ 3 h 6"/>
                <a:gd name="T4" fmla="*/ 0 w 12"/>
                <a:gd name="T5" fmla="*/ 6 h 6"/>
                <a:gd name="T6" fmla="*/ 12 w 12"/>
                <a:gd name="T7" fmla="*/ 0 h 6"/>
                <a:gd name="T8" fmla="*/ 0 w 12"/>
                <a:gd name="T9" fmla="*/ 3 h 6"/>
              </a:gdLst>
              <a:ahLst/>
              <a:cxnLst>
                <a:cxn ang="0">
                  <a:pos x="T0" y="T1"/>
                </a:cxn>
                <a:cxn ang="0">
                  <a:pos x="T2" y="T3"/>
                </a:cxn>
                <a:cxn ang="0">
                  <a:pos x="T4" y="T5"/>
                </a:cxn>
                <a:cxn ang="0">
                  <a:pos x="T6" y="T7"/>
                </a:cxn>
                <a:cxn ang="0">
                  <a:pos x="T8" y="T9"/>
                </a:cxn>
              </a:cxnLst>
              <a:rect l="0" t="0" r="r" b="b"/>
              <a:pathLst>
                <a:path w="12" h="6">
                  <a:moveTo>
                    <a:pt x="0" y="3"/>
                  </a:moveTo>
                  <a:lnTo>
                    <a:pt x="0" y="3"/>
                  </a:lnTo>
                  <a:lnTo>
                    <a:pt x="0" y="6"/>
                  </a:lnTo>
                  <a:lnTo>
                    <a:pt x="12" y="0"/>
                  </a:lnTo>
                  <a:lnTo>
                    <a:pt x="0" y="3"/>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07" name="Freeform 32"/>
            <p:cNvSpPr>
              <a:spLocks/>
            </p:cNvSpPr>
            <p:nvPr/>
          </p:nvSpPr>
          <p:spPr bwMode="auto">
            <a:xfrm>
              <a:off x="7819106" y="7130485"/>
              <a:ext cx="14257" cy="11387"/>
            </a:xfrm>
            <a:custGeom>
              <a:avLst/>
              <a:gdLst>
                <a:gd name="T0" fmla="*/ 0 w 16"/>
                <a:gd name="T1" fmla="*/ 0 h 14"/>
                <a:gd name="T2" fmla="*/ 0 w 16"/>
                <a:gd name="T3" fmla="*/ 0 h 14"/>
                <a:gd name="T4" fmla="*/ 9 w 16"/>
                <a:gd name="T5" fmla="*/ 14 h 14"/>
                <a:gd name="T6" fmla="*/ 16 w 16"/>
                <a:gd name="T7" fmla="*/ 14 h 14"/>
                <a:gd name="T8" fmla="*/ 9 w 16"/>
                <a:gd name="T9" fmla="*/ 5 h 14"/>
                <a:gd name="T10" fmla="*/ 0 w 16"/>
                <a:gd name="T11" fmla="*/ 0 h 14"/>
              </a:gdLst>
              <a:ahLst/>
              <a:cxnLst>
                <a:cxn ang="0">
                  <a:pos x="T0" y="T1"/>
                </a:cxn>
                <a:cxn ang="0">
                  <a:pos x="T2" y="T3"/>
                </a:cxn>
                <a:cxn ang="0">
                  <a:pos x="T4" y="T5"/>
                </a:cxn>
                <a:cxn ang="0">
                  <a:pos x="T6" y="T7"/>
                </a:cxn>
                <a:cxn ang="0">
                  <a:pos x="T8" y="T9"/>
                </a:cxn>
                <a:cxn ang="0">
                  <a:pos x="T10" y="T11"/>
                </a:cxn>
              </a:cxnLst>
              <a:rect l="0" t="0" r="r" b="b"/>
              <a:pathLst>
                <a:path w="16" h="14">
                  <a:moveTo>
                    <a:pt x="0" y="0"/>
                  </a:moveTo>
                  <a:lnTo>
                    <a:pt x="0" y="0"/>
                  </a:lnTo>
                  <a:lnTo>
                    <a:pt x="9" y="14"/>
                  </a:lnTo>
                  <a:lnTo>
                    <a:pt x="16" y="14"/>
                  </a:lnTo>
                  <a:lnTo>
                    <a:pt x="9" y="5"/>
                  </a:lnTo>
                  <a:lnTo>
                    <a:pt x="0"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08" name="Freeform 33"/>
            <p:cNvSpPr>
              <a:spLocks/>
            </p:cNvSpPr>
            <p:nvPr/>
          </p:nvSpPr>
          <p:spPr bwMode="auto">
            <a:xfrm>
              <a:off x="7659426" y="6889920"/>
              <a:ext cx="22811" cy="12811"/>
            </a:xfrm>
            <a:custGeom>
              <a:avLst/>
              <a:gdLst>
                <a:gd name="T0" fmla="*/ 0 w 27"/>
                <a:gd name="T1" fmla="*/ 0 h 14"/>
                <a:gd name="T2" fmla="*/ 0 w 27"/>
                <a:gd name="T3" fmla="*/ 0 h 14"/>
                <a:gd name="T4" fmla="*/ 8 w 27"/>
                <a:gd name="T5" fmla="*/ 11 h 14"/>
                <a:gd name="T6" fmla="*/ 15 w 27"/>
                <a:gd name="T7" fmla="*/ 14 h 14"/>
                <a:gd name="T8" fmla="*/ 27 w 27"/>
                <a:gd name="T9" fmla="*/ 8 h 14"/>
                <a:gd name="T10" fmla="*/ 15 w 27"/>
                <a:gd name="T11" fmla="*/ 11 h 14"/>
                <a:gd name="T12" fmla="*/ 0 w 2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7" h="14">
                  <a:moveTo>
                    <a:pt x="0" y="0"/>
                  </a:moveTo>
                  <a:lnTo>
                    <a:pt x="0" y="0"/>
                  </a:lnTo>
                  <a:lnTo>
                    <a:pt x="8" y="11"/>
                  </a:lnTo>
                  <a:lnTo>
                    <a:pt x="15" y="14"/>
                  </a:lnTo>
                  <a:lnTo>
                    <a:pt x="27" y="8"/>
                  </a:lnTo>
                  <a:lnTo>
                    <a:pt x="15" y="11"/>
                  </a:lnTo>
                  <a:lnTo>
                    <a:pt x="0"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09" name="Freeform 34"/>
            <p:cNvSpPr>
              <a:spLocks/>
            </p:cNvSpPr>
            <p:nvPr/>
          </p:nvSpPr>
          <p:spPr bwMode="auto">
            <a:xfrm>
              <a:off x="7933162" y="7019456"/>
              <a:ext cx="38495" cy="64056"/>
            </a:xfrm>
            <a:custGeom>
              <a:avLst/>
              <a:gdLst>
                <a:gd name="T0" fmla="*/ 32 w 46"/>
                <a:gd name="T1" fmla="*/ 21 h 75"/>
                <a:gd name="T2" fmla="*/ 32 w 46"/>
                <a:gd name="T3" fmla="*/ 21 h 75"/>
                <a:gd name="T4" fmla="*/ 23 w 46"/>
                <a:gd name="T5" fmla="*/ 42 h 75"/>
                <a:gd name="T6" fmla="*/ 5 w 46"/>
                <a:gd name="T7" fmla="*/ 63 h 75"/>
                <a:gd name="T8" fmla="*/ 5 w 46"/>
                <a:gd name="T9" fmla="*/ 66 h 75"/>
                <a:gd name="T10" fmla="*/ 0 w 46"/>
                <a:gd name="T11" fmla="*/ 75 h 75"/>
                <a:gd name="T12" fmla="*/ 27 w 46"/>
                <a:gd name="T13" fmla="*/ 42 h 75"/>
                <a:gd name="T14" fmla="*/ 46 w 46"/>
                <a:gd name="T15" fmla="*/ 0 h 75"/>
                <a:gd name="T16" fmla="*/ 32 w 46"/>
                <a:gd name="T17" fmla="*/ 8 h 75"/>
                <a:gd name="T18" fmla="*/ 32 w 46"/>
                <a:gd name="T19"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75">
                  <a:moveTo>
                    <a:pt x="32" y="21"/>
                  </a:moveTo>
                  <a:lnTo>
                    <a:pt x="32" y="21"/>
                  </a:lnTo>
                  <a:lnTo>
                    <a:pt x="23" y="42"/>
                  </a:lnTo>
                  <a:lnTo>
                    <a:pt x="5" y="63"/>
                  </a:lnTo>
                  <a:lnTo>
                    <a:pt x="5" y="66"/>
                  </a:lnTo>
                  <a:lnTo>
                    <a:pt x="0" y="75"/>
                  </a:lnTo>
                  <a:lnTo>
                    <a:pt x="27" y="42"/>
                  </a:lnTo>
                  <a:lnTo>
                    <a:pt x="46" y="0"/>
                  </a:lnTo>
                  <a:lnTo>
                    <a:pt x="32" y="8"/>
                  </a:lnTo>
                  <a:lnTo>
                    <a:pt x="32" y="21"/>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10" name="Freeform 35"/>
            <p:cNvSpPr>
              <a:spLocks/>
            </p:cNvSpPr>
            <p:nvPr/>
          </p:nvSpPr>
          <p:spPr bwMode="auto">
            <a:xfrm>
              <a:off x="7974507" y="6995258"/>
              <a:ext cx="2852" cy="9965"/>
            </a:xfrm>
            <a:custGeom>
              <a:avLst/>
              <a:gdLst>
                <a:gd name="T0" fmla="*/ 0 w 4"/>
                <a:gd name="T1" fmla="*/ 0 h 11"/>
                <a:gd name="T2" fmla="*/ 0 w 4"/>
                <a:gd name="T3" fmla="*/ 0 h 11"/>
                <a:gd name="T4" fmla="*/ 0 w 4"/>
                <a:gd name="T5" fmla="*/ 11 h 11"/>
                <a:gd name="T6" fmla="*/ 4 w 4"/>
                <a:gd name="T7" fmla="*/ 0 h 11"/>
                <a:gd name="T8" fmla="*/ 0 w 4"/>
                <a:gd name="T9" fmla="*/ 0 h 11"/>
              </a:gdLst>
              <a:ahLst/>
              <a:cxnLst>
                <a:cxn ang="0">
                  <a:pos x="T0" y="T1"/>
                </a:cxn>
                <a:cxn ang="0">
                  <a:pos x="T2" y="T3"/>
                </a:cxn>
                <a:cxn ang="0">
                  <a:pos x="T4" y="T5"/>
                </a:cxn>
                <a:cxn ang="0">
                  <a:pos x="T6" y="T7"/>
                </a:cxn>
                <a:cxn ang="0">
                  <a:pos x="T8" y="T9"/>
                </a:cxn>
              </a:cxnLst>
              <a:rect l="0" t="0" r="r" b="b"/>
              <a:pathLst>
                <a:path w="4" h="11">
                  <a:moveTo>
                    <a:pt x="0" y="0"/>
                  </a:moveTo>
                  <a:lnTo>
                    <a:pt x="0" y="0"/>
                  </a:lnTo>
                  <a:lnTo>
                    <a:pt x="0" y="11"/>
                  </a:lnTo>
                  <a:lnTo>
                    <a:pt x="4" y="0"/>
                  </a:lnTo>
                  <a:lnTo>
                    <a:pt x="0"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11" name="Freeform 36"/>
            <p:cNvSpPr>
              <a:spLocks/>
            </p:cNvSpPr>
            <p:nvPr/>
          </p:nvSpPr>
          <p:spPr bwMode="auto">
            <a:xfrm>
              <a:off x="6727016" y="6442954"/>
              <a:ext cx="12832" cy="2847"/>
            </a:xfrm>
            <a:custGeom>
              <a:avLst/>
              <a:gdLst>
                <a:gd name="T0" fmla="*/ 0 w 16"/>
                <a:gd name="T1" fmla="*/ 4 h 4"/>
                <a:gd name="T2" fmla="*/ 0 w 16"/>
                <a:gd name="T3" fmla="*/ 4 h 4"/>
                <a:gd name="T4" fmla="*/ 9 w 16"/>
                <a:gd name="T5" fmla="*/ 3 h 4"/>
                <a:gd name="T6" fmla="*/ 16 w 16"/>
                <a:gd name="T7" fmla="*/ 0 h 4"/>
                <a:gd name="T8" fmla="*/ 0 w 16"/>
                <a:gd name="T9" fmla="*/ 4 h 4"/>
              </a:gdLst>
              <a:ahLst/>
              <a:cxnLst>
                <a:cxn ang="0">
                  <a:pos x="T0" y="T1"/>
                </a:cxn>
                <a:cxn ang="0">
                  <a:pos x="T2" y="T3"/>
                </a:cxn>
                <a:cxn ang="0">
                  <a:pos x="T4" y="T5"/>
                </a:cxn>
                <a:cxn ang="0">
                  <a:pos x="T6" y="T7"/>
                </a:cxn>
                <a:cxn ang="0">
                  <a:pos x="T8" y="T9"/>
                </a:cxn>
              </a:cxnLst>
              <a:rect l="0" t="0" r="r" b="b"/>
              <a:pathLst>
                <a:path w="16" h="4">
                  <a:moveTo>
                    <a:pt x="0" y="4"/>
                  </a:moveTo>
                  <a:lnTo>
                    <a:pt x="0" y="4"/>
                  </a:lnTo>
                  <a:lnTo>
                    <a:pt x="9" y="3"/>
                  </a:lnTo>
                  <a:lnTo>
                    <a:pt x="16" y="0"/>
                  </a:lnTo>
                  <a:lnTo>
                    <a:pt x="0" y="4"/>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12" name="Freeform 37"/>
            <p:cNvSpPr>
              <a:spLocks/>
            </p:cNvSpPr>
            <p:nvPr/>
          </p:nvSpPr>
          <p:spPr bwMode="auto">
            <a:xfrm>
              <a:off x="6859605" y="6401674"/>
              <a:ext cx="99799" cy="19929"/>
            </a:xfrm>
            <a:custGeom>
              <a:avLst/>
              <a:gdLst>
                <a:gd name="T0" fmla="*/ 80 w 117"/>
                <a:gd name="T1" fmla="*/ 1 h 24"/>
                <a:gd name="T2" fmla="*/ 80 w 117"/>
                <a:gd name="T3" fmla="*/ 1 h 24"/>
                <a:gd name="T4" fmla="*/ 50 w 117"/>
                <a:gd name="T5" fmla="*/ 11 h 24"/>
                <a:gd name="T6" fmla="*/ 41 w 117"/>
                <a:gd name="T7" fmla="*/ 11 h 24"/>
                <a:gd name="T8" fmla="*/ 27 w 117"/>
                <a:gd name="T9" fmla="*/ 17 h 24"/>
                <a:gd name="T10" fmla="*/ 0 w 117"/>
                <a:gd name="T11" fmla="*/ 24 h 24"/>
                <a:gd name="T12" fmla="*/ 14 w 117"/>
                <a:gd name="T13" fmla="*/ 24 h 24"/>
                <a:gd name="T14" fmla="*/ 90 w 117"/>
                <a:gd name="T15" fmla="*/ 1 h 24"/>
                <a:gd name="T16" fmla="*/ 117 w 117"/>
                <a:gd name="T17" fmla="*/ 0 h 24"/>
                <a:gd name="T18" fmla="*/ 106 w 117"/>
                <a:gd name="T19" fmla="*/ 0 h 24"/>
                <a:gd name="T20" fmla="*/ 80 w 11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24">
                  <a:moveTo>
                    <a:pt x="80" y="1"/>
                  </a:moveTo>
                  <a:lnTo>
                    <a:pt x="80" y="1"/>
                  </a:lnTo>
                  <a:lnTo>
                    <a:pt x="50" y="11"/>
                  </a:lnTo>
                  <a:lnTo>
                    <a:pt x="41" y="11"/>
                  </a:lnTo>
                  <a:lnTo>
                    <a:pt x="27" y="17"/>
                  </a:lnTo>
                  <a:lnTo>
                    <a:pt x="0" y="24"/>
                  </a:lnTo>
                  <a:lnTo>
                    <a:pt x="14" y="24"/>
                  </a:lnTo>
                  <a:lnTo>
                    <a:pt x="90" y="1"/>
                  </a:lnTo>
                  <a:lnTo>
                    <a:pt x="117" y="0"/>
                  </a:lnTo>
                  <a:lnTo>
                    <a:pt x="106" y="0"/>
                  </a:lnTo>
                  <a:lnTo>
                    <a:pt x="80" y="1"/>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13" name="Freeform 38"/>
            <p:cNvSpPr>
              <a:spLocks/>
            </p:cNvSpPr>
            <p:nvPr/>
          </p:nvSpPr>
          <p:spPr bwMode="auto">
            <a:xfrm>
              <a:off x="8127058" y="5581761"/>
              <a:ext cx="44197" cy="11387"/>
            </a:xfrm>
            <a:custGeom>
              <a:avLst/>
              <a:gdLst>
                <a:gd name="T0" fmla="*/ 34 w 51"/>
                <a:gd name="T1" fmla="*/ 0 h 14"/>
                <a:gd name="T2" fmla="*/ 34 w 51"/>
                <a:gd name="T3" fmla="*/ 0 h 14"/>
                <a:gd name="T4" fmla="*/ 11 w 51"/>
                <a:gd name="T5" fmla="*/ 8 h 14"/>
                <a:gd name="T6" fmla="*/ 0 w 51"/>
                <a:gd name="T7" fmla="*/ 14 h 14"/>
                <a:gd name="T8" fmla="*/ 27 w 51"/>
                <a:gd name="T9" fmla="*/ 5 h 14"/>
                <a:gd name="T10" fmla="*/ 51 w 51"/>
                <a:gd name="T11" fmla="*/ 0 h 14"/>
                <a:gd name="T12" fmla="*/ 48 w 51"/>
                <a:gd name="T13" fmla="*/ 0 h 14"/>
                <a:gd name="T14" fmla="*/ 34 w 5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4">
                  <a:moveTo>
                    <a:pt x="34" y="0"/>
                  </a:moveTo>
                  <a:lnTo>
                    <a:pt x="34" y="0"/>
                  </a:lnTo>
                  <a:lnTo>
                    <a:pt x="11" y="8"/>
                  </a:lnTo>
                  <a:lnTo>
                    <a:pt x="0" y="14"/>
                  </a:lnTo>
                  <a:lnTo>
                    <a:pt x="27" y="5"/>
                  </a:lnTo>
                  <a:lnTo>
                    <a:pt x="51" y="0"/>
                  </a:lnTo>
                  <a:lnTo>
                    <a:pt x="48" y="0"/>
                  </a:lnTo>
                  <a:lnTo>
                    <a:pt x="34"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14" name="Freeform 39"/>
            <p:cNvSpPr>
              <a:spLocks/>
            </p:cNvSpPr>
            <p:nvPr/>
          </p:nvSpPr>
          <p:spPr bwMode="auto">
            <a:xfrm>
              <a:off x="8196918" y="5537633"/>
              <a:ext cx="27089" cy="51244"/>
            </a:xfrm>
            <a:custGeom>
              <a:avLst/>
              <a:gdLst>
                <a:gd name="T0" fmla="*/ 13 w 32"/>
                <a:gd name="T1" fmla="*/ 21 h 59"/>
                <a:gd name="T2" fmla="*/ 13 w 32"/>
                <a:gd name="T3" fmla="*/ 21 h 59"/>
                <a:gd name="T4" fmla="*/ 9 w 32"/>
                <a:gd name="T5" fmla="*/ 32 h 59"/>
                <a:gd name="T6" fmla="*/ 0 w 32"/>
                <a:gd name="T7" fmla="*/ 59 h 59"/>
                <a:gd name="T8" fmla="*/ 13 w 32"/>
                <a:gd name="T9" fmla="*/ 24 h 59"/>
                <a:gd name="T10" fmla="*/ 32 w 32"/>
                <a:gd name="T11" fmla="*/ 0 h 59"/>
                <a:gd name="T12" fmla="*/ 20 w 32"/>
                <a:gd name="T13" fmla="*/ 11 h 59"/>
                <a:gd name="T14" fmla="*/ 13 w 32"/>
                <a:gd name="T15" fmla="*/ 2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59">
                  <a:moveTo>
                    <a:pt x="13" y="21"/>
                  </a:moveTo>
                  <a:lnTo>
                    <a:pt x="13" y="21"/>
                  </a:lnTo>
                  <a:lnTo>
                    <a:pt x="9" y="32"/>
                  </a:lnTo>
                  <a:lnTo>
                    <a:pt x="0" y="59"/>
                  </a:lnTo>
                  <a:lnTo>
                    <a:pt x="13" y="24"/>
                  </a:lnTo>
                  <a:lnTo>
                    <a:pt x="32" y="0"/>
                  </a:lnTo>
                  <a:lnTo>
                    <a:pt x="20" y="11"/>
                  </a:lnTo>
                  <a:lnTo>
                    <a:pt x="13" y="21"/>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15" name="Freeform 40"/>
            <p:cNvSpPr>
              <a:spLocks/>
            </p:cNvSpPr>
            <p:nvPr/>
          </p:nvSpPr>
          <p:spPr bwMode="auto">
            <a:xfrm>
              <a:off x="8232560" y="5514858"/>
              <a:ext cx="9980" cy="7117"/>
            </a:xfrm>
            <a:custGeom>
              <a:avLst/>
              <a:gdLst>
                <a:gd name="T0" fmla="*/ 7 w 11"/>
                <a:gd name="T1" fmla="*/ 0 h 8"/>
                <a:gd name="T2" fmla="*/ 7 w 11"/>
                <a:gd name="T3" fmla="*/ 0 h 8"/>
                <a:gd name="T4" fmla="*/ 0 w 11"/>
                <a:gd name="T5" fmla="*/ 8 h 8"/>
                <a:gd name="T6" fmla="*/ 11 w 11"/>
                <a:gd name="T7" fmla="*/ 0 h 8"/>
                <a:gd name="T8" fmla="*/ 7 w 11"/>
                <a:gd name="T9" fmla="*/ 0 h 8"/>
              </a:gdLst>
              <a:ahLst/>
              <a:cxnLst>
                <a:cxn ang="0">
                  <a:pos x="T0" y="T1"/>
                </a:cxn>
                <a:cxn ang="0">
                  <a:pos x="T2" y="T3"/>
                </a:cxn>
                <a:cxn ang="0">
                  <a:pos x="T4" y="T5"/>
                </a:cxn>
                <a:cxn ang="0">
                  <a:pos x="T6" y="T7"/>
                </a:cxn>
                <a:cxn ang="0">
                  <a:pos x="T8" y="T9"/>
                </a:cxn>
              </a:cxnLst>
              <a:rect l="0" t="0" r="r" b="b"/>
              <a:pathLst>
                <a:path w="11" h="8">
                  <a:moveTo>
                    <a:pt x="7" y="0"/>
                  </a:moveTo>
                  <a:lnTo>
                    <a:pt x="7" y="0"/>
                  </a:lnTo>
                  <a:lnTo>
                    <a:pt x="0" y="8"/>
                  </a:lnTo>
                  <a:lnTo>
                    <a:pt x="11" y="0"/>
                  </a:lnTo>
                  <a:lnTo>
                    <a:pt x="7"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16" name="Freeform 41"/>
            <p:cNvSpPr>
              <a:spLocks/>
            </p:cNvSpPr>
            <p:nvPr/>
          </p:nvSpPr>
          <p:spPr bwMode="auto">
            <a:xfrm>
              <a:off x="8249669" y="5487813"/>
              <a:ext cx="19960" cy="15658"/>
            </a:xfrm>
            <a:custGeom>
              <a:avLst/>
              <a:gdLst>
                <a:gd name="T0" fmla="*/ 10 w 23"/>
                <a:gd name="T1" fmla="*/ 10 h 18"/>
                <a:gd name="T2" fmla="*/ 10 w 23"/>
                <a:gd name="T3" fmla="*/ 10 h 18"/>
                <a:gd name="T4" fmla="*/ 23 w 23"/>
                <a:gd name="T5" fmla="*/ 0 h 18"/>
                <a:gd name="T6" fmla="*/ 0 w 23"/>
                <a:gd name="T7" fmla="*/ 18 h 18"/>
                <a:gd name="T8" fmla="*/ 10 w 23"/>
                <a:gd name="T9" fmla="*/ 10 h 18"/>
              </a:gdLst>
              <a:ahLst/>
              <a:cxnLst>
                <a:cxn ang="0">
                  <a:pos x="T0" y="T1"/>
                </a:cxn>
                <a:cxn ang="0">
                  <a:pos x="T2" y="T3"/>
                </a:cxn>
                <a:cxn ang="0">
                  <a:pos x="T4" y="T5"/>
                </a:cxn>
                <a:cxn ang="0">
                  <a:pos x="T6" y="T7"/>
                </a:cxn>
                <a:cxn ang="0">
                  <a:pos x="T8" y="T9"/>
                </a:cxn>
              </a:cxnLst>
              <a:rect l="0" t="0" r="r" b="b"/>
              <a:pathLst>
                <a:path w="23" h="18">
                  <a:moveTo>
                    <a:pt x="10" y="10"/>
                  </a:moveTo>
                  <a:lnTo>
                    <a:pt x="10" y="10"/>
                  </a:lnTo>
                  <a:lnTo>
                    <a:pt x="23" y="0"/>
                  </a:lnTo>
                  <a:lnTo>
                    <a:pt x="0" y="18"/>
                  </a:lnTo>
                  <a:lnTo>
                    <a:pt x="10" y="1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17" name="Freeform 42"/>
            <p:cNvSpPr>
              <a:spLocks/>
            </p:cNvSpPr>
            <p:nvPr/>
          </p:nvSpPr>
          <p:spPr bwMode="auto">
            <a:xfrm>
              <a:off x="8286737" y="5395288"/>
              <a:ext cx="17108" cy="82560"/>
            </a:xfrm>
            <a:custGeom>
              <a:avLst/>
              <a:gdLst>
                <a:gd name="T0" fmla="*/ 12 w 19"/>
                <a:gd name="T1" fmla="*/ 24 h 97"/>
                <a:gd name="T2" fmla="*/ 12 w 19"/>
                <a:gd name="T3" fmla="*/ 24 h 97"/>
                <a:gd name="T4" fmla="*/ 3 w 19"/>
                <a:gd name="T5" fmla="*/ 0 h 97"/>
                <a:gd name="T6" fmla="*/ 3 w 19"/>
                <a:gd name="T7" fmla="*/ 12 h 97"/>
                <a:gd name="T8" fmla="*/ 9 w 19"/>
                <a:gd name="T9" fmla="*/ 24 h 97"/>
                <a:gd name="T10" fmla="*/ 12 w 19"/>
                <a:gd name="T11" fmla="*/ 33 h 97"/>
                <a:gd name="T12" fmla="*/ 16 w 19"/>
                <a:gd name="T13" fmla="*/ 75 h 97"/>
                <a:gd name="T14" fmla="*/ 9 w 19"/>
                <a:gd name="T15" fmla="*/ 88 h 97"/>
                <a:gd name="T16" fmla="*/ 0 w 19"/>
                <a:gd name="T17" fmla="*/ 97 h 97"/>
                <a:gd name="T18" fmla="*/ 3 w 19"/>
                <a:gd name="T19" fmla="*/ 97 h 97"/>
                <a:gd name="T20" fmla="*/ 16 w 19"/>
                <a:gd name="T21" fmla="*/ 91 h 97"/>
                <a:gd name="T22" fmla="*/ 19 w 19"/>
                <a:gd name="T23" fmla="*/ 70 h 97"/>
                <a:gd name="T24" fmla="*/ 16 w 19"/>
                <a:gd name="T25" fmla="*/ 36 h 97"/>
                <a:gd name="T26" fmla="*/ 12 w 19"/>
                <a:gd name="T27"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97">
                  <a:moveTo>
                    <a:pt x="12" y="24"/>
                  </a:moveTo>
                  <a:lnTo>
                    <a:pt x="12" y="24"/>
                  </a:lnTo>
                  <a:lnTo>
                    <a:pt x="3" y="0"/>
                  </a:lnTo>
                  <a:lnTo>
                    <a:pt x="3" y="12"/>
                  </a:lnTo>
                  <a:lnTo>
                    <a:pt x="9" y="24"/>
                  </a:lnTo>
                  <a:lnTo>
                    <a:pt x="12" y="33"/>
                  </a:lnTo>
                  <a:lnTo>
                    <a:pt x="16" y="75"/>
                  </a:lnTo>
                  <a:lnTo>
                    <a:pt x="9" y="88"/>
                  </a:lnTo>
                  <a:lnTo>
                    <a:pt x="0" y="97"/>
                  </a:lnTo>
                  <a:lnTo>
                    <a:pt x="3" y="97"/>
                  </a:lnTo>
                  <a:lnTo>
                    <a:pt x="16" y="91"/>
                  </a:lnTo>
                  <a:lnTo>
                    <a:pt x="19" y="70"/>
                  </a:lnTo>
                  <a:lnTo>
                    <a:pt x="16" y="36"/>
                  </a:lnTo>
                  <a:lnTo>
                    <a:pt x="12" y="24"/>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18" name="Freeform 43"/>
            <p:cNvSpPr>
              <a:spLocks/>
            </p:cNvSpPr>
            <p:nvPr/>
          </p:nvSpPr>
          <p:spPr bwMode="auto">
            <a:xfrm>
              <a:off x="8224006" y="5057928"/>
              <a:ext cx="14257" cy="28470"/>
            </a:xfrm>
            <a:custGeom>
              <a:avLst/>
              <a:gdLst>
                <a:gd name="T0" fmla="*/ 7 w 17"/>
                <a:gd name="T1" fmla="*/ 12 h 33"/>
                <a:gd name="T2" fmla="*/ 7 w 17"/>
                <a:gd name="T3" fmla="*/ 12 h 33"/>
                <a:gd name="T4" fmla="*/ 7 w 17"/>
                <a:gd name="T5" fmla="*/ 23 h 33"/>
                <a:gd name="T6" fmla="*/ 0 w 17"/>
                <a:gd name="T7" fmla="*/ 33 h 33"/>
                <a:gd name="T8" fmla="*/ 10 w 17"/>
                <a:gd name="T9" fmla="*/ 23 h 33"/>
                <a:gd name="T10" fmla="*/ 17 w 17"/>
                <a:gd name="T11" fmla="*/ 0 h 33"/>
                <a:gd name="T12" fmla="*/ 14 w 17"/>
                <a:gd name="T13" fmla="*/ 3 h 33"/>
                <a:gd name="T14" fmla="*/ 7 w 17"/>
                <a:gd name="T15" fmla="*/ 12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33">
                  <a:moveTo>
                    <a:pt x="7" y="12"/>
                  </a:moveTo>
                  <a:lnTo>
                    <a:pt x="7" y="12"/>
                  </a:lnTo>
                  <a:lnTo>
                    <a:pt x="7" y="23"/>
                  </a:lnTo>
                  <a:lnTo>
                    <a:pt x="0" y="33"/>
                  </a:lnTo>
                  <a:lnTo>
                    <a:pt x="10" y="23"/>
                  </a:lnTo>
                  <a:lnTo>
                    <a:pt x="17" y="0"/>
                  </a:lnTo>
                  <a:lnTo>
                    <a:pt x="14" y="3"/>
                  </a:lnTo>
                  <a:lnTo>
                    <a:pt x="7" y="12"/>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19" name="Freeform 44"/>
            <p:cNvSpPr>
              <a:spLocks/>
            </p:cNvSpPr>
            <p:nvPr/>
          </p:nvSpPr>
          <p:spPr bwMode="auto">
            <a:xfrm>
              <a:off x="8235411" y="5019494"/>
              <a:ext cx="8555" cy="41281"/>
            </a:xfrm>
            <a:custGeom>
              <a:avLst/>
              <a:gdLst>
                <a:gd name="T0" fmla="*/ 7 w 9"/>
                <a:gd name="T1" fmla="*/ 11 h 48"/>
                <a:gd name="T2" fmla="*/ 7 w 9"/>
                <a:gd name="T3" fmla="*/ 11 h 48"/>
                <a:gd name="T4" fmla="*/ 0 w 9"/>
                <a:gd name="T5" fmla="*/ 48 h 48"/>
                <a:gd name="T6" fmla="*/ 3 w 9"/>
                <a:gd name="T7" fmla="*/ 45 h 48"/>
                <a:gd name="T8" fmla="*/ 7 w 9"/>
                <a:gd name="T9" fmla="*/ 33 h 48"/>
                <a:gd name="T10" fmla="*/ 9 w 9"/>
                <a:gd name="T11" fmla="*/ 0 h 48"/>
                <a:gd name="T12" fmla="*/ 7 w 9"/>
                <a:gd name="T13" fmla="*/ 11 h 48"/>
              </a:gdLst>
              <a:ahLst/>
              <a:cxnLst>
                <a:cxn ang="0">
                  <a:pos x="T0" y="T1"/>
                </a:cxn>
                <a:cxn ang="0">
                  <a:pos x="T2" y="T3"/>
                </a:cxn>
                <a:cxn ang="0">
                  <a:pos x="T4" y="T5"/>
                </a:cxn>
                <a:cxn ang="0">
                  <a:pos x="T6" y="T7"/>
                </a:cxn>
                <a:cxn ang="0">
                  <a:pos x="T8" y="T9"/>
                </a:cxn>
                <a:cxn ang="0">
                  <a:pos x="T10" y="T11"/>
                </a:cxn>
                <a:cxn ang="0">
                  <a:pos x="T12" y="T13"/>
                </a:cxn>
              </a:cxnLst>
              <a:rect l="0" t="0" r="r" b="b"/>
              <a:pathLst>
                <a:path w="9" h="48">
                  <a:moveTo>
                    <a:pt x="7" y="11"/>
                  </a:moveTo>
                  <a:lnTo>
                    <a:pt x="7" y="11"/>
                  </a:lnTo>
                  <a:lnTo>
                    <a:pt x="0" y="48"/>
                  </a:lnTo>
                  <a:lnTo>
                    <a:pt x="3" y="45"/>
                  </a:lnTo>
                  <a:lnTo>
                    <a:pt x="7" y="33"/>
                  </a:lnTo>
                  <a:lnTo>
                    <a:pt x="9" y="0"/>
                  </a:lnTo>
                  <a:lnTo>
                    <a:pt x="7" y="11"/>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20" name="Freeform 45"/>
            <p:cNvSpPr>
              <a:spLocks/>
            </p:cNvSpPr>
            <p:nvPr/>
          </p:nvSpPr>
          <p:spPr bwMode="auto">
            <a:xfrm>
              <a:off x="8574730" y="4424487"/>
              <a:ext cx="15684" cy="29893"/>
            </a:xfrm>
            <a:custGeom>
              <a:avLst/>
              <a:gdLst>
                <a:gd name="T0" fmla="*/ 4 w 18"/>
                <a:gd name="T1" fmla="*/ 24 h 35"/>
                <a:gd name="T2" fmla="*/ 4 w 18"/>
                <a:gd name="T3" fmla="*/ 24 h 35"/>
                <a:gd name="T4" fmla="*/ 11 w 18"/>
                <a:gd name="T5" fmla="*/ 35 h 35"/>
                <a:gd name="T6" fmla="*/ 18 w 18"/>
                <a:gd name="T7" fmla="*/ 27 h 35"/>
                <a:gd name="T8" fmla="*/ 18 w 18"/>
                <a:gd name="T9" fmla="*/ 21 h 35"/>
                <a:gd name="T10" fmla="*/ 11 w 18"/>
                <a:gd name="T11" fmla="*/ 3 h 35"/>
                <a:gd name="T12" fmla="*/ 0 w 18"/>
                <a:gd name="T13" fmla="*/ 0 h 35"/>
                <a:gd name="T14" fmla="*/ 4 w 18"/>
                <a:gd name="T15" fmla="*/ 24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35">
                  <a:moveTo>
                    <a:pt x="4" y="24"/>
                  </a:moveTo>
                  <a:lnTo>
                    <a:pt x="4" y="24"/>
                  </a:lnTo>
                  <a:lnTo>
                    <a:pt x="11" y="35"/>
                  </a:lnTo>
                  <a:lnTo>
                    <a:pt x="18" y="27"/>
                  </a:lnTo>
                  <a:lnTo>
                    <a:pt x="18" y="21"/>
                  </a:lnTo>
                  <a:lnTo>
                    <a:pt x="11" y="3"/>
                  </a:lnTo>
                  <a:lnTo>
                    <a:pt x="0" y="0"/>
                  </a:lnTo>
                  <a:lnTo>
                    <a:pt x="4" y="24"/>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21" name="Freeform 46"/>
            <p:cNvSpPr>
              <a:spLocks/>
            </p:cNvSpPr>
            <p:nvPr/>
          </p:nvSpPr>
          <p:spPr bwMode="auto">
            <a:xfrm>
              <a:off x="2438494" y="5601689"/>
              <a:ext cx="27089" cy="15658"/>
            </a:xfrm>
            <a:custGeom>
              <a:avLst/>
              <a:gdLst>
                <a:gd name="T0" fmla="*/ 13 w 32"/>
                <a:gd name="T1" fmla="*/ 0 h 18"/>
                <a:gd name="T2" fmla="*/ 13 w 32"/>
                <a:gd name="T3" fmla="*/ 0 h 18"/>
                <a:gd name="T4" fmla="*/ 0 w 32"/>
                <a:gd name="T5" fmla="*/ 6 h 18"/>
                <a:gd name="T6" fmla="*/ 5 w 32"/>
                <a:gd name="T7" fmla="*/ 14 h 18"/>
                <a:gd name="T8" fmla="*/ 20 w 32"/>
                <a:gd name="T9" fmla="*/ 18 h 18"/>
                <a:gd name="T10" fmla="*/ 32 w 32"/>
                <a:gd name="T11" fmla="*/ 18 h 18"/>
                <a:gd name="T12" fmla="*/ 32 w 32"/>
                <a:gd name="T13" fmla="*/ 8 h 18"/>
                <a:gd name="T14" fmla="*/ 27 w 32"/>
                <a:gd name="T15" fmla="*/ 0 h 18"/>
                <a:gd name="T16" fmla="*/ 13 w 32"/>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8">
                  <a:moveTo>
                    <a:pt x="13" y="0"/>
                  </a:moveTo>
                  <a:lnTo>
                    <a:pt x="13" y="0"/>
                  </a:lnTo>
                  <a:lnTo>
                    <a:pt x="0" y="6"/>
                  </a:lnTo>
                  <a:lnTo>
                    <a:pt x="5" y="14"/>
                  </a:lnTo>
                  <a:lnTo>
                    <a:pt x="20" y="18"/>
                  </a:lnTo>
                  <a:lnTo>
                    <a:pt x="32" y="18"/>
                  </a:lnTo>
                  <a:lnTo>
                    <a:pt x="32" y="8"/>
                  </a:lnTo>
                  <a:lnTo>
                    <a:pt x="27" y="0"/>
                  </a:lnTo>
                  <a:lnTo>
                    <a:pt x="13"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22" name="Freeform 47"/>
            <p:cNvSpPr>
              <a:spLocks/>
            </p:cNvSpPr>
            <p:nvPr/>
          </p:nvSpPr>
          <p:spPr bwMode="auto">
            <a:xfrm>
              <a:off x="2485542" y="5598842"/>
              <a:ext cx="44197" cy="21352"/>
            </a:xfrm>
            <a:custGeom>
              <a:avLst/>
              <a:gdLst>
                <a:gd name="T0" fmla="*/ 14 w 51"/>
                <a:gd name="T1" fmla="*/ 9 h 24"/>
                <a:gd name="T2" fmla="*/ 14 w 51"/>
                <a:gd name="T3" fmla="*/ 9 h 24"/>
                <a:gd name="T4" fmla="*/ 0 w 51"/>
                <a:gd name="T5" fmla="*/ 0 h 24"/>
                <a:gd name="T6" fmla="*/ 0 w 51"/>
                <a:gd name="T7" fmla="*/ 9 h 24"/>
                <a:gd name="T8" fmla="*/ 0 w 51"/>
                <a:gd name="T9" fmla="*/ 21 h 24"/>
                <a:gd name="T10" fmla="*/ 14 w 51"/>
                <a:gd name="T11" fmla="*/ 24 h 24"/>
                <a:gd name="T12" fmla="*/ 37 w 51"/>
                <a:gd name="T13" fmla="*/ 24 h 24"/>
                <a:gd name="T14" fmla="*/ 51 w 51"/>
                <a:gd name="T15" fmla="*/ 17 h 24"/>
                <a:gd name="T16" fmla="*/ 37 w 51"/>
                <a:gd name="T17" fmla="*/ 17 h 24"/>
                <a:gd name="T18" fmla="*/ 14 w 51"/>
                <a:gd name="T19"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24">
                  <a:moveTo>
                    <a:pt x="14" y="9"/>
                  </a:moveTo>
                  <a:lnTo>
                    <a:pt x="14" y="9"/>
                  </a:lnTo>
                  <a:lnTo>
                    <a:pt x="0" y="0"/>
                  </a:lnTo>
                  <a:lnTo>
                    <a:pt x="0" y="9"/>
                  </a:lnTo>
                  <a:lnTo>
                    <a:pt x="0" y="21"/>
                  </a:lnTo>
                  <a:lnTo>
                    <a:pt x="14" y="24"/>
                  </a:lnTo>
                  <a:lnTo>
                    <a:pt x="37" y="24"/>
                  </a:lnTo>
                  <a:lnTo>
                    <a:pt x="51" y="17"/>
                  </a:lnTo>
                  <a:lnTo>
                    <a:pt x="37" y="17"/>
                  </a:lnTo>
                  <a:lnTo>
                    <a:pt x="14" y="9"/>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23" name="Freeform 48"/>
            <p:cNvSpPr>
              <a:spLocks/>
            </p:cNvSpPr>
            <p:nvPr/>
          </p:nvSpPr>
          <p:spPr bwMode="auto">
            <a:xfrm>
              <a:off x="2494095" y="5725530"/>
              <a:ext cx="17108" cy="11387"/>
            </a:xfrm>
            <a:custGeom>
              <a:avLst/>
              <a:gdLst>
                <a:gd name="T0" fmla="*/ 11 w 20"/>
                <a:gd name="T1" fmla="*/ 13 h 13"/>
                <a:gd name="T2" fmla="*/ 11 w 20"/>
                <a:gd name="T3" fmla="*/ 13 h 13"/>
                <a:gd name="T4" fmla="*/ 20 w 20"/>
                <a:gd name="T5" fmla="*/ 13 h 13"/>
                <a:gd name="T6" fmla="*/ 14 w 20"/>
                <a:gd name="T7" fmla="*/ 3 h 13"/>
                <a:gd name="T8" fmla="*/ 0 w 20"/>
                <a:gd name="T9" fmla="*/ 0 h 13"/>
                <a:gd name="T10" fmla="*/ 11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11" y="13"/>
                  </a:moveTo>
                  <a:lnTo>
                    <a:pt x="11" y="13"/>
                  </a:lnTo>
                  <a:lnTo>
                    <a:pt x="20" y="13"/>
                  </a:lnTo>
                  <a:lnTo>
                    <a:pt x="14" y="3"/>
                  </a:lnTo>
                  <a:lnTo>
                    <a:pt x="0" y="0"/>
                  </a:lnTo>
                  <a:lnTo>
                    <a:pt x="11" y="13"/>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24" name="Freeform 49"/>
            <p:cNvSpPr>
              <a:spLocks/>
            </p:cNvSpPr>
            <p:nvPr/>
          </p:nvSpPr>
          <p:spPr bwMode="auto">
            <a:xfrm>
              <a:off x="2613856" y="5783892"/>
              <a:ext cx="25663" cy="38433"/>
            </a:xfrm>
            <a:custGeom>
              <a:avLst/>
              <a:gdLst>
                <a:gd name="T0" fmla="*/ 7 w 30"/>
                <a:gd name="T1" fmla="*/ 13 h 45"/>
                <a:gd name="T2" fmla="*/ 7 w 30"/>
                <a:gd name="T3" fmla="*/ 13 h 45"/>
                <a:gd name="T4" fmla="*/ 0 w 30"/>
                <a:gd name="T5" fmla="*/ 0 h 45"/>
                <a:gd name="T6" fmla="*/ 4 w 30"/>
                <a:gd name="T7" fmla="*/ 13 h 45"/>
                <a:gd name="T8" fmla="*/ 7 w 30"/>
                <a:gd name="T9" fmla="*/ 37 h 45"/>
                <a:gd name="T10" fmla="*/ 20 w 30"/>
                <a:gd name="T11" fmla="*/ 45 h 45"/>
                <a:gd name="T12" fmla="*/ 30 w 30"/>
                <a:gd name="T13" fmla="*/ 45 h 45"/>
                <a:gd name="T14" fmla="*/ 14 w 30"/>
                <a:gd name="T15" fmla="*/ 24 h 45"/>
                <a:gd name="T16" fmla="*/ 7 w 30"/>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45">
                  <a:moveTo>
                    <a:pt x="7" y="13"/>
                  </a:moveTo>
                  <a:lnTo>
                    <a:pt x="7" y="13"/>
                  </a:lnTo>
                  <a:lnTo>
                    <a:pt x="0" y="0"/>
                  </a:lnTo>
                  <a:lnTo>
                    <a:pt x="4" y="13"/>
                  </a:lnTo>
                  <a:lnTo>
                    <a:pt x="7" y="37"/>
                  </a:lnTo>
                  <a:lnTo>
                    <a:pt x="20" y="45"/>
                  </a:lnTo>
                  <a:lnTo>
                    <a:pt x="30" y="45"/>
                  </a:lnTo>
                  <a:lnTo>
                    <a:pt x="14" y="24"/>
                  </a:lnTo>
                  <a:lnTo>
                    <a:pt x="7" y="13"/>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25" name="Freeform 50"/>
            <p:cNvSpPr>
              <a:spLocks/>
            </p:cNvSpPr>
            <p:nvPr/>
          </p:nvSpPr>
          <p:spPr bwMode="auto">
            <a:xfrm>
              <a:off x="2630964" y="5719836"/>
              <a:ext cx="34217" cy="31316"/>
            </a:xfrm>
            <a:custGeom>
              <a:avLst/>
              <a:gdLst>
                <a:gd name="T0" fmla="*/ 24 w 40"/>
                <a:gd name="T1" fmla="*/ 16 h 37"/>
                <a:gd name="T2" fmla="*/ 24 w 40"/>
                <a:gd name="T3" fmla="*/ 16 h 37"/>
                <a:gd name="T4" fmla="*/ 14 w 40"/>
                <a:gd name="T5" fmla="*/ 7 h 37"/>
                <a:gd name="T6" fmla="*/ 0 w 40"/>
                <a:gd name="T7" fmla="*/ 0 h 37"/>
                <a:gd name="T8" fmla="*/ 10 w 40"/>
                <a:gd name="T9" fmla="*/ 13 h 37"/>
                <a:gd name="T10" fmla="*/ 24 w 40"/>
                <a:gd name="T11" fmla="*/ 34 h 37"/>
                <a:gd name="T12" fmla="*/ 40 w 40"/>
                <a:gd name="T13" fmla="*/ 37 h 37"/>
                <a:gd name="T14" fmla="*/ 37 w 40"/>
                <a:gd name="T15" fmla="*/ 24 h 37"/>
                <a:gd name="T16" fmla="*/ 24 w 40"/>
                <a:gd name="T17" fmla="*/ 1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7">
                  <a:moveTo>
                    <a:pt x="24" y="16"/>
                  </a:moveTo>
                  <a:lnTo>
                    <a:pt x="24" y="16"/>
                  </a:lnTo>
                  <a:lnTo>
                    <a:pt x="14" y="7"/>
                  </a:lnTo>
                  <a:lnTo>
                    <a:pt x="0" y="0"/>
                  </a:lnTo>
                  <a:lnTo>
                    <a:pt x="10" y="13"/>
                  </a:lnTo>
                  <a:lnTo>
                    <a:pt x="24" y="34"/>
                  </a:lnTo>
                  <a:lnTo>
                    <a:pt x="40" y="37"/>
                  </a:lnTo>
                  <a:lnTo>
                    <a:pt x="37" y="24"/>
                  </a:lnTo>
                  <a:lnTo>
                    <a:pt x="24" y="16"/>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26" name="Freeform 51"/>
            <p:cNvSpPr>
              <a:spLocks/>
            </p:cNvSpPr>
            <p:nvPr/>
          </p:nvSpPr>
          <p:spPr bwMode="auto">
            <a:xfrm>
              <a:off x="8300996" y="4787469"/>
              <a:ext cx="8555" cy="28470"/>
            </a:xfrm>
            <a:custGeom>
              <a:avLst/>
              <a:gdLst>
                <a:gd name="T0" fmla="*/ 0 w 10"/>
                <a:gd name="T1" fmla="*/ 32 h 32"/>
                <a:gd name="T2" fmla="*/ 0 w 10"/>
                <a:gd name="T3" fmla="*/ 32 h 32"/>
                <a:gd name="T4" fmla="*/ 10 w 10"/>
                <a:gd name="T5" fmla="*/ 8 h 32"/>
                <a:gd name="T6" fmla="*/ 10 w 10"/>
                <a:gd name="T7" fmla="*/ 0 h 32"/>
                <a:gd name="T8" fmla="*/ 0 w 10"/>
                <a:gd name="T9" fmla="*/ 32 h 32"/>
              </a:gdLst>
              <a:ahLst/>
              <a:cxnLst>
                <a:cxn ang="0">
                  <a:pos x="T0" y="T1"/>
                </a:cxn>
                <a:cxn ang="0">
                  <a:pos x="T2" y="T3"/>
                </a:cxn>
                <a:cxn ang="0">
                  <a:pos x="T4" y="T5"/>
                </a:cxn>
                <a:cxn ang="0">
                  <a:pos x="T6" y="T7"/>
                </a:cxn>
                <a:cxn ang="0">
                  <a:pos x="T8" y="T9"/>
                </a:cxn>
              </a:cxnLst>
              <a:rect l="0" t="0" r="r" b="b"/>
              <a:pathLst>
                <a:path w="10" h="32">
                  <a:moveTo>
                    <a:pt x="0" y="32"/>
                  </a:moveTo>
                  <a:lnTo>
                    <a:pt x="0" y="32"/>
                  </a:lnTo>
                  <a:lnTo>
                    <a:pt x="10" y="8"/>
                  </a:lnTo>
                  <a:lnTo>
                    <a:pt x="10" y="0"/>
                  </a:lnTo>
                  <a:lnTo>
                    <a:pt x="0" y="32"/>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27" name="Freeform 52"/>
            <p:cNvSpPr>
              <a:spLocks/>
            </p:cNvSpPr>
            <p:nvPr/>
          </p:nvSpPr>
          <p:spPr bwMode="auto">
            <a:xfrm>
              <a:off x="8636036" y="4437297"/>
              <a:ext cx="31365" cy="25622"/>
            </a:xfrm>
            <a:custGeom>
              <a:avLst/>
              <a:gdLst>
                <a:gd name="T0" fmla="*/ 15 w 36"/>
                <a:gd name="T1" fmla="*/ 0 h 30"/>
                <a:gd name="T2" fmla="*/ 15 w 36"/>
                <a:gd name="T3" fmla="*/ 0 h 30"/>
                <a:gd name="T4" fmla="*/ 10 w 36"/>
                <a:gd name="T5" fmla="*/ 9 h 30"/>
                <a:gd name="T6" fmla="*/ 0 w 36"/>
                <a:gd name="T7" fmla="*/ 30 h 30"/>
                <a:gd name="T8" fmla="*/ 22 w 36"/>
                <a:gd name="T9" fmla="*/ 17 h 30"/>
                <a:gd name="T10" fmla="*/ 36 w 36"/>
                <a:gd name="T11" fmla="*/ 9 h 30"/>
                <a:gd name="T12" fmla="*/ 26 w 36"/>
                <a:gd name="T13" fmla="*/ 0 h 30"/>
                <a:gd name="T14" fmla="*/ 15 w 36"/>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0">
                  <a:moveTo>
                    <a:pt x="15" y="0"/>
                  </a:moveTo>
                  <a:lnTo>
                    <a:pt x="15" y="0"/>
                  </a:lnTo>
                  <a:lnTo>
                    <a:pt x="10" y="9"/>
                  </a:lnTo>
                  <a:lnTo>
                    <a:pt x="0" y="30"/>
                  </a:lnTo>
                  <a:lnTo>
                    <a:pt x="22" y="17"/>
                  </a:lnTo>
                  <a:lnTo>
                    <a:pt x="36" y="9"/>
                  </a:lnTo>
                  <a:lnTo>
                    <a:pt x="26" y="0"/>
                  </a:lnTo>
                  <a:lnTo>
                    <a:pt x="15"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28" name="Freeform 53"/>
            <p:cNvSpPr>
              <a:spLocks/>
            </p:cNvSpPr>
            <p:nvPr/>
          </p:nvSpPr>
          <p:spPr bwMode="auto">
            <a:xfrm>
              <a:off x="8713022" y="4431602"/>
              <a:ext cx="25663" cy="19929"/>
            </a:xfrm>
            <a:custGeom>
              <a:avLst/>
              <a:gdLst>
                <a:gd name="T0" fmla="*/ 13 w 30"/>
                <a:gd name="T1" fmla="*/ 0 h 24"/>
                <a:gd name="T2" fmla="*/ 13 w 30"/>
                <a:gd name="T3" fmla="*/ 0 h 24"/>
                <a:gd name="T4" fmla="*/ 13 w 30"/>
                <a:gd name="T5" fmla="*/ 3 h 24"/>
                <a:gd name="T6" fmla="*/ 13 w 30"/>
                <a:gd name="T7" fmla="*/ 16 h 24"/>
                <a:gd name="T8" fmla="*/ 0 w 30"/>
                <a:gd name="T9" fmla="*/ 24 h 24"/>
                <a:gd name="T10" fmla="*/ 23 w 30"/>
                <a:gd name="T11" fmla="*/ 21 h 24"/>
                <a:gd name="T12" fmla="*/ 30 w 30"/>
                <a:gd name="T13" fmla="*/ 19 h 24"/>
                <a:gd name="T14" fmla="*/ 20 w 30"/>
                <a:gd name="T15" fmla="*/ 7 h 24"/>
                <a:gd name="T16" fmla="*/ 13 w 30"/>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4">
                  <a:moveTo>
                    <a:pt x="13" y="0"/>
                  </a:moveTo>
                  <a:lnTo>
                    <a:pt x="13" y="0"/>
                  </a:lnTo>
                  <a:lnTo>
                    <a:pt x="13" y="3"/>
                  </a:lnTo>
                  <a:lnTo>
                    <a:pt x="13" y="16"/>
                  </a:lnTo>
                  <a:lnTo>
                    <a:pt x="0" y="24"/>
                  </a:lnTo>
                  <a:lnTo>
                    <a:pt x="23" y="21"/>
                  </a:lnTo>
                  <a:lnTo>
                    <a:pt x="30" y="19"/>
                  </a:lnTo>
                  <a:lnTo>
                    <a:pt x="20" y="7"/>
                  </a:lnTo>
                  <a:lnTo>
                    <a:pt x="13"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29" name="Freeform 55"/>
            <p:cNvSpPr>
              <a:spLocks/>
            </p:cNvSpPr>
            <p:nvPr/>
          </p:nvSpPr>
          <p:spPr bwMode="auto">
            <a:xfrm>
              <a:off x="8768628" y="3941931"/>
              <a:ext cx="25663" cy="28470"/>
            </a:xfrm>
            <a:custGeom>
              <a:avLst/>
              <a:gdLst>
                <a:gd name="T0" fmla="*/ 15 w 30"/>
                <a:gd name="T1" fmla="*/ 0 h 33"/>
                <a:gd name="T2" fmla="*/ 15 w 30"/>
                <a:gd name="T3" fmla="*/ 0 h 33"/>
                <a:gd name="T4" fmla="*/ 0 w 30"/>
                <a:gd name="T5" fmla="*/ 20 h 33"/>
                <a:gd name="T6" fmla="*/ 4 w 30"/>
                <a:gd name="T7" fmla="*/ 33 h 33"/>
                <a:gd name="T8" fmla="*/ 30 w 30"/>
                <a:gd name="T9" fmla="*/ 20 h 33"/>
                <a:gd name="T10" fmla="*/ 30 w 30"/>
                <a:gd name="T11" fmla="*/ 9 h 33"/>
                <a:gd name="T12" fmla="*/ 18 w 30"/>
                <a:gd name="T13" fmla="*/ 3 h 33"/>
                <a:gd name="T14" fmla="*/ 15 w 30"/>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3">
                  <a:moveTo>
                    <a:pt x="15" y="0"/>
                  </a:moveTo>
                  <a:lnTo>
                    <a:pt x="15" y="0"/>
                  </a:lnTo>
                  <a:lnTo>
                    <a:pt x="0" y="20"/>
                  </a:lnTo>
                  <a:lnTo>
                    <a:pt x="4" y="33"/>
                  </a:lnTo>
                  <a:lnTo>
                    <a:pt x="30" y="20"/>
                  </a:lnTo>
                  <a:lnTo>
                    <a:pt x="30" y="9"/>
                  </a:lnTo>
                  <a:lnTo>
                    <a:pt x="18" y="3"/>
                  </a:lnTo>
                  <a:lnTo>
                    <a:pt x="15" y="0"/>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130" name="Freeform 56"/>
            <p:cNvSpPr>
              <a:spLocks/>
            </p:cNvSpPr>
            <p:nvPr/>
          </p:nvSpPr>
          <p:spPr bwMode="auto">
            <a:xfrm>
              <a:off x="8922617" y="3845131"/>
              <a:ext cx="14257" cy="27046"/>
            </a:xfrm>
            <a:custGeom>
              <a:avLst/>
              <a:gdLst>
                <a:gd name="T0" fmla="*/ 0 w 16"/>
                <a:gd name="T1" fmla="*/ 11 h 32"/>
                <a:gd name="T2" fmla="*/ 0 w 16"/>
                <a:gd name="T3" fmla="*/ 11 h 32"/>
                <a:gd name="T4" fmla="*/ 0 w 16"/>
                <a:gd name="T5" fmla="*/ 24 h 32"/>
                <a:gd name="T6" fmla="*/ 7 w 16"/>
                <a:gd name="T7" fmla="*/ 32 h 32"/>
                <a:gd name="T8" fmla="*/ 16 w 16"/>
                <a:gd name="T9" fmla="*/ 24 h 32"/>
                <a:gd name="T10" fmla="*/ 16 w 16"/>
                <a:gd name="T11" fmla="*/ 11 h 32"/>
                <a:gd name="T12" fmla="*/ 7 w 16"/>
                <a:gd name="T13" fmla="*/ 3 h 32"/>
                <a:gd name="T14" fmla="*/ 7 w 16"/>
                <a:gd name="T15" fmla="*/ 0 h 32"/>
                <a:gd name="T16" fmla="*/ 0 w 16"/>
                <a:gd name="T17"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32">
                  <a:moveTo>
                    <a:pt x="0" y="11"/>
                  </a:moveTo>
                  <a:lnTo>
                    <a:pt x="0" y="11"/>
                  </a:lnTo>
                  <a:lnTo>
                    <a:pt x="0" y="24"/>
                  </a:lnTo>
                  <a:lnTo>
                    <a:pt x="7" y="32"/>
                  </a:lnTo>
                  <a:lnTo>
                    <a:pt x="16" y="24"/>
                  </a:lnTo>
                  <a:lnTo>
                    <a:pt x="16" y="11"/>
                  </a:lnTo>
                  <a:lnTo>
                    <a:pt x="7" y="3"/>
                  </a:lnTo>
                  <a:lnTo>
                    <a:pt x="7" y="0"/>
                  </a:lnTo>
                  <a:lnTo>
                    <a:pt x="0" y="11"/>
                  </a:lnTo>
                  <a:close/>
                </a:path>
              </a:pathLst>
            </a:custGeom>
            <a:grpFill/>
            <a:ln w="3175" cap="rnd">
              <a:solidFill>
                <a:schemeClr val="accent5"/>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sp>
        <p:nvSpPr>
          <p:cNvPr id="249" name="Oval 248"/>
          <p:cNvSpPr/>
          <p:nvPr/>
        </p:nvSpPr>
        <p:spPr>
          <a:xfrm>
            <a:off x="7662945" y="3927572"/>
            <a:ext cx="2968688" cy="2968688"/>
          </a:xfrm>
          <a:prstGeom prst="ellipse">
            <a:avLst/>
          </a:prstGeom>
          <a:solidFill>
            <a:schemeClr val="bg1">
              <a:lumMod val="6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5400" dirty="0"/>
              <a:t>80</a:t>
            </a:r>
            <a:br>
              <a:rPr lang="en-GB" sz="3200" dirty="0"/>
            </a:br>
            <a:r>
              <a:rPr lang="en-GB" dirty="0"/>
              <a:t>Shops</a:t>
            </a:r>
            <a:endParaRPr lang="en-US" dirty="0"/>
          </a:p>
        </p:txBody>
      </p:sp>
      <p:sp>
        <p:nvSpPr>
          <p:cNvPr id="250" name="Oval 249"/>
          <p:cNvSpPr/>
          <p:nvPr/>
        </p:nvSpPr>
        <p:spPr>
          <a:xfrm>
            <a:off x="11786054" y="3927572"/>
            <a:ext cx="2968688" cy="2968688"/>
          </a:xfrm>
          <a:prstGeom prst="ellipse">
            <a:avLst/>
          </a:prstGeom>
          <a:solidFill>
            <a:schemeClr val="bg1">
              <a:lumMod val="6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400" dirty="0"/>
              <a:t>65</a:t>
            </a:r>
            <a:br>
              <a:rPr lang="en-GB" dirty="0"/>
            </a:br>
            <a:r>
              <a:rPr lang="en-GB" dirty="0"/>
              <a:t>Small Business</a:t>
            </a:r>
            <a:endParaRPr lang="en-US" dirty="0"/>
          </a:p>
        </p:txBody>
      </p:sp>
      <p:sp>
        <p:nvSpPr>
          <p:cNvPr id="251" name="Oval 250"/>
          <p:cNvSpPr/>
          <p:nvPr/>
        </p:nvSpPr>
        <p:spPr>
          <a:xfrm>
            <a:off x="3539835" y="3927572"/>
            <a:ext cx="2968688" cy="2968688"/>
          </a:xfrm>
          <a:prstGeom prst="ellipse">
            <a:avLst/>
          </a:prstGeom>
          <a:solidFill>
            <a:schemeClr val="bg1">
              <a:lumMod val="6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000" dirty="0"/>
              <a:t>No 1 </a:t>
            </a:r>
            <a:br>
              <a:rPr lang="en-GB" dirty="0"/>
            </a:br>
            <a:r>
              <a:rPr lang="en-GB" dirty="0"/>
              <a:t>Stock Market</a:t>
            </a:r>
            <a:endParaRPr lang="en-US" dirty="0"/>
          </a:p>
        </p:txBody>
      </p:sp>
    </p:spTree>
    <p:extLst>
      <p:ext uri="{BB962C8B-B14F-4D97-AF65-F5344CB8AC3E}">
        <p14:creationId xmlns:p14="http://schemas.microsoft.com/office/powerpoint/2010/main" val="383472699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UK &amp; Ireland Map Slides</a:t>
            </a:r>
            <a:endParaRPr lang="en-US" dirty="0"/>
          </a:p>
        </p:txBody>
      </p:sp>
      <p:sp>
        <p:nvSpPr>
          <p:cNvPr id="4" name="Text Placeholder 3"/>
          <p:cNvSpPr>
            <a:spLocks noGrp="1"/>
          </p:cNvSpPr>
          <p:nvPr>
            <p:ph type="body" sz="quarter" idx="11"/>
          </p:nvPr>
        </p:nvSpPr>
        <p:spPr/>
        <p:txBody>
          <a:bodyPr/>
          <a:lstStyle/>
          <a:p>
            <a:r>
              <a:rPr lang="en-GB" dirty="0"/>
              <a:t>Your awesome subtitle goes here.</a:t>
            </a:r>
            <a:endParaRPr lang="en-US" dirty="0"/>
          </a:p>
        </p:txBody>
      </p:sp>
      <p:sp>
        <p:nvSpPr>
          <p:cNvPr id="5" name="Date Placeholder 4"/>
          <p:cNvSpPr>
            <a:spLocks noGrp="1"/>
          </p:cNvSpPr>
          <p:nvPr>
            <p:ph type="dt" sz="half" idx="2"/>
          </p:nvPr>
        </p:nvSpPr>
        <p:spPr/>
        <p:txBody>
          <a:bodyPr/>
          <a:lstStyle/>
          <a:p>
            <a:fld id="{18E35DF2-C6B3-4BE7-9605-4659C438EC02}" type="datetime6">
              <a:rPr lang="en-US" smtClean="0"/>
              <a:t>October 19</a:t>
            </a:fld>
            <a:endParaRPr lang="en-US" dirty="0"/>
          </a:p>
        </p:txBody>
      </p:sp>
      <p:sp>
        <p:nvSpPr>
          <p:cNvPr id="247" name="Rectangle 246"/>
          <p:cNvSpPr/>
          <p:nvPr/>
        </p:nvSpPr>
        <p:spPr>
          <a:xfrm>
            <a:off x="11754278" y="4125630"/>
            <a:ext cx="5493116" cy="3785652"/>
          </a:xfrm>
          <a:prstGeom prst="rect">
            <a:avLst/>
          </a:prstGeom>
        </p:spPr>
        <p:txBody>
          <a:bodyPr wrap="square">
            <a:spAutoFit/>
          </a:bodyPr>
          <a:lstStyle/>
          <a:p>
            <a:pPr>
              <a:lnSpc>
                <a:spcPct val="150000"/>
              </a:lnSpc>
            </a:pPr>
            <a:r>
              <a:rPr lang="en-US" sz="2000" dirty="0"/>
              <a:t>We welcome you to the colorful world of ABC.com. Get a whole new experience of </a:t>
            </a:r>
            <a:r>
              <a:rPr lang="en-US" sz="2000" b="1" dirty="0"/>
              <a:t>searching through different prospects to choose from </a:t>
            </a:r>
            <a:r>
              <a:rPr lang="en-US" sz="2000" dirty="0"/>
              <a:t>for your perfect life partner. We welcome you to the colorful world of ABC.com. Get a whole new </a:t>
            </a:r>
            <a:r>
              <a:rPr lang="en-US" sz="2000" b="1" dirty="0"/>
              <a:t>experience of searching through different </a:t>
            </a:r>
            <a:r>
              <a:rPr lang="en-US" sz="2000" dirty="0"/>
              <a:t>prospects to choose from for your perfect life partner.</a:t>
            </a:r>
          </a:p>
        </p:txBody>
      </p:sp>
      <p:sp>
        <p:nvSpPr>
          <p:cNvPr id="248" name="Rectangle 247"/>
          <p:cNvSpPr/>
          <p:nvPr/>
        </p:nvSpPr>
        <p:spPr>
          <a:xfrm>
            <a:off x="11788356" y="3034673"/>
            <a:ext cx="5585368" cy="954107"/>
          </a:xfrm>
          <a:prstGeom prst="rect">
            <a:avLst/>
          </a:prstGeom>
          <a:noFill/>
          <a:ln>
            <a:noFill/>
          </a:ln>
        </p:spPr>
        <p:txBody>
          <a:bodyPr wrap="square">
            <a:spAutoFit/>
          </a:bodyPr>
          <a:lstStyle/>
          <a:p>
            <a:r>
              <a:rPr lang="en-US" sz="2800" b="1" dirty="0">
                <a:solidFill>
                  <a:schemeClr val="accent5"/>
                </a:solidFill>
              </a:rPr>
              <a:t>We welcome you to the colorful world of ABC.com. </a:t>
            </a:r>
            <a:endParaRPr lang="en-US" b="1" dirty="0">
              <a:solidFill>
                <a:schemeClr val="accent5"/>
              </a:solidFill>
            </a:endParaRPr>
          </a:p>
        </p:txBody>
      </p:sp>
      <p:grpSp>
        <p:nvGrpSpPr>
          <p:cNvPr id="284" name="Group 283"/>
          <p:cNvGrpSpPr/>
          <p:nvPr/>
        </p:nvGrpSpPr>
        <p:grpSpPr>
          <a:xfrm>
            <a:off x="2618942" y="2478603"/>
            <a:ext cx="5778245" cy="6779745"/>
            <a:chOff x="2725267" y="2478603"/>
            <a:chExt cx="5778245" cy="6779745"/>
          </a:xfrm>
        </p:grpSpPr>
        <p:sp>
          <p:nvSpPr>
            <p:cNvPr id="250" name="Freeform 5"/>
            <p:cNvSpPr>
              <a:spLocks noEditPoints="1"/>
            </p:cNvSpPr>
            <p:nvPr/>
          </p:nvSpPr>
          <p:spPr bwMode="auto">
            <a:xfrm>
              <a:off x="2725267" y="5309913"/>
              <a:ext cx="2140276" cy="2790457"/>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5" name="Freeform 6"/>
            <p:cNvSpPr>
              <a:spLocks/>
            </p:cNvSpPr>
            <p:nvPr/>
          </p:nvSpPr>
          <p:spPr bwMode="auto">
            <a:xfrm>
              <a:off x="4221286" y="4260348"/>
              <a:ext cx="35140" cy="54991"/>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6" name="Freeform 7"/>
            <p:cNvSpPr>
              <a:spLocks/>
            </p:cNvSpPr>
            <p:nvPr/>
          </p:nvSpPr>
          <p:spPr bwMode="auto">
            <a:xfrm>
              <a:off x="6267852" y="2599586"/>
              <a:ext cx="66936" cy="83274"/>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7" name="Freeform 8"/>
            <p:cNvSpPr>
              <a:spLocks/>
            </p:cNvSpPr>
            <p:nvPr/>
          </p:nvSpPr>
          <p:spPr bwMode="auto">
            <a:xfrm>
              <a:off x="5975008" y="2772417"/>
              <a:ext cx="152278" cy="127267"/>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8" name="Freeform 9"/>
            <p:cNvSpPr>
              <a:spLocks noEditPoints="1"/>
            </p:cNvSpPr>
            <p:nvPr/>
          </p:nvSpPr>
          <p:spPr bwMode="auto">
            <a:xfrm>
              <a:off x="5986721" y="2572876"/>
              <a:ext cx="289497" cy="246678"/>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9" name="Freeform 10"/>
            <p:cNvSpPr>
              <a:spLocks/>
            </p:cNvSpPr>
            <p:nvPr/>
          </p:nvSpPr>
          <p:spPr bwMode="auto">
            <a:xfrm>
              <a:off x="6135654" y="2822697"/>
              <a:ext cx="70283" cy="103699"/>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0" name="Freeform 11"/>
            <p:cNvSpPr>
              <a:spLocks/>
            </p:cNvSpPr>
            <p:nvPr/>
          </p:nvSpPr>
          <p:spPr bwMode="auto">
            <a:xfrm>
              <a:off x="6100512" y="2478603"/>
              <a:ext cx="112117" cy="7698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1" name="Freeform 12"/>
            <p:cNvSpPr>
              <a:spLocks/>
            </p:cNvSpPr>
            <p:nvPr/>
          </p:nvSpPr>
          <p:spPr bwMode="auto">
            <a:xfrm>
              <a:off x="6197569" y="2484888"/>
              <a:ext cx="192440" cy="147694"/>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2" name="Freeform 13"/>
            <p:cNvSpPr>
              <a:spLocks/>
            </p:cNvSpPr>
            <p:nvPr/>
          </p:nvSpPr>
          <p:spPr bwMode="auto">
            <a:xfrm>
              <a:off x="4622902" y="4378188"/>
              <a:ext cx="113791" cy="102128"/>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3" name="Freeform 14"/>
            <p:cNvSpPr>
              <a:spLocks/>
            </p:cNvSpPr>
            <p:nvPr/>
          </p:nvSpPr>
          <p:spPr bwMode="auto">
            <a:xfrm>
              <a:off x="4494049" y="4477174"/>
              <a:ext cx="122157" cy="91129"/>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4" name="Freeform 15"/>
            <p:cNvSpPr>
              <a:spLocks/>
            </p:cNvSpPr>
            <p:nvPr/>
          </p:nvSpPr>
          <p:spPr bwMode="auto">
            <a:xfrm>
              <a:off x="4780201" y="4788272"/>
              <a:ext cx="85342" cy="109985"/>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5" name="Freeform 16"/>
            <p:cNvSpPr>
              <a:spLocks/>
            </p:cNvSpPr>
            <p:nvPr/>
          </p:nvSpPr>
          <p:spPr bwMode="auto">
            <a:xfrm>
              <a:off x="4669757" y="4741136"/>
              <a:ext cx="394922" cy="465075"/>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6" name="Freeform 17"/>
            <p:cNvSpPr>
              <a:spLocks/>
            </p:cNvSpPr>
            <p:nvPr/>
          </p:nvSpPr>
          <p:spPr bwMode="auto">
            <a:xfrm>
              <a:off x="4991049" y="5078945"/>
              <a:ext cx="46855" cy="72275"/>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7" name="Freeform 18"/>
            <p:cNvSpPr>
              <a:spLocks/>
            </p:cNvSpPr>
            <p:nvPr/>
          </p:nvSpPr>
          <p:spPr bwMode="auto">
            <a:xfrm>
              <a:off x="5155043" y="5093085"/>
              <a:ext cx="163993" cy="245108"/>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8" name="Freeform 19"/>
            <p:cNvSpPr>
              <a:spLocks/>
            </p:cNvSpPr>
            <p:nvPr/>
          </p:nvSpPr>
          <p:spPr bwMode="auto">
            <a:xfrm>
              <a:off x="4798608" y="4268204"/>
              <a:ext cx="43508" cy="32996"/>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9" name="Freeform 20"/>
            <p:cNvSpPr>
              <a:spLocks/>
            </p:cNvSpPr>
            <p:nvPr/>
          </p:nvSpPr>
          <p:spPr bwMode="auto">
            <a:xfrm>
              <a:off x="4818688" y="4197500"/>
              <a:ext cx="70283" cy="73847"/>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0" name="Freeform 21"/>
            <p:cNvSpPr>
              <a:spLocks/>
            </p:cNvSpPr>
            <p:nvPr/>
          </p:nvSpPr>
          <p:spPr bwMode="auto">
            <a:xfrm>
              <a:off x="4733346" y="4117368"/>
              <a:ext cx="100404" cy="106841"/>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1" name="Freeform 22"/>
            <p:cNvSpPr>
              <a:spLocks/>
            </p:cNvSpPr>
            <p:nvPr/>
          </p:nvSpPr>
          <p:spPr bwMode="auto">
            <a:xfrm>
              <a:off x="4666410" y="4103228"/>
              <a:ext cx="66936" cy="39279"/>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2" name="Freeform 23"/>
            <p:cNvSpPr>
              <a:spLocks/>
            </p:cNvSpPr>
            <p:nvPr/>
          </p:nvSpPr>
          <p:spPr bwMode="auto">
            <a:xfrm>
              <a:off x="4924113" y="3754420"/>
              <a:ext cx="38487" cy="47136"/>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3" name="Freeform 24"/>
            <p:cNvSpPr>
              <a:spLocks/>
            </p:cNvSpPr>
            <p:nvPr/>
          </p:nvSpPr>
          <p:spPr bwMode="auto">
            <a:xfrm>
              <a:off x="4716612" y="4516453"/>
              <a:ext cx="31794" cy="29852"/>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4" name="Freeform 25"/>
            <p:cNvSpPr>
              <a:spLocks/>
            </p:cNvSpPr>
            <p:nvPr/>
          </p:nvSpPr>
          <p:spPr bwMode="auto">
            <a:xfrm>
              <a:off x="4236346" y="4241493"/>
              <a:ext cx="35140" cy="26711"/>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5" name="Freeform 26"/>
            <p:cNvSpPr>
              <a:spLocks/>
            </p:cNvSpPr>
            <p:nvPr/>
          </p:nvSpPr>
          <p:spPr bwMode="auto">
            <a:xfrm>
              <a:off x="4256426" y="4103228"/>
              <a:ext cx="108770" cy="146122"/>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6" name="Freeform 27"/>
            <p:cNvSpPr>
              <a:spLocks/>
            </p:cNvSpPr>
            <p:nvPr/>
          </p:nvSpPr>
          <p:spPr bwMode="auto">
            <a:xfrm>
              <a:off x="4286548" y="3614583"/>
              <a:ext cx="224235" cy="477646"/>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7" name="Freeform 28"/>
            <p:cNvSpPr>
              <a:spLocks/>
            </p:cNvSpPr>
            <p:nvPr/>
          </p:nvSpPr>
          <p:spPr bwMode="auto">
            <a:xfrm>
              <a:off x="4408707" y="3581589"/>
              <a:ext cx="55221" cy="32996"/>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8" name="Freeform 29"/>
            <p:cNvSpPr>
              <a:spLocks noEditPoints="1"/>
            </p:cNvSpPr>
            <p:nvPr/>
          </p:nvSpPr>
          <p:spPr bwMode="auto">
            <a:xfrm>
              <a:off x="4463928" y="3075660"/>
              <a:ext cx="436756" cy="568775"/>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9" name="Freeform 30"/>
            <p:cNvSpPr>
              <a:spLocks noEditPoints="1"/>
            </p:cNvSpPr>
            <p:nvPr/>
          </p:nvSpPr>
          <p:spPr bwMode="auto">
            <a:xfrm>
              <a:off x="4596127" y="2959391"/>
              <a:ext cx="2105136" cy="2925580"/>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2" name="Freeform 31"/>
            <p:cNvSpPr>
              <a:spLocks noEditPoints="1"/>
            </p:cNvSpPr>
            <p:nvPr/>
          </p:nvSpPr>
          <p:spPr bwMode="auto">
            <a:xfrm>
              <a:off x="5155042" y="6739708"/>
              <a:ext cx="1281823" cy="1487929"/>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3" name="Freeform 32"/>
            <p:cNvSpPr>
              <a:spLocks noEditPoints="1"/>
            </p:cNvSpPr>
            <p:nvPr/>
          </p:nvSpPr>
          <p:spPr bwMode="auto">
            <a:xfrm>
              <a:off x="3920074" y="5419896"/>
              <a:ext cx="1218234" cy="894015"/>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4" name="Freeform 33"/>
            <p:cNvSpPr>
              <a:spLocks noEditPoints="1"/>
            </p:cNvSpPr>
            <p:nvPr/>
          </p:nvSpPr>
          <p:spPr bwMode="auto">
            <a:xfrm>
              <a:off x="4935826" y="4994100"/>
              <a:ext cx="3567686" cy="4264248"/>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solidFill>
              <a:schemeClr val="accent5"/>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0" name="Freeform 31"/>
            <p:cNvSpPr>
              <a:spLocks noEditPoints="1"/>
            </p:cNvSpPr>
            <p:nvPr/>
          </p:nvSpPr>
          <p:spPr bwMode="auto">
            <a:xfrm>
              <a:off x="5167882" y="6735074"/>
              <a:ext cx="1281823" cy="1487929"/>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1" name="Freeform 32"/>
            <p:cNvSpPr>
              <a:spLocks noEditPoints="1"/>
            </p:cNvSpPr>
            <p:nvPr/>
          </p:nvSpPr>
          <p:spPr bwMode="auto">
            <a:xfrm>
              <a:off x="3932917" y="5415264"/>
              <a:ext cx="1218234" cy="894015"/>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bg1">
                <a:lumMod val="6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spTree>
    <p:extLst>
      <p:ext uri="{BB962C8B-B14F-4D97-AF65-F5344CB8AC3E}">
        <p14:creationId xmlns:p14="http://schemas.microsoft.com/office/powerpoint/2010/main" val="394728438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Africa Map Slides</a:t>
            </a:r>
            <a:endParaRPr lang="en-US" dirty="0"/>
          </a:p>
        </p:txBody>
      </p:sp>
      <p:sp>
        <p:nvSpPr>
          <p:cNvPr id="4" name="Text Placeholder 3"/>
          <p:cNvSpPr>
            <a:spLocks noGrp="1"/>
          </p:cNvSpPr>
          <p:nvPr>
            <p:ph type="body" sz="quarter" idx="11"/>
          </p:nvPr>
        </p:nvSpPr>
        <p:spPr/>
        <p:txBody>
          <a:bodyPr/>
          <a:lstStyle/>
          <a:p>
            <a:r>
              <a:rPr lang="en-GB" dirty="0"/>
              <a:t>Your awesome subtitle goes here.</a:t>
            </a:r>
            <a:endParaRPr lang="en-US" dirty="0"/>
          </a:p>
        </p:txBody>
      </p:sp>
      <p:sp>
        <p:nvSpPr>
          <p:cNvPr id="5" name="Date Placeholder 4"/>
          <p:cNvSpPr>
            <a:spLocks noGrp="1"/>
          </p:cNvSpPr>
          <p:nvPr>
            <p:ph type="dt" sz="half" idx="2"/>
          </p:nvPr>
        </p:nvSpPr>
        <p:spPr/>
        <p:txBody>
          <a:bodyPr/>
          <a:lstStyle/>
          <a:p>
            <a:fld id="{18E35DF2-C6B3-4BE7-9605-4659C438EC02}" type="datetime6">
              <a:rPr lang="en-US" smtClean="0"/>
              <a:t>October 19</a:t>
            </a:fld>
            <a:endParaRPr lang="en-US" dirty="0"/>
          </a:p>
        </p:txBody>
      </p:sp>
      <p:sp>
        <p:nvSpPr>
          <p:cNvPr id="247" name="Rectangle 246"/>
          <p:cNvSpPr/>
          <p:nvPr/>
        </p:nvSpPr>
        <p:spPr>
          <a:xfrm>
            <a:off x="11754278" y="4125630"/>
            <a:ext cx="5493116" cy="3785652"/>
          </a:xfrm>
          <a:prstGeom prst="rect">
            <a:avLst/>
          </a:prstGeom>
        </p:spPr>
        <p:txBody>
          <a:bodyPr wrap="square">
            <a:spAutoFit/>
          </a:bodyPr>
          <a:lstStyle/>
          <a:p>
            <a:pPr>
              <a:lnSpc>
                <a:spcPct val="150000"/>
              </a:lnSpc>
            </a:pPr>
            <a:r>
              <a:rPr lang="en-US" sz="2000" dirty="0"/>
              <a:t>We welcome you to the colorful world of ABC.com. Get a whole new experience of </a:t>
            </a:r>
            <a:r>
              <a:rPr lang="en-US" sz="2000" b="1" dirty="0"/>
              <a:t>searching through different prospects to choose from </a:t>
            </a:r>
            <a:r>
              <a:rPr lang="en-US" sz="2000" dirty="0"/>
              <a:t>for your perfect life partner. We welcome you to the colorful world of ABC.com. Get a whole new </a:t>
            </a:r>
            <a:r>
              <a:rPr lang="en-US" sz="2000" b="1" dirty="0"/>
              <a:t>experience of searching through different </a:t>
            </a:r>
            <a:r>
              <a:rPr lang="en-US" sz="2000" dirty="0"/>
              <a:t>prospects to choose from for your perfect life partner.</a:t>
            </a:r>
          </a:p>
        </p:txBody>
      </p:sp>
      <p:sp>
        <p:nvSpPr>
          <p:cNvPr id="248" name="Rectangle 247"/>
          <p:cNvSpPr/>
          <p:nvPr/>
        </p:nvSpPr>
        <p:spPr>
          <a:xfrm>
            <a:off x="11788356" y="3034673"/>
            <a:ext cx="5585368" cy="954107"/>
          </a:xfrm>
          <a:prstGeom prst="rect">
            <a:avLst/>
          </a:prstGeom>
          <a:noFill/>
          <a:ln>
            <a:noFill/>
          </a:ln>
        </p:spPr>
        <p:txBody>
          <a:bodyPr wrap="square">
            <a:spAutoFit/>
          </a:bodyPr>
          <a:lstStyle/>
          <a:p>
            <a:r>
              <a:rPr lang="en-US" sz="2800" b="1" dirty="0">
                <a:solidFill>
                  <a:schemeClr val="accent5"/>
                </a:solidFill>
              </a:rPr>
              <a:t>We welcome you to the colorful world of ABC.com. </a:t>
            </a:r>
            <a:endParaRPr lang="en-US" b="1" dirty="0">
              <a:solidFill>
                <a:schemeClr val="accent5"/>
              </a:solidFill>
            </a:endParaRPr>
          </a:p>
        </p:txBody>
      </p:sp>
      <p:grpSp>
        <p:nvGrpSpPr>
          <p:cNvPr id="249" name="Group 248"/>
          <p:cNvGrpSpPr/>
          <p:nvPr/>
        </p:nvGrpSpPr>
        <p:grpSpPr>
          <a:xfrm>
            <a:off x="2033553" y="2121676"/>
            <a:ext cx="7386894" cy="6822905"/>
            <a:chOff x="501196" y="226586"/>
            <a:chExt cx="4487525" cy="4438153"/>
          </a:xfrm>
          <a:solidFill>
            <a:schemeClr val="bg1">
              <a:lumMod val="65000"/>
            </a:schemeClr>
          </a:solidFill>
        </p:grpSpPr>
        <p:sp>
          <p:nvSpPr>
            <p:cNvPr id="250" name="Freeform 13"/>
            <p:cNvSpPr>
              <a:spLocks/>
            </p:cNvSpPr>
            <p:nvPr/>
          </p:nvSpPr>
          <p:spPr bwMode="auto">
            <a:xfrm>
              <a:off x="2347097" y="2489839"/>
              <a:ext cx="32365" cy="31848"/>
            </a:xfrm>
            <a:custGeom>
              <a:avLst/>
              <a:gdLst>
                <a:gd name="T0" fmla="*/ 12 w 16"/>
                <a:gd name="T1" fmla="*/ 0 h 17"/>
                <a:gd name="T2" fmla="*/ 9 w 16"/>
                <a:gd name="T3" fmla="*/ 0 h 17"/>
                <a:gd name="T4" fmla="*/ 5 w 16"/>
                <a:gd name="T5" fmla="*/ 3 h 17"/>
                <a:gd name="T6" fmla="*/ 3 w 16"/>
                <a:gd name="T7" fmla="*/ 4 h 17"/>
                <a:gd name="T8" fmla="*/ 1 w 16"/>
                <a:gd name="T9" fmla="*/ 11 h 17"/>
                <a:gd name="T10" fmla="*/ 3 w 16"/>
                <a:gd name="T11" fmla="*/ 17 h 17"/>
                <a:gd name="T12" fmla="*/ 5 w 16"/>
                <a:gd name="T13" fmla="*/ 17 h 17"/>
                <a:gd name="T14" fmla="*/ 9 w 16"/>
                <a:gd name="T15" fmla="*/ 11 h 17"/>
                <a:gd name="T16" fmla="*/ 10 w 16"/>
                <a:gd name="T17" fmla="*/ 9 h 17"/>
                <a:gd name="T18" fmla="*/ 12 w 16"/>
                <a:gd name="T19" fmla="*/ 8 h 17"/>
                <a:gd name="T20" fmla="*/ 14 w 16"/>
                <a:gd name="T21" fmla="*/ 6 h 17"/>
                <a:gd name="T22" fmla="*/ 16 w 16"/>
                <a:gd name="T23" fmla="*/ 2 h 17"/>
                <a:gd name="T24" fmla="*/ 12 w 16"/>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7">
                  <a:moveTo>
                    <a:pt x="12" y="0"/>
                  </a:moveTo>
                  <a:cubicBezTo>
                    <a:pt x="11" y="0"/>
                    <a:pt x="10" y="0"/>
                    <a:pt x="9" y="0"/>
                  </a:cubicBezTo>
                  <a:cubicBezTo>
                    <a:pt x="7" y="1"/>
                    <a:pt x="6" y="2"/>
                    <a:pt x="5" y="3"/>
                  </a:cubicBezTo>
                  <a:cubicBezTo>
                    <a:pt x="4" y="3"/>
                    <a:pt x="3" y="4"/>
                    <a:pt x="3" y="4"/>
                  </a:cubicBezTo>
                  <a:cubicBezTo>
                    <a:pt x="1" y="5"/>
                    <a:pt x="0" y="9"/>
                    <a:pt x="1" y="11"/>
                  </a:cubicBezTo>
                  <a:cubicBezTo>
                    <a:pt x="1" y="12"/>
                    <a:pt x="1" y="16"/>
                    <a:pt x="3" y="17"/>
                  </a:cubicBezTo>
                  <a:cubicBezTo>
                    <a:pt x="4" y="17"/>
                    <a:pt x="4" y="17"/>
                    <a:pt x="5" y="17"/>
                  </a:cubicBezTo>
                  <a:cubicBezTo>
                    <a:pt x="8" y="17"/>
                    <a:pt x="9" y="13"/>
                    <a:pt x="9" y="11"/>
                  </a:cubicBezTo>
                  <a:cubicBezTo>
                    <a:pt x="9" y="10"/>
                    <a:pt x="10" y="10"/>
                    <a:pt x="10" y="9"/>
                  </a:cubicBezTo>
                  <a:cubicBezTo>
                    <a:pt x="10" y="8"/>
                    <a:pt x="10" y="8"/>
                    <a:pt x="12" y="8"/>
                  </a:cubicBezTo>
                  <a:cubicBezTo>
                    <a:pt x="12" y="7"/>
                    <a:pt x="13" y="7"/>
                    <a:pt x="14" y="6"/>
                  </a:cubicBezTo>
                  <a:cubicBezTo>
                    <a:pt x="16" y="5"/>
                    <a:pt x="16" y="3"/>
                    <a:pt x="16" y="2"/>
                  </a:cubicBezTo>
                  <a:cubicBezTo>
                    <a:pt x="16" y="1"/>
                    <a:pt x="15" y="0"/>
                    <a:pt x="12" y="0"/>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1" name="Freeform 14"/>
            <p:cNvSpPr>
              <a:spLocks/>
            </p:cNvSpPr>
            <p:nvPr/>
          </p:nvSpPr>
          <p:spPr bwMode="auto">
            <a:xfrm>
              <a:off x="2397318" y="2411760"/>
              <a:ext cx="18972" cy="18492"/>
            </a:xfrm>
            <a:custGeom>
              <a:avLst/>
              <a:gdLst>
                <a:gd name="T0" fmla="*/ 7 w 9"/>
                <a:gd name="T1" fmla="*/ 1 h 10"/>
                <a:gd name="T2" fmla="*/ 5 w 9"/>
                <a:gd name="T3" fmla="*/ 0 h 10"/>
                <a:gd name="T4" fmla="*/ 2 w 9"/>
                <a:gd name="T5" fmla="*/ 1 h 10"/>
                <a:gd name="T6" fmla="*/ 0 w 9"/>
                <a:gd name="T7" fmla="*/ 8 h 10"/>
                <a:gd name="T8" fmla="*/ 0 w 9"/>
                <a:gd name="T9" fmla="*/ 9 h 10"/>
                <a:gd name="T10" fmla="*/ 2 w 9"/>
                <a:gd name="T11" fmla="*/ 10 h 10"/>
                <a:gd name="T12" fmla="*/ 2 w 9"/>
                <a:gd name="T13" fmla="*/ 10 h 10"/>
                <a:gd name="T14" fmla="*/ 2 w 9"/>
                <a:gd name="T15" fmla="*/ 10 h 10"/>
                <a:gd name="T16" fmla="*/ 9 w 9"/>
                <a:gd name="T17" fmla="*/ 5 h 10"/>
                <a:gd name="T18" fmla="*/ 7 w 9"/>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1"/>
                  </a:moveTo>
                  <a:cubicBezTo>
                    <a:pt x="7" y="0"/>
                    <a:pt x="6" y="0"/>
                    <a:pt x="5" y="0"/>
                  </a:cubicBezTo>
                  <a:cubicBezTo>
                    <a:pt x="4" y="0"/>
                    <a:pt x="3" y="0"/>
                    <a:pt x="2" y="1"/>
                  </a:cubicBezTo>
                  <a:cubicBezTo>
                    <a:pt x="1" y="3"/>
                    <a:pt x="0" y="7"/>
                    <a:pt x="0" y="8"/>
                  </a:cubicBezTo>
                  <a:cubicBezTo>
                    <a:pt x="0" y="9"/>
                    <a:pt x="0" y="9"/>
                    <a:pt x="0" y="9"/>
                  </a:cubicBezTo>
                  <a:cubicBezTo>
                    <a:pt x="2" y="10"/>
                    <a:pt x="2" y="10"/>
                    <a:pt x="2" y="10"/>
                  </a:cubicBezTo>
                  <a:cubicBezTo>
                    <a:pt x="2" y="10"/>
                    <a:pt x="2" y="10"/>
                    <a:pt x="2" y="10"/>
                  </a:cubicBezTo>
                  <a:cubicBezTo>
                    <a:pt x="2" y="10"/>
                    <a:pt x="2" y="10"/>
                    <a:pt x="2" y="10"/>
                  </a:cubicBezTo>
                  <a:cubicBezTo>
                    <a:pt x="5" y="10"/>
                    <a:pt x="8" y="7"/>
                    <a:pt x="9" y="5"/>
                  </a:cubicBezTo>
                  <a:cubicBezTo>
                    <a:pt x="9" y="3"/>
                    <a:pt x="9" y="2"/>
                    <a:pt x="7" y="1"/>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2" name="Freeform 15"/>
            <p:cNvSpPr>
              <a:spLocks/>
            </p:cNvSpPr>
            <p:nvPr/>
          </p:nvSpPr>
          <p:spPr bwMode="auto">
            <a:xfrm>
              <a:off x="586014" y="1575497"/>
              <a:ext cx="30133" cy="39039"/>
            </a:xfrm>
            <a:custGeom>
              <a:avLst/>
              <a:gdLst>
                <a:gd name="T0" fmla="*/ 6 w 15"/>
                <a:gd name="T1" fmla="*/ 0 h 21"/>
                <a:gd name="T2" fmla="*/ 2 w 15"/>
                <a:gd name="T3" fmla="*/ 4 h 21"/>
                <a:gd name="T4" fmla="*/ 1 w 15"/>
                <a:gd name="T5" fmla="*/ 13 h 21"/>
                <a:gd name="T6" fmla="*/ 3 w 15"/>
                <a:gd name="T7" fmla="*/ 15 h 21"/>
                <a:gd name="T8" fmla="*/ 4 w 15"/>
                <a:gd name="T9" fmla="*/ 16 h 21"/>
                <a:gd name="T10" fmla="*/ 4 w 15"/>
                <a:gd name="T11" fmla="*/ 17 h 21"/>
                <a:gd name="T12" fmla="*/ 5 w 15"/>
                <a:gd name="T13" fmla="*/ 20 h 21"/>
                <a:gd name="T14" fmla="*/ 7 w 15"/>
                <a:gd name="T15" fmla="*/ 21 h 21"/>
                <a:gd name="T16" fmla="*/ 8 w 15"/>
                <a:gd name="T17" fmla="*/ 21 h 21"/>
                <a:gd name="T18" fmla="*/ 14 w 15"/>
                <a:gd name="T19" fmla="*/ 12 h 21"/>
                <a:gd name="T20" fmla="*/ 14 w 15"/>
                <a:gd name="T21" fmla="*/ 11 h 21"/>
                <a:gd name="T22" fmla="*/ 12 w 15"/>
                <a:gd name="T23" fmla="*/ 4 h 21"/>
                <a:gd name="T24" fmla="*/ 6 w 15"/>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1">
                  <a:moveTo>
                    <a:pt x="6" y="0"/>
                  </a:moveTo>
                  <a:cubicBezTo>
                    <a:pt x="5" y="0"/>
                    <a:pt x="3" y="1"/>
                    <a:pt x="2" y="4"/>
                  </a:cubicBezTo>
                  <a:cubicBezTo>
                    <a:pt x="1" y="7"/>
                    <a:pt x="0" y="11"/>
                    <a:pt x="1" y="13"/>
                  </a:cubicBezTo>
                  <a:cubicBezTo>
                    <a:pt x="2" y="14"/>
                    <a:pt x="3" y="15"/>
                    <a:pt x="3" y="15"/>
                  </a:cubicBezTo>
                  <a:cubicBezTo>
                    <a:pt x="4" y="16"/>
                    <a:pt x="4" y="16"/>
                    <a:pt x="4" y="16"/>
                  </a:cubicBezTo>
                  <a:cubicBezTo>
                    <a:pt x="4" y="16"/>
                    <a:pt x="4" y="17"/>
                    <a:pt x="4" y="17"/>
                  </a:cubicBezTo>
                  <a:cubicBezTo>
                    <a:pt x="4" y="18"/>
                    <a:pt x="4" y="19"/>
                    <a:pt x="5" y="20"/>
                  </a:cubicBezTo>
                  <a:cubicBezTo>
                    <a:pt x="5" y="21"/>
                    <a:pt x="6" y="21"/>
                    <a:pt x="7" y="21"/>
                  </a:cubicBezTo>
                  <a:cubicBezTo>
                    <a:pt x="8" y="21"/>
                    <a:pt x="8" y="21"/>
                    <a:pt x="8" y="21"/>
                  </a:cubicBezTo>
                  <a:cubicBezTo>
                    <a:pt x="11" y="21"/>
                    <a:pt x="13" y="16"/>
                    <a:pt x="14" y="12"/>
                  </a:cubicBezTo>
                  <a:cubicBezTo>
                    <a:pt x="14" y="11"/>
                    <a:pt x="14" y="11"/>
                    <a:pt x="14" y="11"/>
                  </a:cubicBezTo>
                  <a:cubicBezTo>
                    <a:pt x="15" y="9"/>
                    <a:pt x="14" y="6"/>
                    <a:pt x="12" y="4"/>
                  </a:cubicBezTo>
                  <a:cubicBezTo>
                    <a:pt x="11" y="2"/>
                    <a:pt x="8" y="0"/>
                    <a:pt x="6" y="0"/>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3" name="Freeform 16"/>
            <p:cNvSpPr>
              <a:spLocks/>
            </p:cNvSpPr>
            <p:nvPr/>
          </p:nvSpPr>
          <p:spPr bwMode="auto">
            <a:xfrm>
              <a:off x="634003" y="1513856"/>
              <a:ext cx="31249" cy="26711"/>
            </a:xfrm>
            <a:custGeom>
              <a:avLst/>
              <a:gdLst>
                <a:gd name="T0" fmla="*/ 11 w 15"/>
                <a:gd name="T1" fmla="*/ 1 h 14"/>
                <a:gd name="T2" fmla="*/ 8 w 15"/>
                <a:gd name="T3" fmla="*/ 0 h 14"/>
                <a:gd name="T4" fmla="*/ 2 w 15"/>
                <a:gd name="T5" fmla="*/ 3 h 14"/>
                <a:gd name="T6" fmla="*/ 0 w 15"/>
                <a:gd name="T7" fmla="*/ 9 h 14"/>
                <a:gd name="T8" fmla="*/ 6 w 15"/>
                <a:gd name="T9" fmla="*/ 14 h 14"/>
                <a:gd name="T10" fmla="*/ 8 w 15"/>
                <a:gd name="T11" fmla="*/ 14 h 14"/>
                <a:gd name="T12" fmla="*/ 14 w 15"/>
                <a:gd name="T13" fmla="*/ 9 h 14"/>
                <a:gd name="T14" fmla="*/ 11 w 15"/>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11" y="1"/>
                  </a:moveTo>
                  <a:cubicBezTo>
                    <a:pt x="10" y="1"/>
                    <a:pt x="9" y="0"/>
                    <a:pt x="8" y="0"/>
                  </a:cubicBezTo>
                  <a:cubicBezTo>
                    <a:pt x="6" y="0"/>
                    <a:pt x="3" y="2"/>
                    <a:pt x="2" y="3"/>
                  </a:cubicBezTo>
                  <a:cubicBezTo>
                    <a:pt x="0" y="5"/>
                    <a:pt x="0" y="7"/>
                    <a:pt x="0" y="9"/>
                  </a:cubicBezTo>
                  <a:cubicBezTo>
                    <a:pt x="1" y="11"/>
                    <a:pt x="5" y="14"/>
                    <a:pt x="6" y="14"/>
                  </a:cubicBezTo>
                  <a:cubicBezTo>
                    <a:pt x="7" y="14"/>
                    <a:pt x="7" y="14"/>
                    <a:pt x="8" y="14"/>
                  </a:cubicBezTo>
                  <a:cubicBezTo>
                    <a:pt x="11" y="14"/>
                    <a:pt x="13" y="12"/>
                    <a:pt x="14" y="9"/>
                  </a:cubicBezTo>
                  <a:cubicBezTo>
                    <a:pt x="15" y="6"/>
                    <a:pt x="14" y="3"/>
                    <a:pt x="11" y="1"/>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4" name="Freeform 17"/>
            <p:cNvSpPr>
              <a:spLocks/>
            </p:cNvSpPr>
            <p:nvPr/>
          </p:nvSpPr>
          <p:spPr bwMode="auto">
            <a:xfrm>
              <a:off x="543605" y="1591934"/>
              <a:ext cx="24552" cy="18492"/>
            </a:xfrm>
            <a:custGeom>
              <a:avLst/>
              <a:gdLst>
                <a:gd name="T0" fmla="*/ 8 w 12"/>
                <a:gd name="T1" fmla="*/ 0 h 10"/>
                <a:gd name="T2" fmla="*/ 6 w 12"/>
                <a:gd name="T3" fmla="*/ 0 h 10"/>
                <a:gd name="T4" fmla="*/ 1 w 12"/>
                <a:gd name="T5" fmla="*/ 4 h 10"/>
                <a:gd name="T6" fmla="*/ 3 w 12"/>
                <a:gd name="T7" fmla="*/ 9 h 10"/>
                <a:gd name="T8" fmla="*/ 6 w 12"/>
                <a:gd name="T9" fmla="*/ 10 h 10"/>
                <a:gd name="T10" fmla="*/ 12 w 12"/>
                <a:gd name="T11" fmla="*/ 5 h 10"/>
                <a:gd name="T12" fmla="*/ 8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8" y="0"/>
                  </a:moveTo>
                  <a:cubicBezTo>
                    <a:pt x="7" y="0"/>
                    <a:pt x="7" y="0"/>
                    <a:pt x="6" y="0"/>
                  </a:cubicBezTo>
                  <a:cubicBezTo>
                    <a:pt x="4" y="0"/>
                    <a:pt x="1" y="1"/>
                    <a:pt x="1" y="4"/>
                  </a:cubicBezTo>
                  <a:cubicBezTo>
                    <a:pt x="0" y="6"/>
                    <a:pt x="1" y="8"/>
                    <a:pt x="3" y="9"/>
                  </a:cubicBezTo>
                  <a:cubicBezTo>
                    <a:pt x="4" y="9"/>
                    <a:pt x="5" y="10"/>
                    <a:pt x="6" y="10"/>
                  </a:cubicBezTo>
                  <a:cubicBezTo>
                    <a:pt x="9" y="10"/>
                    <a:pt x="11" y="8"/>
                    <a:pt x="12" y="5"/>
                  </a:cubicBezTo>
                  <a:cubicBezTo>
                    <a:pt x="12" y="3"/>
                    <a:pt x="11" y="1"/>
                    <a:pt x="8" y="0"/>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5" name="Freeform 18"/>
            <p:cNvSpPr>
              <a:spLocks/>
            </p:cNvSpPr>
            <p:nvPr/>
          </p:nvSpPr>
          <p:spPr bwMode="auto">
            <a:xfrm>
              <a:off x="555881" y="1490227"/>
              <a:ext cx="30133" cy="18492"/>
            </a:xfrm>
            <a:custGeom>
              <a:avLst/>
              <a:gdLst>
                <a:gd name="T0" fmla="*/ 7 w 15"/>
                <a:gd name="T1" fmla="*/ 0 h 10"/>
                <a:gd name="T2" fmla="*/ 1 w 15"/>
                <a:gd name="T3" fmla="*/ 3 h 10"/>
                <a:gd name="T4" fmla="*/ 1 w 15"/>
                <a:gd name="T5" fmla="*/ 8 h 10"/>
                <a:gd name="T6" fmla="*/ 5 w 15"/>
                <a:gd name="T7" fmla="*/ 10 h 10"/>
                <a:gd name="T8" fmla="*/ 8 w 15"/>
                <a:gd name="T9" fmla="*/ 8 h 10"/>
                <a:gd name="T10" fmla="*/ 9 w 15"/>
                <a:gd name="T11" fmla="*/ 9 h 10"/>
                <a:gd name="T12" fmla="*/ 12 w 15"/>
                <a:gd name="T13" fmla="*/ 9 h 10"/>
                <a:gd name="T14" fmla="*/ 15 w 15"/>
                <a:gd name="T15" fmla="*/ 8 h 10"/>
                <a:gd name="T16" fmla="*/ 15 w 15"/>
                <a:gd name="T17" fmla="*/ 4 h 10"/>
                <a:gd name="T18" fmla="*/ 7 w 15"/>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0">
                  <a:moveTo>
                    <a:pt x="7" y="0"/>
                  </a:moveTo>
                  <a:cubicBezTo>
                    <a:pt x="4" y="0"/>
                    <a:pt x="2" y="1"/>
                    <a:pt x="1" y="3"/>
                  </a:cubicBezTo>
                  <a:cubicBezTo>
                    <a:pt x="1" y="4"/>
                    <a:pt x="0" y="5"/>
                    <a:pt x="1" y="8"/>
                  </a:cubicBezTo>
                  <a:cubicBezTo>
                    <a:pt x="2" y="9"/>
                    <a:pt x="3" y="10"/>
                    <a:pt x="5" y="10"/>
                  </a:cubicBezTo>
                  <a:cubicBezTo>
                    <a:pt x="6" y="10"/>
                    <a:pt x="7" y="9"/>
                    <a:pt x="8" y="8"/>
                  </a:cubicBezTo>
                  <a:cubicBezTo>
                    <a:pt x="8" y="8"/>
                    <a:pt x="8" y="9"/>
                    <a:pt x="9" y="9"/>
                  </a:cubicBezTo>
                  <a:cubicBezTo>
                    <a:pt x="10" y="9"/>
                    <a:pt x="11" y="9"/>
                    <a:pt x="12" y="9"/>
                  </a:cubicBezTo>
                  <a:cubicBezTo>
                    <a:pt x="13" y="9"/>
                    <a:pt x="14" y="9"/>
                    <a:pt x="15" y="8"/>
                  </a:cubicBezTo>
                  <a:cubicBezTo>
                    <a:pt x="15" y="7"/>
                    <a:pt x="15" y="6"/>
                    <a:pt x="15" y="4"/>
                  </a:cubicBezTo>
                  <a:cubicBezTo>
                    <a:pt x="14" y="1"/>
                    <a:pt x="11" y="0"/>
                    <a:pt x="7" y="0"/>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6" name="Freeform 19"/>
            <p:cNvSpPr>
              <a:spLocks/>
            </p:cNvSpPr>
            <p:nvPr/>
          </p:nvSpPr>
          <p:spPr bwMode="auto">
            <a:xfrm>
              <a:off x="501196" y="1456324"/>
              <a:ext cx="35713" cy="36985"/>
            </a:xfrm>
            <a:custGeom>
              <a:avLst/>
              <a:gdLst>
                <a:gd name="T0" fmla="*/ 15 w 18"/>
                <a:gd name="T1" fmla="*/ 10 h 20"/>
                <a:gd name="T2" fmla="*/ 13 w 18"/>
                <a:gd name="T3" fmla="*/ 10 h 20"/>
                <a:gd name="T4" fmla="*/ 13 w 18"/>
                <a:gd name="T5" fmla="*/ 10 h 20"/>
                <a:gd name="T6" fmla="*/ 14 w 18"/>
                <a:gd name="T7" fmla="*/ 9 h 20"/>
                <a:gd name="T8" fmla="*/ 16 w 18"/>
                <a:gd name="T9" fmla="*/ 4 h 20"/>
                <a:gd name="T10" fmla="*/ 10 w 18"/>
                <a:gd name="T11" fmla="*/ 0 h 20"/>
                <a:gd name="T12" fmla="*/ 1 w 18"/>
                <a:gd name="T13" fmla="*/ 7 h 20"/>
                <a:gd name="T14" fmla="*/ 1 w 18"/>
                <a:gd name="T15" fmla="*/ 12 h 20"/>
                <a:gd name="T16" fmla="*/ 4 w 18"/>
                <a:gd name="T17" fmla="*/ 14 h 20"/>
                <a:gd name="T18" fmla="*/ 8 w 18"/>
                <a:gd name="T19" fmla="*/ 12 h 20"/>
                <a:gd name="T20" fmla="*/ 9 w 18"/>
                <a:gd name="T21" fmla="*/ 11 h 20"/>
                <a:gd name="T22" fmla="*/ 10 w 18"/>
                <a:gd name="T23" fmla="*/ 10 h 20"/>
                <a:gd name="T24" fmla="*/ 11 w 18"/>
                <a:gd name="T25" fmla="*/ 10 h 20"/>
                <a:gd name="T26" fmla="*/ 11 w 18"/>
                <a:gd name="T27" fmla="*/ 10 h 20"/>
                <a:gd name="T28" fmla="*/ 8 w 18"/>
                <a:gd name="T29" fmla="*/ 14 h 20"/>
                <a:gd name="T30" fmla="*/ 9 w 18"/>
                <a:gd name="T31" fmla="*/ 19 h 20"/>
                <a:gd name="T32" fmla="*/ 12 w 18"/>
                <a:gd name="T33" fmla="*/ 20 h 20"/>
                <a:gd name="T34" fmla="*/ 17 w 18"/>
                <a:gd name="T35" fmla="*/ 15 h 20"/>
                <a:gd name="T36" fmla="*/ 15 w 18"/>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15" y="10"/>
                  </a:moveTo>
                  <a:cubicBezTo>
                    <a:pt x="15" y="10"/>
                    <a:pt x="14" y="10"/>
                    <a:pt x="13" y="10"/>
                  </a:cubicBezTo>
                  <a:cubicBezTo>
                    <a:pt x="13" y="10"/>
                    <a:pt x="13" y="10"/>
                    <a:pt x="13" y="10"/>
                  </a:cubicBezTo>
                  <a:cubicBezTo>
                    <a:pt x="13" y="9"/>
                    <a:pt x="14" y="9"/>
                    <a:pt x="14" y="9"/>
                  </a:cubicBezTo>
                  <a:cubicBezTo>
                    <a:pt x="16" y="7"/>
                    <a:pt x="16" y="5"/>
                    <a:pt x="16" y="4"/>
                  </a:cubicBezTo>
                  <a:cubicBezTo>
                    <a:pt x="15" y="2"/>
                    <a:pt x="13" y="0"/>
                    <a:pt x="10" y="0"/>
                  </a:cubicBezTo>
                  <a:cubicBezTo>
                    <a:pt x="6" y="0"/>
                    <a:pt x="2" y="3"/>
                    <a:pt x="1" y="7"/>
                  </a:cubicBezTo>
                  <a:cubicBezTo>
                    <a:pt x="0" y="9"/>
                    <a:pt x="0" y="11"/>
                    <a:pt x="1" y="12"/>
                  </a:cubicBezTo>
                  <a:cubicBezTo>
                    <a:pt x="2" y="13"/>
                    <a:pt x="3" y="14"/>
                    <a:pt x="4" y="14"/>
                  </a:cubicBezTo>
                  <a:cubicBezTo>
                    <a:pt x="5" y="14"/>
                    <a:pt x="6" y="13"/>
                    <a:pt x="8" y="12"/>
                  </a:cubicBezTo>
                  <a:cubicBezTo>
                    <a:pt x="8" y="12"/>
                    <a:pt x="8" y="12"/>
                    <a:pt x="9" y="11"/>
                  </a:cubicBezTo>
                  <a:cubicBezTo>
                    <a:pt x="9" y="11"/>
                    <a:pt x="10" y="11"/>
                    <a:pt x="10" y="10"/>
                  </a:cubicBezTo>
                  <a:cubicBezTo>
                    <a:pt x="10" y="10"/>
                    <a:pt x="11" y="10"/>
                    <a:pt x="11" y="10"/>
                  </a:cubicBezTo>
                  <a:cubicBezTo>
                    <a:pt x="11" y="10"/>
                    <a:pt x="11" y="10"/>
                    <a:pt x="11" y="10"/>
                  </a:cubicBezTo>
                  <a:cubicBezTo>
                    <a:pt x="10" y="11"/>
                    <a:pt x="9" y="12"/>
                    <a:pt x="8" y="14"/>
                  </a:cubicBezTo>
                  <a:cubicBezTo>
                    <a:pt x="7" y="16"/>
                    <a:pt x="8" y="17"/>
                    <a:pt x="9" y="19"/>
                  </a:cubicBezTo>
                  <a:cubicBezTo>
                    <a:pt x="10" y="19"/>
                    <a:pt x="11" y="20"/>
                    <a:pt x="12" y="20"/>
                  </a:cubicBezTo>
                  <a:cubicBezTo>
                    <a:pt x="15" y="20"/>
                    <a:pt x="17" y="17"/>
                    <a:pt x="17" y="15"/>
                  </a:cubicBezTo>
                  <a:cubicBezTo>
                    <a:pt x="18" y="13"/>
                    <a:pt x="17" y="11"/>
                    <a:pt x="15" y="10"/>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7" name="Freeform 20"/>
            <p:cNvSpPr>
              <a:spLocks/>
            </p:cNvSpPr>
            <p:nvPr/>
          </p:nvSpPr>
          <p:spPr bwMode="auto">
            <a:xfrm>
              <a:off x="640699" y="1476871"/>
              <a:ext cx="15624" cy="23629"/>
            </a:xfrm>
            <a:custGeom>
              <a:avLst/>
              <a:gdLst>
                <a:gd name="T0" fmla="*/ 3 w 8"/>
                <a:gd name="T1" fmla="*/ 11 h 13"/>
                <a:gd name="T2" fmla="*/ 4 w 8"/>
                <a:gd name="T3" fmla="*/ 11 h 13"/>
                <a:gd name="T4" fmla="*/ 4 w 8"/>
                <a:gd name="T5" fmla="*/ 13 h 13"/>
                <a:gd name="T6" fmla="*/ 7 w 8"/>
                <a:gd name="T7" fmla="*/ 11 h 13"/>
                <a:gd name="T8" fmla="*/ 8 w 8"/>
                <a:gd name="T9" fmla="*/ 8 h 13"/>
                <a:gd name="T10" fmla="*/ 3 w 8"/>
                <a:gd name="T11" fmla="*/ 0 h 13"/>
                <a:gd name="T12" fmla="*/ 3 w 8"/>
                <a:gd name="T13" fmla="*/ 2 h 13"/>
                <a:gd name="T14" fmla="*/ 0 w 8"/>
                <a:gd name="T15" fmla="*/ 4 h 13"/>
                <a:gd name="T16" fmla="*/ 3 w 8"/>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3" y="11"/>
                  </a:moveTo>
                  <a:cubicBezTo>
                    <a:pt x="3" y="11"/>
                    <a:pt x="3" y="11"/>
                    <a:pt x="4" y="11"/>
                  </a:cubicBezTo>
                  <a:cubicBezTo>
                    <a:pt x="4" y="13"/>
                    <a:pt x="4" y="13"/>
                    <a:pt x="4" y="13"/>
                  </a:cubicBezTo>
                  <a:cubicBezTo>
                    <a:pt x="5" y="13"/>
                    <a:pt x="6" y="12"/>
                    <a:pt x="7" y="11"/>
                  </a:cubicBezTo>
                  <a:cubicBezTo>
                    <a:pt x="8" y="10"/>
                    <a:pt x="8" y="9"/>
                    <a:pt x="8" y="8"/>
                  </a:cubicBezTo>
                  <a:cubicBezTo>
                    <a:pt x="8" y="4"/>
                    <a:pt x="6" y="0"/>
                    <a:pt x="3" y="0"/>
                  </a:cubicBezTo>
                  <a:cubicBezTo>
                    <a:pt x="3" y="2"/>
                    <a:pt x="3" y="2"/>
                    <a:pt x="3" y="2"/>
                  </a:cubicBezTo>
                  <a:cubicBezTo>
                    <a:pt x="2" y="2"/>
                    <a:pt x="1" y="3"/>
                    <a:pt x="0" y="4"/>
                  </a:cubicBezTo>
                  <a:cubicBezTo>
                    <a:pt x="0" y="6"/>
                    <a:pt x="1" y="10"/>
                    <a:pt x="3" y="11"/>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8" name="Freeform 21"/>
            <p:cNvSpPr>
              <a:spLocks/>
            </p:cNvSpPr>
            <p:nvPr/>
          </p:nvSpPr>
          <p:spPr bwMode="auto">
            <a:xfrm>
              <a:off x="962113" y="742316"/>
              <a:ext cx="24552" cy="31848"/>
            </a:xfrm>
            <a:custGeom>
              <a:avLst/>
              <a:gdLst>
                <a:gd name="T0" fmla="*/ 7 w 12"/>
                <a:gd name="T1" fmla="*/ 0 h 17"/>
                <a:gd name="T2" fmla="*/ 4 w 12"/>
                <a:gd name="T3" fmla="*/ 0 h 17"/>
                <a:gd name="T4" fmla="*/ 0 w 12"/>
                <a:gd name="T5" fmla="*/ 3 h 17"/>
                <a:gd name="T6" fmla="*/ 1 w 12"/>
                <a:gd name="T7" fmla="*/ 9 h 17"/>
                <a:gd name="T8" fmla="*/ 2 w 12"/>
                <a:gd name="T9" fmla="*/ 9 h 17"/>
                <a:gd name="T10" fmla="*/ 2 w 12"/>
                <a:gd name="T11" fmla="*/ 11 h 17"/>
                <a:gd name="T12" fmla="*/ 5 w 12"/>
                <a:gd name="T13" fmla="*/ 16 h 17"/>
                <a:gd name="T14" fmla="*/ 7 w 12"/>
                <a:gd name="T15" fmla="*/ 17 h 17"/>
                <a:gd name="T16" fmla="*/ 7 w 12"/>
                <a:gd name="T17" fmla="*/ 17 h 17"/>
                <a:gd name="T18" fmla="*/ 12 w 12"/>
                <a:gd name="T19" fmla="*/ 6 h 17"/>
                <a:gd name="T20" fmla="*/ 10 w 12"/>
                <a:gd name="T21" fmla="*/ 1 h 17"/>
                <a:gd name="T22" fmla="*/ 7 w 12"/>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7">
                  <a:moveTo>
                    <a:pt x="7" y="0"/>
                  </a:moveTo>
                  <a:cubicBezTo>
                    <a:pt x="6" y="0"/>
                    <a:pt x="5" y="0"/>
                    <a:pt x="4" y="0"/>
                  </a:cubicBezTo>
                  <a:cubicBezTo>
                    <a:pt x="2" y="1"/>
                    <a:pt x="1" y="2"/>
                    <a:pt x="0" y="3"/>
                  </a:cubicBezTo>
                  <a:cubicBezTo>
                    <a:pt x="0" y="5"/>
                    <a:pt x="1" y="7"/>
                    <a:pt x="1" y="9"/>
                  </a:cubicBezTo>
                  <a:cubicBezTo>
                    <a:pt x="2" y="9"/>
                    <a:pt x="2" y="9"/>
                    <a:pt x="2" y="9"/>
                  </a:cubicBezTo>
                  <a:cubicBezTo>
                    <a:pt x="2" y="10"/>
                    <a:pt x="2" y="11"/>
                    <a:pt x="2" y="11"/>
                  </a:cubicBezTo>
                  <a:cubicBezTo>
                    <a:pt x="3" y="13"/>
                    <a:pt x="3" y="15"/>
                    <a:pt x="5" y="16"/>
                  </a:cubicBezTo>
                  <a:cubicBezTo>
                    <a:pt x="5" y="17"/>
                    <a:pt x="6" y="17"/>
                    <a:pt x="7" y="17"/>
                  </a:cubicBezTo>
                  <a:cubicBezTo>
                    <a:pt x="7" y="17"/>
                    <a:pt x="7" y="17"/>
                    <a:pt x="7" y="17"/>
                  </a:cubicBezTo>
                  <a:cubicBezTo>
                    <a:pt x="11" y="17"/>
                    <a:pt x="12" y="10"/>
                    <a:pt x="12" y="6"/>
                  </a:cubicBezTo>
                  <a:cubicBezTo>
                    <a:pt x="12" y="4"/>
                    <a:pt x="12" y="2"/>
                    <a:pt x="10" y="1"/>
                  </a:cubicBezTo>
                  <a:cubicBezTo>
                    <a:pt x="10" y="0"/>
                    <a:pt x="9" y="0"/>
                    <a:pt x="7" y="0"/>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9" name="Freeform 22"/>
            <p:cNvSpPr>
              <a:spLocks/>
            </p:cNvSpPr>
            <p:nvPr/>
          </p:nvSpPr>
          <p:spPr bwMode="auto">
            <a:xfrm>
              <a:off x="1025726" y="757726"/>
              <a:ext cx="50221" cy="46231"/>
            </a:xfrm>
            <a:custGeom>
              <a:avLst/>
              <a:gdLst>
                <a:gd name="T0" fmla="*/ 23 w 25"/>
                <a:gd name="T1" fmla="*/ 0 h 25"/>
                <a:gd name="T2" fmla="*/ 22 w 25"/>
                <a:gd name="T3" fmla="*/ 0 h 25"/>
                <a:gd name="T4" fmla="*/ 12 w 25"/>
                <a:gd name="T5" fmla="*/ 4 h 25"/>
                <a:gd name="T6" fmla="*/ 7 w 25"/>
                <a:gd name="T7" fmla="*/ 6 h 25"/>
                <a:gd name="T8" fmla="*/ 0 w 25"/>
                <a:gd name="T9" fmla="*/ 11 h 25"/>
                <a:gd name="T10" fmla="*/ 1 w 25"/>
                <a:gd name="T11" fmla="*/ 17 h 25"/>
                <a:gd name="T12" fmla="*/ 4 w 25"/>
                <a:gd name="T13" fmla="*/ 22 h 25"/>
                <a:gd name="T14" fmla="*/ 10 w 25"/>
                <a:gd name="T15" fmla="*/ 25 h 25"/>
                <a:gd name="T16" fmla="*/ 10 w 25"/>
                <a:gd name="T17" fmla="*/ 25 h 25"/>
                <a:gd name="T18" fmla="*/ 14 w 25"/>
                <a:gd name="T19" fmla="*/ 21 h 25"/>
                <a:gd name="T20" fmla="*/ 14 w 25"/>
                <a:gd name="T21" fmla="*/ 20 h 25"/>
                <a:gd name="T22" fmla="*/ 15 w 25"/>
                <a:gd name="T23" fmla="*/ 19 h 25"/>
                <a:gd name="T24" fmla="*/ 18 w 25"/>
                <a:gd name="T25" fmla="*/ 16 h 25"/>
                <a:gd name="T26" fmla="*/ 19 w 25"/>
                <a:gd name="T27" fmla="*/ 14 h 25"/>
                <a:gd name="T28" fmla="*/ 19 w 25"/>
                <a:gd name="T29" fmla="*/ 12 h 25"/>
                <a:gd name="T30" fmla="*/ 21 w 25"/>
                <a:gd name="T31" fmla="*/ 10 h 25"/>
                <a:gd name="T32" fmla="*/ 25 w 25"/>
                <a:gd name="T33" fmla="*/ 2 h 25"/>
                <a:gd name="T34" fmla="*/ 25 w 25"/>
                <a:gd name="T35" fmla="*/ 1 h 25"/>
                <a:gd name="T36" fmla="*/ 23 w 25"/>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25">
                  <a:moveTo>
                    <a:pt x="23" y="0"/>
                  </a:moveTo>
                  <a:cubicBezTo>
                    <a:pt x="22" y="0"/>
                    <a:pt x="22" y="0"/>
                    <a:pt x="22" y="0"/>
                  </a:cubicBezTo>
                  <a:cubicBezTo>
                    <a:pt x="18" y="0"/>
                    <a:pt x="14" y="2"/>
                    <a:pt x="12" y="4"/>
                  </a:cubicBezTo>
                  <a:cubicBezTo>
                    <a:pt x="11" y="5"/>
                    <a:pt x="9" y="6"/>
                    <a:pt x="7" y="6"/>
                  </a:cubicBezTo>
                  <a:cubicBezTo>
                    <a:pt x="4" y="7"/>
                    <a:pt x="2" y="9"/>
                    <a:pt x="0" y="11"/>
                  </a:cubicBezTo>
                  <a:cubicBezTo>
                    <a:pt x="0" y="13"/>
                    <a:pt x="0" y="15"/>
                    <a:pt x="1" y="17"/>
                  </a:cubicBezTo>
                  <a:cubicBezTo>
                    <a:pt x="2" y="18"/>
                    <a:pt x="3" y="21"/>
                    <a:pt x="4" y="22"/>
                  </a:cubicBezTo>
                  <a:cubicBezTo>
                    <a:pt x="5" y="22"/>
                    <a:pt x="7" y="25"/>
                    <a:pt x="10" y="25"/>
                  </a:cubicBezTo>
                  <a:cubicBezTo>
                    <a:pt x="10" y="25"/>
                    <a:pt x="10" y="25"/>
                    <a:pt x="10" y="25"/>
                  </a:cubicBezTo>
                  <a:cubicBezTo>
                    <a:pt x="13" y="24"/>
                    <a:pt x="13" y="22"/>
                    <a:pt x="14" y="21"/>
                  </a:cubicBezTo>
                  <a:cubicBezTo>
                    <a:pt x="14" y="21"/>
                    <a:pt x="14" y="20"/>
                    <a:pt x="14" y="20"/>
                  </a:cubicBezTo>
                  <a:cubicBezTo>
                    <a:pt x="14" y="20"/>
                    <a:pt x="15" y="19"/>
                    <a:pt x="15" y="19"/>
                  </a:cubicBezTo>
                  <a:cubicBezTo>
                    <a:pt x="16" y="18"/>
                    <a:pt x="17" y="17"/>
                    <a:pt x="18" y="16"/>
                  </a:cubicBezTo>
                  <a:cubicBezTo>
                    <a:pt x="18" y="16"/>
                    <a:pt x="18" y="15"/>
                    <a:pt x="19" y="14"/>
                  </a:cubicBezTo>
                  <a:cubicBezTo>
                    <a:pt x="19" y="13"/>
                    <a:pt x="19" y="13"/>
                    <a:pt x="19" y="12"/>
                  </a:cubicBezTo>
                  <a:cubicBezTo>
                    <a:pt x="20" y="11"/>
                    <a:pt x="20" y="11"/>
                    <a:pt x="21" y="10"/>
                  </a:cubicBezTo>
                  <a:cubicBezTo>
                    <a:pt x="23" y="8"/>
                    <a:pt x="25" y="5"/>
                    <a:pt x="25" y="2"/>
                  </a:cubicBezTo>
                  <a:cubicBezTo>
                    <a:pt x="25" y="1"/>
                    <a:pt x="25" y="1"/>
                    <a:pt x="25" y="1"/>
                  </a:cubicBezTo>
                  <a:lnTo>
                    <a:pt x="23" y="0"/>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0" name="Freeform 23"/>
            <p:cNvSpPr>
              <a:spLocks/>
            </p:cNvSpPr>
            <p:nvPr/>
          </p:nvSpPr>
          <p:spPr bwMode="auto">
            <a:xfrm>
              <a:off x="998942" y="785465"/>
              <a:ext cx="20088" cy="18492"/>
            </a:xfrm>
            <a:custGeom>
              <a:avLst/>
              <a:gdLst>
                <a:gd name="T0" fmla="*/ 6 w 10"/>
                <a:gd name="T1" fmla="*/ 0 h 10"/>
                <a:gd name="T2" fmla="*/ 3 w 10"/>
                <a:gd name="T3" fmla="*/ 1 h 10"/>
                <a:gd name="T4" fmla="*/ 1 w 10"/>
                <a:gd name="T5" fmla="*/ 7 h 10"/>
                <a:gd name="T6" fmla="*/ 5 w 10"/>
                <a:gd name="T7" fmla="*/ 10 h 10"/>
                <a:gd name="T8" fmla="*/ 6 w 10"/>
                <a:gd name="T9" fmla="*/ 10 h 10"/>
                <a:gd name="T10" fmla="*/ 10 w 10"/>
                <a:gd name="T11" fmla="*/ 4 h 10"/>
                <a:gd name="T12" fmla="*/ 6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6" y="0"/>
                  </a:moveTo>
                  <a:cubicBezTo>
                    <a:pt x="5" y="0"/>
                    <a:pt x="4" y="0"/>
                    <a:pt x="3" y="1"/>
                  </a:cubicBezTo>
                  <a:cubicBezTo>
                    <a:pt x="1" y="2"/>
                    <a:pt x="0" y="5"/>
                    <a:pt x="1" y="7"/>
                  </a:cubicBezTo>
                  <a:cubicBezTo>
                    <a:pt x="2" y="9"/>
                    <a:pt x="3" y="10"/>
                    <a:pt x="5" y="10"/>
                  </a:cubicBezTo>
                  <a:cubicBezTo>
                    <a:pt x="5" y="10"/>
                    <a:pt x="5" y="10"/>
                    <a:pt x="6" y="10"/>
                  </a:cubicBezTo>
                  <a:cubicBezTo>
                    <a:pt x="8" y="9"/>
                    <a:pt x="10" y="6"/>
                    <a:pt x="10" y="4"/>
                  </a:cubicBezTo>
                  <a:cubicBezTo>
                    <a:pt x="9" y="1"/>
                    <a:pt x="8" y="0"/>
                    <a:pt x="6" y="0"/>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1" name="Freeform 24"/>
            <p:cNvSpPr>
              <a:spLocks/>
            </p:cNvSpPr>
            <p:nvPr/>
          </p:nvSpPr>
          <p:spPr bwMode="auto">
            <a:xfrm>
              <a:off x="1083760" y="785465"/>
              <a:ext cx="34597" cy="31848"/>
            </a:xfrm>
            <a:custGeom>
              <a:avLst/>
              <a:gdLst>
                <a:gd name="T0" fmla="*/ 16 w 17"/>
                <a:gd name="T1" fmla="*/ 1 h 17"/>
                <a:gd name="T2" fmla="*/ 14 w 17"/>
                <a:gd name="T3" fmla="*/ 1 h 17"/>
                <a:gd name="T4" fmla="*/ 12 w 17"/>
                <a:gd name="T5" fmla="*/ 1 h 17"/>
                <a:gd name="T6" fmla="*/ 9 w 17"/>
                <a:gd name="T7" fmla="*/ 0 h 17"/>
                <a:gd name="T8" fmla="*/ 5 w 17"/>
                <a:gd name="T9" fmla="*/ 1 h 17"/>
                <a:gd name="T10" fmla="*/ 3 w 17"/>
                <a:gd name="T11" fmla="*/ 4 h 17"/>
                <a:gd name="T12" fmla="*/ 2 w 17"/>
                <a:gd name="T13" fmla="*/ 5 h 17"/>
                <a:gd name="T14" fmla="*/ 1 w 17"/>
                <a:gd name="T15" fmla="*/ 12 h 17"/>
                <a:gd name="T16" fmla="*/ 8 w 17"/>
                <a:gd name="T17" fmla="*/ 17 h 17"/>
                <a:gd name="T18" fmla="*/ 14 w 17"/>
                <a:gd name="T19" fmla="*/ 14 h 17"/>
                <a:gd name="T20" fmla="*/ 16 w 17"/>
                <a:gd name="T21" fmla="*/ 2 h 17"/>
                <a:gd name="T22" fmla="*/ 16 w 17"/>
                <a:gd name="T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7">
                  <a:moveTo>
                    <a:pt x="16" y="1"/>
                  </a:moveTo>
                  <a:cubicBezTo>
                    <a:pt x="14" y="1"/>
                    <a:pt x="14" y="1"/>
                    <a:pt x="14" y="1"/>
                  </a:cubicBezTo>
                  <a:cubicBezTo>
                    <a:pt x="14" y="1"/>
                    <a:pt x="13" y="1"/>
                    <a:pt x="12" y="1"/>
                  </a:cubicBezTo>
                  <a:cubicBezTo>
                    <a:pt x="11" y="0"/>
                    <a:pt x="10" y="0"/>
                    <a:pt x="9" y="0"/>
                  </a:cubicBezTo>
                  <a:cubicBezTo>
                    <a:pt x="8" y="0"/>
                    <a:pt x="6" y="1"/>
                    <a:pt x="5" y="1"/>
                  </a:cubicBezTo>
                  <a:cubicBezTo>
                    <a:pt x="5" y="2"/>
                    <a:pt x="4" y="3"/>
                    <a:pt x="3" y="4"/>
                  </a:cubicBezTo>
                  <a:cubicBezTo>
                    <a:pt x="2" y="5"/>
                    <a:pt x="2" y="5"/>
                    <a:pt x="2" y="5"/>
                  </a:cubicBezTo>
                  <a:cubicBezTo>
                    <a:pt x="1" y="7"/>
                    <a:pt x="0" y="10"/>
                    <a:pt x="1" y="12"/>
                  </a:cubicBezTo>
                  <a:cubicBezTo>
                    <a:pt x="2" y="15"/>
                    <a:pt x="5" y="17"/>
                    <a:pt x="8" y="17"/>
                  </a:cubicBezTo>
                  <a:cubicBezTo>
                    <a:pt x="10" y="17"/>
                    <a:pt x="12" y="16"/>
                    <a:pt x="14" y="14"/>
                  </a:cubicBezTo>
                  <a:cubicBezTo>
                    <a:pt x="16" y="12"/>
                    <a:pt x="17" y="5"/>
                    <a:pt x="16" y="2"/>
                  </a:cubicBezTo>
                  <a:lnTo>
                    <a:pt x="16" y="1"/>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2" name="Freeform 25"/>
            <p:cNvSpPr>
              <a:spLocks/>
            </p:cNvSpPr>
            <p:nvPr/>
          </p:nvSpPr>
          <p:spPr bwMode="auto">
            <a:xfrm>
              <a:off x="1165229" y="751562"/>
              <a:ext cx="42409" cy="49313"/>
            </a:xfrm>
            <a:custGeom>
              <a:avLst/>
              <a:gdLst>
                <a:gd name="T0" fmla="*/ 17 w 21"/>
                <a:gd name="T1" fmla="*/ 0 h 26"/>
                <a:gd name="T2" fmla="*/ 13 w 21"/>
                <a:gd name="T3" fmla="*/ 2 h 26"/>
                <a:gd name="T4" fmla="*/ 9 w 21"/>
                <a:gd name="T5" fmla="*/ 11 h 26"/>
                <a:gd name="T6" fmla="*/ 8 w 21"/>
                <a:gd name="T7" fmla="*/ 13 h 26"/>
                <a:gd name="T8" fmla="*/ 4 w 21"/>
                <a:gd name="T9" fmla="*/ 18 h 26"/>
                <a:gd name="T10" fmla="*/ 2 w 21"/>
                <a:gd name="T11" fmla="*/ 21 h 26"/>
                <a:gd name="T12" fmla="*/ 1 w 21"/>
                <a:gd name="T13" fmla="*/ 25 h 26"/>
                <a:gd name="T14" fmla="*/ 4 w 21"/>
                <a:gd name="T15" fmla="*/ 26 h 26"/>
                <a:gd name="T16" fmla="*/ 14 w 21"/>
                <a:gd name="T17" fmla="*/ 22 h 26"/>
                <a:gd name="T18" fmla="*/ 20 w 21"/>
                <a:gd name="T19" fmla="*/ 10 h 26"/>
                <a:gd name="T20" fmla="*/ 19 w 21"/>
                <a:gd name="T21" fmla="*/ 1 h 26"/>
                <a:gd name="T22" fmla="*/ 17 w 21"/>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6">
                  <a:moveTo>
                    <a:pt x="17" y="0"/>
                  </a:moveTo>
                  <a:cubicBezTo>
                    <a:pt x="15" y="0"/>
                    <a:pt x="14" y="1"/>
                    <a:pt x="13" y="2"/>
                  </a:cubicBezTo>
                  <a:cubicBezTo>
                    <a:pt x="11" y="5"/>
                    <a:pt x="9" y="8"/>
                    <a:pt x="9" y="11"/>
                  </a:cubicBezTo>
                  <a:cubicBezTo>
                    <a:pt x="8" y="12"/>
                    <a:pt x="8" y="13"/>
                    <a:pt x="8" y="13"/>
                  </a:cubicBezTo>
                  <a:cubicBezTo>
                    <a:pt x="7" y="16"/>
                    <a:pt x="6" y="17"/>
                    <a:pt x="4" y="18"/>
                  </a:cubicBezTo>
                  <a:cubicBezTo>
                    <a:pt x="4" y="19"/>
                    <a:pt x="3" y="20"/>
                    <a:pt x="2" y="21"/>
                  </a:cubicBezTo>
                  <a:cubicBezTo>
                    <a:pt x="2" y="22"/>
                    <a:pt x="0" y="23"/>
                    <a:pt x="1" y="25"/>
                  </a:cubicBezTo>
                  <a:cubicBezTo>
                    <a:pt x="1" y="25"/>
                    <a:pt x="2" y="26"/>
                    <a:pt x="4" y="26"/>
                  </a:cubicBezTo>
                  <a:cubicBezTo>
                    <a:pt x="6" y="26"/>
                    <a:pt x="12" y="23"/>
                    <a:pt x="14" y="22"/>
                  </a:cubicBezTo>
                  <a:cubicBezTo>
                    <a:pt x="17" y="19"/>
                    <a:pt x="19" y="15"/>
                    <a:pt x="20" y="10"/>
                  </a:cubicBezTo>
                  <a:cubicBezTo>
                    <a:pt x="20" y="10"/>
                    <a:pt x="21" y="4"/>
                    <a:pt x="19" y="1"/>
                  </a:cubicBezTo>
                  <a:cubicBezTo>
                    <a:pt x="18" y="0"/>
                    <a:pt x="18" y="0"/>
                    <a:pt x="17" y="0"/>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3" name="Freeform 26"/>
            <p:cNvSpPr>
              <a:spLocks/>
            </p:cNvSpPr>
            <p:nvPr/>
          </p:nvSpPr>
          <p:spPr bwMode="auto">
            <a:xfrm>
              <a:off x="1199826" y="721769"/>
              <a:ext cx="32365" cy="28766"/>
            </a:xfrm>
            <a:custGeom>
              <a:avLst/>
              <a:gdLst>
                <a:gd name="T0" fmla="*/ 15 w 16"/>
                <a:gd name="T1" fmla="*/ 1 h 15"/>
                <a:gd name="T2" fmla="*/ 12 w 16"/>
                <a:gd name="T3" fmla="*/ 0 h 15"/>
                <a:gd name="T4" fmla="*/ 9 w 16"/>
                <a:gd name="T5" fmla="*/ 1 h 15"/>
                <a:gd name="T6" fmla="*/ 7 w 16"/>
                <a:gd name="T7" fmla="*/ 3 h 15"/>
                <a:gd name="T8" fmla="*/ 6 w 16"/>
                <a:gd name="T9" fmla="*/ 4 h 15"/>
                <a:gd name="T10" fmla="*/ 0 w 16"/>
                <a:gd name="T11" fmla="*/ 13 h 15"/>
                <a:gd name="T12" fmla="*/ 0 w 16"/>
                <a:gd name="T13" fmla="*/ 15 h 15"/>
                <a:gd name="T14" fmla="*/ 1 w 16"/>
                <a:gd name="T15" fmla="*/ 15 h 15"/>
                <a:gd name="T16" fmla="*/ 3 w 16"/>
                <a:gd name="T17" fmla="*/ 15 h 15"/>
                <a:gd name="T18" fmla="*/ 7 w 16"/>
                <a:gd name="T19" fmla="*/ 13 h 15"/>
                <a:gd name="T20" fmla="*/ 9 w 16"/>
                <a:gd name="T21" fmla="*/ 12 h 15"/>
                <a:gd name="T22" fmla="*/ 10 w 16"/>
                <a:gd name="T23" fmla="*/ 11 h 15"/>
                <a:gd name="T24" fmla="*/ 16 w 16"/>
                <a:gd name="T25" fmla="*/ 7 h 15"/>
                <a:gd name="T26" fmla="*/ 15 w 16"/>
                <a:gd name="T2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5">
                  <a:moveTo>
                    <a:pt x="15" y="1"/>
                  </a:moveTo>
                  <a:cubicBezTo>
                    <a:pt x="15" y="0"/>
                    <a:pt x="14" y="0"/>
                    <a:pt x="12" y="0"/>
                  </a:cubicBezTo>
                  <a:cubicBezTo>
                    <a:pt x="11" y="0"/>
                    <a:pt x="10" y="0"/>
                    <a:pt x="9" y="1"/>
                  </a:cubicBezTo>
                  <a:cubicBezTo>
                    <a:pt x="9" y="1"/>
                    <a:pt x="8" y="2"/>
                    <a:pt x="7" y="3"/>
                  </a:cubicBezTo>
                  <a:cubicBezTo>
                    <a:pt x="7" y="3"/>
                    <a:pt x="7" y="3"/>
                    <a:pt x="6" y="4"/>
                  </a:cubicBezTo>
                  <a:cubicBezTo>
                    <a:pt x="3" y="5"/>
                    <a:pt x="0" y="9"/>
                    <a:pt x="0" y="13"/>
                  </a:cubicBezTo>
                  <a:cubicBezTo>
                    <a:pt x="0" y="15"/>
                    <a:pt x="0" y="15"/>
                    <a:pt x="0" y="15"/>
                  </a:cubicBezTo>
                  <a:cubicBezTo>
                    <a:pt x="1" y="15"/>
                    <a:pt x="1" y="15"/>
                    <a:pt x="1" y="15"/>
                  </a:cubicBezTo>
                  <a:cubicBezTo>
                    <a:pt x="2" y="15"/>
                    <a:pt x="2" y="15"/>
                    <a:pt x="3" y="15"/>
                  </a:cubicBezTo>
                  <a:cubicBezTo>
                    <a:pt x="5" y="15"/>
                    <a:pt x="6" y="14"/>
                    <a:pt x="7" y="13"/>
                  </a:cubicBezTo>
                  <a:cubicBezTo>
                    <a:pt x="8" y="13"/>
                    <a:pt x="8" y="12"/>
                    <a:pt x="9" y="12"/>
                  </a:cubicBezTo>
                  <a:cubicBezTo>
                    <a:pt x="9" y="12"/>
                    <a:pt x="10" y="11"/>
                    <a:pt x="10" y="11"/>
                  </a:cubicBezTo>
                  <a:cubicBezTo>
                    <a:pt x="12" y="11"/>
                    <a:pt x="14" y="10"/>
                    <a:pt x="16" y="7"/>
                  </a:cubicBezTo>
                  <a:cubicBezTo>
                    <a:pt x="16" y="5"/>
                    <a:pt x="16" y="3"/>
                    <a:pt x="15" y="1"/>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4" name="Freeform 27"/>
            <p:cNvSpPr>
              <a:spLocks/>
            </p:cNvSpPr>
            <p:nvPr/>
          </p:nvSpPr>
          <p:spPr bwMode="auto">
            <a:xfrm>
              <a:off x="952069" y="808066"/>
              <a:ext cx="22320" cy="16438"/>
            </a:xfrm>
            <a:custGeom>
              <a:avLst/>
              <a:gdLst>
                <a:gd name="T0" fmla="*/ 7 w 11"/>
                <a:gd name="T1" fmla="*/ 0 h 9"/>
                <a:gd name="T2" fmla="*/ 6 w 11"/>
                <a:gd name="T3" fmla="*/ 0 h 9"/>
                <a:gd name="T4" fmla="*/ 1 w 11"/>
                <a:gd name="T5" fmla="*/ 4 h 9"/>
                <a:gd name="T6" fmla="*/ 4 w 11"/>
                <a:gd name="T7" fmla="*/ 8 h 9"/>
                <a:gd name="T8" fmla="*/ 5 w 11"/>
                <a:gd name="T9" fmla="*/ 9 h 9"/>
                <a:gd name="T10" fmla="*/ 6 w 11"/>
                <a:gd name="T11" fmla="*/ 9 h 9"/>
                <a:gd name="T12" fmla="*/ 11 w 11"/>
                <a:gd name="T13" fmla="*/ 5 h 9"/>
                <a:gd name="T14" fmla="*/ 7 w 1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7" y="0"/>
                  </a:moveTo>
                  <a:cubicBezTo>
                    <a:pt x="6" y="0"/>
                    <a:pt x="6" y="0"/>
                    <a:pt x="6" y="0"/>
                  </a:cubicBezTo>
                  <a:cubicBezTo>
                    <a:pt x="3" y="0"/>
                    <a:pt x="1" y="2"/>
                    <a:pt x="1" y="4"/>
                  </a:cubicBezTo>
                  <a:cubicBezTo>
                    <a:pt x="0" y="6"/>
                    <a:pt x="1" y="8"/>
                    <a:pt x="4" y="8"/>
                  </a:cubicBezTo>
                  <a:cubicBezTo>
                    <a:pt x="4" y="9"/>
                    <a:pt x="5" y="9"/>
                    <a:pt x="5" y="9"/>
                  </a:cubicBezTo>
                  <a:cubicBezTo>
                    <a:pt x="6" y="9"/>
                    <a:pt x="6" y="9"/>
                    <a:pt x="6" y="9"/>
                  </a:cubicBezTo>
                  <a:cubicBezTo>
                    <a:pt x="9" y="9"/>
                    <a:pt x="11" y="7"/>
                    <a:pt x="11" y="5"/>
                  </a:cubicBezTo>
                  <a:cubicBezTo>
                    <a:pt x="11" y="3"/>
                    <a:pt x="10" y="0"/>
                    <a:pt x="7" y="0"/>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5" name="Freeform 28"/>
            <p:cNvSpPr>
              <a:spLocks/>
            </p:cNvSpPr>
            <p:nvPr/>
          </p:nvSpPr>
          <p:spPr bwMode="auto">
            <a:xfrm>
              <a:off x="1025726" y="496779"/>
              <a:ext cx="35713" cy="24656"/>
            </a:xfrm>
            <a:custGeom>
              <a:avLst/>
              <a:gdLst>
                <a:gd name="T0" fmla="*/ 4 w 18"/>
                <a:gd name="T1" fmla="*/ 9 h 13"/>
                <a:gd name="T2" fmla="*/ 6 w 18"/>
                <a:gd name="T3" fmla="*/ 10 h 13"/>
                <a:gd name="T4" fmla="*/ 13 w 18"/>
                <a:gd name="T5" fmla="*/ 13 h 13"/>
                <a:gd name="T6" fmla="*/ 14 w 18"/>
                <a:gd name="T7" fmla="*/ 13 h 13"/>
                <a:gd name="T8" fmla="*/ 18 w 18"/>
                <a:gd name="T9" fmla="*/ 8 h 13"/>
                <a:gd name="T10" fmla="*/ 14 w 18"/>
                <a:gd name="T11" fmla="*/ 2 h 13"/>
                <a:gd name="T12" fmla="*/ 11 w 18"/>
                <a:gd name="T13" fmla="*/ 1 h 13"/>
                <a:gd name="T14" fmla="*/ 10 w 18"/>
                <a:gd name="T15" fmla="*/ 1 h 13"/>
                <a:gd name="T16" fmla="*/ 8 w 18"/>
                <a:gd name="T17" fmla="*/ 1 h 13"/>
                <a:gd name="T18" fmla="*/ 7 w 18"/>
                <a:gd name="T19" fmla="*/ 1 h 13"/>
                <a:gd name="T20" fmla="*/ 6 w 18"/>
                <a:gd name="T21" fmla="*/ 0 h 13"/>
                <a:gd name="T22" fmla="*/ 3 w 18"/>
                <a:gd name="T23" fmla="*/ 0 h 13"/>
                <a:gd name="T24" fmla="*/ 0 w 18"/>
                <a:gd name="T25" fmla="*/ 3 h 13"/>
                <a:gd name="T26" fmla="*/ 4 w 18"/>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3">
                  <a:moveTo>
                    <a:pt x="4" y="9"/>
                  </a:moveTo>
                  <a:cubicBezTo>
                    <a:pt x="5" y="10"/>
                    <a:pt x="5" y="10"/>
                    <a:pt x="6" y="10"/>
                  </a:cubicBezTo>
                  <a:cubicBezTo>
                    <a:pt x="8" y="11"/>
                    <a:pt x="10" y="13"/>
                    <a:pt x="13" y="13"/>
                  </a:cubicBezTo>
                  <a:cubicBezTo>
                    <a:pt x="13" y="13"/>
                    <a:pt x="13" y="13"/>
                    <a:pt x="14" y="13"/>
                  </a:cubicBezTo>
                  <a:cubicBezTo>
                    <a:pt x="16" y="12"/>
                    <a:pt x="18" y="10"/>
                    <a:pt x="18" y="8"/>
                  </a:cubicBezTo>
                  <a:cubicBezTo>
                    <a:pt x="18" y="5"/>
                    <a:pt x="17" y="3"/>
                    <a:pt x="14" y="2"/>
                  </a:cubicBezTo>
                  <a:cubicBezTo>
                    <a:pt x="13" y="1"/>
                    <a:pt x="12" y="1"/>
                    <a:pt x="11" y="1"/>
                  </a:cubicBezTo>
                  <a:cubicBezTo>
                    <a:pt x="11" y="1"/>
                    <a:pt x="10" y="1"/>
                    <a:pt x="10" y="1"/>
                  </a:cubicBezTo>
                  <a:cubicBezTo>
                    <a:pt x="9" y="1"/>
                    <a:pt x="9" y="1"/>
                    <a:pt x="8" y="1"/>
                  </a:cubicBezTo>
                  <a:cubicBezTo>
                    <a:pt x="7" y="1"/>
                    <a:pt x="7" y="1"/>
                    <a:pt x="7" y="1"/>
                  </a:cubicBezTo>
                  <a:cubicBezTo>
                    <a:pt x="6" y="1"/>
                    <a:pt x="6" y="1"/>
                    <a:pt x="6" y="0"/>
                  </a:cubicBezTo>
                  <a:cubicBezTo>
                    <a:pt x="5" y="0"/>
                    <a:pt x="4" y="0"/>
                    <a:pt x="3" y="0"/>
                  </a:cubicBezTo>
                  <a:cubicBezTo>
                    <a:pt x="2" y="0"/>
                    <a:pt x="0" y="0"/>
                    <a:pt x="0" y="3"/>
                  </a:cubicBezTo>
                  <a:cubicBezTo>
                    <a:pt x="0" y="6"/>
                    <a:pt x="2" y="8"/>
                    <a:pt x="4" y="9"/>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6" name="Freeform 29"/>
            <p:cNvSpPr>
              <a:spLocks/>
            </p:cNvSpPr>
            <p:nvPr/>
          </p:nvSpPr>
          <p:spPr bwMode="auto">
            <a:xfrm>
              <a:off x="1069251" y="480342"/>
              <a:ext cx="22320" cy="16438"/>
            </a:xfrm>
            <a:custGeom>
              <a:avLst/>
              <a:gdLst>
                <a:gd name="T0" fmla="*/ 10 w 11"/>
                <a:gd name="T1" fmla="*/ 6 h 9"/>
                <a:gd name="T2" fmla="*/ 9 w 11"/>
                <a:gd name="T3" fmla="*/ 2 h 9"/>
                <a:gd name="T4" fmla="*/ 6 w 11"/>
                <a:gd name="T5" fmla="*/ 0 h 9"/>
                <a:gd name="T6" fmla="*/ 1 w 11"/>
                <a:gd name="T7" fmla="*/ 3 h 9"/>
                <a:gd name="T8" fmla="*/ 2 w 11"/>
                <a:gd name="T9" fmla="*/ 7 h 9"/>
                <a:gd name="T10" fmla="*/ 5 w 11"/>
                <a:gd name="T11" fmla="*/ 9 h 9"/>
                <a:gd name="T12" fmla="*/ 10 w 11"/>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0" y="6"/>
                  </a:moveTo>
                  <a:cubicBezTo>
                    <a:pt x="11" y="4"/>
                    <a:pt x="10" y="3"/>
                    <a:pt x="9" y="2"/>
                  </a:cubicBezTo>
                  <a:cubicBezTo>
                    <a:pt x="8" y="1"/>
                    <a:pt x="7" y="0"/>
                    <a:pt x="6" y="0"/>
                  </a:cubicBezTo>
                  <a:cubicBezTo>
                    <a:pt x="4" y="0"/>
                    <a:pt x="2" y="2"/>
                    <a:pt x="1" y="3"/>
                  </a:cubicBezTo>
                  <a:cubicBezTo>
                    <a:pt x="0" y="4"/>
                    <a:pt x="1" y="6"/>
                    <a:pt x="2" y="7"/>
                  </a:cubicBezTo>
                  <a:cubicBezTo>
                    <a:pt x="3" y="8"/>
                    <a:pt x="4" y="9"/>
                    <a:pt x="5" y="9"/>
                  </a:cubicBezTo>
                  <a:cubicBezTo>
                    <a:pt x="8" y="9"/>
                    <a:pt x="9" y="8"/>
                    <a:pt x="10" y="6"/>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7" name="Freeform 30"/>
            <p:cNvSpPr>
              <a:spLocks/>
            </p:cNvSpPr>
            <p:nvPr/>
          </p:nvSpPr>
          <p:spPr bwMode="auto">
            <a:xfrm>
              <a:off x="1262323" y="984770"/>
              <a:ext cx="960895" cy="911260"/>
            </a:xfrm>
            <a:custGeom>
              <a:avLst/>
              <a:gdLst>
                <a:gd name="T0" fmla="*/ 448 w 475"/>
                <a:gd name="T1" fmla="*/ 200 h 489"/>
                <a:gd name="T2" fmla="*/ 445 w 475"/>
                <a:gd name="T3" fmla="*/ 190 h 489"/>
                <a:gd name="T4" fmla="*/ 445 w 475"/>
                <a:gd name="T5" fmla="*/ 175 h 489"/>
                <a:gd name="T6" fmla="*/ 425 w 475"/>
                <a:gd name="T7" fmla="*/ 164 h 489"/>
                <a:gd name="T8" fmla="*/ 412 w 475"/>
                <a:gd name="T9" fmla="*/ 158 h 489"/>
                <a:gd name="T10" fmla="*/ 402 w 475"/>
                <a:gd name="T11" fmla="*/ 151 h 489"/>
                <a:gd name="T12" fmla="*/ 391 w 475"/>
                <a:gd name="T13" fmla="*/ 143 h 489"/>
                <a:gd name="T14" fmla="*/ 382 w 475"/>
                <a:gd name="T15" fmla="*/ 124 h 489"/>
                <a:gd name="T16" fmla="*/ 354 w 475"/>
                <a:gd name="T17" fmla="*/ 102 h 489"/>
                <a:gd name="T18" fmla="*/ 242 w 475"/>
                <a:gd name="T19" fmla="*/ 20 h 489"/>
                <a:gd name="T20" fmla="*/ 193 w 475"/>
                <a:gd name="T21" fmla="*/ 280 h 489"/>
                <a:gd name="T22" fmla="*/ 87 w 475"/>
                <a:gd name="T23" fmla="*/ 311 h 489"/>
                <a:gd name="T24" fmla="*/ 81 w 475"/>
                <a:gd name="T25" fmla="*/ 313 h 489"/>
                <a:gd name="T26" fmla="*/ 54 w 475"/>
                <a:gd name="T27" fmla="*/ 314 h 489"/>
                <a:gd name="T28" fmla="*/ 42 w 475"/>
                <a:gd name="T29" fmla="*/ 321 h 489"/>
                <a:gd name="T30" fmla="*/ 36 w 475"/>
                <a:gd name="T31" fmla="*/ 320 h 489"/>
                <a:gd name="T32" fmla="*/ 13 w 475"/>
                <a:gd name="T33" fmla="*/ 321 h 489"/>
                <a:gd name="T34" fmla="*/ 5 w 475"/>
                <a:gd name="T35" fmla="*/ 340 h 489"/>
                <a:gd name="T36" fmla="*/ 7 w 475"/>
                <a:gd name="T37" fmla="*/ 361 h 489"/>
                <a:gd name="T38" fmla="*/ 6 w 475"/>
                <a:gd name="T39" fmla="*/ 370 h 489"/>
                <a:gd name="T40" fmla="*/ 15 w 475"/>
                <a:gd name="T41" fmla="*/ 383 h 489"/>
                <a:gd name="T42" fmla="*/ 23 w 475"/>
                <a:gd name="T43" fmla="*/ 409 h 489"/>
                <a:gd name="T44" fmla="*/ 28 w 475"/>
                <a:gd name="T45" fmla="*/ 427 h 489"/>
                <a:gd name="T46" fmla="*/ 41 w 475"/>
                <a:gd name="T47" fmla="*/ 426 h 489"/>
                <a:gd name="T48" fmla="*/ 50 w 475"/>
                <a:gd name="T49" fmla="*/ 425 h 489"/>
                <a:gd name="T50" fmla="*/ 74 w 475"/>
                <a:gd name="T51" fmla="*/ 424 h 489"/>
                <a:gd name="T52" fmla="*/ 84 w 475"/>
                <a:gd name="T53" fmla="*/ 412 h 489"/>
                <a:gd name="T54" fmla="*/ 96 w 475"/>
                <a:gd name="T55" fmla="*/ 426 h 489"/>
                <a:gd name="T56" fmla="*/ 110 w 475"/>
                <a:gd name="T57" fmla="*/ 449 h 489"/>
                <a:gd name="T58" fmla="*/ 104 w 475"/>
                <a:gd name="T59" fmla="*/ 463 h 489"/>
                <a:gd name="T60" fmla="*/ 113 w 475"/>
                <a:gd name="T61" fmla="*/ 469 h 489"/>
                <a:gd name="T62" fmla="*/ 122 w 475"/>
                <a:gd name="T63" fmla="*/ 488 h 489"/>
                <a:gd name="T64" fmla="*/ 132 w 475"/>
                <a:gd name="T65" fmla="*/ 480 h 489"/>
                <a:gd name="T66" fmla="*/ 148 w 475"/>
                <a:gd name="T67" fmla="*/ 489 h 489"/>
                <a:gd name="T68" fmla="*/ 161 w 475"/>
                <a:gd name="T69" fmla="*/ 482 h 489"/>
                <a:gd name="T70" fmla="*/ 164 w 475"/>
                <a:gd name="T71" fmla="*/ 476 h 489"/>
                <a:gd name="T72" fmla="*/ 173 w 475"/>
                <a:gd name="T73" fmla="*/ 482 h 489"/>
                <a:gd name="T74" fmla="*/ 181 w 475"/>
                <a:gd name="T75" fmla="*/ 483 h 489"/>
                <a:gd name="T76" fmla="*/ 193 w 475"/>
                <a:gd name="T77" fmla="*/ 478 h 489"/>
                <a:gd name="T78" fmla="*/ 199 w 475"/>
                <a:gd name="T79" fmla="*/ 457 h 489"/>
                <a:gd name="T80" fmla="*/ 220 w 475"/>
                <a:gd name="T81" fmla="*/ 423 h 489"/>
                <a:gd name="T82" fmla="*/ 229 w 475"/>
                <a:gd name="T83" fmla="*/ 403 h 489"/>
                <a:gd name="T84" fmla="*/ 236 w 475"/>
                <a:gd name="T85" fmla="*/ 381 h 489"/>
                <a:gd name="T86" fmla="*/ 251 w 475"/>
                <a:gd name="T87" fmla="*/ 389 h 489"/>
                <a:gd name="T88" fmla="*/ 257 w 475"/>
                <a:gd name="T89" fmla="*/ 385 h 489"/>
                <a:gd name="T90" fmla="*/ 260 w 475"/>
                <a:gd name="T91" fmla="*/ 373 h 489"/>
                <a:gd name="T92" fmla="*/ 268 w 475"/>
                <a:gd name="T93" fmla="*/ 372 h 489"/>
                <a:gd name="T94" fmla="*/ 283 w 475"/>
                <a:gd name="T95" fmla="*/ 353 h 489"/>
                <a:gd name="T96" fmla="*/ 296 w 475"/>
                <a:gd name="T97" fmla="*/ 350 h 489"/>
                <a:gd name="T98" fmla="*/ 321 w 475"/>
                <a:gd name="T99" fmla="*/ 336 h 489"/>
                <a:gd name="T100" fmla="*/ 340 w 475"/>
                <a:gd name="T101" fmla="*/ 329 h 489"/>
                <a:gd name="T102" fmla="*/ 357 w 475"/>
                <a:gd name="T103" fmla="*/ 330 h 489"/>
                <a:gd name="T104" fmla="*/ 373 w 475"/>
                <a:gd name="T105" fmla="*/ 331 h 489"/>
                <a:gd name="T106" fmla="*/ 409 w 475"/>
                <a:gd name="T107" fmla="*/ 321 h 489"/>
                <a:gd name="T108" fmla="*/ 429 w 475"/>
                <a:gd name="T109" fmla="*/ 320 h 489"/>
                <a:gd name="T110" fmla="*/ 442 w 475"/>
                <a:gd name="T111" fmla="*/ 317 h 489"/>
                <a:gd name="T112" fmla="*/ 457 w 475"/>
                <a:gd name="T113" fmla="*/ 313 h 489"/>
                <a:gd name="T114" fmla="*/ 469 w 475"/>
                <a:gd name="T115" fmla="*/ 290 h 489"/>
                <a:gd name="T116" fmla="*/ 474 w 475"/>
                <a:gd name="T117" fmla="*/ 205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5" h="489">
                  <a:moveTo>
                    <a:pt x="474" y="205"/>
                  </a:moveTo>
                  <a:cubicBezTo>
                    <a:pt x="474" y="204"/>
                    <a:pt x="474" y="203"/>
                    <a:pt x="474" y="202"/>
                  </a:cubicBezTo>
                  <a:cubicBezTo>
                    <a:pt x="475" y="200"/>
                    <a:pt x="475" y="198"/>
                    <a:pt x="474" y="196"/>
                  </a:cubicBezTo>
                  <a:cubicBezTo>
                    <a:pt x="474" y="194"/>
                    <a:pt x="474" y="194"/>
                    <a:pt x="474" y="194"/>
                  </a:cubicBezTo>
                  <a:cubicBezTo>
                    <a:pt x="448" y="200"/>
                    <a:pt x="448" y="200"/>
                    <a:pt x="448" y="200"/>
                  </a:cubicBezTo>
                  <a:cubicBezTo>
                    <a:pt x="447" y="198"/>
                    <a:pt x="446" y="196"/>
                    <a:pt x="444" y="195"/>
                  </a:cubicBezTo>
                  <a:cubicBezTo>
                    <a:pt x="444" y="195"/>
                    <a:pt x="444" y="194"/>
                    <a:pt x="443" y="194"/>
                  </a:cubicBezTo>
                  <a:cubicBezTo>
                    <a:pt x="443" y="194"/>
                    <a:pt x="443" y="194"/>
                    <a:pt x="443" y="194"/>
                  </a:cubicBezTo>
                  <a:cubicBezTo>
                    <a:pt x="443" y="193"/>
                    <a:pt x="443" y="192"/>
                    <a:pt x="443" y="192"/>
                  </a:cubicBezTo>
                  <a:cubicBezTo>
                    <a:pt x="444" y="191"/>
                    <a:pt x="444" y="190"/>
                    <a:pt x="445" y="190"/>
                  </a:cubicBezTo>
                  <a:cubicBezTo>
                    <a:pt x="446" y="188"/>
                    <a:pt x="447" y="187"/>
                    <a:pt x="447" y="184"/>
                  </a:cubicBezTo>
                  <a:cubicBezTo>
                    <a:pt x="447" y="183"/>
                    <a:pt x="447" y="182"/>
                    <a:pt x="446" y="182"/>
                  </a:cubicBezTo>
                  <a:cubicBezTo>
                    <a:pt x="446" y="181"/>
                    <a:pt x="446" y="181"/>
                    <a:pt x="446" y="180"/>
                  </a:cubicBezTo>
                  <a:cubicBezTo>
                    <a:pt x="445" y="179"/>
                    <a:pt x="445" y="178"/>
                    <a:pt x="445" y="177"/>
                  </a:cubicBezTo>
                  <a:cubicBezTo>
                    <a:pt x="445" y="176"/>
                    <a:pt x="445" y="176"/>
                    <a:pt x="445" y="175"/>
                  </a:cubicBezTo>
                  <a:cubicBezTo>
                    <a:pt x="445" y="172"/>
                    <a:pt x="444" y="169"/>
                    <a:pt x="440" y="168"/>
                  </a:cubicBezTo>
                  <a:cubicBezTo>
                    <a:pt x="440" y="167"/>
                    <a:pt x="439" y="167"/>
                    <a:pt x="439" y="167"/>
                  </a:cubicBezTo>
                  <a:cubicBezTo>
                    <a:pt x="437" y="166"/>
                    <a:pt x="435" y="165"/>
                    <a:pt x="433" y="165"/>
                  </a:cubicBezTo>
                  <a:cubicBezTo>
                    <a:pt x="432" y="165"/>
                    <a:pt x="431" y="164"/>
                    <a:pt x="430" y="164"/>
                  </a:cubicBezTo>
                  <a:cubicBezTo>
                    <a:pt x="428" y="164"/>
                    <a:pt x="426" y="164"/>
                    <a:pt x="425" y="164"/>
                  </a:cubicBezTo>
                  <a:cubicBezTo>
                    <a:pt x="423" y="163"/>
                    <a:pt x="422" y="161"/>
                    <a:pt x="421" y="160"/>
                  </a:cubicBezTo>
                  <a:cubicBezTo>
                    <a:pt x="420" y="160"/>
                    <a:pt x="420" y="159"/>
                    <a:pt x="420" y="159"/>
                  </a:cubicBezTo>
                  <a:cubicBezTo>
                    <a:pt x="419" y="158"/>
                    <a:pt x="419" y="157"/>
                    <a:pt x="417" y="157"/>
                  </a:cubicBezTo>
                  <a:cubicBezTo>
                    <a:pt x="416" y="157"/>
                    <a:pt x="415" y="157"/>
                    <a:pt x="414" y="158"/>
                  </a:cubicBezTo>
                  <a:cubicBezTo>
                    <a:pt x="413" y="158"/>
                    <a:pt x="412" y="158"/>
                    <a:pt x="412" y="158"/>
                  </a:cubicBezTo>
                  <a:cubicBezTo>
                    <a:pt x="411" y="158"/>
                    <a:pt x="411" y="158"/>
                    <a:pt x="411" y="158"/>
                  </a:cubicBezTo>
                  <a:cubicBezTo>
                    <a:pt x="410" y="158"/>
                    <a:pt x="409" y="157"/>
                    <a:pt x="408" y="157"/>
                  </a:cubicBezTo>
                  <a:cubicBezTo>
                    <a:pt x="407" y="156"/>
                    <a:pt x="407" y="156"/>
                    <a:pt x="407" y="156"/>
                  </a:cubicBezTo>
                  <a:cubicBezTo>
                    <a:pt x="405" y="155"/>
                    <a:pt x="404" y="155"/>
                    <a:pt x="403" y="153"/>
                  </a:cubicBezTo>
                  <a:cubicBezTo>
                    <a:pt x="403" y="153"/>
                    <a:pt x="403" y="152"/>
                    <a:pt x="402" y="151"/>
                  </a:cubicBezTo>
                  <a:cubicBezTo>
                    <a:pt x="402" y="150"/>
                    <a:pt x="402" y="149"/>
                    <a:pt x="401" y="148"/>
                  </a:cubicBezTo>
                  <a:cubicBezTo>
                    <a:pt x="400" y="146"/>
                    <a:pt x="398" y="145"/>
                    <a:pt x="398" y="145"/>
                  </a:cubicBezTo>
                  <a:cubicBezTo>
                    <a:pt x="397" y="144"/>
                    <a:pt x="396" y="144"/>
                    <a:pt x="395" y="144"/>
                  </a:cubicBezTo>
                  <a:cubicBezTo>
                    <a:pt x="394" y="144"/>
                    <a:pt x="393" y="144"/>
                    <a:pt x="393" y="143"/>
                  </a:cubicBezTo>
                  <a:cubicBezTo>
                    <a:pt x="392" y="143"/>
                    <a:pt x="392" y="143"/>
                    <a:pt x="391" y="143"/>
                  </a:cubicBezTo>
                  <a:cubicBezTo>
                    <a:pt x="390" y="142"/>
                    <a:pt x="390" y="142"/>
                    <a:pt x="389" y="142"/>
                  </a:cubicBezTo>
                  <a:cubicBezTo>
                    <a:pt x="389" y="142"/>
                    <a:pt x="388" y="142"/>
                    <a:pt x="388" y="142"/>
                  </a:cubicBezTo>
                  <a:cubicBezTo>
                    <a:pt x="388" y="141"/>
                    <a:pt x="388" y="139"/>
                    <a:pt x="388" y="138"/>
                  </a:cubicBezTo>
                  <a:cubicBezTo>
                    <a:pt x="388" y="135"/>
                    <a:pt x="388" y="131"/>
                    <a:pt x="387" y="129"/>
                  </a:cubicBezTo>
                  <a:cubicBezTo>
                    <a:pt x="386" y="127"/>
                    <a:pt x="384" y="126"/>
                    <a:pt x="382" y="124"/>
                  </a:cubicBezTo>
                  <a:cubicBezTo>
                    <a:pt x="381" y="124"/>
                    <a:pt x="380" y="123"/>
                    <a:pt x="379" y="122"/>
                  </a:cubicBezTo>
                  <a:cubicBezTo>
                    <a:pt x="378" y="122"/>
                    <a:pt x="378" y="121"/>
                    <a:pt x="377" y="120"/>
                  </a:cubicBezTo>
                  <a:cubicBezTo>
                    <a:pt x="375" y="118"/>
                    <a:pt x="374" y="117"/>
                    <a:pt x="372" y="116"/>
                  </a:cubicBezTo>
                  <a:cubicBezTo>
                    <a:pt x="369" y="114"/>
                    <a:pt x="365" y="111"/>
                    <a:pt x="361" y="108"/>
                  </a:cubicBezTo>
                  <a:cubicBezTo>
                    <a:pt x="359" y="106"/>
                    <a:pt x="356" y="104"/>
                    <a:pt x="354" y="102"/>
                  </a:cubicBezTo>
                  <a:cubicBezTo>
                    <a:pt x="352" y="101"/>
                    <a:pt x="350" y="100"/>
                    <a:pt x="348" y="99"/>
                  </a:cubicBezTo>
                  <a:cubicBezTo>
                    <a:pt x="340" y="93"/>
                    <a:pt x="340" y="93"/>
                    <a:pt x="340" y="93"/>
                  </a:cubicBezTo>
                  <a:cubicBezTo>
                    <a:pt x="331" y="86"/>
                    <a:pt x="324" y="80"/>
                    <a:pt x="316" y="75"/>
                  </a:cubicBezTo>
                  <a:cubicBezTo>
                    <a:pt x="306" y="66"/>
                    <a:pt x="294" y="57"/>
                    <a:pt x="280" y="47"/>
                  </a:cubicBezTo>
                  <a:cubicBezTo>
                    <a:pt x="267" y="38"/>
                    <a:pt x="253" y="28"/>
                    <a:pt x="242" y="20"/>
                  </a:cubicBezTo>
                  <a:cubicBezTo>
                    <a:pt x="241" y="19"/>
                    <a:pt x="241" y="19"/>
                    <a:pt x="241" y="19"/>
                  </a:cubicBezTo>
                  <a:cubicBezTo>
                    <a:pt x="235" y="15"/>
                    <a:pt x="229" y="10"/>
                    <a:pt x="223" y="6"/>
                  </a:cubicBezTo>
                  <a:cubicBezTo>
                    <a:pt x="216" y="0"/>
                    <a:pt x="216" y="0"/>
                    <a:pt x="216" y="0"/>
                  </a:cubicBezTo>
                  <a:cubicBezTo>
                    <a:pt x="171" y="0"/>
                    <a:pt x="171" y="0"/>
                    <a:pt x="171" y="0"/>
                  </a:cubicBezTo>
                  <a:cubicBezTo>
                    <a:pt x="193" y="280"/>
                    <a:pt x="193" y="280"/>
                    <a:pt x="193" y="280"/>
                  </a:cubicBezTo>
                  <a:cubicBezTo>
                    <a:pt x="194" y="281"/>
                    <a:pt x="194" y="281"/>
                    <a:pt x="194" y="281"/>
                  </a:cubicBezTo>
                  <a:cubicBezTo>
                    <a:pt x="201" y="285"/>
                    <a:pt x="200" y="290"/>
                    <a:pt x="199" y="292"/>
                  </a:cubicBezTo>
                  <a:cubicBezTo>
                    <a:pt x="195" y="313"/>
                    <a:pt x="195" y="313"/>
                    <a:pt x="195" y="313"/>
                  </a:cubicBezTo>
                  <a:cubicBezTo>
                    <a:pt x="88" y="313"/>
                    <a:pt x="88" y="313"/>
                    <a:pt x="88" y="313"/>
                  </a:cubicBezTo>
                  <a:cubicBezTo>
                    <a:pt x="88" y="312"/>
                    <a:pt x="87" y="312"/>
                    <a:pt x="87" y="311"/>
                  </a:cubicBezTo>
                  <a:cubicBezTo>
                    <a:pt x="87" y="310"/>
                    <a:pt x="86" y="310"/>
                    <a:pt x="86" y="309"/>
                  </a:cubicBezTo>
                  <a:cubicBezTo>
                    <a:pt x="84" y="307"/>
                    <a:pt x="84" y="307"/>
                    <a:pt x="84" y="307"/>
                  </a:cubicBezTo>
                  <a:cubicBezTo>
                    <a:pt x="83" y="309"/>
                    <a:pt x="83" y="309"/>
                    <a:pt x="83" y="309"/>
                  </a:cubicBezTo>
                  <a:cubicBezTo>
                    <a:pt x="82" y="310"/>
                    <a:pt x="82" y="311"/>
                    <a:pt x="82" y="311"/>
                  </a:cubicBezTo>
                  <a:cubicBezTo>
                    <a:pt x="82" y="312"/>
                    <a:pt x="82" y="313"/>
                    <a:pt x="81" y="313"/>
                  </a:cubicBezTo>
                  <a:cubicBezTo>
                    <a:pt x="79" y="315"/>
                    <a:pt x="78" y="315"/>
                    <a:pt x="76" y="315"/>
                  </a:cubicBezTo>
                  <a:cubicBezTo>
                    <a:pt x="76" y="315"/>
                    <a:pt x="76" y="315"/>
                    <a:pt x="75" y="315"/>
                  </a:cubicBezTo>
                  <a:cubicBezTo>
                    <a:pt x="75" y="315"/>
                    <a:pt x="75" y="315"/>
                    <a:pt x="75" y="315"/>
                  </a:cubicBezTo>
                  <a:cubicBezTo>
                    <a:pt x="72" y="315"/>
                    <a:pt x="70" y="316"/>
                    <a:pt x="67" y="316"/>
                  </a:cubicBezTo>
                  <a:cubicBezTo>
                    <a:pt x="63" y="316"/>
                    <a:pt x="59" y="315"/>
                    <a:pt x="54" y="314"/>
                  </a:cubicBezTo>
                  <a:cubicBezTo>
                    <a:pt x="54" y="314"/>
                    <a:pt x="54" y="314"/>
                    <a:pt x="54" y="314"/>
                  </a:cubicBezTo>
                  <a:cubicBezTo>
                    <a:pt x="53" y="313"/>
                    <a:pt x="51" y="313"/>
                    <a:pt x="50" y="313"/>
                  </a:cubicBezTo>
                  <a:cubicBezTo>
                    <a:pt x="49" y="313"/>
                    <a:pt x="48" y="314"/>
                    <a:pt x="47" y="314"/>
                  </a:cubicBezTo>
                  <a:cubicBezTo>
                    <a:pt x="45" y="315"/>
                    <a:pt x="44" y="317"/>
                    <a:pt x="43" y="319"/>
                  </a:cubicBezTo>
                  <a:cubicBezTo>
                    <a:pt x="43" y="320"/>
                    <a:pt x="43" y="320"/>
                    <a:pt x="42" y="321"/>
                  </a:cubicBezTo>
                  <a:cubicBezTo>
                    <a:pt x="41" y="323"/>
                    <a:pt x="41" y="324"/>
                    <a:pt x="40" y="324"/>
                  </a:cubicBezTo>
                  <a:cubicBezTo>
                    <a:pt x="40" y="324"/>
                    <a:pt x="40" y="324"/>
                    <a:pt x="40" y="324"/>
                  </a:cubicBezTo>
                  <a:cubicBezTo>
                    <a:pt x="40" y="324"/>
                    <a:pt x="39" y="323"/>
                    <a:pt x="38" y="322"/>
                  </a:cubicBezTo>
                  <a:cubicBezTo>
                    <a:pt x="38" y="322"/>
                    <a:pt x="38" y="321"/>
                    <a:pt x="38" y="321"/>
                  </a:cubicBezTo>
                  <a:cubicBezTo>
                    <a:pt x="37" y="321"/>
                    <a:pt x="37" y="320"/>
                    <a:pt x="36" y="320"/>
                  </a:cubicBezTo>
                  <a:cubicBezTo>
                    <a:pt x="35" y="318"/>
                    <a:pt x="34" y="317"/>
                    <a:pt x="33" y="316"/>
                  </a:cubicBezTo>
                  <a:cubicBezTo>
                    <a:pt x="32" y="315"/>
                    <a:pt x="32" y="315"/>
                    <a:pt x="32" y="315"/>
                  </a:cubicBezTo>
                  <a:cubicBezTo>
                    <a:pt x="30" y="312"/>
                    <a:pt x="27" y="309"/>
                    <a:pt x="23" y="309"/>
                  </a:cubicBezTo>
                  <a:cubicBezTo>
                    <a:pt x="23" y="309"/>
                    <a:pt x="23" y="309"/>
                    <a:pt x="22" y="309"/>
                  </a:cubicBezTo>
                  <a:cubicBezTo>
                    <a:pt x="17" y="310"/>
                    <a:pt x="14" y="316"/>
                    <a:pt x="13" y="321"/>
                  </a:cubicBezTo>
                  <a:cubicBezTo>
                    <a:pt x="13" y="322"/>
                    <a:pt x="13" y="324"/>
                    <a:pt x="13" y="326"/>
                  </a:cubicBezTo>
                  <a:cubicBezTo>
                    <a:pt x="13" y="329"/>
                    <a:pt x="13" y="331"/>
                    <a:pt x="11" y="334"/>
                  </a:cubicBezTo>
                  <a:cubicBezTo>
                    <a:pt x="10" y="336"/>
                    <a:pt x="9" y="337"/>
                    <a:pt x="7" y="338"/>
                  </a:cubicBezTo>
                  <a:cubicBezTo>
                    <a:pt x="6" y="339"/>
                    <a:pt x="6" y="339"/>
                    <a:pt x="5" y="339"/>
                  </a:cubicBezTo>
                  <a:cubicBezTo>
                    <a:pt x="5" y="340"/>
                    <a:pt x="5" y="340"/>
                    <a:pt x="5" y="340"/>
                  </a:cubicBezTo>
                  <a:cubicBezTo>
                    <a:pt x="5" y="340"/>
                    <a:pt x="5" y="340"/>
                    <a:pt x="5" y="340"/>
                  </a:cubicBezTo>
                  <a:cubicBezTo>
                    <a:pt x="4" y="340"/>
                    <a:pt x="3" y="341"/>
                    <a:pt x="3" y="343"/>
                  </a:cubicBezTo>
                  <a:cubicBezTo>
                    <a:pt x="0" y="346"/>
                    <a:pt x="2" y="349"/>
                    <a:pt x="4" y="352"/>
                  </a:cubicBezTo>
                  <a:cubicBezTo>
                    <a:pt x="5" y="353"/>
                    <a:pt x="6" y="354"/>
                    <a:pt x="6" y="355"/>
                  </a:cubicBezTo>
                  <a:cubicBezTo>
                    <a:pt x="7" y="357"/>
                    <a:pt x="7" y="359"/>
                    <a:pt x="7" y="361"/>
                  </a:cubicBezTo>
                  <a:cubicBezTo>
                    <a:pt x="7" y="362"/>
                    <a:pt x="7" y="364"/>
                    <a:pt x="8" y="365"/>
                  </a:cubicBezTo>
                  <a:cubicBezTo>
                    <a:pt x="8" y="365"/>
                    <a:pt x="8" y="366"/>
                    <a:pt x="8" y="366"/>
                  </a:cubicBezTo>
                  <a:cubicBezTo>
                    <a:pt x="8" y="367"/>
                    <a:pt x="8" y="367"/>
                    <a:pt x="8" y="368"/>
                  </a:cubicBezTo>
                  <a:cubicBezTo>
                    <a:pt x="8" y="368"/>
                    <a:pt x="7" y="369"/>
                    <a:pt x="7" y="369"/>
                  </a:cubicBezTo>
                  <a:cubicBezTo>
                    <a:pt x="7" y="370"/>
                    <a:pt x="6" y="370"/>
                    <a:pt x="6" y="370"/>
                  </a:cubicBezTo>
                  <a:cubicBezTo>
                    <a:pt x="5" y="371"/>
                    <a:pt x="5" y="373"/>
                    <a:pt x="6" y="374"/>
                  </a:cubicBezTo>
                  <a:cubicBezTo>
                    <a:pt x="6" y="375"/>
                    <a:pt x="7" y="377"/>
                    <a:pt x="9" y="378"/>
                  </a:cubicBezTo>
                  <a:cubicBezTo>
                    <a:pt x="10" y="379"/>
                    <a:pt x="10" y="379"/>
                    <a:pt x="10" y="380"/>
                  </a:cubicBezTo>
                  <a:cubicBezTo>
                    <a:pt x="12" y="382"/>
                    <a:pt x="13" y="382"/>
                    <a:pt x="15" y="382"/>
                  </a:cubicBezTo>
                  <a:cubicBezTo>
                    <a:pt x="15" y="383"/>
                    <a:pt x="15" y="383"/>
                    <a:pt x="15" y="383"/>
                  </a:cubicBezTo>
                  <a:cubicBezTo>
                    <a:pt x="19" y="384"/>
                    <a:pt x="20" y="387"/>
                    <a:pt x="21" y="390"/>
                  </a:cubicBezTo>
                  <a:cubicBezTo>
                    <a:pt x="22" y="391"/>
                    <a:pt x="22" y="392"/>
                    <a:pt x="22" y="393"/>
                  </a:cubicBezTo>
                  <a:cubicBezTo>
                    <a:pt x="24" y="397"/>
                    <a:pt x="24" y="400"/>
                    <a:pt x="23" y="405"/>
                  </a:cubicBezTo>
                  <a:cubicBezTo>
                    <a:pt x="23" y="406"/>
                    <a:pt x="23" y="406"/>
                    <a:pt x="23" y="406"/>
                  </a:cubicBezTo>
                  <a:cubicBezTo>
                    <a:pt x="23" y="407"/>
                    <a:pt x="23" y="408"/>
                    <a:pt x="23" y="409"/>
                  </a:cubicBezTo>
                  <a:cubicBezTo>
                    <a:pt x="23" y="409"/>
                    <a:pt x="23" y="410"/>
                    <a:pt x="23" y="410"/>
                  </a:cubicBezTo>
                  <a:cubicBezTo>
                    <a:pt x="24" y="412"/>
                    <a:pt x="23" y="414"/>
                    <a:pt x="23" y="416"/>
                  </a:cubicBezTo>
                  <a:cubicBezTo>
                    <a:pt x="22" y="417"/>
                    <a:pt x="22" y="418"/>
                    <a:pt x="22" y="420"/>
                  </a:cubicBezTo>
                  <a:cubicBezTo>
                    <a:pt x="22" y="422"/>
                    <a:pt x="23" y="425"/>
                    <a:pt x="25" y="426"/>
                  </a:cubicBezTo>
                  <a:cubicBezTo>
                    <a:pt x="26" y="427"/>
                    <a:pt x="27" y="427"/>
                    <a:pt x="28" y="427"/>
                  </a:cubicBezTo>
                  <a:cubicBezTo>
                    <a:pt x="28" y="427"/>
                    <a:pt x="29" y="427"/>
                    <a:pt x="29" y="427"/>
                  </a:cubicBezTo>
                  <a:cubicBezTo>
                    <a:pt x="30" y="426"/>
                    <a:pt x="31" y="425"/>
                    <a:pt x="32" y="424"/>
                  </a:cubicBezTo>
                  <a:cubicBezTo>
                    <a:pt x="34" y="423"/>
                    <a:pt x="35" y="421"/>
                    <a:pt x="37" y="421"/>
                  </a:cubicBezTo>
                  <a:cubicBezTo>
                    <a:pt x="37" y="421"/>
                    <a:pt x="38" y="421"/>
                    <a:pt x="39" y="422"/>
                  </a:cubicBezTo>
                  <a:cubicBezTo>
                    <a:pt x="40" y="423"/>
                    <a:pt x="41" y="425"/>
                    <a:pt x="41" y="426"/>
                  </a:cubicBezTo>
                  <a:cubicBezTo>
                    <a:pt x="42" y="427"/>
                    <a:pt x="42" y="428"/>
                    <a:pt x="42" y="428"/>
                  </a:cubicBezTo>
                  <a:cubicBezTo>
                    <a:pt x="44" y="431"/>
                    <a:pt x="44" y="431"/>
                    <a:pt x="44" y="431"/>
                  </a:cubicBezTo>
                  <a:cubicBezTo>
                    <a:pt x="45" y="429"/>
                    <a:pt x="45" y="429"/>
                    <a:pt x="45" y="429"/>
                  </a:cubicBezTo>
                  <a:cubicBezTo>
                    <a:pt x="45" y="429"/>
                    <a:pt x="46" y="429"/>
                    <a:pt x="46" y="428"/>
                  </a:cubicBezTo>
                  <a:cubicBezTo>
                    <a:pt x="48" y="427"/>
                    <a:pt x="49" y="426"/>
                    <a:pt x="50" y="425"/>
                  </a:cubicBezTo>
                  <a:cubicBezTo>
                    <a:pt x="52" y="422"/>
                    <a:pt x="54" y="420"/>
                    <a:pt x="58" y="420"/>
                  </a:cubicBezTo>
                  <a:cubicBezTo>
                    <a:pt x="59" y="420"/>
                    <a:pt x="59" y="420"/>
                    <a:pt x="59" y="420"/>
                  </a:cubicBezTo>
                  <a:cubicBezTo>
                    <a:pt x="61" y="420"/>
                    <a:pt x="63" y="422"/>
                    <a:pt x="64" y="423"/>
                  </a:cubicBezTo>
                  <a:cubicBezTo>
                    <a:pt x="66" y="424"/>
                    <a:pt x="68" y="425"/>
                    <a:pt x="70" y="425"/>
                  </a:cubicBezTo>
                  <a:cubicBezTo>
                    <a:pt x="72" y="425"/>
                    <a:pt x="73" y="425"/>
                    <a:pt x="74" y="424"/>
                  </a:cubicBezTo>
                  <a:cubicBezTo>
                    <a:pt x="74" y="423"/>
                    <a:pt x="74" y="423"/>
                    <a:pt x="75" y="423"/>
                  </a:cubicBezTo>
                  <a:cubicBezTo>
                    <a:pt x="76" y="422"/>
                    <a:pt x="77" y="421"/>
                    <a:pt x="79" y="421"/>
                  </a:cubicBezTo>
                  <a:cubicBezTo>
                    <a:pt x="79" y="421"/>
                    <a:pt x="80" y="421"/>
                    <a:pt x="81" y="421"/>
                  </a:cubicBezTo>
                  <a:cubicBezTo>
                    <a:pt x="84" y="420"/>
                    <a:pt x="84" y="418"/>
                    <a:pt x="84" y="415"/>
                  </a:cubicBezTo>
                  <a:cubicBezTo>
                    <a:pt x="84" y="414"/>
                    <a:pt x="83" y="413"/>
                    <a:pt x="84" y="412"/>
                  </a:cubicBezTo>
                  <a:cubicBezTo>
                    <a:pt x="84" y="412"/>
                    <a:pt x="85" y="411"/>
                    <a:pt x="86" y="411"/>
                  </a:cubicBezTo>
                  <a:cubicBezTo>
                    <a:pt x="86" y="411"/>
                    <a:pt x="86" y="411"/>
                    <a:pt x="86" y="411"/>
                  </a:cubicBezTo>
                  <a:cubicBezTo>
                    <a:pt x="90" y="412"/>
                    <a:pt x="94" y="415"/>
                    <a:pt x="94" y="419"/>
                  </a:cubicBezTo>
                  <a:cubicBezTo>
                    <a:pt x="95" y="420"/>
                    <a:pt x="95" y="420"/>
                    <a:pt x="95" y="420"/>
                  </a:cubicBezTo>
                  <a:cubicBezTo>
                    <a:pt x="95" y="423"/>
                    <a:pt x="95" y="425"/>
                    <a:pt x="96" y="426"/>
                  </a:cubicBezTo>
                  <a:cubicBezTo>
                    <a:pt x="96" y="427"/>
                    <a:pt x="97" y="428"/>
                    <a:pt x="97" y="428"/>
                  </a:cubicBezTo>
                  <a:cubicBezTo>
                    <a:pt x="98" y="429"/>
                    <a:pt x="99" y="430"/>
                    <a:pt x="99" y="432"/>
                  </a:cubicBezTo>
                  <a:cubicBezTo>
                    <a:pt x="99" y="433"/>
                    <a:pt x="99" y="434"/>
                    <a:pt x="100" y="435"/>
                  </a:cubicBezTo>
                  <a:cubicBezTo>
                    <a:pt x="100" y="438"/>
                    <a:pt x="100" y="441"/>
                    <a:pt x="104" y="443"/>
                  </a:cubicBezTo>
                  <a:cubicBezTo>
                    <a:pt x="106" y="445"/>
                    <a:pt x="109" y="447"/>
                    <a:pt x="110" y="449"/>
                  </a:cubicBezTo>
                  <a:cubicBezTo>
                    <a:pt x="110" y="451"/>
                    <a:pt x="109" y="452"/>
                    <a:pt x="108" y="454"/>
                  </a:cubicBezTo>
                  <a:cubicBezTo>
                    <a:pt x="108" y="454"/>
                    <a:pt x="107" y="454"/>
                    <a:pt x="107" y="455"/>
                  </a:cubicBezTo>
                  <a:cubicBezTo>
                    <a:pt x="103" y="458"/>
                    <a:pt x="102" y="459"/>
                    <a:pt x="102" y="461"/>
                  </a:cubicBezTo>
                  <a:cubicBezTo>
                    <a:pt x="102" y="463"/>
                    <a:pt x="102" y="463"/>
                    <a:pt x="102" y="463"/>
                  </a:cubicBezTo>
                  <a:cubicBezTo>
                    <a:pt x="104" y="463"/>
                    <a:pt x="104" y="463"/>
                    <a:pt x="104" y="463"/>
                  </a:cubicBezTo>
                  <a:cubicBezTo>
                    <a:pt x="105" y="463"/>
                    <a:pt x="105" y="462"/>
                    <a:pt x="108" y="461"/>
                  </a:cubicBezTo>
                  <a:cubicBezTo>
                    <a:pt x="109" y="460"/>
                    <a:pt x="110" y="459"/>
                    <a:pt x="111" y="459"/>
                  </a:cubicBezTo>
                  <a:cubicBezTo>
                    <a:pt x="111" y="459"/>
                    <a:pt x="111" y="459"/>
                    <a:pt x="111" y="459"/>
                  </a:cubicBezTo>
                  <a:cubicBezTo>
                    <a:pt x="112" y="459"/>
                    <a:pt x="113" y="461"/>
                    <a:pt x="113" y="462"/>
                  </a:cubicBezTo>
                  <a:cubicBezTo>
                    <a:pt x="114" y="464"/>
                    <a:pt x="113" y="467"/>
                    <a:pt x="113" y="469"/>
                  </a:cubicBezTo>
                  <a:cubicBezTo>
                    <a:pt x="113" y="471"/>
                    <a:pt x="112" y="474"/>
                    <a:pt x="113" y="476"/>
                  </a:cubicBezTo>
                  <a:cubicBezTo>
                    <a:pt x="114" y="479"/>
                    <a:pt x="116" y="480"/>
                    <a:pt x="117" y="481"/>
                  </a:cubicBezTo>
                  <a:cubicBezTo>
                    <a:pt x="119" y="481"/>
                    <a:pt x="120" y="482"/>
                    <a:pt x="121" y="484"/>
                  </a:cubicBezTo>
                  <a:cubicBezTo>
                    <a:pt x="122" y="485"/>
                    <a:pt x="122" y="486"/>
                    <a:pt x="122" y="487"/>
                  </a:cubicBezTo>
                  <a:cubicBezTo>
                    <a:pt x="122" y="488"/>
                    <a:pt x="122" y="488"/>
                    <a:pt x="122" y="488"/>
                  </a:cubicBezTo>
                  <a:cubicBezTo>
                    <a:pt x="124" y="488"/>
                    <a:pt x="124" y="488"/>
                    <a:pt x="124" y="488"/>
                  </a:cubicBezTo>
                  <a:cubicBezTo>
                    <a:pt x="125" y="488"/>
                    <a:pt x="125" y="488"/>
                    <a:pt x="125" y="488"/>
                  </a:cubicBezTo>
                  <a:cubicBezTo>
                    <a:pt x="126" y="488"/>
                    <a:pt x="126" y="488"/>
                    <a:pt x="127" y="487"/>
                  </a:cubicBezTo>
                  <a:cubicBezTo>
                    <a:pt x="128" y="486"/>
                    <a:pt x="129" y="485"/>
                    <a:pt x="129" y="484"/>
                  </a:cubicBezTo>
                  <a:cubicBezTo>
                    <a:pt x="130" y="482"/>
                    <a:pt x="131" y="481"/>
                    <a:pt x="132" y="480"/>
                  </a:cubicBezTo>
                  <a:cubicBezTo>
                    <a:pt x="132" y="480"/>
                    <a:pt x="133" y="480"/>
                    <a:pt x="133" y="480"/>
                  </a:cubicBezTo>
                  <a:cubicBezTo>
                    <a:pt x="134" y="480"/>
                    <a:pt x="134" y="480"/>
                    <a:pt x="135" y="481"/>
                  </a:cubicBezTo>
                  <a:cubicBezTo>
                    <a:pt x="136" y="482"/>
                    <a:pt x="137" y="483"/>
                    <a:pt x="138" y="483"/>
                  </a:cubicBezTo>
                  <a:cubicBezTo>
                    <a:pt x="139" y="484"/>
                    <a:pt x="139" y="485"/>
                    <a:pt x="140" y="486"/>
                  </a:cubicBezTo>
                  <a:cubicBezTo>
                    <a:pt x="142" y="487"/>
                    <a:pt x="145" y="489"/>
                    <a:pt x="148" y="489"/>
                  </a:cubicBezTo>
                  <a:cubicBezTo>
                    <a:pt x="150" y="489"/>
                    <a:pt x="150" y="488"/>
                    <a:pt x="151" y="487"/>
                  </a:cubicBezTo>
                  <a:cubicBezTo>
                    <a:pt x="152" y="487"/>
                    <a:pt x="152" y="486"/>
                    <a:pt x="152" y="485"/>
                  </a:cubicBezTo>
                  <a:cubicBezTo>
                    <a:pt x="153" y="484"/>
                    <a:pt x="153" y="484"/>
                    <a:pt x="156" y="484"/>
                  </a:cubicBezTo>
                  <a:cubicBezTo>
                    <a:pt x="158" y="483"/>
                    <a:pt x="159" y="483"/>
                    <a:pt x="159" y="483"/>
                  </a:cubicBezTo>
                  <a:cubicBezTo>
                    <a:pt x="161" y="482"/>
                    <a:pt x="161" y="482"/>
                    <a:pt x="161" y="482"/>
                  </a:cubicBezTo>
                  <a:cubicBezTo>
                    <a:pt x="161" y="480"/>
                    <a:pt x="161" y="480"/>
                    <a:pt x="161" y="480"/>
                  </a:cubicBezTo>
                  <a:cubicBezTo>
                    <a:pt x="161" y="480"/>
                    <a:pt x="160" y="480"/>
                    <a:pt x="160" y="479"/>
                  </a:cubicBezTo>
                  <a:cubicBezTo>
                    <a:pt x="159" y="477"/>
                    <a:pt x="158" y="476"/>
                    <a:pt x="159" y="474"/>
                  </a:cubicBezTo>
                  <a:cubicBezTo>
                    <a:pt x="161" y="476"/>
                    <a:pt x="162" y="476"/>
                    <a:pt x="164" y="476"/>
                  </a:cubicBezTo>
                  <a:cubicBezTo>
                    <a:pt x="164" y="476"/>
                    <a:pt x="164" y="476"/>
                    <a:pt x="164" y="476"/>
                  </a:cubicBezTo>
                  <a:cubicBezTo>
                    <a:pt x="165" y="476"/>
                    <a:pt x="166" y="475"/>
                    <a:pt x="167" y="473"/>
                  </a:cubicBezTo>
                  <a:cubicBezTo>
                    <a:pt x="167" y="472"/>
                    <a:pt x="168" y="470"/>
                    <a:pt x="169" y="470"/>
                  </a:cubicBezTo>
                  <a:cubicBezTo>
                    <a:pt x="170" y="470"/>
                    <a:pt x="170" y="470"/>
                    <a:pt x="170" y="470"/>
                  </a:cubicBezTo>
                  <a:cubicBezTo>
                    <a:pt x="171" y="471"/>
                    <a:pt x="173" y="475"/>
                    <a:pt x="173" y="479"/>
                  </a:cubicBezTo>
                  <a:cubicBezTo>
                    <a:pt x="173" y="480"/>
                    <a:pt x="173" y="481"/>
                    <a:pt x="173" y="482"/>
                  </a:cubicBezTo>
                  <a:cubicBezTo>
                    <a:pt x="172" y="484"/>
                    <a:pt x="171" y="487"/>
                    <a:pt x="173" y="488"/>
                  </a:cubicBezTo>
                  <a:cubicBezTo>
                    <a:pt x="174" y="488"/>
                    <a:pt x="174" y="488"/>
                    <a:pt x="174" y="488"/>
                  </a:cubicBezTo>
                  <a:cubicBezTo>
                    <a:pt x="175" y="488"/>
                    <a:pt x="175" y="488"/>
                    <a:pt x="175" y="488"/>
                  </a:cubicBezTo>
                  <a:cubicBezTo>
                    <a:pt x="176" y="488"/>
                    <a:pt x="178" y="487"/>
                    <a:pt x="180" y="484"/>
                  </a:cubicBezTo>
                  <a:cubicBezTo>
                    <a:pt x="181" y="484"/>
                    <a:pt x="181" y="484"/>
                    <a:pt x="181" y="483"/>
                  </a:cubicBezTo>
                  <a:cubicBezTo>
                    <a:pt x="183" y="482"/>
                    <a:pt x="185" y="480"/>
                    <a:pt x="188" y="480"/>
                  </a:cubicBezTo>
                  <a:cubicBezTo>
                    <a:pt x="188" y="480"/>
                    <a:pt x="189" y="480"/>
                    <a:pt x="189" y="480"/>
                  </a:cubicBezTo>
                  <a:cubicBezTo>
                    <a:pt x="192" y="482"/>
                    <a:pt x="192" y="482"/>
                    <a:pt x="192" y="482"/>
                  </a:cubicBezTo>
                  <a:cubicBezTo>
                    <a:pt x="193" y="479"/>
                    <a:pt x="193" y="479"/>
                    <a:pt x="193" y="479"/>
                  </a:cubicBezTo>
                  <a:cubicBezTo>
                    <a:pt x="193" y="478"/>
                    <a:pt x="193" y="478"/>
                    <a:pt x="193" y="478"/>
                  </a:cubicBezTo>
                  <a:cubicBezTo>
                    <a:pt x="194" y="477"/>
                    <a:pt x="194" y="475"/>
                    <a:pt x="194" y="473"/>
                  </a:cubicBezTo>
                  <a:cubicBezTo>
                    <a:pt x="195" y="471"/>
                    <a:pt x="194" y="468"/>
                    <a:pt x="194" y="466"/>
                  </a:cubicBezTo>
                  <a:cubicBezTo>
                    <a:pt x="194" y="465"/>
                    <a:pt x="194" y="464"/>
                    <a:pt x="194" y="463"/>
                  </a:cubicBezTo>
                  <a:cubicBezTo>
                    <a:pt x="194" y="460"/>
                    <a:pt x="195" y="459"/>
                    <a:pt x="196" y="459"/>
                  </a:cubicBezTo>
                  <a:cubicBezTo>
                    <a:pt x="197" y="459"/>
                    <a:pt x="198" y="458"/>
                    <a:pt x="199" y="457"/>
                  </a:cubicBezTo>
                  <a:cubicBezTo>
                    <a:pt x="200" y="455"/>
                    <a:pt x="201" y="451"/>
                    <a:pt x="202" y="447"/>
                  </a:cubicBezTo>
                  <a:cubicBezTo>
                    <a:pt x="202" y="445"/>
                    <a:pt x="201" y="442"/>
                    <a:pt x="200" y="440"/>
                  </a:cubicBezTo>
                  <a:cubicBezTo>
                    <a:pt x="199" y="436"/>
                    <a:pt x="198" y="433"/>
                    <a:pt x="202" y="431"/>
                  </a:cubicBezTo>
                  <a:cubicBezTo>
                    <a:pt x="205" y="430"/>
                    <a:pt x="207" y="429"/>
                    <a:pt x="210" y="429"/>
                  </a:cubicBezTo>
                  <a:cubicBezTo>
                    <a:pt x="213" y="428"/>
                    <a:pt x="217" y="427"/>
                    <a:pt x="220" y="423"/>
                  </a:cubicBezTo>
                  <a:cubicBezTo>
                    <a:pt x="221" y="422"/>
                    <a:pt x="221" y="422"/>
                    <a:pt x="221" y="422"/>
                  </a:cubicBezTo>
                  <a:cubicBezTo>
                    <a:pt x="222" y="420"/>
                    <a:pt x="224" y="417"/>
                    <a:pt x="225" y="415"/>
                  </a:cubicBezTo>
                  <a:cubicBezTo>
                    <a:pt x="226" y="412"/>
                    <a:pt x="226" y="410"/>
                    <a:pt x="225" y="408"/>
                  </a:cubicBezTo>
                  <a:cubicBezTo>
                    <a:pt x="225" y="407"/>
                    <a:pt x="225" y="405"/>
                    <a:pt x="225" y="404"/>
                  </a:cubicBezTo>
                  <a:cubicBezTo>
                    <a:pt x="226" y="403"/>
                    <a:pt x="227" y="403"/>
                    <a:pt x="229" y="403"/>
                  </a:cubicBezTo>
                  <a:cubicBezTo>
                    <a:pt x="231" y="403"/>
                    <a:pt x="231" y="403"/>
                    <a:pt x="231" y="403"/>
                  </a:cubicBezTo>
                  <a:cubicBezTo>
                    <a:pt x="231" y="402"/>
                    <a:pt x="231" y="402"/>
                    <a:pt x="231" y="402"/>
                  </a:cubicBezTo>
                  <a:cubicBezTo>
                    <a:pt x="232" y="399"/>
                    <a:pt x="231" y="398"/>
                    <a:pt x="230" y="396"/>
                  </a:cubicBezTo>
                  <a:cubicBezTo>
                    <a:pt x="229" y="395"/>
                    <a:pt x="228" y="393"/>
                    <a:pt x="228" y="391"/>
                  </a:cubicBezTo>
                  <a:cubicBezTo>
                    <a:pt x="229" y="388"/>
                    <a:pt x="233" y="383"/>
                    <a:pt x="236" y="381"/>
                  </a:cubicBezTo>
                  <a:cubicBezTo>
                    <a:pt x="237" y="380"/>
                    <a:pt x="238" y="380"/>
                    <a:pt x="239" y="380"/>
                  </a:cubicBezTo>
                  <a:cubicBezTo>
                    <a:pt x="240" y="380"/>
                    <a:pt x="240" y="380"/>
                    <a:pt x="241" y="380"/>
                  </a:cubicBezTo>
                  <a:cubicBezTo>
                    <a:pt x="242" y="381"/>
                    <a:pt x="243" y="383"/>
                    <a:pt x="245" y="384"/>
                  </a:cubicBezTo>
                  <a:cubicBezTo>
                    <a:pt x="247" y="387"/>
                    <a:pt x="248" y="389"/>
                    <a:pt x="251" y="389"/>
                  </a:cubicBezTo>
                  <a:cubicBezTo>
                    <a:pt x="251" y="389"/>
                    <a:pt x="251" y="389"/>
                    <a:pt x="251" y="389"/>
                  </a:cubicBezTo>
                  <a:cubicBezTo>
                    <a:pt x="252" y="389"/>
                    <a:pt x="252" y="389"/>
                    <a:pt x="252" y="389"/>
                  </a:cubicBezTo>
                  <a:cubicBezTo>
                    <a:pt x="253" y="389"/>
                    <a:pt x="253" y="389"/>
                    <a:pt x="253" y="389"/>
                  </a:cubicBezTo>
                  <a:cubicBezTo>
                    <a:pt x="253" y="388"/>
                    <a:pt x="254" y="387"/>
                    <a:pt x="254" y="387"/>
                  </a:cubicBezTo>
                  <a:cubicBezTo>
                    <a:pt x="254" y="387"/>
                    <a:pt x="255" y="386"/>
                    <a:pt x="255" y="386"/>
                  </a:cubicBezTo>
                  <a:cubicBezTo>
                    <a:pt x="256" y="386"/>
                    <a:pt x="256" y="385"/>
                    <a:pt x="257" y="385"/>
                  </a:cubicBezTo>
                  <a:cubicBezTo>
                    <a:pt x="257" y="385"/>
                    <a:pt x="257" y="385"/>
                    <a:pt x="257" y="385"/>
                  </a:cubicBezTo>
                  <a:cubicBezTo>
                    <a:pt x="258" y="385"/>
                    <a:pt x="259" y="384"/>
                    <a:pt x="259" y="383"/>
                  </a:cubicBezTo>
                  <a:cubicBezTo>
                    <a:pt x="260" y="381"/>
                    <a:pt x="259" y="378"/>
                    <a:pt x="259" y="376"/>
                  </a:cubicBezTo>
                  <a:cubicBezTo>
                    <a:pt x="259" y="375"/>
                    <a:pt x="259" y="374"/>
                    <a:pt x="259" y="373"/>
                  </a:cubicBezTo>
                  <a:cubicBezTo>
                    <a:pt x="259" y="373"/>
                    <a:pt x="260" y="373"/>
                    <a:pt x="260" y="373"/>
                  </a:cubicBezTo>
                  <a:cubicBezTo>
                    <a:pt x="261" y="373"/>
                    <a:pt x="262" y="373"/>
                    <a:pt x="264" y="373"/>
                  </a:cubicBezTo>
                  <a:cubicBezTo>
                    <a:pt x="264" y="374"/>
                    <a:pt x="265" y="374"/>
                    <a:pt x="266" y="374"/>
                  </a:cubicBezTo>
                  <a:cubicBezTo>
                    <a:pt x="266" y="374"/>
                    <a:pt x="266" y="374"/>
                    <a:pt x="266" y="374"/>
                  </a:cubicBezTo>
                  <a:cubicBezTo>
                    <a:pt x="269" y="373"/>
                    <a:pt x="269" y="373"/>
                    <a:pt x="269" y="373"/>
                  </a:cubicBezTo>
                  <a:cubicBezTo>
                    <a:pt x="268" y="372"/>
                    <a:pt x="268" y="372"/>
                    <a:pt x="268" y="372"/>
                  </a:cubicBezTo>
                  <a:cubicBezTo>
                    <a:pt x="268" y="371"/>
                    <a:pt x="268" y="371"/>
                    <a:pt x="268" y="370"/>
                  </a:cubicBezTo>
                  <a:cubicBezTo>
                    <a:pt x="269" y="369"/>
                    <a:pt x="269" y="368"/>
                    <a:pt x="269" y="367"/>
                  </a:cubicBezTo>
                  <a:cubicBezTo>
                    <a:pt x="269" y="364"/>
                    <a:pt x="270" y="361"/>
                    <a:pt x="272" y="359"/>
                  </a:cubicBezTo>
                  <a:cubicBezTo>
                    <a:pt x="274" y="357"/>
                    <a:pt x="279" y="354"/>
                    <a:pt x="282" y="353"/>
                  </a:cubicBezTo>
                  <a:cubicBezTo>
                    <a:pt x="282" y="353"/>
                    <a:pt x="282" y="353"/>
                    <a:pt x="283" y="353"/>
                  </a:cubicBezTo>
                  <a:cubicBezTo>
                    <a:pt x="284" y="353"/>
                    <a:pt x="286" y="354"/>
                    <a:pt x="287" y="355"/>
                  </a:cubicBezTo>
                  <a:cubicBezTo>
                    <a:pt x="289" y="355"/>
                    <a:pt x="290" y="356"/>
                    <a:pt x="292" y="356"/>
                  </a:cubicBezTo>
                  <a:cubicBezTo>
                    <a:pt x="293" y="356"/>
                    <a:pt x="293" y="356"/>
                    <a:pt x="293" y="356"/>
                  </a:cubicBezTo>
                  <a:cubicBezTo>
                    <a:pt x="295" y="355"/>
                    <a:pt x="295" y="353"/>
                    <a:pt x="295" y="352"/>
                  </a:cubicBezTo>
                  <a:cubicBezTo>
                    <a:pt x="295" y="351"/>
                    <a:pt x="295" y="350"/>
                    <a:pt x="296" y="350"/>
                  </a:cubicBezTo>
                  <a:cubicBezTo>
                    <a:pt x="296" y="348"/>
                    <a:pt x="298" y="347"/>
                    <a:pt x="301" y="346"/>
                  </a:cubicBezTo>
                  <a:cubicBezTo>
                    <a:pt x="302" y="346"/>
                    <a:pt x="302" y="346"/>
                    <a:pt x="303" y="346"/>
                  </a:cubicBezTo>
                  <a:cubicBezTo>
                    <a:pt x="307" y="344"/>
                    <a:pt x="310" y="343"/>
                    <a:pt x="313" y="339"/>
                  </a:cubicBezTo>
                  <a:cubicBezTo>
                    <a:pt x="315" y="338"/>
                    <a:pt x="317" y="337"/>
                    <a:pt x="319" y="337"/>
                  </a:cubicBezTo>
                  <a:cubicBezTo>
                    <a:pt x="319" y="337"/>
                    <a:pt x="320" y="336"/>
                    <a:pt x="321" y="336"/>
                  </a:cubicBezTo>
                  <a:cubicBezTo>
                    <a:pt x="323" y="335"/>
                    <a:pt x="324" y="334"/>
                    <a:pt x="326" y="332"/>
                  </a:cubicBezTo>
                  <a:cubicBezTo>
                    <a:pt x="327" y="331"/>
                    <a:pt x="327" y="331"/>
                    <a:pt x="327" y="331"/>
                  </a:cubicBezTo>
                  <a:cubicBezTo>
                    <a:pt x="329" y="328"/>
                    <a:pt x="331" y="328"/>
                    <a:pt x="333" y="328"/>
                  </a:cubicBezTo>
                  <a:cubicBezTo>
                    <a:pt x="335" y="328"/>
                    <a:pt x="337" y="328"/>
                    <a:pt x="339" y="329"/>
                  </a:cubicBezTo>
                  <a:cubicBezTo>
                    <a:pt x="340" y="329"/>
                    <a:pt x="340" y="329"/>
                    <a:pt x="340" y="329"/>
                  </a:cubicBezTo>
                  <a:cubicBezTo>
                    <a:pt x="342" y="329"/>
                    <a:pt x="343" y="329"/>
                    <a:pt x="344" y="329"/>
                  </a:cubicBezTo>
                  <a:cubicBezTo>
                    <a:pt x="346" y="329"/>
                    <a:pt x="347" y="329"/>
                    <a:pt x="348" y="329"/>
                  </a:cubicBezTo>
                  <a:cubicBezTo>
                    <a:pt x="349" y="329"/>
                    <a:pt x="350" y="329"/>
                    <a:pt x="351" y="329"/>
                  </a:cubicBezTo>
                  <a:cubicBezTo>
                    <a:pt x="354" y="329"/>
                    <a:pt x="356" y="329"/>
                    <a:pt x="357" y="330"/>
                  </a:cubicBezTo>
                  <a:cubicBezTo>
                    <a:pt x="357" y="330"/>
                    <a:pt x="357" y="330"/>
                    <a:pt x="357" y="330"/>
                  </a:cubicBezTo>
                  <a:cubicBezTo>
                    <a:pt x="358" y="331"/>
                    <a:pt x="358" y="331"/>
                    <a:pt x="358" y="331"/>
                  </a:cubicBezTo>
                  <a:cubicBezTo>
                    <a:pt x="358" y="330"/>
                    <a:pt x="358" y="330"/>
                    <a:pt x="358" y="330"/>
                  </a:cubicBezTo>
                  <a:cubicBezTo>
                    <a:pt x="361" y="331"/>
                    <a:pt x="364" y="331"/>
                    <a:pt x="366" y="331"/>
                  </a:cubicBezTo>
                  <a:cubicBezTo>
                    <a:pt x="368" y="331"/>
                    <a:pt x="369" y="331"/>
                    <a:pt x="370" y="331"/>
                  </a:cubicBezTo>
                  <a:cubicBezTo>
                    <a:pt x="371" y="331"/>
                    <a:pt x="372" y="331"/>
                    <a:pt x="373" y="331"/>
                  </a:cubicBezTo>
                  <a:cubicBezTo>
                    <a:pt x="376" y="331"/>
                    <a:pt x="376" y="331"/>
                    <a:pt x="376" y="331"/>
                  </a:cubicBezTo>
                  <a:cubicBezTo>
                    <a:pt x="380" y="331"/>
                    <a:pt x="383" y="331"/>
                    <a:pt x="386" y="327"/>
                  </a:cubicBezTo>
                  <a:cubicBezTo>
                    <a:pt x="389" y="323"/>
                    <a:pt x="391" y="321"/>
                    <a:pt x="397" y="321"/>
                  </a:cubicBezTo>
                  <a:cubicBezTo>
                    <a:pt x="399" y="321"/>
                    <a:pt x="401" y="321"/>
                    <a:pt x="402" y="321"/>
                  </a:cubicBezTo>
                  <a:cubicBezTo>
                    <a:pt x="404" y="321"/>
                    <a:pt x="406" y="321"/>
                    <a:pt x="409" y="321"/>
                  </a:cubicBezTo>
                  <a:cubicBezTo>
                    <a:pt x="410" y="321"/>
                    <a:pt x="411" y="321"/>
                    <a:pt x="413" y="321"/>
                  </a:cubicBezTo>
                  <a:cubicBezTo>
                    <a:pt x="414" y="321"/>
                    <a:pt x="414" y="321"/>
                    <a:pt x="414" y="321"/>
                  </a:cubicBezTo>
                  <a:cubicBezTo>
                    <a:pt x="416" y="321"/>
                    <a:pt x="418" y="321"/>
                    <a:pt x="420" y="321"/>
                  </a:cubicBezTo>
                  <a:cubicBezTo>
                    <a:pt x="422" y="321"/>
                    <a:pt x="424" y="320"/>
                    <a:pt x="426" y="320"/>
                  </a:cubicBezTo>
                  <a:cubicBezTo>
                    <a:pt x="427" y="320"/>
                    <a:pt x="428" y="320"/>
                    <a:pt x="429" y="320"/>
                  </a:cubicBezTo>
                  <a:cubicBezTo>
                    <a:pt x="430" y="321"/>
                    <a:pt x="430" y="321"/>
                    <a:pt x="430" y="321"/>
                  </a:cubicBezTo>
                  <a:cubicBezTo>
                    <a:pt x="431" y="321"/>
                    <a:pt x="432" y="321"/>
                    <a:pt x="432" y="321"/>
                  </a:cubicBezTo>
                  <a:cubicBezTo>
                    <a:pt x="434" y="321"/>
                    <a:pt x="435" y="320"/>
                    <a:pt x="436" y="320"/>
                  </a:cubicBezTo>
                  <a:cubicBezTo>
                    <a:pt x="437" y="320"/>
                    <a:pt x="438" y="319"/>
                    <a:pt x="439" y="319"/>
                  </a:cubicBezTo>
                  <a:cubicBezTo>
                    <a:pt x="440" y="318"/>
                    <a:pt x="441" y="317"/>
                    <a:pt x="442" y="317"/>
                  </a:cubicBezTo>
                  <a:cubicBezTo>
                    <a:pt x="443" y="317"/>
                    <a:pt x="443" y="317"/>
                    <a:pt x="444" y="317"/>
                  </a:cubicBezTo>
                  <a:cubicBezTo>
                    <a:pt x="445" y="317"/>
                    <a:pt x="446" y="317"/>
                    <a:pt x="448" y="317"/>
                  </a:cubicBezTo>
                  <a:cubicBezTo>
                    <a:pt x="449" y="318"/>
                    <a:pt x="450" y="318"/>
                    <a:pt x="451" y="318"/>
                  </a:cubicBezTo>
                  <a:cubicBezTo>
                    <a:pt x="453" y="318"/>
                    <a:pt x="454" y="317"/>
                    <a:pt x="455" y="316"/>
                  </a:cubicBezTo>
                  <a:cubicBezTo>
                    <a:pt x="456" y="315"/>
                    <a:pt x="456" y="314"/>
                    <a:pt x="457" y="313"/>
                  </a:cubicBezTo>
                  <a:cubicBezTo>
                    <a:pt x="457" y="312"/>
                    <a:pt x="458" y="311"/>
                    <a:pt x="459" y="310"/>
                  </a:cubicBezTo>
                  <a:cubicBezTo>
                    <a:pt x="460" y="310"/>
                    <a:pt x="460" y="309"/>
                    <a:pt x="461" y="309"/>
                  </a:cubicBezTo>
                  <a:cubicBezTo>
                    <a:pt x="462" y="308"/>
                    <a:pt x="463" y="308"/>
                    <a:pt x="464" y="307"/>
                  </a:cubicBezTo>
                  <a:cubicBezTo>
                    <a:pt x="466" y="304"/>
                    <a:pt x="466" y="301"/>
                    <a:pt x="467" y="298"/>
                  </a:cubicBezTo>
                  <a:cubicBezTo>
                    <a:pt x="467" y="295"/>
                    <a:pt x="467" y="292"/>
                    <a:pt x="469" y="290"/>
                  </a:cubicBezTo>
                  <a:cubicBezTo>
                    <a:pt x="471" y="285"/>
                    <a:pt x="474" y="280"/>
                    <a:pt x="474" y="274"/>
                  </a:cubicBezTo>
                  <a:cubicBezTo>
                    <a:pt x="474" y="268"/>
                    <a:pt x="474" y="268"/>
                    <a:pt x="474" y="268"/>
                  </a:cubicBezTo>
                  <a:cubicBezTo>
                    <a:pt x="474" y="254"/>
                    <a:pt x="474" y="240"/>
                    <a:pt x="475" y="226"/>
                  </a:cubicBezTo>
                  <a:cubicBezTo>
                    <a:pt x="475" y="222"/>
                    <a:pt x="475" y="219"/>
                    <a:pt x="474" y="215"/>
                  </a:cubicBezTo>
                  <a:cubicBezTo>
                    <a:pt x="474" y="212"/>
                    <a:pt x="474" y="209"/>
                    <a:pt x="474" y="205"/>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8" name="Freeform 31"/>
            <p:cNvSpPr>
              <a:spLocks/>
            </p:cNvSpPr>
            <p:nvPr/>
          </p:nvSpPr>
          <p:spPr bwMode="auto">
            <a:xfrm>
              <a:off x="1004522" y="845051"/>
              <a:ext cx="694166" cy="773595"/>
            </a:xfrm>
            <a:custGeom>
              <a:avLst/>
              <a:gdLst>
                <a:gd name="T0" fmla="*/ 298 w 343"/>
                <a:gd name="T1" fmla="*/ 76 h 415"/>
                <a:gd name="T2" fmla="*/ 330 w 343"/>
                <a:gd name="T3" fmla="*/ 66 h 415"/>
                <a:gd name="T4" fmla="*/ 268 w 343"/>
                <a:gd name="T5" fmla="*/ 20 h 415"/>
                <a:gd name="T6" fmla="*/ 258 w 343"/>
                <a:gd name="T7" fmla="*/ 13 h 415"/>
                <a:gd name="T8" fmla="*/ 247 w 343"/>
                <a:gd name="T9" fmla="*/ 5 h 415"/>
                <a:gd name="T10" fmla="*/ 242 w 343"/>
                <a:gd name="T11" fmla="*/ 0 h 415"/>
                <a:gd name="T12" fmla="*/ 240 w 343"/>
                <a:gd name="T13" fmla="*/ 41 h 415"/>
                <a:gd name="T14" fmla="*/ 145 w 343"/>
                <a:gd name="T15" fmla="*/ 54 h 415"/>
                <a:gd name="T16" fmla="*/ 143 w 343"/>
                <a:gd name="T17" fmla="*/ 100 h 415"/>
                <a:gd name="T18" fmla="*/ 143 w 343"/>
                <a:gd name="T19" fmla="*/ 115 h 415"/>
                <a:gd name="T20" fmla="*/ 143 w 343"/>
                <a:gd name="T21" fmla="*/ 122 h 415"/>
                <a:gd name="T22" fmla="*/ 129 w 343"/>
                <a:gd name="T23" fmla="*/ 130 h 415"/>
                <a:gd name="T24" fmla="*/ 110 w 343"/>
                <a:gd name="T25" fmla="*/ 144 h 415"/>
                <a:gd name="T26" fmla="*/ 112 w 343"/>
                <a:gd name="T27" fmla="*/ 195 h 415"/>
                <a:gd name="T28" fmla="*/ 0 w 343"/>
                <a:gd name="T29" fmla="*/ 203 h 415"/>
                <a:gd name="T30" fmla="*/ 1 w 343"/>
                <a:gd name="T31" fmla="*/ 206 h 415"/>
                <a:gd name="T32" fmla="*/ 3 w 343"/>
                <a:gd name="T33" fmla="*/ 211 h 415"/>
                <a:gd name="T34" fmla="*/ 9 w 343"/>
                <a:gd name="T35" fmla="*/ 220 h 415"/>
                <a:gd name="T36" fmla="*/ 12 w 343"/>
                <a:gd name="T37" fmla="*/ 221 h 415"/>
                <a:gd name="T38" fmla="*/ 15 w 343"/>
                <a:gd name="T39" fmla="*/ 229 h 415"/>
                <a:gd name="T40" fmla="*/ 16 w 343"/>
                <a:gd name="T41" fmla="*/ 237 h 415"/>
                <a:gd name="T42" fmla="*/ 13 w 343"/>
                <a:gd name="T43" fmla="*/ 245 h 415"/>
                <a:gd name="T44" fmla="*/ 11 w 343"/>
                <a:gd name="T45" fmla="*/ 252 h 415"/>
                <a:gd name="T46" fmla="*/ 10 w 343"/>
                <a:gd name="T47" fmla="*/ 256 h 415"/>
                <a:gd name="T48" fmla="*/ 11 w 343"/>
                <a:gd name="T49" fmla="*/ 264 h 415"/>
                <a:gd name="T50" fmla="*/ 14 w 343"/>
                <a:gd name="T51" fmla="*/ 269 h 415"/>
                <a:gd name="T52" fmla="*/ 17 w 343"/>
                <a:gd name="T53" fmla="*/ 286 h 415"/>
                <a:gd name="T54" fmla="*/ 18 w 343"/>
                <a:gd name="T55" fmla="*/ 299 h 415"/>
                <a:gd name="T56" fmla="*/ 16 w 343"/>
                <a:gd name="T57" fmla="*/ 322 h 415"/>
                <a:gd name="T58" fmla="*/ 4 w 343"/>
                <a:gd name="T59" fmla="*/ 360 h 415"/>
                <a:gd name="T60" fmla="*/ 3 w 343"/>
                <a:gd name="T61" fmla="*/ 371 h 415"/>
                <a:gd name="T62" fmla="*/ 11 w 343"/>
                <a:gd name="T63" fmla="*/ 362 h 415"/>
                <a:gd name="T64" fmla="*/ 19 w 343"/>
                <a:gd name="T65" fmla="*/ 354 h 415"/>
                <a:gd name="T66" fmla="*/ 25 w 343"/>
                <a:gd name="T67" fmla="*/ 354 h 415"/>
                <a:gd name="T68" fmla="*/ 44 w 343"/>
                <a:gd name="T69" fmla="*/ 352 h 415"/>
                <a:gd name="T70" fmla="*/ 62 w 343"/>
                <a:gd name="T71" fmla="*/ 349 h 415"/>
                <a:gd name="T72" fmla="*/ 77 w 343"/>
                <a:gd name="T73" fmla="*/ 358 h 415"/>
                <a:gd name="T74" fmla="*/ 98 w 343"/>
                <a:gd name="T75" fmla="*/ 378 h 415"/>
                <a:gd name="T76" fmla="*/ 108 w 343"/>
                <a:gd name="T77" fmla="*/ 391 h 415"/>
                <a:gd name="T78" fmla="*/ 112 w 343"/>
                <a:gd name="T79" fmla="*/ 397 h 415"/>
                <a:gd name="T80" fmla="*/ 118 w 343"/>
                <a:gd name="T81" fmla="*/ 402 h 415"/>
                <a:gd name="T82" fmla="*/ 129 w 343"/>
                <a:gd name="T83" fmla="*/ 413 h 415"/>
                <a:gd name="T84" fmla="*/ 132 w 343"/>
                <a:gd name="T85" fmla="*/ 413 h 415"/>
                <a:gd name="T86" fmla="*/ 132 w 343"/>
                <a:gd name="T87" fmla="*/ 415 h 415"/>
                <a:gd name="T88" fmla="*/ 139 w 343"/>
                <a:gd name="T89" fmla="*/ 409 h 415"/>
                <a:gd name="T90" fmla="*/ 141 w 343"/>
                <a:gd name="T91" fmla="*/ 396 h 415"/>
                <a:gd name="T92" fmla="*/ 150 w 343"/>
                <a:gd name="T93" fmla="*/ 384 h 415"/>
                <a:gd name="T94" fmla="*/ 159 w 343"/>
                <a:gd name="T95" fmla="*/ 391 h 415"/>
                <a:gd name="T96" fmla="*/ 164 w 343"/>
                <a:gd name="T97" fmla="*/ 396 h 415"/>
                <a:gd name="T98" fmla="*/ 166 w 343"/>
                <a:gd name="T99" fmla="*/ 398 h 415"/>
                <a:gd name="T100" fmla="*/ 169 w 343"/>
                <a:gd name="T101" fmla="*/ 398 h 415"/>
                <a:gd name="T102" fmla="*/ 170 w 343"/>
                <a:gd name="T103" fmla="*/ 395 h 415"/>
                <a:gd name="T104" fmla="*/ 178 w 343"/>
                <a:gd name="T105" fmla="*/ 389 h 415"/>
                <a:gd name="T106" fmla="*/ 181 w 343"/>
                <a:gd name="T107" fmla="*/ 389 h 415"/>
                <a:gd name="T108" fmla="*/ 194 w 343"/>
                <a:gd name="T109" fmla="*/ 391 h 415"/>
                <a:gd name="T110" fmla="*/ 202 w 343"/>
                <a:gd name="T111" fmla="*/ 390 h 415"/>
                <a:gd name="T112" fmla="*/ 208 w 343"/>
                <a:gd name="T113" fmla="*/ 389 h 415"/>
                <a:gd name="T114" fmla="*/ 210 w 343"/>
                <a:gd name="T115" fmla="*/ 384 h 415"/>
                <a:gd name="T116" fmla="*/ 214 w 343"/>
                <a:gd name="T117" fmla="*/ 386 h 415"/>
                <a:gd name="T118" fmla="*/ 215 w 343"/>
                <a:gd name="T119" fmla="*/ 388 h 415"/>
                <a:gd name="T120" fmla="*/ 327 w 343"/>
                <a:gd name="T121" fmla="*/ 36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415">
                  <a:moveTo>
                    <a:pt x="320" y="355"/>
                  </a:moveTo>
                  <a:cubicBezTo>
                    <a:pt x="298" y="76"/>
                    <a:pt x="298" y="76"/>
                    <a:pt x="298" y="76"/>
                  </a:cubicBezTo>
                  <a:cubicBezTo>
                    <a:pt x="343" y="76"/>
                    <a:pt x="343" y="76"/>
                    <a:pt x="343" y="76"/>
                  </a:cubicBezTo>
                  <a:cubicBezTo>
                    <a:pt x="330" y="66"/>
                    <a:pt x="330" y="66"/>
                    <a:pt x="330" y="66"/>
                  </a:cubicBezTo>
                  <a:cubicBezTo>
                    <a:pt x="317" y="56"/>
                    <a:pt x="306" y="48"/>
                    <a:pt x="296" y="40"/>
                  </a:cubicBezTo>
                  <a:cubicBezTo>
                    <a:pt x="287" y="34"/>
                    <a:pt x="279" y="28"/>
                    <a:pt x="268" y="20"/>
                  </a:cubicBezTo>
                  <a:cubicBezTo>
                    <a:pt x="265" y="18"/>
                    <a:pt x="262" y="16"/>
                    <a:pt x="259" y="14"/>
                  </a:cubicBezTo>
                  <a:cubicBezTo>
                    <a:pt x="258" y="13"/>
                    <a:pt x="258" y="13"/>
                    <a:pt x="258" y="13"/>
                  </a:cubicBezTo>
                  <a:cubicBezTo>
                    <a:pt x="255" y="10"/>
                    <a:pt x="252" y="8"/>
                    <a:pt x="249" y="6"/>
                  </a:cubicBezTo>
                  <a:cubicBezTo>
                    <a:pt x="247" y="5"/>
                    <a:pt x="247" y="5"/>
                    <a:pt x="247" y="5"/>
                  </a:cubicBezTo>
                  <a:cubicBezTo>
                    <a:pt x="247" y="4"/>
                    <a:pt x="246" y="4"/>
                    <a:pt x="246" y="3"/>
                  </a:cubicBezTo>
                  <a:cubicBezTo>
                    <a:pt x="242" y="0"/>
                    <a:pt x="242" y="0"/>
                    <a:pt x="242" y="0"/>
                  </a:cubicBezTo>
                  <a:cubicBezTo>
                    <a:pt x="241" y="4"/>
                    <a:pt x="241" y="4"/>
                    <a:pt x="241" y="4"/>
                  </a:cubicBezTo>
                  <a:cubicBezTo>
                    <a:pt x="240" y="41"/>
                    <a:pt x="240" y="41"/>
                    <a:pt x="240" y="41"/>
                  </a:cubicBezTo>
                  <a:cubicBezTo>
                    <a:pt x="146" y="44"/>
                    <a:pt x="146" y="44"/>
                    <a:pt x="146" y="44"/>
                  </a:cubicBezTo>
                  <a:cubicBezTo>
                    <a:pt x="145" y="54"/>
                    <a:pt x="145" y="54"/>
                    <a:pt x="145" y="54"/>
                  </a:cubicBezTo>
                  <a:cubicBezTo>
                    <a:pt x="145" y="59"/>
                    <a:pt x="145" y="65"/>
                    <a:pt x="145" y="71"/>
                  </a:cubicBezTo>
                  <a:cubicBezTo>
                    <a:pt x="144" y="80"/>
                    <a:pt x="144" y="90"/>
                    <a:pt x="143" y="100"/>
                  </a:cubicBezTo>
                  <a:cubicBezTo>
                    <a:pt x="143" y="100"/>
                    <a:pt x="143" y="100"/>
                    <a:pt x="143" y="100"/>
                  </a:cubicBezTo>
                  <a:cubicBezTo>
                    <a:pt x="143" y="105"/>
                    <a:pt x="143" y="110"/>
                    <a:pt x="143" y="115"/>
                  </a:cubicBezTo>
                  <a:cubicBezTo>
                    <a:pt x="143" y="117"/>
                    <a:pt x="143" y="117"/>
                    <a:pt x="143" y="117"/>
                  </a:cubicBezTo>
                  <a:cubicBezTo>
                    <a:pt x="143" y="119"/>
                    <a:pt x="143" y="121"/>
                    <a:pt x="143" y="122"/>
                  </a:cubicBezTo>
                  <a:cubicBezTo>
                    <a:pt x="143" y="126"/>
                    <a:pt x="138" y="128"/>
                    <a:pt x="134" y="129"/>
                  </a:cubicBezTo>
                  <a:cubicBezTo>
                    <a:pt x="132" y="129"/>
                    <a:pt x="131" y="130"/>
                    <a:pt x="129" y="130"/>
                  </a:cubicBezTo>
                  <a:cubicBezTo>
                    <a:pt x="128" y="131"/>
                    <a:pt x="126" y="131"/>
                    <a:pt x="125" y="132"/>
                  </a:cubicBezTo>
                  <a:cubicBezTo>
                    <a:pt x="119" y="133"/>
                    <a:pt x="113" y="139"/>
                    <a:pt x="110" y="144"/>
                  </a:cubicBezTo>
                  <a:cubicBezTo>
                    <a:pt x="109" y="147"/>
                    <a:pt x="109" y="152"/>
                    <a:pt x="110" y="155"/>
                  </a:cubicBezTo>
                  <a:cubicBezTo>
                    <a:pt x="112" y="195"/>
                    <a:pt x="112" y="195"/>
                    <a:pt x="112" y="195"/>
                  </a:cubicBezTo>
                  <a:cubicBezTo>
                    <a:pt x="0" y="195"/>
                    <a:pt x="0" y="195"/>
                    <a:pt x="0" y="195"/>
                  </a:cubicBezTo>
                  <a:cubicBezTo>
                    <a:pt x="0" y="203"/>
                    <a:pt x="0" y="203"/>
                    <a:pt x="0" y="203"/>
                  </a:cubicBezTo>
                  <a:cubicBezTo>
                    <a:pt x="0" y="204"/>
                    <a:pt x="0" y="204"/>
                    <a:pt x="0" y="204"/>
                  </a:cubicBezTo>
                  <a:cubicBezTo>
                    <a:pt x="0" y="204"/>
                    <a:pt x="0" y="205"/>
                    <a:pt x="1" y="206"/>
                  </a:cubicBezTo>
                  <a:cubicBezTo>
                    <a:pt x="1" y="207"/>
                    <a:pt x="1" y="208"/>
                    <a:pt x="2" y="209"/>
                  </a:cubicBezTo>
                  <a:cubicBezTo>
                    <a:pt x="2" y="210"/>
                    <a:pt x="3" y="211"/>
                    <a:pt x="3" y="211"/>
                  </a:cubicBezTo>
                  <a:cubicBezTo>
                    <a:pt x="4" y="213"/>
                    <a:pt x="5" y="214"/>
                    <a:pt x="6" y="216"/>
                  </a:cubicBezTo>
                  <a:cubicBezTo>
                    <a:pt x="6" y="218"/>
                    <a:pt x="7" y="220"/>
                    <a:pt x="9" y="220"/>
                  </a:cubicBezTo>
                  <a:cubicBezTo>
                    <a:pt x="11" y="220"/>
                    <a:pt x="11" y="219"/>
                    <a:pt x="12" y="219"/>
                  </a:cubicBezTo>
                  <a:cubicBezTo>
                    <a:pt x="12" y="219"/>
                    <a:pt x="12" y="220"/>
                    <a:pt x="12" y="221"/>
                  </a:cubicBezTo>
                  <a:cubicBezTo>
                    <a:pt x="13" y="222"/>
                    <a:pt x="13" y="222"/>
                    <a:pt x="13" y="223"/>
                  </a:cubicBezTo>
                  <a:cubicBezTo>
                    <a:pt x="13" y="225"/>
                    <a:pt x="13" y="227"/>
                    <a:pt x="15" y="229"/>
                  </a:cubicBezTo>
                  <a:cubicBezTo>
                    <a:pt x="16" y="230"/>
                    <a:pt x="17" y="231"/>
                    <a:pt x="16" y="233"/>
                  </a:cubicBezTo>
                  <a:cubicBezTo>
                    <a:pt x="16" y="234"/>
                    <a:pt x="16" y="236"/>
                    <a:pt x="16" y="237"/>
                  </a:cubicBezTo>
                  <a:cubicBezTo>
                    <a:pt x="16" y="239"/>
                    <a:pt x="16" y="241"/>
                    <a:pt x="15" y="242"/>
                  </a:cubicBezTo>
                  <a:cubicBezTo>
                    <a:pt x="15" y="243"/>
                    <a:pt x="14" y="244"/>
                    <a:pt x="13" y="245"/>
                  </a:cubicBezTo>
                  <a:cubicBezTo>
                    <a:pt x="12" y="246"/>
                    <a:pt x="11" y="247"/>
                    <a:pt x="11" y="249"/>
                  </a:cubicBezTo>
                  <a:cubicBezTo>
                    <a:pt x="11" y="250"/>
                    <a:pt x="11" y="251"/>
                    <a:pt x="11" y="252"/>
                  </a:cubicBezTo>
                  <a:cubicBezTo>
                    <a:pt x="11" y="254"/>
                    <a:pt x="11" y="254"/>
                    <a:pt x="10" y="255"/>
                  </a:cubicBezTo>
                  <a:cubicBezTo>
                    <a:pt x="10" y="255"/>
                    <a:pt x="10" y="255"/>
                    <a:pt x="10" y="256"/>
                  </a:cubicBezTo>
                  <a:cubicBezTo>
                    <a:pt x="9" y="256"/>
                    <a:pt x="6" y="258"/>
                    <a:pt x="8" y="261"/>
                  </a:cubicBezTo>
                  <a:cubicBezTo>
                    <a:pt x="9" y="262"/>
                    <a:pt x="10" y="263"/>
                    <a:pt x="11" y="264"/>
                  </a:cubicBezTo>
                  <a:cubicBezTo>
                    <a:pt x="11" y="264"/>
                    <a:pt x="11" y="264"/>
                    <a:pt x="12" y="265"/>
                  </a:cubicBezTo>
                  <a:cubicBezTo>
                    <a:pt x="13" y="266"/>
                    <a:pt x="13" y="267"/>
                    <a:pt x="14" y="269"/>
                  </a:cubicBezTo>
                  <a:cubicBezTo>
                    <a:pt x="16" y="272"/>
                    <a:pt x="16" y="276"/>
                    <a:pt x="17" y="280"/>
                  </a:cubicBezTo>
                  <a:cubicBezTo>
                    <a:pt x="17" y="282"/>
                    <a:pt x="17" y="284"/>
                    <a:pt x="17" y="286"/>
                  </a:cubicBezTo>
                  <a:cubicBezTo>
                    <a:pt x="17" y="289"/>
                    <a:pt x="18" y="291"/>
                    <a:pt x="18" y="294"/>
                  </a:cubicBezTo>
                  <a:cubicBezTo>
                    <a:pt x="18" y="296"/>
                    <a:pt x="18" y="297"/>
                    <a:pt x="18" y="299"/>
                  </a:cubicBezTo>
                  <a:cubicBezTo>
                    <a:pt x="18" y="301"/>
                    <a:pt x="18" y="302"/>
                    <a:pt x="18" y="304"/>
                  </a:cubicBezTo>
                  <a:cubicBezTo>
                    <a:pt x="19" y="310"/>
                    <a:pt x="18" y="317"/>
                    <a:pt x="16" y="322"/>
                  </a:cubicBezTo>
                  <a:cubicBezTo>
                    <a:pt x="15" y="327"/>
                    <a:pt x="12" y="334"/>
                    <a:pt x="9" y="340"/>
                  </a:cubicBezTo>
                  <a:cubicBezTo>
                    <a:pt x="6" y="345"/>
                    <a:pt x="4" y="351"/>
                    <a:pt x="4" y="360"/>
                  </a:cubicBezTo>
                  <a:cubicBezTo>
                    <a:pt x="4" y="362"/>
                    <a:pt x="4" y="364"/>
                    <a:pt x="3" y="365"/>
                  </a:cubicBezTo>
                  <a:cubicBezTo>
                    <a:pt x="3" y="371"/>
                    <a:pt x="3" y="371"/>
                    <a:pt x="3" y="371"/>
                  </a:cubicBezTo>
                  <a:cubicBezTo>
                    <a:pt x="7" y="368"/>
                    <a:pt x="7" y="368"/>
                    <a:pt x="7" y="368"/>
                  </a:cubicBezTo>
                  <a:cubicBezTo>
                    <a:pt x="8" y="367"/>
                    <a:pt x="9" y="365"/>
                    <a:pt x="11" y="362"/>
                  </a:cubicBezTo>
                  <a:cubicBezTo>
                    <a:pt x="11" y="361"/>
                    <a:pt x="11" y="360"/>
                    <a:pt x="11" y="360"/>
                  </a:cubicBezTo>
                  <a:cubicBezTo>
                    <a:pt x="13" y="355"/>
                    <a:pt x="16" y="354"/>
                    <a:pt x="19" y="354"/>
                  </a:cubicBezTo>
                  <a:cubicBezTo>
                    <a:pt x="21" y="354"/>
                    <a:pt x="22" y="354"/>
                    <a:pt x="24" y="354"/>
                  </a:cubicBezTo>
                  <a:cubicBezTo>
                    <a:pt x="25" y="354"/>
                    <a:pt x="25" y="354"/>
                    <a:pt x="25" y="354"/>
                  </a:cubicBezTo>
                  <a:cubicBezTo>
                    <a:pt x="26" y="355"/>
                    <a:pt x="27" y="355"/>
                    <a:pt x="28" y="355"/>
                  </a:cubicBezTo>
                  <a:cubicBezTo>
                    <a:pt x="34" y="355"/>
                    <a:pt x="39" y="353"/>
                    <a:pt x="44" y="352"/>
                  </a:cubicBezTo>
                  <a:cubicBezTo>
                    <a:pt x="49" y="350"/>
                    <a:pt x="54" y="349"/>
                    <a:pt x="59" y="349"/>
                  </a:cubicBezTo>
                  <a:cubicBezTo>
                    <a:pt x="60" y="349"/>
                    <a:pt x="61" y="349"/>
                    <a:pt x="62" y="349"/>
                  </a:cubicBezTo>
                  <a:cubicBezTo>
                    <a:pt x="68" y="350"/>
                    <a:pt x="73" y="353"/>
                    <a:pt x="76" y="358"/>
                  </a:cubicBezTo>
                  <a:cubicBezTo>
                    <a:pt x="77" y="358"/>
                    <a:pt x="77" y="358"/>
                    <a:pt x="77" y="358"/>
                  </a:cubicBezTo>
                  <a:cubicBezTo>
                    <a:pt x="80" y="363"/>
                    <a:pt x="82" y="366"/>
                    <a:pt x="88" y="367"/>
                  </a:cubicBezTo>
                  <a:cubicBezTo>
                    <a:pt x="96" y="368"/>
                    <a:pt x="97" y="371"/>
                    <a:pt x="98" y="378"/>
                  </a:cubicBezTo>
                  <a:cubicBezTo>
                    <a:pt x="100" y="382"/>
                    <a:pt x="102" y="384"/>
                    <a:pt x="104" y="387"/>
                  </a:cubicBezTo>
                  <a:cubicBezTo>
                    <a:pt x="105" y="388"/>
                    <a:pt x="107" y="389"/>
                    <a:pt x="108" y="391"/>
                  </a:cubicBezTo>
                  <a:cubicBezTo>
                    <a:pt x="109" y="392"/>
                    <a:pt x="109" y="393"/>
                    <a:pt x="110" y="394"/>
                  </a:cubicBezTo>
                  <a:cubicBezTo>
                    <a:pt x="110" y="395"/>
                    <a:pt x="111" y="396"/>
                    <a:pt x="112" y="397"/>
                  </a:cubicBezTo>
                  <a:cubicBezTo>
                    <a:pt x="113" y="399"/>
                    <a:pt x="115" y="400"/>
                    <a:pt x="116" y="401"/>
                  </a:cubicBezTo>
                  <a:cubicBezTo>
                    <a:pt x="117" y="401"/>
                    <a:pt x="117" y="401"/>
                    <a:pt x="118" y="402"/>
                  </a:cubicBezTo>
                  <a:cubicBezTo>
                    <a:pt x="120" y="403"/>
                    <a:pt x="122" y="405"/>
                    <a:pt x="123" y="407"/>
                  </a:cubicBezTo>
                  <a:cubicBezTo>
                    <a:pt x="125" y="410"/>
                    <a:pt x="126" y="412"/>
                    <a:pt x="129" y="413"/>
                  </a:cubicBezTo>
                  <a:cubicBezTo>
                    <a:pt x="129" y="414"/>
                    <a:pt x="130" y="414"/>
                    <a:pt x="131" y="414"/>
                  </a:cubicBezTo>
                  <a:cubicBezTo>
                    <a:pt x="132" y="413"/>
                    <a:pt x="132" y="413"/>
                    <a:pt x="132" y="413"/>
                  </a:cubicBezTo>
                  <a:cubicBezTo>
                    <a:pt x="131" y="414"/>
                    <a:pt x="131" y="414"/>
                    <a:pt x="131" y="414"/>
                  </a:cubicBezTo>
                  <a:cubicBezTo>
                    <a:pt x="132" y="415"/>
                    <a:pt x="132" y="415"/>
                    <a:pt x="132" y="415"/>
                  </a:cubicBezTo>
                  <a:cubicBezTo>
                    <a:pt x="134" y="413"/>
                    <a:pt x="134" y="413"/>
                    <a:pt x="134" y="413"/>
                  </a:cubicBezTo>
                  <a:cubicBezTo>
                    <a:pt x="136" y="412"/>
                    <a:pt x="138" y="411"/>
                    <a:pt x="139" y="409"/>
                  </a:cubicBezTo>
                  <a:cubicBezTo>
                    <a:pt x="141" y="406"/>
                    <a:pt x="141" y="403"/>
                    <a:pt x="140" y="401"/>
                  </a:cubicBezTo>
                  <a:cubicBezTo>
                    <a:pt x="140" y="399"/>
                    <a:pt x="140" y="397"/>
                    <a:pt x="141" y="396"/>
                  </a:cubicBezTo>
                  <a:cubicBezTo>
                    <a:pt x="141" y="392"/>
                    <a:pt x="145" y="385"/>
                    <a:pt x="149" y="384"/>
                  </a:cubicBezTo>
                  <a:cubicBezTo>
                    <a:pt x="150" y="384"/>
                    <a:pt x="150" y="384"/>
                    <a:pt x="150" y="384"/>
                  </a:cubicBezTo>
                  <a:cubicBezTo>
                    <a:pt x="153" y="384"/>
                    <a:pt x="156" y="388"/>
                    <a:pt x="158" y="390"/>
                  </a:cubicBezTo>
                  <a:cubicBezTo>
                    <a:pt x="159" y="391"/>
                    <a:pt x="159" y="391"/>
                    <a:pt x="159" y="391"/>
                  </a:cubicBezTo>
                  <a:cubicBezTo>
                    <a:pt x="160" y="392"/>
                    <a:pt x="161" y="394"/>
                    <a:pt x="163" y="395"/>
                  </a:cubicBezTo>
                  <a:cubicBezTo>
                    <a:pt x="164" y="396"/>
                    <a:pt x="164" y="396"/>
                    <a:pt x="164" y="396"/>
                  </a:cubicBezTo>
                  <a:cubicBezTo>
                    <a:pt x="165" y="397"/>
                    <a:pt x="165" y="397"/>
                    <a:pt x="165" y="397"/>
                  </a:cubicBezTo>
                  <a:cubicBezTo>
                    <a:pt x="165" y="398"/>
                    <a:pt x="165" y="398"/>
                    <a:pt x="166" y="398"/>
                  </a:cubicBezTo>
                  <a:cubicBezTo>
                    <a:pt x="168" y="401"/>
                    <a:pt x="168" y="401"/>
                    <a:pt x="168" y="401"/>
                  </a:cubicBezTo>
                  <a:cubicBezTo>
                    <a:pt x="169" y="398"/>
                    <a:pt x="169" y="398"/>
                    <a:pt x="169" y="398"/>
                  </a:cubicBezTo>
                  <a:cubicBezTo>
                    <a:pt x="169" y="397"/>
                    <a:pt x="170" y="396"/>
                    <a:pt x="170" y="396"/>
                  </a:cubicBezTo>
                  <a:cubicBezTo>
                    <a:pt x="170" y="395"/>
                    <a:pt x="170" y="395"/>
                    <a:pt x="170" y="395"/>
                  </a:cubicBezTo>
                  <a:cubicBezTo>
                    <a:pt x="171" y="393"/>
                    <a:pt x="172" y="391"/>
                    <a:pt x="174" y="390"/>
                  </a:cubicBezTo>
                  <a:cubicBezTo>
                    <a:pt x="175" y="389"/>
                    <a:pt x="176" y="389"/>
                    <a:pt x="178" y="389"/>
                  </a:cubicBezTo>
                  <a:cubicBezTo>
                    <a:pt x="179" y="389"/>
                    <a:pt x="180" y="389"/>
                    <a:pt x="181" y="389"/>
                  </a:cubicBezTo>
                  <a:cubicBezTo>
                    <a:pt x="181" y="389"/>
                    <a:pt x="181" y="389"/>
                    <a:pt x="181" y="389"/>
                  </a:cubicBezTo>
                  <a:cubicBezTo>
                    <a:pt x="185" y="390"/>
                    <a:pt x="189" y="391"/>
                    <a:pt x="194" y="391"/>
                  </a:cubicBezTo>
                  <a:cubicBezTo>
                    <a:pt x="194" y="391"/>
                    <a:pt x="194" y="391"/>
                    <a:pt x="194" y="391"/>
                  </a:cubicBezTo>
                  <a:cubicBezTo>
                    <a:pt x="197" y="391"/>
                    <a:pt x="199" y="391"/>
                    <a:pt x="202" y="390"/>
                  </a:cubicBezTo>
                  <a:cubicBezTo>
                    <a:pt x="202" y="390"/>
                    <a:pt x="202" y="390"/>
                    <a:pt x="202" y="390"/>
                  </a:cubicBezTo>
                  <a:cubicBezTo>
                    <a:pt x="203" y="390"/>
                    <a:pt x="203" y="390"/>
                    <a:pt x="204" y="390"/>
                  </a:cubicBezTo>
                  <a:cubicBezTo>
                    <a:pt x="205" y="390"/>
                    <a:pt x="206" y="390"/>
                    <a:pt x="208" y="389"/>
                  </a:cubicBezTo>
                  <a:cubicBezTo>
                    <a:pt x="209" y="388"/>
                    <a:pt x="209" y="387"/>
                    <a:pt x="209" y="386"/>
                  </a:cubicBezTo>
                  <a:cubicBezTo>
                    <a:pt x="210" y="386"/>
                    <a:pt x="210" y="385"/>
                    <a:pt x="210" y="384"/>
                  </a:cubicBezTo>
                  <a:cubicBezTo>
                    <a:pt x="211" y="384"/>
                    <a:pt x="211" y="383"/>
                    <a:pt x="211" y="383"/>
                  </a:cubicBezTo>
                  <a:cubicBezTo>
                    <a:pt x="212" y="383"/>
                    <a:pt x="213" y="385"/>
                    <a:pt x="214" y="386"/>
                  </a:cubicBezTo>
                  <a:cubicBezTo>
                    <a:pt x="214" y="386"/>
                    <a:pt x="214" y="387"/>
                    <a:pt x="214" y="387"/>
                  </a:cubicBezTo>
                  <a:cubicBezTo>
                    <a:pt x="215" y="388"/>
                    <a:pt x="215" y="388"/>
                    <a:pt x="215" y="388"/>
                  </a:cubicBezTo>
                  <a:cubicBezTo>
                    <a:pt x="322" y="388"/>
                    <a:pt x="322" y="388"/>
                    <a:pt x="322" y="388"/>
                  </a:cubicBezTo>
                  <a:cubicBezTo>
                    <a:pt x="327" y="367"/>
                    <a:pt x="327" y="367"/>
                    <a:pt x="327" y="367"/>
                  </a:cubicBezTo>
                  <a:cubicBezTo>
                    <a:pt x="327" y="366"/>
                    <a:pt x="330" y="360"/>
                    <a:pt x="320" y="355"/>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9" name="Freeform 32"/>
            <p:cNvSpPr>
              <a:spLocks/>
            </p:cNvSpPr>
            <p:nvPr/>
          </p:nvSpPr>
          <p:spPr bwMode="auto">
            <a:xfrm>
              <a:off x="1494456" y="240969"/>
              <a:ext cx="1170707" cy="1116730"/>
            </a:xfrm>
            <a:custGeom>
              <a:avLst/>
              <a:gdLst>
                <a:gd name="T0" fmla="*/ 537 w 578"/>
                <a:gd name="T1" fmla="*/ 418 h 599"/>
                <a:gd name="T2" fmla="*/ 530 w 578"/>
                <a:gd name="T3" fmla="*/ 410 h 599"/>
                <a:gd name="T4" fmla="*/ 525 w 578"/>
                <a:gd name="T5" fmla="*/ 405 h 599"/>
                <a:gd name="T6" fmla="*/ 508 w 578"/>
                <a:gd name="T7" fmla="*/ 366 h 599"/>
                <a:gd name="T8" fmla="*/ 520 w 578"/>
                <a:gd name="T9" fmla="*/ 350 h 599"/>
                <a:gd name="T10" fmla="*/ 522 w 578"/>
                <a:gd name="T11" fmla="*/ 303 h 599"/>
                <a:gd name="T12" fmla="*/ 517 w 578"/>
                <a:gd name="T13" fmla="*/ 260 h 599"/>
                <a:gd name="T14" fmla="*/ 504 w 578"/>
                <a:gd name="T15" fmla="*/ 234 h 599"/>
                <a:gd name="T16" fmla="*/ 479 w 578"/>
                <a:gd name="T17" fmla="*/ 155 h 599"/>
                <a:gd name="T18" fmla="*/ 459 w 578"/>
                <a:gd name="T19" fmla="*/ 126 h 599"/>
                <a:gd name="T20" fmla="*/ 454 w 578"/>
                <a:gd name="T21" fmla="*/ 113 h 599"/>
                <a:gd name="T22" fmla="*/ 465 w 578"/>
                <a:gd name="T23" fmla="*/ 91 h 599"/>
                <a:gd name="T24" fmla="*/ 477 w 578"/>
                <a:gd name="T25" fmla="*/ 69 h 599"/>
                <a:gd name="T26" fmla="*/ 475 w 578"/>
                <a:gd name="T27" fmla="*/ 47 h 599"/>
                <a:gd name="T28" fmla="*/ 475 w 578"/>
                <a:gd name="T29" fmla="*/ 20 h 599"/>
                <a:gd name="T30" fmla="*/ 483 w 578"/>
                <a:gd name="T31" fmla="*/ 11 h 599"/>
                <a:gd name="T32" fmla="*/ 476 w 578"/>
                <a:gd name="T33" fmla="*/ 6 h 599"/>
                <a:gd name="T34" fmla="*/ 464 w 578"/>
                <a:gd name="T35" fmla="*/ 8 h 599"/>
                <a:gd name="T36" fmla="*/ 456 w 578"/>
                <a:gd name="T37" fmla="*/ 3 h 599"/>
                <a:gd name="T38" fmla="*/ 439 w 578"/>
                <a:gd name="T39" fmla="*/ 7 h 599"/>
                <a:gd name="T40" fmla="*/ 434 w 578"/>
                <a:gd name="T41" fmla="*/ 7 h 599"/>
                <a:gd name="T42" fmla="*/ 418 w 578"/>
                <a:gd name="T43" fmla="*/ 5 h 599"/>
                <a:gd name="T44" fmla="*/ 397 w 578"/>
                <a:gd name="T45" fmla="*/ 13 h 599"/>
                <a:gd name="T46" fmla="*/ 389 w 578"/>
                <a:gd name="T47" fmla="*/ 11 h 599"/>
                <a:gd name="T48" fmla="*/ 363 w 578"/>
                <a:gd name="T49" fmla="*/ 7 h 599"/>
                <a:gd name="T50" fmla="*/ 355 w 578"/>
                <a:gd name="T51" fmla="*/ 6 h 599"/>
                <a:gd name="T52" fmla="*/ 335 w 578"/>
                <a:gd name="T53" fmla="*/ 8 h 599"/>
                <a:gd name="T54" fmla="*/ 317 w 578"/>
                <a:gd name="T55" fmla="*/ 15 h 599"/>
                <a:gd name="T56" fmla="*/ 279 w 578"/>
                <a:gd name="T57" fmla="*/ 20 h 599"/>
                <a:gd name="T58" fmla="*/ 250 w 578"/>
                <a:gd name="T59" fmla="*/ 37 h 599"/>
                <a:gd name="T60" fmla="*/ 233 w 578"/>
                <a:gd name="T61" fmla="*/ 42 h 599"/>
                <a:gd name="T62" fmla="*/ 206 w 578"/>
                <a:gd name="T63" fmla="*/ 59 h 599"/>
                <a:gd name="T64" fmla="*/ 200 w 578"/>
                <a:gd name="T65" fmla="*/ 78 h 599"/>
                <a:gd name="T66" fmla="*/ 200 w 578"/>
                <a:gd name="T67" fmla="*/ 85 h 599"/>
                <a:gd name="T68" fmla="*/ 201 w 578"/>
                <a:gd name="T69" fmla="*/ 109 h 599"/>
                <a:gd name="T70" fmla="*/ 203 w 578"/>
                <a:gd name="T71" fmla="*/ 131 h 599"/>
                <a:gd name="T72" fmla="*/ 214 w 578"/>
                <a:gd name="T73" fmla="*/ 156 h 599"/>
                <a:gd name="T74" fmla="*/ 199 w 578"/>
                <a:gd name="T75" fmla="*/ 165 h 599"/>
                <a:gd name="T76" fmla="*/ 175 w 578"/>
                <a:gd name="T77" fmla="*/ 166 h 599"/>
                <a:gd name="T78" fmla="*/ 155 w 578"/>
                <a:gd name="T79" fmla="*/ 178 h 599"/>
                <a:gd name="T80" fmla="*/ 138 w 578"/>
                <a:gd name="T81" fmla="*/ 181 h 599"/>
                <a:gd name="T82" fmla="*/ 144 w 578"/>
                <a:gd name="T83" fmla="*/ 200 h 599"/>
                <a:gd name="T84" fmla="*/ 126 w 578"/>
                <a:gd name="T85" fmla="*/ 211 h 599"/>
                <a:gd name="T86" fmla="*/ 108 w 578"/>
                <a:gd name="T87" fmla="*/ 218 h 599"/>
                <a:gd name="T88" fmla="*/ 74 w 578"/>
                <a:gd name="T89" fmla="*/ 240 h 599"/>
                <a:gd name="T90" fmla="*/ 58 w 578"/>
                <a:gd name="T91" fmla="*/ 247 h 599"/>
                <a:gd name="T92" fmla="*/ 39 w 578"/>
                <a:gd name="T93" fmla="*/ 252 h 599"/>
                <a:gd name="T94" fmla="*/ 15 w 578"/>
                <a:gd name="T95" fmla="*/ 267 h 599"/>
                <a:gd name="T96" fmla="*/ 5 w 578"/>
                <a:gd name="T97" fmla="*/ 329 h 599"/>
                <a:gd name="T98" fmla="*/ 88 w 578"/>
                <a:gd name="T99" fmla="*/ 390 h 599"/>
                <a:gd name="T100" fmla="*/ 201 w 578"/>
                <a:gd name="T101" fmla="*/ 474 h 599"/>
                <a:gd name="T102" fmla="*/ 261 w 578"/>
                <a:gd name="T103" fmla="*/ 519 h 599"/>
                <a:gd name="T104" fmla="*/ 273 w 578"/>
                <a:gd name="T105" fmla="*/ 541 h 599"/>
                <a:gd name="T106" fmla="*/ 286 w 578"/>
                <a:gd name="T107" fmla="*/ 547 h 599"/>
                <a:gd name="T108" fmla="*/ 296 w 578"/>
                <a:gd name="T109" fmla="*/ 558 h 599"/>
                <a:gd name="T110" fmla="*/ 305 w 578"/>
                <a:gd name="T111" fmla="*/ 559 h 599"/>
                <a:gd name="T112" fmla="*/ 330 w 578"/>
                <a:gd name="T113" fmla="*/ 574 h 599"/>
                <a:gd name="T114" fmla="*/ 328 w 578"/>
                <a:gd name="T115" fmla="*/ 591 h 599"/>
                <a:gd name="T116" fmla="*/ 406 w 578"/>
                <a:gd name="T117" fmla="*/ 583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8" h="599">
                  <a:moveTo>
                    <a:pt x="569" y="424"/>
                  </a:moveTo>
                  <a:cubicBezTo>
                    <a:pt x="547" y="417"/>
                    <a:pt x="547" y="417"/>
                    <a:pt x="547" y="417"/>
                  </a:cubicBezTo>
                  <a:cubicBezTo>
                    <a:pt x="546" y="417"/>
                    <a:pt x="545" y="416"/>
                    <a:pt x="544" y="416"/>
                  </a:cubicBezTo>
                  <a:cubicBezTo>
                    <a:pt x="542" y="416"/>
                    <a:pt x="541" y="417"/>
                    <a:pt x="540" y="417"/>
                  </a:cubicBezTo>
                  <a:cubicBezTo>
                    <a:pt x="539" y="417"/>
                    <a:pt x="538" y="418"/>
                    <a:pt x="538" y="418"/>
                  </a:cubicBezTo>
                  <a:cubicBezTo>
                    <a:pt x="537" y="418"/>
                    <a:pt x="537" y="418"/>
                    <a:pt x="537" y="418"/>
                  </a:cubicBezTo>
                  <a:cubicBezTo>
                    <a:pt x="535" y="418"/>
                    <a:pt x="535" y="417"/>
                    <a:pt x="534" y="416"/>
                  </a:cubicBezTo>
                  <a:cubicBezTo>
                    <a:pt x="533" y="416"/>
                    <a:pt x="533" y="416"/>
                    <a:pt x="533" y="416"/>
                  </a:cubicBezTo>
                  <a:cubicBezTo>
                    <a:pt x="533" y="416"/>
                    <a:pt x="533" y="415"/>
                    <a:pt x="532" y="415"/>
                  </a:cubicBezTo>
                  <a:cubicBezTo>
                    <a:pt x="532" y="415"/>
                    <a:pt x="531" y="415"/>
                    <a:pt x="531" y="414"/>
                  </a:cubicBezTo>
                  <a:cubicBezTo>
                    <a:pt x="530" y="413"/>
                    <a:pt x="530" y="413"/>
                    <a:pt x="530" y="412"/>
                  </a:cubicBezTo>
                  <a:cubicBezTo>
                    <a:pt x="530" y="412"/>
                    <a:pt x="530" y="411"/>
                    <a:pt x="530" y="410"/>
                  </a:cubicBezTo>
                  <a:cubicBezTo>
                    <a:pt x="530" y="409"/>
                    <a:pt x="529" y="409"/>
                    <a:pt x="528" y="408"/>
                  </a:cubicBezTo>
                  <a:cubicBezTo>
                    <a:pt x="528" y="408"/>
                    <a:pt x="528" y="408"/>
                    <a:pt x="527" y="408"/>
                  </a:cubicBezTo>
                  <a:cubicBezTo>
                    <a:pt x="527" y="407"/>
                    <a:pt x="527" y="407"/>
                    <a:pt x="526" y="406"/>
                  </a:cubicBezTo>
                  <a:cubicBezTo>
                    <a:pt x="526" y="406"/>
                    <a:pt x="526" y="406"/>
                    <a:pt x="526" y="405"/>
                  </a:cubicBezTo>
                  <a:cubicBezTo>
                    <a:pt x="526" y="405"/>
                    <a:pt x="526" y="405"/>
                    <a:pt x="526" y="405"/>
                  </a:cubicBezTo>
                  <a:cubicBezTo>
                    <a:pt x="525" y="405"/>
                    <a:pt x="525" y="405"/>
                    <a:pt x="525" y="405"/>
                  </a:cubicBezTo>
                  <a:cubicBezTo>
                    <a:pt x="525" y="403"/>
                    <a:pt x="525" y="400"/>
                    <a:pt x="524" y="398"/>
                  </a:cubicBezTo>
                  <a:cubicBezTo>
                    <a:pt x="524" y="394"/>
                    <a:pt x="524" y="391"/>
                    <a:pt x="523" y="388"/>
                  </a:cubicBezTo>
                  <a:cubicBezTo>
                    <a:pt x="522" y="385"/>
                    <a:pt x="520" y="382"/>
                    <a:pt x="518" y="379"/>
                  </a:cubicBezTo>
                  <a:cubicBezTo>
                    <a:pt x="517" y="378"/>
                    <a:pt x="516" y="377"/>
                    <a:pt x="515" y="376"/>
                  </a:cubicBezTo>
                  <a:cubicBezTo>
                    <a:pt x="514" y="374"/>
                    <a:pt x="513" y="373"/>
                    <a:pt x="512" y="372"/>
                  </a:cubicBezTo>
                  <a:cubicBezTo>
                    <a:pt x="511" y="370"/>
                    <a:pt x="509" y="368"/>
                    <a:pt x="508" y="366"/>
                  </a:cubicBezTo>
                  <a:cubicBezTo>
                    <a:pt x="507" y="364"/>
                    <a:pt x="506" y="362"/>
                    <a:pt x="507" y="361"/>
                  </a:cubicBezTo>
                  <a:cubicBezTo>
                    <a:pt x="507" y="358"/>
                    <a:pt x="510" y="357"/>
                    <a:pt x="512" y="356"/>
                  </a:cubicBezTo>
                  <a:cubicBezTo>
                    <a:pt x="513" y="355"/>
                    <a:pt x="514" y="355"/>
                    <a:pt x="515" y="354"/>
                  </a:cubicBezTo>
                  <a:cubicBezTo>
                    <a:pt x="516" y="353"/>
                    <a:pt x="517" y="352"/>
                    <a:pt x="519" y="352"/>
                  </a:cubicBezTo>
                  <a:cubicBezTo>
                    <a:pt x="520" y="351"/>
                    <a:pt x="520" y="351"/>
                    <a:pt x="520" y="351"/>
                  </a:cubicBezTo>
                  <a:cubicBezTo>
                    <a:pt x="520" y="350"/>
                    <a:pt x="520" y="350"/>
                    <a:pt x="520" y="350"/>
                  </a:cubicBezTo>
                  <a:cubicBezTo>
                    <a:pt x="520" y="345"/>
                    <a:pt x="520" y="341"/>
                    <a:pt x="519" y="337"/>
                  </a:cubicBezTo>
                  <a:cubicBezTo>
                    <a:pt x="519" y="335"/>
                    <a:pt x="518" y="333"/>
                    <a:pt x="517" y="331"/>
                  </a:cubicBezTo>
                  <a:cubicBezTo>
                    <a:pt x="514" y="327"/>
                    <a:pt x="516" y="322"/>
                    <a:pt x="517" y="318"/>
                  </a:cubicBezTo>
                  <a:cubicBezTo>
                    <a:pt x="518" y="316"/>
                    <a:pt x="519" y="314"/>
                    <a:pt x="519" y="313"/>
                  </a:cubicBezTo>
                  <a:cubicBezTo>
                    <a:pt x="520" y="310"/>
                    <a:pt x="520" y="310"/>
                    <a:pt x="520" y="310"/>
                  </a:cubicBezTo>
                  <a:cubicBezTo>
                    <a:pt x="521" y="307"/>
                    <a:pt x="522" y="305"/>
                    <a:pt x="522" y="303"/>
                  </a:cubicBezTo>
                  <a:cubicBezTo>
                    <a:pt x="521" y="302"/>
                    <a:pt x="520" y="301"/>
                    <a:pt x="519" y="300"/>
                  </a:cubicBezTo>
                  <a:cubicBezTo>
                    <a:pt x="518" y="299"/>
                    <a:pt x="518" y="299"/>
                    <a:pt x="517" y="298"/>
                  </a:cubicBezTo>
                  <a:cubicBezTo>
                    <a:pt x="515" y="294"/>
                    <a:pt x="517" y="287"/>
                    <a:pt x="518" y="284"/>
                  </a:cubicBezTo>
                  <a:cubicBezTo>
                    <a:pt x="519" y="279"/>
                    <a:pt x="519" y="275"/>
                    <a:pt x="519" y="269"/>
                  </a:cubicBezTo>
                  <a:cubicBezTo>
                    <a:pt x="519" y="266"/>
                    <a:pt x="518" y="264"/>
                    <a:pt x="517" y="262"/>
                  </a:cubicBezTo>
                  <a:cubicBezTo>
                    <a:pt x="517" y="261"/>
                    <a:pt x="517" y="261"/>
                    <a:pt x="517" y="260"/>
                  </a:cubicBezTo>
                  <a:cubicBezTo>
                    <a:pt x="516" y="259"/>
                    <a:pt x="516" y="258"/>
                    <a:pt x="516" y="256"/>
                  </a:cubicBezTo>
                  <a:cubicBezTo>
                    <a:pt x="516" y="256"/>
                    <a:pt x="516" y="255"/>
                    <a:pt x="516" y="255"/>
                  </a:cubicBezTo>
                  <a:cubicBezTo>
                    <a:pt x="516" y="254"/>
                    <a:pt x="516" y="253"/>
                    <a:pt x="516" y="252"/>
                  </a:cubicBezTo>
                  <a:cubicBezTo>
                    <a:pt x="515" y="250"/>
                    <a:pt x="514" y="248"/>
                    <a:pt x="512" y="246"/>
                  </a:cubicBezTo>
                  <a:cubicBezTo>
                    <a:pt x="511" y="245"/>
                    <a:pt x="511" y="244"/>
                    <a:pt x="510" y="243"/>
                  </a:cubicBezTo>
                  <a:cubicBezTo>
                    <a:pt x="508" y="240"/>
                    <a:pt x="506" y="237"/>
                    <a:pt x="504" y="234"/>
                  </a:cubicBezTo>
                  <a:cubicBezTo>
                    <a:pt x="505" y="233"/>
                    <a:pt x="506" y="231"/>
                    <a:pt x="508" y="230"/>
                  </a:cubicBezTo>
                  <a:cubicBezTo>
                    <a:pt x="510" y="229"/>
                    <a:pt x="510" y="229"/>
                    <a:pt x="510" y="229"/>
                  </a:cubicBezTo>
                  <a:cubicBezTo>
                    <a:pt x="496" y="167"/>
                    <a:pt x="496" y="167"/>
                    <a:pt x="496" y="167"/>
                  </a:cubicBezTo>
                  <a:cubicBezTo>
                    <a:pt x="496" y="166"/>
                    <a:pt x="496" y="166"/>
                    <a:pt x="496" y="166"/>
                  </a:cubicBezTo>
                  <a:cubicBezTo>
                    <a:pt x="493" y="163"/>
                    <a:pt x="489" y="161"/>
                    <a:pt x="485" y="158"/>
                  </a:cubicBezTo>
                  <a:cubicBezTo>
                    <a:pt x="483" y="157"/>
                    <a:pt x="481" y="156"/>
                    <a:pt x="479" y="155"/>
                  </a:cubicBezTo>
                  <a:cubicBezTo>
                    <a:pt x="476" y="153"/>
                    <a:pt x="476" y="150"/>
                    <a:pt x="475" y="147"/>
                  </a:cubicBezTo>
                  <a:cubicBezTo>
                    <a:pt x="475" y="144"/>
                    <a:pt x="475" y="142"/>
                    <a:pt x="473" y="139"/>
                  </a:cubicBezTo>
                  <a:cubicBezTo>
                    <a:pt x="472" y="137"/>
                    <a:pt x="470" y="135"/>
                    <a:pt x="467" y="133"/>
                  </a:cubicBezTo>
                  <a:cubicBezTo>
                    <a:pt x="467" y="132"/>
                    <a:pt x="465" y="132"/>
                    <a:pt x="464" y="131"/>
                  </a:cubicBezTo>
                  <a:cubicBezTo>
                    <a:pt x="462" y="131"/>
                    <a:pt x="461" y="131"/>
                    <a:pt x="460" y="130"/>
                  </a:cubicBezTo>
                  <a:cubicBezTo>
                    <a:pt x="459" y="129"/>
                    <a:pt x="459" y="127"/>
                    <a:pt x="459" y="126"/>
                  </a:cubicBezTo>
                  <a:cubicBezTo>
                    <a:pt x="459" y="124"/>
                    <a:pt x="459" y="123"/>
                    <a:pt x="459" y="122"/>
                  </a:cubicBezTo>
                  <a:cubicBezTo>
                    <a:pt x="459" y="121"/>
                    <a:pt x="458" y="120"/>
                    <a:pt x="458" y="120"/>
                  </a:cubicBezTo>
                  <a:cubicBezTo>
                    <a:pt x="457" y="120"/>
                    <a:pt x="457" y="119"/>
                    <a:pt x="457" y="119"/>
                  </a:cubicBezTo>
                  <a:cubicBezTo>
                    <a:pt x="456" y="118"/>
                    <a:pt x="456" y="118"/>
                    <a:pt x="456" y="117"/>
                  </a:cubicBezTo>
                  <a:cubicBezTo>
                    <a:pt x="456" y="116"/>
                    <a:pt x="456" y="116"/>
                    <a:pt x="455" y="115"/>
                  </a:cubicBezTo>
                  <a:cubicBezTo>
                    <a:pt x="455" y="114"/>
                    <a:pt x="455" y="113"/>
                    <a:pt x="454" y="113"/>
                  </a:cubicBezTo>
                  <a:cubicBezTo>
                    <a:pt x="453" y="111"/>
                    <a:pt x="453" y="110"/>
                    <a:pt x="452" y="108"/>
                  </a:cubicBezTo>
                  <a:cubicBezTo>
                    <a:pt x="452" y="104"/>
                    <a:pt x="452" y="103"/>
                    <a:pt x="455" y="100"/>
                  </a:cubicBezTo>
                  <a:cubicBezTo>
                    <a:pt x="456" y="100"/>
                    <a:pt x="457" y="99"/>
                    <a:pt x="458" y="99"/>
                  </a:cubicBezTo>
                  <a:cubicBezTo>
                    <a:pt x="459" y="98"/>
                    <a:pt x="460" y="97"/>
                    <a:pt x="461" y="96"/>
                  </a:cubicBezTo>
                  <a:cubicBezTo>
                    <a:pt x="462" y="95"/>
                    <a:pt x="462" y="94"/>
                    <a:pt x="463" y="93"/>
                  </a:cubicBezTo>
                  <a:cubicBezTo>
                    <a:pt x="463" y="92"/>
                    <a:pt x="464" y="91"/>
                    <a:pt x="465" y="91"/>
                  </a:cubicBezTo>
                  <a:cubicBezTo>
                    <a:pt x="465" y="90"/>
                    <a:pt x="466" y="90"/>
                    <a:pt x="467" y="89"/>
                  </a:cubicBezTo>
                  <a:cubicBezTo>
                    <a:pt x="468" y="89"/>
                    <a:pt x="469" y="88"/>
                    <a:pt x="470" y="88"/>
                  </a:cubicBezTo>
                  <a:cubicBezTo>
                    <a:pt x="472" y="86"/>
                    <a:pt x="474" y="82"/>
                    <a:pt x="474" y="80"/>
                  </a:cubicBezTo>
                  <a:cubicBezTo>
                    <a:pt x="475" y="79"/>
                    <a:pt x="475" y="77"/>
                    <a:pt x="475" y="76"/>
                  </a:cubicBezTo>
                  <a:cubicBezTo>
                    <a:pt x="475" y="75"/>
                    <a:pt x="475" y="74"/>
                    <a:pt x="475" y="73"/>
                  </a:cubicBezTo>
                  <a:cubicBezTo>
                    <a:pt x="475" y="71"/>
                    <a:pt x="476" y="70"/>
                    <a:pt x="477" y="69"/>
                  </a:cubicBezTo>
                  <a:cubicBezTo>
                    <a:pt x="477" y="68"/>
                    <a:pt x="478" y="68"/>
                    <a:pt x="478" y="67"/>
                  </a:cubicBezTo>
                  <a:cubicBezTo>
                    <a:pt x="479" y="66"/>
                    <a:pt x="479" y="64"/>
                    <a:pt x="479" y="63"/>
                  </a:cubicBezTo>
                  <a:cubicBezTo>
                    <a:pt x="479" y="62"/>
                    <a:pt x="478" y="62"/>
                    <a:pt x="477" y="61"/>
                  </a:cubicBezTo>
                  <a:cubicBezTo>
                    <a:pt x="477" y="61"/>
                    <a:pt x="477" y="61"/>
                    <a:pt x="477" y="60"/>
                  </a:cubicBezTo>
                  <a:cubicBezTo>
                    <a:pt x="475" y="59"/>
                    <a:pt x="476" y="56"/>
                    <a:pt x="476" y="54"/>
                  </a:cubicBezTo>
                  <a:cubicBezTo>
                    <a:pt x="476" y="51"/>
                    <a:pt x="476" y="49"/>
                    <a:pt x="475" y="47"/>
                  </a:cubicBezTo>
                  <a:cubicBezTo>
                    <a:pt x="475" y="45"/>
                    <a:pt x="474" y="42"/>
                    <a:pt x="475" y="40"/>
                  </a:cubicBezTo>
                  <a:cubicBezTo>
                    <a:pt x="475" y="38"/>
                    <a:pt x="475" y="36"/>
                    <a:pt x="476" y="34"/>
                  </a:cubicBezTo>
                  <a:cubicBezTo>
                    <a:pt x="476" y="32"/>
                    <a:pt x="477" y="29"/>
                    <a:pt x="476" y="26"/>
                  </a:cubicBezTo>
                  <a:cubicBezTo>
                    <a:pt x="476" y="25"/>
                    <a:pt x="476" y="24"/>
                    <a:pt x="475" y="23"/>
                  </a:cubicBezTo>
                  <a:cubicBezTo>
                    <a:pt x="475" y="22"/>
                    <a:pt x="475" y="22"/>
                    <a:pt x="475" y="22"/>
                  </a:cubicBezTo>
                  <a:cubicBezTo>
                    <a:pt x="475" y="21"/>
                    <a:pt x="474" y="21"/>
                    <a:pt x="475" y="20"/>
                  </a:cubicBezTo>
                  <a:cubicBezTo>
                    <a:pt x="475" y="20"/>
                    <a:pt x="475" y="19"/>
                    <a:pt x="476" y="19"/>
                  </a:cubicBezTo>
                  <a:cubicBezTo>
                    <a:pt x="476" y="19"/>
                    <a:pt x="477" y="19"/>
                    <a:pt x="477" y="18"/>
                  </a:cubicBezTo>
                  <a:cubicBezTo>
                    <a:pt x="477" y="18"/>
                    <a:pt x="477" y="17"/>
                    <a:pt x="478" y="17"/>
                  </a:cubicBezTo>
                  <a:cubicBezTo>
                    <a:pt x="478" y="17"/>
                    <a:pt x="478" y="16"/>
                    <a:pt x="478" y="16"/>
                  </a:cubicBezTo>
                  <a:cubicBezTo>
                    <a:pt x="479" y="15"/>
                    <a:pt x="480" y="14"/>
                    <a:pt x="481" y="13"/>
                  </a:cubicBezTo>
                  <a:cubicBezTo>
                    <a:pt x="482" y="13"/>
                    <a:pt x="483" y="12"/>
                    <a:pt x="483" y="11"/>
                  </a:cubicBezTo>
                  <a:cubicBezTo>
                    <a:pt x="484" y="11"/>
                    <a:pt x="484" y="11"/>
                    <a:pt x="484" y="10"/>
                  </a:cubicBezTo>
                  <a:cubicBezTo>
                    <a:pt x="485" y="7"/>
                    <a:pt x="485" y="7"/>
                    <a:pt x="485" y="7"/>
                  </a:cubicBezTo>
                  <a:cubicBezTo>
                    <a:pt x="482" y="7"/>
                    <a:pt x="482" y="7"/>
                    <a:pt x="482" y="7"/>
                  </a:cubicBezTo>
                  <a:cubicBezTo>
                    <a:pt x="481" y="7"/>
                    <a:pt x="480" y="7"/>
                    <a:pt x="480" y="7"/>
                  </a:cubicBezTo>
                  <a:cubicBezTo>
                    <a:pt x="479" y="6"/>
                    <a:pt x="478" y="6"/>
                    <a:pt x="477" y="6"/>
                  </a:cubicBezTo>
                  <a:cubicBezTo>
                    <a:pt x="477" y="6"/>
                    <a:pt x="476" y="6"/>
                    <a:pt x="476" y="6"/>
                  </a:cubicBezTo>
                  <a:cubicBezTo>
                    <a:pt x="475" y="5"/>
                    <a:pt x="474" y="5"/>
                    <a:pt x="473" y="5"/>
                  </a:cubicBezTo>
                  <a:cubicBezTo>
                    <a:pt x="472" y="5"/>
                    <a:pt x="472" y="5"/>
                    <a:pt x="471" y="5"/>
                  </a:cubicBezTo>
                  <a:cubicBezTo>
                    <a:pt x="470" y="5"/>
                    <a:pt x="470" y="5"/>
                    <a:pt x="470" y="5"/>
                  </a:cubicBezTo>
                  <a:cubicBezTo>
                    <a:pt x="469" y="6"/>
                    <a:pt x="467" y="7"/>
                    <a:pt x="466" y="8"/>
                  </a:cubicBezTo>
                  <a:cubicBezTo>
                    <a:pt x="466" y="8"/>
                    <a:pt x="466" y="8"/>
                    <a:pt x="466" y="8"/>
                  </a:cubicBezTo>
                  <a:cubicBezTo>
                    <a:pt x="465" y="8"/>
                    <a:pt x="465" y="8"/>
                    <a:pt x="464" y="8"/>
                  </a:cubicBezTo>
                  <a:cubicBezTo>
                    <a:pt x="463" y="8"/>
                    <a:pt x="463" y="8"/>
                    <a:pt x="463" y="7"/>
                  </a:cubicBezTo>
                  <a:cubicBezTo>
                    <a:pt x="463" y="7"/>
                    <a:pt x="463" y="7"/>
                    <a:pt x="463" y="7"/>
                  </a:cubicBezTo>
                  <a:cubicBezTo>
                    <a:pt x="463" y="6"/>
                    <a:pt x="462" y="5"/>
                    <a:pt x="460" y="4"/>
                  </a:cubicBezTo>
                  <a:cubicBezTo>
                    <a:pt x="460" y="4"/>
                    <a:pt x="459" y="4"/>
                    <a:pt x="459" y="4"/>
                  </a:cubicBezTo>
                  <a:cubicBezTo>
                    <a:pt x="458" y="4"/>
                    <a:pt x="458" y="4"/>
                    <a:pt x="458" y="4"/>
                  </a:cubicBezTo>
                  <a:cubicBezTo>
                    <a:pt x="457" y="3"/>
                    <a:pt x="457" y="3"/>
                    <a:pt x="456" y="3"/>
                  </a:cubicBezTo>
                  <a:cubicBezTo>
                    <a:pt x="455" y="2"/>
                    <a:pt x="455" y="1"/>
                    <a:pt x="453" y="1"/>
                  </a:cubicBezTo>
                  <a:cubicBezTo>
                    <a:pt x="452" y="1"/>
                    <a:pt x="451" y="0"/>
                    <a:pt x="450" y="0"/>
                  </a:cubicBezTo>
                  <a:cubicBezTo>
                    <a:pt x="448" y="0"/>
                    <a:pt x="447" y="1"/>
                    <a:pt x="446" y="1"/>
                  </a:cubicBezTo>
                  <a:cubicBezTo>
                    <a:pt x="445" y="2"/>
                    <a:pt x="445" y="3"/>
                    <a:pt x="444" y="4"/>
                  </a:cubicBezTo>
                  <a:cubicBezTo>
                    <a:pt x="444" y="5"/>
                    <a:pt x="444" y="5"/>
                    <a:pt x="444" y="5"/>
                  </a:cubicBezTo>
                  <a:cubicBezTo>
                    <a:pt x="443" y="6"/>
                    <a:pt x="441" y="7"/>
                    <a:pt x="439" y="7"/>
                  </a:cubicBezTo>
                  <a:cubicBezTo>
                    <a:pt x="439" y="7"/>
                    <a:pt x="438" y="6"/>
                    <a:pt x="438" y="6"/>
                  </a:cubicBezTo>
                  <a:cubicBezTo>
                    <a:pt x="438" y="6"/>
                    <a:pt x="438" y="6"/>
                    <a:pt x="437" y="5"/>
                  </a:cubicBezTo>
                  <a:cubicBezTo>
                    <a:pt x="436" y="5"/>
                    <a:pt x="435" y="5"/>
                    <a:pt x="435" y="5"/>
                  </a:cubicBezTo>
                  <a:cubicBezTo>
                    <a:pt x="435" y="5"/>
                    <a:pt x="435" y="5"/>
                    <a:pt x="435" y="5"/>
                  </a:cubicBezTo>
                  <a:cubicBezTo>
                    <a:pt x="434" y="7"/>
                    <a:pt x="434" y="7"/>
                    <a:pt x="434" y="7"/>
                  </a:cubicBezTo>
                  <a:cubicBezTo>
                    <a:pt x="434" y="7"/>
                    <a:pt x="434" y="7"/>
                    <a:pt x="434" y="7"/>
                  </a:cubicBezTo>
                  <a:cubicBezTo>
                    <a:pt x="434" y="5"/>
                    <a:pt x="434" y="5"/>
                    <a:pt x="434" y="5"/>
                  </a:cubicBezTo>
                  <a:cubicBezTo>
                    <a:pt x="434" y="5"/>
                    <a:pt x="433" y="5"/>
                    <a:pt x="433" y="4"/>
                  </a:cubicBezTo>
                  <a:cubicBezTo>
                    <a:pt x="432" y="4"/>
                    <a:pt x="432" y="4"/>
                    <a:pt x="431" y="4"/>
                  </a:cubicBezTo>
                  <a:cubicBezTo>
                    <a:pt x="430" y="3"/>
                    <a:pt x="430" y="3"/>
                    <a:pt x="429" y="2"/>
                  </a:cubicBezTo>
                  <a:cubicBezTo>
                    <a:pt x="428" y="1"/>
                    <a:pt x="426" y="0"/>
                    <a:pt x="424" y="0"/>
                  </a:cubicBezTo>
                  <a:cubicBezTo>
                    <a:pt x="421" y="0"/>
                    <a:pt x="419" y="3"/>
                    <a:pt x="418" y="5"/>
                  </a:cubicBezTo>
                  <a:cubicBezTo>
                    <a:pt x="417" y="6"/>
                    <a:pt x="417" y="7"/>
                    <a:pt x="417" y="7"/>
                  </a:cubicBezTo>
                  <a:cubicBezTo>
                    <a:pt x="416" y="8"/>
                    <a:pt x="414" y="8"/>
                    <a:pt x="412" y="8"/>
                  </a:cubicBezTo>
                  <a:cubicBezTo>
                    <a:pt x="411" y="8"/>
                    <a:pt x="411" y="9"/>
                    <a:pt x="410" y="9"/>
                  </a:cubicBezTo>
                  <a:cubicBezTo>
                    <a:pt x="407" y="9"/>
                    <a:pt x="404" y="10"/>
                    <a:pt x="401" y="11"/>
                  </a:cubicBezTo>
                  <a:cubicBezTo>
                    <a:pt x="401" y="12"/>
                    <a:pt x="400" y="12"/>
                    <a:pt x="400" y="12"/>
                  </a:cubicBezTo>
                  <a:cubicBezTo>
                    <a:pt x="399" y="12"/>
                    <a:pt x="398" y="12"/>
                    <a:pt x="397" y="13"/>
                  </a:cubicBezTo>
                  <a:cubicBezTo>
                    <a:pt x="397" y="13"/>
                    <a:pt x="397" y="14"/>
                    <a:pt x="396" y="14"/>
                  </a:cubicBezTo>
                  <a:cubicBezTo>
                    <a:pt x="396" y="14"/>
                    <a:pt x="396" y="14"/>
                    <a:pt x="395" y="14"/>
                  </a:cubicBezTo>
                  <a:cubicBezTo>
                    <a:pt x="395" y="14"/>
                    <a:pt x="394" y="14"/>
                    <a:pt x="394" y="14"/>
                  </a:cubicBezTo>
                  <a:cubicBezTo>
                    <a:pt x="393" y="14"/>
                    <a:pt x="392" y="14"/>
                    <a:pt x="392" y="14"/>
                  </a:cubicBezTo>
                  <a:cubicBezTo>
                    <a:pt x="392" y="14"/>
                    <a:pt x="391" y="13"/>
                    <a:pt x="391" y="13"/>
                  </a:cubicBezTo>
                  <a:cubicBezTo>
                    <a:pt x="391" y="12"/>
                    <a:pt x="390" y="11"/>
                    <a:pt x="389" y="11"/>
                  </a:cubicBezTo>
                  <a:cubicBezTo>
                    <a:pt x="388" y="10"/>
                    <a:pt x="388" y="10"/>
                    <a:pt x="387" y="10"/>
                  </a:cubicBezTo>
                  <a:cubicBezTo>
                    <a:pt x="386" y="9"/>
                    <a:pt x="384" y="7"/>
                    <a:pt x="381" y="7"/>
                  </a:cubicBezTo>
                  <a:cubicBezTo>
                    <a:pt x="379" y="7"/>
                    <a:pt x="376" y="7"/>
                    <a:pt x="374" y="7"/>
                  </a:cubicBezTo>
                  <a:cubicBezTo>
                    <a:pt x="372" y="7"/>
                    <a:pt x="372" y="7"/>
                    <a:pt x="372" y="7"/>
                  </a:cubicBezTo>
                  <a:cubicBezTo>
                    <a:pt x="371" y="7"/>
                    <a:pt x="369" y="7"/>
                    <a:pt x="367" y="7"/>
                  </a:cubicBezTo>
                  <a:cubicBezTo>
                    <a:pt x="366" y="7"/>
                    <a:pt x="365" y="7"/>
                    <a:pt x="363" y="7"/>
                  </a:cubicBezTo>
                  <a:cubicBezTo>
                    <a:pt x="363" y="7"/>
                    <a:pt x="362" y="7"/>
                    <a:pt x="362" y="7"/>
                  </a:cubicBezTo>
                  <a:cubicBezTo>
                    <a:pt x="361" y="7"/>
                    <a:pt x="361" y="7"/>
                    <a:pt x="360" y="7"/>
                  </a:cubicBezTo>
                  <a:cubicBezTo>
                    <a:pt x="360" y="7"/>
                    <a:pt x="360" y="7"/>
                    <a:pt x="359" y="7"/>
                  </a:cubicBezTo>
                  <a:cubicBezTo>
                    <a:pt x="359" y="7"/>
                    <a:pt x="359" y="7"/>
                    <a:pt x="358" y="7"/>
                  </a:cubicBezTo>
                  <a:cubicBezTo>
                    <a:pt x="357" y="6"/>
                    <a:pt x="356" y="6"/>
                    <a:pt x="355" y="6"/>
                  </a:cubicBezTo>
                  <a:cubicBezTo>
                    <a:pt x="355" y="6"/>
                    <a:pt x="355" y="6"/>
                    <a:pt x="355" y="6"/>
                  </a:cubicBezTo>
                  <a:cubicBezTo>
                    <a:pt x="352" y="6"/>
                    <a:pt x="349" y="8"/>
                    <a:pt x="346" y="10"/>
                  </a:cubicBezTo>
                  <a:cubicBezTo>
                    <a:pt x="345" y="11"/>
                    <a:pt x="344" y="11"/>
                    <a:pt x="343" y="11"/>
                  </a:cubicBezTo>
                  <a:cubicBezTo>
                    <a:pt x="343" y="11"/>
                    <a:pt x="343" y="11"/>
                    <a:pt x="343" y="11"/>
                  </a:cubicBezTo>
                  <a:cubicBezTo>
                    <a:pt x="343" y="11"/>
                    <a:pt x="343" y="11"/>
                    <a:pt x="342" y="10"/>
                  </a:cubicBezTo>
                  <a:cubicBezTo>
                    <a:pt x="342" y="10"/>
                    <a:pt x="341" y="9"/>
                    <a:pt x="340" y="9"/>
                  </a:cubicBezTo>
                  <a:cubicBezTo>
                    <a:pt x="338" y="9"/>
                    <a:pt x="336" y="8"/>
                    <a:pt x="335" y="8"/>
                  </a:cubicBezTo>
                  <a:cubicBezTo>
                    <a:pt x="330" y="8"/>
                    <a:pt x="327" y="10"/>
                    <a:pt x="323" y="13"/>
                  </a:cubicBezTo>
                  <a:cubicBezTo>
                    <a:pt x="322" y="13"/>
                    <a:pt x="322" y="14"/>
                    <a:pt x="322" y="14"/>
                  </a:cubicBezTo>
                  <a:cubicBezTo>
                    <a:pt x="321" y="15"/>
                    <a:pt x="321" y="15"/>
                    <a:pt x="320" y="15"/>
                  </a:cubicBezTo>
                  <a:cubicBezTo>
                    <a:pt x="320" y="15"/>
                    <a:pt x="320" y="16"/>
                    <a:pt x="319" y="16"/>
                  </a:cubicBezTo>
                  <a:cubicBezTo>
                    <a:pt x="319" y="16"/>
                    <a:pt x="318" y="16"/>
                    <a:pt x="318" y="15"/>
                  </a:cubicBezTo>
                  <a:cubicBezTo>
                    <a:pt x="317" y="15"/>
                    <a:pt x="317" y="15"/>
                    <a:pt x="317" y="15"/>
                  </a:cubicBezTo>
                  <a:cubicBezTo>
                    <a:pt x="316" y="15"/>
                    <a:pt x="314" y="15"/>
                    <a:pt x="313" y="15"/>
                  </a:cubicBezTo>
                  <a:cubicBezTo>
                    <a:pt x="311" y="15"/>
                    <a:pt x="309" y="15"/>
                    <a:pt x="308" y="16"/>
                  </a:cubicBezTo>
                  <a:cubicBezTo>
                    <a:pt x="304" y="16"/>
                    <a:pt x="300" y="16"/>
                    <a:pt x="297" y="16"/>
                  </a:cubicBezTo>
                  <a:cubicBezTo>
                    <a:pt x="295" y="17"/>
                    <a:pt x="293" y="17"/>
                    <a:pt x="292" y="17"/>
                  </a:cubicBezTo>
                  <a:cubicBezTo>
                    <a:pt x="290" y="17"/>
                    <a:pt x="289" y="17"/>
                    <a:pt x="288" y="17"/>
                  </a:cubicBezTo>
                  <a:cubicBezTo>
                    <a:pt x="284" y="18"/>
                    <a:pt x="281" y="19"/>
                    <a:pt x="279" y="20"/>
                  </a:cubicBezTo>
                  <a:cubicBezTo>
                    <a:pt x="277" y="20"/>
                    <a:pt x="276" y="21"/>
                    <a:pt x="275" y="21"/>
                  </a:cubicBezTo>
                  <a:cubicBezTo>
                    <a:pt x="274" y="21"/>
                    <a:pt x="272" y="22"/>
                    <a:pt x="271" y="23"/>
                  </a:cubicBezTo>
                  <a:cubicBezTo>
                    <a:pt x="269" y="23"/>
                    <a:pt x="267" y="24"/>
                    <a:pt x="265" y="25"/>
                  </a:cubicBezTo>
                  <a:cubicBezTo>
                    <a:pt x="264" y="26"/>
                    <a:pt x="263" y="27"/>
                    <a:pt x="262" y="28"/>
                  </a:cubicBezTo>
                  <a:cubicBezTo>
                    <a:pt x="259" y="29"/>
                    <a:pt x="256" y="31"/>
                    <a:pt x="254" y="33"/>
                  </a:cubicBezTo>
                  <a:cubicBezTo>
                    <a:pt x="252" y="34"/>
                    <a:pt x="251" y="36"/>
                    <a:pt x="250" y="37"/>
                  </a:cubicBezTo>
                  <a:cubicBezTo>
                    <a:pt x="248" y="40"/>
                    <a:pt x="247" y="41"/>
                    <a:pt x="245" y="41"/>
                  </a:cubicBezTo>
                  <a:cubicBezTo>
                    <a:pt x="244" y="41"/>
                    <a:pt x="244" y="41"/>
                    <a:pt x="243" y="41"/>
                  </a:cubicBezTo>
                  <a:cubicBezTo>
                    <a:pt x="243" y="41"/>
                    <a:pt x="242" y="41"/>
                    <a:pt x="242" y="40"/>
                  </a:cubicBezTo>
                  <a:cubicBezTo>
                    <a:pt x="240" y="40"/>
                    <a:pt x="239" y="39"/>
                    <a:pt x="238" y="39"/>
                  </a:cubicBezTo>
                  <a:cubicBezTo>
                    <a:pt x="237" y="39"/>
                    <a:pt x="236" y="39"/>
                    <a:pt x="235" y="40"/>
                  </a:cubicBezTo>
                  <a:cubicBezTo>
                    <a:pt x="234" y="40"/>
                    <a:pt x="233" y="41"/>
                    <a:pt x="233" y="42"/>
                  </a:cubicBezTo>
                  <a:cubicBezTo>
                    <a:pt x="232" y="42"/>
                    <a:pt x="231" y="43"/>
                    <a:pt x="230" y="43"/>
                  </a:cubicBezTo>
                  <a:cubicBezTo>
                    <a:pt x="228" y="43"/>
                    <a:pt x="228" y="43"/>
                    <a:pt x="228" y="43"/>
                  </a:cubicBezTo>
                  <a:cubicBezTo>
                    <a:pt x="226" y="43"/>
                    <a:pt x="223" y="44"/>
                    <a:pt x="220" y="45"/>
                  </a:cubicBezTo>
                  <a:cubicBezTo>
                    <a:pt x="218" y="47"/>
                    <a:pt x="216" y="50"/>
                    <a:pt x="214" y="53"/>
                  </a:cubicBezTo>
                  <a:cubicBezTo>
                    <a:pt x="213" y="55"/>
                    <a:pt x="211" y="57"/>
                    <a:pt x="209" y="58"/>
                  </a:cubicBezTo>
                  <a:cubicBezTo>
                    <a:pt x="208" y="58"/>
                    <a:pt x="207" y="58"/>
                    <a:pt x="206" y="59"/>
                  </a:cubicBezTo>
                  <a:cubicBezTo>
                    <a:pt x="205" y="59"/>
                    <a:pt x="203" y="60"/>
                    <a:pt x="202" y="61"/>
                  </a:cubicBezTo>
                  <a:cubicBezTo>
                    <a:pt x="198" y="64"/>
                    <a:pt x="194" y="66"/>
                    <a:pt x="191" y="66"/>
                  </a:cubicBezTo>
                  <a:cubicBezTo>
                    <a:pt x="189" y="66"/>
                    <a:pt x="189" y="66"/>
                    <a:pt x="189" y="66"/>
                  </a:cubicBezTo>
                  <a:cubicBezTo>
                    <a:pt x="189" y="68"/>
                    <a:pt x="189" y="68"/>
                    <a:pt x="189" y="68"/>
                  </a:cubicBezTo>
                  <a:cubicBezTo>
                    <a:pt x="190" y="70"/>
                    <a:pt x="190" y="71"/>
                    <a:pt x="192" y="73"/>
                  </a:cubicBezTo>
                  <a:cubicBezTo>
                    <a:pt x="194" y="75"/>
                    <a:pt x="197" y="77"/>
                    <a:pt x="200" y="78"/>
                  </a:cubicBezTo>
                  <a:cubicBezTo>
                    <a:pt x="200" y="79"/>
                    <a:pt x="200" y="80"/>
                    <a:pt x="199" y="81"/>
                  </a:cubicBezTo>
                  <a:cubicBezTo>
                    <a:pt x="199" y="82"/>
                    <a:pt x="199" y="82"/>
                    <a:pt x="199" y="83"/>
                  </a:cubicBezTo>
                  <a:cubicBezTo>
                    <a:pt x="198" y="84"/>
                    <a:pt x="198" y="84"/>
                    <a:pt x="198" y="84"/>
                  </a:cubicBezTo>
                  <a:cubicBezTo>
                    <a:pt x="198" y="84"/>
                    <a:pt x="198" y="85"/>
                    <a:pt x="198" y="85"/>
                  </a:cubicBezTo>
                  <a:cubicBezTo>
                    <a:pt x="198" y="86"/>
                    <a:pt x="198" y="86"/>
                    <a:pt x="198" y="86"/>
                  </a:cubicBezTo>
                  <a:cubicBezTo>
                    <a:pt x="200" y="85"/>
                    <a:pt x="200" y="85"/>
                    <a:pt x="200" y="85"/>
                  </a:cubicBezTo>
                  <a:cubicBezTo>
                    <a:pt x="199" y="86"/>
                    <a:pt x="199" y="86"/>
                    <a:pt x="199" y="86"/>
                  </a:cubicBezTo>
                  <a:cubicBezTo>
                    <a:pt x="199" y="87"/>
                    <a:pt x="199" y="87"/>
                    <a:pt x="199" y="87"/>
                  </a:cubicBezTo>
                  <a:cubicBezTo>
                    <a:pt x="200" y="90"/>
                    <a:pt x="200" y="92"/>
                    <a:pt x="200" y="96"/>
                  </a:cubicBezTo>
                  <a:cubicBezTo>
                    <a:pt x="200" y="97"/>
                    <a:pt x="200" y="99"/>
                    <a:pt x="200" y="100"/>
                  </a:cubicBezTo>
                  <a:cubicBezTo>
                    <a:pt x="201" y="103"/>
                    <a:pt x="201" y="105"/>
                    <a:pt x="201" y="107"/>
                  </a:cubicBezTo>
                  <a:cubicBezTo>
                    <a:pt x="201" y="108"/>
                    <a:pt x="201" y="108"/>
                    <a:pt x="201" y="109"/>
                  </a:cubicBezTo>
                  <a:cubicBezTo>
                    <a:pt x="201" y="110"/>
                    <a:pt x="201" y="111"/>
                    <a:pt x="201" y="112"/>
                  </a:cubicBezTo>
                  <a:cubicBezTo>
                    <a:pt x="201" y="113"/>
                    <a:pt x="201" y="114"/>
                    <a:pt x="202" y="115"/>
                  </a:cubicBezTo>
                  <a:cubicBezTo>
                    <a:pt x="202" y="116"/>
                    <a:pt x="203" y="116"/>
                    <a:pt x="203" y="117"/>
                  </a:cubicBezTo>
                  <a:cubicBezTo>
                    <a:pt x="203" y="119"/>
                    <a:pt x="202" y="120"/>
                    <a:pt x="202" y="122"/>
                  </a:cubicBezTo>
                  <a:cubicBezTo>
                    <a:pt x="201" y="123"/>
                    <a:pt x="200" y="125"/>
                    <a:pt x="200" y="126"/>
                  </a:cubicBezTo>
                  <a:cubicBezTo>
                    <a:pt x="200" y="129"/>
                    <a:pt x="201" y="130"/>
                    <a:pt x="203" y="131"/>
                  </a:cubicBezTo>
                  <a:cubicBezTo>
                    <a:pt x="203" y="132"/>
                    <a:pt x="204" y="133"/>
                    <a:pt x="205" y="134"/>
                  </a:cubicBezTo>
                  <a:cubicBezTo>
                    <a:pt x="205" y="135"/>
                    <a:pt x="205" y="137"/>
                    <a:pt x="205" y="139"/>
                  </a:cubicBezTo>
                  <a:cubicBezTo>
                    <a:pt x="205" y="141"/>
                    <a:pt x="205" y="143"/>
                    <a:pt x="206" y="144"/>
                  </a:cubicBezTo>
                  <a:cubicBezTo>
                    <a:pt x="207" y="145"/>
                    <a:pt x="208" y="146"/>
                    <a:pt x="209" y="146"/>
                  </a:cubicBezTo>
                  <a:cubicBezTo>
                    <a:pt x="211" y="147"/>
                    <a:pt x="212" y="148"/>
                    <a:pt x="213" y="149"/>
                  </a:cubicBezTo>
                  <a:cubicBezTo>
                    <a:pt x="216" y="152"/>
                    <a:pt x="216" y="153"/>
                    <a:pt x="214" y="156"/>
                  </a:cubicBezTo>
                  <a:cubicBezTo>
                    <a:pt x="214" y="157"/>
                    <a:pt x="213" y="157"/>
                    <a:pt x="213" y="157"/>
                  </a:cubicBezTo>
                  <a:cubicBezTo>
                    <a:pt x="212" y="158"/>
                    <a:pt x="212" y="158"/>
                    <a:pt x="211" y="160"/>
                  </a:cubicBezTo>
                  <a:cubicBezTo>
                    <a:pt x="211" y="161"/>
                    <a:pt x="211" y="162"/>
                    <a:pt x="211" y="164"/>
                  </a:cubicBezTo>
                  <a:cubicBezTo>
                    <a:pt x="211" y="165"/>
                    <a:pt x="211" y="165"/>
                    <a:pt x="211" y="166"/>
                  </a:cubicBezTo>
                  <a:cubicBezTo>
                    <a:pt x="211" y="166"/>
                    <a:pt x="211" y="166"/>
                    <a:pt x="209" y="166"/>
                  </a:cubicBezTo>
                  <a:cubicBezTo>
                    <a:pt x="205" y="166"/>
                    <a:pt x="200" y="166"/>
                    <a:pt x="199" y="165"/>
                  </a:cubicBezTo>
                  <a:cubicBezTo>
                    <a:pt x="197" y="165"/>
                    <a:pt x="195" y="165"/>
                    <a:pt x="192" y="165"/>
                  </a:cubicBezTo>
                  <a:cubicBezTo>
                    <a:pt x="190" y="165"/>
                    <a:pt x="188" y="165"/>
                    <a:pt x="186" y="165"/>
                  </a:cubicBezTo>
                  <a:cubicBezTo>
                    <a:pt x="183" y="165"/>
                    <a:pt x="183" y="165"/>
                    <a:pt x="183" y="165"/>
                  </a:cubicBezTo>
                  <a:cubicBezTo>
                    <a:pt x="182" y="165"/>
                    <a:pt x="182" y="165"/>
                    <a:pt x="181" y="165"/>
                  </a:cubicBezTo>
                  <a:cubicBezTo>
                    <a:pt x="181" y="165"/>
                    <a:pt x="181" y="165"/>
                    <a:pt x="181" y="165"/>
                  </a:cubicBezTo>
                  <a:cubicBezTo>
                    <a:pt x="179" y="165"/>
                    <a:pt x="177" y="165"/>
                    <a:pt x="175" y="166"/>
                  </a:cubicBezTo>
                  <a:cubicBezTo>
                    <a:pt x="173" y="167"/>
                    <a:pt x="170" y="167"/>
                    <a:pt x="168" y="167"/>
                  </a:cubicBezTo>
                  <a:cubicBezTo>
                    <a:pt x="165" y="168"/>
                    <a:pt x="164" y="169"/>
                    <a:pt x="164" y="172"/>
                  </a:cubicBezTo>
                  <a:cubicBezTo>
                    <a:pt x="164" y="172"/>
                    <a:pt x="164" y="173"/>
                    <a:pt x="165" y="174"/>
                  </a:cubicBezTo>
                  <a:cubicBezTo>
                    <a:pt x="164" y="174"/>
                    <a:pt x="162" y="175"/>
                    <a:pt x="162" y="175"/>
                  </a:cubicBezTo>
                  <a:cubicBezTo>
                    <a:pt x="161" y="176"/>
                    <a:pt x="160" y="177"/>
                    <a:pt x="158" y="177"/>
                  </a:cubicBezTo>
                  <a:cubicBezTo>
                    <a:pt x="157" y="178"/>
                    <a:pt x="156" y="178"/>
                    <a:pt x="155" y="178"/>
                  </a:cubicBezTo>
                  <a:cubicBezTo>
                    <a:pt x="154" y="178"/>
                    <a:pt x="153" y="178"/>
                    <a:pt x="152" y="179"/>
                  </a:cubicBezTo>
                  <a:cubicBezTo>
                    <a:pt x="151" y="179"/>
                    <a:pt x="150" y="179"/>
                    <a:pt x="149" y="179"/>
                  </a:cubicBezTo>
                  <a:cubicBezTo>
                    <a:pt x="148" y="179"/>
                    <a:pt x="147" y="179"/>
                    <a:pt x="147" y="179"/>
                  </a:cubicBezTo>
                  <a:cubicBezTo>
                    <a:pt x="146" y="179"/>
                    <a:pt x="145" y="178"/>
                    <a:pt x="145" y="178"/>
                  </a:cubicBezTo>
                  <a:cubicBezTo>
                    <a:pt x="144" y="178"/>
                    <a:pt x="143" y="178"/>
                    <a:pt x="143" y="178"/>
                  </a:cubicBezTo>
                  <a:cubicBezTo>
                    <a:pt x="141" y="178"/>
                    <a:pt x="139" y="179"/>
                    <a:pt x="138" y="181"/>
                  </a:cubicBezTo>
                  <a:cubicBezTo>
                    <a:pt x="137" y="183"/>
                    <a:pt x="138" y="184"/>
                    <a:pt x="139" y="185"/>
                  </a:cubicBezTo>
                  <a:cubicBezTo>
                    <a:pt x="139" y="186"/>
                    <a:pt x="140" y="187"/>
                    <a:pt x="140" y="187"/>
                  </a:cubicBezTo>
                  <a:cubicBezTo>
                    <a:pt x="140" y="189"/>
                    <a:pt x="140" y="190"/>
                    <a:pt x="139" y="191"/>
                  </a:cubicBezTo>
                  <a:cubicBezTo>
                    <a:pt x="139" y="192"/>
                    <a:pt x="138" y="194"/>
                    <a:pt x="139" y="195"/>
                  </a:cubicBezTo>
                  <a:cubicBezTo>
                    <a:pt x="140" y="196"/>
                    <a:pt x="141" y="197"/>
                    <a:pt x="142" y="197"/>
                  </a:cubicBezTo>
                  <a:cubicBezTo>
                    <a:pt x="143" y="198"/>
                    <a:pt x="144" y="198"/>
                    <a:pt x="144" y="200"/>
                  </a:cubicBezTo>
                  <a:cubicBezTo>
                    <a:pt x="145" y="202"/>
                    <a:pt x="143" y="203"/>
                    <a:pt x="141" y="203"/>
                  </a:cubicBezTo>
                  <a:cubicBezTo>
                    <a:pt x="141" y="203"/>
                    <a:pt x="140" y="204"/>
                    <a:pt x="140" y="204"/>
                  </a:cubicBezTo>
                  <a:cubicBezTo>
                    <a:pt x="138" y="204"/>
                    <a:pt x="138" y="204"/>
                    <a:pt x="138" y="204"/>
                  </a:cubicBezTo>
                  <a:cubicBezTo>
                    <a:pt x="136" y="205"/>
                    <a:pt x="133" y="205"/>
                    <a:pt x="132" y="206"/>
                  </a:cubicBezTo>
                  <a:cubicBezTo>
                    <a:pt x="131" y="207"/>
                    <a:pt x="130" y="208"/>
                    <a:pt x="129" y="209"/>
                  </a:cubicBezTo>
                  <a:cubicBezTo>
                    <a:pt x="129" y="210"/>
                    <a:pt x="128" y="211"/>
                    <a:pt x="126" y="211"/>
                  </a:cubicBezTo>
                  <a:cubicBezTo>
                    <a:pt x="125" y="212"/>
                    <a:pt x="123" y="213"/>
                    <a:pt x="122" y="214"/>
                  </a:cubicBezTo>
                  <a:cubicBezTo>
                    <a:pt x="120" y="214"/>
                    <a:pt x="120" y="214"/>
                    <a:pt x="120" y="214"/>
                  </a:cubicBezTo>
                  <a:cubicBezTo>
                    <a:pt x="119" y="215"/>
                    <a:pt x="118" y="215"/>
                    <a:pt x="117" y="215"/>
                  </a:cubicBezTo>
                  <a:cubicBezTo>
                    <a:pt x="116" y="216"/>
                    <a:pt x="115" y="216"/>
                    <a:pt x="114" y="216"/>
                  </a:cubicBezTo>
                  <a:cubicBezTo>
                    <a:pt x="114" y="216"/>
                    <a:pt x="113" y="216"/>
                    <a:pt x="112" y="217"/>
                  </a:cubicBezTo>
                  <a:cubicBezTo>
                    <a:pt x="111" y="217"/>
                    <a:pt x="109" y="217"/>
                    <a:pt x="108" y="218"/>
                  </a:cubicBezTo>
                  <a:cubicBezTo>
                    <a:pt x="107" y="219"/>
                    <a:pt x="104" y="223"/>
                    <a:pt x="103" y="224"/>
                  </a:cubicBezTo>
                  <a:cubicBezTo>
                    <a:pt x="101" y="229"/>
                    <a:pt x="98" y="232"/>
                    <a:pt x="94" y="236"/>
                  </a:cubicBezTo>
                  <a:cubicBezTo>
                    <a:pt x="91" y="239"/>
                    <a:pt x="87" y="239"/>
                    <a:pt x="83" y="239"/>
                  </a:cubicBezTo>
                  <a:cubicBezTo>
                    <a:pt x="82" y="240"/>
                    <a:pt x="82" y="240"/>
                    <a:pt x="81" y="240"/>
                  </a:cubicBezTo>
                  <a:cubicBezTo>
                    <a:pt x="80" y="240"/>
                    <a:pt x="79" y="240"/>
                    <a:pt x="78" y="240"/>
                  </a:cubicBezTo>
                  <a:cubicBezTo>
                    <a:pt x="77" y="240"/>
                    <a:pt x="75" y="240"/>
                    <a:pt x="74" y="240"/>
                  </a:cubicBezTo>
                  <a:cubicBezTo>
                    <a:pt x="72" y="240"/>
                    <a:pt x="70" y="239"/>
                    <a:pt x="69" y="239"/>
                  </a:cubicBezTo>
                  <a:cubicBezTo>
                    <a:pt x="68" y="239"/>
                    <a:pt x="67" y="239"/>
                    <a:pt x="66" y="240"/>
                  </a:cubicBezTo>
                  <a:cubicBezTo>
                    <a:pt x="64" y="240"/>
                    <a:pt x="64" y="240"/>
                    <a:pt x="64" y="240"/>
                  </a:cubicBezTo>
                  <a:cubicBezTo>
                    <a:pt x="64" y="242"/>
                    <a:pt x="64" y="242"/>
                    <a:pt x="64" y="242"/>
                  </a:cubicBezTo>
                  <a:cubicBezTo>
                    <a:pt x="64" y="245"/>
                    <a:pt x="63" y="246"/>
                    <a:pt x="62" y="247"/>
                  </a:cubicBezTo>
                  <a:cubicBezTo>
                    <a:pt x="61" y="247"/>
                    <a:pt x="59" y="247"/>
                    <a:pt x="58" y="247"/>
                  </a:cubicBezTo>
                  <a:cubicBezTo>
                    <a:pt x="55" y="247"/>
                    <a:pt x="55" y="247"/>
                    <a:pt x="55" y="247"/>
                  </a:cubicBezTo>
                  <a:cubicBezTo>
                    <a:pt x="55" y="247"/>
                    <a:pt x="54" y="247"/>
                    <a:pt x="54" y="247"/>
                  </a:cubicBezTo>
                  <a:cubicBezTo>
                    <a:pt x="53" y="247"/>
                    <a:pt x="52" y="247"/>
                    <a:pt x="51" y="247"/>
                  </a:cubicBezTo>
                  <a:cubicBezTo>
                    <a:pt x="50" y="247"/>
                    <a:pt x="46" y="247"/>
                    <a:pt x="46" y="247"/>
                  </a:cubicBezTo>
                  <a:cubicBezTo>
                    <a:pt x="43" y="247"/>
                    <a:pt x="41" y="248"/>
                    <a:pt x="39" y="251"/>
                  </a:cubicBezTo>
                  <a:cubicBezTo>
                    <a:pt x="39" y="251"/>
                    <a:pt x="39" y="252"/>
                    <a:pt x="39" y="252"/>
                  </a:cubicBezTo>
                  <a:cubicBezTo>
                    <a:pt x="38" y="254"/>
                    <a:pt x="37" y="255"/>
                    <a:pt x="35" y="256"/>
                  </a:cubicBezTo>
                  <a:cubicBezTo>
                    <a:pt x="34" y="256"/>
                    <a:pt x="33" y="256"/>
                    <a:pt x="32" y="256"/>
                  </a:cubicBezTo>
                  <a:cubicBezTo>
                    <a:pt x="30" y="256"/>
                    <a:pt x="29" y="256"/>
                    <a:pt x="27" y="257"/>
                  </a:cubicBezTo>
                  <a:cubicBezTo>
                    <a:pt x="25" y="258"/>
                    <a:pt x="23" y="260"/>
                    <a:pt x="21" y="262"/>
                  </a:cubicBezTo>
                  <a:cubicBezTo>
                    <a:pt x="20" y="263"/>
                    <a:pt x="19" y="264"/>
                    <a:pt x="18" y="265"/>
                  </a:cubicBezTo>
                  <a:cubicBezTo>
                    <a:pt x="17" y="266"/>
                    <a:pt x="16" y="266"/>
                    <a:pt x="15" y="267"/>
                  </a:cubicBezTo>
                  <a:cubicBezTo>
                    <a:pt x="13" y="269"/>
                    <a:pt x="11" y="272"/>
                    <a:pt x="8" y="273"/>
                  </a:cubicBezTo>
                  <a:cubicBezTo>
                    <a:pt x="6" y="274"/>
                    <a:pt x="4" y="275"/>
                    <a:pt x="3" y="276"/>
                  </a:cubicBezTo>
                  <a:cubicBezTo>
                    <a:pt x="1" y="277"/>
                    <a:pt x="1" y="277"/>
                    <a:pt x="1" y="277"/>
                  </a:cubicBezTo>
                  <a:cubicBezTo>
                    <a:pt x="0" y="325"/>
                    <a:pt x="0" y="325"/>
                    <a:pt x="0" y="325"/>
                  </a:cubicBezTo>
                  <a:cubicBezTo>
                    <a:pt x="0" y="325"/>
                    <a:pt x="0" y="325"/>
                    <a:pt x="0" y="325"/>
                  </a:cubicBezTo>
                  <a:cubicBezTo>
                    <a:pt x="2" y="327"/>
                    <a:pt x="4" y="328"/>
                    <a:pt x="5" y="329"/>
                  </a:cubicBezTo>
                  <a:cubicBezTo>
                    <a:pt x="7" y="330"/>
                    <a:pt x="7" y="330"/>
                    <a:pt x="7" y="330"/>
                  </a:cubicBezTo>
                  <a:cubicBezTo>
                    <a:pt x="9" y="332"/>
                    <a:pt x="12" y="334"/>
                    <a:pt x="15" y="336"/>
                  </a:cubicBezTo>
                  <a:cubicBezTo>
                    <a:pt x="16" y="337"/>
                    <a:pt x="16" y="337"/>
                    <a:pt x="16" y="337"/>
                  </a:cubicBezTo>
                  <a:cubicBezTo>
                    <a:pt x="19" y="339"/>
                    <a:pt x="22" y="342"/>
                    <a:pt x="25" y="344"/>
                  </a:cubicBezTo>
                  <a:cubicBezTo>
                    <a:pt x="36" y="352"/>
                    <a:pt x="45" y="359"/>
                    <a:pt x="53" y="365"/>
                  </a:cubicBezTo>
                  <a:cubicBezTo>
                    <a:pt x="63" y="372"/>
                    <a:pt x="74" y="380"/>
                    <a:pt x="88" y="390"/>
                  </a:cubicBezTo>
                  <a:cubicBezTo>
                    <a:pt x="94" y="395"/>
                    <a:pt x="100" y="399"/>
                    <a:pt x="107" y="404"/>
                  </a:cubicBezTo>
                  <a:cubicBezTo>
                    <a:pt x="108" y="405"/>
                    <a:pt x="108" y="405"/>
                    <a:pt x="108" y="405"/>
                  </a:cubicBezTo>
                  <a:cubicBezTo>
                    <a:pt x="114" y="409"/>
                    <a:pt x="120" y="414"/>
                    <a:pt x="126" y="418"/>
                  </a:cubicBezTo>
                  <a:cubicBezTo>
                    <a:pt x="126" y="419"/>
                    <a:pt x="126" y="419"/>
                    <a:pt x="126" y="419"/>
                  </a:cubicBezTo>
                  <a:cubicBezTo>
                    <a:pt x="139" y="428"/>
                    <a:pt x="152" y="438"/>
                    <a:pt x="164" y="447"/>
                  </a:cubicBezTo>
                  <a:cubicBezTo>
                    <a:pt x="178" y="457"/>
                    <a:pt x="190" y="466"/>
                    <a:pt x="201" y="474"/>
                  </a:cubicBezTo>
                  <a:cubicBezTo>
                    <a:pt x="209" y="480"/>
                    <a:pt x="217" y="486"/>
                    <a:pt x="225" y="492"/>
                  </a:cubicBezTo>
                  <a:cubicBezTo>
                    <a:pt x="233" y="498"/>
                    <a:pt x="233" y="498"/>
                    <a:pt x="233" y="498"/>
                  </a:cubicBezTo>
                  <a:cubicBezTo>
                    <a:pt x="235" y="499"/>
                    <a:pt x="236" y="500"/>
                    <a:pt x="239" y="502"/>
                  </a:cubicBezTo>
                  <a:cubicBezTo>
                    <a:pt x="241" y="503"/>
                    <a:pt x="244" y="505"/>
                    <a:pt x="246" y="507"/>
                  </a:cubicBezTo>
                  <a:cubicBezTo>
                    <a:pt x="250" y="511"/>
                    <a:pt x="253" y="513"/>
                    <a:pt x="257" y="515"/>
                  </a:cubicBezTo>
                  <a:cubicBezTo>
                    <a:pt x="259" y="516"/>
                    <a:pt x="260" y="518"/>
                    <a:pt x="261" y="519"/>
                  </a:cubicBezTo>
                  <a:cubicBezTo>
                    <a:pt x="262" y="520"/>
                    <a:pt x="263" y="521"/>
                    <a:pt x="264" y="522"/>
                  </a:cubicBezTo>
                  <a:cubicBezTo>
                    <a:pt x="265" y="522"/>
                    <a:pt x="266" y="523"/>
                    <a:pt x="267" y="523"/>
                  </a:cubicBezTo>
                  <a:cubicBezTo>
                    <a:pt x="269" y="525"/>
                    <a:pt x="271" y="526"/>
                    <a:pt x="272" y="528"/>
                  </a:cubicBezTo>
                  <a:cubicBezTo>
                    <a:pt x="273" y="530"/>
                    <a:pt x="273" y="534"/>
                    <a:pt x="273" y="537"/>
                  </a:cubicBezTo>
                  <a:cubicBezTo>
                    <a:pt x="273" y="538"/>
                    <a:pt x="273" y="539"/>
                    <a:pt x="273" y="539"/>
                  </a:cubicBezTo>
                  <a:cubicBezTo>
                    <a:pt x="273" y="541"/>
                    <a:pt x="273" y="541"/>
                    <a:pt x="273" y="541"/>
                  </a:cubicBezTo>
                  <a:cubicBezTo>
                    <a:pt x="274" y="541"/>
                    <a:pt x="274" y="541"/>
                    <a:pt x="274" y="541"/>
                  </a:cubicBezTo>
                  <a:cubicBezTo>
                    <a:pt x="275" y="541"/>
                    <a:pt x="276" y="542"/>
                    <a:pt x="276" y="542"/>
                  </a:cubicBezTo>
                  <a:cubicBezTo>
                    <a:pt x="277" y="542"/>
                    <a:pt x="277" y="543"/>
                    <a:pt x="278" y="543"/>
                  </a:cubicBezTo>
                  <a:cubicBezTo>
                    <a:pt x="278" y="543"/>
                    <a:pt x="279" y="543"/>
                    <a:pt x="280" y="543"/>
                  </a:cubicBezTo>
                  <a:cubicBezTo>
                    <a:pt x="281" y="544"/>
                    <a:pt x="282" y="544"/>
                    <a:pt x="282" y="544"/>
                  </a:cubicBezTo>
                  <a:cubicBezTo>
                    <a:pt x="283" y="545"/>
                    <a:pt x="284" y="546"/>
                    <a:pt x="286" y="547"/>
                  </a:cubicBezTo>
                  <a:cubicBezTo>
                    <a:pt x="286" y="548"/>
                    <a:pt x="287" y="549"/>
                    <a:pt x="287" y="550"/>
                  </a:cubicBezTo>
                  <a:cubicBezTo>
                    <a:pt x="287" y="551"/>
                    <a:pt x="287" y="552"/>
                    <a:pt x="288" y="553"/>
                  </a:cubicBezTo>
                  <a:cubicBezTo>
                    <a:pt x="288" y="554"/>
                    <a:pt x="289" y="554"/>
                    <a:pt x="291" y="555"/>
                  </a:cubicBezTo>
                  <a:cubicBezTo>
                    <a:pt x="292" y="556"/>
                    <a:pt x="292" y="556"/>
                    <a:pt x="293" y="556"/>
                  </a:cubicBezTo>
                  <a:cubicBezTo>
                    <a:pt x="294" y="557"/>
                    <a:pt x="295" y="557"/>
                    <a:pt x="296" y="557"/>
                  </a:cubicBezTo>
                  <a:cubicBezTo>
                    <a:pt x="296" y="558"/>
                    <a:pt x="296" y="558"/>
                    <a:pt x="296" y="558"/>
                  </a:cubicBezTo>
                  <a:cubicBezTo>
                    <a:pt x="297" y="558"/>
                    <a:pt x="297" y="558"/>
                    <a:pt x="297" y="558"/>
                  </a:cubicBezTo>
                  <a:cubicBezTo>
                    <a:pt x="298" y="558"/>
                    <a:pt x="298" y="557"/>
                    <a:pt x="299" y="557"/>
                  </a:cubicBezTo>
                  <a:cubicBezTo>
                    <a:pt x="300" y="557"/>
                    <a:pt x="301" y="556"/>
                    <a:pt x="302" y="556"/>
                  </a:cubicBezTo>
                  <a:cubicBezTo>
                    <a:pt x="302" y="556"/>
                    <a:pt x="302" y="556"/>
                    <a:pt x="302" y="556"/>
                  </a:cubicBezTo>
                  <a:cubicBezTo>
                    <a:pt x="304" y="556"/>
                    <a:pt x="304" y="557"/>
                    <a:pt x="305" y="558"/>
                  </a:cubicBezTo>
                  <a:cubicBezTo>
                    <a:pt x="305" y="559"/>
                    <a:pt x="305" y="559"/>
                    <a:pt x="305" y="559"/>
                  </a:cubicBezTo>
                  <a:cubicBezTo>
                    <a:pt x="306" y="561"/>
                    <a:pt x="308" y="562"/>
                    <a:pt x="310" y="563"/>
                  </a:cubicBezTo>
                  <a:cubicBezTo>
                    <a:pt x="311" y="564"/>
                    <a:pt x="313" y="564"/>
                    <a:pt x="315" y="564"/>
                  </a:cubicBezTo>
                  <a:cubicBezTo>
                    <a:pt x="316" y="564"/>
                    <a:pt x="317" y="564"/>
                    <a:pt x="318" y="564"/>
                  </a:cubicBezTo>
                  <a:cubicBezTo>
                    <a:pt x="320" y="565"/>
                    <a:pt x="322" y="565"/>
                    <a:pt x="323" y="566"/>
                  </a:cubicBezTo>
                  <a:cubicBezTo>
                    <a:pt x="324" y="567"/>
                    <a:pt x="325" y="567"/>
                    <a:pt x="325" y="567"/>
                  </a:cubicBezTo>
                  <a:cubicBezTo>
                    <a:pt x="329" y="569"/>
                    <a:pt x="329" y="571"/>
                    <a:pt x="330" y="574"/>
                  </a:cubicBezTo>
                  <a:cubicBezTo>
                    <a:pt x="330" y="576"/>
                    <a:pt x="330" y="576"/>
                    <a:pt x="330" y="576"/>
                  </a:cubicBezTo>
                  <a:cubicBezTo>
                    <a:pt x="330" y="577"/>
                    <a:pt x="330" y="578"/>
                    <a:pt x="330" y="579"/>
                  </a:cubicBezTo>
                  <a:cubicBezTo>
                    <a:pt x="331" y="580"/>
                    <a:pt x="331" y="580"/>
                    <a:pt x="331" y="581"/>
                  </a:cubicBezTo>
                  <a:cubicBezTo>
                    <a:pt x="332" y="582"/>
                    <a:pt x="332" y="582"/>
                    <a:pt x="332" y="583"/>
                  </a:cubicBezTo>
                  <a:cubicBezTo>
                    <a:pt x="332" y="585"/>
                    <a:pt x="331" y="587"/>
                    <a:pt x="329" y="589"/>
                  </a:cubicBezTo>
                  <a:cubicBezTo>
                    <a:pt x="329" y="589"/>
                    <a:pt x="328" y="590"/>
                    <a:pt x="328" y="591"/>
                  </a:cubicBezTo>
                  <a:cubicBezTo>
                    <a:pt x="327" y="593"/>
                    <a:pt x="327" y="593"/>
                    <a:pt x="327" y="593"/>
                  </a:cubicBezTo>
                  <a:cubicBezTo>
                    <a:pt x="328" y="594"/>
                    <a:pt x="328" y="594"/>
                    <a:pt x="328" y="594"/>
                  </a:cubicBezTo>
                  <a:cubicBezTo>
                    <a:pt x="329" y="594"/>
                    <a:pt x="329" y="594"/>
                    <a:pt x="329" y="594"/>
                  </a:cubicBezTo>
                  <a:cubicBezTo>
                    <a:pt x="330" y="595"/>
                    <a:pt x="331" y="596"/>
                    <a:pt x="332" y="598"/>
                  </a:cubicBezTo>
                  <a:cubicBezTo>
                    <a:pt x="333" y="599"/>
                    <a:pt x="333" y="599"/>
                    <a:pt x="333" y="599"/>
                  </a:cubicBezTo>
                  <a:cubicBezTo>
                    <a:pt x="406" y="583"/>
                    <a:pt x="406" y="583"/>
                    <a:pt x="406" y="583"/>
                  </a:cubicBezTo>
                  <a:cubicBezTo>
                    <a:pt x="407" y="583"/>
                    <a:pt x="407" y="583"/>
                    <a:pt x="407" y="583"/>
                  </a:cubicBezTo>
                  <a:cubicBezTo>
                    <a:pt x="411" y="578"/>
                    <a:pt x="446" y="539"/>
                    <a:pt x="461" y="530"/>
                  </a:cubicBezTo>
                  <a:cubicBezTo>
                    <a:pt x="578" y="450"/>
                    <a:pt x="578" y="450"/>
                    <a:pt x="578" y="450"/>
                  </a:cubicBezTo>
                  <a:lnTo>
                    <a:pt x="569" y="424"/>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0" name="Freeform 33"/>
            <p:cNvSpPr>
              <a:spLocks/>
            </p:cNvSpPr>
            <p:nvPr/>
          </p:nvSpPr>
          <p:spPr bwMode="auto">
            <a:xfrm>
              <a:off x="1648467" y="1593989"/>
              <a:ext cx="467613" cy="345190"/>
            </a:xfrm>
            <a:custGeom>
              <a:avLst/>
              <a:gdLst>
                <a:gd name="T0" fmla="*/ 225 w 231"/>
                <a:gd name="T1" fmla="*/ 98 h 185"/>
                <a:gd name="T2" fmla="*/ 226 w 231"/>
                <a:gd name="T3" fmla="*/ 86 h 185"/>
                <a:gd name="T4" fmla="*/ 215 w 231"/>
                <a:gd name="T5" fmla="*/ 80 h 185"/>
                <a:gd name="T6" fmla="*/ 206 w 231"/>
                <a:gd name="T7" fmla="*/ 80 h 185"/>
                <a:gd name="T8" fmla="*/ 189 w 231"/>
                <a:gd name="T9" fmla="*/ 60 h 185"/>
                <a:gd name="T10" fmla="*/ 200 w 231"/>
                <a:gd name="T11" fmla="*/ 58 h 185"/>
                <a:gd name="T12" fmla="*/ 191 w 231"/>
                <a:gd name="T13" fmla="*/ 51 h 185"/>
                <a:gd name="T14" fmla="*/ 177 w 231"/>
                <a:gd name="T15" fmla="*/ 41 h 185"/>
                <a:gd name="T16" fmla="*/ 173 w 231"/>
                <a:gd name="T17" fmla="*/ 29 h 185"/>
                <a:gd name="T18" fmla="*/ 167 w 231"/>
                <a:gd name="T19" fmla="*/ 22 h 185"/>
                <a:gd name="T20" fmla="*/ 166 w 231"/>
                <a:gd name="T21" fmla="*/ 3 h 185"/>
                <a:gd name="T22" fmla="*/ 153 w 231"/>
                <a:gd name="T23" fmla="*/ 2 h 185"/>
                <a:gd name="T24" fmla="*/ 142 w 231"/>
                <a:gd name="T25" fmla="*/ 0 h 185"/>
                <a:gd name="T26" fmla="*/ 130 w 231"/>
                <a:gd name="T27" fmla="*/ 9 h 185"/>
                <a:gd name="T28" fmla="*/ 112 w 231"/>
                <a:gd name="T29" fmla="*/ 18 h 185"/>
                <a:gd name="T30" fmla="*/ 104 w 231"/>
                <a:gd name="T31" fmla="*/ 25 h 185"/>
                <a:gd name="T32" fmla="*/ 96 w 231"/>
                <a:gd name="T33" fmla="*/ 27 h 185"/>
                <a:gd name="T34" fmla="*/ 81 w 231"/>
                <a:gd name="T35" fmla="*/ 31 h 185"/>
                <a:gd name="T36" fmla="*/ 75 w 231"/>
                <a:gd name="T37" fmla="*/ 46 h 185"/>
                <a:gd name="T38" fmla="*/ 70 w 231"/>
                <a:gd name="T39" fmla="*/ 45 h 185"/>
                <a:gd name="T40" fmla="*/ 67 w 231"/>
                <a:gd name="T41" fmla="*/ 56 h 185"/>
                <a:gd name="T42" fmla="*/ 63 w 231"/>
                <a:gd name="T43" fmla="*/ 60 h 185"/>
                <a:gd name="T44" fmla="*/ 54 w 231"/>
                <a:gd name="T45" fmla="*/ 57 h 185"/>
                <a:gd name="T46" fmla="*/ 45 w 231"/>
                <a:gd name="T47" fmla="*/ 54 h 185"/>
                <a:gd name="T48" fmla="*/ 40 w 231"/>
                <a:gd name="T49" fmla="*/ 76 h 185"/>
                <a:gd name="T50" fmla="*/ 33 w 231"/>
                <a:gd name="T51" fmla="*/ 76 h 185"/>
                <a:gd name="T52" fmla="*/ 34 w 231"/>
                <a:gd name="T53" fmla="*/ 88 h 185"/>
                <a:gd name="T54" fmla="*/ 18 w 231"/>
                <a:gd name="T55" fmla="*/ 101 h 185"/>
                <a:gd name="T56" fmla="*/ 10 w 231"/>
                <a:gd name="T57" fmla="*/ 120 h 185"/>
                <a:gd name="T58" fmla="*/ 3 w 231"/>
                <a:gd name="T59" fmla="*/ 136 h 185"/>
                <a:gd name="T60" fmla="*/ 2 w 231"/>
                <a:gd name="T61" fmla="*/ 151 h 185"/>
                <a:gd name="T62" fmla="*/ 2 w 231"/>
                <a:gd name="T63" fmla="*/ 156 h 185"/>
                <a:gd name="T64" fmla="*/ 20 w 231"/>
                <a:gd name="T65" fmla="*/ 171 h 185"/>
                <a:gd name="T66" fmla="*/ 31 w 231"/>
                <a:gd name="T67" fmla="*/ 178 h 185"/>
                <a:gd name="T68" fmla="*/ 35 w 231"/>
                <a:gd name="T69" fmla="*/ 180 h 185"/>
                <a:gd name="T70" fmla="*/ 45 w 231"/>
                <a:gd name="T71" fmla="*/ 173 h 185"/>
                <a:gd name="T72" fmla="*/ 71 w 231"/>
                <a:gd name="T73" fmla="*/ 174 h 185"/>
                <a:gd name="T74" fmla="*/ 80 w 231"/>
                <a:gd name="T75" fmla="*/ 155 h 185"/>
                <a:gd name="T76" fmla="*/ 144 w 231"/>
                <a:gd name="T77" fmla="*/ 137 h 185"/>
                <a:gd name="T78" fmla="*/ 163 w 231"/>
                <a:gd name="T79" fmla="*/ 133 h 185"/>
                <a:gd name="T80" fmla="*/ 170 w 231"/>
                <a:gd name="T81" fmla="*/ 134 h 185"/>
                <a:gd name="T82" fmla="*/ 177 w 231"/>
                <a:gd name="T83" fmla="*/ 137 h 185"/>
                <a:gd name="T84" fmla="*/ 188 w 231"/>
                <a:gd name="T85" fmla="*/ 133 h 185"/>
                <a:gd name="T86" fmla="*/ 195 w 231"/>
                <a:gd name="T87" fmla="*/ 127 h 185"/>
                <a:gd name="T88" fmla="*/ 201 w 231"/>
                <a:gd name="T89" fmla="*/ 121 h 185"/>
                <a:gd name="T90" fmla="*/ 205 w 231"/>
                <a:gd name="T91" fmla="*/ 121 h 185"/>
                <a:gd name="T92" fmla="*/ 209 w 231"/>
                <a:gd name="T93" fmla="*/ 121 h 185"/>
                <a:gd name="T94" fmla="*/ 216 w 231"/>
                <a:gd name="T95" fmla="*/ 122 h 185"/>
                <a:gd name="T96" fmla="*/ 224 w 231"/>
                <a:gd name="T97" fmla="*/ 115 h 185"/>
                <a:gd name="T98" fmla="*/ 227 w 231"/>
                <a:gd name="T99" fmla="*/ 10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1" h="185">
                  <a:moveTo>
                    <a:pt x="227" y="100"/>
                  </a:moveTo>
                  <a:cubicBezTo>
                    <a:pt x="226" y="99"/>
                    <a:pt x="226" y="99"/>
                    <a:pt x="226" y="99"/>
                  </a:cubicBezTo>
                  <a:cubicBezTo>
                    <a:pt x="226" y="99"/>
                    <a:pt x="226" y="98"/>
                    <a:pt x="225" y="98"/>
                  </a:cubicBezTo>
                  <a:cubicBezTo>
                    <a:pt x="223" y="96"/>
                    <a:pt x="221" y="93"/>
                    <a:pt x="221" y="92"/>
                  </a:cubicBezTo>
                  <a:cubicBezTo>
                    <a:pt x="221" y="91"/>
                    <a:pt x="222" y="90"/>
                    <a:pt x="224" y="89"/>
                  </a:cubicBezTo>
                  <a:cubicBezTo>
                    <a:pt x="225" y="88"/>
                    <a:pt x="226" y="88"/>
                    <a:pt x="226" y="86"/>
                  </a:cubicBezTo>
                  <a:cubicBezTo>
                    <a:pt x="227" y="84"/>
                    <a:pt x="224" y="79"/>
                    <a:pt x="222" y="78"/>
                  </a:cubicBezTo>
                  <a:cubicBezTo>
                    <a:pt x="221" y="78"/>
                    <a:pt x="221" y="78"/>
                    <a:pt x="220" y="78"/>
                  </a:cubicBezTo>
                  <a:cubicBezTo>
                    <a:pt x="218" y="78"/>
                    <a:pt x="217" y="79"/>
                    <a:pt x="215" y="80"/>
                  </a:cubicBezTo>
                  <a:cubicBezTo>
                    <a:pt x="215" y="81"/>
                    <a:pt x="214" y="81"/>
                    <a:pt x="214" y="82"/>
                  </a:cubicBezTo>
                  <a:cubicBezTo>
                    <a:pt x="213" y="83"/>
                    <a:pt x="212" y="83"/>
                    <a:pt x="211" y="83"/>
                  </a:cubicBezTo>
                  <a:cubicBezTo>
                    <a:pt x="209" y="83"/>
                    <a:pt x="207" y="81"/>
                    <a:pt x="206" y="80"/>
                  </a:cubicBezTo>
                  <a:cubicBezTo>
                    <a:pt x="204" y="79"/>
                    <a:pt x="203" y="77"/>
                    <a:pt x="201" y="76"/>
                  </a:cubicBezTo>
                  <a:cubicBezTo>
                    <a:pt x="199" y="72"/>
                    <a:pt x="196" y="69"/>
                    <a:pt x="191" y="67"/>
                  </a:cubicBezTo>
                  <a:cubicBezTo>
                    <a:pt x="190" y="65"/>
                    <a:pt x="189" y="62"/>
                    <a:pt x="189" y="60"/>
                  </a:cubicBezTo>
                  <a:cubicBezTo>
                    <a:pt x="191" y="60"/>
                    <a:pt x="191" y="60"/>
                    <a:pt x="191" y="60"/>
                  </a:cubicBezTo>
                  <a:cubicBezTo>
                    <a:pt x="195" y="60"/>
                    <a:pt x="196" y="60"/>
                    <a:pt x="197" y="59"/>
                  </a:cubicBezTo>
                  <a:cubicBezTo>
                    <a:pt x="200" y="58"/>
                    <a:pt x="200" y="58"/>
                    <a:pt x="200" y="58"/>
                  </a:cubicBezTo>
                  <a:cubicBezTo>
                    <a:pt x="200" y="58"/>
                    <a:pt x="197" y="56"/>
                    <a:pt x="197" y="56"/>
                  </a:cubicBezTo>
                  <a:cubicBezTo>
                    <a:pt x="197" y="56"/>
                    <a:pt x="197" y="55"/>
                    <a:pt x="196" y="55"/>
                  </a:cubicBezTo>
                  <a:cubicBezTo>
                    <a:pt x="195" y="53"/>
                    <a:pt x="193" y="52"/>
                    <a:pt x="191" y="51"/>
                  </a:cubicBezTo>
                  <a:cubicBezTo>
                    <a:pt x="189" y="50"/>
                    <a:pt x="188" y="49"/>
                    <a:pt x="187" y="49"/>
                  </a:cubicBezTo>
                  <a:cubicBezTo>
                    <a:pt x="184" y="47"/>
                    <a:pt x="181" y="44"/>
                    <a:pt x="178" y="42"/>
                  </a:cubicBezTo>
                  <a:cubicBezTo>
                    <a:pt x="177" y="41"/>
                    <a:pt x="177" y="41"/>
                    <a:pt x="177" y="41"/>
                  </a:cubicBezTo>
                  <a:cubicBezTo>
                    <a:pt x="173" y="38"/>
                    <a:pt x="173" y="36"/>
                    <a:pt x="173" y="33"/>
                  </a:cubicBezTo>
                  <a:cubicBezTo>
                    <a:pt x="173" y="32"/>
                    <a:pt x="173" y="31"/>
                    <a:pt x="173" y="29"/>
                  </a:cubicBezTo>
                  <a:cubicBezTo>
                    <a:pt x="173" y="29"/>
                    <a:pt x="173" y="29"/>
                    <a:pt x="173" y="29"/>
                  </a:cubicBezTo>
                  <a:cubicBezTo>
                    <a:pt x="172" y="27"/>
                    <a:pt x="172" y="26"/>
                    <a:pt x="171" y="25"/>
                  </a:cubicBezTo>
                  <a:cubicBezTo>
                    <a:pt x="171" y="24"/>
                    <a:pt x="170" y="24"/>
                    <a:pt x="169" y="23"/>
                  </a:cubicBezTo>
                  <a:cubicBezTo>
                    <a:pt x="169" y="23"/>
                    <a:pt x="168" y="23"/>
                    <a:pt x="167" y="22"/>
                  </a:cubicBezTo>
                  <a:cubicBezTo>
                    <a:pt x="166" y="21"/>
                    <a:pt x="166" y="20"/>
                    <a:pt x="167" y="18"/>
                  </a:cubicBezTo>
                  <a:cubicBezTo>
                    <a:pt x="167" y="18"/>
                    <a:pt x="167" y="16"/>
                    <a:pt x="167" y="16"/>
                  </a:cubicBezTo>
                  <a:cubicBezTo>
                    <a:pt x="169" y="10"/>
                    <a:pt x="169" y="4"/>
                    <a:pt x="166" y="3"/>
                  </a:cubicBezTo>
                  <a:cubicBezTo>
                    <a:pt x="165" y="2"/>
                    <a:pt x="163" y="2"/>
                    <a:pt x="160" y="2"/>
                  </a:cubicBezTo>
                  <a:cubicBezTo>
                    <a:pt x="159" y="2"/>
                    <a:pt x="158" y="2"/>
                    <a:pt x="157" y="2"/>
                  </a:cubicBezTo>
                  <a:cubicBezTo>
                    <a:pt x="156" y="2"/>
                    <a:pt x="155" y="2"/>
                    <a:pt x="153" y="2"/>
                  </a:cubicBezTo>
                  <a:cubicBezTo>
                    <a:pt x="152" y="2"/>
                    <a:pt x="151" y="2"/>
                    <a:pt x="150" y="2"/>
                  </a:cubicBezTo>
                  <a:cubicBezTo>
                    <a:pt x="148" y="1"/>
                    <a:pt x="148" y="1"/>
                    <a:pt x="148" y="1"/>
                  </a:cubicBezTo>
                  <a:cubicBezTo>
                    <a:pt x="146" y="1"/>
                    <a:pt x="144" y="0"/>
                    <a:pt x="142" y="0"/>
                  </a:cubicBezTo>
                  <a:cubicBezTo>
                    <a:pt x="140" y="0"/>
                    <a:pt x="137" y="1"/>
                    <a:pt x="135" y="4"/>
                  </a:cubicBezTo>
                  <a:cubicBezTo>
                    <a:pt x="135" y="5"/>
                    <a:pt x="135" y="5"/>
                    <a:pt x="135" y="5"/>
                  </a:cubicBezTo>
                  <a:cubicBezTo>
                    <a:pt x="133" y="6"/>
                    <a:pt x="132" y="8"/>
                    <a:pt x="130" y="9"/>
                  </a:cubicBezTo>
                  <a:cubicBezTo>
                    <a:pt x="129" y="9"/>
                    <a:pt x="128" y="9"/>
                    <a:pt x="128" y="9"/>
                  </a:cubicBezTo>
                  <a:cubicBezTo>
                    <a:pt x="126" y="10"/>
                    <a:pt x="124" y="11"/>
                    <a:pt x="122" y="12"/>
                  </a:cubicBezTo>
                  <a:cubicBezTo>
                    <a:pt x="119" y="15"/>
                    <a:pt x="115" y="17"/>
                    <a:pt x="112" y="18"/>
                  </a:cubicBezTo>
                  <a:cubicBezTo>
                    <a:pt x="111" y="19"/>
                    <a:pt x="110" y="19"/>
                    <a:pt x="110" y="19"/>
                  </a:cubicBezTo>
                  <a:cubicBezTo>
                    <a:pt x="107" y="20"/>
                    <a:pt x="105" y="20"/>
                    <a:pt x="104" y="23"/>
                  </a:cubicBezTo>
                  <a:cubicBezTo>
                    <a:pt x="104" y="23"/>
                    <a:pt x="104" y="24"/>
                    <a:pt x="104" y="25"/>
                  </a:cubicBezTo>
                  <a:cubicBezTo>
                    <a:pt x="104" y="27"/>
                    <a:pt x="104" y="28"/>
                    <a:pt x="102" y="29"/>
                  </a:cubicBezTo>
                  <a:cubicBezTo>
                    <a:pt x="102" y="29"/>
                    <a:pt x="101" y="29"/>
                    <a:pt x="101" y="29"/>
                  </a:cubicBezTo>
                  <a:cubicBezTo>
                    <a:pt x="100" y="29"/>
                    <a:pt x="98" y="28"/>
                    <a:pt x="96" y="27"/>
                  </a:cubicBezTo>
                  <a:cubicBezTo>
                    <a:pt x="94" y="26"/>
                    <a:pt x="93" y="26"/>
                    <a:pt x="92" y="26"/>
                  </a:cubicBezTo>
                  <a:cubicBezTo>
                    <a:pt x="91" y="26"/>
                    <a:pt x="91" y="26"/>
                    <a:pt x="91" y="26"/>
                  </a:cubicBezTo>
                  <a:cubicBezTo>
                    <a:pt x="88" y="27"/>
                    <a:pt x="83" y="29"/>
                    <a:pt x="81" y="31"/>
                  </a:cubicBezTo>
                  <a:cubicBezTo>
                    <a:pt x="78" y="34"/>
                    <a:pt x="78" y="37"/>
                    <a:pt x="77" y="40"/>
                  </a:cubicBezTo>
                  <a:cubicBezTo>
                    <a:pt x="77" y="41"/>
                    <a:pt x="77" y="42"/>
                    <a:pt x="77" y="43"/>
                  </a:cubicBezTo>
                  <a:cubicBezTo>
                    <a:pt x="76" y="46"/>
                    <a:pt x="76" y="46"/>
                    <a:pt x="75" y="46"/>
                  </a:cubicBezTo>
                  <a:cubicBezTo>
                    <a:pt x="75" y="46"/>
                    <a:pt x="75" y="47"/>
                    <a:pt x="75" y="47"/>
                  </a:cubicBezTo>
                  <a:cubicBezTo>
                    <a:pt x="74" y="47"/>
                    <a:pt x="73" y="46"/>
                    <a:pt x="73" y="46"/>
                  </a:cubicBezTo>
                  <a:cubicBezTo>
                    <a:pt x="72" y="46"/>
                    <a:pt x="71" y="45"/>
                    <a:pt x="70" y="45"/>
                  </a:cubicBezTo>
                  <a:cubicBezTo>
                    <a:pt x="68" y="45"/>
                    <a:pt x="68" y="45"/>
                    <a:pt x="68" y="45"/>
                  </a:cubicBezTo>
                  <a:cubicBezTo>
                    <a:pt x="68" y="49"/>
                    <a:pt x="68" y="49"/>
                    <a:pt x="68" y="49"/>
                  </a:cubicBezTo>
                  <a:cubicBezTo>
                    <a:pt x="68" y="51"/>
                    <a:pt x="68" y="54"/>
                    <a:pt x="67" y="56"/>
                  </a:cubicBezTo>
                  <a:cubicBezTo>
                    <a:pt x="67" y="58"/>
                    <a:pt x="66" y="58"/>
                    <a:pt x="66" y="58"/>
                  </a:cubicBezTo>
                  <a:cubicBezTo>
                    <a:pt x="65" y="58"/>
                    <a:pt x="65" y="58"/>
                    <a:pt x="64" y="59"/>
                  </a:cubicBezTo>
                  <a:cubicBezTo>
                    <a:pt x="64" y="59"/>
                    <a:pt x="63" y="59"/>
                    <a:pt x="63" y="60"/>
                  </a:cubicBezTo>
                  <a:cubicBezTo>
                    <a:pt x="62" y="61"/>
                    <a:pt x="61" y="62"/>
                    <a:pt x="61" y="62"/>
                  </a:cubicBezTo>
                  <a:cubicBezTo>
                    <a:pt x="60" y="62"/>
                    <a:pt x="60" y="62"/>
                    <a:pt x="60" y="62"/>
                  </a:cubicBezTo>
                  <a:cubicBezTo>
                    <a:pt x="58" y="62"/>
                    <a:pt x="56" y="59"/>
                    <a:pt x="54" y="57"/>
                  </a:cubicBezTo>
                  <a:cubicBezTo>
                    <a:pt x="53" y="55"/>
                    <a:pt x="51" y="54"/>
                    <a:pt x="50" y="53"/>
                  </a:cubicBezTo>
                  <a:cubicBezTo>
                    <a:pt x="49" y="53"/>
                    <a:pt x="49" y="53"/>
                    <a:pt x="48" y="53"/>
                  </a:cubicBezTo>
                  <a:cubicBezTo>
                    <a:pt x="47" y="53"/>
                    <a:pt x="46" y="53"/>
                    <a:pt x="45" y="54"/>
                  </a:cubicBezTo>
                  <a:cubicBezTo>
                    <a:pt x="41" y="56"/>
                    <a:pt x="37" y="61"/>
                    <a:pt x="37" y="64"/>
                  </a:cubicBezTo>
                  <a:cubicBezTo>
                    <a:pt x="37" y="66"/>
                    <a:pt x="38" y="68"/>
                    <a:pt x="39" y="69"/>
                  </a:cubicBezTo>
                  <a:cubicBezTo>
                    <a:pt x="40" y="71"/>
                    <a:pt x="41" y="73"/>
                    <a:pt x="40" y="76"/>
                  </a:cubicBezTo>
                  <a:cubicBezTo>
                    <a:pt x="39" y="76"/>
                    <a:pt x="38" y="76"/>
                    <a:pt x="38" y="76"/>
                  </a:cubicBezTo>
                  <a:cubicBezTo>
                    <a:pt x="37" y="76"/>
                    <a:pt x="36" y="76"/>
                    <a:pt x="35" y="76"/>
                  </a:cubicBezTo>
                  <a:cubicBezTo>
                    <a:pt x="33" y="76"/>
                    <a:pt x="33" y="76"/>
                    <a:pt x="33" y="76"/>
                  </a:cubicBezTo>
                  <a:cubicBezTo>
                    <a:pt x="33" y="78"/>
                    <a:pt x="33" y="78"/>
                    <a:pt x="33" y="78"/>
                  </a:cubicBezTo>
                  <a:cubicBezTo>
                    <a:pt x="33" y="79"/>
                    <a:pt x="34" y="80"/>
                    <a:pt x="34" y="81"/>
                  </a:cubicBezTo>
                  <a:cubicBezTo>
                    <a:pt x="34" y="83"/>
                    <a:pt x="35" y="85"/>
                    <a:pt x="34" y="88"/>
                  </a:cubicBezTo>
                  <a:cubicBezTo>
                    <a:pt x="33" y="90"/>
                    <a:pt x="31" y="92"/>
                    <a:pt x="29" y="95"/>
                  </a:cubicBezTo>
                  <a:cubicBezTo>
                    <a:pt x="28" y="96"/>
                    <a:pt x="28" y="96"/>
                    <a:pt x="28" y="96"/>
                  </a:cubicBezTo>
                  <a:cubicBezTo>
                    <a:pt x="26" y="100"/>
                    <a:pt x="22" y="100"/>
                    <a:pt x="18" y="101"/>
                  </a:cubicBezTo>
                  <a:cubicBezTo>
                    <a:pt x="16" y="102"/>
                    <a:pt x="14" y="102"/>
                    <a:pt x="11" y="103"/>
                  </a:cubicBezTo>
                  <a:cubicBezTo>
                    <a:pt x="6" y="106"/>
                    <a:pt x="8" y="110"/>
                    <a:pt x="9" y="113"/>
                  </a:cubicBezTo>
                  <a:cubicBezTo>
                    <a:pt x="10" y="116"/>
                    <a:pt x="11" y="118"/>
                    <a:pt x="10" y="120"/>
                  </a:cubicBezTo>
                  <a:cubicBezTo>
                    <a:pt x="10" y="124"/>
                    <a:pt x="9" y="128"/>
                    <a:pt x="8" y="130"/>
                  </a:cubicBezTo>
                  <a:cubicBezTo>
                    <a:pt x="7" y="131"/>
                    <a:pt x="6" y="131"/>
                    <a:pt x="5" y="132"/>
                  </a:cubicBezTo>
                  <a:cubicBezTo>
                    <a:pt x="3" y="132"/>
                    <a:pt x="3" y="134"/>
                    <a:pt x="3" y="136"/>
                  </a:cubicBezTo>
                  <a:cubicBezTo>
                    <a:pt x="3" y="137"/>
                    <a:pt x="3" y="138"/>
                    <a:pt x="3" y="140"/>
                  </a:cubicBezTo>
                  <a:cubicBezTo>
                    <a:pt x="3" y="142"/>
                    <a:pt x="3" y="144"/>
                    <a:pt x="3" y="146"/>
                  </a:cubicBezTo>
                  <a:cubicBezTo>
                    <a:pt x="3" y="148"/>
                    <a:pt x="2" y="149"/>
                    <a:pt x="2" y="151"/>
                  </a:cubicBezTo>
                  <a:cubicBezTo>
                    <a:pt x="1" y="152"/>
                    <a:pt x="1" y="153"/>
                    <a:pt x="1" y="154"/>
                  </a:cubicBezTo>
                  <a:cubicBezTo>
                    <a:pt x="0" y="156"/>
                    <a:pt x="0" y="156"/>
                    <a:pt x="0" y="156"/>
                  </a:cubicBezTo>
                  <a:cubicBezTo>
                    <a:pt x="2" y="156"/>
                    <a:pt x="2" y="156"/>
                    <a:pt x="2" y="156"/>
                  </a:cubicBezTo>
                  <a:cubicBezTo>
                    <a:pt x="3" y="157"/>
                    <a:pt x="4" y="157"/>
                    <a:pt x="5" y="157"/>
                  </a:cubicBezTo>
                  <a:cubicBezTo>
                    <a:pt x="6" y="157"/>
                    <a:pt x="6" y="157"/>
                    <a:pt x="7" y="157"/>
                  </a:cubicBezTo>
                  <a:cubicBezTo>
                    <a:pt x="13" y="158"/>
                    <a:pt x="18" y="168"/>
                    <a:pt x="20" y="171"/>
                  </a:cubicBezTo>
                  <a:cubicBezTo>
                    <a:pt x="21" y="175"/>
                    <a:pt x="22" y="175"/>
                    <a:pt x="25" y="176"/>
                  </a:cubicBezTo>
                  <a:cubicBezTo>
                    <a:pt x="26" y="176"/>
                    <a:pt x="26" y="176"/>
                    <a:pt x="27" y="176"/>
                  </a:cubicBezTo>
                  <a:cubicBezTo>
                    <a:pt x="28" y="176"/>
                    <a:pt x="29" y="177"/>
                    <a:pt x="31" y="178"/>
                  </a:cubicBezTo>
                  <a:cubicBezTo>
                    <a:pt x="32" y="180"/>
                    <a:pt x="33" y="180"/>
                    <a:pt x="34" y="180"/>
                  </a:cubicBezTo>
                  <a:cubicBezTo>
                    <a:pt x="34" y="180"/>
                    <a:pt x="34" y="180"/>
                    <a:pt x="34" y="180"/>
                  </a:cubicBezTo>
                  <a:cubicBezTo>
                    <a:pt x="35" y="180"/>
                    <a:pt x="35" y="180"/>
                    <a:pt x="35" y="180"/>
                  </a:cubicBezTo>
                  <a:cubicBezTo>
                    <a:pt x="36" y="180"/>
                    <a:pt x="37" y="179"/>
                    <a:pt x="39" y="177"/>
                  </a:cubicBezTo>
                  <a:cubicBezTo>
                    <a:pt x="40" y="176"/>
                    <a:pt x="41" y="174"/>
                    <a:pt x="42" y="174"/>
                  </a:cubicBezTo>
                  <a:cubicBezTo>
                    <a:pt x="43" y="173"/>
                    <a:pt x="44" y="173"/>
                    <a:pt x="45" y="173"/>
                  </a:cubicBezTo>
                  <a:cubicBezTo>
                    <a:pt x="47" y="171"/>
                    <a:pt x="49" y="170"/>
                    <a:pt x="52" y="170"/>
                  </a:cubicBezTo>
                  <a:cubicBezTo>
                    <a:pt x="54" y="169"/>
                    <a:pt x="56" y="169"/>
                    <a:pt x="59" y="169"/>
                  </a:cubicBezTo>
                  <a:cubicBezTo>
                    <a:pt x="64" y="169"/>
                    <a:pt x="68" y="171"/>
                    <a:pt x="71" y="174"/>
                  </a:cubicBezTo>
                  <a:cubicBezTo>
                    <a:pt x="73" y="176"/>
                    <a:pt x="75" y="178"/>
                    <a:pt x="77" y="180"/>
                  </a:cubicBezTo>
                  <a:cubicBezTo>
                    <a:pt x="80" y="185"/>
                    <a:pt x="80" y="185"/>
                    <a:pt x="80" y="185"/>
                  </a:cubicBezTo>
                  <a:cubicBezTo>
                    <a:pt x="80" y="155"/>
                    <a:pt x="80" y="155"/>
                    <a:pt x="80" y="155"/>
                  </a:cubicBezTo>
                  <a:cubicBezTo>
                    <a:pt x="80" y="155"/>
                    <a:pt x="80" y="155"/>
                    <a:pt x="80" y="155"/>
                  </a:cubicBezTo>
                  <a:cubicBezTo>
                    <a:pt x="73" y="148"/>
                    <a:pt x="80" y="135"/>
                    <a:pt x="80" y="135"/>
                  </a:cubicBezTo>
                  <a:cubicBezTo>
                    <a:pt x="144" y="137"/>
                    <a:pt x="144" y="137"/>
                    <a:pt x="144" y="137"/>
                  </a:cubicBezTo>
                  <a:cubicBezTo>
                    <a:pt x="155" y="129"/>
                    <a:pt x="155" y="129"/>
                    <a:pt x="155" y="129"/>
                  </a:cubicBezTo>
                  <a:cubicBezTo>
                    <a:pt x="163" y="132"/>
                    <a:pt x="163" y="132"/>
                    <a:pt x="163" y="132"/>
                  </a:cubicBezTo>
                  <a:cubicBezTo>
                    <a:pt x="163" y="133"/>
                    <a:pt x="163" y="133"/>
                    <a:pt x="163" y="133"/>
                  </a:cubicBezTo>
                  <a:cubicBezTo>
                    <a:pt x="163" y="133"/>
                    <a:pt x="163" y="133"/>
                    <a:pt x="163" y="133"/>
                  </a:cubicBezTo>
                  <a:cubicBezTo>
                    <a:pt x="165" y="133"/>
                    <a:pt x="165" y="133"/>
                    <a:pt x="165" y="133"/>
                  </a:cubicBezTo>
                  <a:cubicBezTo>
                    <a:pt x="167" y="133"/>
                    <a:pt x="169" y="133"/>
                    <a:pt x="170" y="134"/>
                  </a:cubicBezTo>
                  <a:cubicBezTo>
                    <a:pt x="171" y="134"/>
                    <a:pt x="172" y="134"/>
                    <a:pt x="173" y="135"/>
                  </a:cubicBezTo>
                  <a:cubicBezTo>
                    <a:pt x="174" y="136"/>
                    <a:pt x="175" y="136"/>
                    <a:pt x="176" y="137"/>
                  </a:cubicBezTo>
                  <a:cubicBezTo>
                    <a:pt x="177" y="137"/>
                    <a:pt x="177" y="137"/>
                    <a:pt x="177" y="137"/>
                  </a:cubicBezTo>
                  <a:cubicBezTo>
                    <a:pt x="178" y="137"/>
                    <a:pt x="180" y="136"/>
                    <a:pt x="181" y="136"/>
                  </a:cubicBezTo>
                  <a:cubicBezTo>
                    <a:pt x="182" y="136"/>
                    <a:pt x="183" y="136"/>
                    <a:pt x="183" y="136"/>
                  </a:cubicBezTo>
                  <a:cubicBezTo>
                    <a:pt x="186" y="136"/>
                    <a:pt x="187" y="135"/>
                    <a:pt x="188" y="133"/>
                  </a:cubicBezTo>
                  <a:cubicBezTo>
                    <a:pt x="189" y="133"/>
                    <a:pt x="189" y="132"/>
                    <a:pt x="190" y="132"/>
                  </a:cubicBezTo>
                  <a:cubicBezTo>
                    <a:pt x="191" y="131"/>
                    <a:pt x="191" y="129"/>
                    <a:pt x="193" y="129"/>
                  </a:cubicBezTo>
                  <a:cubicBezTo>
                    <a:pt x="193" y="128"/>
                    <a:pt x="194" y="128"/>
                    <a:pt x="195" y="127"/>
                  </a:cubicBezTo>
                  <a:cubicBezTo>
                    <a:pt x="196" y="127"/>
                    <a:pt x="197" y="126"/>
                    <a:pt x="198" y="126"/>
                  </a:cubicBezTo>
                  <a:cubicBezTo>
                    <a:pt x="199" y="125"/>
                    <a:pt x="199" y="124"/>
                    <a:pt x="199" y="123"/>
                  </a:cubicBezTo>
                  <a:cubicBezTo>
                    <a:pt x="200" y="122"/>
                    <a:pt x="200" y="121"/>
                    <a:pt x="201" y="121"/>
                  </a:cubicBezTo>
                  <a:cubicBezTo>
                    <a:pt x="201" y="120"/>
                    <a:pt x="202" y="119"/>
                    <a:pt x="203" y="119"/>
                  </a:cubicBezTo>
                  <a:cubicBezTo>
                    <a:pt x="204" y="119"/>
                    <a:pt x="205" y="120"/>
                    <a:pt x="205" y="120"/>
                  </a:cubicBezTo>
                  <a:cubicBezTo>
                    <a:pt x="205" y="121"/>
                    <a:pt x="205" y="121"/>
                    <a:pt x="205" y="121"/>
                  </a:cubicBezTo>
                  <a:cubicBezTo>
                    <a:pt x="206" y="121"/>
                    <a:pt x="206" y="121"/>
                    <a:pt x="206" y="121"/>
                  </a:cubicBezTo>
                  <a:cubicBezTo>
                    <a:pt x="206" y="121"/>
                    <a:pt x="207" y="121"/>
                    <a:pt x="208" y="121"/>
                  </a:cubicBezTo>
                  <a:cubicBezTo>
                    <a:pt x="208" y="121"/>
                    <a:pt x="209" y="121"/>
                    <a:pt x="209" y="121"/>
                  </a:cubicBezTo>
                  <a:cubicBezTo>
                    <a:pt x="210" y="121"/>
                    <a:pt x="210" y="121"/>
                    <a:pt x="211" y="121"/>
                  </a:cubicBezTo>
                  <a:cubicBezTo>
                    <a:pt x="212" y="121"/>
                    <a:pt x="213" y="121"/>
                    <a:pt x="214" y="121"/>
                  </a:cubicBezTo>
                  <a:cubicBezTo>
                    <a:pt x="214" y="122"/>
                    <a:pt x="215" y="122"/>
                    <a:pt x="216" y="122"/>
                  </a:cubicBezTo>
                  <a:cubicBezTo>
                    <a:pt x="216" y="122"/>
                    <a:pt x="217" y="122"/>
                    <a:pt x="217" y="122"/>
                  </a:cubicBezTo>
                  <a:cubicBezTo>
                    <a:pt x="217" y="121"/>
                    <a:pt x="217" y="121"/>
                    <a:pt x="217" y="121"/>
                  </a:cubicBezTo>
                  <a:cubicBezTo>
                    <a:pt x="221" y="119"/>
                    <a:pt x="222" y="118"/>
                    <a:pt x="224" y="115"/>
                  </a:cubicBezTo>
                  <a:cubicBezTo>
                    <a:pt x="225" y="114"/>
                    <a:pt x="226" y="113"/>
                    <a:pt x="227" y="112"/>
                  </a:cubicBezTo>
                  <a:cubicBezTo>
                    <a:pt x="228" y="111"/>
                    <a:pt x="229" y="109"/>
                    <a:pt x="230" y="107"/>
                  </a:cubicBezTo>
                  <a:cubicBezTo>
                    <a:pt x="231" y="104"/>
                    <a:pt x="229" y="102"/>
                    <a:pt x="227" y="100"/>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1" name="Freeform 34"/>
            <p:cNvSpPr>
              <a:spLocks/>
            </p:cNvSpPr>
            <p:nvPr/>
          </p:nvSpPr>
          <p:spPr bwMode="auto">
            <a:xfrm>
              <a:off x="2753329" y="1083396"/>
              <a:ext cx="618276" cy="982147"/>
            </a:xfrm>
            <a:custGeom>
              <a:avLst/>
              <a:gdLst>
                <a:gd name="T0" fmla="*/ 304 w 305"/>
                <a:gd name="T1" fmla="*/ 232 h 527"/>
                <a:gd name="T2" fmla="*/ 302 w 305"/>
                <a:gd name="T3" fmla="*/ 129 h 527"/>
                <a:gd name="T4" fmla="*/ 49 w 305"/>
                <a:gd name="T5" fmla="*/ 61 h 527"/>
                <a:gd name="T6" fmla="*/ 73 w 305"/>
                <a:gd name="T7" fmla="*/ 102 h 527"/>
                <a:gd name="T8" fmla="*/ 46 w 305"/>
                <a:gd name="T9" fmla="*/ 230 h 527"/>
                <a:gd name="T10" fmla="*/ 15 w 305"/>
                <a:gd name="T11" fmla="*/ 275 h 527"/>
                <a:gd name="T12" fmla="*/ 0 w 305"/>
                <a:gd name="T13" fmla="*/ 294 h 527"/>
                <a:gd name="T14" fmla="*/ 5 w 305"/>
                <a:gd name="T15" fmla="*/ 321 h 527"/>
                <a:gd name="T16" fmla="*/ 14 w 305"/>
                <a:gd name="T17" fmla="*/ 332 h 527"/>
                <a:gd name="T18" fmla="*/ 25 w 305"/>
                <a:gd name="T19" fmla="*/ 341 h 527"/>
                <a:gd name="T20" fmla="*/ 37 w 305"/>
                <a:gd name="T21" fmla="*/ 355 h 527"/>
                <a:gd name="T22" fmla="*/ 47 w 305"/>
                <a:gd name="T23" fmla="*/ 398 h 527"/>
                <a:gd name="T24" fmla="*/ 62 w 305"/>
                <a:gd name="T25" fmla="*/ 440 h 527"/>
                <a:gd name="T26" fmla="*/ 58 w 305"/>
                <a:gd name="T27" fmla="*/ 444 h 527"/>
                <a:gd name="T28" fmla="*/ 41 w 305"/>
                <a:gd name="T29" fmla="*/ 443 h 527"/>
                <a:gd name="T30" fmla="*/ 27 w 305"/>
                <a:gd name="T31" fmla="*/ 442 h 527"/>
                <a:gd name="T32" fmla="*/ 17 w 305"/>
                <a:gd name="T33" fmla="*/ 455 h 527"/>
                <a:gd name="T34" fmla="*/ 39 w 305"/>
                <a:gd name="T35" fmla="*/ 481 h 527"/>
                <a:gd name="T36" fmla="*/ 62 w 305"/>
                <a:gd name="T37" fmla="*/ 522 h 527"/>
                <a:gd name="T38" fmla="*/ 70 w 305"/>
                <a:gd name="T39" fmla="*/ 526 h 527"/>
                <a:gd name="T40" fmla="*/ 74 w 305"/>
                <a:gd name="T41" fmla="*/ 526 h 527"/>
                <a:gd name="T42" fmla="*/ 81 w 305"/>
                <a:gd name="T43" fmla="*/ 522 h 527"/>
                <a:gd name="T44" fmla="*/ 91 w 305"/>
                <a:gd name="T45" fmla="*/ 515 h 527"/>
                <a:gd name="T46" fmla="*/ 97 w 305"/>
                <a:gd name="T47" fmla="*/ 521 h 527"/>
                <a:gd name="T48" fmla="*/ 102 w 305"/>
                <a:gd name="T49" fmla="*/ 523 h 527"/>
                <a:gd name="T50" fmla="*/ 117 w 305"/>
                <a:gd name="T51" fmla="*/ 514 h 527"/>
                <a:gd name="T52" fmla="*/ 139 w 305"/>
                <a:gd name="T53" fmla="*/ 508 h 527"/>
                <a:gd name="T54" fmla="*/ 148 w 305"/>
                <a:gd name="T55" fmla="*/ 507 h 527"/>
                <a:gd name="T56" fmla="*/ 153 w 305"/>
                <a:gd name="T57" fmla="*/ 507 h 527"/>
                <a:gd name="T58" fmla="*/ 156 w 305"/>
                <a:gd name="T59" fmla="*/ 502 h 527"/>
                <a:gd name="T60" fmla="*/ 165 w 305"/>
                <a:gd name="T61" fmla="*/ 491 h 527"/>
                <a:gd name="T62" fmla="*/ 161 w 305"/>
                <a:gd name="T63" fmla="*/ 481 h 527"/>
                <a:gd name="T64" fmla="*/ 187 w 305"/>
                <a:gd name="T65" fmla="*/ 475 h 527"/>
                <a:gd name="T66" fmla="*/ 201 w 305"/>
                <a:gd name="T67" fmla="*/ 472 h 527"/>
                <a:gd name="T68" fmla="*/ 206 w 305"/>
                <a:gd name="T69" fmla="*/ 471 h 527"/>
                <a:gd name="T70" fmla="*/ 211 w 305"/>
                <a:gd name="T71" fmla="*/ 466 h 527"/>
                <a:gd name="T72" fmla="*/ 221 w 305"/>
                <a:gd name="T73" fmla="*/ 454 h 527"/>
                <a:gd name="T74" fmla="*/ 231 w 305"/>
                <a:gd name="T75" fmla="*/ 445 h 527"/>
                <a:gd name="T76" fmla="*/ 238 w 305"/>
                <a:gd name="T77" fmla="*/ 436 h 527"/>
                <a:gd name="T78" fmla="*/ 250 w 305"/>
                <a:gd name="T79" fmla="*/ 418 h 527"/>
                <a:gd name="T80" fmla="*/ 258 w 305"/>
                <a:gd name="T81" fmla="*/ 414 h 527"/>
                <a:gd name="T82" fmla="*/ 274 w 305"/>
                <a:gd name="T83" fmla="*/ 412 h 527"/>
                <a:gd name="T84" fmla="*/ 276 w 305"/>
                <a:gd name="T85" fmla="*/ 411 h 527"/>
                <a:gd name="T86" fmla="*/ 267 w 305"/>
                <a:gd name="T87" fmla="*/ 391 h 527"/>
                <a:gd name="T88" fmla="*/ 261 w 305"/>
                <a:gd name="T89" fmla="*/ 363 h 527"/>
                <a:gd name="T90" fmla="*/ 253 w 305"/>
                <a:gd name="T91" fmla="*/ 354 h 527"/>
                <a:gd name="T92" fmla="*/ 246 w 305"/>
                <a:gd name="T93" fmla="*/ 350 h 527"/>
                <a:gd name="T94" fmla="*/ 255 w 305"/>
                <a:gd name="T95" fmla="*/ 328 h 527"/>
                <a:gd name="T96" fmla="*/ 261 w 305"/>
                <a:gd name="T97" fmla="*/ 309 h 527"/>
                <a:gd name="T98" fmla="*/ 263 w 305"/>
                <a:gd name="T99" fmla="*/ 292 h 527"/>
                <a:gd name="T100" fmla="*/ 272 w 305"/>
                <a:gd name="T101" fmla="*/ 278 h 527"/>
                <a:gd name="T102" fmla="*/ 281 w 305"/>
                <a:gd name="T103" fmla="*/ 257 h 527"/>
                <a:gd name="T104" fmla="*/ 296 w 305"/>
                <a:gd name="T105" fmla="*/ 254 h 527"/>
                <a:gd name="T106" fmla="*/ 304 w 305"/>
                <a:gd name="T107" fmla="*/ 254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5" h="527">
                  <a:moveTo>
                    <a:pt x="305" y="248"/>
                  </a:moveTo>
                  <a:cubicBezTo>
                    <a:pt x="305" y="248"/>
                    <a:pt x="305" y="247"/>
                    <a:pt x="305" y="247"/>
                  </a:cubicBezTo>
                  <a:cubicBezTo>
                    <a:pt x="305" y="243"/>
                    <a:pt x="305" y="240"/>
                    <a:pt x="304" y="237"/>
                  </a:cubicBezTo>
                  <a:cubicBezTo>
                    <a:pt x="304" y="232"/>
                    <a:pt x="304" y="232"/>
                    <a:pt x="304" y="232"/>
                  </a:cubicBezTo>
                  <a:cubicBezTo>
                    <a:pt x="304" y="210"/>
                    <a:pt x="303" y="187"/>
                    <a:pt x="303" y="167"/>
                  </a:cubicBezTo>
                  <a:cubicBezTo>
                    <a:pt x="302" y="158"/>
                    <a:pt x="302" y="158"/>
                    <a:pt x="302" y="158"/>
                  </a:cubicBezTo>
                  <a:cubicBezTo>
                    <a:pt x="302" y="149"/>
                    <a:pt x="302" y="139"/>
                    <a:pt x="302" y="130"/>
                  </a:cubicBezTo>
                  <a:cubicBezTo>
                    <a:pt x="302" y="129"/>
                    <a:pt x="302" y="129"/>
                    <a:pt x="302" y="129"/>
                  </a:cubicBezTo>
                  <a:cubicBezTo>
                    <a:pt x="72" y="0"/>
                    <a:pt x="72" y="0"/>
                    <a:pt x="72" y="0"/>
                  </a:cubicBezTo>
                  <a:cubicBezTo>
                    <a:pt x="43" y="16"/>
                    <a:pt x="43" y="16"/>
                    <a:pt x="43" y="16"/>
                  </a:cubicBezTo>
                  <a:cubicBezTo>
                    <a:pt x="43" y="18"/>
                    <a:pt x="43" y="18"/>
                    <a:pt x="43" y="18"/>
                  </a:cubicBezTo>
                  <a:cubicBezTo>
                    <a:pt x="48" y="35"/>
                    <a:pt x="49" y="57"/>
                    <a:pt x="49" y="61"/>
                  </a:cubicBezTo>
                  <a:cubicBezTo>
                    <a:pt x="49" y="62"/>
                    <a:pt x="49" y="62"/>
                    <a:pt x="49" y="62"/>
                  </a:cubicBezTo>
                  <a:cubicBezTo>
                    <a:pt x="60" y="79"/>
                    <a:pt x="60" y="79"/>
                    <a:pt x="60" y="79"/>
                  </a:cubicBezTo>
                  <a:cubicBezTo>
                    <a:pt x="62" y="87"/>
                    <a:pt x="62" y="87"/>
                    <a:pt x="62" y="87"/>
                  </a:cubicBezTo>
                  <a:cubicBezTo>
                    <a:pt x="73" y="102"/>
                    <a:pt x="73" y="102"/>
                    <a:pt x="73" y="102"/>
                  </a:cubicBezTo>
                  <a:cubicBezTo>
                    <a:pt x="68" y="117"/>
                    <a:pt x="68" y="117"/>
                    <a:pt x="68" y="117"/>
                  </a:cubicBezTo>
                  <a:cubicBezTo>
                    <a:pt x="60" y="216"/>
                    <a:pt x="60" y="216"/>
                    <a:pt x="60" y="216"/>
                  </a:cubicBezTo>
                  <a:cubicBezTo>
                    <a:pt x="58" y="218"/>
                    <a:pt x="56" y="220"/>
                    <a:pt x="54" y="222"/>
                  </a:cubicBezTo>
                  <a:cubicBezTo>
                    <a:pt x="51" y="224"/>
                    <a:pt x="48" y="227"/>
                    <a:pt x="46" y="230"/>
                  </a:cubicBezTo>
                  <a:cubicBezTo>
                    <a:pt x="44" y="232"/>
                    <a:pt x="42" y="235"/>
                    <a:pt x="40" y="238"/>
                  </a:cubicBezTo>
                  <a:cubicBezTo>
                    <a:pt x="36" y="245"/>
                    <a:pt x="31" y="253"/>
                    <a:pt x="26" y="259"/>
                  </a:cubicBezTo>
                  <a:cubicBezTo>
                    <a:pt x="23" y="262"/>
                    <a:pt x="21" y="265"/>
                    <a:pt x="19" y="268"/>
                  </a:cubicBezTo>
                  <a:cubicBezTo>
                    <a:pt x="18" y="270"/>
                    <a:pt x="16" y="272"/>
                    <a:pt x="15" y="275"/>
                  </a:cubicBezTo>
                  <a:cubicBezTo>
                    <a:pt x="12" y="278"/>
                    <a:pt x="11" y="282"/>
                    <a:pt x="10" y="286"/>
                  </a:cubicBezTo>
                  <a:cubicBezTo>
                    <a:pt x="9" y="287"/>
                    <a:pt x="9" y="289"/>
                    <a:pt x="8" y="290"/>
                  </a:cubicBezTo>
                  <a:cubicBezTo>
                    <a:pt x="7" y="294"/>
                    <a:pt x="6" y="294"/>
                    <a:pt x="3" y="294"/>
                  </a:cubicBezTo>
                  <a:cubicBezTo>
                    <a:pt x="0" y="294"/>
                    <a:pt x="0" y="294"/>
                    <a:pt x="0" y="294"/>
                  </a:cubicBezTo>
                  <a:cubicBezTo>
                    <a:pt x="0" y="296"/>
                    <a:pt x="0" y="296"/>
                    <a:pt x="0" y="296"/>
                  </a:cubicBezTo>
                  <a:cubicBezTo>
                    <a:pt x="0" y="299"/>
                    <a:pt x="2" y="303"/>
                    <a:pt x="3" y="306"/>
                  </a:cubicBezTo>
                  <a:cubicBezTo>
                    <a:pt x="5" y="311"/>
                    <a:pt x="7" y="315"/>
                    <a:pt x="5" y="319"/>
                  </a:cubicBezTo>
                  <a:cubicBezTo>
                    <a:pt x="5" y="321"/>
                    <a:pt x="5" y="321"/>
                    <a:pt x="5" y="321"/>
                  </a:cubicBezTo>
                  <a:cubicBezTo>
                    <a:pt x="6" y="322"/>
                    <a:pt x="6" y="322"/>
                    <a:pt x="6" y="322"/>
                  </a:cubicBezTo>
                  <a:cubicBezTo>
                    <a:pt x="7" y="323"/>
                    <a:pt x="9" y="324"/>
                    <a:pt x="10" y="326"/>
                  </a:cubicBezTo>
                  <a:cubicBezTo>
                    <a:pt x="11" y="327"/>
                    <a:pt x="11" y="328"/>
                    <a:pt x="12" y="329"/>
                  </a:cubicBezTo>
                  <a:cubicBezTo>
                    <a:pt x="13" y="330"/>
                    <a:pt x="13" y="331"/>
                    <a:pt x="14" y="332"/>
                  </a:cubicBezTo>
                  <a:cubicBezTo>
                    <a:pt x="16" y="335"/>
                    <a:pt x="18" y="337"/>
                    <a:pt x="19" y="340"/>
                  </a:cubicBezTo>
                  <a:cubicBezTo>
                    <a:pt x="20" y="342"/>
                    <a:pt x="20" y="342"/>
                    <a:pt x="20" y="342"/>
                  </a:cubicBezTo>
                  <a:cubicBezTo>
                    <a:pt x="22" y="341"/>
                    <a:pt x="22" y="341"/>
                    <a:pt x="22" y="341"/>
                  </a:cubicBezTo>
                  <a:cubicBezTo>
                    <a:pt x="23" y="341"/>
                    <a:pt x="24" y="341"/>
                    <a:pt x="25" y="341"/>
                  </a:cubicBezTo>
                  <a:cubicBezTo>
                    <a:pt x="28" y="341"/>
                    <a:pt x="30" y="342"/>
                    <a:pt x="31" y="344"/>
                  </a:cubicBezTo>
                  <a:cubicBezTo>
                    <a:pt x="32" y="345"/>
                    <a:pt x="32" y="347"/>
                    <a:pt x="32" y="348"/>
                  </a:cubicBezTo>
                  <a:cubicBezTo>
                    <a:pt x="33" y="350"/>
                    <a:pt x="33" y="352"/>
                    <a:pt x="36" y="354"/>
                  </a:cubicBezTo>
                  <a:cubicBezTo>
                    <a:pt x="37" y="355"/>
                    <a:pt x="37" y="355"/>
                    <a:pt x="37" y="355"/>
                  </a:cubicBezTo>
                  <a:cubicBezTo>
                    <a:pt x="40" y="357"/>
                    <a:pt x="41" y="358"/>
                    <a:pt x="42" y="363"/>
                  </a:cubicBezTo>
                  <a:cubicBezTo>
                    <a:pt x="42" y="364"/>
                    <a:pt x="42" y="365"/>
                    <a:pt x="42" y="366"/>
                  </a:cubicBezTo>
                  <a:cubicBezTo>
                    <a:pt x="43" y="369"/>
                    <a:pt x="43" y="372"/>
                    <a:pt x="44" y="374"/>
                  </a:cubicBezTo>
                  <a:cubicBezTo>
                    <a:pt x="47" y="382"/>
                    <a:pt x="50" y="389"/>
                    <a:pt x="47" y="398"/>
                  </a:cubicBezTo>
                  <a:cubicBezTo>
                    <a:pt x="46" y="402"/>
                    <a:pt x="45" y="405"/>
                    <a:pt x="47" y="410"/>
                  </a:cubicBezTo>
                  <a:cubicBezTo>
                    <a:pt x="48" y="414"/>
                    <a:pt x="49" y="417"/>
                    <a:pt x="49" y="421"/>
                  </a:cubicBezTo>
                  <a:cubicBezTo>
                    <a:pt x="50" y="427"/>
                    <a:pt x="54" y="434"/>
                    <a:pt x="60" y="439"/>
                  </a:cubicBezTo>
                  <a:cubicBezTo>
                    <a:pt x="60" y="439"/>
                    <a:pt x="61" y="439"/>
                    <a:pt x="62" y="440"/>
                  </a:cubicBezTo>
                  <a:cubicBezTo>
                    <a:pt x="63" y="440"/>
                    <a:pt x="64" y="441"/>
                    <a:pt x="65" y="442"/>
                  </a:cubicBezTo>
                  <a:cubicBezTo>
                    <a:pt x="65" y="443"/>
                    <a:pt x="64" y="443"/>
                    <a:pt x="64" y="444"/>
                  </a:cubicBezTo>
                  <a:cubicBezTo>
                    <a:pt x="63" y="444"/>
                    <a:pt x="63" y="445"/>
                    <a:pt x="62" y="445"/>
                  </a:cubicBezTo>
                  <a:cubicBezTo>
                    <a:pt x="61" y="445"/>
                    <a:pt x="59" y="444"/>
                    <a:pt x="58" y="444"/>
                  </a:cubicBezTo>
                  <a:cubicBezTo>
                    <a:pt x="57" y="443"/>
                    <a:pt x="57" y="443"/>
                    <a:pt x="57" y="443"/>
                  </a:cubicBezTo>
                  <a:cubicBezTo>
                    <a:pt x="55" y="442"/>
                    <a:pt x="53" y="442"/>
                    <a:pt x="50" y="442"/>
                  </a:cubicBezTo>
                  <a:cubicBezTo>
                    <a:pt x="49" y="442"/>
                    <a:pt x="48" y="442"/>
                    <a:pt x="47" y="442"/>
                  </a:cubicBezTo>
                  <a:cubicBezTo>
                    <a:pt x="45" y="443"/>
                    <a:pt x="43" y="443"/>
                    <a:pt x="41" y="443"/>
                  </a:cubicBezTo>
                  <a:cubicBezTo>
                    <a:pt x="40" y="443"/>
                    <a:pt x="39" y="443"/>
                    <a:pt x="38" y="442"/>
                  </a:cubicBezTo>
                  <a:cubicBezTo>
                    <a:pt x="36" y="442"/>
                    <a:pt x="36" y="442"/>
                    <a:pt x="36" y="442"/>
                  </a:cubicBezTo>
                  <a:cubicBezTo>
                    <a:pt x="34" y="442"/>
                    <a:pt x="32" y="441"/>
                    <a:pt x="30" y="441"/>
                  </a:cubicBezTo>
                  <a:cubicBezTo>
                    <a:pt x="29" y="441"/>
                    <a:pt x="28" y="441"/>
                    <a:pt x="27" y="442"/>
                  </a:cubicBezTo>
                  <a:cubicBezTo>
                    <a:pt x="25" y="443"/>
                    <a:pt x="24" y="445"/>
                    <a:pt x="23" y="447"/>
                  </a:cubicBezTo>
                  <a:cubicBezTo>
                    <a:pt x="22" y="447"/>
                    <a:pt x="22" y="448"/>
                    <a:pt x="21" y="449"/>
                  </a:cubicBezTo>
                  <a:cubicBezTo>
                    <a:pt x="21" y="450"/>
                    <a:pt x="20" y="450"/>
                    <a:pt x="19" y="451"/>
                  </a:cubicBezTo>
                  <a:cubicBezTo>
                    <a:pt x="18" y="452"/>
                    <a:pt x="16" y="453"/>
                    <a:pt x="17" y="455"/>
                  </a:cubicBezTo>
                  <a:cubicBezTo>
                    <a:pt x="17" y="457"/>
                    <a:pt x="19" y="458"/>
                    <a:pt x="20" y="460"/>
                  </a:cubicBezTo>
                  <a:cubicBezTo>
                    <a:pt x="21" y="460"/>
                    <a:pt x="21" y="461"/>
                    <a:pt x="22" y="461"/>
                  </a:cubicBezTo>
                  <a:cubicBezTo>
                    <a:pt x="23" y="463"/>
                    <a:pt x="25" y="465"/>
                    <a:pt x="27" y="467"/>
                  </a:cubicBezTo>
                  <a:cubicBezTo>
                    <a:pt x="31" y="472"/>
                    <a:pt x="34" y="477"/>
                    <a:pt x="39" y="481"/>
                  </a:cubicBezTo>
                  <a:cubicBezTo>
                    <a:pt x="41" y="482"/>
                    <a:pt x="42" y="482"/>
                    <a:pt x="43" y="483"/>
                  </a:cubicBezTo>
                  <a:cubicBezTo>
                    <a:pt x="46" y="485"/>
                    <a:pt x="49" y="487"/>
                    <a:pt x="51" y="490"/>
                  </a:cubicBezTo>
                  <a:cubicBezTo>
                    <a:pt x="56" y="498"/>
                    <a:pt x="59" y="509"/>
                    <a:pt x="61" y="517"/>
                  </a:cubicBezTo>
                  <a:cubicBezTo>
                    <a:pt x="62" y="519"/>
                    <a:pt x="62" y="520"/>
                    <a:pt x="62" y="522"/>
                  </a:cubicBezTo>
                  <a:cubicBezTo>
                    <a:pt x="62" y="524"/>
                    <a:pt x="62" y="524"/>
                    <a:pt x="62" y="524"/>
                  </a:cubicBezTo>
                  <a:cubicBezTo>
                    <a:pt x="63" y="524"/>
                    <a:pt x="63" y="524"/>
                    <a:pt x="63" y="524"/>
                  </a:cubicBezTo>
                  <a:cubicBezTo>
                    <a:pt x="64" y="524"/>
                    <a:pt x="66" y="525"/>
                    <a:pt x="67" y="525"/>
                  </a:cubicBezTo>
                  <a:cubicBezTo>
                    <a:pt x="68" y="525"/>
                    <a:pt x="69" y="526"/>
                    <a:pt x="70" y="526"/>
                  </a:cubicBezTo>
                  <a:cubicBezTo>
                    <a:pt x="71" y="526"/>
                    <a:pt x="71" y="526"/>
                    <a:pt x="71" y="526"/>
                  </a:cubicBezTo>
                  <a:cubicBezTo>
                    <a:pt x="72" y="527"/>
                    <a:pt x="72" y="527"/>
                    <a:pt x="72" y="527"/>
                  </a:cubicBezTo>
                  <a:cubicBezTo>
                    <a:pt x="73" y="526"/>
                    <a:pt x="73" y="526"/>
                    <a:pt x="73" y="526"/>
                  </a:cubicBezTo>
                  <a:cubicBezTo>
                    <a:pt x="74" y="526"/>
                    <a:pt x="74" y="526"/>
                    <a:pt x="74" y="526"/>
                  </a:cubicBezTo>
                  <a:cubicBezTo>
                    <a:pt x="75" y="525"/>
                    <a:pt x="75" y="525"/>
                    <a:pt x="76" y="525"/>
                  </a:cubicBezTo>
                  <a:cubicBezTo>
                    <a:pt x="76" y="525"/>
                    <a:pt x="77" y="524"/>
                    <a:pt x="77" y="524"/>
                  </a:cubicBezTo>
                  <a:cubicBezTo>
                    <a:pt x="78" y="524"/>
                    <a:pt x="78" y="524"/>
                    <a:pt x="79" y="523"/>
                  </a:cubicBezTo>
                  <a:cubicBezTo>
                    <a:pt x="79" y="523"/>
                    <a:pt x="80" y="522"/>
                    <a:pt x="81" y="522"/>
                  </a:cubicBezTo>
                  <a:cubicBezTo>
                    <a:pt x="81" y="522"/>
                    <a:pt x="82" y="522"/>
                    <a:pt x="82" y="521"/>
                  </a:cubicBezTo>
                  <a:cubicBezTo>
                    <a:pt x="83" y="521"/>
                    <a:pt x="84" y="521"/>
                    <a:pt x="85" y="520"/>
                  </a:cubicBezTo>
                  <a:cubicBezTo>
                    <a:pt x="87" y="520"/>
                    <a:pt x="88" y="518"/>
                    <a:pt x="88" y="517"/>
                  </a:cubicBezTo>
                  <a:cubicBezTo>
                    <a:pt x="89" y="516"/>
                    <a:pt x="90" y="515"/>
                    <a:pt x="91" y="515"/>
                  </a:cubicBezTo>
                  <a:cubicBezTo>
                    <a:pt x="92" y="515"/>
                    <a:pt x="92" y="514"/>
                    <a:pt x="92" y="514"/>
                  </a:cubicBezTo>
                  <a:cubicBezTo>
                    <a:pt x="93" y="514"/>
                    <a:pt x="93" y="514"/>
                    <a:pt x="93" y="515"/>
                  </a:cubicBezTo>
                  <a:cubicBezTo>
                    <a:pt x="94" y="515"/>
                    <a:pt x="95" y="517"/>
                    <a:pt x="96" y="520"/>
                  </a:cubicBezTo>
                  <a:cubicBezTo>
                    <a:pt x="96" y="520"/>
                    <a:pt x="96" y="521"/>
                    <a:pt x="97" y="521"/>
                  </a:cubicBezTo>
                  <a:cubicBezTo>
                    <a:pt x="97" y="523"/>
                    <a:pt x="98" y="523"/>
                    <a:pt x="99" y="523"/>
                  </a:cubicBezTo>
                  <a:cubicBezTo>
                    <a:pt x="100" y="524"/>
                    <a:pt x="100" y="524"/>
                    <a:pt x="100" y="524"/>
                  </a:cubicBezTo>
                  <a:cubicBezTo>
                    <a:pt x="100" y="523"/>
                    <a:pt x="100" y="523"/>
                    <a:pt x="100" y="523"/>
                  </a:cubicBezTo>
                  <a:cubicBezTo>
                    <a:pt x="101" y="523"/>
                    <a:pt x="101" y="523"/>
                    <a:pt x="102" y="523"/>
                  </a:cubicBezTo>
                  <a:cubicBezTo>
                    <a:pt x="103" y="521"/>
                    <a:pt x="105" y="521"/>
                    <a:pt x="107" y="520"/>
                  </a:cubicBezTo>
                  <a:cubicBezTo>
                    <a:pt x="108" y="520"/>
                    <a:pt x="109" y="519"/>
                    <a:pt x="111" y="518"/>
                  </a:cubicBezTo>
                  <a:cubicBezTo>
                    <a:pt x="112" y="518"/>
                    <a:pt x="113" y="517"/>
                    <a:pt x="113" y="516"/>
                  </a:cubicBezTo>
                  <a:cubicBezTo>
                    <a:pt x="114" y="515"/>
                    <a:pt x="115" y="514"/>
                    <a:pt x="117" y="514"/>
                  </a:cubicBezTo>
                  <a:cubicBezTo>
                    <a:pt x="119" y="513"/>
                    <a:pt x="120" y="513"/>
                    <a:pt x="122" y="512"/>
                  </a:cubicBezTo>
                  <a:cubicBezTo>
                    <a:pt x="123" y="512"/>
                    <a:pt x="125" y="511"/>
                    <a:pt x="126" y="511"/>
                  </a:cubicBezTo>
                  <a:cubicBezTo>
                    <a:pt x="129" y="510"/>
                    <a:pt x="132" y="510"/>
                    <a:pt x="135" y="508"/>
                  </a:cubicBezTo>
                  <a:cubicBezTo>
                    <a:pt x="136" y="508"/>
                    <a:pt x="138" y="508"/>
                    <a:pt x="139" y="508"/>
                  </a:cubicBezTo>
                  <a:cubicBezTo>
                    <a:pt x="142" y="508"/>
                    <a:pt x="142" y="508"/>
                    <a:pt x="142" y="508"/>
                  </a:cubicBezTo>
                  <a:cubicBezTo>
                    <a:pt x="143" y="508"/>
                    <a:pt x="143" y="508"/>
                    <a:pt x="144" y="508"/>
                  </a:cubicBezTo>
                  <a:cubicBezTo>
                    <a:pt x="144" y="507"/>
                    <a:pt x="145" y="507"/>
                    <a:pt x="146" y="507"/>
                  </a:cubicBezTo>
                  <a:cubicBezTo>
                    <a:pt x="147" y="507"/>
                    <a:pt x="147" y="507"/>
                    <a:pt x="148" y="507"/>
                  </a:cubicBezTo>
                  <a:cubicBezTo>
                    <a:pt x="149" y="507"/>
                    <a:pt x="149" y="507"/>
                    <a:pt x="150" y="507"/>
                  </a:cubicBezTo>
                  <a:cubicBezTo>
                    <a:pt x="150" y="507"/>
                    <a:pt x="151" y="507"/>
                    <a:pt x="152" y="507"/>
                  </a:cubicBezTo>
                  <a:cubicBezTo>
                    <a:pt x="152" y="507"/>
                    <a:pt x="152" y="507"/>
                    <a:pt x="152" y="507"/>
                  </a:cubicBezTo>
                  <a:cubicBezTo>
                    <a:pt x="153" y="507"/>
                    <a:pt x="153" y="507"/>
                    <a:pt x="153" y="507"/>
                  </a:cubicBezTo>
                  <a:cubicBezTo>
                    <a:pt x="153" y="507"/>
                    <a:pt x="153" y="507"/>
                    <a:pt x="153" y="507"/>
                  </a:cubicBezTo>
                  <a:cubicBezTo>
                    <a:pt x="154" y="506"/>
                    <a:pt x="154" y="505"/>
                    <a:pt x="154" y="504"/>
                  </a:cubicBezTo>
                  <a:cubicBezTo>
                    <a:pt x="154" y="504"/>
                    <a:pt x="154" y="503"/>
                    <a:pt x="155" y="503"/>
                  </a:cubicBezTo>
                  <a:cubicBezTo>
                    <a:pt x="155" y="502"/>
                    <a:pt x="156" y="502"/>
                    <a:pt x="156" y="502"/>
                  </a:cubicBezTo>
                  <a:cubicBezTo>
                    <a:pt x="157" y="501"/>
                    <a:pt x="157" y="501"/>
                    <a:pt x="158" y="501"/>
                  </a:cubicBezTo>
                  <a:cubicBezTo>
                    <a:pt x="160" y="500"/>
                    <a:pt x="162" y="497"/>
                    <a:pt x="163" y="494"/>
                  </a:cubicBezTo>
                  <a:cubicBezTo>
                    <a:pt x="164" y="494"/>
                    <a:pt x="164" y="494"/>
                    <a:pt x="164" y="494"/>
                  </a:cubicBezTo>
                  <a:cubicBezTo>
                    <a:pt x="164" y="493"/>
                    <a:pt x="165" y="492"/>
                    <a:pt x="165" y="491"/>
                  </a:cubicBezTo>
                  <a:cubicBezTo>
                    <a:pt x="166" y="490"/>
                    <a:pt x="167" y="488"/>
                    <a:pt x="167" y="486"/>
                  </a:cubicBezTo>
                  <a:cubicBezTo>
                    <a:pt x="167" y="485"/>
                    <a:pt x="167" y="485"/>
                    <a:pt x="167" y="485"/>
                  </a:cubicBezTo>
                  <a:cubicBezTo>
                    <a:pt x="166" y="484"/>
                    <a:pt x="166" y="484"/>
                    <a:pt x="166" y="484"/>
                  </a:cubicBezTo>
                  <a:cubicBezTo>
                    <a:pt x="164" y="484"/>
                    <a:pt x="161" y="482"/>
                    <a:pt x="161" y="481"/>
                  </a:cubicBezTo>
                  <a:cubicBezTo>
                    <a:pt x="161" y="480"/>
                    <a:pt x="161" y="479"/>
                    <a:pt x="162" y="478"/>
                  </a:cubicBezTo>
                  <a:cubicBezTo>
                    <a:pt x="165" y="476"/>
                    <a:pt x="170" y="475"/>
                    <a:pt x="173" y="475"/>
                  </a:cubicBezTo>
                  <a:cubicBezTo>
                    <a:pt x="178" y="475"/>
                    <a:pt x="178" y="475"/>
                    <a:pt x="178" y="475"/>
                  </a:cubicBezTo>
                  <a:cubicBezTo>
                    <a:pt x="180" y="475"/>
                    <a:pt x="184" y="475"/>
                    <a:pt x="187" y="475"/>
                  </a:cubicBezTo>
                  <a:cubicBezTo>
                    <a:pt x="189" y="475"/>
                    <a:pt x="191" y="474"/>
                    <a:pt x="193" y="473"/>
                  </a:cubicBezTo>
                  <a:cubicBezTo>
                    <a:pt x="194" y="472"/>
                    <a:pt x="196" y="472"/>
                    <a:pt x="198" y="471"/>
                  </a:cubicBezTo>
                  <a:cubicBezTo>
                    <a:pt x="198" y="471"/>
                    <a:pt x="198" y="471"/>
                    <a:pt x="199" y="471"/>
                  </a:cubicBezTo>
                  <a:cubicBezTo>
                    <a:pt x="200" y="471"/>
                    <a:pt x="200" y="471"/>
                    <a:pt x="201" y="472"/>
                  </a:cubicBezTo>
                  <a:cubicBezTo>
                    <a:pt x="202" y="472"/>
                    <a:pt x="203" y="472"/>
                    <a:pt x="204" y="472"/>
                  </a:cubicBezTo>
                  <a:cubicBezTo>
                    <a:pt x="204" y="472"/>
                    <a:pt x="204" y="472"/>
                    <a:pt x="204" y="472"/>
                  </a:cubicBezTo>
                  <a:cubicBezTo>
                    <a:pt x="205" y="472"/>
                    <a:pt x="206" y="472"/>
                    <a:pt x="206" y="471"/>
                  </a:cubicBezTo>
                  <a:cubicBezTo>
                    <a:pt x="206" y="471"/>
                    <a:pt x="206" y="471"/>
                    <a:pt x="206" y="471"/>
                  </a:cubicBezTo>
                  <a:cubicBezTo>
                    <a:pt x="206" y="471"/>
                    <a:pt x="206" y="471"/>
                    <a:pt x="206" y="471"/>
                  </a:cubicBezTo>
                  <a:cubicBezTo>
                    <a:pt x="207" y="471"/>
                    <a:pt x="207" y="470"/>
                    <a:pt x="207" y="470"/>
                  </a:cubicBezTo>
                  <a:cubicBezTo>
                    <a:pt x="207" y="469"/>
                    <a:pt x="207" y="469"/>
                    <a:pt x="208" y="468"/>
                  </a:cubicBezTo>
                  <a:cubicBezTo>
                    <a:pt x="209" y="467"/>
                    <a:pt x="210" y="467"/>
                    <a:pt x="211" y="466"/>
                  </a:cubicBezTo>
                  <a:cubicBezTo>
                    <a:pt x="211" y="466"/>
                    <a:pt x="212" y="466"/>
                    <a:pt x="213" y="465"/>
                  </a:cubicBezTo>
                  <a:cubicBezTo>
                    <a:pt x="214" y="464"/>
                    <a:pt x="215" y="463"/>
                    <a:pt x="215" y="462"/>
                  </a:cubicBezTo>
                  <a:cubicBezTo>
                    <a:pt x="216" y="461"/>
                    <a:pt x="216" y="461"/>
                    <a:pt x="216" y="460"/>
                  </a:cubicBezTo>
                  <a:cubicBezTo>
                    <a:pt x="218" y="458"/>
                    <a:pt x="220" y="456"/>
                    <a:pt x="221" y="454"/>
                  </a:cubicBezTo>
                  <a:cubicBezTo>
                    <a:pt x="223" y="453"/>
                    <a:pt x="224" y="451"/>
                    <a:pt x="225" y="450"/>
                  </a:cubicBezTo>
                  <a:cubicBezTo>
                    <a:pt x="226" y="449"/>
                    <a:pt x="226" y="449"/>
                    <a:pt x="226" y="448"/>
                  </a:cubicBezTo>
                  <a:cubicBezTo>
                    <a:pt x="227" y="447"/>
                    <a:pt x="227" y="446"/>
                    <a:pt x="229" y="445"/>
                  </a:cubicBezTo>
                  <a:cubicBezTo>
                    <a:pt x="229" y="445"/>
                    <a:pt x="230" y="445"/>
                    <a:pt x="231" y="445"/>
                  </a:cubicBezTo>
                  <a:cubicBezTo>
                    <a:pt x="232" y="445"/>
                    <a:pt x="233" y="445"/>
                    <a:pt x="234" y="443"/>
                  </a:cubicBezTo>
                  <a:cubicBezTo>
                    <a:pt x="234" y="442"/>
                    <a:pt x="234" y="442"/>
                    <a:pt x="235" y="441"/>
                  </a:cubicBezTo>
                  <a:cubicBezTo>
                    <a:pt x="235" y="439"/>
                    <a:pt x="235" y="438"/>
                    <a:pt x="236" y="437"/>
                  </a:cubicBezTo>
                  <a:cubicBezTo>
                    <a:pt x="237" y="437"/>
                    <a:pt x="237" y="436"/>
                    <a:pt x="238" y="436"/>
                  </a:cubicBezTo>
                  <a:cubicBezTo>
                    <a:pt x="239" y="435"/>
                    <a:pt x="240" y="435"/>
                    <a:pt x="241" y="433"/>
                  </a:cubicBezTo>
                  <a:cubicBezTo>
                    <a:pt x="242" y="431"/>
                    <a:pt x="242" y="430"/>
                    <a:pt x="242" y="429"/>
                  </a:cubicBezTo>
                  <a:cubicBezTo>
                    <a:pt x="242" y="428"/>
                    <a:pt x="242" y="428"/>
                    <a:pt x="242" y="427"/>
                  </a:cubicBezTo>
                  <a:cubicBezTo>
                    <a:pt x="241" y="422"/>
                    <a:pt x="246" y="420"/>
                    <a:pt x="250" y="418"/>
                  </a:cubicBezTo>
                  <a:cubicBezTo>
                    <a:pt x="252" y="418"/>
                    <a:pt x="253" y="417"/>
                    <a:pt x="254" y="416"/>
                  </a:cubicBezTo>
                  <a:cubicBezTo>
                    <a:pt x="255" y="416"/>
                    <a:pt x="256" y="415"/>
                    <a:pt x="256" y="415"/>
                  </a:cubicBezTo>
                  <a:cubicBezTo>
                    <a:pt x="257" y="415"/>
                    <a:pt x="257" y="414"/>
                    <a:pt x="258" y="414"/>
                  </a:cubicBezTo>
                  <a:cubicBezTo>
                    <a:pt x="258" y="414"/>
                    <a:pt x="258" y="414"/>
                    <a:pt x="258" y="414"/>
                  </a:cubicBezTo>
                  <a:cubicBezTo>
                    <a:pt x="261" y="412"/>
                    <a:pt x="263" y="411"/>
                    <a:pt x="266" y="411"/>
                  </a:cubicBezTo>
                  <a:cubicBezTo>
                    <a:pt x="267" y="411"/>
                    <a:pt x="268" y="411"/>
                    <a:pt x="268" y="411"/>
                  </a:cubicBezTo>
                  <a:cubicBezTo>
                    <a:pt x="269" y="411"/>
                    <a:pt x="269" y="411"/>
                    <a:pt x="270" y="412"/>
                  </a:cubicBezTo>
                  <a:cubicBezTo>
                    <a:pt x="272" y="412"/>
                    <a:pt x="273" y="412"/>
                    <a:pt x="274" y="412"/>
                  </a:cubicBezTo>
                  <a:cubicBezTo>
                    <a:pt x="275" y="412"/>
                    <a:pt x="275" y="412"/>
                    <a:pt x="275" y="412"/>
                  </a:cubicBezTo>
                  <a:cubicBezTo>
                    <a:pt x="275" y="412"/>
                    <a:pt x="275" y="412"/>
                    <a:pt x="275" y="412"/>
                  </a:cubicBezTo>
                  <a:cubicBezTo>
                    <a:pt x="276" y="412"/>
                    <a:pt x="276" y="412"/>
                    <a:pt x="276" y="412"/>
                  </a:cubicBezTo>
                  <a:cubicBezTo>
                    <a:pt x="276" y="411"/>
                    <a:pt x="276" y="411"/>
                    <a:pt x="276" y="411"/>
                  </a:cubicBezTo>
                  <a:cubicBezTo>
                    <a:pt x="277" y="408"/>
                    <a:pt x="278" y="406"/>
                    <a:pt x="278" y="402"/>
                  </a:cubicBezTo>
                  <a:cubicBezTo>
                    <a:pt x="278" y="399"/>
                    <a:pt x="278" y="397"/>
                    <a:pt x="275" y="395"/>
                  </a:cubicBezTo>
                  <a:cubicBezTo>
                    <a:pt x="274" y="394"/>
                    <a:pt x="273" y="394"/>
                    <a:pt x="272" y="394"/>
                  </a:cubicBezTo>
                  <a:cubicBezTo>
                    <a:pt x="270" y="393"/>
                    <a:pt x="269" y="393"/>
                    <a:pt x="267" y="391"/>
                  </a:cubicBezTo>
                  <a:cubicBezTo>
                    <a:pt x="265" y="389"/>
                    <a:pt x="266" y="386"/>
                    <a:pt x="267" y="383"/>
                  </a:cubicBezTo>
                  <a:cubicBezTo>
                    <a:pt x="267" y="380"/>
                    <a:pt x="268" y="378"/>
                    <a:pt x="267" y="375"/>
                  </a:cubicBezTo>
                  <a:cubicBezTo>
                    <a:pt x="266" y="373"/>
                    <a:pt x="265" y="372"/>
                    <a:pt x="263" y="371"/>
                  </a:cubicBezTo>
                  <a:cubicBezTo>
                    <a:pt x="261" y="368"/>
                    <a:pt x="260" y="366"/>
                    <a:pt x="261" y="363"/>
                  </a:cubicBezTo>
                  <a:cubicBezTo>
                    <a:pt x="262" y="360"/>
                    <a:pt x="262" y="357"/>
                    <a:pt x="260" y="355"/>
                  </a:cubicBezTo>
                  <a:cubicBezTo>
                    <a:pt x="260" y="354"/>
                    <a:pt x="258" y="353"/>
                    <a:pt x="255" y="353"/>
                  </a:cubicBezTo>
                  <a:cubicBezTo>
                    <a:pt x="254" y="353"/>
                    <a:pt x="254" y="353"/>
                    <a:pt x="254" y="353"/>
                  </a:cubicBezTo>
                  <a:cubicBezTo>
                    <a:pt x="253" y="354"/>
                    <a:pt x="253" y="354"/>
                    <a:pt x="253" y="354"/>
                  </a:cubicBezTo>
                  <a:cubicBezTo>
                    <a:pt x="253" y="355"/>
                    <a:pt x="252" y="356"/>
                    <a:pt x="251" y="356"/>
                  </a:cubicBezTo>
                  <a:cubicBezTo>
                    <a:pt x="251" y="356"/>
                    <a:pt x="250" y="356"/>
                    <a:pt x="250" y="356"/>
                  </a:cubicBezTo>
                  <a:cubicBezTo>
                    <a:pt x="249" y="356"/>
                    <a:pt x="249" y="356"/>
                    <a:pt x="248" y="356"/>
                  </a:cubicBezTo>
                  <a:cubicBezTo>
                    <a:pt x="246" y="355"/>
                    <a:pt x="246" y="353"/>
                    <a:pt x="246" y="350"/>
                  </a:cubicBezTo>
                  <a:cubicBezTo>
                    <a:pt x="246" y="345"/>
                    <a:pt x="249" y="340"/>
                    <a:pt x="252" y="337"/>
                  </a:cubicBezTo>
                  <a:cubicBezTo>
                    <a:pt x="253" y="337"/>
                    <a:pt x="254" y="336"/>
                    <a:pt x="254" y="336"/>
                  </a:cubicBezTo>
                  <a:cubicBezTo>
                    <a:pt x="256" y="336"/>
                    <a:pt x="257" y="335"/>
                    <a:pt x="257" y="333"/>
                  </a:cubicBezTo>
                  <a:cubicBezTo>
                    <a:pt x="257" y="331"/>
                    <a:pt x="256" y="330"/>
                    <a:pt x="255" y="328"/>
                  </a:cubicBezTo>
                  <a:cubicBezTo>
                    <a:pt x="255" y="328"/>
                    <a:pt x="254" y="327"/>
                    <a:pt x="254" y="327"/>
                  </a:cubicBezTo>
                  <a:cubicBezTo>
                    <a:pt x="252" y="322"/>
                    <a:pt x="250" y="319"/>
                    <a:pt x="254" y="315"/>
                  </a:cubicBezTo>
                  <a:cubicBezTo>
                    <a:pt x="256" y="313"/>
                    <a:pt x="257" y="311"/>
                    <a:pt x="259" y="310"/>
                  </a:cubicBezTo>
                  <a:cubicBezTo>
                    <a:pt x="260" y="310"/>
                    <a:pt x="260" y="310"/>
                    <a:pt x="261" y="309"/>
                  </a:cubicBezTo>
                  <a:cubicBezTo>
                    <a:pt x="263" y="309"/>
                    <a:pt x="264" y="308"/>
                    <a:pt x="265" y="307"/>
                  </a:cubicBezTo>
                  <a:cubicBezTo>
                    <a:pt x="267" y="304"/>
                    <a:pt x="264" y="301"/>
                    <a:pt x="262" y="299"/>
                  </a:cubicBezTo>
                  <a:cubicBezTo>
                    <a:pt x="259" y="297"/>
                    <a:pt x="259" y="295"/>
                    <a:pt x="260" y="294"/>
                  </a:cubicBezTo>
                  <a:cubicBezTo>
                    <a:pt x="261" y="293"/>
                    <a:pt x="262" y="293"/>
                    <a:pt x="263" y="292"/>
                  </a:cubicBezTo>
                  <a:cubicBezTo>
                    <a:pt x="265" y="292"/>
                    <a:pt x="266" y="292"/>
                    <a:pt x="267" y="290"/>
                  </a:cubicBezTo>
                  <a:cubicBezTo>
                    <a:pt x="268" y="289"/>
                    <a:pt x="268" y="288"/>
                    <a:pt x="268" y="286"/>
                  </a:cubicBezTo>
                  <a:cubicBezTo>
                    <a:pt x="268" y="285"/>
                    <a:pt x="268" y="284"/>
                    <a:pt x="268" y="283"/>
                  </a:cubicBezTo>
                  <a:cubicBezTo>
                    <a:pt x="269" y="281"/>
                    <a:pt x="270" y="280"/>
                    <a:pt x="272" y="278"/>
                  </a:cubicBezTo>
                  <a:cubicBezTo>
                    <a:pt x="274" y="277"/>
                    <a:pt x="275" y="275"/>
                    <a:pt x="276" y="274"/>
                  </a:cubicBezTo>
                  <a:cubicBezTo>
                    <a:pt x="277" y="271"/>
                    <a:pt x="276" y="269"/>
                    <a:pt x="276" y="267"/>
                  </a:cubicBezTo>
                  <a:cubicBezTo>
                    <a:pt x="275" y="264"/>
                    <a:pt x="275" y="262"/>
                    <a:pt x="276" y="259"/>
                  </a:cubicBezTo>
                  <a:cubicBezTo>
                    <a:pt x="277" y="258"/>
                    <a:pt x="279" y="257"/>
                    <a:pt x="281" y="257"/>
                  </a:cubicBezTo>
                  <a:cubicBezTo>
                    <a:pt x="282" y="257"/>
                    <a:pt x="283" y="257"/>
                    <a:pt x="284" y="257"/>
                  </a:cubicBezTo>
                  <a:cubicBezTo>
                    <a:pt x="285" y="257"/>
                    <a:pt x="286" y="257"/>
                    <a:pt x="287" y="257"/>
                  </a:cubicBezTo>
                  <a:cubicBezTo>
                    <a:pt x="289" y="257"/>
                    <a:pt x="290" y="256"/>
                    <a:pt x="292" y="256"/>
                  </a:cubicBezTo>
                  <a:cubicBezTo>
                    <a:pt x="293" y="255"/>
                    <a:pt x="294" y="254"/>
                    <a:pt x="296" y="254"/>
                  </a:cubicBezTo>
                  <a:cubicBezTo>
                    <a:pt x="297" y="254"/>
                    <a:pt x="297" y="254"/>
                    <a:pt x="297" y="254"/>
                  </a:cubicBezTo>
                  <a:cubicBezTo>
                    <a:pt x="298" y="254"/>
                    <a:pt x="298" y="254"/>
                    <a:pt x="299" y="254"/>
                  </a:cubicBezTo>
                  <a:cubicBezTo>
                    <a:pt x="300" y="254"/>
                    <a:pt x="301" y="255"/>
                    <a:pt x="302" y="255"/>
                  </a:cubicBezTo>
                  <a:cubicBezTo>
                    <a:pt x="303" y="255"/>
                    <a:pt x="303" y="255"/>
                    <a:pt x="304" y="254"/>
                  </a:cubicBezTo>
                  <a:cubicBezTo>
                    <a:pt x="304" y="254"/>
                    <a:pt x="305" y="253"/>
                    <a:pt x="305" y="252"/>
                  </a:cubicBezTo>
                  <a:cubicBezTo>
                    <a:pt x="305" y="251"/>
                    <a:pt x="305" y="250"/>
                    <a:pt x="305" y="248"/>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2" name="Freeform 35"/>
            <p:cNvSpPr>
              <a:spLocks/>
            </p:cNvSpPr>
            <p:nvPr/>
          </p:nvSpPr>
          <p:spPr bwMode="auto">
            <a:xfrm>
              <a:off x="2818058" y="1847745"/>
              <a:ext cx="761127" cy="547578"/>
            </a:xfrm>
            <a:custGeom>
              <a:avLst/>
              <a:gdLst>
                <a:gd name="T0" fmla="*/ 366 w 376"/>
                <a:gd name="T1" fmla="*/ 170 h 294"/>
                <a:gd name="T2" fmla="*/ 353 w 376"/>
                <a:gd name="T3" fmla="*/ 164 h 294"/>
                <a:gd name="T4" fmla="*/ 346 w 376"/>
                <a:gd name="T5" fmla="*/ 147 h 294"/>
                <a:gd name="T6" fmla="*/ 343 w 376"/>
                <a:gd name="T7" fmla="*/ 140 h 294"/>
                <a:gd name="T8" fmla="*/ 330 w 376"/>
                <a:gd name="T9" fmla="*/ 127 h 294"/>
                <a:gd name="T10" fmla="*/ 314 w 376"/>
                <a:gd name="T11" fmla="*/ 110 h 294"/>
                <a:gd name="T12" fmla="*/ 303 w 376"/>
                <a:gd name="T13" fmla="*/ 95 h 294"/>
                <a:gd name="T14" fmla="*/ 283 w 376"/>
                <a:gd name="T15" fmla="*/ 83 h 294"/>
                <a:gd name="T16" fmla="*/ 264 w 376"/>
                <a:gd name="T17" fmla="*/ 75 h 294"/>
                <a:gd name="T18" fmla="*/ 263 w 376"/>
                <a:gd name="T19" fmla="*/ 60 h 294"/>
                <a:gd name="T20" fmla="*/ 266 w 376"/>
                <a:gd name="T21" fmla="*/ 46 h 294"/>
                <a:gd name="T22" fmla="*/ 248 w 376"/>
                <a:gd name="T23" fmla="*/ 11 h 294"/>
                <a:gd name="T24" fmla="*/ 238 w 376"/>
                <a:gd name="T25" fmla="*/ 1 h 294"/>
                <a:gd name="T26" fmla="*/ 222 w 376"/>
                <a:gd name="T27" fmla="*/ 6 h 294"/>
                <a:gd name="T28" fmla="*/ 206 w 376"/>
                <a:gd name="T29" fmla="*/ 26 h 294"/>
                <a:gd name="T30" fmla="*/ 196 w 376"/>
                <a:gd name="T31" fmla="*/ 35 h 294"/>
                <a:gd name="T32" fmla="*/ 183 w 376"/>
                <a:gd name="T33" fmla="*/ 52 h 294"/>
                <a:gd name="T34" fmla="*/ 172 w 376"/>
                <a:gd name="T35" fmla="*/ 61 h 294"/>
                <a:gd name="T36" fmla="*/ 160 w 376"/>
                <a:gd name="T37" fmla="*/ 63 h 294"/>
                <a:gd name="T38" fmla="*/ 129 w 376"/>
                <a:gd name="T39" fmla="*/ 71 h 294"/>
                <a:gd name="T40" fmla="*/ 126 w 376"/>
                <a:gd name="T41" fmla="*/ 91 h 294"/>
                <a:gd name="T42" fmla="*/ 120 w 376"/>
                <a:gd name="T43" fmla="*/ 97 h 294"/>
                <a:gd name="T44" fmla="*/ 112 w 376"/>
                <a:gd name="T45" fmla="*/ 97 h 294"/>
                <a:gd name="T46" fmla="*/ 90 w 376"/>
                <a:gd name="T47" fmla="*/ 102 h 294"/>
                <a:gd name="T48" fmla="*/ 70 w 376"/>
                <a:gd name="T49" fmla="*/ 112 h 294"/>
                <a:gd name="T50" fmla="*/ 61 w 376"/>
                <a:gd name="T51" fmla="*/ 104 h 294"/>
                <a:gd name="T52" fmla="*/ 50 w 376"/>
                <a:gd name="T53" fmla="*/ 111 h 294"/>
                <a:gd name="T54" fmla="*/ 42 w 376"/>
                <a:gd name="T55" fmla="*/ 115 h 294"/>
                <a:gd name="T56" fmla="*/ 35 w 376"/>
                <a:gd name="T57" fmla="*/ 115 h 294"/>
                <a:gd name="T58" fmla="*/ 20 w 376"/>
                <a:gd name="T59" fmla="*/ 130 h 294"/>
                <a:gd name="T60" fmla="*/ 1 w 376"/>
                <a:gd name="T61" fmla="*/ 164 h 294"/>
                <a:gd name="T62" fmla="*/ 6 w 376"/>
                <a:gd name="T63" fmla="*/ 191 h 294"/>
                <a:gd name="T64" fmla="*/ 15 w 376"/>
                <a:gd name="T65" fmla="*/ 216 h 294"/>
                <a:gd name="T66" fmla="*/ 34 w 376"/>
                <a:gd name="T67" fmla="*/ 253 h 294"/>
                <a:gd name="T68" fmla="*/ 49 w 376"/>
                <a:gd name="T69" fmla="*/ 288 h 294"/>
                <a:gd name="T70" fmla="*/ 59 w 376"/>
                <a:gd name="T71" fmla="*/ 274 h 294"/>
                <a:gd name="T72" fmla="*/ 86 w 376"/>
                <a:gd name="T73" fmla="*/ 243 h 294"/>
                <a:gd name="T74" fmla="*/ 112 w 376"/>
                <a:gd name="T75" fmla="*/ 246 h 294"/>
                <a:gd name="T76" fmla="*/ 122 w 376"/>
                <a:gd name="T77" fmla="*/ 233 h 294"/>
                <a:gd name="T78" fmla="*/ 130 w 376"/>
                <a:gd name="T79" fmla="*/ 210 h 294"/>
                <a:gd name="T80" fmla="*/ 174 w 376"/>
                <a:gd name="T81" fmla="*/ 211 h 294"/>
                <a:gd name="T82" fmla="*/ 193 w 376"/>
                <a:gd name="T83" fmla="*/ 219 h 294"/>
                <a:gd name="T84" fmla="*/ 220 w 376"/>
                <a:gd name="T85" fmla="*/ 225 h 294"/>
                <a:gd name="T86" fmla="*/ 247 w 376"/>
                <a:gd name="T87" fmla="*/ 205 h 294"/>
                <a:gd name="T88" fmla="*/ 269 w 376"/>
                <a:gd name="T89" fmla="*/ 208 h 294"/>
                <a:gd name="T90" fmla="*/ 295 w 376"/>
                <a:gd name="T91" fmla="*/ 199 h 294"/>
                <a:gd name="T92" fmla="*/ 318 w 376"/>
                <a:gd name="T93" fmla="*/ 192 h 294"/>
                <a:gd name="T94" fmla="*/ 334 w 376"/>
                <a:gd name="T95" fmla="*/ 193 h 294"/>
                <a:gd name="T96" fmla="*/ 346 w 376"/>
                <a:gd name="T97" fmla="*/ 193 h 294"/>
                <a:gd name="T98" fmla="*/ 357 w 376"/>
                <a:gd name="T99" fmla="*/ 196 h 294"/>
                <a:gd name="T100" fmla="*/ 370 w 376"/>
                <a:gd name="T101" fmla="*/ 19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6" h="294">
                  <a:moveTo>
                    <a:pt x="375" y="191"/>
                  </a:moveTo>
                  <a:cubicBezTo>
                    <a:pt x="374" y="188"/>
                    <a:pt x="373" y="185"/>
                    <a:pt x="372" y="181"/>
                  </a:cubicBezTo>
                  <a:cubicBezTo>
                    <a:pt x="372" y="180"/>
                    <a:pt x="372" y="180"/>
                    <a:pt x="372" y="180"/>
                  </a:cubicBezTo>
                  <a:cubicBezTo>
                    <a:pt x="372" y="176"/>
                    <a:pt x="370" y="174"/>
                    <a:pt x="368" y="172"/>
                  </a:cubicBezTo>
                  <a:cubicBezTo>
                    <a:pt x="368" y="171"/>
                    <a:pt x="367" y="171"/>
                    <a:pt x="366" y="170"/>
                  </a:cubicBezTo>
                  <a:cubicBezTo>
                    <a:pt x="366" y="170"/>
                    <a:pt x="365" y="170"/>
                    <a:pt x="365" y="170"/>
                  </a:cubicBezTo>
                  <a:cubicBezTo>
                    <a:pt x="364" y="169"/>
                    <a:pt x="363" y="169"/>
                    <a:pt x="363" y="168"/>
                  </a:cubicBezTo>
                  <a:cubicBezTo>
                    <a:pt x="362" y="168"/>
                    <a:pt x="362" y="168"/>
                    <a:pt x="362" y="167"/>
                  </a:cubicBezTo>
                  <a:cubicBezTo>
                    <a:pt x="360" y="166"/>
                    <a:pt x="359" y="166"/>
                    <a:pt x="357" y="166"/>
                  </a:cubicBezTo>
                  <a:cubicBezTo>
                    <a:pt x="356" y="165"/>
                    <a:pt x="354" y="165"/>
                    <a:pt x="353" y="164"/>
                  </a:cubicBezTo>
                  <a:cubicBezTo>
                    <a:pt x="351" y="163"/>
                    <a:pt x="351" y="162"/>
                    <a:pt x="351" y="160"/>
                  </a:cubicBezTo>
                  <a:cubicBezTo>
                    <a:pt x="351" y="158"/>
                    <a:pt x="351" y="157"/>
                    <a:pt x="350" y="155"/>
                  </a:cubicBezTo>
                  <a:cubicBezTo>
                    <a:pt x="349" y="155"/>
                    <a:pt x="348" y="154"/>
                    <a:pt x="347" y="154"/>
                  </a:cubicBezTo>
                  <a:cubicBezTo>
                    <a:pt x="345" y="153"/>
                    <a:pt x="344" y="152"/>
                    <a:pt x="344" y="150"/>
                  </a:cubicBezTo>
                  <a:cubicBezTo>
                    <a:pt x="345" y="149"/>
                    <a:pt x="345" y="148"/>
                    <a:pt x="346" y="147"/>
                  </a:cubicBezTo>
                  <a:cubicBezTo>
                    <a:pt x="346" y="147"/>
                    <a:pt x="347" y="146"/>
                    <a:pt x="347" y="146"/>
                  </a:cubicBezTo>
                  <a:cubicBezTo>
                    <a:pt x="348" y="143"/>
                    <a:pt x="348" y="143"/>
                    <a:pt x="348" y="143"/>
                  </a:cubicBezTo>
                  <a:cubicBezTo>
                    <a:pt x="346" y="143"/>
                    <a:pt x="346" y="143"/>
                    <a:pt x="346" y="143"/>
                  </a:cubicBezTo>
                  <a:cubicBezTo>
                    <a:pt x="346" y="143"/>
                    <a:pt x="345" y="142"/>
                    <a:pt x="345" y="142"/>
                  </a:cubicBezTo>
                  <a:cubicBezTo>
                    <a:pt x="344" y="141"/>
                    <a:pt x="343" y="141"/>
                    <a:pt x="343" y="140"/>
                  </a:cubicBezTo>
                  <a:cubicBezTo>
                    <a:pt x="342" y="140"/>
                    <a:pt x="342" y="140"/>
                    <a:pt x="342" y="140"/>
                  </a:cubicBezTo>
                  <a:cubicBezTo>
                    <a:pt x="341" y="139"/>
                    <a:pt x="340" y="138"/>
                    <a:pt x="339" y="137"/>
                  </a:cubicBezTo>
                  <a:cubicBezTo>
                    <a:pt x="338" y="136"/>
                    <a:pt x="337" y="134"/>
                    <a:pt x="336" y="133"/>
                  </a:cubicBezTo>
                  <a:cubicBezTo>
                    <a:pt x="336" y="131"/>
                    <a:pt x="335" y="130"/>
                    <a:pt x="334" y="129"/>
                  </a:cubicBezTo>
                  <a:cubicBezTo>
                    <a:pt x="333" y="128"/>
                    <a:pt x="331" y="128"/>
                    <a:pt x="330" y="127"/>
                  </a:cubicBezTo>
                  <a:cubicBezTo>
                    <a:pt x="328" y="127"/>
                    <a:pt x="326" y="127"/>
                    <a:pt x="325" y="126"/>
                  </a:cubicBezTo>
                  <a:cubicBezTo>
                    <a:pt x="323" y="124"/>
                    <a:pt x="320" y="121"/>
                    <a:pt x="318" y="119"/>
                  </a:cubicBezTo>
                  <a:cubicBezTo>
                    <a:pt x="317" y="119"/>
                    <a:pt x="317" y="119"/>
                    <a:pt x="317" y="119"/>
                  </a:cubicBezTo>
                  <a:cubicBezTo>
                    <a:pt x="316" y="117"/>
                    <a:pt x="313" y="115"/>
                    <a:pt x="313" y="114"/>
                  </a:cubicBezTo>
                  <a:cubicBezTo>
                    <a:pt x="313" y="113"/>
                    <a:pt x="313" y="112"/>
                    <a:pt x="314" y="110"/>
                  </a:cubicBezTo>
                  <a:cubicBezTo>
                    <a:pt x="315" y="109"/>
                    <a:pt x="316" y="107"/>
                    <a:pt x="315" y="105"/>
                  </a:cubicBezTo>
                  <a:cubicBezTo>
                    <a:pt x="314" y="103"/>
                    <a:pt x="312" y="103"/>
                    <a:pt x="311" y="103"/>
                  </a:cubicBezTo>
                  <a:cubicBezTo>
                    <a:pt x="310" y="103"/>
                    <a:pt x="309" y="102"/>
                    <a:pt x="308" y="102"/>
                  </a:cubicBezTo>
                  <a:cubicBezTo>
                    <a:pt x="306" y="101"/>
                    <a:pt x="306" y="99"/>
                    <a:pt x="305" y="98"/>
                  </a:cubicBezTo>
                  <a:cubicBezTo>
                    <a:pt x="304" y="97"/>
                    <a:pt x="304" y="96"/>
                    <a:pt x="303" y="95"/>
                  </a:cubicBezTo>
                  <a:cubicBezTo>
                    <a:pt x="301" y="92"/>
                    <a:pt x="297" y="91"/>
                    <a:pt x="293" y="90"/>
                  </a:cubicBezTo>
                  <a:cubicBezTo>
                    <a:pt x="292" y="90"/>
                    <a:pt x="291" y="90"/>
                    <a:pt x="290" y="90"/>
                  </a:cubicBezTo>
                  <a:cubicBezTo>
                    <a:pt x="288" y="90"/>
                    <a:pt x="288" y="90"/>
                    <a:pt x="288" y="90"/>
                  </a:cubicBezTo>
                  <a:cubicBezTo>
                    <a:pt x="287" y="90"/>
                    <a:pt x="285" y="90"/>
                    <a:pt x="284" y="90"/>
                  </a:cubicBezTo>
                  <a:cubicBezTo>
                    <a:pt x="282" y="88"/>
                    <a:pt x="282" y="87"/>
                    <a:pt x="283" y="83"/>
                  </a:cubicBezTo>
                  <a:cubicBezTo>
                    <a:pt x="284" y="81"/>
                    <a:pt x="285" y="79"/>
                    <a:pt x="284" y="78"/>
                  </a:cubicBezTo>
                  <a:cubicBezTo>
                    <a:pt x="283" y="75"/>
                    <a:pt x="281" y="74"/>
                    <a:pt x="279" y="74"/>
                  </a:cubicBezTo>
                  <a:cubicBezTo>
                    <a:pt x="277" y="74"/>
                    <a:pt x="275" y="75"/>
                    <a:pt x="273" y="76"/>
                  </a:cubicBezTo>
                  <a:cubicBezTo>
                    <a:pt x="271" y="76"/>
                    <a:pt x="269" y="77"/>
                    <a:pt x="267" y="77"/>
                  </a:cubicBezTo>
                  <a:cubicBezTo>
                    <a:pt x="266" y="77"/>
                    <a:pt x="265" y="76"/>
                    <a:pt x="264" y="75"/>
                  </a:cubicBezTo>
                  <a:cubicBezTo>
                    <a:pt x="264" y="74"/>
                    <a:pt x="264" y="73"/>
                    <a:pt x="264" y="72"/>
                  </a:cubicBezTo>
                  <a:cubicBezTo>
                    <a:pt x="264" y="71"/>
                    <a:pt x="264" y="70"/>
                    <a:pt x="264" y="69"/>
                  </a:cubicBezTo>
                  <a:cubicBezTo>
                    <a:pt x="264" y="68"/>
                    <a:pt x="263" y="68"/>
                    <a:pt x="262" y="67"/>
                  </a:cubicBezTo>
                  <a:cubicBezTo>
                    <a:pt x="262" y="67"/>
                    <a:pt x="261" y="66"/>
                    <a:pt x="261" y="66"/>
                  </a:cubicBezTo>
                  <a:cubicBezTo>
                    <a:pt x="260" y="63"/>
                    <a:pt x="261" y="62"/>
                    <a:pt x="263" y="60"/>
                  </a:cubicBezTo>
                  <a:cubicBezTo>
                    <a:pt x="264" y="60"/>
                    <a:pt x="265" y="59"/>
                    <a:pt x="266" y="57"/>
                  </a:cubicBezTo>
                  <a:cubicBezTo>
                    <a:pt x="267" y="55"/>
                    <a:pt x="266" y="54"/>
                    <a:pt x="266" y="53"/>
                  </a:cubicBezTo>
                  <a:cubicBezTo>
                    <a:pt x="266" y="53"/>
                    <a:pt x="266" y="52"/>
                    <a:pt x="266" y="51"/>
                  </a:cubicBezTo>
                  <a:cubicBezTo>
                    <a:pt x="265" y="50"/>
                    <a:pt x="265" y="49"/>
                    <a:pt x="266" y="47"/>
                  </a:cubicBezTo>
                  <a:cubicBezTo>
                    <a:pt x="266" y="46"/>
                    <a:pt x="266" y="46"/>
                    <a:pt x="266" y="46"/>
                  </a:cubicBezTo>
                  <a:cubicBezTo>
                    <a:pt x="268" y="40"/>
                    <a:pt x="265" y="36"/>
                    <a:pt x="262" y="32"/>
                  </a:cubicBezTo>
                  <a:cubicBezTo>
                    <a:pt x="261" y="30"/>
                    <a:pt x="260" y="29"/>
                    <a:pt x="259" y="27"/>
                  </a:cubicBezTo>
                  <a:cubicBezTo>
                    <a:pt x="258" y="26"/>
                    <a:pt x="257" y="24"/>
                    <a:pt x="256" y="22"/>
                  </a:cubicBezTo>
                  <a:cubicBezTo>
                    <a:pt x="254" y="19"/>
                    <a:pt x="253" y="16"/>
                    <a:pt x="250" y="13"/>
                  </a:cubicBezTo>
                  <a:cubicBezTo>
                    <a:pt x="250" y="12"/>
                    <a:pt x="249" y="11"/>
                    <a:pt x="248" y="11"/>
                  </a:cubicBezTo>
                  <a:cubicBezTo>
                    <a:pt x="246" y="9"/>
                    <a:pt x="244" y="7"/>
                    <a:pt x="244" y="4"/>
                  </a:cubicBezTo>
                  <a:cubicBezTo>
                    <a:pt x="244" y="2"/>
                    <a:pt x="244" y="2"/>
                    <a:pt x="244" y="2"/>
                  </a:cubicBezTo>
                  <a:cubicBezTo>
                    <a:pt x="242" y="2"/>
                    <a:pt x="242" y="2"/>
                    <a:pt x="242" y="2"/>
                  </a:cubicBezTo>
                  <a:cubicBezTo>
                    <a:pt x="241" y="2"/>
                    <a:pt x="239" y="1"/>
                    <a:pt x="238" y="1"/>
                  </a:cubicBezTo>
                  <a:cubicBezTo>
                    <a:pt x="238" y="1"/>
                    <a:pt x="238" y="1"/>
                    <a:pt x="238" y="1"/>
                  </a:cubicBezTo>
                  <a:cubicBezTo>
                    <a:pt x="237" y="1"/>
                    <a:pt x="237" y="1"/>
                    <a:pt x="236" y="1"/>
                  </a:cubicBezTo>
                  <a:cubicBezTo>
                    <a:pt x="236" y="1"/>
                    <a:pt x="235" y="0"/>
                    <a:pt x="234" y="0"/>
                  </a:cubicBezTo>
                  <a:cubicBezTo>
                    <a:pt x="231" y="0"/>
                    <a:pt x="229" y="2"/>
                    <a:pt x="226" y="3"/>
                  </a:cubicBezTo>
                  <a:cubicBezTo>
                    <a:pt x="225" y="4"/>
                    <a:pt x="225" y="4"/>
                    <a:pt x="224" y="5"/>
                  </a:cubicBezTo>
                  <a:cubicBezTo>
                    <a:pt x="223" y="5"/>
                    <a:pt x="223" y="5"/>
                    <a:pt x="222" y="6"/>
                  </a:cubicBezTo>
                  <a:cubicBezTo>
                    <a:pt x="221" y="6"/>
                    <a:pt x="220" y="7"/>
                    <a:pt x="218" y="8"/>
                  </a:cubicBezTo>
                  <a:cubicBezTo>
                    <a:pt x="214" y="9"/>
                    <a:pt x="209" y="12"/>
                    <a:pt x="209" y="17"/>
                  </a:cubicBezTo>
                  <a:cubicBezTo>
                    <a:pt x="209" y="18"/>
                    <a:pt x="209" y="18"/>
                    <a:pt x="209" y="19"/>
                  </a:cubicBezTo>
                  <a:cubicBezTo>
                    <a:pt x="210" y="20"/>
                    <a:pt x="210" y="21"/>
                    <a:pt x="209" y="23"/>
                  </a:cubicBezTo>
                  <a:cubicBezTo>
                    <a:pt x="208" y="24"/>
                    <a:pt x="207" y="25"/>
                    <a:pt x="206" y="26"/>
                  </a:cubicBezTo>
                  <a:cubicBezTo>
                    <a:pt x="205" y="26"/>
                    <a:pt x="204" y="26"/>
                    <a:pt x="204" y="27"/>
                  </a:cubicBezTo>
                  <a:cubicBezTo>
                    <a:pt x="203" y="28"/>
                    <a:pt x="202" y="29"/>
                    <a:pt x="202" y="31"/>
                  </a:cubicBezTo>
                  <a:cubicBezTo>
                    <a:pt x="202" y="31"/>
                    <a:pt x="202" y="32"/>
                    <a:pt x="201" y="33"/>
                  </a:cubicBezTo>
                  <a:cubicBezTo>
                    <a:pt x="201" y="34"/>
                    <a:pt x="200" y="34"/>
                    <a:pt x="199" y="34"/>
                  </a:cubicBezTo>
                  <a:cubicBezTo>
                    <a:pt x="198" y="34"/>
                    <a:pt x="197" y="35"/>
                    <a:pt x="196" y="35"/>
                  </a:cubicBezTo>
                  <a:cubicBezTo>
                    <a:pt x="195" y="35"/>
                    <a:pt x="195" y="37"/>
                    <a:pt x="194" y="38"/>
                  </a:cubicBezTo>
                  <a:cubicBezTo>
                    <a:pt x="194" y="38"/>
                    <a:pt x="193" y="39"/>
                    <a:pt x="193" y="40"/>
                  </a:cubicBezTo>
                  <a:cubicBezTo>
                    <a:pt x="192" y="41"/>
                    <a:pt x="190" y="42"/>
                    <a:pt x="189" y="44"/>
                  </a:cubicBezTo>
                  <a:cubicBezTo>
                    <a:pt x="187" y="46"/>
                    <a:pt x="186" y="48"/>
                    <a:pt x="184" y="50"/>
                  </a:cubicBezTo>
                  <a:cubicBezTo>
                    <a:pt x="184" y="50"/>
                    <a:pt x="183" y="51"/>
                    <a:pt x="183" y="52"/>
                  </a:cubicBezTo>
                  <a:cubicBezTo>
                    <a:pt x="182" y="53"/>
                    <a:pt x="182" y="54"/>
                    <a:pt x="181" y="55"/>
                  </a:cubicBezTo>
                  <a:cubicBezTo>
                    <a:pt x="180" y="55"/>
                    <a:pt x="179" y="56"/>
                    <a:pt x="178" y="56"/>
                  </a:cubicBezTo>
                  <a:cubicBezTo>
                    <a:pt x="177" y="56"/>
                    <a:pt x="176" y="57"/>
                    <a:pt x="176" y="58"/>
                  </a:cubicBezTo>
                  <a:cubicBezTo>
                    <a:pt x="175" y="58"/>
                    <a:pt x="175" y="59"/>
                    <a:pt x="175" y="60"/>
                  </a:cubicBezTo>
                  <a:cubicBezTo>
                    <a:pt x="174" y="61"/>
                    <a:pt x="174" y="61"/>
                    <a:pt x="172" y="61"/>
                  </a:cubicBezTo>
                  <a:cubicBezTo>
                    <a:pt x="172" y="61"/>
                    <a:pt x="172" y="61"/>
                    <a:pt x="172" y="61"/>
                  </a:cubicBezTo>
                  <a:cubicBezTo>
                    <a:pt x="171" y="61"/>
                    <a:pt x="170" y="61"/>
                    <a:pt x="169" y="61"/>
                  </a:cubicBezTo>
                  <a:cubicBezTo>
                    <a:pt x="168" y="61"/>
                    <a:pt x="168" y="61"/>
                    <a:pt x="167" y="61"/>
                  </a:cubicBezTo>
                  <a:cubicBezTo>
                    <a:pt x="166" y="61"/>
                    <a:pt x="166" y="61"/>
                    <a:pt x="166" y="61"/>
                  </a:cubicBezTo>
                  <a:cubicBezTo>
                    <a:pt x="164" y="61"/>
                    <a:pt x="162" y="62"/>
                    <a:pt x="160" y="63"/>
                  </a:cubicBezTo>
                  <a:cubicBezTo>
                    <a:pt x="158" y="64"/>
                    <a:pt x="157" y="64"/>
                    <a:pt x="155" y="65"/>
                  </a:cubicBezTo>
                  <a:cubicBezTo>
                    <a:pt x="152" y="65"/>
                    <a:pt x="149" y="65"/>
                    <a:pt x="146" y="65"/>
                  </a:cubicBezTo>
                  <a:cubicBezTo>
                    <a:pt x="141" y="65"/>
                    <a:pt x="141" y="65"/>
                    <a:pt x="141" y="65"/>
                  </a:cubicBezTo>
                  <a:cubicBezTo>
                    <a:pt x="138" y="65"/>
                    <a:pt x="133" y="66"/>
                    <a:pt x="130" y="68"/>
                  </a:cubicBezTo>
                  <a:cubicBezTo>
                    <a:pt x="129" y="69"/>
                    <a:pt x="128" y="70"/>
                    <a:pt x="129" y="71"/>
                  </a:cubicBezTo>
                  <a:cubicBezTo>
                    <a:pt x="129" y="73"/>
                    <a:pt x="133" y="75"/>
                    <a:pt x="135" y="75"/>
                  </a:cubicBezTo>
                  <a:cubicBezTo>
                    <a:pt x="135" y="77"/>
                    <a:pt x="134" y="79"/>
                    <a:pt x="133" y="81"/>
                  </a:cubicBezTo>
                  <a:cubicBezTo>
                    <a:pt x="132" y="82"/>
                    <a:pt x="132" y="83"/>
                    <a:pt x="131" y="83"/>
                  </a:cubicBezTo>
                  <a:cubicBezTo>
                    <a:pt x="131" y="84"/>
                    <a:pt x="131" y="84"/>
                    <a:pt x="131" y="84"/>
                  </a:cubicBezTo>
                  <a:cubicBezTo>
                    <a:pt x="130" y="86"/>
                    <a:pt x="128" y="90"/>
                    <a:pt x="126" y="91"/>
                  </a:cubicBezTo>
                  <a:cubicBezTo>
                    <a:pt x="125" y="91"/>
                    <a:pt x="125" y="91"/>
                    <a:pt x="124" y="91"/>
                  </a:cubicBezTo>
                  <a:cubicBezTo>
                    <a:pt x="123" y="91"/>
                    <a:pt x="122" y="92"/>
                    <a:pt x="122" y="93"/>
                  </a:cubicBezTo>
                  <a:cubicBezTo>
                    <a:pt x="122" y="93"/>
                    <a:pt x="122" y="94"/>
                    <a:pt x="122" y="94"/>
                  </a:cubicBezTo>
                  <a:cubicBezTo>
                    <a:pt x="122" y="96"/>
                    <a:pt x="122" y="96"/>
                    <a:pt x="121" y="97"/>
                  </a:cubicBezTo>
                  <a:cubicBezTo>
                    <a:pt x="120" y="97"/>
                    <a:pt x="120" y="97"/>
                    <a:pt x="120" y="97"/>
                  </a:cubicBezTo>
                  <a:cubicBezTo>
                    <a:pt x="119" y="97"/>
                    <a:pt x="118" y="97"/>
                    <a:pt x="118" y="97"/>
                  </a:cubicBezTo>
                  <a:cubicBezTo>
                    <a:pt x="117" y="97"/>
                    <a:pt x="117" y="96"/>
                    <a:pt x="116" y="96"/>
                  </a:cubicBezTo>
                  <a:cubicBezTo>
                    <a:pt x="116" y="96"/>
                    <a:pt x="116" y="96"/>
                    <a:pt x="116" y="96"/>
                  </a:cubicBezTo>
                  <a:cubicBezTo>
                    <a:pt x="115" y="96"/>
                    <a:pt x="115" y="97"/>
                    <a:pt x="114" y="97"/>
                  </a:cubicBezTo>
                  <a:cubicBezTo>
                    <a:pt x="113" y="97"/>
                    <a:pt x="112" y="97"/>
                    <a:pt x="112" y="97"/>
                  </a:cubicBezTo>
                  <a:cubicBezTo>
                    <a:pt x="111" y="97"/>
                    <a:pt x="111" y="97"/>
                    <a:pt x="110" y="97"/>
                  </a:cubicBezTo>
                  <a:cubicBezTo>
                    <a:pt x="107" y="97"/>
                    <a:pt x="107" y="97"/>
                    <a:pt x="107" y="97"/>
                  </a:cubicBezTo>
                  <a:cubicBezTo>
                    <a:pt x="106" y="97"/>
                    <a:pt x="104" y="97"/>
                    <a:pt x="103" y="98"/>
                  </a:cubicBezTo>
                  <a:cubicBezTo>
                    <a:pt x="100" y="99"/>
                    <a:pt x="97" y="100"/>
                    <a:pt x="94" y="101"/>
                  </a:cubicBezTo>
                  <a:cubicBezTo>
                    <a:pt x="93" y="101"/>
                    <a:pt x="91" y="101"/>
                    <a:pt x="90" y="102"/>
                  </a:cubicBezTo>
                  <a:cubicBezTo>
                    <a:pt x="88" y="102"/>
                    <a:pt x="87" y="103"/>
                    <a:pt x="85" y="103"/>
                  </a:cubicBezTo>
                  <a:cubicBezTo>
                    <a:pt x="83" y="104"/>
                    <a:pt x="82" y="105"/>
                    <a:pt x="81" y="106"/>
                  </a:cubicBezTo>
                  <a:cubicBezTo>
                    <a:pt x="80" y="107"/>
                    <a:pt x="79" y="107"/>
                    <a:pt x="78" y="108"/>
                  </a:cubicBezTo>
                  <a:cubicBezTo>
                    <a:pt x="77" y="109"/>
                    <a:pt x="76" y="109"/>
                    <a:pt x="75" y="110"/>
                  </a:cubicBezTo>
                  <a:cubicBezTo>
                    <a:pt x="73" y="110"/>
                    <a:pt x="71" y="111"/>
                    <a:pt x="70" y="112"/>
                  </a:cubicBezTo>
                  <a:cubicBezTo>
                    <a:pt x="69" y="113"/>
                    <a:pt x="68" y="113"/>
                    <a:pt x="67" y="113"/>
                  </a:cubicBezTo>
                  <a:cubicBezTo>
                    <a:pt x="67" y="113"/>
                    <a:pt x="67" y="113"/>
                    <a:pt x="67" y="113"/>
                  </a:cubicBezTo>
                  <a:cubicBezTo>
                    <a:pt x="66" y="113"/>
                    <a:pt x="66" y="112"/>
                    <a:pt x="65" y="111"/>
                  </a:cubicBezTo>
                  <a:cubicBezTo>
                    <a:pt x="65" y="111"/>
                    <a:pt x="64" y="110"/>
                    <a:pt x="64" y="109"/>
                  </a:cubicBezTo>
                  <a:cubicBezTo>
                    <a:pt x="63" y="106"/>
                    <a:pt x="62" y="105"/>
                    <a:pt x="61" y="104"/>
                  </a:cubicBezTo>
                  <a:cubicBezTo>
                    <a:pt x="60" y="104"/>
                    <a:pt x="60" y="104"/>
                    <a:pt x="60" y="104"/>
                  </a:cubicBezTo>
                  <a:cubicBezTo>
                    <a:pt x="59" y="104"/>
                    <a:pt x="59" y="104"/>
                    <a:pt x="59" y="104"/>
                  </a:cubicBezTo>
                  <a:cubicBezTo>
                    <a:pt x="58" y="105"/>
                    <a:pt x="57" y="106"/>
                    <a:pt x="56" y="107"/>
                  </a:cubicBezTo>
                  <a:cubicBezTo>
                    <a:pt x="55" y="108"/>
                    <a:pt x="54" y="109"/>
                    <a:pt x="53" y="110"/>
                  </a:cubicBezTo>
                  <a:cubicBezTo>
                    <a:pt x="52" y="110"/>
                    <a:pt x="51" y="111"/>
                    <a:pt x="50" y="111"/>
                  </a:cubicBezTo>
                  <a:cubicBezTo>
                    <a:pt x="50" y="111"/>
                    <a:pt x="49" y="111"/>
                    <a:pt x="49" y="112"/>
                  </a:cubicBezTo>
                  <a:cubicBezTo>
                    <a:pt x="48" y="112"/>
                    <a:pt x="47" y="112"/>
                    <a:pt x="46" y="113"/>
                  </a:cubicBezTo>
                  <a:cubicBezTo>
                    <a:pt x="46" y="113"/>
                    <a:pt x="46" y="113"/>
                    <a:pt x="45" y="114"/>
                  </a:cubicBezTo>
                  <a:cubicBezTo>
                    <a:pt x="45" y="114"/>
                    <a:pt x="44" y="114"/>
                    <a:pt x="44" y="114"/>
                  </a:cubicBezTo>
                  <a:cubicBezTo>
                    <a:pt x="43" y="115"/>
                    <a:pt x="42" y="115"/>
                    <a:pt x="42" y="115"/>
                  </a:cubicBezTo>
                  <a:cubicBezTo>
                    <a:pt x="41" y="116"/>
                    <a:pt x="41" y="116"/>
                    <a:pt x="41" y="116"/>
                  </a:cubicBezTo>
                  <a:cubicBezTo>
                    <a:pt x="40" y="116"/>
                    <a:pt x="40" y="116"/>
                    <a:pt x="40" y="116"/>
                  </a:cubicBezTo>
                  <a:cubicBezTo>
                    <a:pt x="40" y="116"/>
                    <a:pt x="39" y="116"/>
                    <a:pt x="39" y="116"/>
                  </a:cubicBezTo>
                  <a:cubicBezTo>
                    <a:pt x="38" y="116"/>
                    <a:pt x="38" y="116"/>
                    <a:pt x="38" y="116"/>
                  </a:cubicBezTo>
                  <a:cubicBezTo>
                    <a:pt x="38" y="115"/>
                    <a:pt x="36" y="115"/>
                    <a:pt x="35" y="115"/>
                  </a:cubicBezTo>
                  <a:cubicBezTo>
                    <a:pt x="34" y="114"/>
                    <a:pt x="32" y="114"/>
                    <a:pt x="32" y="114"/>
                  </a:cubicBezTo>
                  <a:cubicBezTo>
                    <a:pt x="30" y="113"/>
                    <a:pt x="30" y="113"/>
                    <a:pt x="30" y="113"/>
                  </a:cubicBezTo>
                  <a:cubicBezTo>
                    <a:pt x="29" y="115"/>
                    <a:pt x="29" y="115"/>
                    <a:pt x="29" y="115"/>
                  </a:cubicBezTo>
                  <a:cubicBezTo>
                    <a:pt x="28" y="117"/>
                    <a:pt x="27" y="119"/>
                    <a:pt x="25" y="121"/>
                  </a:cubicBezTo>
                  <a:cubicBezTo>
                    <a:pt x="24" y="123"/>
                    <a:pt x="21" y="126"/>
                    <a:pt x="20" y="130"/>
                  </a:cubicBezTo>
                  <a:cubicBezTo>
                    <a:pt x="19" y="134"/>
                    <a:pt x="18" y="137"/>
                    <a:pt x="15" y="141"/>
                  </a:cubicBezTo>
                  <a:cubicBezTo>
                    <a:pt x="14" y="143"/>
                    <a:pt x="13" y="145"/>
                    <a:pt x="12" y="147"/>
                  </a:cubicBezTo>
                  <a:cubicBezTo>
                    <a:pt x="12" y="148"/>
                    <a:pt x="11" y="150"/>
                    <a:pt x="11" y="151"/>
                  </a:cubicBezTo>
                  <a:cubicBezTo>
                    <a:pt x="10" y="153"/>
                    <a:pt x="8" y="155"/>
                    <a:pt x="6" y="156"/>
                  </a:cubicBezTo>
                  <a:cubicBezTo>
                    <a:pt x="2" y="160"/>
                    <a:pt x="0" y="162"/>
                    <a:pt x="1" y="164"/>
                  </a:cubicBezTo>
                  <a:cubicBezTo>
                    <a:pt x="1" y="166"/>
                    <a:pt x="3" y="167"/>
                    <a:pt x="6" y="167"/>
                  </a:cubicBezTo>
                  <a:cubicBezTo>
                    <a:pt x="6" y="172"/>
                    <a:pt x="6" y="176"/>
                    <a:pt x="5" y="180"/>
                  </a:cubicBezTo>
                  <a:cubicBezTo>
                    <a:pt x="5" y="181"/>
                    <a:pt x="5" y="181"/>
                    <a:pt x="5" y="181"/>
                  </a:cubicBezTo>
                  <a:cubicBezTo>
                    <a:pt x="4" y="184"/>
                    <a:pt x="4" y="187"/>
                    <a:pt x="5" y="190"/>
                  </a:cubicBezTo>
                  <a:cubicBezTo>
                    <a:pt x="6" y="191"/>
                    <a:pt x="6" y="191"/>
                    <a:pt x="6" y="191"/>
                  </a:cubicBezTo>
                  <a:cubicBezTo>
                    <a:pt x="7" y="192"/>
                    <a:pt x="7" y="192"/>
                    <a:pt x="8" y="194"/>
                  </a:cubicBezTo>
                  <a:cubicBezTo>
                    <a:pt x="8" y="195"/>
                    <a:pt x="8" y="197"/>
                    <a:pt x="8" y="198"/>
                  </a:cubicBezTo>
                  <a:cubicBezTo>
                    <a:pt x="8" y="201"/>
                    <a:pt x="8" y="201"/>
                    <a:pt x="8" y="201"/>
                  </a:cubicBezTo>
                  <a:cubicBezTo>
                    <a:pt x="8" y="205"/>
                    <a:pt x="9" y="209"/>
                    <a:pt x="11" y="212"/>
                  </a:cubicBezTo>
                  <a:cubicBezTo>
                    <a:pt x="12" y="214"/>
                    <a:pt x="13" y="215"/>
                    <a:pt x="15" y="216"/>
                  </a:cubicBezTo>
                  <a:cubicBezTo>
                    <a:pt x="17" y="217"/>
                    <a:pt x="18" y="218"/>
                    <a:pt x="19" y="221"/>
                  </a:cubicBezTo>
                  <a:cubicBezTo>
                    <a:pt x="20" y="224"/>
                    <a:pt x="20" y="226"/>
                    <a:pt x="20" y="229"/>
                  </a:cubicBezTo>
                  <a:cubicBezTo>
                    <a:pt x="20" y="232"/>
                    <a:pt x="19" y="236"/>
                    <a:pt x="21" y="239"/>
                  </a:cubicBezTo>
                  <a:cubicBezTo>
                    <a:pt x="24" y="242"/>
                    <a:pt x="26" y="245"/>
                    <a:pt x="29" y="248"/>
                  </a:cubicBezTo>
                  <a:cubicBezTo>
                    <a:pt x="31" y="250"/>
                    <a:pt x="33" y="251"/>
                    <a:pt x="34" y="253"/>
                  </a:cubicBezTo>
                  <a:cubicBezTo>
                    <a:pt x="36" y="255"/>
                    <a:pt x="38" y="256"/>
                    <a:pt x="40" y="258"/>
                  </a:cubicBezTo>
                  <a:cubicBezTo>
                    <a:pt x="43" y="260"/>
                    <a:pt x="46" y="262"/>
                    <a:pt x="48" y="265"/>
                  </a:cubicBezTo>
                  <a:cubicBezTo>
                    <a:pt x="50" y="269"/>
                    <a:pt x="49" y="273"/>
                    <a:pt x="49" y="278"/>
                  </a:cubicBezTo>
                  <a:cubicBezTo>
                    <a:pt x="49" y="280"/>
                    <a:pt x="48" y="282"/>
                    <a:pt x="48" y="284"/>
                  </a:cubicBezTo>
                  <a:cubicBezTo>
                    <a:pt x="48" y="286"/>
                    <a:pt x="49" y="287"/>
                    <a:pt x="49" y="288"/>
                  </a:cubicBezTo>
                  <a:cubicBezTo>
                    <a:pt x="50" y="294"/>
                    <a:pt x="50" y="294"/>
                    <a:pt x="50" y="294"/>
                  </a:cubicBezTo>
                  <a:cubicBezTo>
                    <a:pt x="53" y="289"/>
                    <a:pt x="53" y="289"/>
                    <a:pt x="53" y="289"/>
                  </a:cubicBezTo>
                  <a:cubicBezTo>
                    <a:pt x="53" y="288"/>
                    <a:pt x="54" y="287"/>
                    <a:pt x="54" y="286"/>
                  </a:cubicBezTo>
                  <a:cubicBezTo>
                    <a:pt x="54" y="285"/>
                    <a:pt x="55" y="284"/>
                    <a:pt x="55" y="284"/>
                  </a:cubicBezTo>
                  <a:cubicBezTo>
                    <a:pt x="57" y="281"/>
                    <a:pt x="58" y="277"/>
                    <a:pt x="59" y="274"/>
                  </a:cubicBezTo>
                  <a:cubicBezTo>
                    <a:pt x="60" y="271"/>
                    <a:pt x="61" y="268"/>
                    <a:pt x="61" y="265"/>
                  </a:cubicBezTo>
                  <a:cubicBezTo>
                    <a:pt x="62" y="261"/>
                    <a:pt x="63" y="257"/>
                    <a:pt x="65" y="253"/>
                  </a:cubicBezTo>
                  <a:cubicBezTo>
                    <a:pt x="68" y="246"/>
                    <a:pt x="70" y="246"/>
                    <a:pt x="75" y="246"/>
                  </a:cubicBezTo>
                  <a:cubicBezTo>
                    <a:pt x="77" y="246"/>
                    <a:pt x="79" y="246"/>
                    <a:pt x="82" y="245"/>
                  </a:cubicBezTo>
                  <a:cubicBezTo>
                    <a:pt x="83" y="245"/>
                    <a:pt x="85" y="244"/>
                    <a:pt x="86" y="243"/>
                  </a:cubicBezTo>
                  <a:cubicBezTo>
                    <a:pt x="88" y="242"/>
                    <a:pt x="90" y="241"/>
                    <a:pt x="92" y="241"/>
                  </a:cubicBezTo>
                  <a:cubicBezTo>
                    <a:pt x="93" y="241"/>
                    <a:pt x="96" y="243"/>
                    <a:pt x="98" y="244"/>
                  </a:cubicBezTo>
                  <a:cubicBezTo>
                    <a:pt x="99" y="244"/>
                    <a:pt x="100" y="245"/>
                    <a:pt x="101" y="245"/>
                  </a:cubicBezTo>
                  <a:cubicBezTo>
                    <a:pt x="103" y="246"/>
                    <a:pt x="106" y="247"/>
                    <a:pt x="108" y="247"/>
                  </a:cubicBezTo>
                  <a:cubicBezTo>
                    <a:pt x="110" y="247"/>
                    <a:pt x="111" y="246"/>
                    <a:pt x="112" y="246"/>
                  </a:cubicBezTo>
                  <a:cubicBezTo>
                    <a:pt x="114" y="246"/>
                    <a:pt x="115" y="246"/>
                    <a:pt x="116" y="246"/>
                  </a:cubicBezTo>
                  <a:cubicBezTo>
                    <a:pt x="117" y="246"/>
                    <a:pt x="118" y="246"/>
                    <a:pt x="118" y="246"/>
                  </a:cubicBezTo>
                  <a:cubicBezTo>
                    <a:pt x="120" y="246"/>
                    <a:pt x="120" y="246"/>
                    <a:pt x="120" y="246"/>
                  </a:cubicBezTo>
                  <a:cubicBezTo>
                    <a:pt x="120" y="245"/>
                    <a:pt x="120" y="245"/>
                    <a:pt x="120" y="245"/>
                  </a:cubicBezTo>
                  <a:cubicBezTo>
                    <a:pt x="121" y="240"/>
                    <a:pt x="122" y="237"/>
                    <a:pt x="122" y="233"/>
                  </a:cubicBezTo>
                  <a:cubicBezTo>
                    <a:pt x="122" y="232"/>
                    <a:pt x="122" y="232"/>
                    <a:pt x="122" y="232"/>
                  </a:cubicBezTo>
                  <a:cubicBezTo>
                    <a:pt x="122" y="228"/>
                    <a:pt x="122" y="225"/>
                    <a:pt x="124" y="221"/>
                  </a:cubicBezTo>
                  <a:cubicBezTo>
                    <a:pt x="125" y="219"/>
                    <a:pt x="126" y="217"/>
                    <a:pt x="127" y="215"/>
                  </a:cubicBezTo>
                  <a:cubicBezTo>
                    <a:pt x="128" y="214"/>
                    <a:pt x="129" y="213"/>
                    <a:pt x="129" y="212"/>
                  </a:cubicBezTo>
                  <a:cubicBezTo>
                    <a:pt x="130" y="210"/>
                    <a:pt x="130" y="210"/>
                    <a:pt x="130" y="210"/>
                  </a:cubicBezTo>
                  <a:cubicBezTo>
                    <a:pt x="132" y="207"/>
                    <a:pt x="134" y="204"/>
                    <a:pt x="136" y="202"/>
                  </a:cubicBezTo>
                  <a:cubicBezTo>
                    <a:pt x="139" y="198"/>
                    <a:pt x="144" y="194"/>
                    <a:pt x="150" y="194"/>
                  </a:cubicBezTo>
                  <a:cubicBezTo>
                    <a:pt x="152" y="194"/>
                    <a:pt x="154" y="195"/>
                    <a:pt x="156" y="196"/>
                  </a:cubicBezTo>
                  <a:cubicBezTo>
                    <a:pt x="163" y="199"/>
                    <a:pt x="169" y="203"/>
                    <a:pt x="173" y="209"/>
                  </a:cubicBezTo>
                  <a:cubicBezTo>
                    <a:pt x="173" y="210"/>
                    <a:pt x="174" y="211"/>
                    <a:pt x="174" y="211"/>
                  </a:cubicBezTo>
                  <a:cubicBezTo>
                    <a:pt x="176" y="214"/>
                    <a:pt x="177" y="216"/>
                    <a:pt x="180" y="217"/>
                  </a:cubicBezTo>
                  <a:cubicBezTo>
                    <a:pt x="181" y="217"/>
                    <a:pt x="182" y="217"/>
                    <a:pt x="183" y="217"/>
                  </a:cubicBezTo>
                  <a:cubicBezTo>
                    <a:pt x="185" y="217"/>
                    <a:pt x="185" y="217"/>
                    <a:pt x="185" y="217"/>
                  </a:cubicBezTo>
                  <a:cubicBezTo>
                    <a:pt x="188" y="217"/>
                    <a:pt x="190" y="217"/>
                    <a:pt x="192" y="218"/>
                  </a:cubicBezTo>
                  <a:cubicBezTo>
                    <a:pt x="193" y="219"/>
                    <a:pt x="193" y="219"/>
                    <a:pt x="193" y="219"/>
                  </a:cubicBezTo>
                  <a:cubicBezTo>
                    <a:pt x="196" y="221"/>
                    <a:pt x="198" y="222"/>
                    <a:pt x="202" y="223"/>
                  </a:cubicBezTo>
                  <a:cubicBezTo>
                    <a:pt x="203" y="223"/>
                    <a:pt x="204" y="223"/>
                    <a:pt x="206" y="223"/>
                  </a:cubicBezTo>
                  <a:cubicBezTo>
                    <a:pt x="209" y="223"/>
                    <a:pt x="209" y="223"/>
                    <a:pt x="209" y="223"/>
                  </a:cubicBezTo>
                  <a:cubicBezTo>
                    <a:pt x="211" y="223"/>
                    <a:pt x="212" y="223"/>
                    <a:pt x="213" y="223"/>
                  </a:cubicBezTo>
                  <a:cubicBezTo>
                    <a:pt x="216" y="223"/>
                    <a:pt x="218" y="224"/>
                    <a:pt x="220" y="225"/>
                  </a:cubicBezTo>
                  <a:cubicBezTo>
                    <a:pt x="223" y="225"/>
                    <a:pt x="226" y="226"/>
                    <a:pt x="229" y="226"/>
                  </a:cubicBezTo>
                  <a:cubicBezTo>
                    <a:pt x="232" y="226"/>
                    <a:pt x="234" y="225"/>
                    <a:pt x="236" y="223"/>
                  </a:cubicBezTo>
                  <a:cubicBezTo>
                    <a:pt x="237" y="221"/>
                    <a:pt x="238" y="219"/>
                    <a:pt x="239" y="216"/>
                  </a:cubicBezTo>
                  <a:cubicBezTo>
                    <a:pt x="240" y="212"/>
                    <a:pt x="242" y="207"/>
                    <a:pt x="245" y="206"/>
                  </a:cubicBezTo>
                  <a:cubicBezTo>
                    <a:pt x="246" y="205"/>
                    <a:pt x="247" y="205"/>
                    <a:pt x="247" y="205"/>
                  </a:cubicBezTo>
                  <a:cubicBezTo>
                    <a:pt x="248" y="205"/>
                    <a:pt x="249" y="206"/>
                    <a:pt x="250" y="206"/>
                  </a:cubicBezTo>
                  <a:cubicBezTo>
                    <a:pt x="252" y="207"/>
                    <a:pt x="253" y="207"/>
                    <a:pt x="254" y="208"/>
                  </a:cubicBezTo>
                  <a:cubicBezTo>
                    <a:pt x="256" y="210"/>
                    <a:pt x="257" y="211"/>
                    <a:pt x="260" y="211"/>
                  </a:cubicBezTo>
                  <a:cubicBezTo>
                    <a:pt x="260" y="211"/>
                    <a:pt x="261" y="211"/>
                    <a:pt x="261" y="211"/>
                  </a:cubicBezTo>
                  <a:cubicBezTo>
                    <a:pt x="264" y="211"/>
                    <a:pt x="266" y="209"/>
                    <a:pt x="269" y="208"/>
                  </a:cubicBezTo>
                  <a:cubicBezTo>
                    <a:pt x="270" y="207"/>
                    <a:pt x="272" y="206"/>
                    <a:pt x="273" y="205"/>
                  </a:cubicBezTo>
                  <a:cubicBezTo>
                    <a:pt x="278" y="203"/>
                    <a:pt x="282" y="201"/>
                    <a:pt x="285" y="199"/>
                  </a:cubicBezTo>
                  <a:cubicBezTo>
                    <a:pt x="287" y="197"/>
                    <a:pt x="288" y="197"/>
                    <a:pt x="290" y="197"/>
                  </a:cubicBezTo>
                  <a:cubicBezTo>
                    <a:pt x="291" y="197"/>
                    <a:pt x="293" y="198"/>
                    <a:pt x="295" y="198"/>
                  </a:cubicBezTo>
                  <a:cubicBezTo>
                    <a:pt x="295" y="199"/>
                    <a:pt x="295" y="199"/>
                    <a:pt x="295" y="199"/>
                  </a:cubicBezTo>
                  <a:cubicBezTo>
                    <a:pt x="298" y="199"/>
                    <a:pt x="299" y="200"/>
                    <a:pt x="301" y="200"/>
                  </a:cubicBezTo>
                  <a:cubicBezTo>
                    <a:pt x="303" y="200"/>
                    <a:pt x="304" y="200"/>
                    <a:pt x="307" y="199"/>
                  </a:cubicBezTo>
                  <a:cubicBezTo>
                    <a:pt x="308" y="199"/>
                    <a:pt x="309" y="199"/>
                    <a:pt x="310" y="199"/>
                  </a:cubicBezTo>
                  <a:cubicBezTo>
                    <a:pt x="312" y="198"/>
                    <a:pt x="313" y="198"/>
                    <a:pt x="315" y="198"/>
                  </a:cubicBezTo>
                  <a:cubicBezTo>
                    <a:pt x="317" y="197"/>
                    <a:pt x="317" y="194"/>
                    <a:pt x="318" y="192"/>
                  </a:cubicBezTo>
                  <a:cubicBezTo>
                    <a:pt x="318" y="189"/>
                    <a:pt x="319" y="186"/>
                    <a:pt x="322" y="186"/>
                  </a:cubicBezTo>
                  <a:cubicBezTo>
                    <a:pt x="323" y="186"/>
                    <a:pt x="323" y="186"/>
                    <a:pt x="323" y="186"/>
                  </a:cubicBezTo>
                  <a:cubicBezTo>
                    <a:pt x="325" y="186"/>
                    <a:pt x="326" y="188"/>
                    <a:pt x="328" y="190"/>
                  </a:cubicBezTo>
                  <a:cubicBezTo>
                    <a:pt x="329" y="192"/>
                    <a:pt x="330" y="193"/>
                    <a:pt x="332" y="193"/>
                  </a:cubicBezTo>
                  <a:cubicBezTo>
                    <a:pt x="333" y="193"/>
                    <a:pt x="333" y="193"/>
                    <a:pt x="334" y="193"/>
                  </a:cubicBezTo>
                  <a:cubicBezTo>
                    <a:pt x="335" y="192"/>
                    <a:pt x="335" y="192"/>
                    <a:pt x="336" y="191"/>
                  </a:cubicBezTo>
                  <a:cubicBezTo>
                    <a:pt x="337" y="190"/>
                    <a:pt x="338" y="190"/>
                    <a:pt x="340" y="190"/>
                  </a:cubicBezTo>
                  <a:cubicBezTo>
                    <a:pt x="340" y="190"/>
                    <a:pt x="340" y="190"/>
                    <a:pt x="340" y="190"/>
                  </a:cubicBezTo>
                  <a:cubicBezTo>
                    <a:pt x="342" y="190"/>
                    <a:pt x="343" y="191"/>
                    <a:pt x="345" y="192"/>
                  </a:cubicBezTo>
                  <a:cubicBezTo>
                    <a:pt x="346" y="193"/>
                    <a:pt x="346" y="193"/>
                    <a:pt x="346" y="193"/>
                  </a:cubicBezTo>
                  <a:cubicBezTo>
                    <a:pt x="348" y="196"/>
                    <a:pt x="350" y="196"/>
                    <a:pt x="353" y="196"/>
                  </a:cubicBezTo>
                  <a:cubicBezTo>
                    <a:pt x="353" y="196"/>
                    <a:pt x="353" y="196"/>
                    <a:pt x="353" y="196"/>
                  </a:cubicBezTo>
                  <a:cubicBezTo>
                    <a:pt x="354" y="196"/>
                    <a:pt x="354" y="196"/>
                    <a:pt x="355" y="196"/>
                  </a:cubicBezTo>
                  <a:cubicBezTo>
                    <a:pt x="356" y="196"/>
                    <a:pt x="356" y="196"/>
                    <a:pt x="357" y="196"/>
                  </a:cubicBezTo>
                  <a:cubicBezTo>
                    <a:pt x="357" y="196"/>
                    <a:pt x="357" y="196"/>
                    <a:pt x="357" y="196"/>
                  </a:cubicBezTo>
                  <a:cubicBezTo>
                    <a:pt x="358" y="196"/>
                    <a:pt x="359" y="196"/>
                    <a:pt x="360" y="196"/>
                  </a:cubicBezTo>
                  <a:cubicBezTo>
                    <a:pt x="362" y="197"/>
                    <a:pt x="362" y="197"/>
                    <a:pt x="362" y="197"/>
                  </a:cubicBezTo>
                  <a:cubicBezTo>
                    <a:pt x="363" y="196"/>
                    <a:pt x="363" y="196"/>
                    <a:pt x="363" y="196"/>
                  </a:cubicBezTo>
                  <a:cubicBezTo>
                    <a:pt x="364" y="194"/>
                    <a:pt x="365" y="193"/>
                    <a:pt x="367" y="193"/>
                  </a:cubicBezTo>
                  <a:cubicBezTo>
                    <a:pt x="368" y="193"/>
                    <a:pt x="369" y="194"/>
                    <a:pt x="370" y="194"/>
                  </a:cubicBezTo>
                  <a:cubicBezTo>
                    <a:pt x="371" y="194"/>
                    <a:pt x="372" y="194"/>
                    <a:pt x="373" y="194"/>
                  </a:cubicBezTo>
                  <a:cubicBezTo>
                    <a:pt x="376" y="194"/>
                    <a:pt x="376" y="194"/>
                    <a:pt x="376" y="194"/>
                  </a:cubicBezTo>
                  <a:lnTo>
                    <a:pt x="375" y="191"/>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3" name="Freeform 36"/>
            <p:cNvSpPr>
              <a:spLocks/>
            </p:cNvSpPr>
            <p:nvPr/>
          </p:nvSpPr>
          <p:spPr bwMode="auto">
            <a:xfrm>
              <a:off x="3666235" y="2590519"/>
              <a:ext cx="121646" cy="104790"/>
            </a:xfrm>
            <a:custGeom>
              <a:avLst/>
              <a:gdLst>
                <a:gd name="T0" fmla="*/ 59 w 60"/>
                <a:gd name="T1" fmla="*/ 23 h 56"/>
                <a:gd name="T2" fmla="*/ 59 w 60"/>
                <a:gd name="T3" fmla="*/ 21 h 56"/>
                <a:gd name="T4" fmla="*/ 55 w 60"/>
                <a:gd name="T5" fmla="*/ 10 h 56"/>
                <a:gd name="T6" fmla="*/ 53 w 60"/>
                <a:gd name="T7" fmla="*/ 8 h 56"/>
                <a:gd name="T8" fmla="*/ 51 w 60"/>
                <a:gd name="T9" fmla="*/ 5 h 56"/>
                <a:gd name="T10" fmla="*/ 50 w 60"/>
                <a:gd name="T11" fmla="*/ 3 h 56"/>
                <a:gd name="T12" fmla="*/ 49 w 60"/>
                <a:gd name="T13" fmla="*/ 2 h 56"/>
                <a:gd name="T14" fmla="*/ 49 w 60"/>
                <a:gd name="T15" fmla="*/ 0 h 56"/>
                <a:gd name="T16" fmla="*/ 47 w 60"/>
                <a:gd name="T17" fmla="*/ 0 h 56"/>
                <a:gd name="T18" fmla="*/ 46 w 60"/>
                <a:gd name="T19" fmla="*/ 1 h 56"/>
                <a:gd name="T20" fmla="*/ 42 w 60"/>
                <a:gd name="T21" fmla="*/ 5 h 56"/>
                <a:gd name="T22" fmla="*/ 40 w 60"/>
                <a:gd name="T23" fmla="*/ 8 h 56"/>
                <a:gd name="T24" fmla="*/ 33 w 60"/>
                <a:gd name="T25" fmla="*/ 12 h 56"/>
                <a:gd name="T26" fmla="*/ 33 w 60"/>
                <a:gd name="T27" fmla="*/ 12 h 56"/>
                <a:gd name="T28" fmla="*/ 31 w 60"/>
                <a:gd name="T29" fmla="*/ 11 h 56"/>
                <a:gd name="T30" fmla="*/ 31 w 60"/>
                <a:gd name="T31" fmla="*/ 9 h 56"/>
                <a:gd name="T32" fmla="*/ 30 w 60"/>
                <a:gd name="T33" fmla="*/ 7 h 56"/>
                <a:gd name="T34" fmla="*/ 28 w 60"/>
                <a:gd name="T35" fmla="*/ 7 h 56"/>
                <a:gd name="T36" fmla="*/ 25 w 60"/>
                <a:gd name="T37" fmla="*/ 8 h 56"/>
                <a:gd name="T38" fmla="*/ 24 w 60"/>
                <a:gd name="T39" fmla="*/ 8 h 56"/>
                <a:gd name="T40" fmla="*/ 24 w 60"/>
                <a:gd name="T41" fmla="*/ 8 h 56"/>
                <a:gd name="T42" fmla="*/ 23 w 60"/>
                <a:gd name="T43" fmla="*/ 8 h 56"/>
                <a:gd name="T44" fmla="*/ 9 w 60"/>
                <a:gd name="T45" fmla="*/ 22 h 56"/>
                <a:gd name="T46" fmla="*/ 9 w 60"/>
                <a:gd name="T47" fmla="*/ 29 h 56"/>
                <a:gd name="T48" fmla="*/ 6 w 60"/>
                <a:gd name="T49" fmla="*/ 39 h 56"/>
                <a:gd name="T50" fmla="*/ 2 w 60"/>
                <a:gd name="T51" fmla="*/ 51 h 56"/>
                <a:gd name="T52" fmla="*/ 3 w 60"/>
                <a:gd name="T53" fmla="*/ 54 h 56"/>
                <a:gd name="T54" fmla="*/ 5 w 60"/>
                <a:gd name="T55" fmla="*/ 51 h 56"/>
                <a:gd name="T56" fmla="*/ 10 w 60"/>
                <a:gd name="T57" fmla="*/ 49 h 56"/>
                <a:gd name="T58" fmla="*/ 11 w 60"/>
                <a:gd name="T59" fmla="*/ 49 h 56"/>
                <a:gd name="T60" fmla="*/ 15 w 60"/>
                <a:gd name="T61" fmla="*/ 52 h 56"/>
                <a:gd name="T62" fmla="*/ 17 w 60"/>
                <a:gd name="T63" fmla="*/ 55 h 56"/>
                <a:gd name="T64" fmla="*/ 21 w 60"/>
                <a:gd name="T65" fmla="*/ 56 h 56"/>
                <a:gd name="T66" fmla="*/ 28 w 60"/>
                <a:gd name="T67" fmla="*/ 55 h 56"/>
                <a:gd name="T68" fmla="*/ 32 w 60"/>
                <a:gd name="T69" fmla="*/ 48 h 56"/>
                <a:gd name="T70" fmla="*/ 33 w 60"/>
                <a:gd name="T71" fmla="*/ 46 h 56"/>
                <a:gd name="T72" fmla="*/ 36 w 60"/>
                <a:gd name="T73" fmla="*/ 43 h 56"/>
                <a:gd name="T74" fmla="*/ 38 w 60"/>
                <a:gd name="T75" fmla="*/ 43 h 56"/>
                <a:gd name="T76" fmla="*/ 41 w 60"/>
                <a:gd name="T77" fmla="*/ 42 h 56"/>
                <a:gd name="T78" fmla="*/ 46 w 60"/>
                <a:gd name="T79" fmla="*/ 40 h 56"/>
                <a:gd name="T80" fmla="*/ 46 w 60"/>
                <a:gd name="T81" fmla="*/ 40 h 56"/>
                <a:gd name="T82" fmla="*/ 49 w 60"/>
                <a:gd name="T83" fmla="*/ 42 h 56"/>
                <a:gd name="T84" fmla="*/ 50 w 60"/>
                <a:gd name="T85" fmla="*/ 43 h 56"/>
                <a:gd name="T86" fmla="*/ 51 w 60"/>
                <a:gd name="T87" fmla="*/ 43 h 56"/>
                <a:gd name="T88" fmla="*/ 51 w 60"/>
                <a:gd name="T89" fmla="*/ 43 h 56"/>
                <a:gd name="T90" fmla="*/ 52 w 60"/>
                <a:gd name="T91" fmla="*/ 43 h 56"/>
                <a:gd name="T92" fmla="*/ 53 w 60"/>
                <a:gd name="T93" fmla="*/ 43 h 56"/>
                <a:gd name="T94" fmla="*/ 55 w 60"/>
                <a:gd name="T95" fmla="*/ 43 h 56"/>
                <a:gd name="T96" fmla="*/ 56 w 60"/>
                <a:gd name="T97" fmla="*/ 43 h 56"/>
                <a:gd name="T98" fmla="*/ 56 w 60"/>
                <a:gd name="T99" fmla="*/ 43 h 56"/>
                <a:gd name="T100" fmla="*/ 59 w 60"/>
                <a:gd name="T101"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56">
                  <a:moveTo>
                    <a:pt x="59" y="23"/>
                  </a:moveTo>
                  <a:cubicBezTo>
                    <a:pt x="59" y="22"/>
                    <a:pt x="59" y="22"/>
                    <a:pt x="59" y="21"/>
                  </a:cubicBezTo>
                  <a:cubicBezTo>
                    <a:pt x="58" y="18"/>
                    <a:pt x="57" y="13"/>
                    <a:pt x="55" y="10"/>
                  </a:cubicBezTo>
                  <a:cubicBezTo>
                    <a:pt x="54" y="9"/>
                    <a:pt x="54" y="9"/>
                    <a:pt x="53" y="8"/>
                  </a:cubicBezTo>
                  <a:cubicBezTo>
                    <a:pt x="52" y="7"/>
                    <a:pt x="51" y="6"/>
                    <a:pt x="51" y="5"/>
                  </a:cubicBezTo>
                  <a:cubicBezTo>
                    <a:pt x="50" y="5"/>
                    <a:pt x="50" y="4"/>
                    <a:pt x="50" y="3"/>
                  </a:cubicBezTo>
                  <a:cubicBezTo>
                    <a:pt x="50" y="3"/>
                    <a:pt x="50" y="2"/>
                    <a:pt x="49" y="2"/>
                  </a:cubicBezTo>
                  <a:cubicBezTo>
                    <a:pt x="49" y="0"/>
                    <a:pt x="49" y="0"/>
                    <a:pt x="49" y="0"/>
                  </a:cubicBezTo>
                  <a:cubicBezTo>
                    <a:pt x="47" y="0"/>
                    <a:pt x="47" y="0"/>
                    <a:pt x="47" y="0"/>
                  </a:cubicBezTo>
                  <a:cubicBezTo>
                    <a:pt x="47" y="0"/>
                    <a:pt x="46" y="0"/>
                    <a:pt x="46" y="1"/>
                  </a:cubicBezTo>
                  <a:cubicBezTo>
                    <a:pt x="44" y="1"/>
                    <a:pt x="43" y="3"/>
                    <a:pt x="42" y="5"/>
                  </a:cubicBezTo>
                  <a:cubicBezTo>
                    <a:pt x="41" y="6"/>
                    <a:pt x="40" y="7"/>
                    <a:pt x="40" y="8"/>
                  </a:cubicBezTo>
                  <a:cubicBezTo>
                    <a:pt x="38" y="10"/>
                    <a:pt x="36" y="12"/>
                    <a:pt x="33" y="12"/>
                  </a:cubicBezTo>
                  <a:cubicBezTo>
                    <a:pt x="33" y="12"/>
                    <a:pt x="33" y="12"/>
                    <a:pt x="33" y="12"/>
                  </a:cubicBezTo>
                  <a:cubicBezTo>
                    <a:pt x="33" y="12"/>
                    <a:pt x="32" y="11"/>
                    <a:pt x="31" y="11"/>
                  </a:cubicBezTo>
                  <a:cubicBezTo>
                    <a:pt x="31" y="10"/>
                    <a:pt x="31" y="9"/>
                    <a:pt x="31" y="9"/>
                  </a:cubicBezTo>
                  <a:cubicBezTo>
                    <a:pt x="30" y="7"/>
                    <a:pt x="30" y="7"/>
                    <a:pt x="30" y="7"/>
                  </a:cubicBezTo>
                  <a:cubicBezTo>
                    <a:pt x="28" y="7"/>
                    <a:pt x="28" y="7"/>
                    <a:pt x="28" y="7"/>
                  </a:cubicBezTo>
                  <a:cubicBezTo>
                    <a:pt x="27" y="7"/>
                    <a:pt x="26" y="8"/>
                    <a:pt x="25" y="8"/>
                  </a:cubicBezTo>
                  <a:cubicBezTo>
                    <a:pt x="25" y="8"/>
                    <a:pt x="24" y="8"/>
                    <a:pt x="24" y="8"/>
                  </a:cubicBezTo>
                  <a:cubicBezTo>
                    <a:pt x="24" y="8"/>
                    <a:pt x="24" y="8"/>
                    <a:pt x="24" y="8"/>
                  </a:cubicBezTo>
                  <a:cubicBezTo>
                    <a:pt x="23" y="8"/>
                    <a:pt x="23" y="8"/>
                    <a:pt x="23" y="8"/>
                  </a:cubicBezTo>
                  <a:cubicBezTo>
                    <a:pt x="20" y="10"/>
                    <a:pt x="10" y="14"/>
                    <a:pt x="9" y="22"/>
                  </a:cubicBezTo>
                  <a:cubicBezTo>
                    <a:pt x="8" y="24"/>
                    <a:pt x="9" y="27"/>
                    <a:pt x="9" y="29"/>
                  </a:cubicBezTo>
                  <a:cubicBezTo>
                    <a:pt x="10" y="34"/>
                    <a:pt x="10" y="37"/>
                    <a:pt x="6" y="39"/>
                  </a:cubicBezTo>
                  <a:cubicBezTo>
                    <a:pt x="2" y="42"/>
                    <a:pt x="0" y="45"/>
                    <a:pt x="2" y="51"/>
                  </a:cubicBezTo>
                  <a:cubicBezTo>
                    <a:pt x="3" y="54"/>
                    <a:pt x="3" y="54"/>
                    <a:pt x="3" y="54"/>
                  </a:cubicBezTo>
                  <a:cubicBezTo>
                    <a:pt x="5" y="51"/>
                    <a:pt x="5" y="51"/>
                    <a:pt x="5" y="51"/>
                  </a:cubicBezTo>
                  <a:cubicBezTo>
                    <a:pt x="7" y="50"/>
                    <a:pt x="9" y="49"/>
                    <a:pt x="10" y="49"/>
                  </a:cubicBezTo>
                  <a:cubicBezTo>
                    <a:pt x="10" y="49"/>
                    <a:pt x="10" y="49"/>
                    <a:pt x="11" y="49"/>
                  </a:cubicBezTo>
                  <a:cubicBezTo>
                    <a:pt x="13" y="49"/>
                    <a:pt x="14" y="50"/>
                    <a:pt x="15" y="52"/>
                  </a:cubicBezTo>
                  <a:cubicBezTo>
                    <a:pt x="16" y="53"/>
                    <a:pt x="16" y="54"/>
                    <a:pt x="17" y="55"/>
                  </a:cubicBezTo>
                  <a:cubicBezTo>
                    <a:pt x="18" y="56"/>
                    <a:pt x="20" y="56"/>
                    <a:pt x="21" y="56"/>
                  </a:cubicBezTo>
                  <a:cubicBezTo>
                    <a:pt x="23" y="56"/>
                    <a:pt x="25" y="56"/>
                    <a:pt x="28" y="55"/>
                  </a:cubicBezTo>
                  <a:cubicBezTo>
                    <a:pt x="32" y="54"/>
                    <a:pt x="32" y="51"/>
                    <a:pt x="32" y="48"/>
                  </a:cubicBezTo>
                  <a:cubicBezTo>
                    <a:pt x="32" y="48"/>
                    <a:pt x="32" y="47"/>
                    <a:pt x="33" y="46"/>
                  </a:cubicBezTo>
                  <a:cubicBezTo>
                    <a:pt x="33" y="44"/>
                    <a:pt x="34" y="43"/>
                    <a:pt x="36" y="43"/>
                  </a:cubicBezTo>
                  <a:cubicBezTo>
                    <a:pt x="37" y="43"/>
                    <a:pt x="38" y="43"/>
                    <a:pt x="38" y="43"/>
                  </a:cubicBezTo>
                  <a:cubicBezTo>
                    <a:pt x="39" y="43"/>
                    <a:pt x="40" y="42"/>
                    <a:pt x="41" y="42"/>
                  </a:cubicBezTo>
                  <a:cubicBezTo>
                    <a:pt x="43" y="41"/>
                    <a:pt x="44" y="40"/>
                    <a:pt x="46" y="40"/>
                  </a:cubicBezTo>
                  <a:cubicBezTo>
                    <a:pt x="46" y="40"/>
                    <a:pt x="46" y="40"/>
                    <a:pt x="46" y="40"/>
                  </a:cubicBezTo>
                  <a:cubicBezTo>
                    <a:pt x="48" y="41"/>
                    <a:pt x="48" y="41"/>
                    <a:pt x="49" y="42"/>
                  </a:cubicBezTo>
                  <a:cubicBezTo>
                    <a:pt x="49" y="42"/>
                    <a:pt x="50" y="42"/>
                    <a:pt x="50" y="43"/>
                  </a:cubicBezTo>
                  <a:cubicBezTo>
                    <a:pt x="51" y="43"/>
                    <a:pt x="51" y="43"/>
                    <a:pt x="51" y="43"/>
                  </a:cubicBezTo>
                  <a:cubicBezTo>
                    <a:pt x="51" y="43"/>
                    <a:pt x="51" y="43"/>
                    <a:pt x="51" y="43"/>
                  </a:cubicBezTo>
                  <a:cubicBezTo>
                    <a:pt x="52" y="43"/>
                    <a:pt x="52" y="43"/>
                    <a:pt x="52" y="43"/>
                  </a:cubicBezTo>
                  <a:cubicBezTo>
                    <a:pt x="52" y="43"/>
                    <a:pt x="53" y="43"/>
                    <a:pt x="53" y="43"/>
                  </a:cubicBezTo>
                  <a:cubicBezTo>
                    <a:pt x="54" y="43"/>
                    <a:pt x="54" y="43"/>
                    <a:pt x="55" y="43"/>
                  </a:cubicBezTo>
                  <a:cubicBezTo>
                    <a:pt x="56" y="43"/>
                    <a:pt x="56" y="43"/>
                    <a:pt x="56" y="43"/>
                  </a:cubicBezTo>
                  <a:cubicBezTo>
                    <a:pt x="56" y="43"/>
                    <a:pt x="56" y="43"/>
                    <a:pt x="56" y="43"/>
                  </a:cubicBezTo>
                  <a:cubicBezTo>
                    <a:pt x="60" y="42"/>
                    <a:pt x="60" y="36"/>
                    <a:pt x="59" y="23"/>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4" name="Freeform 37"/>
            <p:cNvSpPr>
              <a:spLocks noEditPoints="1"/>
            </p:cNvSpPr>
            <p:nvPr/>
          </p:nvSpPr>
          <p:spPr bwMode="auto">
            <a:xfrm>
              <a:off x="2409594" y="226586"/>
              <a:ext cx="233249" cy="443815"/>
            </a:xfrm>
            <a:custGeom>
              <a:avLst/>
              <a:gdLst>
                <a:gd name="T0" fmla="*/ 111 w 115"/>
                <a:gd name="T1" fmla="*/ 156 h 238"/>
                <a:gd name="T2" fmla="*/ 110 w 115"/>
                <a:gd name="T3" fmla="*/ 136 h 238"/>
                <a:gd name="T4" fmla="*/ 107 w 115"/>
                <a:gd name="T5" fmla="*/ 134 h 238"/>
                <a:gd name="T6" fmla="*/ 102 w 115"/>
                <a:gd name="T7" fmla="*/ 128 h 238"/>
                <a:gd name="T8" fmla="*/ 98 w 115"/>
                <a:gd name="T9" fmla="*/ 122 h 238"/>
                <a:gd name="T10" fmla="*/ 102 w 115"/>
                <a:gd name="T11" fmla="*/ 121 h 238"/>
                <a:gd name="T12" fmla="*/ 94 w 115"/>
                <a:gd name="T13" fmla="*/ 114 h 238"/>
                <a:gd name="T14" fmla="*/ 90 w 115"/>
                <a:gd name="T15" fmla="*/ 113 h 238"/>
                <a:gd name="T16" fmla="*/ 85 w 115"/>
                <a:gd name="T17" fmla="*/ 120 h 238"/>
                <a:gd name="T18" fmla="*/ 79 w 115"/>
                <a:gd name="T19" fmla="*/ 119 h 238"/>
                <a:gd name="T20" fmla="*/ 75 w 115"/>
                <a:gd name="T21" fmla="*/ 103 h 238"/>
                <a:gd name="T22" fmla="*/ 88 w 115"/>
                <a:gd name="T23" fmla="*/ 92 h 238"/>
                <a:gd name="T24" fmla="*/ 95 w 115"/>
                <a:gd name="T25" fmla="*/ 86 h 238"/>
                <a:gd name="T26" fmla="*/ 98 w 115"/>
                <a:gd name="T27" fmla="*/ 81 h 238"/>
                <a:gd name="T28" fmla="*/ 101 w 115"/>
                <a:gd name="T29" fmla="*/ 71 h 238"/>
                <a:gd name="T30" fmla="*/ 93 w 115"/>
                <a:gd name="T31" fmla="*/ 53 h 238"/>
                <a:gd name="T32" fmla="*/ 85 w 115"/>
                <a:gd name="T33" fmla="*/ 41 h 238"/>
                <a:gd name="T34" fmla="*/ 89 w 115"/>
                <a:gd name="T35" fmla="*/ 33 h 238"/>
                <a:gd name="T36" fmla="*/ 98 w 115"/>
                <a:gd name="T37" fmla="*/ 22 h 238"/>
                <a:gd name="T38" fmla="*/ 100 w 115"/>
                <a:gd name="T39" fmla="*/ 12 h 238"/>
                <a:gd name="T40" fmla="*/ 97 w 115"/>
                <a:gd name="T41" fmla="*/ 9 h 238"/>
                <a:gd name="T42" fmla="*/ 89 w 115"/>
                <a:gd name="T43" fmla="*/ 14 h 238"/>
                <a:gd name="T44" fmla="*/ 83 w 115"/>
                <a:gd name="T45" fmla="*/ 18 h 238"/>
                <a:gd name="T46" fmla="*/ 77 w 115"/>
                <a:gd name="T47" fmla="*/ 16 h 238"/>
                <a:gd name="T48" fmla="*/ 74 w 115"/>
                <a:gd name="T49" fmla="*/ 4 h 238"/>
                <a:gd name="T50" fmla="*/ 68 w 115"/>
                <a:gd name="T51" fmla="*/ 2 h 238"/>
                <a:gd name="T52" fmla="*/ 54 w 115"/>
                <a:gd name="T53" fmla="*/ 2 h 238"/>
                <a:gd name="T54" fmla="*/ 44 w 115"/>
                <a:gd name="T55" fmla="*/ 5 h 238"/>
                <a:gd name="T56" fmla="*/ 34 w 115"/>
                <a:gd name="T57" fmla="*/ 13 h 238"/>
                <a:gd name="T58" fmla="*/ 31 w 115"/>
                <a:gd name="T59" fmla="*/ 19 h 238"/>
                <a:gd name="T60" fmla="*/ 25 w 115"/>
                <a:gd name="T61" fmla="*/ 25 h 238"/>
                <a:gd name="T62" fmla="*/ 23 w 115"/>
                <a:gd name="T63" fmla="*/ 27 h 238"/>
                <a:gd name="T64" fmla="*/ 23 w 115"/>
                <a:gd name="T65" fmla="*/ 31 h 238"/>
                <a:gd name="T66" fmla="*/ 22 w 115"/>
                <a:gd name="T67" fmla="*/ 48 h 238"/>
                <a:gd name="T68" fmla="*/ 24 w 115"/>
                <a:gd name="T69" fmla="*/ 69 h 238"/>
                <a:gd name="T70" fmla="*/ 26 w 115"/>
                <a:gd name="T71" fmla="*/ 75 h 238"/>
                <a:gd name="T72" fmla="*/ 22 w 115"/>
                <a:gd name="T73" fmla="*/ 84 h 238"/>
                <a:gd name="T74" fmla="*/ 15 w 115"/>
                <a:gd name="T75" fmla="*/ 97 h 238"/>
                <a:gd name="T76" fmla="*/ 9 w 115"/>
                <a:gd name="T77" fmla="*/ 104 h 238"/>
                <a:gd name="T78" fmla="*/ 0 w 115"/>
                <a:gd name="T79" fmla="*/ 116 h 238"/>
                <a:gd name="T80" fmla="*/ 4 w 115"/>
                <a:gd name="T81" fmla="*/ 125 h 238"/>
                <a:gd name="T82" fmla="*/ 6 w 115"/>
                <a:gd name="T83" fmla="*/ 130 h 238"/>
                <a:gd name="T84" fmla="*/ 12 w 115"/>
                <a:gd name="T85" fmla="*/ 140 h 238"/>
                <a:gd name="T86" fmla="*/ 23 w 115"/>
                <a:gd name="T87" fmla="*/ 155 h 238"/>
                <a:gd name="T88" fmla="*/ 44 w 115"/>
                <a:gd name="T89" fmla="*/ 175 h 238"/>
                <a:gd name="T90" fmla="*/ 66 w 115"/>
                <a:gd name="T91" fmla="*/ 233 h 238"/>
                <a:gd name="T92" fmla="*/ 72 w 115"/>
                <a:gd name="T93" fmla="*/ 225 h 238"/>
                <a:gd name="T94" fmla="*/ 77 w 115"/>
                <a:gd name="T95" fmla="*/ 205 h 238"/>
                <a:gd name="T96" fmla="*/ 75 w 115"/>
                <a:gd name="T97" fmla="*/ 196 h 238"/>
                <a:gd name="T98" fmla="*/ 81 w 115"/>
                <a:gd name="T99" fmla="*/ 188 h 238"/>
                <a:gd name="T100" fmla="*/ 87 w 115"/>
                <a:gd name="T101" fmla="*/ 183 h 238"/>
                <a:gd name="T102" fmla="*/ 93 w 115"/>
                <a:gd name="T103" fmla="*/ 177 h 238"/>
                <a:gd name="T104" fmla="*/ 104 w 115"/>
                <a:gd name="T105" fmla="*/ 169 h 238"/>
                <a:gd name="T106" fmla="*/ 110 w 115"/>
                <a:gd name="T107" fmla="*/ 167 h 238"/>
                <a:gd name="T108" fmla="*/ 92 w 115"/>
                <a:gd name="T109" fmla="*/ 125 h 238"/>
                <a:gd name="T110" fmla="*/ 91 w 115"/>
                <a:gd name="T111" fmla="*/ 12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 h="238">
                  <a:moveTo>
                    <a:pt x="112" y="160"/>
                  </a:moveTo>
                  <a:cubicBezTo>
                    <a:pt x="112" y="160"/>
                    <a:pt x="112" y="159"/>
                    <a:pt x="112" y="159"/>
                  </a:cubicBezTo>
                  <a:cubicBezTo>
                    <a:pt x="111" y="158"/>
                    <a:pt x="111" y="158"/>
                    <a:pt x="111" y="156"/>
                  </a:cubicBezTo>
                  <a:cubicBezTo>
                    <a:pt x="111" y="151"/>
                    <a:pt x="111" y="145"/>
                    <a:pt x="112" y="139"/>
                  </a:cubicBezTo>
                  <a:cubicBezTo>
                    <a:pt x="112" y="136"/>
                    <a:pt x="112" y="136"/>
                    <a:pt x="112" y="136"/>
                  </a:cubicBezTo>
                  <a:cubicBezTo>
                    <a:pt x="110" y="136"/>
                    <a:pt x="110" y="136"/>
                    <a:pt x="110" y="136"/>
                  </a:cubicBezTo>
                  <a:cubicBezTo>
                    <a:pt x="110" y="136"/>
                    <a:pt x="110" y="136"/>
                    <a:pt x="110" y="136"/>
                  </a:cubicBezTo>
                  <a:cubicBezTo>
                    <a:pt x="109" y="136"/>
                    <a:pt x="109" y="136"/>
                    <a:pt x="109" y="136"/>
                  </a:cubicBezTo>
                  <a:cubicBezTo>
                    <a:pt x="108" y="135"/>
                    <a:pt x="108" y="134"/>
                    <a:pt x="107" y="134"/>
                  </a:cubicBezTo>
                  <a:cubicBezTo>
                    <a:pt x="106" y="133"/>
                    <a:pt x="105" y="133"/>
                    <a:pt x="105" y="133"/>
                  </a:cubicBezTo>
                  <a:cubicBezTo>
                    <a:pt x="104" y="133"/>
                    <a:pt x="104" y="133"/>
                    <a:pt x="104" y="132"/>
                  </a:cubicBezTo>
                  <a:cubicBezTo>
                    <a:pt x="103" y="132"/>
                    <a:pt x="102" y="130"/>
                    <a:pt x="102" y="128"/>
                  </a:cubicBezTo>
                  <a:cubicBezTo>
                    <a:pt x="102" y="128"/>
                    <a:pt x="102" y="127"/>
                    <a:pt x="102" y="127"/>
                  </a:cubicBezTo>
                  <a:cubicBezTo>
                    <a:pt x="102" y="126"/>
                    <a:pt x="102" y="125"/>
                    <a:pt x="100" y="123"/>
                  </a:cubicBezTo>
                  <a:cubicBezTo>
                    <a:pt x="100" y="123"/>
                    <a:pt x="98" y="122"/>
                    <a:pt x="98" y="122"/>
                  </a:cubicBezTo>
                  <a:cubicBezTo>
                    <a:pt x="98" y="122"/>
                    <a:pt x="98" y="122"/>
                    <a:pt x="98" y="122"/>
                  </a:cubicBezTo>
                  <a:cubicBezTo>
                    <a:pt x="98" y="122"/>
                    <a:pt x="99" y="121"/>
                    <a:pt x="99" y="121"/>
                  </a:cubicBezTo>
                  <a:cubicBezTo>
                    <a:pt x="102" y="121"/>
                    <a:pt x="102" y="121"/>
                    <a:pt x="102" y="121"/>
                  </a:cubicBezTo>
                  <a:cubicBezTo>
                    <a:pt x="101" y="119"/>
                    <a:pt x="101" y="119"/>
                    <a:pt x="101" y="119"/>
                  </a:cubicBezTo>
                  <a:cubicBezTo>
                    <a:pt x="101" y="117"/>
                    <a:pt x="100" y="116"/>
                    <a:pt x="98" y="114"/>
                  </a:cubicBezTo>
                  <a:cubicBezTo>
                    <a:pt x="96" y="114"/>
                    <a:pt x="95" y="114"/>
                    <a:pt x="94" y="114"/>
                  </a:cubicBezTo>
                  <a:cubicBezTo>
                    <a:pt x="93" y="114"/>
                    <a:pt x="93" y="114"/>
                    <a:pt x="92" y="113"/>
                  </a:cubicBezTo>
                  <a:cubicBezTo>
                    <a:pt x="92" y="113"/>
                    <a:pt x="92" y="113"/>
                    <a:pt x="92" y="113"/>
                  </a:cubicBezTo>
                  <a:cubicBezTo>
                    <a:pt x="91" y="113"/>
                    <a:pt x="91" y="113"/>
                    <a:pt x="90" y="113"/>
                  </a:cubicBezTo>
                  <a:cubicBezTo>
                    <a:pt x="90" y="113"/>
                    <a:pt x="88" y="113"/>
                    <a:pt x="87" y="115"/>
                  </a:cubicBezTo>
                  <a:cubicBezTo>
                    <a:pt x="87" y="117"/>
                    <a:pt x="87" y="118"/>
                    <a:pt x="88" y="119"/>
                  </a:cubicBezTo>
                  <a:cubicBezTo>
                    <a:pt x="87" y="120"/>
                    <a:pt x="86" y="120"/>
                    <a:pt x="85" y="120"/>
                  </a:cubicBezTo>
                  <a:cubicBezTo>
                    <a:pt x="84" y="121"/>
                    <a:pt x="84" y="121"/>
                    <a:pt x="83" y="121"/>
                  </a:cubicBezTo>
                  <a:cubicBezTo>
                    <a:pt x="82" y="121"/>
                    <a:pt x="82" y="121"/>
                    <a:pt x="81" y="120"/>
                  </a:cubicBezTo>
                  <a:cubicBezTo>
                    <a:pt x="81" y="120"/>
                    <a:pt x="80" y="119"/>
                    <a:pt x="79" y="119"/>
                  </a:cubicBezTo>
                  <a:cubicBezTo>
                    <a:pt x="78" y="118"/>
                    <a:pt x="76" y="117"/>
                    <a:pt x="75" y="115"/>
                  </a:cubicBezTo>
                  <a:cubicBezTo>
                    <a:pt x="74" y="113"/>
                    <a:pt x="72" y="110"/>
                    <a:pt x="72" y="107"/>
                  </a:cubicBezTo>
                  <a:cubicBezTo>
                    <a:pt x="71" y="105"/>
                    <a:pt x="72" y="104"/>
                    <a:pt x="75" y="103"/>
                  </a:cubicBezTo>
                  <a:cubicBezTo>
                    <a:pt x="76" y="102"/>
                    <a:pt x="76" y="102"/>
                    <a:pt x="76" y="102"/>
                  </a:cubicBezTo>
                  <a:cubicBezTo>
                    <a:pt x="79" y="100"/>
                    <a:pt x="82" y="97"/>
                    <a:pt x="85" y="95"/>
                  </a:cubicBezTo>
                  <a:cubicBezTo>
                    <a:pt x="86" y="94"/>
                    <a:pt x="87" y="93"/>
                    <a:pt x="88" y="92"/>
                  </a:cubicBezTo>
                  <a:cubicBezTo>
                    <a:pt x="89" y="91"/>
                    <a:pt x="91" y="89"/>
                    <a:pt x="92" y="88"/>
                  </a:cubicBezTo>
                  <a:cubicBezTo>
                    <a:pt x="92" y="88"/>
                    <a:pt x="92" y="88"/>
                    <a:pt x="93" y="88"/>
                  </a:cubicBezTo>
                  <a:cubicBezTo>
                    <a:pt x="93" y="88"/>
                    <a:pt x="94" y="87"/>
                    <a:pt x="95" y="86"/>
                  </a:cubicBezTo>
                  <a:cubicBezTo>
                    <a:pt x="95" y="86"/>
                    <a:pt x="95" y="85"/>
                    <a:pt x="95" y="84"/>
                  </a:cubicBezTo>
                  <a:cubicBezTo>
                    <a:pt x="96" y="84"/>
                    <a:pt x="96" y="84"/>
                    <a:pt x="96" y="84"/>
                  </a:cubicBezTo>
                  <a:cubicBezTo>
                    <a:pt x="97" y="83"/>
                    <a:pt x="98" y="82"/>
                    <a:pt x="98" y="81"/>
                  </a:cubicBezTo>
                  <a:cubicBezTo>
                    <a:pt x="98" y="80"/>
                    <a:pt x="99" y="79"/>
                    <a:pt x="99" y="78"/>
                  </a:cubicBezTo>
                  <a:cubicBezTo>
                    <a:pt x="99" y="77"/>
                    <a:pt x="100" y="77"/>
                    <a:pt x="100" y="76"/>
                  </a:cubicBezTo>
                  <a:cubicBezTo>
                    <a:pt x="101" y="74"/>
                    <a:pt x="101" y="72"/>
                    <a:pt x="101" y="71"/>
                  </a:cubicBezTo>
                  <a:cubicBezTo>
                    <a:pt x="101" y="70"/>
                    <a:pt x="101" y="70"/>
                    <a:pt x="101" y="70"/>
                  </a:cubicBezTo>
                  <a:cubicBezTo>
                    <a:pt x="101" y="67"/>
                    <a:pt x="101" y="63"/>
                    <a:pt x="99" y="59"/>
                  </a:cubicBezTo>
                  <a:cubicBezTo>
                    <a:pt x="98" y="56"/>
                    <a:pt x="96" y="54"/>
                    <a:pt x="93" y="53"/>
                  </a:cubicBezTo>
                  <a:cubicBezTo>
                    <a:pt x="91" y="51"/>
                    <a:pt x="91" y="51"/>
                    <a:pt x="91" y="51"/>
                  </a:cubicBezTo>
                  <a:cubicBezTo>
                    <a:pt x="90" y="50"/>
                    <a:pt x="88" y="49"/>
                    <a:pt x="87" y="48"/>
                  </a:cubicBezTo>
                  <a:cubicBezTo>
                    <a:pt x="85" y="46"/>
                    <a:pt x="85" y="44"/>
                    <a:pt x="85" y="41"/>
                  </a:cubicBezTo>
                  <a:cubicBezTo>
                    <a:pt x="85" y="40"/>
                    <a:pt x="85" y="40"/>
                    <a:pt x="85" y="40"/>
                  </a:cubicBezTo>
                  <a:cubicBezTo>
                    <a:pt x="85" y="36"/>
                    <a:pt x="85" y="36"/>
                    <a:pt x="88" y="34"/>
                  </a:cubicBezTo>
                  <a:cubicBezTo>
                    <a:pt x="88" y="33"/>
                    <a:pt x="89" y="33"/>
                    <a:pt x="89" y="33"/>
                  </a:cubicBezTo>
                  <a:cubicBezTo>
                    <a:pt x="90" y="33"/>
                    <a:pt x="91" y="32"/>
                    <a:pt x="92" y="32"/>
                  </a:cubicBezTo>
                  <a:cubicBezTo>
                    <a:pt x="94" y="30"/>
                    <a:pt x="95" y="28"/>
                    <a:pt x="96" y="25"/>
                  </a:cubicBezTo>
                  <a:cubicBezTo>
                    <a:pt x="97" y="24"/>
                    <a:pt x="97" y="23"/>
                    <a:pt x="98" y="22"/>
                  </a:cubicBezTo>
                  <a:cubicBezTo>
                    <a:pt x="98" y="22"/>
                    <a:pt x="98" y="22"/>
                    <a:pt x="99" y="21"/>
                  </a:cubicBezTo>
                  <a:cubicBezTo>
                    <a:pt x="100" y="20"/>
                    <a:pt x="101" y="19"/>
                    <a:pt x="101" y="18"/>
                  </a:cubicBezTo>
                  <a:cubicBezTo>
                    <a:pt x="102" y="16"/>
                    <a:pt x="101" y="13"/>
                    <a:pt x="100" y="12"/>
                  </a:cubicBezTo>
                  <a:cubicBezTo>
                    <a:pt x="100" y="11"/>
                    <a:pt x="100" y="10"/>
                    <a:pt x="99" y="10"/>
                  </a:cubicBezTo>
                  <a:cubicBezTo>
                    <a:pt x="99" y="8"/>
                    <a:pt x="99" y="8"/>
                    <a:pt x="99" y="8"/>
                  </a:cubicBezTo>
                  <a:cubicBezTo>
                    <a:pt x="97" y="9"/>
                    <a:pt x="97" y="9"/>
                    <a:pt x="97" y="9"/>
                  </a:cubicBezTo>
                  <a:cubicBezTo>
                    <a:pt x="96" y="9"/>
                    <a:pt x="95" y="9"/>
                    <a:pt x="94" y="10"/>
                  </a:cubicBezTo>
                  <a:cubicBezTo>
                    <a:pt x="93" y="11"/>
                    <a:pt x="92" y="11"/>
                    <a:pt x="92" y="12"/>
                  </a:cubicBezTo>
                  <a:cubicBezTo>
                    <a:pt x="91" y="12"/>
                    <a:pt x="90" y="13"/>
                    <a:pt x="89" y="14"/>
                  </a:cubicBezTo>
                  <a:cubicBezTo>
                    <a:pt x="89" y="14"/>
                    <a:pt x="88" y="15"/>
                    <a:pt x="87" y="15"/>
                  </a:cubicBezTo>
                  <a:cubicBezTo>
                    <a:pt x="86" y="16"/>
                    <a:pt x="85" y="16"/>
                    <a:pt x="84" y="17"/>
                  </a:cubicBezTo>
                  <a:cubicBezTo>
                    <a:pt x="83" y="18"/>
                    <a:pt x="83" y="18"/>
                    <a:pt x="83" y="18"/>
                  </a:cubicBezTo>
                  <a:cubicBezTo>
                    <a:pt x="83" y="19"/>
                    <a:pt x="81" y="20"/>
                    <a:pt x="80" y="21"/>
                  </a:cubicBezTo>
                  <a:cubicBezTo>
                    <a:pt x="80" y="21"/>
                    <a:pt x="79" y="20"/>
                    <a:pt x="79" y="19"/>
                  </a:cubicBezTo>
                  <a:cubicBezTo>
                    <a:pt x="78" y="18"/>
                    <a:pt x="78" y="17"/>
                    <a:pt x="77" y="16"/>
                  </a:cubicBezTo>
                  <a:cubicBezTo>
                    <a:pt x="76" y="13"/>
                    <a:pt x="75" y="11"/>
                    <a:pt x="77" y="10"/>
                  </a:cubicBezTo>
                  <a:cubicBezTo>
                    <a:pt x="77" y="9"/>
                    <a:pt x="78" y="7"/>
                    <a:pt x="78" y="6"/>
                  </a:cubicBezTo>
                  <a:cubicBezTo>
                    <a:pt x="77" y="5"/>
                    <a:pt x="76" y="4"/>
                    <a:pt x="74" y="4"/>
                  </a:cubicBezTo>
                  <a:cubicBezTo>
                    <a:pt x="73" y="3"/>
                    <a:pt x="72" y="3"/>
                    <a:pt x="71" y="3"/>
                  </a:cubicBezTo>
                  <a:cubicBezTo>
                    <a:pt x="70" y="3"/>
                    <a:pt x="69" y="3"/>
                    <a:pt x="69" y="3"/>
                  </a:cubicBezTo>
                  <a:cubicBezTo>
                    <a:pt x="68" y="3"/>
                    <a:pt x="68" y="2"/>
                    <a:pt x="68" y="2"/>
                  </a:cubicBezTo>
                  <a:cubicBezTo>
                    <a:pt x="67" y="0"/>
                    <a:pt x="65" y="0"/>
                    <a:pt x="63" y="0"/>
                  </a:cubicBezTo>
                  <a:cubicBezTo>
                    <a:pt x="61" y="0"/>
                    <a:pt x="57" y="1"/>
                    <a:pt x="56" y="1"/>
                  </a:cubicBezTo>
                  <a:cubicBezTo>
                    <a:pt x="56" y="1"/>
                    <a:pt x="55" y="1"/>
                    <a:pt x="54" y="2"/>
                  </a:cubicBezTo>
                  <a:cubicBezTo>
                    <a:pt x="53" y="2"/>
                    <a:pt x="52" y="3"/>
                    <a:pt x="50" y="3"/>
                  </a:cubicBezTo>
                  <a:cubicBezTo>
                    <a:pt x="50" y="4"/>
                    <a:pt x="49" y="4"/>
                    <a:pt x="48" y="4"/>
                  </a:cubicBezTo>
                  <a:cubicBezTo>
                    <a:pt x="47" y="4"/>
                    <a:pt x="46" y="4"/>
                    <a:pt x="44" y="5"/>
                  </a:cubicBezTo>
                  <a:cubicBezTo>
                    <a:pt x="43" y="6"/>
                    <a:pt x="42" y="7"/>
                    <a:pt x="41" y="8"/>
                  </a:cubicBezTo>
                  <a:cubicBezTo>
                    <a:pt x="39" y="10"/>
                    <a:pt x="37" y="12"/>
                    <a:pt x="35" y="12"/>
                  </a:cubicBezTo>
                  <a:cubicBezTo>
                    <a:pt x="34" y="13"/>
                    <a:pt x="34" y="13"/>
                    <a:pt x="34" y="13"/>
                  </a:cubicBezTo>
                  <a:cubicBezTo>
                    <a:pt x="33" y="13"/>
                    <a:pt x="33" y="13"/>
                    <a:pt x="33" y="13"/>
                  </a:cubicBezTo>
                  <a:cubicBezTo>
                    <a:pt x="32" y="15"/>
                    <a:pt x="32" y="15"/>
                    <a:pt x="32" y="15"/>
                  </a:cubicBezTo>
                  <a:cubicBezTo>
                    <a:pt x="32" y="16"/>
                    <a:pt x="32" y="18"/>
                    <a:pt x="31" y="19"/>
                  </a:cubicBezTo>
                  <a:cubicBezTo>
                    <a:pt x="30" y="20"/>
                    <a:pt x="29" y="20"/>
                    <a:pt x="28" y="21"/>
                  </a:cubicBezTo>
                  <a:cubicBezTo>
                    <a:pt x="28" y="22"/>
                    <a:pt x="27" y="23"/>
                    <a:pt x="26" y="23"/>
                  </a:cubicBezTo>
                  <a:cubicBezTo>
                    <a:pt x="26" y="24"/>
                    <a:pt x="25" y="24"/>
                    <a:pt x="25" y="25"/>
                  </a:cubicBezTo>
                  <a:cubicBezTo>
                    <a:pt x="25" y="25"/>
                    <a:pt x="25" y="26"/>
                    <a:pt x="25" y="26"/>
                  </a:cubicBezTo>
                  <a:cubicBezTo>
                    <a:pt x="24" y="26"/>
                    <a:pt x="24" y="27"/>
                    <a:pt x="23" y="27"/>
                  </a:cubicBezTo>
                  <a:cubicBezTo>
                    <a:pt x="23" y="27"/>
                    <a:pt x="23" y="27"/>
                    <a:pt x="23" y="27"/>
                  </a:cubicBezTo>
                  <a:cubicBezTo>
                    <a:pt x="22" y="29"/>
                    <a:pt x="22" y="29"/>
                    <a:pt x="22" y="29"/>
                  </a:cubicBezTo>
                  <a:cubicBezTo>
                    <a:pt x="23" y="30"/>
                    <a:pt x="23" y="30"/>
                    <a:pt x="23" y="30"/>
                  </a:cubicBezTo>
                  <a:cubicBezTo>
                    <a:pt x="23" y="30"/>
                    <a:pt x="23" y="30"/>
                    <a:pt x="23" y="31"/>
                  </a:cubicBezTo>
                  <a:cubicBezTo>
                    <a:pt x="24" y="32"/>
                    <a:pt x="24" y="33"/>
                    <a:pt x="24" y="34"/>
                  </a:cubicBezTo>
                  <a:cubicBezTo>
                    <a:pt x="25" y="37"/>
                    <a:pt x="24" y="40"/>
                    <a:pt x="23" y="42"/>
                  </a:cubicBezTo>
                  <a:cubicBezTo>
                    <a:pt x="23" y="44"/>
                    <a:pt x="22" y="46"/>
                    <a:pt x="22" y="48"/>
                  </a:cubicBezTo>
                  <a:cubicBezTo>
                    <a:pt x="22" y="50"/>
                    <a:pt x="22" y="53"/>
                    <a:pt x="23" y="55"/>
                  </a:cubicBezTo>
                  <a:cubicBezTo>
                    <a:pt x="23" y="57"/>
                    <a:pt x="24" y="59"/>
                    <a:pt x="23" y="62"/>
                  </a:cubicBezTo>
                  <a:cubicBezTo>
                    <a:pt x="23" y="64"/>
                    <a:pt x="23" y="67"/>
                    <a:pt x="24" y="69"/>
                  </a:cubicBezTo>
                  <a:cubicBezTo>
                    <a:pt x="25" y="69"/>
                    <a:pt x="25" y="69"/>
                    <a:pt x="25" y="70"/>
                  </a:cubicBezTo>
                  <a:cubicBezTo>
                    <a:pt x="26" y="70"/>
                    <a:pt x="26" y="70"/>
                    <a:pt x="26" y="71"/>
                  </a:cubicBezTo>
                  <a:cubicBezTo>
                    <a:pt x="27" y="72"/>
                    <a:pt x="26" y="74"/>
                    <a:pt x="26" y="75"/>
                  </a:cubicBezTo>
                  <a:cubicBezTo>
                    <a:pt x="25" y="75"/>
                    <a:pt x="25" y="76"/>
                    <a:pt x="24" y="77"/>
                  </a:cubicBezTo>
                  <a:cubicBezTo>
                    <a:pt x="24" y="78"/>
                    <a:pt x="23" y="79"/>
                    <a:pt x="22" y="81"/>
                  </a:cubicBezTo>
                  <a:cubicBezTo>
                    <a:pt x="22" y="82"/>
                    <a:pt x="22" y="83"/>
                    <a:pt x="22" y="84"/>
                  </a:cubicBezTo>
                  <a:cubicBezTo>
                    <a:pt x="22" y="86"/>
                    <a:pt x="22" y="87"/>
                    <a:pt x="22" y="88"/>
                  </a:cubicBezTo>
                  <a:cubicBezTo>
                    <a:pt x="22" y="90"/>
                    <a:pt x="19" y="94"/>
                    <a:pt x="18" y="95"/>
                  </a:cubicBezTo>
                  <a:cubicBezTo>
                    <a:pt x="17" y="96"/>
                    <a:pt x="16" y="96"/>
                    <a:pt x="15" y="97"/>
                  </a:cubicBezTo>
                  <a:cubicBezTo>
                    <a:pt x="14" y="97"/>
                    <a:pt x="13" y="98"/>
                    <a:pt x="12" y="98"/>
                  </a:cubicBezTo>
                  <a:cubicBezTo>
                    <a:pt x="11" y="99"/>
                    <a:pt x="11" y="100"/>
                    <a:pt x="10" y="101"/>
                  </a:cubicBezTo>
                  <a:cubicBezTo>
                    <a:pt x="10" y="102"/>
                    <a:pt x="9" y="103"/>
                    <a:pt x="9" y="104"/>
                  </a:cubicBezTo>
                  <a:cubicBezTo>
                    <a:pt x="8" y="105"/>
                    <a:pt x="7" y="106"/>
                    <a:pt x="5" y="107"/>
                  </a:cubicBezTo>
                  <a:cubicBezTo>
                    <a:pt x="5" y="107"/>
                    <a:pt x="4" y="108"/>
                    <a:pt x="3" y="108"/>
                  </a:cubicBezTo>
                  <a:cubicBezTo>
                    <a:pt x="0" y="111"/>
                    <a:pt x="0" y="112"/>
                    <a:pt x="0" y="116"/>
                  </a:cubicBezTo>
                  <a:cubicBezTo>
                    <a:pt x="0" y="118"/>
                    <a:pt x="1" y="119"/>
                    <a:pt x="2" y="121"/>
                  </a:cubicBezTo>
                  <a:cubicBezTo>
                    <a:pt x="2" y="122"/>
                    <a:pt x="3" y="122"/>
                    <a:pt x="3" y="123"/>
                  </a:cubicBezTo>
                  <a:cubicBezTo>
                    <a:pt x="3" y="124"/>
                    <a:pt x="3" y="124"/>
                    <a:pt x="4" y="125"/>
                  </a:cubicBezTo>
                  <a:cubicBezTo>
                    <a:pt x="4" y="126"/>
                    <a:pt x="4" y="127"/>
                    <a:pt x="4" y="127"/>
                  </a:cubicBezTo>
                  <a:cubicBezTo>
                    <a:pt x="5" y="128"/>
                    <a:pt x="5" y="128"/>
                    <a:pt x="5" y="128"/>
                  </a:cubicBezTo>
                  <a:cubicBezTo>
                    <a:pt x="6" y="129"/>
                    <a:pt x="6" y="129"/>
                    <a:pt x="6" y="130"/>
                  </a:cubicBezTo>
                  <a:cubicBezTo>
                    <a:pt x="7" y="131"/>
                    <a:pt x="7" y="132"/>
                    <a:pt x="7" y="134"/>
                  </a:cubicBezTo>
                  <a:cubicBezTo>
                    <a:pt x="7" y="135"/>
                    <a:pt x="7" y="137"/>
                    <a:pt x="8" y="138"/>
                  </a:cubicBezTo>
                  <a:cubicBezTo>
                    <a:pt x="8" y="139"/>
                    <a:pt x="10" y="139"/>
                    <a:pt x="12" y="140"/>
                  </a:cubicBezTo>
                  <a:cubicBezTo>
                    <a:pt x="13" y="140"/>
                    <a:pt x="14" y="140"/>
                    <a:pt x="15" y="141"/>
                  </a:cubicBezTo>
                  <a:cubicBezTo>
                    <a:pt x="18" y="143"/>
                    <a:pt x="19" y="145"/>
                    <a:pt x="21" y="147"/>
                  </a:cubicBezTo>
                  <a:cubicBezTo>
                    <a:pt x="23" y="150"/>
                    <a:pt x="23" y="152"/>
                    <a:pt x="23" y="155"/>
                  </a:cubicBezTo>
                  <a:cubicBezTo>
                    <a:pt x="23" y="158"/>
                    <a:pt x="24" y="161"/>
                    <a:pt x="27" y="163"/>
                  </a:cubicBezTo>
                  <a:cubicBezTo>
                    <a:pt x="29" y="165"/>
                    <a:pt x="31" y="166"/>
                    <a:pt x="33" y="167"/>
                  </a:cubicBezTo>
                  <a:cubicBezTo>
                    <a:pt x="37" y="169"/>
                    <a:pt x="41" y="171"/>
                    <a:pt x="44" y="175"/>
                  </a:cubicBezTo>
                  <a:cubicBezTo>
                    <a:pt x="57" y="238"/>
                    <a:pt x="57" y="238"/>
                    <a:pt x="57" y="238"/>
                  </a:cubicBezTo>
                  <a:cubicBezTo>
                    <a:pt x="60" y="236"/>
                    <a:pt x="60" y="236"/>
                    <a:pt x="60" y="236"/>
                  </a:cubicBezTo>
                  <a:cubicBezTo>
                    <a:pt x="62" y="235"/>
                    <a:pt x="64" y="234"/>
                    <a:pt x="66" y="233"/>
                  </a:cubicBezTo>
                  <a:cubicBezTo>
                    <a:pt x="67" y="232"/>
                    <a:pt x="68" y="231"/>
                    <a:pt x="68" y="230"/>
                  </a:cubicBezTo>
                  <a:cubicBezTo>
                    <a:pt x="69" y="229"/>
                    <a:pt x="69" y="228"/>
                    <a:pt x="70" y="227"/>
                  </a:cubicBezTo>
                  <a:cubicBezTo>
                    <a:pt x="71" y="226"/>
                    <a:pt x="72" y="225"/>
                    <a:pt x="72" y="225"/>
                  </a:cubicBezTo>
                  <a:cubicBezTo>
                    <a:pt x="74" y="223"/>
                    <a:pt x="75" y="222"/>
                    <a:pt x="76" y="221"/>
                  </a:cubicBezTo>
                  <a:cubicBezTo>
                    <a:pt x="78" y="217"/>
                    <a:pt x="79" y="210"/>
                    <a:pt x="77" y="206"/>
                  </a:cubicBezTo>
                  <a:cubicBezTo>
                    <a:pt x="77" y="205"/>
                    <a:pt x="77" y="205"/>
                    <a:pt x="77" y="205"/>
                  </a:cubicBezTo>
                  <a:cubicBezTo>
                    <a:pt x="76" y="204"/>
                    <a:pt x="76" y="203"/>
                    <a:pt x="75" y="201"/>
                  </a:cubicBezTo>
                  <a:cubicBezTo>
                    <a:pt x="75" y="200"/>
                    <a:pt x="75" y="199"/>
                    <a:pt x="75" y="198"/>
                  </a:cubicBezTo>
                  <a:cubicBezTo>
                    <a:pt x="75" y="197"/>
                    <a:pt x="75" y="196"/>
                    <a:pt x="75" y="196"/>
                  </a:cubicBezTo>
                  <a:cubicBezTo>
                    <a:pt x="74" y="194"/>
                    <a:pt x="75" y="193"/>
                    <a:pt x="76" y="192"/>
                  </a:cubicBezTo>
                  <a:cubicBezTo>
                    <a:pt x="76" y="192"/>
                    <a:pt x="76" y="191"/>
                    <a:pt x="76" y="191"/>
                  </a:cubicBezTo>
                  <a:cubicBezTo>
                    <a:pt x="78" y="189"/>
                    <a:pt x="79" y="188"/>
                    <a:pt x="81" y="188"/>
                  </a:cubicBezTo>
                  <a:cubicBezTo>
                    <a:pt x="82" y="188"/>
                    <a:pt x="83" y="188"/>
                    <a:pt x="84" y="187"/>
                  </a:cubicBezTo>
                  <a:cubicBezTo>
                    <a:pt x="86" y="186"/>
                    <a:pt x="86" y="186"/>
                    <a:pt x="86" y="184"/>
                  </a:cubicBezTo>
                  <a:cubicBezTo>
                    <a:pt x="87" y="184"/>
                    <a:pt x="87" y="183"/>
                    <a:pt x="87" y="183"/>
                  </a:cubicBezTo>
                  <a:cubicBezTo>
                    <a:pt x="87" y="181"/>
                    <a:pt x="88" y="181"/>
                    <a:pt x="89" y="181"/>
                  </a:cubicBezTo>
                  <a:cubicBezTo>
                    <a:pt x="89" y="180"/>
                    <a:pt x="89" y="180"/>
                    <a:pt x="90" y="180"/>
                  </a:cubicBezTo>
                  <a:cubicBezTo>
                    <a:pt x="91" y="179"/>
                    <a:pt x="92" y="178"/>
                    <a:pt x="93" y="177"/>
                  </a:cubicBezTo>
                  <a:cubicBezTo>
                    <a:pt x="94" y="176"/>
                    <a:pt x="95" y="175"/>
                    <a:pt x="96" y="174"/>
                  </a:cubicBezTo>
                  <a:cubicBezTo>
                    <a:pt x="98" y="173"/>
                    <a:pt x="99" y="172"/>
                    <a:pt x="101" y="171"/>
                  </a:cubicBezTo>
                  <a:cubicBezTo>
                    <a:pt x="102" y="171"/>
                    <a:pt x="103" y="170"/>
                    <a:pt x="104" y="169"/>
                  </a:cubicBezTo>
                  <a:cubicBezTo>
                    <a:pt x="105" y="169"/>
                    <a:pt x="106" y="169"/>
                    <a:pt x="107" y="168"/>
                  </a:cubicBezTo>
                  <a:cubicBezTo>
                    <a:pt x="107" y="168"/>
                    <a:pt x="108" y="168"/>
                    <a:pt x="108" y="167"/>
                  </a:cubicBezTo>
                  <a:cubicBezTo>
                    <a:pt x="109" y="167"/>
                    <a:pt x="109" y="167"/>
                    <a:pt x="110" y="167"/>
                  </a:cubicBezTo>
                  <a:cubicBezTo>
                    <a:pt x="112" y="166"/>
                    <a:pt x="112" y="165"/>
                    <a:pt x="113" y="165"/>
                  </a:cubicBezTo>
                  <a:cubicBezTo>
                    <a:pt x="115" y="163"/>
                    <a:pt x="113" y="161"/>
                    <a:pt x="112" y="160"/>
                  </a:cubicBezTo>
                  <a:close/>
                  <a:moveTo>
                    <a:pt x="92" y="125"/>
                  </a:moveTo>
                  <a:cubicBezTo>
                    <a:pt x="92" y="125"/>
                    <a:pt x="91" y="126"/>
                    <a:pt x="91" y="126"/>
                  </a:cubicBezTo>
                  <a:cubicBezTo>
                    <a:pt x="91" y="126"/>
                    <a:pt x="91" y="125"/>
                    <a:pt x="91" y="125"/>
                  </a:cubicBezTo>
                  <a:cubicBezTo>
                    <a:pt x="91" y="124"/>
                    <a:pt x="91" y="124"/>
                    <a:pt x="91" y="123"/>
                  </a:cubicBezTo>
                  <a:cubicBezTo>
                    <a:pt x="91" y="123"/>
                    <a:pt x="91" y="123"/>
                    <a:pt x="91" y="123"/>
                  </a:cubicBezTo>
                  <a:cubicBezTo>
                    <a:pt x="92" y="124"/>
                    <a:pt x="92" y="125"/>
                    <a:pt x="92" y="125"/>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5" name="Freeform 38"/>
            <p:cNvSpPr>
              <a:spLocks/>
            </p:cNvSpPr>
            <p:nvPr/>
          </p:nvSpPr>
          <p:spPr bwMode="auto">
            <a:xfrm>
              <a:off x="2513384" y="480342"/>
              <a:ext cx="908442" cy="843455"/>
            </a:xfrm>
            <a:custGeom>
              <a:avLst/>
              <a:gdLst>
                <a:gd name="T0" fmla="*/ 430 w 449"/>
                <a:gd name="T1" fmla="*/ 105 h 453"/>
                <a:gd name="T2" fmla="*/ 434 w 449"/>
                <a:gd name="T3" fmla="*/ 73 h 453"/>
                <a:gd name="T4" fmla="*/ 440 w 449"/>
                <a:gd name="T5" fmla="*/ 51 h 453"/>
                <a:gd name="T6" fmla="*/ 438 w 449"/>
                <a:gd name="T7" fmla="*/ 45 h 453"/>
                <a:gd name="T8" fmla="*/ 431 w 449"/>
                <a:gd name="T9" fmla="*/ 41 h 453"/>
                <a:gd name="T10" fmla="*/ 422 w 449"/>
                <a:gd name="T11" fmla="*/ 39 h 453"/>
                <a:gd name="T12" fmla="*/ 411 w 449"/>
                <a:gd name="T13" fmla="*/ 40 h 453"/>
                <a:gd name="T14" fmla="*/ 405 w 449"/>
                <a:gd name="T15" fmla="*/ 36 h 453"/>
                <a:gd name="T16" fmla="*/ 397 w 449"/>
                <a:gd name="T17" fmla="*/ 34 h 453"/>
                <a:gd name="T18" fmla="*/ 388 w 449"/>
                <a:gd name="T19" fmla="*/ 34 h 453"/>
                <a:gd name="T20" fmla="*/ 383 w 449"/>
                <a:gd name="T21" fmla="*/ 26 h 453"/>
                <a:gd name="T22" fmla="*/ 369 w 449"/>
                <a:gd name="T23" fmla="*/ 16 h 453"/>
                <a:gd name="T24" fmla="*/ 336 w 449"/>
                <a:gd name="T25" fmla="*/ 11 h 453"/>
                <a:gd name="T26" fmla="*/ 322 w 449"/>
                <a:gd name="T27" fmla="*/ 15 h 453"/>
                <a:gd name="T28" fmla="*/ 296 w 449"/>
                <a:gd name="T29" fmla="*/ 64 h 453"/>
                <a:gd name="T30" fmla="*/ 273 w 449"/>
                <a:gd name="T31" fmla="*/ 97 h 453"/>
                <a:gd name="T32" fmla="*/ 260 w 449"/>
                <a:gd name="T33" fmla="*/ 91 h 453"/>
                <a:gd name="T34" fmla="*/ 251 w 449"/>
                <a:gd name="T35" fmla="*/ 83 h 453"/>
                <a:gd name="T36" fmla="*/ 234 w 449"/>
                <a:gd name="T37" fmla="*/ 75 h 453"/>
                <a:gd name="T38" fmla="*/ 210 w 449"/>
                <a:gd name="T39" fmla="*/ 67 h 453"/>
                <a:gd name="T40" fmla="*/ 189 w 449"/>
                <a:gd name="T41" fmla="*/ 64 h 453"/>
                <a:gd name="T42" fmla="*/ 173 w 449"/>
                <a:gd name="T43" fmla="*/ 52 h 453"/>
                <a:gd name="T44" fmla="*/ 154 w 449"/>
                <a:gd name="T45" fmla="*/ 25 h 453"/>
                <a:gd name="T46" fmla="*/ 130 w 449"/>
                <a:gd name="T47" fmla="*/ 15 h 453"/>
                <a:gd name="T48" fmla="*/ 107 w 449"/>
                <a:gd name="T49" fmla="*/ 10 h 453"/>
                <a:gd name="T50" fmla="*/ 95 w 449"/>
                <a:gd name="T51" fmla="*/ 14 h 453"/>
                <a:gd name="T52" fmla="*/ 74 w 449"/>
                <a:gd name="T53" fmla="*/ 6 h 453"/>
                <a:gd name="T54" fmla="*/ 61 w 449"/>
                <a:gd name="T55" fmla="*/ 0 h 453"/>
                <a:gd name="T56" fmla="*/ 61 w 449"/>
                <a:gd name="T57" fmla="*/ 24 h 453"/>
                <a:gd name="T58" fmla="*/ 55 w 449"/>
                <a:gd name="T59" fmla="*/ 32 h 453"/>
                <a:gd name="T60" fmla="*/ 42 w 449"/>
                <a:gd name="T61" fmla="*/ 41 h 453"/>
                <a:gd name="T62" fmla="*/ 35 w 449"/>
                <a:gd name="T63" fmla="*/ 48 h 453"/>
                <a:gd name="T64" fmla="*/ 24 w 449"/>
                <a:gd name="T65" fmla="*/ 56 h 453"/>
                <a:gd name="T66" fmla="*/ 25 w 449"/>
                <a:gd name="T67" fmla="*/ 69 h 453"/>
                <a:gd name="T68" fmla="*/ 19 w 449"/>
                <a:gd name="T69" fmla="*/ 91 h 453"/>
                <a:gd name="T70" fmla="*/ 2 w 449"/>
                <a:gd name="T71" fmla="*/ 104 h 453"/>
                <a:gd name="T72" fmla="*/ 9 w 449"/>
                <a:gd name="T73" fmla="*/ 118 h 453"/>
                <a:gd name="T74" fmla="*/ 13 w 449"/>
                <a:gd name="T75" fmla="*/ 133 h 453"/>
                <a:gd name="T76" fmla="*/ 14 w 449"/>
                <a:gd name="T77" fmla="*/ 170 h 453"/>
                <a:gd name="T78" fmla="*/ 16 w 449"/>
                <a:gd name="T79" fmla="*/ 185 h 453"/>
                <a:gd name="T80" fmla="*/ 17 w 449"/>
                <a:gd name="T81" fmla="*/ 223 h 453"/>
                <a:gd name="T82" fmla="*/ 5 w 449"/>
                <a:gd name="T83" fmla="*/ 238 h 453"/>
                <a:gd name="T84" fmla="*/ 20 w 449"/>
                <a:gd name="T85" fmla="*/ 260 h 453"/>
                <a:gd name="T86" fmla="*/ 22 w 449"/>
                <a:gd name="T87" fmla="*/ 278 h 453"/>
                <a:gd name="T88" fmla="*/ 27 w 449"/>
                <a:gd name="T89" fmla="*/ 282 h 453"/>
                <a:gd name="T90" fmla="*/ 30 w 449"/>
                <a:gd name="T91" fmla="*/ 288 h 453"/>
                <a:gd name="T92" fmla="*/ 37 w 449"/>
                <a:gd name="T93" fmla="*/ 290 h 453"/>
                <a:gd name="T94" fmla="*/ 75 w 449"/>
                <a:gd name="T95" fmla="*/ 322 h 453"/>
                <a:gd name="T96" fmla="*/ 190 w 449"/>
                <a:gd name="T97" fmla="*/ 32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9" h="453">
                  <a:moveTo>
                    <a:pt x="420" y="438"/>
                  </a:moveTo>
                  <a:cubicBezTo>
                    <a:pt x="449" y="438"/>
                    <a:pt x="449" y="438"/>
                    <a:pt x="449" y="438"/>
                  </a:cubicBezTo>
                  <a:cubicBezTo>
                    <a:pt x="439" y="133"/>
                    <a:pt x="439" y="133"/>
                    <a:pt x="439" y="133"/>
                  </a:cubicBezTo>
                  <a:cubicBezTo>
                    <a:pt x="430" y="105"/>
                    <a:pt x="430" y="105"/>
                    <a:pt x="430" y="105"/>
                  </a:cubicBezTo>
                  <a:cubicBezTo>
                    <a:pt x="429" y="101"/>
                    <a:pt x="431" y="99"/>
                    <a:pt x="433" y="97"/>
                  </a:cubicBezTo>
                  <a:cubicBezTo>
                    <a:pt x="434" y="96"/>
                    <a:pt x="435" y="94"/>
                    <a:pt x="436" y="92"/>
                  </a:cubicBezTo>
                  <a:cubicBezTo>
                    <a:pt x="438" y="87"/>
                    <a:pt x="437" y="82"/>
                    <a:pt x="435" y="76"/>
                  </a:cubicBezTo>
                  <a:cubicBezTo>
                    <a:pt x="435" y="75"/>
                    <a:pt x="434" y="74"/>
                    <a:pt x="434" y="73"/>
                  </a:cubicBezTo>
                  <a:cubicBezTo>
                    <a:pt x="433" y="70"/>
                    <a:pt x="431" y="66"/>
                    <a:pt x="433" y="62"/>
                  </a:cubicBezTo>
                  <a:cubicBezTo>
                    <a:pt x="434" y="61"/>
                    <a:pt x="437" y="56"/>
                    <a:pt x="440" y="54"/>
                  </a:cubicBezTo>
                  <a:cubicBezTo>
                    <a:pt x="441" y="53"/>
                    <a:pt x="441" y="53"/>
                    <a:pt x="441" y="53"/>
                  </a:cubicBezTo>
                  <a:cubicBezTo>
                    <a:pt x="440" y="51"/>
                    <a:pt x="440" y="51"/>
                    <a:pt x="440" y="51"/>
                  </a:cubicBezTo>
                  <a:cubicBezTo>
                    <a:pt x="440" y="51"/>
                    <a:pt x="440" y="50"/>
                    <a:pt x="440" y="50"/>
                  </a:cubicBezTo>
                  <a:cubicBezTo>
                    <a:pt x="440" y="49"/>
                    <a:pt x="440" y="49"/>
                    <a:pt x="440" y="48"/>
                  </a:cubicBezTo>
                  <a:cubicBezTo>
                    <a:pt x="439" y="47"/>
                    <a:pt x="439" y="47"/>
                    <a:pt x="438" y="46"/>
                  </a:cubicBezTo>
                  <a:cubicBezTo>
                    <a:pt x="438" y="45"/>
                    <a:pt x="438" y="45"/>
                    <a:pt x="438" y="45"/>
                  </a:cubicBezTo>
                  <a:cubicBezTo>
                    <a:pt x="438" y="45"/>
                    <a:pt x="438" y="45"/>
                    <a:pt x="438" y="44"/>
                  </a:cubicBezTo>
                  <a:cubicBezTo>
                    <a:pt x="437" y="44"/>
                    <a:pt x="437" y="43"/>
                    <a:pt x="437" y="42"/>
                  </a:cubicBezTo>
                  <a:cubicBezTo>
                    <a:pt x="436" y="41"/>
                    <a:pt x="434" y="40"/>
                    <a:pt x="433" y="40"/>
                  </a:cubicBezTo>
                  <a:cubicBezTo>
                    <a:pt x="432" y="40"/>
                    <a:pt x="431" y="40"/>
                    <a:pt x="431" y="41"/>
                  </a:cubicBezTo>
                  <a:cubicBezTo>
                    <a:pt x="430" y="41"/>
                    <a:pt x="430" y="41"/>
                    <a:pt x="429" y="41"/>
                  </a:cubicBezTo>
                  <a:cubicBezTo>
                    <a:pt x="428" y="41"/>
                    <a:pt x="427" y="40"/>
                    <a:pt x="426" y="40"/>
                  </a:cubicBezTo>
                  <a:cubicBezTo>
                    <a:pt x="425" y="40"/>
                    <a:pt x="425" y="40"/>
                    <a:pt x="424" y="40"/>
                  </a:cubicBezTo>
                  <a:cubicBezTo>
                    <a:pt x="423" y="39"/>
                    <a:pt x="422" y="39"/>
                    <a:pt x="422" y="39"/>
                  </a:cubicBezTo>
                  <a:cubicBezTo>
                    <a:pt x="420" y="39"/>
                    <a:pt x="418" y="40"/>
                    <a:pt x="417" y="40"/>
                  </a:cubicBezTo>
                  <a:cubicBezTo>
                    <a:pt x="416" y="40"/>
                    <a:pt x="416" y="40"/>
                    <a:pt x="415" y="40"/>
                  </a:cubicBezTo>
                  <a:cubicBezTo>
                    <a:pt x="414" y="40"/>
                    <a:pt x="414" y="40"/>
                    <a:pt x="413" y="40"/>
                  </a:cubicBezTo>
                  <a:cubicBezTo>
                    <a:pt x="412" y="40"/>
                    <a:pt x="412" y="40"/>
                    <a:pt x="411" y="40"/>
                  </a:cubicBezTo>
                  <a:cubicBezTo>
                    <a:pt x="410" y="40"/>
                    <a:pt x="410" y="40"/>
                    <a:pt x="409" y="39"/>
                  </a:cubicBezTo>
                  <a:cubicBezTo>
                    <a:pt x="409" y="39"/>
                    <a:pt x="409" y="38"/>
                    <a:pt x="408" y="38"/>
                  </a:cubicBezTo>
                  <a:cubicBezTo>
                    <a:pt x="407" y="37"/>
                    <a:pt x="407" y="37"/>
                    <a:pt x="406" y="37"/>
                  </a:cubicBezTo>
                  <a:cubicBezTo>
                    <a:pt x="406" y="37"/>
                    <a:pt x="405" y="36"/>
                    <a:pt x="405" y="36"/>
                  </a:cubicBezTo>
                  <a:cubicBezTo>
                    <a:pt x="405" y="36"/>
                    <a:pt x="405" y="36"/>
                    <a:pt x="404" y="36"/>
                  </a:cubicBezTo>
                  <a:cubicBezTo>
                    <a:pt x="404" y="35"/>
                    <a:pt x="403" y="35"/>
                    <a:pt x="403" y="34"/>
                  </a:cubicBezTo>
                  <a:cubicBezTo>
                    <a:pt x="402" y="34"/>
                    <a:pt x="401" y="33"/>
                    <a:pt x="399" y="33"/>
                  </a:cubicBezTo>
                  <a:cubicBezTo>
                    <a:pt x="399" y="33"/>
                    <a:pt x="398" y="34"/>
                    <a:pt x="397" y="34"/>
                  </a:cubicBezTo>
                  <a:cubicBezTo>
                    <a:pt x="396" y="34"/>
                    <a:pt x="396" y="34"/>
                    <a:pt x="396" y="34"/>
                  </a:cubicBezTo>
                  <a:cubicBezTo>
                    <a:pt x="395" y="34"/>
                    <a:pt x="395" y="34"/>
                    <a:pt x="395" y="34"/>
                  </a:cubicBezTo>
                  <a:cubicBezTo>
                    <a:pt x="393" y="34"/>
                    <a:pt x="391" y="34"/>
                    <a:pt x="389" y="34"/>
                  </a:cubicBezTo>
                  <a:cubicBezTo>
                    <a:pt x="388" y="34"/>
                    <a:pt x="388" y="34"/>
                    <a:pt x="388" y="34"/>
                  </a:cubicBezTo>
                  <a:cubicBezTo>
                    <a:pt x="387" y="34"/>
                    <a:pt x="387" y="34"/>
                    <a:pt x="386" y="33"/>
                  </a:cubicBezTo>
                  <a:cubicBezTo>
                    <a:pt x="385" y="32"/>
                    <a:pt x="385" y="32"/>
                    <a:pt x="384" y="31"/>
                  </a:cubicBezTo>
                  <a:cubicBezTo>
                    <a:pt x="383" y="30"/>
                    <a:pt x="383" y="30"/>
                    <a:pt x="383" y="29"/>
                  </a:cubicBezTo>
                  <a:cubicBezTo>
                    <a:pt x="382" y="28"/>
                    <a:pt x="383" y="27"/>
                    <a:pt x="383" y="26"/>
                  </a:cubicBezTo>
                  <a:cubicBezTo>
                    <a:pt x="383" y="25"/>
                    <a:pt x="383" y="24"/>
                    <a:pt x="383" y="23"/>
                  </a:cubicBezTo>
                  <a:cubicBezTo>
                    <a:pt x="383" y="21"/>
                    <a:pt x="382" y="18"/>
                    <a:pt x="376" y="17"/>
                  </a:cubicBezTo>
                  <a:cubicBezTo>
                    <a:pt x="375" y="17"/>
                    <a:pt x="375" y="17"/>
                    <a:pt x="375" y="17"/>
                  </a:cubicBezTo>
                  <a:cubicBezTo>
                    <a:pt x="373" y="17"/>
                    <a:pt x="371" y="17"/>
                    <a:pt x="369" y="16"/>
                  </a:cubicBezTo>
                  <a:cubicBezTo>
                    <a:pt x="367" y="15"/>
                    <a:pt x="366" y="15"/>
                    <a:pt x="364" y="14"/>
                  </a:cubicBezTo>
                  <a:cubicBezTo>
                    <a:pt x="361" y="12"/>
                    <a:pt x="358" y="10"/>
                    <a:pt x="354" y="10"/>
                  </a:cubicBezTo>
                  <a:cubicBezTo>
                    <a:pt x="351" y="9"/>
                    <a:pt x="348" y="9"/>
                    <a:pt x="346" y="9"/>
                  </a:cubicBezTo>
                  <a:cubicBezTo>
                    <a:pt x="342" y="9"/>
                    <a:pt x="339" y="10"/>
                    <a:pt x="336" y="11"/>
                  </a:cubicBezTo>
                  <a:cubicBezTo>
                    <a:pt x="335" y="12"/>
                    <a:pt x="335" y="12"/>
                    <a:pt x="335" y="12"/>
                  </a:cubicBezTo>
                  <a:cubicBezTo>
                    <a:pt x="333" y="13"/>
                    <a:pt x="332" y="14"/>
                    <a:pt x="330" y="15"/>
                  </a:cubicBezTo>
                  <a:cubicBezTo>
                    <a:pt x="329" y="15"/>
                    <a:pt x="327" y="15"/>
                    <a:pt x="326" y="15"/>
                  </a:cubicBezTo>
                  <a:cubicBezTo>
                    <a:pt x="325" y="15"/>
                    <a:pt x="323" y="15"/>
                    <a:pt x="322" y="15"/>
                  </a:cubicBezTo>
                  <a:cubicBezTo>
                    <a:pt x="318" y="16"/>
                    <a:pt x="314" y="19"/>
                    <a:pt x="310" y="21"/>
                  </a:cubicBezTo>
                  <a:cubicBezTo>
                    <a:pt x="309" y="22"/>
                    <a:pt x="308" y="23"/>
                    <a:pt x="307" y="24"/>
                  </a:cubicBezTo>
                  <a:cubicBezTo>
                    <a:pt x="296" y="31"/>
                    <a:pt x="290" y="45"/>
                    <a:pt x="292" y="57"/>
                  </a:cubicBezTo>
                  <a:cubicBezTo>
                    <a:pt x="293" y="59"/>
                    <a:pt x="294" y="62"/>
                    <a:pt x="296" y="64"/>
                  </a:cubicBezTo>
                  <a:cubicBezTo>
                    <a:pt x="297" y="66"/>
                    <a:pt x="299" y="68"/>
                    <a:pt x="299" y="71"/>
                  </a:cubicBezTo>
                  <a:cubicBezTo>
                    <a:pt x="299" y="76"/>
                    <a:pt x="296" y="81"/>
                    <a:pt x="293" y="85"/>
                  </a:cubicBezTo>
                  <a:cubicBezTo>
                    <a:pt x="290" y="90"/>
                    <a:pt x="285" y="93"/>
                    <a:pt x="280" y="95"/>
                  </a:cubicBezTo>
                  <a:cubicBezTo>
                    <a:pt x="278" y="96"/>
                    <a:pt x="275" y="97"/>
                    <a:pt x="273" y="97"/>
                  </a:cubicBezTo>
                  <a:cubicBezTo>
                    <a:pt x="272" y="97"/>
                    <a:pt x="272" y="97"/>
                    <a:pt x="271" y="97"/>
                  </a:cubicBezTo>
                  <a:cubicBezTo>
                    <a:pt x="268" y="96"/>
                    <a:pt x="266" y="96"/>
                    <a:pt x="263" y="94"/>
                  </a:cubicBezTo>
                  <a:cubicBezTo>
                    <a:pt x="263" y="94"/>
                    <a:pt x="263" y="94"/>
                    <a:pt x="262" y="93"/>
                  </a:cubicBezTo>
                  <a:cubicBezTo>
                    <a:pt x="261" y="93"/>
                    <a:pt x="260" y="92"/>
                    <a:pt x="260" y="91"/>
                  </a:cubicBezTo>
                  <a:cubicBezTo>
                    <a:pt x="258" y="89"/>
                    <a:pt x="257" y="88"/>
                    <a:pt x="256" y="87"/>
                  </a:cubicBezTo>
                  <a:cubicBezTo>
                    <a:pt x="255" y="86"/>
                    <a:pt x="254" y="86"/>
                    <a:pt x="254" y="85"/>
                  </a:cubicBezTo>
                  <a:cubicBezTo>
                    <a:pt x="253" y="85"/>
                    <a:pt x="253" y="84"/>
                    <a:pt x="252" y="84"/>
                  </a:cubicBezTo>
                  <a:cubicBezTo>
                    <a:pt x="252" y="84"/>
                    <a:pt x="251" y="83"/>
                    <a:pt x="251" y="83"/>
                  </a:cubicBezTo>
                  <a:cubicBezTo>
                    <a:pt x="250" y="82"/>
                    <a:pt x="249" y="81"/>
                    <a:pt x="247" y="80"/>
                  </a:cubicBezTo>
                  <a:cubicBezTo>
                    <a:pt x="246" y="80"/>
                    <a:pt x="246" y="79"/>
                    <a:pt x="245" y="79"/>
                  </a:cubicBezTo>
                  <a:cubicBezTo>
                    <a:pt x="242" y="78"/>
                    <a:pt x="240" y="77"/>
                    <a:pt x="238" y="77"/>
                  </a:cubicBezTo>
                  <a:cubicBezTo>
                    <a:pt x="237" y="76"/>
                    <a:pt x="235" y="75"/>
                    <a:pt x="234" y="75"/>
                  </a:cubicBezTo>
                  <a:cubicBezTo>
                    <a:pt x="232" y="74"/>
                    <a:pt x="231" y="73"/>
                    <a:pt x="229" y="72"/>
                  </a:cubicBezTo>
                  <a:cubicBezTo>
                    <a:pt x="226" y="72"/>
                    <a:pt x="223" y="71"/>
                    <a:pt x="219" y="69"/>
                  </a:cubicBezTo>
                  <a:cubicBezTo>
                    <a:pt x="218" y="69"/>
                    <a:pt x="216" y="68"/>
                    <a:pt x="214" y="68"/>
                  </a:cubicBezTo>
                  <a:cubicBezTo>
                    <a:pt x="213" y="68"/>
                    <a:pt x="211" y="68"/>
                    <a:pt x="210" y="67"/>
                  </a:cubicBezTo>
                  <a:cubicBezTo>
                    <a:pt x="207" y="66"/>
                    <a:pt x="205" y="66"/>
                    <a:pt x="202" y="66"/>
                  </a:cubicBezTo>
                  <a:cubicBezTo>
                    <a:pt x="201" y="66"/>
                    <a:pt x="200" y="65"/>
                    <a:pt x="199" y="65"/>
                  </a:cubicBezTo>
                  <a:cubicBezTo>
                    <a:pt x="198" y="65"/>
                    <a:pt x="196" y="65"/>
                    <a:pt x="195" y="65"/>
                  </a:cubicBezTo>
                  <a:cubicBezTo>
                    <a:pt x="193" y="64"/>
                    <a:pt x="191" y="64"/>
                    <a:pt x="189" y="64"/>
                  </a:cubicBezTo>
                  <a:cubicBezTo>
                    <a:pt x="186" y="64"/>
                    <a:pt x="184" y="63"/>
                    <a:pt x="182" y="61"/>
                  </a:cubicBezTo>
                  <a:cubicBezTo>
                    <a:pt x="181" y="61"/>
                    <a:pt x="181" y="61"/>
                    <a:pt x="181" y="61"/>
                  </a:cubicBezTo>
                  <a:cubicBezTo>
                    <a:pt x="180" y="60"/>
                    <a:pt x="178" y="59"/>
                    <a:pt x="177" y="58"/>
                  </a:cubicBezTo>
                  <a:cubicBezTo>
                    <a:pt x="176" y="57"/>
                    <a:pt x="174" y="55"/>
                    <a:pt x="173" y="52"/>
                  </a:cubicBezTo>
                  <a:cubicBezTo>
                    <a:pt x="171" y="48"/>
                    <a:pt x="170" y="44"/>
                    <a:pt x="170" y="41"/>
                  </a:cubicBezTo>
                  <a:cubicBezTo>
                    <a:pt x="170" y="40"/>
                    <a:pt x="170" y="39"/>
                    <a:pt x="169" y="39"/>
                  </a:cubicBezTo>
                  <a:cubicBezTo>
                    <a:pt x="169" y="35"/>
                    <a:pt x="169" y="31"/>
                    <a:pt x="165" y="28"/>
                  </a:cubicBezTo>
                  <a:cubicBezTo>
                    <a:pt x="161" y="25"/>
                    <a:pt x="158" y="25"/>
                    <a:pt x="154" y="25"/>
                  </a:cubicBezTo>
                  <a:cubicBezTo>
                    <a:pt x="153" y="25"/>
                    <a:pt x="152" y="25"/>
                    <a:pt x="152" y="25"/>
                  </a:cubicBezTo>
                  <a:cubicBezTo>
                    <a:pt x="147" y="25"/>
                    <a:pt x="144" y="24"/>
                    <a:pt x="141" y="22"/>
                  </a:cubicBezTo>
                  <a:cubicBezTo>
                    <a:pt x="140" y="21"/>
                    <a:pt x="140" y="21"/>
                    <a:pt x="140" y="21"/>
                  </a:cubicBezTo>
                  <a:cubicBezTo>
                    <a:pt x="137" y="18"/>
                    <a:pt x="134" y="16"/>
                    <a:pt x="130" y="15"/>
                  </a:cubicBezTo>
                  <a:cubicBezTo>
                    <a:pt x="128" y="15"/>
                    <a:pt x="126" y="15"/>
                    <a:pt x="125" y="14"/>
                  </a:cubicBezTo>
                  <a:cubicBezTo>
                    <a:pt x="122" y="14"/>
                    <a:pt x="120" y="13"/>
                    <a:pt x="117" y="12"/>
                  </a:cubicBezTo>
                  <a:cubicBezTo>
                    <a:pt x="116" y="12"/>
                    <a:pt x="114" y="12"/>
                    <a:pt x="113" y="12"/>
                  </a:cubicBezTo>
                  <a:cubicBezTo>
                    <a:pt x="111" y="11"/>
                    <a:pt x="109" y="10"/>
                    <a:pt x="107" y="10"/>
                  </a:cubicBezTo>
                  <a:cubicBezTo>
                    <a:pt x="106" y="10"/>
                    <a:pt x="105" y="10"/>
                    <a:pt x="104" y="11"/>
                  </a:cubicBezTo>
                  <a:cubicBezTo>
                    <a:pt x="103" y="11"/>
                    <a:pt x="102" y="12"/>
                    <a:pt x="101" y="12"/>
                  </a:cubicBezTo>
                  <a:cubicBezTo>
                    <a:pt x="100" y="12"/>
                    <a:pt x="99" y="13"/>
                    <a:pt x="99" y="13"/>
                  </a:cubicBezTo>
                  <a:cubicBezTo>
                    <a:pt x="98" y="13"/>
                    <a:pt x="96" y="14"/>
                    <a:pt x="95" y="14"/>
                  </a:cubicBezTo>
                  <a:cubicBezTo>
                    <a:pt x="94" y="14"/>
                    <a:pt x="94" y="14"/>
                    <a:pt x="93" y="13"/>
                  </a:cubicBezTo>
                  <a:cubicBezTo>
                    <a:pt x="90" y="13"/>
                    <a:pt x="85" y="13"/>
                    <a:pt x="82" y="11"/>
                  </a:cubicBezTo>
                  <a:cubicBezTo>
                    <a:pt x="80" y="10"/>
                    <a:pt x="79" y="9"/>
                    <a:pt x="77" y="8"/>
                  </a:cubicBezTo>
                  <a:cubicBezTo>
                    <a:pt x="76" y="7"/>
                    <a:pt x="75" y="6"/>
                    <a:pt x="74" y="6"/>
                  </a:cubicBezTo>
                  <a:cubicBezTo>
                    <a:pt x="71" y="4"/>
                    <a:pt x="69" y="4"/>
                    <a:pt x="67" y="3"/>
                  </a:cubicBezTo>
                  <a:cubicBezTo>
                    <a:pt x="66" y="3"/>
                    <a:pt x="65" y="3"/>
                    <a:pt x="64" y="2"/>
                  </a:cubicBezTo>
                  <a:cubicBezTo>
                    <a:pt x="64" y="2"/>
                    <a:pt x="64" y="2"/>
                    <a:pt x="64" y="2"/>
                  </a:cubicBezTo>
                  <a:cubicBezTo>
                    <a:pt x="61" y="0"/>
                    <a:pt x="61" y="0"/>
                    <a:pt x="61" y="0"/>
                  </a:cubicBezTo>
                  <a:cubicBezTo>
                    <a:pt x="61" y="3"/>
                    <a:pt x="61" y="3"/>
                    <a:pt x="61" y="3"/>
                  </a:cubicBezTo>
                  <a:cubicBezTo>
                    <a:pt x="60" y="9"/>
                    <a:pt x="59" y="15"/>
                    <a:pt x="59" y="20"/>
                  </a:cubicBezTo>
                  <a:cubicBezTo>
                    <a:pt x="59" y="22"/>
                    <a:pt x="59" y="22"/>
                    <a:pt x="60" y="23"/>
                  </a:cubicBezTo>
                  <a:cubicBezTo>
                    <a:pt x="61" y="24"/>
                    <a:pt x="61" y="24"/>
                    <a:pt x="61" y="24"/>
                  </a:cubicBezTo>
                  <a:cubicBezTo>
                    <a:pt x="63" y="27"/>
                    <a:pt x="62" y="28"/>
                    <a:pt x="61" y="29"/>
                  </a:cubicBezTo>
                  <a:cubicBezTo>
                    <a:pt x="61" y="29"/>
                    <a:pt x="60" y="30"/>
                    <a:pt x="58" y="31"/>
                  </a:cubicBezTo>
                  <a:cubicBezTo>
                    <a:pt x="58" y="31"/>
                    <a:pt x="58" y="31"/>
                    <a:pt x="57" y="31"/>
                  </a:cubicBezTo>
                  <a:cubicBezTo>
                    <a:pt x="57" y="31"/>
                    <a:pt x="56" y="32"/>
                    <a:pt x="55" y="32"/>
                  </a:cubicBezTo>
                  <a:cubicBezTo>
                    <a:pt x="55" y="32"/>
                    <a:pt x="54" y="33"/>
                    <a:pt x="53" y="33"/>
                  </a:cubicBezTo>
                  <a:cubicBezTo>
                    <a:pt x="52" y="34"/>
                    <a:pt x="51" y="34"/>
                    <a:pt x="50" y="35"/>
                  </a:cubicBezTo>
                  <a:cubicBezTo>
                    <a:pt x="48" y="35"/>
                    <a:pt x="46" y="36"/>
                    <a:pt x="45" y="37"/>
                  </a:cubicBezTo>
                  <a:cubicBezTo>
                    <a:pt x="44" y="38"/>
                    <a:pt x="43" y="39"/>
                    <a:pt x="42" y="41"/>
                  </a:cubicBezTo>
                  <a:cubicBezTo>
                    <a:pt x="41" y="42"/>
                    <a:pt x="40" y="43"/>
                    <a:pt x="38" y="44"/>
                  </a:cubicBezTo>
                  <a:cubicBezTo>
                    <a:pt x="38" y="44"/>
                    <a:pt x="38" y="44"/>
                    <a:pt x="37" y="44"/>
                  </a:cubicBezTo>
                  <a:cubicBezTo>
                    <a:pt x="36" y="45"/>
                    <a:pt x="36" y="46"/>
                    <a:pt x="35" y="47"/>
                  </a:cubicBezTo>
                  <a:cubicBezTo>
                    <a:pt x="35" y="47"/>
                    <a:pt x="35" y="48"/>
                    <a:pt x="35" y="48"/>
                  </a:cubicBezTo>
                  <a:cubicBezTo>
                    <a:pt x="35" y="49"/>
                    <a:pt x="35" y="50"/>
                    <a:pt x="33" y="51"/>
                  </a:cubicBezTo>
                  <a:cubicBezTo>
                    <a:pt x="32" y="51"/>
                    <a:pt x="31" y="51"/>
                    <a:pt x="30" y="52"/>
                  </a:cubicBezTo>
                  <a:cubicBezTo>
                    <a:pt x="28" y="52"/>
                    <a:pt x="27" y="52"/>
                    <a:pt x="25" y="55"/>
                  </a:cubicBezTo>
                  <a:cubicBezTo>
                    <a:pt x="25" y="55"/>
                    <a:pt x="25" y="55"/>
                    <a:pt x="24" y="56"/>
                  </a:cubicBezTo>
                  <a:cubicBezTo>
                    <a:pt x="24" y="57"/>
                    <a:pt x="23" y="58"/>
                    <a:pt x="23" y="60"/>
                  </a:cubicBezTo>
                  <a:cubicBezTo>
                    <a:pt x="23" y="60"/>
                    <a:pt x="23" y="61"/>
                    <a:pt x="24" y="62"/>
                  </a:cubicBezTo>
                  <a:cubicBezTo>
                    <a:pt x="24" y="63"/>
                    <a:pt x="24" y="64"/>
                    <a:pt x="24" y="65"/>
                  </a:cubicBezTo>
                  <a:cubicBezTo>
                    <a:pt x="24" y="67"/>
                    <a:pt x="25" y="68"/>
                    <a:pt x="25" y="69"/>
                  </a:cubicBezTo>
                  <a:cubicBezTo>
                    <a:pt x="26" y="70"/>
                    <a:pt x="26" y="70"/>
                    <a:pt x="26" y="70"/>
                  </a:cubicBezTo>
                  <a:cubicBezTo>
                    <a:pt x="27" y="74"/>
                    <a:pt x="27" y="81"/>
                    <a:pt x="24" y="85"/>
                  </a:cubicBezTo>
                  <a:cubicBezTo>
                    <a:pt x="24" y="86"/>
                    <a:pt x="22" y="87"/>
                    <a:pt x="21" y="88"/>
                  </a:cubicBezTo>
                  <a:cubicBezTo>
                    <a:pt x="20" y="89"/>
                    <a:pt x="19" y="90"/>
                    <a:pt x="19" y="91"/>
                  </a:cubicBezTo>
                  <a:cubicBezTo>
                    <a:pt x="18" y="92"/>
                    <a:pt x="17" y="93"/>
                    <a:pt x="17" y="93"/>
                  </a:cubicBezTo>
                  <a:cubicBezTo>
                    <a:pt x="16" y="94"/>
                    <a:pt x="16" y="96"/>
                    <a:pt x="14" y="97"/>
                  </a:cubicBezTo>
                  <a:cubicBezTo>
                    <a:pt x="11" y="99"/>
                    <a:pt x="9" y="100"/>
                    <a:pt x="7" y="101"/>
                  </a:cubicBezTo>
                  <a:cubicBezTo>
                    <a:pt x="5" y="102"/>
                    <a:pt x="3" y="103"/>
                    <a:pt x="2" y="104"/>
                  </a:cubicBezTo>
                  <a:cubicBezTo>
                    <a:pt x="0" y="106"/>
                    <a:pt x="0" y="106"/>
                    <a:pt x="0" y="106"/>
                  </a:cubicBezTo>
                  <a:cubicBezTo>
                    <a:pt x="1" y="107"/>
                    <a:pt x="1" y="107"/>
                    <a:pt x="1" y="107"/>
                  </a:cubicBezTo>
                  <a:cubicBezTo>
                    <a:pt x="4" y="110"/>
                    <a:pt x="5" y="113"/>
                    <a:pt x="7" y="115"/>
                  </a:cubicBezTo>
                  <a:cubicBezTo>
                    <a:pt x="7" y="116"/>
                    <a:pt x="8" y="117"/>
                    <a:pt x="9" y="118"/>
                  </a:cubicBezTo>
                  <a:cubicBezTo>
                    <a:pt x="10" y="120"/>
                    <a:pt x="12" y="122"/>
                    <a:pt x="12" y="124"/>
                  </a:cubicBezTo>
                  <a:cubicBezTo>
                    <a:pt x="13" y="125"/>
                    <a:pt x="12" y="126"/>
                    <a:pt x="12" y="127"/>
                  </a:cubicBezTo>
                  <a:cubicBezTo>
                    <a:pt x="12" y="127"/>
                    <a:pt x="12" y="128"/>
                    <a:pt x="12" y="128"/>
                  </a:cubicBezTo>
                  <a:cubicBezTo>
                    <a:pt x="12" y="130"/>
                    <a:pt x="13" y="131"/>
                    <a:pt x="13" y="133"/>
                  </a:cubicBezTo>
                  <a:cubicBezTo>
                    <a:pt x="14" y="133"/>
                    <a:pt x="14" y="134"/>
                    <a:pt x="14" y="134"/>
                  </a:cubicBezTo>
                  <a:cubicBezTo>
                    <a:pt x="15" y="136"/>
                    <a:pt x="15" y="139"/>
                    <a:pt x="15" y="141"/>
                  </a:cubicBezTo>
                  <a:cubicBezTo>
                    <a:pt x="16" y="147"/>
                    <a:pt x="15" y="151"/>
                    <a:pt x="14" y="156"/>
                  </a:cubicBezTo>
                  <a:cubicBezTo>
                    <a:pt x="13" y="161"/>
                    <a:pt x="12" y="167"/>
                    <a:pt x="14" y="170"/>
                  </a:cubicBezTo>
                  <a:cubicBezTo>
                    <a:pt x="15" y="171"/>
                    <a:pt x="15" y="171"/>
                    <a:pt x="16" y="172"/>
                  </a:cubicBezTo>
                  <a:cubicBezTo>
                    <a:pt x="17" y="173"/>
                    <a:pt x="18" y="174"/>
                    <a:pt x="18" y="175"/>
                  </a:cubicBezTo>
                  <a:cubicBezTo>
                    <a:pt x="19" y="177"/>
                    <a:pt x="18" y="180"/>
                    <a:pt x="17" y="181"/>
                  </a:cubicBezTo>
                  <a:cubicBezTo>
                    <a:pt x="16" y="185"/>
                    <a:pt x="16" y="185"/>
                    <a:pt x="16" y="185"/>
                  </a:cubicBezTo>
                  <a:cubicBezTo>
                    <a:pt x="15" y="186"/>
                    <a:pt x="14" y="188"/>
                    <a:pt x="14" y="190"/>
                  </a:cubicBezTo>
                  <a:cubicBezTo>
                    <a:pt x="12" y="195"/>
                    <a:pt x="11" y="199"/>
                    <a:pt x="14" y="203"/>
                  </a:cubicBezTo>
                  <a:cubicBezTo>
                    <a:pt x="15" y="205"/>
                    <a:pt x="16" y="207"/>
                    <a:pt x="16" y="209"/>
                  </a:cubicBezTo>
                  <a:cubicBezTo>
                    <a:pt x="17" y="213"/>
                    <a:pt x="17" y="218"/>
                    <a:pt x="17" y="223"/>
                  </a:cubicBezTo>
                  <a:cubicBezTo>
                    <a:pt x="15" y="223"/>
                    <a:pt x="13" y="225"/>
                    <a:pt x="11" y="226"/>
                  </a:cubicBezTo>
                  <a:cubicBezTo>
                    <a:pt x="11" y="226"/>
                    <a:pt x="10" y="227"/>
                    <a:pt x="9" y="227"/>
                  </a:cubicBezTo>
                  <a:cubicBezTo>
                    <a:pt x="6" y="229"/>
                    <a:pt x="4" y="231"/>
                    <a:pt x="3" y="233"/>
                  </a:cubicBezTo>
                  <a:cubicBezTo>
                    <a:pt x="3" y="234"/>
                    <a:pt x="3" y="236"/>
                    <a:pt x="5" y="238"/>
                  </a:cubicBezTo>
                  <a:cubicBezTo>
                    <a:pt x="6" y="240"/>
                    <a:pt x="7" y="242"/>
                    <a:pt x="9" y="244"/>
                  </a:cubicBezTo>
                  <a:cubicBezTo>
                    <a:pt x="10" y="245"/>
                    <a:pt x="11" y="247"/>
                    <a:pt x="12" y="248"/>
                  </a:cubicBezTo>
                  <a:cubicBezTo>
                    <a:pt x="13" y="249"/>
                    <a:pt x="14" y="250"/>
                    <a:pt x="15" y="251"/>
                  </a:cubicBezTo>
                  <a:cubicBezTo>
                    <a:pt x="17" y="254"/>
                    <a:pt x="19" y="257"/>
                    <a:pt x="20" y="260"/>
                  </a:cubicBezTo>
                  <a:cubicBezTo>
                    <a:pt x="21" y="263"/>
                    <a:pt x="21" y="266"/>
                    <a:pt x="21" y="270"/>
                  </a:cubicBezTo>
                  <a:cubicBezTo>
                    <a:pt x="21" y="272"/>
                    <a:pt x="21" y="274"/>
                    <a:pt x="22" y="276"/>
                  </a:cubicBezTo>
                  <a:cubicBezTo>
                    <a:pt x="22" y="277"/>
                    <a:pt x="22" y="277"/>
                    <a:pt x="22" y="277"/>
                  </a:cubicBezTo>
                  <a:cubicBezTo>
                    <a:pt x="22" y="278"/>
                    <a:pt x="22" y="278"/>
                    <a:pt x="22" y="278"/>
                  </a:cubicBezTo>
                  <a:cubicBezTo>
                    <a:pt x="23" y="278"/>
                    <a:pt x="23" y="278"/>
                    <a:pt x="23" y="279"/>
                  </a:cubicBezTo>
                  <a:cubicBezTo>
                    <a:pt x="23" y="279"/>
                    <a:pt x="23" y="280"/>
                    <a:pt x="24" y="280"/>
                  </a:cubicBezTo>
                  <a:cubicBezTo>
                    <a:pt x="24" y="280"/>
                    <a:pt x="25" y="281"/>
                    <a:pt x="25" y="281"/>
                  </a:cubicBezTo>
                  <a:cubicBezTo>
                    <a:pt x="26" y="281"/>
                    <a:pt x="26" y="282"/>
                    <a:pt x="27" y="282"/>
                  </a:cubicBezTo>
                  <a:cubicBezTo>
                    <a:pt x="27" y="283"/>
                    <a:pt x="27" y="284"/>
                    <a:pt x="27" y="284"/>
                  </a:cubicBezTo>
                  <a:cubicBezTo>
                    <a:pt x="27" y="285"/>
                    <a:pt x="27" y="286"/>
                    <a:pt x="27" y="286"/>
                  </a:cubicBezTo>
                  <a:cubicBezTo>
                    <a:pt x="28" y="287"/>
                    <a:pt x="28" y="287"/>
                    <a:pt x="29" y="288"/>
                  </a:cubicBezTo>
                  <a:cubicBezTo>
                    <a:pt x="29" y="288"/>
                    <a:pt x="30" y="288"/>
                    <a:pt x="30" y="288"/>
                  </a:cubicBezTo>
                  <a:cubicBezTo>
                    <a:pt x="31" y="289"/>
                    <a:pt x="31" y="289"/>
                    <a:pt x="31" y="289"/>
                  </a:cubicBezTo>
                  <a:cubicBezTo>
                    <a:pt x="32" y="290"/>
                    <a:pt x="32" y="290"/>
                    <a:pt x="34" y="290"/>
                  </a:cubicBezTo>
                  <a:cubicBezTo>
                    <a:pt x="34" y="290"/>
                    <a:pt x="34" y="290"/>
                    <a:pt x="35" y="290"/>
                  </a:cubicBezTo>
                  <a:cubicBezTo>
                    <a:pt x="36" y="290"/>
                    <a:pt x="36" y="290"/>
                    <a:pt x="37" y="290"/>
                  </a:cubicBezTo>
                  <a:cubicBezTo>
                    <a:pt x="38" y="289"/>
                    <a:pt x="39" y="289"/>
                    <a:pt x="41" y="289"/>
                  </a:cubicBezTo>
                  <a:cubicBezTo>
                    <a:pt x="42" y="289"/>
                    <a:pt x="43" y="289"/>
                    <a:pt x="44" y="289"/>
                  </a:cubicBezTo>
                  <a:cubicBezTo>
                    <a:pt x="65" y="296"/>
                    <a:pt x="65" y="296"/>
                    <a:pt x="65" y="296"/>
                  </a:cubicBezTo>
                  <a:cubicBezTo>
                    <a:pt x="75" y="322"/>
                    <a:pt x="75" y="322"/>
                    <a:pt x="75" y="322"/>
                  </a:cubicBezTo>
                  <a:cubicBezTo>
                    <a:pt x="76" y="322"/>
                    <a:pt x="76" y="322"/>
                    <a:pt x="76" y="322"/>
                  </a:cubicBezTo>
                  <a:cubicBezTo>
                    <a:pt x="107" y="328"/>
                    <a:pt x="121" y="332"/>
                    <a:pt x="122" y="334"/>
                  </a:cubicBezTo>
                  <a:cubicBezTo>
                    <a:pt x="141" y="352"/>
                    <a:pt x="141" y="352"/>
                    <a:pt x="141" y="352"/>
                  </a:cubicBezTo>
                  <a:cubicBezTo>
                    <a:pt x="190" y="324"/>
                    <a:pt x="190" y="324"/>
                    <a:pt x="190" y="324"/>
                  </a:cubicBezTo>
                  <a:cubicBezTo>
                    <a:pt x="421" y="453"/>
                    <a:pt x="421" y="453"/>
                    <a:pt x="421" y="453"/>
                  </a:cubicBezTo>
                  <a:cubicBezTo>
                    <a:pt x="421" y="450"/>
                    <a:pt x="421" y="450"/>
                    <a:pt x="421" y="450"/>
                  </a:cubicBezTo>
                  <a:lnTo>
                    <a:pt x="420" y="438"/>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6" name="Freeform 39"/>
            <p:cNvSpPr>
              <a:spLocks/>
            </p:cNvSpPr>
            <p:nvPr/>
          </p:nvSpPr>
          <p:spPr bwMode="auto">
            <a:xfrm>
              <a:off x="2677439" y="2793934"/>
              <a:ext cx="70309" cy="80133"/>
            </a:xfrm>
            <a:custGeom>
              <a:avLst/>
              <a:gdLst>
                <a:gd name="T0" fmla="*/ 30 w 35"/>
                <a:gd name="T1" fmla="*/ 5 h 43"/>
                <a:gd name="T2" fmla="*/ 28 w 35"/>
                <a:gd name="T3" fmla="*/ 0 h 43"/>
                <a:gd name="T4" fmla="*/ 27 w 35"/>
                <a:gd name="T5" fmla="*/ 0 h 43"/>
                <a:gd name="T6" fmla="*/ 12 w 35"/>
                <a:gd name="T7" fmla="*/ 8 h 43"/>
                <a:gd name="T8" fmla="*/ 6 w 35"/>
                <a:gd name="T9" fmla="*/ 12 h 43"/>
                <a:gd name="T10" fmla="*/ 5 w 35"/>
                <a:gd name="T11" fmla="*/ 12 h 43"/>
                <a:gd name="T12" fmla="*/ 4 w 35"/>
                <a:gd name="T13" fmla="*/ 13 h 43"/>
                <a:gd name="T14" fmla="*/ 1 w 35"/>
                <a:gd name="T15" fmla="*/ 20 h 43"/>
                <a:gd name="T16" fmla="*/ 0 w 35"/>
                <a:gd name="T17" fmla="*/ 21 h 43"/>
                <a:gd name="T18" fmla="*/ 1 w 35"/>
                <a:gd name="T19" fmla="*/ 22 h 43"/>
                <a:gd name="T20" fmla="*/ 1 w 35"/>
                <a:gd name="T21" fmla="*/ 23 h 43"/>
                <a:gd name="T22" fmla="*/ 2 w 35"/>
                <a:gd name="T23" fmla="*/ 26 h 43"/>
                <a:gd name="T24" fmla="*/ 3 w 35"/>
                <a:gd name="T25" fmla="*/ 27 h 43"/>
                <a:gd name="T26" fmla="*/ 3 w 35"/>
                <a:gd name="T27" fmla="*/ 28 h 43"/>
                <a:gd name="T28" fmla="*/ 4 w 35"/>
                <a:gd name="T29" fmla="*/ 36 h 43"/>
                <a:gd name="T30" fmla="*/ 4 w 35"/>
                <a:gd name="T31" fmla="*/ 42 h 43"/>
                <a:gd name="T32" fmla="*/ 4 w 35"/>
                <a:gd name="T33" fmla="*/ 43 h 43"/>
                <a:gd name="T34" fmla="*/ 18 w 35"/>
                <a:gd name="T35" fmla="*/ 43 h 43"/>
                <a:gd name="T36" fmla="*/ 18 w 35"/>
                <a:gd name="T37" fmla="*/ 41 h 43"/>
                <a:gd name="T38" fmla="*/ 18 w 35"/>
                <a:gd name="T39" fmla="*/ 36 h 43"/>
                <a:gd name="T40" fmla="*/ 18 w 35"/>
                <a:gd name="T41" fmla="*/ 25 h 43"/>
                <a:gd name="T42" fmla="*/ 18 w 35"/>
                <a:gd name="T43" fmla="*/ 23 h 43"/>
                <a:gd name="T44" fmla="*/ 18 w 35"/>
                <a:gd name="T45" fmla="*/ 21 h 43"/>
                <a:gd name="T46" fmla="*/ 21 w 35"/>
                <a:gd name="T47" fmla="*/ 17 h 43"/>
                <a:gd name="T48" fmla="*/ 24 w 35"/>
                <a:gd name="T49" fmla="*/ 14 h 43"/>
                <a:gd name="T50" fmla="*/ 24 w 35"/>
                <a:gd name="T51" fmla="*/ 12 h 43"/>
                <a:gd name="T52" fmla="*/ 28 w 35"/>
                <a:gd name="T53" fmla="*/ 9 h 43"/>
                <a:gd name="T54" fmla="*/ 30 w 35"/>
                <a:gd name="T55" fmla="*/ 8 h 43"/>
                <a:gd name="T56" fmla="*/ 35 w 35"/>
                <a:gd name="T57" fmla="*/ 8 h 43"/>
                <a:gd name="T58" fmla="*/ 30 w 35"/>
                <a:gd name="T5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 h="43">
                  <a:moveTo>
                    <a:pt x="30" y="5"/>
                  </a:moveTo>
                  <a:cubicBezTo>
                    <a:pt x="30" y="3"/>
                    <a:pt x="30" y="1"/>
                    <a:pt x="28" y="0"/>
                  </a:cubicBezTo>
                  <a:cubicBezTo>
                    <a:pt x="28" y="0"/>
                    <a:pt x="27" y="0"/>
                    <a:pt x="27" y="0"/>
                  </a:cubicBezTo>
                  <a:cubicBezTo>
                    <a:pt x="23" y="0"/>
                    <a:pt x="18" y="4"/>
                    <a:pt x="12" y="8"/>
                  </a:cubicBezTo>
                  <a:cubicBezTo>
                    <a:pt x="9" y="10"/>
                    <a:pt x="7" y="11"/>
                    <a:pt x="6" y="12"/>
                  </a:cubicBezTo>
                  <a:cubicBezTo>
                    <a:pt x="5" y="12"/>
                    <a:pt x="5" y="12"/>
                    <a:pt x="5" y="12"/>
                  </a:cubicBezTo>
                  <a:cubicBezTo>
                    <a:pt x="4" y="13"/>
                    <a:pt x="4" y="13"/>
                    <a:pt x="4" y="13"/>
                  </a:cubicBezTo>
                  <a:cubicBezTo>
                    <a:pt x="4" y="15"/>
                    <a:pt x="2" y="18"/>
                    <a:pt x="1" y="20"/>
                  </a:cubicBezTo>
                  <a:cubicBezTo>
                    <a:pt x="0" y="21"/>
                    <a:pt x="0" y="21"/>
                    <a:pt x="0" y="21"/>
                  </a:cubicBezTo>
                  <a:cubicBezTo>
                    <a:pt x="1" y="22"/>
                    <a:pt x="1" y="22"/>
                    <a:pt x="1" y="22"/>
                  </a:cubicBezTo>
                  <a:cubicBezTo>
                    <a:pt x="1" y="22"/>
                    <a:pt x="1" y="23"/>
                    <a:pt x="1" y="23"/>
                  </a:cubicBezTo>
                  <a:cubicBezTo>
                    <a:pt x="1" y="24"/>
                    <a:pt x="2" y="25"/>
                    <a:pt x="2" y="26"/>
                  </a:cubicBezTo>
                  <a:cubicBezTo>
                    <a:pt x="3" y="27"/>
                    <a:pt x="3" y="27"/>
                    <a:pt x="3" y="27"/>
                  </a:cubicBezTo>
                  <a:cubicBezTo>
                    <a:pt x="3" y="28"/>
                    <a:pt x="3" y="28"/>
                    <a:pt x="3" y="28"/>
                  </a:cubicBezTo>
                  <a:cubicBezTo>
                    <a:pt x="5" y="31"/>
                    <a:pt x="5" y="33"/>
                    <a:pt x="4" y="36"/>
                  </a:cubicBezTo>
                  <a:cubicBezTo>
                    <a:pt x="4" y="38"/>
                    <a:pt x="4" y="40"/>
                    <a:pt x="4" y="42"/>
                  </a:cubicBezTo>
                  <a:cubicBezTo>
                    <a:pt x="4" y="43"/>
                    <a:pt x="4" y="43"/>
                    <a:pt x="4" y="43"/>
                  </a:cubicBezTo>
                  <a:cubicBezTo>
                    <a:pt x="18" y="43"/>
                    <a:pt x="18" y="43"/>
                    <a:pt x="18" y="43"/>
                  </a:cubicBezTo>
                  <a:cubicBezTo>
                    <a:pt x="18" y="41"/>
                    <a:pt x="18" y="41"/>
                    <a:pt x="18" y="41"/>
                  </a:cubicBezTo>
                  <a:cubicBezTo>
                    <a:pt x="18" y="40"/>
                    <a:pt x="18" y="38"/>
                    <a:pt x="18" y="36"/>
                  </a:cubicBezTo>
                  <a:cubicBezTo>
                    <a:pt x="18" y="33"/>
                    <a:pt x="17" y="29"/>
                    <a:pt x="18" y="25"/>
                  </a:cubicBezTo>
                  <a:cubicBezTo>
                    <a:pt x="18" y="24"/>
                    <a:pt x="18" y="24"/>
                    <a:pt x="18" y="23"/>
                  </a:cubicBezTo>
                  <a:cubicBezTo>
                    <a:pt x="18" y="22"/>
                    <a:pt x="17" y="21"/>
                    <a:pt x="18" y="21"/>
                  </a:cubicBezTo>
                  <a:cubicBezTo>
                    <a:pt x="18" y="19"/>
                    <a:pt x="20" y="18"/>
                    <a:pt x="21" y="17"/>
                  </a:cubicBezTo>
                  <a:cubicBezTo>
                    <a:pt x="22" y="16"/>
                    <a:pt x="23" y="15"/>
                    <a:pt x="24" y="14"/>
                  </a:cubicBezTo>
                  <a:cubicBezTo>
                    <a:pt x="24" y="13"/>
                    <a:pt x="24" y="13"/>
                    <a:pt x="24" y="12"/>
                  </a:cubicBezTo>
                  <a:cubicBezTo>
                    <a:pt x="25" y="11"/>
                    <a:pt x="26" y="10"/>
                    <a:pt x="28" y="9"/>
                  </a:cubicBezTo>
                  <a:cubicBezTo>
                    <a:pt x="28" y="9"/>
                    <a:pt x="29" y="8"/>
                    <a:pt x="30" y="8"/>
                  </a:cubicBezTo>
                  <a:cubicBezTo>
                    <a:pt x="35" y="8"/>
                    <a:pt x="35" y="8"/>
                    <a:pt x="35" y="8"/>
                  </a:cubicBezTo>
                  <a:lnTo>
                    <a:pt x="30" y="5"/>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7" name="Freeform 41"/>
            <p:cNvSpPr>
              <a:spLocks/>
            </p:cNvSpPr>
            <p:nvPr/>
          </p:nvSpPr>
          <p:spPr bwMode="auto">
            <a:xfrm>
              <a:off x="3672931" y="2665515"/>
              <a:ext cx="117182" cy="134583"/>
            </a:xfrm>
            <a:custGeom>
              <a:avLst/>
              <a:gdLst>
                <a:gd name="T0" fmla="*/ 55 w 58"/>
                <a:gd name="T1" fmla="*/ 24 h 72"/>
                <a:gd name="T2" fmla="*/ 51 w 58"/>
                <a:gd name="T3" fmla="*/ 21 h 72"/>
                <a:gd name="T4" fmla="*/ 49 w 58"/>
                <a:gd name="T5" fmla="*/ 20 h 72"/>
                <a:gd name="T6" fmla="*/ 46 w 58"/>
                <a:gd name="T7" fmla="*/ 19 h 72"/>
                <a:gd name="T8" fmla="*/ 46 w 58"/>
                <a:gd name="T9" fmla="*/ 12 h 72"/>
                <a:gd name="T10" fmla="*/ 47 w 58"/>
                <a:gd name="T11" fmla="*/ 9 h 72"/>
                <a:gd name="T12" fmla="*/ 46 w 58"/>
                <a:gd name="T13" fmla="*/ 7 h 72"/>
                <a:gd name="T14" fmla="*/ 47 w 58"/>
                <a:gd name="T15" fmla="*/ 4 h 72"/>
                <a:gd name="T16" fmla="*/ 48 w 58"/>
                <a:gd name="T17" fmla="*/ 2 h 72"/>
                <a:gd name="T18" fmla="*/ 46 w 58"/>
                <a:gd name="T19" fmla="*/ 1 h 72"/>
                <a:gd name="T20" fmla="*/ 43 w 58"/>
                <a:gd name="T21" fmla="*/ 0 h 72"/>
                <a:gd name="T22" fmla="*/ 43 w 58"/>
                <a:gd name="T23" fmla="*/ 0 h 72"/>
                <a:gd name="T24" fmla="*/ 38 w 58"/>
                <a:gd name="T25" fmla="*/ 1 h 72"/>
                <a:gd name="T26" fmla="*/ 35 w 58"/>
                <a:gd name="T27" fmla="*/ 3 h 72"/>
                <a:gd name="T28" fmla="*/ 33 w 58"/>
                <a:gd name="T29" fmla="*/ 3 h 72"/>
                <a:gd name="T30" fmla="*/ 29 w 58"/>
                <a:gd name="T31" fmla="*/ 6 h 72"/>
                <a:gd name="T32" fmla="*/ 29 w 58"/>
                <a:gd name="T33" fmla="*/ 9 h 72"/>
                <a:gd name="T34" fmla="*/ 25 w 58"/>
                <a:gd name="T35" fmla="*/ 14 h 72"/>
                <a:gd name="T36" fmla="*/ 18 w 58"/>
                <a:gd name="T37" fmla="*/ 16 h 72"/>
                <a:gd name="T38" fmla="*/ 15 w 58"/>
                <a:gd name="T39" fmla="*/ 15 h 72"/>
                <a:gd name="T40" fmla="*/ 12 w 58"/>
                <a:gd name="T41" fmla="*/ 12 h 72"/>
                <a:gd name="T42" fmla="*/ 8 w 58"/>
                <a:gd name="T43" fmla="*/ 8 h 72"/>
                <a:gd name="T44" fmla="*/ 7 w 58"/>
                <a:gd name="T45" fmla="*/ 8 h 72"/>
                <a:gd name="T46" fmla="*/ 1 w 58"/>
                <a:gd name="T47" fmla="*/ 13 h 72"/>
                <a:gd name="T48" fmla="*/ 0 w 58"/>
                <a:gd name="T49" fmla="*/ 14 h 72"/>
                <a:gd name="T50" fmla="*/ 1 w 58"/>
                <a:gd name="T51" fmla="*/ 15 h 72"/>
                <a:gd name="T52" fmla="*/ 6 w 58"/>
                <a:gd name="T53" fmla="*/ 23 h 72"/>
                <a:gd name="T54" fmla="*/ 8 w 58"/>
                <a:gd name="T55" fmla="*/ 30 h 72"/>
                <a:gd name="T56" fmla="*/ 8 w 58"/>
                <a:gd name="T57" fmla="*/ 32 h 72"/>
                <a:gd name="T58" fmla="*/ 8 w 58"/>
                <a:gd name="T59" fmla="*/ 36 h 72"/>
                <a:gd name="T60" fmla="*/ 8 w 58"/>
                <a:gd name="T61" fmla="*/ 49 h 72"/>
                <a:gd name="T62" fmla="*/ 8 w 58"/>
                <a:gd name="T63" fmla="*/ 51 h 72"/>
                <a:gd name="T64" fmla="*/ 9 w 58"/>
                <a:gd name="T65" fmla="*/ 51 h 72"/>
                <a:gd name="T66" fmla="*/ 9 w 58"/>
                <a:gd name="T67" fmla="*/ 51 h 72"/>
                <a:gd name="T68" fmla="*/ 19 w 58"/>
                <a:gd name="T69" fmla="*/ 68 h 72"/>
                <a:gd name="T70" fmla="*/ 19 w 58"/>
                <a:gd name="T71" fmla="*/ 70 h 72"/>
                <a:gd name="T72" fmla="*/ 19 w 58"/>
                <a:gd name="T73" fmla="*/ 72 h 72"/>
                <a:gd name="T74" fmla="*/ 21 w 58"/>
                <a:gd name="T75" fmla="*/ 72 h 72"/>
                <a:gd name="T76" fmla="*/ 22 w 58"/>
                <a:gd name="T77" fmla="*/ 72 h 72"/>
                <a:gd name="T78" fmla="*/ 26 w 58"/>
                <a:gd name="T79" fmla="*/ 70 h 72"/>
                <a:gd name="T80" fmla="*/ 27 w 58"/>
                <a:gd name="T81" fmla="*/ 69 h 72"/>
                <a:gd name="T82" fmla="*/ 28 w 58"/>
                <a:gd name="T83" fmla="*/ 68 h 72"/>
                <a:gd name="T84" fmla="*/ 29 w 58"/>
                <a:gd name="T85" fmla="*/ 68 h 72"/>
                <a:gd name="T86" fmla="*/ 31 w 58"/>
                <a:gd name="T87" fmla="*/ 67 h 72"/>
                <a:gd name="T88" fmla="*/ 33 w 58"/>
                <a:gd name="T89" fmla="*/ 65 h 72"/>
                <a:gd name="T90" fmla="*/ 35 w 58"/>
                <a:gd name="T91" fmla="*/ 63 h 72"/>
                <a:gd name="T92" fmla="*/ 37 w 58"/>
                <a:gd name="T93" fmla="*/ 59 h 72"/>
                <a:gd name="T94" fmla="*/ 38 w 58"/>
                <a:gd name="T95" fmla="*/ 57 h 72"/>
                <a:gd name="T96" fmla="*/ 41 w 58"/>
                <a:gd name="T97" fmla="*/ 51 h 72"/>
                <a:gd name="T98" fmla="*/ 45 w 58"/>
                <a:gd name="T99" fmla="*/ 41 h 72"/>
                <a:gd name="T100" fmla="*/ 51 w 58"/>
                <a:gd name="T101" fmla="*/ 35 h 72"/>
                <a:gd name="T102" fmla="*/ 52 w 58"/>
                <a:gd name="T103" fmla="*/ 34 h 72"/>
                <a:gd name="T104" fmla="*/ 55 w 58"/>
                <a:gd name="T105" fmla="*/ 2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 h="72">
                  <a:moveTo>
                    <a:pt x="55" y="24"/>
                  </a:moveTo>
                  <a:cubicBezTo>
                    <a:pt x="54" y="23"/>
                    <a:pt x="52" y="22"/>
                    <a:pt x="51" y="21"/>
                  </a:cubicBezTo>
                  <a:cubicBezTo>
                    <a:pt x="51" y="21"/>
                    <a:pt x="50" y="21"/>
                    <a:pt x="49" y="20"/>
                  </a:cubicBezTo>
                  <a:cubicBezTo>
                    <a:pt x="48" y="20"/>
                    <a:pt x="47" y="20"/>
                    <a:pt x="46" y="19"/>
                  </a:cubicBezTo>
                  <a:cubicBezTo>
                    <a:pt x="45" y="18"/>
                    <a:pt x="45" y="15"/>
                    <a:pt x="46" y="12"/>
                  </a:cubicBezTo>
                  <a:cubicBezTo>
                    <a:pt x="46" y="11"/>
                    <a:pt x="46" y="10"/>
                    <a:pt x="47" y="9"/>
                  </a:cubicBezTo>
                  <a:cubicBezTo>
                    <a:pt x="47" y="9"/>
                    <a:pt x="47" y="8"/>
                    <a:pt x="46" y="7"/>
                  </a:cubicBezTo>
                  <a:cubicBezTo>
                    <a:pt x="46" y="6"/>
                    <a:pt x="46" y="5"/>
                    <a:pt x="47" y="4"/>
                  </a:cubicBezTo>
                  <a:cubicBezTo>
                    <a:pt x="48" y="2"/>
                    <a:pt x="48" y="2"/>
                    <a:pt x="48" y="2"/>
                  </a:cubicBezTo>
                  <a:cubicBezTo>
                    <a:pt x="46" y="1"/>
                    <a:pt x="46" y="1"/>
                    <a:pt x="46" y="1"/>
                  </a:cubicBezTo>
                  <a:cubicBezTo>
                    <a:pt x="46" y="1"/>
                    <a:pt x="45" y="0"/>
                    <a:pt x="43" y="0"/>
                  </a:cubicBezTo>
                  <a:cubicBezTo>
                    <a:pt x="43" y="0"/>
                    <a:pt x="43" y="0"/>
                    <a:pt x="43" y="0"/>
                  </a:cubicBezTo>
                  <a:cubicBezTo>
                    <a:pt x="41" y="0"/>
                    <a:pt x="40" y="1"/>
                    <a:pt x="38" y="1"/>
                  </a:cubicBezTo>
                  <a:cubicBezTo>
                    <a:pt x="37" y="2"/>
                    <a:pt x="36" y="2"/>
                    <a:pt x="35" y="3"/>
                  </a:cubicBezTo>
                  <a:cubicBezTo>
                    <a:pt x="34" y="3"/>
                    <a:pt x="34" y="3"/>
                    <a:pt x="33" y="3"/>
                  </a:cubicBezTo>
                  <a:cubicBezTo>
                    <a:pt x="31" y="3"/>
                    <a:pt x="30" y="3"/>
                    <a:pt x="29" y="6"/>
                  </a:cubicBezTo>
                  <a:cubicBezTo>
                    <a:pt x="29" y="7"/>
                    <a:pt x="29" y="8"/>
                    <a:pt x="29" y="9"/>
                  </a:cubicBezTo>
                  <a:cubicBezTo>
                    <a:pt x="28" y="12"/>
                    <a:pt x="28" y="13"/>
                    <a:pt x="25" y="14"/>
                  </a:cubicBezTo>
                  <a:cubicBezTo>
                    <a:pt x="23" y="15"/>
                    <a:pt x="21" y="16"/>
                    <a:pt x="18" y="16"/>
                  </a:cubicBezTo>
                  <a:cubicBezTo>
                    <a:pt x="17" y="16"/>
                    <a:pt x="16" y="15"/>
                    <a:pt x="15" y="15"/>
                  </a:cubicBezTo>
                  <a:cubicBezTo>
                    <a:pt x="14" y="14"/>
                    <a:pt x="13" y="13"/>
                    <a:pt x="12" y="12"/>
                  </a:cubicBezTo>
                  <a:cubicBezTo>
                    <a:pt x="11" y="10"/>
                    <a:pt x="10" y="9"/>
                    <a:pt x="8" y="8"/>
                  </a:cubicBezTo>
                  <a:cubicBezTo>
                    <a:pt x="7" y="8"/>
                    <a:pt x="7" y="8"/>
                    <a:pt x="7" y="8"/>
                  </a:cubicBezTo>
                  <a:cubicBezTo>
                    <a:pt x="4" y="8"/>
                    <a:pt x="1" y="12"/>
                    <a:pt x="1" y="13"/>
                  </a:cubicBezTo>
                  <a:cubicBezTo>
                    <a:pt x="0" y="14"/>
                    <a:pt x="0" y="14"/>
                    <a:pt x="0" y="14"/>
                  </a:cubicBezTo>
                  <a:cubicBezTo>
                    <a:pt x="1" y="15"/>
                    <a:pt x="1" y="15"/>
                    <a:pt x="1" y="15"/>
                  </a:cubicBezTo>
                  <a:cubicBezTo>
                    <a:pt x="2" y="18"/>
                    <a:pt x="3" y="20"/>
                    <a:pt x="6" y="23"/>
                  </a:cubicBezTo>
                  <a:cubicBezTo>
                    <a:pt x="8" y="25"/>
                    <a:pt x="8" y="27"/>
                    <a:pt x="8" y="30"/>
                  </a:cubicBezTo>
                  <a:cubicBezTo>
                    <a:pt x="8" y="30"/>
                    <a:pt x="8" y="31"/>
                    <a:pt x="8" y="32"/>
                  </a:cubicBezTo>
                  <a:cubicBezTo>
                    <a:pt x="8" y="36"/>
                    <a:pt x="8" y="36"/>
                    <a:pt x="8" y="36"/>
                  </a:cubicBezTo>
                  <a:cubicBezTo>
                    <a:pt x="8" y="40"/>
                    <a:pt x="8" y="45"/>
                    <a:pt x="8" y="49"/>
                  </a:cubicBezTo>
                  <a:cubicBezTo>
                    <a:pt x="8" y="51"/>
                    <a:pt x="8" y="51"/>
                    <a:pt x="8" y="51"/>
                  </a:cubicBezTo>
                  <a:cubicBezTo>
                    <a:pt x="9" y="51"/>
                    <a:pt x="9" y="51"/>
                    <a:pt x="9" y="51"/>
                  </a:cubicBezTo>
                  <a:cubicBezTo>
                    <a:pt x="9" y="51"/>
                    <a:pt x="9" y="51"/>
                    <a:pt x="9" y="51"/>
                  </a:cubicBezTo>
                  <a:cubicBezTo>
                    <a:pt x="12" y="54"/>
                    <a:pt x="18" y="64"/>
                    <a:pt x="19" y="68"/>
                  </a:cubicBezTo>
                  <a:cubicBezTo>
                    <a:pt x="19" y="68"/>
                    <a:pt x="19" y="69"/>
                    <a:pt x="19" y="70"/>
                  </a:cubicBezTo>
                  <a:cubicBezTo>
                    <a:pt x="19" y="72"/>
                    <a:pt x="19" y="72"/>
                    <a:pt x="19" y="72"/>
                  </a:cubicBezTo>
                  <a:cubicBezTo>
                    <a:pt x="21" y="72"/>
                    <a:pt x="21" y="72"/>
                    <a:pt x="21" y="72"/>
                  </a:cubicBezTo>
                  <a:cubicBezTo>
                    <a:pt x="21" y="72"/>
                    <a:pt x="22" y="72"/>
                    <a:pt x="22" y="72"/>
                  </a:cubicBezTo>
                  <a:cubicBezTo>
                    <a:pt x="24" y="72"/>
                    <a:pt x="25" y="71"/>
                    <a:pt x="26" y="70"/>
                  </a:cubicBezTo>
                  <a:cubicBezTo>
                    <a:pt x="26" y="70"/>
                    <a:pt x="26" y="70"/>
                    <a:pt x="27" y="69"/>
                  </a:cubicBezTo>
                  <a:cubicBezTo>
                    <a:pt x="27" y="69"/>
                    <a:pt x="27" y="68"/>
                    <a:pt x="28" y="68"/>
                  </a:cubicBezTo>
                  <a:cubicBezTo>
                    <a:pt x="28" y="68"/>
                    <a:pt x="29" y="68"/>
                    <a:pt x="29" y="68"/>
                  </a:cubicBezTo>
                  <a:cubicBezTo>
                    <a:pt x="30" y="68"/>
                    <a:pt x="30" y="68"/>
                    <a:pt x="31" y="67"/>
                  </a:cubicBezTo>
                  <a:cubicBezTo>
                    <a:pt x="31" y="66"/>
                    <a:pt x="32" y="66"/>
                    <a:pt x="33" y="65"/>
                  </a:cubicBezTo>
                  <a:cubicBezTo>
                    <a:pt x="34" y="64"/>
                    <a:pt x="34" y="64"/>
                    <a:pt x="35" y="63"/>
                  </a:cubicBezTo>
                  <a:cubicBezTo>
                    <a:pt x="36" y="62"/>
                    <a:pt x="37" y="60"/>
                    <a:pt x="37" y="59"/>
                  </a:cubicBezTo>
                  <a:cubicBezTo>
                    <a:pt x="37" y="58"/>
                    <a:pt x="37" y="57"/>
                    <a:pt x="38" y="57"/>
                  </a:cubicBezTo>
                  <a:cubicBezTo>
                    <a:pt x="39" y="55"/>
                    <a:pt x="40" y="53"/>
                    <a:pt x="41" y="51"/>
                  </a:cubicBezTo>
                  <a:cubicBezTo>
                    <a:pt x="43" y="48"/>
                    <a:pt x="44" y="44"/>
                    <a:pt x="45" y="41"/>
                  </a:cubicBezTo>
                  <a:cubicBezTo>
                    <a:pt x="46" y="38"/>
                    <a:pt x="48" y="37"/>
                    <a:pt x="51" y="35"/>
                  </a:cubicBezTo>
                  <a:cubicBezTo>
                    <a:pt x="52" y="34"/>
                    <a:pt x="52" y="34"/>
                    <a:pt x="52" y="34"/>
                  </a:cubicBezTo>
                  <a:cubicBezTo>
                    <a:pt x="55" y="31"/>
                    <a:pt x="58" y="28"/>
                    <a:pt x="55" y="24"/>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8" name="Freeform 42"/>
            <p:cNvSpPr>
              <a:spLocks/>
            </p:cNvSpPr>
            <p:nvPr/>
          </p:nvSpPr>
          <p:spPr bwMode="auto">
            <a:xfrm>
              <a:off x="3249959" y="1103943"/>
              <a:ext cx="965359" cy="1204054"/>
            </a:xfrm>
            <a:custGeom>
              <a:avLst/>
              <a:gdLst>
                <a:gd name="T0" fmla="*/ 465 w 477"/>
                <a:gd name="T1" fmla="*/ 159 h 646"/>
                <a:gd name="T2" fmla="*/ 455 w 477"/>
                <a:gd name="T3" fmla="*/ 149 h 646"/>
                <a:gd name="T4" fmla="*/ 443 w 477"/>
                <a:gd name="T5" fmla="*/ 140 h 646"/>
                <a:gd name="T6" fmla="*/ 436 w 477"/>
                <a:gd name="T7" fmla="*/ 112 h 646"/>
                <a:gd name="T8" fmla="*/ 431 w 477"/>
                <a:gd name="T9" fmla="*/ 71 h 646"/>
                <a:gd name="T10" fmla="*/ 419 w 477"/>
                <a:gd name="T11" fmla="*/ 32 h 646"/>
                <a:gd name="T12" fmla="*/ 393 w 477"/>
                <a:gd name="T13" fmla="*/ 11 h 646"/>
                <a:gd name="T14" fmla="*/ 371 w 477"/>
                <a:gd name="T15" fmla="*/ 10 h 646"/>
                <a:gd name="T16" fmla="*/ 341 w 477"/>
                <a:gd name="T17" fmla="*/ 38 h 646"/>
                <a:gd name="T18" fmla="*/ 302 w 477"/>
                <a:gd name="T19" fmla="*/ 38 h 646"/>
                <a:gd name="T20" fmla="*/ 267 w 477"/>
                <a:gd name="T21" fmla="*/ 29 h 646"/>
                <a:gd name="T22" fmla="*/ 256 w 477"/>
                <a:gd name="T23" fmla="*/ 38 h 646"/>
                <a:gd name="T24" fmla="*/ 158 w 477"/>
                <a:gd name="T25" fmla="*/ 38 h 646"/>
                <a:gd name="T26" fmla="*/ 56 w 477"/>
                <a:gd name="T27" fmla="*/ 103 h 646"/>
                <a:gd name="T28" fmla="*/ 59 w 477"/>
                <a:gd name="T29" fmla="*/ 236 h 646"/>
                <a:gd name="T30" fmla="*/ 52 w 477"/>
                <a:gd name="T31" fmla="*/ 242 h 646"/>
                <a:gd name="T32" fmla="*/ 36 w 477"/>
                <a:gd name="T33" fmla="*/ 245 h 646"/>
                <a:gd name="T34" fmla="*/ 22 w 477"/>
                <a:gd name="T35" fmla="*/ 275 h 646"/>
                <a:gd name="T36" fmla="*/ 16 w 477"/>
                <a:gd name="T37" fmla="*/ 298 h 646"/>
                <a:gd name="T38" fmla="*/ 9 w 477"/>
                <a:gd name="T39" fmla="*/ 325 h 646"/>
                <a:gd name="T40" fmla="*/ 9 w 477"/>
                <a:gd name="T41" fmla="*/ 342 h 646"/>
                <a:gd name="T42" fmla="*/ 21 w 477"/>
                <a:gd name="T43" fmla="*/ 372 h 646"/>
                <a:gd name="T44" fmla="*/ 31 w 477"/>
                <a:gd name="T45" fmla="*/ 401 h 646"/>
                <a:gd name="T46" fmla="*/ 53 w 477"/>
                <a:gd name="T47" fmla="*/ 445 h 646"/>
                <a:gd name="T48" fmla="*/ 47 w 477"/>
                <a:gd name="T49" fmla="*/ 465 h 646"/>
                <a:gd name="T50" fmla="*/ 60 w 477"/>
                <a:gd name="T51" fmla="*/ 475 h 646"/>
                <a:gd name="T52" fmla="*/ 77 w 477"/>
                <a:gd name="T53" fmla="*/ 490 h 646"/>
                <a:gd name="T54" fmla="*/ 101 w 477"/>
                <a:gd name="T55" fmla="*/ 504 h 646"/>
                <a:gd name="T56" fmla="*/ 116 w 477"/>
                <a:gd name="T57" fmla="*/ 527 h 646"/>
                <a:gd name="T58" fmla="*/ 133 w 477"/>
                <a:gd name="T59" fmla="*/ 546 h 646"/>
                <a:gd name="T60" fmla="*/ 144 w 477"/>
                <a:gd name="T61" fmla="*/ 565 h 646"/>
                <a:gd name="T62" fmla="*/ 159 w 477"/>
                <a:gd name="T63" fmla="*/ 579 h 646"/>
                <a:gd name="T64" fmla="*/ 175 w 477"/>
                <a:gd name="T65" fmla="*/ 611 h 646"/>
                <a:gd name="T66" fmla="*/ 198 w 477"/>
                <a:gd name="T67" fmla="*/ 616 h 646"/>
                <a:gd name="T68" fmla="*/ 216 w 477"/>
                <a:gd name="T69" fmla="*/ 619 h 646"/>
                <a:gd name="T70" fmla="*/ 232 w 477"/>
                <a:gd name="T71" fmla="*/ 613 h 646"/>
                <a:gd name="T72" fmla="*/ 255 w 477"/>
                <a:gd name="T73" fmla="*/ 639 h 646"/>
                <a:gd name="T74" fmla="*/ 284 w 477"/>
                <a:gd name="T75" fmla="*/ 641 h 646"/>
                <a:gd name="T76" fmla="*/ 297 w 477"/>
                <a:gd name="T77" fmla="*/ 643 h 646"/>
                <a:gd name="T78" fmla="*/ 304 w 477"/>
                <a:gd name="T79" fmla="*/ 645 h 646"/>
                <a:gd name="T80" fmla="*/ 327 w 477"/>
                <a:gd name="T81" fmla="*/ 635 h 646"/>
                <a:gd name="T82" fmla="*/ 367 w 477"/>
                <a:gd name="T83" fmla="*/ 610 h 646"/>
                <a:gd name="T84" fmla="*/ 400 w 477"/>
                <a:gd name="T85" fmla="*/ 585 h 646"/>
                <a:gd name="T86" fmla="*/ 387 w 477"/>
                <a:gd name="T87" fmla="*/ 575 h 646"/>
                <a:gd name="T88" fmla="*/ 369 w 477"/>
                <a:gd name="T89" fmla="*/ 538 h 646"/>
                <a:gd name="T90" fmla="*/ 343 w 477"/>
                <a:gd name="T91" fmla="*/ 509 h 646"/>
                <a:gd name="T92" fmla="*/ 328 w 477"/>
                <a:gd name="T93" fmla="*/ 498 h 646"/>
                <a:gd name="T94" fmla="*/ 344 w 477"/>
                <a:gd name="T95" fmla="*/ 487 h 646"/>
                <a:gd name="T96" fmla="*/ 356 w 477"/>
                <a:gd name="T97" fmla="*/ 439 h 646"/>
                <a:gd name="T98" fmla="*/ 373 w 477"/>
                <a:gd name="T99" fmla="*/ 406 h 646"/>
                <a:gd name="T100" fmla="*/ 379 w 477"/>
                <a:gd name="T101" fmla="*/ 397 h 646"/>
                <a:gd name="T102" fmla="*/ 395 w 477"/>
                <a:gd name="T103" fmla="*/ 356 h 646"/>
                <a:gd name="T104" fmla="*/ 413 w 477"/>
                <a:gd name="T105" fmla="*/ 334 h 646"/>
                <a:gd name="T106" fmla="*/ 420 w 477"/>
                <a:gd name="T107" fmla="*/ 272 h 646"/>
                <a:gd name="T108" fmla="*/ 430 w 477"/>
                <a:gd name="T109" fmla="*/ 221 h 646"/>
                <a:gd name="T110" fmla="*/ 436 w 477"/>
                <a:gd name="T111" fmla="*/ 202 h 646"/>
                <a:gd name="T112" fmla="*/ 456 w 477"/>
                <a:gd name="T113" fmla="*/ 186 h 646"/>
                <a:gd name="T114" fmla="*/ 477 w 477"/>
                <a:gd name="T115" fmla="*/ 168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7" h="646">
                  <a:moveTo>
                    <a:pt x="476" y="166"/>
                  </a:moveTo>
                  <a:cubicBezTo>
                    <a:pt x="476" y="166"/>
                    <a:pt x="476" y="166"/>
                    <a:pt x="476" y="166"/>
                  </a:cubicBezTo>
                  <a:cubicBezTo>
                    <a:pt x="475" y="165"/>
                    <a:pt x="474" y="164"/>
                    <a:pt x="473" y="164"/>
                  </a:cubicBezTo>
                  <a:cubicBezTo>
                    <a:pt x="472" y="163"/>
                    <a:pt x="471" y="163"/>
                    <a:pt x="471" y="163"/>
                  </a:cubicBezTo>
                  <a:cubicBezTo>
                    <a:pt x="471" y="162"/>
                    <a:pt x="470" y="162"/>
                    <a:pt x="470" y="162"/>
                  </a:cubicBezTo>
                  <a:cubicBezTo>
                    <a:pt x="469" y="161"/>
                    <a:pt x="468" y="160"/>
                    <a:pt x="465" y="159"/>
                  </a:cubicBezTo>
                  <a:cubicBezTo>
                    <a:pt x="465" y="159"/>
                    <a:pt x="464" y="159"/>
                    <a:pt x="464" y="159"/>
                  </a:cubicBezTo>
                  <a:cubicBezTo>
                    <a:pt x="464" y="159"/>
                    <a:pt x="464" y="158"/>
                    <a:pt x="464" y="158"/>
                  </a:cubicBezTo>
                  <a:cubicBezTo>
                    <a:pt x="464" y="158"/>
                    <a:pt x="464" y="157"/>
                    <a:pt x="463" y="157"/>
                  </a:cubicBezTo>
                  <a:cubicBezTo>
                    <a:pt x="463" y="155"/>
                    <a:pt x="461" y="154"/>
                    <a:pt x="460" y="153"/>
                  </a:cubicBezTo>
                  <a:cubicBezTo>
                    <a:pt x="459" y="153"/>
                    <a:pt x="459" y="153"/>
                    <a:pt x="459" y="152"/>
                  </a:cubicBezTo>
                  <a:cubicBezTo>
                    <a:pt x="457" y="151"/>
                    <a:pt x="456" y="150"/>
                    <a:pt x="455" y="149"/>
                  </a:cubicBezTo>
                  <a:cubicBezTo>
                    <a:pt x="454" y="148"/>
                    <a:pt x="454" y="148"/>
                    <a:pt x="454" y="147"/>
                  </a:cubicBezTo>
                  <a:cubicBezTo>
                    <a:pt x="453" y="146"/>
                    <a:pt x="452" y="145"/>
                    <a:pt x="449" y="144"/>
                  </a:cubicBezTo>
                  <a:cubicBezTo>
                    <a:pt x="449" y="144"/>
                    <a:pt x="448" y="144"/>
                    <a:pt x="448" y="144"/>
                  </a:cubicBezTo>
                  <a:cubicBezTo>
                    <a:pt x="448" y="144"/>
                    <a:pt x="447" y="144"/>
                    <a:pt x="446" y="144"/>
                  </a:cubicBezTo>
                  <a:cubicBezTo>
                    <a:pt x="446" y="144"/>
                    <a:pt x="445" y="144"/>
                    <a:pt x="445" y="144"/>
                  </a:cubicBezTo>
                  <a:cubicBezTo>
                    <a:pt x="444" y="143"/>
                    <a:pt x="443" y="141"/>
                    <a:pt x="443" y="140"/>
                  </a:cubicBezTo>
                  <a:cubicBezTo>
                    <a:pt x="443" y="139"/>
                    <a:pt x="443" y="139"/>
                    <a:pt x="443" y="139"/>
                  </a:cubicBezTo>
                  <a:cubicBezTo>
                    <a:pt x="441" y="135"/>
                    <a:pt x="440" y="131"/>
                    <a:pt x="439" y="127"/>
                  </a:cubicBezTo>
                  <a:cubicBezTo>
                    <a:pt x="438" y="126"/>
                    <a:pt x="438" y="124"/>
                    <a:pt x="438" y="123"/>
                  </a:cubicBezTo>
                  <a:cubicBezTo>
                    <a:pt x="438" y="122"/>
                    <a:pt x="438" y="121"/>
                    <a:pt x="438" y="119"/>
                  </a:cubicBezTo>
                  <a:cubicBezTo>
                    <a:pt x="438" y="118"/>
                    <a:pt x="437" y="117"/>
                    <a:pt x="437" y="115"/>
                  </a:cubicBezTo>
                  <a:cubicBezTo>
                    <a:pt x="436" y="114"/>
                    <a:pt x="436" y="113"/>
                    <a:pt x="436" y="112"/>
                  </a:cubicBezTo>
                  <a:cubicBezTo>
                    <a:pt x="436" y="111"/>
                    <a:pt x="435" y="109"/>
                    <a:pt x="435" y="108"/>
                  </a:cubicBezTo>
                  <a:cubicBezTo>
                    <a:pt x="434" y="106"/>
                    <a:pt x="434" y="105"/>
                    <a:pt x="434" y="103"/>
                  </a:cubicBezTo>
                  <a:cubicBezTo>
                    <a:pt x="433" y="99"/>
                    <a:pt x="433" y="93"/>
                    <a:pt x="434" y="87"/>
                  </a:cubicBezTo>
                  <a:cubicBezTo>
                    <a:pt x="434" y="85"/>
                    <a:pt x="433" y="83"/>
                    <a:pt x="433" y="81"/>
                  </a:cubicBezTo>
                  <a:cubicBezTo>
                    <a:pt x="433" y="80"/>
                    <a:pt x="432" y="79"/>
                    <a:pt x="432" y="78"/>
                  </a:cubicBezTo>
                  <a:cubicBezTo>
                    <a:pt x="432" y="76"/>
                    <a:pt x="432" y="73"/>
                    <a:pt x="431" y="71"/>
                  </a:cubicBezTo>
                  <a:cubicBezTo>
                    <a:pt x="431" y="70"/>
                    <a:pt x="431" y="69"/>
                    <a:pt x="432" y="68"/>
                  </a:cubicBezTo>
                  <a:cubicBezTo>
                    <a:pt x="432" y="66"/>
                    <a:pt x="432" y="64"/>
                    <a:pt x="431" y="63"/>
                  </a:cubicBezTo>
                  <a:cubicBezTo>
                    <a:pt x="430" y="61"/>
                    <a:pt x="429" y="59"/>
                    <a:pt x="428" y="57"/>
                  </a:cubicBezTo>
                  <a:cubicBezTo>
                    <a:pt x="427" y="54"/>
                    <a:pt x="425" y="51"/>
                    <a:pt x="424" y="48"/>
                  </a:cubicBezTo>
                  <a:cubicBezTo>
                    <a:pt x="423" y="46"/>
                    <a:pt x="423" y="44"/>
                    <a:pt x="423" y="41"/>
                  </a:cubicBezTo>
                  <a:cubicBezTo>
                    <a:pt x="422" y="37"/>
                    <a:pt x="422" y="35"/>
                    <a:pt x="419" y="32"/>
                  </a:cubicBezTo>
                  <a:cubicBezTo>
                    <a:pt x="418" y="31"/>
                    <a:pt x="416" y="30"/>
                    <a:pt x="415" y="29"/>
                  </a:cubicBezTo>
                  <a:cubicBezTo>
                    <a:pt x="412" y="27"/>
                    <a:pt x="410" y="25"/>
                    <a:pt x="408" y="23"/>
                  </a:cubicBezTo>
                  <a:cubicBezTo>
                    <a:pt x="407" y="22"/>
                    <a:pt x="406" y="21"/>
                    <a:pt x="406" y="20"/>
                  </a:cubicBezTo>
                  <a:cubicBezTo>
                    <a:pt x="404" y="17"/>
                    <a:pt x="402" y="13"/>
                    <a:pt x="397" y="12"/>
                  </a:cubicBezTo>
                  <a:cubicBezTo>
                    <a:pt x="397" y="12"/>
                    <a:pt x="396" y="12"/>
                    <a:pt x="395" y="12"/>
                  </a:cubicBezTo>
                  <a:cubicBezTo>
                    <a:pt x="394" y="12"/>
                    <a:pt x="393" y="12"/>
                    <a:pt x="393" y="11"/>
                  </a:cubicBezTo>
                  <a:cubicBezTo>
                    <a:pt x="391" y="10"/>
                    <a:pt x="390" y="9"/>
                    <a:pt x="389" y="8"/>
                  </a:cubicBezTo>
                  <a:cubicBezTo>
                    <a:pt x="388" y="6"/>
                    <a:pt x="387" y="4"/>
                    <a:pt x="386" y="3"/>
                  </a:cubicBezTo>
                  <a:cubicBezTo>
                    <a:pt x="384" y="0"/>
                    <a:pt x="384" y="0"/>
                    <a:pt x="384" y="0"/>
                  </a:cubicBezTo>
                  <a:cubicBezTo>
                    <a:pt x="382" y="3"/>
                    <a:pt x="382" y="3"/>
                    <a:pt x="382" y="3"/>
                  </a:cubicBezTo>
                  <a:cubicBezTo>
                    <a:pt x="380" y="5"/>
                    <a:pt x="378" y="8"/>
                    <a:pt x="376" y="9"/>
                  </a:cubicBezTo>
                  <a:cubicBezTo>
                    <a:pt x="374" y="10"/>
                    <a:pt x="373" y="10"/>
                    <a:pt x="371" y="10"/>
                  </a:cubicBezTo>
                  <a:cubicBezTo>
                    <a:pt x="369" y="10"/>
                    <a:pt x="368" y="10"/>
                    <a:pt x="366" y="12"/>
                  </a:cubicBezTo>
                  <a:cubicBezTo>
                    <a:pt x="363" y="14"/>
                    <a:pt x="362" y="17"/>
                    <a:pt x="362" y="20"/>
                  </a:cubicBezTo>
                  <a:cubicBezTo>
                    <a:pt x="360" y="24"/>
                    <a:pt x="359" y="28"/>
                    <a:pt x="355" y="29"/>
                  </a:cubicBezTo>
                  <a:cubicBezTo>
                    <a:pt x="354" y="30"/>
                    <a:pt x="352" y="30"/>
                    <a:pt x="351" y="30"/>
                  </a:cubicBezTo>
                  <a:cubicBezTo>
                    <a:pt x="349" y="30"/>
                    <a:pt x="347" y="30"/>
                    <a:pt x="345" y="32"/>
                  </a:cubicBezTo>
                  <a:cubicBezTo>
                    <a:pt x="343" y="34"/>
                    <a:pt x="342" y="36"/>
                    <a:pt x="341" y="38"/>
                  </a:cubicBezTo>
                  <a:cubicBezTo>
                    <a:pt x="341" y="40"/>
                    <a:pt x="341" y="41"/>
                    <a:pt x="340" y="42"/>
                  </a:cubicBezTo>
                  <a:cubicBezTo>
                    <a:pt x="339" y="45"/>
                    <a:pt x="337" y="46"/>
                    <a:pt x="334" y="47"/>
                  </a:cubicBezTo>
                  <a:cubicBezTo>
                    <a:pt x="334" y="47"/>
                    <a:pt x="333" y="47"/>
                    <a:pt x="333" y="47"/>
                  </a:cubicBezTo>
                  <a:cubicBezTo>
                    <a:pt x="329" y="47"/>
                    <a:pt x="324" y="44"/>
                    <a:pt x="322" y="42"/>
                  </a:cubicBezTo>
                  <a:cubicBezTo>
                    <a:pt x="318" y="38"/>
                    <a:pt x="312" y="38"/>
                    <a:pt x="308" y="38"/>
                  </a:cubicBezTo>
                  <a:cubicBezTo>
                    <a:pt x="306" y="38"/>
                    <a:pt x="304" y="38"/>
                    <a:pt x="302" y="38"/>
                  </a:cubicBezTo>
                  <a:cubicBezTo>
                    <a:pt x="299" y="38"/>
                    <a:pt x="299" y="38"/>
                    <a:pt x="299" y="38"/>
                  </a:cubicBezTo>
                  <a:cubicBezTo>
                    <a:pt x="294" y="38"/>
                    <a:pt x="288" y="38"/>
                    <a:pt x="282" y="38"/>
                  </a:cubicBezTo>
                  <a:cubicBezTo>
                    <a:pt x="277" y="38"/>
                    <a:pt x="273" y="38"/>
                    <a:pt x="269" y="38"/>
                  </a:cubicBezTo>
                  <a:cubicBezTo>
                    <a:pt x="269" y="37"/>
                    <a:pt x="269" y="37"/>
                    <a:pt x="269" y="36"/>
                  </a:cubicBezTo>
                  <a:cubicBezTo>
                    <a:pt x="269" y="33"/>
                    <a:pt x="269" y="32"/>
                    <a:pt x="268" y="31"/>
                  </a:cubicBezTo>
                  <a:cubicBezTo>
                    <a:pt x="267" y="29"/>
                    <a:pt x="267" y="29"/>
                    <a:pt x="267" y="29"/>
                  </a:cubicBezTo>
                  <a:cubicBezTo>
                    <a:pt x="266" y="30"/>
                    <a:pt x="266" y="30"/>
                    <a:pt x="266" y="30"/>
                  </a:cubicBezTo>
                  <a:cubicBezTo>
                    <a:pt x="266" y="30"/>
                    <a:pt x="266" y="30"/>
                    <a:pt x="266" y="30"/>
                  </a:cubicBezTo>
                  <a:cubicBezTo>
                    <a:pt x="265" y="31"/>
                    <a:pt x="264" y="32"/>
                    <a:pt x="263" y="34"/>
                  </a:cubicBezTo>
                  <a:cubicBezTo>
                    <a:pt x="262" y="36"/>
                    <a:pt x="261" y="38"/>
                    <a:pt x="259" y="38"/>
                  </a:cubicBezTo>
                  <a:cubicBezTo>
                    <a:pt x="259" y="38"/>
                    <a:pt x="259" y="38"/>
                    <a:pt x="258" y="38"/>
                  </a:cubicBezTo>
                  <a:cubicBezTo>
                    <a:pt x="258" y="38"/>
                    <a:pt x="257" y="38"/>
                    <a:pt x="256" y="38"/>
                  </a:cubicBezTo>
                  <a:cubicBezTo>
                    <a:pt x="256" y="38"/>
                    <a:pt x="255" y="38"/>
                    <a:pt x="254" y="38"/>
                  </a:cubicBezTo>
                  <a:cubicBezTo>
                    <a:pt x="253" y="38"/>
                    <a:pt x="252" y="38"/>
                    <a:pt x="251" y="38"/>
                  </a:cubicBezTo>
                  <a:cubicBezTo>
                    <a:pt x="248" y="38"/>
                    <a:pt x="245" y="38"/>
                    <a:pt x="243" y="38"/>
                  </a:cubicBezTo>
                  <a:cubicBezTo>
                    <a:pt x="238" y="38"/>
                    <a:pt x="238" y="38"/>
                    <a:pt x="238" y="38"/>
                  </a:cubicBezTo>
                  <a:cubicBezTo>
                    <a:pt x="226" y="38"/>
                    <a:pt x="212" y="38"/>
                    <a:pt x="197" y="38"/>
                  </a:cubicBezTo>
                  <a:cubicBezTo>
                    <a:pt x="184" y="38"/>
                    <a:pt x="171" y="38"/>
                    <a:pt x="158" y="38"/>
                  </a:cubicBezTo>
                  <a:cubicBezTo>
                    <a:pt x="142" y="38"/>
                    <a:pt x="142" y="38"/>
                    <a:pt x="142" y="38"/>
                  </a:cubicBezTo>
                  <a:cubicBezTo>
                    <a:pt x="131" y="38"/>
                    <a:pt x="121" y="38"/>
                    <a:pt x="111" y="38"/>
                  </a:cubicBezTo>
                  <a:cubicBezTo>
                    <a:pt x="102" y="38"/>
                    <a:pt x="93" y="38"/>
                    <a:pt x="84" y="38"/>
                  </a:cubicBezTo>
                  <a:cubicBezTo>
                    <a:pt x="82" y="38"/>
                    <a:pt x="82" y="38"/>
                    <a:pt x="82" y="38"/>
                  </a:cubicBezTo>
                  <a:cubicBezTo>
                    <a:pt x="84" y="103"/>
                    <a:pt x="84" y="103"/>
                    <a:pt x="84" y="103"/>
                  </a:cubicBezTo>
                  <a:cubicBezTo>
                    <a:pt x="56" y="103"/>
                    <a:pt x="56" y="103"/>
                    <a:pt x="56" y="103"/>
                  </a:cubicBezTo>
                  <a:cubicBezTo>
                    <a:pt x="56" y="118"/>
                    <a:pt x="56" y="118"/>
                    <a:pt x="56" y="118"/>
                  </a:cubicBezTo>
                  <a:cubicBezTo>
                    <a:pt x="57" y="128"/>
                    <a:pt x="57" y="137"/>
                    <a:pt x="57" y="147"/>
                  </a:cubicBezTo>
                  <a:cubicBezTo>
                    <a:pt x="57" y="156"/>
                    <a:pt x="57" y="156"/>
                    <a:pt x="57" y="156"/>
                  </a:cubicBezTo>
                  <a:cubicBezTo>
                    <a:pt x="58" y="176"/>
                    <a:pt x="58" y="199"/>
                    <a:pt x="59" y="221"/>
                  </a:cubicBezTo>
                  <a:cubicBezTo>
                    <a:pt x="59" y="226"/>
                    <a:pt x="59" y="226"/>
                    <a:pt x="59" y="226"/>
                  </a:cubicBezTo>
                  <a:cubicBezTo>
                    <a:pt x="59" y="226"/>
                    <a:pt x="59" y="233"/>
                    <a:pt x="59" y="236"/>
                  </a:cubicBezTo>
                  <a:cubicBezTo>
                    <a:pt x="59" y="236"/>
                    <a:pt x="59" y="237"/>
                    <a:pt x="59" y="237"/>
                  </a:cubicBezTo>
                  <a:cubicBezTo>
                    <a:pt x="60" y="238"/>
                    <a:pt x="60" y="240"/>
                    <a:pt x="60" y="241"/>
                  </a:cubicBezTo>
                  <a:cubicBezTo>
                    <a:pt x="59" y="242"/>
                    <a:pt x="59" y="243"/>
                    <a:pt x="58" y="243"/>
                  </a:cubicBezTo>
                  <a:cubicBezTo>
                    <a:pt x="58" y="243"/>
                    <a:pt x="58" y="243"/>
                    <a:pt x="57" y="243"/>
                  </a:cubicBezTo>
                  <a:cubicBezTo>
                    <a:pt x="56" y="243"/>
                    <a:pt x="55" y="243"/>
                    <a:pt x="54" y="243"/>
                  </a:cubicBezTo>
                  <a:cubicBezTo>
                    <a:pt x="54" y="243"/>
                    <a:pt x="53" y="242"/>
                    <a:pt x="52" y="242"/>
                  </a:cubicBezTo>
                  <a:cubicBezTo>
                    <a:pt x="52" y="242"/>
                    <a:pt x="52" y="242"/>
                    <a:pt x="51" y="242"/>
                  </a:cubicBezTo>
                  <a:cubicBezTo>
                    <a:pt x="49" y="242"/>
                    <a:pt x="48" y="243"/>
                    <a:pt x="46" y="244"/>
                  </a:cubicBezTo>
                  <a:cubicBezTo>
                    <a:pt x="45" y="245"/>
                    <a:pt x="44" y="246"/>
                    <a:pt x="42" y="246"/>
                  </a:cubicBezTo>
                  <a:cubicBezTo>
                    <a:pt x="42" y="246"/>
                    <a:pt x="42" y="246"/>
                    <a:pt x="42" y="246"/>
                  </a:cubicBezTo>
                  <a:cubicBezTo>
                    <a:pt x="41" y="246"/>
                    <a:pt x="40" y="246"/>
                    <a:pt x="39" y="246"/>
                  </a:cubicBezTo>
                  <a:cubicBezTo>
                    <a:pt x="38" y="246"/>
                    <a:pt x="37" y="245"/>
                    <a:pt x="36" y="245"/>
                  </a:cubicBezTo>
                  <a:cubicBezTo>
                    <a:pt x="34" y="245"/>
                    <a:pt x="32" y="246"/>
                    <a:pt x="31" y="248"/>
                  </a:cubicBezTo>
                  <a:cubicBezTo>
                    <a:pt x="29" y="251"/>
                    <a:pt x="30" y="253"/>
                    <a:pt x="31" y="256"/>
                  </a:cubicBezTo>
                  <a:cubicBezTo>
                    <a:pt x="31" y="258"/>
                    <a:pt x="32" y="260"/>
                    <a:pt x="30" y="262"/>
                  </a:cubicBezTo>
                  <a:cubicBezTo>
                    <a:pt x="30" y="264"/>
                    <a:pt x="28" y="265"/>
                    <a:pt x="27" y="267"/>
                  </a:cubicBezTo>
                  <a:cubicBezTo>
                    <a:pt x="25" y="268"/>
                    <a:pt x="23" y="270"/>
                    <a:pt x="23" y="272"/>
                  </a:cubicBezTo>
                  <a:cubicBezTo>
                    <a:pt x="22" y="273"/>
                    <a:pt x="22" y="274"/>
                    <a:pt x="22" y="275"/>
                  </a:cubicBezTo>
                  <a:cubicBezTo>
                    <a:pt x="22" y="277"/>
                    <a:pt x="22" y="278"/>
                    <a:pt x="22" y="279"/>
                  </a:cubicBezTo>
                  <a:cubicBezTo>
                    <a:pt x="21" y="280"/>
                    <a:pt x="20" y="280"/>
                    <a:pt x="18" y="281"/>
                  </a:cubicBezTo>
                  <a:cubicBezTo>
                    <a:pt x="17" y="281"/>
                    <a:pt x="16" y="281"/>
                    <a:pt x="15" y="282"/>
                  </a:cubicBezTo>
                  <a:cubicBezTo>
                    <a:pt x="13" y="285"/>
                    <a:pt x="15" y="287"/>
                    <a:pt x="17" y="289"/>
                  </a:cubicBezTo>
                  <a:cubicBezTo>
                    <a:pt x="19" y="291"/>
                    <a:pt x="21" y="293"/>
                    <a:pt x="20" y="295"/>
                  </a:cubicBezTo>
                  <a:cubicBezTo>
                    <a:pt x="19" y="297"/>
                    <a:pt x="17" y="297"/>
                    <a:pt x="16" y="298"/>
                  </a:cubicBezTo>
                  <a:cubicBezTo>
                    <a:pt x="15" y="298"/>
                    <a:pt x="14" y="299"/>
                    <a:pt x="14" y="299"/>
                  </a:cubicBezTo>
                  <a:cubicBezTo>
                    <a:pt x="12" y="300"/>
                    <a:pt x="10" y="302"/>
                    <a:pt x="9" y="304"/>
                  </a:cubicBezTo>
                  <a:cubicBezTo>
                    <a:pt x="5" y="308"/>
                    <a:pt x="6" y="311"/>
                    <a:pt x="9" y="316"/>
                  </a:cubicBezTo>
                  <a:cubicBezTo>
                    <a:pt x="9" y="316"/>
                    <a:pt x="9" y="317"/>
                    <a:pt x="10" y="317"/>
                  </a:cubicBezTo>
                  <a:cubicBezTo>
                    <a:pt x="11" y="319"/>
                    <a:pt x="12" y="320"/>
                    <a:pt x="12" y="322"/>
                  </a:cubicBezTo>
                  <a:cubicBezTo>
                    <a:pt x="11" y="324"/>
                    <a:pt x="10" y="324"/>
                    <a:pt x="9" y="325"/>
                  </a:cubicBezTo>
                  <a:cubicBezTo>
                    <a:pt x="8" y="325"/>
                    <a:pt x="8" y="325"/>
                    <a:pt x="7" y="326"/>
                  </a:cubicBezTo>
                  <a:cubicBezTo>
                    <a:pt x="3" y="328"/>
                    <a:pt x="0" y="334"/>
                    <a:pt x="0" y="339"/>
                  </a:cubicBezTo>
                  <a:cubicBezTo>
                    <a:pt x="0" y="341"/>
                    <a:pt x="0" y="344"/>
                    <a:pt x="3" y="345"/>
                  </a:cubicBezTo>
                  <a:cubicBezTo>
                    <a:pt x="4" y="346"/>
                    <a:pt x="4" y="346"/>
                    <a:pt x="5" y="346"/>
                  </a:cubicBezTo>
                  <a:cubicBezTo>
                    <a:pt x="6" y="346"/>
                    <a:pt x="6" y="346"/>
                    <a:pt x="7" y="345"/>
                  </a:cubicBezTo>
                  <a:cubicBezTo>
                    <a:pt x="8" y="345"/>
                    <a:pt x="9" y="344"/>
                    <a:pt x="9" y="342"/>
                  </a:cubicBezTo>
                  <a:cubicBezTo>
                    <a:pt x="9" y="342"/>
                    <a:pt x="10" y="342"/>
                    <a:pt x="10" y="342"/>
                  </a:cubicBezTo>
                  <a:cubicBezTo>
                    <a:pt x="12" y="342"/>
                    <a:pt x="14" y="343"/>
                    <a:pt x="15" y="344"/>
                  </a:cubicBezTo>
                  <a:cubicBezTo>
                    <a:pt x="16" y="346"/>
                    <a:pt x="16" y="349"/>
                    <a:pt x="15" y="352"/>
                  </a:cubicBezTo>
                  <a:cubicBezTo>
                    <a:pt x="14" y="355"/>
                    <a:pt x="16" y="358"/>
                    <a:pt x="18" y="360"/>
                  </a:cubicBezTo>
                  <a:cubicBezTo>
                    <a:pt x="19" y="361"/>
                    <a:pt x="20" y="363"/>
                    <a:pt x="21" y="364"/>
                  </a:cubicBezTo>
                  <a:cubicBezTo>
                    <a:pt x="22" y="367"/>
                    <a:pt x="22" y="369"/>
                    <a:pt x="21" y="372"/>
                  </a:cubicBezTo>
                  <a:cubicBezTo>
                    <a:pt x="20" y="375"/>
                    <a:pt x="20" y="378"/>
                    <a:pt x="22" y="380"/>
                  </a:cubicBezTo>
                  <a:cubicBezTo>
                    <a:pt x="24" y="382"/>
                    <a:pt x="25" y="383"/>
                    <a:pt x="27" y="383"/>
                  </a:cubicBezTo>
                  <a:cubicBezTo>
                    <a:pt x="28" y="383"/>
                    <a:pt x="29" y="384"/>
                    <a:pt x="30" y="384"/>
                  </a:cubicBezTo>
                  <a:cubicBezTo>
                    <a:pt x="32" y="386"/>
                    <a:pt x="33" y="388"/>
                    <a:pt x="33" y="391"/>
                  </a:cubicBezTo>
                  <a:cubicBezTo>
                    <a:pt x="33" y="395"/>
                    <a:pt x="32" y="397"/>
                    <a:pt x="31" y="400"/>
                  </a:cubicBezTo>
                  <a:cubicBezTo>
                    <a:pt x="31" y="401"/>
                    <a:pt x="31" y="401"/>
                    <a:pt x="31" y="401"/>
                  </a:cubicBezTo>
                  <a:cubicBezTo>
                    <a:pt x="29" y="405"/>
                    <a:pt x="32" y="408"/>
                    <a:pt x="35" y="410"/>
                  </a:cubicBezTo>
                  <a:cubicBezTo>
                    <a:pt x="36" y="411"/>
                    <a:pt x="36" y="411"/>
                    <a:pt x="37" y="412"/>
                  </a:cubicBezTo>
                  <a:cubicBezTo>
                    <a:pt x="39" y="415"/>
                    <a:pt x="41" y="418"/>
                    <a:pt x="43" y="421"/>
                  </a:cubicBezTo>
                  <a:cubicBezTo>
                    <a:pt x="44" y="423"/>
                    <a:pt x="45" y="425"/>
                    <a:pt x="46" y="426"/>
                  </a:cubicBezTo>
                  <a:cubicBezTo>
                    <a:pt x="47" y="428"/>
                    <a:pt x="48" y="429"/>
                    <a:pt x="49" y="431"/>
                  </a:cubicBezTo>
                  <a:cubicBezTo>
                    <a:pt x="52" y="435"/>
                    <a:pt x="55" y="439"/>
                    <a:pt x="53" y="445"/>
                  </a:cubicBezTo>
                  <a:cubicBezTo>
                    <a:pt x="53" y="446"/>
                    <a:pt x="53" y="446"/>
                    <a:pt x="53" y="446"/>
                  </a:cubicBezTo>
                  <a:cubicBezTo>
                    <a:pt x="52" y="448"/>
                    <a:pt x="52" y="449"/>
                    <a:pt x="52" y="450"/>
                  </a:cubicBezTo>
                  <a:cubicBezTo>
                    <a:pt x="52" y="451"/>
                    <a:pt x="52" y="452"/>
                    <a:pt x="53" y="452"/>
                  </a:cubicBezTo>
                  <a:cubicBezTo>
                    <a:pt x="53" y="454"/>
                    <a:pt x="53" y="454"/>
                    <a:pt x="53" y="456"/>
                  </a:cubicBezTo>
                  <a:cubicBezTo>
                    <a:pt x="52" y="457"/>
                    <a:pt x="51" y="458"/>
                    <a:pt x="50" y="459"/>
                  </a:cubicBezTo>
                  <a:cubicBezTo>
                    <a:pt x="48" y="460"/>
                    <a:pt x="46" y="462"/>
                    <a:pt x="47" y="465"/>
                  </a:cubicBezTo>
                  <a:cubicBezTo>
                    <a:pt x="48" y="466"/>
                    <a:pt x="48" y="466"/>
                    <a:pt x="49" y="467"/>
                  </a:cubicBezTo>
                  <a:cubicBezTo>
                    <a:pt x="50" y="467"/>
                    <a:pt x="50" y="468"/>
                    <a:pt x="51" y="468"/>
                  </a:cubicBezTo>
                  <a:cubicBezTo>
                    <a:pt x="51" y="469"/>
                    <a:pt x="51" y="470"/>
                    <a:pt x="51" y="471"/>
                  </a:cubicBezTo>
                  <a:cubicBezTo>
                    <a:pt x="50" y="472"/>
                    <a:pt x="50" y="473"/>
                    <a:pt x="51" y="474"/>
                  </a:cubicBezTo>
                  <a:cubicBezTo>
                    <a:pt x="51" y="475"/>
                    <a:pt x="53" y="476"/>
                    <a:pt x="54" y="476"/>
                  </a:cubicBezTo>
                  <a:cubicBezTo>
                    <a:pt x="56" y="476"/>
                    <a:pt x="57" y="476"/>
                    <a:pt x="60" y="475"/>
                  </a:cubicBezTo>
                  <a:cubicBezTo>
                    <a:pt x="62" y="474"/>
                    <a:pt x="64" y="474"/>
                    <a:pt x="66" y="474"/>
                  </a:cubicBezTo>
                  <a:cubicBezTo>
                    <a:pt x="68" y="474"/>
                    <a:pt x="70" y="475"/>
                    <a:pt x="71" y="477"/>
                  </a:cubicBezTo>
                  <a:cubicBezTo>
                    <a:pt x="72" y="478"/>
                    <a:pt x="71" y="480"/>
                    <a:pt x="70" y="482"/>
                  </a:cubicBezTo>
                  <a:cubicBezTo>
                    <a:pt x="69" y="485"/>
                    <a:pt x="68" y="488"/>
                    <a:pt x="71" y="489"/>
                  </a:cubicBezTo>
                  <a:cubicBezTo>
                    <a:pt x="72" y="489"/>
                    <a:pt x="73" y="490"/>
                    <a:pt x="76" y="490"/>
                  </a:cubicBezTo>
                  <a:cubicBezTo>
                    <a:pt x="77" y="490"/>
                    <a:pt x="77" y="490"/>
                    <a:pt x="77" y="490"/>
                  </a:cubicBezTo>
                  <a:cubicBezTo>
                    <a:pt x="78" y="490"/>
                    <a:pt x="79" y="490"/>
                    <a:pt x="80" y="490"/>
                  </a:cubicBezTo>
                  <a:cubicBezTo>
                    <a:pt x="84" y="491"/>
                    <a:pt x="88" y="492"/>
                    <a:pt x="90" y="494"/>
                  </a:cubicBezTo>
                  <a:cubicBezTo>
                    <a:pt x="91" y="495"/>
                    <a:pt x="91" y="496"/>
                    <a:pt x="92" y="497"/>
                  </a:cubicBezTo>
                  <a:cubicBezTo>
                    <a:pt x="92" y="499"/>
                    <a:pt x="93" y="500"/>
                    <a:pt x="94" y="501"/>
                  </a:cubicBezTo>
                  <a:cubicBezTo>
                    <a:pt x="95" y="502"/>
                    <a:pt x="97" y="502"/>
                    <a:pt x="98" y="502"/>
                  </a:cubicBezTo>
                  <a:cubicBezTo>
                    <a:pt x="99" y="503"/>
                    <a:pt x="101" y="503"/>
                    <a:pt x="101" y="504"/>
                  </a:cubicBezTo>
                  <a:cubicBezTo>
                    <a:pt x="102" y="506"/>
                    <a:pt x="102" y="507"/>
                    <a:pt x="101" y="509"/>
                  </a:cubicBezTo>
                  <a:cubicBezTo>
                    <a:pt x="100" y="510"/>
                    <a:pt x="99" y="511"/>
                    <a:pt x="100" y="513"/>
                  </a:cubicBezTo>
                  <a:cubicBezTo>
                    <a:pt x="100" y="514"/>
                    <a:pt x="101" y="515"/>
                    <a:pt x="104" y="518"/>
                  </a:cubicBezTo>
                  <a:cubicBezTo>
                    <a:pt x="105" y="519"/>
                    <a:pt x="105" y="519"/>
                    <a:pt x="105" y="519"/>
                  </a:cubicBezTo>
                  <a:cubicBezTo>
                    <a:pt x="107" y="521"/>
                    <a:pt x="109" y="523"/>
                    <a:pt x="112" y="525"/>
                  </a:cubicBezTo>
                  <a:cubicBezTo>
                    <a:pt x="113" y="526"/>
                    <a:pt x="115" y="527"/>
                    <a:pt x="116" y="527"/>
                  </a:cubicBezTo>
                  <a:cubicBezTo>
                    <a:pt x="118" y="527"/>
                    <a:pt x="119" y="527"/>
                    <a:pt x="121" y="528"/>
                  </a:cubicBezTo>
                  <a:cubicBezTo>
                    <a:pt x="122" y="529"/>
                    <a:pt x="122" y="530"/>
                    <a:pt x="123" y="532"/>
                  </a:cubicBezTo>
                  <a:cubicBezTo>
                    <a:pt x="124" y="533"/>
                    <a:pt x="124" y="535"/>
                    <a:pt x="125" y="536"/>
                  </a:cubicBezTo>
                  <a:cubicBezTo>
                    <a:pt x="127" y="537"/>
                    <a:pt x="128" y="538"/>
                    <a:pt x="129" y="539"/>
                  </a:cubicBezTo>
                  <a:cubicBezTo>
                    <a:pt x="130" y="540"/>
                    <a:pt x="131" y="540"/>
                    <a:pt x="131" y="541"/>
                  </a:cubicBezTo>
                  <a:cubicBezTo>
                    <a:pt x="134" y="544"/>
                    <a:pt x="134" y="545"/>
                    <a:pt x="133" y="546"/>
                  </a:cubicBezTo>
                  <a:cubicBezTo>
                    <a:pt x="132" y="547"/>
                    <a:pt x="131" y="548"/>
                    <a:pt x="131" y="549"/>
                  </a:cubicBezTo>
                  <a:cubicBezTo>
                    <a:pt x="130" y="552"/>
                    <a:pt x="132" y="553"/>
                    <a:pt x="134" y="553"/>
                  </a:cubicBezTo>
                  <a:cubicBezTo>
                    <a:pt x="135" y="554"/>
                    <a:pt x="136" y="554"/>
                    <a:pt x="136" y="555"/>
                  </a:cubicBezTo>
                  <a:cubicBezTo>
                    <a:pt x="137" y="556"/>
                    <a:pt x="137" y="557"/>
                    <a:pt x="138" y="559"/>
                  </a:cubicBezTo>
                  <a:cubicBezTo>
                    <a:pt x="138" y="561"/>
                    <a:pt x="138" y="562"/>
                    <a:pt x="140" y="564"/>
                  </a:cubicBezTo>
                  <a:cubicBezTo>
                    <a:pt x="141" y="565"/>
                    <a:pt x="143" y="565"/>
                    <a:pt x="144" y="565"/>
                  </a:cubicBezTo>
                  <a:cubicBezTo>
                    <a:pt x="146" y="565"/>
                    <a:pt x="147" y="565"/>
                    <a:pt x="149" y="567"/>
                  </a:cubicBezTo>
                  <a:cubicBezTo>
                    <a:pt x="149" y="567"/>
                    <a:pt x="149" y="567"/>
                    <a:pt x="150" y="568"/>
                  </a:cubicBezTo>
                  <a:cubicBezTo>
                    <a:pt x="150" y="568"/>
                    <a:pt x="150" y="569"/>
                    <a:pt x="151" y="569"/>
                  </a:cubicBezTo>
                  <a:cubicBezTo>
                    <a:pt x="152" y="569"/>
                    <a:pt x="152" y="570"/>
                    <a:pt x="153" y="570"/>
                  </a:cubicBezTo>
                  <a:cubicBezTo>
                    <a:pt x="154" y="570"/>
                    <a:pt x="154" y="570"/>
                    <a:pt x="155" y="571"/>
                  </a:cubicBezTo>
                  <a:cubicBezTo>
                    <a:pt x="157" y="573"/>
                    <a:pt x="158" y="575"/>
                    <a:pt x="159" y="579"/>
                  </a:cubicBezTo>
                  <a:cubicBezTo>
                    <a:pt x="159" y="580"/>
                    <a:pt x="159" y="580"/>
                    <a:pt x="159" y="580"/>
                  </a:cubicBezTo>
                  <a:cubicBezTo>
                    <a:pt x="160" y="587"/>
                    <a:pt x="161" y="591"/>
                    <a:pt x="165" y="596"/>
                  </a:cubicBezTo>
                  <a:cubicBezTo>
                    <a:pt x="166" y="597"/>
                    <a:pt x="168" y="598"/>
                    <a:pt x="169" y="600"/>
                  </a:cubicBezTo>
                  <a:cubicBezTo>
                    <a:pt x="170" y="600"/>
                    <a:pt x="171" y="601"/>
                    <a:pt x="172" y="602"/>
                  </a:cubicBezTo>
                  <a:cubicBezTo>
                    <a:pt x="173" y="604"/>
                    <a:pt x="173" y="605"/>
                    <a:pt x="174" y="607"/>
                  </a:cubicBezTo>
                  <a:cubicBezTo>
                    <a:pt x="174" y="608"/>
                    <a:pt x="174" y="609"/>
                    <a:pt x="175" y="611"/>
                  </a:cubicBezTo>
                  <a:cubicBezTo>
                    <a:pt x="176" y="613"/>
                    <a:pt x="180" y="615"/>
                    <a:pt x="183" y="617"/>
                  </a:cubicBezTo>
                  <a:cubicBezTo>
                    <a:pt x="185" y="617"/>
                    <a:pt x="187" y="618"/>
                    <a:pt x="188" y="619"/>
                  </a:cubicBezTo>
                  <a:cubicBezTo>
                    <a:pt x="189" y="620"/>
                    <a:pt x="191" y="620"/>
                    <a:pt x="192" y="620"/>
                  </a:cubicBezTo>
                  <a:cubicBezTo>
                    <a:pt x="193" y="620"/>
                    <a:pt x="194" y="620"/>
                    <a:pt x="196" y="618"/>
                  </a:cubicBezTo>
                  <a:cubicBezTo>
                    <a:pt x="197" y="618"/>
                    <a:pt x="197" y="618"/>
                    <a:pt x="197" y="618"/>
                  </a:cubicBezTo>
                  <a:cubicBezTo>
                    <a:pt x="198" y="616"/>
                    <a:pt x="198" y="616"/>
                    <a:pt x="198" y="616"/>
                  </a:cubicBezTo>
                  <a:cubicBezTo>
                    <a:pt x="200" y="615"/>
                    <a:pt x="202" y="614"/>
                    <a:pt x="204" y="614"/>
                  </a:cubicBezTo>
                  <a:cubicBezTo>
                    <a:pt x="205" y="614"/>
                    <a:pt x="205" y="614"/>
                    <a:pt x="207" y="614"/>
                  </a:cubicBezTo>
                  <a:cubicBezTo>
                    <a:pt x="208" y="614"/>
                    <a:pt x="208" y="614"/>
                    <a:pt x="208" y="614"/>
                  </a:cubicBezTo>
                  <a:cubicBezTo>
                    <a:pt x="209" y="615"/>
                    <a:pt x="211" y="615"/>
                    <a:pt x="212" y="616"/>
                  </a:cubicBezTo>
                  <a:cubicBezTo>
                    <a:pt x="213" y="616"/>
                    <a:pt x="213" y="617"/>
                    <a:pt x="214" y="617"/>
                  </a:cubicBezTo>
                  <a:cubicBezTo>
                    <a:pt x="215" y="618"/>
                    <a:pt x="215" y="619"/>
                    <a:pt x="216" y="619"/>
                  </a:cubicBezTo>
                  <a:cubicBezTo>
                    <a:pt x="217" y="619"/>
                    <a:pt x="217" y="619"/>
                    <a:pt x="217" y="619"/>
                  </a:cubicBezTo>
                  <a:cubicBezTo>
                    <a:pt x="220" y="619"/>
                    <a:pt x="221" y="616"/>
                    <a:pt x="222" y="614"/>
                  </a:cubicBezTo>
                  <a:cubicBezTo>
                    <a:pt x="223" y="613"/>
                    <a:pt x="223" y="612"/>
                    <a:pt x="224" y="611"/>
                  </a:cubicBezTo>
                  <a:cubicBezTo>
                    <a:pt x="225" y="610"/>
                    <a:pt x="226" y="609"/>
                    <a:pt x="228" y="609"/>
                  </a:cubicBezTo>
                  <a:cubicBezTo>
                    <a:pt x="228" y="609"/>
                    <a:pt x="228" y="609"/>
                    <a:pt x="228" y="609"/>
                  </a:cubicBezTo>
                  <a:cubicBezTo>
                    <a:pt x="230" y="610"/>
                    <a:pt x="232" y="611"/>
                    <a:pt x="232" y="613"/>
                  </a:cubicBezTo>
                  <a:cubicBezTo>
                    <a:pt x="235" y="619"/>
                    <a:pt x="239" y="623"/>
                    <a:pt x="244" y="628"/>
                  </a:cubicBezTo>
                  <a:cubicBezTo>
                    <a:pt x="245" y="629"/>
                    <a:pt x="246" y="630"/>
                    <a:pt x="247" y="631"/>
                  </a:cubicBezTo>
                  <a:cubicBezTo>
                    <a:pt x="249" y="633"/>
                    <a:pt x="250" y="633"/>
                    <a:pt x="251" y="634"/>
                  </a:cubicBezTo>
                  <a:cubicBezTo>
                    <a:pt x="252" y="634"/>
                    <a:pt x="252" y="634"/>
                    <a:pt x="253" y="634"/>
                  </a:cubicBezTo>
                  <a:cubicBezTo>
                    <a:pt x="255" y="635"/>
                    <a:pt x="255" y="636"/>
                    <a:pt x="255" y="638"/>
                  </a:cubicBezTo>
                  <a:cubicBezTo>
                    <a:pt x="255" y="638"/>
                    <a:pt x="255" y="639"/>
                    <a:pt x="255" y="639"/>
                  </a:cubicBezTo>
                  <a:cubicBezTo>
                    <a:pt x="257" y="643"/>
                    <a:pt x="259" y="643"/>
                    <a:pt x="263" y="643"/>
                  </a:cubicBezTo>
                  <a:cubicBezTo>
                    <a:pt x="266" y="643"/>
                    <a:pt x="267" y="642"/>
                    <a:pt x="269" y="641"/>
                  </a:cubicBezTo>
                  <a:cubicBezTo>
                    <a:pt x="269" y="640"/>
                    <a:pt x="270" y="639"/>
                    <a:pt x="272" y="638"/>
                  </a:cubicBezTo>
                  <a:cubicBezTo>
                    <a:pt x="273" y="638"/>
                    <a:pt x="274" y="637"/>
                    <a:pt x="275" y="637"/>
                  </a:cubicBezTo>
                  <a:cubicBezTo>
                    <a:pt x="277" y="637"/>
                    <a:pt x="278" y="638"/>
                    <a:pt x="280" y="639"/>
                  </a:cubicBezTo>
                  <a:cubicBezTo>
                    <a:pt x="281" y="640"/>
                    <a:pt x="283" y="641"/>
                    <a:pt x="284" y="641"/>
                  </a:cubicBezTo>
                  <a:cubicBezTo>
                    <a:pt x="286" y="641"/>
                    <a:pt x="287" y="641"/>
                    <a:pt x="288" y="640"/>
                  </a:cubicBezTo>
                  <a:cubicBezTo>
                    <a:pt x="289" y="639"/>
                    <a:pt x="291" y="638"/>
                    <a:pt x="292" y="638"/>
                  </a:cubicBezTo>
                  <a:cubicBezTo>
                    <a:pt x="293" y="638"/>
                    <a:pt x="294" y="638"/>
                    <a:pt x="294" y="639"/>
                  </a:cubicBezTo>
                  <a:cubicBezTo>
                    <a:pt x="295" y="639"/>
                    <a:pt x="295" y="640"/>
                    <a:pt x="296" y="641"/>
                  </a:cubicBezTo>
                  <a:cubicBezTo>
                    <a:pt x="296" y="642"/>
                    <a:pt x="296" y="642"/>
                    <a:pt x="296" y="642"/>
                  </a:cubicBezTo>
                  <a:cubicBezTo>
                    <a:pt x="297" y="643"/>
                    <a:pt x="297" y="643"/>
                    <a:pt x="297" y="643"/>
                  </a:cubicBezTo>
                  <a:cubicBezTo>
                    <a:pt x="297" y="643"/>
                    <a:pt x="297" y="644"/>
                    <a:pt x="297" y="644"/>
                  </a:cubicBezTo>
                  <a:cubicBezTo>
                    <a:pt x="299" y="646"/>
                    <a:pt x="299" y="646"/>
                    <a:pt x="299" y="646"/>
                  </a:cubicBezTo>
                  <a:cubicBezTo>
                    <a:pt x="300" y="645"/>
                    <a:pt x="300" y="645"/>
                    <a:pt x="300" y="645"/>
                  </a:cubicBezTo>
                  <a:cubicBezTo>
                    <a:pt x="301" y="645"/>
                    <a:pt x="301" y="645"/>
                    <a:pt x="301" y="645"/>
                  </a:cubicBezTo>
                  <a:cubicBezTo>
                    <a:pt x="301" y="645"/>
                    <a:pt x="301" y="645"/>
                    <a:pt x="302" y="645"/>
                  </a:cubicBezTo>
                  <a:cubicBezTo>
                    <a:pt x="304" y="645"/>
                    <a:pt x="304" y="645"/>
                    <a:pt x="304" y="645"/>
                  </a:cubicBezTo>
                  <a:cubicBezTo>
                    <a:pt x="304" y="644"/>
                    <a:pt x="304" y="644"/>
                    <a:pt x="304" y="644"/>
                  </a:cubicBezTo>
                  <a:cubicBezTo>
                    <a:pt x="304" y="643"/>
                    <a:pt x="305" y="643"/>
                    <a:pt x="305" y="642"/>
                  </a:cubicBezTo>
                  <a:cubicBezTo>
                    <a:pt x="305" y="642"/>
                    <a:pt x="306" y="641"/>
                    <a:pt x="306" y="641"/>
                  </a:cubicBezTo>
                  <a:cubicBezTo>
                    <a:pt x="308" y="639"/>
                    <a:pt x="311" y="639"/>
                    <a:pt x="314" y="639"/>
                  </a:cubicBezTo>
                  <a:cubicBezTo>
                    <a:pt x="318" y="639"/>
                    <a:pt x="320" y="638"/>
                    <a:pt x="323" y="636"/>
                  </a:cubicBezTo>
                  <a:cubicBezTo>
                    <a:pt x="325" y="635"/>
                    <a:pt x="326" y="635"/>
                    <a:pt x="327" y="635"/>
                  </a:cubicBezTo>
                  <a:cubicBezTo>
                    <a:pt x="328" y="635"/>
                    <a:pt x="329" y="636"/>
                    <a:pt x="330" y="637"/>
                  </a:cubicBezTo>
                  <a:cubicBezTo>
                    <a:pt x="331" y="637"/>
                    <a:pt x="331" y="637"/>
                    <a:pt x="331" y="637"/>
                  </a:cubicBezTo>
                  <a:cubicBezTo>
                    <a:pt x="333" y="638"/>
                    <a:pt x="335" y="638"/>
                    <a:pt x="337" y="638"/>
                  </a:cubicBezTo>
                  <a:cubicBezTo>
                    <a:pt x="339" y="638"/>
                    <a:pt x="340" y="638"/>
                    <a:pt x="342" y="638"/>
                  </a:cubicBezTo>
                  <a:cubicBezTo>
                    <a:pt x="342" y="638"/>
                    <a:pt x="342" y="638"/>
                    <a:pt x="342" y="638"/>
                  </a:cubicBezTo>
                  <a:cubicBezTo>
                    <a:pt x="367" y="610"/>
                    <a:pt x="367" y="610"/>
                    <a:pt x="367" y="610"/>
                  </a:cubicBezTo>
                  <a:cubicBezTo>
                    <a:pt x="408" y="610"/>
                    <a:pt x="408" y="610"/>
                    <a:pt x="408" y="610"/>
                  </a:cubicBezTo>
                  <a:cubicBezTo>
                    <a:pt x="407" y="607"/>
                    <a:pt x="407" y="607"/>
                    <a:pt x="407" y="607"/>
                  </a:cubicBezTo>
                  <a:cubicBezTo>
                    <a:pt x="407" y="605"/>
                    <a:pt x="407" y="602"/>
                    <a:pt x="407" y="599"/>
                  </a:cubicBezTo>
                  <a:cubicBezTo>
                    <a:pt x="407" y="598"/>
                    <a:pt x="407" y="597"/>
                    <a:pt x="408" y="596"/>
                  </a:cubicBezTo>
                  <a:cubicBezTo>
                    <a:pt x="408" y="592"/>
                    <a:pt x="407" y="588"/>
                    <a:pt x="403" y="586"/>
                  </a:cubicBezTo>
                  <a:cubicBezTo>
                    <a:pt x="402" y="586"/>
                    <a:pt x="401" y="585"/>
                    <a:pt x="400" y="585"/>
                  </a:cubicBezTo>
                  <a:cubicBezTo>
                    <a:pt x="400" y="585"/>
                    <a:pt x="399" y="586"/>
                    <a:pt x="398" y="586"/>
                  </a:cubicBezTo>
                  <a:cubicBezTo>
                    <a:pt x="398" y="586"/>
                    <a:pt x="397" y="586"/>
                    <a:pt x="396" y="586"/>
                  </a:cubicBezTo>
                  <a:cubicBezTo>
                    <a:pt x="395" y="586"/>
                    <a:pt x="394" y="586"/>
                    <a:pt x="394" y="586"/>
                  </a:cubicBezTo>
                  <a:cubicBezTo>
                    <a:pt x="393" y="584"/>
                    <a:pt x="392" y="583"/>
                    <a:pt x="391" y="582"/>
                  </a:cubicBezTo>
                  <a:cubicBezTo>
                    <a:pt x="390" y="581"/>
                    <a:pt x="390" y="580"/>
                    <a:pt x="389" y="579"/>
                  </a:cubicBezTo>
                  <a:cubicBezTo>
                    <a:pt x="388" y="578"/>
                    <a:pt x="388" y="576"/>
                    <a:pt x="387" y="575"/>
                  </a:cubicBezTo>
                  <a:cubicBezTo>
                    <a:pt x="387" y="573"/>
                    <a:pt x="387" y="572"/>
                    <a:pt x="386" y="571"/>
                  </a:cubicBezTo>
                  <a:cubicBezTo>
                    <a:pt x="385" y="566"/>
                    <a:pt x="382" y="560"/>
                    <a:pt x="380" y="554"/>
                  </a:cubicBezTo>
                  <a:cubicBezTo>
                    <a:pt x="380" y="553"/>
                    <a:pt x="380" y="553"/>
                    <a:pt x="380" y="553"/>
                  </a:cubicBezTo>
                  <a:cubicBezTo>
                    <a:pt x="379" y="549"/>
                    <a:pt x="378" y="545"/>
                    <a:pt x="374" y="543"/>
                  </a:cubicBezTo>
                  <a:cubicBezTo>
                    <a:pt x="371" y="541"/>
                    <a:pt x="371" y="541"/>
                    <a:pt x="370" y="539"/>
                  </a:cubicBezTo>
                  <a:cubicBezTo>
                    <a:pt x="369" y="538"/>
                    <a:pt x="369" y="538"/>
                    <a:pt x="369" y="538"/>
                  </a:cubicBezTo>
                  <a:cubicBezTo>
                    <a:pt x="368" y="537"/>
                    <a:pt x="367" y="536"/>
                    <a:pt x="366" y="535"/>
                  </a:cubicBezTo>
                  <a:cubicBezTo>
                    <a:pt x="365" y="535"/>
                    <a:pt x="365" y="534"/>
                    <a:pt x="364" y="534"/>
                  </a:cubicBezTo>
                  <a:cubicBezTo>
                    <a:pt x="361" y="531"/>
                    <a:pt x="359" y="527"/>
                    <a:pt x="356" y="524"/>
                  </a:cubicBezTo>
                  <a:cubicBezTo>
                    <a:pt x="354" y="520"/>
                    <a:pt x="352" y="516"/>
                    <a:pt x="348" y="513"/>
                  </a:cubicBezTo>
                  <a:cubicBezTo>
                    <a:pt x="347" y="512"/>
                    <a:pt x="347" y="512"/>
                    <a:pt x="347" y="512"/>
                  </a:cubicBezTo>
                  <a:cubicBezTo>
                    <a:pt x="346" y="511"/>
                    <a:pt x="345" y="509"/>
                    <a:pt x="343" y="509"/>
                  </a:cubicBezTo>
                  <a:cubicBezTo>
                    <a:pt x="342" y="509"/>
                    <a:pt x="342" y="509"/>
                    <a:pt x="341" y="509"/>
                  </a:cubicBezTo>
                  <a:cubicBezTo>
                    <a:pt x="340" y="509"/>
                    <a:pt x="339" y="509"/>
                    <a:pt x="339" y="509"/>
                  </a:cubicBezTo>
                  <a:cubicBezTo>
                    <a:pt x="338" y="509"/>
                    <a:pt x="337" y="509"/>
                    <a:pt x="336" y="509"/>
                  </a:cubicBezTo>
                  <a:cubicBezTo>
                    <a:pt x="336" y="509"/>
                    <a:pt x="335" y="509"/>
                    <a:pt x="335" y="509"/>
                  </a:cubicBezTo>
                  <a:cubicBezTo>
                    <a:pt x="330" y="508"/>
                    <a:pt x="325" y="504"/>
                    <a:pt x="326" y="501"/>
                  </a:cubicBezTo>
                  <a:cubicBezTo>
                    <a:pt x="326" y="500"/>
                    <a:pt x="327" y="499"/>
                    <a:pt x="328" y="498"/>
                  </a:cubicBezTo>
                  <a:cubicBezTo>
                    <a:pt x="328" y="497"/>
                    <a:pt x="329" y="496"/>
                    <a:pt x="329" y="495"/>
                  </a:cubicBezTo>
                  <a:cubicBezTo>
                    <a:pt x="330" y="494"/>
                    <a:pt x="330" y="492"/>
                    <a:pt x="330" y="491"/>
                  </a:cubicBezTo>
                  <a:cubicBezTo>
                    <a:pt x="330" y="490"/>
                    <a:pt x="330" y="488"/>
                    <a:pt x="331" y="487"/>
                  </a:cubicBezTo>
                  <a:cubicBezTo>
                    <a:pt x="332" y="484"/>
                    <a:pt x="334" y="483"/>
                    <a:pt x="335" y="483"/>
                  </a:cubicBezTo>
                  <a:cubicBezTo>
                    <a:pt x="337" y="483"/>
                    <a:pt x="339" y="485"/>
                    <a:pt x="341" y="486"/>
                  </a:cubicBezTo>
                  <a:cubicBezTo>
                    <a:pt x="342" y="486"/>
                    <a:pt x="343" y="487"/>
                    <a:pt x="344" y="487"/>
                  </a:cubicBezTo>
                  <a:cubicBezTo>
                    <a:pt x="345" y="487"/>
                    <a:pt x="345" y="488"/>
                    <a:pt x="346" y="488"/>
                  </a:cubicBezTo>
                  <a:cubicBezTo>
                    <a:pt x="350" y="488"/>
                    <a:pt x="352" y="484"/>
                    <a:pt x="354" y="481"/>
                  </a:cubicBezTo>
                  <a:cubicBezTo>
                    <a:pt x="357" y="477"/>
                    <a:pt x="356" y="471"/>
                    <a:pt x="356" y="466"/>
                  </a:cubicBezTo>
                  <a:cubicBezTo>
                    <a:pt x="355" y="464"/>
                    <a:pt x="355" y="461"/>
                    <a:pt x="355" y="459"/>
                  </a:cubicBezTo>
                  <a:cubicBezTo>
                    <a:pt x="355" y="458"/>
                    <a:pt x="355" y="456"/>
                    <a:pt x="355" y="454"/>
                  </a:cubicBezTo>
                  <a:cubicBezTo>
                    <a:pt x="355" y="449"/>
                    <a:pt x="355" y="444"/>
                    <a:pt x="356" y="439"/>
                  </a:cubicBezTo>
                  <a:cubicBezTo>
                    <a:pt x="357" y="437"/>
                    <a:pt x="357" y="437"/>
                    <a:pt x="357" y="437"/>
                  </a:cubicBezTo>
                  <a:cubicBezTo>
                    <a:pt x="358" y="431"/>
                    <a:pt x="360" y="426"/>
                    <a:pt x="360" y="420"/>
                  </a:cubicBezTo>
                  <a:cubicBezTo>
                    <a:pt x="361" y="419"/>
                    <a:pt x="361" y="419"/>
                    <a:pt x="361" y="419"/>
                  </a:cubicBezTo>
                  <a:cubicBezTo>
                    <a:pt x="361" y="414"/>
                    <a:pt x="362" y="406"/>
                    <a:pt x="367" y="405"/>
                  </a:cubicBezTo>
                  <a:cubicBezTo>
                    <a:pt x="368" y="405"/>
                    <a:pt x="368" y="405"/>
                    <a:pt x="368" y="405"/>
                  </a:cubicBezTo>
                  <a:cubicBezTo>
                    <a:pt x="370" y="405"/>
                    <a:pt x="371" y="406"/>
                    <a:pt x="373" y="406"/>
                  </a:cubicBezTo>
                  <a:cubicBezTo>
                    <a:pt x="375" y="408"/>
                    <a:pt x="376" y="408"/>
                    <a:pt x="377" y="408"/>
                  </a:cubicBezTo>
                  <a:cubicBezTo>
                    <a:pt x="378" y="408"/>
                    <a:pt x="379" y="407"/>
                    <a:pt x="379" y="407"/>
                  </a:cubicBezTo>
                  <a:cubicBezTo>
                    <a:pt x="379" y="407"/>
                    <a:pt x="379" y="407"/>
                    <a:pt x="379" y="407"/>
                  </a:cubicBezTo>
                  <a:cubicBezTo>
                    <a:pt x="379" y="406"/>
                    <a:pt x="379" y="406"/>
                    <a:pt x="379" y="406"/>
                  </a:cubicBezTo>
                  <a:cubicBezTo>
                    <a:pt x="379" y="406"/>
                    <a:pt x="379" y="405"/>
                    <a:pt x="379" y="400"/>
                  </a:cubicBezTo>
                  <a:cubicBezTo>
                    <a:pt x="379" y="399"/>
                    <a:pt x="379" y="398"/>
                    <a:pt x="379" y="397"/>
                  </a:cubicBezTo>
                  <a:cubicBezTo>
                    <a:pt x="379" y="394"/>
                    <a:pt x="380" y="390"/>
                    <a:pt x="381" y="386"/>
                  </a:cubicBezTo>
                  <a:cubicBezTo>
                    <a:pt x="381" y="384"/>
                    <a:pt x="381" y="383"/>
                    <a:pt x="381" y="381"/>
                  </a:cubicBezTo>
                  <a:cubicBezTo>
                    <a:pt x="381" y="380"/>
                    <a:pt x="381" y="378"/>
                    <a:pt x="382" y="376"/>
                  </a:cubicBezTo>
                  <a:cubicBezTo>
                    <a:pt x="382" y="374"/>
                    <a:pt x="383" y="373"/>
                    <a:pt x="384" y="373"/>
                  </a:cubicBezTo>
                  <a:cubicBezTo>
                    <a:pt x="385" y="372"/>
                    <a:pt x="386" y="372"/>
                    <a:pt x="387" y="371"/>
                  </a:cubicBezTo>
                  <a:cubicBezTo>
                    <a:pt x="390" y="367"/>
                    <a:pt x="393" y="361"/>
                    <a:pt x="395" y="356"/>
                  </a:cubicBezTo>
                  <a:cubicBezTo>
                    <a:pt x="396" y="353"/>
                    <a:pt x="396" y="353"/>
                    <a:pt x="396" y="353"/>
                  </a:cubicBezTo>
                  <a:cubicBezTo>
                    <a:pt x="396" y="353"/>
                    <a:pt x="397" y="352"/>
                    <a:pt x="397" y="352"/>
                  </a:cubicBezTo>
                  <a:cubicBezTo>
                    <a:pt x="398" y="349"/>
                    <a:pt x="399" y="347"/>
                    <a:pt x="401" y="346"/>
                  </a:cubicBezTo>
                  <a:cubicBezTo>
                    <a:pt x="403" y="345"/>
                    <a:pt x="405" y="345"/>
                    <a:pt x="406" y="345"/>
                  </a:cubicBezTo>
                  <a:cubicBezTo>
                    <a:pt x="409" y="345"/>
                    <a:pt x="411" y="345"/>
                    <a:pt x="412" y="340"/>
                  </a:cubicBezTo>
                  <a:cubicBezTo>
                    <a:pt x="413" y="338"/>
                    <a:pt x="413" y="336"/>
                    <a:pt x="413" y="334"/>
                  </a:cubicBezTo>
                  <a:cubicBezTo>
                    <a:pt x="413" y="330"/>
                    <a:pt x="413" y="328"/>
                    <a:pt x="414" y="325"/>
                  </a:cubicBezTo>
                  <a:cubicBezTo>
                    <a:pt x="417" y="318"/>
                    <a:pt x="418" y="313"/>
                    <a:pt x="420" y="306"/>
                  </a:cubicBezTo>
                  <a:cubicBezTo>
                    <a:pt x="422" y="302"/>
                    <a:pt x="421" y="298"/>
                    <a:pt x="421" y="293"/>
                  </a:cubicBezTo>
                  <a:cubicBezTo>
                    <a:pt x="421" y="292"/>
                    <a:pt x="420" y="291"/>
                    <a:pt x="420" y="289"/>
                  </a:cubicBezTo>
                  <a:cubicBezTo>
                    <a:pt x="420" y="287"/>
                    <a:pt x="420" y="284"/>
                    <a:pt x="420" y="281"/>
                  </a:cubicBezTo>
                  <a:cubicBezTo>
                    <a:pt x="420" y="278"/>
                    <a:pt x="420" y="275"/>
                    <a:pt x="420" y="272"/>
                  </a:cubicBezTo>
                  <a:cubicBezTo>
                    <a:pt x="419" y="265"/>
                    <a:pt x="419" y="263"/>
                    <a:pt x="422" y="258"/>
                  </a:cubicBezTo>
                  <a:cubicBezTo>
                    <a:pt x="424" y="254"/>
                    <a:pt x="424" y="251"/>
                    <a:pt x="425" y="248"/>
                  </a:cubicBezTo>
                  <a:cubicBezTo>
                    <a:pt x="425" y="246"/>
                    <a:pt x="425" y="245"/>
                    <a:pt x="426" y="243"/>
                  </a:cubicBezTo>
                  <a:cubicBezTo>
                    <a:pt x="426" y="241"/>
                    <a:pt x="427" y="239"/>
                    <a:pt x="428" y="237"/>
                  </a:cubicBezTo>
                  <a:cubicBezTo>
                    <a:pt x="429" y="234"/>
                    <a:pt x="431" y="231"/>
                    <a:pt x="431" y="228"/>
                  </a:cubicBezTo>
                  <a:cubicBezTo>
                    <a:pt x="431" y="225"/>
                    <a:pt x="431" y="223"/>
                    <a:pt x="430" y="221"/>
                  </a:cubicBezTo>
                  <a:cubicBezTo>
                    <a:pt x="429" y="219"/>
                    <a:pt x="429" y="217"/>
                    <a:pt x="430" y="213"/>
                  </a:cubicBezTo>
                  <a:cubicBezTo>
                    <a:pt x="430" y="213"/>
                    <a:pt x="431" y="212"/>
                    <a:pt x="431" y="212"/>
                  </a:cubicBezTo>
                  <a:cubicBezTo>
                    <a:pt x="431" y="211"/>
                    <a:pt x="432" y="211"/>
                    <a:pt x="432" y="210"/>
                  </a:cubicBezTo>
                  <a:cubicBezTo>
                    <a:pt x="432" y="209"/>
                    <a:pt x="432" y="208"/>
                    <a:pt x="432" y="207"/>
                  </a:cubicBezTo>
                  <a:cubicBezTo>
                    <a:pt x="432" y="207"/>
                    <a:pt x="432" y="206"/>
                    <a:pt x="432" y="205"/>
                  </a:cubicBezTo>
                  <a:cubicBezTo>
                    <a:pt x="433" y="202"/>
                    <a:pt x="434" y="202"/>
                    <a:pt x="436" y="202"/>
                  </a:cubicBezTo>
                  <a:cubicBezTo>
                    <a:pt x="437" y="202"/>
                    <a:pt x="437" y="202"/>
                    <a:pt x="438" y="202"/>
                  </a:cubicBezTo>
                  <a:cubicBezTo>
                    <a:pt x="443" y="202"/>
                    <a:pt x="445" y="201"/>
                    <a:pt x="445" y="197"/>
                  </a:cubicBezTo>
                  <a:cubicBezTo>
                    <a:pt x="445" y="195"/>
                    <a:pt x="446" y="193"/>
                    <a:pt x="446" y="191"/>
                  </a:cubicBezTo>
                  <a:cubicBezTo>
                    <a:pt x="447" y="191"/>
                    <a:pt x="447" y="192"/>
                    <a:pt x="447" y="192"/>
                  </a:cubicBezTo>
                  <a:cubicBezTo>
                    <a:pt x="449" y="192"/>
                    <a:pt x="451" y="190"/>
                    <a:pt x="453" y="189"/>
                  </a:cubicBezTo>
                  <a:cubicBezTo>
                    <a:pt x="454" y="188"/>
                    <a:pt x="455" y="187"/>
                    <a:pt x="456" y="186"/>
                  </a:cubicBezTo>
                  <a:cubicBezTo>
                    <a:pt x="458" y="186"/>
                    <a:pt x="459" y="186"/>
                    <a:pt x="461" y="186"/>
                  </a:cubicBezTo>
                  <a:cubicBezTo>
                    <a:pt x="463" y="185"/>
                    <a:pt x="466" y="185"/>
                    <a:pt x="468" y="184"/>
                  </a:cubicBezTo>
                  <a:cubicBezTo>
                    <a:pt x="470" y="182"/>
                    <a:pt x="470" y="180"/>
                    <a:pt x="470" y="178"/>
                  </a:cubicBezTo>
                  <a:cubicBezTo>
                    <a:pt x="471" y="176"/>
                    <a:pt x="471" y="175"/>
                    <a:pt x="472" y="173"/>
                  </a:cubicBezTo>
                  <a:cubicBezTo>
                    <a:pt x="472" y="173"/>
                    <a:pt x="474" y="171"/>
                    <a:pt x="476" y="169"/>
                  </a:cubicBezTo>
                  <a:cubicBezTo>
                    <a:pt x="477" y="168"/>
                    <a:pt x="477" y="168"/>
                    <a:pt x="477" y="168"/>
                  </a:cubicBezTo>
                  <a:lnTo>
                    <a:pt x="476" y="166"/>
                  </a:lnTo>
                  <a:close/>
                </a:path>
              </a:pathLst>
            </a:custGeom>
            <a:solidFill>
              <a:schemeClr val="accent5"/>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9" name="Freeform 43"/>
            <p:cNvSpPr>
              <a:spLocks/>
            </p:cNvSpPr>
            <p:nvPr/>
          </p:nvSpPr>
          <p:spPr bwMode="auto">
            <a:xfrm>
              <a:off x="3713108" y="2260739"/>
              <a:ext cx="320298" cy="352381"/>
            </a:xfrm>
            <a:custGeom>
              <a:avLst/>
              <a:gdLst>
                <a:gd name="T0" fmla="*/ 154 w 158"/>
                <a:gd name="T1" fmla="*/ 72 h 189"/>
                <a:gd name="T2" fmla="*/ 153 w 158"/>
                <a:gd name="T3" fmla="*/ 55 h 189"/>
                <a:gd name="T4" fmla="*/ 147 w 158"/>
                <a:gd name="T5" fmla="*/ 47 h 189"/>
                <a:gd name="T6" fmla="*/ 144 w 158"/>
                <a:gd name="T7" fmla="*/ 38 h 189"/>
                <a:gd name="T8" fmla="*/ 141 w 158"/>
                <a:gd name="T9" fmla="*/ 37 h 189"/>
                <a:gd name="T10" fmla="*/ 140 w 158"/>
                <a:gd name="T11" fmla="*/ 29 h 189"/>
                <a:gd name="T12" fmla="*/ 141 w 158"/>
                <a:gd name="T13" fmla="*/ 23 h 189"/>
                <a:gd name="T14" fmla="*/ 134 w 158"/>
                <a:gd name="T15" fmla="*/ 18 h 189"/>
                <a:gd name="T16" fmla="*/ 130 w 158"/>
                <a:gd name="T17" fmla="*/ 8 h 189"/>
                <a:gd name="T18" fmla="*/ 113 w 158"/>
                <a:gd name="T19" fmla="*/ 16 h 189"/>
                <a:gd name="T20" fmla="*/ 102 w 158"/>
                <a:gd name="T21" fmla="*/ 15 h 189"/>
                <a:gd name="T22" fmla="*/ 85 w 158"/>
                <a:gd name="T23" fmla="*/ 17 h 189"/>
                <a:gd name="T24" fmla="*/ 74 w 158"/>
                <a:gd name="T25" fmla="*/ 23 h 189"/>
                <a:gd name="T26" fmla="*/ 70 w 158"/>
                <a:gd name="T27" fmla="*/ 23 h 189"/>
                <a:gd name="T28" fmla="*/ 67 w 158"/>
                <a:gd name="T29" fmla="*/ 20 h 189"/>
                <a:gd name="T30" fmla="*/ 59 w 158"/>
                <a:gd name="T31" fmla="*/ 18 h 189"/>
                <a:gd name="T32" fmla="*/ 46 w 158"/>
                <a:gd name="T33" fmla="*/ 16 h 189"/>
                <a:gd name="T34" fmla="*/ 38 w 158"/>
                <a:gd name="T35" fmla="*/ 21 h 189"/>
                <a:gd name="T36" fmla="*/ 35 w 158"/>
                <a:gd name="T37" fmla="*/ 34 h 189"/>
                <a:gd name="T38" fmla="*/ 36 w 158"/>
                <a:gd name="T39" fmla="*/ 45 h 189"/>
                <a:gd name="T40" fmla="*/ 34 w 158"/>
                <a:gd name="T41" fmla="*/ 52 h 189"/>
                <a:gd name="T42" fmla="*/ 33 w 158"/>
                <a:gd name="T43" fmla="*/ 61 h 189"/>
                <a:gd name="T44" fmla="*/ 48 w 158"/>
                <a:gd name="T45" fmla="*/ 70 h 189"/>
                <a:gd name="T46" fmla="*/ 27 w 158"/>
                <a:gd name="T47" fmla="*/ 99 h 189"/>
                <a:gd name="T48" fmla="*/ 18 w 158"/>
                <a:gd name="T49" fmla="*/ 106 h 189"/>
                <a:gd name="T50" fmla="*/ 9 w 158"/>
                <a:gd name="T51" fmla="*/ 117 h 189"/>
                <a:gd name="T52" fmla="*/ 3 w 158"/>
                <a:gd name="T53" fmla="*/ 149 h 189"/>
                <a:gd name="T54" fmla="*/ 0 w 158"/>
                <a:gd name="T55" fmla="*/ 182 h 189"/>
                <a:gd name="T56" fmla="*/ 5 w 158"/>
                <a:gd name="T57" fmla="*/ 184 h 189"/>
                <a:gd name="T58" fmla="*/ 10 w 158"/>
                <a:gd name="T59" fmla="*/ 189 h 189"/>
                <a:gd name="T60" fmla="*/ 19 w 158"/>
                <a:gd name="T61" fmla="*/ 182 h 189"/>
                <a:gd name="T62" fmla="*/ 26 w 158"/>
                <a:gd name="T63" fmla="*/ 178 h 189"/>
                <a:gd name="T64" fmla="*/ 32 w 158"/>
                <a:gd name="T65" fmla="*/ 176 h 189"/>
                <a:gd name="T66" fmla="*/ 46 w 158"/>
                <a:gd name="T67" fmla="*/ 174 h 189"/>
                <a:gd name="T68" fmla="*/ 51 w 158"/>
                <a:gd name="T69" fmla="*/ 174 h 189"/>
                <a:gd name="T70" fmla="*/ 62 w 158"/>
                <a:gd name="T71" fmla="*/ 174 h 189"/>
                <a:gd name="T72" fmla="*/ 65 w 158"/>
                <a:gd name="T73" fmla="*/ 171 h 189"/>
                <a:gd name="T74" fmla="*/ 64 w 158"/>
                <a:gd name="T75" fmla="*/ 164 h 189"/>
                <a:gd name="T76" fmla="*/ 67 w 158"/>
                <a:gd name="T77" fmla="*/ 156 h 189"/>
                <a:gd name="T78" fmla="*/ 72 w 158"/>
                <a:gd name="T79" fmla="*/ 147 h 189"/>
                <a:gd name="T80" fmla="*/ 84 w 158"/>
                <a:gd name="T81" fmla="*/ 141 h 189"/>
                <a:gd name="T82" fmla="*/ 91 w 158"/>
                <a:gd name="T83" fmla="*/ 138 h 189"/>
                <a:gd name="T84" fmla="*/ 102 w 158"/>
                <a:gd name="T85" fmla="*/ 135 h 189"/>
                <a:gd name="T86" fmla="*/ 111 w 158"/>
                <a:gd name="T87" fmla="*/ 135 h 189"/>
                <a:gd name="T88" fmla="*/ 117 w 158"/>
                <a:gd name="T89" fmla="*/ 134 h 189"/>
                <a:gd name="T90" fmla="*/ 123 w 158"/>
                <a:gd name="T91" fmla="*/ 139 h 189"/>
                <a:gd name="T92" fmla="*/ 128 w 158"/>
                <a:gd name="T93" fmla="*/ 133 h 189"/>
                <a:gd name="T94" fmla="*/ 134 w 158"/>
                <a:gd name="T95" fmla="*/ 121 h 189"/>
                <a:gd name="T96" fmla="*/ 137 w 158"/>
                <a:gd name="T97" fmla="*/ 117 h 189"/>
                <a:gd name="T98" fmla="*/ 141 w 158"/>
                <a:gd name="T99" fmla="*/ 110 h 189"/>
                <a:gd name="T100" fmla="*/ 150 w 158"/>
                <a:gd name="T101" fmla="*/ 101 h 189"/>
                <a:gd name="T102" fmla="*/ 154 w 158"/>
                <a:gd name="T103" fmla="*/ 9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189">
                  <a:moveTo>
                    <a:pt x="157" y="81"/>
                  </a:moveTo>
                  <a:cubicBezTo>
                    <a:pt x="157" y="80"/>
                    <a:pt x="156" y="78"/>
                    <a:pt x="155" y="77"/>
                  </a:cubicBezTo>
                  <a:cubicBezTo>
                    <a:pt x="155" y="75"/>
                    <a:pt x="154" y="73"/>
                    <a:pt x="154" y="72"/>
                  </a:cubicBezTo>
                  <a:cubicBezTo>
                    <a:pt x="153" y="70"/>
                    <a:pt x="154" y="67"/>
                    <a:pt x="154" y="65"/>
                  </a:cubicBezTo>
                  <a:cubicBezTo>
                    <a:pt x="155" y="62"/>
                    <a:pt x="155" y="59"/>
                    <a:pt x="154" y="57"/>
                  </a:cubicBezTo>
                  <a:cubicBezTo>
                    <a:pt x="154" y="56"/>
                    <a:pt x="153" y="55"/>
                    <a:pt x="153" y="55"/>
                  </a:cubicBezTo>
                  <a:cubicBezTo>
                    <a:pt x="152" y="54"/>
                    <a:pt x="152" y="54"/>
                    <a:pt x="151" y="53"/>
                  </a:cubicBezTo>
                  <a:cubicBezTo>
                    <a:pt x="150" y="52"/>
                    <a:pt x="150" y="52"/>
                    <a:pt x="150" y="52"/>
                  </a:cubicBezTo>
                  <a:cubicBezTo>
                    <a:pt x="150" y="50"/>
                    <a:pt x="149" y="49"/>
                    <a:pt x="147" y="47"/>
                  </a:cubicBezTo>
                  <a:cubicBezTo>
                    <a:pt x="145" y="45"/>
                    <a:pt x="145" y="45"/>
                    <a:pt x="145" y="42"/>
                  </a:cubicBezTo>
                  <a:cubicBezTo>
                    <a:pt x="145" y="41"/>
                    <a:pt x="145" y="41"/>
                    <a:pt x="145" y="41"/>
                  </a:cubicBezTo>
                  <a:cubicBezTo>
                    <a:pt x="145" y="40"/>
                    <a:pt x="145" y="39"/>
                    <a:pt x="144" y="38"/>
                  </a:cubicBezTo>
                  <a:cubicBezTo>
                    <a:pt x="144" y="37"/>
                    <a:pt x="144" y="37"/>
                    <a:pt x="144" y="37"/>
                  </a:cubicBezTo>
                  <a:cubicBezTo>
                    <a:pt x="143" y="37"/>
                    <a:pt x="143" y="37"/>
                    <a:pt x="143" y="37"/>
                  </a:cubicBezTo>
                  <a:cubicBezTo>
                    <a:pt x="142" y="37"/>
                    <a:pt x="142" y="37"/>
                    <a:pt x="141" y="37"/>
                  </a:cubicBezTo>
                  <a:cubicBezTo>
                    <a:pt x="140" y="36"/>
                    <a:pt x="140" y="34"/>
                    <a:pt x="140" y="32"/>
                  </a:cubicBezTo>
                  <a:cubicBezTo>
                    <a:pt x="140" y="30"/>
                    <a:pt x="140" y="30"/>
                    <a:pt x="140" y="30"/>
                  </a:cubicBezTo>
                  <a:cubicBezTo>
                    <a:pt x="140" y="30"/>
                    <a:pt x="140" y="30"/>
                    <a:pt x="140" y="29"/>
                  </a:cubicBezTo>
                  <a:cubicBezTo>
                    <a:pt x="140" y="28"/>
                    <a:pt x="140" y="28"/>
                    <a:pt x="140" y="27"/>
                  </a:cubicBezTo>
                  <a:cubicBezTo>
                    <a:pt x="140" y="26"/>
                    <a:pt x="140" y="26"/>
                    <a:pt x="140" y="25"/>
                  </a:cubicBezTo>
                  <a:cubicBezTo>
                    <a:pt x="141" y="25"/>
                    <a:pt x="141" y="24"/>
                    <a:pt x="141" y="23"/>
                  </a:cubicBezTo>
                  <a:cubicBezTo>
                    <a:pt x="141" y="20"/>
                    <a:pt x="140" y="19"/>
                    <a:pt x="137" y="19"/>
                  </a:cubicBezTo>
                  <a:cubicBezTo>
                    <a:pt x="137" y="18"/>
                    <a:pt x="136" y="18"/>
                    <a:pt x="136" y="18"/>
                  </a:cubicBezTo>
                  <a:cubicBezTo>
                    <a:pt x="135" y="18"/>
                    <a:pt x="135" y="18"/>
                    <a:pt x="134" y="18"/>
                  </a:cubicBezTo>
                  <a:cubicBezTo>
                    <a:pt x="134" y="17"/>
                    <a:pt x="133" y="17"/>
                    <a:pt x="132" y="16"/>
                  </a:cubicBezTo>
                  <a:cubicBezTo>
                    <a:pt x="132" y="15"/>
                    <a:pt x="132" y="15"/>
                    <a:pt x="132" y="15"/>
                  </a:cubicBezTo>
                  <a:cubicBezTo>
                    <a:pt x="130" y="13"/>
                    <a:pt x="130" y="10"/>
                    <a:pt x="130" y="8"/>
                  </a:cubicBezTo>
                  <a:cubicBezTo>
                    <a:pt x="130" y="6"/>
                    <a:pt x="129" y="5"/>
                    <a:pt x="129" y="3"/>
                  </a:cubicBezTo>
                  <a:cubicBezTo>
                    <a:pt x="128" y="0"/>
                    <a:pt x="128" y="0"/>
                    <a:pt x="128" y="0"/>
                  </a:cubicBezTo>
                  <a:cubicBezTo>
                    <a:pt x="113" y="16"/>
                    <a:pt x="113" y="16"/>
                    <a:pt x="113" y="16"/>
                  </a:cubicBezTo>
                  <a:cubicBezTo>
                    <a:pt x="112" y="16"/>
                    <a:pt x="110" y="17"/>
                    <a:pt x="108" y="17"/>
                  </a:cubicBezTo>
                  <a:cubicBezTo>
                    <a:pt x="106" y="17"/>
                    <a:pt x="104" y="16"/>
                    <a:pt x="103" y="16"/>
                  </a:cubicBezTo>
                  <a:cubicBezTo>
                    <a:pt x="102" y="15"/>
                    <a:pt x="102" y="15"/>
                    <a:pt x="102" y="15"/>
                  </a:cubicBezTo>
                  <a:cubicBezTo>
                    <a:pt x="100" y="14"/>
                    <a:pt x="99" y="14"/>
                    <a:pt x="98" y="14"/>
                  </a:cubicBezTo>
                  <a:cubicBezTo>
                    <a:pt x="96" y="14"/>
                    <a:pt x="95" y="14"/>
                    <a:pt x="94" y="15"/>
                  </a:cubicBezTo>
                  <a:cubicBezTo>
                    <a:pt x="91" y="16"/>
                    <a:pt x="89" y="17"/>
                    <a:pt x="85" y="17"/>
                  </a:cubicBezTo>
                  <a:cubicBezTo>
                    <a:pt x="82" y="18"/>
                    <a:pt x="79" y="18"/>
                    <a:pt x="77" y="20"/>
                  </a:cubicBezTo>
                  <a:cubicBezTo>
                    <a:pt x="76" y="20"/>
                    <a:pt x="76" y="21"/>
                    <a:pt x="76" y="21"/>
                  </a:cubicBezTo>
                  <a:cubicBezTo>
                    <a:pt x="75" y="22"/>
                    <a:pt x="75" y="22"/>
                    <a:pt x="74" y="23"/>
                  </a:cubicBezTo>
                  <a:cubicBezTo>
                    <a:pt x="73" y="23"/>
                    <a:pt x="73" y="23"/>
                    <a:pt x="73" y="23"/>
                  </a:cubicBezTo>
                  <a:cubicBezTo>
                    <a:pt x="72" y="23"/>
                    <a:pt x="72" y="23"/>
                    <a:pt x="71" y="23"/>
                  </a:cubicBezTo>
                  <a:cubicBezTo>
                    <a:pt x="70" y="23"/>
                    <a:pt x="70" y="23"/>
                    <a:pt x="70" y="23"/>
                  </a:cubicBezTo>
                  <a:cubicBezTo>
                    <a:pt x="69" y="23"/>
                    <a:pt x="69" y="23"/>
                    <a:pt x="68" y="22"/>
                  </a:cubicBezTo>
                  <a:cubicBezTo>
                    <a:pt x="68" y="21"/>
                    <a:pt x="68" y="21"/>
                    <a:pt x="68" y="21"/>
                  </a:cubicBezTo>
                  <a:cubicBezTo>
                    <a:pt x="67" y="21"/>
                    <a:pt x="67" y="20"/>
                    <a:pt x="67" y="20"/>
                  </a:cubicBezTo>
                  <a:cubicBezTo>
                    <a:pt x="67" y="19"/>
                    <a:pt x="66" y="18"/>
                    <a:pt x="66" y="17"/>
                  </a:cubicBezTo>
                  <a:cubicBezTo>
                    <a:pt x="66" y="17"/>
                    <a:pt x="65" y="16"/>
                    <a:pt x="63" y="16"/>
                  </a:cubicBezTo>
                  <a:cubicBezTo>
                    <a:pt x="62" y="16"/>
                    <a:pt x="61" y="17"/>
                    <a:pt x="59" y="18"/>
                  </a:cubicBezTo>
                  <a:cubicBezTo>
                    <a:pt x="57" y="19"/>
                    <a:pt x="56" y="20"/>
                    <a:pt x="55" y="20"/>
                  </a:cubicBezTo>
                  <a:cubicBezTo>
                    <a:pt x="54" y="20"/>
                    <a:pt x="53" y="19"/>
                    <a:pt x="51" y="18"/>
                  </a:cubicBezTo>
                  <a:cubicBezTo>
                    <a:pt x="50" y="17"/>
                    <a:pt x="48" y="16"/>
                    <a:pt x="46" y="16"/>
                  </a:cubicBezTo>
                  <a:cubicBezTo>
                    <a:pt x="45" y="16"/>
                    <a:pt x="44" y="16"/>
                    <a:pt x="43" y="17"/>
                  </a:cubicBezTo>
                  <a:cubicBezTo>
                    <a:pt x="41" y="18"/>
                    <a:pt x="40" y="19"/>
                    <a:pt x="39" y="20"/>
                  </a:cubicBezTo>
                  <a:cubicBezTo>
                    <a:pt x="39" y="20"/>
                    <a:pt x="39" y="20"/>
                    <a:pt x="38" y="21"/>
                  </a:cubicBezTo>
                  <a:cubicBezTo>
                    <a:pt x="37" y="22"/>
                    <a:pt x="37" y="22"/>
                    <a:pt x="37" y="22"/>
                  </a:cubicBezTo>
                  <a:cubicBezTo>
                    <a:pt x="38" y="23"/>
                    <a:pt x="38" y="23"/>
                    <a:pt x="38" y="23"/>
                  </a:cubicBezTo>
                  <a:cubicBezTo>
                    <a:pt x="39" y="26"/>
                    <a:pt x="37" y="30"/>
                    <a:pt x="35" y="34"/>
                  </a:cubicBezTo>
                  <a:cubicBezTo>
                    <a:pt x="33" y="38"/>
                    <a:pt x="32" y="40"/>
                    <a:pt x="33" y="42"/>
                  </a:cubicBezTo>
                  <a:cubicBezTo>
                    <a:pt x="33" y="42"/>
                    <a:pt x="34" y="43"/>
                    <a:pt x="34" y="43"/>
                  </a:cubicBezTo>
                  <a:cubicBezTo>
                    <a:pt x="35" y="44"/>
                    <a:pt x="35" y="44"/>
                    <a:pt x="36" y="45"/>
                  </a:cubicBezTo>
                  <a:cubicBezTo>
                    <a:pt x="36" y="47"/>
                    <a:pt x="36" y="48"/>
                    <a:pt x="35" y="49"/>
                  </a:cubicBezTo>
                  <a:cubicBezTo>
                    <a:pt x="35" y="50"/>
                    <a:pt x="35" y="50"/>
                    <a:pt x="35" y="50"/>
                  </a:cubicBezTo>
                  <a:cubicBezTo>
                    <a:pt x="35" y="50"/>
                    <a:pt x="34" y="51"/>
                    <a:pt x="34" y="52"/>
                  </a:cubicBezTo>
                  <a:cubicBezTo>
                    <a:pt x="33" y="54"/>
                    <a:pt x="32" y="57"/>
                    <a:pt x="32" y="59"/>
                  </a:cubicBezTo>
                  <a:cubicBezTo>
                    <a:pt x="32" y="60"/>
                    <a:pt x="32" y="60"/>
                    <a:pt x="32" y="60"/>
                  </a:cubicBezTo>
                  <a:cubicBezTo>
                    <a:pt x="33" y="61"/>
                    <a:pt x="33" y="61"/>
                    <a:pt x="33" y="61"/>
                  </a:cubicBezTo>
                  <a:cubicBezTo>
                    <a:pt x="34" y="61"/>
                    <a:pt x="35" y="62"/>
                    <a:pt x="37" y="62"/>
                  </a:cubicBezTo>
                  <a:cubicBezTo>
                    <a:pt x="37" y="62"/>
                    <a:pt x="37" y="62"/>
                    <a:pt x="37" y="62"/>
                  </a:cubicBezTo>
                  <a:cubicBezTo>
                    <a:pt x="42" y="64"/>
                    <a:pt x="47" y="66"/>
                    <a:pt x="48" y="70"/>
                  </a:cubicBezTo>
                  <a:cubicBezTo>
                    <a:pt x="48" y="72"/>
                    <a:pt x="47" y="74"/>
                    <a:pt x="45" y="76"/>
                  </a:cubicBezTo>
                  <a:cubicBezTo>
                    <a:pt x="41" y="80"/>
                    <a:pt x="38" y="84"/>
                    <a:pt x="35" y="89"/>
                  </a:cubicBezTo>
                  <a:cubicBezTo>
                    <a:pt x="32" y="92"/>
                    <a:pt x="30" y="96"/>
                    <a:pt x="27" y="99"/>
                  </a:cubicBezTo>
                  <a:cubicBezTo>
                    <a:pt x="25" y="101"/>
                    <a:pt x="24" y="101"/>
                    <a:pt x="23" y="101"/>
                  </a:cubicBezTo>
                  <a:cubicBezTo>
                    <a:pt x="22" y="102"/>
                    <a:pt x="21" y="102"/>
                    <a:pt x="20" y="102"/>
                  </a:cubicBezTo>
                  <a:cubicBezTo>
                    <a:pt x="18" y="103"/>
                    <a:pt x="18" y="104"/>
                    <a:pt x="18" y="106"/>
                  </a:cubicBezTo>
                  <a:cubicBezTo>
                    <a:pt x="18" y="107"/>
                    <a:pt x="18" y="107"/>
                    <a:pt x="18" y="108"/>
                  </a:cubicBezTo>
                  <a:cubicBezTo>
                    <a:pt x="17" y="111"/>
                    <a:pt x="15" y="111"/>
                    <a:pt x="13" y="112"/>
                  </a:cubicBezTo>
                  <a:cubicBezTo>
                    <a:pt x="11" y="113"/>
                    <a:pt x="9" y="114"/>
                    <a:pt x="9" y="117"/>
                  </a:cubicBezTo>
                  <a:cubicBezTo>
                    <a:pt x="9" y="119"/>
                    <a:pt x="9" y="121"/>
                    <a:pt x="9" y="123"/>
                  </a:cubicBezTo>
                  <a:cubicBezTo>
                    <a:pt x="9" y="126"/>
                    <a:pt x="9" y="129"/>
                    <a:pt x="7" y="132"/>
                  </a:cubicBezTo>
                  <a:cubicBezTo>
                    <a:pt x="5" y="138"/>
                    <a:pt x="4" y="143"/>
                    <a:pt x="3" y="149"/>
                  </a:cubicBezTo>
                  <a:cubicBezTo>
                    <a:pt x="1" y="155"/>
                    <a:pt x="1" y="162"/>
                    <a:pt x="0" y="171"/>
                  </a:cubicBezTo>
                  <a:cubicBezTo>
                    <a:pt x="0" y="174"/>
                    <a:pt x="0" y="174"/>
                    <a:pt x="0" y="174"/>
                  </a:cubicBezTo>
                  <a:cubicBezTo>
                    <a:pt x="0" y="176"/>
                    <a:pt x="0" y="179"/>
                    <a:pt x="0" y="182"/>
                  </a:cubicBezTo>
                  <a:cubicBezTo>
                    <a:pt x="0" y="186"/>
                    <a:pt x="0" y="186"/>
                    <a:pt x="0" y="186"/>
                  </a:cubicBezTo>
                  <a:cubicBezTo>
                    <a:pt x="3" y="185"/>
                    <a:pt x="3" y="185"/>
                    <a:pt x="3" y="185"/>
                  </a:cubicBezTo>
                  <a:cubicBezTo>
                    <a:pt x="4" y="185"/>
                    <a:pt x="5" y="185"/>
                    <a:pt x="5" y="184"/>
                  </a:cubicBezTo>
                  <a:cubicBezTo>
                    <a:pt x="7" y="184"/>
                    <a:pt x="7" y="185"/>
                    <a:pt x="7" y="186"/>
                  </a:cubicBezTo>
                  <a:cubicBezTo>
                    <a:pt x="7" y="187"/>
                    <a:pt x="8" y="187"/>
                    <a:pt x="8" y="188"/>
                  </a:cubicBezTo>
                  <a:cubicBezTo>
                    <a:pt x="9" y="189"/>
                    <a:pt x="10" y="189"/>
                    <a:pt x="10" y="189"/>
                  </a:cubicBezTo>
                  <a:cubicBezTo>
                    <a:pt x="11" y="189"/>
                    <a:pt x="11" y="189"/>
                    <a:pt x="11" y="189"/>
                  </a:cubicBezTo>
                  <a:cubicBezTo>
                    <a:pt x="13" y="189"/>
                    <a:pt x="15" y="188"/>
                    <a:pt x="17" y="185"/>
                  </a:cubicBezTo>
                  <a:cubicBezTo>
                    <a:pt x="18" y="184"/>
                    <a:pt x="18" y="183"/>
                    <a:pt x="19" y="182"/>
                  </a:cubicBezTo>
                  <a:cubicBezTo>
                    <a:pt x="20" y="180"/>
                    <a:pt x="21" y="179"/>
                    <a:pt x="23" y="178"/>
                  </a:cubicBezTo>
                  <a:cubicBezTo>
                    <a:pt x="24" y="178"/>
                    <a:pt x="24" y="178"/>
                    <a:pt x="25" y="178"/>
                  </a:cubicBezTo>
                  <a:cubicBezTo>
                    <a:pt x="25" y="178"/>
                    <a:pt x="26" y="178"/>
                    <a:pt x="26" y="178"/>
                  </a:cubicBezTo>
                  <a:cubicBezTo>
                    <a:pt x="26" y="178"/>
                    <a:pt x="27" y="178"/>
                    <a:pt x="27" y="178"/>
                  </a:cubicBezTo>
                  <a:cubicBezTo>
                    <a:pt x="27" y="178"/>
                    <a:pt x="28" y="178"/>
                    <a:pt x="29" y="177"/>
                  </a:cubicBezTo>
                  <a:cubicBezTo>
                    <a:pt x="30" y="177"/>
                    <a:pt x="31" y="176"/>
                    <a:pt x="32" y="176"/>
                  </a:cubicBezTo>
                  <a:cubicBezTo>
                    <a:pt x="33" y="175"/>
                    <a:pt x="34" y="175"/>
                    <a:pt x="36" y="175"/>
                  </a:cubicBezTo>
                  <a:cubicBezTo>
                    <a:pt x="36" y="175"/>
                    <a:pt x="37" y="175"/>
                    <a:pt x="37" y="175"/>
                  </a:cubicBezTo>
                  <a:cubicBezTo>
                    <a:pt x="40" y="175"/>
                    <a:pt x="43" y="175"/>
                    <a:pt x="46" y="174"/>
                  </a:cubicBezTo>
                  <a:cubicBezTo>
                    <a:pt x="46" y="174"/>
                    <a:pt x="46" y="174"/>
                    <a:pt x="46" y="174"/>
                  </a:cubicBezTo>
                  <a:cubicBezTo>
                    <a:pt x="47" y="174"/>
                    <a:pt x="49" y="174"/>
                    <a:pt x="50" y="174"/>
                  </a:cubicBezTo>
                  <a:cubicBezTo>
                    <a:pt x="51" y="174"/>
                    <a:pt x="51" y="174"/>
                    <a:pt x="51" y="174"/>
                  </a:cubicBezTo>
                  <a:cubicBezTo>
                    <a:pt x="53" y="174"/>
                    <a:pt x="55" y="174"/>
                    <a:pt x="57" y="174"/>
                  </a:cubicBezTo>
                  <a:cubicBezTo>
                    <a:pt x="58" y="174"/>
                    <a:pt x="59" y="174"/>
                    <a:pt x="60" y="174"/>
                  </a:cubicBezTo>
                  <a:cubicBezTo>
                    <a:pt x="61" y="174"/>
                    <a:pt x="61" y="174"/>
                    <a:pt x="62" y="174"/>
                  </a:cubicBezTo>
                  <a:cubicBezTo>
                    <a:pt x="62" y="174"/>
                    <a:pt x="63" y="174"/>
                    <a:pt x="63" y="174"/>
                  </a:cubicBezTo>
                  <a:cubicBezTo>
                    <a:pt x="67" y="175"/>
                    <a:pt x="67" y="175"/>
                    <a:pt x="67" y="175"/>
                  </a:cubicBezTo>
                  <a:cubicBezTo>
                    <a:pt x="65" y="171"/>
                    <a:pt x="65" y="171"/>
                    <a:pt x="65" y="171"/>
                  </a:cubicBezTo>
                  <a:cubicBezTo>
                    <a:pt x="64" y="170"/>
                    <a:pt x="64" y="170"/>
                    <a:pt x="64" y="170"/>
                  </a:cubicBezTo>
                  <a:cubicBezTo>
                    <a:pt x="64" y="169"/>
                    <a:pt x="64" y="168"/>
                    <a:pt x="64" y="166"/>
                  </a:cubicBezTo>
                  <a:cubicBezTo>
                    <a:pt x="64" y="164"/>
                    <a:pt x="64" y="164"/>
                    <a:pt x="64" y="164"/>
                  </a:cubicBezTo>
                  <a:cubicBezTo>
                    <a:pt x="64" y="162"/>
                    <a:pt x="64" y="162"/>
                    <a:pt x="65" y="160"/>
                  </a:cubicBezTo>
                  <a:cubicBezTo>
                    <a:pt x="65" y="160"/>
                    <a:pt x="65" y="159"/>
                    <a:pt x="66" y="159"/>
                  </a:cubicBezTo>
                  <a:cubicBezTo>
                    <a:pt x="66" y="158"/>
                    <a:pt x="67" y="157"/>
                    <a:pt x="67" y="156"/>
                  </a:cubicBezTo>
                  <a:cubicBezTo>
                    <a:pt x="67" y="156"/>
                    <a:pt x="68" y="156"/>
                    <a:pt x="68" y="156"/>
                  </a:cubicBezTo>
                  <a:cubicBezTo>
                    <a:pt x="69" y="155"/>
                    <a:pt x="70" y="155"/>
                    <a:pt x="71" y="153"/>
                  </a:cubicBezTo>
                  <a:cubicBezTo>
                    <a:pt x="73" y="151"/>
                    <a:pt x="72" y="149"/>
                    <a:pt x="72" y="147"/>
                  </a:cubicBezTo>
                  <a:cubicBezTo>
                    <a:pt x="72" y="145"/>
                    <a:pt x="72" y="144"/>
                    <a:pt x="73" y="144"/>
                  </a:cubicBezTo>
                  <a:cubicBezTo>
                    <a:pt x="74" y="143"/>
                    <a:pt x="75" y="143"/>
                    <a:pt x="77" y="143"/>
                  </a:cubicBezTo>
                  <a:cubicBezTo>
                    <a:pt x="79" y="142"/>
                    <a:pt x="82" y="142"/>
                    <a:pt x="84" y="141"/>
                  </a:cubicBezTo>
                  <a:cubicBezTo>
                    <a:pt x="85" y="140"/>
                    <a:pt x="85" y="140"/>
                    <a:pt x="86" y="139"/>
                  </a:cubicBezTo>
                  <a:cubicBezTo>
                    <a:pt x="87" y="138"/>
                    <a:pt x="88" y="138"/>
                    <a:pt x="89" y="138"/>
                  </a:cubicBezTo>
                  <a:cubicBezTo>
                    <a:pt x="89" y="138"/>
                    <a:pt x="90" y="138"/>
                    <a:pt x="91" y="138"/>
                  </a:cubicBezTo>
                  <a:cubicBezTo>
                    <a:pt x="91" y="138"/>
                    <a:pt x="92" y="138"/>
                    <a:pt x="92" y="138"/>
                  </a:cubicBezTo>
                  <a:cubicBezTo>
                    <a:pt x="94" y="139"/>
                    <a:pt x="95" y="139"/>
                    <a:pt x="96" y="139"/>
                  </a:cubicBezTo>
                  <a:cubicBezTo>
                    <a:pt x="98" y="139"/>
                    <a:pt x="100" y="138"/>
                    <a:pt x="102" y="135"/>
                  </a:cubicBezTo>
                  <a:cubicBezTo>
                    <a:pt x="102" y="135"/>
                    <a:pt x="102" y="135"/>
                    <a:pt x="102" y="135"/>
                  </a:cubicBezTo>
                  <a:cubicBezTo>
                    <a:pt x="103" y="133"/>
                    <a:pt x="105" y="131"/>
                    <a:pt x="106" y="130"/>
                  </a:cubicBezTo>
                  <a:cubicBezTo>
                    <a:pt x="108" y="132"/>
                    <a:pt x="110" y="134"/>
                    <a:pt x="111" y="135"/>
                  </a:cubicBezTo>
                  <a:cubicBezTo>
                    <a:pt x="112" y="135"/>
                    <a:pt x="113" y="136"/>
                    <a:pt x="114" y="136"/>
                  </a:cubicBezTo>
                  <a:cubicBezTo>
                    <a:pt x="115" y="136"/>
                    <a:pt x="116" y="135"/>
                    <a:pt x="117" y="134"/>
                  </a:cubicBezTo>
                  <a:cubicBezTo>
                    <a:pt x="117" y="134"/>
                    <a:pt x="117" y="134"/>
                    <a:pt x="117" y="134"/>
                  </a:cubicBezTo>
                  <a:cubicBezTo>
                    <a:pt x="118" y="135"/>
                    <a:pt x="119" y="136"/>
                    <a:pt x="120" y="136"/>
                  </a:cubicBezTo>
                  <a:cubicBezTo>
                    <a:pt x="120" y="136"/>
                    <a:pt x="120" y="137"/>
                    <a:pt x="121" y="137"/>
                  </a:cubicBezTo>
                  <a:cubicBezTo>
                    <a:pt x="121" y="138"/>
                    <a:pt x="122" y="138"/>
                    <a:pt x="123" y="139"/>
                  </a:cubicBezTo>
                  <a:cubicBezTo>
                    <a:pt x="125" y="142"/>
                    <a:pt x="125" y="142"/>
                    <a:pt x="125" y="142"/>
                  </a:cubicBezTo>
                  <a:cubicBezTo>
                    <a:pt x="126" y="139"/>
                    <a:pt x="126" y="139"/>
                    <a:pt x="126" y="139"/>
                  </a:cubicBezTo>
                  <a:cubicBezTo>
                    <a:pt x="127" y="138"/>
                    <a:pt x="128" y="135"/>
                    <a:pt x="128" y="133"/>
                  </a:cubicBezTo>
                  <a:cubicBezTo>
                    <a:pt x="132" y="131"/>
                    <a:pt x="132" y="127"/>
                    <a:pt x="132" y="123"/>
                  </a:cubicBezTo>
                  <a:cubicBezTo>
                    <a:pt x="132" y="122"/>
                    <a:pt x="132" y="122"/>
                    <a:pt x="132" y="121"/>
                  </a:cubicBezTo>
                  <a:cubicBezTo>
                    <a:pt x="133" y="121"/>
                    <a:pt x="134" y="121"/>
                    <a:pt x="134" y="121"/>
                  </a:cubicBezTo>
                  <a:cubicBezTo>
                    <a:pt x="135" y="121"/>
                    <a:pt x="136" y="121"/>
                    <a:pt x="136" y="120"/>
                  </a:cubicBezTo>
                  <a:cubicBezTo>
                    <a:pt x="142" y="118"/>
                    <a:pt x="142" y="118"/>
                    <a:pt x="142" y="118"/>
                  </a:cubicBezTo>
                  <a:cubicBezTo>
                    <a:pt x="137" y="117"/>
                    <a:pt x="137" y="117"/>
                    <a:pt x="137" y="117"/>
                  </a:cubicBezTo>
                  <a:cubicBezTo>
                    <a:pt x="137" y="117"/>
                    <a:pt x="137" y="116"/>
                    <a:pt x="138" y="116"/>
                  </a:cubicBezTo>
                  <a:cubicBezTo>
                    <a:pt x="138" y="115"/>
                    <a:pt x="139" y="114"/>
                    <a:pt x="139" y="114"/>
                  </a:cubicBezTo>
                  <a:cubicBezTo>
                    <a:pt x="140" y="113"/>
                    <a:pt x="141" y="112"/>
                    <a:pt x="141" y="110"/>
                  </a:cubicBezTo>
                  <a:cubicBezTo>
                    <a:pt x="142" y="107"/>
                    <a:pt x="142" y="107"/>
                    <a:pt x="145" y="105"/>
                  </a:cubicBezTo>
                  <a:cubicBezTo>
                    <a:pt x="145" y="104"/>
                    <a:pt x="146" y="104"/>
                    <a:pt x="146" y="104"/>
                  </a:cubicBezTo>
                  <a:cubicBezTo>
                    <a:pt x="147" y="102"/>
                    <a:pt x="148" y="101"/>
                    <a:pt x="150" y="101"/>
                  </a:cubicBezTo>
                  <a:cubicBezTo>
                    <a:pt x="151" y="100"/>
                    <a:pt x="151" y="100"/>
                    <a:pt x="151" y="100"/>
                  </a:cubicBezTo>
                  <a:cubicBezTo>
                    <a:pt x="151" y="98"/>
                    <a:pt x="151" y="98"/>
                    <a:pt x="151" y="98"/>
                  </a:cubicBezTo>
                  <a:cubicBezTo>
                    <a:pt x="152" y="96"/>
                    <a:pt x="152" y="94"/>
                    <a:pt x="154" y="91"/>
                  </a:cubicBezTo>
                  <a:cubicBezTo>
                    <a:pt x="155" y="89"/>
                    <a:pt x="158" y="85"/>
                    <a:pt x="157" y="81"/>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0" name="Freeform 44"/>
            <p:cNvSpPr>
              <a:spLocks/>
            </p:cNvSpPr>
            <p:nvPr/>
          </p:nvSpPr>
          <p:spPr bwMode="auto">
            <a:xfrm>
              <a:off x="4095903" y="1415230"/>
              <a:ext cx="396188" cy="352381"/>
            </a:xfrm>
            <a:custGeom>
              <a:avLst/>
              <a:gdLst>
                <a:gd name="T0" fmla="*/ 191 w 196"/>
                <a:gd name="T1" fmla="*/ 171 h 189"/>
                <a:gd name="T2" fmla="*/ 188 w 196"/>
                <a:gd name="T3" fmla="*/ 171 h 189"/>
                <a:gd name="T4" fmla="*/ 175 w 196"/>
                <a:gd name="T5" fmla="*/ 157 h 189"/>
                <a:gd name="T6" fmla="*/ 168 w 196"/>
                <a:gd name="T7" fmla="*/ 145 h 189"/>
                <a:gd name="T8" fmla="*/ 158 w 196"/>
                <a:gd name="T9" fmla="*/ 136 h 189"/>
                <a:gd name="T10" fmla="*/ 152 w 196"/>
                <a:gd name="T11" fmla="*/ 131 h 189"/>
                <a:gd name="T12" fmla="*/ 144 w 196"/>
                <a:gd name="T13" fmla="*/ 121 h 189"/>
                <a:gd name="T14" fmla="*/ 142 w 196"/>
                <a:gd name="T15" fmla="*/ 116 h 189"/>
                <a:gd name="T16" fmla="*/ 135 w 196"/>
                <a:gd name="T17" fmla="*/ 111 h 189"/>
                <a:gd name="T18" fmla="*/ 124 w 196"/>
                <a:gd name="T19" fmla="*/ 105 h 189"/>
                <a:gd name="T20" fmla="*/ 114 w 196"/>
                <a:gd name="T21" fmla="*/ 100 h 189"/>
                <a:gd name="T22" fmla="*/ 109 w 196"/>
                <a:gd name="T23" fmla="*/ 100 h 189"/>
                <a:gd name="T24" fmla="*/ 106 w 196"/>
                <a:gd name="T25" fmla="*/ 92 h 189"/>
                <a:gd name="T26" fmla="*/ 96 w 196"/>
                <a:gd name="T27" fmla="*/ 83 h 189"/>
                <a:gd name="T28" fmla="*/ 91 w 196"/>
                <a:gd name="T29" fmla="*/ 81 h 189"/>
                <a:gd name="T30" fmla="*/ 87 w 196"/>
                <a:gd name="T31" fmla="*/ 72 h 189"/>
                <a:gd name="T32" fmla="*/ 83 w 196"/>
                <a:gd name="T33" fmla="*/ 71 h 189"/>
                <a:gd name="T34" fmla="*/ 80 w 196"/>
                <a:gd name="T35" fmla="*/ 61 h 189"/>
                <a:gd name="T36" fmla="*/ 78 w 196"/>
                <a:gd name="T37" fmla="*/ 50 h 189"/>
                <a:gd name="T38" fmla="*/ 75 w 196"/>
                <a:gd name="T39" fmla="*/ 37 h 189"/>
                <a:gd name="T40" fmla="*/ 71 w 196"/>
                <a:gd name="T41" fmla="*/ 26 h 189"/>
                <a:gd name="T42" fmla="*/ 62 w 196"/>
                <a:gd name="T43" fmla="*/ 6 h 189"/>
                <a:gd name="T44" fmla="*/ 58 w 196"/>
                <a:gd name="T45" fmla="*/ 2 h 189"/>
                <a:gd name="T46" fmla="*/ 49 w 196"/>
                <a:gd name="T47" fmla="*/ 16 h 189"/>
                <a:gd name="T48" fmla="*/ 34 w 196"/>
                <a:gd name="T49" fmla="*/ 21 h 189"/>
                <a:gd name="T50" fmla="*/ 28 w 196"/>
                <a:gd name="T51" fmla="*/ 25 h 189"/>
                <a:gd name="T52" fmla="*/ 18 w 196"/>
                <a:gd name="T53" fmla="*/ 35 h 189"/>
                <a:gd name="T54" fmla="*/ 14 w 196"/>
                <a:gd name="T55" fmla="*/ 40 h 189"/>
                <a:gd name="T56" fmla="*/ 12 w 196"/>
                <a:gd name="T57" fmla="*/ 46 h 189"/>
                <a:gd name="T58" fmla="*/ 10 w 196"/>
                <a:gd name="T59" fmla="*/ 70 h 189"/>
                <a:gd name="T60" fmla="*/ 3 w 196"/>
                <a:gd name="T61" fmla="*/ 90 h 189"/>
                <a:gd name="T62" fmla="*/ 2 w 196"/>
                <a:gd name="T63" fmla="*/ 123 h 189"/>
                <a:gd name="T64" fmla="*/ 8 w 196"/>
                <a:gd name="T65" fmla="*/ 125 h 189"/>
                <a:gd name="T66" fmla="*/ 19 w 196"/>
                <a:gd name="T67" fmla="*/ 125 h 189"/>
                <a:gd name="T68" fmla="*/ 25 w 196"/>
                <a:gd name="T69" fmla="*/ 119 h 189"/>
                <a:gd name="T70" fmla="*/ 32 w 196"/>
                <a:gd name="T71" fmla="*/ 129 h 189"/>
                <a:gd name="T72" fmla="*/ 38 w 196"/>
                <a:gd name="T73" fmla="*/ 118 h 189"/>
                <a:gd name="T74" fmla="*/ 41 w 196"/>
                <a:gd name="T75" fmla="*/ 108 h 189"/>
                <a:gd name="T76" fmla="*/ 44 w 196"/>
                <a:gd name="T77" fmla="*/ 108 h 189"/>
                <a:gd name="T78" fmla="*/ 51 w 196"/>
                <a:gd name="T79" fmla="*/ 113 h 189"/>
                <a:gd name="T80" fmla="*/ 61 w 196"/>
                <a:gd name="T81" fmla="*/ 120 h 189"/>
                <a:gd name="T82" fmla="*/ 77 w 196"/>
                <a:gd name="T83" fmla="*/ 114 h 189"/>
                <a:gd name="T84" fmla="*/ 81 w 196"/>
                <a:gd name="T85" fmla="*/ 118 h 189"/>
                <a:gd name="T86" fmla="*/ 90 w 196"/>
                <a:gd name="T87" fmla="*/ 117 h 189"/>
                <a:gd name="T88" fmla="*/ 98 w 196"/>
                <a:gd name="T89" fmla="*/ 120 h 189"/>
                <a:gd name="T90" fmla="*/ 114 w 196"/>
                <a:gd name="T91" fmla="*/ 124 h 189"/>
                <a:gd name="T92" fmla="*/ 136 w 196"/>
                <a:gd name="T93" fmla="*/ 139 h 189"/>
                <a:gd name="T94" fmla="*/ 162 w 196"/>
                <a:gd name="T95" fmla="*/ 170 h 189"/>
                <a:gd name="T96" fmla="*/ 168 w 196"/>
                <a:gd name="T97" fmla="*/ 176 h 189"/>
                <a:gd name="T98" fmla="*/ 175 w 196"/>
                <a:gd name="T99" fmla="*/ 186 h 189"/>
                <a:gd name="T100" fmla="*/ 180 w 196"/>
                <a:gd name="T101" fmla="*/ 186 h 189"/>
                <a:gd name="T102" fmla="*/ 188 w 196"/>
                <a:gd name="T103" fmla="*/ 186 h 189"/>
                <a:gd name="T104" fmla="*/ 192 w 196"/>
                <a:gd name="T105" fmla="*/ 178 h 189"/>
                <a:gd name="T106" fmla="*/ 195 w 196"/>
                <a:gd name="T107" fmla="*/ 17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6" h="189">
                  <a:moveTo>
                    <a:pt x="195" y="173"/>
                  </a:moveTo>
                  <a:cubicBezTo>
                    <a:pt x="195" y="173"/>
                    <a:pt x="194" y="171"/>
                    <a:pt x="191" y="171"/>
                  </a:cubicBezTo>
                  <a:cubicBezTo>
                    <a:pt x="191" y="171"/>
                    <a:pt x="191" y="171"/>
                    <a:pt x="191" y="171"/>
                  </a:cubicBezTo>
                  <a:cubicBezTo>
                    <a:pt x="190" y="171"/>
                    <a:pt x="189" y="171"/>
                    <a:pt x="189" y="171"/>
                  </a:cubicBezTo>
                  <a:cubicBezTo>
                    <a:pt x="189" y="171"/>
                    <a:pt x="189" y="171"/>
                    <a:pt x="189" y="171"/>
                  </a:cubicBezTo>
                  <a:cubicBezTo>
                    <a:pt x="189" y="171"/>
                    <a:pt x="189" y="171"/>
                    <a:pt x="188" y="171"/>
                  </a:cubicBezTo>
                  <a:cubicBezTo>
                    <a:pt x="188" y="170"/>
                    <a:pt x="187" y="169"/>
                    <a:pt x="187" y="168"/>
                  </a:cubicBezTo>
                  <a:cubicBezTo>
                    <a:pt x="185" y="165"/>
                    <a:pt x="183" y="162"/>
                    <a:pt x="179" y="161"/>
                  </a:cubicBezTo>
                  <a:cubicBezTo>
                    <a:pt x="177" y="160"/>
                    <a:pt x="176" y="159"/>
                    <a:pt x="175" y="157"/>
                  </a:cubicBezTo>
                  <a:cubicBezTo>
                    <a:pt x="175" y="156"/>
                    <a:pt x="175" y="156"/>
                    <a:pt x="175" y="155"/>
                  </a:cubicBezTo>
                  <a:cubicBezTo>
                    <a:pt x="174" y="152"/>
                    <a:pt x="173" y="148"/>
                    <a:pt x="169" y="146"/>
                  </a:cubicBezTo>
                  <a:cubicBezTo>
                    <a:pt x="168" y="145"/>
                    <a:pt x="168" y="145"/>
                    <a:pt x="168" y="145"/>
                  </a:cubicBezTo>
                  <a:cubicBezTo>
                    <a:pt x="166" y="144"/>
                    <a:pt x="166" y="144"/>
                    <a:pt x="165" y="142"/>
                  </a:cubicBezTo>
                  <a:cubicBezTo>
                    <a:pt x="164" y="141"/>
                    <a:pt x="163" y="139"/>
                    <a:pt x="160" y="137"/>
                  </a:cubicBezTo>
                  <a:cubicBezTo>
                    <a:pt x="159" y="137"/>
                    <a:pt x="159" y="136"/>
                    <a:pt x="158" y="136"/>
                  </a:cubicBezTo>
                  <a:cubicBezTo>
                    <a:pt x="157" y="136"/>
                    <a:pt x="156" y="135"/>
                    <a:pt x="155" y="135"/>
                  </a:cubicBezTo>
                  <a:cubicBezTo>
                    <a:pt x="154" y="134"/>
                    <a:pt x="153" y="133"/>
                    <a:pt x="153" y="132"/>
                  </a:cubicBezTo>
                  <a:cubicBezTo>
                    <a:pt x="152" y="132"/>
                    <a:pt x="152" y="131"/>
                    <a:pt x="152" y="131"/>
                  </a:cubicBezTo>
                  <a:cubicBezTo>
                    <a:pt x="151" y="129"/>
                    <a:pt x="150" y="128"/>
                    <a:pt x="149" y="127"/>
                  </a:cubicBezTo>
                  <a:cubicBezTo>
                    <a:pt x="146" y="124"/>
                    <a:pt x="146" y="124"/>
                    <a:pt x="146" y="124"/>
                  </a:cubicBezTo>
                  <a:cubicBezTo>
                    <a:pt x="145" y="123"/>
                    <a:pt x="144" y="122"/>
                    <a:pt x="144" y="121"/>
                  </a:cubicBezTo>
                  <a:cubicBezTo>
                    <a:pt x="144" y="120"/>
                    <a:pt x="144" y="120"/>
                    <a:pt x="144" y="120"/>
                  </a:cubicBezTo>
                  <a:cubicBezTo>
                    <a:pt x="143" y="119"/>
                    <a:pt x="143" y="119"/>
                    <a:pt x="143" y="118"/>
                  </a:cubicBezTo>
                  <a:cubicBezTo>
                    <a:pt x="143" y="118"/>
                    <a:pt x="142" y="117"/>
                    <a:pt x="142" y="116"/>
                  </a:cubicBezTo>
                  <a:cubicBezTo>
                    <a:pt x="141" y="116"/>
                    <a:pt x="141" y="116"/>
                    <a:pt x="141" y="115"/>
                  </a:cubicBezTo>
                  <a:cubicBezTo>
                    <a:pt x="140" y="115"/>
                    <a:pt x="140" y="115"/>
                    <a:pt x="140" y="115"/>
                  </a:cubicBezTo>
                  <a:cubicBezTo>
                    <a:pt x="139" y="113"/>
                    <a:pt x="138" y="111"/>
                    <a:pt x="135" y="111"/>
                  </a:cubicBezTo>
                  <a:cubicBezTo>
                    <a:pt x="135" y="111"/>
                    <a:pt x="134" y="110"/>
                    <a:pt x="133" y="110"/>
                  </a:cubicBezTo>
                  <a:cubicBezTo>
                    <a:pt x="131" y="110"/>
                    <a:pt x="130" y="110"/>
                    <a:pt x="129" y="110"/>
                  </a:cubicBezTo>
                  <a:cubicBezTo>
                    <a:pt x="127" y="109"/>
                    <a:pt x="126" y="107"/>
                    <a:pt x="124" y="105"/>
                  </a:cubicBezTo>
                  <a:cubicBezTo>
                    <a:pt x="123" y="104"/>
                    <a:pt x="122" y="103"/>
                    <a:pt x="122" y="102"/>
                  </a:cubicBezTo>
                  <a:cubicBezTo>
                    <a:pt x="121" y="101"/>
                    <a:pt x="118" y="99"/>
                    <a:pt x="115" y="99"/>
                  </a:cubicBezTo>
                  <a:cubicBezTo>
                    <a:pt x="115" y="99"/>
                    <a:pt x="114" y="99"/>
                    <a:pt x="114" y="100"/>
                  </a:cubicBezTo>
                  <a:cubicBezTo>
                    <a:pt x="113" y="100"/>
                    <a:pt x="113" y="100"/>
                    <a:pt x="112" y="100"/>
                  </a:cubicBezTo>
                  <a:cubicBezTo>
                    <a:pt x="111" y="100"/>
                    <a:pt x="111" y="101"/>
                    <a:pt x="110" y="101"/>
                  </a:cubicBezTo>
                  <a:cubicBezTo>
                    <a:pt x="110" y="101"/>
                    <a:pt x="110" y="101"/>
                    <a:pt x="109" y="100"/>
                  </a:cubicBezTo>
                  <a:cubicBezTo>
                    <a:pt x="109" y="100"/>
                    <a:pt x="109" y="100"/>
                    <a:pt x="108" y="99"/>
                  </a:cubicBezTo>
                  <a:cubicBezTo>
                    <a:pt x="108" y="98"/>
                    <a:pt x="108" y="97"/>
                    <a:pt x="107" y="97"/>
                  </a:cubicBezTo>
                  <a:cubicBezTo>
                    <a:pt x="106" y="95"/>
                    <a:pt x="106" y="94"/>
                    <a:pt x="106" y="92"/>
                  </a:cubicBezTo>
                  <a:cubicBezTo>
                    <a:pt x="106" y="90"/>
                    <a:pt x="105" y="88"/>
                    <a:pt x="103" y="85"/>
                  </a:cubicBezTo>
                  <a:cubicBezTo>
                    <a:pt x="102" y="84"/>
                    <a:pt x="100" y="83"/>
                    <a:pt x="98" y="83"/>
                  </a:cubicBezTo>
                  <a:cubicBezTo>
                    <a:pt x="97" y="83"/>
                    <a:pt x="96" y="83"/>
                    <a:pt x="96" y="83"/>
                  </a:cubicBezTo>
                  <a:cubicBezTo>
                    <a:pt x="95" y="84"/>
                    <a:pt x="94" y="85"/>
                    <a:pt x="94" y="86"/>
                  </a:cubicBezTo>
                  <a:cubicBezTo>
                    <a:pt x="94" y="85"/>
                    <a:pt x="94" y="85"/>
                    <a:pt x="94" y="85"/>
                  </a:cubicBezTo>
                  <a:cubicBezTo>
                    <a:pt x="93" y="83"/>
                    <a:pt x="92" y="82"/>
                    <a:pt x="91" y="81"/>
                  </a:cubicBezTo>
                  <a:cubicBezTo>
                    <a:pt x="91" y="80"/>
                    <a:pt x="91" y="80"/>
                    <a:pt x="90" y="79"/>
                  </a:cubicBezTo>
                  <a:cubicBezTo>
                    <a:pt x="90" y="79"/>
                    <a:pt x="90" y="78"/>
                    <a:pt x="90" y="77"/>
                  </a:cubicBezTo>
                  <a:cubicBezTo>
                    <a:pt x="89" y="75"/>
                    <a:pt x="89" y="74"/>
                    <a:pt x="87" y="72"/>
                  </a:cubicBezTo>
                  <a:cubicBezTo>
                    <a:pt x="86" y="71"/>
                    <a:pt x="85" y="71"/>
                    <a:pt x="84" y="71"/>
                  </a:cubicBezTo>
                  <a:cubicBezTo>
                    <a:pt x="84" y="71"/>
                    <a:pt x="84" y="71"/>
                    <a:pt x="84" y="71"/>
                  </a:cubicBezTo>
                  <a:cubicBezTo>
                    <a:pt x="83" y="71"/>
                    <a:pt x="83" y="71"/>
                    <a:pt x="83" y="71"/>
                  </a:cubicBezTo>
                  <a:cubicBezTo>
                    <a:pt x="83" y="71"/>
                    <a:pt x="82" y="69"/>
                    <a:pt x="82" y="68"/>
                  </a:cubicBezTo>
                  <a:cubicBezTo>
                    <a:pt x="82" y="67"/>
                    <a:pt x="82" y="66"/>
                    <a:pt x="81" y="65"/>
                  </a:cubicBezTo>
                  <a:cubicBezTo>
                    <a:pt x="81" y="64"/>
                    <a:pt x="81" y="62"/>
                    <a:pt x="80" y="61"/>
                  </a:cubicBezTo>
                  <a:cubicBezTo>
                    <a:pt x="80" y="60"/>
                    <a:pt x="80" y="59"/>
                    <a:pt x="80" y="59"/>
                  </a:cubicBezTo>
                  <a:cubicBezTo>
                    <a:pt x="80" y="57"/>
                    <a:pt x="80" y="56"/>
                    <a:pt x="79" y="55"/>
                  </a:cubicBezTo>
                  <a:cubicBezTo>
                    <a:pt x="79" y="53"/>
                    <a:pt x="79" y="52"/>
                    <a:pt x="78" y="50"/>
                  </a:cubicBezTo>
                  <a:cubicBezTo>
                    <a:pt x="78" y="49"/>
                    <a:pt x="78" y="49"/>
                    <a:pt x="78" y="49"/>
                  </a:cubicBezTo>
                  <a:cubicBezTo>
                    <a:pt x="78" y="45"/>
                    <a:pt x="77" y="42"/>
                    <a:pt x="76" y="38"/>
                  </a:cubicBezTo>
                  <a:cubicBezTo>
                    <a:pt x="76" y="38"/>
                    <a:pt x="76" y="37"/>
                    <a:pt x="75" y="37"/>
                  </a:cubicBezTo>
                  <a:cubicBezTo>
                    <a:pt x="75" y="36"/>
                    <a:pt x="75" y="35"/>
                    <a:pt x="74" y="34"/>
                  </a:cubicBezTo>
                  <a:cubicBezTo>
                    <a:pt x="74" y="32"/>
                    <a:pt x="73" y="30"/>
                    <a:pt x="73" y="29"/>
                  </a:cubicBezTo>
                  <a:cubicBezTo>
                    <a:pt x="72" y="28"/>
                    <a:pt x="72" y="27"/>
                    <a:pt x="71" y="26"/>
                  </a:cubicBezTo>
                  <a:cubicBezTo>
                    <a:pt x="71" y="25"/>
                    <a:pt x="70" y="24"/>
                    <a:pt x="70" y="22"/>
                  </a:cubicBezTo>
                  <a:cubicBezTo>
                    <a:pt x="68" y="18"/>
                    <a:pt x="67" y="13"/>
                    <a:pt x="64" y="9"/>
                  </a:cubicBezTo>
                  <a:cubicBezTo>
                    <a:pt x="64" y="8"/>
                    <a:pt x="63" y="7"/>
                    <a:pt x="62" y="6"/>
                  </a:cubicBezTo>
                  <a:cubicBezTo>
                    <a:pt x="62" y="5"/>
                    <a:pt x="61" y="4"/>
                    <a:pt x="61" y="2"/>
                  </a:cubicBezTo>
                  <a:cubicBezTo>
                    <a:pt x="59" y="0"/>
                    <a:pt x="59" y="0"/>
                    <a:pt x="59" y="0"/>
                  </a:cubicBezTo>
                  <a:cubicBezTo>
                    <a:pt x="58" y="2"/>
                    <a:pt x="58" y="2"/>
                    <a:pt x="58" y="2"/>
                  </a:cubicBezTo>
                  <a:cubicBezTo>
                    <a:pt x="56" y="3"/>
                    <a:pt x="55" y="5"/>
                    <a:pt x="54" y="6"/>
                  </a:cubicBezTo>
                  <a:cubicBezTo>
                    <a:pt x="53" y="8"/>
                    <a:pt x="52" y="9"/>
                    <a:pt x="52" y="11"/>
                  </a:cubicBezTo>
                  <a:cubicBezTo>
                    <a:pt x="52" y="13"/>
                    <a:pt x="51" y="15"/>
                    <a:pt x="49" y="16"/>
                  </a:cubicBezTo>
                  <a:cubicBezTo>
                    <a:pt x="47" y="18"/>
                    <a:pt x="45" y="18"/>
                    <a:pt x="43" y="18"/>
                  </a:cubicBezTo>
                  <a:cubicBezTo>
                    <a:pt x="41" y="18"/>
                    <a:pt x="40" y="18"/>
                    <a:pt x="38" y="19"/>
                  </a:cubicBezTo>
                  <a:cubicBezTo>
                    <a:pt x="37" y="19"/>
                    <a:pt x="36" y="20"/>
                    <a:pt x="34" y="21"/>
                  </a:cubicBezTo>
                  <a:cubicBezTo>
                    <a:pt x="33" y="23"/>
                    <a:pt x="31" y="24"/>
                    <a:pt x="29" y="24"/>
                  </a:cubicBezTo>
                  <a:cubicBezTo>
                    <a:pt x="28" y="24"/>
                    <a:pt x="28" y="24"/>
                    <a:pt x="28" y="24"/>
                  </a:cubicBezTo>
                  <a:cubicBezTo>
                    <a:pt x="28" y="25"/>
                    <a:pt x="28" y="25"/>
                    <a:pt x="28" y="25"/>
                  </a:cubicBezTo>
                  <a:cubicBezTo>
                    <a:pt x="27" y="27"/>
                    <a:pt x="27" y="28"/>
                    <a:pt x="27" y="30"/>
                  </a:cubicBezTo>
                  <a:cubicBezTo>
                    <a:pt x="26" y="33"/>
                    <a:pt x="26" y="34"/>
                    <a:pt x="20" y="35"/>
                  </a:cubicBezTo>
                  <a:cubicBezTo>
                    <a:pt x="19" y="35"/>
                    <a:pt x="19" y="35"/>
                    <a:pt x="18" y="35"/>
                  </a:cubicBezTo>
                  <a:cubicBezTo>
                    <a:pt x="18" y="35"/>
                    <a:pt x="18" y="35"/>
                    <a:pt x="18" y="35"/>
                  </a:cubicBezTo>
                  <a:cubicBezTo>
                    <a:pt x="15" y="35"/>
                    <a:pt x="14" y="35"/>
                    <a:pt x="14" y="38"/>
                  </a:cubicBezTo>
                  <a:cubicBezTo>
                    <a:pt x="13" y="39"/>
                    <a:pt x="13" y="39"/>
                    <a:pt x="14" y="40"/>
                  </a:cubicBezTo>
                  <a:cubicBezTo>
                    <a:pt x="14" y="41"/>
                    <a:pt x="14" y="42"/>
                    <a:pt x="14" y="42"/>
                  </a:cubicBezTo>
                  <a:cubicBezTo>
                    <a:pt x="13" y="43"/>
                    <a:pt x="13" y="44"/>
                    <a:pt x="13" y="45"/>
                  </a:cubicBezTo>
                  <a:cubicBezTo>
                    <a:pt x="12" y="45"/>
                    <a:pt x="12" y="45"/>
                    <a:pt x="12" y="46"/>
                  </a:cubicBezTo>
                  <a:cubicBezTo>
                    <a:pt x="10" y="50"/>
                    <a:pt x="11" y="52"/>
                    <a:pt x="12" y="55"/>
                  </a:cubicBezTo>
                  <a:cubicBezTo>
                    <a:pt x="12" y="56"/>
                    <a:pt x="13" y="58"/>
                    <a:pt x="13" y="61"/>
                  </a:cubicBezTo>
                  <a:cubicBezTo>
                    <a:pt x="12" y="64"/>
                    <a:pt x="11" y="67"/>
                    <a:pt x="10" y="70"/>
                  </a:cubicBezTo>
                  <a:cubicBezTo>
                    <a:pt x="9" y="72"/>
                    <a:pt x="8" y="74"/>
                    <a:pt x="7" y="76"/>
                  </a:cubicBezTo>
                  <a:cubicBezTo>
                    <a:pt x="7" y="78"/>
                    <a:pt x="6" y="79"/>
                    <a:pt x="6" y="81"/>
                  </a:cubicBezTo>
                  <a:cubicBezTo>
                    <a:pt x="6" y="84"/>
                    <a:pt x="5" y="87"/>
                    <a:pt x="3" y="90"/>
                  </a:cubicBezTo>
                  <a:cubicBezTo>
                    <a:pt x="0" y="96"/>
                    <a:pt x="0" y="98"/>
                    <a:pt x="1" y="105"/>
                  </a:cubicBezTo>
                  <a:cubicBezTo>
                    <a:pt x="2" y="108"/>
                    <a:pt x="2" y="111"/>
                    <a:pt x="2" y="114"/>
                  </a:cubicBezTo>
                  <a:cubicBezTo>
                    <a:pt x="1" y="117"/>
                    <a:pt x="1" y="120"/>
                    <a:pt x="2" y="123"/>
                  </a:cubicBezTo>
                  <a:cubicBezTo>
                    <a:pt x="2" y="124"/>
                    <a:pt x="2" y="124"/>
                    <a:pt x="2" y="124"/>
                  </a:cubicBezTo>
                  <a:cubicBezTo>
                    <a:pt x="4" y="124"/>
                    <a:pt x="4" y="124"/>
                    <a:pt x="4" y="124"/>
                  </a:cubicBezTo>
                  <a:cubicBezTo>
                    <a:pt x="5" y="125"/>
                    <a:pt x="7" y="125"/>
                    <a:pt x="8" y="125"/>
                  </a:cubicBezTo>
                  <a:cubicBezTo>
                    <a:pt x="10" y="126"/>
                    <a:pt x="12" y="126"/>
                    <a:pt x="14" y="126"/>
                  </a:cubicBezTo>
                  <a:cubicBezTo>
                    <a:pt x="15" y="126"/>
                    <a:pt x="16" y="126"/>
                    <a:pt x="17" y="126"/>
                  </a:cubicBezTo>
                  <a:cubicBezTo>
                    <a:pt x="19" y="125"/>
                    <a:pt x="19" y="125"/>
                    <a:pt x="19" y="125"/>
                  </a:cubicBezTo>
                  <a:cubicBezTo>
                    <a:pt x="19" y="124"/>
                    <a:pt x="19" y="124"/>
                    <a:pt x="19" y="124"/>
                  </a:cubicBezTo>
                  <a:cubicBezTo>
                    <a:pt x="19" y="123"/>
                    <a:pt x="19" y="122"/>
                    <a:pt x="20" y="121"/>
                  </a:cubicBezTo>
                  <a:cubicBezTo>
                    <a:pt x="21" y="120"/>
                    <a:pt x="23" y="119"/>
                    <a:pt x="25" y="119"/>
                  </a:cubicBezTo>
                  <a:cubicBezTo>
                    <a:pt x="26" y="119"/>
                    <a:pt x="26" y="119"/>
                    <a:pt x="26" y="119"/>
                  </a:cubicBezTo>
                  <a:cubicBezTo>
                    <a:pt x="27" y="119"/>
                    <a:pt x="27" y="119"/>
                    <a:pt x="27" y="119"/>
                  </a:cubicBezTo>
                  <a:cubicBezTo>
                    <a:pt x="29" y="123"/>
                    <a:pt x="31" y="127"/>
                    <a:pt x="32" y="129"/>
                  </a:cubicBezTo>
                  <a:cubicBezTo>
                    <a:pt x="35" y="133"/>
                    <a:pt x="35" y="133"/>
                    <a:pt x="35" y="133"/>
                  </a:cubicBezTo>
                  <a:cubicBezTo>
                    <a:pt x="36" y="128"/>
                    <a:pt x="36" y="128"/>
                    <a:pt x="36" y="128"/>
                  </a:cubicBezTo>
                  <a:cubicBezTo>
                    <a:pt x="36" y="125"/>
                    <a:pt x="37" y="121"/>
                    <a:pt x="38" y="118"/>
                  </a:cubicBezTo>
                  <a:cubicBezTo>
                    <a:pt x="39" y="115"/>
                    <a:pt x="39" y="115"/>
                    <a:pt x="39" y="115"/>
                  </a:cubicBezTo>
                  <a:cubicBezTo>
                    <a:pt x="39" y="114"/>
                    <a:pt x="39" y="114"/>
                    <a:pt x="39" y="113"/>
                  </a:cubicBezTo>
                  <a:cubicBezTo>
                    <a:pt x="40" y="111"/>
                    <a:pt x="40" y="108"/>
                    <a:pt x="41" y="108"/>
                  </a:cubicBezTo>
                  <a:cubicBezTo>
                    <a:pt x="41" y="107"/>
                    <a:pt x="42" y="107"/>
                    <a:pt x="42" y="107"/>
                  </a:cubicBezTo>
                  <a:cubicBezTo>
                    <a:pt x="42" y="107"/>
                    <a:pt x="42" y="107"/>
                    <a:pt x="42" y="107"/>
                  </a:cubicBezTo>
                  <a:cubicBezTo>
                    <a:pt x="43" y="107"/>
                    <a:pt x="43" y="107"/>
                    <a:pt x="44" y="108"/>
                  </a:cubicBezTo>
                  <a:cubicBezTo>
                    <a:pt x="44" y="109"/>
                    <a:pt x="44" y="109"/>
                    <a:pt x="45" y="110"/>
                  </a:cubicBezTo>
                  <a:cubicBezTo>
                    <a:pt x="47" y="112"/>
                    <a:pt x="48" y="112"/>
                    <a:pt x="49" y="113"/>
                  </a:cubicBezTo>
                  <a:cubicBezTo>
                    <a:pt x="50" y="113"/>
                    <a:pt x="51" y="113"/>
                    <a:pt x="51" y="113"/>
                  </a:cubicBezTo>
                  <a:cubicBezTo>
                    <a:pt x="54" y="114"/>
                    <a:pt x="54" y="115"/>
                    <a:pt x="56" y="116"/>
                  </a:cubicBezTo>
                  <a:cubicBezTo>
                    <a:pt x="56" y="117"/>
                    <a:pt x="56" y="117"/>
                    <a:pt x="56" y="117"/>
                  </a:cubicBezTo>
                  <a:cubicBezTo>
                    <a:pt x="58" y="119"/>
                    <a:pt x="59" y="120"/>
                    <a:pt x="61" y="120"/>
                  </a:cubicBezTo>
                  <a:cubicBezTo>
                    <a:pt x="62" y="120"/>
                    <a:pt x="64" y="119"/>
                    <a:pt x="66" y="118"/>
                  </a:cubicBezTo>
                  <a:cubicBezTo>
                    <a:pt x="66" y="118"/>
                    <a:pt x="67" y="117"/>
                    <a:pt x="68" y="117"/>
                  </a:cubicBezTo>
                  <a:cubicBezTo>
                    <a:pt x="71" y="115"/>
                    <a:pt x="74" y="114"/>
                    <a:pt x="77" y="114"/>
                  </a:cubicBezTo>
                  <a:cubicBezTo>
                    <a:pt x="78" y="114"/>
                    <a:pt x="78" y="114"/>
                    <a:pt x="79" y="114"/>
                  </a:cubicBezTo>
                  <a:cubicBezTo>
                    <a:pt x="80" y="115"/>
                    <a:pt x="80" y="115"/>
                    <a:pt x="81" y="117"/>
                  </a:cubicBezTo>
                  <a:cubicBezTo>
                    <a:pt x="81" y="118"/>
                    <a:pt x="81" y="118"/>
                    <a:pt x="81" y="118"/>
                  </a:cubicBezTo>
                  <a:cubicBezTo>
                    <a:pt x="83" y="118"/>
                    <a:pt x="83" y="118"/>
                    <a:pt x="83" y="118"/>
                  </a:cubicBezTo>
                  <a:cubicBezTo>
                    <a:pt x="84" y="118"/>
                    <a:pt x="85" y="118"/>
                    <a:pt x="86" y="118"/>
                  </a:cubicBezTo>
                  <a:cubicBezTo>
                    <a:pt x="88" y="117"/>
                    <a:pt x="89" y="117"/>
                    <a:pt x="90" y="117"/>
                  </a:cubicBezTo>
                  <a:cubicBezTo>
                    <a:pt x="91" y="117"/>
                    <a:pt x="92" y="117"/>
                    <a:pt x="93" y="118"/>
                  </a:cubicBezTo>
                  <a:cubicBezTo>
                    <a:pt x="93" y="118"/>
                    <a:pt x="94" y="118"/>
                    <a:pt x="95" y="119"/>
                  </a:cubicBezTo>
                  <a:cubicBezTo>
                    <a:pt x="96" y="119"/>
                    <a:pt x="97" y="120"/>
                    <a:pt x="98" y="120"/>
                  </a:cubicBezTo>
                  <a:cubicBezTo>
                    <a:pt x="100" y="120"/>
                    <a:pt x="102" y="120"/>
                    <a:pt x="104" y="121"/>
                  </a:cubicBezTo>
                  <a:cubicBezTo>
                    <a:pt x="107" y="121"/>
                    <a:pt x="110" y="121"/>
                    <a:pt x="113" y="123"/>
                  </a:cubicBezTo>
                  <a:cubicBezTo>
                    <a:pt x="114" y="124"/>
                    <a:pt x="114" y="124"/>
                    <a:pt x="114" y="124"/>
                  </a:cubicBezTo>
                  <a:cubicBezTo>
                    <a:pt x="116" y="126"/>
                    <a:pt x="118" y="128"/>
                    <a:pt x="121" y="129"/>
                  </a:cubicBezTo>
                  <a:cubicBezTo>
                    <a:pt x="123" y="130"/>
                    <a:pt x="124" y="131"/>
                    <a:pt x="126" y="131"/>
                  </a:cubicBezTo>
                  <a:cubicBezTo>
                    <a:pt x="130" y="133"/>
                    <a:pt x="133" y="135"/>
                    <a:pt x="136" y="139"/>
                  </a:cubicBezTo>
                  <a:cubicBezTo>
                    <a:pt x="139" y="145"/>
                    <a:pt x="144" y="150"/>
                    <a:pt x="149" y="155"/>
                  </a:cubicBezTo>
                  <a:cubicBezTo>
                    <a:pt x="153" y="159"/>
                    <a:pt x="157" y="163"/>
                    <a:pt x="161" y="168"/>
                  </a:cubicBezTo>
                  <a:cubicBezTo>
                    <a:pt x="161" y="169"/>
                    <a:pt x="162" y="169"/>
                    <a:pt x="162" y="170"/>
                  </a:cubicBezTo>
                  <a:cubicBezTo>
                    <a:pt x="162" y="171"/>
                    <a:pt x="163" y="172"/>
                    <a:pt x="164" y="173"/>
                  </a:cubicBezTo>
                  <a:cubicBezTo>
                    <a:pt x="164" y="174"/>
                    <a:pt x="165" y="174"/>
                    <a:pt x="166" y="174"/>
                  </a:cubicBezTo>
                  <a:cubicBezTo>
                    <a:pt x="167" y="175"/>
                    <a:pt x="168" y="175"/>
                    <a:pt x="168" y="176"/>
                  </a:cubicBezTo>
                  <a:cubicBezTo>
                    <a:pt x="169" y="177"/>
                    <a:pt x="170" y="179"/>
                    <a:pt x="171" y="180"/>
                  </a:cubicBezTo>
                  <a:cubicBezTo>
                    <a:pt x="171" y="182"/>
                    <a:pt x="172" y="184"/>
                    <a:pt x="173" y="185"/>
                  </a:cubicBezTo>
                  <a:cubicBezTo>
                    <a:pt x="175" y="186"/>
                    <a:pt x="175" y="186"/>
                    <a:pt x="175" y="186"/>
                  </a:cubicBezTo>
                  <a:cubicBezTo>
                    <a:pt x="176" y="185"/>
                    <a:pt x="176" y="185"/>
                    <a:pt x="176" y="185"/>
                  </a:cubicBezTo>
                  <a:cubicBezTo>
                    <a:pt x="176" y="184"/>
                    <a:pt x="177" y="184"/>
                    <a:pt x="177" y="183"/>
                  </a:cubicBezTo>
                  <a:cubicBezTo>
                    <a:pt x="178" y="184"/>
                    <a:pt x="179" y="185"/>
                    <a:pt x="180" y="186"/>
                  </a:cubicBezTo>
                  <a:cubicBezTo>
                    <a:pt x="182" y="188"/>
                    <a:pt x="183" y="189"/>
                    <a:pt x="184" y="189"/>
                  </a:cubicBezTo>
                  <a:cubicBezTo>
                    <a:pt x="185" y="189"/>
                    <a:pt x="185" y="189"/>
                    <a:pt x="185" y="189"/>
                  </a:cubicBezTo>
                  <a:cubicBezTo>
                    <a:pt x="186" y="189"/>
                    <a:pt x="187" y="188"/>
                    <a:pt x="188" y="186"/>
                  </a:cubicBezTo>
                  <a:cubicBezTo>
                    <a:pt x="188" y="185"/>
                    <a:pt x="188" y="184"/>
                    <a:pt x="188" y="183"/>
                  </a:cubicBezTo>
                  <a:cubicBezTo>
                    <a:pt x="188" y="182"/>
                    <a:pt x="189" y="181"/>
                    <a:pt x="190" y="180"/>
                  </a:cubicBezTo>
                  <a:cubicBezTo>
                    <a:pt x="190" y="179"/>
                    <a:pt x="191" y="178"/>
                    <a:pt x="192" y="178"/>
                  </a:cubicBezTo>
                  <a:cubicBezTo>
                    <a:pt x="193" y="177"/>
                    <a:pt x="194" y="177"/>
                    <a:pt x="195" y="176"/>
                  </a:cubicBezTo>
                  <a:cubicBezTo>
                    <a:pt x="196" y="174"/>
                    <a:pt x="196" y="174"/>
                    <a:pt x="196" y="174"/>
                  </a:cubicBezTo>
                  <a:lnTo>
                    <a:pt x="195" y="173"/>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1" name="Freeform 45"/>
            <p:cNvSpPr>
              <a:spLocks/>
            </p:cNvSpPr>
            <p:nvPr/>
          </p:nvSpPr>
          <p:spPr bwMode="auto">
            <a:xfrm>
              <a:off x="3905064" y="1612481"/>
              <a:ext cx="887238" cy="702708"/>
            </a:xfrm>
            <a:custGeom>
              <a:avLst/>
              <a:gdLst>
                <a:gd name="T0" fmla="*/ 316 w 438"/>
                <a:gd name="T1" fmla="*/ 189 h 377"/>
                <a:gd name="T2" fmla="*/ 301 w 438"/>
                <a:gd name="T3" fmla="*/ 174 h 377"/>
                <a:gd name="T4" fmla="*/ 296 w 438"/>
                <a:gd name="T5" fmla="*/ 165 h 377"/>
                <a:gd name="T6" fmla="*/ 292 w 438"/>
                <a:gd name="T7" fmla="*/ 163 h 377"/>
                <a:gd name="T8" fmla="*/ 288 w 438"/>
                <a:gd name="T9" fmla="*/ 157 h 377"/>
                <a:gd name="T10" fmla="*/ 283 w 438"/>
                <a:gd name="T11" fmla="*/ 146 h 377"/>
                <a:gd name="T12" fmla="*/ 285 w 438"/>
                <a:gd name="T13" fmla="*/ 128 h 377"/>
                <a:gd name="T14" fmla="*/ 279 w 438"/>
                <a:gd name="T15" fmla="*/ 124 h 377"/>
                <a:gd name="T16" fmla="*/ 269 w 438"/>
                <a:gd name="T17" fmla="*/ 127 h 377"/>
                <a:gd name="T18" fmla="*/ 253 w 438"/>
                <a:gd name="T19" fmla="*/ 129 h 377"/>
                <a:gd name="T20" fmla="*/ 252 w 438"/>
                <a:gd name="T21" fmla="*/ 116 h 377"/>
                <a:gd name="T22" fmla="*/ 263 w 438"/>
                <a:gd name="T23" fmla="*/ 92 h 377"/>
                <a:gd name="T24" fmla="*/ 269 w 438"/>
                <a:gd name="T25" fmla="*/ 80 h 377"/>
                <a:gd name="T26" fmla="*/ 263 w 438"/>
                <a:gd name="T27" fmla="*/ 69 h 377"/>
                <a:gd name="T28" fmla="*/ 256 w 438"/>
                <a:gd name="T29" fmla="*/ 64 h 377"/>
                <a:gd name="T30" fmla="*/ 230 w 438"/>
                <a:gd name="T31" fmla="*/ 33 h 377"/>
                <a:gd name="T32" fmla="*/ 208 w 438"/>
                <a:gd name="T33" fmla="*/ 18 h 377"/>
                <a:gd name="T34" fmla="*/ 192 w 438"/>
                <a:gd name="T35" fmla="*/ 14 h 377"/>
                <a:gd name="T36" fmla="*/ 184 w 438"/>
                <a:gd name="T37" fmla="*/ 11 h 377"/>
                <a:gd name="T38" fmla="*/ 176 w 438"/>
                <a:gd name="T39" fmla="*/ 12 h 377"/>
                <a:gd name="T40" fmla="*/ 171 w 438"/>
                <a:gd name="T41" fmla="*/ 7 h 377"/>
                <a:gd name="T42" fmla="*/ 155 w 438"/>
                <a:gd name="T43" fmla="*/ 14 h 377"/>
                <a:gd name="T44" fmla="*/ 145 w 438"/>
                <a:gd name="T45" fmla="*/ 7 h 377"/>
                <a:gd name="T46" fmla="*/ 138 w 438"/>
                <a:gd name="T47" fmla="*/ 2 h 377"/>
                <a:gd name="T48" fmla="*/ 134 w 438"/>
                <a:gd name="T49" fmla="*/ 2 h 377"/>
                <a:gd name="T50" fmla="*/ 133 w 438"/>
                <a:gd name="T51" fmla="*/ 9 h 377"/>
                <a:gd name="T52" fmla="*/ 122 w 438"/>
                <a:gd name="T53" fmla="*/ 14 h 377"/>
                <a:gd name="T54" fmla="*/ 114 w 438"/>
                <a:gd name="T55" fmla="*/ 15 h 377"/>
                <a:gd name="T56" fmla="*/ 102 w 438"/>
                <a:gd name="T57" fmla="*/ 19 h 377"/>
                <a:gd name="T58" fmla="*/ 96 w 438"/>
                <a:gd name="T59" fmla="*/ 21 h 377"/>
                <a:gd name="T60" fmla="*/ 88 w 438"/>
                <a:gd name="T61" fmla="*/ 61 h 377"/>
                <a:gd name="T62" fmla="*/ 77 w 438"/>
                <a:gd name="T63" fmla="*/ 72 h 377"/>
                <a:gd name="T64" fmla="*/ 63 w 438"/>
                <a:gd name="T65" fmla="*/ 97 h 377"/>
                <a:gd name="T66" fmla="*/ 57 w 438"/>
                <a:gd name="T67" fmla="*/ 108 h 377"/>
                <a:gd name="T68" fmla="*/ 55 w 438"/>
                <a:gd name="T69" fmla="*/ 127 h 377"/>
                <a:gd name="T70" fmla="*/ 49 w 438"/>
                <a:gd name="T71" fmla="*/ 133 h 377"/>
                <a:gd name="T72" fmla="*/ 36 w 438"/>
                <a:gd name="T73" fmla="*/ 146 h 377"/>
                <a:gd name="T74" fmla="*/ 31 w 438"/>
                <a:gd name="T75" fmla="*/ 166 h 377"/>
                <a:gd name="T76" fmla="*/ 31 w 438"/>
                <a:gd name="T77" fmla="*/ 193 h 377"/>
                <a:gd name="T78" fmla="*/ 20 w 438"/>
                <a:gd name="T79" fmla="*/ 214 h 377"/>
                <a:gd name="T80" fmla="*/ 6 w 438"/>
                <a:gd name="T81" fmla="*/ 214 h 377"/>
                <a:gd name="T82" fmla="*/ 3 w 438"/>
                <a:gd name="T83" fmla="*/ 224 h 377"/>
                <a:gd name="T84" fmla="*/ 12 w 438"/>
                <a:gd name="T85" fmla="*/ 237 h 377"/>
                <a:gd name="T86" fmla="*/ 19 w 438"/>
                <a:gd name="T87" fmla="*/ 236 h 377"/>
                <a:gd name="T88" fmla="*/ 32 w 438"/>
                <a:gd name="T89" fmla="*/ 251 h 377"/>
                <a:gd name="T90" fmla="*/ 44 w 438"/>
                <a:gd name="T91" fmla="*/ 265 h 377"/>
                <a:gd name="T92" fmla="*/ 56 w 438"/>
                <a:gd name="T93" fmla="*/ 280 h 377"/>
                <a:gd name="T94" fmla="*/ 63 w 438"/>
                <a:gd name="T95" fmla="*/ 302 h 377"/>
                <a:gd name="T96" fmla="*/ 69 w 438"/>
                <a:gd name="T97" fmla="*/ 312 h 377"/>
                <a:gd name="T98" fmla="*/ 72 w 438"/>
                <a:gd name="T99" fmla="*/ 313 h 377"/>
                <a:gd name="T100" fmla="*/ 79 w 438"/>
                <a:gd name="T101" fmla="*/ 313 h 377"/>
                <a:gd name="T102" fmla="*/ 83 w 438"/>
                <a:gd name="T103" fmla="*/ 335 h 377"/>
                <a:gd name="T104" fmla="*/ 89 w 438"/>
                <a:gd name="T105" fmla="*/ 344 h 377"/>
                <a:gd name="T106" fmla="*/ 193 w 438"/>
                <a:gd name="T107" fmla="*/ 377 h 377"/>
                <a:gd name="T108" fmla="*/ 241 w 438"/>
                <a:gd name="T109" fmla="*/ 359 h 377"/>
                <a:gd name="T110" fmla="*/ 252 w 438"/>
                <a:gd name="T111" fmla="*/ 359 h 377"/>
                <a:gd name="T112" fmla="*/ 270 w 438"/>
                <a:gd name="T113" fmla="*/ 353 h 377"/>
                <a:gd name="T114" fmla="*/ 292 w 438"/>
                <a:gd name="T115" fmla="*/ 344 h 377"/>
                <a:gd name="T116" fmla="*/ 308 w 438"/>
                <a:gd name="T117" fmla="*/ 332 h 377"/>
                <a:gd name="T118" fmla="*/ 320 w 438"/>
                <a:gd name="T119" fmla="*/ 328 h 377"/>
                <a:gd name="T120" fmla="*/ 410 w 438"/>
                <a:gd name="T121" fmla="*/ 22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8" h="377">
                  <a:moveTo>
                    <a:pt x="410" y="226"/>
                  </a:moveTo>
                  <a:cubicBezTo>
                    <a:pt x="320" y="192"/>
                    <a:pt x="320" y="192"/>
                    <a:pt x="320" y="192"/>
                  </a:cubicBezTo>
                  <a:cubicBezTo>
                    <a:pt x="319" y="191"/>
                    <a:pt x="316" y="189"/>
                    <a:pt x="316" y="189"/>
                  </a:cubicBezTo>
                  <a:cubicBezTo>
                    <a:pt x="315" y="187"/>
                    <a:pt x="313" y="185"/>
                    <a:pt x="311" y="184"/>
                  </a:cubicBezTo>
                  <a:cubicBezTo>
                    <a:pt x="310" y="183"/>
                    <a:pt x="308" y="182"/>
                    <a:pt x="307" y="181"/>
                  </a:cubicBezTo>
                  <a:cubicBezTo>
                    <a:pt x="305" y="179"/>
                    <a:pt x="302" y="178"/>
                    <a:pt x="301" y="174"/>
                  </a:cubicBezTo>
                  <a:cubicBezTo>
                    <a:pt x="301" y="174"/>
                    <a:pt x="301" y="174"/>
                    <a:pt x="301" y="174"/>
                  </a:cubicBezTo>
                  <a:cubicBezTo>
                    <a:pt x="300" y="173"/>
                    <a:pt x="300" y="173"/>
                    <a:pt x="300" y="173"/>
                  </a:cubicBezTo>
                  <a:cubicBezTo>
                    <a:pt x="298" y="172"/>
                    <a:pt x="297" y="168"/>
                    <a:pt x="296" y="165"/>
                  </a:cubicBezTo>
                  <a:cubicBezTo>
                    <a:pt x="296" y="163"/>
                    <a:pt x="296" y="163"/>
                    <a:pt x="296" y="163"/>
                  </a:cubicBezTo>
                  <a:cubicBezTo>
                    <a:pt x="294" y="163"/>
                    <a:pt x="294" y="163"/>
                    <a:pt x="294" y="163"/>
                  </a:cubicBezTo>
                  <a:cubicBezTo>
                    <a:pt x="293" y="163"/>
                    <a:pt x="292" y="163"/>
                    <a:pt x="292" y="163"/>
                  </a:cubicBezTo>
                  <a:cubicBezTo>
                    <a:pt x="291" y="162"/>
                    <a:pt x="291" y="161"/>
                    <a:pt x="291" y="161"/>
                  </a:cubicBezTo>
                  <a:cubicBezTo>
                    <a:pt x="291" y="160"/>
                    <a:pt x="291" y="160"/>
                    <a:pt x="290" y="159"/>
                  </a:cubicBezTo>
                  <a:cubicBezTo>
                    <a:pt x="290" y="158"/>
                    <a:pt x="289" y="157"/>
                    <a:pt x="288" y="157"/>
                  </a:cubicBezTo>
                  <a:cubicBezTo>
                    <a:pt x="287" y="156"/>
                    <a:pt x="287" y="155"/>
                    <a:pt x="286" y="154"/>
                  </a:cubicBezTo>
                  <a:cubicBezTo>
                    <a:pt x="285" y="153"/>
                    <a:pt x="285" y="151"/>
                    <a:pt x="284" y="149"/>
                  </a:cubicBezTo>
                  <a:cubicBezTo>
                    <a:pt x="284" y="148"/>
                    <a:pt x="283" y="147"/>
                    <a:pt x="283" y="146"/>
                  </a:cubicBezTo>
                  <a:cubicBezTo>
                    <a:pt x="279" y="139"/>
                    <a:pt x="281" y="136"/>
                    <a:pt x="285" y="131"/>
                  </a:cubicBezTo>
                  <a:cubicBezTo>
                    <a:pt x="286" y="129"/>
                    <a:pt x="286" y="129"/>
                    <a:pt x="286" y="129"/>
                  </a:cubicBezTo>
                  <a:cubicBezTo>
                    <a:pt x="285" y="128"/>
                    <a:pt x="285" y="128"/>
                    <a:pt x="285" y="128"/>
                  </a:cubicBezTo>
                  <a:cubicBezTo>
                    <a:pt x="284" y="128"/>
                    <a:pt x="284" y="127"/>
                    <a:pt x="284" y="127"/>
                  </a:cubicBezTo>
                  <a:cubicBezTo>
                    <a:pt x="282" y="125"/>
                    <a:pt x="282" y="125"/>
                    <a:pt x="281" y="124"/>
                  </a:cubicBezTo>
                  <a:cubicBezTo>
                    <a:pt x="280" y="124"/>
                    <a:pt x="280" y="124"/>
                    <a:pt x="279" y="124"/>
                  </a:cubicBezTo>
                  <a:cubicBezTo>
                    <a:pt x="278" y="124"/>
                    <a:pt x="277" y="124"/>
                    <a:pt x="276" y="125"/>
                  </a:cubicBezTo>
                  <a:cubicBezTo>
                    <a:pt x="275" y="125"/>
                    <a:pt x="274" y="126"/>
                    <a:pt x="274" y="126"/>
                  </a:cubicBezTo>
                  <a:cubicBezTo>
                    <a:pt x="272" y="126"/>
                    <a:pt x="270" y="127"/>
                    <a:pt x="269" y="127"/>
                  </a:cubicBezTo>
                  <a:cubicBezTo>
                    <a:pt x="266" y="127"/>
                    <a:pt x="263" y="127"/>
                    <a:pt x="260" y="131"/>
                  </a:cubicBezTo>
                  <a:cubicBezTo>
                    <a:pt x="259" y="130"/>
                    <a:pt x="258" y="130"/>
                    <a:pt x="257" y="130"/>
                  </a:cubicBezTo>
                  <a:cubicBezTo>
                    <a:pt x="255" y="130"/>
                    <a:pt x="253" y="130"/>
                    <a:pt x="253" y="129"/>
                  </a:cubicBezTo>
                  <a:cubicBezTo>
                    <a:pt x="251" y="127"/>
                    <a:pt x="252" y="124"/>
                    <a:pt x="252" y="122"/>
                  </a:cubicBezTo>
                  <a:cubicBezTo>
                    <a:pt x="252" y="121"/>
                    <a:pt x="252" y="120"/>
                    <a:pt x="252" y="120"/>
                  </a:cubicBezTo>
                  <a:cubicBezTo>
                    <a:pt x="252" y="119"/>
                    <a:pt x="252" y="118"/>
                    <a:pt x="252" y="116"/>
                  </a:cubicBezTo>
                  <a:cubicBezTo>
                    <a:pt x="252" y="112"/>
                    <a:pt x="252" y="108"/>
                    <a:pt x="255" y="104"/>
                  </a:cubicBezTo>
                  <a:cubicBezTo>
                    <a:pt x="256" y="102"/>
                    <a:pt x="256" y="102"/>
                    <a:pt x="256" y="102"/>
                  </a:cubicBezTo>
                  <a:cubicBezTo>
                    <a:pt x="259" y="98"/>
                    <a:pt x="261" y="95"/>
                    <a:pt x="263" y="92"/>
                  </a:cubicBezTo>
                  <a:cubicBezTo>
                    <a:pt x="263" y="91"/>
                    <a:pt x="264" y="89"/>
                    <a:pt x="264" y="88"/>
                  </a:cubicBezTo>
                  <a:cubicBezTo>
                    <a:pt x="265" y="86"/>
                    <a:pt x="267" y="84"/>
                    <a:pt x="268" y="81"/>
                  </a:cubicBezTo>
                  <a:cubicBezTo>
                    <a:pt x="269" y="80"/>
                    <a:pt x="269" y="80"/>
                    <a:pt x="269" y="80"/>
                  </a:cubicBezTo>
                  <a:cubicBezTo>
                    <a:pt x="267" y="79"/>
                    <a:pt x="267" y="79"/>
                    <a:pt x="267" y="79"/>
                  </a:cubicBezTo>
                  <a:cubicBezTo>
                    <a:pt x="266" y="78"/>
                    <a:pt x="265" y="76"/>
                    <a:pt x="265" y="74"/>
                  </a:cubicBezTo>
                  <a:cubicBezTo>
                    <a:pt x="264" y="72"/>
                    <a:pt x="264" y="71"/>
                    <a:pt x="263" y="69"/>
                  </a:cubicBezTo>
                  <a:cubicBezTo>
                    <a:pt x="262" y="69"/>
                    <a:pt x="261" y="68"/>
                    <a:pt x="260" y="68"/>
                  </a:cubicBezTo>
                  <a:cubicBezTo>
                    <a:pt x="259" y="68"/>
                    <a:pt x="259" y="67"/>
                    <a:pt x="258" y="66"/>
                  </a:cubicBezTo>
                  <a:cubicBezTo>
                    <a:pt x="257" y="66"/>
                    <a:pt x="257" y="65"/>
                    <a:pt x="256" y="64"/>
                  </a:cubicBezTo>
                  <a:cubicBezTo>
                    <a:pt x="256" y="63"/>
                    <a:pt x="256" y="62"/>
                    <a:pt x="255" y="62"/>
                  </a:cubicBezTo>
                  <a:cubicBezTo>
                    <a:pt x="252" y="57"/>
                    <a:pt x="247" y="52"/>
                    <a:pt x="243" y="48"/>
                  </a:cubicBezTo>
                  <a:cubicBezTo>
                    <a:pt x="238" y="44"/>
                    <a:pt x="234" y="39"/>
                    <a:pt x="230" y="33"/>
                  </a:cubicBezTo>
                  <a:cubicBezTo>
                    <a:pt x="227" y="28"/>
                    <a:pt x="224" y="27"/>
                    <a:pt x="220" y="25"/>
                  </a:cubicBezTo>
                  <a:cubicBezTo>
                    <a:pt x="218" y="24"/>
                    <a:pt x="217" y="24"/>
                    <a:pt x="215" y="23"/>
                  </a:cubicBezTo>
                  <a:cubicBezTo>
                    <a:pt x="213" y="21"/>
                    <a:pt x="210" y="19"/>
                    <a:pt x="208" y="18"/>
                  </a:cubicBezTo>
                  <a:cubicBezTo>
                    <a:pt x="208" y="17"/>
                    <a:pt x="208" y="17"/>
                    <a:pt x="208" y="17"/>
                  </a:cubicBezTo>
                  <a:cubicBezTo>
                    <a:pt x="204" y="14"/>
                    <a:pt x="201" y="14"/>
                    <a:pt x="198" y="14"/>
                  </a:cubicBezTo>
                  <a:cubicBezTo>
                    <a:pt x="196" y="14"/>
                    <a:pt x="194" y="14"/>
                    <a:pt x="192" y="14"/>
                  </a:cubicBezTo>
                  <a:cubicBezTo>
                    <a:pt x="191" y="13"/>
                    <a:pt x="190" y="13"/>
                    <a:pt x="189" y="12"/>
                  </a:cubicBezTo>
                  <a:cubicBezTo>
                    <a:pt x="188" y="12"/>
                    <a:pt x="188" y="11"/>
                    <a:pt x="187" y="11"/>
                  </a:cubicBezTo>
                  <a:cubicBezTo>
                    <a:pt x="186" y="11"/>
                    <a:pt x="185" y="11"/>
                    <a:pt x="184" y="11"/>
                  </a:cubicBezTo>
                  <a:cubicBezTo>
                    <a:pt x="183" y="11"/>
                    <a:pt x="182" y="11"/>
                    <a:pt x="180" y="11"/>
                  </a:cubicBezTo>
                  <a:cubicBezTo>
                    <a:pt x="179" y="12"/>
                    <a:pt x="178" y="12"/>
                    <a:pt x="176" y="12"/>
                  </a:cubicBezTo>
                  <a:cubicBezTo>
                    <a:pt x="176" y="12"/>
                    <a:pt x="176" y="12"/>
                    <a:pt x="176" y="12"/>
                  </a:cubicBezTo>
                  <a:cubicBezTo>
                    <a:pt x="176" y="12"/>
                    <a:pt x="175" y="12"/>
                    <a:pt x="175" y="12"/>
                  </a:cubicBezTo>
                  <a:cubicBezTo>
                    <a:pt x="175" y="11"/>
                    <a:pt x="175" y="9"/>
                    <a:pt x="173" y="8"/>
                  </a:cubicBezTo>
                  <a:cubicBezTo>
                    <a:pt x="173" y="7"/>
                    <a:pt x="172" y="7"/>
                    <a:pt x="171" y="7"/>
                  </a:cubicBezTo>
                  <a:cubicBezTo>
                    <a:pt x="169" y="7"/>
                    <a:pt x="166" y="8"/>
                    <a:pt x="162" y="11"/>
                  </a:cubicBezTo>
                  <a:cubicBezTo>
                    <a:pt x="161" y="11"/>
                    <a:pt x="160" y="12"/>
                    <a:pt x="159" y="12"/>
                  </a:cubicBezTo>
                  <a:cubicBezTo>
                    <a:pt x="158" y="13"/>
                    <a:pt x="156" y="14"/>
                    <a:pt x="155" y="14"/>
                  </a:cubicBezTo>
                  <a:cubicBezTo>
                    <a:pt x="154" y="14"/>
                    <a:pt x="152" y="13"/>
                    <a:pt x="151" y="11"/>
                  </a:cubicBezTo>
                  <a:cubicBezTo>
                    <a:pt x="150" y="11"/>
                    <a:pt x="150" y="10"/>
                    <a:pt x="150" y="10"/>
                  </a:cubicBezTo>
                  <a:cubicBezTo>
                    <a:pt x="148" y="8"/>
                    <a:pt x="148" y="8"/>
                    <a:pt x="145" y="7"/>
                  </a:cubicBezTo>
                  <a:cubicBezTo>
                    <a:pt x="145" y="7"/>
                    <a:pt x="144" y="6"/>
                    <a:pt x="144" y="6"/>
                  </a:cubicBezTo>
                  <a:cubicBezTo>
                    <a:pt x="142" y="6"/>
                    <a:pt x="141" y="5"/>
                    <a:pt x="139" y="4"/>
                  </a:cubicBezTo>
                  <a:cubicBezTo>
                    <a:pt x="139" y="3"/>
                    <a:pt x="138" y="3"/>
                    <a:pt x="138" y="2"/>
                  </a:cubicBezTo>
                  <a:cubicBezTo>
                    <a:pt x="137" y="0"/>
                    <a:pt x="137" y="0"/>
                    <a:pt x="137" y="0"/>
                  </a:cubicBezTo>
                  <a:cubicBezTo>
                    <a:pt x="135" y="1"/>
                    <a:pt x="135" y="1"/>
                    <a:pt x="135" y="1"/>
                  </a:cubicBezTo>
                  <a:cubicBezTo>
                    <a:pt x="134" y="2"/>
                    <a:pt x="134" y="2"/>
                    <a:pt x="134" y="2"/>
                  </a:cubicBezTo>
                  <a:cubicBezTo>
                    <a:pt x="134" y="2"/>
                    <a:pt x="134" y="2"/>
                    <a:pt x="134" y="2"/>
                  </a:cubicBezTo>
                  <a:cubicBezTo>
                    <a:pt x="134" y="2"/>
                    <a:pt x="133" y="3"/>
                    <a:pt x="133" y="7"/>
                  </a:cubicBezTo>
                  <a:cubicBezTo>
                    <a:pt x="133" y="8"/>
                    <a:pt x="133" y="8"/>
                    <a:pt x="133" y="9"/>
                  </a:cubicBezTo>
                  <a:cubicBezTo>
                    <a:pt x="132" y="12"/>
                    <a:pt x="132" y="12"/>
                    <a:pt x="132" y="12"/>
                  </a:cubicBezTo>
                  <a:cubicBezTo>
                    <a:pt x="131" y="16"/>
                    <a:pt x="130" y="21"/>
                    <a:pt x="129" y="25"/>
                  </a:cubicBezTo>
                  <a:cubicBezTo>
                    <a:pt x="127" y="24"/>
                    <a:pt x="124" y="20"/>
                    <a:pt x="122" y="14"/>
                  </a:cubicBezTo>
                  <a:cubicBezTo>
                    <a:pt x="122" y="13"/>
                    <a:pt x="122" y="13"/>
                    <a:pt x="122" y="13"/>
                  </a:cubicBezTo>
                  <a:cubicBezTo>
                    <a:pt x="120" y="13"/>
                    <a:pt x="120" y="13"/>
                    <a:pt x="120" y="13"/>
                  </a:cubicBezTo>
                  <a:cubicBezTo>
                    <a:pt x="118" y="13"/>
                    <a:pt x="115" y="13"/>
                    <a:pt x="114" y="15"/>
                  </a:cubicBezTo>
                  <a:cubicBezTo>
                    <a:pt x="113" y="16"/>
                    <a:pt x="112" y="17"/>
                    <a:pt x="112" y="19"/>
                  </a:cubicBezTo>
                  <a:cubicBezTo>
                    <a:pt x="111" y="20"/>
                    <a:pt x="110" y="20"/>
                    <a:pt x="108" y="20"/>
                  </a:cubicBezTo>
                  <a:cubicBezTo>
                    <a:pt x="106" y="20"/>
                    <a:pt x="104" y="19"/>
                    <a:pt x="102" y="19"/>
                  </a:cubicBezTo>
                  <a:cubicBezTo>
                    <a:pt x="101" y="19"/>
                    <a:pt x="100" y="18"/>
                    <a:pt x="99" y="18"/>
                  </a:cubicBezTo>
                  <a:cubicBezTo>
                    <a:pt x="96" y="18"/>
                    <a:pt x="96" y="18"/>
                    <a:pt x="96" y="18"/>
                  </a:cubicBezTo>
                  <a:cubicBezTo>
                    <a:pt x="96" y="21"/>
                    <a:pt x="96" y="21"/>
                    <a:pt x="96" y="21"/>
                  </a:cubicBezTo>
                  <a:cubicBezTo>
                    <a:pt x="97" y="25"/>
                    <a:pt x="98" y="29"/>
                    <a:pt x="96" y="33"/>
                  </a:cubicBezTo>
                  <a:cubicBezTo>
                    <a:pt x="94" y="40"/>
                    <a:pt x="92" y="45"/>
                    <a:pt x="90" y="51"/>
                  </a:cubicBezTo>
                  <a:cubicBezTo>
                    <a:pt x="88" y="55"/>
                    <a:pt x="88" y="58"/>
                    <a:pt x="88" y="61"/>
                  </a:cubicBezTo>
                  <a:cubicBezTo>
                    <a:pt x="88" y="63"/>
                    <a:pt x="89" y="65"/>
                    <a:pt x="88" y="67"/>
                  </a:cubicBezTo>
                  <a:cubicBezTo>
                    <a:pt x="87" y="71"/>
                    <a:pt x="85" y="71"/>
                    <a:pt x="82" y="71"/>
                  </a:cubicBezTo>
                  <a:cubicBezTo>
                    <a:pt x="81" y="71"/>
                    <a:pt x="79" y="71"/>
                    <a:pt x="77" y="72"/>
                  </a:cubicBezTo>
                  <a:cubicBezTo>
                    <a:pt x="74" y="74"/>
                    <a:pt x="73" y="76"/>
                    <a:pt x="72" y="78"/>
                  </a:cubicBezTo>
                  <a:cubicBezTo>
                    <a:pt x="72" y="79"/>
                    <a:pt x="70" y="83"/>
                    <a:pt x="70" y="83"/>
                  </a:cubicBezTo>
                  <a:cubicBezTo>
                    <a:pt x="68" y="88"/>
                    <a:pt x="66" y="94"/>
                    <a:pt x="63" y="97"/>
                  </a:cubicBezTo>
                  <a:cubicBezTo>
                    <a:pt x="62" y="99"/>
                    <a:pt x="61" y="99"/>
                    <a:pt x="60" y="99"/>
                  </a:cubicBezTo>
                  <a:cubicBezTo>
                    <a:pt x="59" y="100"/>
                    <a:pt x="58" y="101"/>
                    <a:pt x="57" y="103"/>
                  </a:cubicBezTo>
                  <a:cubicBezTo>
                    <a:pt x="57" y="105"/>
                    <a:pt x="57" y="107"/>
                    <a:pt x="57" y="108"/>
                  </a:cubicBezTo>
                  <a:cubicBezTo>
                    <a:pt x="57" y="110"/>
                    <a:pt x="56" y="111"/>
                    <a:pt x="56" y="113"/>
                  </a:cubicBezTo>
                  <a:cubicBezTo>
                    <a:pt x="55" y="117"/>
                    <a:pt x="55" y="120"/>
                    <a:pt x="55" y="124"/>
                  </a:cubicBezTo>
                  <a:cubicBezTo>
                    <a:pt x="55" y="125"/>
                    <a:pt x="55" y="126"/>
                    <a:pt x="55" y="127"/>
                  </a:cubicBezTo>
                  <a:cubicBezTo>
                    <a:pt x="55" y="130"/>
                    <a:pt x="55" y="133"/>
                    <a:pt x="55" y="134"/>
                  </a:cubicBezTo>
                  <a:cubicBezTo>
                    <a:pt x="54" y="135"/>
                    <a:pt x="53" y="135"/>
                    <a:pt x="53" y="135"/>
                  </a:cubicBezTo>
                  <a:cubicBezTo>
                    <a:pt x="51" y="135"/>
                    <a:pt x="50" y="134"/>
                    <a:pt x="49" y="133"/>
                  </a:cubicBezTo>
                  <a:cubicBezTo>
                    <a:pt x="47" y="132"/>
                    <a:pt x="46" y="131"/>
                    <a:pt x="44" y="131"/>
                  </a:cubicBezTo>
                  <a:cubicBezTo>
                    <a:pt x="44" y="131"/>
                    <a:pt x="43" y="131"/>
                    <a:pt x="43" y="131"/>
                  </a:cubicBezTo>
                  <a:cubicBezTo>
                    <a:pt x="38" y="133"/>
                    <a:pt x="37" y="141"/>
                    <a:pt x="36" y="146"/>
                  </a:cubicBezTo>
                  <a:cubicBezTo>
                    <a:pt x="36" y="147"/>
                    <a:pt x="36" y="147"/>
                    <a:pt x="36" y="147"/>
                  </a:cubicBezTo>
                  <a:cubicBezTo>
                    <a:pt x="35" y="153"/>
                    <a:pt x="34" y="158"/>
                    <a:pt x="32" y="163"/>
                  </a:cubicBezTo>
                  <a:cubicBezTo>
                    <a:pt x="31" y="166"/>
                    <a:pt x="31" y="166"/>
                    <a:pt x="31" y="166"/>
                  </a:cubicBezTo>
                  <a:cubicBezTo>
                    <a:pt x="30" y="171"/>
                    <a:pt x="30" y="176"/>
                    <a:pt x="30" y="181"/>
                  </a:cubicBezTo>
                  <a:cubicBezTo>
                    <a:pt x="30" y="183"/>
                    <a:pt x="31" y="185"/>
                    <a:pt x="31" y="186"/>
                  </a:cubicBezTo>
                  <a:cubicBezTo>
                    <a:pt x="31" y="188"/>
                    <a:pt x="31" y="191"/>
                    <a:pt x="31" y="193"/>
                  </a:cubicBezTo>
                  <a:cubicBezTo>
                    <a:pt x="32" y="198"/>
                    <a:pt x="33" y="204"/>
                    <a:pt x="30" y="208"/>
                  </a:cubicBezTo>
                  <a:cubicBezTo>
                    <a:pt x="29" y="210"/>
                    <a:pt x="26" y="214"/>
                    <a:pt x="22" y="214"/>
                  </a:cubicBezTo>
                  <a:cubicBezTo>
                    <a:pt x="21" y="214"/>
                    <a:pt x="21" y="214"/>
                    <a:pt x="20" y="214"/>
                  </a:cubicBezTo>
                  <a:cubicBezTo>
                    <a:pt x="19" y="213"/>
                    <a:pt x="18" y="213"/>
                    <a:pt x="17" y="212"/>
                  </a:cubicBezTo>
                  <a:cubicBezTo>
                    <a:pt x="15" y="211"/>
                    <a:pt x="13" y="210"/>
                    <a:pt x="11" y="210"/>
                  </a:cubicBezTo>
                  <a:cubicBezTo>
                    <a:pt x="9" y="210"/>
                    <a:pt x="7" y="212"/>
                    <a:pt x="6" y="214"/>
                  </a:cubicBezTo>
                  <a:cubicBezTo>
                    <a:pt x="5" y="215"/>
                    <a:pt x="5" y="217"/>
                    <a:pt x="5" y="218"/>
                  </a:cubicBezTo>
                  <a:cubicBezTo>
                    <a:pt x="5" y="219"/>
                    <a:pt x="5" y="221"/>
                    <a:pt x="5" y="222"/>
                  </a:cubicBezTo>
                  <a:cubicBezTo>
                    <a:pt x="5" y="223"/>
                    <a:pt x="4" y="224"/>
                    <a:pt x="3" y="224"/>
                  </a:cubicBezTo>
                  <a:cubicBezTo>
                    <a:pt x="3" y="225"/>
                    <a:pt x="2" y="226"/>
                    <a:pt x="1" y="227"/>
                  </a:cubicBezTo>
                  <a:cubicBezTo>
                    <a:pt x="0" y="232"/>
                    <a:pt x="6" y="235"/>
                    <a:pt x="10" y="236"/>
                  </a:cubicBezTo>
                  <a:cubicBezTo>
                    <a:pt x="11" y="237"/>
                    <a:pt x="12" y="237"/>
                    <a:pt x="12" y="237"/>
                  </a:cubicBezTo>
                  <a:cubicBezTo>
                    <a:pt x="13" y="237"/>
                    <a:pt x="14" y="237"/>
                    <a:pt x="15" y="236"/>
                  </a:cubicBezTo>
                  <a:cubicBezTo>
                    <a:pt x="15" y="236"/>
                    <a:pt x="16" y="236"/>
                    <a:pt x="17" y="236"/>
                  </a:cubicBezTo>
                  <a:cubicBezTo>
                    <a:pt x="18" y="236"/>
                    <a:pt x="18" y="236"/>
                    <a:pt x="19" y="236"/>
                  </a:cubicBezTo>
                  <a:cubicBezTo>
                    <a:pt x="20" y="237"/>
                    <a:pt x="22" y="238"/>
                    <a:pt x="23" y="240"/>
                  </a:cubicBezTo>
                  <a:cubicBezTo>
                    <a:pt x="24" y="241"/>
                    <a:pt x="24" y="241"/>
                    <a:pt x="24" y="241"/>
                  </a:cubicBezTo>
                  <a:cubicBezTo>
                    <a:pt x="27" y="243"/>
                    <a:pt x="30" y="247"/>
                    <a:pt x="32" y="251"/>
                  </a:cubicBezTo>
                  <a:cubicBezTo>
                    <a:pt x="34" y="255"/>
                    <a:pt x="37" y="258"/>
                    <a:pt x="40" y="261"/>
                  </a:cubicBezTo>
                  <a:cubicBezTo>
                    <a:pt x="40" y="261"/>
                    <a:pt x="41" y="262"/>
                    <a:pt x="41" y="262"/>
                  </a:cubicBezTo>
                  <a:cubicBezTo>
                    <a:pt x="42" y="263"/>
                    <a:pt x="43" y="264"/>
                    <a:pt x="44" y="265"/>
                  </a:cubicBezTo>
                  <a:cubicBezTo>
                    <a:pt x="45" y="267"/>
                    <a:pt x="45" y="267"/>
                    <a:pt x="45" y="267"/>
                  </a:cubicBezTo>
                  <a:cubicBezTo>
                    <a:pt x="46" y="269"/>
                    <a:pt x="47" y="269"/>
                    <a:pt x="49" y="270"/>
                  </a:cubicBezTo>
                  <a:cubicBezTo>
                    <a:pt x="53" y="273"/>
                    <a:pt x="54" y="276"/>
                    <a:pt x="56" y="280"/>
                  </a:cubicBezTo>
                  <a:cubicBezTo>
                    <a:pt x="56" y="281"/>
                    <a:pt x="56" y="281"/>
                    <a:pt x="56" y="281"/>
                  </a:cubicBezTo>
                  <a:cubicBezTo>
                    <a:pt x="58" y="287"/>
                    <a:pt x="60" y="293"/>
                    <a:pt x="62" y="298"/>
                  </a:cubicBezTo>
                  <a:cubicBezTo>
                    <a:pt x="62" y="299"/>
                    <a:pt x="63" y="301"/>
                    <a:pt x="63" y="302"/>
                  </a:cubicBezTo>
                  <a:cubicBezTo>
                    <a:pt x="63" y="303"/>
                    <a:pt x="64" y="305"/>
                    <a:pt x="65" y="306"/>
                  </a:cubicBezTo>
                  <a:cubicBezTo>
                    <a:pt x="65" y="308"/>
                    <a:pt x="66" y="308"/>
                    <a:pt x="67" y="309"/>
                  </a:cubicBezTo>
                  <a:cubicBezTo>
                    <a:pt x="68" y="310"/>
                    <a:pt x="69" y="311"/>
                    <a:pt x="69" y="312"/>
                  </a:cubicBezTo>
                  <a:cubicBezTo>
                    <a:pt x="70" y="313"/>
                    <a:pt x="70" y="313"/>
                    <a:pt x="70" y="313"/>
                  </a:cubicBezTo>
                  <a:cubicBezTo>
                    <a:pt x="70" y="313"/>
                    <a:pt x="70" y="313"/>
                    <a:pt x="70" y="313"/>
                  </a:cubicBezTo>
                  <a:cubicBezTo>
                    <a:pt x="71" y="313"/>
                    <a:pt x="71" y="313"/>
                    <a:pt x="72" y="313"/>
                  </a:cubicBezTo>
                  <a:cubicBezTo>
                    <a:pt x="73" y="313"/>
                    <a:pt x="73" y="313"/>
                    <a:pt x="74" y="313"/>
                  </a:cubicBezTo>
                  <a:cubicBezTo>
                    <a:pt x="75" y="313"/>
                    <a:pt x="76" y="313"/>
                    <a:pt x="76" y="313"/>
                  </a:cubicBezTo>
                  <a:cubicBezTo>
                    <a:pt x="77" y="313"/>
                    <a:pt x="78" y="313"/>
                    <a:pt x="79" y="313"/>
                  </a:cubicBezTo>
                  <a:cubicBezTo>
                    <a:pt x="83" y="315"/>
                    <a:pt x="83" y="318"/>
                    <a:pt x="83" y="323"/>
                  </a:cubicBezTo>
                  <a:cubicBezTo>
                    <a:pt x="83" y="324"/>
                    <a:pt x="83" y="325"/>
                    <a:pt x="83" y="326"/>
                  </a:cubicBezTo>
                  <a:cubicBezTo>
                    <a:pt x="82" y="329"/>
                    <a:pt x="82" y="332"/>
                    <a:pt x="83" y="335"/>
                  </a:cubicBezTo>
                  <a:cubicBezTo>
                    <a:pt x="84" y="337"/>
                    <a:pt x="85" y="339"/>
                    <a:pt x="87" y="340"/>
                  </a:cubicBezTo>
                  <a:cubicBezTo>
                    <a:pt x="87" y="341"/>
                    <a:pt x="88" y="342"/>
                    <a:pt x="89" y="343"/>
                  </a:cubicBezTo>
                  <a:cubicBezTo>
                    <a:pt x="89" y="344"/>
                    <a:pt x="89" y="344"/>
                    <a:pt x="89" y="344"/>
                  </a:cubicBezTo>
                  <a:cubicBezTo>
                    <a:pt x="118" y="344"/>
                    <a:pt x="118" y="344"/>
                    <a:pt x="118" y="344"/>
                  </a:cubicBezTo>
                  <a:cubicBezTo>
                    <a:pt x="153" y="371"/>
                    <a:pt x="153" y="371"/>
                    <a:pt x="153" y="371"/>
                  </a:cubicBezTo>
                  <a:cubicBezTo>
                    <a:pt x="193" y="377"/>
                    <a:pt x="193" y="377"/>
                    <a:pt x="193" y="377"/>
                  </a:cubicBezTo>
                  <a:cubicBezTo>
                    <a:pt x="205" y="359"/>
                    <a:pt x="205" y="359"/>
                    <a:pt x="205" y="359"/>
                  </a:cubicBezTo>
                  <a:cubicBezTo>
                    <a:pt x="229" y="349"/>
                    <a:pt x="229" y="349"/>
                    <a:pt x="229" y="349"/>
                  </a:cubicBezTo>
                  <a:cubicBezTo>
                    <a:pt x="241" y="359"/>
                    <a:pt x="241" y="359"/>
                    <a:pt x="241" y="359"/>
                  </a:cubicBezTo>
                  <a:cubicBezTo>
                    <a:pt x="242" y="359"/>
                    <a:pt x="242" y="359"/>
                    <a:pt x="242" y="359"/>
                  </a:cubicBezTo>
                  <a:cubicBezTo>
                    <a:pt x="243" y="359"/>
                    <a:pt x="245" y="359"/>
                    <a:pt x="246" y="359"/>
                  </a:cubicBezTo>
                  <a:cubicBezTo>
                    <a:pt x="248" y="359"/>
                    <a:pt x="250" y="359"/>
                    <a:pt x="252" y="359"/>
                  </a:cubicBezTo>
                  <a:cubicBezTo>
                    <a:pt x="253" y="359"/>
                    <a:pt x="255" y="359"/>
                    <a:pt x="257" y="359"/>
                  </a:cubicBezTo>
                  <a:cubicBezTo>
                    <a:pt x="260" y="359"/>
                    <a:pt x="262" y="357"/>
                    <a:pt x="264" y="356"/>
                  </a:cubicBezTo>
                  <a:cubicBezTo>
                    <a:pt x="266" y="354"/>
                    <a:pt x="268" y="353"/>
                    <a:pt x="270" y="353"/>
                  </a:cubicBezTo>
                  <a:cubicBezTo>
                    <a:pt x="272" y="352"/>
                    <a:pt x="274" y="352"/>
                    <a:pt x="277" y="352"/>
                  </a:cubicBezTo>
                  <a:cubicBezTo>
                    <a:pt x="280" y="351"/>
                    <a:pt x="284" y="351"/>
                    <a:pt x="287" y="349"/>
                  </a:cubicBezTo>
                  <a:cubicBezTo>
                    <a:pt x="289" y="348"/>
                    <a:pt x="291" y="346"/>
                    <a:pt x="292" y="344"/>
                  </a:cubicBezTo>
                  <a:cubicBezTo>
                    <a:pt x="293" y="342"/>
                    <a:pt x="293" y="341"/>
                    <a:pt x="295" y="340"/>
                  </a:cubicBezTo>
                  <a:cubicBezTo>
                    <a:pt x="297" y="337"/>
                    <a:pt x="302" y="335"/>
                    <a:pt x="306" y="333"/>
                  </a:cubicBezTo>
                  <a:cubicBezTo>
                    <a:pt x="306" y="333"/>
                    <a:pt x="307" y="332"/>
                    <a:pt x="308" y="332"/>
                  </a:cubicBezTo>
                  <a:cubicBezTo>
                    <a:pt x="312" y="330"/>
                    <a:pt x="316" y="328"/>
                    <a:pt x="319" y="328"/>
                  </a:cubicBezTo>
                  <a:cubicBezTo>
                    <a:pt x="319" y="328"/>
                    <a:pt x="320" y="328"/>
                    <a:pt x="320" y="328"/>
                  </a:cubicBezTo>
                  <a:cubicBezTo>
                    <a:pt x="320" y="328"/>
                    <a:pt x="320" y="328"/>
                    <a:pt x="320" y="328"/>
                  </a:cubicBezTo>
                  <a:cubicBezTo>
                    <a:pt x="352" y="328"/>
                    <a:pt x="352" y="328"/>
                    <a:pt x="352" y="328"/>
                  </a:cubicBezTo>
                  <a:cubicBezTo>
                    <a:pt x="438" y="225"/>
                    <a:pt x="438" y="225"/>
                    <a:pt x="438" y="225"/>
                  </a:cubicBezTo>
                  <a:lnTo>
                    <a:pt x="410" y="226"/>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2" name="Freeform 49"/>
            <p:cNvSpPr>
              <a:spLocks/>
            </p:cNvSpPr>
            <p:nvPr/>
          </p:nvSpPr>
          <p:spPr bwMode="auto">
            <a:xfrm>
              <a:off x="3710876" y="2583327"/>
              <a:ext cx="641713" cy="661614"/>
            </a:xfrm>
            <a:custGeom>
              <a:avLst/>
              <a:gdLst>
                <a:gd name="T0" fmla="*/ 291 w 317"/>
                <a:gd name="T1" fmla="*/ 275 h 355"/>
                <a:gd name="T2" fmla="*/ 285 w 317"/>
                <a:gd name="T3" fmla="*/ 252 h 355"/>
                <a:gd name="T4" fmla="*/ 287 w 317"/>
                <a:gd name="T5" fmla="*/ 232 h 355"/>
                <a:gd name="T6" fmla="*/ 282 w 317"/>
                <a:gd name="T7" fmla="*/ 219 h 355"/>
                <a:gd name="T8" fmla="*/ 282 w 317"/>
                <a:gd name="T9" fmla="*/ 189 h 355"/>
                <a:gd name="T10" fmla="*/ 270 w 317"/>
                <a:gd name="T11" fmla="*/ 176 h 355"/>
                <a:gd name="T12" fmla="*/ 275 w 317"/>
                <a:gd name="T13" fmla="*/ 147 h 355"/>
                <a:gd name="T14" fmla="*/ 280 w 317"/>
                <a:gd name="T15" fmla="*/ 130 h 355"/>
                <a:gd name="T16" fmla="*/ 240 w 317"/>
                <a:gd name="T17" fmla="*/ 92 h 355"/>
                <a:gd name="T18" fmla="*/ 235 w 317"/>
                <a:gd name="T19" fmla="*/ 79 h 355"/>
                <a:gd name="T20" fmla="*/ 181 w 317"/>
                <a:gd name="T21" fmla="*/ 34 h 355"/>
                <a:gd name="T22" fmla="*/ 127 w 317"/>
                <a:gd name="T23" fmla="*/ 1 h 355"/>
                <a:gd name="T24" fmla="*/ 122 w 317"/>
                <a:gd name="T25" fmla="*/ 12 h 355"/>
                <a:gd name="T26" fmla="*/ 116 w 317"/>
                <a:gd name="T27" fmla="*/ 21 h 355"/>
                <a:gd name="T28" fmla="*/ 113 w 317"/>
                <a:gd name="T29" fmla="*/ 25 h 355"/>
                <a:gd name="T30" fmla="*/ 109 w 317"/>
                <a:gd name="T31" fmla="*/ 32 h 355"/>
                <a:gd name="T32" fmla="*/ 114 w 317"/>
                <a:gd name="T33" fmla="*/ 42 h 355"/>
                <a:gd name="T34" fmla="*/ 114 w 317"/>
                <a:gd name="T35" fmla="*/ 46 h 355"/>
                <a:gd name="T36" fmla="*/ 107 w 317"/>
                <a:gd name="T37" fmla="*/ 49 h 355"/>
                <a:gd name="T38" fmla="*/ 93 w 317"/>
                <a:gd name="T39" fmla="*/ 49 h 355"/>
                <a:gd name="T40" fmla="*/ 85 w 317"/>
                <a:gd name="T41" fmla="*/ 47 h 355"/>
                <a:gd name="T42" fmla="*/ 73 w 317"/>
                <a:gd name="T43" fmla="*/ 46 h 355"/>
                <a:gd name="T44" fmla="*/ 67 w 317"/>
                <a:gd name="T45" fmla="*/ 51 h 355"/>
                <a:gd name="T46" fmla="*/ 62 w 317"/>
                <a:gd name="T47" fmla="*/ 43 h 355"/>
                <a:gd name="T48" fmla="*/ 62 w 317"/>
                <a:gd name="T49" fmla="*/ 33 h 355"/>
                <a:gd name="T50" fmla="*/ 66 w 317"/>
                <a:gd name="T51" fmla="*/ 18 h 355"/>
                <a:gd name="T52" fmla="*/ 66 w 317"/>
                <a:gd name="T53" fmla="*/ 1 h 355"/>
                <a:gd name="T54" fmla="*/ 52 w 317"/>
                <a:gd name="T55" fmla="*/ 0 h 355"/>
                <a:gd name="T56" fmla="*/ 32 w 317"/>
                <a:gd name="T57" fmla="*/ 3 h 355"/>
                <a:gd name="T58" fmla="*/ 27 w 317"/>
                <a:gd name="T59" fmla="*/ 7 h 355"/>
                <a:gd name="T60" fmla="*/ 37 w 317"/>
                <a:gd name="T61" fmla="*/ 27 h 355"/>
                <a:gd name="T62" fmla="*/ 29 w 317"/>
                <a:gd name="T63" fmla="*/ 46 h 355"/>
                <a:gd name="T64" fmla="*/ 28 w 317"/>
                <a:gd name="T65" fmla="*/ 47 h 355"/>
                <a:gd name="T66" fmla="*/ 30 w 317"/>
                <a:gd name="T67" fmla="*/ 65 h 355"/>
                <a:gd name="T68" fmla="*/ 26 w 317"/>
                <a:gd name="T69" fmla="*/ 85 h 355"/>
                <a:gd name="T70" fmla="*/ 13 w 317"/>
                <a:gd name="T71" fmla="*/ 109 h 355"/>
                <a:gd name="T72" fmla="*/ 7 w 317"/>
                <a:gd name="T73" fmla="*/ 114 h 355"/>
                <a:gd name="T74" fmla="*/ 2 w 317"/>
                <a:gd name="T75" fmla="*/ 132 h 355"/>
                <a:gd name="T76" fmla="*/ 3 w 317"/>
                <a:gd name="T77" fmla="*/ 165 h 355"/>
                <a:gd name="T78" fmla="*/ 27 w 317"/>
                <a:gd name="T79" fmla="*/ 208 h 355"/>
                <a:gd name="T80" fmla="*/ 33 w 317"/>
                <a:gd name="T81" fmla="*/ 228 h 355"/>
                <a:gd name="T82" fmla="*/ 53 w 317"/>
                <a:gd name="T83" fmla="*/ 254 h 355"/>
                <a:gd name="T84" fmla="*/ 69 w 317"/>
                <a:gd name="T85" fmla="*/ 265 h 355"/>
                <a:gd name="T86" fmla="*/ 73 w 317"/>
                <a:gd name="T87" fmla="*/ 268 h 355"/>
                <a:gd name="T88" fmla="*/ 86 w 317"/>
                <a:gd name="T89" fmla="*/ 273 h 355"/>
                <a:gd name="T90" fmla="*/ 100 w 317"/>
                <a:gd name="T91" fmla="*/ 282 h 355"/>
                <a:gd name="T92" fmla="*/ 116 w 317"/>
                <a:gd name="T93" fmla="*/ 284 h 355"/>
                <a:gd name="T94" fmla="*/ 129 w 317"/>
                <a:gd name="T95" fmla="*/ 283 h 355"/>
                <a:gd name="T96" fmla="*/ 143 w 317"/>
                <a:gd name="T97" fmla="*/ 327 h 355"/>
                <a:gd name="T98" fmla="*/ 151 w 317"/>
                <a:gd name="T99" fmla="*/ 351 h 355"/>
                <a:gd name="T100" fmla="*/ 165 w 317"/>
                <a:gd name="T101" fmla="*/ 351 h 355"/>
                <a:gd name="T102" fmla="*/ 187 w 317"/>
                <a:gd name="T103" fmla="*/ 351 h 355"/>
                <a:gd name="T104" fmla="*/ 199 w 317"/>
                <a:gd name="T105" fmla="*/ 354 h 355"/>
                <a:gd name="T106" fmla="*/ 211 w 317"/>
                <a:gd name="T107" fmla="*/ 351 h 355"/>
                <a:gd name="T108" fmla="*/ 236 w 317"/>
                <a:gd name="T109" fmla="*/ 347 h 355"/>
                <a:gd name="T110" fmla="*/ 255 w 317"/>
                <a:gd name="T111" fmla="*/ 345 h 355"/>
                <a:gd name="T112" fmla="*/ 275 w 317"/>
                <a:gd name="T113" fmla="*/ 337 h 355"/>
                <a:gd name="T114" fmla="*/ 297 w 317"/>
                <a:gd name="T115" fmla="*/ 326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7" h="355">
                  <a:moveTo>
                    <a:pt x="315" y="311"/>
                  </a:moveTo>
                  <a:cubicBezTo>
                    <a:pt x="314" y="308"/>
                    <a:pt x="312" y="306"/>
                    <a:pt x="308" y="305"/>
                  </a:cubicBezTo>
                  <a:cubicBezTo>
                    <a:pt x="305" y="304"/>
                    <a:pt x="303" y="303"/>
                    <a:pt x="300" y="301"/>
                  </a:cubicBezTo>
                  <a:cubicBezTo>
                    <a:pt x="297" y="298"/>
                    <a:pt x="296" y="294"/>
                    <a:pt x="294" y="289"/>
                  </a:cubicBezTo>
                  <a:cubicBezTo>
                    <a:pt x="293" y="285"/>
                    <a:pt x="292" y="280"/>
                    <a:pt x="291" y="275"/>
                  </a:cubicBezTo>
                  <a:cubicBezTo>
                    <a:pt x="291" y="272"/>
                    <a:pt x="290" y="269"/>
                    <a:pt x="289" y="267"/>
                  </a:cubicBezTo>
                  <a:cubicBezTo>
                    <a:pt x="289" y="265"/>
                    <a:pt x="288" y="264"/>
                    <a:pt x="288" y="262"/>
                  </a:cubicBezTo>
                  <a:cubicBezTo>
                    <a:pt x="287" y="260"/>
                    <a:pt x="286" y="258"/>
                    <a:pt x="286" y="256"/>
                  </a:cubicBezTo>
                  <a:cubicBezTo>
                    <a:pt x="286" y="255"/>
                    <a:pt x="286" y="255"/>
                    <a:pt x="286" y="255"/>
                  </a:cubicBezTo>
                  <a:cubicBezTo>
                    <a:pt x="285" y="254"/>
                    <a:pt x="285" y="253"/>
                    <a:pt x="285" y="252"/>
                  </a:cubicBezTo>
                  <a:cubicBezTo>
                    <a:pt x="284" y="251"/>
                    <a:pt x="284" y="250"/>
                    <a:pt x="283" y="250"/>
                  </a:cubicBezTo>
                  <a:cubicBezTo>
                    <a:pt x="283" y="250"/>
                    <a:pt x="283" y="249"/>
                    <a:pt x="283" y="249"/>
                  </a:cubicBezTo>
                  <a:cubicBezTo>
                    <a:pt x="282" y="248"/>
                    <a:pt x="282" y="245"/>
                    <a:pt x="283" y="244"/>
                  </a:cubicBezTo>
                  <a:cubicBezTo>
                    <a:pt x="283" y="242"/>
                    <a:pt x="284" y="241"/>
                    <a:pt x="285" y="239"/>
                  </a:cubicBezTo>
                  <a:cubicBezTo>
                    <a:pt x="286" y="237"/>
                    <a:pt x="287" y="235"/>
                    <a:pt x="287" y="232"/>
                  </a:cubicBezTo>
                  <a:cubicBezTo>
                    <a:pt x="287" y="229"/>
                    <a:pt x="287" y="226"/>
                    <a:pt x="286" y="225"/>
                  </a:cubicBezTo>
                  <a:cubicBezTo>
                    <a:pt x="285" y="224"/>
                    <a:pt x="284" y="223"/>
                    <a:pt x="284" y="222"/>
                  </a:cubicBezTo>
                  <a:cubicBezTo>
                    <a:pt x="283" y="222"/>
                    <a:pt x="283" y="222"/>
                    <a:pt x="283" y="222"/>
                  </a:cubicBezTo>
                  <a:cubicBezTo>
                    <a:pt x="282" y="221"/>
                    <a:pt x="282" y="221"/>
                    <a:pt x="282" y="220"/>
                  </a:cubicBezTo>
                  <a:cubicBezTo>
                    <a:pt x="282" y="220"/>
                    <a:pt x="282" y="220"/>
                    <a:pt x="282" y="219"/>
                  </a:cubicBezTo>
                  <a:cubicBezTo>
                    <a:pt x="282" y="216"/>
                    <a:pt x="283" y="213"/>
                    <a:pt x="285" y="210"/>
                  </a:cubicBezTo>
                  <a:cubicBezTo>
                    <a:pt x="285" y="210"/>
                    <a:pt x="286" y="209"/>
                    <a:pt x="286" y="209"/>
                  </a:cubicBezTo>
                  <a:cubicBezTo>
                    <a:pt x="288" y="206"/>
                    <a:pt x="290" y="203"/>
                    <a:pt x="290" y="200"/>
                  </a:cubicBezTo>
                  <a:cubicBezTo>
                    <a:pt x="290" y="196"/>
                    <a:pt x="287" y="193"/>
                    <a:pt x="285" y="191"/>
                  </a:cubicBezTo>
                  <a:cubicBezTo>
                    <a:pt x="284" y="190"/>
                    <a:pt x="283" y="189"/>
                    <a:pt x="282" y="189"/>
                  </a:cubicBezTo>
                  <a:cubicBezTo>
                    <a:pt x="282" y="188"/>
                    <a:pt x="281" y="187"/>
                    <a:pt x="281" y="186"/>
                  </a:cubicBezTo>
                  <a:cubicBezTo>
                    <a:pt x="280" y="185"/>
                    <a:pt x="279" y="184"/>
                    <a:pt x="278" y="183"/>
                  </a:cubicBezTo>
                  <a:cubicBezTo>
                    <a:pt x="277" y="181"/>
                    <a:pt x="275" y="181"/>
                    <a:pt x="274" y="181"/>
                  </a:cubicBezTo>
                  <a:cubicBezTo>
                    <a:pt x="273" y="180"/>
                    <a:pt x="273" y="180"/>
                    <a:pt x="272" y="180"/>
                  </a:cubicBezTo>
                  <a:cubicBezTo>
                    <a:pt x="271" y="180"/>
                    <a:pt x="271" y="178"/>
                    <a:pt x="270" y="176"/>
                  </a:cubicBezTo>
                  <a:cubicBezTo>
                    <a:pt x="270" y="176"/>
                    <a:pt x="270" y="175"/>
                    <a:pt x="270" y="174"/>
                  </a:cubicBezTo>
                  <a:cubicBezTo>
                    <a:pt x="270" y="172"/>
                    <a:pt x="270" y="171"/>
                    <a:pt x="270" y="169"/>
                  </a:cubicBezTo>
                  <a:cubicBezTo>
                    <a:pt x="269" y="167"/>
                    <a:pt x="269" y="166"/>
                    <a:pt x="269" y="164"/>
                  </a:cubicBezTo>
                  <a:cubicBezTo>
                    <a:pt x="269" y="161"/>
                    <a:pt x="270" y="158"/>
                    <a:pt x="272" y="155"/>
                  </a:cubicBezTo>
                  <a:cubicBezTo>
                    <a:pt x="274" y="153"/>
                    <a:pt x="274" y="150"/>
                    <a:pt x="275" y="147"/>
                  </a:cubicBezTo>
                  <a:cubicBezTo>
                    <a:pt x="276" y="145"/>
                    <a:pt x="276" y="145"/>
                    <a:pt x="276" y="145"/>
                  </a:cubicBezTo>
                  <a:cubicBezTo>
                    <a:pt x="276" y="143"/>
                    <a:pt x="277" y="141"/>
                    <a:pt x="277" y="140"/>
                  </a:cubicBezTo>
                  <a:cubicBezTo>
                    <a:pt x="278" y="138"/>
                    <a:pt x="278" y="137"/>
                    <a:pt x="279" y="135"/>
                  </a:cubicBezTo>
                  <a:cubicBezTo>
                    <a:pt x="279" y="134"/>
                    <a:pt x="279" y="134"/>
                    <a:pt x="279" y="134"/>
                  </a:cubicBezTo>
                  <a:cubicBezTo>
                    <a:pt x="280" y="133"/>
                    <a:pt x="280" y="132"/>
                    <a:pt x="280" y="130"/>
                  </a:cubicBezTo>
                  <a:cubicBezTo>
                    <a:pt x="281" y="129"/>
                    <a:pt x="281" y="128"/>
                    <a:pt x="281" y="127"/>
                  </a:cubicBezTo>
                  <a:cubicBezTo>
                    <a:pt x="282" y="125"/>
                    <a:pt x="282" y="125"/>
                    <a:pt x="282" y="125"/>
                  </a:cubicBezTo>
                  <a:cubicBezTo>
                    <a:pt x="244" y="94"/>
                    <a:pt x="244" y="94"/>
                    <a:pt x="244" y="94"/>
                  </a:cubicBezTo>
                  <a:cubicBezTo>
                    <a:pt x="244" y="94"/>
                    <a:pt x="243" y="94"/>
                    <a:pt x="243" y="94"/>
                  </a:cubicBezTo>
                  <a:cubicBezTo>
                    <a:pt x="242" y="93"/>
                    <a:pt x="241" y="93"/>
                    <a:pt x="240" y="92"/>
                  </a:cubicBezTo>
                  <a:cubicBezTo>
                    <a:pt x="240" y="91"/>
                    <a:pt x="240" y="90"/>
                    <a:pt x="240" y="89"/>
                  </a:cubicBezTo>
                  <a:cubicBezTo>
                    <a:pt x="240" y="89"/>
                    <a:pt x="240" y="88"/>
                    <a:pt x="239" y="87"/>
                  </a:cubicBezTo>
                  <a:cubicBezTo>
                    <a:pt x="239" y="86"/>
                    <a:pt x="238" y="86"/>
                    <a:pt x="236" y="85"/>
                  </a:cubicBezTo>
                  <a:cubicBezTo>
                    <a:pt x="235" y="85"/>
                    <a:pt x="234" y="84"/>
                    <a:pt x="234" y="83"/>
                  </a:cubicBezTo>
                  <a:cubicBezTo>
                    <a:pt x="233" y="82"/>
                    <a:pt x="234" y="80"/>
                    <a:pt x="235" y="79"/>
                  </a:cubicBezTo>
                  <a:cubicBezTo>
                    <a:pt x="235" y="77"/>
                    <a:pt x="236" y="76"/>
                    <a:pt x="236" y="75"/>
                  </a:cubicBezTo>
                  <a:cubicBezTo>
                    <a:pt x="236" y="72"/>
                    <a:pt x="234" y="69"/>
                    <a:pt x="232" y="66"/>
                  </a:cubicBezTo>
                  <a:cubicBezTo>
                    <a:pt x="230" y="63"/>
                    <a:pt x="226" y="61"/>
                    <a:pt x="223" y="59"/>
                  </a:cubicBezTo>
                  <a:cubicBezTo>
                    <a:pt x="221" y="59"/>
                    <a:pt x="220" y="58"/>
                    <a:pt x="218" y="57"/>
                  </a:cubicBezTo>
                  <a:cubicBezTo>
                    <a:pt x="206" y="49"/>
                    <a:pt x="193" y="41"/>
                    <a:pt x="181" y="34"/>
                  </a:cubicBezTo>
                  <a:cubicBezTo>
                    <a:pt x="181" y="34"/>
                    <a:pt x="181" y="34"/>
                    <a:pt x="181" y="34"/>
                  </a:cubicBezTo>
                  <a:cubicBezTo>
                    <a:pt x="174" y="29"/>
                    <a:pt x="167" y="25"/>
                    <a:pt x="160" y="21"/>
                  </a:cubicBezTo>
                  <a:cubicBezTo>
                    <a:pt x="156" y="18"/>
                    <a:pt x="151" y="16"/>
                    <a:pt x="147" y="13"/>
                  </a:cubicBezTo>
                  <a:cubicBezTo>
                    <a:pt x="141" y="9"/>
                    <a:pt x="135" y="6"/>
                    <a:pt x="129" y="2"/>
                  </a:cubicBezTo>
                  <a:cubicBezTo>
                    <a:pt x="127" y="1"/>
                    <a:pt x="127" y="1"/>
                    <a:pt x="127" y="1"/>
                  </a:cubicBezTo>
                  <a:cubicBezTo>
                    <a:pt x="126" y="3"/>
                    <a:pt x="126" y="3"/>
                    <a:pt x="126" y="3"/>
                  </a:cubicBezTo>
                  <a:cubicBezTo>
                    <a:pt x="126" y="3"/>
                    <a:pt x="126" y="3"/>
                    <a:pt x="126" y="3"/>
                  </a:cubicBezTo>
                  <a:cubicBezTo>
                    <a:pt x="125" y="5"/>
                    <a:pt x="125" y="6"/>
                    <a:pt x="124" y="7"/>
                  </a:cubicBezTo>
                  <a:cubicBezTo>
                    <a:pt x="124" y="7"/>
                    <a:pt x="124" y="8"/>
                    <a:pt x="124" y="8"/>
                  </a:cubicBezTo>
                  <a:cubicBezTo>
                    <a:pt x="122" y="9"/>
                    <a:pt x="122" y="11"/>
                    <a:pt x="122" y="12"/>
                  </a:cubicBezTo>
                  <a:cubicBezTo>
                    <a:pt x="122" y="13"/>
                    <a:pt x="121" y="14"/>
                    <a:pt x="121" y="14"/>
                  </a:cubicBezTo>
                  <a:cubicBezTo>
                    <a:pt x="121" y="15"/>
                    <a:pt x="120" y="15"/>
                    <a:pt x="120" y="15"/>
                  </a:cubicBezTo>
                  <a:cubicBezTo>
                    <a:pt x="119" y="15"/>
                    <a:pt x="117" y="16"/>
                    <a:pt x="116" y="18"/>
                  </a:cubicBezTo>
                  <a:cubicBezTo>
                    <a:pt x="115" y="19"/>
                    <a:pt x="116" y="20"/>
                    <a:pt x="116" y="21"/>
                  </a:cubicBezTo>
                  <a:cubicBezTo>
                    <a:pt x="116" y="21"/>
                    <a:pt x="116" y="21"/>
                    <a:pt x="116" y="21"/>
                  </a:cubicBezTo>
                  <a:cubicBezTo>
                    <a:pt x="116" y="21"/>
                    <a:pt x="116" y="21"/>
                    <a:pt x="116" y="21"/>
                  </a:cubicBezTo>
                  <a:cubicBezTo>
                    <a:pt x="116" y="21"/>
                    <a:pt x="116" y="21"/>
                    <a:pt x="116" y="21"/>
                  </a:cubicBezTo>
                  <a:cubicBezTo>
                    <a:pt x="115" y="22"/>
                    <a:pt x="115" y="22"/>
                    <a:pt x="115" y="23"/>
                  </a:cubicBezTo>
                  <a:cubicBezTo>
                    <a:pt x="115" y="23"/>
                    <a:pt x="114" y="23"/>
                    <a:pt x="114" y="23"/>
                  </a:cubicBezTo>
                  <a:cubicBezTo>
                    <a:pt x="114" y="24"/>
                    <a:pt x="113" y="24"/>
                    <a:pt x="113" y="25"/>
                  </a:cubicBezTo>
                  <a:cubicBezTo>
                    <a:pt x="113" y="25"/>
                    <a:pt x="113" y="26"/>
                    <a:pt x="113" y="27"/>
                  </a:cubicBezTo>
                  <a:cubicBezTo>
                    <a:pt x="112" y="27"/>
                    <a:pt x="111" y="27"/>
                    <a:pt x="110" y="28"/>
                  </a:cubicBezTo>
                  <a:cubicBezTo>
                    <a:pt x="110" y="29"/>
                    <a:pt x="110" y="30"/>
                    <a:pt x="110" y="31"/>
                  </a:cubicBezTo>
                  <a:cubicBezTo>
                    <a:pt x="109" y="31"/>
                    <a:pt x="109" y="32"/>
                    <a:pt x="109" y="32"/>
                  </a:cubicBezTo>
                  <a:cubicBezTo>
                    <a:pt x="109" y="32"/>
                    <a:pt x="109" y="32"/>
                    <a:pt x="109" y="32"/>
                  </a:cubicBezTo>
                  <a:cubicBezTo>
                    <a:pt x="109" y="32"/>
                    <a:pt x="109" y="32"/>
                    <a:pt x="108" y="32"/>
                  </a:cubicBezTo>
                  <a:cubicBezTo>
                    <a:pt x="107" y="32"/>
                    <a:pt x="107" y="32"/>
                    <a:pt x="106" y="32"/>
                  </a:cubicBezTo>
                  <a:cubicBezTo>
                    <a:pt x="104" y="34"/>
                    <a:pt x="104" y="36"/>
                    <a:pt x="104" y="37"/>
                  </a:cubicBezTo>
                  <a:cubicBezTo>
                    <a:pt x="105" y="40"/>
                    <a:pt x="110" y="41"/>
                    <a:pt x="113" y="42"/>
                  </a:cubicBezTo>
                  <a:cubicBezTo>
                    <a:pt x="113" y="42"/>
                    <a:pt x="114" y="42"/>
                    <a:pt x="114" y="42"/>
                  </a:cubicBezTo>
                  <a:cubicBezTo>
                    <a:pt x="116" y="42"/>
                    <a:pt x="117" y="42"/>
                    <a:pt x="119" y="41"/>
                  </a:cubicBezTo>
                  <a:cubicBezTo>
                    <a:pt x="120" y="41"/>
                    <a:pt x="120" y="41"/>
                    <a:pt x="121" y="40"/>
                  </a:cubicBezTo>
                  <a:cubicBezTo>
                    <a:pt x="121" y="42"/>
                    <a:pt x="120" y="43"/>
                    <a:pt x="117" y="45"/>
                  </a:cubicBezTo>
                  <a:cubicBezTo>
                    <a:pt x="117" y="45"/>
                    <a:pt x="116" y="45"/>
                    <a:pt x="116" y="45"/>
                  </a:cubicBezTo>
                  <a:cubicBezTo>
                    <a:pt x="115" y="46"/>
                    <a:pt x="114" y="46"/>
                    <a:pt x="114" y="46"/>
                  </a:cubicBezTo>
                  <a:cubicBezTo>
                    <a:pt x="113" y="47"/>
                    <a:pt x="112" y="48"/>
                    <a:pt x="112" y="48"/>
                  </a:cubicBezTo>
                  <a:cubicBezTo>
                    <a:pt x="111" y="49"/>
                    <a:pt x="111" y="49"/>
                    <a:pt x="111" y="49"/>
                  </a:cubicBezTo>
                  <a:cubicBezTo>
                    <a:pt x="110" y="50"/>
                    <a:pt x="109" y="50"/>
                    <a:pt x="108" y="50"/>
                  </a:cubicBezTo>
                  <a:cubicBezTo>
                    <a:pt x="108" y="50"/>
                    <a:pt x="108" y="50"/>
                    <a:pt x="108" y="50"/>
                  </a:cubicBezTo>
                  <a:cubicBezTo>
                    <a:pt x="107" y="50"/>
                    <a:pt x="107" y="50"/>
                    <a:pt x="107" y="49"/>
                  </a:cubicBezTo>
                  <a:cubicBezTo>
                    <a:pt x="107" y="49"/>
                    <a:pt x="106" y="48"/>
                    <a:pt x="105" y="47"/>
                  </a:cubicBezTo>
                  <a:cubicBezTo>
                    <a:pt x="104" y="46"/>
                    <a:pt x="103" y="45"/>
                    <a:pt x="101" y="45"/>
                  </a:cubicBezTo>
                  <a:cubicBezTo>
                    <a:pt x="99" y="45"/>
                    <a:pt x="98" y="47"/>
                    <a:pt x="97" y="48"/>
                  </a:cubicBezTo>
                  <a:cubicBezTo>
                    <a:pt x="96" y="49"/>
                    <a:pt x="95" y="49"/>
                    <a:pt x="95" y="49"/>
                  </a:cubicBezTo>
                  <a:cubicBezTo>
                    <a:pt x="95" y="49"/>
                    <a:pt x="93" y="49"/>
                    <a:pt x="93" y="49"/>
                  </a:cubicBezTo>
                  <a:cubicBezTo>
                    <a:pt x="92" y="49"/>
                    <a:pt x="91" y="48"/>
                    <a:pt x="91" y="48"/>
                  </a:cubicBezTo>
                  <a:cubicBezTo>
                    <a:pt x="91" y="48"/>
                    <a:pt x="90" y="48"/>
                    <a:pt x="90" y="48"/>
                  </a:cubicBezTo>
                  <a:cubicBezTo>
                    <a:pt x="89" y="48"/>
                    <a:pt x="88" y="48"/>
                    <a:pt x="88" y="47"/>
                  </a:cubicBezTo>
                  <a:cubicBezTo>
                    <a:pt x="86" y="46"/>
                    <a:pt x="86" y="46"/>
                    <a:pt x="86" y="46"/>
                  </a:cubicBezTo>
                  <a:cubicBezTo>
                    <a:pt x="85" y="47"/>
                    <a:pt x="85" y="47"/>
                    <a:pt x="85" y="47"/>
                  </a:cubicBezTo>
                  <a:cubicBezTo>
                    <a:pt x="85" y="47"/>
                    <a:pt x="84" y="48"/>
                    <a:pt x="84" y="48"/>
                  </a:cubicBezTo>
                  <a:cubicBezTo>
                    <a:pt x="84" y="47"/>
                    <a:pt x="84" y="47"/>
                    <a:pt x="84" y="47"/>
                  </a:cubicBezTo>
                  <a:cubicBezTo>
                    <a:pt x="84" y="45"/>
                    <a:pt x="84" y="43"/>
                    <a:pt x="82" y="42"/>
                  </a:cubicBezTo>
                  <a:cubicBezTo>
                    <a:pt x="82" y="41"/>
                    <a:pt x="81" y="41"/>
                    <a:pt x="80" y="41"/>
                  </a:cubicBezTo>
                  <a:cubicBezTo>
                    <a:pt x="77" y="41"/>
                    <a:pt x="75" y="44"/>
                    <a:pt x="73" y="46"/>
                  </a:cubicBezTo>
                  <a:cubicBezTo>
                    <a:pt x="73" y="46"/>
                    <a:pt x="73" y="46"/>
                    <a:pt x="73" y="46"/>
                  </a:cubicBezTo>
                  <a:cubicBezTo>
                    <a:pt x="72" y="47"/>
                    <a:pt x="72" y="47"/>
                    <a:pt x="71" y="48"/>
                  </a:cubicBezTo>
                  <a:cubicBezTo>
                    <a:pt x="71" y="48"/>
                    <a:pt x="70" y="48"/>
                    <a:pt x="70" y="49"/>
                  </a:cubicBezTo>
                  <a:cubicBezTo>
                    <a:pt x="70" y="49"/>
                    <a:pt x="69" y="49"/>
                    <a:pt x="69" y="50"/>
                  </a:cubicBezTo>
                  <a:cubicBezTo>
                    <a:pt x="68" y="50"/>
                    <a:pt x="67" y="51"/>
                    <a:pt x="67" y="51"/>
                  </a:cubicBezTo>
                  <a:cubicBezTo>
                    <a:pt x="66" y="52"/>
                    <a:pt x="66" y="53"/>
                    <a:pt x="66" y="53"/>
                  </a:cubicBezTo>
                  <a:cubicBezTo>
                    <a:pt x="65" y="53"/>
                    <a:pt x="65" y="52"/>
                    <a:pt x="65" y="52"/>
                  </a:cubicBezTo>
                  <a:cubicBezTo>
                    <a:pt x="65" y="51"/>
                    <a:pt x="65" y="50"/>
                    <a:pt x="65" y="50"/>
                  </a:cubicBezTo>
                  <a:cubicBezTo>
                    <a:pt x="65" y="48"/>
                    <a:pt x="66" y="46"/>
                    <a:pt x="64" y="45"/>
                  </a:cubicBezTo>
                  <a:cubicBezTo>
                    <a:pt x="64" y="44"/>
                    <a:pt x="63" y="44"/>
                    <a:pt x="62" y="43"/>
                  </a:cubicBezTo>
                  <a:cubicBezTo>
                    <a:pt x="63" y="43"/>
                    <a:pt x="63" y="42"/>
                    <a:pt x="63" y="42"/>
                  </a:cubicBezTo>
                  <a:cubicBezTo>
                    <a:pt x="63" y="40"/>
                    <a:pt x="64" y="39"/>
                    <a:pt x="64" y="37"/>
                  </a:cubicBezTo>
                  <a:cubicBezTo>
                    <a:pt x="63" y="36"/>
                    <a:pt x="63" y="35"/>
                    <a:pt x="62" y="34"/>
                  </a:cubicBezTo>
                  <a:cubicBezTo>
                    <a:pt x="62" y="34"/>
                    <a:pt x="62" y="34"/>
                    <a:pt x="62" y="34"/>
                  </a:cubicBezTo>
                  <a:cubicBezTo>
                    <a:pt x="62" y="34"/>
                    <a:pt x="62" y="33"/>
                    <a:pt x="62" y="33"/>
                  </a:cubicBezTo>
                  <a:cubicBezTo>
                    <a:pt x="62" y="33"/>
                    <a:pt x="62" y="32"/>
                    <a:pt x="63" y="31"/>
                  </a:cubicBezTo>
                  <a:cubicBezTo>
                    <a:pt x="63" y="30"/>
                    <a:pt x="63" y="30"/>
                    <a:pt x="63" y="29"/>
                  </a:cubicBezTo>
                  <a:cubicBezTo>
                    <a:pt x="63" y="27"/>
                    <a:pt x="63" y="26"/>
                    <a:pt x="64" y="25"/>
                  </a:cubicBezTo>
                  <a:cubicBezTo>
                    <a:pt x="65" y="24"/>
                    <a:pt x="65" y="24"/>
                    <a:pt x="65" y="24"/>
                  </a:cubicBezTo>
                  <a:cubicBezTo>
                    <a:pt x="66" y="22"/>
                    <a:pt x="66" y="21"/>
                    <a:pt x="66" y="18"/>
                  </a:cubicBezTo>
                  <a:cubicBezTo>
                    <a:pt x="66" y="16"/>
                    <a:pt x="67" y="15"/>
                    <a:pt x="67" y="13"/>
                  </a:cubicBezTo>
                  <a:cubicBezTo>
                    <a:pt x="68" y="10"/>
                    <a:pt x="69" y="7"/>
                    <a:pt x="68" y="4"/>
                  </a:cubicBezTo>
                  <a:cubicBezTo>
                    <a:pt x="68" y="3"/>
                    <a:pt x="68" y="3"/>
                    <a:pt x="68" y="2"/>
                  </a:cubicBezTo>
                  <a:cubicBezTo>
                    <a:pt x="68" y="1"/>
                    <a:pt x="68" y="1"/>
                    <a:pt x="68" y="1"/>
                  </a:cubicBezTo>
                  <a:cubicBezTo>
                    <a:pt x="66" y="1"/>
                    <a:pt x="66" y="1"/>
                    <a:pt x="66" y="1"/>
                  </a:cubicBezTo>
                  <a:cubicBezTo>
                    <a:pt x="66" y="1"/>
                    <a:pt x="65" y="1"/>
                    <a:pt x="65" y="1"/>
                  </a:cubicBezTo>
                  <a:cubicBezTo>
                    <a:pt x="64" y="1"/>
                    <a:pt x="63" y="1"/>
                    <a:pt x="63" y="1"/>
                  </a:cubicBezTo>
                  <a:cubicBezTo>
                    <a:pt x="62" y="0"/>
                    <a:pt x="62" y="0"/>
                    <a:pt x="61" y="0"/>
                  </a:cubicBezTo>
                  <a:cubicBezTo>
                    <a:pt x="60" y="0"/>
                    <a:pt x="59" y="0"/>
                    <a:pt x="58" y="0"/>
                  </a:cubicBezTo>
                  <a:cubicBezTo>
                    <a:pt x="56" y="0"/>
                    <a:pt x="54" y="0"/>
                    <a:pt x="52" y="0"/>
                  </a:cubicBezTo>
                  <a:cubicBezTo>
                    <a:pt x="51" y="1"/>
                    <a:pt x="51" y="1"/>
                    <a:pt x="51" y="1"/>
                  </a:cubicBezTo>
                  <a:cubicBezTo>
                    <a:pt x="50" y="1"/>
                    <a:pt x="48" y="1"/>
                    <a:pt x="47" y="1"/>
                  </a:cubicBezTo>
                  <a:cubicBezTo>
                    <a:pt x="44" y="1"/>
                    <a:pt x="41" y="1"/>
                    <a:pt x="38" y="1"/>
                  </a:cubicBezTo>
                  <a:cubicBezTo>
                    <a:pt x="37" y="1"/>
                    <a:pt x="37" y="1"/>
                    <a:pt x="37" y="1"/>
                  </a:cubicBezTo>
                  <a:cubicBezTo>
                    <a:pt x="35" y="1"/>
                    <a:pt x="34" y="2"/>
                    <a:pt x="32" y="3"/>
                  </a:cubicBezTo>
                  <a:cubicBezTo>
                    <a:pt x="32" y="3"/>
                    <a:pt x="31" y="4"/>
                    <a:pt x="30" y="4"/>
                  </a:cubicBezTo>
                  <a:cubicBezTo>
                    <a:pt x="29" y="4"/>
                    <a:pt x="29" y="4"/>
                    <a:pt x="29" y="4"/>
                  </a:cubicBezTo>
                  <a:cubicBezTo>
                    <a:pt x="27" y="5"/>
                    <a:pt x="27" y="5"/>
                    <a:pt x="27" y="5"/>
                  </a:cubicBezTo>
                  <a:cubicBezTo>
                    <a:pt x="27" y="7"/>
                    <a:pt x="27" y="7"/>
                    <a:pt x="27" y="7"/>
                  </a:cubicBezTo>
                  <a:cubicBezTo>
                    <a:pt x="27" y="7"/>
                    <a:pt x="27" y="7"/>
                    <a:pt x="27" y="7"/>
                  </a:cubicBezTo>
                  <a:cubicBezTo>
                    <a:pt x="28" y="8"/>
                    <a:pt x="28" y="9"/>
                    <a:pt x="28" y="10"/>
                  </a:cubicBezTo>
                  <a:cubicBezTo>
                    <a:pt x="29" y="11"/>
                    <a:pt x="30" y="12"/>
                    <a:pt x="31" y="12"/>
                  </a:cubicBezTo>
                  <a:cubicBezTo>
                    <a:pt x="31" y="13"/>
                    <a:pt x="32" y="13"/>
                    <a:pt x="33" y="14"/>
                  </a:cubicBezTo>
                  <a:cubicBezTo>
                    <a:pt x="35" y="17"/>
                    <a:pt x="36" y="22"/>
                    <a:pt x="36" y="25"/>
                  </a:cubicBezTo>
                  <a:cubicBezTo>
                    <a:pt x="37" y="27"/>
                    <a:pt x="37" y="27"/>
                    <a:pt x="37" y="27"/>
                  </a:cubicBezTo>
                  <a:cubicBezTo>
                    <a:pt x="37" y="33"/>
                    <a:pt x="39" y="45"/>
                    <a:pt x="34" y="47"/>
                  </a:cubicBezTo>
                  <a:cubicBezTo>
                    <a:pt x="33" y="47"/>
                    <a:pt x="33" y="47"/>
                    <a:pt x="33" y="47"/>
                  </a:cubicBezTo>
                  <a:cubicBezTo>
                    <a:pt x="32" y="47"/>
                    <a:pt x="32" y="47"/>
                    <a:pt x="31" y="46"/>
                  </a:cubicBezTo>
                  <a:cubicBezTo>
                    <a:pt x="31" y="46"/>
                    <a:pt x="30" y="46"/>
                    <a:pt x="30" y="46"/>
                  </a:cubicBezTo>
                  <a:cubicBezTo>
                    <a:pt x="29" y="46"/>
                    <a:pt x="29" y="46"/>
                    <a:pt x="29" y="46"/>
                  </a:cubicBezTo>
                  <a:cubicBezTo>
                    <a:pt x="29" y="46"/>
                    <a:pt x="29" y="46"/>
                    <a:pt x="29" y="46"/>
                  </a:cubicBezTo>
                  <a:cubicBezTo>
                    <a:pt x="29" y="46"/>
                    <a:pt x="29" y="46"/>
                    <a:pt x="29" y="46"/>
                  </a:cubicBezTo>
                  <a:cubicBezTo>
                    <a:pt x="29" y="47"/>
                    <a:pt x="29" y="47"/>
                    <a:pt x="29" y="47"/>
                  </a:cubicBezTo>
                  <a:cubicBezTo>
                    <a:pt x="28" y="47"/>
                    <a:pt x="28" y="47"/>
                    <a:pt x="28" y="47"/>
                  </a:cubicBezTo>
                  <a:cubicBezTo>
                    <a:pt x="28" y="47"/>
                    <a:pt x="28" y="47"/>
                    <a:pt x="28" y="47"/>
                  </a:cubicBezTo>
                  <a:cubicBezTo>
                    <a:pt x="27" y="48"/>
                    <a:pt x="27" y="50"/>
                    <a:pt x="27" y="51"/>
                  </a:cubicBezTo>
                  <a:cubicBezTo>
                    <a:pt x="27" y="52"/>
                    <a:pt x="27" y="53"/>
                    <a:pt x="27" y="53"/>
                  </a:cubicBezTo>
                  <a:cubicBezTo>
                    <a:pt x="27" y="54"/>
                    <a:pt x="27" y="55"/>
                    <a:pt x="26" y="56"/>
                  </a:cubicBezTo>
                  <a:cubicBezTo>
                    <a:pt x="26" y="59"/>
                    <a:pt x="25" y="62"/>
                    <a:pt x="27" y="64"/>
                  </a:cubicBezTo>
                  <a:cubicBezTo>
                    <a:pt x="28" y="65"/>
                    <a:pt x="29" y="65"/>
                    <a:pt x="30" y="65"/>
                  </a:cubicBezTo>
                  <a:cubicBezTo>
                    <a:pt x="31" y="65"/>
                    <a:pt x="31" y="65"/>
                    <a:pt x="32" y="65"/>
                  </a:cubicBezTo>
                  <a:cubicBezTo>
                    <a:pt x="33" y="66"/>
                    <a:pt x="35" y="68"/>
                    <a:pt x="35" y="69"/>
                  </a:cubicBezTo>
                  <a:cubicBezTo>
                    <a:pt x="38" y="72"/>
                    <a:pt x="36" y="74"/>
                    <a:pt x="33" y="78"/>
                  </a:cubicBezTo>
                  <a:cubicBezTo>
                    <a:pt x="31" y="78"/>
                    <a:pt x="31" y="78"/>
                    <a:pt x="31" y="78"/>
                  </a:cubicBezTo>
                  <a:cubicBezTo>
                    <a:pt x="29" y="80"/>
                    <a:pt x="27" y="82"/>
                    <a:pt x="26" y="85"/>
                  </a:cubicBezTo>
                  <a:cubicBezTo>
                    <a:pt x="25" y="88"/>
                    <a:pt x="23" y="91"/>
                    <a:pt x="22" y="94"/>
                  </a:cubicBezTo>
                  <a:cubicBezTo>
                    <a:pt x="20" y="96"/>
                    <a:pt x="19" y="98"/>
                    <a:pt x="18" y="101"/>
                  </a:cubicBezTo>
                  <a:cubicBezTo>
                    <a:pt x="18" y="101"/>
                    <a:pt x="18" y="102"/>
                    <a:pt x="18" y="103"/>
                  </a:cubicBezTo>
                  <a:cubicBezTo>
                    <a:pt x="17" y="104"/>
                    <a:pt x="17" y="106"/>
                    <a:pt x="16" y="107"/>
                  </a:cubicBezTo>
                  <a:cubicBezTo>
                    <a:pt x="15" y="107"/>
                    <a:pt x="14" y="108"/>
                    <a:pt x="13" y="109"/>
                  </a:cubicBezTo>
                  <a:cubicBezTo>
                    <a:pt x="13" y="110"/>
                    <a:pt x="12" y="110"/>
                    <a:pt x="11" y="111"/>
                  </a:cubicBezTo>
                  <a:cubicBezTo>
                    <a:pt x="11" y="111"/>
                    <a:pt x="10" y="111"/>
                    <a:pt x="10" y="112"/>
                  </a:cubicBezTo>
                  <a:cubicBezTo>
                    <a:pt x="10" y="112"/>
                    <a:pt x="9" y="112"/>
                    <a:pt x="9" y="112"/>
                  </a:cubicBezTo>
                  <a:cubicBezTo>
                    <a:pt x="8" y="112"/>
                    <a:pt x="8" y="113"/>
                    <a:pt x="7" y="113"/>
                  </a:cubicBezTo>
                  <a:cubicBezTo>
                    <a:pt x="7" y="113"/>
                    <a:pt x="7" y="113"/>
                    <a:pt x="7" y="114"/>
                  </a:cubicBezTo>
                  <a:cubicBezTo>
                    <a:pt x="6" y="115"/>
                    <a:pt x="4" y="115"/>
                    <a:pt x="3" y="115"/>
                  </a:cubicBezTo>
                  <a:cubicBezTo>
                    <a:pt x="0" y="115"/>
                    <a:pt x="0" y="115"/>
                    <a:pt x="0" y="115"/>
                  </a:cubicBezTo>
                  <a:cubicBezTo>
                    <a:pt x="0" y="117"/>
                    <a:pt x="0" y="117"/>
                    <a:pt x="0" y="117"/>
                  </a:cubicBezTo>
                  <a:cubicBezTo>
                    <a:pt x="0" y="118"/>
                    <a:pt x="0" y="119"/>
                    <a:pt x="0" y="120"/>
                  </a:cubicBezTo>
                  <a:cubicBezTo>
                    <a:pt x="0" y="124"/>
                    <a:pt x="0" y="127"/>
                    <a:pt x="2" y="132"/>
                  </a:cubicBezTo>
                  <a:cubicBezTo>
                    <a:pt x="3" y="135"/>
                    <a:pt x="4" y="138"/>
                    <a:pt x="4" y="142"/>
                  </a:cubicBezTo>
                  <a:cubicBezTo>
                    <a:pt x="4" y="145"/>
                    <a:pt x="4" y="148"/>
                    <a:pt x="5" y="151"/>
                  </a:cubicBezTo>
                  <a:cubicBezTo>
                    <a:pt x="5" y="152"/>
                    <a:pt x="5" y="152"/>
                    <a:pt x="6" y="153"/>
                  </a:cubicBezTo>
                  <a:cubicBezTo>
                    <a:pt x="8" y="159"/>
                    <a:pt x="9" y="163"/>
                    <a:pt x="4" y="165"/>
                  </a:cubicBezTo>
                  <a:cubicBezTo>
                    <a:pt x="3" y="165"/>
                    <a:pt x="3" y="165"/>
                    <a:pt x="3" y="165"/>
                  </a:cubicBezTo>
                  <a:cubicBezTo>
                    <a:pt x="3" y="166"/>
                    <a:pt x="3" y="166"/>
                    <a:pt x="3" y="166"/>
                  </a:cubicBezTo>
                  <a:cubicBezTo>
                    <a:pt x="2" y="174"/>
                    <a:pt x="5" y="182"/>
                    <a:pt x="13" y="185"/>
                  </a:cubicBezTo>
                  <a:cubicBezTo>
                    <a:pt x="21" y="188"/>
                    <a:pt x="24" y="194"/>
                    <a:pt x="25" y="202"/>
                  </a:cubicBezTo>
                  <a:cubicBezTo>
                    <a:pt x="25" y="204"/>
                    <a:pt x="26" y="205"/>
                    <a:pt x="26" y="206"/>
                  </a:cubicBezTo>
                  <a:cubicBezTo>
                    <a:pt x="27" y="206"/>
                    <a:pt x="27" y="207"/>
                    <a:pt x="27" y="208"/>
                  </a:cubicBezTo>
                  <a:cubicBezTo>
                    <a:pt x="28" y="209"/>
                    <a:pt x="27" y="210"/>
                    <a:pt x="27" y="211"/>
                  </a:cubicBezTo>
                  <a:cubicBezTo>
                    <a:pt x="27" y="212"/>
                    <a:pt x="27" y="214"/>
                    <a:pt x="27" y="215"/>
                  </a:cubicBezTo>
                  <a:cubicBezTo>
                    <a:pt x="28" y="217"/>
                    <a:pt x="28" y="218"/>
                    <a:pt x="29" y="220"/>
                  </a:cubicBezTo>
                  <a:cubicBezTo>
                    <a:pt x="29" y="220"/>
                    <a:pt x="29" y="220"/>
                    <a:pt x="30" y="221"/>
                  </a:cubicBezTo>
                  <a:cubicBezTo>
                    <a:pt x="31" y="224"/>
                    <a:pt x="32" y="226"/>
                    <a:pt x="33" y="228"/>
                  </a:cubicBezTo>
                  <a:cubicBezTo>
                    <a:pt x="34" y="233"/>
                    <a:pt x="36" y="238"/>
                    <a:pt x="39" y="242"/>
                  </a:cubicBezTo>
                  <a:cubicBezTo>
                    <a:pt x="41" y="246"/>
                    <a:pt x="43" y="248"/>
                    <a:pt x="43" y="251"/>
                  </a:cubicBezTo>
                  <a:cubicBezTo>
                    <a:pt x="44" y="252"/>
                    <a:pt x="44" y="252"/>
                    <a:pt x="44" y="252"/>
                  </a:cubicBezTo>
                  <a:cubicBezTo>
                    <a:pt x="47" y="252"/>
                    <a:pt x="47" y="252"/>
                    <a:pt x="47" y="252"/>
                  </a:cubicBezTo>
                  <a:cubicBezTo>
                    <a:pt x="50" y="252"/>
                    <a:pt x="52" y="252"/>
                    <a:pt x="53" y="254"/>
                  </a:cubicBezTo>
                  <a:cubicBezTo>
                    <a:pt x="55" y="255"/>
                    <a:pt x="56" y="256"/>
                    <a:pt x="56" y="257"/>
                  </a:cubicBezTo>
                  <a:cubicBezTo>
                    <a:pt x="57" y="259"/>
                    <a:pt x="58" y="261"/>
                    <a:pt x="60" y="262"/>
                  </a:cubicBezTo>
                  <a:cubicBezTo>
                    <a:pt x="62" y="263"/>
                    <a:pt x="64" y="264"/>
                    <a:pt x="65" y="264"/>
                  </a:cubicBezTo>
                  <a:cubicBezTo>
                    <a:pt x="67" y="264"/>
                    <a:pt x="68" y="265"/>
                    <a:pt x="69" y="265"/>
                  </a:cubicBezTo>
                  <a:cubicBezTo>
                    <a:pt x="69" y="265"/>
                    <a:pt x="69" y="265"/>
                    <a:pt x="69" y="265"/>
                  </a:cubicBezTo>
                  <a:cubicBezTo>
                    <a:pt x="69" y="266"/>
                    <a:pt x="69" y="266"/>
                    <a:pt x="69" y="266"/>
                  </a:cubicBezTo>
                  <a:cubicBezTo>
                    <a:pt x="70" y="267"/>
                    <a:pt x="70" y="267"/>
                    <a:pt x="70" y="267"/>
                  </a:cubicBezTo>
                  <a:cubicBezTo>
                    <a:pt x="70" y="267"/>
                    <a:pt x="71" y="268"/>
                    <a:pt x="72" y="268"/>
                  </a:cubicBezTo>
                  <a:cubicBezTo>
                    <a:pt x="72" y="268"/>
                    <a:pt x="72" y="268"/>
                    <a:pt x="73" y="268"/>
                  </a:cubicBezTo>
                  <a:cubicBezTo>
                    <a:pt x="73" y="268"/>
                    <a:pt x="73" y="268"/>
                    <a:pt x="73" y="268"/>
                  </a:cubicBezTo>
                  <a:cubicBezTo>
                    <a:pt x="75" y="268"/>
                    <a:pt x="75" y="268"/>
                    <a:pt x="75" y="268"/>
                  </a:cubicBezTo>
                  <a:cubicBezTo>
                    <a:pt x="76" y="269"/>
                    <a:pt x="77" y="270"/>
                    <a:pt x="78" y="270"/>
                  </a:cubicBezTo>
                  <a:cubicBezTo>
                    <a:pt x="79" y="270"/>
                    <a:pt x="80" y="271"/>
                    <a:pt x="81" y="271"/>
                  </a:cubicBezTo>
                  <a:cubicBezTo>
                    <a:pt x="81" y="271"/>
                    <a:pt x="82" y="271"/>
                    <a:pt x="83" y="271"/>
                  </a:cubicBezTo>
                  <a:cubicBezTo>
                    <a:pt x="84" y="272"/>
                    <a:pt x="85" y="273"/>
                    <a:pt x="86" y="273"/>
                  </a:cubicBezTo>
                  <a:cubicBezTo>
                    <a:pt x="86" y="274"/>
                    <a:pt x="87" y="274"/>
                    <a:pt x="87" y="275"/>
                  </a:cubicBezTo>
                  <a:cubicBezTo>
                    <a:pt x="89" y="276"/>
                    <a:pt x="90" y="276"/>
                    <a:pt x="92" y="276"/>
                  </a:cubicBezTo>
                  <a:cubicBezTo>
                    <a:pt x="94" y="276"/>
                    <a:pt x="96" y="277"/>
                    <a:pt x="97" y="278"/>
                  </a:cubicBezTo>
                  <a:cubicBezTo>
                    <a:pt x="98" y="278"/>
                    <a:pt x="98" y="279"/>
                    <a:pt x="99" y="280"/>
                  </a:cubicBezTo>
                  <a:cubicBezTo>
                    <a:pt x="99" y="280"/>
                    <a:pt x="99" y="281"/>
                    <a:pt x="100" y="282"/>
                  </a:cubicBezTo>
                  <a:cubicBezTo>
                    <a:pt x="101" y="282"/>
                    <a:pt x="102" y="282"/>
                    <a:pt x="103" y="282"/>
                  </a:cubicBezTo>
                  <a:cubicBezTo>
                    <a:pt x="104" y="282"/>
                    <a:pt x="104" y="282"/>
                    <a:pt x="105" y="282"/>
                  </a:cubicBezTo>
                  <a:cubicBezTo>
                    <a:pt x="105" y="282"/>
                    <a:pt x="106" y="282"/>
                    <a:pt x="106" y="282"/>
                  </a:cubicBezTo>
                  <a:cubicBezTo>
                    <a:pt x="107" y="282"/>
                    <a:pt x="107" y="282"/>
                    <a:pt x="107" y="282"/>
                  </a:cubicBezTo>
                  <a:cubicBezTo>
                    <a:pt x="111" y="282"/>
                    <a:pt x="113" y="283"/>
                    <a:pt x="116" y="284"/>
                  </a:cubicBezTo>
                  <a:cubicBezTo>
                    <a:pt x="117" y="285"/>
                    <a:pt x="117" y="285"/>
                    <a:pt x="117" y="285"/>
                  </a:cubicBezTo>
                  <a:cubicBezTo>
                    <a:pt x="119" y="285"/>
                    <a:pt x="121" y="286"/>
                    <a:pt x="123" y="286"/>
                  </a:cubicBezTo>
                  <a:cubicBezTo>
                    <a:pt x="123" y="286"/>
                    <a:pt x="124" y="286"/>
                    <a:pt x="124" y="286"/>
                  </a:cubicBezTo>
                  <a:cubicBezTo>
                    <a:pt x="125" y="286"/>
                    <a:pt x="125" y="285"/>
                    <a:pt x="126" y="284"/>
                  </a:cubicBezTo>
                  <a:cubicBezTo>
                    <a:pt x="127" y="284"/>
                    <a:pt x="127" y="283"/>
                    <a:pt x="129" y="283"/>
                  </a:cubicBezTo>
                  <a:cubicBezTo>
                    <a:pt x="130" y="283"/>
                    <a:pt x="132" y="283"/>
                    <a:pt x="133" y="288"/>
                  </a:cubicBezTo>
                  <a:cubicBezTo>
                    <a:pt x="133" y="289"/>
                    <a:pt x="133" y="289"/>
                    <a:pt x="133" y="289"/>
                  </a:cubicBezTo>
                  <a:cubicBezTo>
                    <a:pt x="134" y="289"/>
                    <a:pt x="134" y="289"/>
                    <a:pt x="134" y="289"/>
                  </a:cubicBezTo>
                  <a:cubicBezTo>
                    <a:pt x="141" y="295"/>
                    <a:pt x="144" y="317"/>
                    <a:pt x="144" y="324"/>
                  </a:cubicBezTo>
                  <a:cubicBezTo>
                    <a:pt x="144" y="325"/>
                    <a:pt x="143" y="326"/>
                    <a:pt x="143" y="327"/>
                  </a:cubicBezTo>
                  <a:cubicBezTo>
                    <a:pt x="142" y="330"/>
                    <a:pt x="141" y="333"/>
                    <a:pt x="142" y="336"/>
                  </a:cubicBezTo>
                  <a:cubicBezTo>
                    <a:pt x="144" y="338"/>
                    <a:pt x="145" y="339"/>
                    <a:pt x="146" y="340"/>
                  </a:cubicBezTo>
                  <a:cubicBezTo>
                    <a:pt x="148" y="342"/>
                    <a:pt x="149" y="344"/>
                    <a:pt x="150" y="346"/>
                  </a:cubicBezTo>
                  <a:cubicBezTo>
                    <a:pt x="150" y="347"/>
                    <a:pt x="150" y="348"/>
                    <a:pt x="151" y="349"/>
                  </a:cubicBezTo>
                  <a:cubicBezTo>
                    <a:pt x="151" y="351"/>
                    <a:pt x="151" y="351"/>
                    <a:pt x="151" y="351"/>
                  </a:cubicBezTo>
                  <a:cubicBezTo>
                    <a:pt x="154" y="351"/>
                    <a:pt x="154" y="351"/>
                    <a:pt x="154" y="351"/>
                  </a:cubicBezTo>
                  <a:cubicBezTo>
                    <a:pt x="155" y="351"/>
                    <a:pt x="157" y="351"/>
                    <a:pt x="158" y="351"/>
                  </a:cubicBezTo>
                  <a:cubicBezTo>
                    <a:pt x="159" y="351"/>
                    <a:pt x="159" y="351"/>
                    <a:pt x="159" y="351"/>
                  </a:cubicBezTo>
                  <a:cubicBezTo>
                    <a:pt x="160" y="351"/>
                    <a:pt x="160" y="351"/>
                    <a:pt x="160" y="351"/>
                  </a:cubicBezTo>
                  <a:cubicBezTo>
                    <a:pt x="162" y="351"/>
                    <a:pt x="164" y="351"/>
                    <a:pt x="165" y="351"/>
                  </a:cubicBezTo>
                  <a:cubicBezTo>
                    <a:pt x="168" y="351"/>
                    <a:pt x="170" y="351"/>
                    <a:pt x="173" y="350"/>
                  </a:cubicBezTo>
                  <a:cubicBezTo>
                    <a:pt x="174" y="349"/>
                    <a:pt x="175" y="348"/>
                    <a:pt x="176" y="348"/>
                  </a:cubicBezTo>
                  <a:cubicBezTo>
                    <a:pt x="178" y="347"/>
                    <a:pt x="179" y="346"/>
                    <a:pt x="180" y="346"/>
                  </a:cubicBezTo>
                  <a:cubicBezTo>
                    <a:pt x="181" y="346"/>
                    <a:pt x="182" y="347"/>
                    <a:pt x="184" y="347"/>
                  </a:cubicBezTo>
                  <a:cubicBezTo>
                    <a:pt x="185" y="348"/>
                    <a:pt x="186" y="350"/>
                    <a:pt x="187" y="351"/>
                  </a:cubicBezTo>
                  <a:cubicBezTo>
                    <a:pt x="189" y="353"/>
                    <a:pt x="190" y="354"/>
                    <a:pt x="194" y="354"/>
                  </a:cubicBezTo>
                  <a:cubicBezTo>
                    <a:pt x="194" y="354"/>
                    <a:pt x="195" y="354"/>
                    <a:pt x="196" y="354"/>
                  </a:cubicBezTo>
                  <a:cubicBezTo>
                    <a:pt x="196" y="354"/>
                    <a:pt x="197" y="353"/>
                    <a:pt x="197" y="353"/>
                  </a:cubicBezTo>
                  <a:cubicBezTo>
                    <a:pt x="197" y="353"/>
                    <a:pt x="197" y="353"/>
                    <a:pt x="197" y="353"/>
                  </a:cubicBezTo>
                  <a:cubicBezTo>
                    <a:pt x="198" y="353"/>
                    <a:pt x="198" y="354"/>
                    <a:pt x="199" y="354"/>
                  </a:cubicBezTo>
                  <a:cubicBezTo>
                    <a:pt x="199" y="354"/>
                    <a:pt x="200" y="355"/>
                    <a:pt x="201" y="355"/>
                  </a:cubicBezTo>
                  <a:cubicBezTo>
                    <a:pt x="201" y="355"/>
                    <a:pt x="201" y="355"/>
                    <a:pt x="202" y="354"/>
                  </a:cubicBezTo>
                  <a:cubicBezTo>
                    <a:pt x="203" y="354"/>
                    <a:pt x="204" y="354"/>
                    <a:pt x="205" y="353"/>
                  </a:cubicBezTo>
                  <a:cubicBezTo>
                    <a:pt x="205" y="352"/>
                    <a:pt x="206" y="352"/>
                    <a:pt x="207" y="351"/>
                  </a:cubicBezTo>
                  <a:cubicBezTo>
                    <a:pt x="208" y="351"/>
                    <a:pt x="209" y="351"/>
                    <a:pt x="211" y="351"/>
                  </a:cubicBezTo>
                  <a:cubicBezTo>
                    <a:pt x="213" y="351"/>
                    <a:pt x="215" y="352"/>
                    <a:pt x="218" y="353"/>
                  </a:cubicBezTo>
                  <a:cubicBezTo>
                    <a:pt x="220" y="354"/>
                    <a:pt x="220" y="354"/>
                    <a:pt x="220" y="354"/>
                  </a:cubicBezTo>
                  <a:cubicBezTo>
                    <a:pt x="222" y="355"/>
                    <a:pt x="223" y="355"/>
                    <a:pt x="225" y="355"/>
                  </a:cubicBezTo>
                  <a:cubicBezTo>
                    <a:pt x="228" y="355"/>
                    <a:pt x="230" y="354"/>
                    <a:pt x="233" y="351"/>
                  </a:cubicBezTo>
                  <a:cubicBezTo>
                    <a:pt x="235" y="350"/>
                    <a:pt x="235" y="348"/>
                    <a:pt x="236" y="347"/>
                  </a:cubicBezTo>
                  <a:cubicBezTo>
                    <a:pt x="237" y="345"/>
                    <a:pt x="238" y="343"/>
                    <a:pt x="240" y="342"/>
                  </a:cubicBezTo>
                  <a:cubicBezTo>
                    <a:pt x="242" y="341"/>
                    <a:pt x="243" y="340"/>
                    <a:pt x="244" y="340"/>
                  </a:cubicBezTo>
                  <a:cubicBezTo>
                    <a:pt x="246" y="340"/>
                    <a:pt x="247" y="341"/>
                    <a:pt x="249" y="342"/>
                  </a:cubicBezTo>
                  <a:cubicBezTo>
                    <a:pt x="250" y="343"/>
                    <a:pt x="251" y="343"/>
                    <a:pt x="252" y="344"/>
                  </a:cubicBezTo>
                  <a:cubicBezTo>
                    <a:pt x="253" y="344"/>
                    <a:pt x="254" y="345"/>
                    <a:pt x="255" y="345"/>
                  </a:cubicBezTo>
                  <a:cubicBezTo>
                    <a:pt x="258" y="345"/>
                    <a:pt x="259" y="343"/>
                    <a:pt x="261" y="341"/>
                  </a:cubicBezTo>
                  <a:cubicBezTo>
                    <a:pt x="262" y="341"/>
                    <a:pt x="263" y="340"/>
                    <a:pt x="264" y="339"/>
                  </a:cubicBezTo>
                  <a:cubicBezTo>
                    <a:pt x="266" y="337"/>
                    <a:pt x="268" y="337"/>
                    <a:pt x="269" y="337"/>
                  </a:cubicBezTo>
                  <a:cubicBezTo>
                    <a:pt x="270" y="337"/>
                    <a:pt x="271" y="337"/>
                    <a:pt x="272" y="337"/>
                  </a:cubicBezTo>
                  <a:cubicBezTo>
                    <a:pt x="273" y="337"/>
                    <a:pt x="274" y="337"/>
                    <a:pt x="275" y="337"/>
                  </a:cubicBezTo>
                  <a:cubicBezTo>
                    <a:pt x="275" y="337"/>
                    <a:pt x="276" y="337"/>
                    <a:pt x="276" y="337"/>
                  </a:cubicBezTo>
                  <a:cubicBezTo>
                    <a:pt x="279" y="337"/>
                    <a:pt x="281" y="335"/>
                    <a:pt x="283" y="334"/>
                  </a:cubicBezTo>
                  <a:cubicBezTo>
                    <a:pt x="283" y="333"/>
                    <a:pt x="284" y="332"/>
                    <a:pt x="286" y="331"/>
                  </a:cubicBezTo>
                  <a:cubicBezTo>
                    <a:pt x="288" y="330"/>
                    <a:pt x="289" y="329"/>
                    <a:pt x="291" y="329"/>
                  </a:cubicBezTo>
                  <a:cubicBezTo>
                    <a:pt x="293" y="328"/>
                    <a:pt x="295" y="328"/>
                    <a:pt x="297" y="326"/>
                  </a:cubicBezTo>
                  <a:cubicBezTo>
                    <a:pt x="299" y="325"/>
                    <a:pt x="301" y="323"/>
                    <a:pt x="303" y="322"/>
                  </a:cubicBezTo>
                  <a:cubicBezTo>
                    <a:pt x="306" y="319"/>
                    <a:pt x="310" y="315"/>
                    <a:pt x="314" y="314"/>
                  </a:cubicBezTo>
                  <a:cubicBezTo>
                    <a:pt x="317" y="313"/>
                    <a:pt x="317" y="313"/>
                    <a:pt x="317" y="313"/>
                  </a:cubicBezTo>
                  <a:lnTo>
                    <a:pt x="315" y="311"/>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3" name="Freeform 50"/>
            <p:cNvSpPr>
              <a:spLocks/>
            </p:cNvSpPr>
            <p:nvPr/>
          </p:nvSpPr>
          <p:spPr bwMode="auto">
            <a:xfrm>
              <a:off x="4413970" y="1739873"/>
              <a:ext cx="100442" cy="117118"/>
            </a:xfrm>
            <a:custGeom>
              <a:avLst/>
              <a:gdLst>
                <a:gd name="T0" fmla="*/ 36 w 50"/>
                <a:gd name="T1" fmla="*/ 36 h 63"/>
                <a:gd name="T2" fmla="*/ 40 w 50"/>
                <a:gd name="T3" fmla="*/ 34 h 63"/>
                <a:gd name="T4" fmla="*/ 42 w 50"/>
                <a:gd name="T5" fmla="*/ 32 h 63"/>
                <a:gd name="T6" fmla="*/ 49 w 50"/>
                <a:gd name="T7" fmla="*/ 21 h 63"/>
                <a:gd name="T8" fmla="*/ 45 w 50"/>
                <a:gd name="T9" fmla="*/ 10 h 63"/>
                <a:gd name="T10" fmla="*/ 43 w 50"/>
                <a:gd name="T11" fmla="*/ 7 h 63"/>
                <a:gd name="T12" fmla="*/ 41 w 50"/>
                <a:gd name="T13" fmla="*/ 3 h 63"/>
                <a:gd name="T14" fmla="*/ 39 w 50"/>
                <a:gd name="T15" fmla="*/ 0 h 63"/>
                <a:gd name="T16" fmla="*/ 37 w 50"/>
                <a:gd name="T17" fmla="*/ 2 h 63"/>
                <a:gd name="T18" fmla="*/ 35 w 50"/>
                <a:gd name="T19" fmla="*/ 3 h 63"/>
                <a:gd name="T20" fmla="*/ 32 w 50"/>
                <a:gd name="T21" fmla="*/ 5 h 63"/>
                <a:gd name="T22" fmla="*/ 31 w 50"/>
                <a:gd name="T23" fmla="*/ 9 h 63"/>
                <a:gd name="T24" fmla="*/ 30 w 50"/>
                <a:gd name="T25" fmla="*/ 12 h 63"/>
                <a:gd name="T26" fmla="*/ 27 w 50"/>
                <a:gd name="T27" fmla="*/ 14 h 63"/>
                <a:gd name="T28" fmla="*/ 23 w 50"/>
                <a:gd name="T29" fmla="*/ 12 h 63"/>
                <a:gd name="T30" fmla="*/ 22 w 50"/>
                <a:gd name="T31" fmla="*/ 10 h 63"/>
                <a:gd name="T32" fmla="*/ 20 w 50"/>
                <a:gd name="T33" fmla="*/ 9 h 63"/>
                <a:gd name="T34" fmla="*/ 19 w 50"/>
                <a:gd name="T35" fmla="*/ 10 h 63"/>
                <a:gd name="T36" fmla="*/ 13 w 50"/>
                <a:gd name="T37" fmla="*/ 20 h 63"/>
                <a:gd name="T38" fmla="*/ 11 w 50"/>
                <a:gd name="T39" fmla="*/ 24 h 63"/>
                <a:gd name="T40" fmla="*/ 5 w 50"/>
                <a:gd name="T41" fmla="*/ 33 h 63"/>
                <a:gd name="T42" fmla="*/ 3 w 50"/>
                <a:gd name="T43" fmla="*/ 35 h 63"/>
                <a:gd name="T44" fmla="*/ 1 w 50"/>
                <a:gd name="T45" fmla="*/ 49 h 63"/>
                <a:gd name="T46" fmla="*/ 1 w 50"/>
                <a:gd name="T47" fmla="*/ 52 h 63"/>
                <a:gd name="T48" fmla="*/ 1 w 50"/>
                <a:gd name="T49" fmla="*/ 54 h 63"/>
                <a:gd name="T50" fmla="*/ 1 w 50"/>
                <a:gd name="T51" fmla="*/ 61 h 63"/>
                <a:gd name="T52" fmla="*/ 6 w 50"/>
                <a:gd name="T53" fmla="*/ 62 h 63"/>
                <a:gd name="T54" fmla="*/ 8 w 50"/>
                <a:gd name="T55" fmla="*/ 63 h 63"/>
                <a:gd name="T56" fmla="*/ 9 w 50"/>
                <a:gd name="T57" fmla="*/ 63 h 63"/>
                <a:gd name="T58" fmla="*/ 10 w 50"/>
                <a:gd name="T59" fmla="*/ 62 h 63"/>
                <a:gd name="T60" fmla="*/ 18 w 50"/>
                <a:gd name="T61" fmla="*/ 59 h 63"/>
                <a:gd name="T62" fmla="*/ 23 w 50"/>
                <a:gd name="T63" fmla="*/ 58 h 63"/>
                <a:gd name="T64" fmla="*/ 25 w 50"/>
                <a:gd name="T65" fmla="*/ 57 h 63"/>
                <a:gd name="T66" fmla="*/ 28 w 50"/>
                <a:gd name="T67" fmla="*/ 56 h 63"/>
                <a:gd name="T68" fmla="*/ 30 w 50"/>
                <a:gd name="T69" fmla="*/ 57 h 63"/>
                <a:gd name="T70" fmla="*/ 32 w 50"/>
                <a:gd name="T71" fmla="*/ 59 h 63"/>
                <a:gd name="T72" fmla="*/ 34 w 50"/>
                <a:gd name="T73" fmla="*/ 58 h 63"/>
                <a:gd name="T74" fmla="*/ 33 w 50"/>
                <a:gd name="T75" fmla="*/ 59 h 63"/>
                <a:gd name="T76" fmla="*/ 33 w 50"/>
                <a:gd name="T77" fmla="*/ 60 h 63"/>
                <a:gd name="T78" fmla="*/ 34 w 50"/>
                <a:gd name="T79" fmla="*/ 60 h 63"/>
                <a:gd name="T80" fmla="*/ 34 w 50"/>
                <a:gd name="T81" fmla="*/ 60 h 63"/>
                <a:gd name="T82" fmla="*/ 36 w 50"/>
                <a:gd name="T83" fmla="*/ 60 h 63"/>
                <a:gd name="T84" fmla="*/ 40 w 50"/>
                <a:gd name="T85" fmla="*/ 54 h 63"/>
                <a:gd name="T86" fmla="*/ 46 w 50"/>
                <a:gd name="T87" fmla="*/ 45 h 63"/>
                <a:gd name="T88" fmla="*/ 47 w 50"/>
                <a:gd name="T89" fmla="*/ 43 h 63"/>
                <a:gd name="T90" fmla="*/ 46 w 50"/>
                <a:gd name="T91" fmla="*/ 42 h 63"/>
                <a:gd name="T92" fmla="*/ 37 w 50"/>
                <a:gd name="T93" fmla="*/ 37 h 63"/>
                <a:gd name="T94" fmla="*/ 36 w 50"/>
                <a:gd name="T95" fmla="*/ 37 h 63"/>
                <a:gd name="T96" fmla="*/ 34 w 50"/>
                <a:gd name="T97" fmla="*/ 37 h 63"/>
                <a:gd name="T98" fmla="*/ 33 w 50"/>
                <a:gd name="T99" fmla="*/ 37 h 63"/>
                <a:gd name="T100" fmla="*/ 34 w 50"/>
                <a:gd name="T101" fmla="*/ 37 h 63"/>
                <a:gd name="T102" fmla="*/ 36 w 50"/>
                <a:gd name="T103"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63">
                  <a:moveTo>
                    <a:pt x="36" y="36"/>
                  </a:moveTo>
                  <a:cubicBezTo>
                    <a:pt x="37" y="35"/>
                    <a:pt x="39" y="34"/>
                    <a:pt x="40" y="34"/>
                  </a:cubicBezTo>
                  <a:cubicBezTo>
                    <a:pt x="41" y="33"/>
                    <a:pt x="41" y="33"/>
                    <a:pt x="42" y="32"/>
                  </a:cubicBezTo>
                  <a:cubicBezTo>
                    <a:pt x="46" y="30"/>
                    <a:pt x="49" y="25"/>
                    <a:pt x="49" y="21"/>
                  </a:cubicBezTo>
                  <a:cubicBezTo>
                    <a:pt x="50" y="17"/>
                    <a:pt x="47" y="13"/>
                    <a:pt x="45" y="10"/>
                  </a:cubicBezTo>
                  <a:cubicBezTo>
                    <a:pt x="45" y="9"/>
                    <a:pt x="44" y="8"/>
                    <a:pt x="43" y="7"/>
                  </a:cubicBezTo>
                  <a:cubicBezTo>
                    <a:pt x="43" y="6"/>
                    <a:pt x="42" y="5"/>
                    <a:pt x="41" y="3"/>
                  </a:cubicBezTo>
                  <a:cubicBezTo>
                    <a:pt x="39" y="0"/>
                    <a:pt x="39" y="0"/>
                    <a:pt x="39" y="0"/>
                  </a:cubicBezTo>
                  <a:cubicBezTo>
                    <a:pt x="37" y="2"/>
                    <a:pt x="37" y="2"/>
                    <a:pt x="37" y="2"/>
                  </a:cubicBezTo>
                  <a:cubicBezTo>
                    <a:pt x="37" y="2"/>
                    <a:pt x="36" y="3"/>
                    <a:pt x="35" y="3"/>
                  </a:cubicBezTo>
                  <a:cubicBezTo>
                    <a:pt x="34" y="4"/>
                    <a:pt x="33" y="4"/>
                    <a:pt x="32" y="5"/>
                  </a:cubicBezTo>
                  <a:cubicBezTo>
                    <a:pt x="31" y="7"/>
                    <a:pt x="31" y="8"/>
                    <a:pt x="31" y="9"/>
                  </a:cubicBezTo>
                  <a:cubicBezTo>
                    <a:pt x="31" y="10"/>
                    <a:pt x="31" y="11"/>
                    <a:pt x="30" y="12"/>
                  </a:cubicBezTo>
                  <a:cubicBezTo>
                    <a:pt x="29" y="14"/>
                    <a:pt x="28" y="14"/>
                    <a:pt x="27" y="14"/>
                  </a:cubicBezTo>
                  <a:cubicBezTo>
                    <a:pt x="26" y="14"/>
                    <a:pt x="25" y="13"/>
                    <a:pt x="23" y="12"/>
                  </a:cubicBezTo>
                  <a:cubicBezTo>
                    <a:pt x="23" y="11"/>
                    <a:pt x="22" y="10"/>
                    <a:pt x="22" y="10"/>
                  </a:cubicBezTo>
                  <a:cubicBezTo>
                    <a:pt x="20" y="9"/>
                    <a:pt x="20" y="9"/>
                    <a:pt x="20" y="9"/>
                  </a:cubicBezTo>
                  <a:cubicBezTo>
                    <a:pt x="19" y="10"/>
                    <a:pt x="19" y="10"/>
                    <a:pt x="19" y="10"/>
                  </a:cubicBezTo>
                  <a:cubicBezTo>
                    <a:pt x="16" y="13"/>
                    <a:pt x="15" y="17"/>
                    <a:pt x="13" y="20"/>
                  </a:cubicBezTo>
                  <a:cubicBezTo>
                    <a:pt x="12" y="21"/>
                    <a:pt x="12" y="22"/>
                    <a:pt x="11" y="24"/>
                  </a:cubicBezTo>
                  <a:cubicBezTo>
                    <a:pt x="10" y="27"/>
                    <a:pt x="7" y="30"/>
                    <a:pt x="5" y="33"/>
                  </a:cubicBezTo>
                  <a:cubicBezTo>
                    <a:pt x="3" y="35"/>
                    <a:pt x="3" y="35"/>
                    <a:pt x="3" y="35"/>
                  </a:cubicBezTo>
                  <a:cubicBezTo>
                    <a:pt x="0" y="40"/>
                    <a:pt x="1" y="44"/>
                    <a:pt x="1" y="49"/>
                  </a:cubicBezTo>
                  <a:cubicBezTo>
                    <a:pt x="1" y="50"/>
                    <a:pt x="1" y="51"/>
                    <a:pt x="1" y="52"/>
                  </a:cubicBezTo>
                  <a:cubicBezTo>
                    <a:pt x="1" y="52"/>
                    <a:pt x="1" y="53"/>
                    <a:pt x="1" y="54"/>
                  </a:cubicBezTo>
                  <a:cubicBezTo>
                    <a:pt x="0" y="58"/>
                    <a:pt x="0" y="60"/>
                    <a:pt x="1" y="61"/>
                  </a:cubicBezTo>
                  <a:cubicBezTo>
                    <a:pt x="2" y="62"/>
                    <a:pt x="4" y="62"/>
                    <a:pt x="6" y="62"/>
                  </a:cubicBezTo>
                  <a:cubicBezTo>
                    <a:pt x="6" y="63"/>
                    <a:pt x="7" y="63"/>
                    <a:pt x="8" y="63"/>
                  </a:cubicBezTo>
                  <a:cubicBezTo>
                    <a:pt x="9" y="63"/>
                    <a:pt x="9" y="63"/>
                    <a:pt x="9" y="63"/>
                  </a:cubicBezTo>
                  <a:cubicBezTo>
                    <a:pt x="10" y="62"/>
                    <a:pt x="10" y="62"/>
                    <a:pt x="10" y="62"/>
                  </a:cubicBezTo>
                  <a:cubicBezTo>
                    <a:pt x="12" y="60"/>
                    <a:pt x="15" y="59"/>
                    <a:pt x="18" y="59"/>
                  </a:cubicBezTo>
                  <a:cubicBezTo>
                    <a:pt x="19" y="59"/>
                    <a:pt x="21" y="59"/>
                    <a:pt x="23" y="58"/>
                  </a:cubicBezTo>
                  <a:cubicBezTo>
                    <a:pt x="24" y="58"/>
                    <a:pt x="24" y="58"/>
                    <a:pt x="25" y="57"/>
                  </a:cubicBezTo>
                  <a:cubicBezTo>
                    <a:pt x="26" y="57"/>
                    <a:pt x="27" y="56"/>
                    <a:pt x="28" y="56"/>
                  </a:cubicBezTo>
                  <a:cubicBezTo>
                    <a:pt x="29" y="56"/>
                    <a:pt x="29" y="56"/>
                    <a:pt x="30" y="57"/>
                  </a:cubicBezTo>
                  <a:cubicBezTo>
                    <a:pt x="31" y="57"/>
                    <a:pt x="32" y="58"/>
                    <a:pt x="32" y="59"/>
                  </a:cubicBezTo>
                  <a:cubicBezTo>
                    <a:pt x="34" y="58"/>
                    <a:pt x="34" y="58"/>
                    <a:pt x="34" y="58"/>
                  </a:cubicBezTo>
                  <a:cubicBezTo>
                    <a:pt x="33" y="59"/>
                    <a:pt x="33" y="59"/>
                    <a:pt x="33" y="59"/>
                  </a:cubicBezTo>
                  <a:cubicBezTo>
                    <a:pt x="33" y="60"/>
                    <a:pt x="33" y="60"/>
                    <a:pt x="33" y="60"/>
                  </a:cubicBezTo>
                  <a:cubicBezTo>
                    <a:pt x="34" y="60"/>
                    <a:pt x="34" y="60"/>
                    <a:pt x="34" y="60"/>
                  </a:cubicBezTo>
                  <a:cubicBezTo>
                    <a:pt x="34" y="60"/>
                    <a:pt x="34" y="60"/>
                    <a:pt x="34" y="60"/>
                  </a:cubicBezTo>
                  <a:cubicBezTo>
                    <a:pt x="36" y="60"/>
                    <a:pt x="36" y="60"/>
                    <a:pt x="36" y="60"/>
                  </a:cubicBezTo>
                  <a:cubicBezTo>
                    <a:pt x="40" y="54"/>
                    <a:pt x="40" y="54"/>
                    <a:pt x="40" y="54"/>
                  </a:cubicBezTo>
                  <a:cubicBezTo>
                    <a:pt x="42" y="51"/>
                    <a:pt x="44" y="48"/>
                    <a:pt x="46" y="45"/>
                  </a:cubicBezTo>
                  <a:cubicBezTo>
                    <a:pt x="47" y="43"/>
                    <a:pt x="47" y="43"/>
                    <a:pt x="47" y="43"/>
                  </a:cubicBezTo>
                  <a:cubicBezTo>
                    <a:pt x="46" y="42"/>
                    <a:pt x="46" y="42"/>
                    <a:pt x="46" y="42"/>
                  </a:cubicBezTo>
                  <a:cubicBezTo>
                    <a:pt x="44" y="40"/>
                    <a:pt x="42" y="38"/>
                    <a:pt x="37" y="37"/>
                  </a:cubicBezTo>
                  <a:cubicBezTo>
                    <a:pt x="36" y="37"/>
                    <a:pt x="36" y="37"/>
                    <a:pt x="36" y="37"/>
                  </a:cubicBezTo>
                  <a:cubicBezTo>
                    <a:pt x="36" y="37"/>
                    <a:pt x="35" y="37"/>
                    <a:pt x="34" y="37"/>
                  </a:cubicBezTo>
                  <a:cubicBezTo>
                    <a:pt x="34" y="37"/>
                    <a:pt x="33" y="37"/>
                    <a:pt x="33" y="37"/>
                  </a:cubicBezTo>
                  <a:cubicBezTo>
                    <a:pt x="33" y="37"/>
                    <a:pt x="34" y="37"/>
                    <a:pt x="34" y="37"/>
                  </a:cubicBezTo>
                  <a:cubicBezTo>
                    <a:pt x="35" y="36"/>
                    <a:pt x="35" y="36"/>
                    <a:pt x="36" y="36"/>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4" name="Freeform 51"/>
            <p:cNvSpPr>
              <a:spLocks/>
            </p:cNvSpPr>
            <p:nvPr/>
          </p:nvSpPr>
          <p:spPr bwMode="auto">
            <a:xfrm>
              <a:off x="3138356" y="3611705"/>
              <a:ext cx="530111" cy="560933"/>
            </a:xfrm>
            <a:custGeom>
              <a:avLst/>
              <a:gdLst>
                <a:gd name="T0" fmla="*/ 260 w 262"/>
                <a:gd name="T1" fmla="*/ 142 h 301"/>
                <a:gd name="T2" fmla="*/ 259 w 262"/>
                <a:gd name="T3" fmla="*/ 137 h 301"/>
                <a:gd name="T4" fmla="*/ 237 w 262"/>
                <a:gd name="T5" fmla="*/ 129 h 301"/>
                <a:gd name="T6" fmla="*/ 231 w 262"/>
                <a:gd name="T7" fmla="*/ 128 h 301"/>
                <a:gd name="T8" fmla="*/ 225 w 262"/>
                <a:gd name="T9" fmla="*/ 118 h 301"/>
                <a:gd name="T10" fmla="*/ 221 w 262"/>
                <a:gd name="T11" fmla="*/ 104 h 301"/>
                <a:gd name="T12" fmla="*/ 220 w 262"/>
                <a:gd name="T13" fmla="*/ 92 h 301"/>
                <a:gd name="T14" fmla="*/ 210 w 262"/>
                <a:gd name="T15" fmla="*/ 89 h 301"/>
                <a:gd name="T16" fmla="*/ 200 w 262"/>
                <a:gd name="T17" fmla="*/ 76 h 301"/>
                <a:gd name="T18" fmla="*/ 191 w 262"/>
                <a:gd name="T19" fmla="*/ 70 h 301"/>
                <a:gd name="T20" fmla="*/ 183 w 262"/>
                <a:gd name="T21" fmla="*/ 62 h 301"/>
                <a:gd name="T22" fmla="*/ 174 w 262"/>
                <a:gd name="T23" fmla="*/ 48 h 301"/>
                <a:gd name="T24" fmla="*/ 171 w 262"/>
                <a:gd name="T25" fmla="*/ 37 h 301"/>
                <a:gd name="T26" fmla="*/ 154 w 262"/>
                <a:gd name="T27" fmla="*/ 10 h 301"/>
                <a:gd name="T28" fmla="*/ 153 w 262"/>
                <a:gd name="T29" fmla="*/ 0 h 301"/>
                <a:gd name="T30" fmla="*/ 141 w 262"/>
                <a:gd name="T31" fmla="*/ 5 h 301"/>
                <a:gd name="T32" fmla="*/ 131 w 262"/>
                <a:gd name="T33" fmla="*/ 10 h 301"/>
                <a:gd name="T34" fmla="*/ 120 w 262"/>
                <a:gd name="T35" fmla="*/ 13 h 301"/>
                <a:gd name="T36" fmla="*/ 98 w 262"/>
                <a:gd name="T37" fmla="*/ 7 h 301"/>
                <a:gd name="T38" fmla="*/ 29 w 262"/>
                <a:gd name="T39" fmla="*/ 140 h 301"/>
                <a:gd name="T40" fmla="*/ 1 w 262"/>
                <a:gd name="T41" fmla="*/ 234 h 301"/>
                <a:gd name="T42" fmla="*/ 22 w 262"/>
                <a:gd name="T43" fmla="*/ 269 h 301"/>
                <a:gd name="T44" fmla="*/ 17 w 262"/>
                <a:gd name="T45" fmla="*/ 299 h 301"/>
                <a:gd name="T46" fmla="*/ 21 w 262"/>
                <a:gd name="T47" fmla="*/ 300 h 301"/>
                <a:gd name="T48" fmla="*/ 32 w 262"/>
                <a:gd name="T49" fmla="*/ 301 h 301"/>
                <a:gd name="T50" fmla="*/ 39 w 262"/>
                <a:gd name="T51" fmla="*/ 301 h 301"/>
                <a:gd name="T52" fmla="*/ 46 w 262"/>
                <a:gd name="T53" fmla="*/ 301 h 301"/>
                <a:gd name="T54" fmla="*/ 52 w 262"/>
                <a:gd name="T55" fmla="*/ 296 h 301"/>
                <a:gd name="T56" fmla="*/ 59 w 262"/>
                <a:gd name="T57" fmla="*/ 291 h 301"/>
                <a:gd name="T58" fmla="*/ 65 w 262"/>
                <a:gd name="T59" fmla="*/ 285 h 301"/>
                <a:gd name="T60" fmla="*/ 75 w 262"/>
                <a:gd name="T61" fmla="*/ 274 h 301"/>
                <a:gd name="T62" fmla="*/ 80 w 262"/>
                <a:gd name="T63" fmla="*/ 259 h 301"/>
                <a:gd name="T64" fmla="*/ 100 w 262"/>
                <a:gd name="T65" fmla="*/ 252 h 301"/>
                <a:gd name="T66" fmla="*/ 115 w 262"/>
                <a:gd name="T67" fmla="*/ 261 h 301"/>
                <a:gd name="T68" fmla="*/ 122 w 262"/>
                <a:gd name="T69" fmla="*/ 263 h 301"/>
                <a:gd name="T70" fmla="*/ 135 w 262"/>
                <a:gd name="T71" fmla="*/ 267 h 301"/>
                <a:gd name="T72" fmla="*/ 145 w 262"/>
                <a:gd name="T73" fmla="*/ 264 h 301"/>
                <a:gd name="T74" fmla="*/ 152 w 262"/>
                <a:gd name="T75" fmla="*/ 265 h 301"/>
                <a:gd name="T76" fmla="*/ 161 w 262"/>
                <a:gd name="T77" fmla="*/ 252 h 301"/>
                <a:gd name="T78" fmla="*/ 168 w 262"/>
                <a:gd name="T79" fmla="*/ 233 h 301"/>
                <a:gd name="T80" fmla="*/ 183 w 262"/>
                <a:gd name="T81" fmla="*/ 226 h 301"/>
                <a:gd name="T82" fmla="*/ 195 w 262"/>
                <a:gd name="T83" fmla="*/ 213 h 301"/>
                <a:gd name="T84" fmla="*/ 209 w 262"/>
                <a:gd name="T85" fmla="*/ 189 h 301"/>
                <a:gd name="T86" fmla="*/ 225 w 262"/>
                <a:gd name="T87" fmla="*/ 176 h 301"/>
                <a:gd name="T88" fmla="*/ 233 w 262"/>
                <a:gd name="T89" fmla="*/ 166 h 301"/>
                <a:gd name="T90" fmla="*/ 243 w 262"/>
                <a:gd name="T91" fmla="*/ 161 h 301"/>
                <a:gd name="T92" fmla="*/ 251 w 262"/>
                <a:gd name="T93" fmla="*/ 158 h 301"/>
                <a:gd name="T94" fmla="*/ 256 w 262"/>
                <a:gd name="T95" fmla="*/ 153 h 301"/>
                <a:gd name="T96" fmla="*/ 260 w 262"/>
                <a:gd name="T97" fmla="*/ 148 h 301"/>
                <a:gd name="T98" fmla="*/ 261 w 262"/>
                <a:gd name="T99" fmla="*/ 143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2" h="301">
                  <a:moveTo>
                    <a:pt x="261" y="143"/>
                  </a:moveTo>
                  <a:cubicBezTo>
                    <a:pt x="261" y="143"/>
                    <a:pt x="261" y="143"/>
                    <a:pt x="261" y="143"/>
                  </a:cubicBezTo>
                  <a:cubicBezTo>
                    <a:pt x="260" y="142"/>
                    <a:pt x="260" y="142"/>
                    <a:pt x="260" y="142"/>
                  </a:cubicBezTo>
                  <a:cubicBezTo>
                    <a:pt x="259" y="142"/>
                    <a:pt x="259" y="141"/>
                    <a:pt x="259" y="140"/>
                  </a:cubicBezTo>
                  <a:cubicBezTo>
                    <a:pt x="259" y="140"/>
                    <a:pt x="259" y="140"/>
                    <a:pt x="259" y="139"/>
                  </a:cubicBezTo>
                  <a:cubicBezTo>
                    <a:pt x="259" y="138"/>
                    <a:pt x="259" y="138"/>
                    <a:pt x="259" y="137"/>
                  </a:cubicBezTo>
                  <a:cubicBezTo>
                    <a:pt x="258" y="134"/>
                    <a:pt x="254" y="133"/>
                    <a:pt x="252" y="132"/>
                  </a:cubicBezTo>
                  <a:cubicBezTo>
                    <a:pt x="251" y="131"/>
                    <a:pt x="250" y="131"/>
                    <a:pt x="250" y="131"/>
                  </a:cubicBezTo>
                  <a:cubicBezTo>
                    <a:pt x="246" y="129"/>
                    <a:pt x="242" y="129"/>
                    <a:pt x="237" y="129"/>
                  </a:cubicBezTo>
                  <a:cubicBezTo>
                    <a:pt x="237" y="129"/>
                    <a:pt x="236" y="129"/>
                    <a:pt x="236" y="129"/>
                  </a:cubicBezTo>
                  <a:cubicBezTo>
                    <a:pt x="235" y="129"/>
                    <a:pt x="235" y="129"/>
                    <a:pt x="234" y="129"/>
                  </a:cubicBezTo>
                  <a:cubicBezTo>
                    <a:pt x="233" y="129"/>
                    <a:pt x="232" y="129"/>
                    <a:pt x="231" y="128"/>
                  </a:cubicBezTo>
                  <a:cubicBezTo>
                    <a:pt x="230" y="128"/>
                    <a:pt x="230" y="126"/>
                    <a:pt x="230" y="125"/>
                  </a:cubicBezTo>
                  <a:cubicBezTo>
                    <a:pt x="229" y="124"/>
                    <a:pt x="229" y="124"/>
                    <a:pt x="229" y="123"/>
                  </a:cubicBezTo>
                  <a:cubicBezTo>
                    <a:pt x="228" y="122"/>
                    <a:pt x="227" y="120"/>
                    <a:pt x="225" y="118"/>
                  </a:cubicBezTo>
                  <a:cubicBezTo>
                    <a:pt x="225" y="117"/>
                    <a:pt x="224" y="117"/>
                    <a:pt x="223" y="116"/>
                  </a:cubicBezTo>
                  <a:cubicBezTo>
                    <a:pt x="222" y="115"/>
                    <a:pt x="221" y="114"/>
                    <a:pt x="221" y="111"/>
                  </a:cubicBezTo>
                  <a:cubicBezTo>
                    <a:pt x="220" y="109"/>
                    <a:pt x="221" y="107"/>
                    <a:pt x="221" y="104"/>
                  </a:cubicBezTo>
                  <a:cubicBezTo>
                    <a:pt x="221" y="103"/>
                    <a:pt x="221" y="102"/>
                    <a:pt x="222" y="101"/>
                  </a:cubicBezTo>
                  <a:cubicBezTo>
                    <a:pt x="222" y="101"/>
                    <a:pt x="222" y="100"/>
                    <a:pt x="222" y="99"/>
                  </a:cubicBezTo>
                  <a:cubicBezTo>
                    <a:pt x="222" y="96"/>
                    <a:pt x="223" y="93"/>
                    <a:pt x="220" y="92"/>
                  </a:cubicBezTo>
                  <a:cubicBezTo>
                    <a:pt x="219" y="91"/>
                    <a:pt x="219" y="91"/>
                    <a:pt x="219" y="91"/>
                  </a:cubicBezTo>
                  <a:cubicBezTo>
                    <a:pt x="210" y="92"/>
                    <a:pt x="210" y="92"/>
                    <a:pt x="210" y="92"/>
                  </a:cubicBezTo>
                  <a:cubicBezTo>
                    <a:pt x="210" y="91"/>
                    <a:pt x="210" y="90"/>
                    <a:pt x="210" y="89"/>
                  </a:cubicBezTo>
                  <a:cubicBezTo>
                    <a:pt x="211" y="85"/>
                    <a:pt x="211" y="80"/>
                    <a:pt x="206" y="77"/>
                  </a:cubicBezTo>
                  <a:cubicBezTo>
                    <a:pt x="205" y="77"/>
                    <a:pt x="204" y="76"/>
                    <a:pt x="203" y="76"/>
                  </a:cubicBezTo>
                  <a:cubicBezTo>
                    <a:pt x="202" y="76"/>
                    <a:pt x="201" y="76"/>
                    <a:pt x="200" y="76"/>
                  </a:cubicBezTo>
                  <a:cubicBezTo>
                    <a:pt x="199" y="75"/>
                    <a:pt x="199" y="75"/>
                    <a:pt x="199" y="75"/>
                  </a:cubicBezTo>
                  <a:cubicBezTo>
                    <a:pt x="198" y="74"/>
                    <a:pt x="197" y="73"/>
                    <a:pt x="195" y="73"/>
                  </a:cubicBezTo>
                  <a:cubicBezTo>
                    <a:pt x="193" y="73"/>
                    <a:pt x="192" y="71"/>
                    <a:pt x="191" y="70"/>
                  </a:cubicBezTo>
                  <a:cubicBezTo>
                    <a:pt x="190" y="70"/>
                    <a:pt x="190" y="70"/>
                    <a:pt x="190" y="69"/>
                  </a:cubicBezTo>
                  <a:cubicBezTo>
                    <a:pt x="188" y="68"/>
                    <a:pt x="186" y="67"/>
                    <a:pt x="185" y="65"/>
                  </a:cubicBezTo>
                  <a:cubicBezTo>
                    <a:pt x="184" y="64"/>
                    <a:pt x="184" y="63"/>
                    <a:pt x="183" y="62"/>
                  </a:cubicBezTo>
                  <a:cubicBezTo>
                    <a:pt x="183" y="61"/>
                    <a:pt x="182" y="61"/>
                    <a:pt x="182" y="60"/>
                  </a:cubicBezTo>
                  <a:cubicBezTo>
                    <a:pt x="181" y="59"/>
                    <a:pt x="181" y="59"/>
                    <a:pt x="181" y="59"/>
                  </a:cubicBezTo>
                  <a:cubicBezTo>
                    <a:pt x="178" y="56"/>
                    <a:pt x="176" y="52"/>
                    <a:pt x="174" y="48"/>
                  </a:cubicBezTo>
                  <a:cubicBezTo>
                    <a:pt x="174" y="47"/>
                    <a:pt x="174" y="45"/>
                    <a:pt x="174" y="44"/>
                  </a:cubicBezTo>
                  <a:cubicBezTo>
                    <a:pt x="174" y="43"/>
                    <a:pt x="174" y="41"/>
                    <a:pt x="173" y="40"/>
                  </a:cubicBezTo>
                  <a:cubicBezTo>
                    <a:pt x="173" y="39"/>
                    <a:pt x="172" y="38"/>
                    <a:pt x="171" y="37"/>
                  </a:cubicBezTo>
                  <a:cubicBezTo>
                    <a:pt x="171" y="36"/>
                    <a:pt x="170" y="36"/>
                    <a:pt x="170" y="35"/>
                  </a:cubicBezTo>
                  <a:cubicBezTo>
                    <a:pt x="167" y="29"/>
                    <a:pt x="164" y="25"/>
                    <a:pt x="162" y="21"/>
                  </a:cubicBezTo>
                  <a:cubicBezTo>
                    <a:pt x="159" y="17"/>
                    <a:pt x="156" y="14"/>
                    <a:pt x="154" y="10"/>
                  </a:cubicBezTo>
                  <a:cubicBezTo>
                    <a:pt x="154" y="9"/>
                    <a:pt x="154" y="7"/>
                    <a:pt x="154" y="6"/>
                  </a:cubicBezTo>
                  <a:cubicBezTo>
                    <a:pt x="154" y="5"/>
                    <a:pt x="154" y="5"/>
                    <a:pt x="154" y="4"/>
                  </a:cubicBezTo>
                  <a:cubicBezTo>
                    <a:pt x="153" y="0"/>
                    <a:pt x="153" y="0"/>
                    <a:pt x="153" y="0"/>
                  </a:cubicBezTo>
                  <a:cubicBezTo>
                    <a:pt x="150" y="3"/>
                    <a:pt x="150" y="3"/>
                    <a:pt x="150" y="3"/>
                  </a:cubicBezTo>
                  <a:cubicBezTo>
                    <a:pt x="149" y="4"/>
                    <a:pt x="147" y="4"/>
                    <a:pt x="145" y="4"/>
                  </a:cubicBezTo>
                  <a:cubicBezTo>
                    <a:pt x="143" y="4"/>
                    <a:pt x="142" y="4"/>
                    <a:pt x="141" y="5"/>
                  </a:cubicBezTo>
                  <a:cubicBezTo>
                    <a:pt x="138" y="6"/>
                    <a:pt x="135" y="8"/>
                    <a:pt x="135" y="11"/>
                  </a:cubicBezTo>
                  <a:cubicBezTo>
                    <a:pt x="134" y="11"/>
                    <a:pt x="134" y="11"/>
                    <a:pt x="134" y="11"/>
                  </a:cubicBezTo>
                  <a:cubicBezTo>
                    <a:pt x="133" y="11"/>
                    <a:pt x="132" y="10"/>
                    <a:pt x="131" y="10"/>
                  </a:cubicBezTo>
                  <a:cubicBezTo>
                    <a:pt x="130" y="9"/>
                    <a:pt x="130" y="8"/>
                    <a:pt x="128" y="8"/>
                  </a:cubicBezTo>
                  <a:cubicBezTo>
                    <a:pt x="128" y="8"/>
                    <a:pt x="127" y="8"/>
                    <a:pt x="127" y="9"/>
                  </a:cubicBezTo>
                  <a:cubicBezTo>
                    <a:pt x="124" y="9"/>
                    <a:pt x="122" y="11"/>
                    <a:pt x="120" y="13"/>
                  </a:cubicBezTo>
                  <a:cubicBezTo>
                    <a:pt x="119" y="14"/>
                    <a:pt x="119" y="14"/>
                    <a:pt x="118" y="15"/>
                  </a:cubicBezTo>
                  <a:cubicBezTo>
                    <a:pt x="114" y="18"/>
                    <a:pt x="111" y="21"/>
                    <a:pt x="107" y="24"/>
                  </a:cubicBezTo>
                  <a:cubicBezTo>
                    <a:pt x="98" y="7"/>
                    <a:pt x="98" y="7"/>
                    <a:pt x="98" y="7"/>
                  </a:cubicBezTo>
                  <a:cubicBezTo>
                    <a:pt x="53" y="17"/>
                    <a:pt x="53" y="17"/>
                    <a:pt x="53" y="17"/>
                  </a:cubicBezTo>
                  <a:cubicBezTo>
                    <a:pt x="29" y="19"/>
                    <a:pt x="29" y="19"/>
                    <a:pt x="29" y="19"/>
                  </a:cubicBezTo>
                  <a:cubicBezTo>
                    <a:pt x="29" y="140"/>
                    <a:pt x="29" y="140"/>
                    <a:pt x="29" y="140"/>
                  </a:cubicBezTo>
                  <a:cubicBezTo>
                    <a:pt x="2" y="140"/>
                    <a:pt x="2" y="140"/>
                    <a:pt x="2" y="140"/>
                  </a:cubicBezTo>
                  <a:cubicBezTo>
                    <a:pt x="0" y="233"/>
                    <a:pt x="0" y="233"/>
                    <a:pt x="0" y="233"/>
                  </a:cubicBezTo>
                  <a:cubicBezTo>
                    <a:pt x="1" y="234"/>
                    <a:pt x="1" y="234"/>
                    <a:pt x="1" y="234"/>
                  </a:cubicBezTo>
                  <a:cubicBezTo>
                    <a:pt x="10" y="236"/>
                    <a:pt x="15" y="246"/>
                    <a:pt x="18" y="255"/>
                  </a:cubicBezTo>
                  <a:cubicBezTo>
                    <a:pt x="19" y="258"/>
                    <a:pt x="20" y="262"/>
                    <a:pt x="21" y="265"/>
                  </a:cubicBezTo>
                  <a:cubicBezTo>
                    <a:pt x="22" y="269"/>
                    <a:pt x="22" y="269"/>
                    <a:pt x="22" y="269"/>
                  </a:cubicBezTo>
                  <a:cubicBezTo>
                    <a:pt x="24" y="274"/>
                    <a:pt x="25" y="278"/>
                    <a:pt x="21" y="283"/>
                  </a:cubicBezTo>
                  <a:cubicBezTo>
                    <a:pt x="17" y="287"/>
                    <a:pt x="17" y="292"/>
                    <a:pt x="17" y="297"/>
                  </a:cubicBezTo>
                  <a:cubicBezTo>
                    <a:pt x="17" y="297"/>
                    <a:pt x="17" y="298"/>
                    <a:pt x="17" y="299"/>
                  </a:cubicBezTo>
                  <a:cubicBezTo>
                    <a:pt x="17" y="301"/>
                    <a:pt x="17" y="301"/>
                    <a:pt x="17" y="301"/>
                  </a:cubicBezTo>
                  <a:cubicBezTo>
                    <a:pt x="20" y="301"/>
                    <a:pt x="20" y="301"/>
                    <a:pt x="20" y="301"/>
                  </a:cubicBezTo>
                  <a:cubicBezTo>
                    <a:pt x="20" y="301"/>
                    <a:pt x="21" y="301"/>
                    <a:pt x="21" y="300"/>
                  </a:cubicBezTo>
                  <a:cubicBezTo>
                    <a:pt x="23" y="300"/>
                    <a:pt x="24" y="299"/>
                    <a:pt x="25" y="299"/>
                  </a:cubicBezTo>
                  <a:cubicBezTo>
                    <a:pt x="27" y="299"/>
                    <a:pt x="28" y="300"/>
                    <a:pt x="29" y="300"/>
                  </a:cubicBezTo>
                  <a:cubicBezTo>
                    <a:pt x="30" y="301"/>
                    <a:pt x="31" y="301"/>
                    <a:pt x="32" y="301"/>
                  </a:cubicBezTo>
                  <a:cubicBezTo>
                    <a:pt x="33" y="301"/>
                    <a:pt x="33" y="301"/>
                    <a:pt x="34" y="301"/>
                  </a:cubicBezTo>
                  <a:cubicBezTo>
                    <a:pt x="34" y="301"/>
                    <a:pt x="35" y="301"/>
                    <a:pt x="36" y="301"/>
                  </a:cubicBezTo>
                  <a:cubicBezTo>
                    <a:pt x="37" y="301"/>
                    <a:pt x="38" y="301"/>
                    <a:pt x="39" y="301"/>
                  </a:cubicBezTo>
                  <a:cubicBezTo>
                    <a:pt x="40" y="301"/>
                    <a:pt x="41" y="301"/>
                    <a:pt x="42" y="301"/>
                  </a:cubicBezTo>
                  <a:cubicBezTo>
                    <a:pt x="43" y="301"/>
                    <a:pt x="43" y="301"/>
                    <a:pt x="44" y="301"/>
                  </a:cubicBezTo>
                  <a:cubicBezTo>
                    <a:pt x="45" y="301"/>
                    <a:pt x="45" y="301"/>
                    <a:pt x="46" y="301"/>
                  </a:cubicBezTo>
                  <a:cubicBezTo>
                    <a:pt x="47" y="301"/>
                    <a:pt x="48" y="300"/>
                    <a:pt x="48" y="299"/>
                  </a:cubicBezTo>
                  <a:cubicBezTo>
                    <a:pt x="48" y="298"/>
                    <a:pt x="48" y="297"/>
                    <a:pt x="49" y="297"/>
                  </a:cubicBezTo>
                  <a:cubicBezTo>
                    <a:pt x="49" y="296"/>
                    <a:pt x="50" y="296"/>
                    <a:pt x="52" y="296"/>
                  </a:cubicBezTo>
                  <a:cubicBezTo>
                    <a:pt x="53" y="296"/>
                    <a:pt x="53" y="296"/>
                    <a:pt x="53" y="296"/>
                  </a:cubicBezTo>
                  <a:cubicBezTo>
                    <a:pt x="53" y="296"/>
                    <a:pt x="54" y="296"/>
                    <a:pt x="55" y="295"/>
                  </a:cubicBezTo>
                  <a:cubicBezTo>
                    <a:pt x="57" y="295"/>
                    <a:pt x="58" y="293"/>
                    <a:pt x="59" y="291"/>
                  </a:cubicBezTo>
                  <a:cubicBezTo>
                    <a:pt x="59" y="291"/>
                    <a:pt x="59" y="291"/>
                    <a:pt x="59" y="290"/>
                  </a:cubicBezTo>
                  <a:cubicBezTo>
                    <a:pt x="60" y="288"/>
                    <a:pt x="60" y="287"/>
                    <a:pt x="62" y="286"/>
                  </a:cubicBezTo>
                  <a:cubicBezTo>
                    <a:pt x="63" y="285"/>
                    <a:pt x="64" y="285"/>
                    <a:pt x="65" y="285"/>
                  </a:cubicBezTo>
                  <a:cubicBezTo>
                    <a:pt x="66" y="284"/>
                    <a:pt x="67" y="284"/>
                    <a:pt x="69" y="282"/>
                  </a:cubicBezTo>
                  <a:cubicBezTo>
                    <a:pt x="70" y="281"/>
                    <a:pt x="71" y="279"/>
                    <a:pt x="72" y="277"/>
                  </a:cubicBezTo>
                  <a:cubicBezTo>
                    <a:pt x="73" y="276"/>
                    <a:pt x="74" y="275"/>
                    <a:pt x="75" y="274"/>
                  </a:cubicBezTo>
                  <a:cubicBezTo>
                    <a:pt x="76" y="272"/>
                    <a:pt x="77" y="271"/>
                    <a:pt x="78" y="269"/>
                  </a:cubicBezTo>
                  <a:cubicBezTo>
                    <a:pt x="79" y="266"/>
                    <a:pt x="80" y="263"/>
                    <a:pt x="80" y="260"/>
                  </a:cubicBezTo>
                  <a:cubicBezTo>
                    <a:pt x="80" y="259"/>
                    <a:pt x="80" y="259"/>
                    <a:pt x="80" y="259"/>
                  </a:cubicBezTo>
                  <a:cubicBezTo>
                    <a:pt x="81" y="253"/>
                    <a:pt x="84" y="249"/>
                    <a:pt x="88" y="249"/>
                  </a:cubicBezTo>
                  <a:cubicBezTo>
                    <a:pt x="89" y="248"/>
                    <a:pt x="91" y="248"/>
                    <a:pt x="92" y="248"/>
                  </a:cubicBezTo>
                  <a:cubicBezTo>
                    <a:pt x="95" y="248"/>
                    <a:pt x="98" y="249"/>
                    <a:pt x="100" y="252"/>
                  </a:cubicBezTo>
                  <a:cubicBezTo>
                    <a:pt x="103" y="255"/>
                    <a:pt x="107" y="259"/>
                    <a:pt x="111" y="260"/>
                  </a:cubicBezTo>
                  <a:cubicBezTo>
                    <a:pt x="112" y="261"/>
                    <a:pt x="112" y="261"/>
                    <a:pt x="113" y="261"/>
                  </a:cubicBezTo>
                  <a:cubicBezTo>
                    <a:pt x="114" y="261"/>
                    <a:pt x="114" y="261"/>
                    <a:pt x="115" y="261"/>
                  </a:cubicBezTo>
                  <a:cubicBezTo>
                    <a:pt x="116" y="261"/>
                    <a:pt x="117" y="260"/>
                    <a:pt x="118" y="260"/>
                  </a:cubicBezTo>
                  <a:cubicBezTo>
                    <a:pt x="118" y="260"/>
                    <a:pt x="118" y="260"/>
                    <a:pt x="118" y="260"/>
                  </a:cubicBezTo>
                  <a:cubicBezTo>
                    <a:pt x="120" y="260"/>
                    <a:pt x="121" y="261"/>
                    <a:pt x="122" y="263"/>
                  </a:cubicBezTo>
                  <a:cubicBezTo>
                    <a:pt x="125" y="266"/>
                    <a:pt x="129" y="266"/>
                    <a:pt x="133" y="267"/>
                  </a:cubicBezTo>
                  <a:cubicBezTo>
                    <a:pt x="134" y="267"/>
                    <a:pt x="134" y="267"/>
                    <a:pt x="134" y="267"/>
                  </a:cubicBezTo>
                  <a:cubicBezTo>
                    <a:pt x="135" y="267"/>
                    <a:pt x="135" y="267"/>
                    <a:pt x="135" y="267"/>
                  </a:cubicBezTo>
                  <a:cubicBezTo>
                    <a:pt x="137" y="267"/>
                    <a:pt x="138" y="266"/>
                    <a:pt x="140" y="266"/>
                  </a:cubicBezTo>
                  <a:cubicBezTo>
                    <a:pt x="141" y="265"/>
                    <a:pt x="142" y="264"/>
                    <a:pt x="143" y="264"/>
                  </a:cubicBezTo>
                  <a:cubicBezTo>
                    <a:pt x="144" y="264"/>
                    <a:pt x="145" y="264"/>
                    <a:pt x="145" y="264"/>
                  </a:cubicBezTo>
                  <a:cubicBezTo>
                    <a:pt x="146" y="265"/>
                    <a:pt x="146" y="265"/>
                    <a:pt x="147" y="265"/>
                  </a:cubicBezTo>
                  <a:cubicBezTo>
                    <a:pt x="148" y="265"/>
                    <a:pt x="149" y="266"/>
                    <a:pt x="150" y="266"/>
                  </a:cubicBezTo>
                  <a:cubicBezTo>
                    <a:pt x="151" y="266"/>
                    <a:pt x="151" y="266"/>
                    <a:pt x="152" y="265"/>
                  </a:cubicBezTo>
                  <a:cubicBezTo>
                    <a:pt x="154" y="264"/>
                    <a:pt x="156" y="262"/>
                    <a:pt x="157" y="260"/>
                  </a:cubicBezTo>
                  <a:cubicBezTo>
                    <a:pt x="158" y="260"/>
                    <a:pt x="158" y="260"/>
                    <a:pt x="158" y="260"/>
                  </a:cubicBezTo>
                  <a:cubicBezTo>
                    <a:pt x="160" y="257"/>
                    <a:pt x="160" y="254"/>
                    <a:pt x="161" y="252"/>
                  </a:cubicBezTo>
                  <a:cubicBezTo>
                    <a:pt x="162" y="250"/>
                    <a:pt x="162" y="248"/>
                    <a:pt x="163" y="246"/>
                  </a:cubicBezTo>
                  <a:cubicBezTo>
                    <a:pt x="164" y="244"/>
                    <a:pt x="165" y="242"/>
                    <a:pt x="165" y="239"/>
                  </a:cubicBezTo>
                  <a:cubicBezTo>
                    <a:pt x="166" y="237"/>
                    <a:pt x="167" y="235"/>
                    <a:pt x="168" y="233"/>
                  </a:cubicBezTo>
                  <a:cubicBezTo>
                    <a:pt x="169" y="230"/>
                    <a:pt x="172" y="229"/>
                    <a:pt x="175" y="228"/>
                  </a:cubicBezTo>
                  <a:cubicBezTo>
                    <a:pt x="176" y="228"/>
                    <a:pt x="177" y="228"/>
                    <a:pt x="178" y="228"/>
                  </a:cubicBezTo>
                  <a:cubicBezTo>
                    <a:pt x="179" y="228"/>
                    <a:pt x="181" y="228"/>
                    <a:pt x="183" y="226"/>
                  </a:cubicBezTo>
                  <a:cubicBezTo>
                    <a:pt x="185" y="224"/>
                    <a:pt x="188" y="222"/>
                    <a:pt x="191" y="220"/>
                  </a:cubicBezTo>
                  <a:cubicBezTo>
                    <a:pt x="192" y="219"/>
                    <a:pt x="192" y="219"/>
                    <a:pt x="192" y="219"/>
                  </a:cubicBezTo>
                  <a:cubicBezTo>
                    <a:pt x="195" y="217"/>
                    <a:pt x="195" y="216"/>
                    <a:pt x="195" y="213"/>
                  </a:cubicBezTo>
                  <a:cubicBezTo>
                    <a:pt x="195" y="212"/>
                    <a:pt x="195" y="212"/>
                    <a:pt x="195" y="212"/>
                  </a:cubicBezTo>
                  <a:cubicBezTo>
                    <a:pt x="196" y="206"/>
                    <a:pt x="197" y="199"/>
                    <a:pt x="201" y="195"/>
                  </a:cubicBezTo>
                  <a:cubicBezTo>
                    <a:pt x="204" y="193"/>
                    <a:pt x="207" y="191"/>
                    <a:pt x="209" y="189"/>
                  </a:cubicBezTo>
                  <a:cubicBezTo>
                    <a:pt x="212" y="187"/>
                    <a:pt x="215" y="185"/>
                    <a:pt x="218" y="183"/>
                  </a:cubicBezTo>
                  <a:cubicBezTo>
                    <a:pt x="219" y="182"/>
                    <a:pt x="220" y="181"/>
                    <a:pt x="221" y="180"/>
                  </a:cubicBezTo>
                  <a:cubicBezTo>
                    <a:pt x="223" y="179"/>
                    <a:pt x="224" y="178"/>
                    <a:pt x="225" y="176"/>
                  </a:cubicBezTo>
                  <a:cubicBezTo>
                    <a:pt x="228" y="173"/>
                    <a:pt x="228" y="173"/>
                    <a:pt x="228" y="173"/>
                  </a:cubicBezTo>
                  <a:cubicBezTo>
                    <a:pt x="229" y="172"/>
                    <a:pt x="230" y="170"/>
                    <a:pt x="231" y="168"/>
                  </a:cubicBezTo>
                  <a:cubicBezTo>
                    <a:pt x="232" y="168"/>
                    <a:pt x="232" y="167"/>
                    <a:pt x="233" y="166"/>
                  </a:cubicBezTo>
                  <a:cubicBezTo>
                    <a:pt x="235" y="164"/>
                    <a:pt x="237" y="162"/>
                    <a:pt x="239" y="161"/>
                  </a:cubicBezTo>
                  <a:cubicBezTo>
                    <a:pt x="240" y="161"/>
                    <a:pt x="240" y="160"/>
                    <a:pt x="241" y="160"/>
                  </a:cubicBezTo>
                  <a:cubicBezTo>
                    <a:pt x="242" y="160"/>
                    <a:pt x="243" y="161"/>
                    <a:pt x="243" y="161"/>
                  </a:cubicBezTo>
                  <a:cubicBezTo>
                    <a:pt x="244" y="161"/>
                    <a:pt x="245" y="161"/>
                    <a:pt x="246" y="161"/>
                  </a:cubicBezTo>
                  <a:cubicBezTo>
                    <a:pt x="247" y="161"/>
                    <a:pt x="248" y="160"/>
                    <a:pt x="249" y="160"/>
                  </a:cubicBezTo>
                  <a:cubicBezTo>
                    <a:pt x="250" y="159"/>
                    <a:pt x="250" y="159"/>
                    <a:pt x="251" y="158"/>
                  </a:cubicBezTo>
                  <a:cubicBezTo>
                    <a:pt x="252" y="157"/>
                    <a:pt x="252" y="157"/>
                    <a:pt x="253" y="156"/>
                  </a:cubicBezTo>
                  <a:cubicBezTo>
                    <a:pt x="254" y="156"/>
                    <a:pt x="254" y="156"/>
                    <a:pt x="254" y="156"/>
                  </a:cubicBezTo>
                  <a:cubicBezTo>
                    <a:pt x="255" y="155"/>
                    <a:pt x="256" y="154"/>
                    <a:pt x="256" y="153"/>
                  </a:cubicBezTo>
                  <a:cubicBezTo>
                    <a:pt x="257" y="152"/>
                    <a:pt x="257" y="152"/>
                    <a:pt x="257" y="152"/>
                  </a:cubicBezTo>
                  <a:cubicBezTo>
                    <a:pt x="257" y="151"/>
                    <a:pt x="257" y="150"/>
                    <a:pt x="258" y="149"/>
                  </a:cubicBezTo>
                  <a:cubicBezTo>
                    <a:pt x="259" y="149"/>
                    <a:pt x="259" y="148"/>
                    <a:pt x="260" y="148"/>
                  </a:cubicBezTo>
                  <a:cubicBezTo>
                    <a:pt x="261" y="147"/>
                    <a:pt x="262" y="147"/>
                    <a:pt x="262" y="145"/>
                  </a:cubicBezTo>
                  <a:cubicBezTo>
                    <a:pt x="262" y="144"/>
                    <a:pt x="262" y="144"/>
                    <a:pt x="262" y="144"/>
                  </a:cubicBezTo>
                  <a:lnTo>
                    <a:pt x="261" y="143"/>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5" name="Freeform 52"/>
            <p:cNvSpPr>
              <a:spLocks/>
            </p:cNvSpPr>
            <p:nvPr/>
          </p:nvSpPr>
          <p:spPr bwMode="auto">
            <a:xfrm>
              <a:off x="2685251" y="2193962"/>
              <a:ext cx="1127182" cy="1153714"/>
            </a:xfrm>
            <a:custGeom>
              <a:avLst/>
              <a:gdLst>
                <a:gd name="T0" fmla="*/ 542 w 557"/>
                <a:gd name="T1" fmla="*/ 79 h 619"/>
                <a:gd name="T2" fmla="*/ 542 w 557"/>
                <a:gd name="T3" fmla="*/ 58 h 619"/>
                <a:gd name="T4" fmla="*/ 507 w 557"/>
                <a:gd name="T5" fmla="*/ 24 h 619"/>
                <a:gd name="T6" fmla="*/ 491 w 557"/>
                <a:gd name="T7" fmla="*/ 31 h 619"/>
                <a:gd name="T8" fmla="*/ 463 w 557"/>
                <a:gd name="T9" fmla="*/ 31 h 619"/>
                <a:gd name="T10" fmla="*/ 441 w 557"/>
                <a:gd name="T11" fmla="*/ 8 h 619"/>
                <a:gd name="T12" fmla="*/ 419 w 557"/>
                <a:gd name="T13" fmla="*/ 10 h 619"/>
                <a:gd name="T14" fmla="*/ 389 w 557"/>
                <a:gd name="T15" fmla="*/ 0 h 619"/>
                <a:gd name="T16" fmla="*/ 361 w 557"/>
                <a:gd name="T17" fmla="*/ 12 h 619"/>
                <a:gd name="T18" fmla="*/ 317 w 557"/>
                <a:gd name="T19" fmla="*/ 20 h 619"/>
                <a:gd name="T20" fmla="*/ 275 w 557"/>
                <a:gd name="T21" fmla="*/ 36 h 619"/>
                <a:gd name="T22" fmla="*/ 240 w 557"/>
                <a:gd name="T23" fmla="*/ 25 h 619"/>
                <a:gd name="T24" fmla="*/ 189 w 557"/>
                <a:gd name="T25" fmla="*/ 35 h 619"/>
                <a:gd name="T26" fmla="*/ 174 w 557"/>
                <a:gd name="T27" fmla="*/ 108 h 619"/>
                <a:gd name="T28" fmla="*/ 154 w 557"/>
                <a:gd name="T29" fmla="*/ 206 h 619"/>
                <a:gd name="T30" fmla="*/ 118 w 557"/>
                <a:gd name="T31" fmla="*/ 273 h 619"/>
                <a:gd name="T32" fmla="*/ 102 w 557"/>
                <a:gd name="T33" fmla="*/ 309 h 619"/>
                <a:gd name="T34" fmla="*/ 68 w 557"/>
                <a:gd name="T35" fmla="*/ 329 h 619"/>
                <a:gd name="T36" fmla="*/ 50 w 557"/>
                <a:gd name="T37" fmla="*/ 323 h 619"/>
                <a:gd name="T38" fmla="*/ 28 w 557"/>
                <a:gd name="T39" fmla="*/ 329 h 619"/>
                <a:gd name="T40" fmla="*/ 13 w 557"/>
                <a:gd name="T41" fmla="*/ 347 h 619"/>
                <a:gd name="T42" fmla="*/ 6 w 557"/>
                <a:gd name="T43" fmla="*/ 374 h 619"/>
                <a:gd name="T44" fmla="*/ 16 w 557"/>
                <a:gd name="T45" fmla="*/ 374 h 619"/>
                <a:gd name="T46" fmla="*/ 99 w 557"/>
                <a:gd name="T47" fmla="*/ 370 h 619"/>
                <a:gd name="T48" fmla="*/ 132 w 557"/>
                <a:gd name="T49" fmla="*/ 377 h 619"/>
                <a:gd name="T50" fmla="*/ 135 w 557"/>
                <a:gd name="T51" fmla="*/ 396 h 619"/>
                <a:gd name="T52" fmla="*/ 149 w 557"/>
                <a:gd name="T53" fmla="*/ 426 h 619"/>
                <a:gd name="T54" fmla="*/ 172 w 557"/>
                <a:gd name="T55" fmla="*/ 443 h 619"/>
                <a:gd name="T56" fmla="*/ 185 w 557"/>
                <a:gd name="T57" fmla="*/ 441 h 619"/>
                <a:gd name="T58" fmla="*/ 195 w 557"/>
                <a:gd name="T59" fmla="*/ 441 h 619"/>
                <a:gd name="T60" fmla="*/ 213 w 557"/>
                <a:gd name="T61" fmla="*/ 426 h 619"/>
                <a:gd name="T62" fmla="*/ 239 w 557"/>
                <a:gd name="T63" fmla="*/ 405 h 619"/>
                <a:gd name="T64" fmla="*/ 260 w 557"/>
                <a:gd name="T65" fmla="*/ 417 h 619"/>
                <a:gd name="T66" fmla="*/ 283 w 557"/>
                <a:gd name="T67" fmla="*/ 464 h 619"/>
                <a:gd name="T68" fmla="*/ 295 w 557"/>
                <a:gd name="T69" fmla="*/ 519 h 619"/>
                <a:gd name="T70" fmla="*/ 293 w 557"/>
                <a:gd name="T71" fmla="*/ 539 h 619"/>
                <a:gd name="T72" fmla="*/ 307 w 557"/>
                <a:gd name="T73" fmla="*/ 544 h 619"/>
                <a:gd name="T74" fmla="*/ 322 w 557"/>
                <a:gd name="T75" fmla="*/ 543 h 619"/>
                <a:gd name="T76" fmla="*/ 334 w 557"/>
                <a:gd name="T77" fmla="*/ 540 h 619"/>
                <a:gd name="T78" fmla="*/ 352 w 557"/>
                <a:gd name="T79" fmla="*/ 541 h 619"/>
                <a:gd name="T80" fmla="*/ 371 w 557"/>
                <a:gd name="T81" fmla="*/ 548 h 619"/>
                <a:gd name="T82" fmla="*/ 410 w 557"/>
                <a:gd name="T83" fmla="*/ 570 h 619"/>
                <a:gd name="T84" fmla="*/ 438 w 557"/>
                <a:gd name="T85" fmla="*/ 565 h 619"/>
                <a:gd name="T86" fmla="*/ 452 w 557"/>
                <a:gd name="T87" fmla="*/ 582 h 619"/>
                <a:gd name="T88" fmla="*/ 471 w 557"/>
                <a:gd name="T89" fmla="*/ 589 h 619"/>
                <a:gd name="T90" fmla="*/ 496 w 557"/>
                <a:gd name="T91" fmla="*/ 619 h 619"/>
                <a:gd name="T92" fmla="*/ 512 w 557"/>
                <a:gd name="T93" fmla="*/ 607 h 619"/>
                <a:gd name="T94" fmla="*/ 499 w 557"/>
                <a:gd name="T95" fmla="*/ 586 h 619"/>
                <a:gd name="T96" fmla="*/ 474 w 557"/>
                <a:gd name="T97" fmla="*/ 543 h 619"/>
                <a:gd name="T98" fmla="*/ 473 w 557"/>
                <a:gd name="T99" fmla="*/ 483 h 619"/>
                <a:gd name="T100" fmla="*/ 528 w 557"/>
                <a:gd name="T101" fmla="*/ 432 h 619"/>
                <a:gd name="T102" fmla="*/ 502 w 557"/>
                <a:gd name="T103" fmla="*/ 385 h 619"/>
                <a:gd name="T104" fmla="*/ 497 w 557"/>
                <a:gd name="T105" fmla="*/ 318 h 619"/>
                <a:gd name="T106" fmla="*/ 496 w 557"/>
                <a:gd name="T107" fmla="*/ 283 h 619"/>
                <a:gd name="T108" fmla="*/ 509 w 557"/>
                <a:gd name="T109" fmla="*/ 220 h 619"/>
                <a:gd name="T110" fmla="*/ 521 w 557"/>
                <a:gd name="T111" fmla="*/ 148 h 619"/>
                <a:gd name="T112" fmla="*/ 556 w 557"/>
                <a:gd name="T113" fmla="*/ 106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7" h="619">
                  <a:moveTo>
                    <a:pt x="556" y="106"/>
                  </a:moveTo>
                  <a:cubicBezTo>
                    <a:pt x="556" y="102"/>
                    <a:pt x="550" y="100"/>
                    <a:pt x="545" y="98"/>
                  </a:cubicBezTo>
                  <a:cubicBezTo>
                    <a:pt x="543" y="97"/>
                    <a:pt x="541" y="97"/>
                    <a:pt x="540" y="96"/>
                  </a:cubicBezTo>
                  <a:cubicBezTo>
                    <a:pt x="540" y="94"/>
                    <a:pt x="541" y="91"/>
                    <a:pt x="542" y="88"/>
                  </a:cubicBezTo>
                  <a:cubicBezTo>
                    <a:pt x="543" y="87"/>
                    <a:pt x="543" y="87"/>
                    <a:pt x="543" y="86"/>
                  </a:cubicBezTo>
                  <a:cubicBezTo>
                    <a:pt x="544" y="85"/>
                    <a:pt x="544" y="85"/>
                    <a:pt x="544" y="85"/>
                  </a:cubicBezTo>
                  <a:cubicBezTo>
                    <a:pt x="544" y="84"/>
                    <a:pt x="545" y="83"/>
                    <a:pt x="544" y="81"/>
                  </a:cubicBezTo>
                  <a:cubicBezTo>
                    <a:pt x="544" y="80"/>
                    <a:pt x="543" y="80"/>
                    <a:pt x="542" y="79"/>
                  </a:cubicBezTo>
                  <a:cubicBezTo>
                    <a:pt x="542" y="79"/>
                    <a:pt x="541" y="78"/>
                    <a:pt x="541" y="77"/>
                  </a:cubicBezTo>
                  <a:cubicBezTo>
                    <a:pt x="541" y="76"/>
                    <a:pt x="542" y="73"/>
                    <a:pt x="543" y="70"/>
                  </a:cubicBezTo>
                  <a:cubicBezTo>
                    <a:pt x="546" y="64"/>
                    <a:pt x="547" y="61"/>
                    <a:pt x="546" y="59"/>
                  </a:cubicBezTo>
                  <a:cubicBezTo>
                    <a:pt x="546" y="59"/>
                    <a:pt x="545" y="58"/>
                    <a:pt x="545" y="58"/>
                  </a:cubicBezTo>
                  <a:cubicBezTo>
                    <a:pt x="544" y="58"/>
                    <a:pt x="544" y="58"/>
                    <a:pt x="544" y="58"/>
                  </a:cubicBezTo>
                  <a:cubicBezTo>
                    <a:pt x="544" y="58"/>
                    <a:pt x="544" y="58"/>
                    <a:pt x="544" y="58"/>
                  </a:cubicBezTo>
                  <a:cubicBezTo>
                    <a:pt x="543" y="58"/>
                    <a:pt x="543" y="58"/>
                    <a:pt x="542" y="58"/>
                  </a:cubicBezTo>
                  <a:cubicBezTo>
                    <a:pt x="542" y="58"/>
                    <a:pt x="542" y="58"/>
                    <a:pt x="542" y="58"/>
                  </a:cubicBezTo>
                  <a:cubicBezTo>
                    <a:pt x="538" y="58"/>
                    <a:pt x="536" y="58"/>
                    <a:pt x="535" y="54"/>
                  </a:cubicBezTo>
                  <a:cubicBezTo>
                    <a:pt x="535" y="53"/>
                    <a:pt x="535" y="53"/>
                    <a:pt x="535" y="52"/>
                  </a:cubicBezTo>
                  <a:cubicBezTo>
                    <a:pt x="534" y="50"/>
                    <a:pt x="534" y="50"/>
                    <a:pt x="532" y="49"/>
                  </a:cubicBezTo>
                  <a:cubicBezTo>
                    <a:pt x="531" y="49"/>
                    <a:pt x="531" y="48"/>
                    <a:pt x="530" y="48"/>
                  </a:cubicBezTo>
                  <a:cubicBezTo>
                    <a:pt x="529" y="48"/>
                    <a:pt x="528" y="47"/>
                    <a:pt x="527" y="46"/>
                  </a:cubicBezTo>
                  <a:cubicBezTo>
                    <a:pt x="526" y="45"/>
                    <a:pt x="524" y="44"/>
                    <a:pt x="523" y="42"/>
                  </a:cubicBezTo>
                  <a:cubicBezTo>
                    <a:pt x="519" y="38"/>
                    <a:pt x="514" y="33"/>
                    <a:pt x="512" y="28"/>
                  </a:cubicBezTo>
                  <a:cubicBezTo>
                    <a:pt x="511" y="26"/>
                    <a:pt x="509" y="24"/>
                    <a:pt x="507" y="24"/>
                  </a:cubicBezTo>
                  <a:cubicBezTo>
                    <a:pt x="507" y="24"/>
                    <a:pt x="507" y="24"/>
                    <a:pt x="507" y="24"/>
                  </a:cubicBezTo>
                  <a:cubicBezTo>
                    <a:pt x="507" y="24"/>
                    <a:pt x="507" y="24"/>
                    <a:pt x="507" y="24"/>
                  </a:cubicBezTo>
                  <a:cubicBezTo>
                    <a:pt x="506" y="24"/>
                    <a:pt x="504" y="24"/>
                    <a:pt x="503" y="26"/>
                  </a:cubicBezTo>
                  <a:cubicBezTo>
                    <a:pt x="502" y="27"/>
                    <a:pt x="501" y="28"/>
                    <a:pt x="501" y="29"/>
                  </a:cubicBezTo>
                  <a:cubicBezTo>
                    <a:pt x="500" y="32"/>
                    <a:pt x="499" y="33"/>
                    <a:pt x="496" y="33"/>
                  </a:cubicBezTo>
                  <a:cubicBezTo>
                    <a:pt x="496" y="33"/>
                    <a:pt x="496" y="33"/>
                    <a:pt x="495" y="33"/>
                  </a:cubicBezTo>
                  <a:cubicBezTo>
                    <a:pt x="495" y="33"/>
                    <a:pt x="494" y="33"/>
                    <a:pt x="493" y="32"/>
                  </a:cubicBezTo>
                  <a:cubicBezTo>
                    <a:pt x="492" y="31"/>
                    <a:pt x="492" y="31"/>
                    <a:pt x="491" y="31"/>
                  </a:cubicBezTo>
                  <a:cubicBezTo>
                    <a:pt x="490" y="30"/>
                    <a:pt x="488" y="29"/>
                    <a:pt x="487" y="29"/>
                  </a:cubicBezTo>
                  <a:cubicBezTo>
                    <a:pt x="486" y="29"/>
                    <a:pt x="486" y="29"/>
                    <a:pt x="486" y="29"/>
                  </a:cubicBezTo>
                  <a:cubicBezTo>
                    <a:pt x="484" y="28"/>
                    <a:pt x="484" y="28"/>
                    <a:pt x="483" y="28"/>
                  </a:cubicBezTo>
                  <a:cubicBezTo>
                    <a:pt x="480" y="28"/>
                    <a:pt x="479" y="30"/>
                    <a:pt x="476" y="32"/>
                  </a:cubicBezTo>
                  <a:cubicBezTo>
                    <a:pt x="476" y="32"/>
                    <a:pt x="476" y="32"/>
                    <a:pt x="476" y="32"/>
                  </a:cubicBezTo>
                  <a:cubicBezTo>
                    <a:pt x="474" y="34"/>
                    <a:pt x="472" y="35"/>
                    <a:pt x="471" y="35"/>
                  </a:cubicBezTo>
                  <a:cubicBezTo>
                    <a:pt x="470" y="35"/>
                    <a:pt x="469" y="35"/>
                    <a:pt x="467" y="34"/>
                  </a:cubicBezTo>
                  <a:cubicBezTo>
                    <a:pt x="466" y="33"/>
                    <a:pt x="464" y="32"/>
                    <a:pt x="463" y="31"/>
                  </a:cubicBezTo>
                  <a:cubicBezTo>
                    <a:pt x="459" y="30"/>
                    <a:pt x="456" y="28"/>
                    <a:pt x="454" y="25"/>
                  </a:cubicBezTo>
                  <a:cubicBezTo>
                    <a:pt x="453" y="24"/>
                    <a:pt x="453" y="23"/>
                    <a:pt x="453" y="22"/>
                  </a:cubicBezTo>
                  <a:cubicBezTo>
                    <a:pt x="453" y="20"/>
                    <a:pt x="452" y="19"/>
                    <a:pt x="451" y="17"/>
                  </a:cubicBezTo>
                  <a:cubicBezTo>
                    <a:pt x="450" y="16"/>
                    <a:pt x="449" y="15"/>
                    <a:pt x="448" y="14"/>
                  </a:cubicBezTo>
                  <a:cubicBezTo>
                    <a:pt x="447" y="13"/>
                    <a:pt x="446" y="12"/>
                    <a:pt x="445" y="11"/>
                  </a:cubicBezTo>
                  <a:cubicBezTo>
                    <a:pt x="444" y="10"/>
                    <a:pt x="443" y="9"/>
                    <a:pt x="443" y="8"/>
                  </a:cubicBezTo>
                  <a:cubicBezTo>
                    <a:pt x="442" y="7"/>
                    <a:pt x="442" y="7"/>
                    <a:pt x="442" y="7"/>
                  </a:cubicBezTo>
                  <a:cubicBezTo>
                    <a:pt x="441" y="8"/>
                    <a:pt x="441" y="8"/>
                    <a:pt x="441" y="8"/>
                  </a:cubicBezTo>
                  <a:cubicBezTo>
                    <a:pt x="440" y="8"/>
                    <a:pt x="440" y="8"/>
                    <a:pt x="439" y="8"/>
                  </a:cubicBezTo>
                  <a:cubicBezTo>
                    <a:pt x="438" y="8"/>
                    <a:pt x="437" y="8"/>
                    <a:pt x="436" y="7"/>
                  </a:cubicBezTo>
                  <a:cubicBezTo>
                    <a:pt x="435" y="7"/>
                    <a:pt x="433" y="7"/>
                    <a:pt x="432" y="7"/>
                  </a:cubicBezTo>
                  <a:cubicBezTo>
                    <a:pt x="430" y="7"/>
                    <a:pt x="428" y="9"/>
                    <a:pt x="428" y="10"/>
                  </a:cubicBezTo>
                  <a:cubicBezTo>
                    <a:pt x="427" y="10"/>
                    <a:pt x="426" y="10"/>
                    <a:pt x="426" y="10"/>
                  </a:cubicBezTo>
                  <a:cubicBezTo>
                    <a:pt x="425" y="10"/>
                    <a:pt x="424" y="10"/>
                    <a:pt x="423" y="10"/>
                  </a:cubicBezTo>
                  <a:cubicBezTo>
                    <a:pt x="422" y="10"/>
                    <a:pt x="422" y="10"/>
                    <a:pt x="421" y="10"/>
                  </a:cubicBezTo>
                  <a:cubicBezTo>
                    <a:pt x="420" y="10"/>
                    <a:pt x="420" y="10"/>
                    <a:pt x="419" y="10"/>
                  </a:cubicBezTo>
                  <a:cubicBezTo>
                    <a:pt x="416" y="10"/>
                    <a:pt x="414" y="9"/>
                    <a:pt x="412" y="7"/>
                  </a:cubicBezTo>
                  <a:cubicBezTo>
                    <a:pt x="411" y="6"/>
                    <a:pt x="411" y="6"/>
                    <a:pt x="411" y="6"/>
                  </a:cubicBezTo>
                  <a:cubicBezTo>
                    <a:pt x="410" y="5"/>
                    <a:pt x="408" y="3"/>
                    <a:pt x="406" y="3"/>
                  </a:cubicBezTo>
                  <a:cubicBezTo>
                    <a:pt x="404" y="3"/>
                    <a:pt x="403" y="4"/>
                    <a:pt x="402" y="5"/>
                  </a:cubicBezTo>
                  <a:cubicBezTo>
                    <a:pt x="401" y="6"/>
                    <a:pt x="400" y="6"/>
                    <a:pt x="400" y="7"/>
                  </a:cubicBezTo>
                  <a:cubicBezTo>
                    <a:pt x="399" y="7"/>
                    <a:pt x="398" y="7"/>
                    <a:pt x="398" y="7"/>
                  </a:cubicBezTo>
                  <a:cubicBezTo>
                    <a:pt x="396" y="7"/>
                    <a:pt x="395" y="6"/>
                    <a:pt x="394" y="4"/>
                  </a:cubicBezTo>
                  <a:cubicBezTo>
                    <a:pt x="393" y="2"/>
                    <a:pt x="391" y="0"/>
                    <a:pt x="389" y="0"/>
                  </a:cubicBezTo>
                  <a:cubicBezTo>
                    <a:pt x="388" y="0"/>
                    <a:pt x="388" y="0"/>
                    <a:pt x="388" y="0"/>
                  </a:cubicBezTo>
                  <a:cubicBezTo>
                    <a:pt x="385" y="0"/>
                    <a:pt x="384" y="3"/>
                    <a:pt x="383" y="6"/>
                  </a:cubicBezTo>
                  <a:cubicBezTo>
                    <a:pt x="383" y="8"/>
                    <a:pt x="382" y="10"/>
                    <a:pt x="380" y="11"/>
                  </a:cubicBezTo>
                  <a:cubicBezTo>
                    <a:pt x="379" y="12"/>
                    <a:pt x="378" y="12"/>
                    <a:pt x="376" y="12"/>
                  </a:cubicBezTo>
                  <a:cubicBezTo>
                    <a:pt x="375" y="12"/>
                    <a:pt x="374" y="12"/>
                    <a:pt x="373" y="13"/>
                  </a:cubicBezTo>
                  <a:cubicBezTo>
                    <a:pt x="370" y="13"/>
                    <a:pt x="369" y="13"/>
                    <a:pt x="367" y="13"/>
                  </a:cubicBezTo>
                  <a:cubicBezTo>
                    <a:pt x="365" y="13"/>
                    <a:pt x="364" y="13"/>
                    <a:pt x="361" y="12"/>
                  </a:cubicBezTo>
                  <a:cubicBezTo>
                    <a:pt x="361" y="12"/>
                    <a:pt x="361" y="12"/>
                    <a:pt x="361" y="12"/>
                  </a:cubicBezTo>
                  <a:cubicBezTo>
                    <a:pt x="359" y="11"/>
                    <a:pt x="357" y="11"/>
                    <a:pt x="356" y="11"/>
                  </a:cubicBezTo>
                  <a:cubicBezTo>
                    <a:pt x="354" y="11"/>
                    <a:pt x="353" y="11"/>
                    <a:pt x="351" y="12"/>
                  </a:cubicBezTo>
                  <a:cubicBezTo>
                    <a:pt x="347" y="15"/>
                    <a:pt x="344" y="17"/>
                    <a:pt x="339" y="19"/>
                  </a:cubicBezTo>
                  <a:cubicBezTo>
                    <a:pt x="337" y="19"/>
                    <a:pt x="336" y="20"/>
                    <a:pt x="334" y="21"/>
                  </a:cubicBezTo>
                  <a:cubicBezTo>
                    <a:pt x="332" y="23"/>
                    <a:pt x="330" y="24"/>
                    <a:pt x="327" y="25"/>
                  </a:cubicBezTo>
                  <a:cubicBezTo>
                    <a:pt x="327" y="25"/>
                    <a:pt x="326" y="25"/>
                    <a:pt x="326" y="25"/>
                  </a:cubicBezTo>
                  <a:cubicBezTo>
                    <a:pt x="324" y="25"/>
                    <a:pt x="322" y="23"/>
                    <a:pt x="320" y="22"/>
                  </a:cubicBezTo>
                  <a:cubicBezTo>
                    <a:pt x="319" y="21"/>
                    <a:pt x="318" y="20"/>
                    <a:pt x="317" y="20"/>
                  </a:cubicBezTo>
                  <a:cubicBezTo>
                    <a:pt x="315" y="19"/>
                    <a:pt x="314" y="19"/>
                    <a:pt x="313" y="19"/>
                  </a:cubicBezTo>
                  <a:cubicBezTo>
                    <a:pt x="313" y="19"/>
                    <a:pt x="312" y="19"/>
                    <a:pt x="311" y="19"/>
                  </a:cubicBezTo>
                  <a:cubicBezTo>
                    <a:pt x="308" y="21"/>
                    <a:pt x="306" y="26"/>
                    <a:pt x="304" y="30"/>
                  </a:cubicBezTo>
                  <a:cubicBezTo>
                    <a:pt x="303" y="33"/>
                    <a:pt x="302" y="35"/>
                    <a:pt x="301" y="36"/>
                  </a:cubicBezTo>
                  <a:cubicBezTo>
                    <a:pt x="300" y="39"/>
                    <a:pt x="298" y="40"/>
                    <a:pt x="295" y="40"/>
                  </a:cubicBezTo>
                  <a:cubicBezTo>
                    <a:pt x="292" y="40"/>
                    <a:pt x="289" y="39"/>
                    <a:pt x="286" y="38"/>
                  </a:cubicBezTo>
                  <a:cubicBezTo>
                    <a:pt x="284" y="37"/>
                    <a:pt x="282" y="37"/>
                    <a:pt x="279" y="36"/>
                  </a:cubicBezTo>
                  <a:cubicBezTo>
                    <a:pt x="278" y="36"/>
                    <a:pt x="277" y="36"/>
                    <a:pt x="275" y="36"/>
                  </a:cubicBezTo>
                  <a:cubicBezTo>
                    <a:pt x="272" y="36"/>
                    <a:pt x="272" y="36"/>
                    <a:pt x="272" y="36"/>
                  </a:cubicBezTo>
                  <a:cubicBezTo>
                    <a:pt x="271" y="36"/>
                    <a:pt x="269" y="36"/>
                    <a:pt x="268" y="36"/>
                  </a:cubicBezTo>
                  <a:cubicBezTo>
                    <a:pt x="264" y="36"/>
                    <a:pt x="262" y="34"/>
                    <a:pt x="259" y="32"/>
                  </a:cubicBezTo>
                  <a:cubicBezTo>
                    <a:pt x="258" y="32"/>
                    <a:pt x="258" y="32"/>
                    <a:pt x="258" y="32"/>
                  </a:cubicBezTo>
                  <a:cubicBezTo>
                    <a:pt x="256" y="30"/>
                    <a:pt x="253" y="30"/>
                    <a:pt x="251" y="30"/>
                  </a:cubicBezTo>
                  <a:cubicBezTo>
                    <a:pt x="249" y="30"/>
                    <a:pt x="249" y="30"/>
                    <a:pt x="249" y="30"/>
                  </a:cubicBezTo>
                  <a:cubicBezTo>
                    <a:pt x="248" y="30"/>
                    <a:pt x="247" y="30"/>
                    <a:pt x="246" y="30"/>
                  </a:cubicBezTo>
                  <a:cubicBezTo>
                    <a:pt x="243" y="30"/>
                    <a:pt x="242" y="28"/>
                    <a:pt x="240" y="25"/>
                  </a:cubicBezTo>
                  <a:cubicBezTo>
                    <a:pt x="240" y="24"/>
                    <a:pt x="240" y="24"/>
                    <a:pt x="239" y="23"/>
                  </a:cubicBezTo>
                  <a:cubicBezTo>
                    <a:pt x="235" y="17"/>
                    <a:pt x="229" y="13"/>
                    <a:pt x="223" y="9"/>
                  </a:cubicBezTo>
                  <a:cubicBezTo>
                    <a:pt x="220" y="8"/>
                    <a:pt x="218" y="8"/>
                    <a:pt x="216" y="8"/>
                  </a:cubicBezTo>
                  <a:cubicBezTo>
                    <a:pt x="212" y="8"/>
                    <a:pt x="207" y="10"/>
                    <a:pt x="202" y="15"/>
                  </a:cubicBezTo>
                  <a:cubicBezTo>
                    <a:pt x="200" y="18"/>
                    <a:pt x="198" y="21"/>
                    <a:pt x="196" y="24"/>
                  </a:cubicBezTo>
                  <a:cubicBezTo>
                    <a:pt x="195" y="26"/>
                    <a:pt x="195" y="26"/>
                    <a:pt x="195" y="26"/>
                  </a:cubicBezTo>
                  <a:cubicBezTo>
                    <a:pt x="194" y="27"/>
                    <a:pt x="194" y="28"/>
                    <a:pt x="193" y="29"/>
                  </a:cubicBezTo>
                  <a:cubicBezTo>
                    <a:pt x="191" y="31"/>
                    <a:pt x="190" y="33"/>
                    <a:pt x="189" y="35"/>
                  </a:cubicBezTo>
                  <a:cubicBezTo>
                    <a:pt x="188" y="39"/>
                    <a:pt x="188" y="42"/>
                    <a:pt x="188" y="46"/>
                  </a:cubicBezTo>
                  <a:cubicBezTo>
                    <a:pt x="188" y="47"/>
                    <a:pt x="188" y="47"/>
                    <a:pt x="188" y="47"/>
                  </a:cubicBezTo>
                  <a:cubicBezTo>
                    <a:pt x="188" y="52"/>
                    <a:pt x="187" y="56"/>
                    <a:pt x="186" y="59"/>
                  </a:cubicBezTo>
                  <a:cubicBezTo>
                    <a:pt x="186" y="60"/>
                    <a:pt x="186" y="60"/>
                    <a:pt x="186" y="60"/>
                  </a:cubicBezTo>
                  <a:cubicBezTo>
                    <a:pt x="186" y="60"/>
                    <a:pt x="186" y="60"/>
                    <a:pt x="186" y="60"/>
                  </a:cubicBezTo>
                  <a:cubicBezTo>
                    <a:pt x="190" y="68"/>
                    <a:pt x="185" y="80"/>
                    <a:pt x="182" y="86"/>
                  </a:cubicBezTo>
                  <a:cubicBezTo>
                    <a:pt x="181" y="87"/>
                    <a:pt x="181" y="89"/>
                    <a:pt x="180" y="90"/>
                  </a:cubicBezTo>
                  <a:cubicBezTo>
                    <a:pt x="177" y="96"/>
                    <a:pt x="174" y="101"/>
                    <a:pt x="174" y="108"/>
                  </a:cubicBezTo>
                  <a:cubicBezTo>
                    <a:pt x="174" y="116"/>
                    <a:pt x="172" y="124"/>
                    <a:pt x="170" y="132"/>
                  </a:cubicBezTo>
                  <a:cubicBezTo>
                    <a:pt x="169" y="137"/>
                    <a:pt x="168" y="143"/>
                    <a:pt x="167" y="149"/>
                  </a:cubicBezTo>
                  <a:cubicBezTo>
                    <a:pt x="167" y="152"/>
                    <a:pt x="166" y="155"/>
                    <a:pt x="165" y="158"/>
                  </a:cubicBezTo>
                  <a:cubicBezTo>
                    <a:pt x="164" y="165"/>
                    <a:pt x="163" y="171"/>
                    <a:pt x="163" y="177"/>
                  </a:cubicBezTo>
                  <a:cubicBezTo>
                    <a:pt x="163" y="179"/>
                    <a:pt x="163" y="181"/>
                    <a:pt x="164" y="183"/>
                  </a:cubicBezTo>
                  <a:cubicBezTo>
                    <a:pt x="165" y="187"/>
                    <a:pt x="166" y="191"/>
                    <a:pt x="164" y="195"/>
                  </a:cubicBezTo>
                  <a:cubicBezTo>
                    <a:pt x="162" y="197"/>
                    <a:pt x="160" y="200"/>
                    <a:pt x="157" y="203"/>
                  </a:cubicBezTo>
                  <a:cubicBezTo>
                    <a:pt x="156" y="204"/>
                    <a:pt x="155" y="205"/>
                    <a:pt x="154" y="206"/>
                  </a:cubicBezTo>
                  <a:cubicBezTo>
                    <a:pt x="151" y="209"/>
                    <a:pt x="149" y="212"/>
                    <a:pt x="146" y="216"/>
                  </a:cubicBezTo>
                  <a:cubicBezTo>
                    <a:pt x="145" y="218"/>
                    <a:pt x="143" y="220"/>
                    <a:pt x="142" y="222"/>
                  </a:cubicBezTo>
                  <a:cubicBezTo>
                    <a:pt x="140" y="224"/>
                    <a:pt x="138" y="226"/>
                    <a:pt x="136" y="228"/>
                  </a:cubicBezTo>
                  <a:cubicBezTo>
                    <a:pt x="132" y="234"/>
                    <a:pt x="128" y="239"/>
                    <a:pt x="123" y="243"/>
                  </a:cubicBezTo>
                  <a:cubicBezTo>
                    <a:pt x="122" y="245"/>
                    <a:pt x="120" y="246"/>
                    <a:pt x="119" y="247"/>
                  </a:cubicBezTo>
                  <a:cubicBezTo>
                    <a:pt x="118" y="247"/>
                    <a:pt x="118" y="247"/>
                    <a:pt x="118" y="247"/>
                  </a:cubicBezTo>
                  <a:cubicBezTo>
                    <a:pt x="118" y="248"/>
                    <a:pt x="118" y="248"/>
                    <a:pt x="118" y="248"/>
                  </a:cubicBezTo>
                  <a:cubicBezTo>
                    <a:pt x="117" y="256"/>
                    <a:pt x="118" y="265"/>
                    <a:pt x="118" y="273"/>
                  </a:cubicBezTo>
                  <a:cubicBezTo>
                    <a:pt x="118" y="276"/>
                    <a:pt x="118" y="276"/>
                    <a:pt x="118" y="276"/>
                  </a:cubicBezTo>
                  <a:cubicBezTo>
                    <a:pt x="119" y="285"/>
                    <a:pt x="118" y="288"/>
                    <a:pt x="115" y="295"/>
                  </a:cubicBezTo>
                  <a:cubicBezTo>
                    <a:pt x="114" y="296"/>
                    <a:pt x="114" y="298"/>
                    <a:pt x="113" y="300"/>
                  </a:cubicBezTo>
                  <a:cubicBezTo>
                    <a:pt x="113" y="302"/>
                    <a:pt x="112" y="304"/>
                    <a:pt x="112" y="305"/>
                  </a:cubicBezTo>
                  <a:cubicBezTo>
                    <a:pt x="110" y="306"/>
                    <a:pt x="109" y="307"/>
                    <a:pt x="107" y="307"/>
                  </a:cubicBezTo>
                  <a:cubicBezTo>
                    <a:pt x="106" y="307"/>
                    <a:pt x="104" y="308"/>
                    <a:pt x="103" y="308"/>
                  </a:cubicBezTo>
                  <a:cubicBezTo>
                    <a:pt x="103" y="309"/>
                    <a:pt x="103" y="309"/>
                    <a:pt x="103" y="309"/>
                  </a:cubicBezTo>
                  <a:cubicBezTo>
                    <a:pt x="102" y="309"/>
                    <a:pt x="102" y="309"/>
                    <a:pt x="102" y="309"/>
                  </a:cubicBezTo>
                  <a:cubicBezTo>
                    <a:pt x="102" y="312"/>
                    <a:pt x="98" y="314"/>
                    <a:pt x="95" y="316"/>
                  </a:cubicBezTo>
                  <a:cubicBezTo>
                    <a:pt x="93" y="317"/>
                    <a:pt x="92" y="319"/>
                    <a:pt x="91" y="320"/>
                  </a:cubicBezTo>
                  <a:cubicBezTo>
                    <a:pt x="87" y="323"/>
                    <a:pt x="84" y="327"/>
                    <a:pt x="80" y="331"/>
                  </a:cubicBezTo>
                  <a:cubicBezTo>
                    <a:pt x="79" y="332"/>
                    <a:pt x="79" y="332"/>
                    <a:pt x="78" y="333"/>
                  </a:cubicBezTo>
                  <a:cubicBezTo>
                    <a:pt x="76" y="336"/>
                    <a:pt x="74" y="339"/>
                    <a:pt x="71" y="339"/>
                  </a:cubicBezTo>
                  <a:cubicBezTo>
                    <a:pt x="71" y="339"/>
                    <a:pt x="71" y="339"/>
                    <a:pt x="71" y="339"/>
                  </a:cubicBezTo>
                  <a:cubicBezTo>
                    <a:pt x="70" y="339"/>
                    <a:pt x="69" y="338"/>
                    <a:pt x="68" y="336"/>
                  </a:cubicBezTo>
                  <a:cubicBezTo>
                    <a:pt x="67" y="334"/>
                    <a:pt x="67" y="331"/>
                    <a:pt x="68" y="329"/>
                  </a:cubicBezTo>
                  <a:cubicBezTo>
                    <a:pt x="68" y="325"/>
                    <a:pt x="68" y="322"/>
                    <a:pt x="66" y="320"/>
                  </a:cubicBezTo>
                  <a:cubicBezTo>
                    <a:pt x="65" y="319"/>
                    <a:pt x="65" y="319"/>
                    <a:pt x="65" y="319"/>
                  </a:cubicBezTo>
                  <a:cubicBezTo>
                    <a:pt x="64" y="319"/>
                    <a:pt x="64" y="319"/>
                    <a:pt x="64" y="319"/>
                  </a:cubicBezTo>
                  <a:cubicBezTo>
                    <a:pt x="62" y="320"/>
                    <a:pt x="61" y="320"/>
                    <a:pt x="60" y="321"/>
                  </a:cubicBezTo>
                  <a:cubicBezTo>
                    <a:pt x="58" y="322"/>
                    <a:pt x="57" y="323"/>
                    <a:pt x="55" y="323"/>
                  </a:cubicBezTo>
                  <a:cubicBezTo>
                    <a:pt x="54" y="323"/>
                    <a:pt x="54" y="323"/>
                    <a:pt x="53" y="323"/>
                  </a:cubicBezTo>
                  <a:cubicBezTo>
                    <a:pt x="53" y="323"/>
                    <a:pt x="52" y="323"/>
                    <a:pt x="52" y="323"/>
                  </a:cubicBezTo>
                  <a:cubicBezTo>
                    <a:pt x="51" y="323"/>
                    <a:pt x="51" y="323"/>
                    <a:pt x="50" y="323"/>
                  </a:cubicBezTo>
                  <a:cubicBezTo>
                    <a:pt x="48" y="323"/>
                    <a:pt x="47" y="325"/>
                    <a:pt x="47" y="326"/>
                  </a:cubicBezTo>
                  <a:cubicBezTo>
                    <a:pt x="46" y="328"/>
                    <a:pt x="46" y="330"/>
                    <a:pt x="46" y="331"/>
                  </a:cubicBezTo>
                  <a:cubicBezTo>
                    <a:pt x="46" y="333"/>
                    <a:pt x="46" y="335"/>
                    <a:pt x="40" y="335"/>
                  </a:cubicBezTo>
                  <a:cubicBezTo>
                    <a:pt x="37" y="335"/>
                    <a:pt x="36" y="334"/>
                    <a:pt x="34" y="333"/>
                  </a:cubicBezTo>
                  <a:cubicBezTo>
                    <a:pt x="34" y="332"/>
                    <a:pt x="33" y="331"/>
                    <a:pt x="31" y="331"/>
                  </a:cubicBezTo>
                  <a:cubicBezTo>
                    <a:pt x="31" y="331"/>
                    <a:pt x="31" y="330"/>
                    <a:pt x="31" y="330"/>
                  </a:cubicBezTo>
                  <a:cubicBezTo>
                    <a:pt x="30" y="327"/>
                    <a:pt x="30" y="327"/>
                    <a:pt x="30" y="327"/>
                  </a:cubicBezTo>
                  <a:cubicBezTo>
                    <a:pt x="28" y="329"/>
                    <a:pt x="28" y="329"/>
                    <a:pt x="28" y="329"/>
                  </a:cubicBezTo>
                  <a:cubicBezTo>
                    <a:pt x="27" y="330"/>
                    <a:pt x="26" y="330"/>
                    <a:pt x="26" y="330"/>
                  </a:cubicBezTo>
                  <a:cubicBezTo>
                    <a:pt x="25" y="330"/>
                    <a:pt x="24" y="330"/>
                    <a:pt x="23" y="330"/>
                  </a:cubicBezTo>
                  <a:cubicBezTo>
                    <a:pt x="21" y="331"/>
                    <a:pt x="21" y="333"/>
                    <a:pt x="20" y="334"/>
                  </a:cubicBezTo>
                  <a:cubicBezTo>
                    <a:pt x="20" y="335"/>
                    <a:pt x="20" y="335"/>
                    <a:pt x="19" y="336"/>
                  </a:cubicBezTo>
                  <a:cubicBezTo>
                    <a:pt x="19" y="337"/>
                    <a:pt x="18" y="338"/>
                    <a:pt x="16" y="339"/>
                  </a:cubicBezTo>
                  <a:cubicBezTo>
                    <a:pt x="15" y="340"/>
                    <a:pt x="14" y="341"/>
                    <a:pt x="13" y="342"/>
                  </a:cubicBezTo>
                  <a:cubicBezTo>
                    <a:pt x="13" y="343"/>
                    <a:pt x="13" y="344"/>
                    <a:pt x="13" y="345"/>
                  </a:cubicBezTo>
                  <a:cubicBezTo>
                    <a:pt x="13" y="346"/>
                    <a:pt x="13" y="346"/>
                    <a:pt x="13" y="347"/>
                  </a:cubicBezTo>
                  <a:cubicBezTo>
                    <a:pt x="13" y="351"/>
                    <a:pt x="13" y="355"/>
                    <a:pt x="13" y="358"/>
                  </a:cubicBezTo>
                  <a:cubicBezTo>
                    <a:pt x="13" y="359"/>
                    <a:pt x="13" y="359"/>
                    <a:pt x="13" y="359"/>
                  </a:cubicBezTo>
                  <a:cubicBezTo>
                    <a:pt x="13" y="361"/>
                    <a:pt x="14" y="363"/>
                    <a:pt x="14" y="365"/>
                  </a:cubicBezTo>
                  <a:cubicBezTo>
                    <a:pt x="0" y="365"/>
                    <a:pt x="0" y="365"/>
                    <a:pt x="0" y="365"/>
                  </a:cubicBezTo>
                  <a:cubicBezTo>
                    <a:pt x="2" y="368"/>
                    <a:pt x="2" y="368"/>
                    <a:pt x="2" y="368"/>
                  </a:cubicBezTo>
                  <a:cubicBezTo>
                    <a:pt x="2" y="369"/>
                    <a:pt x="2" y="369"/>
                    <a:pt x="3" y="369"/>
                  </a:cubicBezTo>
                  <a:cubicBezTo>
                    <a:pt x="3" y="370"/>
                    <a:pt x="4" y="371"/>
                    <a:pt x="5" y="372"/>
                  </a:cubicBezTo>
                  <a:cubicBezTo>
                    <a:pt x="5" y="372"/>
                    <a:pt x="6" y="373"/>
                    <a:pt x="6" y="374"/>
                  </a:cubicBezTo>
                  <a:cubicBezTo>
                    <a:pt x="6" y="376"/>
                    <a:pt x="6" y="376"/>
                    <a:pt x="6" y="376"/>
                  </a:cubicBezTo>
                  <a:cubicBezTo>
                    <a:pt x="8" y="376"/>
                    <a:pt x="8" y="376"/>
                    <a:pt x="8" y="376"/>
                  </a:cubicBezTo>
                  <a:cubicBezTo>
                    <a:pt x="9" y="376"/>
                    <a:pt x="9" y="376"/>
                    <a:pt x="9" y="376"/>
                  </a:cubicBezTo>
                  <a:cubicBezTo>
                    <a:pt x="10" y="376"/>
                    <a:pt x="11" y="376"/>
                    <a:pt x="11" y="376"/>
                  </a:cubicBezTo>
                  <a:cubicBezTo>
                    <a:pt x="12" y="376"/>
                    <a:pt x="12" y="375"/>
                    <a:pt x="13" y="375"/>
                  </a:cubicBezTo>
                  <a:cubicBezTo>
                    <a:pt x="13" y="375"/>
                    <a:pt x="13" y="374"/>
                    <a:pt x="14" y="374"/>
                  </a:cubicBezTo>
                  <a:cubicBezTo>
                    <a:pt x="14" y="374"/>
                    <a:pt x="15" y="374"/>
                    <a:pt x="15" y="374"/>
                  </a:cubicBezTo>
                  <a:cubicBezTo>
                    <a:pt x="15" y="374"/>
                    <a:pt x="16" y="374"/>
                    <a:pt x="16" y="374"/>
                  </a:cubicBezTo>
                  <a:cubicBezTo>
                    <a:pt x="16" y="374"/>
                    <a:pt x="17" y="374"/>
                    <a:pt x="18" y="374"/>
                  </a:cubicBezTo>
                  <a:cubicBezTo>
                    <a:pt x="20" y="374"/>
                    <a:pt x="21" y="373"/>
                    <a:pt x="22" y="373"/>
                  </a:cubicBezTo>
                  <a:cubicBezTo>
                    <a:pt x="23" y="372"/>
                    <a:pt x="23" y="372"/>
                    <a:pt x="24" y="371"/>
                  </a:cubicBezTo>
                  <a:cubicBezTo>
                    <a:pt x="27" y="370"/>
                    <a:pt x="30" y="370"/>
                    <a:pt x="32" y="370"/>
                  </a:cubicBezTo>
                  <a:cubicBezTo>
                    <a:pt x="32" y="370"/>
                    <a:pt x="55" y="370"/>
                    <a:pt x="55" y="370"/>
                  </a:cubicBezTo>
                  <a:cubicBezTo>
                    <a:pt x="58" y="370"/>
                    <a:pt x="61" y="370"/>
                    <a:pt x="64" y="370"/>
                  </a:cubicBezTo>
                  <a:cubicBezTo>
                    <a:pt x="74" y="370"/>
                    <a:pt x="74" y="370"/>
                    <a:pt x="74" y="370"/>
                  </a:cubicBezTo>
                  <a:cubicBezTo>
                    <a:pt x="82" y="370"/>
                    <a:pt x="91" y="370"/>
                    <a:pt x="99" y="370"/>
                  </a:cubicBezTo>
                  <a:cubicBezTo>
                    <a:pt x="104" y="370"/>
                    <a:pt x="110" y="370"/>
                    <a:pt x="115" y="370"/>
                  </a:cubicBezTo>
                  <a:cubicBezTo>
                    <a:pt x="116" y="370"/>
                    <a:pt x="117" y="370"/>
                    <a:pt x="118" y="370"/>
                  </a:cubicBezTo>
                  <a:cubicBezTo>
                    <a:pt x="120" y="370"/>
                    <a:pt x="121" y="370"/>
                    <a:pt x="123" y="370"/>
                  </a:cubicBezTo>
                  <a:cubicBezTo>
                    <a:pt x="123" y="370"/>
                    <a:pt x="124" y="370"/>
                    <a:pt x="124" y="370"/>
                  </a:cubicBezTo>
                  <a:cubicBezTo>
                    <a:pt x="125" y="370"/>
                    <a:pt x="125" y="370"/>
                    <a:pt x="125" y="370"/>
                  </a:cubicBezTo>
                  <a:cubicBezTo>
                    <a:pt x="129" y="370"/>
                    <a:pt x="130" y="371"/>
                    <a:pt x="130" y="376"/>
                  </a:cubicBezTo>
                  <a:cubicBezTo>
                    <a:pt x="131" y="377"/>
                    <a:pt x="131" y="377"/>
                    <a:pt x="131" y="377"/>
                  </a:cubicBezTo>
                  <a:cubicBezTo>
                    <a:pt x="132" y="377"/>
                    <a:pt x="132" y="377"/>
                    <a:pt x="132" y="377"/>
                  </a:cubicBezTo>
                  <a:cubicBezTo>
                    <a:pt x="132" y="378"/>
                    <a:pt x="132" y="378"/>
                    <a:pt x="132" y="378"/>
                  </a:cubicBezTo>
                  <a:cubicBezTo>
                    <a:pt x="133" y="378"/>
                    <a:pt x="133" y="378"/>
                    <a:pt x="133" y="378"/>
                  </a:cubicBezTo>
                  <a:cubicBezTo>
                    <a:pt x="133" y="379"/>
                    <a:pt x="133" y="381"/>
                    <a:pt x="133" y="382"/>
                  </a:cubicBezTo>
                  <a:cubicBezTo>
                    <a:pt x="133" y="383"/>
                    <a:pt x="133" y="383"/>
                    <a:pt x="133" y="383"/>
                  </a:cubicBezTo>
                  <a:cubicBezTo>
                    <a:pt x="133" y="384"/>
                    <a:pt x="133" y="386"/>
                    <a:pt x="134" y="388"/>
                  </a:cubicBezTo>
                  <a:cubicBezTo>
                    <a:pt x="134" y="389"/>
                    <a:pt x="134" y="389"/>
                    <a:pt x="133" y="390"/>
                  </a:cubicBezTo>
                  <a:cubicBezTo>
                    <a:pt x="133" y="391"/>
                    <a:pt x="133" y="392"/>
                    <a:pt x="133" y="393"/>
                  </a:cubicBezTo>
                  <a:cubicBezTo>
                    <a:pt x="134" y="394"/>
                    <a:pt x="134" y="395"/>
                    <a:pt x="135" y="396"/>
                  </a:cubicBezTo>
                  <a:cubicBezTo>
                    <a:pt x="135" y="396"/>
                    <a:pt x="135" y="397"/>
                    <a:pt x="136" y="397"/>
                  </a:cubicBezTo>
                  <a:cubicBezTo>
                    <a:pt x="136" y="398"/>
                    <a:pt x="136" y="399"/>
                    <a:pt x="137" y="400"/>
                  </a:cubicBezTo>
                  <a:cubicBezTo>
                    <a:pt x="138" y="403"/>
                    <a:pt x="140" y="406"/>
                    <a:pt x="140" y="409"/>
                  </a:cubicBezTo>
                  <a:cubicBezTo>
                    <a:pt x="141" y="410"/>
                    <a:pt x="141" y="411"/>
                    <a:pt x="140" y="412"/>
                  </a:cubicBezTo>
                  <a:cubicBezTo>
                    <a:pt x="140" y="413"/>
                    <a:pt x="140" y="414"/>
                    <a:pt x="141" y="416"/>
                  </a:cubicBezTo>
                  <a:cubicBezTo>
                    <a:pt x="142" y="417"/>
                    <a:pt x="143" y="418"/>
                    <a:pt x="144" y="420"/>
                  </a:cubicBezTo>
                  <a:cubicBezTo>
                    <a:pt x="145" y="420"/>
                    <a:pt x="145" y="421"/>
                    <a:pt x="146" y="421"/>
                  </a:cubicBezTo>
                  <a:cubicBezTo>
                    <a:pt x="147" y="423"/>
                    <a:pt x="148" y="425"/>
                    <a:pt x="149" y="426"/>
                  </a:cubicBezTo>
                  <a:cubicBezTo>
                    <a:pt x="150" y="427"/>
                    <a:pt x="150" y="428"/>
                    <a:pt x="151" y="429"/>
                  </a:cubicBezTo>
                  <a:cubicBezTo>
                    <a:pt x="152" y="430"/>
                    <a:pt x="153" y="432"/>
                    <a:pt x="154" y="433"/>
                  </a:cubicBezTo>
                  <a:cubicBezTo>
                    <a:pt x="155" y="436"/>
                    <a:pt x="157" y="438"/>
                    <a:pt x="159" y="441"/>
                  </a:cubicBezTo>
                  <a:cubicBezTo>
                    <a:pt x="160" y="442"/>
                    <a:pt x="161" y="443"/>
                    <a:pt x="162" y="443"/>
                  </a:cubicBezTo>
                  <a:cubicBezTo>
                    <a:pt x="163" y="443"/>
                    <a:pt x="164" y="442"/>
                    <a:pt x="165" y="442"/>
                  </a:cubicBezTo>
                  <a:cubicBezTo>
                    <a:pt x="166" y="442"/>
                    <a:pt x="167" y="442"/>
                    <a:pt x="168" y="442"/>
                  </a:cubicBezTo>
                  <a:cubicBezTo>
                    <a:pt x="169" y="442"/>
                    <a:pt x="169" y="442"/>
                    <a:pt x="170" y="442"/>
                  </a:cubicBezTo>
                  <a:cubicBezTo>
                    <a:pt x="171" y="442"/>
                    <a:pt x="171" y="443"/>
                    <a:pt x="172" y="443"/>
                  </a:cubicBezTo>
                  <a:cubicBezTo>
                    <a:pt x="173" y="444"/>
                    <a:pt x="173" y="444"/>
                    <a:pt x="173" y="444"/>
                  </a:cubicBezTo>
                  <a:cubicBezTo>
                    <a:pt x="174" y="443"/>
                    <a:pt x="174" y="443"/>
                    <a:pt x="174" y="443"/>
                  </a:cubicBezTo>
                  <a:cubicBezTo>
                    <a:pt x="175" y="443"/>
                    <a:pt x="175" y="442"/>
                    <a:pt x="175" y="442"/>
                  </a:cubicBezTo>
                  <a:cubicBezTo>
                    <a:pt x="176" y="441"/>
                    <a:pt x="176" y="441"/>
                    <a:pt x="178" y="440"/>
                  </a:cubicBezTo>
                  <a:cubicBezTo>
                    <a:pt x="178" y="440"/>
                    <a:pt x="179" y="440"/>
                    <a:pt x="179" y="440"/>
                  </a:cubicBezTo>
                  <a:cubicBezTo>
                    <a:pt x="180" y="440"/>
                    <a:pt x="181" y="440"/>
                    <a:pt x="182" y="441"/>
                  </a:cubicBezTo>
                  <a:cubicBezTo>
                    <a:pt x="182" y="441"/>
                    <a:pt x="183" y="441"/>
                    <a:pt x="184" y="441"/>
                  </a:cubicBezTo>
                  <a:cubicBezTo>
                    <a:pt x="184" y="441"/>
                    <a:pt x="185" y="441"/>
                    <a:pt x="185" y="441"/>
                  </a:cubicBezTo>
                  <a:cubicBezTo>
                    <a:pt x="185" y="441"/>
                    <a:pt x="185" y="441"/>
                    <a:pt x="185" y="441"/>
                  </a:cubicBezTo>
                  <a:cubicBezTo>
                    <a:pt x="186" y="441"/>
                    <a:pt x="186" y="441"/>
                    <a:pt x="186" y="441"/>
                  </a:cubicBezTo>
                  <a:cubicBezTo>
                    <a:pt x="187" y="440"/>
                    <a:pt x="187" y="440"/>
                    <a:pt x="187" y="440"/>
                  </a:cubicBezTo>
                  <a:cubicBezTo>
                    <a:pt x="187" y="440"/>
                    <a:pt x="187" y="440"/>
                    <a:pt x="188" y="439"/>
                  </a:cubicBezTo>
                  <a:cubicBezTo>
                    <a:pt x="188" y="439"/>
                    <a:pt x="190" y="438"/>
                    <a:pt x="192" y="438"/>
                  </a:cubicBezTo>
                  <a:cubicBezTo>
                    <a:pt x="192" y="438"/>
                    <a:pt x="192" y="438"/>
                    <a:pt x="192" y="438"/>
                  </a:cubicBezTo>
                  <a:cubicBezTo>
                    <a:pt x="193" y="438"/>
                    <a:pt x="194" y="438"/>
                    <a:pt x="194" y="439"/>
                  </a:cubicBezTo>
                  <a:cubicBezTo>
                    <a:pt x="194" y="440"/>
                    <a:pt x="194" y="440"/>
                    <a:pt x="195" y="441"/>
                  </a:cubicBezTo>
                  <a:cubicBezTo>
                    <a:pt x="196" y="441"/>
                    <a:pt x="198" y="441"/>
                    <a:pt x="200" y="441"/>
                  </a:cubicBezTo>
                  <a:cubicBezTo>
                    <a:pt x="202" y="441"/>
                    <a:pt x="206" y="441"/>
                    <a:pt x="208" y="441"/>
                  </a:cubicBezTo>
                  <a:cubicBezTo>
                    <a:pt x="209" y="440"/>
                    <a:pt x="209" y="440"/>
                    <a:pt x="209" y="440"/>
                  </a:cubicBezTo>
                  <a:cubicBezTo>
                    <a:pt x="211" y="440"/>
                    <a:pt x="211" y="440"/>
                    <a:pt x="211" y="440"/>
                  </a:cubicBezTo>
                  <a:cubicBezTo>
                    <a:pt x="211" y="438"/>
                    <a:pt x="211" y="438"/>
                    <a:pt x="211" y="438"/>
                  </a:cubicBezTo>
                  <a:cubicBezTo>
                    <a:pt x="211" y="438"/>
                    <a:pt x="211" y="437"/>
                    <a:pt x="211" y="436"/>
                  </a:cubicBezTo>
                  <a:cubicBezTo>
                    <a:pt x="211" y="434"/>
                    <a:pt x="211" y="431"/>
                    <a:pt x="211" y="429"/>
                  </a:cubicBezTo>
                  <a:cubicBezTo>
                    <a:pt x="212" y="428"/>
                    <a:pt x="212" y="427"/>
                    <a:pt x="213" y="426"/>
                  </a:cubicBezTo>
                  <a:cubicBezTo>
                    <a:pt x="214" y="424"/>
                    <a:pt x="215" y="423"/>
                    <a:pt x="215" y="421"/>
                  </a:cubicBezTo>
                  <a:cubicBezTo>
                    <a:pt x="215" y="420"/>
                    <a:pt x="215" y="419"/>
                    <a:pt x="215" y="417"/>
                  </a:cubicBezTo>
                  <a:cubicBezTo>
                    <a:pt x="215" y="414"/>
                    <a:pt x="214" y="410"/>
                    <a:pt x="216" y="408"/>
                  </a:cubicBezTo>
                  <a:cubicBezTo>
                    <a:pt x="216" y="408"/>
                    <a:pt x="218" y="407"/>
                    <a:pt x="227" y="407"/>
                  </a:cubicBezTo>
                  <a:cubicBezTo>
                    <a:pt x="228" y="407"/>
                    <a:pt x="233" y="407"/>
                    <a:pt x="234" y="407"/>
                  </a:cubicBezTo>
                  <a:cubicBezTo>
                    <a:pt x="235" y="407"/>
                    <a:pt x="236" y="407"/>
                    <a:pt x="237" y="407"/>
                  </a:cubicBezTo>
                  <a:cubicBezTo>
                    <a:pt x="239" y="407"/>
                    <a:pt x="239" y="407"/>
                    <a:pt x="239" y="407"/>
                  </a:cubicBezTo>
                  <a:cubicBezTo>
                    <a:pt x="239" y="405"/>
                    <a:pt x="239" y="405"/>
                    <a:pt x="239" y="405"/>
                  </a:cubicBezTo>
                  <a:cubicBezTo>
                    <a:pt x="239" y="404"/>
                    <a:pt x="239" y="404"/>
                    <a:pt x="239" y="404"/>
                  </a:cubicBezTo>
                  <a:cubicBezTo>
                    <a:pt x="240" y="404"/>
                    <a:pt x="241" y="404"/>
                    <a:pt x="242" y="404"/>
                  </a:cubicBezTo>
                  <a:cubicBezTo>
                    <a:pt x="243" y="404"/>
                    <a:pt x="244" y="404"/>
                    <a:pt x="245" y="404"/>
                  </a:cubicBezTo>
                  <a:cubicBezTo>
                    <a:pt x="246" y="404"/>
                    <a:pt x="246" y="404"/>
                    <a:pt x="247" y="404"/>
                  </a:cubicBezTo>
                  <a:cubicBezTo>
                    <a:pt x="247" y="407"/>
                    <a:pt x="246" y="408"/>
                    <a:pt x="245" y="410"/>
                  </a:cubicBezTo>
                  <a:cubicBezTo>
                    <a:pt x="245" y="412"/>
                    <a:pt x="245" y="414"/>
                    <a:pt x="244" y="415"/>
                  </a:cubicBezTo>
                  <a:cubicBezTo>
                    <a:pt x="244" y="417"/>
                    <a:pt x="244" y="417"/>
                    <a:pt x="244" y="417"/>
                  </a:cubicBezTo>
                  <a:cubicBezTo>
                    <a:pt x="244" y="417"/>
                    <a:pt x="259" y="417"/>
                    <a:pt x="260" y="417"/>
                  </a:cubicBezTo>
                  <a:cubicBezTo>
                    <a:pt x="262" y="417"/>
                    <a:pt x="262" y="417"/>
                    <a:pt x="262" y="417"/>
                  </a:cubicBezTo>
                  <a:cubicBezTo>
                    <a:pt x="264" y="417"/>
                    <a:pt x="265" y="417"/>
                    <a:pt x="267" y="417"/>
                  </a:cubicBezTo>
                  <a:cubicBezTo>
                    <a:pt x="269" y="416"/>
                    <a:pt x="271" y="416"/>
                    <a:pt x="273" y="416"/>
                  </a:cubicBezTo>
                  <a:cubicBezTo>
                    <a:pt x="280" y="416"/>
                    <a:pt x="282" y="418"/>
                    <a:pt x="282" y="420"/>
                  </a:cubicBezTo>
                  <a:cubicBezTo>
                    <a:pt x="283" y="424"/>
                    <a:pt x="282" y="427"/>
                    <a:pt x="281" y="431"/>
                  </a:cubicBezTo>
                  <a:cubicBezTo>
                    <a:pt x="281" y="434"/>
                    <a:pt x="280" y="437"/>
                    <a:pt x="280" y="441"/>
                  </a:cubicBezTo>
                  <a:cubicBezTo>
                    <a:pt x="281" y="443"/>
                    <a:pt x="281" y="445"/>
                    <a:pt x="282" y="447"/>
                  </a:cubicBezTo>
                  <a:cubicBezTo>
                    <a:pt x="283" y="452"/>
                    <a:pt x="285" y="457"/>
                    <a:pt x="283" y="464"/>
                  </a:cubicBezTo>
                  <a:cubicBezTo>
                    <a:pt x="282" y="467"/>
                    <a:pt x="282" y="471"/>
                    <a:pt x="282" y="474"/>
                  </a:cubicBezTo>
                  <a:cubicBezTo>
                    <a:pt x="282" y="477"/>
                    <a:pt x="282" y="477"/>
                    <a:pt x="282" y="477"/>
                  </a:cubicBezTo>
                  <a:cubicBezTo>
                    <a:pt x="282" y="479"/>
                    <a:pt x="281" y="480"/>
                    <a:pt x="281" y="482"/>
                  </a:cubicBezTo>
                  <a:cubicBezTo>
                    <a:pt x="281" y="484"/>
                    <a:pt x="280" y="486"/>
                    <a:pt x="281" y="489"/>
                  </a:cubicBezTo>
                  <a:cubicBezTo>
                    <a:pt x="281" y="493"/>
                    <a:pt x="284" y="497"/>
                    <a:pt x="286" y="500"/>
                  </a:cubicBezTo>
                  <a:cubicBezTo>
                    <a:pt x="288" y="502"/>
                    <a:pt x="290" y="504"/>
                    <a:pt x="291" y="507"/>
                  </a:cubicBezTo>
                  <a:cubicBezTo>
                    <a:pt x="292" y="508"/>
                    <a:pt x="292" y="509"/>
                    <a:pt x="293" y="510"/>
                  </a:cubicBezTo>
                  <a:cubicBezTo>
                    <a:pt x="294" y="513"/>
                    <a:pt x="295" y="516"/>
                    <a:pt x="295" y="519"/>
                  </a:cubicBezTo>
                  <a:cubicBezTo>
                    <a:pt x="295" y="521"/>
                    <a:pt x="295" y="524"/>
                    <a:pt x="295" y="527"/>
                  </a:cubicBezTo>
                  <a:cubicBezTo>
                    <a:pt x="295" y="529"/>
                    <a:pt x="295" y="531"/>
                    <a:pt x="295" y="533"/>
                  </a:cubicBezTo>
                  <a:cubicBezTo>
                    <a:pt x="294" y="533"/>
                    <a:pt x="294" y="533"/>
                    <a:pt x="294" y="533"/>
                  </a:cubicBezTo>
                  <a:cubicBezTo>
                    <a:pt x="294" y="533"/>
                    <a:pt x="294" y="533"/>
                    <a:pt x="294" y="533"/>
                  </a:cubicBezTo>
                  <a:cubicBezTo>
                    <a:pt x="294" y="533"/>
                    <a:pt x="293" y="534"/>
                    <a:pt x="292" y="535"/>
                  </a:cubicBezTo>
                  <a:cubicBezTo>
                    <a:pt x="291" y="535"/>
                    <a:pt x="291" y="535"/>
                    <a:pt x="291" y="535"/>
                  </a:cubicBezTo>
                  <a:cubicBezTo>
                    <a:pt x="291" y="536"/>
                    <a:pt x="291" y="536"/>
                    <a:pt x="291" y="536"/>
                  </a:cubicBezTo>
                  <a:cubicBezTo>
                    <a:pt x="292" y="537"/>
                    <a:pt x="292" y="537"/>
                    <a:pt x="293" y="539"/>
                  </a:cubicBezTo>
                  <a:cubicBezTo>
                    <a:pt x="293" y="540"/>
                    <a:pt x="294" y="540"/>
                    <a:pt x="294" y="541"/>
                  </a:cubicBezTo>
                  <a:cubicBezTo>
                    <a:pt x="294" y="542"/>
                    <a:pt x="294" y="543"/>
                    <a:pt x="293" y="544"/>
                  </a:cubicBezTo>
                  <a:cubicBezTo>
                    <a:pt x="291" y="550"/>
                    <a:pt x="291" y="550"/>
                    <a:pt x="291" y="550"/>
                  </a:cubicBezTo>
                  <a:cubicBezTo>
                    <a:pt x="296" y="546"/>
                    <a:pt x="296" y="546"/>
                    <a:pt x="296" y="546"/>
                  </a:cubicBezTo>
                  <a:cubicBezTo>
                    <a:pt x="298" y="544"/>
                    <a:pt x="302" y="542"/>
                    <a:pt x="304" y="542"/>
                  </a:cubicBezTo>
                  <a:cubicBezTo>
                    <a:pt x="305" y="542"/>
                    <a:pt x="305" y="542"/>
                    <a:pt x="305" y="542"/>
                  </a:cubicBezTo>
                  <a:cubicBezTo>
                    <a:pt x="305" y="542"/>
                    <a:pt x="306" y="543"/>
                    <a:pt x="306" y="543"/>
                  </a:cubicBezTo>
                  <a:cubicBezTo>
                    <a:pt x="306" y="543"/>
                    <a:pt x="307" y="544"/>
                    <a:pt x="307" y="544"/>
                  </a:cubicBezTo>
                  <a:cubicBezTo>
                    <a:pt x="313" y="547"/>
                    <a:pt x="313" y="547"/>
                    <a:pt x="313" y="547"/>
                  </a:cubicBezTo>
                  <a:cubicBezTo>
                    <a:pt x="310" y="542"/>
                    <a:pt x="310" y="542"/>
                    <a:pt x="310" y="542"/>
                  </a:cubicBezTo>
                  <a:cubicBezTo>
                    <a:pt x="311" y="542"/>
                    <a:pt x="311" y="542"/>
                    <a:pt x="311" y="541"/>
                  </a:cubicBezTo>
                  <a:cubicBezTo>
                    <a:pt x="312" y="541"/>
                    <a:pt x="312" y="541"/>
                    <a:pt x="312" y="541"/>
                  </a:cubicBezTo>
                  <a:cubicBezTo>
                    <a:pt x="313" y="541"/>
                    <a:pt x="313" y="541"/>
                    <a:pt x="313" y="542"/>
                  </a:cubicBezTo>
                  <a:cubicBezTo>
                    <a:pt x="314" y="543"/>
                    <a:pt x="314" y="543"/>
                    <a:pt x="315" y="544"/>
                  </a:cubicBezTo>
                  <a:cubicBezTo>
                    <a:pt x="315" y="544"/>
                    <a:pt x="316" y="545"/>
                    <a:pt x="317" y="545"/>
                  </a:cubicBezTo>
                  <a:cubicBezTo>
                    <a:pt x="318" y="545"/>
                    <a:pt x="320" y="544"/>
                    <a:pt x="322" y="543"/>
                  </a:cubicBezTo>
                  <a:cubicBezTo>
                    <a:pt x="323" y="542"/>
                    <a:pt x="323" y="541"/>
                    <a:pt x="324" y="541"/>
                  </a:cubicBezTo>
                  <a:cubicBezTo>
                    <a:pt x="324" y="540"/>
                    <a:pt x="325" y="539"/>
                    <a:pt x="326" y="539"/>
                  </a:cubicBezTo>
                  <a:cubicBezTo>
                    <a:pt x="326" y="539"/>
                    <a:pt x="327" y="538"/>
                    <a:pt x="329" y="538"/>
                  </a:cubicBezTo>
                  <a:cubicBezTo>
                    <a:pt x="330" y="538"/>
                    <a:pt x="330" y="538"/>
                    <a:pt x="331" y="538"/>
                  </a:cubicBezTo>
                  <a:cubicBezTo>
                    <a:pt x="331" y="538"/>
                    <a:pt x="331" y="538"/>
                    <a:pt x="332" y="538"/>
                  </a:cubicBezTo>
                  <a:cubicBezTo>
                    <a:pt x="332" y="539"/>
                    <a:pt x="332" y="539"/>
                    <a:pt x="332" y="539"/>
                  </a:cubicBezTo>
                  <a:cubicBezTo>
                    <a:pt x="332" y="539"/>
                    <a:pt x="332" y="539"/>
                    <a:pt x="332" y="539"/>
                  </a:cubicBezTo>
                  <a:cubicBezTo>
                    <a:pt x="332" y="540"/>
                    <a:pt x="333" y="540"/>
                    <a:pt x="334" y="540"/>
                  </a:cubicBezTo>
                  <a:cubicBezTo>
                    <a:pt x="336" y="541"/>
                    <a:pt x="337" y="541"/>
                    <a:pt x="338" y="541"/>
                  </a:cubicBezTo>
                  <a:cubicBezTo>
                    <a:pt x="339" y="541"/>
                    <a:pt x="340" y="541"/>
                    <a:pt x="341" y="540"/>
                  </a:cubicBezTo>
                  <a:cubicBezTo>
                    <a:pt x="342" y="540"/>
                    <a:pt x="342" y="539"/>
                    <a:pt x="343" y="538"/>
                  </a:cubicBezTo>
                  <a:cubicBezTo>
                    <a:pt x="343" y="537"/>
                    <a:pt x="344" y="536"/>
                    <a:pt x="345" y="536"/>
                  </a:cubicBezTo>
                  <a:cubicBezTo>
                    <a:pt x="345" y="536"/>
                    <a:pt x="345" y="536"/>
                    <a:pt x="345" y="536"/>
                  </a:cubicBezTo>
                  <a:cubicBezTo>
                    <a:pt x="346" y="536"/>
                    <a:pt x="348" y="537"/>
                    <a:pt x="349" y="538"/>
                  </a:cubicBezTo>
                  <a:cubicBezTo>
                    <a:pt x="350" y="539"/>
                    <a:pt x="350" y="540"/>
                    <a:pt x="351" y="540"/>
                  </a:cubicBezTo>
                  <a:cubicBezTo>
                    <a:pt x="351" y="540"/>
                    <a:pt x="352" y="540"/>
                    <a:pt x="352" y="541"/>
                  </a:cubicBezTo>
                  <a:cubicBezTo>
                    <a:pt x="353" y="541"/>
                    <a:pt x="354" y="541"/>
                    <a:pt x="355" y="542"/>
                  </a:cubicBezTo>
                  <a:cubicBezTo>
                    <a:pt x="356" y="543"/>
                    <a:pt x="356" y="545"/>
                    <a:pt x="356" y="548"/>
                  </a:cubicBezTo>
                  <a:cubicBezTo>
                    <a:pt x="355" y="549"/>
                    <a:pt x="355" y="551"/>
                    <a:pt x="355" y="552"/>
                  </a:cubicBezTo>
                  <a:cubicBezTo>
                    <a:pt x="355" y="555"/>
                    <a:pt x="357" y="555"/>
                    <a:pt x="358" y="555"/>
                  </a:cubicBezTo>
                  <a:cubicBezTo>
                    <a:pt x="360" y="555"/>
                    <a:pt x="360" y="554"/>
                    <a:pt x="361" y="553"/>
                  </a:cubicBezTo>
                  <a:cubicBezTo>
                    <a:pt x="362" y="553"/>
                    <a:pt x="362" y="552"/>
                    <a:pt x="363" y="552"/>
                  </a:cubicBezTo>
                  <a:cubicBezTo>
                    <a:pt x="364" y="551"/>
                    <a:pt x="366" y="550"/>
                    <a:pt x="368" y="549"/>
                  </a:cubicBezTo>
                  <a:cubicBezTo>
                    <a:pt x="369" y="549"/>
                    <a:pt x="370" y="549"/>
                    <a:pt x="371" y="548"/>
                  </a:cubicBezTo>
                  <a:cubicBezTo>
                    <a:pt x="374" y="547"/>
                    <a:pt x="377" y="547"/>
                    <a:pt x="380" y="547"/>
                  </a:cubicBezTo>
                  <a:cubicBezTo>
                    <a:pt x="382" y="546"/>
                    <a:pt x="382" y="546"/>
                    <a:pt x="382" y="546"/>
                  </a:cubicBezTo>
                  <a:cubicBezTo>
                    <a:pt x="382" y="547"/>
                    <a:pt x="382" y="549"/>
                    <a:pt x="382" y="550"/>
                  </a:cubicBezTo>
                  <a:cubicBezTo>
                    <a:pt x="382" y="555"/>
                    <a:pt x="382" y="559"/>
                    <a:pt x="386" y="562"/>
                  </a:cubicBezTo>
                  <a:cubicBezTo>
                    <a:pt x="388" y="564"/>
                    <a:pt x="391" y="565"/>
                    <a:pt x="393" y="565"/>
                  </a:cubicBezTo>
                  <a:cubicBezTo>
                    <a:pt x="394" y="566"/>
                    <a:pt x="394" y="566"/>
                    <a:pt x="394" y="566"/>
                  </a:cubicBezTo>
                  <a:cubicBezTo>
                    <a:pt x="397" y="566"/>
                    <a:pt x="398" y="567"/>
                    <a:pt x="401" y="568"/>
                  </a:cubicBezTo>
                  <a:cubicBezTo>
                    <a:pt x="404" y="570"/>
                    <a:pt x="407" y="570"/>
                    <a:pt x="410" y="570"/>
                  </a:cubicBezTo>
                  <a:cubicBezTo>
                    <a:pt x="413" y="571"/>
                    <a:pt x="415" y="571"/>
                    <a:pt x="417" y="572"/>
                  </a:cubicBezTo>
                  <a:cubicBezTo>
                    <a:pt x="419" y="572"/>
                    <a:pt x="420" y="572"/>
                    <a:pt x="421" y="572"/>
                  </a:cubicBezTo>
                  <a:cubicBezTo>
                    <a:pt x="424" y="572"/>
                    <a:pt x="428" y="571"/>
                    <a:pt x="431" y="565"/>
                  </a:cubicBezTo>
                  <a:cubicBezTo>
                    <a:pt x="431" y="565"/>
                    <a:pt x="431" y="564"/>
                    <a:pt x="431" y="564"/>
                  </a:cubicBezTo>
                  <a:cubicBezTo>
                    <a:pt x="432" y="561"/>
                    <a:pt x="433" y="559"/>
                    <a:pt x="435" y="559"/>
                  </a:cubicBezTo>
                  <a:cubicBezTo>
                    <a:pt x="435" y="559"/>
                    <a:pt x="435" y="559"/>
                    <a:pt x="436" y="559"/>
                  </a:cubicBezTo>
                  <a:cubicBezTo>
                    <a:pt x="436" y="559"/>
                    <a:pt x="437" y="559"/>
                    <a:pt x="437" y="560"/>
                  </a:cubicBezTo>
                  <a:cubicBezTo>
                    <a:pt x="438" y="561"/>
                    <a:pt x="438" y="563"/>
                    <a:pt x="438" y="565"/>
                  </a:cubicBezTo>
                  <a:cubicBezTo>
                    <a:pt x="437" y="566"/>
                    <a:pt x="437" y="566"/>
                    <a:pt x="437" y="566"/>
                  </a:cubicBezTo>
                  <a:cubicBezTo>
                    <a:pt x="439" y="567"/>
                    <a:pt x="439" y="567"/>
                    <a:pt x="439" y="567"/>
                  </a:cubicBezTo>
                  <a:cubicBezTo>
                    <a:pt x="441" y="568"/>
                    <a:pt x="442" y="570"/>
                    <a:pt x="443" y="571"/>
                  </a:cubicBezTo>
                  <a:cubicBezTo>
                    <a:pt x="444" y="572"/>
                    <a:pt x="444" y="574"/>
                    <a:pt x="445" y="575"/>
                  </a:cubicBezTo>
                  <a:cubicBezTo>
                    <a:pt x="445" y="577"/>
                    <a:pt x="445" y="578"/>
                    <a:pt x="447" y="579"/>
                  </a:cubicBezTo>
                  <a:cubicBezTo>
                    <a:pt x="447" y="580"/>
                    <a:pt x="450" y="582"/>
                    <a:pt x="451" y="582"/>
                  </a:cubicBezTo>
                  <a:cubicBezTo>
                    <a:pt x="451" y="582"/>
                    <a:pt x="451" y="582"/>
                    <a:pt x="452" y="582"/>
                  </a:cubicBezTo>
                  <a:cubicBezTo>
                    <a:pt x="452" y="582"/>
                    <a:pt x="452" y="582"/>
                    <a:pt x="452" y="582"/>
                  </a:cubicBezTo>
                  <a:cubicBezTo>
                    <a:pt x="453" y="582"/>
                    <a:pt x="453" y="582"/>
                    <a:pt x="453" y="582"/>
                  </a:cubicBezTo>
                  <a:cubicBezTo>
                    <a:pt x="453" y="582"/>
                    <a:pt x="453" y="582"/>
                    <a:pt x="454" y="581"/>
                  </a:cubicBezTo>
                  <a:cubicBezTo>
                    <a:pt x="454" y="581"/>
                    <a:pt x="454" y="581"/>
                    <a:pt x="455" y="581"/>
                  </a:cubicBezTo>
                  <a:cubicBezTo>
                    <a:pt x="456" y="581"/>
                    <a:pt x="457" y="582"/>
                    <a:pt x="458" y="583"/>
                  </a:cubicBezTo>
                  <a:cubicBezTo>
                    <a:pt x="459" y="584"/>
                    <a:pt x="460" y="584"/>
                    <a:pt x="462" y="585"/>
                  </a:cubicBezTo>
                  <a:cubicBezTo>
                    <a:pt x="465" y="585"/>
                    <a:pt x="466" y="586"/>
                    <a:pt x="467" y="587"/>
                  </a:cubicBezTo>
                  <a:cubicBezTo>
                    <a:pt x="468" y="587"/>
                    <a:pt x="469" y="588"/>
                    <a:pt x="469" y="588"/>
                  </a:cubicBezTo>
                  <a:cubicBezTo>
                    <a:pt x="470" y="588"/>
                    <a:pt x="470" y="589"/>
                    <a:pt x="471" y="589"/>
                  </a:cubicBezTo>
                  <a:cubicBezTo>
                    <a:pt x="473" y="590"/>
                    <a:pt x="474" y="591"/>
                    <a:pt x="475" y="594"/>
                  </a:cubicBezTo>
                  <a:cubicBezTo>
                    <a:pt x="476" y="598"/>
                    <a:pt x="476" y="599"/>
                    <a:pt x="479" y="601"/>
                  </a:cubicBezTo>
                  <a:cubicBezTo>
                    <a:pt x="482" y="603"/>
                    <a:pt x="484" y="604"/>
                    <a:pt x="485" y="607"/>
                  </a:cubicBezTo>
                  <a:cubicBezTo>
                    <a:pt x="485" y="608"/>
                    <a:pt x="486" y="609"/>
                    <a:pt x="486" y="611"/>
                  </a:cubicBezTo>
                  <a:cubicBezTo>
                    <a:pt x="486" y="613"/>
                    <a:pt x="487" y="615"/>
                    <a:pt x="488" y="617"/>
                  </a:cubicBezTo>
                  <a:cubicBezTo>
                    <a:pt x="489" y="619"/>
                    <a:pt x="491" y="619"/>
                    <a:pt x="493" y="619"/>
                  </a:cubicBezTo>
                  <a:cubicBezTo>
                    <a:pt x="495" y="619"/>
                    <a:pt x="495" y="619"/>
                    <a:pt x="495" y="619"/>
                  </a:cubicBezTo>
                  <a:cubicBezTo>
                    <a:pt x="496" y="619"/>
                    <a:pt x="496" y="619"/>
                    <a:pt x="496" y="619"/>
                  </a:cubicBezTo>
                  <a:cubicBezTo>
                    <a:pt x="498" y="619"/>
                    <a:pt x="498" y="619"/>
                    <a:pt x="498" y="619"/>
                  </a:cubicBezTo>
                  <a:cubicBezTo>
                    <a:pt x="498" y="618"/>
                    <a:pt x="498" y="618"/>
                    <a:pt x="498" y="618"/>
                  </a:cubicBezTo>
                  <a:cubicBezTo>
                    <a:pt x="500" y="615"/>
                    <a:pt x="501" y="614"/>
                    <a:pt x="504" y="614"/>
                  </a:cubicBezTo>
                  <a:cubicBezTo>
                    <a:pt x="504" y="614"/>
                    <a:pt x="504" y="614"/>
                    <a:pt x="504" y="614"/>
                  </a:cubicBezTo>
                  <a:cubicBezTo>
                    <a:pt x="505" y="614"/>
                    <a:pt x="506" y="614"/>
                    <a:pt x="506" y="614"/>
                  </a:cubicBezTo>
                  <a:cubicBezTo>
                    <a:pt x="508" y="614"/>
                    <a:pt x="508" y="615"/>
                    <a:pt x="509" y="615"/>
                  </a:cubicBezTo>
                  <a:cubicBezTo>
                    <a:pt x="510" y="615"/>
                    <a:pt x="511" y="614"/>
                    <a:pt x="511" y="614"/>
                  </a:cubicBezTo>
                  <a:cubicBezTo>
                    <a:pt x="513" y="612"/>
                    <a:pt x="513" y="610"/>
                    <a:pt x="512" y="607"/>
                  </a:cubicBezTo>
                  <a:cubicBezTo>
                    <a:pt x="512" y="606"/>
                    <a:pt x="512" y="605"/>
                    <a:pt x="512" y="605"/>
                  </a:cubicBezTo>
                  <a:cubicBezTo>
                    <a:pt x="512" y="599"/>
                    <a:pt x="512" y="592"/>
                    <a:pt x="512" y="585"/>
                  </a:cubicBezTo>
                  <a:cubicBezTo>
                    <a:pt x="512" y="585"/>
                    <a:pt x="512" y="584"/>
                    <a:pt x="512" y="584"/>
                  </a:cubicBezTo>
                  <a:cubicBezTo>
                    <a:pt x="512" y="582"/>
                    <a:pt x="512" y="580"/>
                    <a:pt x="509" y="579"/>
                  </a:cubicBezTo>
                  <a:cubicBezTo>
                    <a:pt x="509" y="579"/>
                    <a:pt x="508" y="579"/>
                    <a:pt x="508" y="579"/>
                  </a:cubicBezTo>
                  <a:cubicBezTo>
                    <a:pt x="506" y="579"/>
                    <a:pt x="504" y="580"/>
                    <a:pt x="503" y="581"/>
                  </a:cubicBezTo>
                  <a:cubicBezTo>
                    <a:pt x="503" y="582"/>
                    <a:pt x="502" y="583"/>
                    <a:pt x="502" y="583"/>
                  </a:cubicBezTo>
                  <a:cubicBezTo>
                    <a:pt x="502" y="585"/>
                    <a:pt x="501" y="586"/>
                    <a:pt x="499" y="586"/>
                  </a:cubicBezTo>
                  <a:cubicBezTo>
                    <a:pt x="497" y="586"/>
                    <a:pt x="492" y="585"/>
                    <a:pt x="490" y="584"/>
                  </a:cubicBezTo>
                  <a:cubicBezTo>
                    <a:pt x="489" y="583"/>
                    <a:pt x="488" y="582"/>
                    <a:pt x="488" y="580"/>
                  </a:cubicBezTo>
                  <a:cubicBezTo>
                    <a:pt x="488" y="579"/>
                    <a:pt x="487" y="578"/>
                    <a:pt x="487" y="577"/>
                  </a:cubicBezTo>
                  <a:cubicBezTo>
                    <a:pt x="485" y="574"/>
                    <a:pt x="482" y="572"/>
                    <a:pt x="479" y="571"/>
                  </a:cubicBezTo>
                  <a:cubicBezTo>
                    <a:pt x="477" y="570"/>
                    <a:pt x="475" y="569"/>
                    <a:pt x="474" y="567"/>
                  </a:cubicBezTo>
                  <a:cubicBezTo>
                    <a:pt x="471" y="564"/>
                    <a:pt x="470" y="555"/>
                    <a:pt x="471" y="551"/>
                  </a:cubicBezTo>
                  <a:cubicBezTo>
                    <a:pt x="472" y="551"/>
                    <a:pt x="472" y="550"/>
                    <a:pt x="472" y="549"/>
                  </a:cubicBezTo>
                  <a:cubicBezTo>
                    <a:pt x="473" y="547"/>
                    <a:pt x="474" y="545"/>
                    <a:pt x="474" y="543"/>
                  </a:cubicBezTo>
                  <a:cubicBezTo>
                    <a:pt x="475" y="539"/>
                    <a:pt x="476" y="537"/>
                    <a:pt x="477" y="534"/>
                  </a:cubicBezTo>
                  <a:cubicBezTo>
                    <a:pt x="481" y="529"/>
                    <a:pt x="480" y="526"/>
                    <a:pt x="479" y="522"/>
                  </a:cubicBezTo>
                  <a:cubicBezTo>
                    <a:pt x="479" y="520"/>
                    <a:pt x="478" y="518"/>
                    <a:pt x="478" y="516"/>
                  </a:cubicBezTo>
                  <a:cubicBezTo>
                    <a:pt x="478" y="513"/>
                    <a:pt x="478" y="510"/>
                    <a:pt x="479" y="507"/>
                  </a:cubicBezTo>
                  <a:cubicBezTo>
                    <a:pt x="480" y="505"/>
                    <a:pt x="480" y="503"/>
                    <a:pt x="480" y="501"/>
                  </a:cubicBezTo>
                  <a:cubicBezTo>
                    <a:pt x="480" y="496"/>
                    <a:pt x="477" y="490"/>
                    <a:pt x="475" y="487"/>
                  </a:cubicBezTo>
                  <a:cubicBezTo>
                    <a:pt x="475" y="487"/>
                    <a:pt x="474" y="486"/>
                    <a:pt x="474" y="485"/>
                  </a:cubicBezTo>
                  <a:cubicBezTo>
                    <a:pt x="473" y="484"/>
                    <a:pt x="473" y="484"/>
                    <a:pt x="473" y="483"/>
                  </a:cubicBezTo>
                  <a:cubicBezTo>
                    <a:pt x="473" y="482"/>
                    <a:pt x="474" y="482"/>
                    <a:pt x="475" y="481"/>
                  </a:cubicBezTo>
                  <a:cubicBezTo>
                    <a:pt x="480" y="477"/>
                    <a:pt x="484" y="474"/>
                    <a:pt x="487" y="468"/>
                  </a:cubicBezTo>
                  <a:cubicBezTo>
                    <a:pt x="488" y="465"/>
                    <a:pt x="488" y="461"/>
                    <a:pt x="488" y="458"/>
                  </a:cubicBezTo>
                  <a:cubicBezTo>
                    <a:pt x="488" y="457"/>
                    <a:pt x="488" y="457"/>
                    <a:pt x="488" y="457"/>
                  </a:cubicBezTo>
                  <a:cubicBezTo>
                    <a:pt x="537" y="448"/>
                    <a:pt x="537" y="448"/>
                    <a:pt x="537" y="448"/>
                  </a:cubicBezTo>
                  <a:cubicBezTo>
                    <a:pt x="537" y="446"/>
                    <a:pt x="537" y="446"/>
                    <a:pt x="537" y="446"/>
                  </a:cubicBezTo>
                  <a:cubicBezTo>
                    <a:pt x="536" y="442"/>
                    <a:pt x="533" y="439"/>
                    <a:pt x="531" y="436"/>
                  </a:cubicBezTo>
                  <a:cubicBezTo>
                    <a:pt x="530" y="435"/>
                    <a:pt x="529" y="433"/>
                    <a:pt x="528" y="432"/>
                  </a:cubicBezTo>
                  <a:cubicBezTo>
                    <a:pt x="527" y="430"/>
                    <a:pt x="526" y="429"/>
                    <a:pt x="526" y="426"/>
                  </a:cubicBezTo>
                  <a:cubicBezTo>
                    <a:pt x="526" y="426"/>
                    <a:pt x="526" y="425"/>
                    <a:pt x="526" y="424"/>
                  </a:cubicBezTo>
                  <a:cubicBezTo>
                    <a:pt x="525" y="418"/>
                    <a:pt x="522" y="414"/>
                    <a:pt x="517" y="410"/>
                  </a:cubicBezTo>
                  <a:cubicBezTo>
                    <a:pt x="516" y="410"/>
                    <a:pt x="516" y="410"/>
                    <a:pt x="516" y="410"/>
                  </a:cubicBezTo>
                  <a:cubicBezTo>
                    <a:pt x="512" y="407"/>
                    <a:pt x="511" y="407"/>
                    <a:pt x="509" y="403"/>
                  </a:cubicBezTo>
                  <a:cubicBezTo>
                    <a:pt x="508" y="401"/>
                    <a:pt x="508" y="399"/>
                    <a:pt x="508" y="397"/>
                  </a:cubicBezTo>
                  <a:cubicBezTo>
                    <a:pt x="507" y="396"/>
                    <a:pt x="507" y="394"/>
                    <a:pt x="506" y="392"/>
                  </a:cubicBezTo>
                  <a:cubicBezTo>
                    <a:pt x="506" y="389"/>
                    <a:pt x="504" y="387"/>
                    <a:pt x="502" y="385"/>
                  </a:cubicBezTo>
                  <a:cubicBezTo>
                    <a:pt x="501" y="382"/>
                    <a:pt x="500" y="380"/>
                    <a:pt x="499" y="378"/>
                  </a:cubicBezTo>
                  <a:cubicBezTo>
                    <a:pt x="498" y="375"/>
                    <a:pt x="499" y="373"/>
                    <a:pt x="500" y="371"/>
                  </a:cubicBezTo>
                  <a:cubicBezTo>
                    <a:pt x="500" y="369"/>
                    <a:pt x="501" y="368"/>
                    <a:pt x="501" y="367"/>
                  </a:cubicBezTo>
                  <a:cubicBezTo>
                    <a:pt x="503" y="361"/>
                    <a:pt x="501" y="357"/>
                    <a:pt x="499" y="353"/>
                  </a:cubicBezTo>
                  <a:cubicBezTo>
                    <a:pt x="498" y="352"/>
                    <a:pt x="497" y="350"/>
                    <a:pt x="496" y="349"/>
                  </a:cubicBezTo>
                  <a:cubicBezTo>
                    <a:pt x="494" y="342"/>
                    <a:pt x="493" y="334"/>
                    <a:pt x="495" y="328"/>
                  </a:cubicBezTo>
                  <a:cubicBezTo>
                    <a:pt x="495" y="328"/>
                    <a:pt x="496" y="327"/>
                    <a:pt x="496" y="326"/>
                  </a:cubicBezTo>
                  <a:cubicBezTo>
                    <a:pt x="497" y="324"/>
                    <a:pt x="498" y="321"/>
                    <a:pt x="497" y="318"/>
                  </a:cubicBezTo>
                  <a:cubicBezTo>
                    <a:pt x="496" y="316"/>
                    <a:pt x="495" y="316"/>
                    <a:pt x="495" y="315"/>
                  </a:cubicBezTo>
                  <a:cubicBezTo>
                    <a:pt x="495" y="315"/>
                    <a:pt x="494" y="315"/>
                    <a:pt x="494" y="314"/>
                  </a:cubicBezTo>
                  <a:cubicBezTo>
                    <a:pt x="494" y="310"/>
                    <a:pt x="494" y="305"/>
                    <a:pt x="496" y="304"/>
                  </a:cubicBezTo>
                  <a:cubicBezTo>
                    <a:pt x="496" y="303"/>
                    <a:pt x="496" y="303"/>
                    <a:pt x="496" y="303"/>
                  </a:cubicBezTo>
                  <a:cubicBezTo>
                    <a:pt x="496" y="302"/>
                    <a:pt x="496" y="302"/>
                    <a:pt x="496" y="302"/>
                  </a:cubicBezTo>
                  <a:cubicBezTo>
                    <a:pt x="496" y="297"/>
                    <a:pt x="496" y="292"/>
                    <a:pt x="496" y="289"/>
                  </a:cubicBezTo>
                  <a:cubicBezTo>
                    <a:pt x="496" y="285"/>
                    <a:pt x="496" y="285"/>
                    <a:pt x="496" y="285"/>
                  </a:cubicBezTo>
                  <a:cubicBezTo>
                    <a:pt x="496" y="284"/>
                    <a:pt x="496" y="283"/>
                    <a:pt x="496" y="283"/>
                  </a:cubicBezTo>
                  <a:cubicBezTo>
                    <a:pt x="496" y="280"/>
                    <a:pt x="496" y="278"/>
                    <a:pt x="494" y="276"/>
                  </a:cubicBezTo>
                  <a:cubicBezTo>
                    <a:pt x="492" y="273"/>
                    <a:pt x="490" y="271"/>
                    <a:pt x="489" y="268"/>
                  </a:cubicBezTo>
                  <a:cubicBezTo>
                    <a:pt x="486" y="263"/>
                    <a:pt x="484" y="256"/>
                    <a:pt x="491" y="253"/>
                  </a:cubicBezTo>
                  <a:cubicBezTo>
                    <a:pt x="496" y="250"/>
                    <a:pt x="495" y="246"/>
                    <a:pt x="494" y="242"/>
                  </a:cubicBezTo>
                  <a:cubicBezTo>
                    <a:pt x="494" y="240"/>
                    <a:pt x="494" y="237"/>
                    <a:pt x="494" y="235"/>
                  </a:cubicBezTo>
                  <a:cubicBezTo>
                    <a:pt x="495" y="228"/>
                    <a:pt x="504" y="224"/>
                    <a:pt x="508" y="222"/>
                  </a:cubicBezTo>
                  <a:cubicBezTo>
                    <a:pt x="509" y="222"/>
                    <a:pt x="509" y="222"/>
                    <a:pt x="509" y="222"/>
                  </a:cubicBezTo>
                  <a:cubicBezTo>
                    <a:pt x="509" y="220"/>
                    <a:pt x="509" y="220"/>
                    <a:pt x="509" y="220"/>
                  </a:cubicBezTo>
                  <a:cubicBezTo>
                    <a:pt x="509" y="220"/>
                    <a:pt x="509" y="219"/>
                    <a:pt x="509" y="218"/>
                  </a:cubicBezTo>
                  <a:cubicBezTo>
                    <a:pt x="508" y="216"/>
                    <a:pt x="509" y="213"/>
                    <a:pt x="509" y="210"/>
                  </a:cubicBezTo>
                  <a:cubicBezTo>
                    <a:pt x="509" y="207"/>
                    <a:pt x="509" y="207"/>
                    <a:pt x="509" y="207"/>
                  </a:cubicBezTo>
                  <a:cubicBezTo>
                    <a:pt x="509" y="198"/>
                    <a:pt x="510" y="191"/>
                    <a:pt x="511" y="185"/>
                  </a:cubicBezTo>
                  <a:cubicBezTo>
                    <a:pt x="512" y="179"/>
                    <a:pt x="514" y="174"/>
                    <a:pt x="516" y="168"/>
                  </a:cubicBezTo>
                  <a:cubicBezTo>
                    <a:pt x="517" y="165"/>
                    <a:pt x="517" y="162"/>
                    <a:pt x="517" y="159"/>
                  </a:cubicBezTo>
                  <a:cubicBezTo>
                    <a:pt x="517" y="157"/>
                    <a:pt x="517" y="155"/>
                    <a:pt x="517" y="153"/>
                  </a:cubicBezTo>
                  <a:cubicBezTo>
                    <a:pt x="518" y="150"/>
                    <a:pt x="520" y="149"/>
                    <a:pt x="521" y="148"/>
                  </a:cubicBezTo>
                  <a:cubicBezTo>
                    <a:pt x="523" y="148"/>
                    <a:pt x="525" y="147"/>
                    <a:pt x="526" y="144"/>
                  </a:cubicBezTo>
                  <a:cubicBezTo>
                    <a:pt x="526" y="144"/>
                    <a:pt x="526" y="143"/>
                    <a:pt x="526" y="142"/>
                  </a:cubicBezTo>
                  <a:cubicBezTo>
                    <a:pt x="527" y="141"/>
                    <a:pt x="527" y="139"/>
                    <a:pt x="529" y="139"/>
                  </a:cubicBezTo>
                  <a:cubicBezTo>
                    <a:pt x="530" y="138"/>
                    <a:pt x="530" y="138"/>
                    <a:pt x="531" y="138"/>
                  </a:cubicBezTo>
                  <a:cubicBezTo>
                    <a:pt x="532" y="138"/>
                    <a:pt x="534" y="137"/>
                    <a:pt x="535" y="136"/>
                  </a:cubicBezTo>
                  <a:cubicBezTo>
                    <a:pt x="538" y="132"/>
                    <a:pt x="541" y="128"/>
                    <a:pt x="543" y="125"/>
                  </a:cubicBezTo>
                  <a:cubicBezTo>
                    <a:pt x="546" y="121"/>
                    <a:pt x="550" y="116"/>
                    <a:pt x="553" y="112"/>
                  </a:cubicBezTo>
                  <a:cubicBezTo>
                    <a:pt x="556" y="110"/>
                    <a:pt x="557" y="108"/>
                    <a:pt x="556" y="106"/>
                  </a:cubicBezTo>
                  <a:close/>
                </a:path>
              </a:pathLst>
            </a:custGeom>
            <a:solidFill>
              <a:schemeClr val="accent5"/>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6" name="Freeform 53"/>
            <p:cNvSpPr>
              <a:spLocks/>
            </p:cNvSpPr>
            <p:nvPr/>
          </p:nvSpPr>
          <p:spPr bwMode="auto">
            <a:xfrm>
              <a:off x="2660699" y="2881259"/>
              <a:ext cx="724298" cy="743802"/>
            </a:xfrm>
            <a:custGeom>
              <a:avLst/>
              <a:gdLst>
                <a:gd name="T0" fmla="*/ 356 w 358"/>
                <a:gd name="T1" fmla="*/ 194 h 399"/>
                <a:gd name="T2" fmla="*/ 357 w 358"/>
                <a:gd name="T3" fmla="*/ 180 h 399"/>
                <a:gd name="T4" fmla="*/ 353 w 358"/>
                <a:gd name="T5" fmla="*/ 171 h 399"/>
                <a:gd name="T6" fmla="*/ 343 w 358"/>
                <a:gd name="T7" fmla="*/ 169 h 399"/>
                <a:gd name="T8" fmla="*/ 329 w 358"/>
                <a:gd name="T9" fmla="*/ 175 h 399"/>
                <a:gd name="T10" fmla="*/ 323 w 358"/>
                <a:gd name="T11" fmla="*/ 172 h 399"/>
                <a:gd name="T12" fmla="*/ 316 w 358"/>
                <a:gd name="T13" fmla="*/ 173 h 399"/>
                <a:gd name="T14" fmla="*/ 306 w 358"/>
                <a:gd name="T15" fmla="*/ 175 h 399"/>
                <a:gd name="T16" fmla="*/ 307 w 358"/>
                <a:gd name="T17" fmla="*/ 164 h 399"/>
                <a:gd name="T18" fmla="*/ 304 w 358"/>
                <a:gd name="T19" fmla="*/ 138 h 399"/>
                <a:gd name="T20" fmla="*/ 294 w 358"/>
                <a:gd name="T21" fmla="*/ 105 h 399"/>
                <a:gd name="T22" fmla="*/ 295 w 358"/>
                <a:gd name="T23" fmla="*/ 51 h 399"/>
                <a:gd name="T24" fmla="*/ 262 w 358"/>
                <a:gd name="T25" fmla="*/ 47 h 399"/>
                <a:gd name="T26" fmla="*/ 257 w 358"/>
                <a:gd name="T27" fmla="*/ 35 h 399"/>
                <a:gd name="T28" fmla="*/ 250 w 358"/>
                <a:gd name="T29" fmla="*/ 37 h 399"/>
                <a:gd name="T30" fmla="*/ 227 w 358"/>
                <a:gd name="T31" fmla="*/ 39 h 399"/>
                <a:gd name="T32" fmla="*/ 223 w 358"/>
                <a:gd name="T33" fmla="*/ 67 h 399"/>
                <a:gd name="T34" fmla="*/ 207 w 358"/>
                <a:gd name="T35" fmla="*/ 71 h 399"/>
                <a:gd name="T36" fmla="*/ 204 w 358"/>
                <a:gd name="T37" fmla="*/ 68 h 399"/>
                <a:gd name="T38" fmla="*/ 194 w 358"/>
                <a:gd name="T39" fmla="*/ 71 h 399"/>
                <a:gd name="T40" fmla="*/ 185 w 358"/>
                <a:gd name="T41" fmla="*/ 74 h 399"/>
                <a:gd name="T42" fmla="*/ 174 w 358"/>
                <a:gd name="T43" fmla="*/ 73 h 399"/>
                <a:gd name="T44" fmla="*/ 158 w 358"/>
                <a:gd name="T45" fmla="*/ 52 h 399"/>
                <a:gd name="T46" fmla="*/ 149 w 358"/>
                <a:gd name="T47" fmla="*/ 30 h 399"/>
                <a:gd name="T48" fmla="*/ 146 w 358"/>
                <a:gd name="T49" fmla="*/ 19 h 399"/>
                <a:gd name="T50" fmla="*/ 143 w 358"/>
                <a:gd name="T51" fmla="*/ 8 h 399"/>
                <a:gd name="T52" fmla="*/ 130 w 358"/>
                <a:gd name="T53" fmla="*/ 0 h 399"/>
                <a:gd name="T54" fmla="*/ 67 w 358"/>
                <a:gd name="T55" fmla="*/ 0 h 399"/>
                <a:gd name="T56" fmla="*/ 29 w 358"/>
                <a:gd name="T57" fmla="*/ 5 h 399"/>
                <a:gd name="T58" fmla="*/ 24 w 358"/>
                <a:gd name="T59" fmla="*/ 6 h 399"/>
                <a:gd name="T60" fmla="*/ 15 w 358"/>
                <a:gd name="T61" fmla="*/ 7 h 399"/>
                <a:gd name="T62" fmla="*/ 30 w 358"/>
                <a:gd name="T63" fmla="*/ 35 h 399"/>
                <a:gd name="T64" fmla="*/ 35 w 358"/>
                <a:gd name="T65" fmla="*/ 54 h 399"/>
                <a:gd name="T66" fmla="*/ 45 w 358"/>
                <a:gd name="T67" fmla="*/ 77 h 399"/>
                <a:gd name="T68" fmla="*/ 48 w 358"/>
                <a:gd name="T69" fmla="*/ 90 h 399"/>
                <a:gd name="T70" fmla="*/ 37 w 358"/>
                <a:gd name="T71" fmla="*/ 110 h 399"/>
                <a:gd name="T72" fmla="*/ 42 w 358"/>
                <a:gd name="T73" fmla="*/ 122 h 399"/>
                <a:gd name="T74" fmla="*/ 46 w 358"/>
                <a:gd name="T75" fmla="*/ 134 h 399"/>
                <a:gd name="T76" fmla="*/ 51 w 358"/>
                <a:gd name="T77" fmla="*/ 149 h 399"/>
                <a:gd name="T78" fmla="*/ 60 w 358"/>
                <a:gd name="T79" fmla="*/ 166 h 399"/>
                <a:gd name="T80" fmla="*/ 58 w 358"/>
                <a:gd name="T81" fmla="*/ 194 h 399"/>
                <a:gd name="T82" fmla="*/ 41 w 358"/>
                <a:gd name="T83" fmla="*/ 223 h 399"/>
                <a:gd name="T84" fmla="*/ 32 w 358"/>
                <a:gd name="T85" fmla="*/ 237 h 399"/>
                <a:gd name="T86" fmla="*/ 21 w 358"/>
                <a:gd name="T87" fmla="*/ 263 h 399"/>
                <a:gd name="T88" fmla="*/ 17 w 358"/>
                <a:gd name="T89" fmla="*/ 278 h 399"/>
                <a:gd name="T90" fmla="*/ 9 w 358"/>
                <a:gd name="T91" fmla="*/ 316 h 399"/>
                <a:gd name="T92" fmla="*/ 2 w 358"/>
                <a:gd name="T93" fmla="*/ 337 h 399"/>
                <a:gd name="T94" fmla="*/ 3 w 358"/>
                <a:gd name="T95" fmla="*/ 376 h 399"/>
                <a:gd name="T96" fmla="*/ 23 w 358"/>
                <a:gd name="T97" fmla="*/ 376 h 399"/>
                <a:gd name="T98" fmla="*/ 46 w 358"/>
                <a:gd name="T99" fmla="*/ 366 h 399"/>
                <a:gd name="T100" fmla="*/ 86 w 358"/>
                <a:gd name="T101" fmla="*/ 381 h 399"/>
                <a:gd name="T102" fmla="*/ 215 w 358"/>
                <a:gd name="T103" fmla="*/ 395 h 399"/>
                <a:gd name="T104" fmla="*/ 247 w 358"/>
                <a:gd name="T105" fmla="*/ 395 h 399"/>
                <a:gd name="T106" fmla="*/ 269 w 358"/>
                <a:gd name="T107" fmla="*/ 398 h 399"/>
                <a:gd name="T108" fmla="*/ 288 w 358"/>
                <a:gd name="T109" fmla="*/ 398 h 399"/>
                <a:gd name="T110" fmla="*/ 335 w 358"/>
                <a:gd name="T111" fmla="*/ 388 h 399"/>
                <a:gd name="T112" fmla="*/ 346 w 358"/>
                <a:gd name="T113" fmla="*/ 236 h 399"/>
                <a:gd name="T114" fmla="*/ 354 w 358"/>
                <a:gd name="T115" fmla="*/ 2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399">
                  <a:moveTo>
                    <a:pt x="357" y="213"/>
                  </a:moveTo>
                  <a:cubicBezTo>
                    <a:pt x="357" y="212"/>
                    <a:pt x="357" y="212"/>
                    <a:pt x="356" y="211"/>
                  </a:cubicBezTo>
                  <a:cubicBezTo>
                    <a:pt x="356" y="211"/>
                    <a:pt x="355" y="210"/>
                    <a:pt x="355" y="209"/>
                  </a:cubicBezTo>
                  <a:cubicBezTo>
                    <a:pt x="355" y="205"/>
                    <a:pt x="355" y="201"/>
                    <a:pt x="355" y="197"/>
                  </a:cubicBezTo>
                  <a:cubicBezTo>
                    <a:pt x="356" y="194"/>
                    <a:pt x="356" y="194"/>
                    <a:pt x="356" y="194"/>
                  </a:cubicBezTo>
                  <a:cubicBezTo>
                    <a:pt x="356" y="193"/>
                    <a:pt x="356" y="193"/>
                    <a:pt x="356" y="192"/>
                  </a:cubicBezTo>
                  <a:cubicBezTo>
                    <a:pt x="356" y="191"/>
                    <a:pt x="355" y="190"/>
                    <a:pt x="356" y="189"/>
                  </a:cubicBezTo>
                  <a:cubicBezTo>
                    <a:pt x="356" y="188"/>
                    <a:pt x="356" y="188"/>
                    <a:pt x="356" y="187"/>
                  </a:cubicBezTo>
                  <a:cubicBezTo>
                    <a:pt x="357" y="187"/>
                    <a:pt x="357" y="186"/>
                    <a:pt x="357" y="185"/>
                  </a:cubicBezTo>
                  <a:cubicBezTo>
                    <a:pt x="358" y="183"/>
                    <a:pt x="358" y="182"/>
                    <a:pt x="357" y="180"/>
                  </a:cubicBezTo>
                  <a:cubicBezTo>
                    <a:pt x="357" y="179"/>
                    <a:pt x="357" y="178"/>
                    <a:pt x="357" y="176"/>
                  </a:cubicBezTo>
                  <a:cubicBezTo>
                    <a:pt x="357" y="175"/>
                    <a:pt x="357" y="173"/>
                    <a:pt x="356" y="172"/>
                  </a:cubicBezTo>
                  <a:cubicBezTo>
                    <a:pt x="356" y="168"/>
                    <a:pt x="356" y="168"/>
                    <a:pt x="356" y="168"/>
                  </a:cubicBezTo>
                  <a:cubicBezTo>
                    <a:pt x="353" y="171"/>
                    <a:pt x="353" y="171"/>
                    <a:pt x="353" y="171"/>
                  </a:cubicBezTo>
                  <a:cubicBezTo>
                    <a:pt x="353" y="171"/>
                    <a:pt x="353" y="171"/>
                    <a:pt x="353" y="171"/>
                  </a:cubicBezTo>
                  <a:cubicBezTo>
                    <a:pt x="352" y="171"/>
                    <a:pt x="351" y="171"/>
                    <a:pt x="350" y="171"/>
                  </a:cubicBezTo>
                  <a:cubicBezTo>
                    <a:pt x="348" y="171"/>
                    <a:pt x="347" y="171"/>
                    <a:pt x="346" y="171"/>
                  </a:cubicBezTo>
                  <a:cubicBezTo>
                    <a:pt x="345" y="171"/>
                    <a:pt x="345" y="170"/>
                    <a:pt x="344" y="170"/>
                  </a:cubicBezTo>
                  <a:cubicBezTo>
                    <a:pt x="344" y="169"/>
                    <a:pt x="344" y="169"/>
                    <a:pt x="344" y="169"/>
                  </a:cubicBezTo>
                  <a:cubicBezTo>
                    <a:pt x="343" y="169"/>
                    <a:pt x="343" y="169"/>
                    <a:pt x="343" y="169"/>
                  </a:cubicBezTo>
                  <a:cubicBezTo>
                    <a:pt x="342" y="169"/>
                    <a:pt x="342" y="169"/>
                    <a:pt x="341" y="169"/>
                  </a:cubicBezTo>
                  <a:cubicBezTo>
                    <a:pt x="340" y="169"/>
                    <a:pt x="338" y="169"/>
                    <a:pt x="338" y="169"/>
                  </a:cubicBezTo>
                  <a:cubicBezTo>
                    <a:pt x="337" y="170"/>
                    <a:pt x="336" y="171"/>
                    <a:pt x="335" y="171"/>
                  </a:cubicBezTo>
                  <a:cubicBezTo>
                    <a:pt x="335" y="172"/>
                    <a:pt x="335" y="173"/>
                    <a:pt x="334" y="173"/>
                  </a:cubicBezTo>
                  <a:cubicBezTo>
                    <a:pt x="332" y="175"/>
                    <a:pt x="330" y="175"/>
                    <a:pt x="329" y="175"/>
                  </a:cubicBezTo>
                  <a:cubicBezTo>
                    <a:pt x="328" y="175"/>
                    <a:pt x="327" y="175"/>
                    <a:pt x="327" y="175"/>
                  </a:cubicBezTo>
                  <a:cubicBezTo>
                    <a:pt x="326" y="174"/>
                    <a:pt x="326" y="174"/>
                    <a:pt x="326" y="173"/>
                  </a:cubicBezTo>
                  <a:cubicBezTo>
                    <a:pt x="325" y="172"/>
                    <a:pt x="325" y="172"/>
                    <a:pt x="325" y="172"/>
                  </a:cubicBezTo>
                  <a:cubicBezTo>
                    <a:pt x="324" y="172"/>
                    <a:pt x="324" y="172"/>
                    <a:pt x="324" y="172"/>
                  </a:cubicBezTo>
                  <a:cubicBezTo>
                    <a:pt x="323" y="172"/>
                    <a:pt x="323" y="172"/>
                    <a:pt x="323" y="172"/>
                  </a:cubicBezTo>
                  <a:cubicBezTo>
                    <a:pt x="322" y="173"/>
                    <a:pt x="322" y="173"/>
                    <a:pt x="322" y="173"/>
                  </a:cubicBezTo>
                  <a:cubicBezTo>
                    <a:pt x="321" y="174"/>
                    <a:pt x="321" y="174"/>
                    <a:pt x="320" y="175"/>
                  </a:cubicBezTo>
                  <a:cubicBezTo>
                    <a:pt x="320" y="175"/>
                    <a:pt x="319" y="174"/>
                    <a:pt x="318" y="174"/>
                  </a:cubicBezTo>
                  <a:cubicBezTo>
                    <a:pt x="318" y="173"/>
                    <a:pt x="317" y="173"/>
                    <a:pt x="317" y="173"/>
                  </a:cubicBezTo>
                  <a:cubicBezTo>
                    <a:pt x="316" y="173"/>
                    <a:pt x="316" y="173"/>
                    <a:pt x="316" y="173"/>
                  </a:cubicBezTo>
                  <a:cubicBezTo>
                    <a:pt x="314" y="173"/>
                    <a:pt x="309" y="175"/>
                    <a:pt x="308" y="177"/>
                  </a:cubicBezTo>
                  <a:cubicBezTo>
                    <a:pt x="307" y="177"/>
                    <a:pt x="307" y="178"/>
                    <a:pt x="307" y="178"/>
                  </a:cubicBezTo>
                  <a:cubicBezTo>
                    <a:pt x="307" y="179"/>
                    <a:pt x="306" y="180"/>
                    <a:pt x="306" y="180"/>
                  </a:cubicBezTo>
                  <a:cubicBezTo>
                    <a:pt x="306" y="180"/>
                    <a:pt x="305" y="179"/>
                    <a:pt x="305" y="178"/>
                  </a:cubicBezTo>
                  <a:cubicBezTo>
                    <a:pt x="305" y="178"/>
                    <a:pt x="305" y="176"/>
                    <a:pt x="306" y="175"/>
                  </a:cubicBezTo>
                  <a:cubicBezTo>
                    <a:pt x="306" y="174"/>
                    <a:pt x="306" y="173"/>
                    <a:pt x="306" y="172"/>
                  </a:cubicBezTo>
                  <a:cubicBezTo>
                    <a:pt x="306" y="171"/>
                    <a:pt x="306" y="170"/>
                    <a:pt x="305" y="170"/>
                  </a:cubicBezTo>
                  <a:cubicBezTo>
                    <a:pt x="304" y="168"/>
                    <a:pt x="304" y="167"/>
                    <a:pt x="304" y="166"/>
                  </a:cubicBezTo>
                  <a:cubicBezTo>
                    <a:pt x="304" y="166"/>
                    <a:pt x="305" y="165"/>
                    <a:pt x="306" y="165"/>
                  </a:cubicBezTo>
                  <a:cubicBezTo>
                    <a:pt x="307" y="164"/>
                    <a:pt x="307" y="164"/>
                    <a:pt x="307" y="164"/>
                  </a:cubicBezTo>
                  <a:cubicBezTo>
                    <a:pt x="307" y="163"/>
                    <a:pt x="307" y="163"/>
                    <a:pt x="307" y="163"/>
                  </a:cubicBezTo>
                  <a:cubicBezTo>
                    <a:pt x="307" y="161"/>
                    <a:pt x="307" y="160"/>
                    <a:pt x="307" y="157"/>
                  </a:cubicBezTo>
                  <a:cubicBezTo>
                    <a:pt x="307" y="155"/>
                    <a:pt x="307" y="152"/>
                    <a:pt x="307" y="150"/>
                  </a:cubicBezTo>
                  <a:cubicBezTo>
                    <a:pt x="308" y="147"/>
                    <a:pt x="306" y="144"/>
                    <a:pt x="305" y="141"/>
                  </a:cubicBezTo>
                  <a:cubicBezTo>
                    <a:pt x="305" y="140"/>
                    <a:pt x="304" y="139"/>
                    <a:pt x="304" y="138"/>
                  </a:cubicBezTo>
                  <a:cubicBezTo>
                    <a:pt x="303" y="135"/>
                    <a:pt x="301" y="132"/>
                    <a:pt x="299" y="130"/>
                  </a:cubicBezTo>
                  <a:cubicBezTo>
                    <a:pt x="296" y="127"/>
                    <a:pt x="293" y="124"/>
                    <a:pt x="293" y="120"/>
                  </a:cubicBezTo>
                  <a:cubicBezTo>
                    <a:pt x="293" y="117"/>
                    <a:pt x="293" y="115"/>
                    <a:pt x="294" y="113"/>
                  </a:cubicBezTo>
                  <a:cubicBezTo>
                    <a:pt x="294" y="111"/>
                    <a:pt x="294" y="110"/>
                    <a:pt x="294" y="108"/>
                  </a:cubicBezTo>
                  <a:cubicBezTo>
                    <a:pt x="294" y="105"/>
                    <a:pt x="294" y="105"/>
                    <a:pt x="294" y="105"/>
                  </a:cubicBezTo>
                  <a:cubicBezTo>
                    <a:pt x="294" y="102"/>
                    <a:pt x="294" y="98"/>
                    <a:pt x="295" y="95"/>
                  </a:cubicBezTo>
                  <a:cubicBezTo>
                    <a:pt x="297" y="88"/>
                    <a:pt x="296" y="83"/>
                    <a:pt x="294" y="78"/>
                  </a:cubicBezTo>
                  <a:cubicBezTo>
                    <a:pt x="294" y="76"/>
                    <a:pt x="293" y="74"/>
                    <a:pt x="293" y="72"/>
                  </a:cubicBezTo>
                  <a:cubicBezTo>
                    <a:pt x="292" y="68"/>
                    <a:pt x="293" y="65"/>
                    <a:pt x="294" y="62"/>
                  </a:cubicBezTo>
                  <a:cubicBezTo>
                    <a:pt x="295" y="58"/>
                    <a:pt x="296" y="55"/>
                    <a:pt x="295" y="51"/>
                  </a:cubicBezTo>
                  <a:cubicBezTo>
                    <a:pt x="294" y="47"/>
                    <a:pt x="289" y="47"/>
                    <a:pt x="285" y="47"/>
                  </a:cubicBezTo>
                  <a:cubicBezTo>
                    <a:pt x="283" y="47"/>
                    <a:pt x="281" y="47"/>
                    <a:pt x="279" y="47"/>
                  </a:cubicBezTo>
                  <a:cubicBezTo>
                    <a:pt x="277" y="47"/>
                    <a:pt x="275" y="48"/>
                    <a:pt x="274" y="48"/>
                  </a:cubicBezTo>
                  <a:cubicBezTo>
                    <a:pt x="271" y="48"/>
                    <a:pt x="268" y="48"/>
                    <a:pt x="265" y="47"/>
                  </a:cubicBezTo>
                  <a:cubicBezTo>
                    <a:pt x="265" y="47"/>
                    <a:pt x="263" y="47"/>
                    <a:pt x="262" y="47"/>
                  </a:cubicBezTo>
                  <a:cubicBezTo>
                    <a:pt x="260" y="47"/>
                    <a:pt x="258" y="48"/>
                    <a:pt x="257" y="48"/>
                  </a:cubicBezTo>
                  <a:cubicBezTo>
                    <a:pt x="257" y="47"/>
                    <a:pt x="257" y="44"/>
                    <a:pt x="258" y="42"/>
                  </a:cubicBezTo>
                  <a:cubicBezTo>
                    <a:pt x="258" y="40"/>
                    <a:pt x="259" y="39"/>
                    <a:pt x="259" y="37"/>
                  </a:cubicBezTo>
                  <a:cubicBezTo>
                    <a:pt x="259" y="35"/>
                    <a:pt x="259" y="35"/>
                    <a:pt x="259" y="35"/>
                  </a:cubicBezTo>
                  <a:cubicBezTo>
                    <a:pt x="257" y="35"/>
                    <a:pt x="257" y="35"/>
                    <a:pt x="257" y="35"/>
                  </a:cubicBezTo>
                  <a:cubicBezTo>
                    <a:pt x="256" y="35"/>
                    <a:pt x="255" y="35"/>
                    <a:pt x="254" y="35"/>
                  </a:cubicBezTo>
                  <a:cubicBezTo>
                    <a:pt x="254" y="35"/>
                    <a:pt x="253" y="35"/>
                    <a:pt x="253" y="34"/>
                  </a:cubicBezTo>
                  <a:cubicBezTo>
                    <a:pt x="251" y="34"/>
                    <a:pt x="251" y="34"/>
                    <a:pt x="251" y="34"/>
                  </a:cubicBezTo>
                  <a:cubicBezTo>
                    <a:pt x="250" y="36"/>
                    <a:pt x="250" y="36"/>
                    <a:pt x="250" y="36"/>
                  </a:cubicBezTo>
                  <a:cubicBezTo>
                    <a:pt x="250" y="37"/>
                    <a:pt x="250" y="37"/>
                    <a:pt x="250" y="37"/>
                  </a:cubicBezTo>
                  <a:cubicBezTo>
                    <a:pt x="249" y="38"/>
                    <a:pt x="247" y="38"/>
                    <a:pt x="246" y="38"/>
                  </a:cubicBezTo>
                  <a:cubicBezTo>
                    <a:pt x="245" y="38"/>
                    <a:pt x="240" y="37"/>
                    <a:pt x="239" y="37"/>
                  </a:cubicBezTo>
                  <a:cubicBezTo>
                    <a:pt x="233" y="37"/>
                    <a:pt x="229" y="38"/>
                    <a:pt x="228" y="39"/>
                  </a:cubicBezTo>
                  <a:cubicBezTo>
                    <a:pt x="227" y="39"/>
                    <a:pt x="227" y="39"/>
                    <a:pt x="227" y="39"/>
                  </a:cubicBezTo>
                  <a:cubicBezTo>
                    <a:pt x="227" y="39"/>
                    <a:pt x="227" y="39"/>
                    <a:pt x="227" y="39"/>
                  </a:cubicBezTo>
                  <a:cubicBezTo>
                    <a:pt x="226" y="40"/>
                    <a:pt x="226" y="42"/>
                    <a:pt x="226" y="48"/>
                  </a:cubicBezTo>
                  <a:cubicBezTo>
                    <a:pt x="226" y="50"/>
                    <a:pt x="226" y="51"/>
                    <a:pt x="226" y="52"/>
                  </a:cubicBezTo>
                  <a:cubicBezTo>
                    <a:pt x="226" y="54"/>
                    <a:pt x="225" y="55"/>
                    <a:pt x="225" y="57"/>
                  </a:cubicBezTo>
                  <a:cubicBezTo>
                    <a:pt x="224" y="58"/>
                    <a:pt x="223" y="59"/>
                    <a:pt x="223" y="60"/>
                  </a:cubicBezTo>
                  <a:cubicBezTo>
                    <a:pt x="222" y="62"/>
                    <a:pt x="222" y="65"/>
                    <a:pt x="223" y="67"/>
                  </a:cubicBezTo>
                  <a:cubicBezTo>
                    <a:pt x="223" y="68"/>
                    <a:pt x="223" y="70"/>
                    <a:pt x="223" y="71"/>
                  </a:cubicBezTo>
                  <a:cubicBezTo>
                    <a:pt x="222" y="71"/>
                    <a:pt x="221" y="71"/>
                    <a:pt x="220" y="71"/>
                  </a:cubicBezTo>
                  <a:cubicBezTo>
                    <a:pt x="220" y="71"/>
                    <a:pt x="220" y="71"/>
                    <a:pt x="220" y="71"/>
                  </a:cubicBezTo>
                  <a:cubicBezTo>
                    <a:pt x="217" y="72"/>
                    <a:pt x="214" y="72"/>
                    <a:pt x="212" y="72"/>
                  </a:cubicBezTo>
                  <a:cubicBezTo>
                    <a:pt x="210" y="72"/>
                    <a:pt x="208" y="72"/>
                    <a:pt x="207" y="71"/>
                  </a:cubicBezTo>
                  <a:cubicBezTo>
                    <a:pt x="207" y="71"/>
                    <a:pt x="207" y="70"/>
                    <a:pt x="206" y="70"/>
                  </a:cubicBezTo>
                  <a:cubicBezTo>
                    <a:pt x="206" y="70"/>
                    <a:pt x="206" y="69"/>
                    <a:pt x="206" y="69"/>
                  </a:cubicBezTo>
                  <a:cubicBezTo>
                    <a:pt x="205" y="68"/>
                    <a:pt x="205" y="68"/>
                    <a:pt x="205" y="68"/>
                  </a:cubicBezTo>
                  <a:cubicBezTo>
                    <a:pt x="205" y="68"/>
                    <a:pt x="205" y="68"/>
                    <a:pt x="205" y="68"/>
                  </a:cubicBezTo>
                  <a:cubicBezTo>
                    <a:pt x="204" y="68"/>
                    <a:pt x="204" y="68"/>
                    <a:pt x="204" y="68"/>
                  </a:cubicBezTo>
                  <a:cubicBezTo>
                    <a:pt x="202" y="68"/>
                    <a:pt x="201" y="69"/>
                    <a:pt x="199" y="70"/>
                  </a:cubicBezTo>
                  <a:cubicBezTo>
                    <a:pt x="199" y="70"/>
                    <a:pt x="198" y="71"/>
                    <a:pt x="198" y="71"/>
                  </a:cubicBezTo>
                  <a:cubicBezTo>
                    <a:pt x="198" y="71"/>
                    <a:pt x="198" y="71"/>
                    <a:pt x="197" y="71"/>
                  </a:cubicBezTo>
                  <a:cubicBezTo>
                    <a:pt x="197" y="71"/>
                    <a:pt x="196" y="71"/>
                    <a:pt x="196" y="71"/>
                  </a:cubicBezTo>
                  <a:cubicBezTo>
                    <a:pt x="195" y="71"/>
                    <a:pt x="194" y="71"/>
                    <a:pt x="194" y="71"/>
                  </a:cubicBezTo>
                  <a:cubicBezTo>
                    <a:pt x="193" y="71"/>
                    <a:pt x="192" y="71"/>
                    <a:pt x="191" y="71"/>
                  </a:cubicBezTo>
                  <a:cubicBezTo>
                    <a:pt x="191" y="71"/>
                    <a:pt x="190" y="71"/>
                    <a:pt x="190" y="71"/>
                  </a:cubicBezTo>
                  <a:cubicBezTo>
                    <a:pt x="188" y="71"/>
                    <a:pt x="188" y="72"/>
                    <a:pt x="187" y="73"/>
                  </a:cubicBezTo>
                  <a:cubicBezTo>
                    <a:pt x="187" y="73"/>
                    <a:pt x="186" y="73"/>
                    <a:pt x="186" y="74"/>
                  </a:cubicBezTo>
                  <a:cubicBezTo>
                    <a:pt x="185" y="74"/>
                    <a:pt x="185" y="74"/>
                    <a:pt x="185" y="74"/>
                  </a:cubicBezTo>
                  <a:cubicBezTo>
                    <a:pt x="185" y="74"/>
                    <a:pt x="184" y="74"/>
                    <a:pt x="184" y="74"/>
                  </a:cubicBezTo>
                  <a:cubicBezTo>
                    <a:pt x="184" y="73"/>
                    <a:pt x="183" y="73"/>
                    <a:pt x="182" y="73"/>
                  </a:cubicBezTo>
                  <a:cubicBezTo>
                    <a:pt x="182" y="72"/>
                    <a:pt x="181" y="72"/>
                    <a:pt x="180" y="72"/>
                  </a:cubicBezTo>
                  <a:cubicBezTo>
                    <a:pt x="179" y="72"/>
                    <a:pt x="178" y="72"/>
                    <a:pt x="177" y="73"/>
                  </a:cubicBezTo>
                  <a:cubicBezTo>
                    <a:pt x="176" y="73"/>
                    <a:pt x="175" y="73"/>
                    <a:pt x="174" y="73"/>
                  </a:cubicBezTo>
                  <a:cubicBezTo>
                    <a:pt x="174" y="73"/>
                    <a:pt x="172" y="73"/>
                    <a:pt x="171" y="71"/>
                  </a:cubicBezTo>
                  <a:cubicBezTo>
                    <a:pt x="169" y="69"/>
                    <a:pt x="167" y="67"/>
                    <a:pt x="166" y="64"/>
                  </a:cubicBezTo>
                  <a:cubicBezTo>
                    <a:pt x="165" y="62"/>
                    <a:pt x="164" y="61"/>
                    <a:pt x="163" y="59"/>
                  </a:cubicBezTo>
                  <a:cubicBezTo>
                    <a:pt x="163" y="59"/>
                    <a:pt x="162" y="58"/>
                    <a:pt x="161" y="57"/>
                  </a:cubicBezTo>
                  <a:cubicBezTo>
                    <a:pt x="160" y="55"/>
                    <a:pt x="159" y="54"/>
                    <a:pt x="158" y="52"/>
                  </a:cubicBezTo>
                  <a:cubicBezTo>
                    <a:pt x="158" y="52"/>
                    <a:pt x="157" y="51"/>
                    <a:pt x="156" y="50"/>
                  </a:cubicBezTo>
                  <a:cubicBezTo>
                    <a:pt x="155" y="49"/>
                    <a:pt x="154" y="48"/>
                    <a:pt x="153" y="47"/>
                  </a:cubicBezTo>
                  <a:cubicBezTo>
                    <a:pt x="153" y="45"/>
                    <a:pt x="153" y="44"/>
                    <a:pt x="153" y="43"/>
                  </a:cubicBezTo>
                  <a:cubicBezTo>
                    <a:pt x="153" y="42"/>
                    <a:pt x="153" y="41"/>
                    <a:pt x="153" y="40"/>
                  </a:cubicBezTo>
                  <a:cubicBezTo>
                    <a:pt x="152" y="37"/>
                    <a:pt x="151" y="34"/>
                    <a:pt x="149" y="30"/>
                  </a:cubicBezTo>
                  <a:cubicBezTo>
                    <a:pt x="149" y="30"/>
                    <a:pt x="148" y="29"/>
                    <a:pt x="148" y="28"/>
                  </a:cubicBezTo>
                  <a:cubicBezTo>
                    <a:pt x="148" y="27"/>
                    <a:pt x="147" y="27"/>
                    <a:pt x="147" y="26"/>
                  </a:cubicBezTo>
                  <a:cubicBezTo>
                    <a:pt x="147" y="26"/>
                    <a:pt x="146" y="25"/>
                    <a:pt x="146" y="24"/>
                  </a:cubicBezTo>
                  <a:cubicBezTo>
                    <a:pt x="146" y="23"/>
                    <a:pt x="146" y="22"/>
                    <a:pt x="146" y="21"/>
                  </a:cubicBezTo>
                  <a:cubicBezTo>
                    <a:pt x="146" y="20"/>
                    <a:pt x="146" y="20"/>
                    <a:pt x="146" y="19"/>
                  </a:cubicBezTo>
                  <a:cubicBezTo>
                    <a:pt x="146" y="17"/>
                    <a:pt x="146" y="15"/>
                    <a:pt x="145" y="13"/>
                  </a:cubicBezTo>
                  <a:cubicBezTo>
                    <a:pt x="145" y="12"/>
                    <a:pt x="145" y="11"/>
                    <a:pt x="145" y="10"/>
                  </a:cubicBezTo>
                  <a:cubicBezTo>
                    <a:pt x="145" y="9"/>
                    <a:pt x="145" y="9"/>
                    <a:pt x="145" y="9"/>
                  </a:cubicBezTo>
                  <a:cubicBezTo>
                    <a:pt x="144" y="8"/>
                    <a:pt x="144" y="8"/>
                    <a:pt x="144" y="8"/>
                  </a:cubicBezTo>
                  <a:cubicBezTo>
                    <a:pt x="143" y="8"/>
                    <a:pt x="143" y="8"/>
                    <a:pt x="143" y="8"/>
                  </a:cubicBezTo>
                  <a:cubicBezTo>
                    <a:pt x="143" y="8"/>
                    <a:pt x="143" y="8"/>
                    <a:pt x="143" y="8"/>
                  </a:cubicBezTo>
                  <a:cubicBezTo>
                    <a:pt x="143" y="4"/>
                    <a:pt x="142" y="0"/>
                    <a:pt x="138" y="0"/>
                  </a:cubicBezTo>
                  <a:cubicBezTo>
                    <a:pt x="137" y="0"/>
                    <a:pt x="137" y="0"/>
                    <a:pt x="136" y="1"/>
                  </a:cubicBezTo>
                  <a:cubicBezTo>
                    <a:pt x="136" y="1"/>
                    <a:pt x="135" y="1"/>
                    <a:pt x="135" y="1"/>
                  </a:cubicBezTo>
                  <a:cubicBezTo>
                    <a:pt x="133" y="1"/>
                    <a:pt x="132" y="0"/>
                    <a:pt x="130" y="0"/>
                  </a:cubicBezTo>
                  <a:cubicBezTo>
                    <a:pt x="129" y="0"/>
                    <a:pt x="128" y="0"/>
                    <a:pt x="127" y="0"/>
                  </a:cubicBezTo>
                  <a:cubicBezTo>
                    <a:pt x="122" y="0"/>
                    <a:pt x="116" y="0"/>
                    <a:pt x="111" y="0"/>
                  </a:cubicBezTo>
                  <a:cubicBezTo>
                    <a:pt x="102" y="0"/>
                    <a:pt x="94" y="0"/>
                    <a:pt x="86" y="0"/>
                  </a:cubicBezTo>
                  <a:cubicBezTo>
                    <a:pt x="76" y="0"/>
                    <a:pt x="76" y="0"/>
                    <a:pt x="76" y="0"/>
                  </a:cubicBezTo>
                  <a:cubicBezTo>
                    <a:pt x="73" y="0"/>
                    <a:pt x="70" y="0"/>
                    <a:pt x="67" y="0"/>
                  </a:cubicBezTo>
                  <a:cubicBezTo>
                    <a:pt x="44" y="0"/>
                    <a:pt x="44" y="0"/>
                    <a:pt x="44" y="0"/>
                  </a:cubicBezTo>
                  <a:cubicBezTo>
                    <a:pt x="42" y="0"/>
                    <a:pt x="38" y="1"/>
                    <a:pt x="36" y="2"/>
                  </a:cubicBezTo>
                  <a:cubicBezTo>
                    <a:pt x="35" y="2"/>
                    <a:pt x="34" y="3"/>
                    <a:pt x="34" y="3"/>
                  </a:cubicBezTo>
                  <a:cubicBezTo>
                    <a:pt x="33" y="4"/>
                    <a:pt x="32" y="5"/>
                    <a:pt x="30" y="5"/>
                  </a:cubicBezTo>
                  <a:cubicBezTo>
                    <a:pt x="29" y="5"/>
                    <a:pt x="29" y="5"/>
                    <a:pt x="29" y="5"/>
                  </a:cubicBezTo>
                  <a:cubicBezTo>
                    <a:pt x="29" y="5"/>
                    <a:pt x="28" y="5"/>
                    <a:pt x="28" y="5"/>
                  </a:cubicBezTo>
                  <a:cubicBezTo>
                    <a:pt x="27" y="4"/>
                    <a:pt x="27" y="4"/>
                    <a:pt x="27" y="4"/>
                  </a:cubicBezTo>
                  <a:cubicBezTo>
                    <a:pt x="27" y="4"/>
                    <a:pt x="27" y="4"/>
                    <a:pt x="27" y="4"/>
                  </a:cubicBezTo>
                  <a:cubicBezTo>
                    <a:pt x="27" y="4"/>
                    <a:pt x="26" y="5"/>
                    <a:pt x="26" y="5"/>
                  </a:cubicBezTo>
                  <a:cubicBezTo>
                    <a:pt x="25" y="5"/>
                    <a:pt x="25" y="5"/>
                    <a:pt x="24" y="6"/>
                  </a:cubicBezTo>
                  <a:cubicBezTo>
                    <a:pt x="24" y="6"/>
                    <a:pt x="24" y="6"/>
                    <a:pt x="23" y="6"/>
                  </a:cubicBezTo>
                  <a:cubicBezTo>
                    <a:pt x="22" y="7"/>
                    <a:pt x="22" y="7"/>
                    <a:pt x="21" y="7"/>
                  </a:cubicBezTo>
                  <a:cubicBezTo>
                    <a:pt x="20" y="7"/>
                    <a:pt x="19" y="6"/>
                    <a:pt x="18" y="6"/>
                  </a:cubicBezTo>
                  <a:cubicBezTo>
                    <a:pt x="16" y="5"/>
                    <a:pt x="16" y="5"/>
                    <a:pt x="16" y="5"/>
                  </a:cubicBezTo>
                  <a:cubicBezTo>
                    <a:pt x="15" y="7"/>
                    <a:pt x="15" y="7"/>
                    <a:pt x="15" y="7"/>
                  </a:cubicBezTo>
                  <a:cubicBezTo>
                    <a:pt x="15" y="8"/>
                    <a:pt x="15" y="8"/>
                    <a:pt x="15" y="9"/>
                  </a:cubicBezTo>
                  <a:cubicBezTo>
                    <a:pt x="16" y="11"/>
                    <a:pt x="16" y="12"/>
                    <a:pt x="17" y="14"/>
                  </a:cubicBezTo>
                  <a:cubicBezTo>
                    <a:pt x="18" y="15"/>
                    <a:pt x="18" y="15"/>
                    <a:pt x="18" y="15"/>
                  </a:cubicBezTo>
                  <a:cubicBezTo>
                    <a:pt x="20" y="18"/>
                    <a:pt x="22" y="22"/>
                    <a:pt x="23" y="25"/>
                  </a:cubicBezTo>
                  <a:cubicBezTo>
                    <a:pt x="25" y="29"/>
                    <a:pt x="27" y="32"/>
                    <a:pt x="30" y="35"/>
                  </a:cubicBezTo>
                  <a:cubicBezTo>
                    <a:pt x="31" y="36"/>
                    <a:pt x="31" y="36"/>
                    <a:pt x="31" y="38"/>
                  </a:cubicBezTo>
                  <a:cubicBezTo>
                    <a:pt x="31" y="38"/>
                    <a:pt x="31" y="39"/>
                    <a:pt x="31" y="40"/>
                  </a:cubicBezTo>
                  <a:cubicBezTo>
                    <a:pt x="31" y="41"/>
                    <a:pt x="31" y="42"/>
                    <a:pt x="31" y="43"/>
                  </a:cubicBezTo>
                  <a:cubicBezTo>
                    <a:pt x="31" y="45"/>
                    <a:pt x="32" y="47"/>
                    <a:pt x="33" y="49"/>
                  </a:cubicBezTo>
                  <a:cubicBezTo>
                    <a:pt x="34" y="51"/>
                    <a:pt x="34" y="52"/>
                    <a:pt x="35" y="54"/>
                  </a:cubicBezTo>
                  <a:cubicBezTo>
                    <a:pt x="35" y="57"/>
                    <a:pt x="37" y="60"/>
                    <a:pt x="38" y="63"/>
                  </a:cubicBezTo>
                  <a:cubicBezTo>
                    <a:pt x="39" y="65"/>
                    <a:pt x="39" y="66"/>
                    <a:pt x="40" y="68"/>
                  </a:cubicBezTo>
                  <a:cubicBezTo>
                    <a:pt x="40" y="69"/>
                    <a:pt x="41" y="70"/>
                    <a:pt x="41" y="71"/>
                  </a:cubicBezTo>
                  <a:cubicBezTo>
                    <a:pt x="42" y="73"/>
                    <a:pt x="43" y="74"/>
                    <a:pt x="43" y="75"/>
                  </a:cubicBezTo>
                  <a:cubicBezTo>
                    <a:pt x="44" y="76"/>
                    <a:pt x="44" y="76"/>
                    <a:pt x="45" y="77"/>
                  </a:cubicBezTo>
                  <a:cubicBezTo>
                    <a:pt x="45" y="79"/>
                    <a:pt x="46" y="80"/>
                    <a:pt x="46" y="82"/>
                  </a:cubicBezTo>
                  <a:cubicBezTo>
                    <a:pt x="46" y="83"/>
                    <a:pt x="46" y="83"/>
                    <a:pt x="46" y="83"/>
                  </a:cubicBezTo>
                  <a:cubicBezTo>
                    <a:pt x="47" y="83"/>
                    <a:pt x="47" y="84"/>
                    <a:pt x="46" y="85"/>
                  </a:cubicBezTo>
                  <a:cubicBezTo>
                    <a:pt x="46" y="86"/>
                    <a:pt x="46" y="87"/>
                    <a:pt x="46" y="88"/>
                  </a:cubicBezTo>
                  <a:cubicBezTo>
                    <a:pt x="47" y="89"/>
                    <a:pt x="47" y="90"/>
                    <a:pt x="48" y="90"/>
                  </a:cubicBezTo>
                  <a:cubicBezTo>
                    <a:pt x="48" y="91"/>
                    <a:pt x="48" y="91"/>
                    <a:pt x="48" y="91"/>
                  </a:cubicBezTo>
                  <a:cubicBezTo>
                    <a:pt x="48" y="92"/>
                    <a:pt x="48" y="94"/>
                    <a:pt x="47" y="94"/>
                  </a:cubicBezTo>
                  <a:cubicBezTo>
                    <a:pt x="46" y="96"/>
                    <a:pt x="44" y="97"/>
                    <a:pt x="42" y="98"/>
                  </a:cubicBezTo>
                  <a:cubicBezTo>
                    <a:pt x="42" y="99"/>
                    <a:pt x="41" y="99"/>
                    <a:pt x="40" y="100"/>
                  </a:cubicBezTo>
                  <a:cubicBezTo>
                    <a:pt x="37" y="102"/>
                    <a:pt x="36" y="106"/>
                    <a:pt x="37" y="110"/>
                  </a:cubicBezTo>
                  <a:cubicBezTo>
                    <a:pt x="38" y="111"/>
                    <a:pt x="38" y="111"/>
                    <a:pt x="38" y="112"/>
                  </a:cubicBezTo>
                  <a:cubicBezTo>
                    <a:pt x="39" y="113"/>
                    <a:pt x="39" y="113"/>
                    <a:pt x="39" y="114"/>
                  </a:cubicBezTo>
                  <a:cubicBezTo>
                    <a:pt x="40" y="114"/>
                    <a:pt x="40" y="115"/>
                    <a:pt x="40" y="115"/>
                  </a:cubicBezTo>
                  <a:cubicBezTo>
                    <a:pt x="40" y="116"/>
                    <a:pt x="40" y="117"/>
                    <a:pt x="41" y="119"/>
                  </a:cubicBezTo>
                  <a:cubicBezTo>
                    <a:pt x="42" y="120"/>
                    <a:pt x="42" y="121"/>
                    <a:pt x="42" y="122"/>
                  </a:cubicBezTo>
                  <a:cubicBezTo>
                    <a:pt x="42" y="123"/>
                    <a:pt x="42" y="123"/>
                    <a:pt x="42" y="124"/>
                  </a:cubicBezTo>
                  <a:cubicBezTo>
                    <a:pt x="42" y="125"/>
                    <a:pt x="42" y="127"/>
                    <a:pt x="43" y="129"/>
                  </a:cubicBezTo>
                  <a:cubicBezTo>
                    <a:pt x="43" y="130"/>
                    <a:pt x="44" y="130"/>
                    <a:pt x="44" y="131"/>
                  </a:cubicBezTo>
                  <a:cubicBezTo>
                    <a:pt x="45" y="131"/>
                    <a:pt x="45" y="132"/>
                    <a:pt x="45" y="132"/>
                  </a:cubicBezTo>
                  <a:cubicBezTo>
                    <a:pt x="46" y="133"/>
                    <a:pt x="46" y="134"/>
                    <a:pt x="46" y="134"/>
                  </a:cubicBezTo>
                  <a:cubicBezTo>
                    <a:pt x="46" y="135"/>
                    <a:pt x="46" y="136"/>
                    <a:pt x="46" y="137"/>
                  </a:cubicBezTo>
                  <a:cubicBezTo>
                    <a:pt x="47" y="138"/>
                    <a:pt x="48" y="140"/>
                    <a:pt x="48" y="141"/>
                  </a:cubicBezTo>
                  <a:cubicBezTo>
                    <a:pt x="49" y="143"/>
                    <a:pt x="49" y="144"/>
                    <a:pt x="50" y="145"/>
                  </a:cubicBezTo>
                  <a:cubicBezTo>
                    <a:pt x="50" y="145"/>
                    <a:pt x="50" y="146"/>
                    <a:pt x="50" y="146"/>
                  </a:cubicBezTo>
                  <a:cubicBezTo>
                    <a:pt x="50" y="147"/>
                    <a:pt x="50" y="148"/>
                    <a:pt x="51" y="149"/>
                  </a:cubicBezTo>
                  <a:cubicBezTo>
                    <a:pt x="52" y="151"/>
                    <a:pt x="53" y="152"/>
                    <a:pt x="54" y="153"/>
                  </a:cubicBezTo>
                  <a:cubicBezTo>
                    <a:pt x="55" y="154"/>
                    <a:pt x="56" y="155"/>
                    <a:pt x="56" y="156"/>
                  </a:cubicBezTo>
                  <a:cubicBezTo>
                    <a:pt x="57" y="157"/>
                    <a:pt x="57" y="158"/>
                    <a:pt x="57" y="160"/>
                  </a:cubicBezTo>
                  <a:cubicBezTo>
                    <a:pt x="57" y="161"/>
                    <a:pt x="57" y="162"/>
                    <a:pt x="57" y="163"/>
                  </a:cubicBezTo>
                  <a:cubicBezTo>
                    <a:pt x="58" y="165"/>
                    <a:pt x="59" y="166"/>
                    <a:pt x="60" y="166"/>
                  </a:cubicBezTo>
                  <a:cubicBezTo>
                    <a:pt x="60" y="167"/>
                    <a:pt x="60" y="167"/>
                    <a:pt x="60" y="167"/>
                  </a:cubicBezTo>
                  <a:cubicBezTo>
                    <a:pt x="61" y="169"/>
                    <a:pt x="60" y="171"/>
                    <a:pt x="60" y="174"/>
                  </a:cubicBezTo>
                  <a:cubicBezTo>
                    <a:pt x="59" y="175"/>
                    <a:pt x="59" y="177"/>
                    <a:pt x="59" y="179"/>
                  </a:cubicBezTo>
                  <a:cubicBezTo>
                    <a:pt x="59" y="180"/>
                    <a:pt x="59" y="180"/>
                    <a:pt x="59" y="180"/>
                  </a:cubicBezTo>
                  <a:cubicBezTo>
                    <a:pt x="59" y="185"/>
                    <a:pt x="59" y="189"/>
                    <a:pt x="58" y="194"/>
                  </a:cubicBezTo>
                  <a:cubicBezTo>
                    <a:pt x="58" y="198"/>
                    <a:pt x="57" y="201"/>
                    <a:pt x="56" y="206"/>
                  </a:cubicBezTo>
                  <a:cubicBezTo>
                    <a:pt x="55" y="208"/>
                    <a:pt x="55" y="208"/>
                    <a:pt x="55" y="208"/>
                  </a:cubicBezTo>
                  <a:cubicBezTo>
                    <a:pt x="54" y="212"/>
                    <a:pt x="50" y="216"/>
                    <a:pt x="47" y="219"/>
                  </a:cubicBezTo>
                  <a:cubicBezTo>
                    <a:pt x="45" y="220"/>
                    <a:pt x="44" y="221"/>
                    <a:pt x="42" y="222"/>
                  </a:cubicBezTo>
                  <a:cubicBezTo>
                    <a:pt x="42" y="222"/>
                    <a:pt x="41" y="223"/>
                    <a:pt x="41" y="223"/>
                  </a:cubicBezTo>
                  <a:cubicBezTo>
                    <a:pt x="40" y="223"/>
                    <a:pt x="38" y="224"/>
                    <a:pt x="37" y="225"/>
                  </a:cubicBezTo>
                  <a:cubicBezTo>
                    <a:pt x="35" y="228"/>
                    <a:pt x="35" y="230"/>
                    <a:pt x="35" y="233"/>
                  </a:cubicBezTo>
                  <a:cubicBezTo>
                    <a:pt x="35" y="234"/>
                    <a:pt x="35" y="234"/>
                    <a:pt x="35" y="234"/>
                  </a:cubicBezTo>
                  <a:cubicBezTo>
                    <a:pt x="35" y="235"/>
                    <a:pt x="35" y="235"/>
                    <a:pt x="34" y="235"/>
                  </a:cubicBezTo>
                  <a:cubicBezTo>
                    <a:pt x="33" y="236"/>
                    <a:pt x="33" y="236"/>
                    <a:pt x="32" y="237"/>
                  </a:cubicBezTo>
                  <a:cubicBezTo>
                    <a:pt x="31" y="238"/>
                    <a:pt x="30" y="240"/>
                    <a:pt x="29" y="241"/>
                  </a:cubicBezTo>
                  <a:cubicBezTo>
                    <a:pt x="28" y="242"/>
                    <a:pt x="27" y="243"/>
                    <a:pt x="26" y="244"/>
                  </a:cubicBezTo>
                  <a:cubicBezTo>
                    <a:pt x="24" y="247"/>
                    <a:pt x="22" y="250"/>
                    <a:pt x="22" y="253"/>
                  </a:cubicBezTo>
                  <a:cubicBezTo>
                    <a:pt x="22" y="255"/>
                    <a:pt x="22" y="256"/>
                    <a:pt x="22" y="257"/>
                  </a:cubicBezTo>
                  <a:cubicBezTo>
                    <a:pt x="22" y="259"/>
                    <a:pt x="22" y="261"/>
                    <a:pt x="21" y="263"/>
                  </a:cubicBezTo>
                  <a:cubicBezTo>
                    <a:pt x="21" y="263"/>
                    <a:pt x="21" y="264"/>
                    <a:pt x="20" y="264"/>
                  </a:cubicBezTo>
                  <a:cubicBezTo>
                    <a:pt x="20" y="265"/>
                    <a:pt x="20" y="265"/>
                    <a:pt x="20" y="265"/>
                  </a:cubicBezTo>
                  <a:cubicBezTo>
                    <a:pt x="19" y="267"/>
                    <a:pt x="18" y="268"/>
                    <a:pt x="18" y="269"/>
                  </a:cubicBezTo>
                  <a:cubicBezTo>
                    <a:pt x="17" y="271"/>
                    <a:pt x="17" y="273"/>
                    <a:pt x="17" y="275"/>
                  </a:cubicBezTo>
                  <a:cubicBezTo>
                    <a:pt x="17" y="276"/>
                    <a:pt x="17" y="277"/>
                    <a:pt x="17" y="278"/>
                  </a:cubicBezTo>
                  <a:cubicBezTo>
                    <a:pt x="17" y="279"/>
                    <a:pt x="17" y="280"/>
                    <a:pt x="17" y="280"/>
                  </a:cubicBezTo>
                  <a:cubicBezTo>
                    <a:pt x="16" y="282"/>
                    <a:pt x="16" y="284"/>
                    <a:pt x="16" y="286"/>
                  </a:cubicBezTo>
                  <a:cubicBezTo>
                    <a:pt x="16" y="290"/>
                    <a:pt x="15" y="295"/>
                    <a:pt x="13" y="299"/>
                  </a:cubicBezTo>
                  <a:cubicBezTo>
                    <a:pt x="11" y="303"/>
                    <a:pt x="9" y="308"/>
                    <a:pt x="9" y="314"/>
                  </a:cubicBezTo>
                  <a:cubicBezTo>
                    <a:pt x="9" y="315"/>
                    <a:pt x="9" y="315"/>
                    <a:pt x="9" y="316"/>
                  </a:cubicBezTo>
                  <a:cubicBezTo>
                    <a:pt x="9" y="317"/>
                    <a:pt x="9" y="318"/>
                    <a:pt x="8" y="320"/>
                  </a:cubicBezTo>
                  <a:cubicBezTo>
                    <a:pt x="7" y="320"/>
                    <a:pt x="6" y="321"/>
                    <a:pt x="5" y="322"/>
                  </a:cubicBezTo>
                  <a:cubicBezTo>
                    <a:pt x="4" y="323"/>
                    <a:pt x="3" y="325"/>
                    <a:pt x="2" y="327"/>
                  </a:cubicBezTo>
                  <a:cubicBezTo>
                    <a:pt x="0" y="330"/>
                    <a:pt x="1" y="333"/>
                    <a:pt x="1" y="335"/>
                  </a:cubicBezTo>
                  <a:cubicBezTo>
                    <a:pt x="1" y="336"/>
                    <a:pt x="2" y="337"/>
                    <a:pt x="2" y="337"/>
                  </a:cubicBezTo>
                  <a:cubicBezTo>
                    <a:pt x="2" y="342"/>
                    <a:pt x="3" y="346"/>
                    <a:pt x="3" y="350"/>
                  </a:cubicBezTo>
                  <a:cubicBezTo>
                    <a:pt x="3" y="353"/>
                    <a:pt x="3" y="356"/>
                    <a:pt x="2" y="358"/>
                  </a:cubicBezTo>
                  <a:cubicBezTo>
                    <a:pt x="1" y="364"/>
                    <a:pt x="0" y="368"/>
                    <a:pt x="0" y="373"/>
                  </a:cubicBezTo>
                  <a:cubicBezTo>
                    <a:pt x="0" y="378"/>
                    <a:pt x="0" y="378"/>
                    <a:pt x="0" y="378"/>
                  </a:cubicBezTo>
                  <a:cubicBezTo>
                    <a:pt x="3" y="376"/>
                    <a:pt x="3" y="376"/>
                    <a:pt x="3" y="376"/>
                  </a:cubicBezTo>
                  <a:cubicBezTo>
                    <a:pt x="7" y="374"/>
                    <a:pt x="10" y="372"/>
                    <a:pt x="13" y="372"/>
                  </a:cubicBezTo>
                  <a:cubicBezTo>
                    <a:pt x="14" y="372"/>
                    <a:pt x="14" y="372"/>
                    <a:pt x="15" y="372"/>
                  </a:cubicBezTo>
                  <a:cubicBezTo>
                    <a:pt x="16" y="372"/>
                    <a:pt x="17" y="373"/>
                    <a:pt x="18" y="374"/>
                  </a:cubicBezTo>
                  <a:cubicBezTo>
                    <a:pt x="19" y="375"/>
                    <a:pt x="20" y="375"/>
                    <a:pt x="22" y="376"/>
                  </a:cubicBezTo>
                  <a:cubicBezTo>
                    <a:pt x="22" y="376"/>
                    <a:pt x="22" y="376"/>
                    <a:pt x="23" y="376"/>
                  </a:cubicBezTo>
                  <a:cubicBezTo>
                    <a:pt x="25" y="376"/>
                    <a:pt x="29" y="375"/>
                    <a:pt x="31" y="374"/>
                  </a:cubicBezTo>
                  <a:cubicBezTo>
                    <a:pt x="32" y="373"/>
                    <a:pt x="33" y="372"/>
                    <a:pt x="34" y="371"/>
                  </a:cubicBezTo>
                  <a:cubicBezTo>
                    <a:pt x="35" y="369"/>
                    <a:pt x="36" y="368"/>
                    <a:pt x="37" y="368"/>
                  </a:cubicBezTo>
                  <a:cubicBezTo>
                    <a:pt x="38" y="367"/>
                    <a:pt x="44" y="366"/>
                    <a:pt x="46" y="366"/>
                  </a:cubicBezTo>
                  <a:cubicBezTo>
                    <a:pt x="46" y="366"/>
                    <a:pt x="46" y="366"/>
                    <a:pt x="46" y="366"/>
                  </a:cubicBezTo>
                  <a:cubicBezTo>
                    <a:pt x="50" y="366"/>
                    <a:pt x="53" y="369"/>
                    <a:pt x="55" y="372"/>
                  </a:cubicBezTo>
                  <a:cubicBezTo>
                    <a:pt x="56" y="374"/>
                    <a:pt x="57" y="375"/>
                    <a:pt x="58" y="376"/>
                  </a:cubicBezTo>
                  <a:cubicBezTo>
                    <a:pt x="60" y="377"/>
                    <a:pt x="63" y="379"/>
                    <a:pt x="65" y="380"/>
                  </a:cubicBezTo>
                  <a:cubicBezTo>
                    <a:pt x="68" y="381"/>
                    <a:pt x="71" y="382"/>
                    <a:pt x="76" y="382"/>
                  </a:cubicBezTo>
                  <a:cubicBezTo>
                    <a:pt x="80" y="382"/>
                    <a:pt x="83" y="381"/>
                    <a:pt x="86" y="381"/>
                  </a:cubicBezTo>
                  <a:cubicBezTo>
                    <a:pt x="88" y="381"/>
                    <a:pt x="90" y="381"/>
                    <a:pt x="92" y="381"/>
                  </a:cubicBezTo>
                  <a:cubicBezTo>
                    <a:pt x="195" y="381"/>
                    <a:pt x="195" y="381"/>
                    <a:pt x="195" y="381"/>
                  </a:cubicBezTo>
                  <a:cubicBezTo>
                    <a:pt x="198" y="385"/>
                    <a:pt x="200" y="390"/>
                    <a:pt x="204" y="393"/>
                  </a:cubicBezTo>
                  <a:cubicBezTo>
                    <a:pt x="206" y="395"/>
                    <a:pt x="210" y="396"/>
                    <a:pt x="212" y="396"/>
                  </a:cubicBezTo>
                  <a:cubicBezTo>
                    <a:pt x="213" y="396"/>
                    <a:pt x="214" y="396"/>
                    <a:pt x="215" y="395"/>
                  </a:cubicBezTo>
                  <a:cubicBezTo>
                    <a:pt x="216" y="395"/>
                    <a:pt x="217" y="395"/>
                    <a:pt x="218" y="395"/>
                  </a:cubicBezTo>
                  <a:cubicBezTo>
                    <a:pt x="223" y="395"/>
                    <a:pt x="227" y="396"/>
                    <a:pt x="231" y="397"/>
                  </a:cubicBezTo>
                  <a:cubicBezTo>
                    <a:pt x="232" y="397"/>
                    <a:pt x="233" y="397"/>
                    <a:pt x="234" y="397"/>
                  </a:cubicBezTo>
                  <a:cubicBezTo>
                    <a:pt x="237" y="397"/>
                    <a:pt x="239" y="396"/>
                    <a:pt x="242" y="396"/>
                  </a:cubicBezTo>
                  <a:cubicBezTo>
                    <a:pt x="243" y="395"/>
                    <a:pt x="245" y="395"/>
                    <a:pt x="247" y="395"/>
                  </a:cubicBezTo>
                  <a:cubicBezTo>
                    <a:pt x="248" y="395"/>
                    <a:pt x="248" y="395"/>
                    <a:pt x="248" y="395"/>
                  </a:cubicBezTo>
                  <a:cubicBezTo>
                    <a:pt x="251" y="395"/>
                    <a:pt x="254" y="396"/>
                    <a:pt x="256" y="397"/>
                  </a:cubicBezTo>
                  <a:cubicBezTo>
                    <a:pt x="258" y="397"/>
                    <a:pt x="260" y="398"/>
                    <a:pt x="262" y="398"/>
                  </a:cubicBezTo>
                  <a:cubicBezTo>
                    <a:pt x="263" y="399"/>
                    <a:pt x="264" y="399"/>
                    <a:pt x="264" y="399"/>
                  </a:cubicBezTo>
                  <a:cubicBezTo>
                    <a:pt x="266" y="399"/>
                    <a:pt x="268" y="398"/>
                    <a:pt x="269" y="398"/>
                  </a:cubicBezTo>
                  <a:cubicBezTo>
                    <a:pt x="270" y="398"/>
                    <a:pt x="272" y="398"/>
                    <a:pt x="273" y="398"/>
                  </a:cubicBezTo>
                  <a:cubicBezTo>
                    <a:pt x="274" y="398"/>
                    <a:pt x="275" y="398"/>
                    <a:pt x="276" y="398"/>
                  </a:cubicBezTo>
                  <a:cubicBezTo>
                    <a:pt x="278" y="398"/>
                    <a:pt x="278" y="398"/>
                    <a:pt x="278" y="398"/>
                  </a:cubicBezTo>
                  <a:cubicBezTo>
                    <a:pt x="280" y="399"/>
                    <a:pt x="281" y="399"/>
                    <a:pt x="283" y="399"/>
                  </a:cubicBezTo>
                  <a:cubicBezTo>
                    <a:pt x="285" y="399"/>
                    <a:pt x="286" y="399"/>
                    <a:pt x="288" y="398"/>
                  </a:cubicBezTo>
                  <a:cubicBezTo>
                    <a:pt x="292" y="397"/>
                    <a:pt x="296" y="395"/>
                    <a:pt x="300" y="395"/>
                  </a:cubicBezTo>
                  <a:cubicBezTo>
                    <a:pt x="304" y="394"/>
                    <a:pt x="304" y="394"/>
                    <a:pt x="304" y="394"/>
                  </a:cubicBezTo>
                  <a:cubicBezTo>
                    <a:pt x="312" y="394"/>
                    <a:pt x="319" y="393"/>
                    <a:pt x="326" y="390"/>
                  </a:cubicBezTo>
                  <a:cubicBezTo>
                    <a:pt x="328" y="390"/>
                    <a:pt x="330" y="389"/>
                    <a:pt x="332" y="389"/>
                  </a:cubicBezTo>
                  <a:cubicBezTo>
                    <a:pt x="335" y="388"/>
                    <a:pt x="335" y="388"/>
                    <a:pt x="335" y="388"/>
                  </a:cubicBezTo>
                  <a:cubicBezTo>
                    <a:pt x="302" y="351"/>
                    <a:pt x="302" y="351"/>
                    <a:pt x="302" y="351"/>
                  </a:cubicBezTo>
                  <a:cubicBezTo>
                    <a:pt x="302" y="350"/>
                    <a:pt x="302" y="343"/>
                    <a:pt x="297" y="341"/>
                  </a:cubicBezTo>
                  <a:cubicBezTo>
                    <a:pt x="299" y="236"/>
                    <a:pt x="299" y="236"/>
                    <a:pt x="299" y="236"/>
                  </a:cubicBezTo>
                  <a:cubicBezTo>
                    <a:pt x="331" y="236"/>
                    <a:pt x="331" y="236"/>
                    <a:pt x="331" y="236"/>
                  </a:cubicBezTo>
                  <a:cubicBezTo>
                    <a:pt x="336" y="236"/>
                    <a:pt x="341" y="236"/>
                    <a:pt x="346" y="236"/>
                  </a:cubicBezTo>
                  <a:cubicBezTo>
                    <a:pt x="352" y="236"/>
                    <a:pt x="352" y="236"/>
                    <a:pt x="352" y="236"/>
                  </a:cubicBezTo>
                  <a:cubicBezTo>
                    <a:pt x="352" y="236"/>
                    <a:pt x="353" y="236"/>
                    <a:pt x="353" y="236"/>
                  </a:cubicBezTo>
                  <a:cubicBezTo>
                    <a:pt x="356" y="236"/>
                    <a:pt x="356" y="236"/>
                    <a:pt x="356" y="236"/>
                  </a:cubicBezTo>
                  <a:cubicBezTo>
                    <a:pt x="355" y="233"/>
                    <a:pt x="355" y="233"/>
                    <a:pt x="355" y="233"/>
                  </a:cubicBezTo>
                  <a:cubicBezTo>
                    <a:pt x="355" y="233"/>
                    <a:pt x="354" y="233"/>
                    <a:pt x="354" y="232"/>
                  </a:cubicBezTo>
                  <a:cubicBezTo>
                    <a:pt x="353" y="231"/>
                    <a:pt x="353" y="230"/>
                    <a:pt x="353" y="228"/>
                  </a:cubicBezTo>
                  <a:cubicBezTo>
                    <a:pt x="353" y="226"/>
                    <a:pt x="354" y="223"/>
                    <a:pt x="356" y="220"/>
                  </a:cubicBezTo>
                  <a:cubicBezTo>
                    <a:pt x="357" y="218"/>
                    <a:pt x="358" y="216"/>
                    <a:pt x="357" y="213"/>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7" name="Freeform 54"/>
            <p:cNvSpPr>
              <a:spLocks/>
            </p:cNvSpPr>
            <p:nvPr/>
          </p:nvSpPr>
          <p:spPr bwMode="auto">
            <a:xfrm>
              <a:off x="3889439" y="3109331"/>
              <a:ext cx="179680" cy="467444"/>
            </a:xfrm>
            <a:custGeom>
              <a:avLst/>
              <a:gdLst>
                <a:gd name="T0" fmla="*/ 88 w 89"/>
                <a:gd name="T1" fmla="*/ 192 h 251"/>
                <a:gd name="T2" fmla="*/ 88 w 89"/>
                <a:gd name="T3" fmla="*/ 188 h 251"/>
                <a:gd name="T4" fmla="*/ 69 w 89"/>
                <a:gd name="T5" fmla="*/ 144 h 251"/>
                <a:gd name="T6" fmla="*/ 67 w 89"/>
                <a:gd name="T7" fmla="*/ 148 h 251"/>
                <a:gd name="T8" fmla="*/ 69 w 89"/>
                <a:gd name="T9" fmla="*/ 156 h 251"/>
                <a:gd name="T10" fmla="*/ 62 w 89"/>
                <a:gd name="T11" fmla="*/ 148 h 251"/>
                <a:gd name="T12" fmla="*/ 57 w 89"/>
                <a:gd name="T13" fmla="*/ 154 h 251"/>
                <a:gd name="T14" fmla="*/ 52 w 89"/>
                <a:gd name="T15" fmla="*/ 134 h 251"/>
                <a:gd name="T16" fmla="*/ 46 w 89"/>
                <a:gd name="T17" fmla="*/ 108 h 251"/>
                <a:gd name="T18" fmla="*/ 45 w 89"/>
                <a:gd name="T19" fmla="*/ 78 h 251"/>
                <a:gd name="T20" fmla="*/ 47 w 89"/>
                <a:gd name="T21" fmla="*/ 56 h 251"/>
                <a:gd name="T22" fmla="*/ 47 w 89"/>
                <a:gd name="T23" fmla="*/ 40 h 251"/>
                <a:gd name="T24" fmla="*/ 44 w 89"/>
                <a:gd name="T25" fmla="*/ 21 h 251"/>
                <a:gd name="T26" fmla="*/ 40 w 89"/>
                <a:gd name="T27" fmla="*/ 7 h 251"/>
                <a:gd name="T28" fmla="*/ 46 w 89"/>
                <a:gd name="T29" fmla="*/ 6 h 251"/>
                <a:gd name="T30" fmla="*/ 41 w 89"/>
                <a:gd name="T31" fmla="*/ 0 h 251"/>
                <a:gd name="T32" fmla="*/ 36 w 89"/>
                <a:gd name="T33" fmla="*/ 3 h 251"/>
                <a:gd name="T34" fmla="*/ 30 w 89"/>
                <a:gd name="T35" fmla="*/ 2 h 251"/>
                <a:gd name="T36" fmla="*/ 19 w 89"/>
                <a:gd name="T37" fmla="*/ 0 h 251"/>
                <a:gd name="T38" fmla="*/ 17 w 89"/>
                <a:gd name="T39" fmla="*/ 0 h 251"/>
                <a:gd name="T40" fmla="*/ 14 w 89"/>
                <a:gd name="T41" fmla="*/ 3 h 251"/>
                <a:gd name="T42" fmla="*/ 19 w 89"/>
                <a:gd name="T43" fmla="*/ 9 h 251"/>
                <a:gd name="T44" fmla="*/ 19 w 89"/>
                <a:gd name="T45" fmla="*/ 16 h 251"/>
                <a:gd name="T46" fmla="*/ 26 w 89"/>
                <a:gd name="T47" fmla="*/ 22 h 251"/>
                <a:gd name="T48" fmla="*/ 30 w 89"/>
                <a:gd name="T49" fmla="*/ 32 h 251"/>
                <a:gd name="T50" fmla="*/ 20 w 89"/>
                <a:gd name="T51" fmla="*/ 42 h 251"/>
                <a:gd name="T52" fmla="*/ 18 w 89"/>
                <a:gd name="T53" fmla="*/ 49 h 251"/>
                <a:gd name="T54" fmla="*/ 19 w 89"/>
                <a:gd name="T55" fmla="*/ 57 h 251"/>
                <a:gd name="T56" fmla="*/ 18 w 89"/>
                <a:gd name="T57" fmla="*/ 66 h 251"/>
                <a:gd name="T58" fmla="*/ 18 w 89"/>
                <a:gd name="T59" fmla="*/ 77 h 251"/>
                <a:gd name="T60" fmla="*/ 21 w 89"/>
                <a:gd name="T61" fmla="*/ 91 h 251"/>
                <a:gd name="T62" fmla="*/ 15 w 89"/>
                <a:gd name="T63" fmla="*/ 101 h 251"/>
                <a:gd name="T64" fmla="*/ 8 w 89"/>
                <a:gd name="T65" fmla="*/ 103 h 251"/>
                <a:gd name="T66" fmla="*/ 8 w 89"/>
                <a:gd name="T67" fmla="*/ 111 h 251"/>
                <a:gd name="T68" fmla="*/ 4 w 89"/>
                <a:gd name="T69" fmla="*/ 129 h 251"/>
                <a:gd name="T70" fmla="*/ 2 w 89"/>
                <a:gd name="T71" fmla="*/ 140 h 251"/>
                <a:gd name="T72" fmla="*/ 4 w 89"/>
                <a:gd name="T73" fmla="*/ 144 h 251"/>
                <a:gd name="T74" fmla="*/ 10 w 89"/>
                <a:gd name="T75" fmla="*/ 148 h 251"/>
                <a:gd name="T76" fmla="*/ 12 w 89"/>
                <a:gd name="T77" fmla="*/ 148 h 251"/>
                <a:gd name="T78" fmla="*/ 18 w 89"/>
                <a:gd name="T79" fmla="*/ 156 h 251"/>
                <a:gd name="T80" fmla="*/ 27 w 89"/>
                <a:gd name="T81" fmla="*/ 166 h 251"/>
                <a:gd name="T82" fmla="*/ 44 w 89"/>
                <a:gd name="T83" fmla="*/ 161 h 251"/>
                <a:gd name="T84" fmla="*/ 49 w 89"/>
                <a:gd name="T85" fmla="*/ 194 h 251"/>
                <a:gd name="T86" fmla="*/ 46 w 89"/>
                <a:gd name="T87" fmla="*/ 203 h 251"/>
                <a:gd name="T88" fmla="*/ 45 w 89"/>
                <a:gd name="T89" fmla="*/ 212 h 251"/>
                <a:gd name="T90" fmla="*/ 48 w 89"/>
                <a:gd name="T91" fmla="*/ 218 h 251"/>
                <a:gd name="T92" fmla="*/ 48 w 89"/>
                <a:gd name="T93" fmla="*/ 223 h 251"/>
                <a:gd name="T94" fmla="*/ 61 w 89"/>
                <a:gd name="T95" fmla="*/ 237 h 251"/>
                <a:gd name="T96" fmla="*/ 64 w 89"/>
                <a:gd name="T97" fmla="*/ 247 h 251"/>
                <a:gd name="T98" fmla="*/ 67 w 89"/>
                <a:gd name="T99" fmla="*/ 251 h 251"/>
                <a:gd name="T100" fmla="*/ 71 w 89"/>
                <a:gd name="T101" fmla="*/ 251 h 251"/>
                <a:gd name="T102" fmla="*/ 70 w 89"/>
                <a:gd name="T103" fmla="*/ 239 h 251"/>
                <a:gd name="T104" fmla="*/ 71 w 89"/>
                <a:gd name="T105" fmla="*/ 225 h 251"/>
                <a:gd name="T106" fmla="*/ 78 w 89"/>
                <a:gd name="T107" fmla="*/ 218 h 251"/>
                <a:gd name="T108" fmla="*/ 89 w 89"/>
                <a:gd name="T109" fmla="*/ 206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9" h="251">
                  <a:moveTo>
                    <a:pt x="88" y="199"/>
                  </a:moveTo>
                  <a:cubicBezTo>
                    <a:pt x="88" y="197"/>
                    <a:pt x="88" y="194"/>
                    <a:pt x="88" y="192"/>
                  </a:cubicBezTo>
                  <a:cubicBezTo>
                    <a:pt x="88" y="191"/>
                    <a:pt x="88" y="190"/>
                    <a:pt x="88" y="189"/>
                  </a:cubicBezTo>
                  <a:cubicBezTo>
                    <a:pt x="88" y="188"/>
                    <a:pt x="88" y="188"/>
                    <a:pt x="88" y="188"/>
                  </a:cubicBezTo>
                  <a:cubicBezTo>
                    <a:pt x="88" y="184"/>
                    <a:pt x="89" y="181"/>
                    <a:pt x="88" y="178"/>
                  </a:cubicBezTo>
                  <a:cubicBezTo>
                    <a:pt x="86" y="168"/>
                    <a:pt x="81" y="150"/>
                    <a:pt x="69" y="144"/>
                  </a:cubicBezTo>
                  <a:cubicBezTo>
                    <a:pt x="64" y="141"/>
                    <a:pt x="64" y="141"/>
                    <a:pt x="64" y="141"/>
                  </a:cubicBezTo>
                  <a:cubicBezTo>
                    <a:pt x="67" y="148"/>
                    <a:pt x="67" y="148"/>
                    <a:pt x="67" y="148"/>
                  </a:cubicBezTo>
                  <a:cubicBezTo>
                    <a:pt x="68" y="151"/>
                    <a:pt x="70" y="155"/>
                    <a:pt x="69" y="156"/>
                  </a:cubicBezTo>
                  <a:cubicBezTo>
                    <a:pt x="69" y="156"/>
                    <a:pt x="69" y="156"/>
                    <a:pt x="69" y="156"/>
                  </a:cubicBezTo>
                  <a:cubicBezTo>
                    <a:pt x="69" y="156"/>
                    <a:pt x="68" y="155"/>
                    <a:pt x="68" y="153"/>
                  </a:cubicBezTo>
                  <a:cubicBezTo>
                    <a:pt x="67" y="151"/>
                    <a:pt x="66" y="148"/>
                    <a:pt x="62" y="148"/>
                  </a:cubicBezTo>
                  <a:cubicBezTo>
                    <a:pt x="59" y="148"/>
                    <a:pt x="58" y="151"/>
                    <a:pt x="58" y="152"/>
                  </a:cubicBezTo>
                  <a:cubicBezTo>
                    <a:pt x="57" y="153"/>
                    <a:pt x="57" y="153"/>
                    <a:pt x="57" y="154"/>
                  </a:cubicBezTo>
                  <a:cubicBezTo>
                    <a:pt x="57" y="154"/>
                    <a:pt x="55" y="153"/>
                    <a:pt x="54" y="148"/>
                  </a:cubicBezTo>
                  <a:cubicBezTo>
                    <a:pt x="52" y="144"/>
                    <a:pt x="52" y="139"/>
                    <a:pt x="52" y="134"/>
                  </a:cubicBezTo>
                  <a:cubicBezTo>
                    <a:pt x="51" y="131"/>
                    <a:pt x="51" y="127"/>
                    <a:pt x="51" y="124"/>
                  </a:cubicBezTo>
                  <a:cubicBezTo>
                    <a:pt x="50" y="119"/>
                    <a:pt x="48" y="113"/>
                    <a:pt x="46" y="108"/>
                  </a:cubicBezTo>
                  <a:cubicBezTo>
                    <a:pt x="45" y="103"/>
                    <a:pt x="43" y="98"/>
                    <a:pt x="42" y="93"/>
                  </a:cubicBezTo>
                  <a:cubicBezTo>
                    <a:pt x="42" y="88"/>
                    <a:pt x="43" y="83"/>
                    <a:pt x="45" y="78"/>
                  </a:cubicBezTo>
                  <a:cubicBezTo>
                    <a:pt x="47" y="74"/>
                    <a:pt x="48" y="69"/>
                    <a:pt x="48" y="64"/>
                  </a:cubicBezTo>
                  <a:cubicBezTo>
                    <a:pt x="48" y="61"/>
                    <a:pt x="47" y="58"/>
                    <a:pt x="47" y="56"/>
                  </a:cubicBezTo>
                  <a:cubicBezTo>
                    <a:pt x="46" y="53"/>
                    <a:pt x="46" y="50"/>
                    <a:pt x="46" y="48"/>
                  </a:cubicBezTo>
                  <a:cubicBezTo>
                    <a:pt x="46" y="45"/>
                    <a:pt x="46" y="43"/>
                    <a:pt x="47" y="40"/>
                  </a:cubicBezTo>
                  <a:cubicBezTo>
                    <a:pt x="48" y="35"/>
                    <a:pt x="48" y="30"/>
                    <a:pt x="46" y="25"/>
                  </a:cubicBezTo>
                  <a:cubicBezTo>
                    <a:pt x="46" y="24"/>
                    <a:pt x="45" y="23"/>
                    <a:pt x="44" y="21"/>
                  </a:cubicBezTo>
                  <a:cubicBezTo>
                    <a:pt x="41" y="17"/>
                    <a:pt x="38" y="12"/>
                    <a:pt x="38" y="9"/>
                  </a:cubicBezTo>
                  <a:cubicBezTo>
                    <a:pt x="39" y="8"/>
                    <a:pt x="39" y="7"/>
                    <a:pt x="40" y="7"/>
                  </a:cubicBezTo>
                  <a:cubicBezTo>
                    <a:pt x="41" y="6"/>
                    <a:pt x="42" y="6"/>
                    <a:pt x="43" y="6"/>
                  </a:cubicBezTo>
                  <a:cubicBezTo>
                    <a:pt x="46" y="6"/>
                    <a:pt x="46" y="6"/>
                    <a:pt x="46" y="6"/>
                  </a:cubicBezTo>
                  <a:cubicBezTo>
                    <a:pt x="44" y="3"/>
                    <a:pt x="44" y="3"/>
                    <a:pt x="44" y="3"/>
                  </a:cubicBezTo>
                  <a:cubicBezTo>
                    <a:pt x="43" y="1"/>
                    <a:pt x="42" y="0"/>
                    <a:pt x="41" y="0"/>
                  </a:cubicBezTo>
                  <a:cubicBezTo>
                    <a:pt x="39" y="0"/>
                    <a:pt x="38" y="1"/>
                    <a:pt x="38" y="2"/>
                  </a:cubicBezTo>
                  <a:cubicBezTo>
                    <a:pt x="37" y="3"/>
                    <a:pt x="37" y="3"/>
                    <a:pt x="36" y="3"/>
                  </a:cubicBezTo>
                  <a:cubicBezTo>
                    <a:pt x="35" y="3"/>
                    <a:pt x="35" y="3"/>
                    <a:pt x="35" y="3"/>
                  </a:cubicBezTo>
                  <a:cubicBezTo>
                    <a:pt x="33" y="3"/>
                    <a:pt x="31" y="3"/>
                    <a:pt x="30" y="2"/>
                  </a:cubicBezTo>
                  <a:cubicBezTo>
                    <a:pt x="29" y="2"/>
                    <a:pt x="29" y="2"/>
                    <a:pt x="29" y="2"/>
                  </a:cubicBezTo>
                  <a:cubicBezTo>
                    <a:pt x="25" y="1"/>
                    <a:pt x="23" y="0"/>
                    <a:pt x="19" y="0"/>
                  </a:cubicBezTo>
                  <a:cubicBezTo>
                    <a:pt x="19" y="0"/>
                    <a:pt x="19" y="0"/>
                    <a:pt x="18" y="0"/>
                  </a:cubicBezTo>
                  <a:cubicBezTo>
                    <a:pt x="18" y="0"/>
                    <a:pt x="17" y="0"/>
                    <a:pt x="17" y="0"/>
                  </a:cubicBezTo>
                  <a:cubicBezTo>
                    <a:pt x="12" y="0"/>
                    <a:pt x="12" y="0"/>
                    <a:pt x="12" y="0"/>
                  </a:cubicBezTo>
                  <a:cubicBezTo>
                    <a:pt x="14" y="3"/>
                    <a:pt x="14" y="3"/>
                    <a:pt x="14" y="3"/>
                  </a:cubicBezTo>
                  <a:cubicBezTo>
                    <a:pt x="15" y="4"/>
                    <a:pt x="16" y="5"/>
                    <a:pt x="16" y="6"/>
                  </a:cubicBezTo>
                  <a:cubicBezTo>
                    <a:pt x="17" y="7"/>
                    <a:pt x="18" y="8"/>
                    <a:pt x="19" y="9"/>
                  </a:cubicBezTo>
                  <a:cubicBezTo>
                    <a:pt x="21" y="11"/>
                    <a:pt x="20" y="12"/>
                    <a:pt x="20" y="13"/>
                  </a:cubicBezTo>
                  <a:cubicBezTo>
                    <a:pt x="19" y="13"/>
                    <a:pt x="19" y="14"/>
                    <a:pt x="19" y="16"/>
                  </a:cubicBezTo>
                  <a:cubicBezTo>
                    <a:pt x="19" y="19"/>
                    <a:pt x="20" y="20"/>
                    <a:pt x="23" y="21"/>
                  </a:cubicBezTo>
                  <a:cubicBezTo>
                    <a:pt x="24" y="21"/>
                    <a:pt x="25" y="21"/>
                    <a:pt x="26" y="22"/>
                  </a:cubicBezTo>
                  <a:cubicBezTo>
                    <a:pt x="27" y="23"/>
                    <a:pt x="27" y="25"/>
                    <a:pt x="27" y="26"/>
                  </a:cubicBezTo>
                  <a:cubicBezTo>
                    <a:pt x="27" y="28"/>
                    <a:pt x="27" y="31"/>
                    <a:pt x="30" y="32"/>
                  </a:cubicBezTo>
                  <a:cubicBezTo>
                    <a:pt x="30" y="37"/>
                    <a:pt x="27" y="39"/>
                    <a:pt x="23" y="41"/>
                  </a:cubicBezTo>
                  <a:cubicBezTo>
                    <a:pt x="22" y="41"/>
                    <a:pt x="21" y="42"/>
                    <a:pt x="20" y="42"/>
                  </a:cubicBezTo>
                  <a:cubicBezTo>
                    <a:pt x="18" y="43"/>
                    <a:pt x="17" y="44"/>
                    <a:pt x="17" y="45"/>
                  </a:cubicBezTo>
                  <a:cubicBezTo>
                    <a:pt x="17" y="46"/>
                    <a:pt x="17" y="47"/>
                    <a:pt x="18" y="49"/>
                  </a:cubicBezTo>
                  <a:cubicBezTo>
                    <a:pt x="19" y="50"/>
                    <a:pt x="20" y="51"/>
                    <a:pt x="21" y="53"/>
                  </a:cubicBezTo>
                  <a:cubicBezTo>
                    <a:pt x="21" y="55"/>
                    <a:pt x="20" y="56"/>
                    <a:pt x="19" y="57"/>
                  </a:cubicBezTo>
                  <a:cubicBezTo>
                    <a:pt x="19" y="58"/>
                    <a:pt x="18" y="59"/>
                    <a:pt x="18" y="60"/>
                  </a:cubicBezTo>
                  <a:cubicBezTo>
                    <a:pt x="17" y="62"/>
                    <a:pt x="18" y="64"/>
                    <a:pt x="18" y="66"/>
                  </a:cubicBezTo>
                  <a:cubicBezTo>
                    <a:pt x="18" y="66"/>
                    <a:pt x="18" y="67"/>
                    <a:pt x="19" y="68"/>
                  </a:cubicBezTo>
                  <a:cubicBezTo>
                    <a:pt x="19" y="71"/>
                    <a:pt x="18" y="74"/>
                    <a:pt x="18" y="77"/>
                  </a:cubicBezTo>
                  <a:cubicBezTo>
                    <a:pt x="17" y="80"/>
                    <a:pt x="17" y="82"/>
                    <a:pt x="17" y="84"/>
                  </a:cubicBezTo>
                  <a:cubicBezTo>
                    <a:pt x="16" y="89"/>
                    <a:pt x="19" y="90"/>
                    <a:pt x="21" y="91"/>
                  </a:cubicBezTo>
                  <a:cubicBezTo>
                    <a:pt x="23" y="91"/>
                    <a:pt x="24" y="92"/>
                    <a:pt x="25" y="93"/>
                  </a:cubicBezTo>
                  <a:cubicBezTo>
                    <a:pt x="25" y="98"/>
                    <a:pt x="21" y="99"/>
                    <a:pt x="15" y="101"/>
                  </a:cubicBezTo>
                  <a:cubicBezTo>
                    <a:pt x="13" y="101"/>
                    <a:pt x="11" y="102"/>
                    <a:pt x="9" y="103"/>
                  </a:cubicBezTo>
                  <a:cubicBezTo>
                    <a:pt x="8" y="103"/>
                    <a:pt x="8" y="103"/>
                    <a:pt x="8" y="103"/>
                  </a:cubicBezTo>
                  <a:cubicBezTo>
                    <a:pt x="8" y="104"/>
                    <a:pt x="8" y="104"/>
                    <a:pt x="8" y="104"/>
                  </a:cubicBezTo>
                  <a:cubicBezTo>
                    <a:pt x="8" y="107"/>
                    <a:pt x="8" y="109"/>
                    <a:pt x="8" y="111"/>
                  </a:cubicBezTo>
                  <a:cubicBezTo>
                    <a:pt x="9" y="116"/>
                    <a:pt x="9" y="120"/>
                    <a:pt x="6" y="126"/>
                  </a:cubicBezTo>
                  <a:cubicBezTo>
                    <a:pt x="6" y="127"/>
                    <a:pt x="5" y="128"/>
                    <a:pt x="4" y="129"/>
                  </a:cubicBezTo>
                  <a:cubicBezTo>
                    <a:pt x="2" y="131"/>
                    <a:pt x="1" y="132"/>
                    <a:pt x="0" y="133"/>
                  </a:cubicBezTo>
                  <a:cubicBezTo>
                    <a:pt x="0" y="136"/>
                    <a:pt x="1" y="138"/>
                    <a:pt x="2" y="140"/>
                  </a:cubicBezTo>
                  <a:cubicBezTo>
                    <a:pt x="2" y="141"/>
                    <a:pt x="3" y="141"/>
                    <a:pt x="3" y="142"/>
                  </a:cubicBezTo>
                  <a:cubicBezTo>
                    <a:pt x="3" y="143"/>
                    <a:pt x="4" y="143"/>
                    <a:pt x="4" y="144"/>
                  </a:cubicBezTo>
                  <a:cubicBezTo>
                    <a:pt x="5" y="146"/>
                    <a:pt x="5" y="148"/>
                    <a:pt x="9" y="148"/>
                  </a:cubicBezTo>
                  <a:cubicBezTo>
                    <a:pt x="9" y="148"/>
                    <a:pt x="9" y="148"/>
                    <a:pt x="10" y="148"/>
                  </a:cubicBezTo>
                  <a:cubicBezTo>
                    <a:pt x="11" y="148"/>
                    <a:pt x="11" y="148"/>
                    <a:pt x="12" y="148"/>
                  </a:cubicBezTo>
                  <a:cubicBezTo>
                    <a:pt x="12" y="148"/>
                    <a:pt x="12" y="148"/>
                    <a:pt x="12" y="148"/>
                  </a:cubicBezTo>
                  <a:cubicBezTo>
                    <a:pt x="13" y="148"/>
                    <a:pt x="14" y="149"/>
                    <a:pt x="15" y="150"/>
                  </a:cubicBezTo>
                  <a:cubicBezTo>
                    <a:pt x="16" y="151"/>
                    <a:pt x="17" y="154"/>
                    <a:pt x="18" y="156"/>
                  </a:cubicBezTo>
                  <a:cubicBezTo>
                    <a:pt x="21" y="161"/>
                    <a:pt x="24" y="165"/>
                    <a:pt x="27" y="166"/>
                  </a:cubicBezTo>
                  <a:cubicBezTo>
                    <a:pt x="27" y="166"/>
                    <a:pt x="27" y="166"/>
                    <a:pt x="27" y="166"/>
                  </a:cubicBezTo>
                  <a:cubicBezTo>
                    <a:pt x="30" y="166"/>
                    <a:pt x="33" y="164"/>
                    <a:pt x="36" y="163"/>
                  </a:cubicBezTo>
                  <a:cubicBezTo>
                    <a:pt x="38" y="162"/>
                    <a:pt x="41" y="161"/>
                    <a:pt x="44" y="161"/>
                  </a:cubicBezTo>
                  <a:cubicBezTo>
                    <a:pt x="46" y="161"/>
                    <a:pt x="48" y="163"/>
                    <a:pt x="50" y="165"/>
                  </a:cubicBezTo>
                  <a:cubicBezTo>
                    <a:pt x="56" y="174"/>
                    <a:pt x="53" y="186"/>
                    <a:pt x="49" y="194"/>
                  </a:cubicBezTo>
                  <a:cubicBezTo>
                    <a:pt x="49" y="195"/>
                    <a:pt x="48" y="197"/>
                    <a:pt x="48" y="198"/>
                  </a:cubicBezTo>
                  <a:cubicBezTo>
                    <a:pt x="48" y="200"/>
                    <a:pt x="47" y="202"/>
                    <a:pt x="46" y="203"/>
                  </a:cubicBezTo>
                  <a:cubicBezTo>
                    <a:pt x="46" y="204"/>
                    <a:pt x="45" y="205"/>
                    <a:pt x="45" y="205"/>
                  </a:cubicBezTo>
                  <a:cubicBezTo>
                    <a:pt x="43" y="208"/>
                    <a:pt x="43" y="209"/>
                    <a:pt x="45" y="212"/>
                  </a:cubicBezTo>
                  <a:cubicBezTo>
                    <a:pt x="45" y="213"/>
                    <a:pt x="46" y="214"/>
                    <a:pt x="46" y="214"/>
                  </a:cubicBezTo>
                  <a:cubicBezTo>
                    <a:pt x="47" y="215"/>
                    <a:pt x="47" y="216"/>
                    <a:pt x="48" y="218"/>
                  </a:cubicBezTo>
                  <a:cubicBezTo>
                    <a:pt x="48" y="219"/>
                    <a:pt x="48" y="219"/>
                    <a:pt x="48" y="220"/>
                  </a:cubicBezTo>
                  <a:cubicBezTo>
                    <a:pt x="48" y="221"/>
                    <a:pt x="48" y="222"/>
                    <a:pt x="48" y="223"/>
                  </a:cubicBezTo>
                  <a:cubicBezTo>
                    <a:pt x="50" y="228"/>
                    <a:pt x="54" y="231"/>
                    <a:pt x="58" y="234"/>
                  </a:cubicBezTo>
                  <a:cubicBezTo>
                    <a:pt x="59" y="235"/>
                    <a:pt x="60" y="236"/>
                    <a:pt x="61" y="237"/>
                  </a:cubicBezTo>
                  <a:cubicBezTo>
                    <a:pt x="65" y="240"/>
                    <a:pt x="64" y="241"/>
                    <a:pt x="64" y="243"/>
                  </a:cubicBezTo>
                  <a:cubicBezTo>
                    <a:pt x="64" y="244"/>
                    <a:pt x="64" y="245"/>
                    <a:pt x="64" y="247"/>
                  </a:cubicBezTo>
                  <a:cubicBezTo>
                    <a:pt x="64" y="249"/>
                    <a:pt x="64" y="250"/>
                    <a:pt x="65" y="251"/>
                  </a:cubicBezTo>
                  <a:cubicBezTo>
                    <a:pt x="66" y="251"/>
                    <a:pt x="66" y="251"/>
                    <a:pt x="67" y="251"/>
                  </a:cubicBezTo>
                  <a:cubicBezTo>
                    <a:pt x="68" y="251"/>
                    <a:pt x="69" y="251"/>
                    <a:pt x="70" y="251"/>
                  </a:cubicBezTo>
                  <a:cubicBezTo>
                    <a:pt x="71" y="251"/>
                    <a:pt x="71" y="251"/>
                    <a:pt x="71" y="251"/>
                  </a:cubicBezTo>
                  <a:cubicBezTo>
                    <a:pt x="71" y="249"/>
                    <a:pt x="71" y="249"/>
                    <a:pt x="71" y="249"/>
                  </a:cubicBezTo>
                  <a:cubicBezTo>
                    <a:pt x="71" y="245"/>
                    <a:pt x="71" y="242"/>
                    <a:pt x="70" y="239"/>
                  </a:cubicBezTo>
                  <a:cubicBezTo>
                    <a:pt x="69" y="237"/>
                    <a:pt x="69" y="236"/>
                    <a:pt x="68" y="234"/>
                  </a:cubicBezTo>
                  <a:cubicBezTo>
                    <a:pt x="68" y="231"/>
                    <a:pt x="69" y="228"/>
                    <a:pt x="71" y="225"/>
                  </a:cubicBezTo>
                  <a:cubicBezTo>
                    <a:pt x="71" y="225"/>
                    <a:pt x="72" y="223"/>
                    <a:pt x="72" y="222"/>
                  </a:cubicBezTo>
                  <a:cubicBezTo>
                    <a:pt x="74" y="219"/>
                    <a:pt x="76" y="219"/>
                    <a:pt x="78" y="218"/>
                  </a:cubicBezTo>
                  <a:cubicBezTo>
                    <a:pt x="79" y="218"/>
                    <a:pt x="81" y="218"/>
                    <a:pt x="83" y="217"/>
                  </a:cubicBezTo>
                  <a:cubicBezTo>
                    <a:pt x="87" y="216"/>
                    <a:pt x="88" y="212"/>
                    <a:pt x="89" y="206"/>
                  </a:cubicBezTo>
                  <a:cubicBezTo>
                    <a:pt x="89" y="204"/>
                    <a:pt x="89" y="202"/>
                    <a:pt x="88" y="199"/>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8" name="Freeform 55"/>
            <p:cNvSpPr>
              <a:spLocks/>
            </p:cNvSpPr>
            <p:nvPr/>
          </p:nvSpPr>
          <p:spPr bwMode="auto">
            <a:xfrm>
              <a:off x="3262235" y="3029197"/>
              <a:ext cx="689702" cy="605109"/>
            </a:xfrm>
            <a:custGeom>
              <a:avLst/>
              <a:gdLst>
                <a:gd name="T0" fmla="*/ 329 w 341"/>
                <a:gd name="T1" fmla="*/ 59 h 325"/>
                <a:gd name="T2" fmla="*/ 322 w 341"/>
                <a:gd name="T3" fmla="*/ 42 h 325"/>
                <a:gd name="T4" fmla="*/ 309 w 341"/>
                <a:gd name="T5" fmla="*/ 35 h 325"/>
                <a:gd name="T6" fmla="*/ 296 w 341"/>
                <a:gd name="T7" fmla="*/ 29 h 325"/>
                <a:gd name="T8" fmla="*/ 292 w 341"/>
                <a:gd name="T9" fmla="*/ 27 h 325"/>
                <a:gd name="T10" fmla="*/ 279 w 341"/>
                <a:gd name="T11" fmla="*/ 18 h 325"/>
                <a:gd name="T12" fmla="*/ 265 w 341"/>
                <a:gd name="T13" fmla="*/ 15 h 325"/>
                <a:gd name="T14" fmla="*/ 254 w 341"/>
                <a:gd name="T15" fmla="*/ 8 h 325"/>
                <a:gd name="T16" fmla="*/ 252 w 341"/>
                <a:gd name="T17" fmla="*/ 0 h 325"/>
                <a:gd name="T18" fmla="*/ 187 w 341"/>
                <a:gd name="T19" fmla="*/ 35 h 325"/>
                <a:gd name="T20" fmla="*/ 195 w 341"/>
                <a:gd name="T21" fmla="*/ 53 h 325"/>
                <a:gd name="T22" fmla="*/ 189 w 341"/>
                <a:gd name="T23" fmla="*/ 95 h 325"/>
                <a:gd name="T24" fmla="*/ 201 w 341"/>
                <a:gd name="T25" fmla="*/ 129 h 325"/>
                <a:gd name="T26" fmla="*/ 218 w 341"/>
                <a:gd name="T27" fmla="*/ 134 h 325"/>
                <a:gd name="T28" fmla="*/ 227 w 341"/>
                <a:gd name="T29" fmla="*/ 157 h 325"/>
                <a:gd name="T30" fmla="*/ 219 w 341"/>
                <a:gd name="T31" fmla="*/ 165 h 325"/>
                <a:gd name="T32" fmla="*/ 203 w 341"/>
                <a:gd name="T33" fmla="*/ 169 h 325"/>
                <a:gd name="T34" fmla="*/ 186 w 341"/>
                <a:gd name="T35" fmla="*/ 141 h 325"/>
                <a:gd name="T36" fmla="*/ 170 w 341"/>
                <a:gd name="T37" fmla="*/ 133 h 325"/>
                <a:gd name="T38" fmla="*/ 162 w 341"/>
                <a:gd name="T39" fmla="*/ 131 h 325"/>
                <a:gd name="T40" fmla="*/ 153 w 341"/>
                <a:gd name="T41" fmla="*/ 118 h 325"/>
                <a:gd name="T42" fmla="*/ 145 w 341"/>
                <a:gd name="T43" fmla="*/ 117 h 325"/>
                <a:gd name="T44" fmla="*/ 109 w 341"/>
                <a:gd name="T45" fmla="*/ 117 h 325"/>
                <a:gd name="T46" fmla="*/ 97 w 341"/>
                <a:gd name="T47" fmla="*/ 98 h 325"/>
                <a:gd name="T48" fmla="*/ 76 w 341"/>
                <a:gd name="T49" fmla="*/ 105 h 325"/>
                <a:gd name="T50" fmla="*/ 68 w 341"/>
                <a:gd name="T51" fmla="*/ 92 h 325"/>
                <a:gd name="T52" fmla="*/ 59 w 341"/>
                <a:gd name="T53" fmla="*/ 91 h 325"/>
                <a:gd name="T54" fmla="*/ 58 w 341"/>
                <a:gd name="T55" fmla="*/ 110 h 325"/>
                <a:gd name="T56" fmla="*/ 59 w 341"/>
                <a:gd name="T57" fmla="*/ 133 h 325"/>
                <a:gd name="T58" fmla="*/ 58 w 341"/>
                <a:gd name="T59" fmla="*/ 156 h 325"/>
                <a:gd name="T60" fmla="*/ 0 w 341"/>
                <a:gd name="T61" fmla="*/ 262 h 325"/>
                <a:gd name="T62" fmla="*/ 40 w 341"/>
                <a:gd name="T63" fmla="*/ 308 h 325"/>
                <a:gd name="T64" fmla="*/ 59 w 341"/>
                <a:gd name="T65" fmla="*/ 306 h 325"/>
                <a:gd name="T66" fmla="*/ 76 w 341"/>
                <a:gd name="T67" fmla="*/ 306 h 325"/>
                <a:gd name="T68" fmla="*/ 83 w 341"/>
                <a:gd name="T69" fmla="*/ 308 h 325"/>
                <a:gd name="T70" fmla="*/ 91 w 341"/>
                <a:gd name="T71" fmla="*/ 313 h 325"/>
                <a:gd name="T72" fmla="*/ 101 w 341"/>
                <a:gd name="T73" fmla="*/ 318 h 325"/>
                <a:gd name="T74" fmla="*/ 109 w 341"/>
                <a:gd name="T75" fmla="*/ 319 h 325"/>
                <a:gd name="T76" fmla="*/ 128 w 341"/>
                <a:gd name="T77" fmla="*/ 322 h 325"/>
                <a:gd name="T78" fmla="*/ 142 w 341"/>
                <a:gd name="T79" fmla="*/ 321 h 325"/>
                <a:gd name="T80" fmla="*/ 162 w 341"/>
                <a:gd name="T81" fmla="*/ 296 h 325"/>
                <a:gd name="T82" fmla="*/ 177 w 341"/>
                <a:gd name="T83" fmla="*/ 282 h 325"/>
                <a:gd name="T84" fmla="*/ 202 w 341"/>
                <a:gd name="T85" fmla="*/ 255 h 325"/>
                <a:gd name="T86" fmla="*/ 224 w 341"/>
                <a:gd name="T87" fmla="*/ 245 h 325"/>
                <a:gd name="T88" fmla="*/ 237 w 341"/>
                <a:gd name="T89" fmla="*/ 244 h 325"/>
                <a:gd name="T90" fmla="*/ 237 w 341"/>
                <a:gd name="T91" fmla="*/ 224 h 325"/>
                <a:gd name="T92" fmla="*/ 314 w 341"/>
                <a:gd name="T93" fmla="*/ 187 h 325"/>
                <a:gd name="T94" fmla="*/ 317 w 341"/>
                <a:gd name="T95" fmla="*/ 169 h 325"/>
                <a:gd name="T96" fmla="*/ 336 w 341"/>
                <a:gd name="T97" fmla="*/ 136 h 325"/>
                <a:gd name="T98" fmla="*/ 329 w 341"/>
                <a:gd name="T99" fmla="*/ 111 h 325"/>
                <a:gd name="T100" fmla="*/ 329 w 341"/>
                <a:gd name="T101" fmla="*/ 91 h 325"/>
                <a:gd name="T102" fmla="*/ 341 w 341"/>
                <a:gd name="T103" fmla="*/ 7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1" h="325">
                  <a:moveTo>
                    <a:pt x="339" y="74"/>
                  </a:moveTo>
                  <a:cubicBezTo>
                    <a:pt x="337" y="73"/>
                    <a:pt x="337" y="71"/>
                    <a:pt x="337" y="69"/>
                  </a:cubicBezTo>
                  <a:cubicBezTo>
                    <a:pt x="337" y="68"/>
                    <a:pt x="337" y="66"/>
                    <a:pt x="336" y="65"/>
                  </a:cubicBezTo>
                  <a:cubicBezTo>
                    <a:pt x="335" y="64"/>
                    <a:pt x="334" y="63"/>
                    <a:pt x="333" y="63"/>
                  </a:cubicBezTo>
                  <a:cubicBezTo>
                    <a:pt x="331" y="63"/>
                    <a:pt x="329" y="62"/>
                    <a:pt x="329" y="59"/>
                  </a:cubicBezTo>
                  <a:cubicBezTo>
                    <a:pt x="329" y="57"/>
                    <a:pt x="330" y="56"/>
                    <a:pt x="330" y="56"/>
                  </a:cubicBezTo>
                  <a:cubicBezTo>
                    <a:pt x="331" y="54"/>
                    <a:pt x="330" y="53"/>
                    <a:pt x="329" y="51"/>
                  </a:cubicBezTo>
                  <a:cubicBezTo>
                    <a:pt x="328" y="50"/>
                    <a:pt x="327" y="49"/>
                    <a:pt x="327" y="48"/>
                  </a:cubicBezTo>
                  <a:cubicBezTo>
                    <a:pt x="325" y="47"/>
                    <a:pt x="324" y="45"/>
                    <a:pt x="323" y="43"/>
                  </a:cubicBezTo>
                  <a:cubicBezTo>
                    <a:pt x="322" y="42"/>
                    <a:pt x="322" y="42"/>
                    <a:pt x="322" y="42"/>
                  </a:cubicBezTo>
                  <a:cubicBezTo>
                    <a:pt x="322" y="42"/>
                    <a:pt x="322" y="42"/>
                    <a:pt x="322" y="42"/>
                  </a:cubicBezTo>
                  <a:cubicBezTo>
                    <a:pt x="322" y="42"/>
                    <a:pt x="321" y="41"/>
                    <a:pt x="321" y="40"/>
                  </a:cubicBezTo>
                  <a:cubicBezTo>
                    <a:pt x="321" y="40"/>
                    <a:pt x="320" y="39"/>
                    <a:pt x="320" y="38"/>
                  </a:cubicBezTo>
                  <a:cubicBezTo>
                    <a:pt x="318" y="37"/>
                    <a:pt x="316" y="37"/>
                    <a:pt x="314" y="37"/>
                  </a:cubicBezTo>
                  <a:cubicBezTo>
                    <a:pt x="313" y="37"/>
                    <a:pt x="311" y="36"/>
                    <a:pt x="309" y="35"/>
                  </a:cubicBezTo>
                  <a:cubicBezTo>
                    <a:pt x="309" y="35"/>
                    <a:pt x="308" y="34"/>
                    <a:pt x="308" y="34"/>
                  </a:cubicBezTo>
                  <a:cubicBezTo>
                    <a:pt x="307" y="33"/>
                    <a:pt x="306" y="33"/>
                    <a:pt x="305" y="32"/>
                  </a:cubicBezTo>
                  <a:cubicBezTo>
                    <a:pt x="304" y="32"/>
                    <a:pt x="304" y="32"/>
                    <a:pt x="303" y="31"/>
                  </a:cubicBezTo>
                  <a:cubicBezTo>
                    <a:pt x="302" y="31"/>
                    <a:pt x="301" y="31"/>
                    <a:pt x="301" y="31"/>
                  </a:cubicBezTo>
                  <a:cubicBezTo>
                    <a:pt x="299" y="30"/>
                    <a:pt x="298" y="29"/>
                    <a:pt x="296" y="29"/>
                  </a:cubicBezTo>
                  <a:cubicBezTo>
                    <a:pt x="295" y="28"/>
                    <a:pt x="295" y="28"/>
                    <a:pt x="295" y="28"/>
                  </a:cubicBezTo>
                  <a:cubicBezTo>
                    <a:pt x="294" y="28"/>
                    <a:pt x="294" y="28"/>
                    <a:pt x="294" y="28"/>
                  </a:cubicBezTo>
                  <a:cubicBezTo>
                    <a:pt x="294" y="28"/>
                    <a:pt x="294" y="28"/>
                    <a:pt x="294" y="28"/>
                  </a:cubicBezTo>
                  <a:cubicBezTo>
                    <a:pt x="293" y="28"/>
                    <a:pt x="293" y="28"/>
                    <a:pt x="293" y="28"/>
                  </a:cubicBezTo>
                  <a:cubicBezTo>
                    <a:pt x="292" y="28"/>
                    <a:pt x="292" y="27"/>
                    <a:pt x="292" y="27"/>
                  </a:cubicBezTo>
                  <a:cubicBezTo>
                    <a:pt x="292" y="26"/>
                    <a:pt x="292" y="26"/>
                    <a:pt x="292" y="26"/>
                  </a:cubicBezTo>
                  <a:cubicBezTo>
                    <a:pt x="291" y="26"/>
                    <a:pt x="291" y="26"/>
                    <a:pt x="291" y="26"/>
                  </a:cubicBezTo>
                  <a:cubicBezTo>
                    <a:pt x="290" y="25"/>
                    <a:pt x="289" y="25"/>
                    <a:pt x="287" y="25"/>
                  </a:cubicBezTo>
                  <a:cubicBezTo>
                    <a:pt x="286" y="24"/>
                    <a:pt x="284" y="24"/>
                    <a:pt x="282" y="23"/>
                  </a:cubicBezTo>
                  <a:cubicBezTo>
                    <a:pt x="281" y="22"/>
                    <a:pt x="280" y="20"/>
                    <a:pt x="279" y="18"/>
                  </a:cubicBezTo>
                  <a:cubicBezTo>
                    <a:pt x="278" y="17"/>
                    <a:pt x="277" y="15"/>
                    <a:pt x="276" y="14"/>
                  </a:cubicBezTo>
                  <a:cubicBezTo>
                    <a:pt x="274" y="13"/>
                    <a:pt x="272" y="13"/>
                    <a:pt x="269" y="13"/>
                  </a:cubicBezTo>
                  <a:cubicBezTo>
                    <a:pt x="267" y="13"/>
                    <a:pt x="267" y="13"/>
                    <a:pt x="267" y="13"/>
                  </a:cubicBezTo>
                  <a:cubicBezTo>
                    <a:pt x="265" y="13"/>
                    <a:pt x="265" y="13"/>
                    <a:pt x="265" y="13"/>
                  </a:cubicBezTo>
                  <a:cubicBezTo>
                    <a:pt x="265" y="13"/>
                    <a:pt x="265" y="15"/>
                    <a:pt x="265" y="15"/>
                  </a:cubicBezTo>
                  <a:cubicBezTo>
                    <a:pt x="265" y="15"/>
                    <a:pt x="265" y="15"/>
                    <a:pt x="265" y="15"/>
                  </a:cubicBezTo>
                  <a:cubicBezTo>
                    <a:pt x="263" y="15"/>
                    <a:pt x="261" y="15"/>
                    <a:pt x="260" y="13"/>
                  </a:cubicBezTo>
                  <a:cubicBezTo>
                    <a:pt x="259" y="13"/>
                    <a:pt x="259" y="12"/>
                    <a:pt x="259" y="11"/>
                  </a:cubicBezTo>
                  <a:cubicBezTo>
                    <a:pt x="258" y="10"/>
                    <a:pt x="257" y="9"/>
                    <a:pt x="256" y="8"/>
                  </a:cubicBezTo>
                  <a:cubicBezTo>
                    <a:pt x="255" y="8"/>
                    <a:pt x="255" y="8"/>
                    <a:pt x="254" y="8"/>
                  </a:cubicBezTo>
                  <a:cubicBezTo>
                    <a:pt x="253" y="8"/>
                    <a:pt x="252" y="8"/>
                    <a:pt x="252" y="8"/>
                  </a:cubicBezTo>
                  <a:cubicBezTo>
                    <a:pt x="251" y="8"/>
                    <a:pt x="251" y="8"/>
                    <a:pt x="251" y="8"/>
                  </a:cubicBezTo>
                  <a:cubicBezTo>
                    <a:pt x="250" y="8"/>
                    <a:pt x="250" y="8"/>
                    <a:pt x="249" y="7"/>
                  </a:cubicBezTo>
                  <a:cubicBezTo>
                    <a:pt x="249" y="7"/>
                    <a:pt x="250" y="5"/>
                    <a:pt x="250" y="4"/>
                  </a:cubicBezTo>
                  <a:cubicBezTo>
                    <a:pt x="252" y="0"/>
                    <a:pt x="252" y="0"/>
                    <a:pt x="252" y="0"/>
                  </a:cubicBezTo>
                  <a:cubicBezTo>
                    <a:pt x="203" y="9"/>
                    <a:pt x="203" y="9"/>
                    <a:pt x="203" y="9"/>
                  </a:cubicBezTo>
                  <a:cubicBezTo>
                    <a:pt x="203" y="10"/>
                    <a:pt x="203" y="10"/>
                    <a:pt x="203" y="10"/>
                  </a:cubicBezTo>
                  <a:cubicBezTo>
                    <a:pt x="203" y="14"/>
                    <a:pt x="203" y="17"/>
                    <a:pt x="201" y="20"/>
                  </a:cubicBezTo>
                  <a:cubicBezTo>
                    <a:pt x="198" y="25"/>
                    <a:pt x="195" y="29"/>
                    <a:pt x="189" y="33"/>
                  </a:cubicBezTo>
                  <a:cubicBezTo>
                    <a:pt x="188" y="33"/>
                    <a:pt x="188" y="34"/>
                    <a:pt x="187" y="35"/>
                  </a:cubicBezTo>
                  <a:cubicBezTo>
                    <a:pt x="187" y="36"/>
                    <a:pt x="187" y="36"/>
                    <a:pt x="187" y="36"/>
                  </a:cubicBezTo>
                  <a:cubicBezTo>
                    <a:pt x="188" y="37"/>
                    <a:pt x="188" y="37"/>
                    <a:pt x="188" y="37"/>
                  </a:cubicBezTo>
                  <a:cubicBezTo>
                    <a:pt x="188" y="37"/>
                    <a:pt x="188" y="37"/>
                    <a:pt x="189" y="38"/>
                  </a:cubicBezTo>
                  <a:cubicBezTo>
                    <a:pt x="189" y="38"/>
                    <a:pt x="190" y="39"/>
                    <a:pt x="190" y="39"/>
                  </a:cubicBezTo>
                  <a:cubicBezTo>
                    <a:pt x="192" y="43"/>
                    <a:pt x="195" y="48"/>
                    <a:pt x="195" y="53"/>
                  </a:cubicBezTo>
                  <a:cubicBezTo>
                    <a:pt x="195" y="55"/>
                    <a:pt x="194" y="57"/>
                    <a:pt x="194" y="59"/>
                  </a:cubicBezTo>
                  <a:cubicBezTo>
                    <a:pt x="193" y="62"/>
                    <a:pt x="192" y="65"/>
                    <a:pt x="193" y="68"/>
                  </a:cubicBezTo>
                  <a:cubicBezTo>
                    <a:pt x="193" y="70"/>
                    <a:pt x="193" y="72"/>
                    <a:pt x="194" y="74"/>
                  </a:cubicBezTo>
                  <a:cubicBezTo>
                    <a:pt x="194" y="78"/>
                    <a:pt x="195" y="81"/>
                    <a:pt x="192" y="86"/>
                  </a:cubicBezTo>
                  <a:cubicBezTo>
                    <a:pt x="190" y="89"/>
                    <a:pt x="190" y="91"/>
                    <a:pt x="189" y="95"/>
                  </a:cubicBezTo>
                  <a:cubicBezTo>
                    <a:pt x="189" y="97"/>
                    <a:pt x="188" y="99"/>
                    <a:pt x="187" y="101"/>
                  </a:cubicBezTo>
                  <a:cubicBezTo>
                    <a:pt x="187" y="102"/>
                    <a:pt x="186" y="102"/>
                    <a:pt x="186" y="103"/>
                  </a:cubicBezTo>
                  <a:cubicBezTo>
                    <a:pt x="184" y="107"/>
                    <a:pt x="186" y="116"/>
                    <a:pt x="188" y="119"/>
                  </a:cubicBezTo>
                  <a:cubicBezTo>
                    <a:pt x="190" y="121"/>
                    <a:pt x="192" y="122"/>
                    <a:pt x="194" y="123"/>
                  </a:cubicBezTo>
                  <a:cubicBezTo>
                    <a:pt x="197" y="125"/>
                    <a:pt x="199" y="126"/>
                    <a:pt x="201" y="129"/>
                  </a:cubicBezTo>
                  <a:cubicBezTo>
                    <a:pt x="202" y="130"/>
                    <a:pt x="202" y="131"/>
                    <a:pt x="203" y="132"/>
                  </a:cubicBezTo>
                  <a:cubicBezTo>
                    <a:pt x="203" y="134"/>
                    <a:pt x="204" y="135"/>
                    <a:pt x="205" y="136"/>
                  </a:cubicBezTo>
                  <a:cubicBezTo>
                    <a:pt x="207" y="138"/>
                    <a:pt x="212" y="139"/>
                    <a:pt x="214" y="139"/>
                  </a:cubicBezTo>
                  <a:cubicBezTo>
                    <a:pt x="217" y="139"/>
                    <a:pt x="217" y="137"/>
                    <a:pt x="218" y="136"/>
                  </a:cubicBezTo>
                  <a:cubicBezTo>
                    <a:pt x="218" y="135"/>
                    <a:pt x="218" y="134"/>
                    <a:pt x="218" y="134"/>
                  </a:cubicBezTo>
                  <a:cubicBezTo>
                    <a:pt x="219" y="132"/>
                    <a:pt x="221" y="132"/>
                    <a:pt x="223" y="132"/>
                  </a:cubicBezTo>
                  <a:cubicBezTo>
                    <a:pt x="223" y="132"/>
                    <a:pt x="224" y="132"/>
                    <a:pt x="224" y="132"/>
                  </a:cubicBezTo>
                  <a:cubicBezTo>
                    <a:pt x="226" y="132"/>
                    <a:pt x="226" y="134"/>
                    <a:pt x="226" y="136"/>
                  </a:cubicBezTo>
                  <a:cubicBezTo>
                    <a:pt x="226" y="136"/>
                    <a:pt x="226" y="137"/>
                    <a:pt x="226" y="137"/>
                  </a:cubicBezTo>
                  <a:cubicBezTo>
                    <a:pt x="226" y="144"/>
                    <a:pt x="227" y="151"/>
                    <a:pt x="227" y="157"/>
                  </a:cubicBezTo>
                  <a:cubicBezTo>
                    <a:pt x="227" y="157"/>
                    <a:pt x="227" y="158"/>
                    <a:pt x="227" y="159"/>
                  </a:cubicBezTo>
                  <a:cubicBezTo>
                    <a:pt x="227" y="161"/>
                    <a:pt x="228" y="164"/>
                    <a:pt x="226" y="165"/>
                  </a:cubicBezTo>
                  <a:cubicBezTo>
                    <a:pt x="226" y="166"/>
                    <a:pt x="225" y="166"/>
                    <a:pt x="224" y="166"/>
                  </a:cubicBezTo>
                  <a:cubicBezTo>
                    <a:pt x="223" y="166"/>
                    <a:pt x="222" y="166"/>
                    <a:pt x="221" y="166"/>
                  </a:cubicBezTo>
                  <a:cubicBezTo>
                    <a:pt x="221" y="166"/>
                    <a:pt x="220" y="165"/>
                    <a:pt x="219" y="165"/>
                  </a:cubicBezTo>
                  <a:cubicBezTo>
                    <a:pt x="219" y="165"/>
                    <a:pt x="219" y="165"/>
                    <a:pt x="219" y="165"/>
                  </a:cubicBezTo>
                  <a:cubicBezTo>
                    <a:pt x="215" y="166"/>
                    <a:pt x="213" y="169"/>
                    <a:pt x="213" y="170"/>
                  </a:cubicBezTo>
                  <a:cubicBezTo>
                    <a:pt x="212" y="170"/>
                    <a:pt x="211" y="170"/>
                    <a:pt x="210" y="170"/>
                  </a:cubicBezTo>
                  <a:cubicBezTo>
                    <a:pt x="208" y="170"/>
                    <a:pt x="208" y="170"/>
                    <a:pt x="208" y="170"/>
                  </a:cubicBezTo>
                  <a:cubicBezTo>
                    <a:pt x="206" y="170"/>
                    <a:pt x="204" y="170"/>
                    <a:pt x="203" y="169"/>
                  </a:cubicBezTo>
                  <a:cubicBezTo>
                    <a:pt x="202" y="167"/>
                    <a:pt x="202" y="165"/>
                    <a:pt x="201" y="163"/>
                  </a:cubicBezTo>
                  <a:cubicBezTo>
                    <a:pt x="201" y="161"/>
                    <a:pt x="201" y="160"/>
                    <a:pt x="200" y="159"/>
                  </a:cubicBezTo>
                  <a:cubicBezTo>
                    <a:pt x="199" y="156"/>
                    <a:pt x="197" y="154"/>
                    <a:pt x="194" y="153"/>
                  </a:cubicBezTo>
                  <a:cubicBezTo>
                    <a:pt x="191" y="151"/>
                    <a:pt x="191" y="150"/>
                    <a:pt x="190" y="146"/>
                  </a:cubicBezTo>
                  <a:cubicBezTo>
                    <a:pt x="189" y="143"/>
                    <a:pt x="189" y="142"/>
                    <a:pt x="186" y="141"/>
                  </a:cubicBezTo>
                  <a:cubicBezTo>
                    <a:pt x="186" y="140"/>
                    <a:pt x="185" y="140"/>
                    <a:pt x="185" y="140"/>
                  </a:cubicBezTo>
                  <a:cubicBezTo>
                    <a:pt x="184" y="139"/>
                    <a:pt x="183" y="139"/>
                    <a:pt x="182" y="138"/>
                  </a:cubicBezTo>
                  <a:cubicBezTo>
                    <a:pt x="181" y="137"/>
                    <a:pt x="180" y="136"/>
                    <a:pt x="177" y="136"/>
                  </a:cubicBezTo>
                  <a:cubicBezTo>
                    <a:pt x="175" y="136"/>
                    <a:pt x="174" y="135"/>
                    <a:pt x="173" y="134"/>
                  </a:cubicBezTo>
                  <a:cubicBezTo>
                    <a:pt x="172" y="134"/>
                    <a:pt x="171" y="133"/>
                    <a:pt x="170" y="133"/>
                  </a:cubicBezTo>
                  <a:cubicBezTo>
                    <a:pt x="169" y="133"/>
                    <a:pt x="169" y="133"/>
                    <a:pt x="169" y="133"/>
                  </a:cubicBezTo>
                  <a:cubicBezTo>
                    <a:pt x="168" y="133"/>
                    <a:pt x="168" y="133"/>
                    <a:pt x="167" y="134"/>
                  </a:cubicBezTo>
                  <a:cubicBezTo>
                    <a:pt x="167" y="134"/>
                    <a:pt x="167" y="134"/>
                    <a:pt x="167" y="134"/>
                  </a:cubicBezTo>
                  <a:cubicBezTo>
                    <a:pt x="166" y="134"/>
                    <a:pt x="166" y="134"/>
                    <a:pt x="166" y="134"/>
                  </a:cubicBezTo>
                  <a:cubicBezTo>
                    <a:pt x="165" y="133"/>
                    <a:pt x="162" y="132"/>
                    <a:pt x="162" y="131"/>
                  </a:cubicBezTo>
                  <a:cubicBezTo>
                    <a:pt x="161" y="130"/>
                    <a:pt x="161" y="128"/>
                    <a:pt x="160" y="127"/>
                  </a:cubicBezTo>
                  <a:cubicBezTo>
                    <a:pt x="160" y="125"/>
                    <a:pt x="160" y="124"/>
                    <a:pt x="159" y="123"/>
                  </a:cubicBezTo>
                  <a:cubicBezTo>
                    <a:pt x="158" y="121"/>
                    <a:pt x="156" y="120"/>
                    <a:pt x="154" y="119"/>
                  </a:cubicBezTo>
                  <a:cubicBezTo>
                    <a:pt x="154" y="119"/>
                    <a:pt x="153" y="118"/>
                    <a:pt x="153" y="118"/>
                  </a:cubicBezTo>
                  <a:cubicBezTo>
                    <a:pt x="153" y="118"/>
                    <a:pt x="153" y="118"/>
                    <a:pt x="153" y="118"/>
                  </a:cubicBezTo>
                  <a:cubicBezTo>
                    <a:pt x="154" y="114"/>
                    <a:pt x="154" y="112"/>
                    <a:pt x="153" y="111"/>
                  </a:cubicBezTo>
                  <a:cubicBezTo>
                    <a:pt x="152" y="111"/>
                    <a:pt x="151" y="110"/>
                    <a:pt x="151" y="110"/>
                  </a:cubicBezTo>
                  <a:cubicBezTo>
                    <a:pt x="150" y="110"/>
                    <a:pt x="150" y="110"/>
                    <a:pt x="150" y="110"/>
                  </a:cubicBezTo>
                  <a:cubicBezTo>
                    <a:pt x="148" y="111"/>
                    <a:pt x="147" y="113"/>
                    <a:pt x="146" y="116"/>
                  </a:cubicBezTo>
                  <a:cubicBezTo>
                    <a:pt x="146" y="116"/>
                    <a:pt x="145" y="117"/>
                    <a:pt x="145" y="117"/>
                  </a:cubicBezTo>
                  <a:cubicBezTo>
                    <a:pt x="144" y="120"/>
                    <a:pt x="141" y="124"/>
                    <a:pt x="136" y="124"/>
                  </a:cubicBezTo>
                  <a:cubicBezTo>
                    <a:pt x="135" y="124"/>
                    <a:pt x="134" y="124"/>
                    <a:pt x="132" y="123"/>
                  </a:cubicBezTo>
                  <a:cubicBezTo>
                    <a:pt x="130" y="122"/>
                    <a:pt x="128" y="122"/>
                    <a:pt x="125" y="122"/>
                  </a:cubicBezTo>
                  <a:cubicBezTo>
                    <a:pt x="122" y="122"/>
                    <a:pt x="119" y="121"/>
                    <a:pt x="116" y="120"/>
                  </a:cubicBezTo>
                  <a:cubicBezTo>
                    <a:pt x="114" y="118"/>
                    <a:pt x="112" y="118"/>
                    <a:pt x="109" y="117"/>
                  </a:cubicBezTo>
                  <a:cubicBezTo>
                    <a:pt x="108" y="117"/>
                    <a:pt x="108" y="117"/>
                    <a:pt x="108" y="117"/>
                  </a:cubicBezTo>
                  <a:cubicBezTo>
                    <a:pt x="106" y="116"/>
                    <a:pt x="103" y="116"/>
                    <a:pt x="101" y="114"/>
                  </a:cubicBezTo>
                  <a:cubicBezTo>
                    <a:pt x="97" y="111"/>
                    <a:pt x="97" y="107"/>
                    <a:pt x="98" y="102"/>
                  </a:cubicBezTo>
                  <a:cubicBezTo>
                    <a:pt x="98" y="100"/>
                    <a:pt x="98" y="100"/>
                    <a:pt x="98" y="100"/>
                  </a:cubicBezTo>
                  <a:cubicBezTo>
                    <a:pt x="97" y="98"/>
                    <a:pt x="97" y="98"/>
                    <a:pt x="97" y="98"/>
                  </a:cubicBezTo>
                  <a:cubicBezTo>
                    <a:pt x="95" y="98"/>
                    <a:pt x="95" y="98"/>
                    <a:pt x="95" y="98"/>
                  </a:cubicBezTo>
                  <a:cubicBezTo>
                    <a:pt x="92" y="98"/>
                    <a:pt x="89" y="99"/>
                    <a:pt x="86" y="100"/>
                  </a:cubicBezTo>
                  <a:cubicBezTo>
                    <a:pt x="85" y="100"/>
                    <a:pt x="84" y="101"/>
                    <a:pt x="83" y="101"/>
                  </a:cubicBezTo>
                  <a:cubicBezTo>
                    <a:pt x="81" y="102"/>
                    <a:pt x="79" y="102"/>
                    <a:pt x="77" y="103"/>
                  </a:cubicBezTo>
                  <a:cubicBezTo>
                    <a:pt x="77" y="104"/>
                    <a:pt x="76" y="104"/>
                    <a:pt x="76" y="105"/>
                  </a:cubicBezTo>
                  <a:cubicBezTo>
                    <a:pt x="75" y="106"/>
                    <a:pt x="74" y="107"/>
                    <a:pt x="73" y="107"/>
                  </a:cubicBezTo>
                  <a:cubicBezTo>
                    <a:pt x="71" y="107"/>
                    <a:pt x="71" y="105"/>
                    <a:pt x="71" y="104"/>
                  </a:cubicBezTo>
                  <a:cubicBezTo>
                    <a:pt x="70" y="102"/>
                    <a:pt x="71" y="101"/>
                    <a:pt x="71" y="100"/>
                  </a:cubicBezTo>
                  <a:cubicBezTo>
                    <a:pt x="71" y="98"/>
                    <a:pt x="72" y="95"/>
                    <a:pt x="70" y="93"/>
                  </a:cubicBezTo>
                  <a:cubicBezTo>
                    <a:pt x="69" y="93"/>
                    <a:pt x="69" y="93"/>
                    <a:pt x="68" y="92"/>
                  </a:cubicBezTo>
                  <a:cubicBezTo>
                    <a:pt x="67" y="92"/>
                    <a:pt x="66" y="92"/>
                    <a:pt x="66" y="91"/>
                  </a:cubicBezTo>
                  <a:cubicBezTo>
                    <a:pt x="65" y="91"/>
                    <a:pt x="65" y="91"/>
                    <a:pt x="64" y="90"/>
                  </a:cubicBezTo>
                  <a:cubicBezTo>
                    <a:pt x="63" y="88"/>
                    <a:pt x="61" y="87"/>
                    <a:pt x="60" y="87"/>
                  </a:cubicBezTo>
                  <a:cubicBezTo>
                    <a:pt x="60" y="87"/>
                    <a:pt x="58" y="88"/>
                    <a:pt x="58" y="88"/>
                  </a:cubicBezTo>
                  <a:cubicBezTo>
                    <a:pt x="59" y="91"/>
                    <a:pt x="59" y="91"/>
                    <a:pt x="59" y="91"/>
                  </a:cubicBezTo>
                  <a:cubicBezTo>
                    <a:pt x="59" y="93"/>
                    <a:pt x="59" y="95"/>
                    <a:pt x="59" y="97"/>
                  </a:cubicBezTo>
                  <a:cubicBezTo>
                    <a:pt x="59" y="99"/>
                    <a:pt x="60" y="100"/>
                    <a:pt x="60" y="101"/>
                  </a:cubicBezTo>
                  <a:cubicBezTo>
                    <a:pt x="60" y="103"/>
                    <a:pt x="61" y="104"/>
                    <a:pt x="60" y="106"/>
                  </a:cubicBezTo>
                  <a:cubicBezTo>
                    <a:pt x="60" y="107"/>
                    <a:pt x="59" y="107"/>
                    <a:pt x="59" y="108"/>
                  </a:cubicBezTo>
                  <a:cubicBezTo>
                    <a:pt x="59" y="109"/>
                    <a:pt x="58" y="109"/>
                    <a:pt x="58" y="110"/>
                  </a:cubicBezTo>
                  <a:cubicBezTo>
                    <a:pt x="58" y="111"/>
                    <a:pt x="58" y="112"/>
                    <a:pt x="58" y="113"/>
                  </a:cubicBezTo>
                  <a:cubicBezTo>
                    <a:pt x="58" y="114"/>
                    <a:pt x="58" y="114"/>
                    <a:pt x="58" y="115"/>
                  </a:cubicBezTo>
                  <a:cubicBezTo>
                    <a:pt x="58" y="116"/>
                    <a:pt x="58" y="117"/>
                    <a:pt x="58" y="118"/>
                  </a:cubicBezTo>
                  <a:cubicBezTo>
                    <a:pt x="58" y="122"/>
                    <a:pt x="57" y="126"/>
                    <a:pt x="58" y="130"/>
                  </a:cubicBezTo>
                  <a:cubicBezTo>
                    <a:pt x="58" y="131"/>
                    <a:pt x="59" y="132"/>
                    <a:pt x="59" y="133"/>
                  </a:cubicBezTo>
                  <a:cubicBezTo>
                    <a:pt x="59" y="133"/>
                    <a:pt x="59" y="133"/>
                    <a:pt x="60" y="134"/>
                  </a:cubicBezTo>
                  <a:cubicBezTo>
                    <a:pt x="61" y="137"/>
                    <a:pt x="60" y="139"/>
                    <a:pt x="58" y="141"/>
                  </a:cubicBezTo>
                  <a:cubicBezTo>
                    <a:pt x="56" y="144"/>
                    <a:pt x="56" y="147"/>
                    <a:pt x="56" y="149"/>
                  </a:cubicBezTo>
                  <a:cubicBezTo>
                    <a:pt x="56" y="151"/>
                    <a:pt x="56" y="152"/>
                    <a:pt x="57" y="153"/>
                  </a:cubicBezTo>
                  <a:cubicBezTo>
                    <a:pt x="57" y="154"/>
                    <a:pt x="58" y="156"/>
                    <a:pt x="58" y="156"/>
                  </a:cubicBezTo>
                  <a:cubicBezTo>
                    <a:pt x="57" y="157"/>
                    <a:pt x="56" y="157"/>
                    <a:pt x="55" y="157"/>
                  </a:cubicBezTo>
                  <a:cubicBezTo>
                    <a:pt x="49" y="157"/>
                    <a:pt x="49" y="157"/>
                    <a:pt x="49" y="157"/>
                  </a:cubicBezTo>
                  <a:cubicBezTo>
                    <a:pt x="43" y="157"/>
                    <a:pt x="38" y="157"/>
                    <a:pt x="32" y="157"/>
                  </a:cubicBezTo>
                  <a:cubicBezTo>
                    <a:pt x="1" y="157"/>
                    <a:pt x="1" y="157"/>
                    <a:pt x="1" y="157"/>
                  </a:cubicBezTo>
                  <a:cubicBezTo>
                    <a:pt x="0" y="262"/>
                    <a:pt x="0" y="262"/>
                    <a:pt x="0" y="262"/>
                  </a:cubicBezTo>
                  <a:cubicBezTo>
                    <a:pt x="1" y="262"/>
                    <a:pt x="1" y="262"/>
                    <a:pt x="1" y="262"/>
                  </a:cubicBezTo>
                  <a:cubicBezTo>
                    <a:pt x="4" y="265"/>
                    <a:pt x="4" y="269"/>
                    <a:pt x="4" y="271"/>
                  </a:cubicBezTo>
                  <a:cubicBezTo>
                    <a:pt x="4" y="272"/>
                    <a:pt x="4" y="272"/>
                    <a:pt x="4" y="272"/>
                  </a:cubicBezTo>
                  <a:cubicBezTo>
                    <a:pt x="38" y="309"/>
                    <a:pt x="38" y="309"/>
                    <a:pt x="38" y="309"/>
                  </a:cubicBezTo>
                  <a:cubicBezTo>
                    <a:pt x="40" y="308"/>
                    <a:pt x="40" y="308"/>
                    <a:pt x="40" y="308"/>
                  </a:cubicBezTo>
                  <a:cubicBezTo>
                    <a:pt x="41" y="308"/>
                    <a:pt x="42" y="308"/>
                    <a:pt x="43" y="308"/>
                  </a:cubicBezTo>
                  <a:cubicBezTo>
                    <a:pt x="45" y="307"/>
                    <a:pt x="47" y="307"/>
                    <a:pt x="50" y="307"/>
                  </a:cubicBezTo>
                  <a:cubicBezTo>
                    <a:pt x="50" y="307"/>
                    <a:pt x="50" y="307"/>
                    <a:pt x="50" y="307"/>
                  </a:cubicBezTo>
                  <a:cubicBezTo>
                    <a:pt x="52" y="307"/>
                    <a:pt x="54" y="307"/>
                    <a:pt x="55" y="306"/>
                  </a:cubicBezTo>
                  <a:cubicBezTo>
                    <a:pt x="57" y="306"/>
                    <a:pt x="58" y="306"/>
                    <a:pt x="59" y="306"/>
                  </a:cubicBezTo>
                  <a:cubicBezTo>
                    <a:pt x="61" y="306"/>
                    <a:pt x="63" y="306"/>
                    <a:pt x="65" y="305"/>
                  </a:cubicBezTo>
                  <a:cubicBezTo>
                    <a:pt x="66" y="305"/>
                    <a:pt x="68" y="305"/>
                    <a:pt x="69" y="305"/>
                  </a:cubicBezTo>
                  <a:cubicBezTo>
                    <a:pt x="71" y="305"/>
                    <a:pt x="72" y="305"/>
                    <a:pt x="74" y="305"/>
                  </a:cubicBezTo>
                  <a:cubicBezTo>
                    <a:pt x="75" y="306"/>
                    <a:pt x="75" y="306"/>
                    <a:pt x="75" y="306"/>
                  </a:cubicBezTo>
                  <a:cubicBezTo>
                    <a:pt x="75" y="306"/>
                    <a:pt x="76" y="306"/>
                    <a:pt x="76" y="306"/>
                  </a:cubicBezTo>
                  <a:cubicBezTo>
                    <a:pt x="77" y="306"/>
                    <a:pt x="77" y="306"/>
                    <a:pt x="77" y="306"/>
                  </a:cubicBezTo>
                  <a:cubicBezTo>
                    <a:pt x="78" y="306"/>
                    <a:pt x="78" y="306"/>
                    <a:pt x="79" y="306"/>
                  </a:cubicBezTo>
                  <a:cubicBezTo>
                    <a:pt x="79" y="306"/>
                    <a:pt x="80" y="306"/>
                    <a:pt x="80" y="306"/>
                  </a:cubicBezTo>
                  <a:cubicBezTo>
                    <a:pt x="81" y="306"/>
                    <a:pt x="81" y="306"/>
                    <a:pt x="82" y="307"/>
                  </a:cubicBezTo>
                  <a:cubicBezTo>
                    <a:pt x="82" y="307"/>
                    <a:pt x="83" y="308"/>
                    <a:pt x="83" y="308"/>
                  </a:cubicBezTo>
                  <a:cubicBezTo>
                    <a:pt x="84" y="308"/>
                    <a:pt x="85" y="308"/>
                    <a:pt x="85" y="309"/>
                  </a:cubicBezTo>
                  <a:cubicBezTo>
                    <a:pt x="86" y="309"/>
                    <a:pt x="87" y="309"/>
                    <a:pt x="87" y="309"/>
                  </a:cubicBezTo>
                  <a:cubicBezTo>
                    <a:pt x="89" y="310"/>
                    <a:pt x="90" y="311"/>
                    <a:pt x="90" y="312"/>
                  </a:cubicBezTo>
                  <a:cubicBezTo>
                    <a:pt x="90" y="313"/>
                    <a:pt x="90" y="313"/>
                    <a:pt x="90" y="313"/>
                  </a:cubicBezTo>
                  <a:cubicBezTo>
                    <a:pt x="91" y="313"/>
                    <a:pt x="91" y="313"/>
                    <a:pt x="91" y="313"/>
                  </a:cubicBezTo>
                  <a:cubicBezTo>
                    <a:pt x="93" y="314"/>
                    <a:pt x="94" y="315"/>
                    <a:pt x="96" y="316"/>
                  </a:cubicBezTo>
                  <a:cubicBezTo>
                    <a:pt x="97" y="317"/>
                    <a:pt x="97" y="317"/>
                    <a:pt x="97" y="317"/>
                  </a:cubicBezTo>
                  <a:cubicBezTo>
                    <a:pt x="98" y="317"/>
                    <a:pt x="99" y="318"/>
                    <a:pt x="100" y="318"/>
                  </a:cubicBezTo>
                  <a:cubicBezTo>
                    <a:pt x="100" y="318"/>
                    <a:pt x="100" y="318"/>
                    <a:pt x="100" y="318"/>
                  </a:cubicBezTo>
                  <a:cubicBezTo>
                    <a:pt x="101" y="318"/>
                    <a:pt x="101" y="318"/>
                    <a:pt x="101" y="318"/>
                  </a:cubicBezTo>
                  <a:cubicBezTo>
                    <a:pt x="101" y="318"/>
                    <a:pt x="101" y="318"/>
                    <a:pt x="101" y="318"/>
                  </a:cubicBezTo>
                  <a:cubicBezTo>
                    <a:pt x="101" y="318"/>
                    <a:pt x="101" y="317"/>
                    <a:pt x="101" y="317"/>
                  </a:cubicBezTo>
                  <a:cubicBezTo>
                    <a:pt x="102" y="317"/>
                    <a:pt x="102" y="316"/>
                    <a:pt x="103" y="316"/>
                  </a:cubicBezTo>
                  <a:cubicBezTo>
                    <a:pt x="103" y="316"/>
                    <a:pt x="104" y="316"/>
                    <a:pt x="104" y="316"/>
                  </a:cubicBezTo>
                  <a:cubicBezTo>
                    <a:pt x="106" y="316"/>
                    <a:pt x="107" y="318"/>
                    <a:pt x="109" y="319"/>
                  </a:cubicBezTo>
                  <a:cubicBezTo>
                    <a:pt x="110" y="321"/>
                    <a:pt x="111" y="323"/>
                    <a:pt x="114" y="323"/>
                  </a:cubicBezTo>
                  <a:cubicBezTo>
                    <a:pt x="115" y="323"/>
                    <a:pt x="117" y="322"/>
                    <a:pt x="118" y="321"/>
                  </a:cubicBezTo>
                  <a:cubicBezTo>
                    <a:pt x="119" y="320"/>
                    <a:pt x="121" y="319"/>
                    <a:pt x="122" y="319"/>
                  </a:cubicBezTo>
                  <a:cubicBezTo>
                    <a:pt x="123" y="319"/>
                    <a:pt x="123" y="319"/>
                    <a:pt x="123" y="319"/>
                  </a:cubicBezTo>
                  <a:cubicBezTo>
                    <a:pt x="125" y="319"/>
                    <a:pt x="127" y="320"/>
                    <a:pt x="128" y="322"/>
                  </a:cubicBezTo>
                  <a:cubicBezTo>
                    <a:pt x="130" y="323"/>
                    <a:pt x="131" y="325"/>
                    <a:pt x="134" y="325"/>
                  </a:cubicBezTo>
                  <a:cubicBezTo>
                    <a:pt x="134" y="325"/>
                    <a:pt x="134" y="325"/>
                    <a:pt x="134" y="325"/>
                  </a:cubicBezTo>
                  <a:cubicBezTo>
                    <a:pt x="135" y="325"/>
                    <a:pt x="136" y="324"/>
                    <a:pt x="137" y="323"/>
                  </a:cubicBezTo>
                  <a:cubicBezTo>
                    <a:pt x="138" y="323"/>
                    <a:pt x="138" y="323"/>
                    <a:pt x="138" y="322"/>
                  </a:cubicBezTo>
                  <a:cubicBezTo>
                    <a:pt x="139" y="322"/>
                    <a:pt x="141" y="321"/>
                    <a:pt x="142" y="321"/>
                  </a:cubicBezTo>
                  <a:cubicBezTo>
                    <a:pt x="143" y="320"/>
                    <a:pt x="144" y="320"/>
                    <a:pt x="145" y="320"/>
                  </a:cubicBezTo>
                  <a:cubicBezTo>
                    <a:pt x="148" y="318"/>
                    <a:pt x="150" y="314"/>
                    <a:pt x="152" y="311"/>
                  </a:cubicBezTo>
                  <a:cubicBezTo>
                    <a:pt x="152" y="310"/>
                    <a:pt x="153" y="309"/>
                    <a:pt x="153" y="309"/>
                  </a:cubicBezTo>
                  <a:cubicBezTo>
                    <a:pt x="154" y="307"/>
                    <a:pt x="156" y="306"/>
                    <a:pt x="157" y="304"/>
                  </a:cubicBezTo>
                  <a:cubicBezTo>
                    <a:pt x="159" y="302"/>
                    <a:pt x="161" y="299"/>
                    <a:pt x="162" y="296"/>
                  </a:cubicBezTo>
                  <a:cubicBezTo>
                    <a:pt x="162" y="296"/>
                    <a:pt x="163" y="295"/>
                    <a:pt x="163" y="294"/>
                  </a:cubicBezTo>
                  <a:cubicBezTo>
                    <a:pt x="164" y="293"/>
                    <a:pt x="164" y="291"/>
                    <a:pt x="165" y="290"/>
                  </a:cubicBezTo>
                  <a:cubicBezTo>
                    <a:pt x="167" y="288"/>
                    <a:pt x="168" y="287"/>
                    <a:pt x="170" y="286"/>
                  </a:cubicBezTo>
                  <a:cubicBezTo>
                    <a:pt x="170" y="286"/>
                    <a:pt x="171" y="286"/>
                    <a:pt x="172" y="285"/>
                  </a:cubicBezTo>
                  <a:cubicBezTo>
                    <a:pt x="173" y="284"/>
                    <a:pt x="175" y="283"/>
                    <a:pt x="177" y="282"/>
                  </a:cubicBezTo>
                  <a:cubicBezTo>
                    <a:pt x="178" y="281"/>
                    <a:pt x="181" y="279"/>
                    <a:pt x="183" y="278"/>
                  </a:cubicBezTo>
                  <a:cubicBezTo>
                    <a:pt x="187" y="276"/>
                    <a:pt x="191" y="274"/>
                    <a:pt x="194" y="273"/>
                  </a:cubicBezTo>
                  <a:cubicBezTo>
                    <a:pt x="199" y="271"/>
                    <a:pt x="199" y="268"/>
                    <a:pt x="198" y="264"/>
                  </a:cubicBezTo>
                  <a:cubicBezTo>
                    <a:pt x="198" y="262"/>
                    <a:pt x="198" y="261"/>
                    <a:pt x="198" y="259"/>
                  </a:cubicBezTo>
                  <a:cubicBezTo>
                    <a:pt x="199" y="257"/>
                    <a:pt x="200" y="256"/>
                    <a:pt x="202" y="255"/>
                  </a:cubicBezTo>
                  <a:cubicBezTo>
                    <a:pt x="202" y="255"/>
                    <a:pt x="203" y="254"/>
                    <a:pt x="203" y="254"/>
                  </a:cubicBezTo>
                  <a:cubicBezTo>
                    <a:pt x="204" y="253"/>
                    <a:pt x="205" y="252"/>
                    <a:pt x="206" y="251"/>
                  </a:cubicBezTo>
                  <a:cubicBezTo>
                    <a:pt x="209" y="248"/>
                    <a:pt x="212" y="246"/>
                    <a:pt x="216" y="246"/>
                  </a:cubicBezTo>
                  <a:cubicBezTo>
                    <a:pt x="218" y="246"/>
                    <a:pt x="218" y="246"/>
                    <a:pt x="218" y="246"/>
                  </a:cubicBezTo>
                  <a:cubicBezTo>
                    <a:pt x="220" y="246"/>
                    <a:pt x="222" y="245"/>
                    <a:pt x="224" y="245"/>
                  </a:cubicBezTo>
                  <a:cubicBezTo>
                    <a:pt x="226" y="244"/>
                    <a:pt x="227" y="244"/>
                    <a:pt x="229" y="244"/>
                  </a:cubicBezTo>
                  <a:cubicBezTo>
                    <a:pt x="230" y="244"/>
                    <a:pt x="231" y="244"/>
                    <a:pt x="233" y="244"/>
                  </a:cubicBezTo>
                  <a:cubicBezTo>
                    <a:pt x="233" y="244"/>
                    <a:pt x="233" y="244"/>
                    <a:pt x="234" y="244"/>
                  </a:cubicBezTo>
                  <a:cubicBezTo>
                    <a:pt x="234" y="244"/>
                    <a:pt x="235" y="244"/>
                    <a:pt x="236" y="244"/>
                  </a:cubicBezTo>
                  <a:cubicBezTo>
                    <a:pt x="236" y="244"/>
                    <a:pt x="237" y="244"/>
                    <a:pt x="237" y="244"/>
                  </a:cubicBezTo>
                  <a:cubicBezTo>
                    <a:pt x="238" y="244"/>
                    <a:pt x="239" y="244"/>
                    <a:pt x="240" y="244"/>
                  </a:cubicBezTo>
                  <a:cubicBezTo>
                    <a:pt x="242" y="245"/>
                    <a:pt x="242" y="245"/>
                    <a:pt x="242" y="245"/>
                  </a:cubicBezTo>
                  <a:cubicBezTo>
                    <a:pt x="242" y="240"/>
                    <a:pt x="242" y="240"/>
                    <a:pt x="242" y="240"/>
                  </a:cubicBezTo>
                  <a:cubicBezTo>
                    <a:pt x="242" y="237"/>
                    <a:pt x="241" y="234"/>
                    <a:pt x="239" y="231"/>
                  </a:cubicBezTo>
                  <a:cubicBezTo>
                    <a:pt x="238" y="230"/>
                    <a:pt x="236" y="225"/>
                    <a:pt x="237" y="224"/>
                  </a:cubicBezTo>
                  <a:cubicBezTo>
                    <a:pt x="237" y="224"/>
                    <a:pt x="238" y="224"/>
                    <a:pt x="238" y="224"/>
                  </a:cubicBezTo>
                  <a:cubicBezTo>
                    <a:pt x="239" y="224"/>
                    <a:pt x="239" y="224"/>
                    <a:pt x="239" y="224"/>
                  </a:cubicBezTo>
                  <a:cubicBezTo>
                    <a:pt x="318" y="192"/>
                    <a:pt x="318" y="192"/>
                    <a:pt x="318" y="192"/>
                  </a:cubicBezTo>
                  <a:cubicBezTo>
                    <a:pt x="316" y="190"/>
                    <a:pt x="316" y="190"/>
                    <a:pt x="316" y="190"/>
                  </a:cubicBezTo>
                  <a:cubicBezTo>
                    <a:pt x="315" y="189"/>
                    <a:pt x="315" y="188"/>
                    <a:pt x="314" y="187"/>
                  </a:cubicBezTo>
                  <a:cubicBezTo>
                    <a:pt x="314" y="186"/>
                    <a:pt x="314" y="186"/>
                    <a:pt x="313" y="185"/>
                  </a:cubicBezTo>
                  <a:cubicBezTo>
                    <a:pt x="313" y="184"/>
                    <a:pt x="313" y="183"/>
                    <a:pt x="312" y="183"/>
                  </a:cubicBezTo>
                  <a:cubicBezTo>
                    <a:pt x="311" y="181"/>
                    <a:pt x="310" y="179"/>
                    <a:pt x="311" y="176"/>
                  </a:cubicBezTo>
                  <a:cubicBezTo>
                    <a:pt x="311" y="175"/>
                    <a:pt x="313" y="174"/>
                    <a:pt x="314" y="173"/>
                  </a:cubicBezTo>
                  <a:cubicBezTo>
                    <a:pt x="315" y="172"/>
                    <a:pt x="316" y="170"/>
                    <a:pt x="317" y="169"/>
                  </a:cubicBezTo>
                  <a:cubicBezTo>
                    <a:pt x="320" y="163"/>
                    <a:pt x="319" y="159"/>
                    <a:pt x="319" y="154"/>
                  </a:cubicBezTo>
                  <a:cubicBezTo>
                    <a:pt x="319" y="152"/>
                    <a:pt x="318" y="149"/>
                    <a:pt x="318" y="147"/>
                  </a:cubicBezTo>
                  <a:cubicBezTo>
                    <a:pt x="320" y="145"/>
                    <a:pt x="323" y="145"/>
                    <a:pt x="325" y="144"/>
                  </a:cubicBezTo>
                  <a:cubicBezTo>
                    <a:pt x="330" y="143"/>
                    <a:pt x="334" y="142"/>
                    <a:pt x="335" y="137"/>
                  </a:cubicBezTo>
                  <a:cubicBezTo>
                    <a:pt x="336" y="136"/>
                    <a:pt x="336" y="136"/>
                    <a:pt x="336" y="136"/>
                  </a:cubicBezTo>
                  <a:cubicBezTo>
                    <a:pt x="335" y="135"/>
                    <a:pt x="335" y="135"/>
                    <a:pt x="335" y="135"/>
                  </a:cubicBezTo>
                  <a:cubicBezTo>
                    <a:pt x="334" y="134"/>
                    <a:pt x="332" y="134"/>
                    <a:pt x="331" y="133"/>
                  </a:cubicBezTo>
                  <a:cubicBezTo>
                    <a:pt x="329" y="132"/>
                    <a:pt x="327" y="131"/>
                    <a:pt x="327" y="127"/>
                  </a:cubicBezTo>
                  <a:cubicBezTo>
                    <a:pt x="327" y="125"/>
                    <a:pt x="328" y="122"/>
                    <a:pt x="328" y="120"/>
                  </a:cubicBezTo>
                  <a:cubicBezTo>
                    <a:pt x="329" y="117"/>
                    <a:pt x="329" y="114"/>
                    <a:pt x="329" y="111"/>
                  </a:cubicBezTo>
                  <a:cubicBezTo>
                    <a:pt x="329" y="110"/>
                    <a:pt x="329" y="109"/>
                    <a:pt x="329" y="108"/>
                  </a:cubicBezTo>
                  <a:cubicBezTo>
                    <a:pt x="328" y="107"/>
                    <a:pt x="328" y="105"/>
                    <a:pt x="329" y="103"/>
                  </a:cubicBezTo>
                  <a:cubicBezTo>
                    <a:pt x="329" y="102"/>
                    <a:pt x="329" y="101"/>
                    <a:pt x="330" y="101"/>
                  </a:cubicBezTo>
                  <a:cubicBezTo>
                    <a:pt x="330" y="99"/>
                    <a:pt x="331" y="98"/>
                    <a:pt x="331" y="96"/>
                  </a:cubicBezTo>
                  <a:cubicBezTo>
                    <a:pt x="331" y="94"/>
                    <a:pt x="329" y="93"/>
                    <a:pt x="329" y="91"/>
                  </a:cubicBezTo>
                  <a:cubicBezTo>
                    <a:pt x="328" y="90"/>
                    <a:pt x="327" y="89"/>
                    <a:pt x="327" y="88"/>
                  </a:cubicBezTo>
                  <a:cubicBezTo>
                    <a:pt x="328" y="88"/>
                    <a:pt x="328" y="87"/>
                    <a:pt x="330" y="86"/>
                  </a:cubicBezTo>
                  <a:cubicBezTo>
                    <a:pt x="331" y="85"/>
                    <a:pt x="332" y="84"/>
                    <a:pt x="333" y="84"/>
                  </a:cubicBezTo>
                  <a:cubicBezTo>
                    <a:pt x="337" y="82"/>
                    <a:pt x="340" y="81"/>
                    <a:pt x="340" y="76"/>
                  </a:cubicBezTo>
                  <a:cubicBezTo>
                    <a:pt x="341" y="75"/>
                    <a:pt x="341" y="75"/>
                    <a:pt x="341" y="75"/>
                  </a:cubicBezTo>
                  <a:lnTo>
                    <a:pt x="339" y="74"/>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9" name="Freeform 56"/>
            <p:cNvSpPr>
              <a:spLocks/>
            </p:cNvSpPr>
            <p:nvPr/>
          </p:nvSpPr>
          <p:spPr bwMode="auto">
            <a:xfrm>
              <a:off x="3448610" y="3483286"/>
              <a:ext cx="453105" cy="419159"/>
            </a:xfrm>
            <a:custGeom>
              <a:avLst/>
              <a:gdLst>
                <a:gd name="T0" fmla="*/ 223 w 224"/>
                <a:gd name="T1" fmla="*/ 52 h 225"/>
                <a:gd name="T2" fmla="*/ 221 w 224"/>
                <a:gd name="T3" fmla="*/ 41 h 225"/>
                <a:gd name="T4" fmla="*/ 211 w 224"/>
                <a:gd name="T5" fmla="*/ 28 h 225"/>
                <a:gd name="T6" fmla="*/ 199 w 224"/>
                <a:gd name="T7" fmla="*/ 27 h 225"/>
                <a:gd name="T8" fmla="*/ 182 w 224"/>
                <a:gd name="T9" fmla="*/ 18 h 225"/>
                <a:gd name="T10" fmla="*/ 173 w 224"/>
                <a:gd name="T11" fmla="*/ 13 h 225"/>
                <a:gd name="T12" fmla="*/ 149 w 224"/>
                <a:gd name="T13" fmla="*/ 0 h 225"/>
                <a:gd name="T14" fmla="*/ 142 w 224"/>
                <a:gd name="T15" fmla="*/ 0 h 225"/>
                <a:gd name="T16" fmla="*/ 132 w 224"/>
                <a:gd name="T17" fmla="*/ 0 h 225"/>
                <a:gd name="T18" fmla="*/ 115 w 224"/>
                <a:gd name="T19" fmla="*/ 6 h 225"/>
                <a:gd name="T20" fmla="*/ 109 w 224"/>
                <a:gd name="T21" fmla="*/ 11 h 225"/>
                <a:gd name="T22" fmla="*/ 102 w 224"/>
                <a:gd name="T23" fmla="*/ 28 h 225"/>
                <a:gd name="T24" fmla="*/ 79 w 224"/>
                <a:gd name="T25" fmla="*/ 41 h 225"/>
                <a:gd name="T26" fmla="*/ 71 w 224"/>
                <a:gd name="T27" fmla="*/ 50 h 225"/>
                <a:gd name="T28" fmla="*/ 61 w 224"/>
                <a:gd name="T29" fmla="*/ 65 h 225"/>
                <a:gd name="T30" fmla="*/ 50 w 224"/>
                <a:gd name="T31" fmla="*/ 76 h 225"/>
                <a:gd name="T32" fmla="*/ 42 w 224"/>
                <a:gd name="T33" fmla="*/ 81 h 225"/>
                <a:gd name="T34" fmla="*/ 31 w 224"/>
                <a:gd name="T35" fmla="*/ 74 h 225"/>
                <a:gd name="T36" fmla="*/ 22 w 224"/>
                <a:gd name="T37" fmla="*/ 78 h 225"/>
                <a:gd name="T38" fmla="*/ 11 w 224"/>
                <a:gd name="T39" fmla="*/ 72 h 225"/>
                <a:gd name="T40" fmla="*/ 5 w 224"/>
                <a:gd name="T41" fmla="*/ 72 h 225"/>
                <a:gd name="T42" fmla="*/ 0 w 224"/>
                <a:gd name="T43" fmla="*/ 73 h 225"/>
                <a:gd name="T44" fmla="*/ 8 w 224"/>
                <a:gd name="T45" fmla="*/ 90 h 225"/>
                <a:gd name="T46" fmla="*/ 20 w 224"/>
                <a:gd name="T47" fmla="*/ 109 h 225"/>
                <a:gd name="T48" fmla="*/ 28 w 224"/>
                <a:gd name="T49" fmla="*/ 129 h 225"/>
                <a:gd name="T50" fmla="*/ 32 w 224"/>
                <a:gd name="T51" fmla="*/ 135 h 225"/>
                <a:gd name="T52" fmla="*/ 42 w 224"/>
                <a:gd name="T53" fmla="*/ 142 h 225"/>
                <a:gd name="T54" fmla="*/ 50 w 224"/>
                <a:gd name="T55" fmla="*/ 146 h 225"/>
                <a:gd name="T56" fmla="*/ 57 w 224"/>
                <a:gd name="T57" fmla="*/ 161 h 225"/>
                <a:gd name="T58" fmla="*/ 68 w 224"/>
                <a:gd name="T59" fmla="*/ 170 h 225"/>
                <a:gd name="T60" fmla="*/ 70 w 224"/>
                <a:gd name="T61" fmla="*/ 185 h 225"/>
                <a:gd name="T62" fmla="*/ 76 w 224"/>
                <a:gd name="T63" fmla="*/ 194 h 225"/>
                <a:gd name="T64" fmla="*/ 83 w 224"/>
                <a:gd name="T65" fmla="*/ 198 h 225"/>
                <a:gd name="T66" fmla="*/ 97 w 224"/>
                <a:gd name="T67" fmla="*/ 200 h 225"/>
                <a:gd name="T68" fmla="*/ 105 w 224"/>
                <a:gd name="T69" fmla="*/ 208 h 225"/>
                <a:gd name="T70" fmla="*/ 108 w 224"/>
                <a:gd name="T71" fmla="*/ 212 h 225"/>
                <a:gd name="T72" fmla="*/ 109 w 224"/>
                <a:gd name="T73" fmla="*/ 214 h 225"/>
                <a:gd name="T74" fmla="*/ 118 w 224"/>
                <a:gd name="T75" fmla="*/ 217 h 225"/>
                <a:gd name="T76" fmla="*/ 130 w 224"/>
                <a:gd name="T77" fmla="*/ 217 h 225"/>
                <a:gd name="T78" fmla="*/ 144 w 224"/>
                <a:gd name="T79" fmla="*/ 222 h 225"/>
                <a:gd name="T80" fmla="*/ 158 w 224"/>
                <a:gd name="T81" fmla="*/ 220 h 225"/>
                <a:gd name="T82" fmla="*/ 170 w 224"/>
                <a:gd name="T83" fmla="*/ 225 h 225"/>
                <a:gd name="T84" fmla="*/ 202 w 224"/>
                <a:gd name="T85" fmla="*/ 191 h 225"/>
                <a:gd name="T86" fmla="*/ 204 w 224"/>
                <a:gd name="T87" fmla="*/ 180 h 225"/>
                <a:gd name="T88" fmla="*/ 206 w 224"/>
                <a:gd name="T89" fmla="*/ 167 h 225"/>
                <a:gd name="T90" fmla="*/ 213 w 224"/>
                <a:gd name="T91" fmla="*/ 160 h 225"/>
                <a:gd name="T92" fmla="*/ 223 w 224"/>
                <a:gd name="T93" fmla="*/ 140 h 225"/>
                <a:gd name="T94" fmla="*/ 218 w 224"/>
                <a:gd name="T95" fmla="*/ 120 h 225"/>
                <a:gd name="T96" fmla="*/ 216 w 224"/>
                <a:gd name="T97" fmla="*/ 111 h 225"/>
                <a:gd name="T98" fmla="*/ 219 w 224"/>
                <a:gd name="T99" fmla="*/ 104 h 225"/>
                <a:gd name="T100" fmla="*/ 221 w 224"/>
                <a:gd name="T101" fmla="*/ 95 h 225"/>
                <a:gd name="T102" fmla="*/ 223 w 224"/>
                <a:gd name="T103" fmla="*/ 8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225">
                  <a:moveTo>
                    <a:pt x="223" y="62"/>
                  </a:moveTo>
                  <a:cubicBezTo>
                    <a:pt x="223" y="61"/>
                    <a:pt x="224" y="60"/>
                    <a:pt x="224" y="59"/>
                  </a:cubicBezTo>
                  <a:cubicBezTo>
                    <a:pt x="224" y="57"/>
                    <a:pt x="224" y="55"/>
                    <a:pt x="223" y="52"/>
                  </a:cubicBezTo>
                  <a:cubicBezTo>
                    <a:pt x="223" y="51"/>
                    <a:pt x="222" y="50"/>
                    <a:pt x="222" y="49"/>
                  </a:cubicBezTo>
                  <a:cubicBezTo>
                    <a:pt x="221" y="47"/>
                    <a:pt x="220" y="46"/>
                    <a:pt x="221" y="43"/>
                  </a:cubicBezTo>
                  <a:cubicBezTo>
                    <a:pt x="221" y="42"/>
                    <a:pt x="221" y="41"/>
                    <a:pt x="221" y="41"/>
                  </a:cubicBezTo>
                  <a:cubicBezTo>
                    <a:pt x="222" y="37"/>
                    <a:pt x="221" y="37"/>
                    <a:pt x="219" y="35"/>
                  </a:cubicBezTo>
                  <a:cubicBezTo>
                    <a:pt x="217" y="34"/>
                    <a:pt x="216" y="33"/>
                    <a:pt x="215" y="32"/>
                  </a:cubicBezTo>
                  <a:cubicBezTo>
                    <a:pt x="214" y="31"/>
                    <a:pt x="212" y="29"/>
                    <a:pt x="211" y="28"/>
                  </a:cubicBezTo>
                  <a:cubicBezTo>
                    <a:pt x="209" y="28"/>
                    <a:pt x="207" y="27"/>
                    <a:pt x="205" y="27"/>
                  </a:cubicBezTo>
                  <a:cubicBezTo>
                    <a:pt x="204" y="27"/>
                    <a:pt x="203" y="27"/>
                    <a:pt x="202" y="27"/>
                  </a:cubicBezTo>
                  <a:cubicBezTo>
                    <a:pt x="201" y="27"/>
                    <a:pt x="200" y="27"/>
                    <a:pt x="199" y="27"/>
                  </a:cubicBezTo>
                  <a:cubicBezTo>
                    <a:pt x="196" y="27"/>
                    <a:pt x="195" y="26"/>
                    <a:pt x="193" y="24"/>
                  </a:cubicBezTo>
                  <a:cubicBezTo>
                    <a:pt x="192" y="23"/>
                    <a:pt x="192" y="23"/>
                    <a:pt x="192" y="23"/>
                  </a:cubicBezTo>
                  <a:cubicBezTo>
                    <a:pt x="189" y="19"/>
                    <a:pt x="186" y="18"/>
                    <a:pt x="182" y="18"/>
                  </a:cubicBezTo>
                  <a:cubicBezTo>
                    <a:pt x="179" y="17"/>
                    <a:pt x="178" y="16"/>
                    <a:pt x="176" y="15"/>
                  </a:cubicBezTo>
                  <a:cubicBezTo>
                    <a:pt x="175" y="14"/>
                    <a:pt x="174" y="14"/>
                    <a:pt x="173" y="13"/>
                  </a:cubicBezTo>
                  <a:cubicBezTo>
                    <a:pt x="173" y="13"/>
                    <a:pt x="173" y="13"/>
                    <a:pt x="173" y="13"/>
                  </a:cubicBezTo>
                  <a:cubicBezTo>
                    <a:pt x="152" y="13"/>
                    <a:pt x="152" y="13"/>
                    <a:pt x="152" y="13"/>
                  </a:cubicBezTo>
                  <a:cubicBezTo>
                    <a:pt x="150" y="1"/>
                    <a:pt x="150" y="1"/>
                    <a:pt x="150" y="1"/>
                  </a:cubicBezTo>
                  <a:cubicBezTo>
                    <a:pt x="149" y="0"/>
                    <a:pt x="149" y="0"/>
                    <a:pt x="149" y="0"/>
                  </a:cubicBezTo>
                  <a:cubicBezTo>
                    <a:pt x="148" y="0"/>
                    <a:pt x="147" y="0"/>
                    <a:pt x="146" y="0"/>
                  </a:cubicBezTo>
                  <a:cubicBezTo>
                    <a:pt x="145" y="0"/>
                    <a:pt x="144" y="0"/>
                    <a:pt x="144" y="0"/>
                  </a:cubicBezTo>
                  <a:cubicBezTo>
                    <a:pt x="143" y="0"/>
                    <a:pt x="142" y="0"/>
                    <a:pt x="142" y="0"/>
                  </a:cubicBezTo>
                  <a:cubicBezTo>
                    <a:pt x="141" y="0"/>
                    <a:pt x="141" y="0"/>
                    <a:pt x="141" y="0"/>
                  </a:cubicBezTo>
                  <a:cubicBezTo>
                    <a:pt x="139" y="0"/>
                    <a:pt x="138" y="0"/>
                    <a:pt x="137" y="0"/>
                  </a:cubicBezTo>
                  <a:cubicBezTo>
                    <a:pt x="135" y="0"/>
                    <a:pt x="134" y="0"/>
                    <a:pt x="132" y="0"/>
                  </a:cubicBezTo>
                  <a:cubicBezTo>
                    <a:pt x="129" y="1"/>
                    <a:pt x="128" y="1"/>
                    <a:pt x="126" y="1"/>
                  </a:cubicBezTo>
                  <a:cubicBezTo>
                    <a:pt x="124" y="1"/>
                    <a:pt x="124" y="1"/>
                    <a:pt x="124" y="1"/>
                  </a:cubicBezTo>
                  <a:cubicBezTo>
                    <a:pt x="120" y="1"/>
                    <a:pt x="117" y="4"/>
                    <a:pt x="115" y="6"/>
                  </a:cubicBezTo>
                  <a:cubicBezTo>
                    <a:pt x="114" y="7"/>
                    <a:pt x="114" y="7"/>
                    <a:pt x="114" y="7"/>
                  </a:cubicBezTo>
                  <a:cubicBezTo>
                    <a:pt x="113" y="8"/>
                    <a:pt x="112" y="9"/>
                    <a:pt x="111" y="10"/>
                  </a:cubicBezTo>
                  <a:cubicBezTo>
                    <a:pt x="110" y="10"/>
                    <a:pt x="110" y="10"/>
                    <a:pt x="109" y="11"/>
                  </a:cubicBezTo>
                  <a:cubicBezTo>
                    <a:pt x="108" y="12"/>
                    <a:pt x="106" y="13"/>
                    <a:pt x="106" y="15"/>
                  </a:cubicBezTo>
                  <a:cubicBezTo>
                    <a:pt x="106" y="17"/>
                    <a:pt x="106" y="18"/>
                    <a:pt x="106" y="20"/>
                  </a:cubicBezTo>
                  <a:cubicBezTo>
                    <a:pt x="106" y="24"/>
                    <a:pt x="106" y="27"/>
                    <a:pt x="102" y="28"/>
                  </a:cubicBezTo>
                  <a:cubicBezTo>
                    <a:pt x="99" y="29"/>
                    <a:pt x="95" y="31"/>
                    <a:pt x="91" y="34"/>
                  </a:cubicBezTo>
                  <a:cubicBezTo>
                    <a:pt x="88" y="35"/>
                    <a:pt x="86" y="36"/>
                    <a:pt x="84" y="38"/>
                  </a:cubicBezTo>
                  <a:cubicBezTo>
                    <a:pt x="83" y="39"/>
                    <a:pt x="81" y="40"/>
                    <a:pt x="79" y="41"/>
                  </a:cubicBezTo>
                  <a:cubicBezTo>
                    <a:pt x="79" y="41"/>
                    <a:pt x="78" y="42"/>
                    <a:pt x="78" y="42"/>
                  </a:cubicBezTo>
                  <a:cubicBezTo>
                    <a:pt x="76" y="43"/>
                    <a:pt x="74" y="44"/>
                    <a:pt x="73" y="46"/>
                  </a:cubicBezTo>
                  <a:cubicBezTo>
                    <a:pt x="72" y="47"/>
                    <a:pt x="71" y="49"/>
                    <a:pt x="71" y="50"/>
                  </a:cubicBezTo>
                  <a:cubicBezTo>
                    <a:pt x="70" y="51"/>
                    <a:pt x="70" y="51"/>
                    <a:pt x="70" y="52"/>
                  </a:cubicBezTo>
                  <a:cubicBezTo>
                    <a:pt x="68" y="55"/>
                    <a:pt x="67" y="57"/>
                    <a:pt x="65" y="60"/>
                  </a:cubicBezTo>
                  <a:cubicBezTo>
                    <a:pt x="63" y="61"/>
                    <a:pt x="62" y="63"/>
                    <a:pt x="61" y="65"/>
                  </a:cubicBezTo>
                  <a:cubicBezTo>
                    <a:pt x="60" y="67"/>
                    <a:pt x="60" y="67"/>
                    <a:pt x="60" y="67"/>
                  </a:cubicBezTo>
                  <a:cubicBezTo>
                    <a:pt x="58" y="70"/>
                    <a:pt x="55" y="74"/>
                    <a:pt x="52" y="75"/>
                  </a:cubicBezTo>
                  <a:cubicBezTo>
                    <a:pt x="52" y="76"/>
                    <a:pt x="51" y="76"/>
                    <a:pt x="50" y="76"/>
                  </a:cubicBezTo>
                  <a:cubicBezTo>
                    <a:pt x="49" y="77"/>
                    <a:pt x="47" y="77"/>
                    <a:pt x="46" y="78"/>
                  </a:cubicBezTo>
                  <a:cubicBezTo>
                    <a:pt x="46" y="78"/>
                    <a:pt x="45" y="79"/>
                    <a:pt x="45" y="79"/>
                  </a:cubicBezTo>
                  <a:cubicBezTo>
                    <a:pt x="44" y="80"/>
                    <a:pt x="43" y="81"/>
                    <a:pt x="42" y="81"/>
                  </a:cubicBezTo>
                  <a:cubicBezTo>
                    <a:pt x="42" y="81"/>
                    <a:pt x="42" y="81"/>
                    <a:pt x="42" y="81"/>
                  </a:cubicBezTo>
                  <a:cubicBezTo>
                    <a:pt x="39" y="80"/>
                    <a:pt x="38" y="79"/>
                    <a:pt x="36" y="77"/>
                  </a:cubicBezTo>
                  <a:cubicBezTo>
                    <a:pt x="35" y="76"/>
                    <a:pt x="33" y="74"/>
                    <a:pt x="31" y="74"/>
                  </a:cubicBezTo>
                  <a:cubicBezTo>
                    <a:pt x="30" y="74"/>
                    <a:pt x="30" y="74"/>
                    <a:pt x="30" y="74"/>
                  </a:cubicBezTo>
                  <a:cubicBezTo>
                    <a:pt x="29" y="74"/>
                    <a:pt x="27" y="75"/>
                    <a:pt x="26" y="76"/>
                  </a:cubicBezTo>
                  <a:cubicBezTo>
                    <a:pt x="24" y="78"/>
                    <a:pt x="23" y="78"/>
                    <a:pt x="22" y="78"/>
                  </a:cubicBezTo>
                  <a:cubicBezTo>
                    <a:pt x="20" y="78"/>
                    <a:pt x="19" y="77"/>
                    <a:pt x="17" y="75"/>
                  </a:cubicBezTo>
                  <a:cubicBezTo>
                    <a:pt x="16" y="73"/>
                    <a:pt x="14" y="72"/>
                    <a:pt x="12" y="72"/>
                  </a:cubicBezTo>
                  <a:cubicBezTo>
                    <a:pt x="12" y="72"/>
                    <a:pt x="11" y="72"/>
                    <a:pt x="11" y="72"/>
                  </a:cubicBezTo>
                  <a:cubicBezTo>
                    <a:pt x="10" y="72"/>
                    <a:pt x="10" y="72"/>
                    <a:pt x="9" y="73"/>
                  </a:cubicBezTo>
                  <a:cubicBezTo>
                    <a:pt x="9" y="73"/>
                    <a:pt x="8" y="73"/>
                    <a:pt x="8" y="73"/>
                  </a:cubicBezTo>
                  <a:cubicBezTo>
                    <a:pt x="7" y="73"/>
                    <a:pt x="6" y="73"/>
                    <a:pt x="5" y="72"/>
                  </a:cubicBezTo>
                  <a:cubicBezTo>
                    <a:pt x="4" y="72"/>
                    <a:pt x="4" y="72"/>
                    <a:pt x="4" y="72"/>
                  </a:cubicBezTo>
                  <a:cubicBezTo>
                    <a:pt x="0" y="69"/>
                    <a:pt x="0" y="69"/>
                    <a:pt x="0" y="69"/>
                  </a:cubicBezTo>
                  <a:cubicBezTo>
                    <a:pt x="0" y="73"/>
                    <a:pt x="0" y="73"/>
                    <a:pt x="0" y="73"/>
                  </a:cubicBezTo>
                  <a:cubicBezTo>
                    <a:pt x="0" y="74"/>
                    <a:pt x="0" y="74"/>
                    <a:pt x="0" y="75"/>
                  </a:cubicBezTo>
                  <a:cubicBezTo>
                    <a:pt x="0" y="76"/>
                    <a:pt x="0" y="78"/>
                    <a:pt x="1" y="79"/>
                  </a:cubicBezTo>
                  <a:cubicBezTo>
                    <a:pt x="3" y="83"/>
                    <a:pt x="6" y="86"/>
                    <a:pt x="8" y="90"/>
                  </a:cubicBezTo>
                  <a:cubicBezTo>
                    <a:pt x="11" y="94"/>
                    <a:pt x="14" y="99"/>
                    <a:pt x="16" y="104"/>
                  </a:cubicBezTo>
                  <a:cubicBezTo>
                    <a:pt x="17" y="105"/>
                    <a:pt x="17" y="106"/>
                    <a:pt x="18" y="106"/>
                  </a:cubicBezTo>
                  <a:cubicBezTo>
                    <a:pt x="19" y="107"/>
                    <a:pt x="19" y="108"/>
                    <a:pt x="20" y="109"/>
                  </a:cubicBezTo>
                  <a:cubicBezTo>
                    <a:pt x="20" y="110"/>
                    <a:pt x="20" y="112"/>
                    <a:pt x="20" y="113"/>
                  </a:cubicBezTo>
                  <a:cubicBezTo>
                    <a:pt x="20" y="114"/>
                    <a:pt x="20" y="116"/>
                    <a:pt x="21" y="117"/>
                  </a:cubicBezTo>
                  <a:cubicBezTo>
                    <a:pt x="22" y="122"/>
                    <a:pt x="25" y="125"/>
                    <a:pt x="28" y="129"/>
                  </a:cubicBezTo>
                  <a:cubicBezTo>
                    <a:pt x="28" y="129"/>
                    <a:pt x="28" y="129"/>
                    <a:pt x="28" y="129"/>
                  </a:cubicBezTo>
                  <a:cubicBezTo>
                    <a:pt x="29" y="130"/>
                    <a:pt x="29" y="131"/>
                    <a:pt x="30" y="132"/>
                  </a:cubicBezTo>
                  <a:cubicBezTo>
                    <a:pt x="30" y="133"/>
                    <a:pt x="31" y="134"/>
                    <a:pt x="32" y="135"/>
                  </a:cubicBezTo>
                  <a:cubicBezTo>
                    <a:pt x="33" y="136"/>
                    <a:pt x="34" y="137"/>
                    <a:pt x="36" y="139"/>
                  </a:cubicBezTo>
                  <a:cubicBezTo>
                    <a:pt x="37" y="139"/>
                    <a:pt x="37" y="139"/>
                    <a:pt x="37" y="140"/>
                  </a:cubicBezTo>
                  <a:cubicBezTo>
                    <a:pt x="39" y="141"/>
                    <a:pt x="40" y="142"/>
                    <a:pt x="42" y="142"/>
                  </a:cubicBezTo>
                  <a:cubicBezTo>
                    <a:pt x="43" y="143"/>
                    <a:pt x="44" y="143"/>
                    <a:pt x="46" y="144"/>
                  </a:cubicBezTo>
                  <a:cubicBezTo>
                    <a:pt x="47" y="145"/>
                    <a:pt x="47" y="145"/>
                    <a:pt x="47" y="145"/>
                  </a:cubicBezTo>
                  <a:cubicBezTo>
                    <a:pt x="48" y="145"/>
                    <a:pt x="49" y="146"/>
                    <a:pt x="50" y="146"/>
                  </a:cubicBezTo>
                  <a:cubicBezTo>
                    <a:pt x="51" y="146"/>
                    <a:pt x="52" y="146"/>
                    <a:pt x="53" y="147"/>
                  </a:cubicBezTo>
                  <a:cubicBezTo>
                    <a:pt x="57" y="149"/>
                    <a:pt x="57" y="153"/>
                    <a:pt x="57" y="158"/>
                  </a:cubicBezTo>
                  <a:cubicBezTo>
                    <a:pt x="57" y="161"/>
                    <a:pt x="57" y="161"/>
                    <a:pt x="57" y="161"/>
                  </a:cubicBezTo>
                  <a:cubicBezTo>
                    <a:pt x="66" y="161"/>
                    <a:pt x="66" y="161"/>
                    <a:pt x="66" y="161"/>
                  </a:cubicBezTo>
                  <a:cubicBezTo>
                    <a:pt x="69" y="162"/>
                    <a:pt x="69" y="164"/>
                    <a:pt x="68" y="168"/>
                  </a:cubicBezTo>
                  <a:cubicBezTo>
                    <a:pt x="68" y="169"/>
                    <a:pt x="68" y="170"/>
                    <a:pt x="68" y="170"/>
                  </a:cubicBezTo>
                  <a:cubicBezTo>
                    <a:pt x="68" y="171"/>
                    <a:pt x="68" y="172"/>
                    <a:pt x="68" y="173"/>
                  </a:cubicBezTo>
                  <a:cubicBezTo>
                    <a:pt x="67" y="176"/>
                    <a:pt x="67" y="178"/>
                    <a:pt x="67" y="180"/>
                  </a:cubicBezTo>
                  <a:cubicBezTo>
                    <a:pt x="67" y="183"/>
                    <a:pt x="69" y="184"/>
                    <a:pt x="70" y="185"/>
                  </a:cubicBezTo>
                  <a:cubicBezTo>
                    <a:pt x="71" y="186"/>
                    <a:pt x="71" y="186"/>
                    <a:pt x="72" y="187"/>
                  </a:cubicBezTo>
                  <a:cubicBezTo>
                    <a:pt x="73" y="188"/>
                    <a:pt x="75" y="190"/>
                    <a:pt x="76" y="192"/>
                  </a:cubicBezTo>
                  <a:cubicBezTo>
                    <a:pt x="76" y="193"/>
                    <a:pt x="76" y="194"/>
                    <a:pt x="76" y="194"/>
                  </a:cubicBezTo>
                  <a:cubicBezTo>
                    <a:pt x="77" y="196"/>
                    <a:pt x="77" y="197"/>
                    <a:pt x="78" y="198"/>
                  </a:cubicBezTo>
                  <a:cubicBezTo>
                    <a:pt x="79" y="198"/>
                    <a:pt x="80" y="198"/>
                    <a:pt x="81" y="198"/>
                  </a:cubicBezTo>
                  <a:cubicBezTo>
                    <a:pt x="82" y="198"/>
                    <a:pt x="82" y="198"/>
                    <a:pt x="83" y="198"/>
                  </a:cubicBezTo>
                  <a:cubicBezTo>
                    <a:pt x="84" y="198"/>
                    <a:pt x="84" y="198"/>
                    <a:pt x="84" y="198"/>
                  </a:cubicBezTo>
                  <a:cubicBezTo>
                    <a:pt x="84" y="198"/>
                    <a:pt x="85" y="198"/>
                    <a:pt x="85" y="198"/>
                  </a:cubicBezTo>
                  <a:cubicBezTo>
                    <a:pt x="89" y="198"/>
                    <a:pt x="93" y="199"/>
                    <a:pt x="97" y="200"/>
                  </a:cubicBezTo>
                  <a:cubicBezTo>
                    <a:pt x="97" y="201"/>
                    <a:pt x="98" y="201"/>
                    <a:pt x="98" y="201"/>
                  </a:cubicBezTo>
                  <a:cubicBezTo>
                    <a:pt x="101" y="202"/>
                    <a:pt x="105" y="204"/>
                    <a:pt x="105" y="206"/>
                  </a:cubicBezTo>
                  <a:cubicBezTo>
                    <a:pt x="105" y="207"/>
                    <a:pt x="105" y="207"/>
                    <a:pt x="105" y="208"/>
                  </a:cubicBezTo>
                  <a:cubicBezTo>
                    <a:pt x="105" y="208"/>
                    <a:pt x="105" y="208"/>
                    <a:pt x="105" y="209"/>
                  </a:cubicBezTo>
                  <a:cubicBezTo>
                    <a:pt x="104" y="210"/>
                    <a:pt x="104" y="210"/>
                    <a:pt x="104" y="210"/>
                  </a:cubicBezTo>
                  <a:cubicBezTo>
                    <a:pt x="108" y="212"/>
                    <a:pt x="108" y="212"/>
                    <a:pt x="108" y="212"/>
                  </a:cubicBezTo>
                  <a:cubicBezTo>
                    <a:pt x="108" y="212"/>
                    <a:pt x="108" y="212"/>
                    <a:pt x="108" y="212"/>
                  </a:cubicBezTo>
                  <a:cubicBezTo>
                    <a:pt x="108" y="213"/>
                    <a:pt x="108" y="213"/>
                    <a:pt x="108" y="213"/>
                  </a:cubicBezTo>
                  <a:cubicBezTo>
                    <a:pt x="109" y="214"/>
                    <a:pt x="109" y="214"/>
                    <a:pt x="109" y="214"/>
                  </a:cubicBezTo>
                  <a:cubicBezTo>
                    <a:pt x="110" y="214"/>
                    <a:pt x="110" y="214"/>
                    <a:pt x="110" y="214"/>
                  </a:cubicBezTo>
                  <a:cubicBezTo>
                    <a:pt x="112" y="214"/>
                    <a:pt x="113" y="215"/>
                    <a:pt x="115" y="216"/>
                  </a:cubicBezTo>
                  <a:cubicBezTo>
                    <a:pt x="116" y="216"/>
                    <a:pt x="117" y="217"/>
                    <a:pt x="118" y="217"/>
                  </a:cubicBezTo>
                  <a:cubicBezTo>
                    <a:pt x="119" y="217"/>
                    <a:pt x="121" y="217"/>
                    <a:pt x="122" y="217"/>
                  </a:cubicBezTo>
                  <a:cubicBezTo>
                    <a:pt x="126" y="217"/>
                    <a:pt x="126" y="217"/>
                    <a:pt x="126" y="217"/>
                  </a:cubicBezTo>
                  <a:cubicBezTo>
                    <a:pt x="127" y="217"/>
                    <a:pt x="128" y="217"/>
                    <a:pt x="130" y="217"/>
                  </a:cubicBezTo>
                  <a:cubicBezTo>
                    <a:pt x="132" y="217"/>
                    <a:pt x="133" y="218"/>
                    <a:pt x="134" y="219"/>
                  </a:cubicBezTo>
                  <a:cubicBezTo>
                    <a:pt x="135" y="220"/>
                    <a:pt x="137" y="221"/>
                    <a:pt x="139" y="222"/>
                  </a:cubicBezTo>
                  <a:cubicBezTo>
                    <a:pt x="141" y="222"/>
                    <a:pt x="142" y="222"/>
                    <a:pt x="144" y="222"/>
                  </a:cubicBezTo>
                  <a:cubicBezTo>
                    <a:pt x="145" y="222"/>
                    <a:pt x="147" y="222"/>
                    <a:pt x="148" y="222"/>
                  </a:cubicBezTo>
                  <a:cubicBezTo>
                    <a:pt x="149" y="222"/>
                    <a:pt x="150" y="221"/>
                    <a:pt x="151" y="221"/>
                  </a:cubicBezTo>
                  <a:cubicBezTo>
                    <a:pt x="153" y="220"/>
                    <a:pt x="155" y="220"/>
                    <a:pt x="158" y="220"/>
                  </a:cubicBezTo>
                  <a:cubicBezTo>
                    <a:pt x="158" y="220"/>
                    <a:pt x="159" y="220"/>
                    <a:pt x="160" y="220"/>
                  </a:cubicBezTo>
                  <a:cubicBezTo>
                    <a:pt x="163" y="221"/>
                    <a:pt x="165" y="222"/>
                    <a:pt x="168" y="224"/>
                  </a:cubicBezTo>
                  <a:cubicBezTo>
                    <a:pt x="170" y="225"/>
                    <a:pt x="170" y="225"/>
                    <a:pt x="170" y="225"/>
                  </a:cubicBezTo>
                  <a:cubicBezTo>
                    <a:pt x="198" y="195"/>
                    <a:pt x="198" y="195"/>
                    <a:pt x="198" y="195"/>
                  </a:cubicBezTo>
                  <a:cubicBezTo>
                    <a:pt x="198" y="194"/>
                    <a:pt x="199" y="194"/>
                    <a:pt x="200" y="193"/>
                  </a:cubicBezTo>
                  <a:cubicBezTo>
                    <a:pt x="200" y="193"/>
                    <a:pt x="201" y="192"/>
                    <a:pt x="202" y="191"/>
                  </a:cubicBezTo>
                  <a:cubicBezTo>
                    <a:pt x="203" y="189"/>
                    <a:pt x="203" y="188"/>
                    <a:pt x="203" y="185"/>
                  </a:cubicBezTo>
                  <a:cubicBezTo>
                    <a:pt x="203" y="185"/>
                    <a:pt x="203" y="184"/>
                    <a:pt x="203" y="183"/>
                  </a:cubicBezTo>
                  <a:cubicBezTo>
                    <a:pt x="203" y="181"/>
                    <a:pt x="203" y="181"/>
                    <a:pt x="204" y="180"/>
                  </a:cubicBezTo>
                  <a:cubicBezTo>
                    <a:pt x="204" y="180"/>
                    <a:pt x="205" y="179"/>
                    <a:pt x="205" y="179"/>
                  </a:cubicBezTo>
                  <a:cubicBezTo>
                    <a:pt x="207" y="176"/>
                    <a:pt x="206" y="174"/>
                    <a:pt x="206" y="171"/>
                  </a:cubicBezTo>
                  <a:cubicBezTo>
                    <a:pt x="206" y="170"/>
                    <a:pt x="206" y="169"/>
                    <a:pt x="206" y="167"/>
                  </a:cubicBezTo>
                  <a:cubicBezTo>
                    <a:pt x="206" y="165"/>
                    <a:pt x="207" y="165"/>
                    <a:pt x="208" y="164"/>
                  </a:cubicBezTo>
                  <a:cubicBezTo>
                    <a:pt x="209" y="163"/>
                    <a:pt x="210" y="163"/>
                    <a:pt x="210" y="163"/>
                  </a:cubicBezTo>
                  <a:cubicBezTo>
                    <a:pt x="211" y="162"/>
                    <a:pt x="212" y="162"/>
                    <a:pt x="213" y="160"/>
                  </a:cubicBezTo>
                  <a:cubicBezTo>
                    <a:pt x="215" y="157"/>
                    <a:pt x="216" y="154"/>
                    <a:pt x="218" y="151"/>
                  </a:cubicBezTo>
                  <a:cubicBezTo>
                    <a:pt x="218" y="149"/>
                    <a:pt x="219" y="148"/>
                    <a:pt x="220" y="147"/>
                  </a:cubicBezTo>
                  <a:cubicBezTo>
                    <a:pt x="221" y="145"/>
                    <a:pt x="223" y="143"/>
                    <a:pt x="223" y="140"/>
                  </a:cubicBezTo>
                  <a:cubicBezTo>
                    <a:pt x="223" y="137"/>
                    <a:pt x="222" y="135"/>
                    <a:pt x="220" y="134"/>
                  </a:cubicBezTo>
                  <a:cubicBezTo>
                    <a:pt x="219" y="133"/>
                    <a:pt x="219" y="132"/>
                    <a:pt x="218" y="131"/>
                  </a:cubicBezTo>
                  <a:cubicBezTo>
                    <a:pt x="216" y="128"/>
                    <a:pt x="217" y="123"/>
                    <a:pt x="218" y="120"/>
                  </a:cubicBezTo>
                  <a:cubicBezTo>
                    <a:pt x="218" y="119"/>
                    <a:pt x="218" y="119"/>
                    <a:pt x="218" y="118"/>
                  </a:cubicBezTo>
                  <a:cubicBezTo>
                    <a:pt x="218" y="117"/>
                    <a:pt x="219" y="116"/>
                    <a:pt x="218" y="114"/>
                  </a:cubicBezTo>
                  <a:cubicBezTo>
                    <a:pt x="218" y="113"/>
                    <a:pt x="217" y="112"/>
                    <a:pt x="216" y="111"/>
                  </a:cubicBezTo>
                  <a:cubicBezTo>
                    <a:pt x="215" y="110"/>
                    <a:pt x="215" y="109"/>
                    <a:pt x="215" y="108"/>
                  </a:cubicBezTo>
                  <a:cubicBezTo>
                    <a:pt x="214" y="106"/>
                    <a:pt x="215" y="106"/>
                    <a:pt x="217" y="105"/>
                  </a:cubicBezTo>
                  <a:cubicBezTo>
                    <a:pt x="217" y="105"/>
                    <a:pt x="218" y="105"/>
                    <a:pt x="219" y="104"/>
                  </a:cubicBezTo>
                  <a:cubicBezTo>
                    <a:pt x="219" y="103"/>
                    <a:pt x="219" y="102"/>
                    <a:pt x="219" y="100"/>
                  </a:cubicBezTo>
                  <a:cubicBezTo>
                    <a:pt x="219" y="99"/>
                    <a:pt x="219" y="98"/>
                    <a:pt x="220" y="97"/>
                  </a:cubicBezTo>
                  <a:cubicBezTo>
                    <a:pt x="220" y="96"/>
                    <a:pt x="221" y="95"/>
                    <a:pt x="221" y="95"/>
                  </a:cubicBezTo>
                  <a:cubicBezTo>
                    <a:pt x="222" y="94"/>
                    <a:pt x="222" y="93"/>
                    <a:pt x="223" y="93"/>
                  </a:cubicBezTo>
                  <a:cubicBezTo>
                    <a:pt x="224" y="91"/>
                    <a:pt x="224" y="88"/>
                    <a:pt x="223" y="84"/>
                  </a:cubicBezTo>
                  <a:cubicBezTo>
                    <a:pt x="223" y="83"/>
                    <a:pt x="223" y="81"/>
                    <a:pt x="223" y="80"/>
                  </a:cubicBezTo>
                  <a:cubicBezTo>
                    <a:pt x="223" y="77"/>
                    <a:pt x="223" y="74"/>
                    <a:pt x="223" y="71"/>
                  </a:cubicBezTo>
                  <a:cubicBezTo>
                    <a:pt x="223" y="68"/>
                    <a:pt x="223" y="65"/>
                    <a:pt x="223" y="62"/>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0" name="Freeform 57"/>
            <p:cNvSpPr>
              <a:spLocks/>
            </p:cNvSpPr>
            <p:nvPr/>
          </p:nvSpPr>
          <p:spPr bwMode="auto">
            <a:xfrm>
              <a:off x="1984389" y="1078259"/>
              <a:ext cx="919602" cy="724282"/>
            </a:xfrm>
            <a:custGeom>
              <a:avLst/>
              <a:gdLst>
                <a:gd name="T0" fmla="*/ 424 w 454"/>
                <a:gd name="T1" fmla="*/ 22 h 389"/>
                <a:gd name="T2" fmla="*/ 383 w 454"/>
                <a:gd name="T3" fmla="*/ 13 h 389"/>
                <a:gd name="T4" fmla="*/ 164 w 454"/>
                <a:gd name="T5" fmla="*/ 134 h 389"/>
                <a:gd name="T6" fmla="*/ 117 w 454"/>
                <a:gd name="T7" fmla="*/ 155 h 389"/>
                <a:gd name="T8" fmla="*/ 116 w 454"/>
                <a:gd name="T9" fmla="*/ 224 h 389"/>
                <a:gd name="T10" fmla="*/ 104 w 454"/>
                <a:gd name="T11" fmla="*/ 259 h 389"/>
                <a:gd name="T12" fmla="*/ 94 w 454"/>
                <a:gd name="T13" fmla="*/ 267 h 389"/>
                <a:gd name="T14" fmla="*/ 82 w 454"/>
                <a:gd name="T15" fmla="*/ 268 h 389"/>
                <a:gd name="T16" fmla="*/ 72 w 454"/>
                <a:gd name="T17" fmla="*/ 270 h 389"/>
                <a:gd name="T18" fmla="*/ 56 w 454"/>
                <a:gd name="T19" fmla="*/ 270 h 389"/>
                <a:gd name="T20" fmla="*/ 28 w 454"/>
                <a:gd name="T21" fmla="*/ 277 h 389"/>
                <a:gd name="T22" fmla="*/ 9 w 454"/>
                <a:gd name="T23" fmla="*/ 281 h 389"/>
                <a:gd name="T24" fmla="*/ 1 w 454"/>
                <a:gd name="T25" fmla="*/ 293 h 389"/>
                <a:gd name="T26" fmla="*/ 3 w 454"/>
                <a:gd name="T27" fmla="*/ 301 h 389"/>
                <a:gd name="T28" fmla="*/ 7 w 454"/>
                <a:gd name="T29" fmla="*/ 310 h 389"/>
                <a:gd name="T30" fmla="*/ 24 w 454"/>
                <a:gd name="T31" fmla="*/ 328 h 389"/>
                <a:gd name="T32" fmla="*/ 23 w 454"/>
                <a:gd name="T33" fmla="*/ 337 h 389"/>
                <a:gd name="T34" fmla="*/ 25 w 454"/>
                <a:gd name="T35" fmla="*/ 345 h 389"/>
                <a:gd name="T36" fmla="*/ 48 w 454"/>
                <a:gd name="T37" fmla="*/ 359 h 389"/>
                <a:gd name="T38" fmla="*/ 60 w 454"/>
                <a:gd name="T39" fmla="*/ 363 h 389"/>
                <a:gd name="T40" fmla="*/ 60 w 454"/>
                <a:gd name="T41" fmla="*/ 377 h 389"/>
                <a:gd name="T42" fmla="*/ 66 w 454"/>
                <a:gd name="T43" fmla="*/ 379 h 389"/>
                <a:gd name="T44" fmla="*/ 68 w 454"/>
                <a:gd name="T45" fmla="*/ 369 h 389"/>
                <a:gd name="T46" fmla="*/ 76 w 454"/>
                <a:gd name="T47" fmla="*/ 366 h 389"/>
                <a:gd name="T48" fmla="*/ 87 w 454"/>
                <a:gd name="T49" fmla="*/ 377 h 389"/>
                <a:gd name="T50" fmla="*/ 97 w 454"/>
                <a:gd name="T51" fmla="*/ 387 h 389"/>
                <a:gd name="T52" fmla="*/ 100 w 454"/>
                <a:gd name="T53" fmla="*/ 386 h 389"/>
                <a:gd name="T54" fmla="*/ 104 w 454"/>
                <a:gd name="T55" fmla="*/ 358 h 389"/>
                <a:gd name="T56" fmla="*/ 114 w 454"/>
                <a:gd name="T57" fmla="*/ 340 h 389"/>
                <a:gd name="T58" fmla="*/ 121 w 454"/>
                <a:gd name="T59" fmla="*/ 325 h 389"/>
                <a:gd name="T60" fmla="*/ 139 w 454"/>
                <a:gd name="T61" fmla="*/ 323 h 389"/>
                <a:gd name="T62" fmla="*/ 154 w 454"/>
                <a:gd name="T63" fmla="*/ 318 h 389"/>
                <a:gd name="T64" fmla="*/ 170 w 454"/>
                <a:gd name="T65" fmla="*/ 325 h 389"/>
                <a:gd name="T66" fmla="*/ 176 w 454"/>
                <a:gd name="T67" fmla="*/ 325 h 389"/>
                <a:gd name="T68" fmla="*/ 199 w 454"/>
                <a:gd name="T69" fmla="*/ 346 h 389"/>
                <a:gd name="T70" fmla="*/ 225 w 454"/>
                <a:gd name="T71" fmla="*/ 336 h 389"/>
                <a:gd name="T72" fmla="*/ 254 w 454"/>
                <a:gd name="T73" fmla="*/ 352 h 389"/>
                <a:gd name="T74" fmla="*/ 267 w 454"/>
                <a:gd name="T75" fmla="*/ 352 h 389"/>
                <a:gd name="T76" fmla="*/ 271 w 454"/>
                <a:gd name="T77" fmla="*/ 350 h 389"/>
                <a:gd name="T78" fmla="*/ 276 w 454"/>
                <a:gd name="T79" fmla="*/ 348 h 389"/>
                <a:gd name="T80" fmla="*/ 321 w 454"/>
                <a:gd name="T81" fmla="*/ 335 h 389"/>
                <a:gd name="T82" fmla="*/ 341 w 454"/>
                <a:gd name="T83" fmla="*/ 342 h 389"/>
                <a:gd name="T84" fmla="*/ 359 w 454"/>
                <a:gd name="T85" fmla="*/ 339 h 389"/>
                <a:gd name="T86" fmla="*/ 374 w 454"/>
                <a:gd name="T87" fmla="*/ 328 h 389"/>
                <a:gd name="T88" fmla="*/ 385 w 454"/>
                <a:gd name="T89" fmla="*/ 324 h 389"/>
                <a:gd name="T90" fmla="*/ 383 w 454"/>
                <a:gd name="T91" fmla="*/ 297 h 389"/>
                <a:gd name="T92" fmla="*/ 400 w 454"/>
                <a:gd name="T93" fmla="*/ 271 h 389"/>
                <a:gd name="T94" fmla="*/ 434 w 454"/>
                <a:gd name="T95" fmla="*/ 225 h 389"/>
                <a:gd name="T96" fmla="*/ 454 w 454"/>
                <a:gd name="T97" fmla="*/ 10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4" h="389">
                  <a:moveTo>
                    <a:pt x="443" y="90"/>
                  </a:moveTo>
                  <a:cubicBezTo>
                    <a:pt x="440" y="82"/>
                    <a:pt x="440" y="82"/>
                    <a:pt x="440" y="82"/>
                  </a:cubicBezTo>
                  <a:cubicBezTo>
                    <a:pt x="429" y="65"/>
                    <a:pt x="429" y="65"/>
                    <a:pt x="429" y="65"/>
                  </a:cubicBezTo>
                  <a:cubicBezTo>
                    <a:pt x="429" y="64"/>
                    <a:pt x="429" y="41"/>
                    <a:pt x="424" y="22"/>
                  </a:cubicBezTo>
                  <a:cubicBezTo>
                    <a:pt x="423" y="19"/>
                    <a:pt x="423" y="19"/>
                    <a:pt x="423" y="19"/>
                  </a:cubicBezTo>
                  <a:cubicBezTo>
                    <a:pt x="421" y="20"/>
                    <a:pt x="421" y="20"/>
                    <a:pt x="421" y="20"/>
                  </a:cubicBezTo>
                  <a:cubicBezTo>
                    <a:pt x="402" y="31"/>
                    <a:pt x="402" y="31"/>
                    <a:pt x="402" y="31"/>
                  </a:cubicBezTo>
                  <a:cubicBezTo>
                    <a:pt x="383" y="13"/>
                    <a:pt x="383" y="13"/>
                    <a:pt x="383" y="13"/>
                  </a:cubicBezTo>
                  <a:cubicBezTo>
                    <a:pt x="379" y="9"/>
                    <a:pt x="338" y="1"/>
                    <a:pt x="337" y="1"/>
                  </a:cubicBezTo>
                  <a:cubicBezTo>
                    <a:pt x="336" y="0"/>
                    <a:pt x="336" y="0"/>
                    <a:pt x="336" y="0"/>
                  </a:cubicBezTo>
                  <a:cubicBezTo>
                    <a:pt x="218" y="81"/>
                    <a:pt x="218" y="81"/>
                    <a:pt x="218" y="81"/>
                  </a:cubicBezTo>
                  <a:cubicBezTo>
                    <a:pt x="203" y="90"/>
                    <a:pt x="164" y="134"/>
                    <a:pt x="164" y="134"/>
                  </a:cubicBezTo>
                  <a:cubicBezTo>
                    <a:pt x="116" y="144"/>
                    <a:pt x="116" y="144"/>
                    <a:pt x="116" y="144"/>
                  </a:cubicBezTo>
                  <a:cubicBezTo>
                    <a:pt x="117" y="146"/>
                    <a:pt x="117" y="146"/>
                    <a:pt x="117" y="146"/>
                  </a:cubicBezTo>
                  <a:cubicBezTo>
                    <a:pt x="118" y="148"/>
                    <a:pt x="117" y="150"/>
                    <a:pt x="117" y="152"/>
                  </a:cubicBezTo>
                  <a:cubicBezTo>
                    <a:pt x="117" y="153"/>
                    <a:pt x="117" y="154"/>
                    <a:pt x="117" y="155"/>
                  </a:cubicBezTo>
                  <a:cubicBezTo>
                    <a:pt x="116" y="159"/>
                    <a:pt x="117" y="162"/>
                    <a:pt x="117" y="166"/>
                  </a:cubicBezTo>
                  <a:cubicBezTo>
                    <a:pt x="117" y="169"/>
                    <a:pt x="117" y="172"/>
                    <a:pt x="117" y="176"/>
                  </a:cubicBezTo>
                  <a:cubicBezTo>
                    <a:pt x="116" y="190"/>
                    <a:pt x="116" y="204"/>
                    <a:pt x="116" y="218"/>
                  </a:cubicBezTo>
                  <a:cubicBezTo>
                    <a:pt x="116" y="224"/>
                    <a:pt x="116" y="224"/>
                    <a:pt x="116" y="224"/>
                  </a:cubicBezTo>
                  <a:cubicBezTo>
                    <a:pt x="116" y="230"/>
                    <a:pt x="114" y="235"/>
                    <a:pt x="111" y="240"/>
                  </a:cubicBezTo>
                  <a:cubicBezTo>
                    <a:pt x="110" y="242"/>
                    <a:pt x="110" y="245"/>
                    <a:pt x="109" y="248"/>
                  </a:cubicBezTo>
                  <a:cubicBezTo>
                    <a:pt x="109" y="251"/>
                    <a:pt x="109" y="254"/>
                    <a:pt x="107" y="256"/>
                  </a:cubicBezTo>
                  <a:cubicBezTo>
                    <a:pt x="106" y="258"/>
                    <a:pt x="105" y="258"/>
                    <a:pt x="104" y="259"/>
                  </a:cubicBezTo>
                  <a:cubicBezTo>
                    <a:pt x="103" y="259"/>
                    <a:pt x="102" y="259"/>
                    <a:pt x="102" y="260"/>
                  </a:cubicBezTo>
                  <a:cubicBezTo>
                    <a:pt x="100" y="261"/>
                    <a:pt x="100" y="262"/>
                    <a:pt x="99" y="263"/>
                  </a:cubicBezTo>
                  <a:cubicBezTo>
                    <a:pt x="99" y="264"/>
                    <a:pt x="98" y="265"/>
                    <a:pt x="98" y="265"/>
                  </a:cubicBezTo>
                  <a:cubicBezTo>
                    <a:pt x="97" y="267"/>
                    <a:pt x="96" y="267"/>
                    <a:pt x="94" y="267"/>
                  </a:cubicBezTo>
                  <a:cubicBezTo>
                    <a:pt x="93" y="267"/>
                    <a:pt x="92" y="267"/>
                    <a:pt x="91" y="267"/>
                  </a:cubicBezTo>
                  <a:cubicBezTo>
                    <a:pt x="90" y="267"/>
                    <a:pt x="88" y="266"/>
                    <a:pt x="87" y="266"/>
                  </a:cubicBezTo>
                  <a:cubicBezTo>
                    <a:pt x="86" y="266"/>
                    <a:pt x="86" y="266"/>
                    <a:pt x="85" y="267"/>
                  </a:cubicBezTo>
                  <a:cubicBezTo>
                    <a:pt x="84" y="267"/>
                    <a:pt x="83" y="268"/>
                    <a:pt x="82" y="268"/>
                  </a:cubicBezTo>
                  <a:cubicBezTo>
                    <a:pt x="81" y="269"/>
                    <a:pt x="80" y="269"/>
                    <a:pt x="79" y="270"/>
                  </a:cubicBezTo>
                  <a:cubicBezTo>
                    <a:pt x="78" y="270"/>
                    <a:pt x="77" y="270"/>
                    <a:pt x="75" y="270"/>
                  </a:cubicBezTo>
                  <a:cubicBezTo>
                    <a:pt x="75" y="270"/>
                    <a:pt x="74" y="270"/>
                    <a:pt x="73" y="270"/>
                  </a:cubicBezTo>
                  <a:cubicBezTo>
                    <a:pt x="72" y="270"/>
                    <a:pt x="72" y="270"/>
                    <a:pt x="72" y="270"/>
                  </a:cubicBezTo>
                  <a:cubicBezTo>
                    <a:pt x="71" y="270"/>
                    <a:pt x="70" y="270"/>
                    <a:pt x="70" y="270"/>
                  </a:cubicBezTo>
                  <a:cubicBezTo>
                    <a:pt x="67" y="270"/>
                    <a:pt x="65" y="270"/>
                    <a:pt x="63" y="270"/>
                  </a:cubicBezTo>
                  <a:cubicBezTo>
                    <a:pt x="61" y="270"/>
                    <a:pt x="59" y="270"/>
                    <a:pt x="57" y="270"/>
                  </a:cubicBezTo>
                  <a:cubicBezTo>
                    <a:pt x="56" y="270"/>
                    <a:pt x="56" y="270"/>
                    <a:pt x="56" y="270"/>
                  </a:cubicBezTo>
                  <a:cubicBezTo>
                    <a:pt x="54" y="270"/>
                    <a:pt x="53" y="270"/>
                    <a:pt x="51" y="270"/>
                  </a:cubicBezTo>
                  <a:cubicBezTo>
                    <a:pt x="49" y="270"/>
                    <a:pt x="47" y="270"/>
                    <a:pt x="45" y="270"/>
                  </a:cubicBezTo>
                  <a:cubicBezTo>
                    <a:pt x="44" y="270"/>
                    <a:pt x="42" y="270"/>
                    <a:pt x="40" y="270"/>
                  </a:cubicBezTo>
                  <a:cubicBezTo>
                    <a:pt x="34" y="271"/>
                    <a:pt x="32" y="273"/>
                    <a:pt x="28" y="277"/>
                  </a:cubicBezTo>
                  <a:cubicBezTo>
                    <a:pt x="26" y="280"/>
                    <a:pt x="23" y="281"/>
                    <a:pt x="19" y="281"/>
                  </a:cubicBezTo>
                  <a:cubicBezTo>
                    <a:pt x="16" y="281"/>
                    <a:pt x="16" y="281"/>
                    <a:pt x="16" y="281"/>
                  </a:cubicBezTo>
                  <a:cubicBezTo>
                    <a:pt x="15" y="281"/>
                    <a:pt x="14" y="281"/>
                    <a:pt x="13" y="281"/>
                  </a:cubicBezTo>
                  <a:cubicBezTo>
                    <a:pt x="12" y="281"/>
                    <a:pt x="11" y="281"/>
                    <a:pt x="9" y="281"/>
                  </a:cubicBezTo>
                  <a:cubicBezTo>
                    <a:pt x="8" y="281"/>
                    <a:pt x="6" y="281"/>
                    <a:pt x="4" y="280"/>
                  </a:cubicBezTo>
                  <a:cubicBezTo>
                    <a:pt x="1" y="280"/>
                    <a:pt x="1" y="280"/>
                    <a:pt x="1" y="280"/>
                  </a:cubicBezTo>
                  <a:cubicBezTo>
                    <a:pt x="2" y="283"/>
                    <a:pt x="2" y="283"/>
                    <a:pt x="2" y="283"/>
                  </a:cubicBezTo>
                  <a:cubicBezTo>
                    <a:pt x="2" y="286"/>
                    <a:pt x="1" y="290"/>
                    <a:pt x="1" y="293"/>
                  </a:cubicBezTo>
                  <a:cubicBezTo>
                    <a:pt x="1" y="294"/>
                    <a:pt x="1" y="294"/>
                    <a:pt x="1" y="294"/>
                  </a:cubicBezTo>
                  <a:cubicBezTo>
                    <a:pt x="1" y="294"/>
                    <a:pt x="0" y="295"/>
                    <a:pt x="0" y="295"/>
                  </a:cubicBezTo>
                  <a:cubicBezTo>
                    <a:pt x="0" y="297"/>
                    <a:pt x="0" y="298"/>
                    <a:pt x="1" y="299"/>
                  </a:cubicBezTo>
                  <a:cubicBezTo>
                    <a:pt x="2" y="300"/>
                    <a:pt x="2" y="300"/>
                    <a:pt x="3" y="301"/>
                  </a:cubicBezTo>
                  <a:cubicBezTo>
                    <a:pt x="4" y="301"/>
                    <a:pt x="5" y="301"/>
                    <a:pt x="5" y="302"/>
                  </a:cubicBezTo>
                  <a:cubicBezTo>
                    <a:pt x="6" y="303"/>
                    <a:pt x="6" y="304"/>
                    <a:pt x="6" y="306"/>
                  </a:cubicBezTo>
                  <a:cubicBezTo>
                    <a:pt x="6" y="306"/>
                    <a:pt x="6" y="306"/>
                    <a:pt x="6" y="306"/>
                  </a:cubicBezTo>
                  <a:cubicBezTo>
                    <a:pt x="7" y="308"/>
                    <a:pt x="7" y="309"/>
                    <a:pt x="7" y="310"/>
                  </a:cubicBezTo>
                  <a:cubicBezTo>
                    <a:pt x="7" y="313"/>
                    <a:pt x="7" y="315"/>
                    <a:pt x="10" y="318"/>
                  </a:cubicBezTo>
                  <a:cubicBezTo>
                    <a:pt x="12" y="319"/>
                    <a:pt x="12" y="319"/>
                    <a:pt x="12" y="319"/>
                  </a:cubicBezTo>
                  <a:cubicBezTo>
                    <a:pt x="15" y="322"/>
                    <a:pt x="18" y="324"/>
                    <a:pt x="21" y="326"/>
                  </a:cubicBezTo>
                  <a:cubicBezTo>
                    <a:pt x="22" y="327"/>
                    <a:pt x="23" y="328"/>
                    <a:pt x="24" y="328"/>
                  </a:cubicBezTo>
                  <a:cubicBezTo>
                    <a:pt x="26" y="329"/>
                    <a:pt x="28" y="330"/>
                    <a:pt x="30" y="332"/>
                  </a:cubicBezTo>
                  <a:cubicBezTo>
                    <a:pt x="31" y="334"/>
                    <a:pt x="32" y="335"/>
                    <a:pt x="32" y="335"/>
                  </a:cubicBezTo>
                  <a:cubicBezTo>
                    <a:pt x="31" y="337"/>
                    <a:pt x="27" y="337"/>
                    <a:pt x="26" y="337"/>
                  </a:cubicBezTo>
                  <a:cubicBezTo>
                    <a:pt x="23" y="337"/>
                    <a:pt x="23" y="337"/>
                    <a:pt x="23" y="337"/>
                  </a:cubicBezTo>
                  <a:cubicBezTo>
                    <a:pt x="23" y="339"/>
                    <a:pt x="23" y="339"/>
                    <a:pt x="23" y="339"/>
                  </a:cubicBezTo>
                  <a:cubicBezTo>
                    <a:pt x="23" y="341"/>
                    <a:pt x="24" y="342"/>
                    <a:pt x="24" y="344"/>
                  </a:cubicBezTo>
                  <a:cubicBezTo>
                    <a:pt x="24" y="345"/>
                    <a:pt x="24" y="345"/>
                    <a:pt x="24" y="345"/>
                  </a:cubicBezTo>
                  <a:cubicBezTo>
                    <a:pt x="25" y="345"/>
                    <a:pt x="25" y="345"/>
                    <a:pt x="25" y="345"/>
                  </a:cubicBezTo>
                  <a:cubicBezTo>
                    <a:pt x="30" y="346"/>
                    <a:pt x="32" y="350"/>
                    <a:pt x="35" y="353"/>
                  </a:cubicBezTo>
                  <a:cubicBezTo>
                    <a:pt x="37" y="355"/>
                    <a:pt x="38" y="356"/>
                    <a:pt x="39" y="357"/>
                  </a:cubicBezTo>
                  <a:cubicBezTo>
                    <a:pt x="41" y="359"/>
                    <a:pt x="43" y="360"/>
                    <a:pt x="45" y="360"/>
                  </a:cubicBezTo>
                  <a:cubicBezTo>
                    <a:pt x="46" y="360"/>
                    <a:pt x="47" y="360"/>
                    <a:pt x="48" y="359"/>
                  </a:cubicBezTo>
                  <a:cubicBezTo>
                    <a:pt x="48" y="359"/>
                    <a:pt x="49" y="358"/>
                    <a:pt x="50" y="358"/>
                  </a:cubicBezTo>
                  <a:cubicBezTo>
                    <a:pt x="51" y="357"/>
                    <a:pt x="53" y="355"/>
                    <a:pt x="54" y="355"/>
                  </a:cubicBezTo>
                  <a:cubicBezTo>
                    <a:pt x="55" y="355"/>
                    <a:pt x="55" y="355"/>
                    <a:pt x="55" y="355"/>
                  </a:cubicBezTo>
                  <a:cubicBezTo>
                    <a:pt x="57" y="356"/>
                    <a:pt x="60" y="361"/>
                    <a:pt x="60" y="363"/>
                  </a:cubicBezTo>
                  <a:cubicBezTo>
                    <a:pt x="60" y="364"/>
                    <a:pt x="59" y="365"/>
                    <a:pt x="57" y="366"/>
                  </a:cubicBezTo>
                  <a:cubicBezTo>
                    <a:pt x="56" y="367"/>
                    <a:pt x="55" y="367"/>
                    <a:pt x="55" y="369"/>
                  </a:cubicBezTo>
                  <a:cubicBezTo>
                    <a:pt x="55" y="371"/>
                    <a:pt x="56" y="372"/>
                    <a:pt x="59" y="375"/>
                  </a:cubicBezTo>
                  <a:cubicBezTo>
                    <a:pt x="59" y="376"/>
                    <a:pt x="60" y="376"/>
                    <a:pt x="60" y="377"/>
                  </a:cubicBezTo>
                  <a:cubicBezTo>
                    <a:pt x="61" y="378"/>
                    <a:pt x="61" y="378"/>
                    <a:pt x="61" y="378"/>
                  </a:cubicBezTo>
                  <a:cubicBezTo>
                    <a:pt x="62" y="378"/>
                    <a:pt x="62" y="379"/>
                    <a:pt x="63" y="380"/>
                  </a:cubicBezTo>
                  <a:cubicBezTo>
                    <a:pt x="67" y="386"/>
                    <a:pt x="67" y="386"/>
                    <a:pt x="67" y="386"/>
                  </a:cubicBezTo>
                  <a:cubicBezTo>
                    <a:pt x="66" y="379"/>
                    <a:pt x="66" y="379"/>
                    <a:pt x="66" y="379"/>
                  </a:cubicBezTo>
                  <a:cubicBezTo>
                    <a:pt x="66" y="378"/>
                    <a:pt x="66" y="377"/>
                    <a:pt x="66" y="376"/>
                  </a:cubicBezTo>
                  <a:cubicBezTo>
                    <a:pt x="66" y="376"/>
                    <a:pt x="66" y="375"/>
                    <a:pt x="65" y="375"/>
                  </a:cubicBezTo>
                  <a:cubicBezTo>
                    <a:pt x="64" y="373"/>
                    <a:pt x="64" y="372"/>
                    <a:pt x="64" y="371"/>
                  </a:cubicBezTo>
                  <a:cubicBezTo>
                    <a:pt x="65" y="371"/>
                    <a:pt x="67" y="370"/>
                    <a:pt x="68" y="369"/>
                  </a:cubicBezTo>
                  <a:cubicBezTo>
                    <a:pt x="68" y="369"/>
                    <a:pt x="69" y="369"/>
                    <a:pt x="69" y="369"/>
                  </a:cubicBezTo>
                  <a:cubicBezTo>
                    <a:pt x="70" y="368"/>
                    <a:pt x="70" y="368"/>
                    <a:pt x="70" y="368"/>
                  </a:cubicBezTo>
                  <a:cubicBezTo>
                    <a:pt x="72" y="367"/>
                    <a:pt x="74" y="366"/>
                    <a:pt x="75" y="366"/>
                  </a:cubicBezTo>
                  <a:cubicBezTo>
                    <a:pt x="76" y="366"/>
                    <a:pt x="76" y="366"/>
                    <a:pt x="76" y="366"/>
                  </a:cubicBezTo>
                  <a:cubicBezTo>
                    <a:pt x="77" y="366"/>
                    <a:pt x="79" y="368"/>
                    <a:pt x="80" y="369"/>
                  </a:cubicBezTo>
                  <a:cubicBezTo>
                    <a:pt x="80" y="370"/>
                    <a:pt x="81" y="370"/>
                    <a:pt x="81" y="371"/>
                  </a:cubicBezTo>
                  <a:cubicBezTo>
                    <a:pt x="83" y="372"/>
                    <a:pt x="84" y="373"/>
                    <a:pt x="85" y="375"/>
                  </a:cubicBezTo>
                  <a:cubicBezTo>
                    <a:pt x="87" y="377"/>
                    <a:pt x="87" y="377"/>
                    <a:pt x="87" y="377"/>
                  </a:cubicBezTo>
                  <a:cubicBezTo>
                    <a:pt x="88" y="378"/>
                    <a:pt x="89" y="379"/>
                    <a:pt x="90" y="380"/>
                  </a:cubicBezTo>
                  <a:cubicBezTo>
                    <a:pt x="91" y="381"/>
                    <a:pt x="92" y="382"/>
                    <a:pt x="93" y="383"/>
                  </a:cubicBezTo>
                  <a:cubicBezTo>
                    <a:pt x="94" y="384"/>
                    <a:pt x="94" y="384"/>
                    <a:pt x="94" y="384"/>
                  </a:cubicBezTo>
                  <a:cubicBezTo>
                    <a:pt x="95" y="385"/>
                    <a:pt x="96" y="386"/>
                    <a:pt x="97" y="387"/>
                  </a:cubicBezTo>
                  <a:cubicBezTo>
                    <a:pt x="98" y="385"/>
                    <a:pt x="98" y="385"/>
                    <a:pt x="98" y="385"/>
                  </a:cubicBezTo>
                  <a:cubicBezTo>
                    <a:pt x="97" y="387"/>
                    <a:pt x="97" y="387"/>
                    <a:pt x="97" y="387"/>
                  </a:cubicBezTo>
                  <a:cubicBezTo>
                    <a:pt x="99" y="389"/>
                    <a:pt x="99" y="389"/>
                    <a:pt x="99" y="389"/>
                  </a:cubicBezTo>
                  <a:cubicBezTo>
                    <a:pt x="100" y="386"/>
                    <a:pt x="100" y="386"/>
                    <a:pt x="100" y="386"/>
                  </a:cubicBezTo>
                  <a:cubicBezTo>
                    <a:pt x="102" y="382"/>
                    <a:pt x="101" y="377"/>
                    <a:pt x="100" y="373"/>
                  </a:cubicBezTo>
                  <a:cubicBezTo>
                    <a:pt x="100" y="372"/>
                    <a:pt x="100" y="370"/>
                    <a:pt x="99" y="369"/>
                  </a:cubicBezTo>
                  <a:cubicBezTo>
                    <a:pt x="99" y="365"/>
                    <a:pt x="99" y="362"/>
                    <a:pt x="101" y="360"/>
                  </a:cubicBezTo>
                  <a:cubicBezTo>
                    <a:pt x="102" y="359"/>
                    <a:pt x="103" y="359"/>
                    <a:pt x="104" y="358"/>
                  </a:cubicBezTo>
                  <a:cubicBezTo>
                    <a:pt x="105" y="357"/>
                    <a:pt x="106" y="356"/>
                    <a:pt x="107" y="355"/>
                  </a:cubicBezTo>
                  <a:cubicBezTo>
                    <a:pt x="108" y="354"/>
                    <a:pt x="108" y="353"/>
                    <a:pt x="109" y="352"/>
                  </a:cubicBezTo>
                  <a:cubicBezTo>
                    <a:pt x="110" y="351"/>
                    <a:pt x="112" y="349"/>
                    <a:pt x="113" y="348"/>
                  </a:cubicBezTo>
                  <a:cubicBezTo>
                    <a:pt x="114" y="345"/>
                    <a:pt x="114" y="343"/>
                    <a:pt x="114" y="340"/>
                  </a:cubicBezTo>
                  <a:cubicBezTo>
                    <a:pt x="114" y="340"/>
                    <a:pt x="114" y="339"/>
                    <a:pt x="114" y="339"/>
                  </a:cubicBezTo>
                  <a:cubicBezTo>
                    <a:pt x="114" y="338"/>
                    <a:pt x="114" y="337"/>
                    <a:pt x="114" y="337"/>
                  </a:cubicBezTo>
                  <a:cubicBezTo>
                    <a:pt x="114" y="334"/>
                    <a:pt x="114" y="331"/>
                    <a:pt x="115" y="330"/>
                  </a:cubicBezTo>
                  <a:cubicBezTo>
                    <a:pt x="116" y="328"/>
                    <a:pt x="118" y="326"/>
                    <a:pt x="121" y="325"/>
                  </a:cubicBezTo>
                  <a:cubicBezTo>
                    <a:pt x="122" y="325"/>
                    <a:pt x="122" y="324"/>
                    <a:pt x="123" y="324"/>
                  </a:cubicBezTo>
                  <a:cubicBezTo>
                    <a:pt x="125" y="323"/>
                    <a:pt x="127" y="322"/>
                    <a:pt x="130" y="322"/>
                  </a:cubicBezTo>
                  <a:cubicBezTo>
                    <a:pt x="132" y="322"/>
                    <a:pt x="133" y="322"/>
                    <a:pt x="135" y="323"/>
                  </a:cubicBezTo>
                  <a:cubicBezTo>
                    <a:pt x="136" y="323"/>
                    <a:pt x="138" y="323"/>
                    <a:pt x="139" y="323"/>
                  </a:cubicBezTo>
                  <a:cubicBezTo>
                    <a:pt x="140" y="323"/>
                    <a:pt x="141" y="323"/>
                    <a:pt x="142" y="323"/>
                  </a:cubicBezTo>
                  <a:cubicBezTo>
                    <a:pt x="144" y="322"/>
                    <a:pt x="146" y="321"/>
                    <a:pt x="147" y="320"/>
                  </a:cubicBezTo>
                  <a:cubicBezTo>
                    <a:pt x="149" y="319"/>
                    <a:pt x="150" y="317"/>
                    <a:pt x="152" y="317"/>
                  </a:cubicBezTo>
                  <a:cubicBezTo>
                    <a:pt x="153" y="317"/>
                    <a:pt x="153" y="317"/>
                    <a:pt x="154" y="318"/>
                  </a:cubicBezTo>
                  <a:cubicBezTo>
                    <a:pt x="155" y="318"/>
                    <a:pt x="155" y="318"/>
                    <a:pt x="156" y="318"/>
                  </a:cubicBezTo>
                  <a:cubicBezTo>
                    <a:pt x="159" y="319"/>
                    <a:pt x="163" y="320"/>
                    <a:pt x="165" y="322"/>
                  </a:cubicBezTo>
                  <a:cubicBezTo>
                    <a:pt x="166" y="322"/>
                    <a:pt x="166" y="323"/>
                    <a:pt x="167" y="323"/>
                  </a:cubicBezTo>
                  <a:cubicBezTo>
                    <a:pt x="168" y="324"/>
                    <a:pt x="168" y="325"/>
                    <a:pt x="170" y="325"/>
                  </a:cubicBezTo>
                  <a:cubicBezTo>
                    <a:pt x="170" y="325"/>
                    <a:pt x="170" y="325"/>
                    <a:pt x="171" y="325"/>
                  </a:cubicBezTo>
                  <a:cubicBezTo>
                    <a:pt x="171" y="325"/>
                    <a:pt x="172" y="325"/>
                    <a:pt x="173" y="325"/>
                  </a:cubicBezTo>
                  <a:cubicBezTo>
                    <a:pt x="173" y="325"/>
                    <a:pt x="174" y="324"/>
                    <a:pt x="175" y="324"/>
                  </a:cubicBezTo>
                  <a:cubicBezTo>
                    <a:pt x="175" y="324"/>
                    <a:pt x="176" y="324"/>
                    <a:pt x="176" y="325"/>
                  </a:cubicBezTo>
                  <a:cubicBezTo>
                    <a:pt x="180" y="326"/>
                    <a:pt x="184" y="330"/>
                    <a:pt x="185" y="332"/>
                  </a:cubicBezTo>
                  <a:cubicBezTo>
                    <a:pt x="186" y="333"/>
                    <a:pt x="187" y="335"/>
                    <a:pt x="188" y="337"/>
                  </a:cubicBezTo>
                  <a:cubicBezTo>
                    <a:pt x="190" y="342"/>
                    <a:pt x="192" y="346"/>
                    <a:pt x="196" y="346"/>
                  </a:cubicBezTo>
                  <a:cubicBezTo>
                    <a:pt x="197" y="346"/>
                    <a:pt x="198" y="346"/>
                    <a:pt x="199" y="346"/>
                  </a:cubicBezTo>
                  <a:cubicBezTo>
                    <a:pt x="202" y="344"/>
                    <a:pt x="205" y="343"/>
                    <a:pt x="208" y="341"/>
                  </a:cubicBezTo>
                  <a:cubicBezTo>
                    <a:pt x="209" y="341"/>
                    <a:pt x="210" y="340"/>
                    <a:pt x="212" y="339"/>
                  </a:cubicBezTo>
                  <a:cubicBezTo>
                    <a:pt x="215" y="337"/>
                    <a:pt x="217" y="335"/>
                    <a:pt x="221" y="335"/>
                  </a:cubicBezTo>
                  <a:cubicBezTo>
                    <a:pt x="222" y="335"/>
                    <a:pt x="223" y="336"/>
                    <a:pt x="225" y="336"/>
                  </a:cubicBezTo>
                  <a:cubicBezTo>
                    <a:pt x="229" y="337"/>
                    <a:pt x="232" y="340"/>
                    <a:pt x="236" y="343"/>
                  </a:cubicBezTo>
                  <a:cubicBezTo>
                    <a:pt x="237" y="344"/>
                    <a:pt x="237" y="344"/>
                    <a:pt x="237" y="344"/>
                  </a:cubicBezTo>
                  <a:cubicBezTo>
                    <a:pt x="241" y="348"/>
                    <a:pt x="248" y="351"/>
                    <a:pt x="253" y="352"/>
                  </a:cubicBezTo>
                  <a:cubicBezTo>
                    <a:pt x="253" y="352"/>
                    <a:pt x="253" y="352"/>
                    <a:pt x="254" y="352"/>
                  </a:cubicBezTo>
                  <a:cubicBezTo>
                    <a:pt x="255" y="352"/>
                    <a:pt x="257" y="352"/>
                    <a:pt x="259" y="351"/>
                  </a:cubicBezTo>
                  <a:cubicBezTo>
                    <a:pt x="260" y="351"/>
                    <a:pt x="261" y="351"/>
                    <a:pt x="263" y="351"/>
                  </a:cubicBezTo>
                  <a:cubicBezTo>
                    <a:pt x="263" y="351"/>
                    <a:pt x="263" y="351"/>
                    <a:pt x="263" y="351"/>
                  </a:cubicBezTo>
                  <a:cubicBezTo>
                    <a:pt x="264" y="351"/>
                    <a:pt x="265" y="351"/>
                    <a:pt x="267" y="352"/>
                  </a:cubicBezTo>
                  <a:cubicBezTo>
                    <a:pt x="267" y="352"/>
                    <a:pt x="268" y="352"/>
                    <a:pt x="269" y="352"/>
                  </a:cubicBezTo>
                  <a:cubicBezTo>
                    <a:pt x="270" y="352"/>
                    <a:pt x="270" y="352"/>
                    <a:pt x="271" y="352"/>
                  </a:cubicBezTo>
                  <a:cubicBezTo>
                    <a:pt x="271" y="352"/>
                    <a:pt x="271" y="352"/>
                    <a:pt x="271" y="352"/>
                  </a:cubicBezTo>
                  <a:cubicBezTo>
                    <a:pt x="271" y="350"/>
                    <a:pt x="271" y="350"/>
                    <a:pt x="271" y="350"/>
                  </a:cubicBezTo>
                  <a:cubicBezTo>
                    <a:pt x="271" y="350"/>
                    <a:pt x="271" y="350"/>
                    <a:pt x="271" y="350"/>
                  </a:cubicBezTo>
                  <a:cubicBezTo>
                    <a:pt x="273" y="352"/>
                    <a:pt x="273" y="352"/>
                    <a:pt x="273" y="352"/>
                  </a:cubicBezTo>
                  <a:cubicBezTo>
                    <a:pt x="273" y="351"/>
                    <a:pt x="273" y="351"/>
                    <a:pt x="273" y="351"/>
                  </a:cubicBezTo>
                  <a:cubicBezTo>
                    <a:pt x="274" y="350"/>
                    <a:pt x="275" y="349"/>
                    <a:pt x="276" y="348"/>
                  </a:cubicBezTo>
                  <a:cubicBezTo>
                    <a:pt x="278" y="347"/>
                    <a:pt x="280" y="345"/>
                    <a:pt x="282" y="344"/>
                  </a:cubicBezTo>
                  <a:cubicBezTo>
                    <a:pt x="290" y="337"/>
                    <a:pt x="300" y="334"/>
                    <a:pt x="310" y="333"/>
                  </a:cubicBezTo>
                  <a:cubicBezTo>
                    <a:pt x="310" y="333"/>
                    <a:pt x="310" y="333"/>
                    <a:pt x="310" y="333"/>
                  </a:cubicBezTo>
                  <a:cubicBezTo>
                    <a:pt x="314" y="333"/>
                    <a:pt x="317" y="334"/>
                    <a:pt x="321" y="335"/>
                  </a:cubicBezTo>
                  <a:cubicBezTo>
                    <a:pt x="322" y="335"/>
                    <a:pt x="323" y="336"/>
                    <a:pt x="324" y="336"/>
                  </a:cubicBezTo>
                  <a:cubicBezTo>
                    <a:pt x="326" y="336"/>
                    <a:pt x="327" y="336"/>
                    <a:pt x="328" y="336"/>
                  </a:cubicBezTo>
                  <a:cubicBezTo>
                    <a:pt x="331" y="337"/>
                    <a:pt x="334" y="338"/>
                    <a:pt x="338" y="339"/>
                  </a:cubicBezTo>
                  <a:cubicBezTo>
                    <a:pt x="339" y="340"/>
                    <a:pt x="340" y="341"/>
                    <a:pt x="341" y="342"/>
                  </a:cubicBezTo>
                  <a:cubicBezTo>
                    <a:pt x="343" y="343"/>
                    <a:pt x="344" y="345"/>
                    <a:pt x="348" y="345"/>
                  </a:cubicBezTo>
                  <a:cubicBezTo>
                    <a:pt x="348" y="345"/>
                    <a:pt x="349" y="345"/>
                    <a:pt x="350" y="345"/>
                  </a:cubicBezTo>
                  <a:cubicBezTo>
                    <a:pt x="352" y="345"/>
                    <a:pt x="355" y="344"/>
                    <a:pt x="357" y="342"/>
                  </a:cubicBezTo>
                  <a:cubicBezTo>
                    <a:pt x="357" y="341"/>
                    <a:pt x="358" y="340"/>
                    <a:pt x="359" y="339"/>
                  </a:cubicBezTo>
                  <a:cubicBezTo>
                    <a:pt x="360" y="337"/>
                    <a:pt x="361" y="335"/>
                    <a:pt x="362" y="334"/>
                  </a:cubicBezTo>
                  <a:cubicBezTo>
                    <a:pt x="364" y="332"/>
                    <a:pt x="365" y="332"/>
                    <a:pt x="367" y="331"/>
                  </a:cubicBezTo>
                  <a:cubicBezTo>
                    <a:pt x="368" y="331"/>
                    <a:pt x="369" y="331"/>
                    <a:pt x="370" y="330"/>
                  </a:cubicBezTo>
                  <a:cubicBezTo>
                    <a:pt x="371" y="330"/>
                    <a:pt x="373" y="329"/>
                    <a:pt x="374" y="328"/>
                  </a:cubicBezTo>
                  <a:cubicBezTo>
                    <a:pt x="375" y="327"/>
                    <a:pt x="376" y="326"/>
                    <a:pt x="377" y="325"/>
                  </a:cubicBezTo>
                  <a:cubicBezTo>
                    <a:pt x="379" y="324"/>
                    <a:pt x="381" y="324"/>
                    <a:pt x="383" y="324"/>
                  </a:cubicBezTo>
                  <a:cubicBezTo>
                    <a:pt x="383" y="324"/>
                    <a:pt x="383" y="324"/>
                    <a:pt x="383" y="324"/>
                  </a:cubicBezTo>
                  <a:cubicBezTo>
                    <a:pt x="385" y="324"/>
                    <a:pt x="385" y="324"/>
                    <a:pt x="385" y="324"/>
                  </a:cubicBezTo>
                  <a:cubicBezTo>
                    <a:pt x="386" y="322"/>
                    <a:pt x="386" y="322"/>
                    <a:pt x="386" y="322"/>
                  </a:cubicBezTo>
                  <a:cubicBezTo>
                    <a:pt x="387" y="318"/>
                    <a:pt x="385" y="314"/>
                    <a:pt x="383" y="309"/>
                  </a:cubicBezTo>
                  <a:cubicBezTo>
                    <a:pt x="382" y="305"/>
                    <a:pt x="380" y="301"/>
                    <a:pt x="381" y="298"/>
                  </a:cubicBezTo>
                  <a:cubicBezTo>
                    <a:pt x="382" y="297"/>
                    <a:pt x="383" y="297"/>
                    <a:pt x="383" y="297"/>
                  </a:cubicBezTo>
                  <a:cubicBezTo>
                    <a:pt x="387" y="297"/>
                    <a:pt x="388" y="297"/>
                    <a:pt x="389" y="293"/>
                  </a:cubicBezTo>
                  <a:cubicBezTo>
                    <a:pt x="389" y="292"/>
                    <a:pt x="390" y="291"/>
                    <a:pt x="390" y="289"/>
                  </a:cubicBezTo>
                  <a:cubicBezTo>
                    <a:pt x="391" y="285"/>
                    <a:pt x="392" y="282"/>
                    <a:pt x="395" y="278"/>
                  </a:cubicBezTo>
                  <a:cubicBezTo>
                    <a:pt x="397" y="276"/>
                    <a:pt x="398" y="273"/>
                    <a:pt x="400" y="271"/>
                  </a:cubicBezTo>
                  <a:cubicBezTo>
                    <a:pt x="402" y="268"/>
                    <a:pt x="404" y="265"/>
                    <a:pt x="406" y="262"/>
                  </a:cubicBezTo>
                  <a:cubicBezTo>
                    <a:pt x="411" y="256"/>
                    <a:pt x="416" y="249"/>
                    <a:pt x="421" y="241"/>
                  </a:cubicBezTo>
                  <a:cubicBezTo>
                    <a:pt x="423" y="239"/>
                    <a:pt x="425" y="236"/>
                    <a:pt x="427" y="233"/>
                  </a:cubicBezTo>
                  <a:cubicBezTo>
                    <a:pt x="428" y="230"/>
                    <a:pt x="431" y="228"/>
                    <a:pt x="434" y="225"/>
                  </a:cubicBezTo>
                  <a:cubicBezTo>
                    <a:pt x="436" y="224"/>
                    <a:pt x="438" y="222"/>
                    <a:pt x="440" y="220"/>
                  </a:cubicBezTo>
                  <a:cubicBezTo>
                    <a:pt x="440" y="220"/>
                    <a:pt x="440" y="220"/>
                    <a:pt x="440" y="220"/>
                  </a:cubicBezTo>
                  <a:cubicBezTo>
                    <a:pt x="449" y="120"/>
                    <a:pt x="449" y="120"/>
                    <a:pt x="449" y="120"/>
                  </a:cubicBezTo>
                  <a:cubicBezTo>
                    <a:pt x="454" y="105"/>
                    <a:pt x="454" y="105"/>
                    <a:pt x="454" y="105"/>
                  </a:cubicBezTo>
                  <a:lnTo>
                    <a:pt x="443" y="90"/>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1" name="Freeform 58"/>
            <p:cNvSpPr>
              <a:spLocks/>
            </p:cNvSpPr>
            <p:nvPr/>
          </p:nvSpPr>
          <p:spPr bwMode="auto">
            <a:xfrm>
              <a:off x="2481019" y="2379912"/>
              <a:ext cx="345967" cy="388338"/>
            </a:xfrm>
            <a:custGeom>
              <a:avLst/>
              <a:gdLst>
                <a:gd name="T0" fmla="*/ 163 w 171"/>
                <a:gd name="T1" fmla="*/ 92 h 208"/>
                <a:gd name="T2" fmla="*/ 160 w 171"/>
                <a:gd name="T3" fmla="*/ 86 h 208"/>
                <a:gd name="T4" fmla="*/ 153 w 171"/>
                <a:gd name="T5" fmla="*/ 85 h 208"/>
                <a:gd name="T6" fmla="*/ 153 w 171"/>
                <a:gd name="T7" fmla="*/ 78 h 208"/>
                <a:gd name="T8" fmla="*/ 163 w 171"/>
                <a:gd name="T9" fmla="*/ 56 h 208"/>
                <a:gd name="T10" fmla="*/ 167 w 171"/>
                <a:gd name="T11" fmla="*/ 52 h 208"/>
                <a:gd name="T12" fmla="*/ 169 w 171"/>
                <a:gd name="T13" fmla="*/ 49 h 208"/>
                <a:gd name="T14" fmla="*/ 169 w 171"/>
                <a:gd name="T15" fmla="*/ 45 h 208"/>
                <a:gd name="T16" fmla="*/ 161 w 171"/>
                <a:gd name="T17" fmla="*/ 32 h 208"/>
                <a:gd name="T18" fmla="*/ 132 w 171"/>
                <a:gd name="T19" fmla="*/ 36 h 208"/>
                <a:gd name="T20" fmla="*/ 133 w 171"/>
                <a:gd name="T21" fmla="*/ 30 h 208"/>
                <a:gd name="T22" fmla="*/ 131 w 171"/>
                <a:gd name="T23" fmla="*/ 22 h 208"/>
                <a:gd name="T24" fmla="*/ 135 w 171"/>
                <a:gd name="T25" fmla="*/ 5 h 208"/>
                <a:gd name="T26" fmla="*/ 132 w 171"/>
                <a:gd name="T27" fmla="*/ 1 h 208"/>
                <a:gd name="T28" fmla="*/ 95 w 171"/>
                <a:gd name="T29" fmla="*/ 0 h 208"/>
                <a:gd name="T30" fmla="*/ 79 w 171"/>
                <a:gd name="T31" fmla="*/ 44 h 208"/>
                <a:gd name="T32" fmla="*/ 37 w 171"/>
                <a:gd name="T33" fmla="*/ 44 h 208"/>
                <a:gd name="T34" fmla="*/ 31 w 171"/>
                <a:gd name="T35" fmla="*/ 41 h 208"/>
                <a:gd name="T36" fmla="*/ 24 w 171"/>
                <a:gd name="T37" fmla="*/ 43 h 208"/>
                <a:gd name="T38" fmla="*/ 24 w 171"/>
                <a:gd name="T39" fmla="*/ 48 h 208"/>
                <a:gd name="T40" fmla="*/ 19 w 171"/>
                <a:gd name="T41" fmla="*/ 52 h 208"/>
                <a:gd name="T42" fmla="*/ 18 w 171"/>
                <a:gd name="T43" fmla="*/ 63 h 208"/>
                <a:gd name="T44" fmla="*/ 17 w 171"/>
                <a:gd name="T45" fmla="*/ 78 h 208"/>
                <a:gd name="T46" fmla="*/ 13 w 171"/>
                <a:gd name="T47" fmla="*/ 93 h 208"/>
                <a:gd name="T48" fmla="*/ 10 w 171"/>
                <a:gd name="T49" fmla="*/ 97 h 208"/>
                <a:gd name="T50" fmla="*/ 7 w 171"/>
                <a:gd name="T51" fmla="*/ 97 h 208"/>
                <a:gd name="T52" fmla="*/ 1 w 171"/>
                <a:gd name="T53" fmla="*/ 93 h 208"/>
                <a:gd name="T54" fmla="*/ 7 w 171"/>
                <a:gd name="T55" fmla="*/ 112 h 208"/>
                <a:gd name="T56" fmla="*/ 15 w 171"/>
                <a:gd name="T57" fmla="*/ 123 h 208"/>
                <a:gd name="T58" fmla="*/ 17 w 171"/>
                <a:gd name="T59" fmla="*/ 127 h 208"/>
                <a:gd name="T60" fmla="*/ 15 w 171"/>
                <a:gd name="T61" fmla="*/ 130 h 208"/>
                <a:gd name="T62" fmla="*/ 22 w 171"/>
                <a:gd name="T63" fmla="*/ 138 h 208"/>
                <a:gd name="T64" fmla="*/ 23 w 171"/>
                <a:gd name="T65" fmla="*/ 145 h 208"/>
                <a:gd name="T66" fmla="*/ 26 w 171"/>
                <a:gd name="T67" fmla="*/ 150 h 208"/>
                <a:gd name="T68" fmla="*/ 35 w 171"/>
                <a:gd name="T69" fmla="*/ 159 h 208"/>
                <a:gd name="T70" fmla="*/ 38 w 171"/>
                <a:gd name="T71" fmla="*/ 166 h 208"/>
                <a:gd name="T72" fmla="*/ 47 w 171"/>
                <a:gd name="T73" fmla="*/ 174 h 208"/>
                <a:gd name="T74" fmla="*/ 58 w 171"/>
                <a:gd name="T75" fmla="*/ 189 h 208"/>
                <a:gd name="T76" fmla="*/ 66 w 171"/>
                <a:gd name="T77" fmla="*/ 199 h 208"/>
                <a:gd name="T78" fmla="*/ 73 w 171"/>
                <a:gd name="T79" fmla="*/ 208 h 208"/>
                <a:gd name="T80" fmla="*/ 82 w 171"/>
                <a:gd name="T81" fmla="*/ 195 h 208"/>
                <a:gd name="T82" fmla="*/ 89 w 171"/>
                <a:gd name="T83" fmla="*/ 194 h 208"/>
                <a:gd name="T84" fmla="*/ 94 w 171"/>
                <a:gd name="T85" fmla="*/ 188 h 208"/>
                <a:gd name="T86" fmla="*/ 92 w 171"/>
                <a:gd name="T87" fmla="*/ 182 h 208"/>
                <a:gd name="T88" fmla="*/ 91 w 171"/>
                <a:gd name="T89" fmla="*/ 176 h 208"/>
                <a:gd name="T90" fmla="*/ 86 w 171"/>
                <a:gd name="T91" fmla="*/ 166 h 208"/>
                <a:gd name="T92" fmla="*/ 87 w 171"/>
                <a:gd name="T93" fmla="*/ 160 h 208"/>
                <a:gd name="T94" fmla="*/ 87 w 171"/>
                <a:gd name="T95" fmla="*/ 154 h 208"/>
                <a:gd name="T96" fmla="*/ 91 w 171"/>
                <a:gd name="T97" fmla="*/ 155 h 208"/>
                <a:gd name="T98" fmla="*/ 96 w 171"/>
                <a:gd name="T99" fmla="*/ 154 h 208"/>
                <a:gd name="T100" fmla="*/ 102 w 171"/>
                <a:gd name="T101" fmla="*/ 156 h 208"/>
                <a:gd name="T102" fmla="*/ 106 w 171"/>
                <a:gd name="T103" fmla="*/ 154 h 208"/>
                <a:gd name="T104" fmla="*/ 112 w 171"/>
                <a:gd name="T105" fmla="*/ 153 h 208"/>
                <a:gd name="T106" fmla="*/ 111 w 171"/>
                <a:gd name="T107" fmla="*/ 143 h 208"/>
                <a:gd name="T108" fmla="*/ 120 w 171"/>
                <a:gd name="T109" fmla="*/ 138 h 208"/>
                <a:gd name="T110" fmla="*/ 128 w 171"/>
                <a:gd name="T111" fmla="*/ 152 h 208"/>
                <a:gd name="T112" fmla="*/ 134 w 171"/>
                <a:gd name="T113" fmla="*/ 155 h 208"/>
                <a:gd name="T114" fmla="*/ 144 w 171"/>
                <a:gd name="T115" fmla="*/ 152 h 208"/>
                <a:gd name="T116" fmla="*/ 150 w 171"/>
                <a:gd name="T117" fmla="*/ 148 h 208"/>
                <a:gd name="T118" fmla="*/ 160 w 171"/>
                <a:gd name="T119" fmla="*/ 156 h 208"/>
                <a:gd name="T120" fmla="*/ 166 w 171"/>
                <a:gd name="T121" fmla="*/ 141 h 208"/>
                <a:gd name="T122" fmla="*/ 168 w 171"/>
                <a:gd name="T123" fmla="*/ 123 h 208"/>
                <a:gd name="T124" fmla="*/ 171 w 171"/>
                <a:gd name="T125" fmla="*/ 10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08">
                  <a:moveTo>
                    <a:pt x="171" y="100"/>
                  </a:moveTo>
                  <a:cubicBezTo>
                    <a:pt x="171" y="98"/>
                    <a:pt x="171" y="96"/>
                    <a:pt x="170" y="94"/>
                  </a:cubicBezTo>
                  <a:cubicBezTo>
                    <a:pt x="168" y="93"/>
                    <a:pt x="166" y="92"/>
                    <a:pt x="163" y="92"/>
                  </a:cubicBezTo>
                  <a:cubicBezTo>
                    <a:pt x="163" y="92"/>
                    <a:pt x="162" y="92"/>
                    <a:pt x="162" y="92"/>
                  </a:cubicBezTo>
                  <a:cubicBezTo>
                    <a:pt x="162" y="92"/>
                    <a:pt x="162" y="91"/>
                    <a:pt x="162" y="90"/>
                  </a:cubicBezTo>
                  <a:cubicBezTo>
                    <a:pt x="161" y="88"/>
                    <a:pt x="160" y="86"/>
                    <a:pt x="160" y="86"/>
                  </a:cubicBezTo>
                  <a:cubicBezTo>
                    <a:pt x="159" y="85"/>
                    <a:pt x="157" y="85"/>
                    <a:pt x="156" y="85"/>
                  </a:cubicBezTo>
                  <a:cubicBezTo>
                    <a:pt x="156" y="85"/>
                    <a:pt x="155" y="85"/>
                    <a:pt x="154" y="85"/>
                  </a:cubicBezTo>
                  <a:cubicBezTo>
                    <a:pt x="154" y="85"/>
                    <a:pt x="153" y="85"/>
                    <a:pt x="153" y="85"/>
                  </a:cubicBezTo>
                  <a:cubicBezTo>
                    <a:pt x="153" y="85"/>
                    <a:pt x="153" y="85"/>
                    <a:pt x="153" y="85"/>
                  </a:cubicBezTo>
                  <a:cubicBezTo>
                    <a:pt x="153" y="85"/>
                    <a:pt x="152" y="85"/>
                    <a:pt x="152" y="85"/>
                  </a:cubicBezTo>
                  <a:cubicBezTo>
                    <a:pt x="152" y="82"/>
                    <a:pt x="152" y="81"/>
                    <a:pt x="153" y="78"/>
                  </a:cubicBezTo>
                  <a:cubicBezTo>
                    <a:pt x="154" y="76"/>
                    <a:pt x="154" y="74"/>
                    <a:pt x="154" y="71"/>
                  </a:cubicBezTo>
                  <a:cubicBezTo>
                    <a:pt x="155" y="67"/>
                    <a:pt x="155" y="63"/>
                    <a:pt x="160" y="60"/>
                  </a:cubicBezTo>
                  <a:cubicBezTo>
                    <a:pt x="161" y="59"/>
                    <a:pt x="162" y="58"/>
                    <a:pt x="163" y="56"/>
                  </a:cubicBezTo>
                  <a:cubicBezTo>
                    <a:pt x="163" y="56"/>
                    <a:pt x="163" y="55"/>
                    <a:pt x="164" y="55"/>
                  </a:cubicBezTo>
                  <a:cubicBezTo>
                    <a:pt x="164" y="54"/>
                    <a:pt x="165" y="54"/>
                    <a:pt x="165" y="54"/>
                  </a:cubicBezTo>
                  <a:cubicBezTo>
                    <a:pt x="166" y="53"/>
                    <a:pt x="166" y="53"/>
                    <a:pt x="167" y="52"/>
                  </a:cubicBezTo>
                  <a:cubicBezTo>
                    <a:pt x="167" y="52"/>
                    <a:pt x="167" y="52"/>
                    <a:pt x="167" y="51"/>
                  </a:cubicBezTo>
                  <a:cubicBezTo>
                    <a:pt x="167" y="50"/>
                    <a:pt x="168" y="50"/>
                    <a:pt x="168" y="50"/>
                  </a:cubicBezTo>
                  <a:cubicBezTo>
                    <a:pt x="169" y="49"/>
                    <a:pt x="169" y="49"/>
                    <a:pt x="169" y="49"/>
                  </a:cubicBezTo>
                  <a:cubicBezTo>
                    <a:pt x="169" y="48"/>
                    <a:pt x="169" y="48"/>
                    <a:pt x="169" y="48"/>
                  </a:cubicBezTo>
                  <a:cubicBezTo>
                    <a:pt x="169" y="48"/>
                    <a:pt x="169" y="47"/>
                    <a:pt x="169" y="46"/>
                  </a:cubicBezTo>
                  <a:cubicBezTo>
                    <a:pt x="169" y="45"/>
                    <a:pt x="169" y="45"/>
                    <a:pt x="169" y="45"/>
                  </a:cubicBezTo>
                  <a:cubicBezTo>
                    <a:pt x="168" y="45"/>
                    <a:pt x="168" y="45"/>
                    <a:pt x="168" y="45"/>
                  </a:cubicBezTo>
                  <a:cubicBezTo>
                    <a:pt x="167" y="43"/>
                    <a:pt x="166" y="41"/>
                    <a:pt x="165" y="38"/>
                  </a:cubicBezTo>
                  <a:cubicBezTo>
                    <a:pt x="164" y="36"/>
                    <a:pt x="163" y="33"/>
                    <a:pt x="161" y="32"/>
                  </a:cubicBezTo>
                  <a:cubicBezTo>
                    <a:pt x="159" y="30"/>
                    <a:pt x="157" y="29"/>
                    <a:pt x="153" y="29"/>
                  </a:cubicBezTo>
                  <a:cubicBezTo>
                    <a:pt x="151" y="29"/>
                    <a:pt x="148" y="30"/>
                    <a:pt x="146" y="31"/>
                  </a:cubicBezTo>
                  <a:cubicBezTo>
                    <a:pt x="144" y="32"/>
                    <a:pt x="136" y="36"/>
                    <a:pt x="132" y="36"/>
                  </a:cubicBezTo>
                  <a:cubicBezTo>
                    <a:pt x="131" y="36"/>
                    <a:pt x="130" y="36"/>
                    <a:pt x="130" y="35"/>
                  </a:cubicBezTo>
                  <a:cubicBezTo>
                    <a:pt x="130" y="35"/>
                    <a:pt x="129" y="34"/>
                    <a:pt x="131" y="33"/>
                  </a:cubicBezTo>
                  <a:cubicBezTo>
                    <a:pt x="132" y="32"/>
                    <a:pt x="133" y="31"/>
                    <a:pt x="133" y="30"/>
                  </a:cubicBezTo>
                  <a:cubicBezTo>
                    <a:pt x="133" y="29"/>
                    <a:pt x="133" y="29"/>
                    <a:pt x="132" y="28"/>
                  </a:cubicBezTo>
                  <a:cubicBezTo>
                    <a:pt x="132" y="27"/>
                    <a:pt x="131" y="27"/>
                    <a:pt x="131" y="26"/>
                  </a:cubicBezTo>
                  <a:cubicBezTo>
                    <a:pt x="131" y="25"/>
                    <a:pt x="131" y="24"/>
                    <a:pt x="131" y="22"/>
                  </a:cubicBezTo>
                  <a:cubicBezTo>
                    <a:pt x="130" y="22"/>
                    <a:pt x="130" y="22"/>
                    <a:pt x="130" y="22"/>
                  </a:cubicBezTo>
                  <a:cubicBezTo>
                    <a:pt x="130" y="18"/>
                    <a:pt x="130" y="14"/>
                    <a:pt x="132" y="11"/>
                  </a:cubicBezTo>
                  <a:cubicBezTo>
                    <a:pt x="132" y="9"/>
                    <a:pt x="133" y="7"/>
                    <a:pt x="135" y="5"/>
                  </a:cubicBezTo>
                  <a:cubicBezTo>
                    <a:pt x="136" y="3"/>
                    <a:pt x="136" y="3"/>
                    <a:pt x="136" y="3"/>
                  </a:cubicBezTo>
                  <a:cubicBezTo>
                    <a:pt x="134" y="2"/>
                    <a:pt x="134" y="2"/>
                    <a:pt x="134" y="2"/>
                  </a:cubicBezTo>
                  <a:cubicBezTo>
                    <a:pt x="134" y="2"/>
                    <a:pt x="133" y="2"/>
                    <a:pt x="132" y="1"/>
                  </a:cubicBezTo>
                  <a:cubicBezTo>
                    <a:pt x="131" y="1"/>
                    <a:pt x="130" y="1"/>
                    <a:pt x="128" y="1"/>
                  </a:cubicBezTo>
                  <a:cubicBezTo>
                    <a:pt x="127" y="1"/>
                    <a:pt x="127" y="1"/>
                    <a:pt x="127" y="1"/>
                  </a:cubicBezTo>
                  <a:cubicBezTo>
                    <a:pt x="116" y="1"/>
                    <a:pt x="106" y="1"/>
                    <a:pt x="95" y="0"/>
                  </a:cubicBezTo>
                  <a:cubicBezTo>
                    <a:pt x="79" y="0"/>
                    <a:pt x="79" y="0"/>
                    <a:pt x="79" y="0"/>
                  </a:cubicBezTo>
                  <a:cubicBezTo>
                    <a:pt x="79" y="4"/>
                    <a:pt x="79" y="4"/>
                    <a:pt x="79" y="4"/>
                  </a:cubicBezTo>
                  <a:cubicBezTo>
                    <a:pt x="79" y="44"/>
                    <a:pt x="79" y="44"/>
                    <a:pt x="79" y="44"/>
                  </a:cubicBezTo>
                  <a:cubicBezTo>
                    <a:pt x="39" y="43"/>
                    <a:pt x="39" y="43"/>
                    <a:pt x="39" y="43"/>
                  </a:cubicBezTo>
                  <a:cubicBezTo>
                    <a:pt x="39" y="44"/>
                    <a:pt x="39" y="44"/>
                    <a:pt x="39" y="44"/>
                  </a:cubicBezTo>
                  <a:cubicBezTo>
                    <a:pt x="38" y="44"/>
                    <a:pt x="38" y="44"/>
                    <a:pt x="37" y="44"/>
                  </a:cubicBezTo>
                  <a:cubicBezTo>
                    <a:pt x="36" y="44"/>
                    <a:pt x="35" y="43"/>
                    <a:pt x="34" y="42"/>
                  </a:cubicBezTo>
                  <a:cubicBezTo>
                    <a:pt x="33" y="42"/>
                    <a:pt x="32" y="41"/>
                    <a:pt x="32" y="41"/>
                  </a:cubicBezTo>
                  <a:cubicBezTo>
                    <a:pt x="31" y="41"/>
                    <a:pt x="31" y="41"/>
                    <a:pt x="31" y="41"/>
                  </a:cubicBezTo>
                  <a:cubicBezTo>
                    <a:pt x="31" y="41"/>
                    <a:pt x="31" y="41"/>
                    <a:pt x="31" y="41"/>
                  </a:cubicBezTo>
                  <a:cubicBezTo>
                    <a:pt x="29" y="41"/>
                    <a:pt x="27" y="42"/>
                    <a:pt x="25" y="43"/>
                  </a:cubicBezTo>
                  <a:cubicBezTo>
                    <a:pt x="24" y="43"/>
                    <a:pt x="24" y="43"/>
                    <a:pt x="24" y="43"/>
                  </a:cubicBezTo>
                  <a:cubicBezTo>
                    <a:pt x="24" y="44"/>
                    <a:pt x="24" y="44"/>
                    <a:pt x="24" y="44"/>
                  </a:cubicBezTo>
                  <a:cubicBezTo>
                    <a:pt x="24" y="45"/>
                    <a:pt x="24" y="46"/>
                    <a:pt x="24" y="47"/>
                  </a:cubicBezTo>
                  <a:cubicBezTo>
                    <a:pt x="24" y="47"/>
                    <a:pt x="24" y="48"/>
                    <a:pt x="24" y="48"/>
                  </a:cubicBezTo>
                  <a:cubicBezTo>
                    <a:pt x="25" y="49"/>
                    <a:pt x="25" y="51"/>
                    <a:pt x="25" y="51"/>
                  </a:cubicBezTo>
                  <a:cubicBezTo>
                    <a:pt x="25" y="51"/>
                    <a:pt x="22" y="52"/>
                    <a:pt x="20" y="52"/>
                  </a:cubicBezTo>
                  <a:cubicBezTo>
                    <a:pt x="20" y="52"/>
                    <a:pt x="19" y="52"/>
                    <a:pt x="19" y="52"/>
                  </a:cubicBezTo>
                  <a:cubicBezTo>
                    <a:pt x="19" y="53"/>
                    <a:pt x="19" y="53"/>
                    <a:pt x="19" y="53"/>
                  </a:cubicBezTo>
                  <a:cubicBezTo>
                    <a:pt x="17" y="56"/>
                    <a:pt x="16" y="58"/>
                    <a:pt x="17" y="60"/>
                  </a:cubicBezTo>
                  <a:cubicBezTo>
                    <a:pt x="17" y="61"/>
                    <a:pt x="18" y="62"/>
                    <a:pt x="18" y="63"/>
                  </a:cubicBezTo>
                  <a:cubicBezTo>
                    <a:pt x="19" y="64"/>
                    <a:pt x="19" y="64"/>
                    <a:pt x="18" y="65"/>
                  </a:cubicBezTo>
                  <a:cubicBezTo>
                    <a:pt x="17" y="69"/>
                    <a:pt x="17" y="73"/>
                    <a:pt x="17" y="77"/>
                  </a:cubicBezTo>
                  <a:cubicBezTo>
                    <a:pt x="17" y="78"/>
                    <a:pt x="17" y="78"/>
                    <a:pt x="17" y="78"/>
                  </a:cubicBezTo>
                  <a:cubicBezTo>
                    <a:pt x="17" y="82"/>
                    <a:pt x="17" y="86"/>
                    <a:pt x="16" y="89"/>
                  </a:cubicBezTo>
                  <a:cubicBezTo>
                    <a:pt x="15" y="89"/>
                    <a:pt x="15" y="90"/>
                    <a:pt x="14" y="91"/>
                  </a:cubicBezTo>
                  <a:cubicBezTo>
                    <a:pt x="14" y="91"/>
                    <a:pt x="13" y="92"/>
                    <a:pt x="13" y="93"/>
                  </a:cubicBezTo>
                  <a:cubicBezTo>
                    <a:pt x="12" y="93"/>
                    <a:pt x="12" y="94"/>
                    <a:pt x="12" y="94"/>
                  </a:cubicBezTo>
                  <a:cubicBezTo>
                    <a:pt x="11" y="94"/>
                    <a:pt x="11" y="95"/>
                    <a:pt x="11" y="95"/>
                  </a:cubicBezTo>
                  <a:cubicBezTo>
                    <a:pt x="10" y="96"/>
                    <a:pt x="10" y="96"/>
                    <a:pt x="10" y="97"/>
                  </a:cubicBezTo>
                  <a:cubicBezTo>
                    <a:pt x="10" y="97"/>
                    <a:pt x="10" y="98"/>
                    <a:pt x="10" y="98"/>
                  </a:cubicBezTo>
                  <a:cubicBezTo>
                    <a:pt x="9" y="98"/>
                    <a:pt x="8" y="97"/>
                    <a:pt x="8" y="97"/>
                  </a:cubicBezTo>
                  <a:cubicBezTo>
                    <a:pt x="7" y="97"/>
                    <a:pt x="7" y="97"/>
                    <a:pt x="7" y="97"/>
                  </a:cubicBezTo>
                  <a:cubicBezTo>
                    <a:pt x="6" y="97"/>
                    <a:pt x="6" y="96"/>
                    <a:pt x="6" y="96"/>
                  </a:cubicBezTo>
                  <a:cubicBezTo>
                    <a:pt x="5" y="95"/>
                    <a:pt x="4" y="94"/>
                    <a:pt x="3" y="94"/>
                  </a:cubicBezTo>
                  <a:cubicBezTo>
                    <a:pt x="1" y="93"/>
                    <a:pt x="1" y="93"/>
                    <a:pt x="1" y="93"/>
                  </a:cubicBezTo>
                  <a:cubicBezTo>
                    <a:pt x="0" y="95"/>
                    <a:pt x="0" y="95"/>
                    <a:pt x="0" y="95"/>
                  </a:cubicBezTo>
                  <a:cubicBezTo>
                    <a:pt x="0" y="99"/>
                    <a:pt x="2" y="104"/>
                    <a:pt x="5" y="108"/>
                  </a:cubicBezTo>
                  <a:cubicBezTo>
                    <a:pt x="6" y="109"/>
                    <a:pt x="6" y="110"/>
                    <a:pt x="7" y="112"/>
                  </a:cubicBezTo>
                  <a:cubicBezTo>
                    <a:pt x="7" y="113"/>
                    <a:pt x="8" y="115"/>
                    <a:pt x="9" y="117"/>
                  </a:cubicBezTo>
                  <a:cubicBezTo>
                    <a:pt x="10" y="117"/>
                    <a:pt x="10" y="117"/>
                    <a:pt x="10" y="117"/>
                  </a:cubicBezTo>
                  <a:cubicBezTo>
                    <a:pt x="11" y="119"/>
                    <a:pt x="13" y="122"/>
                    <a:pt x="15" y="123"/>
                  </a:cubicBezTo>
                  <a:cubicBezTo>
                    <a:pt x="16" y="123"/>
                    <a:pt x="16" y="123"/>
                    <a:pt x="16" y="123"/>
                  </a:cubicBezTo>
                  <a:cubicBezTo>
                    <a:pt x="17" y="123"/>
                    <a:pt x="17" y="123"/>
                    <a:pt x="18" y="123"/>
                  </a:cubicBezTo>
                  <a:cubicBezTo>
                    <a:pt x="17" y="124"/>
                    <a:pt x="16" y="125"/>
                    <a:pt x="17" y="127"/>
                  </a:cubicBezTo>
                  <a:cubicBezTo>
                    <a:pt x="17" y="128"/>
                    <a:pt x="17" y="128"/>
                    <a:pt x="17" y="128"/>
                  </a:cubicBezTo>
                  <a:cubicBezTo>
                    <a:pt x="15" y="128"/>
                    <a:pt x="15" y="128"/>
                    <a:pt x="15" y="128"/>
                  </a:cubicBezTo>
                  <a:cubicBezTo>
                    <a:pt x="15" y="130"/>
                    <a:pt x="15" y="130"/>
                    <a:pt x="15" y="130"/>
                  </a:cubicBezTo>
                  <a:cubicBezTo>
                    <a:pt x="15" y="132"/>
                    <a:pt x="15" y="135"/>
                    <a:pt x="17" y="137"/>
                  </a:cubicBezTo>
                  <a:cubicBezTo>
                    <a:pt x="18" y="138"/>
                    <a:pt x="19" y="138"/>
                    <a:pt x="21" y="138"/>
                  </a:cubicBezTo>
                  <a:cubicBezTo>
                    <a:pt x="21" y="138"/>
                    <a:pt x="22" y="138"/>
                    <a:pt x="22" y="138"/>
                  </a:cubicBezTo>
                  <a:cubicBezTo>
                    <a:pt x="23" y="139"/>
                    <a:pt x="24" y="140"/>
                    <a:pt x="24" y="141"/>
                  </a:cubicBezTo>
                  <a:cubicBezTo>
                    <a:pt x="24" y="141"/>
                    <a:pt x="24" y="142"/>
                    <a:pt x="24" y="142"/>
                  </a:cubicBezTo>
                  <a:cubicBezTo>
                    <a:pt x="23" y="143"/>
                    <a:pt x="23" y="143"/>
                    <a:pt x="23" y="145"/>
                  </a:cubicBezTo>
                  <a:cubicBezTo>
                    <a:pt x="23" y="146"/>
                    <a:pt x="24" y="147"/>
                    <a:pt x="25" y="148"/>
                  </a:cubicBezTo>
                  <a:cubicBezTo>
                    <a:pt x="25" y="148"/>
                    <a:pt x="25" y="149"/>
                    <a:pt x="25" y="149"/>
                  </a:cubicBezTo>
                  <a:cubicBezTo>
                    <a:pt x="26" y="149"/>
                    <a:pt x="26" y="150"/>
                    <a:pt x="26" y="150"/>
                  </a:cubicBezTo>
                  <a:cubicBezTo>
                    <a:pt x="26" y="151"/>
                    <a:pt x="26" y="152"/>
                    <a:pt x="27" y="154"/>
                  </a:cubicBezTo>
                  <a:cubicBezTo>
                    <a:pt x="29" y="155"/>
                    <a:pt x="31" y="156"/>
                    <a:pt x="33" y="158"/>
                  </a:cubicBezTo>
                  <a:cubicBezTo>
                    <a:pt x="34" y="158"/>
                    <a:pt x="34" y="158"/>
                    <a:pt x="35" y="159"/>
                  </a:cubicBezTo>
                  <a:cubicBezTo>
                    <a:pt x="36" y="159"/>
                    <a:pt x="36" y="159"/>
                    <a:pt x="37" y="160"/>
                  </a:cubicBezTo>
                  <a:cubicBezTo>
                    <a:pt x="36" y="160"/>
                    <a:pt x="35" y="161"/>
                    <a:pt x="35" y="162"/>
                  </a:cubicBezTo>
                  <a:cubicBezTo>
                    <a:pt x="35" y="164"/>
                    <a:pt x="37" y="165"/>
                    <a:pt x="38" y="166"/>
                  </a:cubicBezTo>
                  <a:cubicBezTo>
                    <a:pt x="39" y="167"/>
                    <a:pt x="39" y="167"/>
                    <a:pt x="39" y="167"/>
                  </a:cubicBezTo>
                  <a:cubicBezTo>
                    <a:pt x="41" y="168"/>
                    <a:pt x="42" y="169"/>
                    <a:pt x="43" y="170"/>
                  </a:cubicBezTo>
                  <a:cubicBezTo>
                    <a:pt x="44" y="172"/>
                    <a:pt x="46" y="173"/>
                    <a:pt x="47" y="174"/>
                  </a:cubicBezTo>
                  <a:cubicBezTo>
                    <a:pt x="49" y="177"/>
                    <a:pt x="51" y="180"/>
                    <a:pt x="53" y="183"/>
                  </a:cubicBezTo>
                  <a:cubicBezTo>
                    <a:pt x="54" y="184"/>
                    <a:pt x="55" y="185"/>
                    <a:pt x="56" y="186"/>
                  </a:cubicBezTo>
                  <a:cubicBezTo>
                    <a:pt x="57" y="187"/>
                    <a:pt x="57" y="188"/>
                    <a:pt x="58" y="189"/>
                  </a:cubicBezTo>
                  <a:cubicBezTo>
                    <a:pt x="59" y="191"/>
                    <a:pt x="60" y="192"/>
                    <a:pt x="61" y="193"/>
                  </a:cubicBezTo>
                  <a:cubicBezTo>
                    <a:pt x="63" y="195"/>
                    <a:pt x="64" y="196"/>
                    <a:pt x="65" y="198"/>
                  </a:cubicBezTo>
                  <a:cubicBezTo>
                    <a:pt x="65" y="198"/>
                    <a:pt x="66" y="199"/>
                    <a:pt x="66" y="199"/>
                  </a:cubicBezTo>
                  <a:cubicBezTo>
                    <a:pt x="67" y="200"/>
                    <a:pt x="68" y="202"/>
                    <a:pt x="69" y="203"/>
                  </a:cubicBezTo>
                  <a:cubicBezTo>
                    <a:pt x="70" y="203"/>
                    <a:pt x="70" y="204"/>
                    <a:pt x="70" y="204"/>
                  </a:cubicBezTo>
                  <a:cubicBezTo>
                    <a:pt x="73" y="208"/>
                    <a:pt x="73" y="208"/>
                    <a:pt x="73" y="208"/>
                  </a:cubicBezTo>
                  <a:cubicBezTo>
                    <a:pt x="74" y="204"/>
                    <a:pt x="74" y="204"/>
                    <a:pt x="74" y="204"/>
                  </a:cubicBezTo>
                  <a:cubicBezTo>
                    <a:pt x="74" y="202"/>
                    <a:pt x="75" y="201"/>
                    <a:pt x="75" y="200"/>
                  </a:cubicBezTo>
                  <a:cubicBezTo>
                    <a:pt x="77" y="196"/>
                    <a:pt x="79" y="196"/>
                    <a:pt x="82" y="195"/>
                  </a:cubicBezTo>
                  <a:cubicBezTo>
                    <a:pt x="83" y="195"/>
                    <a:pt x="83" y="195"/>
                    <a:pt x="83" y="195"/>
                  </a:cubicBezTo>
                  <a:cubicBezTo>
                    <a:pt x="84" y="195"/>
                    <a:pt x="84" y="195"/>
                    <a:pt x="85" y="195"/>
                  </a:cubicBezTo>
                  <a:cubicBezTo>
                    <a:pt x="87" y="195"/>
                    <a:pt x="88" y="194"/>
                    <a:pt x="89" y="194"/>
                  </a:cubicBezTo>
                  <a:cubicBezTo>
                    <a:pt x="90" y="193"/>
                    <a:pt x="91" y="193"/>
                    <a:pt x="91" y="192"/>
                  </a:cubicBezTo>
                  <a:cubicBezTo>
                    <a:pt x="91" y="191"/>
                    <a:pt x="92" y="191"/>
                    <a:pt x="92" y="190"/>
                  </a:cubicBezTo>
                  <a:cubicBezTo>
                    <a:pt x="93" y="190"/>
                    <a:pt x="93" y="189"/>
                    <a:pt x="94" y="188"/>
                  </a:cubicBezTo>
                  <a:cubicBezTo>
                    <a:pt x="95" y="187"/>
                    <a:pt x="96" y="186"/>
                    <a:pt x="96" y="185"/>
                  </a:cubicBezTo>
                  <a:cubicBezTo>
                    <a:pt x="96" y="184"/>
                    <a:pt x="95" y="183"/>
                    <a:pt x="94" y="183"/>
                  </a:cubicBezTo>
                  <a:cubicBezTo>
                    <a:pt x="94" y="182"/>
                    <a:pt x="93" y="182"/>
                    <a:pt x="92" y="182"/>
                  </a:cubicBezTo>
                  <a:cubicBezTo>
                    <a:pt x="91" y="181"/>
                    <a:pt x="90" y="181"/>
                    <a:pt x="90" y="180"/>
                  </a:cubicBezTo>
                  <a:cubicBezTo>
                    <a:pt x="89" y="179"/>
                    <a:pt x="90" y="178"/>
                    <a:pt x="90" y="177"/>
                  </a:cubicBezTo>
                  <a:cubicBezTo>
                    <a:pt x="90" y="177"/>
                    <a:pt x="91" y="176"/>
                    <a:pt x="91" y="176"/>
                  </a:cubicBezTo>
                  <a:cubicBezTo>
                    <a:pt x="92" y="172"/>
                    <a:pt x="90" y="172"/>
                    <a:pt x="88" y="171"/>
                  </a:cubicBezTo>
                  <a:cubicBezTo>
                    <a:pt x="87" y="170"/>
                    <a:pt x="86" y="170"/>
                    <a:pt x="85" y="169"/>
                  </a:cubicBezTo>
                  <a:cubicBezTo>
                    <a:pt x="85" y="168"/>
                    <a:pt x="85" y="167"/>
                    <a:pt x="86" y="166"/>
                  </a:cubicBezTo>
                  <a:cubicBezTo>
                    <a:pt x="86" y="166"/>
                    <a:pt x="87" y="165"/>
                    <a:pt x="87" y="165"/>
                  </a:cubicBezTo>
                  <a:cubicBezTo>
                    <a:pt x="88" y="163"/>
                    <a:pt x="87" y="162"/>
                    <a:pt x="87" y="160"/>
                  </a:cubicBezTo>
                  <a:cubicBezTo>
                    <a:pt x="87" y="160"/>
                    <a:pt x="87" y="160"/>
                    <a:pt x="87" y="160"/>
                  </a:cubicBezTo>
                  <a:cubicBezTo>
                    <a:pt x="87" y="159"/>
                    <a:pt x="87" y="159"/>
                    <a:pt x="86" y="158"/>
                  </a:cubicBezTo>
                  <a:cubicBezTo>
                    <a:pt x="86" y="157"/>
                    <a:pt x="85" y="155"/>
                    <a:pt x="86" y="155"/>
                  </a:cubicBezTo>
                  <a:cubicBezTo>
                    <a:pt x="87" y="154"/>
                    <a:pt x="87" y="154"/>
                    <a:pt x="87" y="154"/>
                  </a:cubicBezTo>
                  <a:cubicBezTo>
                    <a:pt x="88" y="154"/>
                    <a:pt x="88" y="154"/>
                    <a:pt x="89" y="155"/>
                  </a:cubicBezTo>
                  <a:cubicBezTo>
                    <a:pt x="89" y="155"/>
                    <a:pt x="90" y="155"/>
                    <a:pt x="91" y="155"/>
                  </a:cubicBezTo>
                  <a:cubicBezTo>
                    <a:pt x="91" y="155"/>
                    <a:pt x="91" y="155"/>
                    <a:pt x="91" y="155"/>
                  </a:cubicBezTo>
                  <a:cubicBezTo>
                    <a:pt x="92" y="155"/>
                    <a:pt x="93" y="155"/>
                    <a:pt x="93" y="154"/>
                  </a:cubicBezTo>
                  <a:cubicBezTo>
                    <a:pt x="94" y="154"/>
                    <a:pt x="95" y="154"/>
                    <a:pt x="96" y="154"/>
                  </a:cubicBezTo>
                  <a:cubicBezTo>
                    <a:pt x="96" y="154"/>
                    <a:pt x="96" y="154"/>
                    <a:pt x="96" y="154"/>
                  </a:cubicBezTo>
                  <a:cubicBezTo>
                    <a:pt x="97" y="154"/>
                    <a:pt x="98" y="154"/>
                    <a:pt x="99" y="155"/>
                  </a:cubicBezTo>
                  <a:cubicBezTo>
                    <a:pt x="99" y="155"/>
                    <a:pt x="100" y="156"/>
                    <a:pt x="101" y="156"/>
                  </a:cubicBezTo>
                  <a:cubicBezTo>
                    <a:pt x="102" y="156"/>
                    <a:pt x="102" y="156"/>
                    <a:pt x="102" y="156"/>
                  </a:cubicBezTo>
                  <a:cubicBezTo>
                    <a:pt x="102" y="156"/>
                    <a:pt x="102" y="156"/>
                    <a:pt x="102" y="156"/>
                  </a:cubicBezTo>
                  <a:cubicBezTo>
                    <a:pt x="103" y="156"/>
                    <a:pt x="103" y="156"/>
                    <a:pt x="104" y="155"/>
                  </a:cubicBezTo>
                  <a:cubicBezTo>
                    <a:pt x="104" y="155"/>
                    <a:pt x="105" y="154"/>
                    <a:pt x="106" y="154"/>
                  </a:cubicBezTo>
                  <a:cubicBezTo>
                    <a:pt x="106" y="153"/>
                    <a:pt x="108" y="153"/>
                    <a:pt x="109" y="153"/>
                  </a:cubicBezTo>
                  <a:cubicBezTo>
                    <a:pt x="109" y="153"/>
                    <a:pt x="110" y="153"/>
                    <a:pt x="110" y="153"/>
                  </a:cubicBezTo>
                  <a:cubicBezTo>
                    <a:pt x="112" y="153"/>
                    <a:pt x="112" y="153"/>
                    <a:pt x="112" y="153"/>
                  </a:cubicBezTo>
                  <a:cubicBezTo>
                    <a:pt x="112" y="151"/>
                    <a:pt x="112" y="151"/>
                    <a:pt x="112" y="151"/>
                  </a:cubicBezTo>
                  <a:cubicBezTo>
                    <a:pt x="112" y="148"/>
                    <a:pt x="113" y="146"/>
                    <a:pt x="112" y="144"/>
                  </a:cubicBezTo>
                  <a:cubicBezTo>
                    <a:pt x="111" y="143"/>
                    <a:pt x="111" y="143"/>
                    <a:pt x="111" y="143"/>
                  </a:cubicBezTo>
                  <a:cubicBezTo>
                    <a:pt x="110" y="140"/>
                    <a:pt x="110" y="140"/>
                    <a:pt x="113" y="138"/>
                  </a:cubicBezTo>
                  <a:cubicBezTo>
                    <a:pt x="115" y="137"/>
                    <a:pt x="116" y="136"/>
                    <a:pt x="117" y="136"/>
                  </a:cubicBezTo>
                  <a:cubicBezTo>
                    <a:pt x="117" y="136"/>
                    <a:pt x="118" y="137"/>
                    <a:pt x="120" y="138"/>
                  </a:cubicBezTo>
                  <a:cubicBezTo>
                    <a:pt x="122" y="139"/>
                    <a:pt x="123" y="141"/>
                    <a:pt x="124" y="143"/>
                  </a:cubicBezTo>
                  <a:cubicBezTo>
                    <a:pt x="124" y="144"/>
                    <a:pt x="124" y="144"/>
                    <a:pt x="124" y="144"/>
                  </a:cubicBezTo>
                  <a:cubicBezTo>
                    <a:pt x="126" y="147"/>
                    <a:pt x="127" y="149"/>
                    <a:pt x="128" y="152"/>
                  </a:cubicBezTo>
                  <a:cubicBezTo>
                    <a:pt x="128" y="153"/>
                    <a:pt x="128" y="153"/>
                    <a:pt x="128" y="153"/>
                  </a:cubicBezTo>
                  <a:cubicBezTo>
                    <a:pt x="129" y="153"/>
                    <a:pt x="129" y="153"/>
                    <a:pt x="129" y="153"/>
                  </a:cubicBezTo>
                  <a:cubicBezTo>
                    <a:pt x="131" y="154"/>
                    <a:pt x="133" y="154"/>
                    <a:pt x="134" y="155"/>
                  </a:cubicBezTo>
                  <a:cubicBezTo>
                    <a:pt x="136" y="155"/>
                    <a:pt x="137" y="156"/>
                    <a:pt x="139" y="156"/>
                  </a:cubicBezTo>
                  <a:cubicBezTo>
                    <a:pt x="139" y="156"/>
                    <a:pt x="140" y="156"/>
                    <a:pt x="140" y="156"/>
                  </a:cubicBezTo>
                  <a:cubicBezTo>
                    <a:pt x="143" y="155"/>
                    <a:pt x="143" y="154"/>
                    <a:pt x="144" y="152"/>
                  </a:cubicBezTo>
                  <a:cubicBezTo>
                    <a:pt x="145" y="150"/>
                    <a:pt x="145" y="149"/>
                    <a:pt x="147" y="148"/>
                  </a:cubicBezTo>
                  <a:cubicBezTo>
                    <a:pt x="148" y="148"/>
                    <a:pt x="148" y="148"/>
                    <a:pt x="149" y="148"/>
                  </a:cubicBezTo>
                  <a:cubicBezTo>
                    <a:pt x="149" y="148"/>
                    <a:pt x="149" y="148"/>
                    <a:pt x="150" y="148"/>
                  </a:cubicBezTo>
                  <a:cubicBezTo>
                    <a:pt x="152" y="149"/>
                    <a:pt x="153" y="152"/>
                    <a:pt x="153" y="154"/>
                  </a:cubicBezTo>
                  <a:cubicBezTo>
                    <a:pt x="154" y="156"/>
                    <a:pt x="155" y="158"/>
                    <a:pt x="157" y="158"/>
                  </a:cubicBezTo>
                  <a:cubicBezTo>
                    <a:pt x="159" y="158"/>
                    <a:pt x="160" y="157"/>
                    <a:pt x="160" y="156"/>
                  </a:cubicBezTo>
                  <a:cubicBezTo>
                    <a:pt x="162" y="154"/>
                    <a:pt x="162" y="152"/>
                    <a:pt x="162" y="149"/>
                  </a:cubicBezTo>
                  <a:cubicBezTo>
                    <a:pt x="163" y="147"/>
                    <a:pt x="163" y="146"/>
                    <a:pt x="164" y="144"/>
                  </a:cubicBezTo>
                  <a:cubicBezTo>
                    <a:pt x="164" y="143"/>
                    <a:pt x="165" y="142"/>
                    <a:pt x="166" y="141"/>
                  </a:cubicBezTo>
                  <a:cubicBezTo>
                    <a:pt x="167" y="139"/>
                    <a:pt x="168" y="137"/>
                    <a:pt x="168" y="135"/>
                  </a:cubicBezTo>
                  <a:cubicBezTo>
                    <a:pt x="168" y="133"/>
                    <a:pt x="168" y="132"/>
                    <a:pt x="168" y="130"/>
                  </a:cubicBezTo>
                  <a:cubicBezTo>
                    <a:pt x="168" y="128"/>
                    <a:pt x="168" y="125"/>
                    <a:pt x="168" y="123"/>
                  </a:cubicBezTo>
                  <a:cubicBezTo>
                    <a:pt x="170" y="118"/>
                    <a:pt x="170" y="115"/>
                    <a:pt x="168" y="111"/>
                  </a:cubicBezTo>
                  <a:cubicBezTo>
                    <a:pt x="167" y="108"/>
                    <a:pt x="168" y="106"/>
                    <a:pt x="169" y="104"/>
                  </a:cubicBezTo>
                  <a:cubicBezTo>
                    <a:pt x="170" y="103"/>
                    <a:pt x="170" y="101"/>
                    <a:pt x="171" y="100"/>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2" name="Freeform 59"/>
            <p:cNvSpPr>
              <a:spLocks/>
            </p:cNvSpPr>
            <p:nvPr/>
          </p:nvSpPr>
          <p:spPr bwMode="auto">
            <a:xfrm>
              <a:off x="3533428" y="4282565"/>
              <a:ext cx="131691" cy="123282"/>
            </a:xfrm>
            <a:custGeom>
              <a:avLst/>
              <a:gdLst>
                <a:gd name="T0" fmla="*/ 63 w 65"/>
                <a:gd name="T1" fmla="*/ 18 h 66"/>
                <a:gd name="T2" fmla="*/ 56 w 65"/>
                <a:gd name="T3" fmla="*/ 10 h 66"/>
                <a:gd name="T4" fmla="*/ 52 w 65"/>
                <a:gd name="T5" fmla="*/ 5 h 66"/>
                <a:gd name="T6" fmla="*/ 42 w 65"/>
                <a:gd name="T7" fmla="*/ 0 h 66"/>
                <a:gd name="T8" fmla="*/ 28 w 65"/>
                <a:gd name="T9" fmla="*/ 6 h 66"/>
                <a:gd name="T10" fmla="*/ 25 w 65"/>
                <a:gd name="T11" fmla="*/ 7 h 66"/>
                <a:gd name="T12" fmla="*/ 15 w 65"/>
                <a:gd name="T13" fmla="*/ 18 h 66"/>
                <a:gd name="T14" fmla="*/ 10 w 65"/>
                <a:gd name="T15" fmla="*/ 26 h 66"/>
                <a:gd name="T16" fmla="*/ 6 w 65"/>
                <a:gd name="T17" fmla="*/ 29 h 66"/>
                <a:gd name="T18" fmla="*/ 1 w 65"/>
                <a:gd name="T19" fmla="*/ 32 h 66"/>
                <a:gd name="T20" fmla="*/ 0 w 65"/>
                <a:gd name="T21" fmla="*/ 35 h 66"/>
                <a:gd name="T22" fmla="*/ 1 w 65"/>
                <a:gd name="T23" fmla="*/ 38 h 66"/>
                <a:gd name="T24" fmla="*/ 3 w 65"/>
                <a:gd name="T25" fmla="*/ 40 h 66"/>
                <a:gd name="T26" fmla="*/ 4 w 65"/>
                <a:gd name="T27" fmla="*/ 44 h 66"/>
                <a:gd name="T28" fmla="*/ 5 w 65"/>
                <a:gd name="T29" fmla="*/ 46 h 66"/>
                <a:gd name="T30" fmla="*/ 5 w 65"/>
                <a:gd name="T31" fmla="*/ 47 h 66"/>
                <a:gd name="T32" fmla="*/ 6 w 65"/>
                <a:gd name="T33" fmla="*/ 48 h 66"/>
                <a:gd name="T34" fmla="*/ 10 w 65"/>
                <a:gd name="T35" fmla="*/ 53 h 66"/>
                <a:gd name="T36" fmla="*/ 12 w 65"/>
                <a:gd name="T37" fmla="*/ 56 h 66"/>
                <a:gd name="T38" fmla="*/ 13 w 65"/>
                <a:gd name="T39" fmla="*/ 57 h 66"/>
                <a:gd name="T40" fmla="*/ 15 w 65"/>
                <a:gd name="T41" fmla="*/ 58 h 66"/>
                <a:gd name="T42" fmla="*/ 15 w 65"/>
                <a:gd name="T43" fmla="*/ 60 h 66"/>
                <a:gd name="T44" fmla="*/ 15 w 65"/>
                <a:gd name="T45" fmla="*/ 62 h 66"/>
                <a:gd name="T46" fmla="*/ 22 w 65"/>
                <a:gd name="T47" fmla="*/ 66 h 66"/>
                <a:gd name="T48" fmla="*/ 30 w 65"/>
                <a:gd name="T49" fmla="*/ 60 h 66"/>
                <a:gd name="T50" fmla="*/ 42 w 65"/>
                <a:gd name="T51" fmla="*/ 49 h 66"/>
                <a:gd name="T52" fmla="*/ 45 w 65"/>
                <a:gd name="T53" fmla="*/ 48 h 66"/>
                <a:gd name="T54" fmla="*/ 56 w 65"/>
                <a:gd name="T55" fmla="*/ 45 h 66"/>
                <a:gd name="T56" fmla="*/ 58 w 65"/>
                <a:gd name="T57" fmla="*/ 37 h 66"/>
                <a:gd name="T58" fmla="*/ 58 w 65"/>
                <a:gd name="T59" fmla="*/ 32 h 66"/>
                <a:gd name="T60" fmla="*/ 63 w 65"/>
                <a:gd name="T61" fmla="*/ 28 h 66"/>
                <a:gd name="T62" fmla="*/ 63 w 65"/>
                <a:gd name="T63"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66">
                  <a:moveTo>
                    <a:pt x="63" y="18"/>
                  </a:moveTo>
                  <a:cubicBezTo>
                    <a:pt x="61" y="15"/>
                    <a:pt x="59" y="12"/>
                    <a:pt x="56" y="10"/>
                  </a:cubicBezTo>
                  <a:cubicBezTo>
                    <a:pt x="55" y="8"/>
                    <a:pt x="53" y="7"/>
                    <a:pt x="52" y="5"/>
                  </a:cubicBezTo>
                  <a:cubicBezTo>
                    <a:pt x="49" y="1"/>
                    <a:pt x="46" y="0"/>
                    <a:pt x="42" y="0"/>
                  </a:cubicBezTo>
                  <a:cubicBezTo>
                    <a:pt x="38" y="0"/>
                    <a:pt x="33" y="2"/>
                    <a:pt x="28" y="6"/>
                  </a:cubicBezTo>
                  <a:cubicBezTo>
                    <a:pt x="25" y="7"/>
                    <a:pt x="25" y="7"/>
                    <a:pt x="25" y="7"/>
                  </a:cubicBezTo>
                  <a:cubicBezTo>
                    <a:pt x="21" y="10"/>
                    <a:pt x="18" y="14"/>
                    <a:pt x="15" y="18"/>
                  </a:cubicBezTo>
                  <a:cubicBezTo>
                    <a:pt x="14" y="21"/>
                    <a:pt x="12" y="23"/>
                    <a:pt x="10" y="26"/>
                  </a:cubicBezTo>
                  <a:cubicBezTo>
                    <a:pt x="9" y="27"/>
                    <a:pt x="7" y="28"/>
                    <a:pt x="6" y="29"/>
                  </a:cubicBezTo>
                  <a:cubicBezTo>
                    <a:pt x="4" y="30"/>
                    <a:pt x="2" y="31"/>
                    <a:pt x="1" y="32"/>
                  </a:cubicBezTo>
                  <a:cubicBezTo>
                    <a:pt x="0" y="34"/>
                    <a:pt x="0" y="34"/>
                    <a:pt x="0" y="35"/>
                  </a:cubicBezTo>
                  <a:cubicBezTo>
                    <a:pt x="0" y="36"/>
                    <a:pt x="0" y="37"/>
                    <a:pt x="1" y="38"/>
                  </a:cubicBezTo>
                  <a:cubicBezTo>
                    <a:pt x="2" y="38"/>
                    <a:pt x="2" y="39"/>
                    <a:pt x="3" y="40"/>
                  </a:cubicBezTo>
                  <a:cubicBezTo>
                    <a:pt x="4" y="41"/>
                    <a:pt x="4" y="43"/>
                    <a:pt x="4" y="44"/>
                  </a:cubicBezTo>
                  <a:cubicBezTo>
                    <a:pt x="5" y="45"/>
                    <a:pt x="5" y="46"/>
                    <a:pt x="5" y="46"/>
                  </a:cubicBezTo>
                  <a:cubicBezTo>
                    <a:pt x="5" y="47"/>
                    <a:pt x="5" y="47"/>
                    <a:pt x="5" y="47"/>
                  </a:cubicBezTo>
                  <a:cubicBezTo>
                    <a:pt x="6" y="48"/>
                    <a:pt x="6" y="48"/>
                    <a:pt x="6" y="48"/>
                  </a:cubicBezTo>
                  <a:cubicBezTo>
                    <a:pt x="8" y="48"/>
                    <a:pt x="9" y="51"/>
                    <a:pt x="10" y="53"/>
                  </a:cubicBezTo>
                  <a:cubicBezTo>
                    <a:pt x="11" y="54"/>
                    <a:pt x="11" y="55"/>
                    <a:pt x="12" y="56"/>
                  </a:cubicBezTo>
                  <a:cubicBezTo>
                    <a:pt x="12" y="57"/>
                    <a:pt x="13" y="57"/>
                    <a:pt x="13" y="57"/>
                  </a:cubicBezTo>
                  <a:cubicBezTo>
                    <a:pt x="14" y="57"/>
                    <a:pt x="14" y="58"/>
                    <a:pt x="15" y="58"/>
                  </a:cubicBezTo>
                  <a:cubicBezTo>
                    <a:pt x="15" y="59"/>
                    <a:pt x="15" y="59"/>
                    <a:pt x="15" y="60"/>
                  </a:cubicBezTo>
                  <a:cubicBezTo>
                    <a:pt x="15" y="61"/>
                    <a:pt x="15" y="61"/>
                    <a:pt x="15" y="62"/>
                  </a:cubicBezTo>
                  <a:cubicBezTo>
                    <a:pt x="17" y="64"/>
                    <a:pt x="19" y="66"/>
                    <a:pt x="22" y="66"/>
                  </a:cubicBezTo>
                  <a:cubicBezTo>
                    <a:pt x="25" y="66"/>
                    <a:pt x="29" y="63"/>
                    <a:pt x="30" y="60"/>
                  </a:cubicBezTo>
                  <a:cubicBezTo>
                    <a:pt x="32" y="54"/>
                    <a:pt x="36" y="50"/>
                    <a:pt x="42" y="49"/>
                  </a:cubicBezTo>
                  <a:cubicBezTo>
                    <a:pt x="43" y="49"/>
                    <a:pt x="44" y="48"/>
                    <a:pt x="45" y="48"/>
                  </a:cubicBezTo>
                  <a:cubicBezTo>
                    <a:pt x="49" y="47"/>
                    <a:pt x="53" y="47"/>
                    <a:pt x="56" y="45"/>
                  </a:cubicBezTo>
                  <a:cubicBezTo>
                    <a:pt x="59" y="43"/>
                    <a:pt x="59" y="40"/>
                    <a:pt x="58" y="37"/>
                  </a:cubicBezTo>
                  <a:cubicBezTo>
                    <a:pt x="58" y="35"/>
                    <a:pt x="57" y="34"/>
                    <a:pt x="58" y="32"/>
                  </a:cubicBezTo>
                  <a:cubicBezTo>
                    <a:pt x="60" y="32"/>
                    <a:pt x="62" y="30"/>
                    <a:pt x="63" y="28"/>
                  </a:cubicBezTo>
                  <a:cubicBezTo>
                    <a:pt x="65" y="25"/>
                    <a:pt x="65" y="21"/>
                    <a:pt x="63" y="18"/>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3" name="Freeform 60"/>
            <p:cNvSpPr>
              <a:spLocks/>
            </p:cNvSpPr>
            <p:nvPr/>
          </p:nvSpPr>
          <p:spPr bwMode="auto">
            <a:xfrm>
              <a:off x="2660699" y="3563420"/>
              <a:ext cx="785680" cy="737637"/>
            </a:xfrm>
            <a:custGeom>
              <a:avLst/>
              <a:gdLst>
                <a:gd name="T0" fmla="*/ 385 w 388"/>
                <a:gd name="T1" fmla="*/ 22 h 396"/>
                <a:gd name="T2" fmla="*/ 377 w 388"/>
                <a:gd name="T3" fmla="*/ 18 h 396"/>
                <a:gd name="T4" fmla="*/ 372 w 388"/>
                <a:gd name="T5" fmla="*/ 18 h 396"/>
                <a:gd name="T6" fmla="*/ 356 w 388"/>
                <a:gd name="T7" fmla="*/ 19 h 396"/>
                <a:gd name="T8" fmla="*/ 326 w 388"/>
                <a:gd name="T9" fmla="*/ 24 h 396"/>
                <a:gd name="T10" fmla="*/ 283 w 388"/>
                <a:gd name="T11" fmla="*/ 33 h 396"/>
                <a:gd name="T12" fmla="*/ 269 w 388"/>
                <a:gd name="T13" fmla="*/ 32 h 396"/>
                <a:gd name="T14" fmla="*/ 248 w 388"/>
                <a:gd name="T15" fmla="*/ 28 h 396"/>
                <a:gd name="T16" fmla="*/ 231 w 388"/>
                <a:gd name="T17" fmla="*/ 30 h 396"/>
                <a:gd name="T18" fmla="*/ 212 w 388"/>
                <a:gd name="T19" fmla="*/ 29 h 396"/>
                <a:gd name="T20" fmla="*/ 92 w 388"/>
                <a:gd name="T21" fmla="*/ 15 h 396"/>
                <a:gd name="T22" fmla="*/ 59 w 388"/>
                <a:gd name="T23" fmla="*/ 10 h 396"/>
                <a:gd name="T24" fmla="*/ 33 w 388"/>
                <a:gd name="T25" fmla="*/ 4 h 396"/>
                <a:gd name="T26" fmla="*/ 18 w 388"/>
                <a:gd name="T27" fmla="*/ 7 h 396"/>
                <a:gd name="T28" fmla="*/ 0 w 388"/>
                <a:gd name="T29" fmla="*/ 11 h 396"/>
                <a:gd name="T30" fmla="*/ 1 w 388"/>
                <a:gd name="T31" fmla="*/ 34 h 396"/>
                <a:gd name="T32" fmla="*/ 10 w 388"/>
                <a:gd name="T33" fmla="*/ 51 h 396"/>
                <a:gd name="T34" fmla="*/ 24 w 388"/>
                <a:gd name="T35" fmla="*/ 71 h 396"/>
                <a:gd name="T36" fmla="*/ 31 w 388"/>
                <a:gd name="T37" fmla="*/ 86 h 396"/>
                <a:gd name="T38" fmla="*/ 37 w 388"/>
                <a:gd name="T39" fmla="*/ 98 h 396"/>
                <a:gd name="T40" fmla="*/ 45 w 388"/>
                <a:gd name="T41" fmla="*/ 118 h 396"/>
                <a:gd name="T42" fmla="*/ 56 w 388"/>
                <a:gd name="T43" fmla="*/ 139 h 396"/>
                <a:gd name="T44" fmla="*/ 68 w 388"/>
                <a:gd name="T45" fmla="*/ 162 h 396"/>
                <a:gd name="T46" fmla="*/ 74 w 388"/>
                <a:gd name="T47" fmla="*/ 172 h 396"/>
                <a:gd name="T48" fmla="*/ 79 w 388"/>
                <a:gd name="T49" fmla="*/ 193 h 396"/>
                <a:gd name="T50" fmla="*/ 78 w 388"/>
                <a:gd name="T51" fmla="*/ 204 h 396"/>
                <a:gd name="T52" fmla="*/ 78 w 388"/>
                <a:gd name="T53" fmla="*/ 221 h 396"/>
                <a:gd name="T54" fmla="*/ 79 w 388"/>
                <a:gd name="T55" fmla="*/ 242 h 396"/>
                <a:gd name="T56" fmla="*/ 87 w 388"/>
                <a:gd name="T57" fmla="*/ 269 h 396"/>
                <a:gd name="T58" fmla="*/ 88 w 388"/>
                <a:gd name="T59" fmla="*/ 285 h 396"/>
                <a:gd name="T60" fmla="*/ 92 w 388"/>
                <a:gd name="T61" fmla="*/ 303 h 396"/>
                <a:gd name="T62" fmla="*/ 96 w 388"/>
                <a:gd name="T63" fmla="*/ 318 h 396"/>
                <a:gd name="T64" fmla="*/ 99 w 388"/>
                <a:gd name="T65" fmla="*/ 335 h 396"/>
                <a:gd name="T66" fmla="*/ 107 w 388"/>
                <a:gd name="T67" fmla="*/ 353 h 396"/>
                <a:gd name="T68" fmla="*/ 111 w 388"/>
                <a:gd name="T69" fmla="*/ 361 h 396"/>
                <a:gd name="T70" fmla="*/ 125 w 388"/>
                <a:gd name="T71" fmla="*/ 378 h 396"/>
                <a:gd name="T72" fmla="*/ 135 w 388"/>
                <a:gd name="T73" fmla="*/ 383 h 396"/>
                <a:gd name="T74" fmla="*/ 154 w 388"/>
                <a:gd name="T75" fmla="*/ 366 h 396"/>
                <a:gd name="T76" fmla="*/ 162 w 388"/>
                <a:gd name="T77" fmla="*/ 377 h 396"/>
                <a:gd name="T78" fmla="*/ 161 w 388"/>
                <a:gd name="T79" fmla="*/ 382 h 396"/>
                <a:gd name="T80" fmla="*/ 179 w 388"/>
                <a:gd name="T81" fmla="*/ 394 h 396"/>
                <a:gd name="T82" fmla="*/ 190 w 388"/>
                <a:gd name="T83" fmla="*/ 394 h 396"/>
                <a:gd name="T84" fmla="*/ 205 w 388"/>
                <a:gd name="T85" fmla="*/ 394 h 396"/>
                <a:gd name="T86" fmla="*/ 213 w 388"/>
                <a:gd name="T87" fmla="*/ 389 h 396"/>
                <a:gd name="T88" fmla="*/ 222 w 388"/>
                <a:gd name="T89" fmla="*/ 382 h 396"/>
                <a:gd name="T90" fmla="*/ 238 w 388"/>
                <a:gd name="T91" fmla="*/ 166 h 396"/>
                <a:gd name="T92" fmla="*/ 333 w 388"/>
                <a:gd name="T93" fmla="*/ 33 h 396"/>
                <a:gd name="T94" fmla="*/ 356 w 388"/>
                <a:gd name="T95" fmla="*/ 39 h 396"/>
                <a:gd name="T96" fmla="*/ 369 w 388"/>
                <a:gd name="T97" fmla="*/ 37 h 396"/>
                <a:gd name="T98" fmla="*/ 382 w 388"/>
                <a:gd name="T99" fmla="*/ 30 h 396"/>
                <a:gd name="T100" fmla="*/ 388 w 388"/>
                <a:gd name="T101" fmla="*/ 26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8" h="396">
                  <a:moveTo>
                    <a:pt x="388" y="26"/>
                  </a:moveTo>
                  <a:cubicBezTo>
                    <a:pt x="388" y="26"/>
                    <a:pt x="388" y="26"/>
                    <a:pt x="388" y="26"/>
                  </a:cubicBezTo>
                  <a:cubicBezTo>
                    <a:pt x="387" y="25"/>
                    <a:pt x="387" y="25"/>
                    <a:pt x="387" y="25"/>
                  </a:cubicBezTo>
                  <a:cubicBezTo>
                    <a:pt x="387" y="24"/>
                    <a:pt x="386" y="23"/>
                    <a:pt x="385" y="22"/>
                  </a:cubicBezTo>
                  <a:cubicBezTo>
                    <a:pt x="384" y="22"/>
                    <a:pt x="383" y="21"/>
                    <a:pt x="382" y="21"/>
                  </a:cubicBezTo>
                  <a:cubicBezTo>
                    <a:pt x="382" y="21"/>
                    <a:pt x="381" y="21"/>
                    <a:pt x="381" y="21"/>
                  </a:cubicBezTo>
                  <a:cubicBezTo>
                    <a:pt x="380" y="20"/>
                    <a:pt x="380" y="20"/>
                    <a:pt x="379" y="20"/>
                  </a:cubicBezTo>
                  <a:cubicBezTo>
                    <a:pt x="379" y="19"/>
                    <a:pt x="378" y="19"/>
                    <a:pt x="377" y="18"/>
                  </a:cubicBezTo>
                  <a:cubicBezTo>
                    <a:pt x="377" y="18"/>
                    <a:pt x="376" y="18"/>
                    <a:pt x="376" y="18"/>
                  </a:cubicBezTo>
                  <a:cubicBezTo>
                    <a:pt x="375" y="18"/>
                    <a:pt x="375" y="18"/>
                    <a:pt x="374" y="18"/>
                  </a:cubicBezTo>
                  <a:cubicBezTo>
                    <a:pt x="374" y="18"/>
                    <a:pt x="374" y="18"/>
                    <a:pt x="373" y="18"/>
                  </a:cubicBezTo>
                  <a:cubicBezTo>
                    <a:pt x="373" y="18"/>
                    <a:pt x="373" y="18"/>
                    <a:pt x="372" y="18"/>
                  </a:cubicBezTo>
                  <a:cubicBezTo>
                    <a:pt x="371" y="18"/>
                    <a:pt x="371" y="18"/>
                    <a:pt x="371" y="18"/>
                  </a:cubicBezTo>
                  <a:cubicBezTo>
                    <a:pt x="369" y="18"/>
                    <a:pt x="368" y="17"/>
                    <a:pt x="366" y="17"/>
                  </a:cubicBezTo>
                  <a:cubicBezTo>
                    <a:pt x="365" y="17"/>
                    <a:pt x="363" y="17"/>
                    <a:pt x="362" y="18"/>
                  </a:cubicBezTo>
                  <a:cubicBezTo>
                    <a:pt x="360" y="18"/>
                    <a:pt x="358" y="18"/>
                    <a:pt x="356" y="19"/>
                  </a:cubicBezTo>
                  <a:cubicBezTo>
                    <a:pt x="355" y="19"/>
                    <a:pt x="354" y="19"/>
                    <a:pt x="352" y="19"/>
                  </a:cubicBezTo>
                  <a:cubicBezTo>
                    <a:pt x="351" y="19"/>
                    <a:pt x="349" y="19"/>
                    <a:pt x="347" y="20"/>
                  </a:cubicBezTo>
                  <a:cubicBezTo>
                    <a:pt x="344" y="20"/>
                    <a:pt x="342" y="20"/>
                    <a:pt x="340" y="20"/>
                  </a:cubicBezTo>
                  <a:cubicBezTo>
                    <a:pt x="335" y="21"/>
                    <a:pt x="331" y="22"/>
                    <a:pt x="326" y="24"/>
                  </a:cubicBezTo>
                  <a:cubicBezTo>
                    <a:pt x="319" y="26"/>
                    <a:pt x="312" y="27"/>
                    <a:pt x="304" y="28"/>
                  </a:cubicBezTo>
                  <a:cubicBezTo>
                    <a:pt x="300" y="28"/>
                    <a:pt x="300" y="28"/>
                    <a:pt x="300" y="28"/>
                  </a:cubicBezTo>
                  <a:cubicBezTo>
                    <a:pt x="296" y="29"/>
                    <a:pt x="292" y="30"/>
                    <a:pt x="288" y="32"/>
                  </a:cubicBezTo>
                  <a:cubicBezTo>
                    <a:pt x="286" y="32"/>
                    <a:pt x="285" y="33"/>
                    <a:pt x="283" y="33"/>
                  </a:cubicBezTo>
                  <a:cubicBezTo>
                    <a:pt x="281" y="33"/>
                    <a:pt x="280" y="32"/>
                    <a:pt x="278" y="32"/>
                  </a:cubicBezTo>
                  <a:cubicBezTo>
                    <a:pt x="278" y="32"/>
                    <a:pt x="277" y="32"/>
                    <a:pt x="276" y="32"/>
                  </a:cubicBezTo>
                  <a:cubicBezTo>
                    <a:pt x="275" y="31"/>
                    <a:pt x="274" y="31"/>
                    <a:pt x="273" y="31"/>
                  </a:cubicBezTo>
                  <a:cubicBezTo>
                    <a:pt x="272" y="31"/>
                    <a:pt x="271" y="32"/>
                    <a:pt x="269" y="32"/>
                  </a:cubicBezTo>
                  <a:cubicBezTo>
                    <a:pt x="268" y="32"/>
                    <a:pt x="266" y="32"/>
                    <a:pt x="264" y="32"/>
                  </a:cubicBezTo>
                  <a:cubicBezTo>
                    <a:pt x="264" y="32"/>
                    <a:pt x="263" y="32"/>
                    <a:pt x="262" y="32"/>
                  </a:cubicBezTo>
                  <a:cubicBezTo>
                    <a:pt x="260" y="32"/>
                    <a:pt x="258" y="31"/>
                    <a:pt x="256" y="30"/>
                  </a:cubicBezTo>
                  <a:cubicBezTo>
                    <a:pt x="253" y="29"/>
                    <a:pt x="251" y="28"/>
                    <a:pt x="248" y="28"/>
                  </a:cubicBezTo>
                  <a:cubicBezTo>
                    <a:pt x="248" y="28"/>
                    <a:pt x="248" y="28"/>
                    <a:pt x="247" y="28"/>
                  </a:cubicBezTo>
                  <a:cubicBezTo>
                    <a:pt x="245" y="29"/>
                    <a:pt x="243" y="29"/>
                    <a:pt x="241" y="30"/>
                  </a:cubicBezTo>
                  <a:cubicBezTo>
                    <a:pt x="239" y="30"/>
                    <a:pt x="237" y="31"/>
                    <a:pt x="234" y="31"/>
                  </a:cubicBezTo>
                  <a:cubicBezTo>
                    <a:pt x="233" y="31"/>
                    <a:pt x="232" y="30"/>
                    <a:pt x="231" y="30"/>
                  </a:cubicBezTo>
                  <a:cubicBezTo>
                    <a:pt x="227" y="29"/>
                    <a:pt x="223" y="29"/>
                    <a:pt x="219" y="29"/>
                  </a:cubicBezTo>
                  <a:cubicBezTo>
                    <a:pt x="217" y="29"/>
                    <a:pt x="217" y="29"/>
                    <a:pt x="217" y="29"/>
                  </a:cubicBezTo>
                  <a:cubicBezTo>
                    <a:pt x="216" y="29"/>
                    <a:pt x="215" y="29"/>
                    <a:pt x="215" y="29"/>
                  </a:cubicBezTo>
                  <a:cubicBezTo>
                    <a:pt x="214" y="29"/>
                    <a:pt x="213" y="29"/>
                    <a:pt x="212" y="29"/>
                  </a:cubicBezTo>
                  <a:cubicBezTo>
                    <a:pt x="210" y="29"/>
                    <a:pt x="206" y="29"/>
                    <a:pt x="204" y="27"/>
                  </a:cubicBezTo>
                  <a:cubicBezTo>
                    <a:pt x="201" y="24"/>
                    <a:pt x="198" y="20"/>
                    <a:pt x="196" y="16"/>
                  </a:cubicBezTo>
                  <a:cubicBezTo>
                    <a:pt x="196" y="15"/>
                    <a:pt x="196" y="15"/>
                    <a:pt x="196" y="15"/>
                  </a:cubicBezTo>
                  <a:cubicBezTo>
                    <a:pt x="92" y="15"/>
                    <a:pt x="92" y="15"/>
                    <a:pt x="92" y="15"/>
                  </a:cubicBezTo>
                  <a:cubicBezTo>
                    <a:pt x="90" y="15"/>
                    <a:pt x="88" y="15"/>
                    <a:pt x="86" y="15"/>
                  </a:cubicBezTo>
                  <a:cubicBezTo>
                    <a:pt x="83" y="15"/>
                    <a:pt x="79" y="15"/>
                    <a:pt x="76" y="15"/>
                  </a:cubicBezTo>
                  <a:cubicBezTo>
                    <a:pt x="71" y="15"/>
                    <a:pt x="68" y="15"/>
                    <a:pt x="65" y="14"/>
                  </a:cubicBezTo>
                  <a:cubicBezTo>
                    <a:pt x="63" y="13"/>
                    <a:pt x="60" y="11"/>
                    <a:pt x="59" y="10"/>
                  </a:cubicBezTo>
                  <a:cubicBezTo>
                    <a:pt x="57" y="9"/>
                    <a:pt x="56" y="7"/>
                    <a:pt x="55" y="6"/>
                  </a:cubicBezTo>
                  <a:cubicBezTo>
                    <a:pt x="53" y="3"/>
                    <a:pt x="50" y="0"/>
                    <a:pt x="46" y="0"/>
                  </a:cubicBezTo>
                  <a:cubicBezTo>
                    <a:pt x="44" y="0"/>
                    <a:pt x="38" y="1"/>
                    <a:pt x="37" y="1"/>
                  </a:cubicBezTo>
                  <a:cubicBezTo>
                    <a:pt x="35" y="2"/>
                    <a:pt x="34" y="3"/>
                    <a:pt x="33" y="4"/>
                  </a:cubicBezTo>
                  <a:cubicBezTo>
                    <a:pt x="33" y="5"/>
                    <a:pt x="32" y="7"/>
                    <a:pt x="31" y="7"/>
                  </a:cubicBezTo>
                  <a:cubicBezTo>
                    <a:pt x="29" y="8"/>
                    <a:pt x="25" y="9"/>
                    <a:pt x="23" y="9"/>
                  </a:cubicBezTo>
                  <a:cubicBezTo>
                    <a:pt x="22" y="9"/>
                    <a:pt x="22" y="9"/>
                    <a:pt x="22" y="9"/>
                  </a:cubicBezTo>
                  <a:cubicBezTo>
                    <a:pt x="20" y="9"/>
                    <a:pt x="19" y="8"/>
                    <a:pt x="18" y="7"/>
                  </a:cubicBezTo>
                  <a:cubicBezTo>
                    <a:pt x="17" y="7"/>
                    <a:pt x="16" y="6"/>
                    <a:pt x="15" y="6"/>
                  </a:cubicBezTo>
                  <a:cubicBezTo>
                    <a:pt x="14" y="5"/>
                    <a:pt x="14" y="5"/>
                    <a:pt x="13" y="5"/>
                  </a:cubicBezTo>
                  <a:cubicBezTo>
                    <a:pt x="10" y="5"/>
                    <a:pt x="5" y="8"/>
                    <a:pt x="1" y="11"/>
                  </a:cubicBezTo>
                  <a:cubicBezTo>
                    <a:pt x="0" y="11"/>
                    <a:pt x="0" y="11"/>
                    <a:pt x="0" y="11"/>
                  </a:cubicBezTo>
                  <a:cubicBezTo>
                    <a:pt x="0" y="12"/>
                    <a:pt x="0" y="12"/>
                    <a:pt x="0" y="12"/>
                  </a:cubicBezTo>
                  <a:cubicBezTo>
                    <a:pt x="0" y="15"/>
                    <a:pt x="0" y="19"/>
                    <a:pt x="0" y="24"/>
                  </a:cubicBezTo>
                  <a:cubicBezTo>
                    <a:pt x="0" y="24"/>
                    <a:pt x="0" y="25"/>
                    <a:pt x="0" y="26"/>
                  </a:cubicBezTo>
                  <a:cubicBezTo>
                    <a:pt x="0" y="29"/>
                    <a:pt x="1" y="32"/>
                    <a:pt x="1" y="34"/>
                  </a:cubicBezTo>
                  <a:cubicBezTo>
                    <a:pt x="2" y="37"/>
                    <a:pt x="3" y="38"/>
                    <a:pt x="4" y="40"/>
                  </a:cubicBezTo>
                  <a:cubicBezTo>
                    <a:pt x="5" y="41"/>
                    <a:pt x="5" y="42"/>
                    <a:pt x="6" y="43"/>
                  </a:cubicBezTo>
                  <a:cubicBezTo>
                    <a:pt x="6" y="44"/>
                    <a:pt x="7" y="45"/>
                    <a:pt x="7" y="46"/>
                  </a:cubicBezTo>
                  <a:cubicBezTo>
                    <a:pt x="8" y="48"/>
                    <a:pt x="8" y="50"/>
                    <a:pt x="10" y="51"/>
                  </a:cubicBezTo>
                  <a:cubicBezTo>
                    <a:pt x="11" y="53"/>
                    <a:pt x="12" y="54"/>
                    <a:pt x="14" y="56"/>
                  </a:cubicBezTo>
                  <a:cubicBezTo>
                    <a:pt x="15" y="57"/>
                    <a:pt x="16" y="57"/>
                    <a:pt x="17" y="58"/>
                  </a:cubicBezTo>
                  <a:cubicBezTo>
                    <a:pt x="18" y="61"/>
                    <a:pt x="20" y="64"/>
                    <a:pt x="22" y="67"/>
                  </a:cubicBezTo>
                  <a:cubicBezTo>
                    <a:pt x="22" y="68"/>
                    <a:pt x="23" y="70"/>
                    <a:pt x="24" y="71"/>
                  </a:cubicBezTo>
                  <a:cubicBezTo>
                    <a:pt x="25" y="73"/>
                    <a:pt x="25" y="75"/>
                    <a:pt x="26" y="76"/>
                  </a:cubicBezTo>
                  <a:cubicBezTo>
                    <a:pt x="27" y="78"/>
                    <a:pt x="28" y="79"/>
                    <a:pt x="28" y="80"/>
                  </a:cubicBezTo>
                  <a:cubicBezTo>
                    <a:pt x="29" y="82"/>
                    <a:pt x="29" y="83"/>
                    <a:pt x="30" y="84"/>
                  </a:cubicBezTo>
                  <a:cubicBezTo>
                    <a:pt x="30" y="85"/>
                    <a:pt x="30" y="86"/>
                    <a:pt x="31" y="86"/>
                  </a:cubicBezTo>
                  <a:cubicBezTo>
                    <a:pt x="31" y="87"/>
                    <a:pt x="31" y="88"/>
                    <a:pt x="31" y="88"/>
                  </a:cubicBezTo>
                  <a:cubicBezTo>
                    <a:pt x="32" y="89"/>
                    <a:pt x="33" y="90"/>
                    <a:pt x="33" y="91"/>
                  </a:cubicBezTo>
                  <a:cubicBezTo>
                    <a:pt x="33" y="91"/>
                    <a:pt x="34" y="91"/>
                    <a:pt x="34" y="91"/>
                  </a:cubicBezTo>
                  <a:cubicBezTo>
                    <a:pt x="35" y="93"/>
                    <a:pt x="36" y="95"/>
                    <a:pt x="37" y="98"/>
                  </a:cubicBezTo>
                  <a:cubicBezTo>
                    <a:pt x="37" y="101"/>
                    <a:pt x="38" y="104"/>
                    <a:pt x="41" y="107"/>
                  </a:cubicBezTo>
                  <a:cubicBezTo>
                    <a:pt x="42" y="108"/>
                    <a:pt x="42" y="110"/>
                    <a:pt x="43" y="111"/>
                  </a:cubicBezTo>
                  <a:cubicBezTo>
                    <a:pt x="43" y="112"/>
                    <a:pt x="43" y="112"/>
                    <a:pt x="43" y="112"/>
                  </a:cubicBezTo>
                  <a:cubicBezTo>
                    <a:pt x="44" y="114"/>
                    <a:pt x="44" y="116"/>
                    <a:pt x="45" y="118"/>
                  </a:cubicBezTo>
                  <a:cubicBezTo>
                    <a:pt x="45" y="121"/>
                    <a:pt x="45" y="121"/>
                    <a:pt x="45" y="121"/>
                  </a:cubicBezTo>
                  <a:cubicBezTo>
                    <a:pt x="46" y="124"/>
                    <a:pt x="47" y="128"/>
                    <a:pt x="49" y="131"/>
                  </a:cubicBezTo>
                  <a:cubicBezTo>
                    <a:pt x="50" y="133"/>
                    <a:pt x="52" y="134"/>
                    <a:pt x="53" y="136"/>
                  </a:cubicBezTo>
                  <a:cubicBezTo>
                    <a:pt x="54" y="137"/>
                    <a:pt x="55" y="138"/>
                    <a:pt x="56" y="139"/>
                  </a:cubicBezTo>
                  <a:cubicBezTo>
                    <a:pt x="58" y="142"/>
                    <a:pt x="60" y="146"/>
                    <a:pt x="62" y="150"/>
                  </a:cubicBezTo>
                  <a:cubicBezTo>
                    <a:pt x="62" y="151"/>
                    <a:pt x="63" y="152"/>
                    <a:pt x="63" y="153"/>
                  </a:cubicBezTo>
                  <a:cubicBezTo>
                    <a:pt x="63" y="155"/>
                    <a:pt x="64" y="157"/>
                    <a:pt x="65" y="159"/>
                  </a:cubicBezTo>
                  <a:cubicBezTo>
                    <a:pt x="66" y="160"/>
                    <a:pt x="67" y="161"/>
                    <a:pt x="68" y="162"/>
                  </a:cubicBezTo>
                  <a:cubicBezTo>
                    <a:pt x="68" y="162"/>
                    <a:pt x="69" y="163"/>
                    <a:pt x="69" y="163"/>
                  </a:cubicBezTo>
                  <a:cubicBezTo>
                    <a:pt x="70" y="164"/>
                    <a:pt x="70" y="165"/>
                    <a:pt x="71" y="166"/>
                  </a:cubicBezTo>
                  <a:cubicBezTo>
                    <a:pt x="71" y="166"/>
                    <a:pt x="71" y="167"/>
                    <a:pt x="71" y="167"/>
                  </a:cubicBezTo>
                  <a:cubicBezTo>
                    <a:pt x="72" y="169"/>
                    <a:pt x="73" y="170"/>
                    <a:pt x="74" y="172"/>
                  </a:cubicBezTo>
                  <a:cubicBezTo>
                    <a:pt x="75" y="173"/>
                    <a:pt x="76" y="174"/>
                    <a:pt x="76" y="176"/>
                  </a:cubicBezTo>
                  <a:cubicBezTo>
                    <a:pt x="78" y="178"/>
                    <a:pt x="78" y="181"/>
                    <a:pt x="79" y="184"/>
                  </a:cubicBezTo>
                  <a:cubicBezTo>
                    <a:pt x="79" y="185"/>
                    <a:pt x="79" y="185"/>
                    <a:pt x="79" y="185"/>
                  </a:cubicBezTo>
                  <a:cubicBezTo>
                    <a:pt x="80" y="187"/>
                    <a:pt x="80" y="191"/>
                    <a:pt x="79" y="193"/>
                  </a:cubicBezTo>
                  <a:cubicBezTo>
                    <a:pt x="79" y="193"/>
                    <a:pt x="79" y="193"/>
                    <a:pt x="78" y="194"/>
                  </a:cubicBezTo>
                  <a:cubicBezTo>
                    <a:pt x="78" y="195"/>
                    <a:pt x="77" y="196"/>
                    <a:pt x="77" y="197"/>
                  </a:cubicBezTo>
                  <a:cubicBezTo>
                    <a:pt x="76" y="199"/>
                    <a:pt x="77" y="201"/>
                    <a:pt x="78" y="202"/>
                  </a:cubicBezTo>
                  <a:cubicBezTo>
                    <a:pt x="78" y="203"/>
                    <a:pt x="78" y="203"/>
                    <a:pt x="78" y="204"/>
                  </a:cubicBezTo>
                  <a:cubicBezTo>
                    <a:pt x="78" y="205"/>
                    <a:pt x="78" y="207"/>
                    <a:pt x="78" y="209"/>
                  </a:cubicBezTo>
                  <a:cubicBezTo>
                    <a:pt x="78" y="210"/>
                    <a:pt x="78" y="211"/>
                    <a:pt x="78" y="212"/>
                  </a:cubicBezTo>
                  <a:cubicBezTo>
                    <a:pt x="78" y="214"/>
                    <a:pt x="78" y="215"/>
                    <a:pt x="78" y="217"/>
                  </a:cubicBezTo>
                  <a:cubicBezTo>
                    <a:pt x="78" y="218"/>
                    <a:pt x="78" y="219"/>
                    <a:pt x="78" y="221"/>
                  </a:cubicBezTo>
                  <a:cubicBezTo>
                    <a:pt x="78" y="223"/>
                    <a:pt x="78" y="226"/>
                    <a:pt x="78" y="229"/>
                  </a:cubicBezTo>
                  <a:cubicBezTo>
                    <a:pt x="78" y="230"/>
                    <a:pt x="78" y="230"/>
                    <a:pt x="78" y="230"/>
                  </a:cubicBezTo>
                  <a:cubicBezTo>
                    <a:pt x="77" y="232"/>
                    <a:pt x="77" y="235"/>
                    <a:pt x="78" y="237"/>
                  </a:cubicBezTo>
                  <a:cubicBezTo>
                    <a:pt x="78" y="239"/>
                    <a:pt x="79" y="240"/>
                    <a:pt x="79" y="242"/>
                  </a:cubicBezTo>
                  <a:cubicBezTo>
                    <a:pt x="80" y="243"/>
                    <a:pt x="81" y="244"/>
                    <a:pt x="81" y="245"/>
                  </a:cubicBezTo>
                  <a:cubicBezTo>
                    <a:pt x="81" y="246"/>
                    <a:pt x="81" y="247"/>
                    <a:pt x="81" y="248"/>
                  </a:cubicBezTo>
                  <a:cubicBezTo>
                    <a:pt x="81" y="250"/>
                    <a:pt x="82" y="252"/>
                    <a:pt x="83" y="254"/>
                  </a:cubicBezTo>
                  <a:cubicBezTo>
                    <a:pt x="86" y="259"/>
                    <a:pt x="87" y="264"/>
                    <a:pt x="87" y="269"/>
                  </a:cubicBezTo>
                  <a:cubicBezTo>
                    <a:pt x="87" y="272"/>
                    <a:pt x="88" y="275"/>
                    <a:pt x="88" y="277"/>
                  </a:cubicBezTo>
                  <a:cubicBezTo>
                    <a:pt x="89" y="279"/>
                    <a:pt x="89" y="281"/>
                    <a:pt x="89" y="282"/>
                  </a:cubicBezTo>
                  <a:cubicBezTo>
                    <a:pt x="89" y="283"/>
                    <a:pt x="89" y="283"/>
                    <a:pt x="89" y="283"/>
                  </a:cubicBezTo>
                  <a:cubicBezTo>
                    <a:pt x="89" y="284"/>
                    <a:pt x="88" y="285"/>
                    <a:pt x="88" y="285"/>
                  </a:cubicBezTo>
                  <a:cubicBezTo>
                    <a:pt x="88" y="288"/>
                    <a:pt x="88" y="291"/>
                    <a:pt x="89" y="294"/>
                  </a:cubicBezTo>
                  <a:cubicBezTo>
                    <a:pt x="90" y="295"/>
                    <a:pt x="90" y="296"/>
                    <a:pt x="90" y="296"/>
                  </a:cubicBezTo>
                  <a:cubicBezTo>
                    <a:pt x="91" y="298"/>
                    <a:pt x="92" y="300"/>
                    <a:pt x="92" y="301"/>
                  </a:cubicBezTo>
                  <a:cubicBezTo>
                    <a:pt x="92" y="302"/>
                    <a:pt x="92" y="303"/>
                    <a:pt x="92" y="303"/>
                  </a:cubicBezTo>
                  <a:cubicBezTo>
                    <a:pt x="91" y="305"/>
                    <a:pt x="91" y="308"/>
                    <a:pt x="93" y="310"/>
                  </a:cubicBezTo>
                  <a:cubicBezTo>
                    <a:pt x="94" y="311"/>
                    <a:pt x="94" y="312"/>
                    <a:pt x="95" y="313"/>
                  </a:cubicBezTo>
                  <a:cubicBezTo>
                    <a:pt x="97" y="314"/>
                    <a:pt x="97" y="315"/>
                    <a:pt x="97" y="316"/>
                  </a:cubicBezTo>
                  <a:cubicBezTo>
                    <a:pt x="97" y="317"/>
                    <a:pt x="97" y="317"/>
                    <a:pt x="96" y="318"/>
                  </a:cubicBezTo>
                  <a:cubicBezTo>
                    <a:pt x="95" y="320"/>
                    <a:pt x="94" y="322"/>
                    <a:pt x="95" y="324"/>
                  </a:cubicBezTo>
                  <a:cubicBezTo>
                    <a:pt x="95" y="326"/>
                    <a:pt x="96" y="327"/>
                    <a:pt x="97" y="329"/>
                  </a:cubicBezTo>
                  <a:cubicBezTo>
                    <a:pt x="98" y="330"/>
                    <a:pt x="98" y="331"/>
                    <a:pt x="98" y="332"/>
                  </a:cubicBezTo>
                  <a:cubicBezTo>
                    <a:pt x="99" y="333"/>
                    <a:pt x="99" y="334"/>
                    <a:pt x="99" y="335"/>
                  </a:cubicBezTo>
                  <a:cubicBezTo>
                    <a:pt x="99" y="337"/>
                    <a:pt x="99" y="339"/>
                    <a:pt x="100" y="341"/>
                  </a:cubicBezTo>
                  <a:cubicBezTo>
                    <a:pt x="101" y="343"/>
                    <a:pt x="102" y="346"/>
                    <a:pt x="104" y="348"/>
                  </a:cubicBezTo>
                  <a:cubicBezTo>
                    <a:pt x="105" y="350"/>
                    <a:pt x="106" y="351"/>
                    <a:pt x="107" y="352"/>
                  </a:cubicBezTo>
                  <a:cubicBezTo>
                    <a:pt x="107" y="352"/>
                    <a:pt x="107" y="353"/>
                    <a:pt x="107" y="353"/>
                  </a:cubicBezTo>
                  <a:cubicBezTo>
                    <a:pt x="108" y="354"/>
                    <a:pt x="108" y="355"/>
                    <a:pt x="108" y="356"/>
                  </a:cubicBezTo>
                  <a:cubicBezTo>
                    <a:pt x="108" y="356"/>
                    <a:pt x="109" y="357"/>
                    <a:pt x="109" y="358"/>
                  </a:cubicBezTo>
                  <a:cubicBezTo>
                    <a:pt x="110" y="358"/>
                    <a:pt x="110" y="359"/>
                    <a:pt x="110" y="359"/>
                  </a:cubicBezTo>
                  <a:cubicBezTo>
                    <a:pt x="111" y="360"/>
                    <a:pt x="111" y="360"/>
                    <a:pt x="111" y="361"/>
                  </a:cubicBezTo>
                  <a:cubicBezTo>
                    <a:pt x="111" y="362"/>
                    <a:pt x="112" y="363"/>
                    <a:pt x="112" y="364"/>
                  </a:cubicBezTo>
                  <a:cubicBezTo>
                    <a:pt x="114" y="366"/>
                    <a:pt x="115" y="368"/>
                    <a:pt x="117" y="369"/>
                  </a:cubicBezTo>
                  <a:cubicBezTo>
                    <a:pt x="118" y="370"/>
                    <a:pt x="119" y="371"/>
                    <a:pt x="120" y="371"/>
                  </a:cubicBezTo>
                  <a:cubicBezTo>
                    <a:pt x="122" y="373"/>
                    <a:pt x="123" y="376"/>
                    <a:pt x="125" y="378"/>
                  </a:cubicBezTo>
                  <a:cubicBezTo>
                    <a:pt x="126" y="380"/>
                    <a:pt x="128" y="381"/>
                    <a:pt x="130" y="383"/>
                  </a:cubicBezTo>
                  <a:cubicBezTo>
                    <a:pt x="131" y="383"/>
                    <a:pt x="131" y="383"/>
                    <a:pt x="131" y="383"/>
                  </a:cubicBezTo>
                  <a:cubicBezTo>
                    <a:pt x="132" y="383"/>
                    <a:pt x="132" y="383"/>
                    <a:pt x="132" y="383"/>
                  </a:cubicBezTo>
                  <a:cubicBezTo>
                    <a:pt x="133" y="383"/>
                    <a:pt x="134" y="383"/>
                    <a:pt x="135" y="383"/>
                  </a:cubicBezTo>
                  <a:cubicBezTo>
                    <a:pt x="136" y="382"/>
                    <a:pt x="136" y="382"/>
                    <a:pt x="137" y="382"/>
                  </a:cubicBezTo>
                  <a:cubicBezTo>
                    <a:pt x="141" y="381"/>
                    <a:pt x="142" y="381"/>
                    <a:pt x="143" y="376"/>
                  </a:cubicBezTo>
                  <a:cubicBezTo>
                    <a:pt x="145" y="371"/>
                    <a:pt x="147" y="366"/>
                    <a:pt x="153" y="366"/>
                  </a:cubicBezTo>
                  <a:cubicBezTo>
                    <a:pt x="153" y="366"/>
                    <a:pt x="154" y="366"/>
                    <a:pt x="154" y="366"/>
                  </a:cubicBezTo>
                  <a:cubicBezTo>
                    <a:pt x="154" y="366"/>
                    <a:pt x="155" y="366"/>
                    <a:pt x="155" y="366"/>
                  </a:cubicBezTo>
                  <a:cubicBezTo>
                    <a:pt x="156" y="369"/>
                    <a:pt x="157" y="370"/>
                    <a:pt x="159" y="371"/>
                  </a:cubicBezTo>
                  <a:cubicBezTo>
                    <a:pt x="160" y="371"/>
                    <a:pt x="161" y="372"/>
                    <a:pt x="162" y="374"/>
                  </a:cubicBezTo>
                  <a:cubicBezTo>
                    <a:pt x="163" y="375"/>
                    <a:pt x="162" y="376"/>
                    <a:pt x="162" y="377"/>
                  </a:cubicBezTo>
                  <a:cubicBezTo>
                    <a:pt x="162" y="378"/>
                    <a:pt x="162" y="378"/>
                    <a:pt x="161" y="379"/>
                  </a:cubicBezTo>
                  <a:cubicBezTo>
                    <a:pt x="161" y="380"/>
                    <a:pt x="161" y="380"/>
                    <a:pt x="161" y="381"/>
                  </a:cubicBezTo>
                  <a:cubicBezTo>
                    <a:pt x="161" y="382"/>
                    <a:pt x="161" y="382"/>
                    <a:pt x="161" y="382"/>
                  </a:cubicBezTo>
                  <a:cubicBezTo>
                    <a:pt x="161" y="382"/>
                    <a:pt x="161" y="382"/>
                    <a:pt x="161" y="382"/>
                  </a:cubicBezTo>
                  <a:cubicBezTo>
                    <a:pt x="161" y="383"/>
                    <a:pt x="162" y="384"/>
                    <a:pt x="162" y="384"/>
                  </a:cubicBezTo>
                  <a:cubicBezTo>
                    <a:pt x="164" y="388"/>
                    <a:pt x="165" y="388"/>
                    <a:pt x="169" y="389"/>
                  </a:cubicBezTo>
                  <a:cubicBezTo>
                    <a:pt x="170" y="389"/>
                    <a:pt x="171" y="389"/>
                    <a:pt x="171" y="389"/>
                  </a:cubicBezTo>
                  <a:cubicBezTo>
                    <a:pt x="177" y="389"/>
                    <a:pt x="177" y="390"/>
                    <a:pt x="179" y="394"/>
                  </a:cubicBezTo>
                  <a:cubicBezTo>
                    <a:pt x="179" y="395"/>
                    <a:pt x="179" y="395"/>
                    <a:pt x="179" y="395"/>
                  </a:cubicBezTo>
                  <a:cubicBezTo>
                    <a:pt x="181" y="395"/>
                    <a:pt x="181" y="395"/>
                    <a:pt x="181" y="395"/>
                  </a:cubicBezTo>
                  <a:cubicBezTo>
                    <a:pt x="183" y="395"/>
                    <a:pt x="184" y="395"/>
                    <a:pt x="186" y="394"/>
                  </a:cubicBezTo>
                  <a:cubicBezTo>
                    <a:pt x="187" y="394"/>
                    <a:pt x="188" y="394"/>
                    <a:pt x="190" y="394"/>
                  </a:cubicBezTo>
                  <a:cubicBezTo>
                    <a:pt x="192" y="393"/>
                    <a:pt x="195" y="393"/>
                    <a:pt x="198" y="393"/>
                  </a:cubicBezTo>
                  <a:cubicBezTo>
                    <a:pt x="199" y="393"/>
                    <a:pt x="200" y="393"/>
                    <a:pt x="201" y="393"/>
                  </a:cubicBezTo>
                  <a:cubicBezTo>
                    <a:pt x="201" y="393"/>
                    <a:pt x="201" y="393"/>
                    <a:pt x="201" y="393"/>
                  </a:cubicBezTo>
                  <a:cubicBezTo>
                    <a:pt x="203" y="393"/>
                    <a:pt x="204" y="393"/>
                    <a:pt x="205" y="394"/>
                  </a:cubicBezTo>
                  <a:cubicBezTo>
                    <a:pt x="206" y="395"/>
                    <a:pt x="207" y="396"/>
                    <a:pt x="208" y="396"/>
                  </a:cubicBezTo>
                  <a:cubicBezTo>
                    <a:pt x="209" y="396"/>
                    <a:pt x="209" y="396"/>
                    <a:pt x="210" y="396"/>
                  </a:cubicBezTo>
                  <a:cubicBezTo>
                    <a:pt x="210" y="396"/>
                    <a:pt x="211" y="396"/>
                    <a:pt x="212" y="395"/>
                  </a:cubicBezTo>
                  <a:cubicBezTo>
                    <a:pt x="213" y="394"/>
                    <a:pt x="213" y="391"/>
                    <a:pt x="213" y="389"/>
                  </a:cubicBezTo>
                  <a:cubicBezTo>
                    <a:pt x="214" y="389"/>
                    <a:pt x="215" y="389"/>
                    <a:pt x="216" y="388"/>
                  </a:cubicBezTo>
                  <a:cubicBezTo>
                    <a:pt x="217" y="388"/>
                    <a:pt x="218" y="388"/>
                    <a:pt x="219" y="387"/>
                  </a:cubicBezTo>
                  <a:cubicBezTo>
                    <a:pt x="220" y="386"/>
                    <a:pt x="220" y="385"/>
                    <a:pt x="220" y="384"/>
                  </a:cubicBezTo>
                  <a:cubicBezTo>
                    <a:pt x="220" y="384"/>
                    <a:pt x="220" y="383"/>
                    <a:pt x="222" y="382"/>
                  </a:cubicBezTo>
                  <a:cubicBezTo>
                    <a:pt x="224" y="381"/>
                    <a:pt x="226" y="380"/>
                    <a:pt x="229" y="380"/>
                  </a:cubicBezTo>
                  <a:cubicBezTo>
                    <a:pt x="230" y="379"/>
                    <a:pt x="232" y="379"/>
                    <a:pt x="233" y="378"/>
                  </a:cubicBezTo>
                  <a:cubicBezTo>
                    <a:pt x="234" y="378"/>
                    <a:pt x="234" y="378"/>
                    <a:pt x="234" y="378"/>
                  </a:cubicBezTo>
                  <a:cubicBezTo>
                    <a:pt x="238" y="166"/>
                    <a:pt x="238" y="166"/>
                    <a:pt x="238" y="166"/>
                  </a:cubicBezTo>
                  <a:cubicBezTo>
                    <a:pt x="265" y="166"/>
                    <a:pt x="265" y="166"/>
                    <a:pt x="265" y="166"/>
                  </a:cubicBezTo>
                  <a:cubicBezTo>
                    <a:pt x="265" y="46"/>
                    <a:pt x="265" y="46"/>
                    <a:pt x="265" y="46"/>
                  </a:cubicBezTo>
                  <a:cubicBezTo>
                    <a:pt x="289" y="44"/>
                    <a:pt x="289" y="44"/>
                    <a:pt x="289" y="44"/>
                  </a:cubicBezTo>
                  <a:cubicBezTo>
                    <a:pt x="333" y="33"/>
                    <a:pt x="333" y="33"/>
                    <a:pt x="333" y="33"/>
                  </a:cubicBezTo>
                  <a:cubicBezTo>
                    <a:pt x="343" y="50"/>
                    <a:pt x="343" y="50"/>
                    <a:pt x="343" y="50"/>
                  </a:cubicBezTo>
                  <a:cubicBezTo>
                    <a:pt x="345" y="49"/>
                    <a:pt x="345" y="49"/>
                    <a:pt x="345" y="49"/>
                  </a:cubicBezTo>
                  <a:cubicBezTo>
                    <a:pt x="348" y="46"/>
                    <a:pt x="351" y="43"/>
                    <a:pt x="354" y="41"/>
                  </a:cubicBezTo>
                  <a:cubicBezTo>
                    <a:pt x="355" y="41"/>
                    <a:pt x="356" y="40"/>
                    <a:pt x="356" y="39"/>
                  </a:cubicBezTo>
                  <a:cubicBezTo>
                    <a:pt x="358" y="38"/>
                    <a:pt x="361" y="36"/>
                    <a:pt x="363" y="35"/>
                  </a:cubicBezTo>
                  <a:cubicBezTo>
                    <a:pt x="363" y="35"/>
                    <a:pt x="364" y="35"/>
                    <a:pt x="364" y="35"/>
                  </a:cubicBezTo>
                  <a:cubicBezTo>
                    <a:pt x="365" y="35"/>
                    <a:pt x="366" y="35"/>
                    <a:pt x="367" y="36"/>
                  </a:cubicBezTo>
                  <a:cubicBezTo>
                    <a:pt x="367" y="36"/>
                    <a:pt x="368" y="37"/>
                    <a:pt x="369" y="37"/>
                  </a:cubicBezTo>
                  <a:cubicBezTo>
                    <a:pt x="370" y="38"/>
                    <a:pt x="370" y="38"/>
                    <a:pt x="370" y="38"/>
                  </a:cubicBezTo>
                  <a:cubicBezTo>
                    <a:pt x="371" y="36"/>
                    <a:pt x="371" y="36"/>
                    <a:pt x="371" y="36"/>
                  </a:cubicBezTo>
                  <a:cubicBezTo>
                    <a:pt x="372" y="33"/>
                    <a:pt x="375" y="32"/>
                    <a:pt x="377" y="31"/>
                  </a:cubicBezTo>
                  <a:cubicBezTo>
                    <a:pt x="378" y="30"/>
                    <a:pt x="380" y="30"/>
                    <a:pt x="382" y="30"/>
                  </a:cubicBezTo>
                  <a:cubicBezTo>
                    <a:pt x="384" y="30"/>
                    <a:pt x="385" y="30"/>
                    <a:pt x="386" y="29"/>
                  </a:cubicBezTo>
                  <a:cubicBezTo>
                    <a:pt x="387" y="29"/>
                    <a:pt x="387" y="28"/>
                    <a:pt x="388" y="27"/>
                  </a:cubicBezTo>
                  <a:cubicBezTo>
                    <a:pt x="388" y="27"/>
                    <a:pt x="388" y="27"/>
                    <a:pt x="388" y="27"/>
                  </a:cubicBezTo>
                  <a:lnTo>
                    <a:pt x="388" y="26"/>
                  </a:lnTo>
                  <a:close/>
                </a:path>
              </a:pathLst>
            </a:custGeom>
            <a:solidFill>
              <a:schemeClr val="accent5"/>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4" name="Freeform 61"/>
            <p:cNvSpPr>
              <a:spLocks/>
            </p:cNvSpPr>
            <p:nvPr/>
          </p:nvSpPr>
          <p:spPr bwMode="auto">
            <a:xfrm>
              <a:off x="2628334" y="2296697"/>
              <a:ext cx="440829" cy="538332"/>
            </a:xfrm>
            <a:custGeom>
              <a:avLst/>
              <a:gdLst>
                <a:gd name="T0" fmla="*/ 211 w 218"/>
                <a:gd name="T1" fmla="*/ 5 h 289"/>
                <a:gd name="T2" fmla="*/ 192 w 218"/>
                <a:gd name="T3" fmla="*/ 2 h 289"/>
                <a:gd name="T4" fmla="*/ 169 w 218"/>
                <a:gd name="T5" fmla="*/ 5 h 289"/>
                <a:gd name="T6" fmla="*/ 149 w 218"/>
                <a:gd name="T7" fmla="*/ 42 h 289"/>
                <a:gd name="T8" fmla="*/ 144 w 218"/>
                <a:gd name="T9" fmla="*/ 52 h 289"/>
                <a:gd name="T10" fmla="*/ 136 w 218"/>
                <a:gd name="T11" fmla="*/ 60 h 289"/>
                <a:gd name="T12" fmla="*/ 118 w 218"/>
                <a:gd name="T13" fmla="*/ 56 h 289"/>
                <a:gd name="T14" fmla="*/ 90 w 218"/>
                <a:gd name="T15" fmla="*/ 49 h 289"/>
                <a:gd name="T16" fmla="*/ 69 w 218"/>
                <a:gd name="T17" fmla="*/ 49 h 289"/>
                <a:gd name="T18" fmla="*/ 63 w 218"/>
                <a:gd name="T19" fmla="*/ 49 h 289"/>
                <a:gd name="T20" fmla="*/ 57 w 218"/>
                <a:gd name="T21" fmla="*/ 68 h 289"/>
                <a:gd name="T22" fmla="*/ 58 w 218"/>
                <a:gd name="T23" fmla="*/ 78 h 289"/>
                <a:gd name="T24" fmla="*/ 80 w 218"/>
                <a:gd name="T25" fmla="*/ 74 h 289"/>
                <a:gd name="T26" fmla="*/ 95 w 218"/>
                <a:gd name="T27" fmla="*/ 94 h 289"/>
                <a:gd name="T28" fmla="*/ 91 w 218"/>
                <a:gd name="T29" fmla="*/ 99 h 289"/>
                <a:gd name="T30" fmla="*/ 80 w 218"/>
                <a:gd name="T31" fmla="*/ 123 h 289"/>
                <a:gd name="T32" fmla="*/ 83 w 218"/>
                <a:gd name="T33" fmla="*/ 130 h 289"/>
                <a:gd name="T34" fmla="*/ 90 w 218"/>
                <a:gd name="T35" fmla="*/ 137 h 289"/>
                <a:gd name="T36" fmla="*/ 95 w 218"/>
                <a:gd name="T37" fmla="*/ 156 h 289"/>
                <a:gd name="T38" fmla="*/ 92 w 218"/>
                <a:gd name="T39" fmla="*/ 186 h 289"/>
                <a:gd name="T40" fmla="*/ 84 w 218"/>
                <a:gd name="T41" fmla="*/ 203 h 289"/>
                <a:gd name="T42" fmla="*/ 76 w 218"/>
                <a:gd name="T43" fmla="*/ 192 h 289"/>
                <a:gd name="T44" fmla="*/ 66 w 218"/>
                <a:gd name="T45" fmla="*/ 200 h 289"/>
                <a:gd name="T46" fmla="*/ 52 w 218"/>
                <a:gd name="T47" fmla="*/ 189 h 289"/>
                <a:gd name="T48" fmla="*/ 40 w 218"/>
                <a:gd name="T49" fmla="*/ 183 h 289"/>
                <a:gd name="T50" fmla="*/ 38 w 218"/>
                <a:gd name="T51" fmla="*/ 189 h 289"/>
                <a:gd name="T52" fmla="*/ 32 w 218"/>
                <a:gd name="T53" fmla="*/ 198 h 289"/>
                <a:gd name="T54" fmla="*/ 26 w 218"/>
                <a:gd name="T55" fmla="*/ 200 h 289"/>
                <a:gd name="T56" fmla="*/ 18 w 218"/>
                <a:gd name="T57" fmla="*/ 200 h 289"/>
                <a:gd name="T58" fmla="*/ 13 w 218"/>
                <a:gd name="T59" fmla="*/ 199 h 289"/>
                <a:gd name="T60" fmla="*/ 13 w 218"/>
                <a:gd name="T61" fmla="*/ 210 h 289"/>
                <a:gd name="T62" fmla="*/ 12 w 218"/>
                <a:gd name="T63" fmla="*/ 214 h 289"/>
                <a:gd name="T64" fmla="*/ 17 w 218"/>
                <a:gd name="T65" fmla="*/ 225 h 289"/>
                <a:gd name="T66" fmla="*/ 20 w 218"/>
                <a:gd name="T67" fmla="*/ 233 h 289"/>
                <a:gd name="T68" fmla="*/ 12 w 218"/>
                <a:gd name="T69" fmla="*/ 239 h 289"/>
                <a:gd name="T70" fmla="*/ 0 w 218"/>
                <a:gd name="T71" fmla="*/ 252 h 289"/>
                <a:gd name="T72" fmla="*/ 11 w 218"/>
                <a:gd name="T73" fmla="*/ 265 h 289"/>
                <a:gd name="T74" fmla="*/ 19 w 218"/>
                <a:gd name="T75" fmla="*/ 283 h 289"/>
                <a:gd name="T76" fmla="*/ 25 w 218"/>
                <a:gd name="T77" fmla="*/ 287 h 289"/>
                <a:gd name="T78" fmla="*/ 52 w 218"/>
                <a:gd name="T79" fmla="*/ 268 h 289"/>
                <a:gd name="T80" fmla="*/ 59 w 218"/>
                <a:gd name="T81" fmla="*/ 275 h 289"/>
                <a:gd name="T82" fmla="*/ 68 w 218"/>
                <a:gd name="T83" fmla="*/ 280 h 289"/>
                <a:gd name="T84" fmla="*/ 78 w 218"/>
                <a:gd name="T85" fmla="*/ 268 h 289"/>
                <a:gd name="T86" fmla="*/ 88 w 218"/>
                <a:gd name="T87" fmla="*/ 266 h 289"/>
                <a:gd name="T88" fmla="*/ 100 w 218"/>
                <a:gd name="T89" fmla="*/ 284 h 289"/>
                <a:gd name="T90" fmla="*/ 123 w 218"/>
                <a:gd name="T91" fmla="*/ 262 h 289"/>
                <a:gd name="T92" fmla="*/ 142 w 218"/>
                <a:gd name="T93" fmla="*/ 245 h 289"/>
                <a:gd name="T94" fmla="*/ 146 w 218"/>
                <a:gd name="T95" fmla="*/ 193 h 289"/>
                <a:gd name="T96" fmla="*/ 164 w 218"/>
                <a:gd name="T97" fmla="*/ 174 h 289"/>
                <a:gd name="T98" fmla="*/ 173 w 218"/>
                <a:gd name="T99" fmla="*/ 160 h 289"/>
                <a:gd name="T100" fmla="*/ 192 w 218"/>
                <a:gd name="T101" fmla="*/ 140 h 289"/>
                <a:gd name="T102" fmla="*/ 195 w 218"/>
                <a:gd name="T103" fmla="*/ 94 h 289"/>
                <a:gd name="T104" fmla="*/ 210 w 218"/>
                <a:gd name="T105" fmla="*/ 3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 h="289">
                  <a:moveTo>
                    <a:pt x="215" y="6"/>
                  </a:moveTo>
                  <a:cubicBezTo>
                    <a:pt x="214" y="5"/>
                    <a:pt x="214" y="5"/>
                    <a:pt x="214" y="5"/>
                  </a:cubicBezTo>
                  <a:cubicBezTo>
                    <a:pt x="213" y="5"/>
                    <a:pt x="213" y="5"/>
                    <a:pt x="213" y="5"/>
                  </a:cubicBezTo>
                  <a:cubicBezTo>
                    <a:pt x="212" y="5"/>
                    <a:pt x="212" y="5"/>
                    <a:pt x="211" y="5"/>
                  </a:cubicBezTo>
                  <a:cubicBezTo>
                    <a:pt x="209" y="5"/>
                    <a:pt x="208" y="5"/>
                    <a:pt x="206" y="5"/>
                  </a:cubicBezTo>
                  <a:cubicBezTo>
                    <a:pt x="205" y="5"/>
                    <a:pt x="204" y="5"/>
                    <a:pt x="202" y="5"/>
                  </a:cubicBezTo>
                  <a:cubicBezTo>
                    <a:pt x="200" y="5"/>
                    <a:pt x="197" y="5"/>
                    <a:pt x="195" y="4"/>
                  </a:cubicBezTo>
                  <a:cubicBezTo>
                    <a:pt x="194" y="3"/>
                    <a:pt x="193" y="3"/>
                    <a:pt x="192" y="2"/>
                  </a:cubicBezTo>
                  <a:cubicBezTo>
                    <a:pt x="190" y="1"/>
                    <a:pt x="187" y="0"/>
                    <a:pt x="185" y="0"/>
                  </a:cubicBezTo>
                  <a:cubicBezTo>
                    <a:pt x="183" y="0"/>
                    <a:pt x="182" y="1"/>
                    <a:pt x="180" y="2"/>
                  </a:cubicBezTo>
                  <a:cubicBezTo>
                    <a:pt x="179" y="3"/>
                    <a:pt x="177" y="3"/>
                    <a:pt x="176" y="4"/>
                  </a:cubicBezTo>
                  <a:cubicBezTo>
                    <a:pt x="173" y="5"/>
                    <a:pt x="171" y="5"/>
                    <a:pt x="169" y="5"/>
                  </a:cubicBezTo>
                  <a:cubicBezTo>
                    <a:pt x="164" y="5"/>
                    <a:pt x="161" y="5"/>
                    <a:pt x="158" y="12"/>
                  </a:cubicBezTo>
                  <a:cubicBezTo>
                    <a:pt x="156" y="16"/>
                    <a:pt x="156" y="20"/>
                    <a:pt x="155" y="24"/>
                  </a:cubicBezTo>
                  <a:cubicBezTo>
                    <a:pt x="154" y="27"/>
                    <a:pt x="154" y="30"/>
                    <a:pt x="153" y="33"/>
                  </a:cubicBezTo>
                  <a:cubicBezTo>
                    <a:pt x="152" y="36"/>
                    <a:pt x="150" y="39"/>
                    <a:pt x="149" y="42"/>
                  </a:cubicBezTo>
                  <a:cubicBezTo>
                    <a:pt x="148" y="43"/>
                    <a:pt x="148" y="44"/>
                    <a:pt x="148" y="45"/>
                  </a:cubicBezTo>
                  <a:cubicBezTo>
                    <a:pt x="147" y="47"/>
                    <a:pt x="146" y="49"/>
                    <a:pt x="145" y="50"/>
                  </a:cubicBezTo>
                  <a:cubicBezTo>
                    <a:pt x="143" y="50"/>
                    <a:pt x="143" y="50"/>
                    <a:pt x="143" y="50"/>
                  </a:cubicBezTo>
                  <a:cubicBezTo>
                    <a:pt x="144" y="52"/>
                    <a:pt x="144" y="52"/>
                    <a:pt x="144" y="52"/>
                  </a:cubicBezTo>
                  <a:cubicBezTo>
                    <a:pt x="144" y="55"/>
                    <a:pt x="145" y="58"/>
                    <a:pt x="144" y="61"/>
                  </a:cubicBezTo>
                  <a:cubicBezTo>
                    <a:pt x="143" y="62"/>
                    <a:pt x="143" y="63"/>
                    <a:pt x="142" y="63"/>
                  </a:cubicBezTo>
                  <a:cubicBezTo>
                    <a:pt x="142" y="63"/>
                    <a:pt x="142" y="63"/>
                    <a:pt x="142" y="63"/>
                  </a:cubicBezTo>
                  <a:cubicBezTo>
                    <a:pt x="140" y="63"/>
                    <a:pt x="138" y="62"/>
                    <a:pt x="136" y="60"/>
                  </a:cubicBezTo>
                  <a:cubicBezTo>
                    <a:pt x="136" y="59"/>
                    <a:pt x="135" y="59"/>
                    <a:pt x="134" y="58"/>
                  </a:cubicBezTo>
                  <a:cubicBezTo>
                    <a:pt x="131" y="56"/>
                    <a:pt x="128" y="56"/>
                    <a:pt x="126" y="56"/>
                  </a:cubicBezTo>
                  <a:cubicBezTo>
                    <a:pt x="124" y="56"/>
                    <a:pt x="123" y="56"/>
                    <a:pt x="122" y="56"/>
                  </a:cubicBezTo>
                  <a:cubicBezTo>
                    <a:pt x="121" y="56"/>
                    <a:pt x="120" y="56"/>
                    <a:pt x="118" y="56"/>
                  </a:cubicBezTo>
                  <a:cubicBezTo>
                    <a:pt x="117" y="56"/>
                    <a:pt x="117" y="56"/>
                    <a:pt x="117" y="56"/>
                  </a:cubicBezTo>
                  <a:cubicBezTo>
                    <a:pt x="114" y="56"/>
                    <a:pt x="111" y="54"/>
                    <a:pt x="107" y="53"/>
                  </a:cubicBezTo>
                  <a:cubicBezTo>
                    <a:pt x="105" y="52"/>
                    <a:pt x="103" y="51"/>
                    <a:pt x="101" y="50"/>
                  </a:cubicBezTo>
                  <a:cubicBezTo>
                    <a:pt x="98" y="50"/>
                    <a:pt x="95" y="49"/>
                    <a:pt x="90" y="49"/>
                  </a:cubicBezTo>
                  <a:cubicBezTo>
                    <a:pt x="88" y="49"/>
                    <a:pt x="86" y="49"/>
                    <a:pt x="83" y="49"/>
                  </a:cubicBezTo>
                  <a:cubicBezTo>
                    <a:pt x="81" y="50"/>
                    <a:pt x="79" y="50"/>
                    <a:pt x="77" y="50"/>
                  </a:cubicBezTo>
                  <a:cubicBezTo>
                    <a:pt x="74" y="50"/>
                    <a:pt x="72" y="50"/>
                    <a:pt x="70" y="49"/>
                  </a:cubicBezTo>
                  <a:cubicBezTo>
                    <a:pt x="70" y="49"/>
                    <a:pt x="70" y="49"/>
                    <a:pt x="69" y="49"/>
                  </a:cubicBezTo>
                  <a:cubicBezTo>
                    <a:pt x="69" y="49"/>
                    <a:pt x="69" y="49"/>
                    <a:pt x="68" y="49"/>
                  </a:cubicBezTo>
                  <a:cubicBezTo>
                    <a:pt x="67" y="49"/>
                    <a:pt x="67" y="49"/>
                    <a:pt x="66" y="49"/>
                  </a:cubicBezTo>
                  <a:cubicBezTo>
                    <a:pt x="66" y="49"/>
                    <a:pt x="65" y="49"/>
                    <a:pt x="64" y="49"/>
                  </a:cubicBezTo>
                  <a:cubicBezTo>
                    <a:pt x="63" y="49"/>
                    <a:pt x="63" y="49"/>
                    <a:pt x="63" y="49"/>
                  </a:cubicBezTo>
                  <a:cubicBezTo>
                    <a:pt x="63" y="49"/>
                    <a:pt x="63" y="49"/>
                    <a:pt x="63" y="49"/>
                  </a:cubicBezTo>
                  <a:cubicBezTo>
                    <a:pt x="62" y="49"/>
                    <a:pt x="60" y="50"/>
                    <a:pt x="58" y="55"/>
                  </a:cubicBezTo>
                  <a:cubicBezTo>
                    <a:pt x="57" y="59"/>
                    <a:pt x="56" y="63"/>
                    <a:pt x="57" y="67"/>
                  </a:cubicBezTo>
                  <a:cubicBezTo>
                    <a:pt x="57" y="68"/>
                    <a:pt x="57" y="68"/>
                    <a:pt x="57" y="68"/>
                  </a:cubicBezTo>
                  <a:cubicBezTo>
                    <a:pt x="57" y="69"/>
                    <a:pt x="57" y="70"/>
                    <a:pt x="58" y="71"/>
                  </a:cubicBezTo>
                  <a:cubicBezTo>
                    <a:pt x="58" y="72"/>
                    <a:pt x="58" y="72"/>
                    <a:pt x="59" y="73"/>
                  </a:cubicBezTo>
                  <a:cubicBezTo>
                    <a:pt x="59" y="74"/>
                    <a:pt x="60" y="74"/>
                    <a:pt x="60" y="75"/>
                  </a:cubicBezTo>
                  <a:cubicBezTo>
                    <a:pt x="60" y="76"/>
                    <a:pt x="59" y="77"/>
                    <a:pt x="58" y="78"/>
                  </a:cubicBezTo>
                  <a:cubicBezTo>
                    <a:pt x="52" y="82"/>
                    <a:pt x="52" y="82"/>
                    <a:pt x="52" y="82"/>
                  </a:cubicBezTo>
                  <a:cubicBezTo>
                    <a:pt x="59" y="81"/>
                    <a:pt x="59" y="81"/>
                    <a:pt x="59" y="81"/>
                  </a:cubicBezTo>
                  <a:cubicBezTo>
                    <a:pt x="62" y="81"/>
                    <a:pt x="70" y="78"/>
                    <a:pt x="73" y="76"/>
                  </a:cubicBezTo>
                  <a:cubicBezTo>
                    <a:pt x="75" y="75"/>
                    <a:pt x="78" y="74"/>
                    <a:pt x="80" y="74"/>
                  </a:cubicBezTo>
                  <a:cubicBezTo>
                    <a:pt x="83" y="74"/>
                    <a:pt x="86" y="75"/>
                    <a:pt x="88" y="77"/>
                  </a:cubicBezTo>
                  <a:cubicBezTo>
                    <a:pt x="89" y="79"/>
                    <a:pt x="90" y="81"/>
                    <a:pt x="91" y="83"/>
                  </a:cubicBezTo>
                  <a:cubicBezTo>
                    <a:pt x="92" y="86"/>
                    <a:pt x="94" y="89"/>
                    <a:pt x="96" y="90"/>
                  </a:cubicBezTo>
                  <a:cubicBezTo>
                    <a:pt x="96" y="92"/>
                    <a:pt x="96" y="93"/>
                    <a:pt x="95" y="94"/>
                  </a:cubicBezTo>
                  <a:cubicBezTo>
                    <a:pt x="94" y="94"/>
                    <a:pt x="94" y="95"/>
                    <a:pt x="94" y="96"/>
                  </a:cubicBezTo>
                  <a:cubicBezTo>
                    <a:pt x="94" y="96"/>
                    <a:pt x="94" y="97"/>
                    <a:pt x="93" y="97"/>
                  </a:cubicBezTo>
                  <a:cubicBezTo>
                    <a:pt x="93" y="98"/>
                    <a:pt x="92" y="98"/>
                    <a:pt x="92" y="98"/>
                  </a:cubicBezTo>
                  <a:cubicBezTo>
                    <a:pt x="91" y="99"/>
                    <a:pt x="91" y="99"/>
                    <a:pt x="91" y="99"/>
                  </a:cubicBezTo>
                  <a:cubicBezTo>
                    <a:pt x="90" y="100"/>
                    <a:pt x="90" y="101"/>
                    <a:pt x="89" y="101"/>
                  </a:cubicBezTo>
                  <a:cubicBezTo>
                    <a:pt x="88" y="102"/>
                    <a:pt x="88" y="103"/>
                    <a:pt x="86" y="104"/>
                  </a:cubicBezTo>
                  <a:cubicBezTo>
                    <a:pt x="82" y="108"/>
                    <a:pt x="81" y="112"/>
                    <a:pt x="81" y="116"/>
                  </a:cubicBezTo>
                  <a:cubicBezTo>
                    <a:pt x="81" y="119"/>
                    <a:pt x="80" y="121"/>
                    <a:pt x="80" y="123"/>
                  </a:cubicBezTo>
                  <a:cubicBezTo>
                    <a:pt x="79" y="125"/>
                    <a:pt x="79" y="127"/>
                    <a:pt x="79" y="128"/>
                  </a:cubicBezTo>
                  <a:cubicBezTo>
                    <a:pt x="79" y="130"/>
                    <a:pt x="79" y="130"/>
                    <a:pt x="79" y="130"/>
                  </a:cubicBezTo>
                  <a:cubicBezTo>
                    <a:pt x="81" y="130"/>
                    <a:pt x="81" y="130"/>
                    <a:pt x="81" y="130"/>
                  </a:cubicBezTo>
                  <a:cubicBezTo>
                    <a:pt x="82" y="130"/>
                    <a:pt x="83" y="130"/>
                    <a:pt x="83" y="130"/>
                  </a:cubicBezTo>
                  <a:cubicBezTo>
                    <a:pt x="85" y="130"/>
                    <a:pt x="86" y="130"/>
                    <a:pt x="86" y="131"/>
                  </a:cubicBezTo>
                  <a:cubicBezTo>
                    <a:pt x="87" y="132"/>
                    <a:pt x="88" y="134"/>
                    <a:pt x="88" y="135"/>
                  </a:cubicBezTo>
                  <a:cubicBezTo>
                    <a:pt x="89" y="137"/>
                    <a:pt x="89" y="137"/>
                    <a:pt x="89" y="137"/>
                  </a:cubicBezTo>
                  <a:cubicBezTo>
                    <a:pt x="90" y="137"/>
                    <a:pt x="90" y="137"/>
                    <a:pt x="90" y="137"/>
                  </a:cubicBezTo>
                  <a:cubicBezTo>
                    <a:pt x="91" y="137"/>
                    <a:pt x="95" y="138"/>
                    <a:pt x="96" y="140"/>
                  </a:cubicBezTo>
                  <a:cubicBezTo>
                    <a:pt x="97" y="141"/>
                    <a:pt x="98" y="143"/>
                    <a:pt x="97" y="144"/>
                  </a:cubicBezTo>
                  <a:cubicBezTo>
                    <a:pt x="97" y="146"/>
                    <a:pt x="96" y="147"/>
                    <a:pt x="96" y="149"/>
                  </a:cubicBezTo>
                  <a:cubicBezTo>
                    <a:pt x="95" y="151"/>
                    <a:pt x="94" y="153"/>
                    <a:pt x="95" y="156"/>
                  </a:cubicBezTo>
                  <a:cubicBezTo>
                    <a:pt x="96" y="160"/>
                    <a:pt x="96" y="163"/>
                    <a:pt x="95" y="167"/>
                  </a:cubicBezTo>
                  <a:cubicBezTo>
                    <a:pt x="94" y="170"/>
                    <a:pt x="94" y="173"/>
                    <a:pt x="95" y="175"/>
                  </a:cubicBezTo>
                  <a:cubicBezTo>
                    <a:pt x="95" y="177"/>
                    <a:pt x="95" y="178"/>
                    <a:pt x="95" y="180"/>
                  </a:cubicBezTo>
                  <a:cubicBezTo>
                    <a:pt x="95" y="182"/>
                    <a:pt x="93" y="184"/>
                    <a:pt x="92" y="186"/>
                  </a:cubicBezTo>
                  <a:cubicBezTo>
                    <a:pt x="91" y="187"/>
                    <a:pt x="91" y="188"/>
                    <a:pt x="90" y="189"/>
                  </a:cubicBezTo>
                  <a:cubicBezTo>
                    <a:pt x="89" y="190"/>
                    <a:pt x="89" y="192"/>
                    <a:pt x="89" y="194"/>
                  </a:cubicBezTo>
                  <a:cubicBezTo>
                    <a:pt x="89" y="196"/>
                    <a:pt x="88" y="199"/>
                    <a:pt x="87" y="201"/>
                  </a:cubicBezTo>
                  <a:cubicBezTo>
                    <a:pt x="86" y="202"/>
                    <a:pt x="85" y="203"/>
                    <a:pt x="84" y="203"/>
                  </a:cubicBezTo>
                  <a:cubicBezTo>
                    <a:pt x="84" y="203"/>
                    <a:pt x="84" y="203"/>
                    <a:pt x="84" y="203"/>
                  </a:cubicBezTo>
                  <a:cubicBezTo>
                    <a:pt x="83" y="202"/>
                    <a:pt x="81" y="201"/>
                    <a:pt x="81" y="199"/>
                  </a:cubicBezTo>
                  <a:cubicBezTo>
                    <a:pt x="80" y="196"/>
                    <a:pt x="79" y="193"/>
                    <a:pt x="77" y="193"/>
                  </a:cubicBezTo>
                  <a:cubicBezTo>
                    <a:pt x="77" y="192"/>
                    <a:pt x="76" y="192"/>
                    <a:pt x="76" y="192"/>
                  </a:cubicBezTo>
                  <a:cubicBezTo>
                    <a:pt x="75" y="192"/>
                    <a:pt x="74" y="192"/>
                    <a:pt x="74" y="193"/>
                  </a:cubicBezTo>
                  <a:cubicBezTo>
                    <a:pt x="72" y="194"/>
                    <a:pt x="71" y="195"/>
                    <a:pt x="71" y="197"/>
                  </a:cubicBezTo>
                  <a:cubicBezTo>
                    <a:pt x="70" y="199"/>
                    <a:pt x="69" y="200"/>
                    <a:pt x="67" y="200"/>
                  </a:cubicBezTo>
                  <a:cubicBezTo>
                    <a:pt x="67" y="200"/>
                    <a:pt x="66" y="200"/>
                    <a:pt x="66" y="200"/>
                  </a:cubicBezTo>
                  <a:cubicBezTo>
                    <a:pt x="65" y="200"/>
                    <a:pt x="63" y="200"/>
                    <a:pt x="61" y="199"/>
                  </a:cubicBezTo>
                  <a:cubicBezTo>
                    <a:pt x="59" y="199"/>
                    <a:pt x="57" y="198"/>
                    <a:pt x="56" y="198"/>
                  </a:cubicBezTo>
                  <a:cubicBezTo>
                    <a:pt x="55" y="198"/>
                    <a:pt x="55" y="198"/>
                    <a:pt x="55" y="198"/>
                  </a:cubicBezTo>
                  <a:cubicBezTo>
                    <a:pt x="55" y="194"/>
                    <a:pt x="54" y="192"/>
                    <a:pt x="52" y="189"/>
                  </a:cubicBezTo>
                  <a:cubicBezTo>
                    <a:pt x="51" y="188"/>
                    <a:pt x="51" y="188"/>
                    <a:pt x="51" y="188"/>
                  </a:cubicBezTo>
                  <a:cubicBezTo>
                    <a:pt x="50" y="186"/>
                    <a:pt x="49" y="184"/>
                    <a:pt x="47" y="182"/>
                  </a:cubicBezTo>
                  <a:cubicBezTo>
                    <a:pt x="46" y="181"/>
                    <a:pt x="45" y="181"/>
                    <a:pt x="44" y="181"/>
                  </a:cubicBezTo>
                  <a:cubicBezTo>
                    <a:pt x="43" y="181"/>
                    <a:pt x="42" y="181"/>
                    <a:pt x="40" y="183"/>
                  </a:cubicBezTo>
                  <a:cubicBezTo>
                    <a:pt x="38" y="184"/>
                    <a:pt x="38" y="185"/>
                    <a:pt x="37" y="185"/>
                  </a:cubicBezTo>
                  <a:cubicBezTo>
                    <a:pt x="37" y="186"/>
                    <a:pt x="37" y="186"/>
                    <a:pt x="37" y="186"/>
                  </a:cubicBezTo>
                  <a:cubicBezTo>
                    <a:pt x="37" y="187"/>
                    <a:pt x="37" y="187"/>
                    <a:pt x="37" y="187"/>
                  </a:cubicBezTo>
                  <a:cubicBezTo>
                    <a:pt x="37" y="187"/>
                    <a:pt x="38" y="189"/>
                    <a:pt x="38" y="189"/>
                  </a:cubicBezTo>
                  <a:cubicBezTo>
                    <a:pt x="39" y="191"/>
                    <a:pt x="39" y="193"/>
                    <a:pt x="39" y="196"/>
                  </a:cubicBezTo>
                  <a:cubicBezTo>
                    <a:pt x="38" y="196"/>
                    <a:pt x="38" y="197"/>
                    <a:pt x="38" y="198"/>
                  </a:cubicBezTo>
                  <a:cubicBezTo>
                    <a:pt x="38" y="198"/>
                    <a:pt x="37" y="198"/>
                    <a:pt x="36" y="198"/>
                  </a:cubicBezTo>
                  <a:cubicBezTo>
                    <a:pt x="35" y="198"/>
                    <a:pt x="33" y="198"/>
                    <a:pt x="32" y="198"/>
                  </a:cubicBezTo>
                  <a:cubicBezTo>
                    <a:pt x="32" y="199"/>
                    <a:pt x="31" y="199"/>
                    <a:pt x="31" y="200"/>
                  </a:cubicBezTo>
                  <a:cubicBezTo>
                    <a:pt x="30" y="200"/>
                    <a:pt x="30" y="201"/>
                    <a:pt x="29" y="201"/>
                  </a:cubicBezTo>
                  <a:cubicBezTo>
                    <a:pt x="29" y="201"/>
                    <a:pt x="28" y="201"/>
                    <a:pt x="28" y="201"/>
                  </a:cubicBezTo>
                  <a:cubicBezTo>
                    <a:pt x="27" y="201"/>
                    <a:pt x="27" y="200"/>
                    <a:pt x="26" y="200"/>
                  </a:cubicBezTo>
                  <a:cubicBezTo>
                    <a:pt x="25" y="199"/>
                    <a:pt x="24" y="198"/>
                    <a:pt x="23" y="198"/>
                  </a:cubicBezTo>
                  <a:cubicBezTo>
                    <a:pt x="22" y="198"/>
                    <a:pt x="21" y="199"/>
                    <a:pt x="20" y="199"/>
                  </a:cubicBezTo>
                  <a:cubicBezTo>
                    <a:pt x="19" y="199"/>
                    <a:pt x="19" y="200"/>
                    <a:pt x="18" y="200"/>
                  </a:cubicBezTo>
                  <a:cubicBezTo>
                    <a:pt x="18" y="200"/>
                    <a:pt x="18" y="200"/>
                    <a:pt x="18" y="200"/>
                  </a:cubicBezTo>
                  <a:cubicBezTo>
                    <a:pt x="17" y="200"/>
                    <a:pt x="16" y="199"/>
                    <a:pt x="16" y="199"/>
                  </a:cubicBezTo>
                  <a:cubicBezTo>
                    <a:pt x="15" y="199"/>
                    <a:pt x="15" y="199"/>
                    <a:pt x="15" y="199"/>
                  </a:cubicBezTo>
                  <a:cubicBezTo>
                    <a:pt x="13" y="198"/>
                    <a:pt x="13" y="198"/>
                    <a:pt x="13" y="198"/>
                  </a:cubicBezTo>
                  <a:cubicBezTo>
                    <a:pt x="13" y="199"/>
                    <a:pt x="13" y="199"/>
                    <a:pt x="13" y="199"/>
                  </a:cubicBezTo>
                  <a:cubicBezTo>
                    <a:pt x="12" y="201"/>
                    <a:pt x="12" y="202"/>
                    <a:pt x="13" y="204"/>
                  </a:cubicBezTo>
                  <a:cubicBezTo>
                    <a:pt x="13" y="204"/>
                    <a:pt x="13" y="204"/>
                    <a:pt x="13" y="205"/>
                  </a:cubicBezTo>
                  <a:cubicBezTo>
                    <a:pt x="14" y="205"/>
                    <a:pt x="14" y="205"/>
                    <a:pt x="14" y="205"/>
                  </a:cubicBezTo>
                  <a:cubicBezTo>
                    <a:pt x="14" y="207"/>
                    <a:pt x="14" y="208"/>
                    <a:pt x="13" y="210"/>
                  </a:cubicBezTo>
                  <a:cubicBezTo>
                    <a:pt x="13" y="210"/>
                    <a:pt x="13" y="211"/>
                    <a:pt x="12" y="211"/>
                  </a:cubicBezTo>
                  <a:cubicBezTo>
                    <a:pt x="12" y="211"/>
                    <a:pt x="12" y="212"/>
                    <a:pt x="12" y="212"/>
                  </a:cubicBezTo>
                  <a:cubicBezTo>
                    <a:pt x="11" y="213"/>
                    <a:pt x="11" y="213"/>
                    <a:pt x="11" y="213"/>
                  </a:cubicBezTo>
                  <a:cubicBezTo>
                    <a:pt x="12" y="214"/>
                    <a:pt x="12" y="214"/>
                    <a:pt x="12" y="214"/>
                  </a:cubicBezTo>
                  <a:cubicBezTo>
                    <a:pt x="13" y="215"/>
                    <a:pt x="14" y="216"/>
                    <a:pt x="15" y="216"/>
                  </a:cubicBezTo>
                  <a:cubicBezTo>
                    <a:pt x="17" y="217"/>
                    <a:pt x="18" y="218"/>
                    <a:pt x="18" y="221"/>
                  </a:cubicBezTo>
                  <a:cubicBezTo>
                    <a:pt x="17" y="221"/>
                    <a:pt x="17" y="222"/>
                    <a:pt x="17" y="222"/>
                  </a:cubicBezTo>
                  <a:cubicBezTo>
                    <a:pt x="16" y="222"/>
                    <a:pt x="16" y="223"/>
                    <a:pt x="17" y="225"/>
                  </a:cubicBezTo>
                  <a:cubicBezTo>
                    <a:pt x="17" y="226"/>
                    <a:pt x="18" y="227"/>
                    <a:pt x="19" y="227"/>
                  </a:cubicBezTo>
                  <a:cubicBezTo>
                    <a:pt x="20" y="227"/>
                    <a:pt x="21" y="227"/>
                    <a:pt x="21" y="228"/>
                  </a:cubicBezTo>
                  <a:cubicBezTo>
                    <a:pt x="22" y="229"/>
                    <a:pt x="22" y="230"/>
                    <a:pt x="22" y="230"/>
                  </a:cubicBezTo>
                  <a:cubicBezTo>
                    <a:pt x="22" y="231"/>
                    <a:pt x="22" y="232"/>
                    <a:pt x="20" y="233"/>
                  </a:cubicBezTo>
                  <a:cubicBezTo>
                    <a:pt x="20" y="234"/>
                    <a:pt x="19" y="234"/>
                    <a:pt x="19" y="235"/>
                  </a:cubicBezTo>
                  <a:cubicBezTo>
                    <a:pt x="18" y="235"/>
                    <a:pt x="18" y="236"/>
                    <a:pt x="18" y="237"/>
                  </a:cubicBezTo>
                  <a:cubicBezTo>
                    <a:pt x="17" y="237"/>
                    <a:pt x="17" y="238"/>
                    <a:pt x="16" y="239"/>
                  </a:cubicBezTo>
                  <a:cubicBezTo>
                    <a:pt x="15" y="239"/>
                    <a:pt x="14" y="239"/>
                    <a:pt x="12" y="239"/>
                  </a:cubicBezTo>
                  <a:cubicBezTo>
                    <a:pt x="11" y="239"/>
                    <a:pt x="11" y="239"/>
                    <a:pt x="10" y="240"/>
                  </a:cubicBezTo>
                  <a:cubicBezTo>
                    <a:pt x="9" y="240"/>
                    <a:pt x="9" y="240"/>
                    <a:pt x="9" y="240"/>
                  </a:cubicBezTo>
                  <a:cubicBezTo>
                    <a:pt x="6" y="240"/>
                    <a:pt x="3" y="241"/>
                    <a:pt x="2" y="245"/>
                  </a:cubicBezTo>
                  <a:cubicBezTo>
                    <a:pt x="1" y="246"/>
                    <a:pt x="0" y="249"/>
                    <a:pt x="0" y="252"/>
                  </a:cubicBezTo>
                  <a:cubicBezTo>
                    <a:pt x="0" y="253"/>
                    <a:pt x="0" y="253"/>
                    <a:pt x="0" y="253"/>
                  </a:cubicBezTo>
                  <a:cubicBezTo>
                    <a:pt x="1" y="254"/>
                    <a:pt x="1" y="254"/>
                    <a:pt x="1" y="254"/>
                  </a:cubicBezTo>
                  <a:cubicBezTo>
                    <a:pt x="3" y="256"/>
                    <a:pt x="5" y="259"/>
                    <a:pt x="8" y="262"/>
                  </a:cubicBezTo>
                  <a:cubicBezTo>
                    <a:pt x="9" y="263"/>
                    <a:pt x="10" y="264"/>
                    <a:pt x="11" y="265"/>
                  </a:cubicBezTo>
                  <a:cubicBezTo>
                    <a:pt x="13" y="266"/>
                    <a:pt x="14" y="268"/>
                    <a:pt x="15" y="270"/>
                  </a:cubicBezTo>
                  <a:cubicBezTo>
                    <a:pt x="16" y="271"/>
                    <a:pt x="16" y="272"/>
                    <a:pt x="16" y="274"/>
                  </a:cubicBezTo>
                  <a:cubicBezTo>
                    <a:pt x="16" y="275"/>
                    <a:pt x="16" y="277"/>
                    <a:pt x="17" y="278"/>
                  </a:cubicBezTo>
                  <a:cubicBezTo>
                    <a:pt x="17" y="280"/>
                    <a:pt x="18" y="281"/>
                    <a:pt x="19" y="283"/>
                  </a:cubicBezTo>
                  <a:cubicBezTo>
                    <a:pt x="20" y="284"/>
                    <a:pt x="21" y="285"/>
                    <a:pt x="22" y="286"/>
                  </a:cubicBezTo>
                  <a:cubicBezTo>
                    <a:pt x="22" y="286"/>
                    <a:pt x="22" y="286"/>
                    <a:pt x="22" y="286"/>
                  </a:cubicBezTo>
                  <a:cubicBezTo>
                    <a:pt x="24" y="289"/>
                    <a:pt x="24" y="289"/>
                    <a:pt x="24" y="289"/>
                  </a:cubicBezTo>
                  <a:cubicBezTo>
                    <a:pt x="25" y="287"/>
                    <a:pt x="25" y="287"/>
                    <a:pt x="25" y="287"/>
                  </a:cubicBezTo>
                  <a:cubicBezTo>
                    <a:pt x="27" y="284"/>
                    <a:pt x="29" y="282"/>
                    <a:pt x="29" y="279"/>
                  </a:cubicBezTo>
                  <a:cubicBezTo>
                    <a:pt x="30" y="279"/>
                    <a:pt x="32" y="278"/>
                    <a:pt x="36" y="275"/>
                  </a:cubicBezTo>
                  <a:cubicBezTo>
                    <a:pt x="41" y="272"/>
                    <a:pt x="47" y="268"/>
                    <a:pt x="51" y="268"/>
                  </a:cubicBezTo>
                  <a:cubicBezTo>
                    <a:pt x="51" y="268"/>
                    <a:pt x="52" y="268"/>
                    <a:pt x="52" y="268"/>
                  </a:cubicBezTo>
                  <a:cubicBezTo>
                    <a:pt x="53" y="268"/>
                    <a:pt x="54" y="269"/>
                    <a:pt x="54" y="271"/>
                  </a:cubicBezTo>
                  <a:cubicBezTo>
                    <a:pt x="54" y="272"/>
                    <a:pt x="54" y="272"/>
                    <a:pt x="54" y="272"/>
                  </a:cubicBezTo>
                  <a:cubicBezTo>
                    <a:pt x="55" y="272"/>
                    <a:pt x="55" y="272"/>
                    <a:pt x="55" y="272"/>
                  </a:cubicBezTo>
                  <a:cubicBezTo>
                    <a:pt x="57" y="273"/>
                    <a:pt x="58" y="273"/>
                    <a:pt x="59" y="275"/>
                  </a:cubicBezTo>
                  <a:cubicBezTo>
                    <a:pt x="59" y="276"/>
                    <a:pt x="59" y="276"/>
                    <a:pt x="59" y="276"/>
                  </a:cubicBezTo>
                  <a:cubicBezTo>
                    <a:pt x="60" y="276"/>
                    <a:pt x="60" y="276"/>
                    <a:pt x="60" y="276"/>
                  </a:cubicBezTo>
                  <a:cubicBezTo>
                    <a:pt x="61" y="277"/>
                    <a:pt x="61" y="278"/>
                    <a:pt x="62" y="278"/>
                  </a:cubicBezTo>
                  <a:cubicBezTo>
                    <a:pt x="64" y="279"/>
                    <a:pt x="65" y="280"/>
                    <a:pt x="68" y="280"/>
                  </a:cubicBezTo>
                  <a:cubicBezTo>
                    <a:pt x="68" y="280"/>
                    <a:pt x="68" y="280"/>
                    <a:pt x="68" y="280"/>
                  </a:cubicBezTo>
                  <a:cubicBezTo>
                    <a:pt x="72" y="280"/>
                    <a:pt x="74" y="280"/>
                    <a:pt x="74" y="276"/>
                  </a:cubicBezTo>
                  <a:cubicBezTo>
                    <a:pt x="74" y="275"/>
                    <a:pt x="74" y="273"/>
                    <a:pt x="75" y="271"/>
                  </a:cubicBezTo>
                  <a:cubicBezTo>
                    <a:pt x="76" y="268"/>
                    <a:pt x="78" y="268"/>
                    <a:pt x="78" y="268"/>
                  </a:cubicBezTo>
                  <a:cubicBezTo>
                    <a:pt x="79" y="268"/>
                    <a:pt x="79" y="268"/>
                    <a:pt x="80" y="269"/>
                  </a:cubicBezTo>
                  <a:cubicBezTo>
                    <a:pt x="80" y="269"/>
                    <a:pt x="81" y="269"/>
                    <a:pt x="81" y="269"/>
                  </a:cubicBezTo>
                  <a:cubicBezTo>
                    <a:pt x="82" y="269"/>
                    <a:pt x="82" y="269"/>
                    <a:pt x="83" y="269"/>
                  </a:cubicBezTo>
                  <a:cubicBezTo>
                    <a:pt x="85" y="268"/>
                    <a:pt x="87" y="267"/>
                    <a:pt x="88" y="266"/>
                  </a:cubicBezTo>
                  <a:cubicBezTo>
                    <a:pt x="90" y="266"/>
                    <a:pt x="91" y="265"/>
                    <a:pt x="93" y="264"/>
                  </a:cubicBezTo>
                  <a:cubicBezTo>
                    <a:pt x="96" y="266"/>
                    <a:pt x="96" y="269"/>
                    <a:pt x="95" y="273"/>
                  </a:cubicBezTo>
                  <a:cubicBezTo>
                    <a:pt x="95" y="276"/>
                    <a:pt x="94" y="279"/>
                    <a:pt x="96" y="281"/>
                  </a:cubicBezTo>
                  <a:cubicBezTo>
                    <a:pt x="97" y="283"/>
                    <a:pt x="98" y="284"/>
                    <a:pt x="100" y="284"/>
                  </a:cubicBezTo>
                  <a:cubicBezTo>
                    <a:pt x="102" y="284"/>
                    <a:pt x="104" y="282"/>
                    <a:pt x="106" y="279"/>
                  </a:cubicBezTo>
                  <a:cubicBezTo>
                    <a:pt x="107" y="278"/>
                    <a:pt x="108" y="277"/>
                    <a:pt x="108" y="276"/>
                  </a:cubicBezTo>
                  <a:cubicBezTo>
                    <a:pt x="112" y="272"/>
                    <a:pt x="116" y="268"/>
                    <a:pt x="119" y="265"/>
                  </a:cubicBezTo>
                  <a:cubicBezTo>
                    <a:pt x="120" y="264"/>
                    <a:pt x="122" y="263"/>
                    <a:pt x="123" y="262"/>
                  </a:cubicBezTo>
                  <a:cubicBezTo>
                    <a:pt x="128" y="259"/>
                    <a:pt x="131" y="257"/>
                    <a:pt x="131" y="254"/>
                  </a:cubicBezTo>
                  <a:cubicBezTo>
                    <a:pt x="132" y="253"/>
                    <a:pt x="133" y="253"/>
                    <a:pt x="135" y="252"/>
                  </a:cubicBezTo>
                  <a:cubicBezTo>
                    <a:pt x="137" y="252"/>
                    <a:pt x="139" y="252"/>
                    <a:pt x="140" y="250"/>
                  </a:cubicBezTo>
                  <a:cubicBezTo>
                    <a:pt x="141" y="249"/>
                    <a:pt x="141" y="247"/>
                    <a:pt x="142" y="245"/>
                  </a:cubicBezTo>
                  <a:cubicBezTo>
                    <a:pt x="142" y="243"/>
                    <a:pt x="143" y="241"/>
                    <a:pt x="143" y="240"/>
                  </a:cubicBezTo>
                  <a:cubicBezTo>
                    <a:pt x="147" y="233"/>
                    <a:pt x="147" y="230"/>
                    <a:pt x="147" y="221"/>
                  </a:cubicBezTo>
                  <a:cubicBezTo>
                    <a:pt x="147" y="218"/>
                    <a:pt x="147" y="218"/>
                    <a:pt x="147" y="218"/>
                  </a:cubicBezTo>
                  <a:cubicBezTo>
                    <a:pt x="146" y="209"/>
                    <a:pt x="146" y="200"/>
                    <a:pt x="146" y="193"/>
                  </a:cubicBezTo>
                  <a:cubicBezTo>
                    <a:pt x="146" y="193"/>
                    <a:pt x="146" y="193"/>
                    <a:pt x="146" y="193"/>
                  </a:cubicBezTo>
                  <a:cubicBezTo>
                    <a:pt x="146" y="192"/>
                    <a:pt x="146" y="192"/>
                    <a:pt x="146" y="192"/>
                  </a:cubicBezTo>
                  <a:cubicBezTo>
                    <a:pt x="148" y="192"/>
                    <a:pt x="151" y="189"/>
                    <a:pt x="151" y="189"/>
                  </a:cubicBezTo>
                  <a:cubicBezTo>
                    <a:pt x="156" y="184"/>
                    <a:pt x="160" y="179"/>
                    <a:pt x="164" y="174"/>
                  </a:cubicBezTo>
                  <a:cubicBezTo>
                    <a:pt x="166" y="171"/>
                    <a:pt x="168" y="169"/>
                    <a:pt x="170" y="167"/>
                  </a:cubicBezTo>
                  <a:cubicBezTo>
                    <a:pt x="171" y="165"/>
                    <a:pt x="173" y="163"/>
                    <a:pt x="175" y="161"/>
                  </a:cubicBezTo>
                  <a:cubicBezTo>
                    <a:pt x="173" y="160"/>
                    <a:pt x="173" y="160"/>
                    <a:pt x="173" y="160"/>
                  </a:cubicBezTo>
                  <a:cubicBezTo>
                    <a:pt x="173" y="160"/>
                    <a:pt x="173" y="160"/>
                    <a:pt x="173" y="160"/>
                  </a:cubicBezTo>
                  <a:cubicBezTo>
                    <a:pt x="175" y="161"/>
                    <a:pt x="175" y="161"/>
                    <a:pt x="175" y="161"/>
                  </a:cubicBezTo>
                  <a:cubicBezTo>
                    <a:pt x="177" y="158"/>
                    <a:pt x="180" y="154"/>
                    <a:pt x="182" y="152"/>
                  </a:cubicBezTo>
                  <a:cubicBezTo>
                    <a:pt x="183" y="151"/>
                    <a:pt x="184" y="149"/>
                    <a:pt x="185" y="148"/>
                  </a:cubicBezTo>
                  <a:cubicBezTo>
                    <a:pt x="188" y="146"/>
                    <a:pt x="191" y="143"/>
                    <a:pt x="192" y="140"/>
                  </a:cubicBezTo>
                  <a:cubicBezTo>
                    <a:pt x="194" y="136"/>
                    <a:pt x="193" y="132"/>
                    <a:pt x="192" y="127"/>
                  </a:cubicBezTo>
                  <a:cubicBezTo>
                    <a:pt x="192" y="125"/>
                    <a:pt x="191" y="124"/>
                    <a:pt x="191" y="122"/>
                  </a:cubicBezTo>
                  <a:cubicBezTo>
                    <a:pt x="191" y="116"/>
                    <a:pt x="192" y="110"/>
                    <a:pt x="194" y="104"/>
                  </a:cubicBezTo>
                  <a:cubicBezTo>
                    <a:pt x="194" y="100"/>
                    <a:pt x="195" y="97"/>
                    <a:pt x="195" y="94"/>
                  </a:cubicBezTo>
                  <a:cubicBezTo>
                    <a:pt x="196" y="88"/>
                    <a:pt x="197" y="83"/>
                    <a:pt x="199" y="77"/>
                  </a:cubicBezTo>
                  <a:cubicBezTo>
                    <a:pt x="201" y="70"/>
                    <a:pt x="202" y="62"/>
                    <a:pt x="203" y="53"/>
                  </a:cubicBezTo>
                  <a:cubicBezTo>
                    <a:pt x="203" y="46"/>
                    <a:pt x="205" y="41"/>
                    <a:pt x="208" y="35"/>
                  </a:cubicBezTo>
                  <a:cubicBezTo>
                    <a:pt x="209" y="34"/>
                    <a:pt x="210" y="32"/>
                    <a:pt x="210" y="31"/>
                  </a:cubicBezTo>
                  <a:cubicBezTo>
                    <a:pt x="213" y="25"/>
                    <a:pt x="218" y="14"/>
                    <a:pt x="215" y="6"/>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5" name="Freeform 62"/>
            <p:cNvSpPr>
              <a:spLocks/>
            </p:cNvSpPr>
            <p:nvPr/>
          </p:nvSpPr>
          <p:spPr bwMode="auto">
            <a:xfrm>
              <a:off x="2132820" y="1668986"/>
              <a:ext cx="697514" cy="593808"/>
            </a:xfrm>
            <a:custGeom>
              <a:avLst/>
              <a:gdLst>
                <a:gd name="T0" fmla="*/ 330 w 345"/>
                <a:gd name="T1" fmla="*/ 40 h 319"/>
                <a:gd name="T2" fmla="*/ 327 w 345"/>
                <a:gd name="T3" fmla="*/ 27 h 319"/>
                <a:gd name="T4" fmla="*/ 317 w 345"/>
                <a:gd name="T5" fmla="*/ 12 h 319"/>
                <a:gd name="T6" fmla="*/ 294 w 345"/>
                <a:gd name="T7" fmla="*/ 14 h 319"/>
                <a:gd name="T8" fmla="*/ 275 w 345"/>
                <a:gd name="T9" fmla="*/ 27 h 319"/>
                <a:gd name="T10" fmla="*/ 248 w 345"/>
                <a:gd name="T11" fmla="*/ 18 h 319"/>
                <a:gd name="T12" fmla="*/ 200 w 345"/>
                <a:gd name="T13" fmla="*/ 34 h 319"/>
                <a:gd name="T14" fmla="*/ 190 w 345"/>
                <a:gd name="T15" fmla="*/ 34 h 319"/>
                <a:gd name="T16" fmla="*/ 164 w 345"/>
                <a:gd name="T17" fmla="*/ 27 h 319"/>
                <a:gd name="T18" fmla="*/ 135 w 345"/>
                <a:gd name="T19" fmla="*/ 24 h 319"/>
                <a:gd name="T20" fmla="*/ 103 w 345"/>
                <a:gd name="T21" fmla="*/ 7 h 319"/>
                <a:gd name="T22" fmla="*/ 94 w 345"/>
                <a:gd name="T23" fmla="*/ 6 h 319"/>
                <a:gd name="T24" fmla="*/ 74 w 345"/>
                <a:gd name="T25" fmla="*/ 3 h 319"/>
                <a:gd name="T26" fmla="*/ 50 w 345"/>
                <a:gd name="T27" fmla="*/ 7 h 319"/>
                <a:gd name="T28" fmla="*/ 40 w 345"/>
                <a:gd name="T29" fmla="*/ 24 h 319"/>
                <a:gd name="T30" fmla="*/ 28 w 345"/>
                <a:gd name="T31" fmla="*/ 43 h 319"/>
                <a:gd name="T32" fmla="*/ 26 w 345"/>
                <a:gd name="T33" fmla="*/ 72 h 319"/>
                <a:gd name="T34" fmla="*/ 26 w 345"/>
                <a:gd name="T35" fmla="*/ 88 h 319"/>
                <a:gd name="T36" fmla="*/ 31 w 345"/>
                <a:gd name="T37" fmla="*/ 104 h 319"/>
                <a:gd name="T38" fmla="*/ 26 w 345"/>
                <a:gd name="T39" fmla="*/ 119 h 319"/>
                <a:gd name="T40" fmla="*/ 27 w 345"/>
                <a:gd name="T41" fmla="*/ 126 h 319"/>
                <a:gd name="T42" fmla="*/ 21 w 345"/>
                <a:gd name="T43" fmla="*/ 133 h 319"/>
                <a:gd name="T44" fmla="*/ 7 w 345"/>
                <a:gd name="T45" fmla="*/ 158 h 319"/>
                <a:gd name="T46" fmla="*/ 1 w 345"/>
                <a:gd name="T47" fmla="*/ 175 h 319"/>
                <a:gd name="T48" fmla="*/ 1 w 345"/>
                <a:gd name="T49" fmla="*/ 246 h 319"/>
                <a:gd name="T50" fmla="*/ 15 w 345"/>
                <a:gd name="T51" fmla="*/ 248 h 319"/>
                <a:gd name="T52" fmla="*/ 22 w 345"/>
                <a:gd name="T53" fmla="*/ 245 h 319"/>
                <a:gd name="T54" fmla="*/ 38 w 345"/>
                <a:gd name="T55" fmla="*/ 248 h 319"/>
                <a:gd name="T56" fmla="*/ 66 w 345"/>
                <a:gd name="T57" fmla="*/ 270 h 319"/>
                <a:gd name="T58" fmla="*/ 74 w 345"/>
                <a:gd name="T59" fmla="*/ 281 h 319"/>
                <a:gd name="T60" fmla="*/ 88 w 345"/>
                <a:gd name="T61" fmla="*/ 313 h 319"/>
                <a:gd name="T62" fmla="*/ 103 w 345"/>
                <a:gd name="T63" fmla="*/ 317 h 319"/>
                <a:gd name="T64" fmla="*/ 112 w 345"/>
                <a:gd name="T65" fmla="*/ 316 h 319"/>
                <a:gd name="T66" fmla="*/ 129 w 345"/>
                <a:gd name="T67" fmla="*/ 310 h 319"/>
                <a:gd name="T68" fmla="*/ 137 w 345"/>
                <a:gd name="T69" fmla="*/ 309 h 319"/>
                <a:gd name="T70" fmla="*/ 149 w 345"/>
                <a:gd name="T71" fmla="*/ 310 h 319"/>
                <a:gd name="T72" fmla="*/ 163 w 345"/>
                <a:gd name="T73" fmla="*/ 308 h 319"/>
                <a:gd name="T74" fmla="*/ 173 w 345"/>
                <a:gd name="T75" fmla="*/ 295 h 319"/>
                <a:gd name="T76" fmla="*/ 178 w 345"/>
                <a:gd name="T77" fmla="*/ 278 h 319"/>
                <a:gd name="T78" fmla="*/ 182 w 345"/>
                <a:gd name="T79" fmla="*/ 264 h 319"/>
                <a:gd name="T80" fmla="*/ 204 w 345"/>
                <a:gd name="T81" fmla="*/ 244 h 319"/>
                <a:gd name="T82" fmla="*/ 207 w 345"/>
                <a:gd name="T83" fmla="*/ 235 h 319"/>
                <a:gd name="T84" fmla="*/ 212 w 345"/>
                <a:gd name="T85" fmla="*/ 229 h 319"/>
                <a:gd name="T86" fmla="*/ 217 w 345"/>
                <a:gd name="T87" fmla="*/ 230 h 319"/>
                <a:gd name="T88" fmla="*/ 228 w 345"/>
                <a:gd name="T89" fmla="*/ 225 h 319"/>
                <a:gd name="T90" fmla="*/ 240 w 345"/>
                <a:gd name="T91" fmla="*/ 235 h 319"/>
                <a:gd name="T92" fmla="*/ 246 w 345"/>
                <a:gd name="T93" fmla="*/ 246 h 319"/>
                <a:gd name="T94" fmla="*/ 263 w 345"/>
                <a:gd name="T95" fmla="*/ 228 h 319"/>
                <a:gd name="T96" fmla="*/ 270 w 345"/>
                <a:gd name="T97" fmla="*/ 206 h 319"/>
                <a:gd name="T98" fmla="*/ 276 w 345"/>
                <a:gd name="T99" fmla="*/ 186 h 319"/>
                <a:gd name="T100" fmla="*/ 295 w 345"/>
                <a:gd name="T101" fmla="*/ 152 h 319"/>
                <a:gd name="T102" fmla="*/ 305 w 345"/>
                <a:gd name="T103" fmla="*/ 131 h 319"/>
                <a:gd name="T104" fmla="*/ 315 w 345"/>
                <a:gd name="T105" fmla="*/ 104 h 319"/>
                <a:gd name="T106" fmla="*/ 340 w 345"/>
                <a:gd name="T107" fmla="*/ 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5" h="319">
                  <a:moveTo>
                    <a:pt x="343" y="55"/>
                  </a:moveTo>
                  <a:cubicBezTo>
                    <a:pt x="342" y="53"/>
                    <a:pt x="339" y="52"/>
                    <a:pt x="337" y="52"/>
                  </a:cubicBezTo>
                  <a:cubicBezTo>
                    <a:pt x="334" y="51"/>
                    <a:pt x="332" y="50"/>
                    <a:pt x="331" y="48"/>
                  </a:cubicBezTo>
                  <a:cubicBezTo>
                    <a:pt x="330" y="47"/>
                    <a:pt x="330" y="46"/>
                    <a:pt x="330" y="44"/>
                  </a:cubicBezTo>
                  <a:cubicBezTo>
                    <a:pt x="330" y="43"/>
                    <a:pt x="330" y="41"/>
                    <a:pt x="330" y="40"/>
                  </a:cubicBezTo>
                  <a:cubicBezTo>
                    <a:pt x="330" y="39"/>
                    <a:pt x="329" y="37"/>
                    <a:pt x="329" y="35"/>
                  </a:cubicBezTo>
                  <a:cubicBezTo>
                    <a:pt x="329" y="33"/>
                    <a:pt x="328" y="30"/>
                    <a:pt x="327" y="28"/>
                  </a:cubicBezTo>
                  <a:cubicBezTo>
                    <a:pt x="327" y="28"/>
                    <a:pt x="327" y="28"/>
                    <a:pt x="327" y="28"/>
                  </a:cubicBezTo>
                  <a:cubicBezTo>
                    <a:pt x="327" y="27"/>
                    <a:pt x="327" y="27"/>
                    <a:pt x="327" y="27"/>
                  </a:cubicBezTo>
                  <a:cubicBezTo>
                    <a:pt x="327" y="27"/>
                    <a:pt x="327" y="27"/>
                    <a:pt x="327" y="27"/>
                  </a:cubicBezTo>
                  <a:cubicBezTo>
                    <a:pt x="327" y="27"/>
                    <a:pt x="327" y="27"/>
                    <a:pt x="327" y="27"/>
                  </a:cubicBezTo>
                  <a:cubicBezTo>
                    <a:pt x="326" y="23"/>
                    <a:pt x="324" y="21"/>
                    <a:pt x="321" y="17"/>
                  </a:cubicBezTo>
                  <a:cubicBezTo>
                    <a:pt x="320" y="17"/>
                    <a:pt x="320" y="16"/>
                    <a:pt x="319" y="15"/>
                  </a:cubicBezTo>
                  <a:cubicBezTo>
                    <a:pt x="319" y="14"/>
                    <a:pt x="318" y="13"/>
                    <a:pt x="318" y="13"/>
                  </a:cubicBezTo>
                  <a:cubicBezTo>
                    <a:pt x="317" y="12"/>
                    <a:pt x="317" y="12"/>
                    <a:pt x="317" y="12"/>
                  </a:cubicBezTo>
                  <a:cubicBezTo>
                    <a:pt x="315" y="9"/>
                    <a:pt x="313" y="6"/>
                    <a:pt x="310" y="6"/>
                  </a:cubicBezTo>
                  <a:cubicBezTo>
                    <a:pt x="308" y="6"/>
                    <a:pt x="306" y="7"/>
                    <a:pt x="304" y="8"/>
                  </a:cubicBezTo>
                  <a:cubicBezTo>
                    <a:pt x="303" y="8"/>
                    <a:pt x="301" y="9"/>
                    <a:pt x="300" y="10"/>
                  </a:cubicBezTo>
                  <a:cubicBezTo>
                    <a:pt x="299" y="11"/>
                    <a:pt x="298" y="12"/>
                    <a:pt x="297" y="13"/>
                  </a:cubicBezTo>
                  <a:cubicBezTo>
                    <a:pt x="296" y="13"/>
                    <a:pt x="295" y="14"/>
                    <a:pt x="294" y="14"/>
                  </a:cubicBezTo>
                  <a:cubicBezTo>
                    <a:pt x="292" y="14"/>
                    <a:pt x="291" y="15"/>
                    <a:pt x="289" y="16"/>
                  </a:cubicBezTo>
                  <a:cubicBezTo>
                    <a:pt x="287" y="18"/>
                    <a:pt x="286" y="20"/>
                    <a:pt x="285" y="22"/>
                  </a:cubicBezTo>
                  <a:cubicBezTo>
                    <a:pt x="285" y="23"/>
                    <a:pt x="284" y="24"/>
                    <a:pt x="283" y="25"/>
                  </a:cubicBezTo>
                  <a:cubicBezTo>
                    <a:pt x="282" y="27"/>
                    <a:pt x="280" y="27"/>
                    <a:pt x="277" y="27"/>
                  </a:cubicBezTo>
                  <a:cubicBezTo>
                    <a:pt x="276" y="27"/>
                    <a:pt x="275" y="27"/>
                    <a:pt x="275" y="27"/>
                  </a:cubicBezTo>
                  <a:cubicBezTo>
                    <a:pt x="272" y="27"/>
                    <a:pt x="270" y="26"/>
                    <a:pt x="268" y="24"/>
                  </a:cubicBezTo>
                  <a:cubicBezTo>
                    <a:pt x="267" y="23"/>
                    <a:pt x="266" y="23"/>
                    <a:pt x="265" y="22"/>
                  </a:cubicBezTo>
                  <a:cubicBezTo>
                    <a:pt x="262" y="20"/>
                    <a:pt x="258" y="20"/>
                    <a:pt x="255" y="19"/>
                  </a:cubicBezTo>
                  <a:cubicBezTo>
                    <a:pt x="254" y="19"/>
                    <a:pt x="253" y="19"/>
                    <a:pt x="251" y="18"/>
                  </a:cubicBezTo>
                  <a:cubicBezTo>
                    <a:pt x="250" y="18"/>
                    <a:pt x="249" y="18"/>
                    <a:pt x="248" y="18"/>
                  </a:cubicBezTo>
                  <a:cubicBezTo>
                    <a:pt x="245" y="17"/>
                    <a:pt x="241" y="16"/>
                    <a:pt x="237" y="16"/>
                  </a:cubicBezTo>
                  <a:cubicBezTo>
                    <a:pt x="237" y="16"/>
                    <a:pt x="237" y="16"/>
                    <a:pt x="237" y="16"/>
                  </a:cubicBezTo>
                  <a:cubicBezTo>
                    <a:pt x="224" y="16"/>
                    <a:pt x="215" y="22"/>
                    <a:pt x="208" y="26"/>
                  </a:cubicBezTo>
                  <a:cubicBezTo>
                    <a:pt x="206" y="28"/>
                    <a:pt x="205" y="29"/>
                    <a:pt x="203" y="31"/>
                  </a:cubicBezTo>
                  <a:cubicBezTo>
                    <a:pt x="202" y="32"/>
                    <a:pt x="201" y="33"/>
                    <a:pt x="200" y="34"/>
                  </a:cubicBezTo>
                  <a:cubicBezTo>
                    <a:pt x="199" y="34"/>
                    <a:pt x="199" y="34"/>
                    <a:pt x="199" y="34"/>
                  </a:cubicBezTo>
                  <a:cubicBezTo>
                    <a:pt x="198" y="35"/>
                    <a:pt x="198" y="35"/>
                    <a:pt x="198" y="35"/>
                  </a:cubicBezTo>
                  <a:cubicBezTo>
                    <a:pt x="198" y="35"/>
                    <a:pt x="197" y="35"/>
                    <a:pt x="196" y="35"/>
                  </a:cubicBezTo>
                  <a:cubicBezTo>
                    <a:pt x="195" y="35"/>
                    <a:pt x="194" y="34"/>
                    <a:pt x="194" y="34"/>
                  </a:cubicBezTo>
                  <a:cubicBezTo>
                    <a:pt x="193" y="34"/>
                    <a:pt x="191" y="34"/>
                    <a:pt x="190" y="34"/>
                  </a:cubicBezTo>
                  <a:cubicBezTo>
                    <a:pt x="190" y="34"/>
                    <a:pt x="190" y="34"/>
                    <a:pt x="189" y="34"/>
                  </a:cubicBezTo>
                  <a:cubicBezTo>
                    <a:pt x="188" y="34"/>
                    <a:pt x="187" y="34"/>
                    <a:pt x="186" y="34"/>
                  </a:cubicBezTo>
                  <a:cubicBezTo>
                    <a:pt x="184" y="34"/>
                    <a:pt x="182" y="34"/>
                    <a:pt x="181" y="34"/>
                  </a:cubicBezTo>
                  <a:cubicBezTo>
                    <a:pt x="180" y="34"/>
                    <a:pt x="180" y="34"/>
                    <a:pt x="180" y="34"/>
                  </a:cubicBezTo>
                  <a:cubicBezTo>
                    <a:pt x="175" y="34"/>
                    <a:pt x="168" y="30"/>
                    <a:pt x="164" y="27"/>
                  </a:cubicBezTo>
                  <a:cubicBezTo>
                    <a:pt x="163" y="26"/>
                    <a:pt x="163" y="26"/>
                    <a:pt x="163" y="26"/>
                  </a:cubicBezTo>
                  <a:cubicBezTo>
                    <a:pt x="160" y="23"/>
                    <a:pt x="156" y="20"/>
                    <a:pt x="152" y="19"/>
                  </a:cubicBezTo>
                  <a:cubicBezTo>
                    <a:pt x="150" y="18"/>
                    <a:pt x="149" y="18"/>
                    <a:pt x="148" y="18"/>
                  </a:cubicBezTo>
                  <a:cubicBezTo>
                    <a:pt x="144" y="18"/>
                    <a:pt x="142" y="20"/>
                    <a:pt x="138" y="22"/>
                  </a:cubicBezTo>
                  <a:cubicBezTo>
                    <a:pt x="137" y="22"/>
                    <a:pt x="136" y="23"/>
                    <a:pt x="135" y="24"/>
                  </a:cubicBezTo>
                  <a:cubicBezTo>
                    <a:pt x="132" y="25"/>
                    <a:pt x="129" y="27"/>
                    <a:pt x="125" y="28"/>
                  </a:cubicBezTo>
                  <a:cubicBezTo>
                    <a:pt x="125" y="29"/>
                    <a:pt x="124" y="29"/>
                    <a:pt x="123" y="29"/>
                  </a:cubicBezTo>
                  <a:cubicBezTo>
                    <a:pt x="119" y="29"/>
                    <a:pt x="117" y="23"/>
                    <a:pt x="115" y="20"/>
                  </a:cubicBezTo>
                  <a:cubicBezTo>
                    <a:pt x="114" y="18"/>
                    <a:pt x="113" y="16"/>
                    <a:pt x="112" y="14"/>
                  </a:cubicBezTo>
                  <a:cubicBezTo>
                    <a:pt x="109" y="11"/>
                    <a:pt x="106" y="8"/>
                    <a:pt x="103" y="7"/>
                  </a:cubicBezTo>
                  <a:cubicBezTo>
                    <a:pt x="103" y="7"/>
                    <a:pt x="102" y="7"/>
                    <a:pt x="102" y="7"/>
                  </a:cubicBezTo>
                  <a:cubicBezTo>
                    <a:pt x="101" y="7"/>
                    <a:pt x="100" y="7"/>
                    <a:pt x="100" y="7"/>
                  </a:cubicBezTo>
                  <a:cubicBezTo>
                    <a:pt x="99" y="7"/>
                    <a:pt x="98" y="7"/>
                    <a:pt x="98" y="7"/>
                  </a:cubicBezTo>
                  <a:cubicBezTo>
                    <a:pt x="97" y="7"/>
                    <a:pt x="97" y="7"/>
                    <a:pt x="97" y="7"/>
                  </a:cubicBezTo>
                  <a:cubicBezTo>
                    <a:pt x="96" y="7"/>
                    <a:pt x="95" y="6"/>
                    <a:pt x="94" y="6"/>
                  </a:cubicBezTo>
                  <a:cubicBezTo>
                    <a:pt x="93" y="5"/>
                    <a:pt x="93" y="5"/>
                    <a:pt x="93" y="5"/>
                  </a:cubicBezTo>
                  <a:cubicBezTo>
                    <a:pt x="90" y="3"/>
                    <a:pt x="87" y="2"/>
                    <a:pt x="83" y="1"/>
                  </a:cubicBezTo>
                  <a:cubicBezTo>
                    <a:pt x="81" y="0"/>
                    <a:pt x="81" y="0"/>
                    <a:pt x="81" y="0"/>
                  </a:cubicBezTo>
                  <a:cubicBezTo>
                    <a:pt x="80" y="0"/>
                    <a:pt x="80" y="0"/>
                    <a:pt x="79" y="0"/>
                  </a:cubicBezTo>
                  <a:cubicBezTo>
                    <a:pt x="77" y="0"/>
                    <a:pt x="76" y="1"/>
                    <a:pt x="74" y="3"/>
                  </a:cubicBezTo>
                  <a:cubicBezTo>
                    <a:pt x="72" y="4"/>
                    <a:pt x="71" y="5"/>
                    <a:pt x="69" y="5"/>
                  </a:cubicBezTo>
                  <a:cubicBezTo>
                    <a:pt x="68" y="5"/>
                    <a:pt x="67" y="5"/>
                    <a:pt x="66" y="5"/>
                  </a:cubicBezTo>
                  <a:cubicBezTo>
                    <a:pt x="65" y="5"/>
                    <a:pt x="63" y="5"/>
                    <a:pt x="62" y="5"/>
                  </a:cubicBezTo>
                  <a:cubicBezTo>
                    <a:pt x="60" y="5"/>
                    <a:pt x="59" y="5"/>
                    <a:pt x="57" y="5"/>
                  </a:cubicBezTo>
                  <a:cubicBezTo>
                    <a:pt x="54" y="5"/>
                    <a:pt x="52" y="5"/>
                    <a:pt x="50" y="7"/>
                  </a:cubicBezTo>
                  <a:cubicBezTo>
                    <a:pt x="49" y="7"/>
                    <a:pt x="48" y="8"/>
                    <a:pt x="47" y="8"/>
                  </a:cubicBezTo>
                  <a:cubicBezTo>
                    <a:pt x="45" y="9"/>
                    <a:pt x="43" y="11"/>
                    <a:pt x="41" y="12"/>
                  </a:cubicBezTo>
                  <a:cubicBezTo>
                    <a:pt x="40" y="14"/>
                    <a:pt x="40" y="17"/>
                    <a:pt x="40" y="20"/>
                  </a:cubicBezTo>
                  <a:cubicBezTo>
                    <a:pt x="40" y="20"/>
                    <a:pt x="40" y="21"/>
                    <a:pt x="40" y="22"/>
                  </a:cubicBezTo>
                  <a:cubicBezTo>
                    <a:pt x="40" y="22"/>
                    <a:pt x="40" y="23"/>
                    <a:pt x="40" y="24"/>
                  </a:cubicBezTo>
                  <a:cubicBezTo>
                    <a:pt x="40" y="26"/>
                    <a:pt x="40" y="28"/>
                    <a:pt x="39" y="30"/>
                  </a:cubicBezTo>
                  <a:cubicBezTo>
                    <a:pt x="38" y="32"/>
                    <a:pt x="37" y="34"/>
                    <a:pt x="36" y="35"/>
                  </a:cubicBezTo>
                  <a:cubicBezTo>
                    <a:pt x="35" y="36"/>
                    <a:pt x="35" y="37"/>
                    <a:pt x="34" y="37"/>
                  </a:cubicBezTo>
                  <a:cubicBezTo>
                    <a:pt x="33" y="39"/>
                    <a:pt x="32" y="40"/>
                    <a:pt x="31" y="41"/>
                  </a:cubicBezTo>
                  <a:cubicBezTo>
                    <a:pt x="30" y="41"/>
                    <a:pt x="29" y="42"/>
                    <a:pt x="28" y="43"/>
                  </a:cubicBezTo>
                  <a:cubicBezTo>
                    <a:pt x="26" y="45"/>
                    <a:pt x="25" y="48"/>
                    <a:pt x="26" y="52"/>
                  </a:cubicBezTo>
                  <a:cubicBezTo>
                    <a:pt x="26" y="53"/>
                    <a:pt x="26" y="55"/>
                    <a:pt x="27" y="56"/>
                  </a:cubicBezTo>
                  <a:cubicBezTo>
                    <a:pt x="28" y="61"/>
                    <a:pt x="29" y="66"/>
                    <a:pt x="26" y="71"/>
                  </a:cubicBezTo>
                  <a:cubicBezTo>
                    <a:pt x="26" y="71"/>
                    <a:pt x="26" y="71"/>
                    <a:pt x="26" y="71"/>
                  </a:cubicBezTo>
                  <a:cubicBezTo>
                    <a:pt x="26" y="72"/>
                    <a:pt x="26" y="72"/>
                    <a:pt x="26" y="72"/>
                  </a:cubicBezTo>
                  <a:cubicBezTo>
                    <a:pt x="26" y="73"/>
                    <a:pt x="26" y="73"/>
                    <a:pt x="26" y="73"/>
                  </a:cubicBezTo>
                  <a:cubicBezTo>
                    <a:pt x="25" y="74"/>
                    <a:pt x="25" y="75"/>
                    <a:pt x="24" y="76"/>
                  </a:cubicBezTo>
                  <a:cubicBezTo>
                    <a:pt x="23" y="78"/>
                    <a:pt x="22" y="79"/>
                    <a:pt x="22" y="80"/>
                  </a:cubicBezTo>
                  <a:cubicBezTo>
                    <a:pt x="22" y="83"/>
                    <a:pt x="24" y="85"/>
                    <a:pt x="26" y="87"/>
                  </a:cubicBezTo>
                  <a:cubicBezTo>
                    <a:pt x="26" y="88"/>
                    <a:pt x="26" y="88"/>
                    <a:pt x="26" y="88"/>
                  </a:cubicBezTo>
                  <a:cubicBezTo>
                    <a:pt x="28" y="90"/>
                    <a:pt x="29" y="92"/>
                    <a:pt x="30" y="96"/>
                  </a:cubicBezTo>
                  <a:cubicBezTo>
                    <a:pt x="30" y="97"/>
                    <a:pt x="30" y="98"/>
                    <a:pt x="30" y="99"/>
                  </a:cubicBezTo>
                  <a:cubicBezTo>
                    <a:pt x="30" y="99"/>
                    <a:pt x="30" y="100"/>
                    <a:pt x="30" y="101"/>
                  </a:cubicBezTo>
                  <a:cubicBezTo>
                    <a:pt x="30" y="102"/>
                    <a:pt x="30" y="103"/>
                    <a:pt x="30" y="103"/>
                  </a:cubicBezTo>
                  <a:cubicBezTo>
                    <a:pt x="31" y="104"/>
                    <a:pt x="31" y="104"/>
                    <a:pt x="31" y="104"/>
                  </a:cubicBezTo>
                  <a:cubicBezTo>
                    <a:pt x="31" y="104"/>
                    <a:pt x="31" y="104"/>
                    <a:pt x="31" y="104"/>
                  </a:cubicBezTo>
                  <a:cubicBezTo>
                    <a:pt x="32" y="104"/>
                    <a:pt x="32" y="104"/>
                    <a:pt x="32" y="105"/>
                  </a:cubicBezTo>
                  <a:cubicBezTo>
                    <a:pt x="33" y="106"/>
                    <a:pt x="33" y="108"/>
                    <a:pt x="32" y="110"/>
                  </a:cubicBezTo>
                  <a:cubicBezTo>
                    <a:pt x="32" y="112"/>
                    <a:pt x="30" y="113"/>
                    <a:pt x="29" y="114"/>
                  </a:cubicBezTo>
                  <a:cubicBezTo>
                    <a:pt x="26" y="115"/>
                    <a:pt x="26" y="116"/>
                    <a:pt x="26" y="119"/>
                  </a:cubicBezTo>
                  <a:cubicBezTo>
                    <a:pt x="26" y="120"/>
                    <a:pt x="26" y="120"/>
                    <a:pt x="26" y="120"/>
                  </a:cubicBezTo>
                  <a:cubicBezTo>
                    <a:pt x="26" y="121"/>
                    <a:pt x="26" y="121"/>
                    <a:pt x="26" y="121"/>
                  </a:cubicBezTo>
                  <a:cubicBezTo>
                    <a:pt x="27" y="123"/>
                    <a:pt x="27" y="123"/>
                    <a:pt x="27" y="123"/>
                  </a:cubicBezTo>
                  <a:cubicBezTo>
                    <a:pt x="28" y="123"/>
                    <a:pt x="28" y="124"/>
                    <a:pt x="28" y="124"/>
                  </a:cubicBezTo>
                  <a:cubicBezTo>
                    <a:pt x="28" y="125"/>
                    <a:pt x="27" y="125"/>
                    <a:pt x="27" y="126"/>
                  </a:cubicBezTo>
                  <a:cubicBezTo>
                    <a:pt x="27" y="126"/>
                    <a:pt x="26" y="126"/>
                    <a:pt x="26" y="127"/>
                  </a:cubicBezTo>
                  <a:cubicBezTo>
                    <a:pt x="26" y="127"/>
                    <a:pt x="26" y="128"/>
                    <a:pt x="25" y="129"/>
                  </a:cubicBezTo>
                  <a:cubicBezTo>
                    <a:pt x="25" y="129"/>
                    <a:pt x="25" y="130"/>
                    <a:pt x="25" y="130"/>
                  </a:cubicBezTo>
                  <a:cubicBezTo>
                    <a:pt x="24" y="132"/>
                    <a:pt x="23" y="132"/>
                    <a:pt x="22" y="133"/>
                  </a:cubicBezTo>
                  <a:cubicBezTo>
                    <a:pt x="22" y="133"/>
                    <a:pt x="21" y="133"/>
                    <a:pt x="21" y="133"/>
                  </a:cubicBezTo>
                  <a:cubicBezTo>
                    <a:pt x="19" y="135"/>
                    <a:pt x="17" y="137"/>
                    <a:pt x="16" y="140"/>
                  </a:cubicBezTo>
                  <a:cubicBezTo>
                    <a:pt x="15" y="141"/>
                    <a:pt x="14" y="142"/>
                    <a:pt x="14" y="143"/>
                  </a:cubicBezTo>
                  <a:cubicBezTo>
                    <a:pt x="13" y="145"/>
                    <a:pt x="12" y="147"/>
                    <a:pt x="12" y="149"/>
                  </a:cubicBezTo>
                  <a:cubicBezTo>
                    <a:pt x="13" y="154"/>
                    <a:pt x="13" y="157"/>
                    <a:pt x="9" y="158"/>
                  </a:cubicBezTo>
                  <a:cubicBezTo>
                    <a:pt x="8" y="158"/>
                    <a:pt x="8" y="158"/>
                    <a:pt x="7" y="158"/>
                  </a:cubicBezTo>
                  <a:cubicBezTo>
                    <a:pt x="5" y="158"/>
                    <a:pt x="2" y="159"/>
                    <a:pt x="1" y="161"/>
                  </a:cubicBezTo>
                  <a:cubicBezTo>
                    <a:pt x="1" y="162"/>
                    <a:pt x="1" y="164"/>
                    <a:pt x="1" y="165"/>
                  </a:cubicBezTo>
                  <a:cubicBezTo>
                    <a:pt x="1" y="166"/>
                    <a:pt x="1" y="167"/>
                    <a:pt x="1" y="168"/>
                  </a:cubicBezTo>
                  <a:cubicBezTo>
                    <a:pt x="1" y="169"/>
                    <a:pt x="1" y="169"/>
                    <a:pt x="1" y="169"/>
                  </a:cubicBezTo>
                  <a:cubicBezTo>
                    <a:pt x="1" y="171"/>
                    <a:pt x="1" y="173"/>
                    <a:pt x="1" y="175"/>
                  </a:cubicBezTo>
                  <a:cubicBezTo>
                    <a:pt x="1" y="180"/>
                    <a:pt x="1" y="184"/>
                    <a:pt x="0" y="189"/>
                  </a:cubicBezTo>
                  <a:cubicBezTo>
                    <a:pt x="0" y="196"/>
                    <a:pt x="0" y="202"/>
                    <a:pt x="1" y="209"/>
                  </a:cubicBezTo>
                  <a:cubicBezTo>
                    <a:pt x="1" y="213"/>
                    <a:pt x="1" y="217"/>
                    <a:pt x="1" y="221"/>
                  </a:cubicBezTo>
                  <a:cubicBezTo>
                    <a:pt x="1" y="224"/>
                    <a:pt x="1" y="227"/>
                    <a:pt x="1" y="230"/>
                  </a:cubicBezTo>
                  <a:cubicBezTo>
                    <a:pt x="1" y="236"/>
                    <a:pt x="1" y="241"/>
                    <a:pt x="1" y="246"/>
                  </a:cubicBezTo>
                  <a:cubicBezTo>
                    <a:pt x="1" y="248"/>
                    <a:pt x="1" y="248"/>
                    <a:pt x="1" y="248"/>
                  </a:cubicBezTo>
                  <a:cubicBezTo>
                    <a:pt x="3" y="248"/>
                    <a:pt x="3" y="248"/>
                    <a:pt x="3" y="248"/>
                  </a:cubicBezTo>
                  <a:cubicBezTo>
                    <a:pt x="4" y="248"/>
                    <a:pt x="6" y="248"/>
                    <a:pt x="7" y="248"/>
                  </a:cubicBezTo>
                  <a:cubicBezTo>
                    <a:pt x="9" y="248"/>
                    <a:pt x="11" y="248"/>
                    <a:pt x="13" y="248"/>
                  </a:cubicBezTo>
                  <a:cubicBezTo>
                    <a:pt x="14" y="248"/>
                    <a:pt x="14" y="248"/>
                    <a:pt x="15" y="248"/>
                  </a:cubicBezTo>
                  <a:cubicBezTo>
                    <a:pt x="16" y="248"/>
                    <a:pt x="17" y="248"/>
                    <a:pt x="18" y="247"/>
                  </a:cubicBezTo>
                  <a:cubicBezTo>
                    <a:pt x="19" y="247"/>
                    <a:pt x="20" y="245"/>
                    <a:pt x="21" y="245"/>
                  </a:cubicBezTo>
                  <a:cubicBezTo>
                    <a:pt x="21" y="244"/>
                    <a:pt x="21" y="244"/>
                    <a:pt x="21" y="244"/>
                  </a:cubicBezTo>
                  <a:cubicBezTo>
                    <a:pt x="22" y="244"/>
                    <a:pt x="22" y="243"/>
                    <a:pt x="23" y="243"/>
                  </a:cubicBezTo>
                  <a:cubicBezTo>
                    <a:pt x="23" y="244"/>
                    <a:pt x="22" y="244"/>
                    <a:pt x="22" y="245"/>
                  </a:cubicBezTo>
                  <a:cubicBezTo>
                    <a:pt x="21" y="247"/>
                    <a:pt x="21" y="247"/>
                    <a:pt x="21" y="247"/>
                  </a:cubicBezTo>
                  <a:cubicBezTo>
                    <a:pt x="24" y="247"/>
                    <a:pt x="24" y="247"/>
                    <a:pt x="24" y="247"/>
                  </a:cubicBezTo>
                  <a:cubicBezTo>
                    <a:pt x="25" y="247"/>
                    <a:pt x="27" y="248"/>
                    <a:pt x="28" y="248"/>
                  </a:cubicBezTo>
                  <a:cubicBezTo>
                    <a:pt x="30" y="248"/>
                    <a:pt x="33" y="249"/>
                    <a:pt x="35" y="249"/>
                  </a:cubicBezTo>
                  <a:cubicBezTo>
                    <a:pt x="36" y="249"/>
                    <a:pt x="37" y="248"/>
                    <a:pt x="38" y="248"/>
                  </a:cubicBezTo>
                  <a:cubicBezTo>
                    <a:pt x="39" y="248"/>
                    <a:pt x="39" y="248"/>
                    <a:pt x="40" y="248"/>
                  </a:cubicBezTo>
                  <a:cubicBezTo>
                    <a:pt x="43" y="248"/>
                    <a:pt x="47" y="249"/>
                    <a:pt x="50" y="251"/>
                  </a:cubicBezTo>
                  <a:cubicBezTo>
                    <a:pt x="55" y="254"/>
                    <a:pt x="61" y="259"/>
                    <a:pt x="64" y="264"/>
                  </a:cubicBezTo>
                  <a:cubicBezTo>
                    <a:pt x="64" y="265"/>
                    <a:pt x="64" y="266"/>
                    <a:pt x="64" y="266"/>
                  </a:cubicBezTo>
                  <a:cubicBezTo>
                    <a:pt x="65" y="267"/>
                    <a:pt x="65" y="269"/>
                    <a:pt x="66" y="270"/>
                  </a:cubicBezTo>
                  <a:cubicBezTo>
                    <a:pt x="66" y="270"/>
                    <a:pt x="67" y="271"/>
                    <a:pt x="67" y="272"/>
                  </a:cubicBezTo>
                  <a:cubicBezTo>
                    <a:pt x="68" y="272"/>
                    <a:pt x="68" y="273"/>
                    <a:pt x="68" y="274"/>
                  </a:cubicBezTo>
                  <a:cubicBezTo>
                    <a:pt x="69" y="274"/>
                    <a:pt x="69" y="274"/>
                    <a:pt x="69" y="274"/>
                  </a:cubicBezTo>
                  <a:cubicBezTo>
                    <a:pt x="70" y="276"/>
                    <a:pt x="70" y="277"/>
                    <a:pt x="72" y="278"/>
                  </a:cubicBezTo>
                  <a:cubicBezTo>
                    <a:pt x="73" y="279"/>
                    <a:pt x="73" y="279"/>
                    <a:pt x="74" y="281"/>
                  </a:cubicBezTo>
                  <a:cubicBezTo>
                    <a:pt x="74" y="281"/>
                    <a:pt x="74" y="282"/>
                    <a:pt x="74" y="282"/>
                  </a:cubicBezTo>
                  <a:cubicBezTo>
                    <a:pt x="74" y="285"/>
                    <a:pt x="75" y="289"/>
                    <a:pt x="76" y="291"/>
                  </a:cubicBezTo>
                  <a:cubicBezTo>
                    <a:pt x="76" y="293"/>
                    <a:pt x="76" y="293"/>
                    <a:pt x="76" y="293"/>
                  </a:cubicBezTo>
                  <a:cubicBezTo>
                    <a:pt x="78" y="298"/>
                    <a:pt x="80" y="303"/>
                    <a:pt x="82" y="308"/>
                  </a:cubicBezTo>
                  <a:cubicBezTo>
                    <a:pt x="84" y="310"/>
                    <a:pt x="86" y="312"/>
                    <a:pt x="88" y="313"/>
                  </a:cubicBezTo>
                  <a:cubicBezTo>
                    <a:pt x="89" y="314"/>
                    <a:pt x="89" y="314"/>
                    <a:pt x="90" y="315"/>
                  </a:cubicBezTo>
                  <a:cubicBezTo>
                    <a:pt x="92" y="316"/>
                    <a:pt x="93" y="317"/>
                    <a:pt x="95" y="318"/>
                  </a:cubicBezTo>
                  <a:cubicBezTo>
                    <a:pt x="95" y="319"/>
                    <a:pt x="96" y="319"/>
                    <a:pt x="97" y="319"/>
                  </a:cubicBezTo>
                  <a:cubicBezTo>
                    <a:pt x="99" y="319"/>
                    <a:pt x="100" y="318"/>
                    <a:pt x="101" y="318"/>
                  </a:cubicBezTo>
                  <a:cubicBezTo>
                    <a:pt x="101" y="317"/>
                    <a:pt x="102" y="317"/>
                    <a:pt x="103" y="317"/>
                  </a:cubicBezTo>
                  <a:cubicBezTo>
                    <a:pt x="103" y="317"/>
                    <a:pt x="104" y="317"/>
                    <a:pt x="105" y="317"/>
                  </a:cubicBezTo>
                  <a:cubicBezTo>
                    <a:pt x="105" y="317"/>
                    <a:pt x="106" y="317"/>
                    <a:pt x="106" y="317"/>
                  </a:cubicBezTo>
                  <a:cubicBezTo>
                    <a:pt x="107" y="317"/>
                    <a:pt x="107" y="317"/>
                    <a:pt x="108" y="317"/>
                  </a:cubicBezTo>
                  <a:cubicBezTo>
                    <a:pt x="109" y="317"/>
                    <a:pt x="109" y="317"/>
                    <a:pt x="110" y="317"/>
                  </a:cubicBezTo>
                  <a:cubicBezTo>
                    <a:pt x="111" y="317"/>
                    <a:pt x="111" y="316"/>
                    <a:pt x="112" y="316"/>
                  </a:cubicBezTo>
                  <a:cubicBezTo>
                    <a:pt x="113" y="316"/>
                    <a:pt x="114" y="316"/>
                    <a:pt x="115" y="316"/>
                  </a:cubicBezTo>
                  <a:cubicBezTo>
                    <a:pt x="116" y="316"/>
                    <a:pt x="116" y="316"/>
                    <a:pt x="116" y="316"/>
                  </a:cubicBezTo>
                  <a:cubicBezTo>
                    <a:pt x="117" y="316"/>
                    <a:pt x="118" y="316"/>
                    <a:pt x="119" y="316"/>
                  </a:cubicBezTo>
                  <a:cubicBezTo>
                    <a:pt x="123" y="316"/>
                    <a:pt x="125" y="314"/>
                    <a:pt x="127" y="312"/>
                  </a:cubicBezTo>
                  <a:cubicBezTo>
                    <a:pt x="128" y="311"/>
                    <a:pt x="128" y="311"/>
                    <a:pt x="129" y="310"/>
                  </a:cubicBezTo>
                  <a:cubicBezTo>
                    <a:pt x="129" y="310"/>
                    <a:pt x="130" y="309"/>
                    <a:pt x="130" y="309"/>
                  </a:cubicBezTo>
                  <a:cubicBezTo>
                    <a:pt x="130" y="309"/>
                    <a:pt x="131" y="310"/>
                    <a:pt x="131" y="310"/>
                  </a:cubicBezTo>
                  <a:cubicBezTo>
                    <a:pt x="132" y="310"/>
                    <a:pt x="132" y="310"/>
                    <a:pt x="132" y="310"/>
                  </a:cubicBezTo>
                  <a:cubicBezTo>
                    <a:pt x="133" y="310"/>
                    <a:pt x="134" y="309"/>
                    <a:pt x="135" y="309"/>
                  </a:cubicBezTo>
                  <a:cubicBezTo>
                    <a:pt x="136" y="309"/>
                    <a:pt x="137" y="309"/>
                    <a:pt x="137" y="309"/>
                  </a:cubicBezTo>
                  <a:cubicBezTo>
                    <a:pt x="137" y="309"/>
                    <a:pt x="137" y="309"/>
                    <a:pt x="137" y="309"/>
                  </a:cubicBezTo>
                  <a:cubicBezTo>
                    <a:pt x="138" y="309"/>
                    <a:pt x="139" y="309"/>
                    <a:pt x="140" y="310"/>
                  </a:cubicBezTo>
                  <a:cubicBezTo>
                    <a:pt x="140" y="310"/>
                    <a:pt x="141" y="310"/>
                    <a:pt x="142" y="311"/>
                  </a:cubicBezTo>
                  <a:cubicBezTo>
                    <a:pt x="142" y="311"/>
                    <a:pt x="143" y="311"/>
                    <a:pt x="144" y="311"/>
                  </a:cubicBezTo>
                  <a:cubicBezTo>
                    <a:pt x="146" y="311"/>
                    <a:pt x="147" y="311"/>
                    <a:pt x="149" y="310"/>
                  </a:cubicBezTo>
                  <a:cubicBezTo>
                    <a:pt x="150" y="310"/>
                    <a:pt x="151" y="310"/>
                    <a:pt x="152" y="310"/>
                  </a:cubicBezTo>
                  <a:cubicBezTo>
                    <a:pt x="152" y="310"/>
                    <a:pt x="152" y="310"/>
                    <a:pt x="152" y="310"/>
                  </a:cubicBezTo>
                  <a:cubicBezTo>
                    <a:pt x="153" y="310"/>
                    <a:pt x="154" y="310"/>
                    <a:pt x="155" y="310"/>
                  </a:cubicBezTo>
                  <a:cubicBezTo>
                    <a:pt x="156" y="310"/>
                    <a:pt x="157" y="310"/>
                    <a:pt x="158" y="310"/>
                  </a:cubicBezTo>
                  <a:cubicBezTo>
                    <a:pt x="160" y="310"/>
                    <a:pt x="162" y="310"/>
                    <a:pt x="163" y="308"/>
                  </a:cubicBezTo>
                  <a:cubicBezTo>
                    <a:pt x="165" y="307"/>
                    <a:pt x="165" y="305"/>
                    <a:pt x="165" y="304"/>
                  </a:cubicBezTo>
                  <a:cubicBezTo>
                    <a:pt x="166" y="306"/>
                    <a:pt x="166" y="306"/>
                    <a:pt x="166" y="306"/>
                  </a:cubicBezTo>
                  <a:cubicBezTo>
                    <a:pt x="168" y="303"/>
                    <a:pt x="168" y="303"/>
                    <a:pt x="168" y="303"/>
                  </a:cubicBezTo>
                  <a:cubicBezTo>
                    <a:pt x="169" y="301"/>
                    <a:pt x="170" y="299"/>
                    <a:pt x="171" y="298"/>
                  </a:cubicBezTo>
                  <a:cubicBezTo>
                    <a:pt x="171" y="297"/>
                    <a:pt x="172" y="296"/>
                    <a:pt x="173" y="295"/>
                  </a:cubicBezTo>
                  <a:cubicBezTo>
                    <a:pt x="174" y="293"/>
                    <a:pt x="174" y="293"/>
                    <a:pt x="174" y="293"/>
                  </a:cubicBezTo>
                  <a:cubicBezTo>
                    <a:pt x="175" y="291"/>
                    <a:pt x="176" y="289"/>
                    <a:pt x="177" y="286"/>
                  </a:cubicBezTo>
                  <a:cubicBezTo>
                    <a:pt x="177" y="284"/>
                    <a:pt x="177" y="283"/>
                    <a:pt x="177" y="282"/>
                  </a:cubicBezTo>
                  <a:cubicBezTo>
                    <a:pt x="177" y="280"/>
                    <a:pt x="177" y="280"/>
                    <a:pt x="177" y="280"/>
                  </a:cubicBezTo>
                  <a:cubicBezTo>
                    <a:pt x="177" y="279"/>
                    <a:pt x="178" y="278"/>
                    <a:pt x="178" y="278"/>
                  </a:cubicBezTo>
                  <a:cubicBezTo>
                    <a:pt x="178" y="277"/>
                    <a:pt x="178" y="277"/>
                    <a:pt x="179" y="276"/>
                  </a:cubicBezTo>
                  <a:cubicBezTo>
                    <a:pt x="179" y="275"/>
                    <a:pt x="179" y="273"/>
                    <a:pt x="179" y="272"/>
                  </a:cubicBezTo>
                  <a:cubicBezTo>
                    <a:pt x="179" y="271"/>
                    <a:pt x="178" y="270"/>
                    <a:pt x="179" y="269"/>
                  </a:cubicBezTo>
                  <a:cubicBezTo>
                    <a:pt x="179" y="267"/>
                    <a:pt x="179" y="266"/>
                    <a:pt x="180" y="265"/>
                  </a:cubicBezTo>
                  <a:cubicBezTo>
                    <a:pt x="181" y="265"/>
                    <a:pt x="181" y="264"/>
                    <a:pt x="182" y="264"/>
                  </a:cubicBezTo>
                  <a:cubicBezTo>
                    <a:pt x="184" y="262"/>
                    <a:pt x="185" y="260"/>
                    <a:pt x="187" y="258"/>
                  </a:cubicBezTo>
                  <a:cubicBezTo>
                    <a:pt x="188" y="256"/>
                    <a:pt x="190" y="255"/>
                    <a:pt x="191" y="253"/>
                  </a:cubicBezTo>
                  <a:cubicBezTo>
                    <a:pt x="193" y="251"/>
                    <a:pt x="195" y="250"/>
                    <a:pt x="196" y="248"/>
                  </a:cubicBezTo>
                  <a:cubicBezTo>
                    <a:pt x="198" y="245"/>
                    <a:pt x="199" y="244"/>
                    <a:pt x="202" y="244"/>
                  </a:cubicBezTo>
                  <a:cubicBezTo>
                    <a:pt x="204" y="244"/>
                    <a:pt x="204" y="244"/>
                    <a:pt x="204" y="244"/>
                  </a:cubicBezTo>
                  <a:cubicBezTo>
                    <a:pt x="204" y="242"/>
                    <a:pt x="204" y="242"/>
                    <a:pt x="204" y="242"/>
                  </a:cubicBezTo>
                  <a:cubicBezTo>
                    <a:pt x="204" y="241"/>
                    <a:pt x="204" y="240"/>
                    <a:pt x="203" y="239"/>
                  </a:cubicBezTo>
                  <a:cubicBezTo>
                    <a:pt x="203" y="238"/>
                    <a:pt x="203" y="236"/>
                    <a:pt x="203" y="235"/>
                  </a:cubicBezTo>
                  <a:cubicBezTo>
                    <a:pt x="204" y="235"/>
                    <a:pt x="204" y="235"/>
                    <a:pt x="205" y="235"/>
                  </a:cubicBezTo>
                  <a:cubicBezTo>
                    <a:pt x="206" y="235"/>
                    <a:pt x="206" y="235"/>
                    <a:pt x="207" y="235"/>
                  </a:cubicBezTo>
                  <a:cubicBezTo>
                    <a:pt x="207" y="234"/>
                    <a:pt x="207" y="234"/>
                    <a:pt x="207" y="234"/>
                  </a:cubicBezTo>
                  <a:cubicBezTo>
                    <a:pt x="209" y="233"/>
                    <a:pt x="209" y="233"/>
                    <a:pt x="209" y="233"/>
                  </a:cubicBezTo>
                  <a:cubicBezTo>
                    <a:pt x="208" y="233"/>
                    <a:pt x="208" y="233"/>
                    <a:pt x="208" y="233"/>
                  </a:cubicBezTo>
                  <a:cubicBezTo>
                    <a:pt x="209" y="233"/>
                    <a:pt x="209" y="233"/>
                    <a:pt x="209" y="233"/>
                  </a:cubicBezTo>
                  <a:cubicBezTo>
                    <a:pt x="210" y="232"/>
                    <a:pt x="211" y="230"/>
                    <a:pt x="212" y="229"/>
                  </a:cubicBezTo>
                  <a:cubicBezTo>
                    <a:pt x="213" y="228"/>
                    <a:pt x="214" y="227"/>
                    <a:pt x="215" y="227"/>
                  </a:cubicBezTo>
                  <a:cubicBezTo>
                    <a:pt x="215" y="227"/>
                    <a:pt x="215" y="227"/>
                    <a:pt x="215" y="227"/>
                  </a:cubicBezTo>
                  <a:cubicBezTo>
                    <a:pt x="215" y="227"/>
                    <a:pt x="215" y="227"/>
                    <a:pt x="216" y="229"/>
                  </a:cubicBezTo>
                  <a:cubicBezTo>
                    <a:pt x="216" y="229"/>
                    <a:pt x="216" y="229"/>
                    <a:pt x="216" y="229"/>
                  </a:cubicBezTo>
                  <a:cubicBezTo>
                    <a:pt x="216" y="230"/>
                    <a:pt x="217" y="230"/>
                    <a:pt x="217" y="230"/>
                  </a:cubicBezTo>
                  <a:cubicBezTo>
                    <a:pt x="217" y="232"/>
                    <a:pt x="218" y="232"/>
                    <a:pt x="219" y="232"/>
                  </a:cubicBezTo>
                  <a:cubicBezTo>
                    <a:pt x="220" y="233"/>
                    <a:pt x="220" y="233"/>
                    <a:pt x="221" y="233"/>
                  </a:cubicBezTo>
                  <a:cubicBezTo>
                    <a:pt x="223" y="233"/>
                    <a:pt x="224" y="232"/>
                    <a:pt x="225" y="232"/>
                  </a:cubicBezTo>
                  <a:cubicBezTo>
                    <a:pt x="226" y="231"/>
                    <a:pt x="226" y="230"/>
                    <a:pt x="226" y="228"/>
                  </a:cubicBezTo>
                  <a:cubicBezTo>
                    <a:pt x="227" y="227"/>
                    <a:pt x="227" y="226"/>
                    <a:pt x="228" y="225"/>
                  </a:cubicBezTo>
                  <a:cubicBezTo>
                    <a:pt x="228" y="225"/>
                    <a:pt x="229" y="224"/>
                    <a:pt x="230" y="224"/>
                  </a:cubicBezTo>
                  <a:cubicBezTo>
                    <a:pt x="230" y="224"/>
                    <a:pt x="230" y="224"/>
                    <a:pt x="231" y="224"/>
                  </a:cubicBezTo>
                  <a:cubicBezTo>
                    <a:pt x="233" y="225"/>
                    <a:pt x="234" y="228"/>
                    <a:pt x="235" y="231"/>
                  </a:cubicBezTo>
                  <a:cubicBezTo>
                    <a:pt x="236" y="232"/>
                    <a:pt x="237" y="233"/>
                    <a:pt x="237" y="233"/>
                  </a:cubicBezTo>
                  <a:cubicBezTo>
                    <a:pt x="238" y="234"/>
                    <a:pt x="239" y="235"/>
                    <a:pt x="240" y="235"/>
                  </a:cubicBezTo>
                  <a:cubicBezTo>
                    <a:pt x="241" y="235"/>
                    <a:pt x="242" y="236"/>
                    <a:pt x="242" y="237"/>
                  </a:cubicBezTo>
                  <a:cubicBezTo>
                    <a:pt x="243" y="238"/>
                    <a:pt x="243" y="239"/>
                    <a:pt x="243" y="241"/>
                  </a:cubicBezTo>
                  <a:cubicBezTo>
                    <a:pt x="242" y="242"/>
                    <a:pt x="242" y="244"/>
                    <a:pt x="243" y="245"/>
                  </a:cubicBezTo>
                  <a:cubicBezTo>
                    <a:pt x="244" y="246"/>
                    <a:pt x="245" y="246"/>
                    <a:pt x="246" y="246"/>
                  </a:cubicBezTo>
                  <a:cubicBezTo>
                    <a:pt x="246" y="246"/>
                    <a:pt x="246" y="246"/>
                    <a:pt x="246" y="246"/>
                  </a:cubicBezTo>
                  <a:cubicBezTo>
                    <a:pt x="249" y="246"/>
                    <a:pt x="252" y="243"/>
                    <a:pt x="255" y="239"/>
                  </a:cubicBezTo>
                  <a:cubicBezTo>
                    <a:pt x="256" y="238"/>
                    <a:pt x="256" y="236"/>
                    <a:pt x="257" y="235"/>
                  </a:cubicBezTo>
                  <a:cubicBezTo>
                    <a:pt x="257" y="233"/>
                    <a:pt x="257" y="232"/>
                    <a:pt x="257" y="231"/>
                  </a:cubicBezTo>
                  <a:cubicBezTo>
                    <a:pt x="258" y="230"/>
                    <a:pt x="259" y="229"/>
                    <a:pt x="261" y="229"/>
                  </a:cubicBezTo>
                  <a:cubicBezTo>
                    <a:pt x="261" y="229"/>
                    <a:pt x="262" y="229"/>
                    <a:pt x="263" y="228"/>
                  </a:cubicBezTo>
                  <a:cubicBezTo>
                    <a:pt x="266" y="226"/>
                    <a:pt x="265" y="224"/>
                    <a:pt x="264" y="221"/>
                  </a:cubicBezTo>
                  <a:cubicBezTo>
                    <a:pt x="264" y="219"/>
                    <a:pt x="263" y="217"/>
                    <a:pt x="265" y="215"/>
                  </a:cubicBezTo>
                  <a:cubicBezTo>
                    <a:pt x="265" y="214"/>
                    <a:pt x="266" y="214"/>
                    <a:pt x="267" y="213"/>
                  </a:cubicBezTo>
                  <a:cubicBezTo>
                    <a:pt x="268" y="212"/>
                    <a:pt x="269" y="211"/>
                    <a:pt x="270" y="209"/>
                  </a:cubicBezTo>
                  <a:cubicBezTo>
                    <a:pt x="270" y="208"/>
                    <a:pt x="270" y="207"/>
                    <a:pt x="270" y="206"/>
                  </a:cubicBezTo>
                  <a:cubicBezTo>
                    <a:pt x="270" y="204"/>
                    <a:pt x="270" y="203"/>
                    <a:pt x="271" y="202"/>
                  </a:cubicBezTo>
                  <a:cubicBezTo>
                    <a:pt x="271" y="201"/>
                    <a:pt x="272" y="200"/>
                    <a:pt x="272" y="199"/>
                  </a:cubicBezTo>
                  <a:cubicBezTo>
                    <a:pt x="273" y="197"/>
                    <a:pt x="274" y="196"/>
                    <a:pt x="275" y="194"/>
                  </a:cubicBezTo>
                  <a:cubicBezTo>
                    <a:pt x="275" y="192"/>
                    <a:pt x="275" y="192"/>
                    <a:pt x="275" y="192"/>
                  </a:cubicBezTo>
                  <a:cubicBezTo>
                    <a:pt x="275" y="190"/>
                    <a:pt x="276" y="188"/>
                    <a:pt x="276" y="186"/>
                  </a:cubicBezTo>
                  <a:cubicBezTo>
                    <a:pt x="277" y="180"/>
                    <a:pt x="280" y="176"/>
                    <a:pt x="285" y="174"/>
                  </a:cubicBezTo>
                  <a:cubicBezTo>
                    <a:pt x="292" y="171"/>
                    <a:pt x="292" y="167"/>
                    <a:pt x="293" y="161"/>
                  </a:cubicBezTo>
                  <a:cubicBezTo>
                    <a:pt x="294" y="159"/>
                    <a:pt x="294" y="159"/>
                    <a:pt x="294" y="159"/>
                  </a:cubicBezTo>
                  <a:cubicBezTo>
                    <a:pt x="294" y="158"/>
                    <a:pt x="294" y="157"/>
                    <a:pt x="294" y="156"/>
                  </a:cubicBezTo>
                  <a:cubicBezTo>
                    <a:pt x="294" y="154"/>
                    <a:pt x="294" y="153"/>
                    <a:pt x="295" y="152"/>
                  </a:cubicBezTo>
                  <a:cubicBezTo>
                    <a:pt x="296" y="148"/>
                    <a:pt x="298" y="146"/>
                    <a:pt x="302" y="145"/>
                  </a:cubicBezTo>
                  <a:cubicBezTo>
                    <a:pt x="304" y="145"/>
                    <a:pt x="304" y="145"/>
                    <a:pt x="304" y="145"/>
                  </a:cubicBezTo>
                  <a:cubicBezTo>
                    <a:pt x="304" y="143"/>
                    <a:pt x="304" y="143"/>
                    <a:pt x="304" y="143"/>
                  </a:cubicBezTo>
                  <a:cubicBezTo>
                    <a:pt x="304" y="142"/>
                    <a:pt x="304" y="141"/>
                    <a:pt x="304" y="139"/>
                  </a:cubicBezTo>
                  <a:cubicBezTo>
                    <a:pt x="304" y="136"/>
                    <a:pt x="304" y="133"/>
                    <a:pt x="305" y="131"/>
                  </a:cubicBezTo>
                  <a:cubicBezTo>
                    <a:pt x="305" y="128"/>
                    <a:pt x="306" y="127"/>
                    <a:pt x="308" y="126"/>
                  </a:cubicBezTo>
                  <a:cubicBezTo>
                    <a:pt x="310" y="125"/>
                    <a:pt x="311" y="124"/>
                    <a:pt x="311" y="121"/>
                  </a:cubicBezTo>
                  <a:cubicBezTo>
                    <a:pt x="312" y="120"/>
                    <a:pt x="312" y="118"/>
                    <a:pt x="312" y="117"/>
                  </a:cubicBezTo>
                  <a:cubicBezTo>
                    <a:pt x="312" y="113"/>
                    <a:pt x="312" y="110"/>
                    <a:pt x="314" y="107"/>
                  </a:cubicBezTo>
                  <a:cubicBezTo>
                    <a:pt x="315" y="104"/>
                    <a:pt x="315" y="104"/>
                    <a:pt x="315" y="104"/>
                  </a:cubicBezTo>
                  <a:cubicBezTo>
                    <a:pt x="316" y="101"/>
                    <a:pt x="318" y="98"/>
                    <a:pt x="320" y="95"/>
                  </a:cubicBezTo>
                  <a:cubicBezTo>
                    <a:pt x="320" y="94"/>
                    <a:pt x="321" y="94"/>
                    <a:pt x="321" y="93"/>
                  </a:cubicBezTo>
                  <a:cubicBezTo>
                    <a:pt x="323" y="90"/>
                    <a:pt x="324" y="89"/>
                    <a:pt x="328" y="88"/>
                  </a:cubicBezTo>
                  <a:cubicBezTo>
                    <a:pt x="332" y="88"/>
                    <a:pt x="334" y="86"/>
                    <a:pt x="337" y="83"/>
                  </a:cubicBezTo>
                  <a:cubicBezTo>
                    <a:pt x="338" y="83"/>
                    <a:pt x="339" y="82"/>
                    <a:pt x="340" y="81"/>
                  </a:cubicBezTo>
                  <a:cubicBezTo>
                    <a:pt x="343" y="79"/>
                    <a:pt x="343" y="76"/>
                    <a:pt x="343" y="73"/>
                  </a:cubicBezTo>
                  <a:cubicBezTo>
                    <a:pt x="343" y="72"/>
                    <a:pt x="343" y="71"/>
                    <a:pt x="343" y="69"/>
                  </a:cubicBezTo>
                  <a:cubicBezTo>
                    <a:pt x="343" y="68"/>
                    <a:pt x="343" y="68"/>
                    <a:pt x="344" y="67"/>
                  </a:cubicBezTo>
                  <a:cubicBezTo>
                    <a:pt x="344" y="63"/>
                    <a:pt x="345" y="58"/>
                    <a:pt x="343" y="55"/>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6" name="Freeform 63"/>
            <p:cNvSpPr>
              <a:spLocks/>
            </p:cNvSpPr>
            <p:nvPr/>
          </p:nvSpPr>
          <p:spPr bwMode="auto">
            <a:xfrm>
              <a:off x="2468743" y="1719326"/>
              <a:ext cx="453105" cy="696543"/>
            </a:xfrm>
            <a:custGeom>
              <a:avLst/>
              <a:gdLst>
                <a:gd name="T0" fmla="*/ 221 w 224"/>
                <a:gd name="T1" fmla="*/ 334 h 374"/>
                <a:gd name="T2" fmla="*/ 195 w 224"/>
                <a:gd name="T3" fmla="*/ 308 h 374"/>
                <a:gd name="T4" fmla="*/ 184 w 224"/>
                <a:gd name="T5" fmla="*/ 281 h 374"/>
                <a:gd name="T6" fmla="*/ 180 w 224"/>
                <a:gd name="T7" fmla="*/ 260 h 374"/>
                <a:gd name="T8" fmla="*/ 179 w 224"/>
                <a:gd name="T9" fmla="*/ 238 h 374"/>
                <a:gd name="T10" fmla="*/ 179 w 224"/>
                <a:gd name="T11" fmla="*/ 226 h 374"/>
                <a:gd name="T12" fmla="*/ 194 w 224"/>
                <a:gd name="T13" fmla="*/ 199 h 374"/>
                <a:gd name="T14" fmla="*/ 184 w 224"/>
                <a:gd name="T15" fmla="*/ 142 h 374"/>
                <a:gd name="T16" fmla="*/ 161 w 224"/>
                <a:gd name="T17" fmla="*/ 118 h 374"/>
                <a:gd name="T18" fmla="*/ 164 w 224"/>
                <a:gd name="T19" fmla="*/ 106 h 374"/>
                <a:gd name="T20" fmla="*/ 179 w 224"/>
                <a:gd name="T21" fmla="*/ 102 h 374"/>
                <a:gd name="T22" fmla="*/ 198 w 224"/>
                <a:gd name="T23" fmla="*/ 103 h 374"/>
                <a:gd name="T24" fmla="*/ 206 w 224"/>
                <a:gd name="T25" fmla="*/ 103 h 374"/>
                <a:gd name="T26" fmla="*/ 191 w 224"/>
                <a:gd name="T27" fmla="*/ 80 h 374"/>
                <a:gd name="T28" fmla="*/ 184 w 224"/>
                <a:gd name="T29" fmla="*/ 25 h 374"/>
                <a:gd name="T30" fmla="*/ 177 w 224"/>
                <a:gd name="T31" fmla="*/ 13 h 374"/>
                <a:gd name="T32" fmla="*/ 163 w 224"/>
                <a:gd name="T33" fmla="*/ 0 h 374"/>
                <a:gd name="T34" fmla="*/ 164 w 224"/>
                <a:gd name="T35" fmla="*/ 13 h 374"/>
                <a:gd name="T36" fmla="*/ 177 w 224"/>
                <a:gd name="T37" fmla="*/ 28 h 374"/>
                <a:gd name="T38" fmla="*/ 173 w 224"/>
                <a:gd name="T39" fmla="*/ 54 h 374"/>
                <a:gd name="T40" fmla="*/ 153 w 224"/>
                <a:gd name="T41" fmla="*/ 68 h 374"/>
                <a:gd name="T42" fmla="*/ 145 w 224"/>
                <a:gd name="T43" fmla="*/ 94 h 374"/>
                <a:gd name="T44" fmla="*/ 137 w 224"/>
                <a:gd name="T45" fmla="*/ 118 h 374"/>
                <a:gd name="T46" fmla="*/ 127 w 224"/>
                <a:gd name="T47" fmla="*/ 134 h 374"/>
                <a:gd name="T48" fmla="*/ 108 w 224"/>
                <a:gd name="T49" fmla="*/ 167 h 374"/>
                <a:gd name="T50" fmla="*/ 104 w 224"/>
                <a:gd name="T51" fmla="*/ 182 h 374"/>
                <a:gd name="T52" fmla="*/ 97 w 224"/>
                <a:gd name="T53" fmla="*/ 201 h 374"/>
                <a:gd name="T54" fmla="*/ 89 w 224"/>
                <a:gd name="T55" fmla="*/ 212 h 374"/>
                <a:gd name="T56" fmla="*/ 77 w 224"/>
                <a:gd name="T57" fmla="*/ 210 h 374"/>
                <a:gd name="T58" fmla="*/ 65 w 224"/>
                <a:gd name="T59" fmla="*/ 197 h 374"/>
                <a:gd name="T60" fmla="*/ 60 w 224"/>
                <a:gd name="T61" fmla="*/ 201 h 374"/>
                <a:gd name="T62" fmla="*/ 51 w 224"/>
                <a:gd name="T63" fmla="*/ 204 h 374"/>
                <a:gd name="T64" fmla="*/ 47 w 224"/>
                <a:gd name="T65" fmla="*/ 201 h 374"/>
                <a:gd name="T66" fmla="*/ 40 w 224"/>
                <a:gd name="T67" fmla="*/ 207 h 374"/>
                <a:gd name="T68" fmla="*/ 37 w 224"/>
                <a:gd name="T69" fmla="*/ 212 h 374"/>
                <a:gd name="T70" fmla="*/ 21 w 224"/>
                <a:gd name="T71" fmla="*/ 231 h 374"/>
                <a:gd name="T72" fmla="*/ 12 w 224"/>
                <a:gd name="T73" fmla="*/ 245 h 374"/>
                <a:gd name="T74" fmla="*/ 11 w 224"/>
                <a:gd name="T75" fmla="*/ 255 h 374"/>
                <a:gd name="T76" fmla="*/ 4 w 224"/>
                <a:gd name="T77" fmla="*/ 271 h 374"/>
                <a:gd name="T78" fmla="*/ 0 w 224"/>
                <a:gd name="T79" fmla="*/ 281 h 374"/>
                <a:gd name="T80" fmla="*/ 11 w 224"/>
                <a:gd name="T81" fmla="*/ 281 h 374"/>
                <a:gd name="T82" fmla="*/ 17 w 224"/>
                <a:gd name="T83" fmla="*/ 298 h 374"/>
                <a:gd name="T84" fmla="*/ 33 w 224"/>
                <a:gd name="T85" fmla="*/ 301 h 374"/>
                <a:gd name="T86" fmla="*/ 35 w 224"/>
                <a:gd name="T87" fmla="*/ 318 h 374"/>
                <a:gd name="T88" fmla="*/ 38 w 224"/>
                <a:gd name="T89" fmla="*/ 340 h 374"/>
                <a:gd name="T90" fmla="*/ 37 w 224"/>
                <a:gd name="T91" fmla="*/ 352 h 374"/>
                <a:gd name="T92" fmla="*/ 85 w 224"/>
                <a:gd name="T93" fmla="*/ 359 h 374"/>
                <a:gd name="T94" fmla="*/ 133 w 224"/>
                <a:gd name="T95" fmla="*/ 357 h 374"/>
                <a:gd name="T96" fmla="*/ 144 w 224"/>
                <a:gd name="T97" fmla="*/ 360 h 374"/>
                <a:gd name="T98" fmla="*/ 149 w 224"/>
                <a:gd name="T99" fmla="*/ 360 h 374"/>
                <a:gd name="T100" fmla="*/ 180 w 224"/>
                <a:gd name="T101" fmla="*/ 361 h 374"/>
                <a:gd name="T102" fmla="*/ 201 w 224"/>
                <a:gd name="T103" fmla="*/ 366 h 374"/>
                <a:gd name="T104" fmla="*/ 220 w 224"/>
                <a:gd name="T105" fmla="*/ 374 h 374"/>
                <a:gd name="T106" fmla="*/ 223 w 224"/>
                <a:gd name="T107" fmla="*/ 36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4" h="374">
                  <a:moveTo>
                    <a:pt x="223" y="360"/>
                  </a:moveTo>
                  <a:cubicBezTo>
                    <a:pt x="222" y="358"/>
                    <a:pt x="222" y="355"/>
                    <a:pt x="222" y="353"/>
                  </a:cubicBezTo>
                  <a:cubicBezTo>
                    <a:pt x="222" y="351"/>
                    <a:pt x="222" y="349"/>
                    <a:pt x="222" y="347"/>
                  </a:cubicBezTo>
                  <a:cubicBezTo>
                    <a:pt x="223" y="343"/>
                    <a:pt x="223" y="338"/>
                    <a:pt x="221" y="334"/>
                  </a:cubicBezTo>
                  <a:cubicBezTo>
                    <a:pt x="219" y="331"/>
                    <a:pt x="216" y="329"/>
                    <a:pt x="213" y="327"/>
                  </a:cubicBezTo>
                  <a:cubicBezTo>
                    <a:pt x="211" y="325"/>
                    <a:pt x="209" y="324"/>
                    <a:pt x="207" y="322"/>
                  </a:cubicBezTo>
                  <a:cubicBezTo>
                    <a:pt x="206" y="320"/>
                    <a:pt x="204" y="319"/>
                    <a:pt x="203" y="317"/>
                  </a:cubicBezTo>
                  <a:cubicBezTo>
                    <a:pt x="200" y="314"/>
                    <a:pt x="197" y="311"/>
                    <a:pt x="195" y="308"/>
                  </a:cubicBezTo>
                  <a:cubicBezTo>
                    <a:pt x="193" y="305"/>
                    <a:pt x="193" y="302"/>
                    <a:pt x="193" y="298"/>
                  </a:cubicBezTo>
                  <a:cubicBezTo>
                    <a:pt x="193" y="295"/>
                    <a:pt x="194" y="292"/>
                    <a:pt x="193" y="290"/>
                  </a:cubicBezTo>
                  <a:cubicBezTo>
                    <a:pt x="192" y="287"/>
                    <a:pt x="190" y="286"/>
                    <a:pt x="188" y="285"/>
                  </a:cubicBezTo>
                  <a:cubicBezTo>
                    <a:pt x="187" y="284"/>
                    <a:pt x="185" y="283"/>
                    <a:pt x="184" y="281"/>
                  </a:cubicBezTo>
                  <a:cubicBezTo>
                    <a:pt x="182" y="278"/>
                    <a:pt x="182" y="274"/>
                    <a:pt x="182" y="270"/>
                  </a:cubicBezTo>
                  <a:cubicBezTo>
                    <a:pt x="181" y="267"/>
                    <a:pt x="181" y="267"/>
                    <a:pt x="181" y="267"/>
                  </a:cubicBezTo>
                  <a:cubicBezTo>
                    <a:pt x="181" y="266"/>
                    <a:pt x="181" y="264"/>
                    <a:pt x="181" y="263"/>
                  </a:cubicBezTo>
                  <a:cubicBezTo>
                    <a:pt x="181" y="261"/>
                    <a:pt x="181" y="261"/>
                    <a:pt x="180" y="260"/>
                  </a:cubicBezTo>
                  <a:cubicBezTo>
                    <a:pt x="179" y="260"/>
                    <a:pt x="179" y="259"/>
                    <a:pt x="179" y="259"/>
                  </a:cubicBezTo>
                  <a:cubicBezTo>
                    <a:pt x="177" y="256"/>
                    <a:pt x="178" y="253"/>
                    <a:pt x="178" y="250"/>
                  </a:cubicBezTo>
                  <a:cubicBezTo>
                    <a:pt x="178" y="249"/>
                    <a:pt x="178" y="249"/>
                    <a:pt x="178" y="249"/>
                  </a:cubicBezTo>
                  <a:cubicBezTo>
                    <a:pt x="179" y="246"/>
                    <a:pt x="179" y="242"/>
                    <a:pt x="179" y="238"/>
                  </a:cubicBezTo>
                  <a:cubicBezTo>
                    <a:pt x="179" y="236"/>
                    <a:pt x="179" y="236"/>
                    <a:pt x="179" y="236"/>
                  </a:cubicBezTo>
                  <a:cubicBezTo>
                    <a:pt x="178" y="236"/>
                    <a:pt x="178" y="236"/>
                    <a:pt x="178" y="236"/>
                  </a:cubicBezTo>
                  <a:cubicBezTo>
                    <a:pt x="176" y="235"/>
                    <a:pt x="174" y="234"/>
                    <a:pt x="174" y="233"/>
                  </a:cubicBezTo>
                  <a:cubicBezTo>
                    <a:pt x="174" y="231"/>
                    <a:pt x="177" y="228"/>
                    <a:pt x="179" y="226"/>
                  </a:cubicBezTo>
                  <a:cubicBezTo>
                    <a:pt x="182" y="224"/>
                    <a:pt x="184" y="222"/>
                    <a:pt x="184" y="220"/>
                  </a:cubicBezTo>
                  <a:cubicBezTo>
                    <a:pt x="185" y="219"/>
                    <a:pt x="185" y="218"/>
                    <a:pt x="186" y="216"/>
                  </a:cubicBezTo>
                  <a:cubicBezTo>
                    <a:pt x="186" y="214"/>
                    <a:pt x="187" y="212"/>
                    <a:pt x="188" y="210"/>
                  </a:cubicBezTo>
                  <a:cubicBezTo>
                    <a:pt x="191" y="206"/>
                    <a:pt x="193" y="204"/>
                    <a:pt x="194" y="199"/>
                  </a:cubicBezTo>
                  <a:cubicBezTo>
                    <a:pt x="195" y="195"/>
                    <a:pt x="197" y="193"/>
                    <a:pt x="199" y="190"/>
                  </a:cubicBezTo>
                  <a:cubicBezTo>
                    <a:pt x="202" y="186"/>
                    <a:pt x="205" y="182"/>
                    <a:pt x="203" y="176"/>
                  </a:cubicBezTo>
                  <a:cubicBezTo>
                    <a:pt x="200" y="167"/>
                    <a:pt x="197" y="157"/>
                    <a:pt x="192" y="149"/>
                  </a:cubicBezTo>
                  <a:cubicBezTo>
                    <a:pt x="190" y="146"/>
                    <a:pt x="187" y="144"/>
                    <a:pt x="184" y="142"/>
                  </a:cubicBezTo>
                  <a:cubicBezTo>
                    <a:pt x="183" y="141"/>
                    <a:pt x="182" y="140"/>
                    <a:pt x="181" y="139"/>
                  </a:cubicBezTo>
                  <a:cubicBezTo>
                    <a:pt x="176" y="135"/>
                    <a:pt x="172" y="131"/>
                    <a:pt x="168" y="126"/>
                  </a:cubicBezTo>
                  <a:cubicBezTo>
                    <a:pt x="166" y="124"/>
                    <a:pt x="165" y="122"/>
                    <a:pt x="163" y="120"/>
                  </a:cubicBezTo>
                  <a:cubicBezTo>
                    <a:pt x="163" y="119"/>
                    <a:pt x="162" y="119"/>
                    <a:pt x="161" y="118"/>
                  </a:cubicBezTo>
                  <a:cubicBezTo>
                    <a:pt x="160" y="117"/>
                    <a:pt x="158" y="116"/>
                    <a:pt x="158" y="114"/>
                  </a:cubicBezTo>
                  <a:cubicBezTo>
                    <a:pt x="158" y="113"/>
                    <a:pt x="159" y="112"/>
                    <a:pt x="161" y="110"/>
                  </a:cubicBezTo>
                  <a:cubicBezTo>
                    <a:pt x="161" y="109"/>
                    <a:pt x="162" y="109"/>
                    <a:pt x="163" y="108"/>
                  </a:cubicBezTo>
                  <a:cubicBezTo>
                    <a:pt x="163" y="108"/>
                    <a:pt x="164" y="107"/>
                    <a:pt x="164" y="106"/>
                  </a:cubicBezTo>
                  <a:cubicBezTo>
                    <a:pt x="165" y="104"/>
                    <a:pt x="166" y="102"/>
                    <a:pt x="168" y="101"/>
                  </a:cubicBezTo>
                  <a:cubicBezTo>
                    <a:pt x="169" y="101"/>
                    <a:pt x="170" y="100"/>
                    <a:pt x="171" y="100"/>
                  </a:cubicBezTo>
                  <a:cubicBezTo>
                    <a:pt x="173" y="100"/>
                    <a:pt x="175" y="101"/>
                    <a:pt x="177" y="101"/>
                  </a:cubicBezTo>
                  <a:cubicBezTo>
                    <a:pt x="179" y="102"/>
                    <a:pt x="179" y="102"/>
                    <a:pt x="179" y="102"/>
                  </a:cubicBezTo>
                  <a:cubicBezTo>
                    <a:pt x="180" y="102"/>
                    <a:pt x="181" y="102"/>
                    <a:pt x="183" y="102"/>
                  </a:cubicBezTo>
                  <a:cubicBezTo>
                    <a:pt x="184" y="102"/>
                    <a:pt x="186" y="102"/>
                    <a:pt x="188" y="102"/>
                  </a:cubicBezTo>
                  <a:cubicBezTo>
                    <a:pt x="189" y="101"/>
                    <a:pt x="190" y="101"/>
                    <a:pt x="191" y="101"/>
                  </a:cubicBezTo>
                  <a:cubicBezTo>
                    <a:pt x="194" y="101"/>
                    <a:pt x="196" y="102"/>
                    <a:pt x="198" y="103"/>
                  </a:cubicBezTo>
                  <a:cubicBezTo>
                    <a:pt x="199" y="103"/>
                    <a:pt x="199" y="103"/>
                    <a:pt x="199" y="103"/>
                  </a:cubicBezTo>
                  <a:cubicBezTo>
                    <a:pt x="200" y="104"/>
                    <a:pt x="202" y="104"/>
                    <a:pt x="203" y="104"/>
                  </a:cubicBezTo>
                  <a:cubicBezTo>
                    <a:pt x="204" y="104"/>
                    <a:pt x="205" y="104"/>
                    <a:pt x="205" y="103"/>
                  </a:cubicBezTo>
                  <a:cubicBezTo>
                    <a:pt x="206" y="103"/>
                    <a:pt x="206" y="103"/>
                    <a:pt x="206" y="103"/>
                  </a:cubicBezTo>
                  <a:cubicBezTo>
                    <a:pt x="206" y="102"/>
                    <a:pt x="206" y="102"/>
                    <a:pt x="206" y="102"/>
                  </a:cubicBezTo>
                  <a:cubicBezTo>
                    <a:pt x="206" y="100"/>
                    <a:pt x="204" y="99"/>
                    <a:pt x="203" y="98"/>
                  </a:cubicBezTo>
                  <a:cubicBezTo>
                    <a:pt x="202" y="98"/>
                    <a:pt x="202" y="98"/>
                    <a:pt x="201" y="97"/>
                  </a:cubicBezTo>
                  <a:cubicBezTo>
                    <a:pt x="196" y="93"/>
                    <a:pt x="192" y="86"/>
                    <a:pt x="191" y="80"/>
                  </a:cubicBezTo>
                  <a:cubicBezTo>
                    <a:pt x="190" y="76"/>
                    <a:pt x="189" y="73"/>
                    <a:pt x="188" y="69"/>
                  </a:cubicBezTo>
                  <a:cubicBezTo>
                    <a:pt x="186" y="64"/>
                    <a:pt x="187" y="61"/>
                    <a:pt x="188" y="57"/>
                  </a:cubicBezTo>
                  <a:cubicBezTo>
                    <a:pt x="191" y="49"/>
                    <a:pt x="189" y="42"/>
                    <a:pt x="185" y="33"/>
                  </a:cubicBezTo>
                  <a:cubicBezTo>
                    <a:pt x="184" y="30"/>
                    <a:pt x="184" y="27"/>
                    <a:pt x="184" y="25"/>
                  </a:cubicBezTo>
                  <a:cubicBezTo>
                    <a:pt x="184" y="24"/>
                    <a:pt x="184" y="24"/>
                    <a:pt x="184" y="24"/>
                  </a:cubicBezTo>
                  <a:cubicBezTo>
                    <a:pt x="183" y="23"/>
                    <a:pt x="183" y="22"/>
                    <a:pt x="183" y="22"/>
                  </a:cubicBezTo>
                  <a:cubicBezTo>
                    <a:pt x="182" y="17"/>
                    <a:pt x="181" y="16"/>
                    <a:pt x="178" y="13"/>
                  </a:cubicBezTo>
                  <a:cubicBezTo>
                    <a:pt x="177" y="13"/>
                    <a:pt x="177" y="13"/>
                    <a:pt x="177" y="13"/>
                  </a:cubicBezTo>
                  <a:cubicBezTo>
                    <a:pt x="174" y="11"/>
                    <a:pt x="174" y="9"/>
                    <a:pt x="174" y="7"/>
                  </a:cubicBezTo>
                  <a:cubicBezTo>
                    <a:pt x="173" y="6"/>
                    <a:pt x="173" y="4"/>
                    <a:pt x="172" y="3"/>
                  </a:cubicBezTo>
                  <a:cubicBezTo>
                    <a:pt x="171" y="1"/>
                    <a:pt x="169" y="0"/>
                    <a:pt x="166" y="0"/>
                  </a:cubicBezTo>
                  <a:cubicBezTo>
                    <a:pt x="165" y="0"/>
                    <a:pt x="164" y="0"/>
                    <a:pt x="163" y="0"/>
                  </a:cubicBezTo>
                  <a:cubicBezTo>
                    <a:pt x="161" y="0"/>
                    <a:pt x="161" y="0"/>
                    <a:pt x="161" y="0"/>
                  </a:cubicBezTo>
                  <a:cubicBezTo>
                    <a:pt x="161" y="2"/>
                    <a:pt x="161" y="2"/>
                    <a:pt x="161" y="2"/>
                  </a:cubicBezTo>
                  <a:cubicBezTo>
                    <a:pt x="162" y="4"/>
                    <a:pt x="162" y="6"/>
                    <a:pt x="163" y="8"/>
                  </a:cubicBezTo>
                  <a:cubicBezTo>
                    <a:pt x="163" y="10"/>
                    <a:pt x="163" y="12"/>
                    <a:pt x="164" y="13"/>
                  </a:cubicBezTo>
                  <a:cubicBezTo>
                    <a:pt x="164" y="15"/>
                    <a:pt x="164" y="16"/>
                    <a:pt x="164" y="17"/>
                  </a:cubicBezTo>
                  <a:cubicBezTo>
                    <a:pt x="164" y="19"/>
                    <a:pt x="164" y="20"/>
                    <a:pt x="164" y="21"/>
                  </a:cubicBezTo>
                  <a:cubicBezTo>
                    <a:pt x="165" y="24"/>
                    <a:pt x="168" y="24"/>
                    <a:pt x="171" y="25"/>
                  </a:cubicBezTo>
                  <a:cubicBezTo>
                    <a:pt x="173" y="26"/>
                    <a:pt x="175" y="26"/>
                    <a:pt x="177" y="28"/>
                  </a:cubicBezTo>
                  <a:cubicBezTo>
                    <a:pt x="179" y="32"/>
                    <a:pt x="178" y="36"/>
                    <a:pt x="177" y="40"/>
                  </a:cubicBezTo>
                  <a:cubicBezTo>
                    <a:pt x="177" y="41"/>
                    <a:pt x="177" y="41"/>
                    <a:pt x="177" y="42"/>
                  </a:cubicBezTo>
                  <a:cubicBezTo>
                    <a:pt x="176" y="44"/>
                    <a:pt x="177" y="45"/>
                    <a:pt x="177" y="46"/>
                  </a:cubicBezTo>
                  <a:cubicBezTo>
                    <a:pt x="177" y="49"/>
                    <a:pt x="177" y="51"/>
                    <a:pt x="173" y="54"/>
                  </a:cubicBezTo>
                  <a:cubicBezTo>
                    <a:pt x="173" y="54"/>
                    <a:pt x="172" y="55"/>
                    <a:pt x="171" y="56"/>
                  </a:cubicBezTo>
                  <a:cubicBezTo>
                    <a:pt x="168" y="58"/>
                    <a:pt x="166" y="60"/>
                    <a:pt x="162" y="61"/>
                  </a:cubicBezTo>
                  <a:cubicBezTo>
                    <a:pt x="158" y="61"/>
                    <a:pt x="157" y="63"/>
                    <a:pt x="155" y="66"/>
                  </a:cubicBezTo>
                  <a:cubicBezTo>
                    <a:pt x="155" y="66"/>
                    <a:pt x="154" y="67"/>
                    <a:pt x="153" y="68"/>
                  </a:cubicBezTo>
                  <a:cubicBezTo>
                    <a:pt x="152" y="71"/>
                    <a:pt x="150" y="74"/>
                    <a:pt x="149" y="77"/>
                  </a:cubicBezTo>
                  <a:cubicBezTo>
                    <a:pt x="147" y="80"/>
                    <a:pt x="147" y="80"/>
                    <a:pt x="147" y="80"/>
                  </a:cubicBezTo>
                  <a:cubicBezTo>
                    <a:pt x="146" y="83"/>
                    <a:pt x="146" y="86"/>
                    <a:pt x="145" y="90"/>
                  </a:cubicBezTo>
                  <a:cubicBezTo>
                    <a:pt x="145" y="91"/>
                    <a:pt x="145" y="93"/>
                    <a:pt x="145" y="94"/>
                  </a:cubicBezTo>
                  <a:cubicBezTo>
                    <a:pt x="145" y="97"/>
                    <a:pt x="143" y="98"/>
                    <a:pt x="142" y="99"/>
                  </a:cubicBezTo>
                  <a:cubicBezTo>
                    <a:pt x="140" y="100"/>
                    <a:pt x="139" y="101"/>
                    <a:pt x="138" y="103"/>
                  </a:cubicBezTo>
                  <a:cubicBezTo>
                    <a:pt x="138" y="106"/>
                    <a:pt x="138" y="109"/>
                    <a:pt x="138" y="112"/>
                  </a:cubicBezTo>
                  <a:cubicBezTo>
                    <a:pt x="137" y="114"/>
                    <a:pt x="137" y="116"/>
                    <a:pt x="137" y="118"/>
                  </a:cubicBezTo>
                  <a:cubicBezTo>
                    <a:pt x="131" y="118"/>
                    <a:pt x="129" y="122"/>
                    <a:pt x="128" y="125"/>
                  </a:cubicBezTo>
                  <a:cubicBezTo>
                    <a:pt x="128" y="126"/>
                    <a:pt x="128" y="127"/>
                    <a:pt x="128" y="129"/>
                  </a:cubicBezTo>
                  <a:cubicBezTo>
                    <a:pt x="128" y="130"/>
                    <a:pt x="127" y="131"/>
                    <a:pt x="127" y="132"/>
                  </a:cubicBezTo>
                  <a:cubicBezTo>
                    <a:pt x="127" y="134"/>
                    <a:pt x="127" y="134"/>
                    <a:pt x="127" y="134"/>
                  </a:cubicBezTo>
                  <a:cubicBezTo>
                    <a:pt x="126" y="140"/>
                    <a:pt x="125" y="144"/>
                    <a:pt x="119" y="146"/>
                  </a:cubicBezTo>
                  <a:cubicBezTo>
                    <a:pt x="112" y="149"/>
                    <a:pt x="110" y="155"/>
                    <a:pt x="110" y="159"/>
                  </a:cubicBezTo>
                  <a:cubicBezTo>
                    <a:pt x="110" y="161"/>
                    <a:pt x="109" y="163"/>
                    <a:pt x="108" y="165"/>
                  </a:cubicBezTo>
                  <a:cubicBezTo>
                    <a:pt x="108" y="167"/>
                    <a:pt x="108" y="167"/>
                    <a:pt x="108" y="167"/>
                  </a:cubicBezTo>
                  <a:cubicBezTo>
                    <a:pt x="108" y="169"/>
                    <a:pt x="107" y="170"/>
                    <a:pt x="106" y="172"/>
                  </a:cubicBezTo>
                  <a:cubicBezTo>
                    <a:pt x="105" y="173"/>
                    <a:pt x="105" y="173"/>
                    <a:pt x="105" y="174"/>
                  </a:cubicBezTo>
                  <a:cubicBezTo>
                    <a:pt x="104" y="176"/>
                    <a:pt x="104" y="177"/>
                    <a:pt x="104" y="179"/>
                  </a:cubicBezTo>
                  <a:cubicBezTo>
                    <a:pt x="104" y="180"/>
                    <a:pt x="104" y="181"/>
                    <a:pt x="104" y="182"/>
                  </a:cubicBezTo>
                  <a:cubicBezTo>
                    <a:pt x="103" y="184"/>
                    <a:pt x="102" y="185"/>
                    <a:pt x="100" y="186"/>
                  </a:cubicBezTo>
                  <a:cubicBezTo>
                    <a:pt x="100" y="186"/>
                    <a:pt x="99" y="187"/>
                    <a:pt x="98" y="188"/>
                  </a:cubicBezTo>
                  <a:cubicBezTo>
                    <a:pt x="96" y="190"/>
                    <a:pt x="97" y="192"/>
                    <a:pt x="98" y="195"/>
                  </a:cubicBezTo>
                  <a:cubicBezTo>
                    <a:pt x="99" y="197"/>
                    <a:pt x="99" y="199"/>
                    <a:pt x="97" y="201"/>
                  </a:cubicBezTo>
                  <a:cubicBezTo>
                    <a:pt x="96" y="201"/>
                    <a:pt x="95" y="201"/>
                    <a:pt x="94" y="202"/>
                  </a:cubicBezTo>
                  <a:cubicBezTo>
                    <a:pt x="93" y="202"/>
                    <a:pt x="92" y="202"/>
                    <a:pt x="91" y="204"/>
                  </a:cubicBezTo>
                  <a:cubicBezTo>
                    <a:pt x="90" y="205"/>
                    <a:pt x="90" y="206"/>
                    <a:pt x="90" y="208"/>
                  </a:cubicBezTo>
                  <a:cubicBezTo>
                    <a:pt x="90" y="209"/>
                    <a:pt x="90" y="210"/>
                    <a:pt x="89" y="212"/>
                  </a:cubicBezTo>
                  <a:cubicBezTo>
                    <a:pt x="86" y="215"/>
                    <a:pt x="83" y="219"/>
                    <a:pt x="80" y="219"/>
                  </a:cubicBezTo>
                  <a:cubicBezTo>
                    <a:pt x="79" y="219"/>
                    <a:pt x="78" y="218"/>
                    <a:pt x="77" y="218"/>
                  </a:cubicBezTo>
                  <a:cubicBezTo>
                    <a:pt x="77" y="217"/>
                    <a:pt x="77" y="215"/>
                    <a:pt x="77" y="214"/>
                  </a:cubicBezTo>
                  <a:cubicBezTo>
                    <a:pt x="77" y="212"/>
                    <a:pt x="77" y="211"/>
                    <a:pt x="77" y="210"/>
                  </a:cubicBezTo>
                  <a:cubicBezTo>
                    <a:pt x="76" y="209"/>
                    <a:pt x="75" y="208"/>
                    <a:pt x="74" y="208"/>
                  </a:cubicBezTo>
                  <a:cubicBezTo>
                    <a:pt x="73" y="207"/>
                    <a:pt x="72" y="207"/>
                    <a:pt x="71" y="206"/>
                  </a:cubicBezTo>
                  <a:cubicBezTo>
                    <a:pt x="71" y="206"/>
                    <a:pt x="70" y="204"/>
                    <a:pt x="70" y="203"/>
                  </a:cubicBezTo>
                  <a:cubicBezTo>
                    <a:pt x="68" y="200"/>
                    <a:pt x="67" y="198"/>
                    <a:pt x="65" y="197"/>
                  </a:cubicBezTo>
                  <a:cubicBezTo>
                    <a:pt x="64" y="197"/>
                    <a:pt x="64" y="197"/>
                    <a:pt x="64" y="197"/>
                  </a:cubicBezTo>
                  <a:cubicBezTo>
                    <a:pt x="64" y="197"/>
                    <a:pt x="64" y="197"/>
                    <a:pt x="64" y="197"/>
                  </a:cubicBezTo>
                  <a:cubicBezTo>
                    <a:pt x="63" y="197"/>
                    <a:pt x="62" y="197"/>
                    <a:pt x="61" y="198"/>
                  </a:cubicBezTo>
                  <a:cubicBezTo>
                    <a:pt x="60" y="199"/>
                    <a:pt x="60" y="200"/>
                    <a:pt x="60" y="201"/>
                  </a:cubicBezTo>
                  <a:cubicBezTo>
                    <a:pt x="60" y="202"/>
                    <a:pt x="60" y="204"/>
                    <a:pt x="59" y="204"/>
                  </a:cubicBezTo>
                  <a:cubicBezTo>
                    <a:pt x="58" y="205"/>
                    <a:pt x="56" y="205"/>
                    <a:pt x="55" y="205"/>
                  </a:cubicBezTo>
                  <a:cubicBezTo>
                    <a:pt x="54" y="205"/>
                    <a:pt x="54" y="205"/>
                    <a:pt x="53" y="205"/>
                  </a:cubicBezTo>
                  <a:cubicBezTo>
                    <a:pt x="51" y="204"/>
                    <a:pt x="51" y="204"/>
                    <a:pt x="51" y="204"/>
                  </a:cubicBezTo>
                  <a:cubicBezTo>
                    <a:pt x="51" y="203"/>
                    <a:pt x="51" y="203"/>
                    <a:pt x="51" y="202"/>
                  </a:cubicBezTo>
                  <a:cubicBezTo>
                    <a:pt x="51" y="202"/>
                    <a:pt x="50" y="201"/>
                    <a:pt x="50" y="201"/>
                  </a:cubicBezTo>
                  <a:cubicBezTo>
                    <a:pt x="49" y="199"/>
                    <a:pt x="49" y="199"/>
                    <a:pt x="49" y="199"/>
                  </a:cubicBezTo>
                  <a:cubicBezTo>
                    <a:pt x="47" y="201"/>
                    <a:pt x="47" y="201"/>
                    <a:pt x="47" y="201"/>
                  </a:cubicBezTo>
                  <a:cubicBezTo>
                    <a:pt x="47" y="201"/>
                    <a:pt x="46" y="201"/>
                    <a:pt x="46" y="202"/>
                  </a:cubicBezTo>
                  <a:cubicBezTo>
                    <a:pt x="45" y="203"/>
                    <a:pt x="44" y="204"/>
                    <a:pt x="42" y="205"/>
                  </a:cubicBezTo>
                  <a:cubicBezTo>
                    <a:pt x="42" y="206"/>
                    <a:pt x="42" y="206"/>
                    <a:pt x="42" y="206"/>
                  </a:cubicBezTo>
                  <a:cubicBezTo>
                    <a:pt x="41" y="207"/>
                    <a:pt x="41" y="207"/>
                    <a:pt x="40" y="207"/>
                  </a:cubicBezTo>
                  <a:cubicBezTo>
                    <a:pt x="40" y="207"/>
                    <a:pt x="39" y="207"/>
                    <a:pt x="39" y="207"/>
                  </a:cubicBezTo>
                  <a:cubicBezTo>
                    <a:pt x="37" y="207"/>
                    <a:pt x="37" y="207"/>
                    <a:pt x="37" y="207"/>
                  </a:cubicBezTo>
                  <a:cubicBezTo>
                    <a:pt x="37" y="209"/>
                    <a:pt x="37" y="209"/>
                    <a:pt x="37" y="209"/>
                  </a:cubicBezTo>
                  <a:cubicBezTo>
                    <a:pt x="37" y="210"/>
                    <a:pt x="37" y="211"/>
                    <a:pt x="37" y="212"/>
                  </a:cubicBezTo>
                  <a:cubicBezTo>
                    <a:pt x="37" y="214"/>
                    <a:pt x="37" y="215"/>
                    <a:pt x="37" y="216"/>
                  </a:cubicBezTo>
                  <a:cubicBezTo>
                    <a:pt x="33" y="216"/>
                    <a:pt x="32" y="217"/>
                    <a:pt x="30" y="220"/>
                  </a:cubicBezTo>
                  <a:cubicBezTo>
                    <a:pt x="28" y="222"/>
                    <a:pt x="27" y="224"/>
                    <a:pt x="25" y="226"/>
                  </a:cubicBezTo>
                  <a:cubicBezTo>
                    <a:pt x="24" y="227"/>
                    <a:pt x="22" y="229"/>
                    <a:pt x="21" y="231"/>
                  </a:cubicBezTo>
                  <a:cubicBezTo>
                    <a:pt x="19" y="233"/>
                    <a:pt x="17" y="235"/>
                    <a:pt x="15" y="237"/>
                  </a:cubicBezTo>
                  <a:cubicBezTo>
                    <a:pt x="14" y="238"/>
                    <a:pt x="14" y="238"/>
                    <a:pt x="14" y="238"/>
                  </a:cubicBezTo>
                  <a:cubicBezTo>
                    <a:pt x="13" y="239"/>
                    <a:pt x="12" y="240"/>
                    <a:pt x="12" y="242"/>
                  </a:cubicBezTo>
                  <a:cubicBezTo>
                    <a:pt x="12" y="243"/>
                    <a:pt x="12" y="244"/>
                    <a:pt x="12" y="245"/>
                  </a:cubicBezTo>
                  <a:cubicBezTo>
                    <a:pt x="13" y="246"/>
                    <a:pt x="13" y="248"/>
                    <a:pt x="12" y="249"/>
                  </a:cubicBezTo>
                  <a:cubicBezTo>
                    <a:pt x="12" y="250"/>
                    <a:pt x="12" y="250"/>
                    <a:pt x="12" y="250"/>
                  </a:cubicBezTo>
                  <a:cubicBezTo>
                    <a:pt x="11" y="251"/>
                    <a:pt x="11" y="252"/>
                    <a:pt x="11" y="253"/>
                  </a:cubicBezTo>
                  <a:cubicBezTo>
                    <a:pt x="11" y="255"/>
                    <a:pt x="11" y="255"/>
                    <a:pt x="11" y="255"/>
                  </a:cubicBezTo>
                  <a:cubicBezTo>
                    <a:pt x="11" y="256"/>
                    <a:pt x="11" y="257"/>
                    <a:pt x="10" y="259"/>
                  </a:cubicBezTo>
                  <a:cubicBezTo>
                    <a:pt x="10" y="261"/>
                    <a:pt x="9" y="263"/>
                    <a:pt x="7" y="266"/>
                  </a:cubicBezTo>
                  <a:cubicBezTo>
                    <a:pt x="6" y="267"/>
                    <a:pt x="6" y="267"/>
                    <a:pt x="6" y="267"/>
                  </a:cubicBezTo>
                  <a:cubicBezTo>
                    <a:pt x="6" y="268"/>
                    <a:pt x="5" y="270"/>
                    <a:pt x="4" y="271"/>
                  </a:cubicBezTo>
                  <a:cubicBezTo>
                    <a:pt x="3" y="272"/>
                    <a:pt x="2" y="274"/>
                    <a:pt x="1" y="276"/>
                  </a:cubicBezTo>
                  <a:cubicBezTo>
                    <a:pt x="1" y="277"/>
                    <a:pt x="1" y="278"/>
                    <a:pt x="0" y="279"/>
                  </a:cubicBezTo>
                  <a:cubicBezTo>
                    <a:pt x="0" y="280"/>
                    <a:pt x="0" y="280"/>
                    <a:pt x="0" y="280"/>
                  </a:cubicBezTo>
                  <a:cubicBezTo>
                    <a:pt x="0" y="281"/>
                    <a:pt x="0" y="281"/>
                    <a:pt x="0" y="281"/>
                  </a:cubicBezTo>
                  <a:cubicBezTo>
                    <a:pt x="1" y="282"/>
                    <a:pt x="2" y="283"/>
                    <a:pt x="4" y="284"/>
                  </a:cubicBezTo>
                  <a:cubicBezTo>
                    <a:pt x="4" y="284"/>
                    <a:pt x="5" y="284"/>
                    <a:pt x="5" y="284"/>
                  </a:cubicBezTo>
                  <a:cubicBezTo>
                    <a:pt x="7" y="284"/>
                    <a:pt x="8" y="283"/>
                    <a:pt x="9" y="282"/>
                  </a:cubicBezTo>
                  <a:cubicBezTo>
                    <a:pt x="10" y="282"/>
                    <a:pt x="10" y="281"/>
                    <a:pt x="11" y="281"/>
                  </a:cubicBezTo>
                  <a:cubicBezTo>
                    <a:pt x="11" y="281"/>
                    <a:pt x="11" y="281"/>
                    <a:pt x="11" y="281"/>
                  </a:cubicBezTo>
                  <a:cubicBezTo>
                    <a:pt x="11" y="281"/>
                    <a:pt x="11" y="282"/>
                    <a:pt x="11" y="284"/>
                  </a:cubicBezTo>
                  <a:cubicBezTo>
                    <a:pt x="11" y="286"/>
                    <a:pt x="11" y="287"/>
                    <a:pt x="11" y="287"/>
                  </a:cubicBezTo>
                  <a:cubicBezTo>
                    <a:pt x="12" y="290"/>
                    <a:pt x="14" y="295"/>
                    <a:pt x="17" y="298"/>
                  </a:cubicBezTo>
                  <a:cubicBezTo>
                    <a:pt x="18" y="298"/>
                    <a:pt x="18" y="298"/>
                    <a:pt x="19" y="299"/>
                  </a:cubicBezTo>
                  <a:cubicBezTo>
                    <a:pt x="22" y="301"/>
                    <a:pt x="24" y="303"/>
                    <a:pt x="27" y="304"/>
                  </a:cubicBezTo>
                  <a:cubicBezTo>
                    <a:pt x="28" y="304"/>
                    <a:pt x="29" y="303"/>
                    <a:pt x="30" y="302"/>
                  </a:cubicBezTo>
                  <a:cubicBezTo>
                    <a:pt x="31" y="302"/>
                    <a:pt x="32" y="301"/>
                    <a:pt x="33" y="301"/>
                  </a:cubicBezTo>
                  <a:cubicBezTo>
                    <a:pt x="33" y="301"/>
                    <a:pt x="33" y="301"/>
                    <a:pt x="33" y="301"/>
                  </a:cubicBezTo>
                  <a:cubicBezTo>
                    <a:pt x="33" y="301"/>
                    <a:pt x="32" y="302"/>
                    <a:pt x="32" y="303"/>
                  </a:cubicBezTo>
                  <a:cubicBezTo>
                    <a:pt x="31" y="304"/>
                    <a:pt x="30" y="306"/>
                    <a:pt x="31" y="309"/>
                  </a:cubicBezTo>
                  <a:cubicBezTo>
                    <a:pt x="32" y="312"/>
                    <a:pt x="34" y="315"/>
                    <a:pt x="35" y="318"/>
                  </a:cubicBezTo>
                  <a:cubicBezTo>
                    <a:pt x="37" y="320"/>
                    <a:pt x="38" y="322"/>
                    <a:pt x="39" y="324"/>
                  </a:cubicBezTo>
                  <a:cubicBezTo>
                    <a:pt x="39" y="324"/>
                    <a:pt x="40" y="325"/>
                    <a:pt x="40" y="325"/>
                  </a:cubicBezTo>
                  <a:cubicBezTo>
                    <a:pt x="41" y="328"/>
                    <a:pt x="41" y="329"/>
                    <a:pt x="41" y="331"/>
                  </a:cubicBezTo>
                  <a:cubicBezTo>
                    <a:pt x="40" y="334"/>
                    <a:pt x="39" y="336"/>
                    <a:pt x="38" y="340"/>
                  </a:cubicBezTo>
                  <a:cubicBezTo>
                    <a:pt x="38" y="341"/>
                    <a:pt x="38" y="343"/>
                    <a:pt x="37" y="345"/>
                  </a:cubicBezTo>
                  <a:cubicBezTo>
                    <a:pt x="37" y="347"/>
                    <a:pt x="36" y="349"/>
                    <a:pt x="36" y="350"/>
                  </a:cubicBezTo>
                  <a:cubicBezTo>
                    <a:pt x="36" y="352"/>
                    <a:pt x="36" y="352"/>
                    <a:pt x="36" y="352"/>
                  </a:cubicBezTo>
                  <a:cubicBezTo>
                    <a:pt x="37" y="352"/>
                    <a:pt x="37" y="352"/>
                    <a:pt x="37" y="352"/>
                  </a:cubicBezTo>
                  <a:cubicBezTo>
                    <a:pt x="38" y="353"/>
                    <a:pt x="39" y="354"/>
                    <a:pt x="40" y="355"/>
                  </a:cubicBezTo>
                  <a:cubicBezTo>
                    <a:pt x="41" y="357"/>
                    <a:pt x="42" y="358"/>
                    <a:pt x="44" y="359"/>
                  </a:cubicBezTo>
                  <a:cubicBezTo>
                    <a:pt x="45" y="359"/>
                    <a:pt x="45" y="359"/>
                    <a:pt x="45" y="359"/>
                  </a:cubicBezTo>
                  <a:cubicBezTo>
                    <a:pt x="85" y="359"/>
                    <a:pt x="85" y="359"/>
                    <a:pt x="85" y="359"/>
                  </a:cubicBezTo>
                  <a:cubicBezTo>
                    <a:pt x="85" y="357"/>
                    <a:pt x="85" y="357"/>
                    <a:pt x="85" y="357"/>
                  </a:cubicBezTo>
                  <a:cubicBezTo>
                    <a:pt x="85" y="355"/>
                    <a:pt x="85" y="355"/>
                    <a:pt x="85" y="355"/>
                  </a:cubicBezTo>
                  <a:cubicBezTo>
                    <a:pt x="101" y="356"/>
                    <a:pt x="101" y="356"/>
                    <a:pt x="101" y="356"/>
                  </a:cubicBezTo>
                  <a:cubicBezTo>
                    <a:pt x="112" y="356"/>
                    <a:pt x="122" y="356"/>
                    <a:pt x="133" y="357"/>
                  </a:cubicBezTo>
                  <a:cubicBezTo>
                    <a:pt x="134" y="357"/>
                    <a:pt x="134" y="357"/>
                    <a:pt x="134" y="357"/>
                  </a:cubicBezTo>
                  <a:cubicBezTo>
                    <a:pt x="135" y="357"/>
                    <a:pt x="137" y="357"/>
                    <a:pt x="138" y="357"/>
                  </a:cubicBezTo>
                  <a:cubicBezTo>
                    <a:pt x="139" y="357"/>
                    <a:pt x="140" y="358"/>
                    <a:pt x="141" y="358"/>
                  </a:cubicBezTo>
                  <a:cubicBezTo>
                    <a:pt x="142" y="359"/>
                    <a:pt x="143" y="359"/>
                    <a:pt x="144" y="360"/>
                  </a:cubicBezTo>
                  <a:cubicBezTo>
                    <a:pt x="144" y="360"/>
                    <a:pt x="145" y="360"/>
                    <a:pt x="145" y="360"/>
                  </a:cubicBezTo>
                  <a:cubicBezTo>
                    <a:pt x="146" y="360"/>
                    <a:pt x="146" y="360"/>
                    <a:pt x="147" y="360"/>
                  </a:cubicBezTo>
                  <a:cubicBezTo>
                    <a:pt x="147" y="360"/>
                    <a:pt x="148" y="360"/>
                    <a:pt x="148" y="360"/>
                  </a:cubicBezTo>
                  <a:cubicBezTo>
                    <a:pt x="149" y="360"/>
                    <a:pt x="149" y="360"/>
                    <a:pt x="149" y="360"/>
                  </a:cubicBezTo>
                  <a:cubicBezTo>
                    <a:pt x="151" y="360"/>
                    <a:pt x="153" y="360"/>
                    <a:pt x="156" y="360"/>
                  </a:cubicBezTo>
                  <a:cubicBezTo>
                    <a:pt x="158" y="360"/>
                    <a:pt x="160" y="360"/>
                    <a:pt x="162" y="360"/>
                  </a:cubicBezTo>
                  <a:cubicBezTo>
                    <a:pt x="165" y="360"/>
                    <a:pt x="167" y="360"/>
                    <a:pt x="169" y="360"/>
                  </a:cubicBezTo>
                  <a:cubicBezTo>
                    <a:pt x="174" y="360"/>
                    <a:pt x="177" y="360"/>
                    <a:pt x="180" y="361"/>
                  </a:cubicBezTo>
                  <a:cubicBezTo>
                    <a:pt x="182" y="361"/>
                    <a:pt x="184" y="362"/>
                    <a:pt x="186" y="363"/>
                  </a:cubicBezTo>
                  <a:cubicBezTo>
                    <a:pt x="189" y="365"/>
                    <a:pt x="193" y="366"/>
                    <a:pt x="196" y="366"/>
                  </a:cubicBezTo>
                  <a:cubicBezTo>
                    <a:pt x="197" y="366"/>
                    <a:pt x="197" y="366"/>
                    <a:pt x="197" y="366"/>
                  </a:cubicBezTo>
                  <a:cubicBezTo>
                    <a:pt x="199" y="366"/>
                    <a:pt x="200" y="366"/>
                    <a:pt x="201" y="366"/>
                  </a:cubicBezTo>
                  <a:cubicBezTo>
                    <a:pt x="202" y="366"/>
                    <a:pt x="203" y="366"/>
                    <a:pt x="205" y="366"/>
                  </a:cubicBezTo>
                  <a:cubicBezTo>
                    <a:pt x="207" y="366"/>
                    <a:pt x="210" y="366"/>
                    <a:pt x="213" y="369"/>
                  </a:cubicBezTo>
                  <a:cubicBezTo>
                    <a:pt x="214" y="369"/>
                    <a:pt x="214" y="370"/>
                    <a:pt x="215" y="370"/>
                  </a:cubicBezTo>
                  <a:cubicBezTo>
                    <a:pt x="218" y="373"/>
                    <a:pt x="219" y="374"/>
                    <a:pt x="220" y="374"/>
                  </a:cubicBezTo>
                  <a:cubicBezTo>
                    <a:pt x="221" y="374"/>
                    <a:pt x="221" y="374"/>
                    <a:pt x="221" y="374"/>
                  </a:cubicBezTo>
                  <a:cubicBezTo>
                    <a:pt x="221" y="374"/>
                    <a:pt x="221" y="374"/>
                    <a:pt x="221" y="374"/>
                  </a:cubicBezTo>
                  <a:cubicBezTo>
                    <a:pt x="222" y="373"/>
                    <a:pt x="223" y="372"/>
                    <a:pt x="223" y="371"/>
                  </a:cubicBezTo>
                  <a:cubicBezTo>
                    <a:pt x="224" y="367"/>
                    <a:pt x="224" y="364"/>
                    <a:pt x="223" y="360"/>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7" name="Freeform 64"/>
            <p:cNvSpPr>
              <a:spLocks/>
            </p:cNvSpPr>
            <p:nvPr/>
          </p:nvSpPr>
          <p:spPr bwMode="auto">
            <a:xfrm>
              <a:off x="2462047" y="2289505"/>
              <a:ext cx="39061" cy="39039"/>
            </a:xfrm>
            <a:custGeom>
              <a:avLst/>
              <a:gdLst>
                <a:gd name="T0" fmla="*/ 14 w 19"/>
                <a:gd name="T1" fmla="*/ 0 h 21"/>
                <a:gd name="T2" fmla="*/ 13 w 19"/>
                <a:gd name="T3" fmla="*/ 0 h 21"/>
                <a:gd name="T4" fmla="*/ 8 w 19"/>
                <a:gd name="T5" fmla="*/ 5 h 21"/>
                <a:gd name="T6" fmla="*/ 7 w 19"/>
                <a:gd name="T7" fmla="*/ 8 h 21"/>
                <a:gd name="T8" fmla="*/ 5 w 19"/>
                <a:gd name="T9" fmla="*/ 9 h 21"/>
                <a:gd name="T10" fmla="*/ 1 w 19"/>
                <a:gd name="T11" fmla="*/ 16 h 21"/>
                <a:gd name="T12" fmla="*/ 8 w 19"/>
                <a:gd name="T13" fmla="*/ 21 h 21"/>
                <a:gd name="T14" fmla="*/ 11 w 19"/>
                <a:gd name="T15" fmla="*/ 20 h 21"/>
                <a:gd name="T16" fmla="*/ 12 w 19"/>
                <a:gd name="T17" fmla="*/ 20 h 21"/>
                <a:gd name="T18" fmla="*/ 12 w 19"/>
                <a:gd name="T19" fmla="*/ 19 h 21"/>
                <a:gd name="T20" fmla="*/ 14 w 19"/>
                <a:gd name="T21" fmla="*/ 16 h 21"/>
                <a:gd name="T22" fmla="*/ 17 w 19"/>
                <a:gd name="T23" fmla="*/ 2 h 21"/>
                <a:gd name="T24" fmla="*/ 14 w 19"/>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1">
                  <a:moveTo>
                    <a:pt x="14" y="0"/>
                  </a:moveTo>
                  <a:cubicBezTo>
                    <a:pt x="13" y="0"/>
                    <a:pt x="13" y="0"/>
                    <a:pt x="13" y="0"/>
                  </a:cubicBezTo>
                  <a:cubicBezTo>
                    <a:pt x="9" y="0"/>
                    <a:pt x="8" y="3"/>
                    <a:pt x="8" y="5"/>
                  </a:cubicBezTo>
                  <a:cubicBezTo>
                    <a:pt x="7" y="6"/>
                    <a:pt x="7" y="7"/>
                    <a:pt x="7" y="8"/>
                  </a:cubicBezTo>
                  <a:cubicBezTo>
                    <a:pt x="6" y="8"/>
                    <a:pt x="6" y="8"/>
                    <a:pt x="5" y="9"/>
                  </a:cubicBezTo>
                  <a:cubicBezTo>
                    <a:pt x="3" y="10"/>
                    <a:pt x="0" y="12"/>
                    <a:pt x="1" y="16"/>
                  </a:cubicBezTo>
                  <a:cubicBezTo>
                    <a:pt x="2" y="19"/>
                    <a:pt x="5" y="21"/>
                    <a:pt x="8" y="21"/>
                  </a:cubicBezTo>
                  <a:cubicBezTo>
                    <a:pt x="9" y="21"/>
                    <a:pt x="10" y="21"/>
                    <a:pt x="11" y="20"/>
                  </a:cubicBezTo>
                  <a:cubicBezTo>
                    <a:pt x="12" y="20"/>
                    <a:pt x="12" y="20"/>
                    <a:pt x="12" y="20"/>
                  </a:cubicBezTo>
                  <a:cubicBezTo>
                    <a:pt x="12" y="19"/>
                    <a:pt x="12" y="19"/>
                    <a:pt x="12" y="19"/>
                  </a:cubicBezTo>
                  <a:cubicBezTo>
                    <a:pt x="13" y="19"/>
                    <a:pt x="13" y="17"/>
                    <a:pt x="14" y="16"/>
                  </a:cubicBezTo>
                  <a:cubicBezTo>
                    <a:pt x="17" y="10"/>
                    <a:pt x="19" y="5"/>
                    <a:pt x="17" y="2"/>
                  </a:cubicBezTo>
                  <a:cubicBezTo>
                    <a:pt x="17" y="1"/>
                    <a:pt x="16" y="0"/>
                    <a:pt x="14" y="0"/>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8" name="Freeform 65"/>
            <p:cNvSpPr>
              <a:spLocks/>
            </p:cNvSpPr>
            <p:nvPr/>
          </p:nvSpPr>
          <p:spPr bwMode="auto">
            <a:xfrm>
              <a:off x="2514500" y="2370666"/>
              <a:ext cx="126111" cy="91434"/>
            </a:xfrm>
            <a:custGeom>
              <a:avLst/>
              <a:gdLst>
                <a:gd name="T0" fmla="*/ 62 w 62"/>
                <a:gd name="T1" fmla="*/ 9 h 49"/>
                <a:gd name="T2" fmla="*/ 22 w 62"/>
                <a:gd name="T3" fmla="*/ 9 h 49"/>
                <a:gd name="T4" fmla="*/ 17 w 62"/>
                <a:gd name="T5" fmla="*/ 5 h 49"/>
                <a:gd name="T6" fmla="*/ 16 w 62"/>
                <a:gd name="T7" fmla="*/ 4 h 49"/>
                <a:gd name="T8" fmla="*/ 13 w 62"/>
                <a:gd name="T9" fmla="*/ 0 h 49"/>
                <a:gd name="T10" fmla="*/ 13 w 62"/>
                <a:gd name="T11" fmla="*/ 5 h 49"/>
                <a:gd name="T12" fmla="*/ 13 w 62"/>
                <a:gd name="T13" fmla="*/ 8 h 49"/>
                <a:gd name="T14" fmla="*/ 13 w 62"/>
                <a:gd name="T15" fmla="*/ 11 h 49"/>
                <a:gd name="T16" fmla="*/ 14 w 62"/>
                <a:gd name="T17" fmla="*/ 15 h 49"/>
                <a:gd name="T18" fmla="*/ 11 w 62"/>
                <a:gd name="T19" fmla="*/ 21 h 49"/>
                <a:gd name="T20" fmla="*/ 9 w 62"/>
                <a:gd name="T21" fmla="*/ 26 h 49"/>
                <a:gd name="T22" fmla="*/ 6 w 62"/>
                <a:gd name="T23" fmla="*/ 31 h 49"/>
                <a:gd name="T24" fmla="*/ 5 w 62"/>
                <a:gd name="T25" fmla="*/ 32 h 49"/>
                <a:gd name="T26" fmla="*/ 2 w 62"/>
                <a:gd name="T27" fmla="*/ 43 h 49"/>
                <a:gd name="T28" fmla="*/ 6 w 62"/>
                <a:gd name="T29" fmla="*/ 46 h 49"/>
                <a:gd name="T30" fmla="*/ 7 w 62"/>
                <a:gd name="T31" fmla="*/ 47 h 49"/>
                <a:gd name="T32" fmla="*/ 8 w 62"/>
                <a:gd name="T33" fmla="*/ 48 h 49"/>
                <a:gd name="T34" fmla="*/ 10 w 62"/>
                <a:gd name="T35" fmla="*/ 47 h 49"/>
                <a:gd name="T36" fmla="*/ 14 w 62"/>
                <a:gd name="T37" fmla="*/ 46 h 49"/>
                <a:gd name="T38" fmla="*/ 14 w 62"/>
                <a:gd name="T39" fmla="*/ 46 h 49"/>
                <a:gd name="T40" fmla="*/ 17 w 62"/>
                <a:gd name="T41" fmla="*/ 48 h 49"/>
                <a:gd name="T42" fmla="*/ 20 w 62"/>
                <a:gd name="T43" fmla="*/ 49 h 49"/>
                <a:gd name="T44" fmla="*/ 22 w 62"/>
                <a:gd name="T45" fmla="*/ 49 h 49"/>
                <a:gd name="T46" fmla="*/ 62 w 62"/>
                <a:gd name="T47" fmla="*/ 49 h 49"/>
                <a:gd name="T48" fmla="*/ 62 w 62"/>
                <a:gd name="T49"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49">
                  <a:moveTo>
                    <a:pt x="62" y="9"/>
                  </a:moveTo>
                  <a:cubicBezTo>
                    <a:pt x="22" y="9"/>
                    <a:pt x="22" y="9"/>
                    <a:pt x="22" y="9"/>
                  </a:cubicBezTo>
                  <a:cubicBezTo>
                    <a:pt x="20" y="8"/>
                    <a:pt x="19" y="6"/>
                    <a:pt x="17" y="5"/>
                  </a:cubicBezTo>
                  <a:cubicBezTo>
                    <a:pt x="17" y="4"/>
                    <a:pt x="16" y="4"/>
                    <a:pt x="16" y="4"/>
                  </a:cubicBezTo>
                  <a:cubicBezTo>
                    <a:pt x="13" y="0"/>
                    <a:pt x="13" y="0"/>
                    <a:pt x="13" y="0"/>
                  </a:cubicBezTo>
                  <a:cubicBezTo>
                    <a:pt x="13" y="5"/>
                    <a:pt x="13" y="5"/>
                    <a:pt x="13" y="5"/>
                  </a:cubicBezTo>
                  <a:cubicBezTo>
                    <a:pt x="13" y="6"/>
                    <a:pt x="13" y="7"/>
                    <a:pt x="13" y="8"/>
                  </a:cubicBezTo>
                  <a:cubicBezTo>
                    <a:pt x="13" y="9"/>
                    <a:pt x="13" y="10"/>
                    <a:pt x="13" y="11"/>
                  </a:cubicBezTo>
                  <a:cubicBezTo>
                    <a:pt x="14" y="12"/>
                    <a:pt x="14" y="13"/>
                    <a:pt x="14" y="15"/>
                  </a:cubicBezTo>
                  <a:cubicBezTo>
                    <a:pt x="14" y="17"/>
                    <a:pt x="13" y="19"/>
                    <a:pt x="11" y="21"/>
                  </a:cubicBezTo>
                  <a:cubicBezTo>
                    <a:pt x="10" y="23"/>
                    <a:pt x="9" y="24"/>
                    <a:pt x="9" y="26"/>
                  </a:cubicBezTo>
                  <a:cubicBezTo>
                    <a:pt x="8" y="28"/>
                    <a:pt x="7" y="30"/>
                    <a:pt x="6" y="31"/>
                  </a:cubicBezTo>
                  <a:cubicBezTo>
                    <a:pt x="5" y="32"/>
                    <a:pt x="5" y="32"/>
                    <a:pt x="5" y="32"/>
                  </a:cubicBezTo>
                  <a:cubicBezTo>
                    <a:pt x="3" y="35"/>
                    <a:pt x="0" y="40"/>
                    <a:pt x="2" y="43"/>
                  </a:cubicBezTo>
                  <a:cubicBezTo>
                    <a:pt x="3" y="45"/>
                    <a:pt x="5" y="46"/>
                    <a:pt x="6" y="46"/>
                  </a:cubicBezTo>
                  <a:cubicBezTo>
                    <a:pt x="7" y="46"/>
                    <a:pt x="7" y="46"/>
                    <a:pt x="7" y="47"/>
                  </a:cubicBezTo>
                  <a:cubicBezTo>
                    <a:pt x="8" y="48"/>
                    <a:pt x="8" y="48"/>
                    <a:pt x="8" y="48"/>
                  </a:cubicBezTo>
                  <a:cubicBezTo>
                    <a:pt x="10" y="47"/>
                    <a:pt x="10" y="47"/>
                    <a:pt x="10" y="47"/>
                  </a:cubicBezTo>
                  <a:cubicBezTo>
                    <a:pt x="11" y="47"/>
                    <a:pt x="13" y="46"/>
                    <a:pt x="14" y="46"/>
                  </a:cubicBezTo>
                  <a:cubicBezTo>
                    <a:pt x="14" y="46"/>
                    <a:pt x="14" y="46"/>
                    <a:pt x="14" y="46"/>
                  </a:cubicBezTo>
                  <a:cubicBezTo>
                    <a:pt x="15" y="46"/>
                    <a:pt x="16" y="47"/>
                    <a:pt x="17" y="48"/>
                  </a:cubicBezTo>
                  <a:cubicBezTo>
                    <a:pt x="18" y="49"/>
                    <a:pt x="19" y="49"/>
                    <a:pt x="20" y="49"/>
                  </a:cubicBezTo>
                  <a:cubicBezTo>
                    <a:pt x="21" y="49"/>
                    <a:pt x="22" y="49"/>
                    <a:pt x="22" y="49"/>
                  </a:cubicBezTo>
                  <a:cubicBezTo>
                    <a:pt x="62" y="49"/>
                    <a:pt x="62" y="49"/>
                    <a:pt x="62" y="49"/>
                  </a:cubicBezTo>
                  <a:lnTo>
                    <a:pt x="62" y="9"/>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9" name="Freeform 66"/>
            <p:cNvSpPr>
              <a:spLocks noEditPoints="1"/>
            </p:cNvSpPr>
            <p:nvPr/>
          </p:nvSpPr>
          <p:spPr bwMode="auto">
            <a:xfrm>
              <a:off x="3966445" y="2239165"/>
              <a:ext cx="467613" cy="579426"/>
            </a:xfrm>
            <a:custGeom>
              <a:avLst/>
              <a:gdLst>
                <a:gd name="T0" fmla="*/ 222 w 231"/>
                <a:gd name="T1" fmla="*/ 23 h 311"/>
                <a:gd name="T2" fmla="*/ 211 w 231"/>
                <a:gd name="T3" fmla="*/ 23 h 311"/>
                <a:gd name="T4" fmla="*/ 163 w 231"/>
                <a:gd name="T5" fmla="*/ 41 h 311"/>
                <a:gd name="T6" fmla="*/ 59 w 231"/>
                <a:gd name="T7" fmla="*/ 8 h 311"/>
                <a:gd name="T8" fmla="*/ 54 w 231"/>
                <a:gd name="T9" fmla="*/ 0 h 311"/>
                <a:gd name="T10" fmla="*/ 3 w 231"/>
                <a:gd name="T11" fmla="*/ 14 h 311"/>
                <a:gd name="T12" fmla="*/ 7 w 231"/>
                <a:gd name="T13" fmla="*/ 28 h 311"/>
                <a:gd name="T14" fmla="*/ 12 w 231"/>
                <a:gd name="T15" fmla="*/ 31 h 311"/>
                <a:gd name="T16" fmla="*/ 14 w 231"/>
                <a:gd name="T17" fmla="*/ 39 h 311"/>
                <a:gd name="T18" fmla="*/ 14 w 231"/>
                <a:gd name="T19" fmla="*/ 44 h 311"/>
                <a:gd name="T20" fmla="*/ 17 w 231"/>
                <a:gd name="T21" fmla="*/ 50 h 311"/>
                <a:gd name="T22" fmla="*/ 19 w 231"/>
                <a:gd name="T23" fmla="*/ 54 h 311"/>
                <a:gd name="T24" fmla="*/ 26 w 231"/>
                <a:gd name="T25" fmla="*/ 65 h 311"/>
                <a:gd name="T26" fmla="*/ 29 w 231"/>
                <a:gd name="T27" fmla="*/ 77 h 311"/>
                <a:gd name="T28" fmla="*/ 32 w 231"/>
                <a:gd name="T29" fmla="*/ 93 h 311"/>
                <a:gd name="T30" fmla="*/ 25 w 231"/>
                <a:gd name="T31" fmla="*/ 112 h 311"/>
                <a:gd name="T32" fmla="*/ 16 w 231"/>
                <a:gd name="T33" fmla="*/ 122 h 311"/>
                <a:gd name="T34" fmla="*/ 12 w 231"/>
                <a:gd name="T35" fmla="*/ 130 h 311"/>
                <a:gd name="T36" fmla="*/ 7 w 231"/>
                <a:gd name="T37" fmla="*/ 133 h 311"/>
                <a:gd name="T38" fmla="*/ 3 w 231"/>
                <a:gd name="T39" fmla="*/ 145 h 311"/>
                <a:gd name="T40" fmla="*/ 0 w 231"/>
                <a:gd name="T41" fmla="*/ 153 h 311"/>
                <a:gd name="T42" fmla="*/ 4 w 231"/>
                <a:gd name="T43" fmla="*/ 158 h 311"/>
                <a:gd name="T44" fmla="*/ 9 w 231"/>
                <a:gd name="T45" fmla="*/ 166 h 311"/>
                <a:gd name="T46" fmla="*/ 6 w 231"/>
                <a:gd name="T47" fmla="*/ 167 h 311"/>
                <a:gd name="T48" fmla="*/ 1 w 231"/>
                <a:gd name="T49" fmla="*/ 179 h 311"/>
                <a:gd name="T50" fmla="*/ 3 w 231"/>
                <a:gd name="T51" fmla="*/ 185 h 311"/>
                <a:gd name="T52" fmla="*/ 20 w 231"/>
                <a:gd name="T53" fmla="*/ 198 h 311"/>
                <a:gd name="T54" fmla="*/ 54 w 231"/>
                <a:gd name="T55" fmla="*/ 219 h 311"/>
                <a:gd name="T56" fmla="*/ 106 w 231"/>
                <a:gd name="T57" fmla="*/ 251 h 311"/>
                <a:gd name="T58" fmla="*/ 107 w 231"/>
                <a:gd name="T59" fmla="*/ 268 h 311"/>
                <a:gd name="T60" fmla="*/ 113 w 231"/>
                <a:gd name="T61" fmla="*/ 274 h 311"/>
                <a:gd name="T62" fmla="*/ 118 w 231"/>
                <a:gd name="T63" fmla="*/ 279 h 311"/>
                <a:gd name="T64" fmla="*/ 157 w 231"/>
                <a:gd name="T65" fmla="*/ 307 h 311"/>
                <a:gd name="T66" fmla="*/ 165 w 231"/>
                <a:gd name="T67" fmla="*/ 297 h 311"/>
                <a:gd name="T68" fmla="*/ 171 w 231"/>
                <a:gd name="T69" fmla="*/ 285 h 311"/>
                <a:gd name="T70" fmla="*/ 174 w 231"/>
                <a:gd name="T71" fmla="*/ 274 h 311"/>
                <a:gd name="T72" fmla="*/ 176 w 231"/>
                <a:gd name="T73" fmla="*/ 269 h 311"/>
                <a:gd name="T74" fmla="*/ 182 w 231"/>
                <a:gd name="T75" fmla="*/ 261 h 311"/>
                <a:gd name="T76" fmla="*/ 184 w 231"/>
                <a:gd name="T77" fmla="*/ 251 h 311"/>
                <a:gd name="T78" fmla="*/ 185 w 231"/>
                <a:gd name="T79" fmla="*/ 246 h 311"/>
                <a:gd name="T80" fmla="*/ 195 w 231"/>
                <a:gd name="T81" fmla="*/ 239 h 311"/>
                <a:gd name="T82" fmla="*/ 203 w 231"/>
                <a:gd name="T83" fmla="*/ 230 h 311"/>
                <a:gd name="T84" fmla="*/ 206 w 231"/>
                <a:gd name="T85" fmla="*/ 224 h 311"/>
                <a:gd name="T86" fmla="*/ 207 w 231"/>
                <a:gd name="T87" fmla="*/ 221 h 311"/>
                <a:gd name="T88" fmla="*/ 213 w 231"/>
                <a:gd name="T89" fmla="*/ 219 h 311"/>
                <a:gd name="T90" fmla="*/ 217 w 231"/>
                <a:gd name="T91" fmla="*/ 219 h 311"/>
                <a:gd name="T92" fmla="*/ 220 w 231"/>
                <a:gd name="T93" fmla="*/ 216 h 311"/>
                <a:gd name="T94" fmla="*/ 225 w 231"/>
                <a:gd name="T95" fmla="*/ 207 h 311"/>
                <a:gd name="T96" fmla="*/ 229 w 231"/>
                <a:gd name="T97" fmla="*/ 26 h 311"/>
                <a:gd name="T98" fmla="*/ 16 w 231"/>
                <a:gd name="T99" fmla="*/ 163 h 311"/>
                <a:gd name="T100" fmla="*/ 22 w 231"/>
                <a:gd name="T101" fmla="*/ 160 h 311"/>
                <a:gd name="T102" fmla="*/ 13 w 231"/>
                <a:gd name="T103" fmla="*/ 165 h 311"/>
                <a:gd name="T104" fmla="*/ 12 w 231"/>
                <a:gd name="T105" fmla="*/ 16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 h="311">
                  <a:moveTo>
                    <a:pt x="231" y="22"/>
                  </a:moveTo>
                  <a:cubicBezTo>
                    <a:pt x="227" y="23"/>
                    <a:pt x="227" y="23"/>
                    <a:pt x="227" y="23"/>
                  </a:cubicBezTo>
                  <a:cubicBezTo>
                    <a:pt x="225" y="23"/>
                    <a:pt x="224" y="23"/>
                    <a:pt x="222" y="23"/>
                  </a:cubicBezTo>
                  <a:cubicBezTo>
                    <a:pt x="220" y="23"/>
                    <a:pt x="218" y="23"/>
                    <a:pt x="216" y="23"/>
                  </a:cubicBezTo>
                  <a:cubicBezTo>
                    <a:pt x="215" y="23"/>
                    <a:pt x="214" y="23"/>
                    <a:pt x="213" y="23"/>
                  </a:cubicBezTo>
                  <a:cubicBezTo>
                    <a:pt x="212" y="23"/>
                    <a:pt x="212" y="23"/>
                    <a:pt x="211" y="23"/>
                  </a:cubicBezTo>
                  <a:cubicBezTo>
                    <a:pt x="199" y="13"/>
                    <a:pt x="199" y="13"/>
                    <a:pt x="199" y="13"/>
                  </a:cubicBezTo>
                  <a:cubicBezTo>
                    <a:pt x="175" y="23"/>
                    <a:pt x="175" y="23"/>
                    <a:pt x="175" y="23"/>
                  </a:cubicBezTo>
                  <a:cubicBezTo>
                    <a:pt x="163" y="41"/>
                    <a:pt x="163" y="41"/>
                    <a:pt x="163" y="41"/>
                  </a:cubicBezTo>
                  <a:cubicBezTo>
                    <a:pt x="123" y="34"/>
                    <a:pt x="123" y="34"/>
                    <a:pt x="123" y="34"/>
                  </a:cubicBezTo>
                  <a:cubicBezTo>
                    <a:pt x="88" y="8"/>
                    <a:pt x="88" y="8"/>
                    <a:pt x="88" y="8"/>
                  </a:cubicBezTo>
                  <a:cubicBezTo>
                    <a:pt x="59" y="8"/>
                    <a:pt x="59" y="8"/>
                    <a:pt x="59" y="8"/>
                  </a:cubicBezTo>
                  <a:cubicBezTo>
                    <a:pt x="59" y="6"/>
                    <a:pt x="58" y="5"/>
                    <a:pt x="57" y="4"/>
                  </a:cubicBezTo>
                  <a:cubicBezTo>
                    <a:pt x="56" y="3"/>
                    <a:pt x="55" y="2"/>
                    <a:pt x="55" y="1"/>
                  </a:cubicBezTo>
                  <a:cubicBezTo>
                    <a:pt x="54" y="0"/>
                    <a:pt x="54" y="0"/>
                    <a:pt x="54" y="0"/>
                  </a:cubicBezTo>
                  <a:cubicBezTo>
                    <a:pt x="13" y="1"/>
                    <a:pt x="13" y="1"/>
                    <a:pt x="13" y="1"/>
                  </a:cubicBezTo>
                  <a:cubicBezTo>
                    <a:pt x="2" y="13"/>
                    <a:pt x="2" y="13"/>
                    <a:pt x="2" y="13"/>
                  </a:cubicBezTo>
                  <a:cubicBezTo>
                    <a:pt x="3" y="14"/>
                    <a:pt x="3" y="14"/>
                    <a:pt x="3" y="14"/>
                  </a:cubicBezTo>
                  <a:cubicBezTo>
                    <a:pt x="4" y="16"/>
                    <a:pt x="4" y="18"/>
                    <a:pt x="4" y="20"/>
                  </a:cubicBezTo>
                  <a:cubicBezTo>
                    <a:pt x="4" y="23"/>
                    <a:pt x="5" y="25"/>
                    <a:pt x="6" y="27"/>
                  </a:cubicBezTo>
                  <a:cubicBezTo>
                    <a:pt x="7" y="27"/>
                    <a:pt x="7" y="28"/>
                    <a:pt x="7" y="28"/>
                  </a:cubicBezTo>
                  <a:cubicBezTo>
                    <a:pt x="8" y="29"/>
                    <a:pt x="8" y="30"/>
                    <a:pt x="9" y="30"/>
                  </a:cubicBezTo>
                  <a:cubicBezTo>
                    <a:pt x="10" y="31"/>
                    <a:pt x="10" y="31"/>
                    <a:pt x="11" y="31"/>
                  </a:cubicBezTo>
                  <a:cubicBezTo>
                    <a:pt x="11" y="31"/>
                    <a:pt x="12" y="31"/>
                    <a:pt x="12" y="31"/>
                  </a:cubicBezTo>
                  <a:cubicBezTo>
                    <a:pt x="14" y="32"/>
                    <a:pt x="16" y="32"/>
                    <a:pt x="15" y="35"/>
                  </a:cubicBezTo>
                  <a:cubicBezTo>
                    <a:pt x="15" y="36"/>
                    <a:pt x="15" y="36"/>
                    <a:pt x="15" y="37"/>
                  </a:cubicBezTo>
                  <a:cubicBezTo>
                    <a:pt x="15" y="38"/>
                    <a:pt x="14" y="38"/>
                    <a:pt x="14" y="39"/>
                  </a:cubicBezTo>
                  <a:cubicBezTo>
                    <a:pt x="14" y="40"/>
                    <a:pt x="14" y="40"/>
                    <a:pt x="14" y="41"/>
                  </a:cubicBezTo>
                  <a:cubicBezTo>
                    <a:pt x="14" y="42"/>
                    <a:pt x="14" y="42"/>
                    <a:pt x="14" y="42"/>
                  </a:cubicBezTo>
                  <a:cubicBezTo>
                    <a:pt x="14" y="44"/>
                    <a:pt x="14" y="44"/>
                    <a:pt x="14" y="44"/>
                  </a:cubicBezTo>
                  <a:cubicBezTo>
                    <a:pt x="14" y="46"/>
                    <a:pt x="14" y="48"/>
                    <a:pt x="16" y="49"/>
                  </a:cubicBezTo>
                  <a:cubicBezTo>
                    <a:pt x="17" y="50"/>
                    <a:pt x="17" y="50"/>
                    <a:pt x="17" y="50"/>
                  </a:cubicBezTo>
                  <a:cubicBezTo>
                    <a:pt x="17" y="50"/>
                    <a:pt x="17" y="50"/>
                    <a:pt x="17" y="50"/>
                  </a:cubicBezTo>
                  <a:cubicBezTo>
                    <a:pt x="18" y="50"/>
                    <a:pt x="18" y="50"/>
                    <a:pt x="19" y="50"/>
                  </a:cubicBezTo>
                  <a:cubicBezTo>
                    <a:pt x="19" y="51"/>
                    <a:pt x="19" y="52"/>
                    <a:pt x="19" y="53"/>
                  </a:cubicBezTo>
                  <a:cubicBezTo>
                    <a:pt x="19" y="53"/>
                    <a:pt x="19" y="54"/>
                    <a:pt x="19" y="54"/>
                  </a:cubicBezTo>
                  <a:cubicBezTo>
                    <a:pt x="20" y="57"/>
                    <a:pt x="20" y="57"/>
                    <a:pt x="22" y="60"/>
                  </a:cubicBezTo>
                  <a:cubicBezTo>
                    <a:pt x="23" y="61"/>
                    <a:pt x="24" y="63"/>
                    <a:pt x="25" y="64"/>
                  </a:cubicBezTo>
                  <a:cubicBezTo>
                    <a:pt x="26" y="65"/>
                    <a:pt x="26" y="65"/>
                    <a:pt x="26" y="65"/>
                  </a:cubicBezTo>
                  <a:cubicBezTo>
                    <a:pt x="26" y="66"/>
                    <a:pt x="27" y="67"/>
                    <a:pt x="27" y="67"/>
                  </a:cubicBezTo>
                  <a:cubicBezTo>
                    <a:pt x="28" y="68"/>
                    <a:pt x="28" y="68"/>
                    <a:pt x="28" y="69"/>
                  </a:cubicBezTo>
                  <a:cubicBezTo>
                    <a:pt x="30" y="71"/>
                    <a:pt x="29" y="74"/>
                    <a:pt x="29" y="77"/>
                  </a:cubicBezTo>
                  <a:cubicBezTo>
                    <a:pt x="28" y="79"/>
                    <a:pt x="28" y="82"/>
                    <a:pt x="28" y="84"/>
                  </a:cubicBezTo>
                  <a:cubicBezTo>
                    <a:pt x="29" y="86"/>
                    <a:pt x="29" y="87"/>
                    <a:pt x="30" y="89"/>
                  </a:cubicBezTo>
                  <a:cubicBezTo>
                    <a:pt x="31" y="90"/>
                    <a:pt x="31" y="92"/>
                    <a:pt x="32" y="93"/>
                  </a:cubicBezTo>
                  <a:cubicBezTo>
                    <a:pt x="32" y="96"/>
                    <a:pt x="31" y="100"/>
                    <a:pt x="29" y="103"/>
                  </a:cubicBezTo>
                  <a:cubicBezTo>
                    <a:pt x="27" y="106"/>
                    <a:pt x="26" y="108"/>
                    <a:pt x="26" y="110"/>
                  </a:cubicBezTo>
                  <a:cubicBezTo>
                    <a:pt x="26" y="111"/>
                    <a:pt x="26" y="112"/>
                    <a:pt x="25" y="112"/>
                  </a:cubicBezTo>
                  <a:cubicBezTo>
                    <a:pt x="24" y="112"/>
                    <a:pt x="23" y="113"/>
                    <a:pt x="21" y="115"/>
                  </a:cubicBezTo>
                  <a:cubicBezTo>
                    <a:pt x="20" y="116"/>
                    <a:pt x="20" y="116"/>
                    <a:pt x="20" y="116"/>
                  </a:cubicBezTo>
                  <a:cubicBezTo>
                    <a:pt x="17" y="119"/>
                    <a:pt x="17" y="119"/>
                    <a:pt x="16" y="122"/>
                  </a:cubicBezTo>
                  <a:cubicBezTo>
                    <a:pt x="16" y="124"/>
                    <a:pt x="15" y="125"/>
                    <a:pt x="14" y="125"/>
                  </a:cubicBezTo>
                  <a:cubicBezTo>
                    <a:pt x="13" y="126"/>
                    <a:pt x="13" y="127"/>
                    <a:pt x="12" y="128"/>
                  </a:cubicBezTo>
                  <a:cubicBezTo>
                    <a:pt x="12" y="128"/>
                    <a:pt x="12" y="129"/>
                    <a:pt x="12" y="130"/>
                  </a:cubicBezTo>
                  <a:cubicBezTo>
                    <a:pt x="12" y="131"/>
                    <a:pt x="12" y="131"/>
                    <a:pt x="11" y="132"/>
                  </a:cubicBezTo>
                  <a:cubicBezTo>
                    <a:pt x="11" y="132"/>
                    <a:pt x="10" y="132"/>
                    <a:pt x="9" y="132"/>
                  </a:cubicBezTo>
                  <a:cubicBezTo>
                    <a:pt x="7" y="133"/>
                    <a:pt x="7" y="133"/>
                    <a:pt x="7" y="133"/>
                  </a:cubicBezTo>
                  <a:cubicBezTo>
                    <a:pt x="7" y="135"/>
                    <a:pt x="7" y="135"/>
                    <a:pt x="7" y="135"/>
                  </a:cubicBezTo>
                  <a:cubicBezTo>
                    <a:pt x="7" y="139"/>
                    <a:pt x="6" y="143"/>
                    <a:pt x="4" y="144"/>
                  </a:cubicBezTo>
                  <a:cubicBezTo>
                    <a:pt x="3" y="145"/>
                    <a:pt x="3" y="145"/>
                    <a:pt x="3" y="145"/>
                  </a:cubicBezTo>
                  <a:cubicBezTo>
                    <a:pt x="3" y="146"/>
                    <a:pt x="3" y="146"/>
                    <a:pt x="3" y="146"/>
                  </a:cubicBezTo>
                  <a:cubicBezTo>
                    <a:pt x="2" y="147"/>
                    <a:pt x="2" y="150"/>
                    <a:pt x="1" y="152"/>
                  </a:cubicBezTo>
                  <a:cubicBezTo>
                    <a:pt x="0" y="153"/>
                    <a:pt x="0" y="153"/>
                    <a:pt x="0" y="153"/>
                  </a:cubicBezTo>
                  <a:cubicBezTo>
                    <a:pt x="1" y="154"/>
                    <a:pt x="1" y="154"/>
                    <a:pt x="1" y="154"/>
                  </a:cubicBezTo>
                  <a:cubicBezTo>
                    <a:pt x="2" y="155"/>
                    <a:pt x="3" y="156"/>
                    <a:pt x="4" y="157"/>
                  </a:cubicBezTo>
                  <a:cubicBezTo>
                    <a:pt x="4" y="157"/>
                    <a:pt x="4" y="158"/>
                    <a:pt x="4" y="158"/>
                  </a:cubicBezTo>
                  <a:cubicBezTo>
                    <a:pt x="5" y="159"/>
                    <a:pt x="6" y="160"/>
                    <a:pt x="7" y="161"/>
                  </a:cubicBezTo>
                  <a:cubicBezTo>
                    <a:pt x="7" y="163"/>
                    <a:pt x="8" y="164"/>
                    <a:pt x="9" y="166"/>
                  </a:cubicBezTo>
                  <a:cubicBezTo>
                    <a:pt x="9" y="166"/>
                    <a:pt x="9" y="166"/>
                    <a:pt x="9" y="166"/>
                  </a:cubicBezTo>
                  <a:cubicBezTo>
                    <a:pt x="9" y="166"/>
                    <a:pt x="8" y="166"/>
                    <a:pt x="8" y="166"/>
                  </a:cubicBezTo>
                  <a:cubicBezTo>
                    <a:pt x="7" y="166"/>
                    <a:pt x="7" y="166"/>
                    <a:pt x="7" y="166"/>
                  </a:cubicBezTo>
                  <a:cubicBezTo>
                    <a:pt x="6" y="167"/>
                    <a:pt x="6" y="167"/>
                    <a:pt x="6" y="167"/>
                  </a:cubicBezTo>
                  <a:cubicBezTo>
                    <a:pt x="6" y="168"/>
                    <a:pt x="5" y="169"/>
                    <a:pt x="4" y="170"/>
                  </a:cubicBezTo>
                  <a:cubicBezTo>
                    <a:pt x="3" y="172"/>
                    <a:pt x="1" y="174"/>
                    <a:pt x="1" y="178"/>
                  </a:cubicBezTo>
                  <a:cubicBezTo>
                    <a:pt x="1" y="179"/>
                    <a:pt x="1" y="179"/>
                    <a:pt x="1" y="179"/>
                  </a:cubicBezTo>
                  <a:cubicBezTo>
                    <a:pt x="3" y="180"/>
                    <a:pt x="3" y="180"/>
                    <a:pt x="3" y="180"/>
                  </a:cubicBezTo>
                  <a:cubicBezTo>
                    <a:pt x="3" y="180"/>
                    <a:pt x="4" y="180"/>
                    <a:pt x="4" y="181"/>
                  </a:cubicBezTo>
                  <a:cubicBezTo>
                    <a:pt x="4" y="182"/>
                    <a:pt x="4" y="183"/>
                    <a:pt x="3" y="185"/>
                  </a:cubicBezTo>
                  <a:cubicBezTo>
                    <a:pt x="1" y="186"/>
                    <a:pt x="1" y="186"/>
                    <a:pt x="1" y="186"/>
                  </a:cubicBezTo>
                  <a:cubicBezTo>
                    <a:pt x="3" y="188"/>
                    <a:pt x="3" y="188"/>
                    <a:pt x="3" y="188"/>
                  </a:cubicBezTo>
                  <a:cubicBezTo>
                    <a:pt x="9" y="191"/>
                    <a:pt x="15" y="195"/>
                    <a:pt x="20" y="198"/>
                  </a:cubicBezTo>
                  <a:cubicBezTo>
                    <a:pt x="25" y="201"/>
                    <a:pt x="30" y="204"/>
                    <a:pt x="34" y="207"/>
                  </a:cubicBezTo>
                  <a:cubicBezTo>
                    <a:pt x="40" y="210"/>
                    <a:pt x="46" y="214"/>
                    <a:pt x="52" y="218"/>
                  </a:cubicBezTo>
                  <a:cubicBezTo>
                    <a:pt x="54" y="219"/>
                    <a:pt x="54" y="219"/>
                    <a:pt x="54" y="219"/>
                  </a:cubicBezTo>
                  <a:cubicBezTo>
                    <a:pt x="66" y="226"/>
                    <a:pt x="79" y="234"/>
                    <a:pt x="92" y="242"/>
                  </a:cubicBezTo>
                  <a:cubicBezTo>
                    <a:pt x="94" y="243"/>
                    <a:pt x="95" y="244"/>
                    <a:pt x="97" y="245"/>
                  </a:cubicBezTo>
                  <a:cubicBezTo>
                    <a:pt x="100" y="247"/>
                    <a:pt x="104" y="248"/>
                    <a:pt x="106" y="251"/>
                  </a:cubicBezTo>
                  <a:cubicBezTo>
                    <a:pt x="108" y="254"/>
                    <a:pt x="109" y="257"/>
                    <a:pt x="109" y="260"/>
                  </a:cubicBezTo>
                  <a:cubicBezTo>
                    <a:pt x="109" y="261"/>
                    <a:pt x="109" y="262"/>
                    <a:pt x="108" y="264"/>
                  </a:cubicBezTo>
                  <a:cubicBezTo>
                    <a:pt x="107" y="266"/>
                    <a:pt x="107" y="267"/>
                    <a:pt x="107" y="268"/>
                  </a:cubicBezTo>
                  <a:cubicBezTo>
                    <a:pt x="108" y="270"/>
                    <a:pt x="109" y="270"/>
                    <a:pt x="110" y="271"/>
                  </a:cubicBezTo>
                  <a:cubicBezTo>
                    <a:pt x="112" y="271"/>
                    <a:pt x="112" y="271"/>
                    <a:pt x="113" y="272"/>
                  </a:cubicBezTo>
                  <a:cubicBezTo>
                    <a:pt x="113" y="273"/>
                    <a:pt x="113" y="274"/>
                    <a:pt x="113" y="274"/>
                  </a:cubicBezTo>
                  <a:cubicBezTo>
                    <a:pt x="113" y="275"/>
                    <a:pt x="113" y="276"/>
                    <a:pt x="114" y="277"/>
                  </a:cubicBezTo>
                  <a:cubicBezTo>
                    <a:pt x="115" y="278"/>
                    <a:pt x="116" y="278"/>
                    <a:pt x="117" y="279"/>
                  </a:cubicBezTo>
                  <a:cubicBezTo>
                    <a:pt x="118" y="279"/>
                    <a:pt x="118" y="279"/>
                    <a:pt x="118" y="279"/>
                  </a:cubicBezTo>
                  <a:cubicBezTo>
                    <a:pt x="156" y="311"/>
                    <a:pt x="156" y="311"/>
                    <a:pt x="156" y="311"/>
                  </a:cubicBezTo>
                  <a:cubicBezTo>
                    <a:pt x="156" y="308"/>
                    <a:pt x="156" y="308"/>
                    <a:pt x="156" y="308"/>
                  </a:cubicBezTo>
                  <a:cubicBezTo>
                    <a:pt x="156" y="307"/>
                    <a:pt x="157" y="307"/>
                    <a:pt x="157" y="307"/>
                  </a:cubicBezTo>
                  <a:cubicBezTo>
                    <a:pt x="157" y="307"/>
                    <a:pt x="157" y="307"/>
                    <a:pt x="158" y="306"/>
                  </a:cubicBezTo>
                  <a:cubicBezTo>
                    <a:pt x="158" y="306"/>
                    <a:pt x="159" y="306"/>
                    <a:pt x="160" y="306"/>
                  </a:cubicBezTo>
                  <a:cubicBezTo>
                    <a:pt x="163" y="303"/>
                    <a:pt x="164" y="300"/>
                    <a:pt x="165" y="297"/>
                  </a:cubicBezTo>
                  <a:cubicBezTo>
                    <a:pt x="166" y="295"/>
                    <a:pt x="166" y="294"/>
                    <a:pt x="167" y="293"/>
                  </a:cubicBezTo>
                  <a:cubicBezTo>
                    <a:pt x="168" y="292"/>
                    <a:pt x="169" y="291"/>
                    <a:pt x="170" y="290"/>
                  </a:cubicBezTo>
                  <a:cubicBezTo>
                    <a:pt x="170" y="288"/>
                    <a:pt x="171" y="287"/>
                    <a:pt x="171" y="285"/>
                  </a:cubicBezTo>
                  <a:cubicBezTo>
                    <a:pt x="171" y="284"/>
                    <a:pt x="172" y="283"/>
                    <a:pt x="172" y="282"/>
                  </a:cubicBezTo>
                  <a:cubicBezTo>
                    <a:pt x="173" y="280"/>
                    <a:pt x="173" y="279"/>
                    <a:pt x="174" y="277"/>
                  </a:cubicBezTo>
                  <a:cubicBezTo>
                    <a:pt x="174" y="276"/>
                    <a:pt x="174" y="275"/>
                    <a:pt x="174" y="274"/>
                  </a:cubicBezTo>
                  <a:cubicBezTo>
                    <a:pt x="174" y="274"/>
                    <a:pt x="174" y="274"/>
                    <a:pt x="174" y="274"/>
                  </a:cubicBezTo>
                  <a:cubicBezTo>
                    <a:pt x="175" y="273"/>
                    <a:pt x="175" y="272"/>
                    <a:pt x="175" y="271"/>
                  </a:cubicBezTo>
                  <a:cubicBezTo>
                    <a:pt x="176" y="271"/>
                    <a:pt x="176" y="270"/>
                    <a:pt x="176" y="269"/>
                  </a:cubicBezTo>
                  <a:cubicBezTo>
                    <a:pt x="176" y="269"/>
                    <a:pt x="176" y="268"/>
                    <a:pt x="177" y="268"/>
                  </a:cubicBezTo>
                  <a:cubicBezTo>
                    <a:pt x="177" y="267"/>
                    <a:pt x="178" y="267"/>
                    <a:pt x="179" y="266"/>
                  </a:cubicBezTo>
                  <a:cubicBezTo>
                    <a:pt x="180" y="265"/>
                    <a:pt x="181" y="264"/>
                    <a:pt x="182" y="261"/>
                  </a:cubicBezTo>
                  <a:cubicBezTo>
                    <a:pt x="182" y="260"/>
                    <a:pt x="182" y="259"/>
                    <a:pt x="183" y="257"/>
                  </a:cubicBezTo>
                  <a:cubicBezTo>
                    <a:pt x="183" y="256"/>
                    <a:pt x="183" y="255"/>
                    <a:pt x="183" y="253"/>
                  </a:cubicBezTo>
                  <a:cubicBezTo>
                    <a:pt x="184" y="252"/>
                    <a:pt x="184" y="251"/>
                    <a:pt x="184" y="251"/>
                  </a:cubicBezTo>
                  <a:cubicBezTo>
                    <a:pt x="184" y="250"/>
                    <a:pt x="184" y="250"/>
                    <a:pt x="184" y="249"/>
                  </a:cubicBezTo>
                  <a:cubicBezTo>
                    <a:pt x="184" y="249"/>
                    <a:pt x="184" y="248"/>
                    <a:pt x="184" y="248"/>
                  </a:cubicBezTo>
                  <a:cubicBezTo>
                    <a:pt x="185" y="247"/>
                    <a:pt x="185" y="247"/>
                    <a:pt x="185" y="246"/>
                  </a:cubicBezTo>
                  <a:cubicBezTo>
                    <a:pt x="187" y="239"/>
                    <a:pt x="190" y="239"/>
                    <a:pt x="192" y="239"/>
                  </a:cubicBezTo>
                  <a:cubicBezTo>
                    <a:pt x="192" y="239"/>
                    <a:pt x="192" y="239"/>
                    <a:pt x="193" y="239"/>
                  </a:cubicBezTo>
                  <a:cubicBezTo>
                    <a:pt x="194" y="239"/>
                    <a:pt x="194" y="239"/>
                    <a:pt x="195" y="239"/>
                  </a:cubicBezTo>
                  <a:cubicBezTo>
                    <a:pt x="196" y="239"/>
                    <a:pt x="196" y="239"/>
                    <a:pt x="197" y="239"/>
                  </a:cubicBezTo>
                  <a:cubicBezTo>
                    <a:pt x="200" y="238"/>
                    <a:pt x="202" y="235"/>
                    <a:pt x="203" y="231"/>
                  </a:cubicBezTo>
                  <a:cubicBezTo>
                    <a:pt x="203" y="231"/>
                    <a:pt x="203" y="230"/>
                    <a:pt x="203" y="230"/>
                  </a:cubicBezTo>
                  <a:cubicBezTo>
                    <a:pt x="203" y="230"/>
                    <a:pt x="203" y="229"/>
                    <a:pt x="203" y="229"/>
                  </a:cubicBezTo>
                  <a:cubicBezTo>
                    <a:pt x="203" y="229"/>
                    <a:pt x="204" y="229"/>
                    <a:pt x="204" y="228"/>
                  </a:cubicBezTo>
                  <a:cubicBezTo>
                    <a:pt x="205" y="227"/>
                    <a:pt x="205" y="225"/>
                    <a:pt x="206" y="224"/>
                  </a:cubicBezTo>
                  <a:cubicBezTo>
                    <a:pt x="206" y="223"/>
                    <a:pt x="206" y="223"/>
                    <a:pt x="206" y="223"/>
                  </a:cubicBezTo>
                  <a:cubicBezTo>
                    <a:pt x="206" y="222"/>
                    <a:pt x="206" y="222"/>
                    <a:pt x="206" y="221"/>
                  </a:cubicBezTo>
                  <a:cubicBezTo>
                    <a:pt x="206" y="221"/>
                    <a:pt x="207" y="221"/>
                    <a:pt x="207" y="221"/>
                  </a:cubicBezTo>
                  <a:cubicBezTo>
                    <a:pt x="208" y="221"/>
                    <a:pt x="208" y="221"/>
                    <a:pt x="209" y="221"/>
                  </a:cubicBezTo>
                  <a:cubicBezTo>
                    <a:pt x="210" y="220"/>
                    <a:pt x="211" y="220"/>
                    <a:pt x="212" y="219"/>
                  </a:cubicBezTo>
                  <a:cubicBezTo>
                    <a:pt x="212" y="219"/>
                    <a:pt x="213" y="219"/>
                    <a:pt x="213" y="219"/>
                  </a:cubicBezTo>
                  <a:cubicBezTo>
                    <a:pt x="213" y="219"/>
                    <a:pt x="214" y="219"/>
                    <a:pt x="214" y="219"/>
                  </a:cubicBezTo>
                  <a:cubicBezTo>
                    <a:pt x="215" y="219"/>
                    <a:pt x="215" y="219"/>
                    <a:pt x="216" y="219"/>
                  </a:cubicBezTo>
                  <a:cubicBezTo>
                    <a:pt x="217" y="219"/>
                    <a:pt x="217" y="219"/>
                    <a:pt x="217" y="219"/>
                  </a:cubicBezTo>
                  <a:cubicBezTo>
                    <a:pt x="217" y="219"/>
                    <a:pt x="217" y="219"/>
                    <a:pt x="217" y="219"/>
                  </a:cubicBezTo>
                  <a:cubicBezTo>
                    <a:pt x="218" y="219"/>
                    <a:pt x="219" y="218"/>
                    <a:pt x="220" y="216"/>
                  </a:cubicBezTo>
                  <a:cubicBezTo>
                    <a:pt x="220" y="216"/>
                    <a:pt x="220" y="216"/>
                    <a:pt x="220" y="216"/>
                  </a:cubicBezTo>
                  <a:cubicBezTo>
                    <a:pt x="220" y="215"/>
                    <a:pt x="221" y="214"/>
                    <a:pt x="221" y="214"/>
                  </a:cubicBezTo>
                  <a:cubicBezTo>
                    <a:pt x="222" y="213"/>
                    <a:pt x="224" y="211"/>
                    <a:pt x="224" y="209"/>
                  </a:cubicBezTo>
                  <a:cubicBezTo>
                    <a:pt x="225" y="207"/>
                    <a:pt x="225" y="207"/>
                    <a:pt x="225" y="207"/>
                  </a:cubicBezTo>
                  <a:cubicBezTo>
                    <a:pt x="207" y="181"/>
                    <a:pt x="207" y="181"/>
                    <a:pt x="207" y="181"/>
                  </a:cubicBezTo>
                  <a:cubicBezTo>
                    <a:pt x="207" y="62"/>
                    <a:pt x="207" y="62"/>
                    <a:pt x="207" y="62"/>
                  </a:cubicBezTo>
                  <a:cubicBezTo>
                    <a:pt x="229" y="26"/>
                    <a:pt x="229" y="26"/>
                    <a:pt x="229" y="26"/>
                  </a:cubicBezTo>
                  <a:lnTo>
                    <a:pt x="231" y="22"/>
                  </a:lnTo>
                  <a:close/>
                  <a:moveTo>
                    <a:pt x="23" y="160"/>
                  </a:moveTo>
                  <a:cubicBezTo>
                    <a:pt x="22" y="161"/>
                    <a:pt x="20" y="161"/>
                    <a:pt x="16" y="163"/>
                  </a:cubicBezTo>
                  <a:cubicBezTo>
                    <a:pt x="16" y="163"/>
                    <a:pt x="16" y="163"/>
                    <a:pt x="15" y="163"/>
                  </a:cubicBezTo>
                  <a:cubicBezTo>
                    <a:pt x="17" y="161"/>
                    <a:pt x="19" y="159"/>
                    <a:pt x="21" y="159"/>
                  </a:cubicBezTo>
                  <a:cubicBezTo>
                    <a:pt x="21" y="159"/>
                    <a:pt x="21" y="159"/>
                    <a:pt x="22" y="160"/>
                  </a:cubicBezTo>
                  <a:cubicBezTo>
                    <a:pt x="22" y="160"/>
                    <a:pt x="22" y="160"/>
                    <a:pt x="23" y="160"/>
                  </a:cubicBezTo>
                  <a:close/>
                  <a:moveTo>
                    <a:pt x="12" y="166"/>
                  </a:moveTo>
                  <a:cubicBezTo>
                    <a:pt x="12" y="166"/>
                    <a:pt x="13" y="166"/>
                    <a:pt x="13" y="165"/>
                  </a:cubicBezTo>
                  <a:cubicBezTo>
                    <a:pt x="13" y="165"/>
                    <a:pt x="13" y="165"/>
                    <a:pt x="13" y="165"/>
                  </a:cubicBezTo>
                  <a:cubicBezTo>
                    <a:pt x="13" y="166"/>
                    <a:pt x="13" y="166"/>
                    <a:pt x="13" y="167"/>
                  </a:cubicBezTo>
                  <a:cubicBezTo>
                    <a:pt x="13" y="166"/>
                    <a:pt x="12" y="166"/>
                    <a:pt x="12" y="166"/>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00" name="Freeform 67"/>
            <p:cNvSpPr>
              <a:spLocks/>
            </p:cNvSpPr>
            <p:nvPr/>
          </p:nvSpPr>
          <p:spPr bwMode="auto">
            <a:xfrm>
              <a:off x="4382721" y="1786104"/>
              <a:ext cx="606000" cy="840372"/>
            </a:xfrm>
            <a:custGeom>
              <a:avLst/>
              <a:gdLst>
                <a:gd name="T0" fmla="*/ 290 w 299"/>
                <a:gd name="T1" fmla="*/ 46 h 451"/>
                <a:gd name="T2" fmla="*/ 290 w 299"/>
                <a:gd name="T3" fmla="*/ 32 h 451"/>
                <a:gd name="T4" fmla="*/ 289 w 299"/>
                <a:gd name="T5" fmla="*/ 20 h 451"/>
                <a:gd name="T6" fmla="*/ 284 w 299"/>
                <a:gd name="T7" fmla="*/ 3 h 451"/>
                <a:gd name="T8" fmla="*/ 268 w 299"/>
                <a:gd name="T9" fmla="*/ 7 h 451"/>
                <a:gd name="T10" fmla="*/ 236 w 299"/>
                <a:gd name="T11" fmla="*/ 21 h 451"/>
                <a:gd name="T12" fmla="*/ 217 w 299"/>
                <a:gd name="T13" fmla="*/ 22 h 451"/>
                <a:gd name="T14" fmla="*/ 191 w 299"/>
                <a:gd name="T15" fmla="*/ 28 h 451"/>
                <a:gd name="T16" fmla="*/ 181 w 299"/>
                <a:gd name="T17" fmla="*/ 27 h 451"/>
                <a:gd name="T18" fmla="*/ 159 w 299"/>
                <a:gd name="T19" fmla="*/ 39 h 451"/>
                <a:gd name="T20" fmla="*/ 144 w 299"/>
                <a:gd name="T21" fmla="*/ 39 h 451"/>
                <a:gd name="T22" fmla="*/ 125 w 299"/>
                <a:gd name="T23" fmla="*/ 42 h 451"/>
                <a:gd name="T24" fmla="*/ 107 w 299"/>
                <a:gd name="T25" fmla="*/ 51 h 451"/>
                <a:gd name="T26" fmla="*/ 93 w 299"/>
                <a:gd name="T27" fmla="*/ 51 h 451"/>
                <a:gd name="T28" fmla="*/ 83 w 299"/>
                <a:gd name="T29" fmla="*/ 43 h 451"/>
                <a:gd name="T30" fmla="*/ 70 w 299"/>
                <a:gd name="T31" fmla="*/ 29 h 451"/>
                <a:gd name="T32" fmla="*/ 54 w 299"/>
                <a:gd name="T33" fmla="*/ 29 h 451"/>
                <a:gd name="T34" fmla="*/ 48 w 299"/>
                <a:gd name="T35" fmla="*/ 57 h 451"/>
                <a:gd name="T36" fmla="*/ 55 w 299"/>
                <a:gd name="T37" fmla="*/ 67 h 451"/>
                <a:gd name="T38" fmla="*/ 65 w 299"/>
                <a:gd name="T39" fmla="*/ 81 h 451"/>
                <a:gd name="T40" fmla="*/ 83 w 299"/>
                <a:gd name="T41" fmla="*/ 99 h 451"/>
                <a:gd name="T42" fmla="*/ 84 w 299"/>
                <a:gd name="T43" fmla="*/ 235 h 451"/>
                <a:gd name="T44" fmla="*/ 58 w 299"/>
                <a:gd name="T45" fmla="*/ 246 h 451"/>
                <a:gd name="T46" fmla="*/ 34 w 299"/>
                <a:gd name="T47" fmla="*/ 259 h 451"/>
                <a:gd name="T48" fmla="*/ 0 w 299"/>
                <a:gd name="T49" fmla="*/ 305 h 451"/>
                <a:gd name="T50" fmla="*/ 23 w 299"/>
                <a:gd name="T51" fmla="*/ 444 h 451"/>
                <a:gd name="T52" fmla="*/ 31 w 299"/>
                <a:gd name="T53" fmla="*/ 430 h 451"/>
                <a:gd name="T54" fmla="*/ 58 w 299"/>
                <a:gd name="T55" fmla="*/ 395 h 451"/>
                <a:gd name="T56" fmla="*/ 88 w 299"/>
                <a:gd name="T57" fmla="*/ 363 h 451"/>
                <a:gd name="T58" fmla="*/ 103 w 299"/>
                <a:gd name="T59" fmla="*/ 349 h 451"/>
                <a:gd name="T60" fmla="*/ 132 w 299"/>
                <a:gd name="T61" fmla="*/ 327 h 451"/>
                <a:gd name="T62" fmla="*/ 155 w 299"/>
                <a:gd name="T63" fmla="*/ 309 h 451"/>
                <a:gd name="T64" fmla="*/ 171 w 299"/>
                <a:gd name="T65" fmla="*/ 290 h 451"/>
                <a:gd name="T66" fmla="*/ 183 w 299"/>
                <a:gd name="T67" fmla="*/ 277 h 451"/>
                <a:gd name="T68" fmla="*/ 193 w 299"/>
                <a:gd name="T69" fmla="*/ 266 h 451"/>
                <a:gd name="T70" fmla="*/ 214 w 299"/>
                <a:gd name="T71" fmla="*/ 231 h 451"/>
                <a:gd name="T72" fmla="*/ 221 w 299"/>
                <a:gd name="T73" fmla="*/ 217 h 451"/>
                <a:gd name="T74" fmla="*/ 229 w 299"/>
                <a:gd name="T75" fmla="*/ 203 h 451"/>
                <a:gd name="T76" fmla="*/ 241 w 299"/>
                <a:gd name="T77" fmla="*/ 171 h 451"/>
                <a:gd name="T78" fmla="*/ 251 w 299"/>
                <a:gd name="T79" fmla="*/ 153 h 451"/>
                <a:gd name="T80" fmla="*/ 255 w 299"/>
                <a:gd name="T81" fmla="*/ 137 h 451"/>
                <a:gd name="T82" fmla="*/ 264 w 299"/>
                <a:gd name="T83" fmla="*/ 124 h 451"/>
                <a:gd name="T84" fmla="*/ 274 w 299"/>
                <a:gd name="T85" fmla="*/ 102 h 451"/>
                <a:gd name="T86" fmla="*/ 277 w 299"/>
                <a:gd name="T87" fmla="*/ 95 h 451"/>
                <a:gd name="T88" fmla="*/ 282 w 299"/>
                <a:gd name="T89" fmla="*/ 82 h 451"/>
                <a:gd name="T90" fmla="*/ 284 w 299"/>
                <a:gd name="T91" fmla="*/ 58 h 451"/>
                <a:gd name="T92" fmla="*/ 290 w 299"/>
                <a:gd name="T93" fmla="*/ 54 h 451"/>
                <a:gd name="T94" fmla="*/ 297 w 299"/>
                <a:gd name="T95" fmla="*/ 5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9" h="451">
                  <a:moveTo>
                    <a:pt x="294" y="49"/>
                  </a:moveTo>
                  <a:cubicBezTo>
                    <a:pt x="293" y="49"/>
                    <a:pt x="292" y="49"/>
                    <a:pt x="291" y="49"/>
                  </a:cubicBezTo>
                  <a:cubicBezTo>
                    <a:pt x="291" y="49"/>
                    <a:pt x="291" y="49"/>
                    <a:pt x="290" y="49"/>
                  </a:cubicBezTo>
                  <a:cubicBezTo>
                    <a:pt x="290" y="48"/>
                    <a:pt x="290" y="47"/>
                    <a:pt x="290" y="46"/>
                  </a:cubicBezTo>
                  <a:cubicBezTo>
                    <a:pt x="290" y="46"/>
                    <a:pt x="290" y="45"/>
                    <a:pt x="290" y="45"/>
                  </a:cubicBezTo>
                  <a:cubicBezTo>
                    <a:pt x="290" y="43"/>
                    <a:pt x="290" y="41"/>
                    <a:pt x="290" y="39"/>
                  </a:cubicBezTo>
                  <a:cubicBezTo>
                    <a:pt x="290" y="38"/>
                    <a:pt x="290" y="38"/>
                    <a:pt x="290" y="37"/>
                  </a:cubicBezTo>
                  <a:cubicBezTo>
                    <a:pt x="290" y="35"/>
                    <a:pt x="291" y="34"/>
                    <a:pt x="290" y="32"/>
                  </a:cubicBezTo>
                  <a:cubicBezTo>
                    <a:pt x="290" y="30"/>
                    <a:pt x="290" y="29"/>
                    <a:pt x="289" y="29"/>
                  </a:cubicBezTo>
                  <a:cubicBezTo>
                    <a:pt x="289" y="28"/>
                    <a:pt x="288" y="27"/>
                    <a:pt x="288" y="26"/>
                  </a:cubicBezTo>
                  <a:cubicBezTo>
                    <a:pt x="288" y="25"/>
                    <a:pt x="288" y="23"/>
                    <a:pt x="288" y="21"/>
                  </a:cubicBezTo>
                  <a:cubicBezTo>
                    <a:pt x="288" y="20"/>
                    <a:pt x="288" y="20"/>
                    <a:pt x="289" y="20"/>
                  </a:cubicBezTo>
                  <a:cubicBezTo>
                    <a:pt x="289" y="19"/>
                    <a:pt x="289" y="18"/>
                    <a:pt x="290" y="17"/>
                  </a:cubicBezTo>
                  <a:cubicBezTo>
                    <a:pt x="291" y="15"/>
                    <a:pt x="293" y="12"/>
                    <a:pt x="293" y="9"/>
                  </a:cubicBezTo>
                  <a:cubicBezTo>
                    <a:pt x="292" y="6"/>
                    <a:pt x="288" y="5"/>
                    <a:pt x="285" y="4"/>
                  </a:cubicBezTo>
                  <a:cubicBezTo>
                    <a:pt x="285" y="3"/>
                    <a:pt x="284" y="3"/>
                    <a:pt x="284" y="3"/>
                  </a:cubicBezTo>
                  <a:cubicBezTo>
                    <a:pt x="283" y="3"/>
                    <a:pt x="283" y="3"/>
                    <a:pt x="283" y="3"/>
                  </a:cubicBezTo>
                  <a:cubicBezTo>
                    <a:pt x="281" y="2"/>
                    <a:pt x="279" y="0"/>
                    <a:pt x="276" y="0"/>
                  </a:cubicBezTo>
                  <a:cubicBezTo>
                    <a:pt x="275" y="0"/>
                    <a:pt x="274" y="1"/>
                    <a:pt x="273" y="1"/>
                  </a:cubicBezTo>
                  <a:cubicBezTo>
                    <a:pt x="270" y="2"/>
                    <a:pt x="269" y="5"/>
                    <a:pt x="268" y="7"/>
                  </a:cubicBezTo>
                  <a:cubicBezTo>
                    <a:pt x="267" y="8"/>
                    <a:pt x="267" y="9"/>
                    <a:pt x="266" y="10"/>
                  </a:cubicBezTo>
                  <a:cubicBezTo>
                    <a:pt x="263" y="15"/>
                    <a:pt x="255" y="16"/>
                    <a:pt x="249" y="17"/>
                  </a:cubicBezTo>
                  <a:cubicBezTo>
                    <a:pt x="249" y="17"/>
                    <a:pt x="249" y="17"/>
                    <a:pt x="249" y="17"/>
                  </a:cubicBezTo>
                  <a:cubicBezTo>
                    <a:pt x="244" y="18"/>
                    <a:pt x="240" y="20"/>
                    <a:pt x="236" y="21"/>
                  </a:cubicBezTo>
                  <a:cubicBezTo>
                    <a:pt x="233" y="22"/>
                    <a:pt x="229" y="24"/>
                    <a:pt x="226" y="25"/>
                  </a:cubicBezTo>
                  <a:cubicBezTo>
                    <a:pt x="226" y="25"/>
                    <a:pt x="225" y="25"/>
                    <a:pt x="225" y="25"/>
                  </a:cubicBezTo>
                  <a:cubicBezTo>
                    <a:pt x="223" y="25"/>
                    <a:pt x="222" y="24"/>
                    <a:pt x="221" y="23"/>
                  </a:cubicBezTo>
                  <a:cubicBezTo>
                    <a:pt x="220" y="23"/>
                    <a:pt x="218" y="22"/>
                    <a:pt x="217" y="22"/>
                  </a:cubicBezTo>
                  <a:cubicBezTo>
                    <a:pt x="216" y="21"/>
                    <a:pt x="215" y="21"/>
                    <a:pt x="214" y="21"/>
                  </a:cubicBezTo>
                  <a:cubicBezTo>
                    <a:pt x="209" y="21"/>
                    <a:pt x="204" y="25"/>
                    <a:pt x="203" y="26"/>
                  </a:cubicBezTo>
                  <a:cubicBezTo>
                    <a:pt x="200" y="28"/>
                    <a:pt x="196" y="28"/>
                    <a:pt x="192" y="28"/>
                  </a:cubicBezTo>
                  <a:cubicBezTo>
                    <a:pt x="191" y="28"/>
                    <a:pt x="191" y="28"/>
                    <a:pt x="191" y="28"/>
                  </a:cubicBezTo>
                  <a:cubicBezTo>
                    <a:pt x="190" y="28"/>
                    <a:pt x="189" y="28"/>
                    <a:pt x="189" y="28"/>
                  </a:cubicBezTo>
                  <a:cubicBezTo>
                    <a:pt x="188" y="29"/>
                    <a:pt x="188" y="29"/>
                    <a:pt x="187" y="29"/>
                  </a:cubicBezTo>
                  <a:cubicBezTo>
                    <a:pt x="186" y="29"/>
                    <a:pt x="186" y="28"/>
                    <a:pt x="185" y="28"/>
                  </a:cubicBezTo>
                  <a:cubicBezTo>
                    <a:pt x="183" y="27"/>
                    <a:pt x="182" y="27"/>
                    <a:pt x="181" y="27"/>
                  </a:cubicBezTo>
                  <a:cubicBezTo>
                    <a:pt x="180" y="27"/>
                    <a:pt x="179" y="27"/>
                    <a:pt x="177" y="28"/>
                  </a:cubicBezTo>
                  <a:cubicBezTo>
                    <a:pt x="173" y="29"/>
                    <a:pt x="170" y="32"/>
                    <a:pt x="167" y="34"/>
                  </a:cubicBezTo>
                  <a:cubicBezTo>
                    <a:pt x="165" y="35"/>
                    <a:pt x="163" y="37"/>
                    <a:pt x="161" y="38"/>
                  </a:cubicBezTo>
                  <a:cubicBezTo>
                    <a:pt x="160" y="38"/>
                    <a:pt x="159" y="39"/>
                    <a:pt x="159" y="39"/>
                  </a:cubicBezTo>
                  <a:cubicBezTo>
                    <a:pt x="156" y="40"/>
                    <a:pt x="154" y="42"/>
                    <a:pt x="152" y="42"/>
                  </a:cubicBezTo>
                  <a:cubicBezTo>
                    <a:pt x="151" y="42"/>
                    <a:pt x="151" y="42"/>
                    <a:pt x="150" y="41"/>
                  </a:cubicBezTo>
                  <a:cubicBezTo>
                    <a:pt x="149" y="41"/>
                    <a:pt x="149" y="41"/>
                    <a:pt x="149" y="41"/>
                  </a:cubicBezTo>
                  <a:cubicBezTo>
                    <a:pt x="148" y="40"/>
                    <a:pt x="146" y="39"/>
                    <a:pt x="144" y="39"/>
                  </a:cubicBezTo>
                  <a:cubicBezTo>
                    <a:pt x="142" y="39"/>
                    <a:pt x="140" y="39"/>
                    <a:pt x="138" y="38"/>
                  </a:cubicBezTo>
                  <a:cubicBezTo>
                    <a:pt x="137" y="37"/>
                    <a:pt x="136" y="37"/>
                    <a:pt x="135" y="37"/>
                  </a:cubicBezTo>
                  <a:cubicBezTo>
                    <a:pt x="132" y="37"/>
                    <a:pt x="129" y="38"/>
                    <a:pt x="127" y="40"/>
                  </a:cubicBezTo>
                  <a:cubicBezTo>
                    <a:pt x="126" y="41"/>
                    <a:pt x="125" y="41"/>
                    <a:pt x="125" y="42"/>
                  </a:cubicBezTo>
                  <a:cubicBezTo>
                    <a:pt x="123" y="43"/>
                    <a:pt x="122" y="43"/>
                    <a:pt x="120" y="44"/>
                  </a:cubicBezTo>
                  <a:cubicBezTo>
                    <a:pt x="118" y="46"/>
                    <a:pt x="114" y="47"/>
                    <a:pt x="112" y="50"/>
                  </a:cubicBezTo>
                  <a:cubicBezTo>
                    <a:pt x="111" y="51"/>
                    <a:pt x="110" y="51"/>
                    <a:pt x="109" y="51"/>
                  </a:cubicBezTo>
                  <a:cubicBezTo>
                    <a:pt x="108" y="51"/>
                    <a:pt x="108" y="51"/>
                    <a:pt x="107" y="51"/>
                  </a:cubicBezTo>
                  <a:cubicBezTo>
                    <a:pt x="106" y="50"/>
                    <a:pt x="105" y="50"/>
                    <a:pt x="103" y="50"/>
                  </a:cubicBezTo>
                  <a:cubicBezTo>
                    <a:pt x="103" y="50"/>
                    <a:pt x="100" y="50"/>
                    <a:pt x="100" y="50"/>
                  </a:cubicBezTo>
                  <a:cubicBezTo>
                    <a:pt x="100" y="50"/>
                    <a:pt x="96" y="50"/>
                    <a:pt x="96" y="50"/>
                  </a:cubicBezTo>
                  <a:cubicBezTo>
                    <a:pt x="95" y="50"/>
                    <a:pt x="94" y="50"/>
                    <a:pt x="93" y="51"/>
                  </a:cubicBezTo>
                  <a:cubicBezTo>
                    <a:pt x="92" y="51"/>
                    <a:pt x="92" y="51"/>
                    <a:pt x="91" y="51"/>
                  </a:cubicBezTo>
                  <a:cubicBezTo>
                    <a:pt x="90" y="51"/>
                    <a:pt x="89" y="50"/>
                    <a:pt x="88" y="50"/>
                  </a:cubicBezTo>
                  <a:cubicBezTo>
                    <a:pt x="87" y="49"/>
                    <a:pt x="86" y="48"/>
                    <a:pt x="85" y="46"/>
                  </a:cubicBezTo>
                  <a:cubicBezTo>
                    <a:pt x="85" y="45"/>
                    <a:pt x="84" y="44"/>
                    <a:pt x="83" y="43"/>
                  </a:cubicBezTo>
                  <a:cubicBezTo>
                    <a:pt x="82" y="42"/>
                    <a:pt x="80" y="41"/>
                    <a:pt x="79" y="40"/>
                  </a:cubicBezTo>
                  <a:cubicBezTo>
                    <a:pt x="77" y="39"/>
                    <a:pt x="76" y="38"/>
                    <a:pt x="75" y="37"/>
                  </a:cubicBezTo>
                  <a:cubicBezTo>
                    <a:pt x="74" y="36"/>
                    <a:pt x="73" y="34"/>
                    <a:pt x="72" y="33"/>
                  </a:cubicBezTo>
                  <a:cubicBezTo>
                    <a:pt x="72" y="31"/>
                    <a:pt x="71" y="30"/>
                    <a:pt x="70" y="29"/>
                  </a:cubicBezTo>
                  <a:cubicBezTo>
                    <a:pt x="69" y="26"/>
                    <a:pt x="67" y="24"/>
                    <a:pt x="65" y="22"/>
                  </a:cubicBezTo>
                  <a:cubicBezTo>
                    <a:pt x="62" y="18"/>
                    <a:pt x="62" y="18"/>
                    <a:pt x="62" y="18"/>
                  </a:cubicBezTo>
                  <a:cubicBezTo>
                    <a:pt x="60" y="20"/>
                    <a:pt x="60" y="20"/>
                    <a:pt x="60" y="20"/>
                  </a:cubicBezTo>
                  <a:cubicBezTo>
                    <a:pt x="58" y="23"/>
                    <a:pt x="56" y="26"/>
                    <a:pt x="54" y="29"/>
                  </a:cubicBezTo>
                  <a:cubicBezTo>
                    <a:pt x="53" y="31"/>
                    <a:pt x="52" y="33"/>
                    <a:pt x="50" y="35"/>
                  </a:cubicBezTo>
                  <a:cubicBezTo>
                    <a:pt x="50" y="36"/>
                    <a:pt x="49" y="37"/>
                    <a:pt x="48" y="38"/>
                  </a:cubicBezTo>
                  <a:cubicBezTo>
                    <a:pt x="45" y="43"/>
                    <a:pt x="43" y="46"/>
                    <a:pt x="46" y="53"/>
                  </a:cubicBezTo>
                  <a:cubicBezTo>
                    <a:pt x="47" y="54"/>
                    <a:pt x="47" y="55"/>
                    <a:pt x="48" y="57"/>
                  </a:cubicBezTo>
                  <a:cubicBezTo>
                    <a:pt x="48" y="58"/>
                    <a:pt x="49" y="60"/>
                    <a:pt x="50" y="61"/>
                  </a:cubicBezTo>
                  <a:cubicBezTo>
                    <a:pt x="50" y="62"/>
                    <a:pt x="51" y="63"/>
                    <a:pt x="52" y="64"/>
                  </a:cubicBezTo>
                  <a:cubicBezTo>
                    <a:pt x="53" y="65"/>
                    <a:pt x="53" y="65"/>
                    <a:pt x="54" y="66"/>
                  </a:cubicBezTo>
                  <a:cubicBezTo>
                    <a:pt x="55" y="67"/>
                    <a:pt x="55" y="67"/>
                    <a:pt x="55" y="67"/>
                  </a:cubicBezTo>
                  <a:cubicBezTo>
                    <a:pt x="54" y="69"/>
                    <a:pt x="55" y="70"/>
                    <a:pt x="56" y="70"/>
                  </a:cubicBezTo>
                  <a:cubicBezTo>
                    <a:pt x="57" y="71"/>
                    <a:pt x="58" y="71"/>
                    <a:pt x="59" y="71"/>
                  </a:cubicBezTo>
                  <a:cubicBezTo>
                    <a:pt x="59" y="71"/>
                    <a:pt x="60" y="71"/>
                    <a:pt x="60" y="70"/>
                  </a:cubicBezTo>
                  <a:cubicBezTo>
                    <a:pt x="60" y="73"/>
                    <a:pt x="61" y="80"/>
                    <a:pt x="65" y="81"/>
                  </a:cubicBezTo>
                  <a:cubicBezTo>
                    <a:pt x="65" y="85"/>
                    <a:pt x="68" y="86"/>
                    <a:pt x="71" y="88"/>
                  </a:cubicBezTo>
                  <a:cubicBezTo>
                    <a:pt x="72" y="89"/>
                    <a:pt x="74" y="90"/>
                    <a:pt x="75" y="91"/>
                  </a:cubicBezTo>
                  <a:cubicBezTo>
                    <a:pt x="77" y="93"/>
                    <a:pt x="78" y="94"/>
                    <a:pt x="80" y="96"/>
                  </a:cubicBezTo>
                  <a:cubicBezTo>
                    <a:pt x="83" y="99"/>
                    <a:pt x="83" y="99"/>
                    <a:pt x="83" y="99"/>
                  </a:cubicBezTo>
                  <a:cubicBezTo>
                    <a:pt x="174" y="134"/>
                    <a:pt x="174" y="134"/>
                    <a:pt x="174" y="134"/>
                  </a:cubicBezTo>
                  <a:cubicBezTo>
                    <a:pt x="201" y="132"/>
                    <a:pt x="201" y="132"/>
                    <a:pt x="201" y="132"/>
                  </a:cubicBezTo>
                  <a:cubicBezTo>
                    <a:pt x="116" y="234"/>
                    <a:pt x="116" y="234"/>
                    <a:pt x="116" y="234"/>
                  </a:cubicBezTo>
                  <a:cubicBezTo>
                    <a:pt x="84" y="235"/>
                    <a:pt x="84" y="235"/>
                    <a:pt x="84" y="235"/>
                  </a:cubicBezTo>
                  <a:cubicBezTo>
                    <a:pt x="84" y="234"/>
                    <a:pt x="83" y="234"/>
                    <a:pt x="83" y="234"/>
                  </a:cubicBezTo>
                  <a:cubicBezTo>
                    <a:pt x="82" y="234"/>
                    <a:pt x="79" y="235"/>
                    <a:pt x="72" y="238"/>
                  </a:cubicBezTo>
                  <a:cubicBezTo>
                    <a:pt x="71" y="239"/>
                    <a:pt x="70" y="239"/>
                    <a:pt x="69" y="240"/>
                  </a:cubicBezTo>
                  <a:cubicBezTo>
                    <a:pt x="65" y="241"/>
                    <a:pt x="61" y="244"/>
                    <a:pt x="58" y="246"/>
                  </a:cubicBezTo>
                  <a:cubicBezTo>
                    <a:pt x="57" y="248"/>
                    <a:pt x="56" y="249"/>
                    <a:pt x="55" y="251"/>
                  </a:cubicBezTo>
                  <a:cubicBezTo>
                    <a:pt x="54" y="253"/>
                    <a:pt x="53" y="255"/>
                    <a:pt x="51" y="256"/>
                  </a:cubicBezTo>
                  <a:cubicBezTo>
                    <a:pt x="48" y="258"/>
                    <a:pt x="44" y="258"/>
                    <a:pt x="41" y="258"/>
                  </a:cubicBezTo>
                  <a:cubicBezTo>
                    <a:pt x="38" y="258"/>
                    <a:pt x="36" y="259"/>
                    <a:pt x="34" y="259"/>
                  </a:cubicBezTo>
                  <a:cubicBezTo>
                    <a:pt x="31" y="260"/>
                    <a:pt x="30" y="261"/>
                    <a:pt x="28" y="262"/>
                  </a:cubicBezTo>
                  <a:cubicBezTo>
                    <a:pt x="27" y="263"/>
                    <a:pt x="27" y="263"/>
                    <a:pt x="26" y="264"/>
                  </a:cubicBezTo>
                  <a:cubicBezTo>
                    <a:pt x="26" y="264"/>
                    <a:pt x="26" y="264"/>
                    <a:pt x="26" y="264"/>
                  </a:cubicBezTo>
                  <a:cubicBezTo>
                    <a:pt x="0" y="305"/>
                    <a:pt x="0" y="305"/>
                    <a:pt x="0" y="305"/>
                  </a:cubicBezTo>
                  <a:cubicBezTo>
                    <a:pt x="0" y="424"/>
                    <a:pt x="0" y="424"/>
                    <a:pt x="0" y="424"/>
                  </a:cubicBezTo>
                  <a:cubicBezTo>
                    <a:pt x="19" y="451"/>
                    <a:pt x="19" y="451"/>
                    <a:pt x="19" y="451"/>
                  </a:cubicBezTo>
                  <a:cubicBezTo>
                    <a:pt x="21" y="448"/>
                    <a:pt x="21" y="448"/>
                    <a:pt x="21" y="448"/>
                  </a:cubicBezTo>
                  <a:cubicBezTo>
                    <a:pt x="21" y="447"/>
                    <a:pt x="22" y="446"/>
                    <a:pt x="23" y="444"/>
                  </a:cubicBezTo>
                  <a:cubicBezTo>
                    <a:pt x="24" y="442"/>
                    <a:pt x="24" y="442"/>
                    <a:pt x="24" y="442"/>
                  </a:cubicBezTo>
                  <a:cubicBezTo>
                    <a:pt x="25" y="441"/>
                    <a:pt x="26" y="440"/>
                    <a:pt x="26" y="439"/>
                  </a:cubicBezTo>
                  <a:cubicBezTo>
                    <a:pt x="27" y="437"/>
                    <a:pt x="28" y="436"/>
                    <a:pt x="29" y="435"/>
                  </a:cubicBezTo>
                  <a:cubicBezTo>
                    <a:pt x="30" y="433"/>
                    <a:pt x="31" y="432"/>
                    <a:pt x="31" y="430"/>
                  </a:cubicBezTo>
                  <a:cubicBezTo>
                    <a:pt x="31" y="429"/>
                    <a:pt x="31" y="429"/>
                    <a:pt x="32" y="428"/>
                  </a:cubicBezTo>
                  <a:cubicBezTo>
                    <a:pt x="35" y="425"/>
                    <a:pt x="37" y="422"/>
                    <a:pt x="39" y="419"/>
                  </a:cubicBezTo>
                  <a:cubicBezTo>
                    <a:pt x="41" y="416"/>
                    <a:pt x="43" y="414"/>
                    <a:pt x="45" y="411"/>
                  </a:cubicBezTo>
                  <a:cubicBezTo>
                    <a:pt x="49" y="406"/>
                    <a:pt x="54" y="401"/>
                    <a:pt x="58" y="395"/>
                  </a:cubicBezTo>
                  <a:cubicBezTo>
                    <a:pt x="60" y="392"/>
                    <a:pt x="62" y="389"/>
                    <a:pt x="65" y="387"/>
                  </a:cubicBezTo>
                  <a:cubicBezTo>
                    <a:pt x="69" y="384"/>
                    <a:pt x="72" y="380"/>
                    <a:pt x="75" y="376"/>
                  </a:cubicBezTo>
                  <a:cubicBezTo>
                    <a:pt x="77" y="374"/>
                    <a:pt x="79" y="372"/>
                    <a:pt x="81" y="369"/>
                  </a:cubicBezTo>
                  <a:cubicBezTo>
                    <a:pt x="84" y="367"/>
                    <a:pt x="86" y="365"/>
                    <a:pt x="88" y="363"/>
                  </a:cubicBezTo>
                  <a:cubicBezTo>
                    <a:pt x="90" y="361"/>
                    <a:pt x="91" y="360"/>
                    <a:pt x="93" y="358"/>
                  </a:cubicBezTo>
                  <a:cubicBezTo>
                    <a:pt x="94" y="357"/>
                    <a:pt x="95" y="356"/>
                    <a:pt x="96" y="356"/>
                  </a:cubicBezTo>
                  <a:cubicBezTo>
                    <a:pt x="97" y="355"/>
                    <a:pt x="98" y="354"/>
                    <a:pt x="99" y="353"/>
                  </a:cubicBezTo>
                  <a:cubicBezTo>
                    <a:pt x="100" y="352"/>
                    <a:pt x="102" y="350"/>
                    <a:pt x="103" y="349"/>
                  </a:cubicBezTo>
                  <a:cubicBezTo>
                    <a:pt x="108" y="345"/>
                    <a:pt x="112" y="342"/>
                    <a:pt x="117" y="338"/>
                  </a:cubicBezTo>
                  <a:cubicBezTo>
                    <a:pt x="119" y="337"/>
                    <a:pt x="121" y="335"/>
                    <a:pt x="123" y="334"/>
                  </a:cubicBezTo>
                  <a:cubicBezTo>
                    <a:pt x="126" y="332"/>
                    <a:pt x="128" y="331"/>
                    <a:pt x="131" y="328"/>
                  </a:cubicBezTo>
                  <a:cubicBezTo>
                    <a:pt x="132" y="327"/>
                    <a:pt x="132" y="327"/>
                    <a:pt x="132" y="327"/>
                  </a:cubicBezTo>
                  <a:cubicBezTo>
                    <a:pt x="135" y="326"/>
                    <a:pt x="137" y="324"/>
                    <a:pt x="139" y="323"/>
                  </a:cubicBezTo>
                  <a:cubicBezTo>
                    <a:pt x="142" y="321"/>
                    <a:pt x="145" y="320"/>
                    <a:pt x="147" y="317"/>
                  </a:cubicBezTo>
                  <a:cubicBezTo>
                    <a:pt x="149" y="316"/>
                    <a:pt x="150" y="314"/>
                    <a:pt x="152" y="313"/>
                  </a:cubicBezTo>
                  <a:cubicBezTo>
                    <a:pt x="153" y="311"/>
                    <a:pt x="154" y="310"/>
                    <a:pt x="155" y="309"/>
                  </a:cubicBezTo>
                  <a:cubicBezTo>
                    <a:pt x="156" y="307"/>
                    <a:pt x="157" y="306"/>
                    <a:pt x="158" y="304"/>
                  </a:cubicBezTo>
                  <a:cubicBezTo>
                    <a:pt x="160" y="303"/>
                    <a:pt x="161" y="302"/>
                    <a:pt x="162" y="300"/>
                  </a:cubicBezTo>
                  <a:cubicBezTo>
                    <a:pt x="164" y="299"/>
                    <a:pt x="165" y="298"/>
                    <a:pt x="166" y="296"/>
                  </a:cubicBezTo>
                  <a:cubicBezTo>
                    <a:pt x="168" y="295"/>
                    <a:pt x="170" y="292"/>
                    <a:pt x="171" y="290"/>
                  </a:cubicBezTo>
                  <a:cubicBezTo>
                    <a:pt x="172" y="289"/>
                    <a:pt x="173" y="288"/>
                    <a:pt x="174" y="287"/>
                  </a:cubicBezTo>
                  <a:cubicBezTo>
                    <a:pt x="174" y="286"/>
                    <a:pt x="175" y="286"/>
                    <a:pt x="175" y="285"/>
                  </a:cubicBezTo>
                  <a:cubicBezTo>
                    <a:pt x="176" y="284"/>
                    <a:pt x="177" y="283"/>
                    <a:pt x="177" y="282"/>
                  </a:cubicBezTo>
                  <a:cubicBezTo>
                    <a:pt x="179" y="281"/>
                    <a:pt x="181" y="279"/>
                    <a:pt x="183" y="277"/>
                  </a:cubicBezTo>
                  <a:cubicBezTo>
                    <a:pt x="185" y="276"/>
                    <a:pt x="186" y="274"/>
                    <a:pt x="187" y="272"/>
                  </a:cubicBezTo>
                  <a:cubicBezTo>
                    <a:pt x="188" y="272"/>
                    <a:pt x="188" y="271"/>
                    <a:pt x="189" y="270"/>
                  </a:cubicBezTo>
                  <a:cubicBezTo>
                    <a:pt x="190" y="269"/>
                    <a:pt x="191" y="268"/>
                    <a:pt x="192" y="267"/>
                  </a:cubicBezTo>
                  <a:cubicBezTo>
                    <a:pt x="193" y="266"/>
                    <a:pt x="193" y="266"/>
                    <a:pt x="193" y="266"/>
                  </a:cubicBezTo>
                  <a:cubicBezTo>
                    <a:pt x="197" y="260"/>
                    <a:pt x="202" y="253"/>
                    <a:pt x="206" y="245"/>
                  </a:cubicBezTo>
                  <a:cubicBezTo>
                    <a:pt x="208" y="243"/>
                    <a:pt x="209" y="240"/>
                    <a:pt x="211" y="237"/>
                  </a:cubicBezTo>
                  <a:cubicBezTo>
                    <a:pt x="211" y="236"/>
                    <a:pt x="212" y="235"/>
                    <a:pt x="213" y="233"/>
                  </a:cubicBezTo>
                  <a:cubicBezTo>
                    <a:pt x="213" y="232"/>
                    <a:pt x="214" y="232"/>
                    <a:pt x="214" y="231"/>
                  </a:cubicBezTo>
                  <a:cubicBezTo>
                    <a:pt x="215" y="229"/>
                    <a:pt x="216" y="228"/>
                    <a:pt x="217" y="226"/>
                  </a:cubicBezTo>
                  <a:cubicBezTo>
                    <a:pt x="217" y="225"/>
                    <a:pt x="217" y="224"/>
                    <a:pt x="218" y="224"/>
                  </a:cubicBezTo>
                  <a:cubicBezTo>
                    <a:pt x="218" y="222"/>
                    <a:pt x="218" y="221"/>
                    <a:pt x="219" y="220"/>
                  </a:cubicBezTo>
                  <a:cubicBezTo>
                    <a:pt x="220" y="219"/>
                    <a:pt x="220" y="218"/>
                    <a:pt x="221" y="217"/>
                  </a:cubicBezTo>
                  <a:cubicBezTo>
                    <a:pt x="222" y="215"/>
                    <a:pt x="223" y="214"/>
                    <a:pt x="224" y="212"/>
                  </a:cubicBezTo>
                  <a:cubicBezTo>
                    <a:pt x="224" y="211"/>
                    <a:pt x="224" y="211"/>
                    <a:pt x="224" y="211"/>
                  </a:cubicBezTo>
                  <a:cubicBezTo>
                    <a:pt x="225" y="209"/>
                    <a:pt x="226" y="207"/>
                    <a:pt x="228" y="205"/>
                  </a:cubicBezTo>
                  <a:cubicBezTo>
                    <a:pt x="228" y="204"/>
                    <a:pt x="229" y="204"/>
                    <a:pt x="229" y="203"/>
                  </a:cubicBezTo>
                  <a:cubicBezTo>
                    <a:pt x="230" y="202"/>
                    <a:pt x="231" y="201"/>
                    <a:pt x="232" y="199"/>
                  </a:cubicBezTo>
                  <a:cubicBezTo>
                    <a:pt x="234" y="196"/>
                    <a:pt x="234" y="192"/>
                    <a:pt x="235" y="189"/>
                  </a:cubicBezTo>
                  <a:cubicBezTo>
                    <a:pt x="235" y="187"/>
                    <a:pt x="235" y="185"/>
                    <a:pt x="236" y="182"/>
                  </a:cubicBezTo>
                  <a:cubicBezTo>
                    <a:pt x="237" y="179"/>
                    <a:pt x="239" y="175"/>
                    <a:pt x="241" y="171"/>
                  </a:cubicBezTo>
                  <a:cubicBezTo>
                    <a:pt x="242" y="169"/>
                    <a:pt x="244" y="166"/>
                    <a:pt x="245" y="163"/>
                  </a:cubicBezTo>
                  <a:cubicBezTo>
                    <a:pt x="245" y="162"/>
                    <a:pt x="246" y="161"/>
                    <a:pt x="246" y="160"/>
                  </a:cubicBezTo>
                  <a:cubicBezTo>
                    <a:pt x="247" y="159"/>
                    <a:pt x="248" y="158"/>
                    <a:pt x="249" y="157"/>
                  </a:cubicBezTo>
                  <a:cubicBezTo>
                    <a:pt x="249" y="156"/>
                    <a:pt x="250" y="154"/>
                    <a:pt x="251" y="153"/>
                  </a:cubicBezTo>
                  <a:cubicBezTo>
                    <a:pt x="252" y="151"/>
                    <a:pt x="253" y="149"/>
                    <a:pt x="253" y="147"/>
                  </a:cubicBezTo>
                  <a:cubicBezTo>
                    <a:pt x="253" y="146"/>
                    <a:pt x="254" y="146"/>
                    <a:pt x="254" y="145"/>
                  </a:cubicBezTo>
                  <a:cubicBezTo>
                    <a:pt x="254" y="143"/>
                    <a:pt x="254" y="142"/>
                    <a:pt x="255" y="140"/>
                  </a:cubicBezTo>
                  <a:cubicBezTo>
                    <a:pt x="255" y="139"/>
                    <a:pt x="255" y="138"/>
                    <a:pt x="255" y="137"/>
                  </a:cubicBezTo>
                  <a:cubicBezTo>
                    <a:pt x="256" y="136"/>
                    <a:pt x="257" y="135"/>
                    <a:pt x="258" y="134"/>
                  </a:cubicBezTo>
                  <a:cubicBezTo>
                    <a:pt x="258" y="133"/>
                    <a:pt x="259" y="133"/>
                    <a:pt x="259" y="132"/>
                  </a:cubicBezTo>
                  <a:cubicBezTo>
                    <a:pt x="261" y="131"/>
                    <a:pt x="262" y="128"/>
                    <a:pt x="263" y="126"/>
                  </a:cubicBezTo>
                  <a:cubicBezTo>
                    <a:pt x="263" y="125"/>
                    <a:pt x="263" y="125"/>
                    <a:pt x="264" y="124"/>
                  </a:cubicBezTo>
                  <a:cubicBezTo>
                    <a:pt x="264" y="123"/>
                    <a:pt x="265" y="122"/>
                    <a:pt x="266" y="120"/>
                  </a:cubicBezTo>
                  <a:cubicBezTo>
                    <a:pt x="266" y="119"/>
                    <a:pt x="267" y="118"/>
                    <a:pt x="268" y="116"/>
                  </a:cubicBezTo>
                  <a:cubicBezTo>
                    <a:pt x="268" y="115"/>
                    <a:pt x="269" y="113"/>
                    <a:pt x="269" y="112"/>
                  </a:cubicBezTo>
                  <a:cubicBezTo>
                    <a:pt x="271" y="108"/>
                    <a:pt x="272" y="105"/>
                    <a:pt x="274" y="102"/>
                  </a:cubicBezTo>
                  <a:cubicBezTo>
                    <a:pt x="274" y="102"/>
                    <a:pt x="274" y="102"/>
                    <a:pt x="275" y="101"/>
                  </a:cubicBezTo>
                  <a:cubicBezTo>
                    <a:pt x="275" y="101"/>
                    <a:pt x="276" y="100"/>
                    <a:pt x="277" y="99"/>
                  </a:cubicBezTo>
                  <a:cubicBezTo>
                    <a:pt x="277" y="98"/>
                    <a:pt x="277" y="97"/>
                    <a:pt x="277" y="96"/>
                  </a:cubicBezTo>
                  <a:cubicBezTo>
                    <a:pt x="277" y="96"/>
                    <a:pt x="277" y="95"/>
                    <a:pt x="277" y="95"/>
                  </a:cubicBezTo>
                  <a:cubicBezTo>
                    <a:pt x="278" y="94"/>
                    <a:pt x="278" y="94"/>
                    <a:pt x="279" y="93"/>
                  </a:cubicBezTo>
                  <a:cubicBezTo>
                    <a:pt x="280" y="92"/>
                    <a:pt x="281" y="91"/>
                    <a:pt x="281" y="89"/>
                  </a:cubicBezTo>
                  <a:cubicBezTo>
                    <a:pt x="282" y="87"/>
                    <a:pt x="282" y="85"/>
                    <a:pt x="282" y="83"/>
                  </a:cubicBezTo>
                  <a:cubicBezTo>
                    <a:pt x="282" y="82"/>
                    <a:pt x="282" y="82"/>
                    <a:pt x="282" y="82"/>
                  </a:cubicBezTo>
                  <a:cubicBezTo>
                    <a:pt x="282" y="79"/>
                    <a:pt x="282" y="76"/>
                    <a:pt x="283" y="74"/>
                  </a:cubicBezTo>
                  <a:cubicBezTo>
                    <a:pt x="283" y="71"/>
                    <a:pt x="284" y="69"/>
                    <a:pt x="284" y="66"/>
                  </a:cubicBezTo>
                  <a:cubicBezTo>
                    <a:pt x="284" y="65"/>
                    <a:pt x="284" y="64"/>
                    <a:pt x="284" y="63"/>
                  </a:cubicBezTo>
                  <a:cubicBezTo>
                    <a:pt x="284" y="61"/>
                    <a:pt x="284" y="60"/>
                    <a:pt x="284" y="58"/>
                  </a:cubicBezTo>
                  <a:cubicBezTo>
                    <a:pt x="285" y="57"/>
                    <a:pt x="285" y="56"/>
                    <a:pt x="287" y="56"/>
                  </a:cubicBezTo>
                  <a:cubicBezTo>
                    <a:pt x="288" y="56"/>
                    <a:pt x="288" y="56"/>
                    <a:pt x="289" y="56"/>
                  </a:cubicBezTo>
                  <a:cubicBezTo>
                    <a:pt x="289" y="56"/>
                    <a:pt x="290" y="56"/>
                    <a:pt x="290" y="56"/>
                  </a:cubicBezTo>
                  <a:cubicBezTo>
                    <a:pt x="290" y="54"/>
                    <a:pt x="290" y="54"/>
                    <a:pt x="290" y="54"/>
                  </a:cubicBezTo>
                  <a:cubicBezTo>
                    <a:pt x="291" y="57"/>
                    <a:pt x="291" y="57"/>
                    <a:pt x="291" y="57"/>
                  </a:cubicBezTo>
                  <a:cubicBezTo>
                    <a:pt x="291" y="57"/>
                    <a:pt x="292" y="57"/>
                    <a:pt x="293" y="58"/>
                  </a:cubicBezTo>
                  <a:cubicBezTo>
                    <a:pt x="293" y="58"/>
                    <a:pt x="294" y="58"/>
                    <a:pt x="294" y="58"/>
                  </a:cubicBezTo>
                  <a:cubicBezTo>
                    <a:pt x="295" y="58"/>
                    <a:pt x="296" y="58"/>
                    <a:pt x="297" y="57"/>
                  </a:cubicBezTo>
                  <a:cubicBezTo>
                    <a:pt x="298" y="56"/>
                    <a:pt x="299" y="55"/>
                    <a:pt x="299" y="53"/>
                  </a:cubicBezTo>
                  <a:cubicBezTo>
                    <a:pt x="298" y="50"/>
                    <a:pt x="297" y="49"/>
                    <a:pt x="294" y="49"/>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01" name="Freeform 68"/>
            <p:cNvSpPr>
              <a:spLocks noEditPoints="1"/>
            </p:cNvSpPr>
            <p:nvPr/>
          </p:nvSpPr>
          <p:spPr bwMode="auto">
            <a:xfrm>
              <a:off x="2924080" y="3881898"/>
              <a:ext cx="947503" cy="782841"/>
            </a:xfrm>
            <a:custGeom>
              <a:avLst/>
              <a:gdLst>
                <a:gd name="T0" fmla="*/ 445 w 468"/>
                <a:gd name="T1" fmla="*/ 157 h 420"/>
                <a:gd name="T2" fmla="*/ 426 w 468"/>
                <a:gd name="T3" fmla="*/ 170 h 420"/>
                <a:gd name="T4" fmla="*/ 416 w 468"/>
                <a:gd name="T5" fmla="*/ 157 h 420"/>
                <a:gd name="T6" fmla="*/ 418 w 468"/>
                <a:gd name="T7" fmla="*/ 131 h 420"/>
                <a:gd name="T8" fmla="*/ 443 w 468"/>
                <a:gd name="T9" fmla="*/ 126 h 420"/>
                <a:gd name="T10" fmla="*/ 447 w 468"/>
                <a:gd name="T11" fmla="*/ 80 h 420"/>
                <a:gd name="T12" fmla="*/ 437 w 468"/>
                <a:gd name="T13" fmla="*/ 47 h 420"/>
                <a:gd name="T14" fmla="*/ 429 w 468"/>
                <a:gd name="T15" fmla="*/ 11 h 420"/>
                <a:gd name="T16" fmla="*/ 403 w 468"/>
                <a:gd name="T17" fmla="*/ 8 h 420"/>
                <a:gd name="T18" fmla="*/ 374 w 468"/>
                <a:gd name="T19" fmla="*/ 1 h 420"/>
                <a:gd name="T20" fmla="*/ 362 w 468"/>
                <a:gd name="T21" fmla="*/ 7 h 420"/>
                <a:gd name="T22" fmla="*/ 349 w 468"/>
                <a:gd name="T23" fmla="*/ 15 h 420"/>
                <a:gd name="T24" fmla="*/ 327 w 468"/>
                <a:gd name="T25" fmla="*/ 34 h 420"/>
                <a:gd name="T26" fmla="*/ 297 w 468"/>
                <a:gd name="T27" fmla="*/ 74 h 420"/>
                <a:gd name="T28" fmla="*/ 267 w 468"/>
                <a:gd name="T29" fmla="*/ 107 h 420"/>
                <a:gd name="T30" fmla="*/ 250 w 468"/>
                <a:gd name="T31" fmla="*/ 119 h 420"/>
                <a:gd name="T32" fmla="*/ 223 w 468"/>
                <a:gd name="T33" fmla="*/ 115 h 420"/>
                <a:gd name="T34" fmla="*/ 194 w 468"/>
                <a:gd name="T35" fmla="*/ 103 h 420"/>
                <a:gd name="T36" fmla="*/ 170 w 468"/>
                <a:gd name="T37" fmla="*/ 139 h 420"/>
                <a:gd name="T38" fmla="*/ 154 w 468"/>
                <a:gd name="T39" fmla="*/ 152 h 420"/>
                <a:gd name="T40" fmla="*/ 142 w 468"/>
                <a:gd name="T41" fmla="*/ 155 h 420"/>
                <a:gd name="T42" fmla="*/ 125 w 468"/>
                <a:gd name="T43" fmla="*/ 155 h 420"/>
                <a:gd name="T44" fmla="*/ 124 w 468"/>
                <a:gd name="T45" fmla="*/ 110 h 420"/>
                <a:gd name="T46" fmla="*/ 89 w 468"/>
                <a:gd name="T47" fmla="*/ 215 h 420"/>
                <a:gd name="T48" fmla="*/ 78 w 468"/>
                <a:gd name="T49" fmla="*/ 225 h 420"/>
                <a:gd name="T50" fmla="*/ 50 w 468"/>
                <a:gd name="T51" fmla="*/ 224 h 420"/>
                <a:gd name="T52" fmla="*/ 32 w 468"/>
                <a:gd name="T53" fmla="*/ 206 h 420"/>
                <a:gd name="T54" fmla="*/ 13 w 468"/>
                <a:gd name="T55" fmla="*/ 205 h 420"/>
                <a:gd name="T56" fmla="*/ 11 w 468"/>
                <a:gd name="T57" fmla="*/ 228 h 420"/>
                <a:gd name="T58" fmla="*/ 28 w 468"/>
                <a:gd name="T59" fmla="*/ 275 h 420"/>
                <a:gd name="T60" fmla="*/ 45 w 468"/>
                <a:gd name="T61" fmla="*/ 308 h 420"/>
                <a:gd name="T62" fmla="*/ 52 w 468"/>
                <a:gd name="T63" fmla="*/ 342 h 420"/>
                <a:gd name="T64" fmla="*/ 44 w 468"/>
                <a:gd name="T65" fmla="*/ 363 h 420"/>
                <a:gd name="T66" fmla="*/ 52 w 468"/>
                <a:gd name="T67" fmla="*/ 399 h 420"/>
                <a:gd name="T68" fmla="*/ 62 w 468"/>
                <a:gd name="T69" fmla="*/ 395 h 420"/>
                <a:gd name="T70" fmla="*/ 73 w 468"/>
                <a:gd name="T71" fmla="*/ 406 h 420"/>
                <a:gd name="T72" fmla="*/ 81 w 468"/>
                <a:gd name="T73" fmla="*/ 413 h 420"/>
                <a:gd name="T74" fmla="*/ 101 w 468"/>
                <a:gd name="T75" fmla="*/ 419 h 420"/>
                <a:gd name="T76" fmla="*/ 125 w 468"/>
                <a:gd name="T77" fmla="*/ 405 h 420"/>
                <a:gd name="T78" fmla="*/ 140 w 468"/>
                <a:gd name="T79" fmla="*/ 405 h 420"/>
                <a:gd name="T80" fmla="*/ 153 w 468"/>
                <a:gd name="T81" fmla="*/ 402 h 420"/>
                <a:gd name="T82" fmla="*/ 171 w 468"/>
                <a:gd name="T83" fmla="*/ 393 h 420"/>
                <a:gd name="T84" fmla="*/ 195 w 468"/>
                <a:gd name="T85" fmla="*/ 393 h 420"/>
                <a:gd name="T86" fmla="*/ 225 w 468"/>
                <a:gd name="T87" fmla="*/ 399 h 420"/>
                <a:gd name="T88" fmla="*/ 250 w 468"/>
                <a:gd name="T89" fmla="*/ 393 h 420"/>
                <a:gd name="T90" fmla="*/ 266 w 468"/>
                <a:gd name="T91" fmla="*/ 383 h 420"/>
                <a:gd name="T92" fmla="*/ 305 w 468"/>
                <a:gd name="T93" fmla="*/ 371 h 420"/>
                <a:gd name="T94" fmla="*/ 338 w 468"/>
                <a:gd name="T95" fmla="*/ 345 h 420"/>
                <a:gd name="T96" fmla="*/ 357 w 468"/>
                <a:gd name="T97" fmla="*/ 326 h 420"/>
                <a:gd name="T98" fmla="*/ 403 w 468"/>
                <a:gd name="T99" fmla="*/ 272 h 420"/>
                <a:gd name="T100" fmla="*/ 416 w 468"/>
                <a:gd name="T101" fmla="*/ 249 h 420"/>
                <a:gd name="T102" fmla="*/ 441 w 468"/>
                <a:gd name="T103" fmla="*/ 224 h 420"/>
                <a:gd name="T104" fmla="*/ 458 w 468"/>
                <a:gd name="T105" fmla="*/ 201 h 420"/>
                <a:gd name="T106" fmla="*/ 468 w 468"/>
                <a:gd name="T107" fmla="*/ 161 h 420"/>
                <a:gd name="T108" fmla="*/ 323 w 468"/>
                <a:gd name="T109" fmla="*/ 280 h 420"/>
                <a:gd name="T110" fmla="*/ 307 w 468"/>
                <a:gd name="T111" fmla="*/ 262 h 420"/>
                <a:gd name="T112" fmla="*/ 311 w 468"/>
                <a:gd name="T113" fmla="*/ 241 h 420"/>
                <a:gd name="T114" fmla="*/ 364 w 468"/>
                <a:gd name="T115" fmla="*/ 23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8" h="420">
                  <a:moveTo>
                    <a:pt x="468" y="161"/>
                  </a:moveTo>
                  <a:cubicBezTo>
                    <a:pt x="468" y="160"/>
                    <a:pt x="468" y="160"/>
                    <a:pt x="468" y="160"/>
                  </a:cubicBezTo>
                  <a:cubicBezTo>
                    <a:pt x="467" y="159"/>
                    <a:pt x="467" y="159"/>
                    <a:pt x="467" y="159"/>
                  </a:cubicBezTo>
                  <a:cubicBezTo>
                    <a:pt x="463" y="158"/>
                    <a:pt x="460" y="158"/>
                    <a:pt x="457" y="157"/>
                  </a:cubicBezTo>
                  <a:cubicBezTo>
                    <a:pt x="454" y="157"/>
                    <a:pt x="451" y="156"/>
                    <a:pt x="447" y="155"/>
                  </a:cubicBezTo>
                  <a:cubicBezTo>
                    <a:pt x="446" y="155"/>
                    <a:pt x="446" y="155"/>
                    <a:pt x="446" y="155"/>
                  </a:cubicBezTo>
                  <a:cubicBezTo>
                    <a:pt x="445" y="157"/>
                    <a:pt x="445" y="157"/>
                    <a:pt x="445" y="157"/>
                  </a:cubicBezTo>
                  <a:cubicBezTo>
                    <a:pt x="445" y="158"/>
                    <a:pt x="444" y="160"/>
                    <a:pt x="444" y="162"/>
                  </a:cubicBezTo>
                  <a:cubicBezTo>
                    <a:pt x="443" y="166"/>
                    <a:pt x="443" y="170"/>
                    <a:pt x="441" y="172"/>
                  </a:cubicBezTo>
                  <a:cubicBezTo>
                    <a:pt x="440" y="172"/>
                    <a:pt x="439" y="173"/>
                    <a:pt x="438" y="173"/>
                  </a:cubicBezTo>
                  <a:cubicBezTo>
                    <a:pt x="436" y="173"/>
                    <a:pt x="434" y="172"/>
                    <a:pt x="432" y="171"/>
                  </a:cubicBezTo>
                  <a:cubicBezTo>
                    <a:pt x="430" y="171"/>
                    <a:pt x="429" y="170"/>
                    <a:pt x="428" y="170"/>
                  </a:cubicBezTo>
                  <a:cubicBezTo>
                    <a:pt x="427" y="170"/>
                    <a:pt x="427" y="170"/>
                    <a:pt x="427" y="170"/>
                  </a:cubicBezTo>
                  <a:cubicBezTo>
                    <a:pt x="426" y="170"/>
                    <a:pt x="426" y="170"/>
                    <a:pt x="426" y="170"/>
                  </a:cubicBezTo>
                  <a:cubicBezTo>
                    <a:pt x="425" y="170"/>
                    <a:pt x="425" y="170"/>
                    <a:pt x="425" y="170"/>
                  </a:cubicBezTo>
                  <a:cubicBezTo>
                    <a:pt x="425" y="170"/>
                    <a:pt x="424" y="170"/>
                    <a:pt x="424" y="170"/>
                  </a:cubicBezTo>
                  <a:cubicBezTo>
                    <a:pt x="423" y="170"/>
                    <a:pt x="423" y="170"/>
                    <a:pt x="422" y="170"/>
                  </a:cubicBezTo>
                  <a:cubicBezTo>
                    <a:pt x="421" y="169"/>
                    <a:pt x="420" y="169"/>
                    <a:pt x="420" y="168"/>
                  </a:cubicBezTo>
                  <a:cubicBezTo>
                    <a:pt x="420" y="167"/>
                    <a:pt x="420" y="167"/>
                    <a:pt x="420" y="167"/>
                  </a:cubicBezTo>
                  <a:cubicBezTo>
                    <a:pt x="420" y="167"/>
                    <a:pt x="420" y="167"/>
                    <a:pt x="420" y="167"/>
                  </a:cubicBezTo>
                  <a:cubicBezTo>
                    <a:pt x="416" y="163"/>
                    <a:pt x="416" y="162"/>
                    <a:pt x="416" y="157"/>
                  </a:cubicBezTo>
                  <a:cubicBezTo>
                    <a:pt x="416" y="156"/>
                    <a:pt x="416" y="156"/>
                    <a:pt x="416" y="156"/>
                  </a:cubicBezTo>
                  <a:cubicBezTo>
                    <a:pt x="414" y="155"/>
                    <a:pt x="414" y="155"/>
                    <a:pt x="414" y="155"/>
                  </a:cubicBezTo>
                  <a:cubicBezTo>
                    <a:pt x="413" y="155"/>
                    <a:pt x="411" y="154"/>
                    <a:pt x="411" y="154"/>
                  </a:cubicBezTo>
                  <a:cubicBezTo>
                    <a:pt x="410" y="153"/>
                    <a:pt x="410" y="152"/>
                    <a:pt x="410" y="150"/>
                  </a:cubicBezTo>
                  <a:cubicBezTo>
                    <a:pt x="409" y="149"/>
                    <a:pt x="409" y="149"/>
                    <a:pt x="409" y="149"/>
                  </a:cubicBezTo>
                  <a:cubicBezTo>
                    <a:pt x="409" y="144"/>
                    <a:pt x="412" y="140"/>
                    <a:pt x="415" y="136"/>
                  </a:cubicBezTo>
                  <a:cubicBezTo>
                    <a:pt x="416" y="134"/>
                    <a:pt x="417" y="132"/>
                    <a:pt x="418" y="131"/>
                  </a:cubicBezTo>
                  <a:cubicBezTo>
                    <a:pt x="420" y="127"/>
                    <a:pt x="422" y="124"/>
                    <a:pt x="425" y="122"/>
                  </a:cubicBezTo>
                  <a:cubicBezTo>
                    <a:pt x="427" y="120"/>
                    <a:pt x="428" y="120"/>
                    <a:pt x="429" y="120"/>
                  </a:cubicBezTo>
                  <a:cubicBezTo>
                    <a:pt x="430" y="120"/>
                    <a:pt x="430" y="120"/>
                    <a:pt x="431" y="121"/>
                  </a:cubicBezTo>
                  <a:cubicBezTo>
                    <a:pt x="432" y="122"/>
                    <a:pt x="432" y="123"/>
                    <a:pt x="433" y="123"/>
                  </a:cubicBezTo>
                  <a:cubicBezTo>
                    <a:pt x="435" y="125"/>
                    <a:pt x="437" y="126"/>
                    <a:pt x="440" y="127"/>
                  </a:cubicBezTo>
                  <a:cubicBezTo>
                    <a:pt x="443" y="128"/>
                    <a:pt x="443" y="128"/>
                    <a:pt x="443" y="128"/>
                  </a:cubicBezTo>
                  <a:cubicBezTo>
                    <a:pt x="443" y="126"/>
                    <a:pt x="443" y="126"/>
                    <a:pt x="443" y="126"/>
                  </a:cubicBezTo>
                  <a:cubicBezTo>
                    <a:pt x="443" y="125"/>
                    <a:pt x="444" y="123"/>
                    <a:pt x="444" y="122"/>
                  </a:cubicBezTo>
                  <a:cubicBezTo>
                    <a:pt x="445" y="121"/>
                    <a:pt x="445" y="119"/>
                    <a:pt x="445" y="117"/>
                  </a:cubicBezTo>
                  <a:cubicBezTo>
                    <a:pt x="445" y="115"/>
                    <a:pt x="445" y="113"/>
                    <a:pt x="445" y="110"/>
                  </a:cubicBezTo>
                  <a:cubicBezTo>
                    <a:pt x="445" y="108"/>
                    <a:pt x="445" y="106"/>
                    <a:pt x="446" y="104"/>
                  </a:cubicBezTo>
                  <a:cubicBezTo>
                    <a:pt x="446" y="101"/>
                    <a:pt x="446" y="97"/>
                    <a:pt x="446" y="93"/>
                  </a:cubicBezTo>
                  <a:cubicBezTo>
                    <a:pt x="446" y="92"/>
                    <a:pt x="446" y="92"/>
                    <a:pt x="446" y="92"/>
                  </a:cubicBezTo>
                  <a:cubicBezTo>
                    <a:pt x="447" y="88"/>
                    <a:pt x="447" y="84"/>
                    <a:pt x="447" y="80"/>
                  </a:cubicBezTo>
                  <a:cubicBezTo>
                    <a:pt x="447" y="77"/>
                    <a:pt x="446" y="75"/>
                    <a:pt x="446" y="73"/>
                  </a:cubicBezTo>
                  <a:cubicBezTo>
                    <a:pt x="445" y="72"/>
                    <a:pt x="444" y="70"/>
                    <a:pt x="444" y="69"/>
                  </a:cubicBezTo>
                  <a:cubicBezTo>
                    <a:pt x="444" y="68"/>
                    <a:pt x="444" y="66"/>
                    <a:pt x="444" y="65"/>
                  </a:cubicBezTo>
                  <a:cubicBezTo>
                    <a:pt x="444" y="64"/>
                    <a:pt x="444" y="63"/>
                    <a:pt x="444" y="63"/>
                  </a:cubicBezTo>
                  <a:cubicBezTo>
                    <a:pt x="444" y="61"/>
                    <a:pt x="444" y="60"/>
                    <a:pt x="443" y="59"/>
                  </a:cubicBezTo>
                  <a:cubicBezTo>
                    <a:pt x="442" y="58"/>
                    <a:pt x="442" y="58"/>
                    <a:pt x="442" y="57"/>
                  </a:cubicBezTo>
                  <a:cubicBezTo>
                    <a:pt x="440" y="55"/>
                    <a:pt x="439" y="51"/>
                    <a:pt x="437" y="47"/>
                  </a:cubicBezTo>
                  <a:cubicBezTo>
                    <a:pt x="436" y="45"/>
                    <a:pt x="436" y="43"/>
                    <a:pt x="436" y="41"/>
                  </a:cubicBezTo>
                  <a:cubicBezTo>
                    <a:pt x="436" y="39"/>
                    <a:pt x="436" y="37"/>
                    <a:pt x="436" y="35"/>
                  </a:cubicBezTo>
                  <a:cubicBezTo>
                    <a:pt x="435" y="33"/>
                    <a:pt x="435" y="31"/>
                    <a:pt x="434" y="30"/>
                  </a:cubicBezTo>
                  <a:cubicBezTo>
                    <a:pt x="434" y="29"/>
                    <a:pt x="434" y="29"/>
                    <a:pt x="434" y="29"/>
                  </a:cubicBezTo>
                  <a:cubicBezTo>
                    <a:pt x="433" y="27"/>
                    <a:pt x="433" y="25"/>
                    <a:pt x="432" y="23"/>
                  </a:cubicBezTo>
                  <a:cubicBezTo>
                    <a:pt x="432" y="22"/>
                    <a:pt x="432" y="20"/>
                    <a:pt x="431" y="19"/>
                  </a:cubicBezTo>
                  <a:cubicBezTo>
                    <a:pt x="431" y="16"/>
                    <a:pt x="430" y="13"/>
                    <a:pt x="429" y="11"/>
                  </a:cubicBezTo>
                  <a:cubicBezTo>
                    <a:pt x="429" y="10"/>
                    <a:pt x="429" y="10"/>
                    <a:pt x="429" y="10"/>
                  </a:cubicBezTo>
                  <a:cubicBezTo>
                    <a:pt x="427" y="9"/>
                    <a:pt x="427" y="9"/>
                    <a:pt x="427" y="9"/>
                  </a:cubicBezTo>
                  <a:cubicBezTo>
                    <a:pt x="424" y="8"/>
                    <a:pt x="422" y="6"/>
                    <a:pt x="419" y="6"/>
                  </a:cubicBezTo>
                  <a:cubicBezTo>
                    <a:pt x="418" y="6"/>
                    <a:pt x="418" y="5"/>
                    <a:pt x="417" y="5"/>
                  </a:cubicBezTo>
                  <a:cubicBezTo>
                    <a:pt x="414" y="5"/>
                    <a:pt x="412" y="6"/>
                    <a:pt x="410" y="7"/>
                  </a:cubicBezTo>
                  <a:cubicBezTo>
                    <a:pt x="409" y="7"/>
                    <a:pt x="408" y="7"/>
                    <a:pt x="407" y="7"/>
                  </a:cubicBezTo>
                  <a:cubicBezTo>
                    <a:pt x="406" y="8"/>
                    <a:pt x="404" y="8"/>
                    <a:pt x="403" y="8"/>
                  </a:cubicBezTo>
                  <a:cubicBezTo>
                    <a:pt x="401" y="8"/>
                    <a:pt x="400" y="8"/>
                    <a:pt x="398" y="7"/>
                  </a:cubicBezTo>
                  <a:cubicBezTo>
                    <a:pt x="396" y="7"/>
                    <a:pt x="395" y="6"/>
                    <a:pt x="393" y="5"/>
                  </a:cubicBezTo>
                  <a:cubicBezTo>
                    <a:pt x="392" y="4"/>
                    <a:pt x="391" y="3"/>
                    <a:pt x="389" y="3"/>
                  </a:cubicBezTo>
                  <a:cubicBezTo>
                    <a:pt x="387" y="3"/>
                    <a:pt x="386" y="3"/>
                    <a:pt x="385" y="3"/>
                  </a:cubicBezTo>
                  <a:cubicBezTo>
                    <a:pt x="381" y="3"/>
                    <a:pt x="381" y="3"/>
                    <a:pt x="381" y="3"/>
                  </a:cubicBezTo>
                  <a:cubicBezTo>
                    <a:pt x="380" y="3"/>
                    <a:pt x="378" y="3"/>
                    <a:pt x="377" y="2"/>
                  </a:cubicBezTo>
                  <a:cubicBezTo>
                    <a:pt x="376" y="2"/>
                    <a:pt x="375" y="2"/>
                    <a:pt x="374" y="1"/>
                  </a:cubicBezTo>
                  <a:cubicBezTo>
                    <a:pt x="372" y="0"/>
                    <a:pt x="371" y="0"/>
                    <a:pt x="370" y="0"/>
                  </a:cubicBezTo>
                  <a:cubicBezTo>
                    <a:pt x="369" y="0"/>
                    <a:pt x="369" y="0"/>
                    <a:pt x="368" y="0"/>
                  </a:cubicBezTo>
                  <a:cubicBezTo>
                    <a:pt x="367" y="0"/>
                    <a:pt x="367" y="0"/>
                    <a:pt x="367" y="0"/>
                  </a:cubicBezTo>
                  <a:cubicBezTo>
                    <a:pt x="367" y="1"/>
                    <a:pt x="367" y="1"/>
                    <a:pt x="367" y="1"/>
                  </a:cubicBezTo>
                  <a:cubicBezTo>
                    <a:pt x="367" y="2"/>
                    <a:pt x="366" y="2"/>
                    <a:pt x="365" y="3"/>
                  </a:cubicBezTo>
                  <a:cubicBezTo>
                    <a:pt x="365" y="3"/>
                    <a:pt x="365" y="3"/>
                    <a:pt x="364" y="4"/>
                  </a:cubicBezTo>
                  <a:cubicBezTo>
                    <a:pt x="363" y="5"/>
                    <a:pt x="363" y="6"/>
                    <a:pt x="362" y="7"/>
                  </a:cubicBezTo>
                  <a:cubicBezTo>
                    <a:pt x="362" y="8"/>
                    <a:pt x="362" y="8"/>
                    <a:pt x="362" y="8"/>
                  </a:cubicBezTo>
                  <a:cubicBezTo>
                    <a:pt x="361" y="9"/>
                    <a:pt x="361" y="10"/>
                    <a:pt x="360" y="10"/>
                  </a:cubicBezTo>
                  <a:cubicBezTo>
                    <a:pt x="359" y="11"/>
                    <a:pt x="359" y="11"/>
                    <a:pt x="359" y="11"/>
                  </a:cubicBezTo>
                  <a:cubicBezTo>
                    <a:pt x="358" y="11"/>
                    <a:pt x="357" y="12"/>
                    <a:pt x="357" y="13"/>
                  </a:cubicBezTo>
                  <a:cubicBezTo>
                    <a:pt x="356" y="13"/>
                    <a:pt x="356" y="14"/>
                    <a:pt x="355" y="14"/>
                  </a:cubicBezTo>
                  <a:cubicBezTo>
                    <a:pt x="354" y="15"/>
                    <a:pt x="353" y="15"/>
                    <a:pt x="352" y="15"/>
                  </a:cubicBezTo>
                  <a:cubicBezTo>
                    <a:pt x="351" y="15"/>
                    <a:pt x="350" y="15"/>
                    <a:pt x="349" y="15"/>
                  </a:cubicBezTo>
                  <a:cubicBezTo>
                    <a:pt x="349" y="15"/>
                    <a:pt x="348" y="15"/>
                    <a:pt x="347" y="15"/>
                  </a:cubicBezTo>
                  <a:cubicBezTo>
                    <a:pt x="346" y="15"/>
                    <a:pt x="345" y="15"/>
                    <a:pt x="345" y="15"/>
                  </a:cubicBezTo>
                  <a:cubicBezTo>
                    <a:pt x="342" y="16"/>
                    <a:pt x="340" y="19"/>
                    <a:pt x="339" y="21"/>
                  </a:cubicBezTo>
                  <a:cubicBezTo>
                    <a:pt x="338" y="22"/>
                    <a:pt x="338" y="23"/>
                    <a:pt x="337" y="23"/>
                  </a:cubicBezTo>
                  <a:cubicBezTo>
                    <a:pt x="336" y="25"/>
                    <a:pt x="334" y="26"/>
                    <a:pt x="333" y="28"/>
                  </a:cubicBezTo>
                  <a:cubicBezTo>
                    <a:pt x="332" y="29"/>
                    <a:pt x="332" y="30"/>
                    <a:pt x="331" y="31"/>
                  </a:cubicBezTo>
                  <a:cubicBezTo>
                    <a:pt x="330" y="32"/>
                    <a:pt x="328" y="33"/>
                    <a:pt x="327" y="34"/>
                  </a:cubicBezTo>
                  <a:cubicBezTo>
                    <a:pt x="326" y="35"/>
                    <a:pt x="324" y="36"/>
                    <a:pt x="323" y="38"/>
                  </a:cubicBezTo>
                  <a:cubicBezTo>
                    <a:pt x="321" y="40"/>
                    <a:pt x="318" y="42"/>
                    <a:pt x="315" y="44"/>
                  </a:cubicBezTo>
                  <a:cubicBezTo>
                    <a:pt x="312" y="46"/>
                    <a:pt x="310" y="47"/>
                    <a:pt x="307" y="50"/>
                  </a:cubicBezTo>
                  <a:cubicBezTo>
                    <a:pt x="303" y="54"/>
                    <a:pt x="302" y="61"/>
                    <a:pt x="301" y="67"/>
                  </a:cubicBezTo>
                  <a:cubicBezTo>
                    <a:pt x="301" y="68"/>
                    <a:pt x="301" y="68"/>
                    <a:pt x="301" y="68"/>
                  </a:cubicBezTo>
                  <a:cubicBezTo>
                    <a:pt x="300" y="71"/>
                    <a:pt x="300" y="72"/>
                    <a:pt x="298" y="74"/>
                  </a:cubicBezTo>
                  <a:cubicBezTo>
                    <a:pt x="297" y="74"/>
                    <a:pt x="297" y="74"/>
                    <a:pt x="297" y="74"/>
                  </a:cubicBezTo>
                  <a:cubicBezTo>
                    <a:pt x="294" y="76"/>
                    <a:pt x="291" y="78"/>
                    <a:pt x="289" y="81"/>
                  </a:cubicBezTo>
                  <a:cubicBezTo>
                    <a:pt x="287" y="82"/>
                    <a:pt x="285" y="83"/>
                    <a:pt x="283" y="83"/>
                  </a:cubicBezTo>
                  <a:cubicBezTo>
                    <a:pt x="283" y="83"/>
                    <a:pt x="282" y="83"/>
                    <a:pt x="281" y="83"/>
                  </a:cubicBezTo>
                  <a:cubicBezTo>
                    <a:pt x="278" y="84"/>
                    <a:pt x="275" y="84"/>
                    <a:pt x="273" y="87"/>
                  </a:cubicBezTo>
                  <a:cubicBezTo>
                    <a:pt x="272" y="90"/>
                    <a:pt x="272" y="92"/>
                    <a:pt x="271" y="94"/>
                  </a:cubicBezTo>
                  <a:cubicBezTo>
                    <a:pt x="270" y="97"/>
                    <a:pt x="270" y="99"/>
                    <a:pt x="269" y="101"/>
                  </a:cubicBezTo>
                  <a:cubicBezTo>
                    <a:pt x="268" y="103"/>
                    <a:pt x="267" y="105"/>
                    <a:pt x="267" y="107"/>
                  </a:cubicBezTo>
                  <a:cubicBezTo>
                    <a:pt x="266" y="109"/>
                    <a:pt x="265" y="112"/>
                    <a:pt x="263" y="114"/>
                  </a:cubicBezTo>
                  <a:cubicBezTo>
                    <a:pt x="263" y="115"/>
                    <a:pt x="263" y="115"/>
                    <a:pt x="263" y="115"/>
                  </a:cubicBezTo>
                  <a:cubicBezTo>
                    <a:pt x="261" y="117"/>
                    <a:pt x="260" y="119"/>
                    <a:pt x="258" y="120"/>
                  </a:cubicBezTo>
                  <a:cubicBezTo>
                    <a:pt x="257" y="120"/>
                    <a:pt x="257" y="120"/>
                    <a:pt x="256" y="120"/>
                  </a:cubicBezTo>
                  <a:cubicBezTo>
                    <a:pt x="255" y="120"/>
                    <a:pt x="254" y="120"/>
                    <a:pt x="253" y="120"/>
                  </a:cubicBezTo>
                  <a:cubicBezTo>
                    <a:pt x="252" y="119"/>
                    <a:pt x="252" y="119"/>
                    <a:pt x="251" y="119"/>
                  </a:cubicBezTo>
                  <a:cubicBezTo>
                    <a:pt x="251" y="119"/>
                    <a:pt x="250" y="119"/>
                    <a:pt x="250" y="119"/>
                  </a:cubicBezTo>
                  <a:cubicBezTo>
                    <a:pt x="248" y="119"/>
                    <a:pt x="247" y="119"/>
                    <a:pt x="245" y="120"/>
                  </a:cubicBezTo>
                  <a:cubicBezTo>
                    <a:pt x="244" y="121"/>
                    <a:pt x="243" y="122"/>
                    <a:pt x="241" y="122"/>
                  </a:cubicBezTo>
                  <a:cubicBezTo>
                    <a:pt x="241" y="122"/>
                    <a:pt x="241" y="122"/>
                    <a:pt x="240" y="122"/>
                  </a:cubicBezTo>
                  <a:cubicBezTo>
                    <a:pt x="239" y="121"/>
                    <a:pt x="239" y="121"/>
                    <a:pt x="239" y="121"/>
                  </a:cubicBezTo>
                  <a:cubicBezTo>
                    <a:pt x="235" y="121"/>
                    <a:pt x="231" y="121"/>
                    <a:pt x="229" y="118"/>
                  </a:cubicBezTo>
                  <a:cubicBezTo>
                    <a:pt x="227" y="116"/>
                    <a:pt x="226" y="115"/>
                    <a:pt x="224" y="115"/>
                  </a:cubicBezTo>
                  <a:cubicBezTo>
                    <a:pt x="223" y="115"/>
                    <a:pt x="223" y="115"/>
                    <a:pt x="223" y="115"/>
                  </a:cubicBezTo>
                  <a:cubicBezTo>
                    <a:pt x="223" y="115"/>
                    <a:pt x="222" y="115"/>
                    <a:pt x="222" y="115"/>
                  </a:cubicBezTo>
                  <a:cubicBezTo>
                    <a:pt x="221" y="115"/>
                    <a:pt x="221" y="115"/>
                    <a:pt x="221" y="115"/>
                  </a:cubicBezTo>
                  <a:cubicBezTo>
                    <a:pt x="221" y="115"/>
                    <a:pt x="220" y="115"/>
                    <a:pt x="219" y="115"/>
                  </a:cubicBezTo>
                  <a:cubicBezTo>
                    <a:pt x="218" y="115"/>
                    <a:pt x="218" y="115"/>
                    <a:pt x="217" y="115"/>
                  </a:cubicBezTo>
                  <a:cubicBezTo>
                    <a:pt x="213" y="114"/>
                    <a:pt x="209" y="110"/>
                    <a:pt x="207" y="107"/>
                  </a:cubicBezTo>
                  <a:cubicBezTo>
                    <a:pt x="204" y="104"/>
                    <a:pt x="201" y="103"/>
                    <a:pt x="198" y="103"/>
                  </a:cubicBezTo>
                  <a:cubicBezTo>
                    <a:pt x="197" y="103"/>
                    <a:pt x="195" y="103"/>
                    <a:pt x="194" y="103"/>
                  </a:cubicBezTo>
                  <a:cubicBezTo>
                    <a:pt x="191" y="104"/>
                    <a:pt x="187" y="106"/>
                    <a:pt x="186" y="114"/>
                  </a:cubicBezTo>
                  <a:cubicBezTo>
                    <a:pt x="186" y="115"/>
                    <a:pt x="186" y="115"/>
                    <a:pt x="186" y="115"/>
                  </a:cubicBezTo>
                  <a:cubicBezTo>
                    <a:pt x="185" y="118"/>
                    <a:pt x="185" y="121"/>
                    <a:pt x="183" y="124"/>
                  </a:cubicBezTo>
                  <a:cubicBezTo>
                    <a:pt x="183" y="126"/>
                    <a:pt x="182" y="127"/>
                    <a:pt x="181" y="128"/>
                  </a:cubicBezTo>
                  <a:cubicBezTo>
                    <a:pt x="180" y="129"/>
                    <a:pt x="179" y="131"/>
                    <a:pt x="178" y="132"/>
                  </a:cubicBezTo>
                  <a:cubicBezTo>
                    <a:pt x="177" y="134"/>
                    <a:pt x="176" y="136"/>
                    <a:pt x="174" y="137"/>
                  </a:cubicBezTo>
                  <a:cubicBezTo>
                    <a:pt x="173" y="138"/>
                    <a:pt x="172" y="139"/>
                    <a:pt x="170" y="139"/>
                  </a:cubicBezTo>
                  <a:cubicBezTo>
                    <a:pt x="169" y="140"/>
                    <a:pt x="169" y="140"/>
                    <a:pt x="168" y="140"/>
                  </a:cubicBezTo>
                  <a:cubicBezTo>
                    <a:pt x="166" y="141"/>
                    <a:pt x="166" y="143"/>
                    <a:pt x="165" y="145"/>
                  </a:cubicBezTo>
                  <a:cubicBezTo>
                    <a:pt x="165" y="145"/>
                    <a:pt x="165" y="146"/>
                    <a:pt x="165" y="146"/>
                  </a:cubicBezTo>
                  <a:cubicBezTo>
                    <a:pt x="164" y="148"/>
                    <a:pt x="162" y="149"/>
                    <a:pt x="161" y="150"/>
                  </a:cubicBezTo>
                  <a:cubicBezTo>
                    <a:pt x="160" y="150"/>
                    <a:pt x="159" y="150"/>
                    <a:pt x="159" y="150"/>
                  </a:cubicBezTo>
                  <a:cubicBezTo>
                    <a:pt x="158" y="150"/>
                    <a:pt x="158" y="150"/>
                    <a:pt x="158" y="150"/>
                  </a:cubicBezTo>
                  <a:cubicBezTo>
                    <a:pt x="156" y="150"/>
                    <a:pt x="155" y="150"/>
                    <a:pt x="154" y="152"/>
                  </a:cubicBezTo>
                  <a:cubicBezTo>
                    <a:pt x="154" y="152"/>
                    <a:pt x="154" y="153"/>
                    <a:pt x="154" y="154"/>
                  </a:cubicBezTo>
                  <a:cubicBezTo>
                    <a:pt x="153" y="155"/>
                    <a:pt x="153" y="156"/>
                    <a:pt x="151" y="156"/>
                  </a:cubicBezTo>
                  <a:cubicBezTo>
                    <a:pt x="151" y="156"/>
                    <a:pt x="151" y="156"/>
                    <a:pt x="150" y="156"/>
                  </a:cubicBezTo>
                  <a:cubicBezTo>
                    <a:pt x="150" y="156"/>
                    <a:pt x="149" y="156"/>
                    <a:pt x="148" y="156"/>
                  </a:cubicBezTo>
                  <a:cubicBezTo>
                    <a:pt x="147" y="155"/>
                    <a:pt x="146" y="155"/>
                    <a:pt x="145" y="155"/>
                  </a:cubicBezTo>
                  <a:cubicBezTo>
                    <a:pt x="145" y="155"/>
                    <a:pt x="145" y="155"/>
                    <a:pt x="145" y="155"/>
                  </a:cubicBezTo>
                  <a:cubicBezTo>
                    <a:pt x="144" y="155"/>
                    <a:pt x="143" y="155"/>
                    <a:pt x="142" y="155"/>
                  </a:cubicBezTo>
                  <a:cubicBezTo>
                    <a:pt x="141" y="156"/>
                    <a:pt x="141" y="156"/>
                    <a:pt x="140" y="156"/>
                  </a:cubicBezTo>
                  <a:cubicBezTo>
                    <a:pt x="139" y="156"/>
                    <a:pt x="139" y="156"/>
                    <a:pt x="138" y="156"/>
                  </a:cubicBezTo>
                  <a:cubicBezTo>
                    <a:pt x="137" y="155"/>
                    <a:pt x="136" y="155"/>
                    <a:pt x="135" y="155"/>
                  </a:cubicBezTo>
                  <a:cubicBezTo>
                    <a:pt x="134" y="154"/>
                    <a:pt x="133" y="154"/>
                    <a:pt x="131" y="154"/>
                  </a:cubicBezTo>
                  <a:cubicBezTo>
                    <a:pt x="130" y="154"/>
                    <a:pt x="129" y="154"/>
                    <a:pt x="127" y="155"/>
                  </a:cubicBezTo>
                  <a:cubicBezTo>
                    <a:pt x="127" y="155"/>
                    <a:pt x="126" y="156"/>
                    <a:pt x="126" y="156"/>
                  </a:cubicBezTo>
                  <a:cubicBezTo>
                    <a:pt x="125" y="156"/>
                    <a:pt x="125" y="155"/>
                    <a:pt x="125" y="155"/>
                  </a:cubicBezTo>
                  <a:cubicBezTo>
                    <a:pt x="125" y="155"/>
                    <a:pt x="124" y="155"/>
                    <a:pt x="124" y="155"/>
                  </a:cubicBezTo>
                  <a:cubicBezTo>
                    <a:pt x="124" y="155"/>
                    <a:pt x="124" y="155"/>
                    <a:pt x="124" y="156"/>
                  </a:cubicBezTo>
                  <a:cubicBezTo>
                    <a:pt x="124" y="154"/>
                    <a:pt x="124" y="153"/>
                    <a:pt x="124" y="152"/>
                  </a:cubicBezTo>
                  <a:cubicBezTo>
                    <a:pt x="124" y="147"/>
                    <a:pt x="123" y="142"/>
                    <a:pt x="127" y="138"/>
                  </a:cubicBezTo>
                  <a:cubicBezTo>
                    <a:pt x="131" y="134"/>
                    <a:pt x="131" y="130"/>
                    <a:pt x="129" y="124"/>
                  </a:cubicBezTo>
                  <a:cubicBezTo>
                    <a:pt x="128" y="120"/>
                    <a:pt x="128" y="120"/>
                    <a:pt x="128" y="120"/>
                  </a:cubicBezTo>
                  <a:cubicBezTo>
                    <a:pt x="127" y="117"/>
                    <a:pt x="126" y="113"/>
                    <a:pt x="124" y="110"/>
                  </a:cubicBezTo>
                  <a:cubicBezTo>
                    <a:pt x="121" y="101"/>
                    <a:pt x="117" y="92"/>
                    <a:pt x="109" y="89"/>
                  </a:cubicBezTo>
                  <a:cubicBezTo>
                    <a:pt x="106" y="88"/>
                    <a:pt x="106" y="88"/>
                    <a:pt x="106" y="88"/>
                  </a:cubicBezTo>
                  <a:cubicBezTo>
                    <a:pt x="104" y="207"/>
                    <a:pt x="104" y="207"/>
                    <a:pt x="104" y="207"/>
                  </a:cubicBezTo>
                  <a:cubicBezTo>
                    <a:pt x="102" y="207"/>
                    <a:pt x="101" y="208"/>
                    <a:pt x="99" y="208"/>
                  </a:cubicBezTo>
                  <a:cubicBezTo>
                    <a:pt x="96" y="209"/>
                    <a:pt x="94" y="210"/>
                    <a:pt x="92" y="211"/>
                  </a:cubicBezTo>
                  <a:cubicBezTo>
                    <a:pt x="90" y="211"/>
                    <a:pt x="90" y="212"/>
                    <a:pt x="90" y="213"/>
                  </a:cubicBezTo>
                  <a:cubicBezTo>
                    <a:pt x="90" y="214"/>
                    <a:pt x="89" y="215"/>
                    <a:pt x="89" y="215"/>
                  </a:cubicBezTo>
                  <a:cubicBezTo>
                    <a:pt x="88" y="216"/>
                    <a:pt x="87" y="217"/>
                    <a:pt x="85" y="217"/>
                  </a:cubicBezTo>
                  <a:cubicBezTo>
                    <a:pt x="85" y="217"/>
                    <a:pt x="85" y="217"/>
                    <a:pt x="84" y="217"/>
                  </a:cubicBezTo>
                  <a:cubicBezTo>
                    <a:pt x="83" y="218"/>
                    <a:pt x="83" y="218"/>
                    <a:pt x="83" y="218"/>
                  </a:cubicBezTo>
                  <a:cubicBezTo>
                    <a:pt x="83" y="219"/>
                    <a:pt x="83" y="219"/>
                    <a:pt x="83" y="219"/>
                  </a:cubicBezTo>
                  <a:cubicBezTo>
                    <a:pt x="83" y="221"/>
                    <a:pt x="83" y="223"/>
                    <a:pt x="81" y="224"/>
                  </a:cubicBezTo>
                  <a:cubicBezTo>
                    <a:pt x="81" y="225"/>
                    <a:pt x="80" y="225"/>
                    <a:pt x="80" y="225"/>
                  </a:cubicBezTo>
                  <a:cubicBezTo>
                    <a:pt x="79" y="225"/>
                    <a:pt x="79" y="225"/>
                    <a:pt x="78" y="225"/>
                  </a:cubicBezTo>
                  <a:cubicBezTo>
                    <a:pt x="77" y="224"/>
                    <a:pt x="76" y="224"/>
                    <a:pt x="75" y="223"/>
                  </a:cubicBezTo>
                  <a:cubicBezTo>
                    <a:pt x="74" y="222"/>
                    <a:pt x="73" y="222"/>
                    <a:pt x="71" y="222"/>
                  </a:cubicBezTo>
                  <a:cubicBezTo>
                    <a:pt x="68" y="222"/>
                    <a:pt x="68" y="222"/>
                    <a:pt x="68" y="222"/>
                  </a:cubicBezTo>
                  <a:cubicBezTo>
                    <a:pt x="65" y="222"/>
                    <a:pt x="62" y="222"/>
                    <a:pt x="59" y="222"/>
                  </a:cubicBezTo>
                  <a:cubicBezTo>
                    <a:pt x="58" y="222"/>
                    <a:pt x="57" y="223"/>
                    <a:pt x="56" y="223"/>
                  </a:cubicBezTo>
                  <a:cubicBezTo>
                    <a:pt x="54" y="223"/>
                    <a:pt x="53" y="224"/>
                    <a:pt x="51" y="224"/>
                  </a:cubicBezTo>
                  <a:cubicBezTo>
                    <a:pt x="51" y="224"/>
                    <a:pt x="50" y="224"/>
                    <a:pt x="50" y="224"/>
                  </a:cubicBezTo>
                  <a:cubicBezTo>
                    <a:pt x="49" y="223"/>
                    <a:pt x="49" y="223"/>
                    <a:pt x="49" y="223"/>
                  </a:cubicBezTo>
                  <a:cubicBezTo>
                    <a:pt x="47" y="218"/>
                    <a:pt x="47" y="218"/>
                    <a:pt x="41" y="217"/>
                  </a:cubicBezTo>
                  <a:cubicBezTo>
                    <a:pt x="39" y="217"/>
                    <a:pt x="39" y="217"/>
                    <a:pt x="39" y="217"/>
                  </a:cubicBezTo>
                  <a:cubicBezTo>
                    <a:pt x="36" y="217"/>
                    <a:pt x="34" y="217"/>
                    <a:pt x="32" y="213"/>
                  </a:cubicBezTo>
                  <a:cubicBezTo>
                    <a:pt x="31" y="211"/>
                    <a:pt x="31" y="211"/>
                    <a:pt x="31" y="210"/>
                  </a:cubicBezTo>
                  <a:cubicBezTo>
                    <a:pt x="32" y="210"/>
                    <a:pt x="32" y="209"/>
                    <a:pt x="32" y="208"/>
                  </a:cubicBezTo>
                  <a:cubicBezTo>
                    <a:pt x="32" y="208"/>
                    <a:pt x="32" y="207"/>
                    <a:pt x="32" y="206"/>
                  </a:cubicBezTo>
                  <a:cubicBezTo>
                    <a:pt x="33" y="205"/>
                    <a:pt x="33" y="204"/>
                    <a:pt x="32" y="203"/>
                  </a:cubicBezTo>
                  <a:cubicBezTo>
                    <a:pt x="31" y="201"/>
                    <a:pt x="30" y="200"/>
                    <a:pt x="29" y="199"/>
                  </a:cubicBezTo>
                  <a:cubicBezTo>
                    <a:pt x="27" y="198"/>
                    <a:pt x="26" y="197"/>
                    <a:pt x="25" y="196"/>
                  </a:cubicBezTo>
                  <a:cubicBezTo>
                    <a:pt x="25" y="195"/>
                    <a:pt x="25" y="195"/>
                    <a:pt x="25" y="195"/>
                  </a:cubicBezTo>
                  <a:cubicBezTo>
                    <a:pt x="24" y="195"/>
                    <a:pt x="24" y="195"/>
                    <a:pt x="24" y="195"/>
                  </a:cubicBezTo>
                  <a:cubicBezTo>
                    <a:pt x="23" y="195"/>
                    <a:pt x="23" y="195"/>
                    <a:pt x="23" y="195"/>
                  </a:cubicBezTo>
                  <a:cubicBezTo>
                    <a:pt x="17" y="195"/>
                    <a:pt x="15" y="200"/>
                    <a:pt x="13" y="205"/>
                  </a:cubicBezTo>
                  <a:cubicBezTo>
                    <a:pt x="11" y="210"/>
                    <a:pt x="11" y="210"/>
                    <a:pt x="7" y="211"/>
                  </a:cubicBezTo>
                  <a:cubicBezTo>
                    <a:pt x="6" y="211"/>
                    <a:pt x="5" y="211"/>
                    <a:pt x="5" y="211"/>
                  </a:cubicBezTo>
                  <a:cubicBezTo>
                    <a:pt x="0" y="212"/>
                    <a:pt x="0" y="212"/>
                    <a:pt x="0" y="212"/>
                  </a:cubicBezTo>
                  <a:cubicBezTo>
                    <a:pt x="3" y="215"/>
                    <a:pt x="3" y="215"/>
                    <a:pt x="3" y="215"/>
                  </a:cubicBezTo>
                  <a:cubicBezTo>
                    <a:pt x="4" y="216"/>
                    <a:pt x="6" y="217"/>
                    <a:pt x="7" y="220"/>
                  </a:cubicBezTo>
                  <a:cubicBezTo>
                    <a:pt x="7" y="220"/>
                    <a:pt x="7" y="221"/>
                    <a:pt x="8" y="222"/>
                  </a:cubicBezTo>
                  <a:cubicBezTo>
                    <a:pt x="9" y="224"/>
                    <a:pt x="10" y="226"/>
                    <a:pt x="11" y="228"/>
                  </a:cubicBezTo>
                  <a:cubicBezTo>
                    <a:pt x="12" y="230"/>
                    <a:pt x="13" y="233"/>
                    <a:pt x="14" y="236"/>
                  </a:cubicBezTo>
                  <a:cubicBezTo>
                    <a:pt x="15" y="238"/>
                    <a:pt x="16" y="241"/>
                    <a:pt x="17" y="243"/>
                  </a:cubicBezTo>
                  <a:cubicBezTo>
                    <a:pt x="18" y="245"/>
                    <a:pt x="18" y="247"/>
                    <a:pt x="19" y="249"/>
                  </a:cubicBezTo>
                  <a:cubicBezTo>
                    <a:pt x="19" y="250"/>
                    <a:pt x="19" y="251"/>
                    <a:pt x="20" y="252"/>
                  </a:cubicBezTo>
                  <a:cubicBezTo>
                    <a:pt x="20" y="254"/>
                    <a:pt x="21" y="256"/>
                    <a:pt x="21" y="258"/>
                  </a:cubicBezTo>
                  <a:cubicBezTo>
                    <a:pt x="22" y="260"/>
                    <a:pt x="22" y="263"/>
                    <a:pt x="23" y="265"/>
                  </a:cubicBezTo>
                  <a:cubicBezTo>
                    <a:pt x="24" y="269"/>
                    <a:pt x="26" y="272"/>
                    <a:pt x="28" y="275"/>
                  </a:cubicBezTo>
                  <a:cubicBezTo>
                    <a:pt x="29" y="277"/>
                    <a:pt x="29" y="277"/>
                    <a:pt x="29" y="277"/>
                  </a:cubicBezTo>
                  <a:cubicBezTo>
                    <a:pt x="30" y="279"/>
                    <a:pt x="31" y="282"/>
                    <a:pt x="32" y="284"/>
                  </a:cubicBezTo>
                  <a:cubicBezTo>
                    <a:pt x="33" y="287"/>
                    <a:pt x="34" y="289"/>
                    <a:pt x="35" y="291"/>
                  </a:cubicBezTo>
                  <a:cubicBezTo>
                    <a:pt x="36" y="293"/>
                    <a:pt x="36" y="294"/>
                    <a:pt x="37" y="295"/>
                  </a:cubicBezTo>
                  <a:cubicBezTo>
                    <a:pt x="38" y="297"/>
                    <a:pt x="39" y="299"/>
                    <a:pt x="40" y="302"/>
                  </a:cubicBezTo>
                  <a:cubicBezTo>
                    <a:pt x="41" y="303"/>
                    <a:pt x="42" y="304"/>
                    <a:pt x="43" y="306"/>
                  </a:cubicBezTo>
                  <a:cubicBezTo>
                    <a:pt x="44" y="307"/>
                    <a:pt x="45" y="307"/>
                    <a:pt x="45" y="308"/>
                  </a:cubicBezTo>
                  <a:cubicBezTo>
                    <a:pt x="46" y="309"/>
                    <a:pt x="46" y="310"/>
                    <a:pt x="47" y="311"/>
                  </a:cubicBezTo>
                  <a:cubicBezTo>
                    <a:pt x="47" y="312"/>
                    <a:pt x="48" y="313"/>
                    <a:pt x="48" y="314"/>
                  </a:cubicBezTo>
                  <a:cubicBezTo>
                    <a:pt x="49" y="315"/>
                    <a:pt x="49" y="315"/>
                    <a:pt x="49" y="315"/>
                  </a:cubicBezTo>
                  <a:cubicBezTo>
                    <a:pt x="49" y="315"/>
                    <a:pt x="50" y="316"/>
                    <a:pt x="50" y="317"/>
                  </a:cubicBezTo>
                  <a:cubicBezTo>
                    <a:pt x="52" y="321"/>
                    <a:pt x="52" y="327"/>
                    <a:pt x="52" y="332"/>
                  </a:cubicBezTo>
                  <a:cubicBezTo>
                    <a:pt x="52" y="333"/>
                    <a:pt x="52" y="334"/>
                    <a:pt x="52" y="336"/>
                  </a:cubicBezTo>
                  <a:cubicBezTo>
                    <a:pt x="52" y="338"/>
                    <a:pt x="53" y="340"/>
                    <a:pt x="52" y="342"/>
                  </a:cubicBezTo>
                  <a:cubicBezTo>
                    <a:pt x="52" y="345"/>
                    <a:pt x="50" y="348"/>
                    <a:pt x="47" y="349"/>
                  </a:cubicBezTo>
                  <a:cubicBezTo>
                    <a:pt x="47" y="349"/>
                    <a:pt x="47" y="348"/>
                    <a:pt x="46" y="348"/>
                  </a:cubicBezTo>
                  <a:cubicBezTo>
                    <a:pt x="45" y="348"/>
                    <a:pt x="44" y="347"/>
                    <a:pt x="43" y="347"/>
                  </a:cubicBezTo>
                  <a:cubicBezTo>
                    <a:pt x="42" y="347"/>
                    <a:pt x="41" y="348"/>
                    <a:pt x="41" y="348"/>
                  </a:cubicBezTo>
                  <a:cubicBezTo>
                    <a:pt x="39" y="351"/>
                    <a:pt x="40" y="354"/>
                    <a:pt x="40" y="356"/>
                  </a:cubicBezTo>
                  <a:cubicBezTo>
                    <a:pt x="41" y="356"/>
                    <a:pt x="41" y="356"/>
                    <a:pt x="41" y="356"/>
                  </a:cubicBezTo>
                  <a:cubicBezTo>
                    <a:pt x="41" y="359"/>
                    <a:pt x="43" y="361"/>
                    <a:pt x="44" y="363"/>
                  </a:cubicBezTo>
                  <a:cubicBezTo>
                    <a:pt x="45" y="365"/>
                    <a:pt x="46" y="366"/>
                    <a:pt x="47" y="367"/>
                  </a:cubicBezTo>
                  <a:cubicBezTo>
                    <a:pt x="48" y="369"/>
                    <a:pt x="49" y="371"/>
                    <a:pt x="50" y="373"/>
                  </a:cubicBezTo>
                  <a:cubicBezTo>
                    <a:pt x="55" y="379"/>
                    <a:pt x="57" y="383"/>
                    <a:pt x="54" y="388"/>
                  </a:cubicBezTo>
                  <a:cubicBezTo>
                    <a:pt x="54" y="388"/>
                    <a:pt x="54" y="388"/>
                    <a:pt x="53" y="389"/>
                  </a:cubicBezTo>
                  <a:cubicBezTo>
                    <a:pt x="52" y="390"/>
                    <a:pt x="52" y="391"/>
                    <a:pt x="51" y="392"/>
                  </a:cubicBezTo>
                  <a:cubicBezTo>
                    <a:pt x="51" y="394"/>
                    <a:pt x="51" y="396"/>
                    <a:pt x="52" y="398"/>
                  </a:cubicBezTo>
                  <a:cubicBezTo>
                    <a:pt x="52" y="399"/>
                    <a:pt x="52" y="399"/>
                    <a:pt x="52" y="399"/>
                  </a:cubicBezTo>
                  <a:cubicBezTo>
                    <a:pt x="52" y="399"/>
                    <a:pt x="52" y="399"/>
                    <a:pt x="52" y="399"/>
                  </a:cubicBezTo>
                  <a:cubicBezTo>
                    <a:pt x="53" y="401"/>
                    <a:pt x="54" y="404"/>
                    <a:pt x="56" y="404"/>
                  </a:cubicBezTo>
                  <a:cubicBezTo>
                    <a:pt x="57" y="404"/>
                    <a:pt x="57" y="404"/>
                    <a:pt x="57" y="404"/>
                  </a:cubicBezTo>
                  <a:cubicBezTo>
                    <a:pt x="60" y="402"/>
                    <a:pt x="59" y="399"/>
                    <a:pt x="59" y="398"/>
                  </a:cubicBezTo>
                  <a:cubicBezTo>
                    <a:pt x="59" y="398"/>
                    <a:pt x="59" y="397"/>
                    <a:pt x="59" y="397"/>
                  </a:cubicBezTo>
                  <a:cubicBezTo>
                    <a:pt x="59" y="397"/>
                    <a:pt x="59" y="396"/>
                    <a:pt x="59" y="396"/>
                  </a:cubicBezTo>
                  <a:cubicBezTo>
                    <a:pt x="60" y="395"/>
                    <a:pt x="61" y="395"/>
                    <a:pt x="62" y="395"/>
                  </a:cubicBezTo>
                  <a:cubicBezTo>
                    <a:pt x="64" y="395"/>
                    <a:pt x="65" y="396"/>
                    <a:pt x="65" y="396"/>
                  </a:cubicBezTo>
                  <a:cubicBezTo>
                    <a:pt x="65" y="399"/>
                    <a:pt x="65" y="402"/>
                    <a:pt x="68" y="404"/>
                  </a:cubicBezTo>
                  <a:cubicBezTo>
                    <a:pt x="69" y="405"/>
                    <a:pt x="69" y="405"/>
                    <a:pt x="69" y="405"/>
                  </a:cubicBezTo>
                  <a:cubicBezTo>
                    <a:pt x="70" y="404"/>
                    <a:pt x="70" y="404"/>
                    <a:pt x="70" y="404"/>
                  </a:cubicBezTo>
                  <a:cubicBezTo>
                    <a:pt x="70" y="404"/>
                    <a:pt x="71" y="404"/>
                    <a:pt x="71" y="404"/>
                  </a:cubicBezTo>
                  <a:cubicBezTo>
                    <a:pt x="72" y="404"/>
                    <a:pt x="72" y="404"/>
                    <a:pt x="72" y="404"/>
                  </a:cubicBezTo>
                  <a:cubicBezTo>
                    <a:pt x="72" y="404"/>
                    <a:pt x="73" y="405"/>
                    <a:pt x="73" y="406"/>
                  </a:cubicBezTo>
                  <a:cubicBezTo>
                    <a:pt x="74" y="406"/>
                    <a:pt x="74" y="406"/>
                    <a:pt x="75" y="406"/>
                  </a:cubicBezTo>
                  <a:cubicBezTo>
                    <a:pt x="75" y="406"/>
                    <a:pt x="76" y="406"/>
                    <a:pt x="76" y="406"/>
                  </a:cubicBezTo>
                  <a:cubicBezTo>
                    <a:pt x="76" y="406"/>
                    <a:pt x="76" y="406"/>
                    <a:pt x="76" y="406"/>
                  </a:cubicBezTo>
                  <a:cubicBezTo>
                    <a:pt x="77" y="406"/>
                    <a:pt x="78" y="406"/>
                    <a:pt x="78" y="407"/>
                  </a:cubicBezTo>
                  <a:cubicBezTo>
                    <a:pt x="78" y="407"/>
                    <a:pt x="78" y="408"/>
                    <a:pt x="78" y="408"/>
                  </a:cubicBezTo>
                  <a:cubicBezTo>
                    <a:pt x="78" y="409"/>
                    <a:pt x="78" y="410"/>
                    <a:pt x="79" y="411"/>
                  </a:cubicBezTo>
                  <a:cubicBezTo>
                    <a:pt x="80" y="412"/>
                    <a:pt x="81" y="412"/>
                    <a:pt x="81" y="413"/>
                  </a:cubicBezTo>
                  <a:cubicBezTo>
                    <a:pt x="82" y="413"/>
                    <a:pt x="82" y="413"/>
                    <a:pt x="82" y="413"/>
                  </a:cubicBezTo>
                  <a:cubicBezTo>
                    <a:pt x="82" y="413"/>
                    <a:pt x="83" y="414"/>
                    <a:pt x="83" y="414"/>
                  </a:cubicBezTo>
                  <a:cubicBezTo>
                    <a:pt x="84" y="415"/>
                    <a:pt x="84" y="415"/>
                    <a:pt x="85" y="416"/>
                  </a:cubicBezTo>
                  <a:cubicBezTo>
                    <a:pt x="87" y="417"/>
                    <a:pt x="89" y="417"/>
                    <a:pt x="90" y="418"/>
                  </a:cubicBezTo>
                  <a:cubicBezTo>
                    <a:pt x="91" y="418"/>
                    <a:pt x="92" y="418"/>
                    <a:pt x="92" y="419"/>
                  </a:cubicBezTo>
                  <a:cubicBezTo>
                    <a:pt x="94" y="419"/>
                    <a:pt x="96" y="420"/>
                    <a:pt x="99" y="420"/>
                  </a:cubicBezTo>
                  <a:cubicBezTo>
                    <a:pt x="100" y="420"/>
                    <a:pt x="100" y="420"/>
                    <a:pt x="101" y="419"/>
                  </a:cubicBezTo>
                  <a:cubicBezTo>
                    <a:pt x="103" y="419"/>
                    <a:pt x="105" y="416"/>
                    <a:pt x="107" y="414"/>
                  </a:cubicBezTo>
                  <a:cubicBezTo>
                    <a:pt x="108" y="413"/>
                    <a:pt x="108" y="412"/>
                    <a:pt x="108" y="412"/>
                  </a:cubicBezTo>
                  <a:cubicBezTo>
                    <a:pt x="109" y="411"/>
                    <a:pt x="110" y="409"/>
                    <a:pt x="111" y="409"/>
                  </a:cubicBezTo>
                  <a:cubicBezTo>
                    <a:pt x="113" y="408"/>
                    <a:pt x="114" y="408"/>
                    <a:pt x="116" y="408"/>
                  </a:cubicBezTo>
                  <a:cubicBezTo>
                    <a:pt x="117" y="408"/>
                    <a:pt x="119" y="408"/>
                    <a:pt x="121" y="407"/>
                  </a:cubicBezTo>
                  <a:cubicBezTo>
                    <a:pt x="122" y="407"/>
                    <a:pt x="122" y="406"/>
                    <a:pt x="123" y="406"/>
                  </a:cubicBezTo>
                  <a:cubicBezTo>
                    <a:pt x="124" y="405"/>
                    <a:pt x="124" y="405"/>
                    <a:pt x="125" y="405"/>
                  </a:cubicBezTo>
                  <a:cubicBezTo>
                    <a:pt x="125" y="405"/>
                    <a:pt x="126" y="405"/>
                    <a:pt x="126" y="405"/>
                  </a:cubicBezTo>
                  <a:cubicBezTo>
                    <a:pt x="127" y="405"/>
                    <a:pt x="129" y="405"/>
                    <a:pt x="130" y="405"/>
                  </a:cubicBezTo>
                  <a:cubicBezTo>
                    <a:pt x="130" y="405"/>
                    <a:pt x="131" y="406"/>
                    <a:pt x="131" y="406"/>
                  </a:cubicBezTo>
                  <a:cubicBezTo>
                    <a:pt x="132" y="406"/>
                    <a:pt x="134" y="407"/>
                    <a:pt x="135" y="407"/>
                  </a:cubicBezTo>
                  <a:cubicBezTo>
                    <a:pt x="135" y="407"/>
                    <a:pt x="135" y="407"/>
                    <a:pt x="135" y="407"/>
                  </a:cubicBezTo>
                  <a:cubicBezTo>
                    <a:pt x="137" y="407"/>
                    <a:pt x="138" y="406"/>
                    <a:pt x="139" y="406"/>
                  </a:cubicBezTo>
                  <a:cubicBezTo>
                    <a:pt x="139" y="405"/>
                    <a:pt x="140" y="405"/>
                    <a:pt x="140" y="405"/>
                  </a:cubicBezTo>
                  <a:cubicBezTo>
                    <a:pt x="141" y="405"/>
                    <a:pt x="141" y="405"/>
                    <a:pt x="142" y="405"/>
                  </a:cubicBezTo>
                  <a:cubicBezTo>
                    <a:pt x="143" y="405"/>
                    <a:pt x="144" y="405"/>
                    <a:pt x="145" y="405"/>
                  </a:cubicBezTo>
                  <a:cubicBezTo>
                    <a:pt x="146" y="405"/>
                    <a:pt x="146" y="405"/>
                    <a:pt x="146" y="405"/>
                  </a:cubicBezTo>
                  <a:cubicBezTo>
                    <a:pt x="147" y="406"/>
                    <a:pt x="148" y="406"/>
                    <a:pt x="149" y="406"/>
                  </a:cubicBezTo>
                  <a:cubicBezTo>
                    <a:pt x="150" y="406"/>
                    <a:pt x="151" y="405"/>
                    <a:pt x="152" y="404"/>
                  </a:cubicBezTo>
                  <a:cubicBezTo>
                    <a:pt x="153" y="404"/>
                    <a:pt x="153" y="403"/>
                    <a:pt x="153" y="402"/>
                  </a:cubicBezTo>
                  <a:cubicBezTo>
                    <a:pt x="153" y="402"/>
                    <a:pt x="153" y="402"/>
                    <a:pt x="153" y="402"/>
                  </a:cubicBezTo>
                  <a:cubicBezTo>
                    <a:pt x="154" y="401"/>
                    <a:pt x="154" y="401"/>
                    <a:pt x="155" y="401"/>
                  </a:cubicBezTo>
                  <a:cubicBezTo>
                    <a:pt x="155" y="400"/>
                    <a:pt x="155" y="400"/>
                    <a:pt x="155" y="400"/>
                  </a:cubicBezTo>
                  <a:cubicBezTo>
                    <a:pt x="157" y="399"/>
                    <a:pt x="158" y="398"/>
                    <a:pt x="158" y="397"/>
                  </a:cubicBezTo>
                  <a:cubicBezTo>
                    <a:pt x="158" y="397"/>
                    <a:pt x="159" y="397"/>
                    <a:pt x="159" y="396"/>
                  </a:cubicBezTo>
                  <a:cubicBezTo>
                    <a:pt x="159" y="396"/>
                    <a:pt x="161" y="396"/>
                    <a:pt x="162" y="396"/>
                  </a:cubicBezTo>
                  <a:cubicBezTo>
                    <a:pt x="163" y="395"/>
                    <a:pt x="163" y="395"/>
                    <a:pt x="164" y="395"/>
                  </a:cubicBezTo>
                  <a:cubicBezTo>
                    <a:pt x="166" y="394"/>
                    <a:pt x="168" y="393"/>
                    <a:pt x="171" y="393"/>
                  </a:cubicBezTo>
                  <a:cubicBezTo>
                    <a:pt x="171" y="393"/>
                    <a:pt x="171" y="393"/>
                    <a:pt x="172" y="393"/>
                  </a:cubicBezTo>
                  <a:cubicBezTo>
                    <a:pt x="174" y="393"/>
                    <a:pt x="177" y="394"/>
                    <a:pt x="179" y="394"/>
                  </a:cubicBezTo>
                  <a:cubicBezTo>
                    <a:pt x="180" y="394"/>
                    <a:pt x="181" y="394"/>
                    <a:pt x="182" y="395"/>
                  </a:cubicBezTo>
                  <a:cubicBezTo>
                    <a:pt x="182" y="395"/>
                    <a:pt x="182" y="395"/>
                    <a:pt x="182" y="395"/>
                  </a:cubicBezTo>
                  <a:cubicBezTo>
                    <a:pt x="184" y="395"/>
                    <a:pt x="186" y="395"/>
                    <a:pt x="188" y="396"/>
                  </a:cubicBezTo>
                  <a:cubicBezTo>
                    <a:pt x="189" y="396"/>
                    <a:pt x="190" y="396"/>
                    <a:pt x="190" y="396"/>
                  </a:cubicBezTo>
                  <a:cubicBezTo>
                    <a:pt x="193" y="396"/>
                    <a:pt x="194" y="395"/>
                    <a:pt x="195" y="393"/>
                  </a:cubicBezTo>
                  <a:cubicBezTo>
                    <a:pt x="195" y="392"/>
                    <a:pt x="196" y="391"/>
                    <a:pt x="199" y="391"/>
                  </a:cubicBezTo>
                  <a:cubicBezTo>
                    <a:pt x="202" y="391"/>
                    <a:pt x="207" y="393"/>
                    <a:pt x="210" y="394"/>
                  </a:cubicBezTo>
                  <a:cubicBezTo>
                    <a:pt x="212" y="395"/>
                    <a:pt x="213" y="396"/>
                    <a:pt x="214" y="396"/>
                  </a:cubicBezTo>
                  <a:cubicBezTo>
                    <a:pt x="215" y="396"/>
                    <a:pt x="216" y="396"/>
                    <a:pt x="217" y="396"/>
                  </a:cubicBezTo>
                  <a:cubicBezTo>
                    <a:pt x="218" y="397"/>
                    <a:pt x="219" y="397"/>
                    <a:pt x="220" y="397"/>
                  </a:cubicBezTo>
                  <a:cubicBezTo>
                    <a:pt x="220" y="397"/>
                    <a:pt x="220" y="398"/>
                    <a:pt x="221" y="398"/>
                  </a:cubicBezTo>
                  <a:cubicBezTo>
                    <a:pt x="222" y="399"/>
                    <a:pt x="223" y="399"/>
                    <a:pt x="225" y="399"/>
                  </a:cubicBezTo>
                  <a:cubicBezTo>
                    <a:pt x="226" y="399"/>
                    <a:pt x="226" y="399"/>
                    <a:pt x="226" y="399"/>
                  </a:cubicBezTo>
                  <a:cubicBezTo>
                    <a:pt x="228" y="399"/>
                    <a:pt x="230" y="399"/>
                    <a:pt x="232" y="398"/>
                  </a:cubicBezTo>
                  <a:cubicBezTo>
                    <a:pt x="234" y="397"/>
                    <a:pt x="235" y="396"/>
                    <a:pt x="236" y="394"/>
                  </a:cubicBezTo>
                  <a:cubicBezTo>
                    <a:pt x="236" y="394"/>
                    <a:pt x="236" y="393"/>
                    <a:pt x="236" y="393"/>
                  </a:cubicBezTo>
                  <a:cubicBezTo>
                    <a:pt x="237" y="392"/>
                    <a:pt x="239" y="391"/>
                    <a:pt x="240" y="391"/>
                  </a:cubicBezTo>
                  <a:cubicBezTo>
                    <a:pt x="241" y="391"/>
                    <a:pt x="243" y="392"/>
                    <a:pt x="244" y="392"/>
                  </a:cubicBezTo>
                  <a:cubicBezTo>
                    <a:pt x="246" y="393"/>
                    <a:pt x="248" y="393"/>
                    <a:pt x="250" y="393"/>
                  </a:cubicBezTo>
                  <a:cubicBezTo>
                    <a:pt x="251" y="393"/>
                    <a:pt x="253" y="393"/>
                    <a:pt x="254" y="393"/>
                  </a:cubicBezTo>
                  <a:cubicBezTo>
                    <a:pt x="255" y="392"/>
                    <a:pt x="256" y="391"/>
                    <a:pt x="257" y="390"/>
                  </a:cubicBezTo>
                  <a:cubicBezTo>
                    <a:pt x="257" y="389"/>
                    <a:pt x="257" y="389"/>
                    <a:pt x="257" y="389"/>
                  </a:cubicBezTo>
                  <a:cubicBezTo>
                    <a:pt x="258" y="388"/>
                    <a:pt x="259" y="387"/>
                    <a:pt x="260" y="386"/>
                  </a:cubicBezTo>
                  <a:cubicBezTo>
                    <a:pt x="260" y="386"/>
                    <a:pt x="261" y="385"/>
                    <a:pt x="261" y="385"/>
                  </a:cubicBezTo>
                  <a:cubicBezTo>
                    <a:pt x="263" y="384"/>
                    <a:pt x="264" y="383"/>
                    <a:pt x="266" y="383"/>
                  </a:cubicBezTo>
                  <a:cubicBezTo>
                    <a:pt x="266" y="383"/>
                    <a:pt x="266" y="383"/>
                    <a:pt x="266" y="383"/>
                  </a:cubicBezTo>
                  <a:cubicBezTo>
                    <a:pt x="268" y="383"/>
                    <a:pt x="269" y="384"/>
                    <a:pt x="270" y="384"/>
                  </a:cubicBezTo>
                  <a:cubicBezTo>
                    <a:pt x="272" y="385"/>
                    <a:pt x="274" y="385"/>
                    <a:pt x="276" y="385"/>
                  </a:cubicBezTo>
                  <a:cubicBezTo>
                    <a:pt x="278" y="385"/>
                    <a:pt x="280" y="385"/>
                    <a:pt x="281" y="384"/>
                  </a:cubicBezTo>
                  <a:cubicBezTo>
                    <a:pt x="283" y="384"/>
                    <a:pt x="284" y="383"/>
                    <a:pt x="286" y="382"/>
                  </a:cubicBezTo>
                  <a:cubicBezTo>
                    <a:pt x="289" y="381"/>
                    <a:pt x="293" y="379"/>
                    <a:pt x="296" y="377"/>
                  </a:cubicBezTo>
                  <a:cubicBezTo>
                    <a:pt x="298" y="375"/>
                    <a:pt x="298" y="375"/>
                    <a:pt x="298" y="375"/>
                  </a:cubicBezTo>
                  <a:cubicBezTo>
                    <a:pt x="300" y="374"/>
                    <a:pt x="302" y="372"/>
                    <a:pt x="305" y="371"/>
                  </a:cubicBezTo>
                  <a:cubicBezTo>
                    <a:pt x="306" y="369"/>
                    <a:pt x="308" y="368"/>
                    <a:pt x="310" y="367"/>
                  </a:cubicBezTo>
                  <a:cubicBezTo>
                    <a:pt x="312" y="366"/>
                    <a:pt x="314" y="366"/>
                    <a:pt x="315" y="364"/>
                  </a:cubicBezTo>
                  <a:cubicBezTo>
                    <a:pt x="318" y="362"/>
                    <a:pt x="321" y="360"/>
                    <a:pt x="323" y="358"/>
                  </a:cubicBezTo>
                  <a:cubicBezTo>
                    <a:pt x="325" y="357"/>
                    <a:pt x="328" y="354"/>
                    <a:pt x="330" y="352"/>
                  </a:cubicBezTo>
                  <a:cubicBezTo>
                    <a:pt x="331" y="351"/>
                    <a:pt x="332" y="350"/>
                    <a:pt x="333" y="349"/>
                  </a:cubicBezTo>
                  <a:cubicBezTo>
                    <a:pt x="334" y="348"/>
                    <a:pt x="335" y="347"/>
                    <a:pt x="336" y="346"/>
                  </a:cubicBezTo>
                  <a:cubicBezTo>
                    <a:pt x="337" y="346"/>
                    <a:pt x="338" y="345"/>
                    <a:pt x="338" y="345"/>
                  </a:cubicBezTo>
                  <a:cubicBezTo>
                    <a:pt x="339" y="344"/>
                    <a:pt x="340" y="344"/>
                    <a:pt x="340" y="343"/>
                  </a:cubicBezTo>
                  <a:cubicBezTo>
                    <a:pt x="342" y="341"/>
                    <a:pt x="342" y="341"/>
                    <a:pt x="342" y="341"/>
                  </a:cubicBezTo>
                  <a:cubicBezTo>
                    <a:pt x="343" y="340"/>
                    <a:pt x="344" y="339"/>
                    <a:pt x="345" y="338"/>
                  </a:cubicBezTo>
                  <a:cubicBezTo>
                    <a:pt x="346" y="337"/>
                    <a:pt x="347" y="336"/>
                    <a:pt x="348" y="335"/>
                  </a:cubicBezTo>
                  <a:cubicBezTo>
                    <a:pt x="349" y="334"/>
                    <a:pt x="350" y="333"/>
                    <a:pt x="351" y="332"/>
                  </a:cubicBezTo>
                  <a:cubicBezTo>
                    <a:pt x="352" y="331"/>
                    <a:pt x="352" y="330"/>
                    <a:pt x="353" y="329"/>
                  </a:cubicBezTo>
                  <a:cubicBezTo>
                    <a:pt x="354" y="328"/>
                    <a:pt x="356" y="327"/>
                    <a:pt x="357" y="326"/>
                  </a:cubicBezTo>
                  <a:cubicBezTo>
                    <a:pt x="357" y="325"/>
                    <a:pt x="357" y="325"/>
                    <a:pt x="357" y="325"/>
                  </a:cubicBezTo>
                  <a:cubicBezTo>
                    <a:pt x="361" y="321"/>
                    <a:pt x="363" y="318"/>
                    <a:pt x="367" y="315"/>
                  </a:cubicBezTo>
                  <a:cubicBezTo>
                    <a:pt x="370" y="312"/>
                    <a:pt x="373" y="310"/>
                    <a:pt x="376" y="307"/>
                  </a:cubicBezTo>
                  <a:cubicBezTo>
                    <a:pt x="384" y="299"/>
                    <a:pt x="391" y="290"/>
                    <a:pt x="398" y="281"/>
                  </a:cubicBezTo>
                  <a:cubicBezTo>
                    <a:pt x="400" y="278"/>
                    <a:pt x="400" y="278"/>
                    <a:pt x="400" y="278"/>
                  </a:cubicBezTo>
                  <a:cubicBezTo>
                    <a:pt x="401" y="277"/>
                    <a:pt x="401" y="275"/>
                    <a:pt x="402" y="274"/>
                  </a:cubicBezTo>
                  <a:cubicBezTo>
                    <a:pt x="402" y="273"/>
                    <a:pt x="402" y="273"/>
                    <a:pt x="403" y="272"/>
                  </a:cubicBezTo>
                  <a:cubicBezTo>
                    <a:pt x="404" y="270"/>
                    <a:pt x="405" y="269"/>
                    <a:pt x="406" y="267"/>
                  </a:cubicBezTo>
                  <a:cubicBezTo>
                    <a:pt x="407" y="266"/>
                    <a:pt x="407" y="266"/>
                    <a:pt x="407" y="266"/>
                  </a:cubicBezTo>
                  <a:cubicBezTo>
                    <a:pt x="408" y="264"/>
                    <a:pt x="409" y="262"/>
                    <a:pt x="409" y="261"/>
                  </a:cubicBezTo>
                  <a:cubicBezTo>
                    <a:pt x="410" y="260"/>
                    <a:pt x="410" y="260"/>
                    <a:pt x="410" y="260"/>
                  </a:cubicBezTo>
                  <a:cubicBezTo>
                    <a:pt x="410" y="259"/>
                    <a:pt x="411" y="257"/>
                    <a:pt x="412" y="256"/>
                  </a:cubicBezTo>
                  <a:cubicBezTo>
                    <a:pt x="413" y="255"/>
                    <a:pt x="413" y="255"/>
                    <a:pt x="413" y="255"/>
                  </a:cubicBezTo>
                  <a:cubicBezTo>
                    <a:pt x="414" y="253"/>
                    <a:pt x="415" y="251"/>
                    <a:pt x="416" y="249"/>
                  </a:cubicBezTo>
                  <a:cubicBezTo>
                    <a:pt x="417" y="247"/>
                    <a:pt x="418" y="245"/>
                    <a:pt x="420" y="243"/>
                  </a:cubicBezTo>
                  <a:cubicBezTo>
                    <a:pt x="421" y="241"/>
                    <a:pt x="422" y="240"/>
                    <a:pt x="424" y="239"/>
                  </a:cubicBezTo>
                  <a:cubicBezTo>
                    <a:pt x="425" y="238"/>
                    <a:pt x="425" y="238"/>
                    <a:pt x="425" y="238"/>
                  </a:cubicBezTo>
                  <a:cubicBezTo>
                    <a:pt x="426" y="237"/>
                    <a:pt x="427" y="236"/>
                    <a:pt x="428" y="235"/>
                  </a:cubicBezTo>
                  <a:cubicBezTo>
                    <a:pt x="428" y="234"/>
                    <a:pt x="429" y="233"/>
                    <a:pt x="430" y="233"/>
                  </a:cubicBezTo>
                  <a:cubicBezTo>
                    <a:pt x="432" y="231"/>
                    <a:pt x="434" y="229"/>
                    <a:pt x="436" y="228"/>
                  </a:cubicBezTo>
                  <a:cubicBezTo>
                    <a:pt x="438" y="227"/>
                    <a:pt x="439" y="225"/>
                    <a:pt x="441" y="224"/>
                  </a:cubicBezTo>
                  <a:cubicBezTo>
                    <a:pt x="442" y="223"/>
                    <a:pt x="443" y="222"/>
                    <a:pt x="444" y="221"/>
                  </a:cubicBezTo>
                  <a:cubicBezTo>
                    <a:pt x="445" y="221"/>
                    <a:pt x="446" y="220"/>
                    <a:pt x="447" y="220"/>
                  </a:cubicBezTo>
                  <a:cubicBezTo>
                    <a:pt x="448" y="219"/>
                    <a:pt x="450" y="218"/>
                    <a:pt x="451" y="216"/>
                  </a:cubicBezTo>
                  <a:cubicBezTo>
                    <a:pt x="454" y="214"/>
                    <a:pt x="454" y="212"/>
                    <a:pt x="455" y="210"/>
                  </a:cubicBezTo>
                  <a:cubicBezTo>
                    <a:pt x="455" y="209"/>
                    <a:pt x="455" y="208"/>
                    <a:pt x="455" y="208"/>
                  </a:cubicBezTo>
                  <a:cubicBezTo>
                    <a:pt x="455" y="206"/>
                    <a:pt x="456" y="205"/>
                    <a:pt x="456" y="204"/>
                  </a:cubicBezTo>
                  <a:cubicBezTo>
                    <a:pt x="457" y="203"/>
                    <a:pt x="457" y="202"/>
                    <a:pt x="458" y="201"/>
                  </a:cubicBezTo>
                  <a:cubicBezTo>
                    <a:pt x="458" y="199"/>
                    <a:pt x="459" y="197"/>
                    <a:pt x="459" y="195"/>
                  </a:cubicBezTo>
                  <a:cubicBezTo>
                    <a:pt x="459" y="194"/>
                    <a:pt x="459" y="193"/>
                    <a:pt x="459" y="192"/>
                  </a:cubicBezTo>
                  <a:cubicBezTo>
                    <a:pt x="460" y="187"/>
                    <a:pt x="462" y="182"/>
                    <a:pt x="463" y="177"/>
                  </a:cubicBezTo>
                  <a:cubicBezTo>
                    <a:pt x="465" y="174"/>
                    <a:pt x="465" y="174"/>
                    <a:pt x="465" y="174"/>
                  </a:cubicBezTo>
                  <a:cubicBezTo>
                    <a:pt x="465" y="173"/>
                    <a:pt x="465" y="172"/>
                    <a:pt x="466" y="171"/>
                  </a:cubicBezTo>
                  <a:cubicBezTo>
                    <a:pt x="467" y="170"/>
                    <a:pt x="468" y="168"/>
                    <a:pt x="468" y="166"/>
                  </a:cubicBezTo>
                  <a:cubicBezTo>
                    <a:pt x="468" y="164"/>
                    <a:pt x="468" y="163"/>
                    <a:pt x="468" y="161"/>
                  </a:cubicBezTo>
                  <a:close/>
                  <a:moveTo>
                    <a:pt x="359" y="252"/>
                  </a:moveTo>
                  <a:cubicBezTo>
                    <a:pt x="359" y="255"/>
                    <a:pt x="360" y="257"/>
                    <a:pt x="356" y="260"/>
                  </a:cubicBezTo>
                  <a:cubicBezTo>
                    <a:pt x="354" y="261"/>
                    <a:pt x="350" y="262"/>
                    <a:pt x="346" y="263"/>
                  </a:cubicBezTo>
                  <a:cubicBezTo>
                    <a:pt x="346" y="263"/>
                    <a:pt x="346" y="263"/>
                    <a:pt x="346" y="263"/>
                  </a:cubicBezTo>
                  <a:cubicBezTo>
                    <a:pt x="345" y="263"/>
                    <a:pt x="343" y="263"/>
                    <a:pt x="342" y="264"/>
                  </a:cubicBezTo>
                  <a:cubicBezTo>
                    <a:pt x="337" y="265"/>
                    <a:pt x="333" y="269"/>
                    <a:pt x="331" y="275"/>
                  </a:cubicBezTo>
                  <a:cubicBezTo>
                    <a:pt x="329" y="278"/>
                    <a:pt x="326" y="280"/>
                    <a:pt x="323" y="280"/>
                  </a:cubicBezTo>
                  <a:cubicBezTo>
                    <a:pt x="320" y="280"/>
                    <a:pt x="318" y="279"/>
                    <a:pt x="317" y="277"/>
                  </a:cubicBezTo>
                  <a:cubicBezTo>
                    <a:pt x="316" y="276"/>
                    <a:pt x="316" y="276"/>
                    <a:pt x="316" y="275"/>
                  </a:cubicBezTo>
                  <a:cubicBezTo>
                    <a:pt x="316" y="274"/>
                    <a:pt x="316" y="274"/>
                    <a:pt x="316" y="273"/>
                  </a:cubicBezTo>
                  <a:cubicBezTo>
                    <a:pt x="315" y="272"/>
                    <a:pt x="315" y="272"/>
                    <a:pt x="314" y="272"/>
                  </a:cubicBezTo>
                  <a:cubicBezTo>
                    <a:pt x="314" y="272"/>
                    <a:pt x="313" y="271"/>
                    <a:pt x="313" y="271"/>
                  </a:cubicBezTo>
                  <a:cubicBezTo>
                    <a:pt x="312" y="270"/>
                    <a:pt x="312" y="269"/>
                    <a:pt x="312" y="268"/>
                  </a:cubicBezTo>
                  <a:cubicBezTo>
                    <a:pt x="310" y="265"/>
                    <a:pt x="309" y="262"/>
                    <a:pt x="307" y="262"/>
                  </a:cubicBezTo>
                  <a:cubicBezTo>
                    <a:pt x="307" y="262"/>
                    <a:pt x="307" y="262"/>
                    <a:pt x="307" y="262"/>
                  </a:cubicBezTo>
                  <a:cubicBezTo>
                    <a:pt x="306" y="261"/>
                    <a:pt x="306" y="260"/>
                    <a:pt x="306" y="259"/>
                  </a:cubicBezTo>
                  <a:cubicBezTo>
                    <a:pt x="305" y="258"/>
                    <a:pt x="305" y="256"/>
                    <a:pt x="304" y="255"/>
                  </a:cubicBezTo>
                  <a:cubicBezTo>
                    <a:pt x="304" y="254"/>
                    <a:pt x="303" y="253"/>
                    <a:pt x="302" y="252"/>
                  </a:cubicBezTo>
                  <a:cubicBezTo>
                    <a:pt x="301" y="251"/>
                    <a:pt x="300" y="250"/>
                    <a:pt x="302" y="248"/>
                  </a:cubicBezTo>
                  <a:cubicBezTo>
                    <a:pt x="303" y="246"/>
                    <a:pt x="305" y="245"/>
                    <a:pt x="307" y="244"/>
                  </a:cubicBezTo>
                  <a:cubicBezTo>
                    <a:pt x="308" y="243"/>
                    <a:pt x="310" y="242"/>
                    <a:pt x="311" y="241"/>
                  </a:cubicBezTo>
                  <a:cubicBezTo>
                    <a:pt x="313" y="239"/>
                    <a:pt x="315" y="236"/>
                    <a:pt x="316" y="234"/>
                  </a:cubicBezTo>
                  <a:cubicBezTo>
                    <a:pt x="319" y="230"/>
                    <a:pt x="322" y="225"/>
                    <a:pt x="326" y="223"/>
                  </a:cubicBezTo>
                  <a:cubicBezTo>
                    <a:pt x="329" y="221"/>
                    <a:pt x="329" y="221"/>
                    <a:pt x="329" y="221"/>
                  </a:cubicBezTo>
                  <a:cubicBezTo>
                    <a:pt x="334" y="218"/>
                    <a:pt x="339" y="215"/>
                    <a:pt x="343" y="215"/>
                  </a:cubicBezTo>
                  <a:cubicBezTo>
                    <a:pt x="346" y="215"/>
                    <a:pt x="350" y="217"/>
                    <a:pt x="352" y="220"/>
                  </a:cubicBezTo>
                  <a:cubicBezTo>
                    <a:pt x="354" y="222"/>
                    <a:pt x="355" y="224"/>
                    <a:pt x="357" y="225"/>
                  </a:cubicBezTo>
                  <a:cubicBezTo>
                    <a:pt x="360" y="228"/>
                    <a:pt x="362" y="230"/>
                    <a:pt x="364" y="233"/>
                  </a:cubicBezTo>
                  <a:cubicBezTo>
                    <a:pt x="365" y="236"/>
                    <a:pt x="365" y="240"/>
                    <a:pt x="364" y="243"/>
                  </a:cubicBezTo>
                  <a:cubicBezTo>
                    <a:pt x="363" y="245"/>
                    <a:pt x="361" y="246"/>
                    <a:pt x="360" y="246"/>
                  </a:cubicBezTo>
                  <a:cubicBezTo>
                    <a:pt x="358" y="247"/>
                    <a:pt x="358" y="247"/>
                    <a:pt x="358" y="247"/>
                  </a:cubicBezTo>
                  <a:cubicBezTo>
                    <a:pt x="358" y="248"/>
                    <a:pt x="358" y="248"/>
                    <a:pt x="358" y="248"/>
                  </a:cubicBezTo>
                  <a:cubicBezTo>
                    <a:pt x="358" y="250"/>
                    <a:pt x="358" y="251"/>
                    <a:pt x="359" y="252"/>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02" name="Freeform 69"/>
            <p:cNvSpPr>
              <a:spLocks/>
            </p:cNvSpPr>
            <p:nvPr/>
          </p:nvSpPr>
          <p:spPr bwMode="auto">
            <a:xfrm>
              <a:off x="3739892" y="3166862"/>
              <a:ext cx="624972" cy="1012967"/>
            </a:xfrm>
            <a:custGeom>
              <a:avLst/>
              <a:gdLst>
                <a:gd name="T0" fmla="*/ 303 w 309"/>
                <a:gd name="T1" fmla="*/ 119 h 544"/>
                <a:gd name="T2" fmla="*/ 302 w 309"/>
                <a:gd name="T3" fmla="*/ 92 h 544"/>
                <a:gd name="T4" fmla="*/ 303 w 309"/>
                <a:gd name="T5" fmla="*/ 70 h 544"/>
                <a:gd name="T6" fmla="*/ 300 w 309"/>
                <a:gd name="T7" fmla="*/ 28 h 544"/>
                <a:gd name="T8" fmla="*/ 301 w 309"/>
                <a:gd name="T9" fmla="*/ 0 h 544"/>
                <a:gd name="T10" fmla="*/ 262 w 309"/>
                <a:gd name="T11" fmla="*/ 24 h 544"/>
                <a:gd name="T12" fmla="*/ 241 w 309"/>
                <a:gd name="T13" fmla="*/ 31 h 544"/>
                <a:gd name="T14" fmla="*/ 219 w 309"/>
                <a:gd name="T15" fmla="*/ 38 h 544"/>
                <a:gd name="T16" fmla="*/ 190 w 309"/>
                <a:gd name="T17" fmla="*/ 40 h 544"/>
                <a:gd name="T18" fmla="*/ 179 w 309"/>
                <a:gd name="T19" fmla="*/ 41 h 544"/>
                <a:gd name="T20" fmla="*/ 159 w 309"/>
                <a:gd name="T21" fmla="*/ 36 h 544"/>
                <a:gd name="T22" fmla="*/ 137 w 309"/>
                <a:gd name="T23" fmla="*/ 38 h 544"/>
                <a:gd name="T24" fmla="*/ 131 w 309"/>
                <a:gd name="T25" fmla="*/ 80 h 544"/>
                <a:gd name="T26" fmla="*/ 162 w 309"/>
                <a:gd name="T27" fmla="*/ 157 h 544"/>
                <a:gd name="T28" fmla="*/ 152 w 309"/>
                <a:gd name="T29" fmla="*/ 187 h 544"/>
                <a:gd name="T30" fmla="*/ 141 w 309"/>
                <a:gd name="T31" fmla="*/ 220 h 544"/>
                <a:gd name="T32" fmla="*/ 123 w 309"/>
                <a:gd name="T33" fmla="*/ 192 h 544"/>
                <a:gd name="T34" fmla="*/ 121 w 309"/>
                <a:gd name="T35" fmla="*/ 172 h 544"/>
                <a:gd name="T36" fmla="*/ 101 w 309"/>
                <a:gd name="T37" fmla="*/ 134 h 544"/>
                <a:gd name="T38" fmla="*/ 85 w 309"/>
                <a:gd name="T39" fmla="*/ 117 h 544"/>
                <a:gd name="T40" fmla="*/ 3 w 309"/>
                <a:gd name="T41" fmla="*/ 157 h 544"/>
                <a:gd name="T42" fmla="*/ 47 w 309"/>
                <a:gd name="T43" fmla="*/ 193 h 544"/>
                <a:gd name="T44" fmla="*/ 66 w 309"/>
                <a:gd name="T45" fmla="*/ 199 h 544"/>
                <a:gd name="T46" fmla="*/ 79 w 309"/>
                <a:gd name="T47" fmla="*/ 222 h 544"/>
                <a:gd name="T48" fmla="*/ 79 w 309"/>
                <a:gd name="T49" fmla="*/ 262 h 544"/>
                <a:gd name="T50" fmla="*/ 70 w 309"/>
                <a:gd name="T51" fmla="*/ 278 h 544"/>
                <a:gd name="T52" fmla="*/ 76 w 309"/>
                <a:gd name="T53" fmla="*/ 304 h 544"/>
                <a:gd name="T54" fmla="*/ 64 w 309"/>
                <a:gd name="T55" fmla="*/ 333 h 544"/>
                <a:gd name="T56" fmla="*/ 59 w 309"/>
                <a:gd name="T57" fmla="*/ 355 h 544"/>
                <a:gd name="T58" fmla="*/ 28 w 309"/>
                <a:gd name="T59" fmla="*/ 403 h 544"/>
                <a:gd name="T60" fmla="*/ 38 w 309"/>
                <a:gd name="T61" fmla="*/ 442 h 544"/>
                <a:gd name="T62" fmla="*/ 44 w 309"/>
                <a:gd name="T63" fmla="*/ 464 h 544"/>
                <a:gd name="T64" fmla="*/ 42 w 309"/>
                <a:gd name="T65" fmla="*/ 501 h 544"/>
                <a:gd name="T66" fmla="*/ 43 w 309"/>
                <a:gd name="T67" fmla="*/ 522 h 544"/>
                <a:gd name="T68" fmla="*/ 53 w 309"/>
                <a:gd name="T69" fmla="*/ 542 h 544"/>
                <a:gd name="T70" fmla="*/ 69 w 309"/>
                <a:gd name="T71" fmla="*/ 527 h 544"/>
                <a:gd name="T72" fmla="*/ 72 w 309"/>
                <a:gd name="T73" fmla="*/ 495 h 544"/>
                <a:gd name="T74" fmla="*/ 89 w 309"/>
                <a:gd name="T75" fmla="*/ 487 h 544"/>
                <a:gd name="T76" fmla="*/ 113 w 309"/>
                <a:gd name="T77" fmla="*/ 477 h 544"/>
                <a:gd name="T78" fmla="*/ 144 w 309"/>
                <a:gd name="T79" fmla="*/ 439 h 544"/>
                <a:gd name="T80" fmla="*/ 143 w 309"/>
                <a:gd name="T81" fmla="*/ 430 h 544"/>
                <a:gd name="T82" fmla="*/ 147 w 309"/>
                <a:gd name="T83" fmla="*/ 409 h 544"/>
                <a:gd name="T84" fmla="*/ 142 w 309"/>
                <a:gd name="T85" fmla="*/ 384 h 544"/>
                <a:gd name="T86" fmla="*/ 139 w 309"/>
                <a:gd name="T87" fmla="*/ 365 h 544"/>
                <a:gd name="T88" fmla="*/ 134 w 309"/>
                <a:gd name="T89" fmla="*/ 340 h 544"/>
                <a:gd name="T90" fmla="*/ 126 w 309"/>
                <a:gd name="T91" fmla="*/ 326 h 544"/>
                <a:gd name="T92" fmla="*/ 149 w 309"/>
                <a:gd name="T93" fmla="*/ 295 h 544"/>
                <a:gd name="T94" fmla="*/ 166 w 309"/>
                <a:gd name="T95" fmla="*/ 280 h 544"/>
                <a:gd name="T96" fmla="*/ 178 w 309"/>
                <a:gd name="T97" fmla="*/ 269 h 544"/>
                <a:gd name="T98" fmla="*/ 193 w 309"/>
                <a:gd name="T99" fmla="*/ 251 h 544"/>
                <a:gd name="T100" fmla="*/ 229 w 309"/>
                <a:gd name="T101" fmla="*/ 225 h 544"/>
                <a:gd name="T102" fmla="*/ 260 w 309"/>
                <a:gd name="T103" fmla="*/ 211 h 544"/>
                <a:gd name="T104" fmla="*/ 279 w 309"/>
                <a:gd name="T105" fmla="*/ 192 h 544"/>
                <a:gd name="T106" fmla="*/ 291 w 309"/>
                <a:gd name="T107" fmla="*/ 177 h 544"/>
                <a:gd name="T108" fmla="*/ 299 w 309"/>
                <a:gd name="T109" fmla="*/ 166 h 544"/>
                <a:gd name="T110" fmla="*/ 302 w 309"/>
                <a:gd name="T111" fmla="*/ 155 h 544"/>
                <a:gd name="T112" fmla="*/ 306 w 309"/>
                <a:gd name="T113" fmla="*/ 14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9" h="544">
                  <a:moveTo>
                    <a:pt x="308" y="135"/>
                  </a:moveTo>
                  <a:cubicBezTo>
                    <a:pt x="309" y="134"/>
                    <a:pt x="309" y="132"/>
                    <a:pt x="308" y="130"/>
                  </a:cubicBezTo>
                  <a:cubicBezTo>
                    <a:pt x="308" y="129"/>
                    <a:pt x="307" y="128"/>
                    <a:pt x="306" y="127"/>
                  </a:cubicBezTo>
                  <a:cubicBezTo>
                    <a:pt x="306" y="127"/>
                    <a:pt x="306" y="126"/>
                    <a:pt x="306" y="126"/>
                  </a:cubicBezTo>
                  <a:cubicBezTo>
                    <a:pt x="306" y="123"/>
                    <a:pt x="304" y="122"/>
                    <a:pt x="302" y="122"/>
                  </a:cubicBezTo>
                  <a:cubicBezTo>
                    <a:pt x="302" y="121"/>
                    <a:pt x="303" y="120"/>
                    <a:pt x="303" y="119"/>
                  </a:cubicBezTo>
                  <a:cubicBezTo>
                    <a:pt x="303" y="119"/>
                    <a:pt x="303" y="119"/>
                    <a:pt x="303" y="118"/>
                  </a:cubicBezTo>
                  <a:cubicBezTo>
                    <a:pt x="303" y="116"/>
                    <a:pt x="303" y="115"/>
                    <a:pt x="303" y="113"/>
                  </a:cubicBezTo>
                  <a:cubicBezTo>
                    <a:pt x="302" y="113"/>
                    <a:pt x="302" y="112"/>
                    <a:pt x="302" y="111"/>
                  </a:cubicBezTo>
                  <a:cubicBezTo>
                    <a:pt x="302" y="109"/>
                    <a:pt x="302" y="106"/>
                    <a:pt x="302" y="104"/>
                  </a:cubicBezTo>
                  <a:cubicBezTo>
                    <a:pt x="302" y="102"/>
                    <a:pt x="302" y="100"/>
                    <a:pt x="302" y="99"/>
                  </a:cubicBezTo>
                  <a:cubicBezTo>
                    <a:pt x="302" y="97"/>
                    <a:pt x="302" y="94"/>
                    <a:pt x="302" y="92"/>
                  </a:cubicBezTo>
                  <a:cubicBezTo>
                    <a:pt x="302" y="90"/>
                    <a:pt x="301" y="87"/>
                    <a:pt x="301" y="85"/>
                  </a:cubicBezTo>
                  <a:cubicBezTo>
                    <a:pt x="301" y="84"/>
                    <a:pt x="301" y="84"/>
                    <a:pt x="301" y="84"/>
                  </a:cubicBezTo>
                  <a:cubicBezTo>
                    <a:pt x="302" y="83"/>
                    <a:pt x="302" y="81"/>
                    <a:pt x="302" y="79"/>
                  </a:cubicBezTo>
                  <a:cubicBezTo>
                    <a:pt x="302" y="79"/>
                    <a:pt x="302" y="79"/>
                    <a:pt x="302" y="79"/>
                  </a:cubicBezTo>
                  <a:cubicBezTo>
                    <a:pt x="303" y="77"/>
                    <a:pt x="304" y="76"/>
                    <a:pt x="303" y="73"/>
                  </a:cubicBezTo>
                  <a:cubicBezTo>
                    <a:pt x="303" y="72"/>
                    <a:pt x="303" y="71"/>
                    <a:pt x="303" y="70"/>
                  </a:cubicBezTo>
                  <a:cubicBezTo>
                    <a:pt x="302" y="69"/>
                    <a:pt x="302" y="68"/>
                    <a:pt x="302" y="67"/>
                  </a:cubicBezTo>
                  <a:cubicBezTo>
                    <a:pt x="301" y="65"/>
                    <a:pt x="301" y="62"/>
                    <a:pt x="301" y="59"/>
                  </a:cubicBezTo>
                  <a:cubicBezTo>
                    <a:pt x="302" y="56"/>
                    <a:pt x="301" y="52"/>
                    <a:pt x="301" y="48"/>
                  </a:cubicBezTo>
                  <a:cubicBezTo>
                    <a:pt x="301" y="45"/>
                    <a:pt x="300" y="41"/>
                    <a:pt x="300" y="38"/>
                  </a:cubicBezTo>
                  <a:cubicBezTo>
                    <a:pt x="300" y="36"/>
                    <a:pt x="300" y="35"/>
                    <a:pt x="300" y="33"/>
                  </a:cubicBezTo>
                  <a:cubicBezTo>
                    <a:pt x="300" y="31"/>
                    <a:pt x="299" y="29"/>
                    <a:pt x="300" y="28"/>
                  </a:cubicBezTo>
                  <a:cubicBezTo>
                    <a:pt x="300" y="26"/>
                    <a:pt x="300" y="25"/>
                    <a:pt x="301" y="24"/>
                  </a:cubicBezTo>
                  <a:cubicBezTo>
                    <a:pt x="302" y="23"/>
                    <a:pt x="303" y="21"/>
                    <a:pt x="303" y="18"/>
                  </a:cubicBezTo>
                  <a:cubicBezTo>
                    <a:pt x="303" y="15"/>
                    <a:pt x="303" y="12"/>
                    <a:pt x="304" y="9"/>
                  </a:cubicBezTo>
                  <a:cubicBezTo>
                    <a:pt x="305" y="6"/>
                    <a:pt x="304" y="3"/>
                    <a:pt x="303" y="2"/>
                  </a:cubicBezTo>
                  <a:cubicBezTo>
                    <a:pt x="303" y="0"/>
                    <a:pt x="303" y="0"/>
                    <a:pt x="303" y="0"/>
                  </a:cubicBezTo>
                  <a:cubicBezTo>
                    <a:pt x="301" y="0"/>
                    <a:pt x="301" y="0"/>
                    <a:pt x="301" y="0"/>
                  </a:cubicBezTo>
                  <a:cubicBezTo>
                    <a:pt x="296" y="1"/>
                    <a:pt x="292" y="5"/>
                    <a:pt x="288" y="8"/>
                  </a:cubicBezTo>
                  <a:cubicBezTo>
                    <a:pt x="287" y="10"/>
                    <a:pt x="285" y="11"/>
                    <a:pt x="283" y="13"/>
                  </a:cubicBezTo>
                  <a:cubicBezTo>
                    <a:pt x="281" y="14"/>
                    <a:pt x="279" y="15"/>
                    <a:pt x="277" y="15"/>
                  </a:cubicBezTo>
                  <a:cubicBezTo>
                    <a:pt x="275" y="16"/>
                    <a:pt x="273" y="17"/>
                    <a:pt x="272" y="18"/>
                  </a:cubicBezTo>
                  <a:cubicBezTo>
                    <a:pt x="270" y="19"/>
                    <a:pt x="269" y="20"/>
                    <a:pt x="268" y="20"/>
                  </a:cubicBezTo>
                  <a:cubicBezTo>
                    <a:pt x="267" y="22"/>
                    <a:pt x="265" y="23"/>
                    <a:pt x="262" y="24"/>
                  </a:cubicBezTo>
                  <a:cubicBezTo>
                    <a:pt x="262" y="24"/>
                    <a:pt x="261" y="24"/>
                    <a:pt x="261" y="24"/>
                  </a:cubicBezTo>
                  <a:cubicBezTo>
                    <a:pt x="260" y="24"/>
                    <a:pt x="259" y="24"/>
                    <a:pt x="258" y="24"/>
                  </a:cubicBezTo>
                  <a:cubicBezTo>
                    <a:pt x="257" y="23"/>
                    <a:pt x="256" y="23"/>
                    <a:pt x="255" y="23"/>
                  </a:cubicBezTo>
                  <a:cubicBezTo>
                    <a:pt x="254" y="23"/>
                    <a:pt x="252" y="24"/>
                    <a:pt x="249" y="25"/>
                  </a:cubicBezTo>
                  <a:cubicBezTo>
                    <a:pt x="248" y="26"/>
                    <a:pt x="247" y="27"/>
                    <a:pt x="246" y="28"/>
                  </a:cubicBezTo>
                  <a:cubicBezTo>
                    <a:pt x="245" y="30"/>
                    <a:pt x="243" y="31"/>
                    <a:pt x="241" y="31"/>
                  </a:cubicBezTo>
                  <a:cubicBezTo>
                    <a:pt x="240" y="31"/>
                    <a:pt x="239" y="31"/>
                    <a:pt x="238" y="30"/>
                  </a:cubicBezTo>
                  <a:cubicBezTo>
                    <a:pt x="237" y="30"/>
                    <a:pt x="236" y="29"/>
                    <a:pt x="235" y="29"/>
                  </a:cubicBezTo>
                  <a:cubicBezTo>
                    <a:pt x="233" y="28"/>
                    <a:pt x="232" y="27"/>
                    <a:pt x="230" y="27"/>
                  </a:cubicBezTo>
                  <a:cubicBezTo>
                    <a:pt x="229" y="27"/>
                    <a:pt x="228" y="27"/>
                    <a:pt x="226" y="28"/>
                  </a:cubicBezTo>
                  <a:cubicBezTo>
                    <a:pt x="224" y="30"/>
                    <a:pt x="223" y="32"/>
                    <a:pt x="222" y="33"/>
                  </a:cubicBezTo>
                  <a:cubicBezTo>
                    <a:pt x="221" y="35"/>
                    <a:pt x="220" y="36"/>
                    <a:pt x="219" y="38"/>
                  </a:cubicBezTo>
                  <a:cubicBezTo>
                    <a:pt x="216" y="40"/>
                    <a:pt x="214" y="42"/>
                    <a:pt x="211" y="42"/>
                  </a:cubicBezTo>
                  <a:cubicBezTo>
                    <a:pt x="209" y="42"/>
                    <a:pt x="208" y="41"/>
                    <a:pt x="206" y="40"/>
                  </a:cubicBezTo>
                  <a:cubicBezTo>
                    <a:pt x="205" y="40"/>
                    <a:pt x="205" y="40"/>
                    <a:pt x="204" y="39"/>
                  </a:cubicBezTo>
                  <a:cubicBezTo>
                    <a:pt x="201" y="38"/>
                    <a:pt x="199" y="37"/>
                    <a:pt x="197" y="37"/>
                  </a:cubicBezTo>
                  <a:cubicBezTo>
                    <a:pt x="195" y="37"/>
                    <a:pt x="194" y="38"/>
                    <a:pt x="193" y="38"/>
                  </a:cubicBezTo>
                  <a:cubicBezTo>
                    <a:pt x="192" y="38"/>
                    <a:pt x="191" y="39"/>
                    <a:pt x="190" y="40"/>
                  </a:cubicBezTo>
                  <a:cubicBezTo>
                    <a:pt x="190" y="40"/>
                    <a:pt x="189" y="41"/>
                    <a:pt x="188" y="41"/>
                  </a:cubicBezTo>
                  <a:cubicBezTo>
                    <a:pt x="187" y="41"/>
                    <a:pt x="187" y="41"/>
                    <a:pt x="187" y="41"/>
                  </a:cubicBezTo>
                  <a:cubicBezTo>
                    <a:pt x="186" y="41"/>
                    <a:pt x="186" y="41"/>
                    <a:pt x="185" y="41"/>
                  </a:cubicBezTo>
                  <a:cubicBezTo>
                    <a:pt x="185" y="40"/>
                    <a:pt x="184" y="40"/>
                    <a:pt x="183" y="40"/>
                  </a:cubicBezTo>
                  <a:cubicBezTo>
                    <a:pt x="182" y="40"/>
                    <a:pt x="182" y="40"/>
                    <a:pt x="181" y="41"/>
                  </a:cubicBezTo>
                  <a:cubicBezTo>
                    <a:pt x="181" y="41"/>
                    <a:pt x="180" y="41"/>
                    <a:pt x="179" y="41"/>
                  </a:cubicBezTo>
                  <a:cubicBezTo>
                    <a:pt x="179" y="41"/>
                    <a:pt x="179" y="41"/>
                    <a:pt x="179" y="41"/>
                  </a:cubicBezTo>
                  <a:cubicBezTo>
                    <a:pt x="177" y="41"/>
                    <a:pt x="175" y="39"/>
                    <a:pt x="174" y="38"/>
                  </a:cubicBezTo>
                  <a:cubicBezTo>
                    <a:pt x="173" y="36"/>
                    <a:pt x="172" y="35"/>
                    <a:pt x="170" y="34"/>
                  </a:cubicBezTo>
                  <a:cubicBezTo>
                    <a:pt x="168" y="33"/>
                    <a:pt x="167" y="33"/>
                    <a:pt x="166" y="33"/>
                  </a:cubicBezTo>
                  <a:cubicBezTo>
                    <a:pt x="165" y="33"/>
                    <a:pt x="164" y="33"/>
                    <a:pt x="162" y="34"/>
                  </a:cubicBezTo>
                  <a:cubicBezTo>
                    <a:pt x="161" y="35"/>
                    <a:pt x="160" y="36"/>
                    <a:pt x="159" y="36"/>
                  </a:cubicBezTo>
                  <a:cubicBezTo>
                    <a:pt x="156" y="37"/>
                    <a:pt x="154" y="38"/>
                    <a:pt x="151" y="38"/>
                  </a:cubicBezTo>
                  <a:cubicBezTo>
                    <a:pt x="149" y="38"/>
                    <a:pt x="148" y="38"/>
                    <a:pt x="146" y="38"/>
                  </a:cubicBezTo>
                  <a:cubicBezTo>
                    <a:pt x="145" y="37"/>
                    <a:pt x="145" y="37"/>
                    <a:pt x="145" y="37"/>
                  </a:cubicBezTo>
                  <a:cubicBezTo>
                    <a:pt x="145" y="37"/>
                    <a:pt x="145" y="37"/>
                    <a:pt x="144" y="37"/>
                  </a:cubicBezTo>
                  <a:cubicBezTo>
                    <a:pt x="143" y="37"/>
                    <a:pt x="141" y="38"/>
                    <a:pt x="140" y="38"/>
                  </a:cubicBezTo>
                  <a:cubicBezTo>
                    <a:pt x="137" y="38"/>
                    <a:pt x="137" y="38"/>
                    <a:pt x="137" y="38"/>
                  </a:cubicBezTo>
                  <a:cubicBezTo>
                    <a:pt x="137" y="40"/>
                    <a:pt x="137" y="40"/>
                    <a:pt x="137" y="40"/>
                  </a:cubicBezTo>
                  <a:cubicBezTo>
                    <a:pt x="137" y="43"/>
                    <a:pt x="136" y="46"/>
                    <a:pt x="135" y="48"/>
                  </a:cubicBezTo>
                  <a:cubicBezTo>
                    <a:pt x="135" y="50"/>
                    <a:pt x="134" y="51"/>
                    <a:pt x="134" y="52"/>
                  </a:cubicBezTo>
                  <a:cubicBezTo>
                    <a:pt x="133" y="54"/>
                    <a:pt x="132" y="56"/>
                    <a:pt x="131" y="59"/>
                  </a:cubicBezTo>
                  <a:cubicBezTo>
                    <a:pt x="131" y="63"/>
                    <a:pt x="131" y="67"/>
                    <a:pt x="131" y="70"/>
                  </a:cubicBezTo>
                  <a:cubicBezTo>
                    <a:pt x="131" y="74"/>
                    <a:pt x="132" y="77"/>
                    <a:pt x="131" y="80"/>
                  </a:cubicBezTo>
                  <a:cubicBezTo>
                    <a:pt x="130" y="86"/>
                    <a:pt x="131" y="90"/>
                    <a:pt x="132" y="94"/>
                  </a:cubicBezTo>
                  <a:cubicBezTo>
                    <a:pt x="133" y="100"/>
                    <a:pt x="135" y="105"/>
                    <a:pt x="138" y="111"/>
                  </a:cubicBezTo>
                  <a:cubicBezTo>
                    <a:pt x="138" y="111"/>
                    <a:pt x="138" y="111"/>
                    <a:pt x="138" y="111"/>
                  </a:cubicBezTo>
                  <a:cubicBezTo>
                    <a:pt x="139" y="112"/>
                    <a:pt x="139" y="112"/>
                    <a:pt x="139" y="112"/>
                  </a:cubicBezTo>
                  <a:cubicBezTo>
                    <a:pt x="153" y="116"/>
                    <a:pt x="160" y="135"/>
                    <a:pt x="162" y="147"/>
                  </a:cubicBezTo>
                  <a:cubicBezTo>
                    <a:pt x="162" y="150"/>
                    <a:pt x="162" y="154"/>
                    <a:pt x="162" y="157"/>
                  </a:cubicBezTo>
                  <a:cubicBezTo>
                    <a:pt x="162" y="158"/>
                    <a:pt x="162" y="158"/>
                    <a:pt x="162" y="158"/>
                  </a:cubicBezTo>
                  <a:cubicBezTo>
                    <a:pt x="162" y="159"/>
                    <a:pt x="162" y="160"/>
                    <a:pt x="161" y="161"/>
                  </a:cubicBezTo>
                  <a:cubicBezTo>
                    <a:pt x="161" y="163"/>
                    <a:pt x="162" y="166"/>
                    <a:pt x="162" y="168"/>
                  </a:cubicBezTo>
                  <a:cubicBezTo>
                    <a:pt x="162" y="171"/>
                    <a:pt x="162" y="173"/>
                    <a:pt x="162" y="175"/>
                  </a:cubicBezTo>
                  <a:cubicBezTo>
                    <a:pt x="162" y="181"/>
                    <a:pt x="160" y="185"/>
                    <a:pt x="157" y="186"/>
                  </a:cubicBezTo>
                  <a:cubicBezTo>
                    <a:pt x="155" y="187"/>
                    <a:pt x="153" y="187"/>
                    <a:pt x="152" y="187"/>
                  </a:cubicBezTo>
                  <a:cubicBezTo>
                    <a:pt x="149" y="187"/>
                    <a:pt x="148" y="188"/>
                    <a:pt x="146" y="191"/>
                  </a:cubicBezTo>
                  <a:cubicBezTo>
                    <a:pt x="146" y="192"/>
                    <a:pt x="145" y="193"/>
                    <a:pt x="145" y="193"/>
                  </a:cubicBezTo>
                  <a:cubicBezTo>
                    <a:pt x="143" y="197"/>
                    <a:pt x="141" y="200"/>
                    <a:pt x="142" y="203"/>
                  </a:cubicBezTo>
                  <a:cubicBezTo>
                    <a:pt x="142" y="205"/>
                    <a:pt x="143" y="207"/>
                    <a:pt x="143" y="208"/>
                  </a:cubicBezTo>
                  <a:cubicBezTo>
                    <a:pt x="144" y="212"/>
                    <a:pt x="145" y="215"/>
                    <a:pt x="145" y="219"/>
                  </a:cubicBezTo>
                  <a:cubicBezTo>
                    <a:pt x="144" y="220"/>
                    <a:pt x="142" y="220"/>
                    <a:pt x="141" y="220"/>
                  </a:cubicBezTo>
                  <a:cubicBezTo>
                    <a:pt x="140" y="220"/>
                    <a:pt x="140" y="220"/>
                    <a:pt x="139" y="220"/>
                  </a:cubicBezTo>
                  <a:cubicBezTo>
                    <a:pt x="139" y="219"/>
                    <a:pt x="138" y="219"/>
                    <a:pt x="138" y="216"/>
                  </a:cubicBezTo>
                  <a:cubicBezTo>
                    <a:pt x="138" y="214"/>
                    <a:pt x="138" y="213"/>
                    <a:pt x="138" y="212"/>
                  </a:cubicBezTo>
                  <a:cubicBezTo>
                    <a:pt x="139" y="209"/>
                    <a:pt x="139" y="208"/>
                    <a:pt x="136" y="205"/>
                  </a:cubicBezTo>
                  <a:cubicBezTo>
                    <a:pt x="135" y="205"/>
                    <a:pt x="134" y="204"/>
                    <a:pt x="133" y="203"/>
                  </a:cubicBezTo>
                  <a:cubicBezTo>
                    <a:pt x="129" y="200"/>
                    <a:pt x="125" y="196"/>
                    <a:pt x="123" y="192"/>
                  </a:cubicBezTo>
                  <a:cubicBezTo>
                    <a:pt x="122" y="191"/>
                    <a:pt x="122" y="190"/>
                    <a:pt x="122" y="189"/>
                  </a:cubicBezTo>
                  <a:cubicBezTo>
                    <a:pt x="122" y="188"/>
                    <a:pt x="122" y="188"/>
                    <a:pt x="122" y="187"/>
                  </a:cubicBezTo>
                  <a:cubicBezTo>
                    <a:pt x="122" y="185"/>
                    <a:pt x="121" y="184"/>
                    <a:pt x="120" y="183"/>
                  </a:cubicBezTo>
                  <a:cubicBezTo>
                    <a:pt x="120" y="182"/>
                    <a:pt x="120" y="182"/>
                    <a:pt x="119" y="181"/>
                  </a:cubicBezTo>
                  <a:cubicBezTo>
                    <a:pt x="118" y="177"/>
                    <a:pt x="118" y="177"/>
                    <a:pt x="119" y="175"/>
                  </a:cubicBezTo>
                  <a:cubicBezTo>
                    <a:pt x="120" y="174"/>
                    <a:pt x="120" y="173"/>
                    <a:pt x="121" y="172"/>
                  </a:cubicBezTo>
                  <a:cubicBezTo>
                    <a:pt x="122" y="171"/>
                    <a:pt x="122" y="169"/>
                    <a:pt x="122" y="167"/>
                  </a:cubicBezTo>
                  <a:cubicBezTo>
                    <a:pt x="123" y="166"/>
                    <a:pt x="123" y="164"/>
                    <a:pt x="124" y="163"/>
                  </a:cubicBezTo>
                  <a:cubicBezTo>
                    <a:pt x="128" y="155"/>
                    <a:pt x="130" y="142"/>
                    <a:pt x="124" y="134"/>
                  </a:cubicBezTo>
                  <a:cubicBezTo>
                    <a:pt x="123" y="131"/>
                    <a:pt x="120" y="130"/>
                    <a:pt x="118" y="130"/>
                  </a:cubicBezTo>
                  <a:cubicBezTo>
                    <a:pt x="115" y="130"/>
                    <a:pt x="113" y="131"/>
                    <a:pt x="110" y="132"/>
                  </a:cubicBezTo>
                  <a:cubicBezTo>
                    <a:pt x="107" y="133"/>
                    <a:pt x="104" y="134"/>
                    <a:pt x="101" y="134"/>
                  </a:cubicBezTo>
                  <a:cubicBezTo>
                    <a:pt x="101" y="134"/>
                    <a:pt x="101" y="134"/>
                    <a:pt x="101" y="134"/>
                  </a:cubicBezTo>
                  <a:cubicBezTo>
                    <a:pt x="98" y="134"/>
                    <a:pt x="95" y="129"/>
                    <a:pt x="93" y="125"/>
                  </a:cubicBezTo>
                  <a:cubicBezTo>
                    <a:pt x="91" y="122"/>
                    <a:pt x="90" y="120"/>
                    <a:pt x="89" y="119"/>
                  </a:cubicBezTo>
                  <a:cubicBezTo>
                    <a:pt x="88" y="118"/>
                    <a:pt x="88" y="117"/>
                    <a:pt x="88" y="117"/>
                  </a:cubicBezTo>
                  <a:cubicBezTo>
                    <a:pt x="87" y="116"/>
                    <a:pt x="87" y="116"/>
                    <a:pt x="87" y="116"/>
                  </a:cubicBezTo>
                  <a:cubicBezTo>
                    <a:pt x="85" y="117"/>
                    <a:pt x="85" y="117"/>
                    <a:pt x="85" y="117"/>
                  </a:cubicBezTo>
                  <a:cubicBezTo>
                    <a:pt x="85" y="117"/>
                    <a:pt x="85" y="117"/>
                    <a:pt x="84" y="117"/>
                  </a:cubicBezTo>
                  <a:cubicBezTo>
                    <a:pt x="84" y="117"/>
                    <a:pt x="83" y="117"/>
                    <a:pt x="83" y="117"/>
                  </a:cubicBezTo>
                  <a:cubicBezTo>
                    <a:pt x="2" y="149"/>
                    <a:pt x="2" y="149"/>
                    <a:pt x="2" y="149"/>
                  </a:cubicBezTo>
                  <a:cubicBezTo>
                    <a:pt x="0" y="149"/>
                    <a:pt x="0" y="149"/>
                    <a:pt x="0" y="149"/>
                  </a:cubicBezTo>
                  <a:cubicBezTo>
                    <a:pt x="1" y="151"/>
                    <a:pt x="1" y="151"/>
                    <a:pt x="1" y="151"/>
                  </a:cubicBezTo>
                  <a:cubicBezTo>
                    <a:pt x="1" y="152"/>
                    <a:pt x="1" y="154"/>
                    <a:pt x="3" y="157"/>
                  </a:cubicBezTo>
                  <a:cubicBezTo>
                    <a:pt x="4" y="160"/>
                    <a:pt x="5" y="163"/>
                    <a:pt x="6" y="166"/>
                  </a:cubicBezTo>
                  <a:cubicBezTo>
                    <a:pt x="7" y="183"/>
                    <a:pt x="7" y="183"/>
                    <a:pt x="7" y="183"/>
                  </a:cubicBezTo>
                  <a:cubicBezTo>
                    <a:pt x="29" y="183"/>
                    <a:pt x="29" y="183"/>
                    <a:pt x="29" y="183"/>
                  </a:cubicBezTo>
                  <a:cubicBezTo>
                    <a:pt x="30" y="184"/>
                    <a:pt x="31" y="184"/>
                    <a:pt x="32" y="185"/>
                  </a:cubicBezTo>
                  <a:cubicBezTo>
                    <a:pt x="33" y="187"/>
                    <a:pt x="35" y="188"/>
                    <a:pt x="38" y="188"/>
                  </a:cubicBezTo>
                  <a:cubicBezTo>
                    <a:pt x="42" y="189"/>
                    <a:pt x="44" y="189"/>
                    <a:pt x="47" y="193"/>
                  </a:cubicBezTo>
                  <a:cubicBezTo>
                    <a:pt x="48" y="194"/>
                    <a:pt x="48" y="194"/>
                    <a:pt x="48" y="194"/>
                  </a:cubicBezTo>
                  <a:cubicBezTo>
                    <a:pt x="50" y="196"/>
                    <a:pt x="52" y="198"/>
                    <a:pt x="56" y="198"/>
                  </a:cubicBezTo>
                  <a:cubicBezTo>
                    <a:pt x="56" y="198"/>
                    <a:pt x="56" y="198"/>
                    <a:pt x="56" y="198"/>
                  </a:cubicBezTo>
                  <a:cubicBezTo>
                    <a:pt x="56" y="198"/>
                    <a:pt x="57" y="198"/>
                    <a:pt x="58" y="198"/>
                  </a:cubicBezTo>
                  <a:cubicBezTo>
                    <a:pt x="59" y="198"/>
                    <a:pt x="60" y="198"/>
                    <a:pt x="61" y="198"/>
                  </a:cubicBezTo>
                  <a:cubicBezTo>
                    <a:pt x="62" y="198"/>
                    <a:pt x="64" y="198"/>
                    <a:pt x="66" y="199"/>
                  </a:cubicBezTo>
                  <a:cubicBezTo>
                    <a:pt x="68" y="200"/>
                    <a:pt x="69" y="201"/>
                    <a:pt x="71" y="202"/>
                  </a:cubicBezTo>
                  <a:cubicBezTo>
                    <a:pt x="72" y="203"/>
                    <a:pt x="73" y="204"/>
                    <a:pt x="75" y="205"/>
                  </a:cubicBezTo>
                  <a:cubicBezTo>
                    <a:pt x="78" y="207"/>
                    <a:pt x="78" y="208"/>
                    <a:pt x="77" y="211"/>
                  </a:cubicBezTo>
                  <a:cubicBezTo>
                    <a:pt x="77" y="211"/>
                    <a:pt x="77" y="212"/>
                    <a:pt x="76" y="213"/>
                  </a:cubicBezTo>
                  <a:cubicBezTo>
                    <a:pt x="76" y="216"/>
                    <a:pt x="77" y="217"/>
                    <a:pt x="78" y="219"/>
                  </a:cubicBezTo>
                  <a:cubicBezTo>
                    <a:pt x="78" y="220"/>
                    <a:pt x="78" y="221"/>
                    <a:pt x="79" y="222"/>
                  </a:cubicBezTo>
                  <a:cubicBezTo>
                    <a:pt x="80" y="225"/>
                    <a:pt x="79" y="227"/>
                    <a:pt x="79" y="229"/>
                  </a:cubicBezTo>
                  <a:cubicBezTo>
                    <a:pt x="79" y="230"/>
                    <a:pt x="79" y="231"/>
                    <a:pt x="79" y="232"/>
                  </a:cubicBezTo>
                  <a:cubicBezTo>
                    <a:pt x="79" y="235"/>
                    <a:pt x="79" y="238"/>
                    <a:pt x="79" y="241"/>
                  </a:cubicBezTo>
                  <a:cubicBezTo>
                    <a:pt x="79" y="244"/>
                    <a:pt x="78" y="247"/>
                    <a:pt x="78" y="250"/>
                  </a:cubicBezTo>
                  <a:cubicBezTo>
                    <a:pt x="78" y="251"/>
                    <a:pt x="78" y="253"/>
                    <a:pt x="79" y="254"/>
                  </a:cubicBezTo>
                  <a:cubicBezTo>
                    <a:pt x="79" y="257"/>
                    <a:pt x="79" y="261"/>
                    <a:pt x="79" y="262"/>
                  </a:cubicBezTo>
                  <a:cubicBezTo>
                    <a:pt x="78" y="263"/>
                    <a:pt x="78" y="264"/>
                    <a:pt x="77" y="264"/>
                  </a:cubicBezTo>
                  <a:cubicBezTo>
                    <a:pt x="76" y="265"/>
                    <a:pt x="76" y="266"/>
                    <a:pt x="75" y="267"/>
                  </a:cubicBezTo>
                  <a:cubicBezTo>
                    <a:pt x="75" y="268"/>
                    <a:pt x="75" y="269"/>
                    <a:pt x="75" y="270"/>
                  </a:cubicBezTo>
                  <a:cubicBezTo>
                    <a:pt x="75" y="271"/>
                    <a:pt x="75" y="273"/>
                    <a:pt x="74" y="274"/>
                  </a:cubicBezTo>
                  <a:cubicBezTo>
                    <a:pt x="74" y="274"/>
                    <a:pt x="73" y="275"/>
                    <a:pt x="72" y="275"/>
                  </a:cubicBezTo>
                  <a:cubicBezTo>
                    <a:pt x="71" y="276"/>
                    <a:pt x="70" y="276"/>
                    <a:pt x="70" y="278"/>
                  </a:cubicBezTo>
                  <a:cubicBezTo>
                    <a:pt x="70" y="279"/>
                    <a:pt x="71" y="280"/>
                    <a:pt x="72" y="282"/>
                  </a:cubicBezTo>
                  <a:cubicBezTo>
                    <a:pt x="73" y="282"/>
                    <a:pt x="73" y="283"/>
                    <a:pt x="74" y="284"/>
                  </a:cubicBezTo>
                  <a:cubicBezTo>
                    <a:pt x="74" y="286"/>
                    <a:pt x="74" y="287"/>
                    <a:pt x="74" y="288"/>
                  </a:cubicBezTo>
                  <a:cubicBezTo>
                    <a:pt x="73" y="289"/>
                    <a:pt x="73" y="289"/>
                    <a:pt x="73" y="289"/>
                  </a:cubicBezTo>
                  <a:cubicBezTo>
                    <a:pt x="72" y="293"/>
                    <a:pt x="72" y="299"/>
                    <a:pt x="74" y="301"/>
                  </a:cubicBezTo>
                  <a:cubicBezTo>
                    <a:pt x="74" y="303"/>
                    <a:pt x="75" y="303"/>
                    <a:pt x="76" y="304"/>
                  </a:cubicBezTo>
                  <a:cubicBezTo>
                    <a:pt x="77" y="306"/>
                    <a:pt x="79" y="307"/>
                    <a:pt x="78" y="310"/>
                  </a:cubicBezTo>
                  <a:cubicBezTo>
                    <a:pt x="78" y="313"/>
                    <a:pt x="77" y="315"/>
                    <a:pt x="75" y="317"/>
                  </a:cubicBezTo>
                  <a:cubicBezTo>
                    <a:pt x="75" y="318"/>
                    <a:pt x="74" y="319"/>
                    <a:pt x="73" y="320"/>
                  </a:cubicBezTo>
                  <a:cubicBezTo>
                    <a:pt x="72" y="324"/>
                    <a:pt x="70" y="327"/>
                    <a:pt x="68" y="330"/>
                  </a:cubicBezTo>
                  <a:cubicBezTo>
                    <a:pt x="67" y="332"/>
                    <a:pt x="67" y="332"/>
                    <a:pt x="66" y="333"/>
                  </a:cubicBezTo>
                  <a:cubicBezTo>
                    <a:pt x="65" y="333"/>
                    <a:pt x="65" y="333"/>
                    <a:pt x="64" y="333"/>
                  </a:cubicBezTo>
                  <a:cubicBezTo>
                    <a:pt x="62" y="335"/>
                    <a:pt x="62" y="335"/>
                    <a:pt x="62" y="337"/>
                  </a:cubicBezTo>
                  <a:cubicBezTo>
                    <a:pt x="62" y="339"/>
                    <a:pt x="62" y="340"/>
                    <a:pt x="62" y="341"/>
                  </a:cubicBezTo>
                  <a:cubicBezTo>
                    <a:pt x="62" y="344"/>
                    <a:pt x="62" y="346"/>
                    <a:pt x="61" y="349"/>
                  </a:cubicBezTo>
                  <a:cubicBezTo>
                    <a:pt x="60" y="349"/>
                    <a:pt x="60" y="350"/>
                    <a:pt x="60" y="350"/>
                  </a:cubicBezTo>
                  <a:cubicBezTo>
                    <a:pt x="59" y="351"/>
                    <a:pt x="59" y="352"/>
                    <a:pt x="59" y="353"/>
                  </a:cubicBezTo>
                  <a:cubicBezTo>
                    <a:pt x="59" y="354"/>
                    <a:pt x="59" y="355"/>
                    <a:pt x="59" y="355"/>
                  </a:cubicBezTo>
                  <a:cubicBezTo>
                    <a:pt x="59" y="358"/>
                    <a:pt x="59" y="359"/>
                    <a:pt x="57" y="361"/>
                  </a:cubicBezTo>
                  <a:cubicBezTo>
                    <a:pt x="57" y="362"/>
                    <a:pt x="56" y="362"/>
                    <a:pt x="55" y="363"/>
                  </a:cubicBezTo>
                  <a:cubicBezTo>
                    <a:pt x="54" y="365"/>
                    <a:pt x="54" y="365"/>
                    <a:pt x="54" y="365"/>
                  </a:cubicBezTo>
                  <a:cubicBezTo>
                    <a:pt x="26" y="395"/>
                    <a:pt x="26" y="395"/>
                    <a:pt x="26" y="395"/>
                  </a:cubicBezTo>
                  <a:cubicBezTo>
                    <a:pt x="26" y="396"/>
                    <a:pt x="26" y="396"/>
                    <a:pt x="26" y="396"/>
                  </a:cubicBezTo>
                  <a:cubicBezTo>
                    <a:pt x="27" y="398"/>
                    <a:pt x="27" y="401"/>
                    <a:pt x="28" y="403"/>
                  </a:cubicBezTo>
                  <a:cubicBezTo>
                    <a:pt x="28" y="405"/>
                    <a:pt x="28" y="406"/>
                    <a:pt x="29" y="407"/>
                  </a:cubicBezTo>
                  <a:cubicBezTo>
                    <a:pt x="29" y="409"/>
                    <a:pt x="30" y="411"/>
                    <a:pt x="30" y="413"/>
                  </a:cubicBezTo>
                  <a:cubicBezTo>
                    <a:pt x="31" y="415"/>
                    <a:pt x="32" y="417"/>
                    <a:pt x="32" y="419"/>
                  </a:cubicBezTo>
                  <a:cubicBezTo>
                    <a:pt x="33" y="421"/>
                    <a:pt x="33" y="423"/>
                    <a:pt x="33" y="425"/>
                  </a:cubicBezTo>
                  <a:cubicBezTo>
                    <a:pt x="33" y="427"/>
                    <a:pt x="33" y="429"/>
                    <a:pt x="33" y="431"/>
                  </a:cubicBezTo>
                  <a:cubicBezTo>
                    <a:pt x="35" y="436"/>
                    <a:pt x="37" y="439"/>
                    <a:pt x="38" y="442"/>
                  </a:cubicBezTo>
                  <a:cubicBezTo>
                    <a:pt x="39" y="442"/>
                    <a:pt x="39" y="443"/>
                    <a:pt x="39" y="443"/>
                  </a:cubicBezTo>
                  <a:cubicBezTo>
                    <a:pt x="40" y="444"/>
                    <a:pt x="41" y="445"/>
                    <a:pt x="41" y="447"/>
                  </a:cubicBezTo>
                  <a:cubicBezTo>
                    <a:pt x="41" y="447"/>
                    <a:pt x="41" y="448"/>
                    <a:pt x="41" y="449"/>
                  </a:cubicBezTo>
                  <a:cubicBezTo>
                    <a:pt x="41" y="450"/>
                    <a:pt x="40" y="452"/>
                    <a:pt x="41" y="453"/>
                  </a:cubicBezTo>
                  <a:cubicBezTo>
                    <a:pt x="41" y="455"/>
                    <a:pt x="42" y="456"/>
                    <a:pt x="42" y="458"/>
                  </a:cubicBezTo>
                  <a:cubicBezTo>
                    <a:pt x="43" y="460"/>
                    <a:pt x="44" y="461"/>
                    <a:pt x="44" y="464"/>
                  </a:cubicBezTo>
                  <a:cubicBezTo>
                    <a:pt x="44" y="468"/>
                    <a:pt x="43" y="472"/>
                    <a:pt x="43" y="476"/>
                  </a:cubicBezTo>
                  <a:cubicBezTo>
                    <a:pt x="43" y="476"/>
                    <a:pt x="43" y="476"/>
                    <a:pt x="43" y="476"/>
                  </a:cubicBezTo>
                  <a:cubicBezTo>
                    <a:pt x="43" y="480"/>
                    <a:pt x="42" y="484"/>
                    <a:pt x="42" y="488"/>
                  </a:cubicBezTo>
                  <a:cubicBezTo>
                    <a:pt x="42" y="490"/>
                    <a:pt x="42" y="492"/>
                    <a:pt x="42" y="494"/>
                  </a:cubicBezTo>
                  <a:cubicBezTo>
                    <a:pt x="42" y="494"/>
                    <a:pt x="42" y="494"/>
                    <a:pt x="42" y="494"/>
                  </a:cubicBezTo>
                  <a:cubicBezTo>
                    <a:pt x="42" y="496"/>
                    <a:pt x="42" y="499"/>
                    <a:pt x="42" y="501"/>
                  </a:cubicBezTo>
                  <a:cubicBezTo>
                    <a:pt x="42" y="503"/>
                    <a:pt x="41" y="504"/>
                    <a:pt x="41" y="506"/>
                  </a:cubicBezTo>
                  <a:cubicBezTo>
                    <a:pt x="40" y="508"/>
                    <a:pt x="40" y="509"/>
                    <a:pt x="39" y="511"/>
                  </a:cubicBezTo>
                  <a:cubicBezTo>
                    <a:pt x="39" y="512"/>
                    <a:pt x="39" y="512"/>
                    <a:pt x="39" y="512"/>
                  </a:cubicBezTo>
                  <a:cubicBezTo>
                    <a:pt x="41" y="513"/>
                    <a:pt x="41" y="513"/>
                    <a:pt x="41" y="513"/>
                  </a:cubicBezTo>
                  <a:cubicBezTo>
                    <a:pt x="41" y="514"/>
                    <a:pt x="41" y="514"/>
                    <a:pt x="42" y="514"/>
                  </a:cubicBezTo>
                  <a:cubicBezTo>
                    <a:pt x="44" y="516"/>
                    <a:pt x="44" y="518"/>
                    <a:pt x="43" y="522"/>
                  </a:cubicBezTo>
                  <a:cubicBezTo>
                    <a:pt x="43" y="523"/>
                    <a:pt x="43" y="525"/>
                    <a:pt x="43" y="526"/>
                  </a:cubicBezTo>
                  <a:cubicBezTo>
                    <a:pt x="43" y="527"/>
                    <a:pt x="43" y="527"/>
                    <a:pt x="43" y="527"/>
                  </a:cubicBezTo>
                  <a:cubicBezTo>
                    <a:pt x="43" y="531"/>
                    <a:pt x="44" y="534"/>
                    <a:pt x="43" y="538"/>
                  </a:cubicBezTo>
                  <a:cubicBezTo>
                    <a:pt x="43" y="539"/>
                    <a:pt x="43" y="539"/>
                    <a:pt x="43" y="539"/>
                  </a:cubicBezTo>
                  <a:cubicBezTo>
                    <a:pt x="44" y="540"/>
                    <a:pt x="44" y="540"/>
                    <a:pt x="44" y="540"/>
                  </a:cubicBezTo>
                  <a:cubicBezTo>
                    <a:pt x="47" y="541"/>
                    <a:pt x="51" y="541"/>
                    <a:pt x="53" y="542"/>
                  </a:cubicBezTo>
                  <a:cubicBezTo>
                    <a:pt x="56" y="542"/>
                    <a:pt x="60" y="542"/>
                    <a:pt x="63" y="543"/>
                  </a:cubicBezTo>
                  <a:cubicBezTo>
                    <a:pt x="65" y="544"/>
                    <a:pt x="65" y="544"/>
                    <a:pt x="65" y="544"/>
                  </a:cubicBezTo>
                  <a:cubicBezTo>
                    <a:pt x="65" y="542"/>
                    <a:pt x="65" y="542"/>
                    <a:pt x="65" y="542"/>
                  </a:cubicBezTo>
                  <a:cubicBezTo>
                    <a:pt x="65" y="542"/>
                    <a:pt x="65" y="541"/>
                    <a:pt x="66" y="541"/>
                  </a:cubicBezTo>
                  <a:cubicBezTo>
                    <a:pt x="66" y="540"/>
                    <a:pt x="66" y="540"/>
                    <a:pt x="66" y="540"/>
                  </a:cubicBezTo>
                  <a:cubicBezTo>
                    <a:pt x="67" y="536"/>
                    <a:pt x="68" y="532"/>
                    <a:pt x="69" y="527"/>
                  </a:cubicBezTo>
                  <a:cubicBezTo>
                    <a:pt x="69" y="525"/>
                    <a:pt x="69" y="522"/>
                    <a:pt x="67" y="520"/>
                  </a:cubicBezTo>
                  <a:cubicBezTo>
                    <a:pt x="67" y="519"/>
                    <a:pt x="66" y="519"/>
                    <a:pt x="66" y="518"/>
                  </a:cubicBezTo>
                  <a:cubicBezTo>
                    <a:pt x="65" y="518"/>
                    <a:pt x="64" y="517"/>
                    <a:pt x="64" y="516"/>
                  </a:cubicBezTo>
                  <a:cubicBezTo>
                    <a:pt x="62" y="513"/>
                    <a:pt x="62" y="509"/>
                    <a:pt x="63" y="506"/>
                  </a:cubicBezTo>
                  <a:cubicBezTo>
                    <a:pt x="64" y="502"/>
                    <a:pt x="67" y="499"/>
                    <a:pt x="69" y="496"/>
                  </a:cubicBezTo>
                  <a:cubicBezTo>
                    <a:pt x="70" y="496"/>
                    <a:pt x="71" y="496"/>
                    <a:pt x="72" y="495"/>
                  </a:cubicBezTo>
                  <a:cubicBezTo>
                    <a:pt x="73" y="495"/>
                    <a:pt x="74" y="494"/>
                    <a:pt x="75" y="493"/>
                  </a:cubicBezTo>
                  <a:cubicBezTo>
                    <a:pt x="76" y="492"/>
                    <a:pt x="76" y="492"/>
                    <a:pt x="76" y="492"/>
                  </a:cubicBezTo>
                  <a:cubicBezTo>
                    <a:pt x="78" y="491"/>
                    <a:pt x="78" y="491"/>
                    <a:pt x="80" y="490"/>
                  </a:cubicBezTo>
                  <a:cubicBezTo>
                    <a:pt x="81" y="490"/>
                    <a:pt x="81" y="489"/>
                    <a:pt x="82" y="489"/>
                  </a:cubicBezTo>
                  <a:cubicBezTo>
                    <a:pt x="84" y="488"/>
                    <a:pt x="85" y="488"/>
                    <a:pt x="86" y="487"/>
                  </a:cubicBezTo>
                  <a:cubicBezTo>
                    <a:pt x="87" y="487"/>
                    <a:pt x="88" y="487"/>
                    <a:pt x="89" y="487"/>
                  </a:cubicBezTo>
                  <a:cubicBezTo>
                    <a:pt x="91" y="486"/>
                    <a:pt x="92" y="486"/>
                    <a:pt x="93" y="485"/>
                  </a:cubicBezTo>
                  <a:cubicBezTo>
                    <a:pt x="95" y="485"/>
                    <a:pt x="96" y="484"/>
                    <a:pt x="98" y="483"/>
                  </a:cubicBezTo>
                  <a:cubicBezTo>
                    <a:pt x="98" y="483"/>
                    <a:pt x="99" y="483"/>
                    <a:pt x="100" y="482"/>
                  </a:cubicBezTo>
                  <a:cubicBezTo>
                    <a:pt x="100" y="482"/>
                    <a:pt x="102" y="481"/>
                    <a:pt x="103" y="481"/>
                  </a:cubicBezTo>
                  <a:cubicBezTo>
                    <a:pt x="104" y="481"/>
                    <a:pt x="105" y="480"/>
                    <a:pt x="106" y="480"/>
                  </a:cubicBezTo>
                  <a:cubicBezTo>
                    <a:pt x="108" y="479"/>
                    <a:pt x="111" y="478"/>
                    <a:pt x="113" y="477"/>
                  </a:cubicBezTo>
                  <a:cubicBezTo>
                    <a:pt x="115" y="476"/>
                    <a:pt x="116" y="475"/>
                    <a:pt x="118" y="475"/>
                  </a:cubicBezTo>
                  <a:cubicBezTo>
                    <a:pt x="125" y="473"/>
                    <a:pt x="131" y="468"/>
                    <a:pt x="137" y="463"/>
                  </a:cubicBezTo>
                  <a:cubicBezTo>
                    <a:pt x="138" y="462"/>
                    <a:pt x="138" y="462"/>
                    <a:pt x="138" y="462"/>
                  </a:cubicBezTo>
                  <a:cubicBezTo>
                    <a:pt x="143" y="457"/>
                    <a:pt x="145" y="448"/>
                    <a:pt x="145" y="441"/>
                  </a:cubicBezTo>
                  <a:cubicBezTo>
                    <a:pt x="145" y="439"/>
                    <a:pt x="145" y="439"/>
                    <a:pt x="145" y="439"/>
                  </a:cubicBezTo>
                  <a:cubicBezTo>
                    <a:pt x="144" y="439"/>
                    <a:pt x="144" y="439"/>
                    <a:pt x="144" y="439"/>
                  </a:cubicBezTo>
                  <a:cubicBezTo>
                    <a:pt x="143" y="439"/>
                    <a:pt x="143" y="439"/>
                    <a:pt x="143" y="439"/>
                  </a:cubicBezTo>
                  <a:cubicBezTo>
                    <a:pt x="143" y="439"/>
                    <a:pt x="143" y="439"/>
                    <a:pt x="143" y="439"/>
                  </a:cubicBezTo>
                  <a:cubicBezTo>
                    <a:pt x="142" y="439"/>
                    <a:pt x="142" y="439"/>
                    <a:pt x="142" y="439"/>
                  </a:cubicBezTo>
                  <a:cubicBezTo>
                    <a:pt x="142" y="439"/>
                    <a:pt x="142" y="439"/>
                    <a:pt x="142" y="439"/>
                  </a:cubicBezTo>
                  <a:cubicBezTo>
                    <a:pt x="142" y="437"/>
                    <a:pt x="142" y="436"/>
                    <a:pt x="142" y="434"/>
                  </a:cubicBezTo>
                  <a:cubicBezTo>
                    <a:pt x="142" y="433"/>
                    <a:pt x="142" y="432"/>
                    <a:pt x="143" y="430"/>
                  </a:cubicBezTo>
                  <a:cubicBezTo>
                    <a:pt x="144" y="428"/>
                    <a:pt x="145" y="425"/>
                    <a:pt x="146" y="422"/>
                  </a:cubicBezTo>
                  <a:cubicBezTo>
                    <a:pt x="146" y="421"/>
                    <a:pt x="146" y="421"/>
                    <a:pt x="146" y="420"/>
                  </a:cubicBezTo>
                  <a:cubicBezTo>
                    <a:pt x="146" y="419"/>
                    <a:pt x="146" y="418"/>
                    <a:pt x="146" y="418"/>
                  </a:cubicBezTo>
                  <a:cubicBezTo>
                    <a:pt x="146" y="417"/>
                    <a:pt x="147" y="417"/>
                    <a:pt x="147" y="416"/>
                  </a:cubicBezTo>
                  <a:cubicBezTo>
                    <a:pt x="147" y="416"/>
                    <a:pt x="148" y="415"/>
                    <a:pt x="148" y="414"/>
                  </a:cubicBezTo>
                  <a:cubicBezTo>
                    <a:pt x="148" y="412"/>
                    <a:pt x="148" y="410"/>
                    <a:pt x="147" y="409"/>
                  </a:cubicBezTo>
                  <a:cubicBezTo>
                    <a:pt x="146" y="406"/>
                    <a:pt x="145" y="401"/>
                    <a:pt x="146" y="398"/>
                  </a:cubicBezTo>
                  <a:cubicBezTo>
                    <a:pt x="146" y="397"/>
                    <a:pt x="147" y="397"/>
                    <a:pt x="147" y="396"/>
                  </a:cubicBezTo>
                  <a:cubicBezTo>
                    <a:pt x="148" y="393"/>
                    <a:pt x="149" y="391"/>
                    <a:pt x="149" y="388"/>
                  </a:cubicBezTo>
                  <a:cubicBezTo>
                    <a:pt x="149" y="386"/>
                    <a:pt x="147" y="383"/>
                    <a:pt x="145" y="383"/>
                  </a:cubicBezTo>
                  <a:cubicBezTo>
                    <a:pt x="144" y="383"/>
                    <a:pt x="144" y="384"/>
                    <a:pt x="143" y="384"/>
                  </a:cubicBezTo>
                  <a:cubicBezTo>
                    <a:pt x="143" y="384"/>
                    <a:pt x="143" y="384"/>
                    <a:pt x="142" y="384"/>
                  </a:cubicBezTo>
                  <a:cubicBezTo>
                    <a:pt x="142" y="384"/>
                    <a:pt x="143" y="383"/>
                    <a:pt x="143" y="383"/>
                  </a:cubicBezTo>
                  <a:cubicBezTo>
                    <a:pt x="143" y="380"/>
                    <a:pt x="143" y="379"/>
                    <a:pt x="142" y="376"/>
                  </a:cubicBezTo>
                  <a:cubicBezTo>
                    <a:pt x="141" y="375"/>
                    <a:pt x="141" y="374"/>
                    <a:pt x="141" y="373"/>
                  </a:cubicBezTo>
                  <a:cubicBezTo>
                    <a:pt x="141" y="372"/>
                    <a:pt x="141" y="372"/>
                    <a:pt x="141" y="371"/>
                  </a:cubicBezTo>
                  <a:cubicBezTo>
                    <a:pt x="141" y="369"/>
                    <a:pt x="140" y="367"/>
                    <a:pt x="140" y="366"/>
                  </a:cubicBezTo>
                  <a:cubicBezTo>
                    <a:pt x="139" y="365"/>
                    <a:pt x="139" y="365"/>
                    <a:pt x="139" y="365"/>
                  </a:cubicBezTo>
                  <a:cubicBezTo>
                    <a:pt x="139" y="364"/>
                    <a:pt x="138" y="363"/>
                    <a:pt x="138" y="362"/>
                  </a:cubicBezTo>
                  <a:cubicBezTo>
                    <a:pt x="138" y="361"/>
                    <a:pt x="137" y="361"/>
                    <a:pt x="137" y="360"/>
                  </a:cubicBezTo>
                  <a:cubicBezTo>
                    <a:pt x="136" y="357"/>
                    <a:pt x="136" y="353"/>
                    <a:pt x="137" y="350"/>
                  </a:cubicBezTo>
                  <a:cubicBezTo>
                    <a:pt x="138" y="347"/>
                    <a:pt x="137" y="345"/>
                    <a:pt x="136" y="343"/>
                  </a:cubicBezTo>
                  <a:cubicBezTo>
                    <a:pt x="135" y="342"/>
                    <a:pt x="135" y="341"/>
                    <a:pt x="134" y="340"/>
                  </a:cubicBezTo>
                  <a:cubicBezTo>
                    <a:pt x="134" y="340"/>
                    <a:pt x="134" y="340"/>
                    <a:pt x="134" y="340"/>
                  </a:cubicBezTo>
                  <a:cubicBezTo>
                    <a:pt x="134" y="339"/>
                    <a:pt x="134" y="338"/>
                    <a:pt x="134" y="337"/>
                  </a:cubicBezTo>
                  <a:cubicBezTo>
                    <a:pt x="133" y="337"/>
                    <a:pt x="133" y="336"/>
                    <a:pt x="132" y="336"/>
                  </a:cubicBezTo>
                  <a:cubicBezTo>
                    <a:pt x="132" y="336"/>
                    <a:pt x="132" y="336"/>
                    <a:pt x="132" y="336"/>
                  </a:cubicBezTo>
                  <a:cubicBezTo>
                    <a:pt x="131" y="335"/>
                    <a:pt x="130" y="334"/>
                    <a:pt x="130" y="334"/>
                  </a:cubicBezTo>
                  <a:cubicBezTo>
                    <a:pt x="129" y="333"/>
                    <a:pt x="129" y="333"/>
                    <a:pt x="128" y="332"/>
                  </a:cubicBezTo>
                  <a:cubicBezTo>
                    <a:pt x="126" y="330"/>
                    <a:pt x="125" y="328"/>
                    <a:pt x="126" y="326"/>
                  </a:cubicBezTo>
                  <a:cubicBezTo>
                    <a:pt x="126" y="324"/>
                    <a:pt x="127" y="323"/>
                    <a:pt x="127" y="321"/>
                  </a:cubicBezTo>
                  <a:cubicBezTo>
                    <a:pt x="127" y="320"/>
                    <a:pt x="128" y="318"/>
                    <a:pt x="128" y="317"/>
                  </a:cubicBezTo>
                  <a:cubicBezTo>
                    <a:pt x="128" y="316"/>
                    <a:pt x="128" y="316"/>
                    <a:pt x="128" y="316"/>
                  </a:cubicBezTo>
                  <a:cubicBezTo>
                    <a:pt x="129" y="313"/>
                    <a:pt x="129" y="312"/>
                    <a:pt x="131" y="311"/>
                  </a:cubicBezTo>
                  <a:cubicBezTo>
                    <a:pt x="137" y="308"/>
                    <a:pt x="142" y="303"/>
                    <a:pt x="146" y="298"/>
                  </a:cubicBezTo>
                  <a:cubicBezTo>
                    <a:pt x="147" y="297"/>
                    <a:pt x="148" y="296"/>
                    <a:pt x="149" y="295"/>
                  </a:cubicBezTo>
                  <a:cubicBezTo>
                    <a:pt x="150" y="294"/>
                    <a:pt x="151" y="293"/>
                    <a:pt x="152" y="292"/>
                  </a:cubicBezTo>
                  <a:cubicBezTo>
                    <a:pt x="154" y="290"/>
                    <a:pt x="156" y="288"/>
                    <a:pt x="158" y="286"/>
                  </a:cubicBezTo>
                  <a:cubicBezTo>
                    <a:pt x="159" y="285"/>
                    <a:pt x="161" y="284"/>
                    <a:pt x="162" y="282"/>
                  </a:cubicBezTo>
                  <a:cubicBezTo>
                    <a:pt x="163" y="282"/>
                    <a:pt x="163" y="282"/>
                    <a:pt x="163" y="282"/>
                  </a:cubicBezTo>
                  <a:cubicBezTo>
                    <a:pt x="163" y="281"/>
                    <a:pt x="164" y="280"/>
                    <a:pt x="165" y="280"/>
                  </a:cubicBezTo>
                  <a:cubicBezTo>
                    <a:pt x="165" y="280"/>
                    <a:pt x="166" y="280"/>
                    <a:pt x="166" y="280"/>
                  </a:cubicBezTo>
                  <a:cubicBezTo>
                    <a:pt x="167" y="280"/>
                    <a:pt x="168" y="281"/>
                    <a:pt x="169" y="281"/>
                  </a:cubicBezTo>
                  <a:cubicBezTo>
                    <a:pt x="169" y="281"/>
                    <a:pt x="170" y="281"/>
                    <a:pt x="171" y="280"/>
                  </a:cubicBezTo>
                  <a:cubicBezTo>
                    <a:pt x="172" y="280"/>
                    <a:pt x="173" y="279"/>
                    <a:pt x="174" y="277"/>
                  </a:cubicBezTo>
                  <a:cubicBezTo>
                    <a:pt x="177" y="276"/>
                    <a:pt x="177" y="273"/>
                    <a:pt x="178" y="271"/>
                  </a:cubicBezTo>
                  <a:cubicBezTo>
                    <a:pt x="178" y="271"/>
                    <a:pt x="178" y="270"/>
                    <a:pt x="178" y="270"/>
                  </a:cubicBezTo>
                  <a:cubicBezTo>
                    <a:pt x="178" y="270"/>
                    <a:pt x="178" y="269"/>
                    <a:pt x="178" y="269"/>
                  </a:cubicBezTo>
                  <a:cubicBezTo>
                    <a:pt x="178" y="268"/>
                    <a:pt x="179" y="268"/>
                    <a:pt x="179" y="267"/>
                  </a:cubicBezTo>
                  <a:cubicBezTo>
                    <a:pt x="180" y="267"/>
                    <a:pt x="180" y="267"/>
                    <a:pt x="181" y="266"/>
                  </a:cubicBezTo>
                  <a:cubicBezTo>
                    <a:pt x="182" y="265"/>
                    <a:pt x="182" y="265"/>
                    <a:pt x="182" y="265"/>
                  </a:cubicBezTo>
                  <a:cubicBezTo>
                    <a:pt x="185" y="262"/>
                    <a:pt x="188" y="260"/>
                    <a:pt x="190" y="257"/>
                  </a:cubicBezTo>
                  <a:cubicBezTo>
                    <a:pt x="191" y="256"/>
                    <a:pt x="192" y="254"/>
                    <a:pt x="192" y="253"/>
                  </a:cubicBezTo>
                  <a:cubicBezTo>
                    <a:pt x="193" y="252"/>
                    <a:pt x="193" y="252"/>
                    <a:pt x="193" y="251"/>
                  </a:cubicBezTo>
                  <a:cubicBezTo>
                    <a:pt x="194" y="250"/>
                    <a:pt x="195" y="249"/>
                    <a:pt x="196" y="247"/>
                  </a:cubicBezTo>
                  <a:cubicBezTo>
                    <a:pt x="196" y="246"/>
                    <a:pt x="196" y="246"/>
                    <a:pt x="196" y="246"/>
                  </a:cubicBezTo>
                  <a:cubicBezTo>
                    <a:pt x="200" y="240"/>
                    <a:pt x="206" y="235"/>
                    <a:pt x="214" y="231"/>
                  </a:cubicBezTo>
                  <a:cubicBezTo>
                    <a:pt x="216" y="230"/>
                    <a:pt x="218" y="229"/>
                    <a:pt x="220" y="229"/>
                  </a:cubicBezTo>
                  <a:cubicBezTo>
                    <a:pt x="221" y="228"/>
                    <a:pt x="223" y="228"/>
                    <a:pt x="224" y="227"/>
                  </a:cubicBezTo>
                  <a:cubicBezTo>
                    <a:pt x="226" y="226"/>
                    <a:pt x="227" y="226"/>
                    <a:pt x="229" y="225"/>
                  </a:cubicBezTo>
                  <a:cubicBezTo>
                    <a:pt x="231" y="224"/>
                    <a:pt x="232" y="223"/>
                    <a:pt x="234" y="222"/>
                  </a:cubicBezTo>
                  <a:cubicBezTo>
                    <a:pt x="236" y="221"/>
                    <a:pt x="239" y="221"/>
                    <a:pt x="241" y="220"/>
                  </a:cubicBezTo>
                  <a:cubicBezTo>
                    <a:pt x="246" y="219"/>
                    <a:pt x="251" y="218"/>
                    <a:pt x="255" y="215"/>
                  </a:cubicBezTo>
                  <a:cubicBezTo>
                    <a:pt x="256" y="215"/>
                    <a:pt x="256" y="214"/>
                    <a:pt x="257" y="213"/>
                  </a:cubicBezTo>
                  <a:cubicBezTo>
                    <a:pt x="258" y="212"/>
                    <a:pt x="258" y="212"/>
                    <a:pt x="259" y="211"/>
                  </a:cubicBezTo>
                  <a:cubicBezTo>
                    <a:pt x="260" y="211"/>
                    <a:pt x="260" y="211"/>
                    <a:pt x="260" y="211"/>
                  </a:cubicBezTo>
                  <a:cubicBezTo>
                    <a:pt x="261" y="210"/>
                    <a:pt x="262" y="209"/>
                    <a:pt x="263" y="208"/>
                  </a:cubicBezTo>
                  <a:cubicBezTo>
                    <a:pt x="265" y="207"/>
                    <a:pt x="266" y="206"/>
                    <a:pt x="267" y="206"/>
                  </a:cubicBezTo>
                  <a:cubicBezTo>
                    <a:pt x="271" y="204"/>
                    <a:pt x="275" y="202"/>
                    <a:pt x="276" y="198"/>
                  </a:cubicBezTo>
                  <a:cubicBezTo>
                    <a:pt x="277" y="197"/>
                    <a:pt x="277" y="196"/>
                    <a:pt x="277" y="195"/>
                  </a:cubicBezTo>
                  <a:cubicBezTo>
                    <a:pt x="277" y="195"/>
                    <a:pt x="277" y="195"/>
                    <a:pt x="277" y="194"/>
                  </a:cubicBezTo>
                  <a:cubicBezTo>
                    <a:pt x="277" y="193"/>
                    <a:pt x="278" y="193"/>
                    <a:pt x="279" y="192"/>
                  </a:cubicBezTo>
                  <a:cubicBezTo>
                    <a:pt x="280" y="192"/>
                    <a:pt x="280" y="191"/>
                    <a:pt x="281" y="191"/>
                  </a:cubicBezTo>
                  <a:cubicBezTo>
                    <a:pt x="282" y="190"/>
                    <a:pt x="283" y="188"/>
                    <a:pt x="284" y="186"/>
                  </a:cubicBezTo>
                  <a:cubicBezTo>
                    <a:pt x="284" y="185"/>
                    <a:pt x="285" y="185"/>
                    <a:pt x="285" y="184"/>
                  </a:cubicBezTo>
                  <a:cubicBezTo>
                    <a:pt x="286" y="183"/>
                    <a:pt x="287" y="182"/>
                    <a:pt x="288" y="181"/>
                  </a:cubicBezTo>
                  <a:cubicBezTo>
                    <a:pt x="289" y="180"/>
                    <a:pt x="289" y="180"/>
                    <a:pt x="290" y="179"/>
                  </a:cubicBezTo>
                  <a:cubicBezTo>
                    <a:pt x="290" y="179"/>
                    <a:pt x="290" y="178"/>
                    <a:pt x="291" y="177"/>
                  </a:cubicBezTo>
                  <a:cubicBezTo>
                    <a:pt x="291" y="177"/>
                    <a:pt x="291" y="177"/>
                    <a:pt x="292" y="176"/>
                  </a:cubicBezTo>
                  <a:cubicBezTo>
                    <a:pt x="292" y="176"/>
                    <a:pt x="292" y="176"/>
                    <a:pt x="293" y="176"/>
                  </a:cubicBezTo>
                  <a:cubicBezTo>
                    <a:pt x="293" y="175"/>
                    <a:pt x="294" y="175"/>
                    <a:pt x="294" y="174"/>
                  </a:cubicBezTo>
                  <a:cubicBezTo>
                    <a:pt x="295" y="173"/>
                    <a:pt x="295" y="173"/>
                    <a:pt x="295" y="173"/>
                  </a:cubicBezTo>
                  <a:cubicBezTo>
                    <a:pt x="296" y="171"/>
                    <a:pt x="297" y="170"/>
                    <a:pt x="298" y="169"/>
                  </a:cubicBezTo>
                  <a:cubicBezTo>
                    <a:pt x="299" y="168"/>
                    <a:pt x="299" y="167"/>
                    <a:pt x="299" y="166"/>
                  </a:cubicBezTo>
                  <a:cubicBezTo>
                    <a:pt x="299" y="166"/>
                    <a:pt x="300" y="166"/>
                    <a:pt x="300" y="165"/>
                  </a:cubicBezTo>
                  <a:cubicBezTo>
                    <a:pt x="300" y="165"/>
                    <a:pt x="300" y="165"/>
                    <a:pt x="300" y="165"/>
                  </a:cubicBezTo>
                  <a:cubicBezTo>
                    <a:pt x="301" y="164"/>
                    <a:pt x="301" y="163"/>
                    <a:pt x="302" y="163"/>
                  </a:cubicBezTo>
                  <a:cubicBezTo>
                    <a:pt x="302" y="162"/>
                    <a:pt x="302" y="162"/>
                    <a:pt x="302" y="162"/>
                  </a:cubicBezTo>
                  <a:cubicBezTo>
                    <a:pt x="302" y="161"/>
                    <a:pt x="303" y="160"/>
                    <a:pt x="303" y="159"/>
                  </a:cubicBezTo>
                  <a:cubicBezTo>
                    <a:pt x="303" y="157"/>
                    <a:pt x="303" y="156"/>
                    <a:pt x="302" y="155"/>
                  </a:cubicBezTo>
                  <a:cubicBezTo>
                    <a:pt x="302" y="155"/>
                    <a:pt x="302" y="155"/>
                    <a:pt x="302" y="155"/>
                  </a:cubicBezTo>
                  <a:cubicBezTo>
                    <a:pt x="301" y="154"/>
                    <a:pt x="302" y="153"/>
                    <a:pt x="303" y="152"/>
                  </a:cubicBezTo>
                  <a:cubicBezTo>
                    <a:pt x="303" y="152"/>
                    <a:pt x="303" y="152"/>
                    <a:pt x="303" y="152"/>
                  </a:cubicBezTo>
                  <a:cubicBezTo>
                    <a:pt x="304" y="151"/>
                    <a:pt x="304" y="151"/>
                    <a:pt x="305" y="149"/>
                  </a:cubicBezTo>
                  <a:cubicBezTo>
                    <a:pt x="305" y="149"/>
                    <a:pt x="305" y="149"/>
                    <a:pt x="305" y="149"/>
                  </a:cubicBezTo>
                  <a:cubicBezTo>
                    <a:pt x="305" y="148"/>
                    <a:pt x="305" y="147"/>
                    <a:pt x="306" y="147"/>
                  </a:cubicBezTo>
                  <a:cubicBezTo>
                    <a:pt x="307" y="145"/>
                    <a:pt x="308" y="143"/>
                    <a:pt x="308" y="141"/>
                  </a:cubicBezTo>
                  <a:cubicBezTo>
                    <a:pt x="308" y="140"/>
                    <a:pt x="308" y="139"/>
                    <a:pt x="308" y="138"/>
                  </a:cubicBezTo>
                  <a:cubicBezTo>
                    <a:pt x="308" y="137"/>
                    <a:pt x="308" y="137"/>
                    <a:pt x="308" y="135"/>
                  </a:cubicBezTo>
                  <a:close/>
                </a:path>
              </a:pathLst>
            </a:custGeom>
            <a:solidFill>
              <a:schemeClr val="accent5"/>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03" name="Freeform 70"/>
            <p:cNvSpPr>
              <a:spLocks/>
            </p:cNvSpPr>
            <p:nvPr/>
          </p:nvSpPr>
          <p:spPr bwMode="auto">
            <a:xfrm>
              <a:off x="3752168" y="4103806"/>
              <a:ext cx="77006" cy="100680"/>
            </a:xfrm>
            <a:custGeom>
              <a:avLst/>
              <a:gdLst>
                <a:gd name="T0" fmla="*/ 37 w 38"/>
                <a:gd name="T1" fmla="*/ 23 h 54"/>
                <a:gd name="T2" fmla="*/ 38 w 38"/>
                <a:gd name="T3" fmla="*/ 19 h 54"/>
                <a:gd name="T4" fmla="*/ 36 w 38"/>
                <a:gd name="T5" fmla="*/ 11 h 54"/>
                <a:gd name="T6" fmla="*/ 31 w 38"/>
                <a:gd name="T7" fmla="*/ 8 h 54"/>
                <a:gd name="T8" fmla="*/ 24 w 38"/>
                <a:gd name="T9" fmla="*/ 4 h 54"/>
                <a:gd name="T10" fmla="*/ 23 w 38"/>
                <a:gd name="T11" fmla="*/ 2 h 54"/>
                <a:gd name="T12" fmla="*/ 21 w 38"/>
                <a:gd name="T13" fmla="*/ 0 h 54"/>
                <a:gd name="T14" fmla="*/ 19 w 38"/>
                <a:gd name="T15" fmla="*/ 0 h 54"/>
                <a:gd name="T16" fmla="*/ 19 w 38"/>
                <a:gd name="T17" fmla="*/ 0 h 54"/>
                <a:gd name="T18" fmla="*/ 16 w 38"/>
                <a:gd name="T19" fmla="*/ 2 h 54"/>
                <a:gd name="T20" fmla="*/ 9 w 38"/>
                <a:gd name="T21" fmla="*/ 11 h 54"/>
                <a:gd name="T22" fmla="*/ 5 w 38"/>
                <a:gd name="T23" fmla="*/ 17 h 54"/>
                <a:gd name="T24" fmla="*/ 0 w 38"/>
                <a:gd name="T25" fmla="*/ 30 h 54"/>
                <a:gd name="T26" fmla="*/ 0 w 38"/>
                <a:gd name="T27" fmla="*/ 31 h 54"/>
                <a:gd name="T28" fmla="*/ 2 w 38"/>
                <a:gd name="T29" fmla="*/ 35 h 54"/>
                <a:gd name="T30" fmla="*/ 2 w 38"/>
                <a:gd name="T31" fmla="*/ 36 h 54"/>
                <a:gd name="T32" fmla="*/ 2 w 38"/>
                <a:gd name="T33" fmla="*/ 36 h 54"/>
                <a:gd name="T34" fmla="*/ 6 w 38"/>
                <a:gd name="T35" fmla="*/ 37 h 54"/>
                <a:gd name="T36" fmla="*/ 6 w 38"/>
                <a:gd name="T37" fmla="*/ 37 h 54"/>
                <a:gd name="T38" fmla="*/ 7 w 38"/>
                <a:gd name="T39" fmla="*/ 36 h 54"/>
                <a:gd name="T40" fmla="*/ 7 w 38"/>
                <a:gd name="T41" fmla="*/ 38 h 54"/>
                <a:gd name="T42" fmla="*/ 11 w 38"/>
                <a:gd name="T43" fmla="*/ 48 h 54"/>
                <a:gd name="T44" fmla="*/ 11 w 38"/>
                <a:gd name="T45" fmla="*/ 49 h 54"/>
                <a:gd name="T46" fmla="*/ 11 w 38"/>
                <a:gd name="T47" fmla="*/ 50 h 54"/>
                <a:gd name="T48" fmla="*/ 12 w 38"/>
                <a:gd name="T49" fmla="*/ 51 h 54"/>
                <a:gd name="T50" fmla="*/ 13 w 38"/>
                <a:gd name="T51" fmla="*/ 51 h 54"/>
                <a:gd name="T52" fmla="*/ 15 w 38"/>
                <a:gd name="T53" fmla="*/ 51 h 54"/>
                <a:gd name="T54" fmla="*/ 17 w 38"/>
                <a:gd name="T55" fmla="*/ 51 h 54"/>
                <a:gd name="T56" fmla="*/ 18 w 38"/>
                <a:gd name="T57" fmla="*/ 51 h 54"/>
                <a:gd name="T58" fmla="*/ 19 w 38"/>
                <a:gd name="T59" fmla="*/ 51 h 54"/>
                <a:gd name="T60" fmla="*/ 23 w 38"/>
                <a:gd name="T61" fmla="*/ 53 h 54"/>
                <a:gd name="T62" fmla="*/ 29 w 38"/>
                <a:gd name="T63" fmla="*/ 54 h 54"/>
                <a:gd name="T64" fmla="*/ 32 w 38"/>
                <a:gd name="T65" fmla="*/ 53 h 54"/>
                <a:gd name="T66" fmla="*/ 35 w 38"/>
                <a:gd name="T67" fmla="*/ 43 h 54"/>
                <a:gd name="T68" fmla="*/ 36 w 38"/>
                <a:gd name="T69" fmla="*/ 38 h 54"/>
                <a:gd name="T70" fmla="*/ 37 w 38"/>
                <a:gd name="T71" fmla="*/ 24 h 54"/>
                <a:gd name="T72" fmla="*/ 37 w 38"/>
                <a:gd name="T7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54">
                  <a:moveTo>
                    <a:pt x="37" y="23"/>
                  </a:moveTo>
                  <a:cubicBezTo>
                    <a:pt x="37" y="22"/>
                    <a:pt x="37" y="20"/>
                    <a:pt x="38" y="19"/>
                  </a:cubicBezTo>
                  <a:cubicBezTo>
                    <a:pt x="38" y="16"/>
                    <a:pt x="38" y="13"/>
                    <a:pt x="36" y="11"/>
                  </a:cubicBezTo>
                  <a:cubicBezTo>
                    <a:pt x="34" y="9"/>
                    <a:pt x="33" y="9"/>
                    <a:pt x="31" y="8"/>
                  </a:cubicBezTo>
                  <a:cubicBezTo>
                    <a:pt x="28" y="7"/>
                    <a:pt x="26" y="6"/>
                    <a:pt x="24" y="4"/>
                  </a:cubicBezTo>
                  <a:cubicBezTo>
                    <a:pt x="23" y="3"/>
                    <a:pt x="23" y="3"/>
                    <a:pt x="23" y="2"/>
                  </a:cubicBezTo>
                  <a:cubicBezTo>
                    <a:pt x="22" y="1"/>
                    <a:pt x="21" y="1"/>
                    <a:pt x="21" y="0"/>
                  </a:cubicBezTo>
                  <a:cubicBezTo>
                    <a:pt x="19" y="0"/>
                    <a:pt x="19" y="0"/>
                    <a:pt x="19" y="0"/>
                  </a:cubicBezTo>
                  <a:cubicBezTo>
                    <a:pt x="19" y="0"/>
                    <a:pt x="19" y="0"/>
                    <a:pt x="19" y="0"/>
                  </a:cubicBezTo>
                  <a:cubicBezTo>
                    <a:pt x="18" y="1"/>
                    <a:pt x="17" y="1"/>
                    <a:pt x="16" y="2"/>
                  </a:cubicBezTo>
                  <a:cubicBezTo>
                    <a:pt x="13" y="5"/>
                    <a:pt x="11" y="8"/>
                    <a:pt x="9" y="11"/>
                  </a:cubicBezTo>
                  <a:cubicBezTo>
                    <a:pt x="8" y="13"/>
                    <a:pt x="7" y="15"/>
                    <a:pt x="5" y="17"/>
                  </a:cubicBezTo>
                  <a:cubicBezTo>
                    <a:pt x="2" y="21"/>
                    <a:pt x="0" y="25"/>
                    <a:pt x="0" y="30"/>
                  </a:cubicBezTo>
                  <a:cubicBezTo>
                    <a:pt x="0" y="31"/>
                    <a:pt x="0" y="31"/>
                    <a:pt x="0" y="31"/>
                  </a:cubicBezTo>
                  <a:cubicBezTo>
                    <a:pt x="0" y="33"/>
                    <a:pt x="0" y="34"/>
                    <a:pt x="2" y="35"/>
                  </a:cubicBezTo>
                  <a:cubicBezTo>
                    <a:pt x="2" y="36"/>
                    <a:pt x="2" y="36"/>
                    <a:pt x="2" y="36"/>
                  </a:cubicBezTo>
                  <a:cubicBezTo>
                    <a:pt x="2" y="36"/>
                    <a:pt x="2" y="36"/>
                    <a:pt x="2" y="36"/>
                  </a:cubicBezTo>
                  <a:cubicBezTo>
                    <a:pt x="3" y="36"/>
                    <a:pt x="5" y="37"/>
                    <a:pt x="6" y="37"/>
                  </a:cubicBezTo>
                  <a:cubicBezTo>
                    <a:pt x="6" y="37"/>
                    <a:pt x="6" y="37"/>
                    <a:pt x="6" y="37"/>
                  </a:cubicBezTo>
                  <a:cubicBezTo>
                    <a:pt x="7" y="36"/>
                    <a:pt x="7" y="36"/>
                    <a:pt x="7" y="36"/>
                  </a:cubicBezTo>
                  <a:cubicBezTo>
                    <a:pt x="7" y="38"/>
                    <a:pt x="7" y="38"/>
                    <a:pt x="7" y="38"/>
                  </a:cubicBezTo>
                  <a:cubicBezTo>
                    <a:pt x="7" y="43"/>
                    <a:pt x="7" y="44"/>
                    <a:pt x="11" y="48"/>
                  </a:cubicBezTo>
                  <a:cubicBezTo>
                    <a:pt x="11" y="49"/>
                    <a:pt x="11" y="49"/>
                    <a:pt x="11" y="49"/>
                  </a:cubicBezTo>
                  <a:cubicBezTo>
                    <a:pt x="11" y="50"/>
                    <a:pt x="11" y="50"/>
                    <a:pt x="11" y="50"/>
                  </a:cubicBezTo>
                  <a:cubicBezTo>
                    <a:pt x="12" y="51"/>
                    <a:pt x="12" y="51"/>
                    <a:pt x="12" y="51"/>
                  </a:cubicBezTo>
                  <a:cubicBezTo>
                    <a:pt x="12" y="51"/>
                    <a:pt x="13" y="51"/>
                    <a:pt x="13" y="51"/>
                  </a:cubicBezTo>
                  <a:cubicBezTo>
                    <a:pt x="14" y="51"/>
                    <a:pt x="14" y="51"/>
                    <a:pt x="15" y="51"/>
                  </a:cubicBezTo>
                  <a:cubicBezTo>
                    <a:pt x="16" y="51"/>
                    <a:pt x="16" y="51"/>
                    <a:pt x="17" y="51"/>
                  </a:cubicBezTo>
                  <a:cubicBezTo>
                    <a:pt x="17" y="51"/>
                    <a:pt x="17" y="51"/>
                    <a:pt x="18" y="51"/>
                  </a:cubicBezTo>
                  <a:cubicBezTo>
                    <a:pt x="18" y="51"/>
                    <a:pt x="18" y="51"/>
                    <a:pt x="19" y="51"/>
                  </a:cubicBezTo>
                  <a:cubicBezTo>
                    <a:pt x="20" y="52"/>
                    <a:pt x="21" y="52"/>
                    <a:pt x="23" y="53"/>
                  </a:cubicBezTo>
                  <a:cubicBezTo>
                    <a:pt x="25" y="53"/>
                    <a:pt x="27" y="54"/>
                    <a:pt x="29" y="54"/>
                  </a:cubicBezTo>
                  <a:cubicBezTo>
                    <a:pt x="30" y="54"/>
                    <a:pt x="31" y="54"/>
                    <a:pt x="32" y="53"/>
                  </a:cubicBezTo>
                  <a:cubicBezTo>
                    <a:pt x="34" y="52"/>
                    <a:pt x="34" y="49"/>
                    <a:pt x="35" y="43"/>
                  </a:cubicBezTo>
                  <a:cubicBezTo>
                    <a:pt x="36" y="41"/>
                    <a:pt x="36" y="39"/>
                    <a:pt x="36" y="38"/>
                  </a:cubicBezTo>
                  <a:cubicBezTo>
                    <a:pt x="38" y="33"/>
                    <a:pt x="38" y="29"/>
                    <a:pt x="37" y="24"/>
                  </a:cubicBezTo>
                  <a:lnTo>
                    <a:pt x="37" y="23"/>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04" name="Freeform 71"/>
            <p:cNvSpPr>
              <a:spLocks/>
            </p:cNvSpPr>
            <p:nvPr/>
          </p:nvSpPr>
          <p:spPr bwMode="auto">
            <a:xfrm>
              <a:off x="1016798" y="1820006"/>
              <a:ext cx="44641" cy="23629"/>
            </a:xfrm>
            <a:custGeom>
              <a:avLst/>
              <a:gdLst>
                <a:gd name="T0" fmla="*/ 19 w 22"/>
                <a:gd name="T1" fmla="*/ 0 h 13"/>
                <a:gd name="T2" fmla="*/ 18 w 22"/>
                <a:gd name="T3" fmla="*/ 0 h 13"/>
                <a:gd name="T4" fmla="*/ 13 w 22"/>
                <a:gd name="T5" fmla="*/ 2 h 13"/>
                <a:gd name="T6" fmla="*/ 11 w 22"/>
                <a:gd name="T7" fmla="*/ 4 h 13"/>
                <a:gd name="T8" fmla="*/ 11 w 22"/>
                <a:gd name="T9" fmla="*/ 4 h 13"/>
                <a:gd name="T10" fmla="*/ 9 w 22"/>
                <a:gd name="T11" fmla="*/ 3 h 13"/>
                <a:gd name="T12" fmla="*/ 4 w 22"/>
                <a:gd name="T13" fmla="*/ 0 h 13"/>
                <a:gd name="T14" fmla="*/ 2 w 22"/>
                <a:gd name="T15" fmla="*/ 0 h 13"/>
                <a:gd name="T16" fmla="*/ 0 w 22"/>
                <a:gd name="T17" fmla="*/ 3 h 13"/>
                <a:gd name="T18" fmla="*/ 3 w 22"/>
                <a:gd name="T19" fmla="*/ 12 h 13"/>
                <a:gd name="T20" fmla="*/ 7 w 22"/>
                <a:gd name="T21" fmla="*/ 13 h 13"/>
                <a:gd name="T22" fmla="*/ 14 w 22"/>
                <a:gd name="T23" fmla="*/ 11 h 13"/>
                <a:gd name="T24" fmla="*/ 15 w 22"/>
                <a:gd name="T25" fmla="*/ 10 h 13"/>
                <a:gd name="T26" fmla="*/ 16 w 22"/>
                <a:gd name="T27" fmla="*/ 10 h 13"/>
                <a:gd name="T28" fmla="*/ 20 w 22"/>
                <a:gd name="T29" fmla="*/ 7 h 13"/>
                <a:gd name="T30" fmla="*/ 21 w 22"/>
                <a:gd name="T31" fmla="*/ 2 h 13"/>
                <a:gd name="T32" fmla="*/ 19 w 22"/>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3">
                  <a:moveTo>
                    <a:pt x="19" y="0"/>
                  </a:moveTo>
                  <a:cubicBezTo>
                    <a:pt x="19" y="0"/>
                    <a:pt x="18" y="0"/>
                    <a:pt x="18" y="0"/>
                  </a:cubicBezTo>
                  <a:cubicBezTo>
                    <a:pt x="16" y="0"/>
                    <a:pt x="14" y="1"/>
                    <a:pt x="13" y="2"/>
                  </a:cubicBezTo>
                  <a:cubicBezTo>
                    <a:pt x="13" y="3"/>
                    <a:pt x="12" y="4"/>
                    <a:pt x="11" y="4"/>
                  </a:cubicBezTo>
                  <a:cubicBezTo>
                    <a:pt x="11" y="4"/>
                    <a:pt x="11" y="4"/>
                    <a:pt x="11" y="4"/>
                  </a:cubicBezTo>
                  <a:cubicBezTo>
                    <a:pt x="10" y="4"/>
                    <a:pt x="10" y="3"/>
                    <a:pt x="9" y="3"/>
                  </a:cubicBezTo>
                  <a:cubicBezTo>
                    <a:pt x="8" y="1"/>
                    <a:pt x="6" y="0"/>
                    <a:pt x="4" y="0"/>
                  </a:cubicBezTo>
                  <a:cubicBezTo>
                    <a:pt x="3" y="0"/>
                    <a:pt x="3" y="0"/>
                    <a:pt x="2" y="0"/>
                  </a:cubicBezTo>
                  <a:cubicBezTo>
                    <a:pt x="1" y="1"/>
                    <a:pt x="0" y="2"/>
                    <a:pt x="0" y="3"/>
                  </a:cubicBezTo>
                  <a:cubicBezTo>
                    <a:pt x="0" y="6"/>
                    <a:pt x="2" y="11"/>
                    <a:pt x="3" y="12"/>
                  </a:cubicBezTo>
                  <a:cubicBezTo>
                    <a:pt x="4" y="13"/>
                    <a:pt x="6" y="13"/>
                    <a:pt x="7" y="13"/>
                  </a:cubicBezTo>
                  <a:cubicBezTo>
                    <a:pt x="9" y="13"/>
                    <a:pt x="12" y="12"/>
                    <a:pt x="14" y="11"/>
                  </a:cubicBezTo>
                  <a:cubicBezTo>
                    <a:pt x="14" y="11"/>
                    <a:pt x="15" y="10"/>
                    <a:pt x="15" y="10"/>
                  </a:cubicBezTo>
                  <a:cubicBezTo>
                    <a:pt x="16" y="10"/>
                    <a:pt x="16" y="10"/>
                    <a:pt x="16" y="10"/>
                  </a:cubicBezTo>
                  <a:cubicBezTo>
                    <a:pt x="17" y="9"/>
                    <a:pt x="18" y="9"/>
                    <a:pt x="20" y="7"/>
                  </a:cubicBezTo>
                  <a:cubicBezTo>
                    <a:pt x="21" y="5"/>
                    <a:pt x="22" y="4"/>
                    <a:pt x="21" y="2"/>
                  </a:cubicBezTo>
                  <a:cubicBezTo>
                    <a:pt x="21" y="1"/>
                    <a:pt x="20" y="0"/>
                    <a:pt x="19" y="0"/>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05" name="Freeform 72"/>
            <p:cNvSpPr>
              <a:spLocks/>
            </p:cNvSpPr>
            <p:nvPr/>
          </p:nvSpPr>
          <p:spPr bwMode="auto">
            <a:xfrm>
              <a:off x="1003406" y="1739873"/>
              <a:ext cx="175215" cy="101708"/>
            </a:xfrm>
            <a:custGeom>
              <a:avLst/>
              <a:gdLst>
                <a:gd name="T0" fmla="*/ 86 w 87"/>
                <a:gd name="T1" fmla="*/ 11 h 55"/>
                <a:gd name="T2" fmla="*/ 86 w 87"/>
                <a:gd name="T3" fmla="*/ 2 h 55"/>
                <a:gd name="T4" fmla="*/ 84 w 87"/>
                <a:gd name="T5" fmla="*/ 0 h 55"/>
                <a:gd name="T6" fmla="*/ 63 w 87"/>
                <a:gd name="T7" fmla="*/ 0 h 55"/>
                <a:gd name="T8" fmla="*/ 41 w 87"/>
                <a:gd name="T9" fmla="*/ 0 h 55"/>
                <a:gd name="T10" fmla="*/ 33 w 87"/>
                <a:gd name="T11" fmla="*/ 6 h 55"/>
                <a:gd name="T12" fmla="*/ 21 w 87"/>
                <a:gd name="T13" fmla="*/ 7 h 55"/>
                <a:gd name="T14" fmla="*/ 12 w 87"/>
                <a:gd name="T15" fmla="*/ 7 h 55"/>
                <a:gd name="T16" fmla="*/ 1 w 87"/>
                <a:gd name="T17" fmla="*/ 11 h 55"/>
                <a:gd name="T18" fmla="*/ 1 w 87"/>
                <a:gd name="T19" fmla="*/ 15 h 55"/>
                <a:gd name="T20" fmla="*/ 6 w 87"/>
                <a:gd name="T21" fmla="*/ 18 h 55"/>
                <a:gd name="T22" fmla="*/ 12 w 87"/>
                <a:gd name="T23" fmla="*/ 26 h 55"/>
                <a:gd name="T24" fmla="*/ 16 w 87"/>
                <a:gd name="T25" fmla="*/ 30 h 55"/>
                <a:gd name="T26" fmla="*/ 19 w 87"/>
                <a:gd name="T27" fmla="*/ 36 h 55"/>
                <a:gd name="T28" fmla="*/ 18 w 87"/>
                <a:gd name="T29" fmla="*/ 36 h 55"/>
                <a:gd name="T30" fmla="*/ 18 w 87"/>
                <a:gd name="T31" fmla="*/ 41 h 55"/>
                <a:gd name="T32" fmla="*/ 22 w 87"/>
                <a:gd name="T33" fmla="*/ 42 h 55"/>
                <a:gd name="T34" fmla="*/ 22 w 87"/>
                <a:gd name="T35" fmla="*/ 35 h 55"/>
                <a:gd name="T36" fmla="*/ 27 w 87"/>
                <a:gd name="T37" fmla="*/ 30 h 55"/>
                <a:gd name="T38" fmla="*/ 30 w 87"/>
                <a:gd name="T39" fmla="*/ 28 h 55"/>
                <a:gd name="T40" fmla="*/ 31 w 87"/>
                <a:gd name="T41" fmla="*/ 28 h 55"/>
                <a:gd name="T42" fmla="*/ 31 w 87"/>
                <a:gd name="T43" fmla="*/ 34 h 55"/>
                <a:gd name="T44" fmla="*/ 32 w 87"/>
                <a:gd name="T45" fmla="*/ 37 h 55"/>
                <a:gd name="T46" fmla="*/ 32 w 87"/>
                <a:gd name="T47" fmla="*/ 41 h 55"/>
                <a:gd name="T48" fmla="*/ 36 w 87"/>
                <a:gd name="T49" fmla="*/ 48 h 55"/>
                <a:gd name="T50" fmla="*/ 39 w 87"/>
                <a:gd name="T51" fmla="*/ 52 h 55"/>
                <a:gd name="T52" fmla="*/ 42 w 87"/>
                <a:gd name="T53" fmla="*/ 53 h 55"/>
                <a:gd name="T54" fmla="*/ 45 w 87"/>
                <a:gd name="T55" fmla="*/ 55 h 55"/>
                <a:gd name="T56" fmla="*/ 50 w 87"/>
                <a:gd name="T57" fmla="*/ 49 h 55"/>
                <a:gd name="T58" fmla="*/ 55 w 87"/>
                <a:gd name="T59" fmla="*/ 42 h 55"/>
                <a:gd name="T60" fmla="*/ 66 w 87"/>
                <a:gd name="T61" fmla="*/ 36 h 55"/>
                <a:gd name="T62" fmla="*/ 75 w 87"/>
                <a:gd name="T63" fmla="*/ 34 h 55"/>
                <a:gd name="T64" fmla="*/ 84 w 87"/>
                <a:gd name="T65" fmla="*/ 21 h 55"/>
                <a:gd name="T66" fmla="*/ 79 w 87"/>
                <a:gd name="T67" fmla="*/ 1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55">
                  <a:moveTo>
                    <a:pt x="82" y="14"/>
                  </a:moveTo>
                  <a:cubicBezTo>
                    <a:pt x="84" y="13"/>
                    <a:pt x="86" y="13"/>
                    <a:pt x="86" y="11"/>
                  </a:cubicBezTo>
                  <a:cubicBezTo>
                    <a:pt x="87" y="9"/>
                    <a:pt x="87" y="6"/>
                    <a:pt x="86" y="4"/>
                  </a:cubicBezTo>
                  <a:cubicBezTo>
                    <a:pt x="86" y="3"/>
                    <a:pt x="86" y="3"/>
                    <a:pt x="86" y="2"/>
                  </a:cubicBezTo>
                  <a:cubicBezTo>
                    <a:pt x="86" y="0"/>
                    <a:pt x="86" y="0"/>
                    <a:pt x="86" y="0"/>
                  </a:cubicBezTo>
                  <a:cubicBezTo>
                    <a:pt x="84" y="0"/>
                    <a:pt x="84" y="0"/>
                    <a:pt x="84" y="0"/>
                  </a:cubicBezTo>
                  <a:cubicBezTo>
                    <a:pt x="81" y="0"/>
                    <a:pt x="77" y="0"/>
                    <a:pt x="74" y="0"/>
                  </a:cubicBezTo>
                  <a:cubicBezTo>
                    <a:pt x="70" y="0"/>
                    <a:pt x="67" y="0"/>
                    <a:pt x="63" y="0"/>
                  </a:cubicBezTo>
                  <a:cubicBezTo>
                    <a:pt x="58" y="0"/>
                    <a:pt x="54" y="0"/>
                    <a:pt x="49" y="0"/>
                  </a:cubicBezTo>
                  <a:cubicBezTo>
                    <a:pt x="41" y="0"/>
                    <a:pt x="41" y="0"/>
                    <a:pt x="41" y="0"/>
                  </a:cubicBezTo>
                  <a:cubicBezTo>
                    <a:pt x="40" y="1"/>
                    <a:pt x="40" y="1"/>
                    <a:pt x="40" y="1"/>
                  </a:cubicBezTo>
                  <a:cubicBezTo>
                    <a:pt x="38" y="3"/>
                    <a:pt x="35" y="5"/>
                    <a:pt x="33" y="6"/>
                  </a:cubicBezTo>
                  <a:cubicBezTo>
                    <a:pt x="31" y="7"/>
                    <a:pt x="29" y="7"/>
                    <a:pt x="26" y="7"/>
                  </a:cubicBezTo>
                  <a:cubicBezTo>
                    <a:pt x="25" y="7"/>
                    <a:pt x="23" y="7"/>
                    <a:pt x="21" y="7"/>
                  </a:cubicBezTo>
                  <a:cubicBezTo>
                    <a:pt x="20" y="7"/>
                    <a:pt x="18" y="7"/>
                    <a:pt x="16" y="7"/>
                  </a:cubicBezTo>
                  <a:cubicBezTo>
                    <a:pt x="15" y="7"/>
                    <a:pt x="14" y="7"/>
                    <a:pt x="12" y="7"/>
                  </a:cubicBezTo>
                  <a:cubicBezTo>
                    <a:pt x="9" y="8"/>
                    <a:pt x="6" y="8"/>
                    <a:pt x="3" y="10"/>
                  </a:cubicBezTo>
                  <a:cubicBezTo>
                    <a:pt x="3" y="10"/>
                    <a:pt x="2" y="11"/>
                    <a:pt x="1" y="11"/>
                  </a:cubicBezTo>
                  <a:cubicBezTo>
                    <a:pt x="0" y="13"/>
                    <a:pt x="0" y="13"/>
                    <a:pt x="0" y="13"/>
                  </a:cubicBezTo>
                  <a:cubicBezTo>
                    <a:pt x="1" y="15"/>
                    <a:pt x="1" y="15"/>
                    <a:pt x="1" y="15"/>
                  </a:cubicBezTo>
                  <a:cubicBezTo>
                    <a:pt x="2" y="16"/>
                    <a:pt x="4" y="17"/>
                    <a:pt x="6" y="18"/>
                  </a:cubicBezTo>
                  <a:cubicBezTo>
                    <a:pt x="6" y="18"/>
                    <a:pt x="6" y="18"/>
                    <a:pt x="6" y="18"/>
                  </a:cubicBezTo>
                  <a:cubicBezTo>
                    <a:pt x="6" y="19"/>
                    <a:pt x="6" y="20"/>
                    <a:pt x="7" y="22"/>
                  </a:cubicBezTo>
                  <a:cubicBezTo>
                    <a:pt x="8" y="24"/>
                    <a:pt x="10" y="25"/>
                    <a:pt x="12" y="26"/>
                  </a:cubicBezTo>
                  <a:cubicBezTo>
                    <a:pt x="12" y="27"/>
                    <a:pt x="13" y="28"/>
                    <a:pt x="13" y="29"/>
                  </a:cubicBezTo>
                  <a:cubicBezTo>
                    <a:pt x="14" y="30"/>
                    <a:pt x="15" y="30"/>
                    <a:pt x="16" y="30"/>
                  </a:cubicBezTo>
                  <a:cubicBezTo>
                    <a:pt x="16" y="32"/>
                    <a:pt x="16" y="35"/>
                    <a:pt x="19" y="35"/>
                  </a:cubicBezTo>
                  <a:cubicBezTo>
                    <a:pt x="19" y="36"/>
                    <a:pt x="19" y="35"/>
                    <a:pt x="19" y="36"/>
                  </a:cubicBezTo>
                  <a:cubicBezTo>
                    <a:pt x="19" y="36"/>
                    <a:pt x="19" y="36"/>
                    <a:pt x="19" y="36"/>
                  </a:cubicBezTo>
                  <a:cubicBezTo>
                    <a:pt x="19" y="36"/>
                    <a:pt x="19" y="36"/>
                    <a:pt x="18" y="36"/>
                  </a:cubicBezTo>
                  <a:cubicBezTo>
                    <a:pt x="16" y="36"/>
                    <a:pt x="15" y="41"/>
                    <a:pt x="18" y="41"/>
                  </a:cubicBezTo>
                  <a:cubicBezTo>
                    <a:pt x="18" y="41"/>
                    <a:pt x="18" y="41"/>
                    <a:pt x="18" y="41"/>
                  </a:cubicBezTo>
                  <a:cubicBezTo>
                    <a:pt x="18" y="43"/>
                    <a:pt x="18" y="43"/>
                    <a:pt x="18" y="43"/>
                  </a:cubicBezTo>
                  <a:cubicBezTo>
                    <a:pt x="20" y="43"/>
                    <a:pt x="21" y="43"/>
                    <a:pt x="22" y="42"/>
                  </a:cubicBezTo>
                  <a:cubicBezTo>
                    <a:pt x="23" y="41"/>
                    <a:pt x="23" y="39"/>
                    <a:pt x="23" y="38"/>
                  </a:cubicBezTo>
                  <a:cubicBezTo>
                    <a:pt x="23" y="37"/>
                    <a:pt x="23" y="36"/>
                    <a:pt x="22" y="35"/>
                  </a:cubicBezTo>
                  <a:cubicBezTo>
                    <a:pt x="23" y="34"/>
                    <a:pt x="24" y="32"/>
                    <a:pt x="24" y="31"/>
                  </a:cubicBezTo>
                  <a:cubicBezTo>
                    <a:pt x="25" y="31"/>
                    <a:pt x="26" y="30"/>
                    <a:pt x="27" y="30"/>
                  </a:cubicBezTo>
                  <a:cubicBezTo>
                    <a:pt x="27" y="29"/>
                    <a:pt x="28" y="29"/>
                    <a:pt x="28" y="28"/>
                  </a:cubicBezTo>
                  <a:cubicBezTo>
                    <a:pt x="29" y="28"/>
                    <a:pt x="29" y="28"/>
                    <a:pt x="30" y="28"/>
                  </a:cubicBezTo>
                  <a:cubicBezTo>
                    <a:pt x="30" y="28"/>
                    <a:pt x="30" y="28"/>
                    <a:pt x="30" y="28"/>
                  </a:cubicBezTo>
                  <a:cubicBezTo>
                    <a:pt x="30" y="28"/>
                    <a:pt x="31" y="28"/>
                    <a:pt x="31" y="28"/>
                  </a:cubicBezTo>
                  <a:cubicBezTo>
                    <a:pt x="31" y="29"/>
                    <a:pt x="30" y="29"/>
                    <a:pt x="30" y="30"/>
                  </a:cubicBezTo>
                  <a:cubicBezTo>
                    <a:pt x="30" y="31"/>
                    <a:pt x="29" y="32"/>
                    <a:pt x="31" y="34"/>
                  </a:cubicBezTo>
                  <a:cubicBezTo>
                    <a:pt x="31" y="35"/>
                    <a:pt x="32" y="36"/>
                    <a:pt x="33" y="36"/>
                  </a:cubicBezTo>
                  <a:cubicBezTo>
                    <a:pt x="32" y="36"/>
                    <a:pt x="32" y="36"/>
                    <a:pt x="32" y="37"/>
                  </a:cubicBezTo>
                  <a:cubicBezTo>
                    <a:pt x="32" y="37"/>
                    <a:pt x="31" y="38"/>
                    <a:pt x="31" y="40"/>
                  </a:cubicBezTo>
                  <a:cubicBezTo>
                    <a:pt x="31" y="40"/>
                    <a:pt x="32" y="41"/>
                    <a:pt x="32" y="41"/>
                  </a:cubicBezTo>
                  <a:cubicBezTo>
                    <a:pt x="32" y="42"/>
                    <a:pt x="32" y="42"/>
                    <a:pt x="32" y="42"/>
                  </a:cubicBezTo>
                  <a:cubicBezTo>
                    <a:pt x="31" y="46"/>
                    <a:pt x="34" y="47"/>
                    <a:pt x="36" y="48"/>
                  </a:cubicBezTo>
                  <a:cubicBezTo>
                    <a:pt x="37" y="49"/>
                    <a:pt x="37" y="49"/>
                    <a:pt x="37" y="49"/>
                  </a:cubicBezTo>
                  <a:cubicBezTo>
                    <a:pt x="38" y="49"/>
                    <a:pt x="39" y="50"/>
                    <a:pt x="39" y="52"/>
                  </a:cubicBezTo>
                  <a:cubicBezTo>
                    <a:pt x="40" y="53"/>
                    <a:pt x="40" y="53"/>
                    <a:pt x="40" y="53"/>
                  </a:cubicBezTo>
                  <a:cubicBezTo>
                    <a:pt x="42" y="53"/>
                    <a:pt x="42" y="53"/>
                    <a:pt x="42" y="53"/>
                  </a:cubicBezTo>
                  <a:cubicBezTo>
                    <a:pt x="42" y="53"/>
                    <a:pt x="42" y="53"/>
                    <a:pt x="44" y="54"/>
                  </a:cubicBezTo>
                  <a:cubicBezTo>
                    <a:pt x="45" y="55"/>
                    <a:pt x="45" y="55"/>
                    <a:pt x="45" y="55"/>
                  </a:cubicBezTo>
                  <a:cubicBezTo>
                    <a:pt x="46" y="54"/>
                    <a:pt x="46" y="54"/>
                    <a:pt x="46" y="54"/>
                  </a:cubicBezTo>
                  <a:cubicBezTo>
                    <a:pt x="48" y="53"/>
                    <a:pt x="49" y="51"/>
                    <a:pt x="50" y="49"/>
                  </a:cubicBezTo>
                  <a:cubicBezTo>
                    <a:pt x="51" y="49"/>
                    <a:pt x="51" y="48"/>
                    <a:pt x="52" y="46"/>
                  </a:cubicBezTo>
                  <a:cubicBezTo>
                    <a:pt x="53" y="45"/>
                    <a:pt x="53" y="43"/>
                    <a:pt x="55" y="42"/>
                  </a:cubicBezTo>
                  <a:cubicBezTo>
                    <a:pt x="57" y="40"/>
                    <a:pt x="59" y="39"/>
                    <a:pt x="61" y="38"/>
                  </a:cubicBezTo>
                  <a:cubicBezTo>
                    <a:pt x="63" y="37"/>
                    <a:pt x="65" y="37"/>
                    <a:pt x="66" y="36"/>
                  </a:cubicBezTo>
                  <a:cubicBezTo>
                    <a:pt x="67" y="35"/>
                    <a:pt x="68" y="35"/>
                    <a:pt x="69" y="35"/>
                  </a:cubicBezTo>
                  <a:cubicBezTo>
                    <a:pt x="70" y="34"/>
                    <a:pt x="73" y="34"/>
                    <a:pt x="75" y="34"/>
                  </a:cubicBezTo>
                  <a:cubicBezTo>
                    <a:pt x="79" y="33"/>
                    <a:pt x="84" y="33"/>
                    <a:pt x="85" y="30"/>
                  </a:cubicBezTo>
                  <a:cubicBezTo>
                    <a:pt x="86" y="27"/>
                    <a:pt x="86" y="23"/>
                    <a:pt x="84" y="21"/>
                  </a:cubicBezTo>
                  <a:cubicBezTo>
                    <a:pt x="83" y="21"/>
                    <a:pt x="82" y="20"/>
                    <a:pt x="81" y="20"/>
                  </a:cubicBezTo>
                  <a:cubicBezTo>
                    <a:pt x="79" y="19"/>
                    <a:pt x="78" y="18"/>
                    <a:pt x="79" y="16"/>
                  </a:cubicBezTo>
                  <a:cubicBezTo>
                    <a:pt x="79" y="15"/>
                    <a:pt x="80" y="14"/>
                    <a:pt x="82" y="14"/>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06" name="Freeform 73"/>
            <p:cNvSpPr>
              <a:spLocks/>
            </p:cNvSpPr>
            <p:nvPr/>
          </p:nvSpPr>
          <p:spPr bwMode="auto">
            <a:xfrm>
              <a:off x="988898" y="1668986"/>
              <a:ext cx="186376" cy="51368"/>
            </a:xfrm>
            <a:custGeom>
              <a:avLst/>
              <a:gdLst>
                <a:gd name="T0" fmla="*/ 91 w 92"/>
                <a:gd name="T1" fmla="*/ 10 h 28"/>
                <a:gd name="T2" fmla="*/ 89 w 92"/>
                <a:gd name="T3" fmla="*/ 9 h 28"/>
                <a:gd name="T4" fmla="*/ 86 w 92"/>
                <a:gd name="T5" fmla="*/ 8 h 28"/>
                <a:gd name="T6" fmla="*/ 83 w 92"/>
                <a:gd name="T7" fmla="*/ 8 h 28"/>
                <a:gd name="T8" fmla="*/ 81 w 92"/>
                <a:gd name="T9" fmla="*/ 9 h 28"/>
                <a:gd name="T10" fmla="*/ 75 w 92"/>
                <a:gd name="T11" fmla="*/ 12 h 28"/>
                <a:gd name="T12" fmla="*/ 74 w 92"/>
                <a:gd name="T13" fmla="*/ 12 h 28"/>
                <a:gd name="T14" fmla="*/ 74 w 92"/>
                <a:gd name="T15" fmla="*/ 9 h 28"/>
                <a:gd name="T16" fmla="*/ 73 w 92"/>
                <a:gd name="T17" fmla="*/ 7 h 28"/>
                <a:gd name="T18" fmla="*/ 70 w 92"/>
                <a:gd name="T19" fmla="*/ 4 h 28"/>
                <a:gd name="T20" fmla="*/ 69 w 92"/>
                <a:gd name="T21" fmla="*/ 4 h 28"/>
                <a:gd name="T22" fmla="*/ 66 w 92"/>
                <a:gd name="T23" fmla="*/ 5 h 28"/>
                <a:gd name="T24" fmla="*/ 64 w 92"/>
                <a:gd name="T25" fmla="*/ 6 h 28"/>
                <a:gd name="T26" fmla="*/ 62 w 92"/>
                <a:gd name="T27" fmla="*/ 4 h 28"/>
                <a:gd name="T28" fmla="*/ 55 w 92"/>
                <a:gd name="T29" fmla="*/ 0 h 28"/>
                <a:gd name="T30" fmla="*/ 53 w 92"/>
                <a:gd name="T31" fmla="*/ 0 h 28"/>
                <a:gd name="T32" fmla="*/ 44 w 92"/>
                <a:gd name="T33" fmla="*/ 3 h 28"/>
                <a:gd name="T34" fmla="*/ 30 w 92"/>
                <a:gd name="T35" fmla="*/ 7 h 28"/>
                <a:gd name="T36" fmla="*/ 25 w 92"/>
                <a:gd name="T37" fmla="*/ 6 h 28"/>
                <a:gd name="T38" fmla="*/ 10 w 92"/>
                <a:gd name="T39" fmla="*/ 5 h 28"/>
                <a:gd name="T40" fmla="*/ 7 w 92"/>
                <a:gd name="T41" fmla="*/ 5 h 28"/>
                <a:gd name="T42" fmla="*/ 5 w 92"/>
                <a:gd name="T43" fmla="*/ 5 h 28"/>
                <a:gd name="T44" fmla="*/ 5 w 92"/>
                <a:gd name="T45" fmla="*/ 8 h 28"/>
                <a:gd name="T46" fmla="*/ 4 w 92"/>
                <a:gd name="T47" fmla="*/ 7 h 28"/>
                <a:gd name="T48" fmla="*/ 4 w 92"/>
                <a:gd name="T49" fmla="*/ 8 h 28"/>
                <a:gd name="T50" fmla="*/ 1 w 92"/>
                <a:gd name="T51" fmla="*/ 18 h 28"/>
                <a:gd name="T52" fmla="*/ 1 w 92"/>
                <a:gd name="T53" fmla="*/ 20 h 28"/>
                <a:gd name="T54" fmla="*/ 2 w 92"/>
                <a:gd name="T55" fmla="*/ 22 h 28"/>
                <a:gd name="T56" fmla="*/ 2 w 92"/>
                <a:gd name="T57" fmla="*/ 24 h 28"/>
                <a:gd name="T58" fmla="*/ 2 w 92"/>
                <a:gd name="T59" fmla="*/ 28 h 28"/>
                <a:gd name="T60" fmla="*/ 4 w 92"/>
                <a:gd name="T61" fmla="*/ 28 h 28"/>
                <a:gd name="T62" fmla="*/ 5 w 92"/>
                <a:gd name="T63" fmla="*/ 27 h 28"/>
                <a:gd name="T64" fmla="*/ 6 w 92"/>
                <a:gd name="T65" fmla="*/ 27 h 28"/>
                <a:gd name="T66" fmla="*/ 6 w 92"/>
                <a:gd name="T67" fmla="*/ 26 h 28"/>
                <a:gd name="T68" fmla="*/ 7 w 92"/>
                <a:gd name="T69" fmla="*/ 25 h 28"/>
                <a:gd name="T70" fmla="*/ 10 w 92"/>
                <a:gd name="T71" fmla="*/ 24 h 28"/>
                <a:gd name="T72" fmla="*/ 13 w 92"/>
                <a:gd name="T73" fmla="*/ 24 h 28"/>
                <a:gd name="T74" fmla="*/ 14 w 92"/>
                <a:gd name="T75" fmla="*/ 24 h 28"/>
                <a:gd name="T76" fmla="*/ 18 w 92"/>
                <a:gd name="T77" fmla="*/ 25 h 28"/>
                <a:gd name="T78" fmla="*/ 29 w 92"/>
                <a:gd name="T79" fmla="*/ 24 h 28"/>
                <a:gd name="T80" fmla="*/ 33 w 92"/>
                <a:gd name="T81" fmla="*/ 21 h 28"/>
                <a:gd name="T82" fmla="*/ 34 w 92"/>
                <a:gd name="T83" fmla="*/ 19 h 28"/>
                <a:gd name="T84" fmla="*/ 39 w 92"/>
                <a:gd name="T85" fmla="*/ 18 h 28"/>
                <a:gd name="T86" fmla="*/ 48 w 92"/>
                <a:gd name="T87" fmla="*/ 16 h 28"/>
                <a:gd name="T88" fmla="*/ 50 w 92"/>
                <a:gd name="T89" fmla="*/ 13 h 28"/>
                <a:gd name="T90" fmla="*/ 51 w 92"/>
                <a:gd name="T91" fmla="*/ 11 h 28"/>
                <a:gd name="T92" fmla="*/ 53 w 92"/>
                <a:gd name="T93" fmla="*/ 10 h 28"/>
                <a:gd name="T94" fmla="*/ 55 w 92"/>
                <a:gd name="T95" fmla="*/ 12 h 28"/>
                <a:gd name="T96" fmla="*/ 56 w 92"/>
                <a:gd name="T97" fmla="*/ 13 h 28"/>
                <a:gd name="T98" fmla="*/ 60 w 92"/>
                <a:gd name="T99" fmla="*/ 14 h 28"/>
                <a:gd name="T100" fmla="*/ 62 w 92"/>
                <a:gd name="T101" fmla="*/ 15 h 28"/>
                <a:gd name="T102" fmla="*/ 66 w 92"/>
                <a:gd name="T103" fmla="*/ 16 h 28"/>
                <a:gd name="T104" fmla="*/ 69 w 92"/>
                <a:gd name="T105" fmla="*/ 17 h 28"/>
                <a:gd name="T106" fmla="*/ 71 w 92"/>
                <a:gd name="T107" fmla="*/ 19 h 28"/>
                <a:gd name="T108" fmla="*/ 75 w 92"/>
                <a:gd name="T109" fmla="*/ 21 h 28"/>
                <a:gd name="T110" fmla="*/ 77 w 92"/>
                <a:gd name="T111" fmla="*/ 21 h 28"/>
                <a:gd name="T112" fmla="*/ 82 w 92"/>
                <a:gd name="T113" fmla="*/ 20 h 28"/>
                <a:gd name="T114" fmla="*/ 86 w 92"/>
                <a:gd name="T115" fmla="*/ 18 h 28"/>
                <a:gd name="T116" fmla="*/ 92 w 92"/>
                <a:gd name="T117" fmla="*/ 12 h 28"/>
                <a:gd name="T118" fmla="*/ 92 w 92"/>
                <a:gd name="T119" fmla="*/ 11 h 28"/>
                <a:gd name="T120" fmla="*/ 91 w 92"/>
                <a:gd name="T12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28">
                  <a:moveTo>
                    <a:pt x="91" y="10"/>
                  </a:moveTo>
                  <a:cubicBezTo>
                    <a:pt x="90" y="10"/>
                    <a:pt x="90" y="10"/>
                    <a:pt x="89" y="9"/>
                  </a:cubicBezTo>
                  <a:cubicBezTo>
                    <a:pt x="88" y="8"/>
                    <a:pt x="87" y="8"/>
                    <a:pt x="86" y="8"/>
                  </a:cubicBezTo>
                  <a:cubicBezTo>
                    <a:pt x="85" y="8"/>
                    <a:pt x="84" y="8"/>
                    <a:pt x="83" y="8"/>
                  </a:cubicBezTo>
                  <a:cubicBezTo>
                    <a:pt x="83" y="9"/>
                    <a:pt x="82" y="9"/>
                    <a:pt x="81" y="9"/>
                  </a:cubicBezTo>
                  <a:cubicBezTo>
                    <a:pt x="79" y="11"/>
                    <a:pt x="77" y="12"/>
                    <a:pt x="75" y="12"/>
                  </a:cubicBezTo>
                  <a:cubicBezTo>
                    <a:pt x="75" y="12"/>
                    <a:pt x="75" y="12"/>
                    <a:pt x="74" y="12"/>
                  </a:cubicBezTo>
                  <a:cubicBezTo>
                    <a:pt x="74" y="11"/>
                    <a:pt x="74" y="10"/>
                    <a:pt x="74" y="9"/>
                  </a:cubicBezTo>
                  <a:cubicBezTo>
                    <a:pt x="74" y="8"/>
                    <a:pt x="74" y="8"/>
                    <a:pt x="73" y="7"/>
                  </a:cubicBezTo>
                  <a:cubicBezTo>
                    <a:pt x="73" y="6"/>
                    <a:pt x="72" y="5"/>
                    <a:pt x="70" y="4"/>
                  </a:cubicBezTo>
                  <a:cubicBezTo>
                    <a:pt x="70" y="4"/>
                    <a:pt x="69" y="4"/>
                    <a:pt x="69" y="4"/>
                  </a:cubicBezTo>
                  <a:cubicBezTo>
                    <a:pt x="68" y="4"/>
                    <a:pt x="67" y="5"/>
                    <a:pt x="66" y="5"/>
                  </a:cubicBezTo>
                  <a:cubicBezTo>
                    <a:pt x="66" y="5"/>
                    <a:pt x="65" y="6"/>
                    <a:pt x="64" y="6"/>
                  </a:cubicBezTo>
                  <a:cubicBezTo>
                    <a:pt x="64" y="6"/>
                    <a:pt x="63" y="6"/>
                    <a:pt x="62" y="4"/>
                  </a:cubicBezTo>
                  <a:cubicBezTo>
                    <a:pt x="60" y="1"/>
                    <a:pt x="59" y="0"/>
                    <a:pt x="55" y="0"/>
                  </a:cubicBezTo>
                  <a:cubicBezTo>
                    <a:pt x="54" y="0"/>
                    <a:pt x="53" y="0"/>
                    <a:pt x="53" y="0"/>
                  </a:cubicBezTo>
                  <a:cubicBezTo>
                    <a:pt x="49" y="0"/>
                    <a:pt x="47" y="1"/>
                    <a:pt x="44" y="3"/>
                  </a:cubicBezTo>
                  <a:cubicBezTo>
                    <a:pt x="40" y="5"/>
                    <a:pt x="35" y="7"/>
                    <a:pt x="30" y="7"/>
                  </a:cubicBezTo>
                  <a:cubicBezTo>
                    <a:pt x="29" y="7"/>
                    <a:pt x="27" y="7"/>
                    <a:pt x="25" y="6"/>
                  </a:cubicBezTo>
                  <a:cubicBezTo>
                    <a:pt x="22" y="6"/>
                    <a:pt x="16" y="5"/>
                    <a:pt x="10" y="5"/>
                  </a:cubicBezTo>
                  <a:cubicBezTo>
                    <a:pt x="9" y="5"/>
                    <a:pt x="8" y="5"/>
                    <a:pt x="7" y="5"/>
                  </a:cubicBezTo>
                  <a:cubicBezTo>
                    <a:pt x="5" y="5"/>
                    <a:pt x="5" y="5"/>
                    <a:pt x="5" y="5"/>
                  </a:cubicBezTo>
                  <a:cubicBezTo>
                    <a:pt x="5" y="5"/>
                    <a:pt x="5" y="8"/>
                    <a:pt x="5" y="8"/>
                  </a:cubicBezTo>
                  <a:cubicBezTo>
                    <a:pt x="4" y="7"/>
                    <a:pt x="4" y="7"/>
                    <a:pt x="4" y="7"/>
                  </a:cubicBezTo>
                  <a:cubicBezTo>
                    <a:pt x="4" y="8"/>
                    <a:pt x="4" y="8"/>
                    <a:pt x="4" y="8"/>
                  </a:cubicBezTo>
                  <a:cubicBezTo>
                    <a:pt x="2" y="11"/>
                    <a:pt x="0" y="14"/>
                    <a:pt x="1" y="18"/>
                  </a:cubicBezTo>
                  <a:cubicBezTo>
                    <a:pt x="1" y="19"/>
                    <a:pt x="1" y="19"/>
                    <a:pt x="1" y="20"/>
                  </a:cubicBezTo>
                  <a:cubicBezTo>
                    <a:pt x="1" y="21"/>
                    <a:pt x="2" y="21"/>
                    <a:pt x="2" y="22"/>
                  </a:cubicBezTo>
                  <a:cubicBezTo>
                    <a:pt x="2" y="22"/>
                    <a:pt x="2" y="23"/>
                    <a:pt x="2" y="24"/>
                  </a:cubicBezTo>
                  <a:cubicBezTo>
                    <a:pt x="2" y="28"/>
                    <a:pt x="2" y="28"/>
                    <a:pt x="2" y="28"/>
                  </a:cubicBezTo>
                  <a:cubicBezTo>
                    <a:pt x="4" y="28"/>
                    <a:pt x="4" y="28"/>
                    <a:pt x="4" y="28"/>
                  </a:cubicBezTo>
                  <a:cubicBezTo>
                    <a:pt x="5" y="27"/>
                    <a:pt x="5" y="27"/>
                    <a:pt x="5" y="27"/>
                  </a:cubicBezTo>
                  <a:cubicBezTo>
                    <a:pt x="6" y="27"/>
                    <a:pt x="6" y="27"/>
                    <a:pt x="6" y="27"/>
                  </a:cubicBezTo>
                  <a:cubicBezTo>
                    <a:pt x="6" y="26"/>
                    <a:pt x="6" y="26"/>
                    <a:pt x="6" y="26"/>
                  </a:cubicBezTo>
                  <a:cubicBezTo>
                    <a:pt x="6" y="26"/>
                    <a:pt x="6" y="26"/>
                    <a:pt x="7" y="25"/>
                  </a:cubicBezTo>
                  <a:cubicBezTo>
                    <a:pt x="8" y="24"/>
                    <a:pt x="9" y="24"/>
                    <a:pt x="10" y="24"/>
                  </a:cubicBezTo>
                  <a:cubicBezTo>
                    <a:pt x="11" y="24"/>
                    <a:pt x="12" y="24"/>
                    <a:pt x="13" y="24"/>
                  </a:cubicBezTo>
                  <a:cubicBezTo>
                    <a:pt x="13" y="24"/>
                    <a:pt x="13" y="24"/>
                    <a:pt x="14" y="24"/>
                  </a:cubicBezTo>
                  <a:cubicBezTo>
                    <a:pt x="15" y="24"/>
                    <a:pt x="17" y="25"/>
                    <a:pt x="18" y="25"/>
                  </a:cubicBezTo>
                  <a:cubicBezTo>
                    <a:pt x="21" y="25"/>
                    <a:pt x="25" y="24"/>
                    <a:pt x="29" y="24"/>
                  </a:cubicBezTo>
                  <a:cubicBezTo>
                    <a:pt x="32" y="23"/>
                    <a:pt x="32" y="23"/>
                    <a:pt x="33" y="21"/>
                  </a:cubicBezTo>
                  <a:cubicBezTo>
                    <a:pt x="33" y="20"/>
                    <a:pt x="34" y="20"/>
                    <a:pt x="34" y="19"/>
                  </a:cubicBezTo>
                  <a:cubicBezTo>
                    <a:pt x="36" y="19"/>
                    <a:pt x="37" y="18"/>
                    <a:pt x="39" y="18"/>
                  </a:cubicBezTo>
                  <a:cubicBezTo>
                    <a:pt x="42" y="18"/>
                    <a:pt x="45" y="17"/>
                    <a:pt x="48" y="16"/>
                  </a:cubicBezTo>
                  <a:cubicBezTo>
                    <a:pt x="50" y="15"/>
                    <a:pt x="50" y="14"/>
                    <a:pt x="50" y="13"/>
                  </a:cubicBezTo>
                  <a:cubicBezTo>
                    <a:pt x="50" y="12"/>
                    <a:pt x="50" y="11"/>
                    <a:pt x="51" y="11"/>
                  </a:cubicBezTo>
                  <a:cubicBezTo>
                    <a:pt x="52" y="10"/>
                    <a:pt x="52" y="10"/>
                    <a:pt x="53" y="10"/>
                  </a:cubicBezTo>
                  <a:cubicBezTo>
                    <a:pt x="53" y="10"/>
                    <a:pt x="54" y="11"/>
                    <a:pt x="55" y="12"/>
                  </a:cubicBezTo>
                  <a:cubicBezTo>
                    <a:pt x="55" y="12"/>
                    <a:pt x="56" y="12"/>
                    <a:pt x="56" y="13"/>
                  </a:cubicBezTo>
                  <a:cubicBezTo>
                    <a:pt x="57" y="13"/>
                    <a:pt x="59" y="14"/>
                    <a:pt x="60" y="14"/>
                  </a:cubicBezTo>
                  <a:cubicBezTo>
                    <a:pt x="61" y="15"/>
                    <a:pt x="62" y="15"/>
                    <a:pt x="62" y="15"/>
                  </a:cubicBezTo>
                  <a:cubicBezTo>
                    <a:pt x="63" y="16"/>
                    <a:pt x="65" y="16"/>
                    <a:pt x="66" y="16"/>
                  </a:cubicBezTo>
                  <a:cubicBezTo>
                    <a:pt x="67" y="17"/>
                    <a:pt x="68" y="17"/>
                    <a:pt x="69" y="17"/>
                  </a:cubicBezTo>
                  <a:cubicBezTo>
                    <a:pt x="70" y="18"/>
                    <a:pt x="70" y="18"/>
                    <a:pt x="71" y="19"/>
                  </a:cubicBezTo>
                  <a:cubicBezTo>
                    <a:pt x="72" y="20"/>
                    <a:pt x="74" y="20"/>
                    <a:pt x="75" y="21"/>
                  </a:cubicBezTo>
                  <a:cubicBezTo>
                    <a:pt x="76" y="21"/>
                    <a:pt x="76" y="21"/>
                    <a:pt x="77" y="21"/>
                  </a:cubicBezTo>
                  <a:cubicBezTo>
                    <a:pt x="78" y="21"/>
                    <a:pt x="80" y="21"/>
                    <a:pt x="82" y="20"/>
                  </a:cubicBezTo>
                  <a:cubicBezTo>
                    <a:pt x="83" y="19"/>
                    <a:pt x="85" y="18"/>
                    <a:pt x="86" y="18"/>
                  </a:cubicBezTo>
                  <a:cubicBezTo>
                    <a:pt x="89" y="17"/>
                    <a:pt x="91" y="16"/>
                    <a:pt x="92" y="12"/>
                  </a:cubicBezTo>
                  <a:cubicBezTo>
                    <a:pt x="92" y="11"/>
                    <a:pt x="92" y="11"/>
                    <a:pt x="92" y="11"/>
                  </a:cubicBezTo>
                  <a:lnTo>
                    <a:pt x="91" y="10"/>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07" name="Freeform 74"/>
            <p:cNvSpPr>
              <a:spLocks/>
            </p:cNvSpPr>
            <p:nvPr/>
          </p:nvSpPr>
          <p:spPr bwMode="auto">
            <a:xfrm>
              <a:off x="1093804" y="1739873"/>
              <a:ext cx="433017" cy="339026"/>
            </a:xfrm>
            <a:custGeom>
              <a:avLst/>
              <a:gdLst>
                <a:gd name="T0" fmla="*/ 208 w 214"/>
                <a:gd name="T1" fmla="*/ 130 h 182"/>
                <a:gd name="T2" fmla="*/ 209 w 214"/>
                <a:gd name="T3" fmla="*/ 121 h 182"/>
                <a:gd name="T4" fmla="*/ 207 w 214"/>
                <a:gd name="T5" fmla="*/ 112 h 182"/>
                <a:gd name="T6" fmla="*/ 201 w 214"/>
                <a:gd name="T7" fmla="*/ 89 h 182"/>
                <a:gd name="T8" fmla="*/ 197 w 214"/>
                <a:gd name="T9" fmla="*/ 71 h 182"/>
                <a:gd name="T10" fmla="*/ 194 w 214"/>
                <a:gd name="T11" fmla="*/ 54 h 182"/>
                <a:gd name="T12" fmla="*/ 186 w 214"/>
                <a:gd name="T13" fmla="*/ 57 h 182"/>
                <a:gd name="T14" fmla="*/ 193 w 214"/>
                <a:gd name="T15" fmla="*/ 44 h 182"/>
                <a:gd name="T16" fmla="*/ 181 w 214"/>
                <a:gd name="T17" fmla="*/ 23 h 182"/>
                <a:gd name="T18" fmla="*/ 169 w 214"/>
                <a:gd name="T19" fmla="*/ 6 h 182"/>
                <a:gd name="T20" fmla="*/ 166 w 214"/>
                <a:gd name="T21" fmla="*/ 10 h 182"/>
                <a:gd name="T22" fmla="*/ 156 w 214"/>
                <a:gd name="T23" fmla="*/ 18 h 182"/>
                <a:gd name="T24" fmla="*/ 141 w 214"/>
                <a:gd name="T25" fmla="*/ 15 h 182"/>
                <a:gd name="T26" fmla="*/ 126 w 214"/>
                <a:gd name="T27" fmla="*/ 24 h 182"/>
                <a:gd name="T28" fmla="*/ 115 w 214"/>
                <a:gd name="T29" fmla="*/ 19 h 182"/>
                <a:gd name="T30" fmla="*/ 105 w 214"/>
                <a:gd name="T31" fmla="*/ 15 h 182"/>
                <a:gd name="T32" fmla="*/ 104 w 214"/>
                <a:gd name="T33" fmla="*/ 8 h 182"/>
                <a:gd name="T34" fmla="*/ 92 w 214"/>
                <a:gd name="T35" fmla="*/ 9 h 182"/>
                <a:gd name="T36" fmla="*/ 81 w 214"/>
                <a:gd name="T37" fmla="*/ 11 h 182"/>
                <a:gd name="T38" fmla="*/ 76 w 214"/>
                <a:gd name="T39" fmla="*/ 8 h 182"/>
                <a:gd name="T40" fmla="*/ 73 w 214"/>
                <a:gd name="T41" fmla="*/ 9 h 182"/>
                <a:gd name="T42" fmla="*/ 67 w 214"/>
                <a:gd name="T43" fmla="*/ 6 h 182"/>
                <a:gd name="T44" fmla="*/ 58 w 214"/>
                <a:gd name="T45" fmla="*/ 0 h 182"/>
                <a:gd name="T46" fmla="*/ 52 w 214"/>
                <a:gd name="T47" fmla="*/ 0 h 182"/>
                <a:gd name="T48" fmla="*/ 41 w 214"/>
                <a:gd name="T49" fmla="*/ 11 h 182"/>
                <a:gd name="T50" fmla="*/ 38 w 214"/>
                <a:gd name="T51" fmla="*/ 22 h 182"/>
                <a:gd name="T52" fmla="*/ 21 w 214"/>
                <a:gd name="T53" fmla="*/ 35 h 182"/>
                <a:gd name="T54" fmla="*/ 5 w 214"/>
                <a:gd name="T55" fmla="*/ 49 h 182"/>
                <a:gd name="T56" fmla="*/ 2 w 214"/>
                <a:gd name="T57" fmla="*/ 58 h 182"/>
                <a:gd name="T58" fmla="*/ 7 w 214"/>
                <a:gd name="T59" fmla="*/ 64 h 182"/>
                <a:gd name="T60" fmla="*/ 12 w 214"/>
                <a:gd name="T61" fmla="*/ 75 h 182"/>
                <a:gd name="T62" fmla="*/ 24 w 214"/>
                <a:gd name="T63" fmla="*/ 86 h 182"/>
                <a:gd name="T64" fmla="*/ 27 w 214"/>
                <a:gd name="T65" fmla="*/ 89 h 182"/>
                <a:gd name="T66" fmla="*/ 37 w 214"/>
                <a:gd name="T67" fmla="*/ 99 h 182"/>
                <a:gd name="T68" fmla="*/ 46 w 214"/>
                <a:gd name="T69" fmla="*/ 112 h 182"/>
                <a:gd name="T70" fmla="*/ 48 w 214"/>
                <a:gd name="T71" fmla="*/ 121 h 182"/>
                <a:gd name="T72" fmla="*/ 61 w 214"/>
                <a:gd name="T73" fmla="*/ 116 h 182"/>
                <a:gd name="T74" fmla="*/ 70 w 214"/>
                <a:gd name="T75" fmla="*/ 104 h 182"/>
                <a:gd name="T76" fmla="*/ 80 w 214"/>
                <a:gd name="T77" fmla="*/ 91 h 182"/>
                <a:gd name="T78" fmla="*/ 91 w 214"/>
                <a:gd name="T79" fmla="*/ 91 h 182"/>
                <a:gd name="T80" fmla="*/ 114 w 214"/>
                <a:gd name="T81" fmla="*/ 93 h 182"/>
                <a:gd name="T82" fmla="*/ 125 w 214"/>
                <a:gd name="T83" fmla="*/ 115 h 182"/>
                <a:gd name="T84" fmla="*/ 126 w 214"/>
                <a:gd name="T85" fmla="*/ 120 h 182"/>
                <a:gd name="T86" fmla="*/ 130 w 214"/>
                <a:gd name="T87" fmla="*/ 130 h 182"/>
                <a:gd name="T88" fmla="*/ 126 w 214"/>
                <a:gd name="T89" fmla="*/ 147 h 182"/>
                <a:gd name="T90" fmla="*/ 138 w 214"/>
                <a:gd name="T91" fmla="*/ 139 h 182"/>
                <a:gd name="T92" fmla="*/ 145 w 214"/>
                <a:gd name="T93" fmla="*/ 140 h 182"/>
                <a:gd name="T94" fmla="*/ 160 w 214"/>
                <a:gd name="T95" fmla="*/ 146 h 182"/>
                <a:gd name="T96" fmla="*/ 163 w 214"/>
                <a:gd name="T97" fmla="*/ 160 h 182"/>
                <a:gd name="T98" fmla="*/ 161 w 214"/>
                <a:gd name="T99" fmla="*/ 173 h 182"/>
                <a:gd name="T100" fmla="*/ 164 w 214"/>
                <a:gd name="T101" fmla="*/ 176 h 182"/>
                <a:gd name="T102" fmla="*/ 171 w 214"/>
                <a:gd name="T103" fmla="*/ 182 h 182"/>
                <a:gd name="T104" fmla="*/ 183 w 214"/>
                <a:gd name="T105" fmla="*/ 168 h 182"/>
                <a:gd name="T106" fmla="*/ 192 w 214"/>
                <a:gd name="T107" fmla="*/ 169 h 182"/>
                <a:gd name="T108" fmla="*/ 196 w 214"/>
                <a:gd name="T109" fmla="*/ 168 h 182"/>
                <a:gd name="T110" fmla="*/ 201 w 214"/>
                <a:gd name="T111" fmla="*/ 157 h 182"/>
                <a:gd name="T112" fmla="*/ 200 w 214"/>
                <a:gd name="T113" fmla="*/ 149 h 182"/>
                <a:gd name="T114" fmla="*/ 202 w 214"/>
                <a:gd name="T115" fmla="*/ 138 h 182"/>
                <a:gd name="T116" fmla="*/ 209 w 214"/>
                <a:gd name="T117" fmla="*/ 141 h 182"/>
                <a:gd name="T118" fmla="*/ 213 w 214"/>
                <a:gd name="T119" fmla="*/ 14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4" h="182">
                  <a:moveTo>
                    <a:pt x="213" y="135"/>
                  </a:moveTo>
                  <a:cubicBezTo>
                    <a:pt x="212" y="133"/>
                    <a:pt x="212" y="133"/>
                    <a:pt x="211" y="133"/>
                  </a:cubicBezTo>
                  <a:cubicBezTo>
                    <a:pt x="211" y="133"/>
                    <a:pt x="211" y="133"/>
                    <a:pt x="210" y="133"/>
                  </a:cubicBezTo>
                  <a:cubicBezTo>
                    <a:pt x="210" y="132"/>
                    <a:pt x="209" y="131"/>
                    <a:pt x="208" y="130"/>
                  </a:cubicBezTo>
                  <a:cubicBezTo>
                    <a:pt x="207" y="129"/>
                    <a:pt x="207" y="129"/>
                    <a:pt x="206" y="128"/>
                  </a:cubicBezTo>
                  <a:cubicBezTo>
                    <a:pt x="205" y="126"/>
                    <a:pt x="205" y="125"/>
                    <a:pt x="206" y="123"/>
                  </a:cubicBezTo>
                  <a:cubicBezTo>
                    <a:pt x="206" y="122"/>
                    <a:pt x="207" y="122"/>
                    <a:pt x="207" y="121"/>
                  </a:cubicBezTo>
                  <a:cubicBezTo>
                    <a:pt x="208" y="121"/>
                    <a:pt x="208" y="121"/>
                    <a:pt x="209" y="121"/>
                  </a:cubicBezTo>
                  <a:cubicBezTo>
                    <a:pt x="212" y="120"/>
                    <a:pt x="212" y="120"/>
                    <a:pt x="212" y="120"/>
                  </a:cubicBezTo>
                  <a:cubicBezTo>
                    <a:pt x="210" y="117"/>
                    <a:pt x="210" y="117"/>
                    <a:pt x="210" y="117"/>
                  </a:cubicBezTo>
                  <a:cubicBezTo>
                    <a:pt x="209" y="116"/>
                    <a:pt x="208" y="115"/>
                    <a:pt x="207" y="114"/>
                  </a:cubicBezTo>
                  <a:cubicBezTo>
                    <a:pt x="207" y="113"/>
                    <a:pt x="207" y="113"/>
                    <a:pt x="207" y="112"/>
                  </a:cubicBezTo>
                  <a:cubicBezTo>
                    <a:pt x="208" y="110"/>
                    <a:pt x="206" y="109"/>
                    <a:pt x="205" y="109"/>
                  </a:cubicBezTo>
                  <a:cubicBezTo>
                    <a:pt x="204" y="109"/>
                    <a:pt x="204" y="108"/>
                    <a:pt x="203" y="108"/>
                  </a:cubicBezTo>
                  <a:cubicBezTo>
                    <a:pt x="201" y="107"/>
                    <a:pt x="201" y="106"/>
                    <a:pt x="201" y="103"/>
                  </a:cubicBezTo>
                  <a:cubicBezTo>
                    <a:pt x="200" y="99"/>
                    <a:pt x="200" y="94"/>
                    <a:pt x="201" y="89"/>
                  </a:cubicBezTo>
                  <a:cubicBezTo>
                    <a:pt x="203" y="88"/>
                    <a:pt x="204" y="87"/>
                    <a:pt x="205" y="85"/>
                  </a:cubicBezTo>
                  <a:cubicBezTo>
                    <a:pt x="206" y="83"/>
                    <a:pt x="206" y="81"/>
                    <a:pt x="205" y="79"/>
                  </a:cubicBezTo>
                  <a:cubicBezTo>
                    <a:pt x="204" y="77"/>
                    <a:pt x="202" y="76"/>
                    <a:pt x="201" y="75"/>
                  </a:cubicBezTo>
                  <a:cubicBezTo>
                    <a:pt x="199" y="74"/>
                    <a:pt x="197" y="73"/>
                    <a:pt x="197" y="71"/>
                  </a:cubicBezTo>
                  <a:cubicBezTo>
                    <a:pt x="196" y="69"/>
                    <a:pt x="196" y="67"/>
                    <a:pt x="196" y="64"/>
                  </a:cubicBezTo>
                  <a:cubicBezTo>
                    <a:pt x="197" y="62"/>
                    <a:pt x="197" y="59"/>
                    <a:pt x="196" y="57"/>
                  </a:cubicBezTo>
                  <a:cubicBezTo>
                    <a:pt x="196" y="55"/>
                    <a:pt x="195" y="54"/>
                    <a:pt x="194" y="54"/>
                  </a:cubicBezTo>
                  <a:cubicBezTo>
                    <a:pt x="194" y="54"/>
                    <a:pt x="194" y="54"/>
                    <a:pt x="194" y="54"/>
                  </a:cubicBezTo>
                  <a:cubicBezTo>
                    <a:pt x="193" y="54"/>
                    <a:pt x="193" y="54"/>
                    <a:pt x="193" y="54"/>
                  </a:cubicBezTo>
                  <a:cubicBezTo>
                    <a:pt x="193" y="54"/>
                    <a:pt x="192" y="54"/>
                    <a:pt x="190" y="55"/>
                  </a:cubicBezTo>
                  <a:cubicBezTo>
                    <a:pt x="189" y="56"/>
                    <a:pt x="188" y="57"/>
                    <a:pt x="187" y="57"/>
                  </a:cubicBezTo>
                  <a:cubicBezTo>
                    <a:pt x="187" y="57"/>
                    <a:pt x="186" y="57"/>
                    <a:pt x="186" y="57"/>
                  </a:cubicBezTo>
                  <a:cubicBezTo>
                    <a:pt x="186" y="57"/>
                    <a:pt x="185" y="56"/>
                    <a:pt x="185" y="56"/>
                  </a:cubicBezTo>
                  <a:cubicBezTo>
                    <a:pt x="185" y="54"/>
                    <a:pt x="188" y="51"/>
                    <a:pt x="190" y="50"/>
                  </a:cubicBezTo>
                  <a:cubicBezTo>
                    <a:pt x="191" y="49"/>
                    <a:pt x="191" y="49"/>
                    <a:pt x="191" y="49"/>
                  </a:cubicBezTo>
                  <a:cubicBezTo>
                    <a:pt x="193" y="47"/>
                    <a:pt x="193" y="46"/>
                    <a:pt x="193" y="44"/>
                  </a:cubicBezTo>
                  <a:cubicBezTo>
                    <a:pt x="193" y="41"/>
                    <a:pt x="190" y="39"/>
                    <a:pt x="187" y="38"/>
                  </a:cubicBezTo>
                  <a:cubicBezTo>
                    <a:pt x="183" y="35"/>
                    <a:pt x="183" y="33"/>
                    <a:pt x="183" y="30"/>
                  </a:cubicBezTo>
                  <a:cubicBezTo>
                    <a:pt x="183" y="29"/>
                    <a:pt x="183" y="28"/>
                    <a:pt x="183" y="27"/>
                  </a:cubicBezTo>
                  <a:cubicBezTo>
                    <a:pt x="182" y="25"/>
                    <a:pt x="181" y="24"/>
                    <a:pt x="181" y="23"/>
                  </a:cubicBezTo>
                  <a:cubicBezTo>
                    <a:pt x="180" y="22"/>
                    <a:pt x="180" y="22"/>
                    <a:pt x="179" y="21"/>
                  </a:cubicBezTo>
                  <a:cubicBezTo>
                    <a:pt x="178" y="19"/>
                    <a:pt x="178" y="18"/>
                    <a:pt x="178" y="15"/>
                  </a:cubicBezTo>
                  <a:cubicBezTo>
                    <a:pt x="178" y="14"/>
                    <a:pt x="178" y="14"/>
                    <a:pt x="178" y="14"/>
                  </a:cubicBezTo>
                  <a:cubicBezTo>
                    <a:pt x="177" y="10"/>
                    <a:pt x="173" y="6"/>
                    <a:pt x="169" y="6"/>
                  </a:cubicBezTo>
                  <a:cubicBezTo>
                    <a:pt x="168" y="6"/>
                    <a:pt x="168" y="6"/>
                    <a:pt x="168" y="6"/>
                  </a:cubicBezTo>
                  <a:cubicBezTo>
                    <a:pt x="167" y="6"/>
                    <a:pt x="167" y="6"/>
                    <a:pt x="167" y="6"/>
                  </a:cubicBezTo>
                  <a:cubicBezTo>
                    <a:pt x="166" y="7"/>
                    <a:pt x="166" y="7"/>
                    <a:pt x="166" y="7"/>
                  </a:cubicBezTo>
                  <a:cubicBezTo>
                    <a:pt x="166" y="8"/>
                    <a:pt x="166" y="8"/>
                    <a:pt x="166" y="10"/>
                  </a:cubicBezTo>
                  <a:cubicBezTo>
                    <a:pt x="166" y="13"/>
                    <a:pt x="166" y="15"/>
                    <a:pt x="164" y="16"/>
                  </a:cubicBezTo>
                  <a:cubicBezTo>
                    <a:pt x="163" y="16"/>
                    <a:pt x="162" y="16"/>
                    <a:pt x="162" y="16"/>
                  </a:cubicBezTo>
                  <a:cubicBezTo>
                    <a:pt x="160" y="16"/>
                    <a:pt x="159" y="16"/>
                    <a:pt x="157" y="17"/>
                  </a:cubicBezTo>
                  <a:cubicBezTo>
                    <a:pt x="157" y="18"/>
                    <a:pt x="157" y="18"/>
                    <a:pt x="156" y="18"/>
                  </a:cubicBezTo>
                  <a:cubicBezTo>
                    <a:pt x="155" y="19"/>
                    <a:pt x="154" y="20"/>
                    <a:pt x="153" y="20"/>
                  </a:cubicBezTo>
                  <a:cubicBezTo>
                    <a:pt x="151" y="20"/>
                    <a:pt x="149" y="19"/>
                    <a:pt x="148" y="18"/>
                  </a:cubicBezTo>
                  <a:cubicBezTo>
                    <a:pt x="146" y="16"/>
                    <a:pt x="144" y="15"/>
                    <a:pt x="142" y="15"/>
                  </a:cubicBezTo>
                  <a:cubicBezTo>
                    <a:pt x="141" y="15"/>
                    <a:pt x="141" y="15"/>
                    <a:pt x="141" y="15"/>
                  </a:cubicBezTo>
                  <a:cubicBezTo>
                    <a:pt x="137" y="15"/>
                    <a:pt x="135" y="17"/>
                    <a:pt x="132" y="20"/>
                  </a:cubicBezTo>
                  <a:cubicBezTo>
                    <a:pt x="131" y="21"/>
                    <a:pt x="130" y="22"/>
                    <a:pt x="129" y="23"/>
                  </a:cubicBezTo>
                  <a:cubicBezTo>
                    <a:pt x="129" y="23"/>
                    <a:pt x="128" y="24"/>
                    <a:pt x="126" y="24"/>
                  </a:cubicBezTo>
                  <a:cubicBezTo>
                    <a:pt x="126" y="24"/>
                    <a:pt x="126" y="24"/>
                    <a:pt x="126" y="24"/>
                  </a:cubicBezTo>
                  <a:cubicBezTo>
                    <a:pt x="125" y="24"/>
                    <a:pt x="125" y="23"/>
                    <a:pt x="125" y="21"/>
                  </a:cubicBezTo>
                  <a:cubicBezTo>
                    <a:pt x="124" y="19"/>
                    <a:pt x="124" y="18"/>
                    <a:pt x="122" y="17"/>
                  </a:cubicBezTo>
                  <a:cubicBezTo>
                    <a:pt x="122" y="16"/>
                    <a:pt x="121" y="15"/>
                    <a:pt x="120" y="15"/>
                  </a:cubicBezTo>
                  <a:cubicBezTo>
                    <a:pt x="118" y="15"/>
                    <a:pt x="116" y="17"/>
                    <a:pt x="115" y="19"/>
                  </a:cubicBezTo>
                  <a:cubicBezTo>
                    <a:pt x="114" y="20"/>
                    <a:pt x="113" y="21"/>
                    <a:pt x="112" y="21"/>
                  </a:cubicBezTo>
                  <a:cubicBezTo>
                    <a:pt x="112" y="22"/>
                    <a:pt x="111" y="22"/>
                    <a:pt x="111" y="22"/>
                  </a:cubicBezTo>
                  <a:cubicBezTo>
                    <a:pt x="110" y="22"/>
                    <a:pt x="109" y="21"/>
                    <a:pt x="108" y="21"/>
                  </a:cubicBezTo>
                  <a:cubicBezTo>
                    <a:pt x="106" y="19"/>
                    <a:pt x="105" y="17"/>
                    <a:pt x="105" y="15"/>
                  </a:cubicBezTo>
                  <a:cubicBezTo>
                    <a:pt x="105" y="13"/>
                    <a:pt x="106" y="12"/>
                    <a:pt x="106" y="11"/>
                  </a:cubicBezTo>
                  <a:cubicBezTo>
                    <a:pt x="106" y="10"/>
                    <a:pt x="106" y="10"/>
                    <a:pt x="106" y="10"/>
                  </a:cubicBezTo>
                  <a:cubicBezTo>
                    <a:pt x="107" y="7"/>
                    <a:pt x="107" y="7"/>
                    <a:pt x="107" y="7"/>
                  </a:cubicBezTo>
                  <a:cubicBezTo>
                    <a:pt x="104" y="8"/>
                    <a:pt x="104" y="8"/>
                    <a:pt x="104" y="8"/>
                  </a:cubicBezTo>
                  <a:cubicBezTo>
                    <a:pt x="102" y="8"/>
                    <a:pt x="99" y="8"/>
                    <a:pt x="97" y="8"/>
                  </a:cubicBezTo>
                  <a:cubicBezTo>
                    <a:pt x="96" y="9"/>
                    <a:pt x="96" y="9"/>
                    <a:pt x="96" y="9"/>
                  </a:cubicBezTo>
                  <a:cubicBezTo>
                    <a:pt x="95" y="9"/>
                    <a:pt x="95" y="9"/>
                    <a:pt x="94" y="9"/>
                  </a:cubicBezTo>
                  <a:cubicBezTo>
                    <a:pt x="94" y="9"/>
                    <a:pt x="93" y="9"/>
                    <a:pt x="92" y="9"/>
                  </a:cubicBezTo>
                  <a:cubicBezTo>
                    <a:pt x="91" y="8"/>
                    <a:pt x="91" y="8"/>
                    <a:pt x="90" y="8"/>
                  </a:cubicBezTo>
                  <a:cubicBezTo>
                    <a:pt x="89" y="8"/>
                    <a:pt x="87" y="9"/>
                    <a:pt x="85" y="10"/>
                  </a:cubicBezTo>
                  <a:cubicBezTo>
                    <a:pt x="85" y="10"/>
                    <a:pt x="84" y="10"/>
                    <a:pt x="84" y="10"/>
                  </a:cubicBezTo>
                  <a:cubicBezTo>
                    <a:pt x="83" y="11"/>
                    <a:pt x="82" y="11"/>
                    <a:pt x="81" y="11"/>
                  </a:cubicBezTo>
                  <a:cubicBezTo>
                    <a:pt x="81" y="11"/>
                    <a:pt x="80" y="11"/>
                    <a:pt x="80" y="11"/>
                  </a:cubicBezTo>
                  <a:cubicBezTo>
                    <a:pt x="79" y="11"/>
                    <a:pt x="79" y="10"/>
                    <a:pt x="78" y="10"/>
                  </a:cubicBezTo>
                  <a:cubicBezTo>
                    <a:pt x="78" y="9"/>
                    <a:pt x="77" y="8"/>
                    <a:pt x="76" y="8"/>
                  </a:cubicBezTo>
                  <a:cubicBezTo>
                    <a:pt x="76" y="8"/>
                    <a:pt x="76" y="8"/>
                    <a:pt x="76" y="8"/>
                  </a:cubicBezTo>
                  <a:cubicBezTo>
                    <a:pt x="76" y="8"/>
                    <a:pt x="76" y="8"/>
                    <a:pt x="76" y="8"/>
                  </a:cubicBezTo>
                  <a:cubicBezTo>
                    <a:pt x="75" y="8"/>
                    <a:pt x="75" y="8"/>
                    <a:pt x="75" y="8"/>
                  </a:cubicBezTo>
                  <a:cubicBezTo>
                    <a:pt x="74" y="8"/>
                    <a:pt x="74" y="9"/>
                    <a:pt x="73" y="9"/>
                  </a:cubicBezTo>
                  <a:cubicBezTo>
                    <a:pt x="73" y="9"/>
                    <a:pt x="73" y="9"/>
                    <a:pt x="73" y="9"/>
                  </a:cubicBezTo>
                  <a:cubicBezTo>
                    <a:pt x="73" y="9"/>
                    <a:pt x="73" y="8"/>
                    <a:pt x="72" y="8"/>
                  </a:cubicBezTo>
                  <a:cubicBezTo>
                    <a:pt x="72" y="8"/>
                    <a:pt x="71" y="8"/>
                    <a:pt x="71" y="8"/>
                  </a:cubicBezTo>
                  <a:cubicBezTo>
                    <a:pt x="70" y="7"/>
                    <a:pt x="69" y="7"/>
                    <a:pt x="69" y="6"/>
                  </a:cubicBezTo>
                  <a:cubicBezTo>
                    <a:pt x="68" y="6"/>
                    <a:pt x="68" y="6"/>
                    <a:pt x="67" y="6"/>
                  </a:cubicBezTo>
                  <a:cubicBezTo>
                    <a:pt x="67" y="5"/>
                    <a:pt x="66" y="5"/>
                    <a:pt x="66" y="5"/>
                  </a:cubicBezTo>
                  <a:cubicBezTo>
                    <a:pt x="64" y="4"/>
                    <a:pt x="63" y="4"/>
                    <a:pt x="62" y="3"/>
                  </a:cubicBezTo>
                  <a:cubicBezTo>
                    <a:pt x="61" y="3"/>
                    <a:pt x="61" y="2"/>
                    <a:pt x="60" y="2"/>
                  </a:cubicBezTo>
                  <a:cubicBezTo>
                    <a:pt x="60" y="1"/>
                    <a:pt x="59" y="0"/>
                    <a:pt x="58" y="0"/>
                  </a:cubicBezTo>
                  <a:cubicBezTo>
                    <a:pt x="57" y="0"/>
                    <a:pt x="57" y="0"/>
                    <a:pt x="56" y="0"/>
                  </a:cubicBezTo>
                  <a:cubicBezTo>
                    <a:pt x="56" y="0"/>
                    <a:pt x="55" y="0"/>
                    <a:pt x="54" y="0"/>
                  </a:cubicBezTo>
                  <a:cubicBezTo>
                    <a:pt x="54" y="0"/>
                    <a:pt x="53" y="0"/>
                    <a:pt x="52" y="0"/>
                  </a:cubicBezTo>
                  <a:cubicBezTo>
                    <a:pt x="52" y="0"/>
                    <a:pt x="52" y="0"/>
                    <a:pt x="52" y="0"/>
                  </a:cubicBezTo>
                  <a:cubicBezTo>
                    <a:pt x="49" y="0"/>
                    <a:pt x="46" y="0"/>
                    <a:pt x="43" y="0"/>
                  </a:cubicBezTo>
                  <a:cubicBezTo>
                    <a:pt x="41" y="0"/>
                    <a:pt x="41" y="0"/>
                    <a:pt x="41" y="0"/>
                  </a:cubicBezTo>
                  <a:cubicBezTo>
                    <a:pt x="41" y="4"/>
                    <a:pt x="41" y="4"/>
                    <a:pt x="41" y="4"/>
                  </a:cubicBezTo>
                  <a:cubicBezTo>
                    <a:pt x="41" y="6"/>
                    <a:pt x="42" y="9"/>
                    <a:pt x="41" y="11"/>
                  </a:cubicBezTo>
                  <a:cubicBezTo>
                    <a:pt x="40" y="13"/>
                    <a:pt x="39" y="13"/>
                    <a:pt x="37" y="13"/>
                  </a:cubicBezTo>
                  <a:cubicBezTo>
                    <a:pt x="36" y="14"/>
                    <a:pt x="34" y="14"/>
                    <a:pt x="33" y="16"/>
                  </a:cubicBezTo>
                  <a:cubicBezTo>
                    <a:pt x="32" y="19"/>
                    <a:pt x="34" y="20"/>
                    <a:pt x="36" y="20"/>
                  </a:cubicBezTo>
                  <a:cubicBezTo>
                    <a:pt x="37" y="21"/>
                    <a:pt x="38" y="21"/>
                    <a:pt x="38" y="22"/>
                  </a:cubicBezTo>
                  <a:cubicBezTo>
                    <a:pt x="40" y="23"/>
                    <a:pt x="41" y="27"/>
                    <a:pt x="40" y="30"/>
                  </a:cubicBezTo>
                  <a:cubicBezTo>
                    <a:pt x="39" y="33"/>
                    <a:pt x="35" y="33"/>
                    <a:pt x="30" y="33"/>
                  </a:cubicBezTo>
                  <a:cubicBezTo>
                    <a:pt x="28" y="33"/>
                    <a:pt x="25" y="33"/>
                    <a:pt x="23" y="34"/>
                  </a:cubicBezTo>
                  <a:cubicBezTo>
                    <a:pt x="23" y="35"/>
                    <a:pt x="22" y="35"/>
                    <a:pt x="21" y="35"/>
                  </a:cubicBezTo>
                  <a:cubicBezTo>
                    <a:pt x="20" y="36"/>
                    <a:pt x="18" y="37"/>
                    <a:pt x="16" y="38"/>
                  </a:cubicBezTo>
                  <a:cubicBezTo>
                    <a:pt x="14" y="38"/>
                    <a:pt x="11" y="40"/>
                    <a:pt x="9" y="41"/>
                  </a:cubicBezTo>
                  <a:cubicBezTo>
                    <a:pt x="8" y="43"/>
                    <a:pt x="7" y="44"/>
                    <a:pt x="6" y="46"/>
                  </a:cubicBezTo>
                  <a:cubicBezTo>
                    <a:pt x="6" y="47"/>
                    <a:pt x="5" y="48"/>
                    <a:pt x="5" y="49"/>
                  </a:cubicBezTo>
                  <a:cubicBezTo>
                    <a:pt x="4" y="51"/>
                    <a:pt x="2" y="52"/>
                    <a:pt x="1" y="53"/>
                  </a:cubicBezTo>
                  <a:cubicBezTo>
                    <a:pt x="0" y="55"/>
                    <a:pt x="0" y="55"/>
                    <a:pt x="0" y="55"/>
                  </a:cubicBezTo>
                  <a:cubicBezTo>
                    <a:pt x="1" y="56"/>
                    <a:pt x="1" y="56"/>
                    <a:pt x="1" y="56"/>
                  </a:cubicBezTo>
                  <a:cubicBezTo>
                    <a:pt x="2" y="57"/>
                    <a:pt x="2" y="58"/>
                    <a:pt x="2" y="58"/>
                  </a:cubicBezTo>
                  <a:cubicBezTo>
                    <a:pt x="2" y="59"/>
                    <a:pt x="2" y="59"/>
                    <a:pt x="2" y="59"/>
                  </a:cubicBezTo>
                  <a:cubicBezTo>
                    <a:pt x="4" y="59"/>
                    <a:pt x="4" y="59"/>
                    <a:pt x="4" y="59"/>
                  </a:cubicBezTo>
                  <a:cubicBezTo>
                    <a:pt x="4" y="59"/>
                    <a:pt x="5" y="59"/>
                    <a:pt x="5" y="59"/>
                  </a:cubicBezTo>
                  <a:cubicBezTo>
                    <a:pt x="5" y="61"/>
                    <a:pt x="6" y="62"/>
                    <a:pt x="7" y="64"/>
                  </a:cubicBezTo>
                  <a:cubicBezTo>
                    <a:pt x="7" y="64"/>
                    <a:pt x="8" y="66"/>
                    <a:pt x="9" y="66"/>
                  </a:cubicBezTo>
                  <a:cubicBezTo>
                    <a:pt x="9" y="67"/>
                    <a:pt x="8" y="69"/>
                    <a:pt x="9" y="71"/>
                  </a:cubicBezTo>
                  <a:cubicBezTo>
                    <a:pt x="10" y="72"/>
                    <a:pt x="10" y="73"/>
                    <a:pt x="11" y="74"/>
                  </a:cubicBezTo>
                  <a:cubicBezTo>
                    <a:pt x="11" y="74"/>
                    <a:pt x="12" y="74"/>
                    <a:pt x="12" y="75"/>
                  </a:cubicBezTo>
                  <a:cubicBezTo>
                    <a:pt x="12" y="75"/>
                    <a:pt x="13" y="76"/>
                    <a:pt x="13" y="76"/>
                  </a:cubicBezTo>
                  <a:cubicBezTo>
                    <a:pt x="13" y="77"/>
                    <a:pt x="14" y="78"/>
                    <a:pt x="14" y="79"/>
                  </a:cubicBezTo>
                  <a:cubicBezTo>
                    <a:pt x="16" y="81"/>
                    <a:pt x="19" y="84"/>
                    <a:pt x="21" y="85"/>
                  </a:cubicBezTo>
                  <a:cubicBezTo>
                    <a:pt x="22" y="85"/>
                    <a:pt x="23" y="86"/>
                    <a:pt x="24" y="86"/>
                  </a:cubicBezTo>
                  <a:cubicBezTo>
                    <a:pt x="24" y="86"/>
                    <a:pt x="25" y="86"/>
                    <a:pt x="25" y="85"/>
                  </a:cubicBezTo>
                  <a:cubicBezTo>
                    <a:pt x="26" y="85"/>
                    <a:pt x="26" y="85"/>
                    <a:pt x="26" y="85"/>
                  </a:cubicBezTo>
                  <a:cubicBezTo>
                    <a:pt x="26" y="85"/>
                    <a:pt x="26" y="86"/>
                    <a:pt x="26" y="86"/>
                  </a:cubicBezTo>
                  <a:cubicBezTo>
                    <a:pt x="26" y="86"/>
                    <a:pt x="26" y="88"/>
                    <a:pt x="27" y="89"/>
                  </a:cubicBezTo>
                  <a:cubicBezTo>
                    <a:pt x="28" y="91"/>
                    <a:pt x="32" y="93"/>
                    <a:pt x="34" y="94"/>
                  </a:cubicBezTo>
                  <a:cubicBezTo>
                    <a:pt x="35" y="94"/>
                    <a:pt x="35" y="94"/>
                    <a:pt x="36" y="94"/>
                  </a:cubicBezTo>
                  <a:cubicBezTo>
                    <a:pt x="38" y="95"/>
                    <a:pt x="38" y="95"/>
                    <a:pt x="38" y="95"/>
                  </a:cubicBezTo>
                  <a:cubicBezTo>
                    <a:pt x="38" y="96"/>
                    <a:pt x="37" y="97"/>
                    <a:pt x="37" y="99"/>
                  </a:cubicBezTo>
                  <a:cubicBezTo>
                    <a:pt x="37" y="100"/>
                    <a:pt x="38" y="101"/>
                    <a:pt x="39" y="101"/>
                  </a:cubicBezTo>
                  <a:cubicBezTo>
                    <a:pt x="39" y="102"/>
                    <a:pt x="39" y="102"/>
                    <a:pt x="39" y="102"/>
                  </a:cubicBezTo>
                  <a:cubicBezTo>
                    <a:pt x="40" y="104"/>
                    <a:pt x="41" y="105"/>
                    <a:pt x="42" y="106"/>
                  </a:cubicBezTo>
                  <a:cubicBezTo>
                    <a:pt x="44" y="108"/>
                    <a:pt x="45" y="110"/>
                    <a:pt x="46" y="112"/>
                  </a:cubicBezTo>
                  <a:cubicBezTo>
                    <a:pt x="47" y="113"/>
                    <a:pt x="47" y="113"/>
                    <a:pt x="48" y="114"/>
                  </a:cubicBezTo>
                  <a:cubicBezTo>
                    <a:pt x="48" y="115"/>
                    <a:pt x="49" y="116"/>
                    <a:pt x="49" y="117"/>
                  </a:cubicBezTo>
                  <a:cubicBezTo>
                    <a:pt x="49" y="117"/>
                    <a:pt x="49" y="118"/>
                    <a:pt x="49" y="118"/>
                  </a:cubicBezTo>
                  <a:cubicBezTo>
                    <a:pt x="48" y="121"/>
                    <a:pt x="48" y="121"/>
                    <a:pt x="48" y="121"/>
                  </a:cubicBezTo>
                  <a:cubicBezTo>
                    <a:pt x="52" y="120"/>
                    <a:pt x="52" y="120"/>
                    <a:pt x="52" y="120"/>
                  </a:cubicBezTo>
                  <a:cubicBezTo>
                    <a:pt x="53" y="120"/>
                    <a:pt x="53" y="120"/>
                    <a:pt x="54" y="120"/>
                  </a:cubicBezTo>
                  <a:cubicBezTo>
                    <a:pt x="56" y="120"/>
                    <a:pt x="56" y="120"/>
                    <a:pt x="56" y="120"/>
                  </a:cubicBezTo>
                  <a:cubicBezTo>
                    <a:pt x="59" y="119"/>
                    <a:pt x="60" y="119"/>
                    <a:pt x="61" y="116"/>
                  </a:cubicBezTo>
                  <a:cubicBezTo>
                    <a:pt x="62" y="113"/>
                    <a:pt x="62" y="113"/>
                    <a:pt x="64" y="112"/>
                  </a:cubicBezTo>
                  <a:cubicBezTo>
                    <a:pt x="64" y="112"/>
                    <a:pt x="65" y="112"/>
                    <a:pt x="66" y="111"/>
                  </a:cubicBezTo>
                  <a:cubicBezTo>
                    <a:pt x="68" y="110"/>
                    <a:pt x="68" y="108"/>
                    <a:pt x="69" y="106"/>
                  </a:cubicBezTo>
                  <a:cubicBezTo>
                    <a:pt x="70" y="105"/>
                    <a:pt x="70" y="105"/>
                    <a:pt x="70" y="104"/>
                  </a:cubicBezTo>
                  <a:cubicBezTo>
                    <a:pt x="71" y="102"/>
                    <a:pt x="72" y="100"/>
                    <a:pt x="73" y="98"/>
                  </a:cubicBezTo>
                  <a:cubicBezTo>
                    <a:pt x="74" y="97"/>
                    <a:pt x="74" y="97"/>
                    <a:pt x="74" y="96"/>
                  </a:cubicBezTo>
                  <a:cubicBezTo>
                    <a:pt x="75" y="94"/>
                    <a:pt x="76" y="93"/>
                    <a:pt x="78" y="92"/>
                  </a:cubicBezTo>
                  <a:cubicBezTo>
                    <a:pt x="79" y="92"/>
                    <a:pt x="79" y="91"/>
                    <a:pt x="80" y="91"/>
                  </a:cubicBezTo>
                  <a:cubicBezTo>
                    <a:pt x="81" y="91"/>
                    <a:pt x="82" y="92"/>
                    <a:pt x="82" y="92"/>
                  </a:cubicBezTo>
                  <a:cubicBezTo>
                    <a:pt x="83" y="93"/>
                    <a:pt x="84" y="93"/>
                    <a:pt x="84" y="94"/>
                  </a:cubicBezTo>
                  <a:cubicBezTo>
                    <a:pt x="85" y="94"/>
                    <a:pt x="85" y="94"/>
                    <a:pt x="86" y="94"/>
                  </a:cubicBezTo>
                  <a:cubicBezTo>
                    <a:pt x="88" y="94"/>
                    <a:pt x="90" y="92"/>
                    <a:pt x="91" y="91"/>
                  </a:cubicBezTo>
                  <a:cubicBezTo>
                    <a:pt x="93" y="89"/>
                    <a:pt x="97" y="88"/>
                    <a:pt x="102" y="88"/>
                  </a:cubicBezTo>
                  <a:cubicBezTo>
                    <a:pt x="103" y="88"/>
                    <a:pt x="105" y="88"/>
                    <a:pt x="106" y="88"/>
                  </a:cubicBezTo>
                  <a:cubicBezTo>
                    <a:pt x="109" y="88"/>
                    <a:pt x="110" y="89"/>
                    <a:pt x="112" y="91"/>
                  </a:cubicBezTo>
                  <a:cubicBezTo>
                    <a:pt x="112" y="92"/>
                    <a:pt x="113" y="93"/>
                    <a:pt x="114" y="93"/>
                  </a:cubicBezTo>
                  <a:cubicBezTo>
                    <a:pt x="115" y="95"/>
                    <a:pt x="117" y="97"/>
                    <a:pt x="118" y="100"/>
                  </a:cubicBezTo>
                  <a:cubicBezTo>
                    <a:pt x="119" y="103"/>
                    <a:pt x="121" y="107"/>
                    <a:pt x="123" y="110"/>
                  </a:cubicBezTo>
                  <a:cubicBezTo>
                    <a:pt x="124" y="110"/>
                    <a:pt x="124" y="110"/>
                    <a:pt x="124" y="110"/>
                  </a:cubicBezTo>
                  <a:cubicBezTo>
                    <a:pt x="126" y="112"/>
                    <a:pt x="126" y="112"/>
                    <a:pt x="125" y="115"/>
                  </a:cubicBezTo>
                  <a:cubicBezTo>
                    <a:pt x="125" y="115"/>
                    <a:pt x="125" y="116"/>
                    <a:pt x="124" y="116"/>
                  </a:cubicBezTo>
                  <a:cubicBezTo>
                    <a:pt x="123" y="118"/>
                    <a:pt x="123" y="118"/>
                    <a:pt x="123" y="118"/>
                  </a:cubicBezTo>
                  <a:cubicBezTo>
                    <a:pt x="125" y="119"/>
                    <a:pt x="125" y="119"/>
                    <a:pt x="125" y="119"/>
                  </a:cubicBezTo>
                  <a:cubicBezTo>
                    <a:pt x="125" y="119"/>
                    <a:pt x="126" y="119"/>
                    <a:pt x="126" y="120"/>
                  </a:cubicBezTo>
                  <a:cubicBezTo>
                    <a:pt x="128" y="121"/>
                    <a:pt x="128" y="121"/>
                    <a:pt x="128" y="123"/>
                  </a:cubicBezTo>
                  <a:cubicBezTo>
                    <a:pt x="128" y="123"/>
                    <a:pt x="128" y="124"/>
                    <a:pt x="128" y="125"/>
                  </a:cubicBezTo>
                  <a:cubicBezTo>
                    <a:pt x="127" y="127"/>
                    <a:pt x="128" y="128"/>
                    <a:pt x="129" y="129"/>
                  </a:cubicBezTo>
                  <a:cubicBezTo>
                    <a:pt x="129" y="129"/>
                    <a:pt x="130" y="130"/>
                    <a:pt x="130" y="130"/>
                  </a:cubicBezTo>
                  <a:cubicBezTo>
                    <a:pt x="131" y="132"/>
                    <a:pt x="130" y="134"/>
                    <a:pt x="129" y="136"/>
                  </a:cubicBezTo>
                  <a:cubicBezTo>
                    <a:pt x="128" y="137"/>
                    <a:pt x="128" y="137"/>
                    <a:pt x="128" y="138"/>
                  </a:cubicBezTo>
                  <a:cubicBezTo>
                    <a:pt x="127" y="139"/>
                    <a:pt x="127" y="141"/>
                    <a:pt x="127" y="142"/>
                  </a:cubicBezTo>
                  <a:cubicBezTo>
                    <a:pt x="126" y="147"/>
                    <a:pt x="126" y="147"/>
                    <a:pt x="126" y="147"/>
                  </a:cubicBezTo>
                  <a:cubicBezTo>
                    <a:pt x="130" y="144"/>
                    <a:pt x="130" y="144"/>
                    <a:pt x="130" y="144"/>
                  </a:cubicBezTo>
                  <a:cubicBezTo>
                    <a:pt x="130" y="144"/>
                    <a:pt x="131" y="143"/>
                    <a:pt x="132" y="143"/>
                  </a:cubicBezTo>
                  <a:cubicBezTo>
                    <a:pt x="132" y="142"/>
                    <a:pt x="132" y="142"/>
                    <a:pt x="132" y="142"/>
                  </a:cubicBezTo>
                  <a:cubicBezTo>
                    <a:pt x="134" y="141"/>
                    <a:pt x="136" y="139"/>
                    <a:pt x="138" y="139"/>
                  </a:cubicBezTo>
                  <a:cubicBezTo>
                    <a:pt x="138" y="139"/>
                    <a:pt x="139" y="139"/>
                    <a:pt x="139" y="139"/>
                  </a:cubicBezTo>
                  <a:cubicBezTo>
                    <a:pt x="140" y="139"/>
                    <a:pt x="141" y="139"/>
                    <a:pt x="142" y="139"/>
                  </a:cubicBezTo>
                  <a:cubicBezTo>
                    <a:pt x="143" y="140"/>
                    <a:pt x="144" y="140"/>
                    <a:pt x="145" y="140"/>
                  </a:cubicBezTo>
                  <a:cubicBezTo>
                    <a:pt x="145" y="140"/>
                    <a:pt x="145" y="140"/>
                    <a:pt x="145" y="140"/>
                  </a:cubicBezTo>
                  <a:cubicBezTo>
                    <a:pt x="146" y="140"/>
                    <a:pt x="147" y="140"/>
                    <a:pt x="148" y="139"/>
                  </a:cubicBezTo>
                  <a:cubicBezTo>
                    <a:pt x="149" y="139"/>
                    <a:pt x="150" y="139"/>
                    <a:pt x="152" y="139"/>
                  </a:cubicBezTo>
                  <a:cubicBezTo>
                    <a:pt x="152" y="139"/>
                    <a:pt x="152" y="139"/>
                    <a:pt x="152" y="139"/>
                  </a:cubicBezTo>
                  <a:cubicBezTo>
                    <a:pt x="157" y="139"/>
                    <a:pt x="160" y="142"/>
                    <a:pt x="160" y="146"/>
                  </a:cubicBezTo>
                  <a:cubicBezTo>
                    <a:pt x="160" y="149"/>
                    <a:pt x="160" y="150"/>
                    <a:pt x="161" y="152"/>
                  </a:cubicBezTo>
                  <a:cubicBezTo>
                    <a:pt x="161" y="152"/>
                    <a:pt x="161" y="153"/>
                    <a:pt x="161" y="153"/>
                  </a:cubicBezTo>
                  <a:cubicBezTo>
                    <a:pt x="162" y="154"/>
                    <a:pt x="162" y="155"/>
                    <a:pt x="162" y="156"/>
                  </a:cubicBezTo>
                  <a:cubicBezTo>
                    <a:pt x="162" y="158"/>
                    <a:pt x="162" y="159"/>
                    <a:pt x="163" y="160"/>
                  </a:cubicBezTo>
                  <a:cubicBezTo>
                    <a:pt x="163" y="161"/>
                    <a:pt x="163" y="161"/>
                    <a:pt x="163" y="161"/>
                  </a:cubicBezTo>
                  <a:cubicBezTo>
                    <a:pt x="164" y="163"/>
                    <a:pt x="165" y="165"/>
                    <a:pt x="164" y="167"/>
                  </a:cubicBezTo>
                  <a:cubicBezTo>
                    <a:pt x="164" y="168"/>
                    <a:pt x="163" y="169"/>
                    <a:pt x="162" y="170"/>
                  </a:cubicBezTo>
                  <a:cubicBezTo>
                    <a:pt x="162" y="171"/>
                    <a:pt x="161" y="172"/>
                    <a:pt x="161" y="173"/>
                  </a:cubicBezTo>
                  <a:cubicBezTo>
                    <a:pt x="161" y="174"/>
                    <a:pt x="161" y="174"/>
                    <a:pt x="161" y="175"/>
                  </a:cubicBezTo>
                  <a:cubicBezTo>
                    <a:pt x="163" y="174"/>
                    <a:pt x="163" y="174"/>
                    <a:pt x="163" y="174"/>
                  </a:cubicBezTo>
                  <a:cubicBezTo>
                    <a:pt x="164" y="176"/>
                    <a:pt x="164" y="176"/>
                    <a:pt x="164" y="176"/>
                  </a:cubicBezTo>
                  <a:cubicBezTo>
                    <a:pt x="164" y="176"/>
                    <a:pt x="164" y="176"/>
                    <a:pt x="164" y="176"/>
                  </a:cubicBezTo>
                  <a:cubicBezTo>
                    <a:pt x="165" y="176"/>
                    <a:pt x="165" y="176"/>
                    <a:pt x="166" y="176"/>
                  </a:cubicBezTo>
                  <a:cubicBezTo>
                    <a:pt x="166" y="176"/>
                    <a:pt x="167" y="176"/>
                    <a:pt x="167" y="176"/>
                  </a:cubicBezTo>
                  <a:cubicBezTo>
                    <a:pt x="169" y="177"/>
                    <a:pt x="170" y="178"/>
                    <a:pt x="170" y="180"/>
                  </a:cubicBezTo>
                  <a:cubicBezTo>
                    <a:pt x="171" y="182"/>
                    <a:pt x="171" y="182"/>
                    <a:pt x="171" y="182"/>
                  </a:cubicBezTo>
                  <a:cubicBezTo>
                    <a:pt x="172" y="181"/>
                    <a:pt x="172" y="181"/>
                    <a:pt x="172" y="181"/>
                  </a:cubicBezTo>
                  <a:cubicBezTo>
                    <a:pt x="175" y="181"/>
                    <a:pt x="176" y="180"/>
                    <a:pt x="178" y="178"/>
                  </a:cubicBezTo>
                  <a:cubicBezTo>
                    <a:pt x="179" y="177"/>
                    <a:pt x="179" y="177"/>
                    <a:pt x="179" y="177"/>
                  </a:cubicBezTo>
                  <a:cubicBezTo>
                    <a:pt x="182" y="174"/>
                    <a:pt x="182" y="172"/>
                    <a:pt x="183" y="168"/>
                  </a:cubicBezTo>
                  <a:cubicBezTo>
                    <a:pt x="183" y="167"/>
                    <a:pt x="184" y="166"/>
                    <a:pt x="185" y="166"/>
                  </a:cubicBezTo>
                  <a:cubicBezTo>
                    <a:pt x="185" y="166"/>
                    <a:pt x="186" y="167"/>
                    <a:pt x="187" y="167"/>
                  </a:cubicBezTo>
                  <a:cubicBezTo>
                    <a:pt x="188" y="168"/>
                    <a:pt x="189" y="169"/>
                    <a:pt x="190" y="169"/>
                  </a:cubicBezTo>
                  <a:cubicBezTo>
                    <a:pt x="191" y="169"/>
                    <a:pt x="191" y="169"/>
                    <a:pt x="192" y="169"/>
                  </a:cubicBezTo>
                  <a:cubicBezTo>
                    <a:pt x="193" y="168"/>
                    <a:pt x="193" y="168"/>
                    <a:pt x="194" y="168"/>
                  </a:cubicBezTo>
                  <a:cubicBezTo>
                    <a:pt x="195" y="168"/>
                    <a:pt x="195" y="168"/>
                    <a:pt x="195" y="168"/>
                  </a:cubicBezTo>
                  <a:cubicBezTo>
                    <a:pt x="195" y="168"/>
                    <a:pt x="195" y="168"/>
                    <a:pt x="196" y="168"/>
                  </a:cubicBezTo>
                  <a:cubicBezTo>
                    <a:pt x="196" y="168"/>
                    <a:pt x="196" y="168"/>
                    <a:pt x="196" y="168"/>
                  </a:cubicBezTo>
                  <a:cubicBezTo>
                    <a:pt x="204" y="169"/>
                    <a:pt x="204" y="169"/>
                    <a:pt x="204" y="169"/>
                  </a:cubicBezTo>
                  <a:cubicBezTo>
                    <a:pt x="199" y="166"/>
                    <a:pt x="199" y="166"/>
                    <a:pt x="199" y="166"/>
                  </a:cubicBezTo>
                  <a:cubicBezTo>
                    <a:pt x="200" y="164"/>
                    <a:pt x="200" y="163"/>
                    <a:pt x="200" y="161"/>
                  </a:cubicBezTo>
                  <a:cubicBezTo>
                    <a:pt x="201" y="160"/>
                    <a:pt x="201" y="159"/>
                    <a:pt x="201" y="157"/>
                  </a:cubicBezTo>
                  <a:cubicBezTo>
                    <a:pt x="202" y="157"/>
                    <a:pt x="202" y="156"/>
                    <a:pt x="203" y="155"/>
                  </a:cubicBezTo>
                  <a:cubicBezTo>
                    <a:pt x="204" y="154"/>
                    <a:pt x="205" y="153"/>
                    <a:pt x="204" y="152"/>
                  </a:cubicBezTo>
                  <a:cubicBezTo>
                    <a:pt x="204" y="152"/>
                    <a:pt x="204" y="151"/>
                    <a:pt x="203" y="150"/>
                  </a:cubicBezTo>
                  <a:cubicBezTo>
                    <a:pt x="202" y="149"/>
                    <a:pt x="201" y="149"/>
                    <a:pt x="200" y="149"/>
                  </a:cubicBezTo>
                  <a:cubicBezTo>
                    <a:pt x="198" y="148"/>
                    <a:pt x="197" y="147"/>
                    <a:pt x="197" y="144"/>
                  </a:cubicBezTo>
                  <a:cubicBezTo>
                    <a:pt x="197" y="142"/>
                    <a:pt x="198" y="140"/>
                    <a:pt x="199" y="139"/>
                  </a:cubicBezTo>
                  <a:cubicBezTo>
                    <a:pt x="200" y="138"/>
                    <a:pt x="201" y="138"/>
                    <a:pt x="201" y="138"/>
                  </a:cubicBezTo>
                  <a:cubicBezTo>
                    <a:pt x="202" y="138"/>
                    <a:pt x="202" y="138"/>
                    <a:pt x="202" y="138"/>
                  </a:cubicBezTo>
                  <a:cubicBezTo>
                    <a:pt x="203" y="138"/>
                    <a:pt x="204" y="139"/>
                    <a:pt x="205" y="140"/>
                  </a:cubicBezTo>
                  <a:cubicBezTo>
                    <a:pt x="205" y="140"/>
                    <a:pt x="206" y="141"/>
                    <a:pt x="207" y="141"/>
                  </a:cubicBezTo>
                  <a:cubicBezTo>
                    <a:pt x="207" y="141"/>
                    <a:pt x="208" y="141"/>
                    <a:pt x="208" y="141"/>
                  </a:cubicBezTo>
                  <a:cubicBezTo>
                    <a:pt x="209" y="141"/>
                    <a:pt x="209" y="141"/>
                    <a:pt x="209" y="141"/>
                  </a:cubicBezTo>
                  <a:cubicBezTo>
                    <a:pt x="209" y="141"/>
                    <a:pt x="209" y="141"/>
                    <a:pt x="210" y="141"/>
                  </a:cubicBezTo>
                  <a:cubicBezTo>
                    <a:pt x="210" y="141"/>
                    <a:pt x="210" y="142"/>
                    <a:pt x="210" y="142"/>
                  </a:cubicBezTo>
                  <a:cubicBezTo>
                    <a:pt x="213" y="144"/>
                    <a:pt x="213" y="144"/>
                    <a:pt x="213" y="144"/>
                  </a:cubicBezTo>
                  <a:cubicBezTo>
                    <a:pt x="213" y="141"/>
                    <a:pt x="213" y="141"/>
                    <a:pt x="213" y="141"/>
                  </a:cubicBezTo>
                  <a:cubicBezTo>
                    <a:pt x="214" y="139"/>
                    <a:pt x="214" y="137"/>
                    <a:pt x="213" y="135"/>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08" name="Freeform 75"/>
            <p:cNvSpPr>
              <a:spLocks/>
            </p:cNvSpPr>
            <p:nvPr/>
          </p:nvSpPr>
          <p:spPr bwMode="auto">
            <a:xfrm>
              <a:off x="1232190" y="313911"/>
              <a:ext cx="699746" cy="507511"/>
            </a:xfrm>
            <a:custGeom>
              <a:avLst/>
              <a:gdLst>
                <a:gd name="T0" fmla="*/ 336 w 346"/>
                <a:gd name="T1" fmla="*/ 100 h 272"/>
                <a:gd name="T2" fmla="*/ 332 w 346"/>
                <a:gd name="T3" fmla="*/ 83 h 272"/>
                <a:gd name="T4" fmla="*/ 331 w 346"/>
                <a:gd name="T5" fmla="*/ 70 h 272"/>
                <a:gd name="T6" fmla="*/ 329 w 346"/>
                <a:gd name="T7" fmla="*/ 48 h 272"/>
                <a:gd name="T8" fmla="*/ 330 w 346"/>
                <a:gd name="T9" fmla="*/ 42 h 272"/>
                <a:gd name="T10" fmla="*/ 322 w 346"/>
                <a:gd name="T11" fmla="*/ 33 h 272"/>
                <a:gd name="T12" fmla="*/ 317 w 346"/>
                <a:gd name="T13" fmla="*/ 26 h 272"/>
                <a:gd name="T14" fmla="*/ 307 w 346"/>
                <a:gd name="T15" fmla="*/ 25 h 272"/>
                <a:gd name="T16" fmla="*/ 295 w 346"/>
                <a:gd name="T17" fmla="*/ 17 h 272"/>
                <a:gd name="T18" fmla="*/ 289 w 346"/>
                <a:gd name="T19" fmla="*/ 22 h 272"/>
                <a:gd name="T20" fmla="*/ 276 w 346"/>
                <a:gd name="T21" fmla="*/ 22 h 272"/>
                <a:gd name="T22" fmla="*/ 269 w 346"/>
                <a:gd name="T23" fmla="*/ 21 h 272"/>
                <a:gd name="T24" fmla="*/ 243 w 346"/>
                <a:gd name="T25" fmla="*/ 16 h 272"/>
                <a:gd name="T26" fmla="*/ 234 w 346"/>
                <a:gd name="T27" fmla="*/ 2 h 272"/>
                <a:gd name="T28" fmla="*/ 226 w 346"/>
                <a:gd name="T29" fmla="*/ 1 h 272"/>
                <a:gd name="T30" fmla="*/ 217 w 346"/>
                <a:gd name="T31" fmla="*/ 5 h 272"/>
                <a:gd name="T32" fmla="*/ 205 w 346"/>
                <a:gd name="T33" fmla="*/ 30 h 272"/>
                <a:gd name="T34" fmla="*/ 189 w 346"/>
                <a:gd name="T35" fmla="*/ 59 h 272"/>
                <a:gd name="T36" fmla="*/ 158 w 346"/>
                <a:gd name="T37" fmla="*/ 78 h 272"/>
                <a:gd name="T38" fmla="*/ 138 w 346"/>
                <a:gd name="T39" fmla="*/ 91 h 272"/>
                <a:gd name="T40" fmla="*/ 127 w 346"/>
                <a:gd name="T41" fmla="*/ 101 h 272"/>
                <a:gd name="T42" fmla="*/ 115 w 346"/>
                <a:gd name="T43" fmla="*/ 126 h 272"/>
                <a:gd name="T44" fmla="*/ 103 w 346"/>
                <a:gd name="T45" fmla="*/ 142 h 272"/>
                <a:gd name="T46" fmla="*/ 99 w 346"/>
                <a:gd name="T47" fmla="*/ 166 h 272"/>
                <a:gd name="T48" fmla="*/ 103 w 346"/>
                <a:gd name="T49" fmla="*/ 179 h 272"/>
                <a:gd name="T50" fmla="*/ 97 w 346"/>
                <a:gd name="T51" fmla="*/ 201 h 272"/>
                <a:gd name="T52" fmla="*/ 82 w 346"/>
                <a:gd name="T53" fmla="*/ 220 h 272"/>
                <a:gd name="T54" fmla="*/ 72 w 346"/>
                <a:gd name="T55" fmla="*/ 230 h 272"/>
                <a:gd name="T56" fmla="*/ 51 w 346"/>
                <a:gd name="T57" fmla="*/ 248 h 272"/>
                <a:gd name="T58" fmla="*/ 42 w 346"/>
                <a:gd name="T59" fmla="*/ 252 h 272"/>
                <a:gd name="T60" fmla="*/ 25 w 346"/>
                <a:gd name="T61" fmla="*/ 258 h 272"/>
                <a:gd name="T62" fmla="*/ 2 w 346"/>
                <a:gd name="T63" fmla="*/ 269 h 272"/>
                <a:gd name="T64" fmla="*/ 131 w 346"/>
                <a:gd name="T65" fmla="*/ 238 h 272"/>
                <a:gd name="T66" fmla="*/ 146 w 346"/>
                <a:gd name="T67" fmla="*/ 228 h 272"/>
                <a:gd name="T68" fmla="*/ 162 w 346"/>
                <a:gd name="T69" fmla="*/ 218 h 272"/>
                <a:gd name="T70" fmla="*/ 176 w 346"/>
                <a:gd name="T71" fmla="*/ 209 h 272"/>
                <a:gd name="T72" fmla="*/ 188 w 346"/>
                <a:gd name="T73" fmla="*/ 209 h 272"/>
                <a:gd name="T74" fmla="*/ 204 w 346"/>
                <a:gd name="T75" fmla="*/ 201 h 272"/>
                <a:gd name="T76" fmla="*/ 224 w 346"/>
                <a:gd name="T77" fmla="*/ 197 h 272"/>
                <a:gd name="T78" fmla="*/ 245 w 346"/>
                <a:gd name="T79" fmla="*/ 177 h 272"/>
                <a:gd name="T80" fmla="*/ 257 w 346"/>
                <a:gd name="T81" fmla="*/ 173 h 272"/>
                <a:gd name="T82" fmla="*/ 270 w 346"/>
                <a:gd name="T83" fmla="*/ 165 h 272"/>
                <a:gd name="T84" fmla="*/ 270 w 346"/>
                <a:gd name="T85" fmla="*/ 156 h 272"/>
                <a:gd name="T86" fmla="*/ 269 w 346"/>
                <a:gd name="T87" fmla="*/ 142 h 272"/>
                <a:gd name="T88" fmla="*/ 279 w 346"/>
                <a:gd name="T89" fmla="*/ 141 h 272"/>
                <a:gd name="T90" fmla="*/ 292 w 346"/>
                <a:gd name="T91" fmla="*/ 137 h 272"/>
                <a:gd name="T92" fmla="*/ 295 w 346"/>
                <a:gd name="T93" fmla="*/ 133 h 272"/>
                <a:gd name="T94" fmla="*/ 311 w 346"/>
                <a:gd name="T95" fmla="*/ 125 h 272"/>
                <a:gd name="T96" fmla="*/ 322 w 346"/>
                <a:gd name="T97" fmla="*/ 126 h 272"/>
                <a:gd name="T98" fmla="*/ 341 w 346"/>
                <a:gd name="T99" fmla="*/ 125 h 272"/>
                <a:gd name="T100" fmla="*/ 343 w 346"/>
                <a:gd name="T101" fmla="*/ 11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6" h="272">
                  <a:moveTo>
                    <a:pt x="343" y="110"/>
                  </a:moveTo>
                  <a:cubicBezTo>
                    <a:pt x="342" y="108"/>
                    <a:pt x="341" y="108"/>
                    <a:pt x="340" y="107"/>
                  </a:cubicBezTo>
                  <a:cubicBezTo>
                    <a:pt x="338" y="106"/>
                    <a:pt x="337" y="106"/>
                    <a:pt x="337" y="105"/>
                  </a:cubicBezTo>
                  <a:cubicBezTo>
                    <a:pt x="336" y="104"/>
                    <a:pt x="336" y="102"/>
                    <a:pt x="336" y="100"/>
                  </a:cubicBezTo>
                  <a:cubicBezTo>
                    <a:pt x="336" y="98"/>
                    <a:pt x="336" y="96"/>
                    <a:pt x="335" y="95"/>
                  </a:cubicBezTo>
                  <a:cubicBezTo>
                    <a:pt x="334" y="93"/>
                    <a:pt x="334" y="93"/>
                    <a:pt x="333" y="92"/>
                  </a:cubicBezTo>
                  <a:cubicBezTo>
                    <a:pt x="332" y="91"/>
                    <a:pt x="331" y="90"/>
                    <a:pt x="331" y="87"/>
                  </a:cubicBezTo>
                  <a:cubicBezTo>
                    <a:pt x="331" y="86"/>
                    <a:pt x="331" y="84"/>
                    <a:pt x="332" y="83"/>
                  </a:cubicBezTo>
                  <a:cubicBezTo>
                    <a:pt x="333" y="81"/>
                    <a:pt x="333" y="80"/>
                    <a:pt x="333" y="78"/>
                  </a:cubicBezTo>
                  <a:cubicBezTo>
                    <a:pt x="333" y="77"/>
                    <a:pt x="333" y="77"/>
                    <a:pt x="332" y="76"/>
                  </a:cubicBezTo>
                  <a:cubicBezTo>
                    <a:pt x="332" y="75"/>
                    <a:pt x="331" y="74"/>
                    <a:pt x="331" y="73"/>
                  </a:cubicBezTo>
                  <a:cubicBezTo>
                    <a:pt x="331" y="72"/>
                    <a:pt x="331" y="71"/>
                    <a:pt x="331" y="70"/>
                  </a:cubicBezTo>
                  <a:cubicBezTo>
                    <a:pt x="331" y="69"/>
                    <a:pt x="331" y="69"/>
                    <a:pt x="331" y="68"/>
                  </a:cubicBezTo>
                  <a:cubicBezTo>
                    <a:pt x="331" y="66"/>
                    <a:pt x="331" y="64"/>
                    <a:pt x="331" y="61"/>
                  </a:cubicBezTo>
                  <a:cubicBezTo>
                    <a:pt x="331" y="60"/>
                    <a:pt x="331" y="58"/>
                    <a:pt x="330" y="57"/>
                  </a:cubicBezTo>
                  <a:cubicBezTo>
                    <a:pt x="330" y="53"/>
                    <a:pt x="330" y="51"/>
                    <a:pt x="329" y="48"/>
                  </a:cubicBezTo>
                  <a:cubicBezTo>
                    <a:pt x="329" y="47"/>
                    <a:pt x="329" y="47"/>
                    <a:pt x="329" y="47"/>
                  </a:cubicBezTo>
                  <a:cubicBezTo>
                    <a:pt x="329" y="46"/>
                    <a:pt x="329" y="46"/>
                    <a:pt x="329" y="45"/>
                  </a:cubicBezTo>
                  <a:cubicBezTo>
                    <a:pt x="329" y="44"/>
                    <a:pt x="329" y="44"/>
                    <a:pt x="329" y="44"/>
                  </a:cubicBezTo>
                  <a:cubicBezTo>
                    <a:pt x="329" y="43"/>
                    <a:pt x="329" y="43"/>
                    <a:pt x="330" y="42"/>
                  </a:cubicBezTo>
                  <a:cubicBezTo>
                    <a:pt x="330" y="42"/>
                    <a:pt x="330" y="41"/>
                    <a:pt x="330" y="40"/>
                  </a:cubicBezTo>
                  <a:cubicBezTo>
                    <a:pt x="330" y="39"/>
                    <a:pt x="330" y="39"/>
                    <a:pt x="330" y="39"/>
                  </a:cubicBezTo>
                  <a:cubicBezTo>
                    <a:pt x="329" y="38"/>
                    <a:pt x="329" y="38"/>
                    <a:pt x="329" y="38"/>
                  </a:cubicBezTo>
                  <a:cubicBezTo>
                    <a:pt x="326" y="37"/>
                    <a:pt x="324" y="35"/>
                    <a:pt x="322" y="33"/>
                  </a:cubicBezTo>
                  <a:cubicBezTo>
                    <a:pt x="320" y="31"/>
                    <a:pt x="320" y="30"/>
                    <a:pt x="319" y="28"/>
                  </a:cubicBezTo>
                  <a:cubicBezTo>
                    <a:pt x="319" y="27"/>
                    <a:pt x="319" y="27"/>
                    <a:pt x="319" y="27"/>
                  </a:cubicBezTo>
                  <a:cubicBezTo>
                    <a:pt x="318" y="26"/>
                    <a:pt x="318" y="26"/>
                    <a:pt x="318" y="26"/>
                  </a:cubicBezTo>
                  <a:cubicBezTo>
                    <a:pt x="318" y="26"/>
                    <a:pt x="317" y="26"/>
                    <a:pt x="317" y="26"/>
                  </a:cubicBezTo>
                  <a:cubicBezTo>
                    <a:pt x="316" y="25"/>
                    <a:pt x="314" y="25"/>
                    <a:pt x="313" y="25"/>
                  </a:cubicBezTo>
                  <a:cubicBezTo>
                    <a:pt x="312" y="25"/>
                    <a:pt x="312" y="25"/>
                    <a:pt x="312" y="25"/>
                  </a:cubicBezTo>
                  <a:cubicBezTo>
                    <a:pt x="311" y="25"/>
                    <a:pt x="310" y="25"/>
                    <a:pt x="310" y="25"/>
                  </a:cubicBezTo>
                  <a:cubicBezTo>
                    <a:pt x="309" y="25"/>
                    <a:pt x="308" y="25"/>
                    <a:pt x="307" y="25"/>
                  </a:cubicBezTo>
                  <a:cubicBezTo>
                    <a:pt x="307" y="25"/>
                    <a:pt x="306" y="25"/>
                    <a:pt x="305" y="25"/>
                  </a:cubicBezTo>
                  <a:cubicBezTo>
                    <a:pt x="304" y="25"/>
                    <a:pt x="304" y="24"/>
                    <a:pt x="304" y="21"/>
                  </a:cubicBezTo>
                  <a:cubicBezTo>
                    <a:pt x="303" y="18"/>
                    <a:pt x="301" y="16"/>
                    <a:pt x="298" y="16"/>
                  </a:cubicBezTo>
                  <a:cubicBezTo>
                    <a:pt x="297" y="16"/>
                    <a:pt x="295" y="16"/>
                    <a:pt x="295" y="17"/>
                  </a:cubicBezTo>
                  <a:cubicBezTo>
                    <a:pt x="293" y="18"/>
                    <a:pt x="293" y="19"/>
                    <a:pt x="292" y="20"/>
                  </a:cubicBezTo>
                  <a:cubicBezTo>
                    <a:pt x="292" y="20"/>
                    <a:pt x="292" y="20"/>
                    <a:pt x="292" y="20"/>
                  </a:cubicBezTo>
                  <a:cubicBezTo>
                    <a:pt x="292" y="21"/>
                    <a:pt x="291" y="21"/>
                    <a:pt x="290" y="21"/>
                  </a:cubicBezTo>
                  <a:cubicBezTo>
                    <a:pt x="290" y="21"/>
                    <a:pt x="289" y="21"/>
                    <a:pt x="289" y="22"/>
                  </a:cubicBezTo>
                  <a:cubicBezTo>
                    <a:pt x="288" y="22"/>
                    <a:pt x="287" y="22"/>
                    <a:pt x="285" y="22"/>
                  </a:cubicBezTo>
                  <a:cubicBezTo>
                    <a:pt x="284" y="22"/>
                    <a:pt x="283" y="22"/>
                    <a:pt x="282" y="22"/>
                  </a:cubicBezTo>
                  <a:cubicBezTo>
                    <a:pt x="281" y="22"/>
                    <a:pt x="280" y="21"/>
                    <a:pt x="278" y="21"/>
                  </a:cubicBezTo>
                  <a:cubicBezTo>
                    <a:pt x="278" y="21"/>
                    <a:pt x="277" y="21"/>
                    <a:pt x="276" y="22"/>
                  </a:cubicBezTo>
                  <a:cubicBezTo>
                    <a:pt x="275" y="22"/>
                    <a:pt x="275" y="22"/>
                    <a:pt x="275" y="22"/>
                  </a:cubicBezTo>
                  <a:cubicBezTo>
                    <a:pt x="274" y="22"/>
                    <a:pt x="274" y="22"/>
                    <a:pt x="273" y="22"/>
                  </a:cubicBezTo>
                  <a:cubicBezTo>
                    <a:pt x="272" y="21"/>
                    <a:pt x="271" y="21"/>
                    <a:pt x="270" y="21"/>
                  </a:cubicBezTo>
                  <a:cubicBezTo>
                    <a:pt x="270" y="21"/>
                    <a:pt x="269" y="21"/>
                    <a:pt x="269" y="21"/>
                  </a:cubicBezTo>
                  <a:cubicBezTo>
                    <a:pt x="268" y="22"/>
                    <a:pt x="266" y="22"/>
                    <a:pt x="265" y="22"/>
                  </a:cubicBezTo>
                  <a:cubicBezTo>
                    <a:pt x="263" y="23"/>
                    <a:pt x="262" y="23"/>
                    <a:pt x="260" y="23"/>
                  </a:cubicBezTo>
                  <a:cubicBezTo>
                    <a:pt x="259" y="23"/>
                    <a:pt x="259" y="23"/>
                    <a:pt x="258" y="23"/>
                  </a:cubicBezTo>
                  <a:cubicBezTo>
                    <a:pt x="253" y="23"/>
                    <a:pt x="248" y="21"/>
                    <a:pt x="243" y="16"/>
                  </a:cubicBezTo>
                  <a:cubicBezTo>
                    <a:pt x="242" y="15"/>
                    <a:pt x="242" y="15"/>
                    <a:pt x="241" y="14"/>
                  </a:cubicBezTo>
                  <a:cubicBezTo>
                    <a:pt x="239" y="12"/>
                    <a:pt x="238" y="11"/>
                    <a:pt x="237" y="9"/>
                  </a:cubicBezTo>
                  <a:cubicBezTo>
                    <a:pt x="236" y="8"/>
                    <a:pt x="236" y="8"/>
                    <a:pt x="236" y="7"/>
                  </a:cubicBezTo>
                  <a:cubicBezTo>
                    <a:pt x="236" y="5"/>
                    <a:pt x="235" y="4"/>
                    <a:pt x="234" y="2"/>
                  </a:cubicBezTo>
                  <a:cubicBezTo>
                    <a:pt x="233" y="1"/>
                    <a:pt x="231" y="0"/>
                    <a:pt x="230" y="0"/>
                  </a:cubicBezTo>
                  <a:cubicBezTo>
                    <a:pt x="229" y="0"/>
                    <a:pt x="228" y="1"/>
                    <a:pt x="227" y="1"/>
                  </a:cubicBezTo>
                  <a:cubicBezTo>
                    <a:pt x="227" y="1"/>
                    <a:pt x="227" y="1"/>
                    <a:pt x="227" y="1"/>
                  </a:cubicBezTo>
                  <a:cubicBezTo>
                    <a:pt x="227" y="1"/>
                    <a:pt x="227" y="1"/>
                    <a:pt x="226" y="1"/>
                  </a:cubicBezTo>
                  <a:cubicBezTo>
                    <a:pt x="226" y="1"/>
                    <a:pt x="226" y="1"/>
                    <a:pt x="225" y="1"/>
                  </a:cubicBezTo>
                  <a:cubicBezTo>
                    <a:pt x="225" y="1"/>
                    <a:pt x="224" y="1"/>
                    <a:pt x="224" y="1"/>
                  </a:cubicBezTo>
                  <a:cubicBezTo>
                    <a:pt x="223" y="1"/>
                    <a:pt x="222" y="1"/>
                    <a:pt x="222" y="2"/>
                  </a:cubicBezTo>
                  <a:cubicBezTo>
                    <a:pt x="220" y="2"/>
                    <a:pt x="219" y="4"/>
                    <a:pt x="217" y="5"/>
                  </a:cubicBezTo>
                  <a:cubicBezTo>
                    <a:pt x="216" y="7"/>
                    <a:pt x="215" y="9"/>
                    <a:pt x="214" y="11"/>
                  </a:cubicBezTo>
                  <a:cubicBezTo>
                    <a:pt x="214" y="12"/>
                    <a:pt x="213" y="13"/>
                    <a:pt x="213" y="14"/>
                  </a:cubicBezTo>
                  <a:cubicBezTo>
                    <a:pt x="211" y="17"/>
                    <a:pt x="210" y="20"/>
                    <a:pt x="208" y="24"/>
                  </a:cubicBezTo>
                  <a:cubicBezTo>
                    <a:pt x="207" y="26"/>
                    <a:pt x="206" y="28"/>
                    <a:pt x="205" y="30"/>
                  </a:cubicBezTo>
                  <a:cubicBezTo>
                    <a:pt x="203" y="34"/>
                    <a:pt x="202" y="37"/>
                    <a:pt x="200" y="41"/>
                  </a:cubicBezTo>
                  <a:cubicBezTo>
                    <a:pt x="199" y="44"/>
                    <a:pt x="196" y="48"/>
                    <a:pt x="194" y="51"/>
                  </a:cubicBezTo>
                  <a:cubicBezTo>
                    <a:pt x="193" y="53"/>
                    <a:pt x="191" y="55"/>
                    <a:pt x="190" y="56"/>
                  </a:cubicBezTo>
                  <a:cubicBezTo>
                    <a:pt x="190" y="57"/>
                    <a:pt x="189" y="58"/>
                    <a:pt x="189" y="59"/>
                  </a:cubicBezTo>
                  <a:cubicBezTo>
                    <a:pt x="188" y="61"/>
                    <a:pt x="187" y="63"/>
                    <a:pt x="185" y="64"/>
                  </a:cubicBezTo>
                  <a:cubicBezTo>
                    <a:pt x="182" y="66"/>
                    <a:pt x="179" y="68"/>
                    <a:pt x="176" y="69"/>
                  </a:cubicBezTo>
                  <a:cubicBezTo>
                    <a:pt x="174" y="70"/>
                    <a:pt x="174" y="70"/>
                    <a:pt x="174" y="70"/>
                  </a:cubicBezTo>
                  <a:cubicBezTo>
                    <a:pt x="169" y="73"/>
                    <a:pt x="163" y="75"/>
                    <a:pt x="158" y="78"/>
                  </a:cubicBezTo>
                  <a:cubicBezTo>
                    <a:pt x="155" y="79"/>
                    <a:pt x="155" y="79"/>
                    <a:pt x="155" y="79"/>
                  </a:cubicBezTo>
                  <a:cubicBezTo>
                    <a:pt x="152" y="81"/>
                    <a:pt x="149" y="83"/>
                    <a:pt x="146" y="83"/>
                  </a:cubicBezTo>
                  <a:cubicBezTo>
                    <a:pt x="142" y="84"/>
                    <a:pt x="141" y="87"/>
                    <a:pt x="139" y="89"/>
                  </a:cubicBezTo>
                  <a:cubicBezTo>
                    <a:pt x="139" y="89"/>
                    <a:pt x="138" y="90"/>
                    <a:pt x="138" y="91"/>
                  </a:cubicBezTo>
                  <a:cubicBezTo>
                    <a:pt x="137" y="92"/>
                    <a:pt x="136" y="93"/>
                    <a:pt x="135" y="94"/>
                  </a:cubicBezTo>
                  <a:cubicBezTo>
                    <a:pt x="133" y="94"/>
                    <a:pt x="132" y="95"/>
                    <a:pt x="131" y="97"/>
                  </a:cubicBezTo>
                  <a:cubicBezTo>
                    <a:pt x="131" y="97"/>
                    <a:pt x="130" y="98"/>
                    <a:pt x="130" y="98"/>
                  </a:cubicBezTo>
                  <a:cubicBezTo>
                    <a:pt x="129" y="99"/>
                    <a:pt x="128" y="101"/>
                    <a:pt x="127" y="101"/>
                  </a:cubicBezTo>
                  <a:cubicBezTo>
                    <a:pt x="125" y="102"/>
                    <a:pt x="125" y="102"/>
                    <a:pt x="125" y="102"/>
                  </a:cubicBezTo>
                  <a:cubicBezTo>
                    <a:pt x="123" y="105"/>
                    <a:pt x="120" y="107"/>
                    <a:pt x="119" y="110"/>
                  </a:cubicBezTo>
                  <a:cubicBezTo>
                    <a:pt x="118" y="114"/>
                    <a:pt x="117" y="118"/>
                    <a:pt x="117" y="121"/>
                  </a:cubicBezTo>
                  <a:cubicBezTo>
                    <a:pt x="117" y="123"/>
                    <a:pt x="116" y="124"/>
                    <a:pt x="115" y="126"/>
                  </a:cubicBezTo>
                  <a:cubicBezTo>
                    <a:pt x="114" y="127"/>
                    <a:pt x="114" y="127"/>
                    <a:pt x="114" y="127"/>
                  </a:cubicBezTo>
                  <a:cubicBezTo>
                    <a:pt x="113" y="129"/>
                    <a:pt x="112" y="130"/>
                    <a:pt x="110" y="132"/>
                  </a:cubicBezTo>
                  <a:cubicBezTo>
                    <a:pt x="108" y="133"/>
                    <a:pt x="106" y="136"/>
                    <a:pt x="105" y="138"/>
                  </a:cubicBezTo>
                  <a:cubicBezTo>
                    <a:pt x="104" y="139"/>
                    <a:pt x="103" y="141"/>
                    <a:pt x="103" y="142"/>
                  </a:cubicBezTo>
                  <a:cubicBezTo>
                    <a:pt x="102" y="143"/>
                    <a:pt x="102" y="144"/>
                    <a:pt x="102" y="145"/>
                  </a:cubicBezTo>
                  <a:cubicBezTo>
                    <a:pt x="101" y="146"/>
                    <a:pt x="101" y="146"/>
                    <a:pt x="101" y="146"/>
                  </a:cubicBezTo>
                  <a:cubicBezTo>
                    <a:pt x="100" y="148"/>
                    <a:pt x="99" y="150"/>
                    <a:pt x="99" y="152"/>
                  </a:cubicBezTo>
                  <a:cubicBezTo>
                    <a:pt x="97" y="157"/>
                    <a:pt x="98" y="162"/>
                    <a:pt x="99" y="166"/>
                  </a:cubicBezTo>
                  <a:cubicBezTo>
                    <a:pt x="99" y="168"/>
                    <a:pt x="99" y="168"/>
                    <a:pt x="99" y="168"/>
                  </a:cubicBezTo>
                  <a:cubicBezTo>
                    <a:pt x="99" y="168"/>
                    <a:pt x="99" y="169"/>
                    <a:pt x="99" y="169"/>
                  </a:cubicBezTo>
                  <a:cubicBezTo>
                    <a:pt x="100" y="171"/>
                    <a:pt x="100" y="172"/>
                    <a:pt x="100" y="174"/>
                  </a:cubicBezTo>
                  <a:cubicBezTo>
                    <a:pt x="101" y="176"/>
                    <a:pt x="102" y="178"/>
                    <a:pt x="103" y="179"/>
                  </a:cubicBezTo>
                  <a:cubicBezTo>
                    <a:pt x="104" y="180"/>
                    <a:pt x="104" y="180"/>
                    <a:pt x="104" y="180"/>
                  </a:cubicBezTo>
                  <a:cubicBezTo>
                    <a:pt x="105" y="181"/>
                    <a:pt x="105" y="183"/>
                    <a:pt x="105" y="185"/>
                  </a:cubicBezTo>
                  <a:cubicBezTo>
                    <a:pt x="105" y="188"/>
                    <a:pt x="103" y="193"/>
                    <a:pt x="101" y="197"/>
                  </a:cubicBezTo>
                  <a:cubicBezTo>
                    <a:pt x="100" y="198"/>
                    <a:pt x="98" y="200"/>
                    <a:pt x="97" y="201"/>
                  </a:cubicBezTo>
                  <a:cubicBezTo>
                    <a:pt x="95" y="203"/>
                    <a:pt x="94" y="204"/>
                    <a:pt x="93" y="206"/>
                  </a:cubicBezTo>
                  <a:cubicBezTo>
                    <a:pt x="92" y="207"/>
                    <a:pt x="91" y="208"/>
                    <a:pt x="91" y="209"/>
                  </a:cubicBezTo>
                  <a:cubicBezTo>
                    <a:pt x="89" y="212"/>
                    <a:pt x="87" y="214"/>
                    <a:pt x="85" y="217"/>
                  </a:cubicBezTo>
                  <a:cubicBezTo>
                    <a:pt x="84" y="218"/>
                    <a:pt x="83" y="219"/>
                    <a:pt x="82" y="220"/>
                  </a:cubicBezTo>
                  <a:cubicBezTo>
                    <a:pt x="81" y="221"/>
                    <a:pt x="80" y="222"/>
                    <a:pt x="79" y="224"/>
                  </a:cubicBezTo>
                  <a:cubicBezTo>
                    <a:pt x="78" y="224"/>
                    <a:pt x="78" y="225"/>
                    <a:pt x="77" y="225"/>
                  </a:cubicBezTo>
                  <a:cubicBezTo>
                    <a:pt x="76" y="227"/>
                    <a:pt x="75" y="228"/>
                    <a:pt x="73" y="229"/>
                  </a:cubicBezTo>
                  <a:cubicBezTo>
                    <a:pt x="73" y="229"/>
                    <a:pt x="72" y="229"/>
                    <a:pt x="72" y="230"/>
                  </a:cubicBezTo>
                  <a:cubicBezTo>
                    <a:pt x="71" y="230"/>
                    <a:pt x="70" y="230"/>
                    <a:pt x="69" y="231"/>
                  </a:cubicBezTo>
                  <a:cubicBezTo>
                    <a:pt x="65" y="233"/>
                    <a:pt x="62" y="236"/>
                    <a:pt x="59" y="240"/>
                  </a:cubicBezTo>
                  <a:cubicBezTo>
                    <a:pt x="57" y="242"/>
                    <a:pt x="55" y="245"/>
                    <a:pt x="52" y="247"/>
                  </a:cubicBezTo>
                  <a:cubicBezTo>
                    <a:pt x="52" y="247"/>
                    <a:pt x="52" y="248"/>
                    <a:pt x="51" y="248"/>
                  </a:cubicBezTo>
                  <a:cubicBezTo>
                    <a:pt x="51" y="249"/>
                    <a:pt x="50" y="249"/>
                    <a:pt x="50" y="249"/>
                  </a:cubicBezTo>
                  <a:cubicBezTo>
                    <a:pt x="49" y="250"/>
                    <a:pt x="48" y="250"/>
                    <a:pt x="48" y="250"/>
                  </a:cubicBezTo>
                  <a:cubicBezTo>
                    <a:pt x="47" y="250"/>
                    <a:pt x="46" y="250"/>
                    <a:pt x="46" y="250"/>
                  </a:cubicBezTo>
                  <a:cubicBezTo>
                    <a:pt x="44" y="251"/>
                    <a:pt x="43" y="252"/>
                    <a:pt x="42" y="252"/>
                  </a:cubicBezTo>
                  <a:cubicBezTo>
                    <a:pt x="41" y="253"/>
                    <a:pt x="40" y="253"/>
                    <a:pt x="38" y="253"/>
                  </a:cubicBezTo>
                  <a:cubicBezTo>
                    <a:pt x="37" y="254"/>
                    <a:pt x="36" y="255"/>
                    <a:pt x="35" y="255"/>
                  </a:cubicBezTo>
                  <a:cubicBezTo>
                    <a:pt x="34" y="256"/>
                    <a:pt x="33" y="256"/>
                    <a:pt x="32" y="257"/>
                  </a:cubicBezTo>
                  <a:cubicBezTo>
                    <a:pt x="30" y="257"/>
                    <a:pt x="27" y="257"/>
                    <a:pt x="25" y="258"/>
                  </a:cubicBezTo>
                  <a:cubicBezTo>
                    <a:pt x="22" y="258"/>
                    <a:pt x="20" y="259"/>
                    <a:pt x="17" y="259"/>
                  </a:cubicBezTo>
                  <a:cubicBezTo>
                    <a:pt x="13" y="259"/>
                    <a:pt x="11" y="261"/>
                    <a:pt x="8" y="263"/>
                  </a:cubicBezTo>
                  <a:cubicBezTo>
                    <a:pt x="7" y="264"/>
                    <a:pt x="7" y="265"/>
                    <a:pt x="6" y="265"/>
                  </a:cubicBezTo>
                  <a:cubicBezTo>
                    <a:pt x="5" y="266"/>
                    <a:pt x="3" y="267"/>
                    <a:pt x="2" y="269"/>
                  </a:cubicBezTo>
                  <a:cubicBezTo>
                    <a:pt x="0" y="272"/>
                    <a:pt x="0" y="272"/>
                    <a:pt x="0" y="272"/>
                  </a:cubicBezTo>
                  <a:cubicBezTo>
                    <a:pt x="130" y="272"/>
                    <a:pt x="130" y="272"/>
                    <a:pt x="130" y="272"/>
                  </a:cubicBezTo>
                  <a:cubicBezTo>
                    <a:pt x="131" y="238"/>
                    <a:pt x="131" y="238"/>
                    <a:pt x="131" y="238"/>
                  </a:cubicBezTo>
                  <a:cubicBezTo>
                    <a:pt x="131" y="238"/>
                    <a:pt x="131" y="238"/>
                    <a:pt x="131" y="238"/>
                  </a:cubicBezTo>
                  <a:cubicBezTo>
                    <a:pt x="131" y="238"/>
                    <a:pt x="132" y="238"/>
                    <a:pt x="133" y="237"/>
                  </a:cubicBezTo>
                  <a:cubicBezTo>
                    <a:pt x="134" y="236"/>
                    <a:pt x="136" y="235"/>
                    <a:pt x="138" y="234"/>
                  </a:cubicBezTo>
                  <a:cubicBezTo>
                    <a:pt x="141" y="233"/>
                    <a:pt x="143" y="231"/>
                    <a:pt x="146" y="229"/>
                  </a:cubicBezTo>
                  <a:cubicBezTo>
                    <a:pt x="146" y="228"/>
                    <a:pt x="146" y="228"/>
                    <a:pt x="146" y="228"/>
                  </a:cubicBezTo>
                  <a:cubicBezTo>
                    <a:pt x="147" y="228"/>
                    <a:pt x="147" y="227"/>
                    <a:pt x="148" y="226"/>
                  </a:cubicBezTo>
                  <a:cubicBezTo>
                    <a:pt x="149" y="225"/>
                    <a:pt x="150" y="224"/>
                    <a:pt x="151" y="224"/>
                  </a:cubicBezTo>
                  <a:cubicBezTo>
                    <a:pt x="153" y="222"/>
                    <a:pt x="155" y="220"/>
                    <a:pt x="157" y="219"/>
                  </a:cubicBezTo>
                  <a:cubicBezTo>
                    <a:pt x="159" y="218"/>
                    <a:pt x="160" y="218"/>
                    <a:pt x="162" y="218"/>
                  </a:cubicBezTo>
                  <a:cubicBezTo>
                    <a:pt x="163" y="218"/>
                    <a:pt x="164" y="218"/>
                    <a:pt x="165" y="217"/>
                  </a:cubicBezTo>
                  <a:cubicBezTo>
                    <a:pt x="167" y="217"/>
                    <a:pt x="168" y="215"/>
                    <a:pt x="169" y="213"/>
                  </a:cubicBezTo>
                  <a:cubicBezTo>
                    <a:pt x="169" y="213"/>
                    <a:pt x="169" y="212"/>
                    <a:pt x="170" y="212"/>
                  </a:cubicBezTo>
                  <a:cubicBezTo>
                    <a:pt x="172" y="209"/>
                    <a:pt x="173" y="209"/>
                    <a:pt x="176" y="209"/>
                  </a:cubicBezTo>
                  <a:cubicBezTo>
                    <a:pt x="176" y="209"/>
                    <a:pt x="180" y="209"/>
                    <a:pt x="181" y="209"/>
                  </a:cubicBezTo>
                  <a:cubicBezTo>
                    <a:pt x="182" y="209"/>
                    <a:pt x="183" y="209"/>
                    <a:pt x="184" y="209"/>
                  </a:cubicBezTo>
                  <a:cubicBezTo>
                    <a:pt x="185" y="209"/>
                    <a:pt x="185" y="209"/>
                    <a:pt x="185" y="209"/>
                  </a:cubicBezTo>
                  <a:cubicBezTo>
                    <a:pt x="188" y="209"/>
                    <a:pt x="188" y="209"/>
                    <a:pt x="188" y="209"/>
                  </a:cubicBezTo>
                  <a:cubicBezTo>
                    <a:pt x="189" y="209"/>
                    <a:pt x="191" y="209"/>
                    <a:pt x="192" y="208"/>
                  </a:cubicBezTo>
                  <a:cubicBezTo>
                    <a:pt x="195" y="207"/>
                    <a:pt x="195" y="203"/>
                    <a:pt x="194" y="201"/>
                  </a:cubicBezTo>
                  <a:cubicBezTo>
                    <a:pt x="196" y="201"/>
                    <a:pt x="197" y="201"/>
                    <a:pt x="199" y="201"/>
                  </a:cubicBezTo>
                  <a:cubicBezTo>
                    <a:pt x="201" y="201"/>
                    <a:pt x="202" y="201"/>
                    <a:pt x="204" y="201"/>
                  </a:cubicBezTo>
                  <a:cubicBezTo>
                    <a:pt x="205" y="201"/>
                    <a:pt x="207" y="201"/>
                    <a:pt x="208" y="201"/>
                  </a:cubicBezTo>
                  <a:cubicBezTo>
                    <a:pt x="209" y="201"/>
                    <a:pt x="210" y="201"/>
                    <a:pt x="211" y="201"/>
                  </a:cubicBezTo>
                  <a:cubicBezTo>
                    <a:pt x="212" y="201"/>
                    <a:pt x="212" y="201"/>
                    <a:pt x="213" y="201"/>
                  </a:cubicBezTo>
                  <a:cubicBezTo>
                    <a:pt x="217" y="200"/>
                    <a:pt x="221" y="200"/>
                    <a:pt x="224" y="197"/>
                  </a:cubicBezTo>
                  <a:cubicBezTo>
                    <a:pt x="228" y="194"/>
                    <a:pt x="231" y="190"/>
                    <a:pt x="234" y="186"/>
                  </a:cubicBezTo>
                  <a:cubicBezTo>
                    <a:pt x="234" y="184"/>
                    <a:pt x="237" y="180"/>
                    <a:pt x="239" y="179"/>
                  </a:cubicBezTo>
                  <a:cubicBezTo>
                    <a:pt x="240" y="179"/>
                    <a:pt x="241" y="178"/>
                    <a:pt x="243" y="178"/>
                  </a:cubicBezTo>
                  <a:cubicBezTo>
                    <a:pt x="243" y="178"/>
                    <a:pt x="244" y="178"/>
                    <a:pt x="245" y="177"/>
                  </a:cubicBezTo>
                  <a:cubicBezTo>
                    <a:pt x="245" y="177"/>
                    <a:pt x="246" y="177"/>
                    <a:pt x="247" y="177"/>
                  </a:cubicBezTo>
                  <a:cubicBezTo>
                    <a:pt x="248" y="177"/>
                    <a:pt x="250" y="176"/>
                    <a:pt x="251" y="176"/>
                  </a:cubicBezTo>
                  <a:cubicBezTo>
                    <a:pt x="252" y="175"/>
                    <a:pt x="252" y="175"/>
                    <a:pt x="252" y="175"/>
                  </a:cubicBezTo>
                  <a:cubicBezTo>
                    <a:pt x="254" y="174"/>
                    <a:pt x="255" y="173"/>
                    <a:pt x="257" y="173"/>
                  </a:cubicBezTo>
                  <a:cubicBezTo>
                    <a:pt x="258" y="172"/>
                    <a:pt x="259" y="171"/>
                    <a:pt x="260" y="170"/>
                  </a:cubicBezTo>
                  <a:cubicBezTo>
                    <a:pt x="260" y="169"/>
                    <a:pt x="261" y="168"/>
                    <a:pt x="262" y="168"/>
                  </a:cubicBezTo>
                  <a:cubicBezTo>
                    <a:pt x="264" y="167"/>
                    <a:pt x="266" y="166"/>
                    <a:pt x="269" y="165"/>
                  </a:cubicBezTo>
                  <a:cubicBezTo>
                    <a:pt x="270" y="165"/>
                    <a:pt x="270" y="165"/>
                    <a:pt x="270" y="165"/>
                  </a:cubicBezTo>
                  <a:cubicBezTo>
                    <a:pt x="270" y="165"/>
                    <a:pt x="271" y="165"/>
                    <a:pt x="271" y="165"/>
                  </a:cubicBezTo>
                  <a:cubicBezTo>
                    <a:pt x="273" y="164"/>
                    <a:pt x="275" y="164"/>
                    <a:pt x="275" y="161"/>
                  </a:cubicBezTo>
                  <a:cubicBezTo>
                    <a:pt x="274" y="159"/>
                    <a:pt x="273" y="158"/>
                    <a:pt x="272" y="158"/>
                  </a:cubicBezTo>
                  <a:cubicBezTo>
                    <a:pt x="271" y="157"/>
                    <a:pt x="270" y="157"/>
                    <a:pt x="270" y="156"/>
                  </a:cubicBezTo>
                  <a:cubicBezTo>
                    <a:pt x="269" y="155"/>
                    <a:pt x="269" y="154"/>
                    <a:pt x="270" y="152"/>
                  </a:cubicBezTo>
                  <a:cubicBezTo>
                    <a:pt x="270" y="151"/>
                    <a:pt x="271" y="150"/>
                    <a:pt x="270" y="148"/>
                  </a:cubicBezTo>
                  <a:cubicBezTo>
                    <a:pt x="270" y="147"/>
                    <a:pt x="270" y="147"/>
                    <a:pt x="269" y="146"/>
                  </a:cubicBezTo>
                  <a:cubicBezTo>
                    <a:pt x="269" y="145"/>
                    <a:pt x="268" y="144"/>
                    <a:pt x="269" y="142"/>
                  </a:cubicBezTo>
                  <a:cubicBezTo>
                    <a:pt x="269" y="140"/>
                    <a:pt x="271" y="139"/>
                    <a:pt x="273" y="139"/>
                  </a:cubicBezTo>
                  <a:cubicBezTo>
                    <a:pt x="273" y="139"/>
                    <a:pt x="274" y="139"/>
                    <a:pt x="275" y="140"/>
                  </a:cubicBezTo>
                  <a:cubicBezTo>
                    <a:pt x="275" y="140"/>
                    <a:pt x="276" y="140"/>
                    <a:pt x="276" y="140"/>
                  </a:cubicBezTo>
                  <a:cubicBezTo>
                    <a:pt x="277" y="140"/>
                    <a:pt x="278" y="141"/>
                    <a:pt x="279" y="141"/>
                  </a:cubicBezTo>
                  <a:cubicBezTo>
                    <a:pt x="280" y="141"/>
                    <a:pt x="281" y="141"/>
                    <a:pt x="282" y="140"/>
                  </a:cubicBezTo>
                  <a:cubicBezTo>
                    <a:pt x="283" y="140"/>
                    <a:pt x="284" y="140"/>
                    <a:pt x="285" y="139"/>
                  </a:cubicBezTo>
                  <a:cubicBezTo>
                    <a:pt x="286" y="139"/>
                    <a:pt x="287" y="139"/>
                    <a:pt x="289" y="138"/>
                  </a:cubicBezTo>
                  <a:cubicBezTo>
                    <a:pt x="290" y="138"/>
                    <a:pt x="291" y="137"/>
                    <a:pt x="292" y="137"/>
                  </a:cubicBezTo>
                  <a:cubicBezTo>
                    <a:pt x="292" y="136"/>
                    <a:pt x="293" y="136"/>
                    <a:pt x="294" y="136"/>
                  </a:cubicBezTo>
                  <a:cubicBezTo>
                    <a:pt x="295" y="135"/>
                    <a:pt x="295" y="135"/>
                    <a:pt x="295" y="135"/>
                  </a:cubicBezTo>
                  <a:cubicBezTo>
                    <a:pt x="295" y="134"/>
                    <a:pt x="295" y="134"/>
                    <a:pt x="295" y="134"/>
                  </a:cubicBezTo>
                  <a:cubicBezTo>
                    <a:pt x="295" y="133"/>
                    <a:pt x="295" y="133"/>
                    <a:pt x="295" y="133"/>
                  </a:cubicBezTo>
                  <a:cubicBezTo>
                    <a:pt x="295" y="130"/>
                    <a:pt x="295" y="129"/>
                    <a:pt x="298" y="129"/>
                  </a:cubicBezTo>
                  <a:cubicBezTo>
                    <a:pt x="301" y="128"/>
                    <a:pt x="303" y="128"/>
                    <a:pt x="305" y="127"/>
                  </a:cubicBezTo>
                  <a:cubicBezTo>
                    <a:pt x="307" y="127"/>
                    <a:pt x="309" y="127"/>
                    <a:pt x="311" y="127"/>
                  </a:cubicBezTo>
                  <a:cubicBezTo>
                    <a:pt x="311" y="125"/>
                    <a:pt x="311" y="125"/>
                    <a:pt x="311" y="125"/>
                  </a:cubicBezTo>
                  <a:cubicBezTo>
                    <a:pt x="311" y="127"/>
                    <a:pt x="311" y="127"/>
                    <a:pt x="311" y="127"/>
                  </a:cubicBezTo>
                  <a:cubicBezTo>
                    <a:pt x="312" y="127"/>
                    <a:pt x="312" y="127"/>
                    <a:pt x="313" y="127"/>
                  </a:cubicBezTo>
                  <a:cubicBezTo>
                    <a:pt x="316" y="126"/>
                    <a:pt x="316" y="126"/>
                    <a:pt x="316" y="126"/>
                  </a:cubicBezTo>
                  <a:cubicBezTo>
                    <a:pt x="318" y="126"/>
                    <a:pt x="320" y="126"/>
                    <a:pt x="322" y="126"/>
                  </a:cubicBezTo>
                  <a:cubicBezTo>
                    <a:pt x="325" y="126"/>
                    <a:pt x="327" y="126"/>
                    <a:pt x="329" y="127"/>
                  </a:cubicBezTo>
                  <a:cubicBezTo>
                    <a:pt x="331" y="127"/>
                    <a:pt x="337" y="128"/>
                    <a:pt x="339" y="128"/>
                  </a:cubicBezTo>
                  <a:cubicBezTo>
                    <a:pt x="342" y="128"/>
                    <a:pt x="342" y="128"/>
                    <a:pt x="342" y="128"/>
                  </a:cubicBezTo>
                  <a:cubicBezTo>
                    <a:pt x="341" y="125"/>
                    <a:pt x="341" y="125"/>
                    <a:pt x="341" y="125"/>
                  </a:cubicBezTo>
                  <a:cubicBezTo>
                    <a:pt x="341" y="123"/>
                    <a:pt x="341" y="122"/>
                    <a:pt x="342" y="121"/>
                  </a:cubicBezTo>
                  <a:cubicBezTo>
                    <a:pt x="342" y="120"/>
                    <a:pt x="342" y="119"/>
                    <a:pt x="343" y="119"/>
                  </a:cubicBezTo>
                  <a:cubicBezTo>
                    <a:pt x="344" y="118"/>
                    <a:pt x="344" y="118"/>
                    <a:pt x="344" y="117"/>
                  </a:cubicBezTo>
                  <a:cubicBezTo>
                    <a:pt x="346" y="114"/>
                    <a:pt x="346" y="113"/>
                    <a:pt x="343" y="110"/>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09" name="Freeform 76"/>
            <p:cNvSpPr>
              <a:spLocks/>
            </p:cNvSpPr>
            <p:nvPr/>
          </p:nvSpPr>
          <p:spPr bwMode="auto">
            <a:xfrm>
              <a:off x="959881" y="1495364"/>
              <a:ext cx="352663" cy="268138"/>
            </a:xfrm>
            <a:custGeom>
              <a:avLst/>
              <a:gdLst>
                <a:gd name="T0" fmla="*/ 173 w 174"/>
                <a:gd name="T1" fmla="*/ 135 h 144"/>
                <a:gd name="T2" fmla="*/ 172 w 174"/>
                <a:gd name="T3" fmla="*/ 119 h 144"/>
                <a:gd name="T4" fmla="*/ 164 w 174"/>
                <a:gd name="T5" fmla="*/ 108 h 144"/>
                <a:gd name="T6" fmla="*/ 155 w 174"/>
                <a:gd name="T7" fmla="*/ 100 h 144"/>
                <a:gd name="T8" fmla="*/ 157 w 174"/>
                <a:gd name="T9" fmla="*/ 94 h 144"/>
                <a:gd name="T10" fmla="*/ 157 w 174"/>
                <a:gd name="T11" fmla="*/ 92 h 144"/>
                <a:gd name="T12" fmla="*/ 156 w 174"/>
                <a:gd name="T13" fmla="*/ 81 h 144"/>
                <a:gd name="T14" fmla="*/ 153 w 174"/>
                <a:gd name="T15" fmla="*/ 68 h 144"/>
                <a:gd name="T16" fmla="*/ 151 w 174"/>
                <a:gd name="T17" fmla="*/ 64 h 144"/>
                <a:gd name="T18" fmla="*/ 139 w 174"/>
                <a:gd name="T19" fmla="*/ 51 h 144"/>
                <a:gd name="T20" fmla="*/ 130 w 174"/>
                <a:gd name="T21" fmla="*/ 42 h 144"/>
                <a:gd name="T22" fmla="*/ 110 w 174"/>
                <a:gd name="T23" fmla="*/ 18 h 144"/>
                <a:gd name="T24" fmla="*/ 84 w 174"/>
                <a:gd name="T25" fmla="*/ 0 h 144"/>
                <a:gd name="T26" fmla="*/ 50 w 174"/>
                <a:gd name="T27" fmla="*/ 5 h 144"/>
                <a:gd name="T28" fmla="*/ 41 w 174"/>
                <a:gd name="T29" fmla="*/ 4 h 144"/>
                <a:gd name="T30" fmla="*/ 27 w 174"/>
                <a:gd name="T31" fmla="*/ 20 h 144"/>
                <a:gd name="T32" fmla="*/ 24 w 174"/>
                <a:gd name="T33" fmla="*/ 30 h 144"/>
                <a:gd name="T34" fmla="*/ 19 w 174"/>
                <a:gd name="T35" fmla="*/ 40 h 144"/>
                <a:gd name="T36" fmla="*/ 13 w 174"/>
                <a:gd name="T37" fmla="*/ 47 h 144"/>
                <a:gd name="T38" fmla="*/ 4 w 174"/>
                <a:gd name="T39" fmla="*/ 64 h 144"/>
                <a:gd name="T40" fmla="*/ 15 w 174"/>
                <a:gd name="T41" fmla="*/ 81 h 144"/>
                <a:gd name="T42" fmla="*/ 21 w 174"/>
                <a:gd name="T43" fmla="*/ 86 h 144"/>
                <a:gd name="T44" fmla="*/ 21 w 174"/>
                <a:gd name="T45" fmla="*/ 93 h 144"/>
                <a:gd name="T46" fmla="*/ 19 w 174"/>
                <a:gd name="T47" fmla="*/ 99 h 144"/>
                <a:gd name="T48" fmla="*/ 39 w 174"/>
                <a:gd name="T49" fmla="*/ 100 h 144"/>
                <a:gd name="T50" fmla="*/ 67 w 174"/>
                <a:gd name="T51" fmla="*/ 93 h 144"/>
                <a:gd name="T52" fmla="*/ 78 w 174"/>
                <a:gd name="T53" fmla="*/ 99 h 144"/>
                <a:gd name="T54" fmla="*/ 83 w 174"/>
                <a:gd name="T55" fmla="*/ 98 h 144"/>
                <a:gd name="T56" fmla="*/ 87 w 174"/>
                <a:gd name="T57" fmla="*/ 102 h 144"/>
                <a:gd name="T58" fmla="*/ 90 w 174"/>
                <a:gd name="T59" fmla="*/ 106 h 144"/>
                <a:gd name="T60" fmla="*/ 100 w 174"/>
                <a:gd name="T61" fmla="*/ 101 h 144"/>
                <a:gd name="T62" fmla="*/ 100 w 174"/>
                <a:gd name="T63" fmla="*/ 111 h 144"/>
                <a:gd name="T64" fmla="*/ 89 w 174"/>
                <a:gd name="T65" fmla="*/ 113 h 144"/>
                <a:gd name="T66" fmla="*/ 80 w 174"/>
                <a:gd name="T67" fmla="*/ 109 h 144"/>
                <a:gd name="T68" fmla="*/ 70 w 174"/>
                <a:gd name="T69" fmla="*/ 105 h 144"/>
                <a:gd name="T70" fmla="*/ 66 w 174"/>
                <a:gd name="T71" fmla="*/ 103 h 144"/>
                <a:gd name="T72" fmla="*/ 62 w 174"/>
                <a:gd name="T73" fmla="*/ 109 h 144"/>
                <a:gd name="T74" fmla="*/ 48 w 174"/>
                <a:gd name="T75" fmla="*/ 112 h 144"/>
                <a:gd name="T76" fmla="*/ 43 w 174"/>
                <a:gd name="T77" fmla="*/ 116 h 144"/>
                <a:gd name="T78" fmla="*/ 27 w 174"/>
                <a:gd name="T79" fmla="*/ 117 h 144"/>
                <a:gd name="T80" fmla="*/ 20 w 174"/>
                <a:gd name="T81" fmla="*/ 119 h 144"/>
                <a:gd name="T82" fmla="*/ 16 w 174"/>
                <a:gd name="T83" fmla="*/ 122 h 144"/>
                <a:gd name="T84" fmla="*/ 17 w 174"/>
                <a:gd name="T85" fmla="*/ 133 h 144"/>
                <a:gd name="T86" fmla="*/ 21 w 174"/>
                <a:gd name="T87" fmla="*/ 144 h 144"/>
                <a:gd name="T88" fmla="*/ 34 w 174"/>
                <a:gd name="T89" fmla="*/ 138 h 144"/>
                <a:gd name="T90" fmla="*/ 47 w 174"/>
                <a:gd name="T91" fmla="*/ 139 h 144"/>
                <a:gd name="T92" fmla="*/ 73 w 174"/>
                <a:gd name="T93" fmla="*/ 131 h 144"/>
                <a:gd name="T94" fmla="*/ 95 w 174"/>
                <a:gd name="T95" fmla="*/ 131 h 144"/>
                <a:gd name="T96" fmla="*/ 120 w 174"/>
                <a:gd name="T97" fmla="*/ 132 h 144"/>
                <a:gd name="T98" fmla="*/ 126 w 174"/>
                <a:gd name="T99" fmla="*/ 133 h 144"/>
                <a:gd name="T100" fmla="*/ 133 w 174"/>
                <a:gd name="T101" fmla="*/ 137 h 144"/>
                <a:gd name="T102" fmla="*/ 138 w 174"/>
                <a:gd name="T103" fmla="*/ 139 h 144"/>
                <a:gd name="T104" fmla="*/ 140 w 174"/>
                <a:gd name="T105" fmla="*/ 140 h 144"/>
                <a:gd name="T106" fmla="*/ 142 w 174"/>
                <a:gd name="T107" fmla="*/ 140 h 144"/>
                <a:gd name="T108" fmla="*/ 147 w 174"/>
                <a:gd name="T109" fmla="*/ 143 h 144"/>
                <a:gd name="T110" fmla="*/ 156 w 174"/>
                <a:gd name="T111" fmla="*/ 140 h 144"/>
                <a:gd name="T112" fmla="*/ 162 w 174"/>
                <a:gd name="T113" fmla="*/ 140 h 144"/>
                <a:gd name="T114" fmla="*/ 173 w 174"/>
                <a:gd name="T115" fmla="*/ 13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4" h="144">
                  <a:moveTo>
                    <a:pt x="173" y="136"/>
                  </a:moveTo>
                  <a:cubicBezTo>
                    <a:pt x="173" y="136"/>
                    <a:pt x="173" y="136"/>
                    <a:pt x="173" y="136"/>
                  </a:cubicBezTo>
                  <a:cubicBezTo>
                    <a:pt x="173" y="136"/>
                    <a:pt x="173" y="135"/>
                    <a:pt x="173" y="135"/>
                  </a:cubicBezTo>
                  <a:cubicBezTo>
                    <a:pt x="173" y="134"/>
                    <a:pt x="172" y="133"/>
                    <a:pt x="173" y="132"/>
                  </a:cubicBezTo>
                  <a:cubicBezTo>
                    <a:pt x="173" y="131"/>
                    <a:pt x="173" y="131"/>
                    <a:pt x="173" y="131"/>
                  </a:cubicBezTo>
                  <a:cubicBezTo>
                    <a:pt x="173" y="126"/>
                    <a:pt x="174" y="123"/>
                    <a:pt x="172" y="119"/>
                  </a:cubicBezTo>
                  <a:cubicBezTo>
                    <a:pt x="171" y="118"/>
                    <a:pt x="171" y="117"/>
                    <a:pt x="171" y="116"/>
                  </a:cubicBezTo>
                  <a:cubicBezTo>
                    <a:pt x="170" y="112"/>
                    <a:pt x="169" y="109"/>
                    <a:pt x="165" y="108"/>
                  </a:cubicBezTo>
                  <a:cubicBezTo>
                    <a:pt x="164" y="108"/>
                    <a:pt x="164" y="108"/>
                    <a:pt x="164" y="108"/>
                  </a:cubicBezTo>
                  <a:cubicBezTo>
                    <a:pt x="162" y="107"/>
                    <a:pt x="161" y="107"/>
                    <a:pt x="160" y="105"/>
                  </a:cubicBezTo>
                  <a:cubicBezTo>
                    <a:pt x="159" y="105"/>
                    <a:pt x="159" y="104"/>
                    <a:pt x="158" y="104"/>
                  </a:cubicBezTo>
                  <a:cubicBezTo>
                    <a:pt x="157" y="102"/>
                    <a:pt x="156" y="101"/>
                    <a:pt x="155" y="100"/>
                  </a:cubicBezTo>
                  <a:cubicBezTo>
                    <a:pt x="155" y="99"/>
                    <a:pt x="155" y="98"/>
                    <a:pt x="155" y="96"/>
                  </a:cubicBezTo>
                  <a:cubicBezTo>
                    <a:pt x="156" y="96"/>
                    <a:pt x="156" y="96"/>
                    <a:pt x="156" y="95"/>
                  </a:cubicBezTo>
                  <a:cubicBezTo>
                    <a:pt x="157" y="95"/>
                    <a:pt x="157" y="94"/>
                    <a:pt x="157" y="94"/>
                  </a:cubicBezTo>
                  <a:cubicBezTo>
                    <a:pt x="157" y="94"/>
                    <a:pt x="157" y="94"/>
                    <a:pt x="157" y="94"/>
                  </a:cubicBezTo>
                  <a:cubicBezTo>
                    <a:pt x="157" y="93"/>
                    <a:pt x="157" y="93"/>
                    <a:pt x="157" y="93"/>
                  </a:cubicBezTo>
                  <a:cubicBezTo>
                    <a:pt x="158" y="93"/>
                    <a:pt x="157" y="93"/>
                    <a:pt x="157" y="92"/>
                  </a:cubicBezTo>
                  <a:cubicBezTo>
                    <a:pt x="157" y="92"/>
                    <a:pt x="157" y="91"/>
                    <a:pt x="157" y="91"/>
                  </a:cubicBezTo>
                  <a:cubicBezTo>
                    <a:pt x="157" y="90"/>
                    <a:pt x="157" y="88"/>
                    <a:pt x="157" y="87"/>
                  </a:cubicBezTo>
                  <a:cubicBezTo>
                    <a:pt x="157" y="85"/>
                    <a:pt x="157" y="83"/>
                    <a:pt x="156" y="81"/>
                  </a:cubicBezTo>
                  <a:cubicBezTo>
                    <a:pt x="155" y="80"/>
                    <a:pt x="155" y="79"/>
                    <a:pt x="154" y="78"/>
                  </a:cubicBezTo>
                  <a:cubicBezTo>
                    <a:pt x="151" y="74"/>
                    <a:pt x="150" y="72"/>
                    <a:pt x="152" y="69"/>
                  </a:cubicBezTo>
                  <a:cubicBezTo>
                    <a:pt x="152" y="68"/>
                    <a:pt x="152" y="68"/>
                    <a:pt x="153" y="68"/>
                  </a:cubicBezTo>
                  <a:cubicBezTo>
                    <a:pt x="154" y="65"/>
                    <a:pt x="154" y="65"/>
                    <a:pt x="154" y="65"/>
                  </a:cubicBezTo>
                  <a:cubicBezTo>
                    <a:pt x="152" y="64"/>
                    <a:pt x="152" y="64"/>
                    <a:pt x="152" y="64"/>
                  </a:cubicBezTo>
                  <a:cubicBezTo>
                    <a:pt x="152" y="64"/>
                    <a:pt x="151" y="64"/>
                    <a:pt x="151" y="64"/>
                  </a:cubicBezTo>
                  <a:cubicBezTo>
                    <a:pt x="149" y="62"/>
                    <a:pt x="147" y="60"/>
                    <a:pt x="145" y="58"/>
                  </a:cubicBezTo>
                  <a:cubicBezTo>
                    <a:pt x="144" y="56"/>
                    <a:pt x="142" y="54"/>
                    <a:pt x="140" y="52"/>
                  </a:cubicBezTo>
                  <a:cubicBezTo>
                    <a:pt x="139" y="52"/>
                    <a:pt x="139" y="52"/>
                    <a:pt x="139" y="51"/>
                  </a:cubicBezTo>
                  <a:cubicBezTo>
                    <a:pt x="137" y="50"/>
                    <a:pt x="136" y="50"/>
                    <a:pt x="134" y="48"/>
                  </a:cubicBezTo>
                  <a:cubicBezTo>
                    <a:pt x="133" y="47"/>
                    <a:pt x="133" y="46"/>
                    <a:pt x="132" y="44"/>
                  </a:cubicBezTo>
                  <a:cubicBezTo>
                    <a:pt x="131" y="43"/>
                    <a:pt x="131" y="43"/>
                    <a:pt x="130" y="42"/>
                  </a:cubicBezTo>
                  <a:cubicBezTo>
                    <a:pt x="129" y="40"/>
                    <a:pt x="128" y="38"/>
                    <a:pt x="126" y="37"/>
                  </a:cubicBezTo>
                  <a:cubicBezTo>
                    <a:pt x="124" y="35"/>
                    <a:pt x="122" y="33"/>
                    <a:pt x="121" y="29"/>
                  </a:cubicBezTo>
                  <a:cubicBezTo>
                    <a:pt x="119" y="22"/>
                    <a:pt x="118" y="19"/>
                    <a:pt x="110" y="18"/>
                  </a:cubicBezTo>
                  <a:cubicBezTo>
                    <a:pt x="104" y="17"/>
                    <a:pt x="102" y="14"/>
                    <a:pt x="99" y="9"/>
                  </a:cubicBezTo>
                  <a:cubicBezTo>
                    <a:pt x="99" y="8"/>
                    <a:pt x="99" y="8"/>
                    <a:pt x="99" y="8"/>
                  </a:cubicBezTo>
                  <a:cubicBezTo>
                    <a:pt x="95" y="2"/>
                    <a:pt x="88" y="0"/>
                    <a:pt x="84" y="0"/>
                  </a:cubicBezTo>
                  <a:cubicBezTo>
                    <a:pt x="83" y="0"/>
                    <a:pt x="82" y="0"/>
                    <a:pt x="81" y="0"/>
                  </a:cubicBezTo>
                  <a:cubicBezTo>
                    <a:pt x="76" y="0"/>
                    <a:pt x="71" y="1"/>
                    <a:pt x="66" y="2"/>
                  </a:cubicBezTo>
                  <a:cubicBezTo>
                    <a:pt x="61" y="4"/>
                    <a:pt x="56" y="5"/>
                    <a:pt x="50" y="5"/>
                  </a:cubicBezTo>
                  <a:cubicBezTo>
                    <a:pt x="49" y="5"/>
                    <a:pt x="48" y="5"/>
                    <a:pt x="47" y="5"/>
                  </a:cubicBezTo>
                  <a:cubicBezTo>
                    <a:pt x="46" y="5"/>
                    <a:pt x="46" y="5"/>
                    <a:pt x="46" y="5"/>
                  </a:cubicBezTo>
                  <a:cubicBezTo>
                    <a:pt x="44" y="5"/>
                    <a:pt x="43" y="4"/>
                    <a:pt x="41" y="4"/>
                  </a:cubicBezTo>
                  <a:cubicBezTo>
                    <a:pt x="37" y="4"/>
                    <a:pt x="35" y="6"/>
                    <a:pt x="33" y="10"/>
                  </a:cubicBezTo>
                  <a:cubicBezTo>
                    <a:pt x="33" y="11"/>
                    <a:pt x="32" y="12"/>
                    <a:pt x="32" y="12"/>
                  </a:cubicBezTo>
                  <a:cubicBezTo>
                    <a:pt x="31" y="16"/>
                    <a:pt x="29" y="19"/>
                    <a:pt x="27" y="20"/>
                  </a:cubicBezTo>
                  <a:cubicBezTo>
                    <a:pt x="25" y="20"/>
                    <a:pt x="25" y="20"/>
                    <a:pt x="25" y="20"/>
                  </a:cubicBezTo>
                  <a:cubicBezTo>
                    <a:pt x="25" y="22"/>
                    <a:pt x="25" y="22"/>
                    <a:pt x="25" y="22"/>
                  </a:cubicBezTo>
                  <a:cubicBezTo>
                    <a:pt x="25" y="24"/>
                    <a:pt x="25" y="27"/>
                    <a:pt x="24" y="30"/>
                  </a:cubicBezTo>
                  <a:cubicBezTo>
                    <a:pt x="24" y="31"/>
                    <a:pt x="23" y="33"/>
                    <a:pt x="22" y="35"/>
                  </a:cubicBezTo>
                  <a:cubicBezTo>
                    <a:pt x="21" y="35"/>
                    <a:pt x="21" y="36"/>
                    <a:pt x="21" y="37"/>
                  </a:cubicBezTo>
                  <a:cubicBezTo>
                    <a:pt x="20" y="38"/>
                    <a:pt x="20" y="39"/>
                    <a:pt x="19" y="40"/>
                  </a:cubicBezTo>
                  <a:cubicBezTo>
                    <a:pt x="18" y="41"/>
                    <a:pt x="18" y="41"/>
                    <a:pt x="18" y="41"/>
                  </a:cubicBezTo>
                  <a:cubicBezTo>
                    <a:pt x="18" y="41"/>
                    <a:pt x="17" y="42"/>
                    <a:pt x="16" y="43"/>
                  </a:cubicBezTo>
                  <a:cubicBezTo>
                    <a:pt x="15" y="44"/>
                    <a:pt x="14" y="46"/>
                    <a:pt x="13" y="47"/>
                  </a:cubicBezTo>
                  <a:cubicBezTo>
                    <a:pt x="12" y="49"/>
                    <a:pt x="10" y="52"/>
                    <a:pt x="8" y="53"/>
                  </a:cubicBezTo>
                  <a:cubicBezTo>
                    <a:pt x="6" y="55"/>
                    <a:pt x="0" y="58"/>
                    <a:pt x="4" y="64"/>
                  </a:cubicBezTo>
                  <a:cubicBezTo>
                    <a:pt x="4" y="64"/>
                    <a:pt x="4" y="64"/>
                    <a:pt x="4" y="64"/>
                  </a:cubicBezTo>
                  <a:cubicBezTo>
                    <a:pt x="6" y="67"/>
                    <a:pt x="8" y="70"/>
                    <a:pt x="10" y="72"/>
                  </a:cubicBezTo>
                  <a:cubicBezTo>
                    <a:pt x="11" y="74"/>
                    <a:pt x="12" y="75"/>
                    <a:pt x="12" y="77"/>
                  </a:cubicBezTo>
                  <a:cubicBezTo>
                    <a:pt x="13" y="78"/>
                    <a:pt x="14" y="80"/>
                    <a:pt x="15" y="81"/>
                  </a:cubicBezTo>
                  <a:cubicBezTo>
                    <a:pt x="15" y="81"/>
                    <a:pt x="15" y="82"/>
                    <a:pt x="15" y="82"/>
                  </a:cubicBezTo>
                  <a:cubicBezTo>
                    <a:pt x="16" y="84"/>
                    <a:pt x="17" y="85"/>
                    <a:pt x="19" y="86"/>
                  </a:cubicBezTo>
                  <a:cubicBezTo>
                    <a:pt x="20" y="86"/>
                    <a:pt x="20" y="86"/>
                    <a:pt x="21" y="86"/>
                  </a:cubicBezTo>
                  <a:cubicBezTo>
                    <a:pt x="22" y="86"/>
                    <a:pt x="22" y="86"/>
                    <a:pt x="23" y="86"/>
                  </a:cubicBezTo>
                  <a:cubicBezTo>
                    <a:pt x="23" y="86"/>
                    <a:pt x="23" y="86"/>
                    <a:pt x="24" y="86"/>
                  </a:cubicBezTo>
                  <a:cubicBezTo>
                    <a:pt x="24" y="89"/>
                    <a:pt x="23" y="90"/>
                    <a:pt x="21" y="93"/>
                  </a:cubicBezTo>
                  <a:cubicBezTo>
                    <a:pt x="20" y="94"/>
                    <a:pt x="20" y="94"/>
                    <a:pt x="20" y="94"/>
                  </a:cubicBezTo>
                  <a:cubicBezTo>
                    <a:pt x="20" y="95"/>
                    <a:pt x="20" y="95"/>
                    <a:pt x="20" y="96"/>
                  </a:cubicBezTo>
                  <a:cubicBezTo>
                    <a:pt x="19" y="99"/>
                    <a:pt x="19" y="99"/>
                    <a:pt x="19" y="99"/>
                  </a:cubicBezTo>
                  <a:cubicBezTo>
                    <a:pt x="22" y="98"/>
                    <a:pt x="22" y="98"/>
                    <a:pt x="22" y="98"/>
                  </a:cubicBezTo>
                  <a:cubicBezTo>
                    <a:pt x="22" y="98"/>
                    <a:pt x="23" y="98"/>
                    <a:pt x="24" y="98"/>
                  </a:cubicBezTo>
                  <a:cubicBezTo>
                    <a:pt x="30" y="98"/>
                    <a:pt x="36" y="99"/>
                    <a:pt x="39" y="100"/>
                  </a:cubicBezTo>
                  <a:cubicBezTo>
                    <a:pt x="41" y="100"/>
                    <a:pt x="43" y="100"/>
                    <a:pt x="44" y="100"/>
                  </a:cubicBezTo>
                  <a:cubicBezTo>
                    <a:pt x="49" y="100"/>
                    <a:pt x="54" y="99"/>
                    <a:pt x="58" y="96"/>
                  </a:cubicBezTo>
                  <a:cubicBezTo>
                    <a:pt x="61" y="94"/>
                    <a:pt x="64" y="93"/>
                    <a:pt x="67" y="93"/>
                  </a:cubicBezTo>
                  <a:cubicBezTo>
                    <a:pt x="68" y="93"/>
                    <a:pt x="68" y="93"/>
                    <a:pt x="69" y="93"/>
                  </a:cubicBezTo>
                  <a:cubicBezTo>
                    <a:pt x="72" y="94"/>
                    <a:pt x="74" y="94"/>
                    <a:pt x="76" y="98"/>
                  </a:cubicBezTo>
                  <a:cubicBezTo>
                    <a:pt x="77" y="99"/>
                    <a:pt x="77" y="99"/>
                    <a:pt x="78" y="99"/>
                  </a:cubicBezTo>
                  <a:cubicBezTo>
                    <a:pt x="78" y="99"/>
                    <a:pt x="78" y="99"/>
                    <a:pt x="79" y="99"/>
                  </a:cubicBezTo>
                  <a:cubicBezTo>
                    <a:pt x="79" y="99"/>
                    <a:pt x="79" y="99"/>
                    <a:pt x="80" y="98"/>
                  </a:cubicBezTo>
                  <a:cubicBezTo>
                    <a:pt x="81" y="98"/>
                    <a:pt x="82" y="98"/>
                    <a:pt x="83" y="98"/>
                  </a:cubicBezTo>
                  <a:cubicBezTo>
                    <a:pt x="83" y="98"/>
                    <a:pt x="84" y="98"/>
                    <a:pt x="84" y="98"/>
                  </a:cubicBezTo>
                  <a:cubicBezTo>
                    <a:pt x="85" y="98"/>
                    <a:pt x="87" y="99"/>
                    <a:pt x="87" y="100"/>
                  </a:cubicBezTo>
                  <a:cubicBezTo>
                    <a:pt x="87" y="101"/>
                    <a:pt x="87" y="101"/>
                    <a:pt x="87" y="102"/>
                  </a:cubicBezTo>
                  <a:cubicBezTo>
                    <a:pt x="87" y="103"/>
                    <a:pt x="87" y="104"/>
                    <a:pt x="88" y="104"/>
                  </a:cubicBezTo>
                  <a:cubicBezTo>
                    <a:pt x="88" y="105"/>
                    <a:pt x="88" y="105"/>
                    <a:pt x="88" y="105"/>
                  </a:cubicBezTo>
                  <a:cubicBezTo>
                    <a:pt x="90" y="106"/>
                    <a:pt x="90" y="106"/>
                    <a:pt x="90" y="106"/>
                  </a:cubicBezTo>
                  <a:cubicBezTo>
                    <a:pt x="90" y="106"/>
                    <a:pt x="91" y="106"/>
                    <a:pt x="96" y="103"/>
                  </a:cubicBezTo>
                  <a:cubicBezTo>
                    <a:pt x="96" y="102"/>
                    <a:pt x="97" y="102"/>
                    <a:pt x="97" y="102"/>
                  </a:cubicBezTo>
                  <a:cubicBezTo>
                    <a:pt x="98" y="101"/>
                    <a:pt x="99" y="101"/>
                    <a:pt x="100" y="101"/>
                  </a:cubicBezTo>
                  <a:cubicBezTo>
                    <a:pt x="101" y="101"/>
                    <a:pt x="102" y="102"/>
                    <a:pt x="103" y="103"/>
                  </a:cubicBezTo>
                  <a:cubicBezTo>
                    <a:pt x="104" y="103"/>
                    <a:pt x="105" y="104"/>
                    <a:pt x="105" y="104"/>
                  </a:cubicBezTo>
                  <a:cubicBezTo>
                    <a:pt x="105" y="109"/>
                    <a:pt x="103" y="110"/>
                    <a:pt x="100" y="111"/>
                  </a:cubicBezTo>
                  <a:cubicBezTo>
                    <a:pt x="98" y="111"/>
                    <a:pt x="97" y="112"/>
                    <a:pt x="96" y="112"/>
                  </a:cubicBezTo>
                  <a:cubicBezTo>
                    <a:pt x="94" y="113"/>
                    <a:pt x="92" y="114"/>
                    <a:pt x="91" y="114"/>
                  </a:cubicBezTo>
                  <a:cubicBezTo>
                    <a:pt x="90" y="114"/>
                    <a:pt x="90" y="114"/>
                    <a:pt x="89" y="113"/>
                  </a:cubicBezTo>
                  <a:cubicBezTo>
                    <a:pt x="88" y="113"/>
                    <a:pt x="87" y="112"/>
                    <a:pt x="85" y="111"/>
                  </a:cubicBezTo>
                  <a:cubicBezTo>
                    <a:pt x="85" y="111"/>
                    <a:pt x="84" y="110"/>
                    <a:pt x="83" y="110"/>
                  </a:cubicBezTo>
                  <a:cubicBezTo>
                    <a:pt x="82" y="109"/>
                    <a:pt x="81" y="109"/>
                    <a:pt x="80" y="109"/>
                  </a:cubicBezTo>
                  <a:cubicBezTo>
                    <a:pt x="79" y="109"/>
                    <a:pt x="78" y="108"/>
                    <a:pt x="77" y="108"/>
                  </a:cubicBezTo>
                  <a:cubicBezTo>
                    <a:pt x="76" y="108"/>
                    <a:pt x="75" y="107"/>
                    <a:pt x="74" y="107"/>
                  </a:cubicBezTo>
                  <a:cubicBezTo>
                    <a:pt x="73" y="107"/>
                    <a:pt x="71" y="106"/>
                    <a:pt x="70" y="105"/>
                  </a:cubicBezTo>
                  <a:cubicBezTo>
                    <a:pt x="70" y="105"/>
                    <a:pt x="70" y="105"/>
                    <a:pt x="69" y="104"/>
                  </a:cubicBezTo>
                  <a:cubicBezTo>
                    <a:pt x="68" y="103"/>
                    <a:pt x="68" y="103"/>
                    <a:pt x="67" y="103"/>
                  </a:cubicBezTo>
                  <a:cubicBezTo>
                    <a:pt x="66" y="103"/>
                    <a:pt x="66" y="103"/>
                    <a:pt x="66" y="103"/>
                  </a:cubicBezTo>
                  <a:cubicBezTo>
                    <a:pt x="65" y="103"/>
                    <a:pt x="65" y="103"/>
                    <a:pt x="65" y="103"/>
                  </a:cubicBezTo>
                  <a:cubicBezTo>
                    <a:pt x="64" y="104"/>
                    <a:pt x="64" y="105"/>
                    <a:pt x="64" y="106"/>
                  </a:cubicBezTo>
                  <a:cubicBezTo>
                    <a:pt x="63" y="107"/>
                    <a:pt x="63" y="108"/>
                    <a:pt x="62" y="109"/>
                  </a:cubicBezTo>
                  <a:cubicBezTo>
                    <a:pt x="59" y="110"/>
                    <a:pt x="56" y="110"/>
                    <a:pt x="53" y="111"/>
                  </a:cubicBezTo>
                  <a:cubicBezTo>
                    <a:pt x="52" y="111"/>
                    <a:pt x="50" y="111"/>
                    <a:pt x="49" y="111"/>
                  </a:cubicBezTo>
                  <a:cubicBezTo>
                    <a:pt x="48" y="112"/>
                    <a:pt x="48" y="112"/>
                    <a:pt x="48" y="112"/>
                  </a:cubicBezTo>
                  <a:cubicBezTo>
                    <a:pt x="48" y="112"/>
                    <a:pt x="48" y="112"/>
                    <a:pt x="48" y="112"/>
                  </a:cubicBezTo>
                  <a:cubicBezTo>
                    <a:pt x="47" y="113"/>
                    <a:pt x="47" y="113"/>
                    <a:pt x="47" y="114"/>
                  </a:cubicBezTo>
                  <a:cubicBezTo>
                    <a:pt x="46" y="115"/>
                    <a:pt x="45" y="116"/>
                    <a:pt x="43" y="116"/>
                  </a:cubicBezTo>
                  <a:cubicBezTo>
                    <a:pt x="39" y="117"/>
                    <a:pt x="35" y="117"/>
                    <a:pt x="32" y="117"/>
                  </a:cubicBezTo>
                  <a:cubicBezTo>
                    <a:pt x="31" y="117"/>
                    <a:pt x="29" y="117"/>
                    <a:pt x="28" y="117"/>
                  </a:cubicBezTo>
                  <a:cubicBezTo>
                    <a:pt x="27" y="117"/>
                    <a:pt x="27" y="117"/>
                    <a:pt x="27" y="117"/>
                  </a:cubicBezTo>
                  <a:cubicBezTo>
                    <a:pt x="26" y="117"/>
                    <a:pt x="25" y="117"/>
                    <a:pt x="24" y="117"/>
                  </a:cubicBezTo>
                  <a:cubicBezTo>
                    <a:pt x="23" y="117"/>
                    <a:pt x="22" y="117"/>
                    <a:pt x="21" y="118"/>
                  </a:cubicBezTo>
                  <a:cubicBezTo>
                    <a:pt x="20" y="118"/>
                    <a:pt x="20" y="119"/>
                    <a:pt x="20" y="119"/>
                  </a:cubicBezTo>
                  <a:cubicBezTo>
                    <a:pt x="19" y="120"/>
                    <a:pt x="19" y="120"/>
                    <a:pt x="18" y="120"/>
                  </a:cubicBezTo>
                  <a:cubicBezTo>
                    <a:pt x="16" y="120"/>
                    <a:pt x="16" y="120"/>
                    <a:pt x="16" y="120"/>
                  </a:cubicBezTo>
                  <a:cubicBezTo>
                    <a:pt x="16" y="122"/>
                    <a:pt x="16" y="122"/>
                    <a:pt x="16" y="122"/>
                  </a:cubicBezTo>
                  <a:cubicBezTo>
                    <a:pt x="16" y="129"/>
                    <a:pt x="16" y="131"/>
                    <a:pt x="19" y="131"/>
                  </a:cubicBezTo>
                  <a:cubicBezTo>
                    <a:pt x="19" y="131"/>
                    <a:pt x="19" y="131"/>
                    <a:pt x="19" y="131"/>
                  </a:cubicBezTo>
                  <a:cubicBezTo>
                    <a:pt x="18" y="132"/>
                    <a:pt x="17" y="132"/>
                    <a:pt x="17" y="133"/>
                  </a:cubicBezTo>
                  <a:cubicBezTo>
                    <a:pt x="14" y="136"/>
                    <a:pt x="15" y="139"/>
                    <a:pt x="17" y="142"/>
                  </a:cubicBezTo>
                  <a:cubicBezTo>
                    <a:pt x="18" y="142"/>
                    <a:pt x="19" y="143"/>
                    <a:pt x="20" y="144"/>
                  </a:cubicBezTo>
                  <a:cubicBezTo>
                    <a:pt x="21" y="144"/>
                    <a:pt x="21" y="144"/>
                    <a:pt x="21" y="144"/>
                  </a:cubicBezTo>
                  <a:cubicBezTo>
                    <a:pt x="22" y="143"/>
                    <a:pt x="22" y="143"/>
                    <a:pt x="22" y="143"/>
                  </a:cubicBezTo>
                  <a:cubicBezTo>
                    <a:pt x="23" y="143"/>
                    <a:pt x="23" y="142"/>
                    <a:pt x="25" y="141"/>
                  </a:cubicBezTo>
                  <a:cubicBezTo>
                    <a:pt x="28" y="140"/>
                    <a:pt x="31" y="139"/>
                    <a:pt x="34" y="138"/>
                  </a:cubicBezTo>
                  <a:cubicBezTo>
                    <a:pt x="35" y="138"/>
                    <a:pt x="36" y="138"/>
                    <a:pt x="37" y="138"/>
                  </a:cubicBezTo>
                  <a:cubicBezTo>
                    <a:pt x="39" y="138"/>
                    <a:pt x="41" y="138"/>
                    <a:pt x="42" y="138"/>
                  </a:cubicBezTo>
                  <a:cubicBezTo>
                    <a:pt x="44" y="139"/>
                    <a:pt x="46" y="139"/>
                    <a:pt x="47" y="139"/>
                  </a:cubicBezTo>
                  <a:cubicBezTo>
                    <a:pt x="50" y="139"/>
                    <a:pt x="52" y="138"/>
                    <a:pt x="54" y="138"/>
                  </a:cubicBezTo>
                  <a:cubicBezTo>
                    <a:pt x="57" y="136"/>
                    <a:pt x="60" y="134"/>
                    <a:pt x="62" y="131"/>
                  </a:cubicBezTo>
                  <a:cubicBezTo>
                    <a:pt x="73" y="131"/>
                    <a:pt x="73" y="131"/>
                    <a:pt x="73" y="131"/>
                  </a:cubicBezTo>
                  <a:cubicBezTo>
                    <a:pt x="76" y="132"/>
                    <a:pt x="80" y="132"/>
                    <a:pt x="83" y="132"/>
                  </a:cubicBezTo>
                  <a:cubicBezTo>
                    <a:pt x="85" y="132"/>
                    <a:pt x="85" y="132"/>
                    <a:pt x="85" y="132"/>
                  </a:cubicBezTo>
                  <a:cubicBezTo>
                    <a:pt x="88" y="132"/>
                    <a:pt x="92" y="132"/>
                    <a:pt x="95" y="131"/>
                  </a:cubicBezTo>
                  <a:cubicBezTo>
                    <a:pt x="98" y="131"/>
                    <a:pt x="102" y="131"/>
                    <a:pt x="105" y="131"/>
                  </a:cubicBezTo>
                  <a:cubicBezTo>
                    <a:pt x="110" y="131"/>
                    <a:pt x="114" y="131"/>
                    <a:pt x="119" y="132"/>
                  </a:cubicBezTo>
                  <a:cubicBezTo>
                    <a:pt x="119" y="132"/>
                    <a:pt x="120" y="132"/>
                    <a:pt x="120" y="132"/>
                  </a:cubicBezTo>
                  <a:cubicBezTo>
                    <a:pt x="121" y="131"/>
                    <a:pt x="122" y="131"/>
                    <a:pt x="122" y="131"/>
                  </a:cubicBezTo>
                  <a:cubicBezTo>
                    <a:pt x="123" y="131"/>
                    <a:pt x="123" y="131"/>
                    <a:pt x="124" y="132"/>
                  </a:cubicBezTo>
                  <a:cubicBezTo>
                    <a:pt x="125" y="132"/>
                    <a:pt x="125" y="133"/>
                    <a:pt x="126" y="133"/>
                  </a:cubicBezTo>
                  <a:cubicBezTo>
                    <a:pt x="127" y="134"/>
                    <a:pt x="127" y="134"/>
                    <a:pt x="127" y="134"/>
                  </a:cubicBezTo>
                  <a:cubicBezTo>
                    <a:pt x="129" y="135"/>
                    <a:pt x="130" y="136"/>
                    <a:pt x="132" y="136"/>
                  </a:cubicBezTo>
                  <a:cubicBezTo>
                    <a:pt x="133" y="137"/>
                    <a:pt x="133" y="137"/>
                    <a:pt x="133" y="137"/>
                  </a:cubicBezTo>
                  <a:cubicBezTo>
                    <a:pt x="134" y="137"/>
                    <a:pt x="134" y="138"/>
                    <a:pt x="135" y="138"/>
                  </a:cubicBezTo>
                  <a:cubicBezTo>
                    <a:pt x="135" y="138"/>
                    <a:pt x="136" y="139"/>
                    <a:pt x="137" y="139"/>
                  </a:cubicBezTo>
                  <a:cubicBezTo>
                    <a:pt x="137" y="139"/>
                    <a:pt x="138" y="139"/>
                    <a:pt x="138" y="139"/>
                  </a:cubicBezTo>
                  <a:cubicBezTo>
                    <a:pt x="138" y="140"/>
                    <a:pt x="139" y="140"/>
                    <a:pt x="139" y="140"/>
                  </a:cubicBezTo>
                  <a:cubicBezTo>
                    <a:pt x="139" y="140"/>
                    <a:pt x="139" y="140"/>
                    <a:pt x="139" y="140"/>
                  </a:cubicBezTo>
                  <a:cubicBezTo>
                    <a:pt x="140" y="140"/>
                    <a:pt x="140" y="140"/>
                    <a:pt x="140" y="140"/>
                  </a:cubicBezTo>
                  <a:cubicBezTo>
                    <a:pt x="140" y="140"/>
                    <a:pt x="140" y="140"/>
                    <a:pt x="141" y="140"/>
                  </a:cubicBezTo>
                  <a:cubicBezTo>
                    <a:pt x="141" y="140"/>
                    <a:pt x="141" y="140"/>
                    <a:pt x="142" y="140"/>
                  </a:cubicBezTo>
                  <a:cubicBezTo>
                    <a:pt x="142" y="140"/>
                    <a:pt x="142" y="140"/>
                    <a:pt x="142" y="140"/>
                  </a:cubicBezTo>
                  <a:cubicBezTo>
                    <a:pt x="143" y="140"/>
                    <a:pt x="143" y="140"/>
                    <a:pt x="144" y="141"/>
                  </a:cubicBezTo>
                  <a:cubicBezTo>
                    <a:pt x="145" y="142"/>
                    <a:pt x="145" y="142"/>
                    <a:pt x="146" y="143"/>
                  </a:cubicBezTo>
                  <a:cubicBezTo>
                    <a:pt x="146" y="143"/>
                    <a:pt x="147" y="143"/>
                    <a:pt x="147" y="143"/>
                  </a:cubicBezTo>
                  <a:cubicBezTo>
                    <a:pt x="148" y="143"/>
                    <a:pt x="149" y="142"/>
                    <a:pt x="150" y="142"/>
                  </a:cubicBezTo>
                  <a:cubicBezTo>
                    <a:pt x="151" y="141"/>
                    <a:pt x="151" y="141"/>
                    <a:pt x="151" y="141"/>
                  </a:cubicBezTo>
                  <a:cubicBezTo>
                    <a:pt x="153" y="140"/>
                    <a:pt x="154" y="140"/>
                    <a:pt x="156" y="140"/>
                  </a:cubicBezTo>
                  <a:cubicBezTo>
                    <a:pt x="157" y="140"/>
                    <a:pt x="157" y="140"/>
                    <a:pt x="158" y="140"/>
                  </a:cubicBezTo>
                  <a:cubicBezTo>
                    <a:pt x="159" y="140"/>
                    <a:pt x="160" y="140"/>
                    <a:pt x="160" y="140"/>
                  </a:cubicBezTo>
                  <a:cubicBezTo>
                    <a:pt x="161" y="140"/>
                    <a:pt x="161" y="140"/>
                    <a:pt x="162" y="140"/>
                  </a:cubicBezTo>
                  <a:cubicBezTo>
                    <a:pt x="163" y="140"/>
                    <a:pt x="163" y="140"/>
                    <a:pt x="163" y="140"/>
                  </a:cubicBezTo>
                  <a:cubicBezTo>
                    <a:pt x="166" y="140"/>
                    <a:pt x="168" y="139"/>
                    <a:pt x="171" y="138"/>
                  </a:cubicBezTo>
                  <a:cubicBezTo>
                    <a:pt x="173" y="138"/>
                    <a:pt x="173" y="138"/>
                    <a:pt x="173" y="138"/>
                  </a:cubicBezTo>
                  <a:cubicBezTo>
                    <a:pt x="173" y="137"/>
                    <a:pt x="173" y="137"/>
                    <a:pt x="173" y="137"/>
                  </a:cubicBezTo>
                  <a:lnTo>
                    <a:pt x="173" y="136"/>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10" name="Freeform 77"/>
            <p:cNvSpPr>
              <a:spLocks/>
            </p:cNvSpPr>
            <p:nvPr/>
          </p:nvSpPr>
          <p:spPr bwMode="auto">
            <a:xfrm>
              <a:off x="2016754" y="1760420"/>
              <a:ext cx="181912" cy="380120"/>
            </a:xfrm>
            <a:custGeom>
              <a:avLst/>
              <a:gdLst>
                <a:gd name="T0" fmla="*/ 89 w 90"/>
                <a:gd name="T1" fmla="*/ 55 h 204"/>
                <a:gd name="T2" fmla="*/ 88 w 90"/>
                <a:gd name="T3" fmla="*/ 54 h 204"/>
                <a:gd name="T4" fmla="*/ 87 w 90"/>
                <a:gd name="T5" fmla="*/ 50 h 204"/>
                <a:gd name="T6" fmla="*/ 83 w 90"/>
                <a:gd name="T7" fmla="*/ 38 h 204"/>
                <a:gd name="T8" fmla="*/ 79 w 90"/>
                <a:gd name="T9" fmla="*/ 31 h 204"/>
                <a:gd name="T10" fmla="*/ 83 w 90"/>
                <a:gd name="T11" fmla="*/ 25 h 204"/>
                <a:gd name="T12" fmla="*/ 83 w 90"/>
                <a:gd name="T13" fmla="*/ 23 h 204"/>
                <a:gd name="T14" fmla="*/ 83 w 90"/>
                <a:gd name="T15" fmla="*/ 22 h 204"/>
                <a:gd name="T16" fmla="*/ 79 w 90"/>
                <a:gd name="T17" fmla="*/ 17 h 204"/>
                <a:gd name="T18" fmla="*/ 74 w 90"/>
                <a:gd name="T19" fmla="*/ 13 h 204"/>
                <a:gd name="T20" fmla="*/ 70 w 90"/>
                <a:gd name="T21" fmla="*/ 8 h 204"/>
                <a:gd name="T22" fmla="*/ 64 w 90"/>
                <a:gd name="T23" fmla="*/ 3 h 204"/>
                <a:gd name="T24" fmla="*/ 60 w 90"/>
                <a:gd name="T25" fmla="*/ 0 h 204"/>
                <a:gd name="T26" fmla="*/ 54 w 90"/>
                <a:gd name="T27" fmla="*/ 2 h 204"/>
                <a:gd name="T28" fmla="*/ 52 w 90"/>
                <a:gd name="T29" fmla="*/ 3 h 204"/>
                <a:gd name="T30" fmla="*/ 47 w 90"/>
                <a:gd name="T31" fmla="*/ 6 h 204"/>
                <a:gd name="T32" fmla="*/ 49 w 90"/>
                <a:gd name="T33" fmla="*/ 9 h 204"/>
                <a:gd name="T34" fmla="*/ 49 w 90"/>
                <a:gd name="T35" fmla="*/ 15 h 204"/>
                <a:gd name="T36" fmla="*/ 48 w 90"/>
                <a:gd name="T37" fmla="*/ 17 h 204"/>
                <a:gd name="T38" fmla="*/ 44 w 90"/>
                <a:gd name="T39" fmla="*/ 23 h 204"/>
                <a:gd name="T40" fmla="*/ 35 w 90"/>
                <a:gd name="T41" fmla="*/ 32 h 204"/>
                <a:gd name="T42" fmla="*/ 34 w 90"/>
                <a:gd name="T43" fmla="*/ 32 h 204"/>
                <a:gd name="T44" fmla="*/ 29 w 90"/>
                <a:gd name="T45" fmla="*/ 31 h 204"/>
                <a:gd name="T46" fmla="*/ 26 w 90"/>
                <a:gd name="T47" fmla="*/ 32 h 204"/>
                <a:gd name="T48" fmla="*/ 23 w 90"/>
                <a:gd name="T49" fmla="*/ 31 h 204"/>
                <a:gd name="T50" fmla="*/ 22 w 90"/>
                <a:gd name="T51" fmla="*/ 30 h 204"/>
                <a:gd name="T52" fmla="*/ 18 w 90"/>
                <a:gd name="T53" fmla="*/ 32 h 204"/>
                <a:gd name="T54" fmla="*/ 16 w 90"/>
                <a:gd name="T55" fmla="*/ 36 h 204"/>
                <a:gd name="T56" fmla="*/ 12 w 90"/>
                <a:gd name="T57" fmla="*/ 38 h 204"/>
                <a:gd name="T58" fmla="*/ 10 w 90"/>
                <a:gd name="T59" fmla="*/ 47 h 204"/>
                <a:gd name="T60" fmla="*/ 7 w 90"/>
                <a:gd name="T61" fmla="*/ 71 h 204"/>
                <a:gd name="T62" fmla="*/ 17 w 90"/>
                <a:gd name="T63" fmla="*/ 81 h 204"/>
                <a:gd name="T64" fmla="*/ 18 w 90"/>
                <a:gd name="T65" fmla="*/ 99 h 204"/>
                <a:gd name="T66" fmla="*/ 25 w 90"/>
                <a:gd name="T67" fmla="*/ 116 h 204"/>
                <a:gd name="T68" fmla="*/ 25 w 90"/>
                <a:gd name="T69" fmla="*/ 137 h 204"/>
                <a:gd name="T70" fmla="*/ 26 w 90"/>
                <a:gd name="T71" fmla="*/ 150 h 204"/>
                <a:gd name="T72" fmla="*/ 25 w 90"/>
                <a:gd name="T73" fmla="*/ 179 h 204"/>
                <a:gd name="T74" fmla="*/ 27 w 90"/>
                <a:gd name="T75" fmla="*/ 194 h 204"/>
                <a:gd name="T76" fmla="*/ 29 w 90"/>
                <a:gd name="T77" fmla="*/ 201 h 204"/>
                <a:gd name="T78" fmla="*/ 33 w 90"/>
                <a:gd name="T79" fmla="*/ 203 h 204"/>
                <a:gd name="T80" fmla="*/ 44 w 90"/>
                <a:gd name="T81" fmla="*/ 201 h 204"/>
                <a:gd name="T82" fmla="*/ 54 w 90"/>
                <a:gd name="T83" fmla="*/ 199 h 204"/>
                <a:gd name="T84" fmla="*/ 58 w 90"/>
                <a:gd name="T85" fmla="*/ 199 h 204"/>
                <a:gd name="T86" fmla="*/ 59 w 90"/>
                <a:gd name="T87" fmla="*/ 181 h 204"/>
                <a:gd name="T88" fmla="*/ 58 w 90"/>
                <a:gd name="T89" fmla="*/ 160 h 204"/>
                <a:gd name="T90" fmla="*/ 58 w 90"/>
                <a:gd name="T91" fmla="*/ 126 h 204"/>
                <a:gd name="T92" fmla="*/ 58 w 90"/>
                <a:gd name="T93" fmla="*/ 119 h 204"/>
                <a:gd name="T94" fmla="*/ 59 w 90"/>
                <a:gd name="T95" fmla="*/ 112 h 204"/>
                <a:gd name="T96" fmla="*/ 66 w 90"/>
                <a:gd name="T97" fmla="*/ 109 h 204"/>
                <a:gd name="T98" fmla="*/ 71 w 90"/>
                <a:gd name="T99" fmla="*/ 94 h 204"/>
                <a:gd name="T100" fmla="*/ 78 w 90"/>
                <a:gd name="T101" fmla="*/ 85 h 204"/>
                <a:gd name="T102" fmla="*/ 82 w 90"/>
                <a:gd name="T103" fmla="*/ 81 h 204"/>
                <a:gd name="T104" fmla="*/ 84 w 90"/>
                <a:gd name="T105" fmla="*/ 78 h 204"/>
                <a:gd name="T106" fmla="*/ 85 w 90"/>
                <a:gd name="T107" fmla="*/ 75 h 204"/>
                <a:gd name="T108" fmla="*/ 84 w 90"/>
                <a:gd name="T109" fmla="*/ 73 h 204"/>
                <a:gd name="T110" fmla="*/ 86 w 90"/>
                <a:gd name="T111" fmla="*/ 65 h 204"/>
                <a:gd name="T112" fmla="*/ 90 w 90"/>
                <a:gd name="T113" fmla="*/ 5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 h="204">
                  <a:moveTo>
                    <a:pt x="90" y="55"/>
                  </a:moveTo>
                  <a:cubicBezTo>
                    <a:pt x="89" y="55"/>
                    <a:pt x="89" y="55"/>
                    <a:pt x="89" y="55"/>
                  </a:cubicBezTo>
                  <a:cubicBezTo>
                    <a:pt x="89" y="55"/>
                    <a:pt x="89" y="55"/>
                    <a:pt x="89" y="55"/>
                  </a:cubicBezTo>
                  <a:cubicBezTo>
                    <a:pt x="88" y="54"/>
                    <a:pt x="88" y="54"/>
                    <a:pt x="88" y="54"/>
                  </a:cubicBezTo>
                  <a:cubicBezTo>
                    <a:pt x="87" y="53"/>
                    <a:pt x="87" y="53"/>
                    <a:pt x="87" y="52"/>
                  </a:cubicBezTo>
                  <a:cubicBezTo>
                    <a:pt x="87" y="51"/>
                    <a:pt x="87" y="50"/>
                    <a:pt x="87" y="50"/>
                  </a:cubicBezTo>
                  <a:cubicBezTo>
                    <a:pt x="87" y="49"/>
                    <a:pt x="87" y="48"/>
                    <a:pt x="87" y="47"/>
                  </a:cubicBezTo>
                  <a:cubicBezTo>
                    <a:pt x="86" y="43"/>
                    <a:pt x="85" y="41"/>
                    <a:pt x="83" y="38"/>
                  </a:cubicBezTo>
                  <a:cubicBezTo>
                    <a:pt x="83" y="38"/>
                    <a:pt x="83" y="38"/>
                    <a:pt x="83" y="38"/>
                  </a:cubicBezTo>
                  <a:cubicBezTo>
                    <a:pt x="82" y="36"/>
                    <a:pt x="79" y="34"/>
                    <a:pt x="79" y="31"/>
                  </a:cubicBezTo>
                  <a:cubicBezTo>
                    <a:pt x="80" y="30"/>
                    <a:pt x="81" y="29"/>
                    <a:pt x="81" y="27"/>
                  </a:cubicBezTo>
                  <a:cubicBezTo>
                    <a:pt x="82" y="26"/>
                    <a:pt x="83" y="26"/>
                    <a:pt x="83" y="25"/>
                  </a:cubicBezTo>
                  <a:cubicBezTo>
                    <a:pt x="83" y="23"/>
                    <a:pt x="83" y="23"/>
                    <a:pt x="83" y="23"/>
                  </a:cubicBezTo>
                  <a:cubicBezTo>
                    <a:pt x="83" y="23"/>
                    <a:pt x="83" y="23"/>
                    <a:pt x="83" y="23"/>
                  </a:cubicBezTo>
                  <a:cubicBezTo>
                    <a:pt x="83" y="22"/>
                    <a:pt x="83" y="22"/>
                    <a:pt x="83" y="22"/>
                  </a:cubicBezTo>
                  <a:cubicBezTo>
                    <a:pt x="83" y="22"/>
                    <a:pt x="83" y="22"/>
                    <a:pt x="83" y="22"/>
                  </a:cubicBezTo>
                  <a:cubicBezTo>
                    <a:pt x="82" y="21"/>
                    <a:pt x="82" y="21"/>
                    <a:pt x="81" y="20"/>
                  </a:cubicBezTo>
                  <a:cubicBezTo>
                    <a:pt x="80" y="19"/>
                    <a:pt x="79" y="18"/>
                    <a:pt x="79" y="17"/>
                  </a:cubicBezTo>
                  <a:cubicBezTo>
                    <a:pt x="78" y="16"/>
                    <a:pt x="78" y="16"/>
                    <a:pt x="78" y="16"/>
                  </a:cubicBezTo>
                  <a:cubicBezTo>
                    <a:pt x="77" y="15"/>
                    <a:pt x="76" y="14"/>
                    <a:pt x="74" y="13"/>
                  </a:cubicBezTo>
                  <a:cubicBezTo>
                    <a:pt x="73" y="12"/>
                    <a:pt x="72" y="12"/>
                    <a:pt x="72" y="11"/>
                  </a:cubicBezTo>
                  <a:cubicBezTo>
                    <a:pt x="70" y="8"/>
                    <a:pt x="70" y="8"/>
                    <a:pt x="70" y="8"/>
                  </a:cubicBezTo>
                  <a:cubicBezTo>
                    <a:pt x="68" y="7"/>
                    <a:pt x="67" y="6"/>
                    <a:pt x="66" y="4"/>
                  </a:cubicBezTo>
                  <a:cubicBezTo>
                    <a:pt x="65" y="4"/>
                    <a:pt x="65" y="4"/>
                    <a:pt x="64" y="3"/>
                  </a:cubicBezTo>
                  <a:cubicBezTo>
                    <a:pt x="63" y="1"/>
                    <a:pt x="61" y="0"/>
                    <a:pt x="60" y="0"/>
                  </a:cubicBezTo>
                  <a:cubicBezTo>
                    <a:pt x="60" y="0"/>
                    <a:pt x="60" y="0"/>
                    <a:pt x="60" y="0"/>
                  </a:cubicBezTo>
                  <a:cubicBezTo>
                    <a:pt x="59" y="0"/>
                    <a:pt x="59" y="0"/>
                    <a:pt x="59" y="0"/>
                  </a:cubicBezTo>
                  <a:cubicBezTo>
                    <a:pt x="58" y="0"/>
                    <a:pt x="56" y="1"/>
                    <a:pt x="54" y="2"/>
                  </a:cubicBezTo>
                  <a:cubicBezTo>
                    <a:pt x="53" y="2"/>
                    <a:pt x="53" y="2"/>
                    <a:pt x="53" y="2"/>
                  </a:cubicBezTo>
                  <a:cubicBezTo>
                    <a:pt x="53" y="2"/>
                    <a:pt x="52" y="3"/>
                    <a:pt x="52" y="3"/>
                  </a:cubicBezTo>
                  <a:cubicBezTo>
                    <a:pt x="50" y="4"/>
                    <a:pt x="49" y="4"/>
                    <a:pt x="48" y="5"/>
                  </a:cubicBezTo>
                  <a:cubicBezTo>
                    <a:pt x="47" y="6"/>
                    <a:pt x="47" y="6"/>
                    <a:pt x="47" y="6"/>
                  </a:cubicBezTo>
                  <a:cubicBezTo>
                    <a:pt x="48" y="7"/>
                    <a:pt x="48" y="7"/>
                    <a:pt x="48" y="7"/>
                  </a:cubicBezTo>
                  <a:cubicBezTo>
                    <a:pt x="48" y="7"/>
                    <a:pt x="49" y="8"/>
                    <a:pt x="49" y="9"/>
                  </a:cubicBezTo>
                  <a:cubicBezTo>
                    <a:pt x="49" y="9"/>
                    <a:pt x="50" y="10"/>
                    <a:pt x="50" y="10"/>
                  </a:cubicBezTo>
                  <a:cubicBezTo>
                    <a:pt x="50" y="13"/>
                    <a:pt x="50" y="15"/>
                    <a:pt x="49" y="15"/>
                  </a:cubicBezTo>
                  <a:cubicBezTo>
                    <a:pt x="48" y="16"/>
                    <a:pt x="48" y="16"/>
                    <a:pt x="48" y="16"/>
                  </a:cubicBezTo>
                  <a:cubicBezTo>
                    <a:pt x="48" y="17"/>
                    <a:pt x="48" y="17"/>
                    <a:pt x="48" y="17"/>
                  </a:cubicBezTo>
                  <a:cubicBezTo>
                    <a:pt x="47" y="18"/>
                    <a:pt x="47" y="18"/>
                    <a:pt x="47" y="18"/>
                  </a:cubicBezTo>
                  <a:cubicBezTo>
                    <a:pt x="47" y="20"/>
                    <a:pt x="46" y="21"/>
                    <a:pt x="44" y="23"/>
                  </a:cubicBezTo>
                  <a:cubicBezTo>
                    <a:pt x="43" y="24"/>
                    <a:pt x="42" y="25"/>
                    <a:pt x="42" y="26"/>
                  </a:cubicBezTo>
                  <a:cubicBezTo>
                    <a:pt x="40" y="29"/>
                    <a:pt x="38" y="30"/>
                    <a:pt x="35" y="32"/>
                  </a:cubicBezTo>
                  <a:cubicBezTo>
                    <a:pt x="35" y="32"/>
                    <a:pt x="35" y="32"/>
                    <a:pt x="35" y="32"/>
                  </a:cubicBezTo>
                  <a:cubicBezTo>
                    <a:pt x="34" y="32"/>
                    <a:pt x="34" y="32"/>
                    <a:pt x="34" y="32"/>
                  </a:cubicBezTo>
                  <a:cubicBezTo>
                    <a:pt x="33" y="32"/>
                    <a:pt x="32" y="32"/>
                    <a:pt x="32" y="32"/>
                  </a:cubicBezTo>
                  <a:cubicBezTo>
                    <a:pt x="31" y="32"/>
                    <a:pt x="30" y="31"/>
                    <a:pt x="29" y="31"/>
                  </a:cubicBezTo>
                  <a:cubicBezTo>
                    <a:pt x="28" y="31"/>
                    <a:pt x="28" y="31"/>
                    <a:pt x="27" y="32"/>
                  </a:cubicBezTo>
                  <a:cubicBezTo>
                    <a:pt x="26" y="32"/>
                    <a:pt x="26" y="32"/>
                    <a:pt x="26" y="32"/>
                  </a:cubicBezTo>
                  <a:cubicBezTo>
                    <a:pt x="25" y="32"/>
                    <a:pt x="25" y="32"/>
                    <a:pt x="24" y="32"/>
                  </a:cubicBezTo>
                  <a:cubicBezTo>
                    <a:pt x="24" y="31"/>
                    <a:pt x="24" y="31"/>
                    <a:pt x="23" y="31"/>
                  </a:cubicBezTo>
                  <a:cubicBezTo>
                    <a:pt x="23" y="30"/>
                    <a:pt x="23" y="30"/>
                    <a:pt x="23" y="30"/>
                  </a:cubicBezTo>
                  <a:cubicBezTo>
                    <a:pt x="22" y="30"/>
                    <a:pt x="22" y="30"/>
                    <a:pt x="22" y="30"/>
                  </a:cubicBezTo>
                  <a:cubicBezTo>
                    <a:pt x="22" y="30"/>
                    <a:pt x="22" y="30"/>
                    <a:pt x="21" y="30"/>
                  </a:cubicBezTo>
                  <a:cubicBezTo>
                    <a:pt x="20" y="30"/>
                    <a:pt x="19" y="31"/>
                    <a:pt x="18" y="32"/>
                  </a:cubicBezTo>
                  <a:cubicBezTo>
                    <a:pt x="18" y="32"/>
                    <a:pt x="17" y="33"/>
                    <a:pt x="17" y="34"/>
                  </a:cubicBezTo>
                  <a:cubicBezTo>
                    <a:pt x="17" y="35"/>
                    <a:pt x="16" y="36"/>
                    <a:pt x="16" y="36"/>
                  </a:cubicBezTo>
                  <a:cubicBezTo>
                    <a:pt x="15" y="37"/>
                    <a:pt x="14" y="37"/>
                    <a:pt x="13" y="38"/>
                  </a:cubicBezTo>
                  <a:cubicBezTo>
                    <a:pt x="12" y="38"/>
                    <a:pt x="12" y="38"/>
                    <a:pt x="12" y="38"/>
                  </a:cubicBezTo>
                  <a:cubicBezTo>
                    <a:pt x="12" y="41"/>
                    <a:pt x="12" y="41"/>
                    <a:pt x="12" y="41"/>
                  </a:cubicBezTo>
                  <a:cubicBezTo>
                    <a:pt x="12" y="44"/>
                    <a:pt x="12" y="46"/>
                    <a:pt x="10" y="47"/>
                  </a:cubicBezTo>
                  <a:cubicBezTo>
                    <a:pt x="5" y="49"/>
                    <a:pt x="3" y="55"/>
                    <a:pt x="2" y="57"/>
                  </a:cubicBezTo>
                  <a:cubicBezTo>
                    <a:pt x="0" y="64"/>
                    <a:pt x="1" y="66"/>
                    <a:pt x="7" y="71"/>
                  </a:cubicBezTo>
                  <a:cubicBezTo>
                    <a:pt x="8" y="72"/>
                    <a:pt x="8" y="72"/>
                    <a:pt x="9" y="73"/>
                  </a:cubicBezTo>
                  <a:cubicBezTo>
                    <a:pt x="12" y="75"/>
                    <a:pt x="15" y="78"/>
                    <a:pt x="17" y="81"/>
                  </a:cubicBezTo>
                  <a:cubicBezTo>
                    <a:pt x="19" y="84"/>
                    <a:pt x="19" y="88"/>
                    <a:pt x="18" y="92"/>
                  </a:cubicBezTo>
                  <a:cubicBezTo>
                    <a:pt x="18" y="94"/>
                    <a:pt x="18" y="97"/>
                    <a:pt x="18" y="99"/>
                  </a:cubicBezTo>
                  <a:cubicBezTo>
                    <a:pt x="19" y="102"/>
                    <a:pt x="20" y="105"/>
                    <a:pt x="22" y="108"/>
                  </a:cubicBezTo>
                  <a:cubicBezTo>
                    <a:pt x="23" y="111"/>
                    <a:pt x="25" y="113"/>
                    <a:pt x="25" y="116"/>
                  </a:cubicBezTo>
                  <a:cubicBezTo>
                    <a:pt x="27" y="120"/>
                    <a:pt x="26" y="125"/>
                    <a:pt x="26" y="131"/>
                  </a:cubicBezTo>
                  <a:cubicBezTo>
                    <a:pt x="26" y="133"/>
                    <a:pt x="25" y="135"/>
                    <a:pt x="25" y="137"/>
                  </a:cubicBezTo>
                  <a:cubicBezTo>
                    <a:pt x="25" y="141"/>
                    <a:pt x="26" y="145"/>
                    <a:pt x="26" y="149"/>
                  </a:cubicBezTo>
                  <a:cubicBezTo>
                    <a:pt x="26" y="150"/>
                    <a:pt x="26" y="150"/>
                    <a:pt x="26" y="150"/>
                  </a:cubicBezTo>
                  <a:cubicBezTo>
                    <a:pt x="26" y="157"/>
                    <a:pt x="26" y="166"/>
                    <a:pt x="25" y="174"/>
                  </a:cubicBezTo>
                  <a:cubicBezTo>
                    <a:pt x="25" y="176"/>
                    <a:pt x="25" y="177"/>
                    <a:pt x="25" y="179"/>
                  </a:cubicBezTo>
                  <a:cubicBezTo>
                    <a:pt x="24" y="184"/>
                    <a:pt x="23" y="188"/>
                    <a:pt x="26" y="192"/>
                  </a:cubicBezTo>
                  <a:cubicBezTo>
                    <a:pt x="26" y="193"/>
                    <a:pt x="27" y="194"/>
                    <a:pt x="27" y="194"/>
                  </a:cubicBezTo>
                  <a:cubicBezTo>
                    <a:pt x="28" y="195"/>
                    <a:pt x="29" y="196"/>
                    <a:pt x="29" y="198"/>
                  </a:cubicBezTo>
                  <a:cubicBezTo>
                    <a:pt x="29" y="199"/>
                    <a:pt x="29" y="200"/>
                    <a:pt x="29" y="201"/>
                  </a:cubicBezTo>
                  <a:cubicBezTo>
                    <a:pt x="28" y="204"/>
                    <a:pt x="28" y="204"/>
                    <a:pt x="28" y="204"/>
                  </a:cubicBezTo>
                  <a:cubicBezTo>
                    <a:pt x="33" y="203"/>
                    <a:pt x="33" y="203"/>
                    <a:pt x="33" y="203"/>
                  </a:cubicBezTo>
                  <a:cubicBezTo>
                    <a:pt x="35" y="203"/>
                    <a:pt x="37" y="203"/>
                    <a:pt x="39" y="202"/>
                  </a:cubicBezTo>
                  <a:cubicBezTo>
                    <a:pt x="41" y="202"/>
                    <a:pt x="42" y="201"/>
                    <a:pt x="44" y="201"/>
                  </a:cubicBezTo>
                  <a:cubicBezTo>
                    <a:pt x="46" y="200"/>
                    <a:pt x="48" y="199"/>
                    <a:pt x="50" y="199"/>
                  </a:cubicBezTo>
                  <a:cubicBezTo>
                    <a:pt x="51" y="199"/>
                    <a:pt x="52" y="199"/>
                    <a:pt x="54" y="199"/>
                  </a:cubicBezTo>
                  <a:cubicBezTo>
                    <a:pt x="55" y="199"/>
                    <a:pt x="55" y="199"/>
                    <a:pt x="56" y="199"/>
                  </a:cubicBezTo>
                  <a:cubicBezTo>
                    <a:pt x="58" y="199"/>
                    <a:pt x="58" y="199"/>
                    <a:pt x="58" y="199"/>
                  </a:cubicBezTo>
                  <a:cubicBezTo>
                    <a:pt x="59" y="197"/>
                    <a:pt x="59" y="197"/>
                    <a:pt x="59" y="197"/>
                  </a:cubicBezTo>
                  <a:cubicBezTo>
                    <a:pt x="59" y="193"/>
                    <a:pt x="59" y="187"/>
                    <a:pt x="59" y="181"/>
                  </a:cubicBezTo>
                  <a:cubicBezTo>
                    <a:pt x="58" y="178"/>
                    <a:pt x="58" y="175"/>
                    <a:pt x="58" y="172"/>
                  </a:cubicBezTo>
                  <a:cubicBezTo>
                    <a:pt x="59" y="168"/>
                    <a:pt x="59" y="164"/>
                    <a:pt x="58" y="160"/>
                  </a:cubicBezTo>
                  <a:cubicBezTo>
                    <a:pt x="58" y="153"/>
                    <a:pt x="57" y="147"/>
                    <a:pt x="58" y="140"/>
                  </a:cubicBezTo>
                  <a:cubicBezTo>
                    <a:pt x="58" y="135"/>
                    <a:pt x="58" y="131"/>
                    <a:pt x="58" y="126"/>
                  </a:cubicBezTo>
                  <a:cubicBezTo>
                    <a:pt x="58" y="124"/>
                    <a:pt x="58" y="122"/>
                    <a:pt x="58" y="120"/>
                  </a:cubicBezTo>
                  <a:cubicBezTo>
                    <a:pt x="58" y="119"/>
                    <a:pt x="58" y="119"/>
                    <a:pt x="58" y="119"/>
                  </a:cubicBezTo>
                  <a:cubicBezTo>
                    <a:pt x="59" y="118"/>
                    <a:pt x="59" y="117"/>
                    <a:pt x="59" y="116"/>
                  </a:cubicBezTo>
                  <a:cubicBezTo>
                    <a:pt x="58" y="115"/>
                    <a:pt x="58" y="114"/>
                    <a:pt x="59" y="112"/>
                  </a:cubicBezTo>
                  <a:cubicBezTo>
                    <a:pt x="59" y="110"/>
                    <a:pt x="61" y="110"/>
                    <a:pt x="64" y="109"/>
                  </a:cubicBezTo>
                  <a:cubicBezTo>
                    <a:pt x="65" y="109"/>
                    <a:pt x="65" y="109"/>
                    <a:pt x="66" y="109"/>
                  </a:cubicBezTo>
                  <a:cubicBezTo>
                    <a:pt x="70" y="108"/>
                    <a:pt x="70" y="104"/>
                    <a:pt x="70" y="100"/>
                  </a:cubicBezTo>
                  <a:cubicBezTo>
                    <a:pt x="70" y="98"/>
                    <a:pt x="70" y="96"/>
                    <a:pt x="71" y="94"/>
                  </a:cubicBezTo>
                  <a:cubicBezTo>
                    <a:pt x="72" y="93"/>
                    <a:pt x="72" y="92"/>
                    <a:pt x="73" y="91"/>
                  </a:cubicBezTo>
                  <a:cubicBezTo>
                    <a:pt x="74" y="89"/>
                    <a:pt x="76" y="86"/>
                    <a:pt x="78" y="85"/>
                  </a:cubicBezTo>
                  <a:cubicBezTo>
                    <a:pt x="79" y="84"/>
                    <a:pt x="79" y="84"/>
                    <a:pt x="79" y="84"/>
                  </a:cubicBezTo>
                  <a:cubicBezTo>
                    <a:pt x="81" y="83"/>
                    <a:pt x="82" y="83"/>
                    <a:pt x="82" y="81"/>
                  </a:cubicBezTo>
                  <a:cubicBezTo>
                    <a:pt x="83" y="81"/>
                    <a:pt x="83" y="80"/>
                    <a:pt x="83" y="80"/>
                  </a:cubicBezTo>
                  <a:cubicBezTo>
                    <a:pt x="83" y="79"/>
                    <a:pt x="83" y="79"/>
                    <a:pt x="84" y="78"/>
                  </a:cubicBezTo>
                  <a:cubicBezTo>
                    <a:pt x="84" y="78"/>
                    <a:pt x="84" y="77"/>
                    <a:pt x="84" y="77"/>
                  </a:cubicBezTo>
                  <a:cubicBezTo>
                    <a:pt x="85" y="77"/>
                    <a:pt x="85" y="76"/>
                    <a:pt x="85" y="75"/>
                  </a:cubicBezTo>
                  <a:cubicBezTo>
                    <a:pt x="85" y="74"/>
                    <a:pt x="85" y="73"/>
                    <a:pt x="85" y="73"/>
                  </a:cubicBezTo>
                  <a:cubicBezTo>
                    <a:pt x="84" y="73"/>
                    <a:pt x="84" y="73"/>
                    <a:pt x="84" y="73"/>
                  </a:cubicBezTo>
                  <a:cubicBezTo>
                    <a:pt x="84" y="72"/>
                    <a:pt x="83" y="71"/>
                    <a:pt x="83" y="70"/>
                  </a:cubicBezTo>
                  <a:cubicBezTo>
                    <a:pt x="83" y="68"/>
                    <a:pt x="83" y="66"/>
                    <a:pt x="86" y="65"/>
                  </a:cubicBezTo>
                  <a:cubicBezTo>
                    <a:pt x="88" y="65"/>
                    <a:pt x="89" y="63"/>
                    <a:pt x="90" y="61"/>
                  </a:cubicBezTo>
                  <a:cubicBezTo>
                    <a:pt x="90" y="59"/>
                    <a:pt x="90" y="57"/>
                    <a:pt x="90" y="55"/>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11" name="Freeform 78"/>
            <p:cNvSpPr>
              <a:spLocks/>
            </p:cNvSpPr>
            <p:nvPr/>
          </p:nvSpPr>
          <p:spPr bwMode="auto">
            <a:xfrm>
              <a:off x="988898" y="821422"/>
              <a:ext cx="505558" cy="428405"/>
            </a:xfrm>
            <a:custGeom>
              <a:avLst/>
              <a:gdLst>
                <a:gd name="T0" fmla="*/ 120 w 250"/>
                <a:gd name="T1" fmla="*/ 1 h 230"/>
                <a:gd name="T2" fmla="*/ 116 w 250"/>
                <a:gd name="T3" fmla="*/ 10 h 230"/>
                <a:gd name="T4" fmla="*/ 106 w 250"/>
                <a:gd name="T5" fmla="*/ 31 h 230"/>
                <a:gd name="T6" fmla="*/ 90 w 250"/>
                <a:gd name="T7" fmla="*/ 41 h 230"/>
                <a:gd name="T8" fmla="*/ 81 w 250"/>
                <a:gd name="T9" fmla="*/ 47 h 230"/>
                <a:gd name="T10" fmla="*/ 80 w 250"/>
                <a:gd name="T11" fmla="*/ 53 h 230"/>
                <a:gd name="T12" fmla="*/ 74 w 250"/>
                <a:gd name="T13" fmla="*/ 65 h 230"/>
                <a:gd name="T14" fmla="*/ 70 w 250"/>
                <a:gd name="T15" fmla="*/ 73 h 230"/>
                <a:gd name="T16" fmla="*/ 69 w 250"/>
                <a:gd name="T17" fmla="*/ 92 h 230"/>
                <a:gd name="T18" fmla="*/ 63 w 250"/>
                <a:gd name="T19" fmla="*/ 100 h 230"/>
                <a:gd name="T20" fmla="*/ 51 w 250"/>
                <a:gd name="T21" fmla="*/ 112 h 230"/>
                <a:gd name="T22" fmla="*/ 47 w 250"/>
                <a:gd name="T23" fmla="*/ 117 h 230"/>
                <a:gd name="T24" fmla="*/ 42 w 250"/>
                <a:gd name="T25" fmla="*/ 120 h 230"/>
                <a:gd name="T26" fmla="*/ 39 w 250"/>
                <a:gd name="T27" fmla="*/ 124 h 230"/>
                <a:gd name="T28" fmla="*/ 35 w 250"/>
                <a:gd name="T29" fmla="*/ 130 h 230"/>
                <a:gd name="T30" fmla="*/ 38 w 250"/>
                <a:gd name="T31" fmla="*/ 132 h 230"/>
                <a:gd name="T32" fmla="*/ 32 w 250"/>
                <a:gd name="T33" fmla="*/ 143 h 230"/>
                <a:gd name="T34" fmla="*/ 29 w 250"/>
                <a:gd name="T35" fmla="*/ 152 h 230"/>
                <a:gd name="T36" fmla="*/ 26 w 250"/>
                <a:gd name="T37" fmla="*/ 156 h 230"/>
                <a:gd name="T38" fmla="*/ 24 w 250"/>
                <a:gd name="T39" fmla="*/ 162 h 230"/>
                <a:gd name="T40" fmla="*/ 23 w 250"/>
                <a:gd name="T41" fmla="*/ 166 h 230"/>
                <a:gd name="T42" fmla="*/ 19 w 250"/>
                <a:gd name="T43" fmla="*/ 173 h 230"/>
                <a:gd name="T44" fmla="*/ 17 w 250"/>
                <a:gd name="T45" fmla="*/ 174 h 230"/>
                <a:gd name="T46" fmla="*/ 9 w 250"/>
                <a:gd name="T47" fmla="*/ 181 h 230"/>
                <a:gd name="T48" fmla="*/ 5 w 250"/>
                <a:gd name="T49" fmla="*/ 199 h 230"/>
                <a:gd name="T50" fmla="*/ 2 w 250"/>
                <a:gd name="T51" fmla="*/ 216 h 230"/>
                <a:gd name="T52" fmla="*/ 1 w 250"/>
                <a:gd name="T53" fmla="*/ 219 h 230"/>
                <a:gd name="T54" fmla="*/ 2 w 250"/>
                <a:gd name="T55" fmla="*/ 230 h 230"/>
                <a:gd name="T56" fmla="*/ 7 w 250"/>
                <a:gd name="T57" fmla="*/ 222 h 230"/>
                <a:gd name="T58" fmla="*/ 8 w 250"/>
                <a:gd name="T59" fmla="*/ 217 h 230"/>
                <a:gd name="T60" fmla="*/ 8 w 250"/>
                <a:gd name="T61" fmla="*/ 208 h 230"/>
                <a:gd name="T62" fmla="*/ 119 w 250"/>
                <a:gd name="T63" fmla="*/ 168 h 230"/>
                <a:gd name="T64" fmla="*/ 119 w 250"/>
                <a:gd name="T65" fmla="*/ 158 h 230"/>
                <a:gd name="T66" fmla="*/ 137 w 250"/>
                <a:gd name="T67" fmla="*/ 144 h 230"/>
                <a:gd name="T68" fmla="*/ 151 w 250"/>
                <a:gd name="T69" fmla="*/ 135 h 230"/>
                <a:gd name="T70" fmla="*/ 151 w 250"/>
                <a:gd name="T71" fmla="*/ 128 h 230"/>
                <a:gd name="T72" fmla="*/ 152 w 250"/>
                <a:gd name="T73" fmla="*/ 113 h 230"/>
                <a:gd name="T74" fmla="*/ 154 w 250"/>
                <a:gd name="T75" fmla="*/ 68 h 230"/>
                <a:gd name="T76" fmla="*/ 154 w 250"/>
                <a:gd name="T77" fmla="*/ 57 h 230"/>
                <a:gd name="T78" fmla="*/ 250 w 250"/>
                <a:gd name="T79"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0" h="230">
                  <a:moveTo>
                    <a:pt x="121" y="0"/>
                  </a:moveTo>
                  <a:cubicBezTo>
                    <a:pt x="120" y="1"/>
                    <a:pt x="120" y="1"/>
                    <a:pt x="120" y="1"/>
                  </a:cubicBezTo>
                  <a:cubicBezTo>
                    <a:pt x="120" y="2"/>
                    <a:pt x="119" y="4"/>
                    <a:pt x="118" y="5"/>
                  </a:cubicBezTo>
                  <a:cubicBezTo>
                    <a:pt x="118" y="7"/>
                    <a:pt x="117" y="9"/>
                    <a:pt x="116" y="10"/>
                  </a:cubicBezTo>
                  <a:cubicBezTo>
                    <a:pt x="116" y="12"/>
                    <a:pt x="116" y="13"/>
                    <a:pt x="115" y="14"/>
                  </a:cubicBezTo>
                  <a:cubicBezTo>
                    <a:pt x="113" y="20"/>
                    <a:pt x="111" y="27"/>
                    <a:pt x="106" y="31"/>
                  </a:cubicBezTo>
                  <a:cubicBezTo>
                    <a:pt x="103" y="35"/>
                    <a:pt x="98" y="37"/>
                    <a:pt x="94" y="39"/>
                  </a:cubicBezTo>
                  <a:cubicBezTo>
                    <a:pt x="93" y="39"/>
                    <a:pt x="91" y="40"/>
                    <a:pt x="90" y="41"/>
                  </a:cubicBezTo>
                  <a:cubicBezTo>
                    <a:pt x="89" y="41"/>
                    <a:pt x="88" y="42"/>
                    <a:pt x="87" y="42"/>
                  </a:cubicBezTo>
                  <a:cubicBezTo>
                    <a:pt x="84" y="43"/>
                    <a:pt x="82" y="44"/>
                    <a:pt x="81" y="47"/>
                  </a:cubicBezTo>
                  <a:cubicBezTo>
                    <a:pt x="80" y="49"/>
                    <a:pt x="80" y="51"/>
                    <a:pt x="80" y="52"/>
                  </a:cubicBezTo>
                  <a:cubicBezTo>
                    <a:pt x="80" y="52"/>
                    <a:pt x="80" y="53"/>
                    <a:pt x="80" y="53"/>
                  </a:cubicBezTo>
                  <a:cubicBezTo>
                    <a:pt x="80" y="55"/>
                    <a:pt x="80" y="55"/>
                    <a:pt x="79" y="57"/>
                  </a:cubicBezTo>
                  <a:cubicBezTo>
                    <a:pt x="78" y="59"/>
                    <a:pt x="75" y="62"/>
                    <a:pt x="74" y="65"/>
                  </a:cubicBezTo>
                  <a:cubicBezTo>
                    <a:pt x="74" y="67"/>
                    <a:pt x="73" y="68"/>
                    <a:pt x="73" y="69"/>
                  </a:cubicBezTo>
                  <a:cubicBezTo>
                    <a:pt x="72" y="70"/>
                    <a:pt x="71" y="71"/>
                    <a:pt x="70" y="73"/>
                  </a:cubicBezTo>
                  <a:cubicBezTo>
                    <a:pt x="70" y="76"/>
                    <a:pt x="69" y="80"/>
                    <a:pt x="70" y="83"/>
                  </a:cubicBezTo>
                  <a:cubicBezTo>
                    <a:pt x="70" y="86"/>
                    <a:pt x="69" y="89"/>
                    <a:pt x="69" y="92"/>
                  </a:cubicBezTo>
                  <a:cubicBezTo>
                    <a:pt x="68" y="94"/>
                    <a:pt x="67" y="96"/>
                    <a:pt x="65" y="98"/>
                  </a:cubicBezTo>
                  <a:cubicBezTo>
                    <a:pt x="63" y="100"/>
                    <a:pt x="63" y="100"/>
                    <a:pt x="63" y="100"/>
                  </a:cubicBezTo>
                  <a:cubicBezTo>
                    <a:pt x="62" y="101"/>
                    <a:pt x="60" y="103"/>
                    <a:pt x="58" y="105"/>
                  </a:cubicBezTo>
                  <a:cubicBezTo>
                    <a:pt x="55" y="107"/>
                    <a:pt x="53" y="110"/>
                    <a:pt x="51" y="112"/>
                  </a:cubicBezTo>
                  <a:cubicBezTo>
                    <a:pt x="50" y="113"/>
                    <a:pt x="50" y="113"/>
                    <a:pt x="50" y="113"/>
                  </a:cubicBezTo>
                  <a:cubicBezTo>
                    <a:pt x="49" y="115"/>
                    <a:pt x="48" y="116"/>
                    <a:pt x="47" y="117"/>
                  </a:cubicBezTo>
                  <a:cubicBezTo>
                    <a:pt x="46" y="117"/>
                    <a:pt x="46" y="117"/>
                    <a:pt x="45" y="118"/>
                  </a:cubicBezTo>
                  <a:cubicBezTo>
                    <a:pt x="44" y="118"/>
                    <a:pt x="43" y="119"/>
                    <a:pt x="42" y="120"/>
                  </a:cubicBezTo>
                  <a:cubicBezTo>
                    <a:pt x="41" y="121"/>
                    <a:pt x="40" y="122"/>
                    <a:pt x="39" y="123"/>
                  </a:cubicBezTo>
                  <a:cubicBezTo>
                    <a:pt x="39" y="124"/>
                    <a:pt x="39" y="124"/>
                    <a:pt x="39" y="124"/>
                  </a:cubicBezTo>
                  <a:cubicBezTo>
                    <a:pt x="39" y="124"/>
                    <a:pt x="38" y="125"/>
                    <a:pt x="38" y="125"/>
                  </a:cubicBezTo>
                  <a:cubicBezTo>
                    <a:pt x="36" y="127"/>
                    <a:pt x="35" y="128"/>
                    <a:pt x="35" y="130"/>
                  </a:cubicBezTo>
                  <a:cubicBezTo>
                    <a:pt x="36" y="133"/>
                    <a:pt x="36" y="133"/>
                    <a:pt x="36" y="133"/>
                  </a:cubicBezTo>
                  <a:cubicBezTo>
                    <a:pt x="38" y="132"/>
                    <a:pt x="38" y="132"/>
                    <a:pt x="38" y="132"/>
                  </a:cubicBezTo>
                  <a:cubicBezTo>
                    <a:pt x="37" y="132"/>
                    <a:pt x="37" y="132"/>
                    <a:pt x="37" y="133"/>
                  </a:cubicBezTo>
                  <a:cubicBezTo>
                    <a:pt x="35" y="136"/>
                    <a:pt x="33" y="139"/>
                    <a:pt x="32" y="143"/>
                  </a:cubicBezTo>
                  <a:cubicBezTo>
                    <a:pt x="31" y="144"/>
                    <a:pt x="31" y="146"/>
                    <a:pt x="30" y="147"/>
                  </a:cubicBezTo>
                  <a:cubicBezTo>
                    <a:pt x="30" y="149"/>
                    <a:pt x="30" y="151"/>
                    <a:pt x="29" y="152"/>
                  </a:cubicBezTo>
                  <a:cubicBezTo>
                    <a:pt x="29" y="153"/>
                    <a:pt x="28" y="153"/>
                    <a:pt x="28" y="153"/>
                  </a:cubicBezTo>
                  <a:cubicBezTo>
                    <a:pt x="27" y="154"/>
                    <a:pt x="26" y="155"/>
                    <a:pt x="26" y="156"/>
                  </a:cubicBezTo>
                  <a:cubicBezTo>
                    <a:pt x="25" y="158"/>
                    <a:pt x="25" y="159"/>
                    <a:pt x="24" y="161"/>
                  </a:cubicBezTo>
                  <a:cubicBezTo>
                    <a:pt x="24" y="162"/>
                    <a:pt x="24" y="162"/>
                    <a:pt x="24" y="162"/>
                  </a:cubicBezTo>
                  <a:cubicBezTo>
                    <a:pt x="24" y="162"/>
                    <a:pt x="24" y="163"/>
                    <a:pt x="24" y="163"/>
                  </a:cubicBezTo>
                  <a:cubicBezTo>
                    <a:pt x="24" y="164"/>
                    <a:pt x="24" y="165"/>
                    <a:pt x="23" y="166"/>
                  </a:cubicBezTo>
                  <a:cubicBezTo>
                    <a:pt x="22" y="168"/>
                    <a:pt x="22" y="169"/>
                    <a:pt x="21" y="170"/>
                  </a:cubicBezTo>
                  <a:cubicBezTo>
                    <a:pt x="21" y="171"/>
                    <a:pt x="20" y="172"/>
                    <a:pt x="19" y="173"/>
                  </a:cubicBezTo>
                  <a:cubicBezTo>
                    <a:pt x="19" y="174"/>
                    <a:pt x="19" y="174"/>
                    <a:pt x="17" y="174"/>
                  </a:cubicBezTo>
                  <a:cubicBezTo>
                    <a:pt x="17" y="174"/>
                    <a:pt x="17" y="174"/>
                    <a:pt x="17" y="174"/>
                  </a:cubicBezTo>
                  <a:cubicBezTo>
                    <a:pt x="13" y="175"/>
                    <a:pt x="11" y="178"/>
                    <a:pt x="10" y="181"/>
                  </a:cubicBezTo>
                  <a:cubicBezTo>
                    <a:pt x="9" y="181"/>
                    <a:pt x="9" y="181"/>
                    <a:pt x="9" y="181"/>
                  </a:cubicBezTo>
                  <a:cubicBezTo>
                    <a:pt x="8" y="184"/>
                    <a:pt x="7" y="187"/>
                    <a:pt x="6" y="189"/>
                  </a:cubicBezTo>
                  <a:cubicBezTo>
                    <a:pt x="5" y="192"/>
                    <a:pt x="5" y="196"/>
                    <a:pt x="5" y="199"/>
                  </a:cubicBezTo>
                  <a:cubicBezTo>
                    <a:pt x="5" y="201"/>
                    <a:pt x="5" y="204"/>
                    <a:pt x="4" y="206"/>
                  </a:cubicBezTo>
                  <a:cubicBezTo>
                    <a:pt x="3" y="209"/>
                    <a:pt x="2" y="213"/>
                    <a:pt x="2" y="216"/>
                  </a:cubicBezTo>
                  <a:cubicBezTo>
                    <a:pt x="2" y="217"/>
                    <a:pt x="2" y="217"/>
                    <a:pt x="2" y="217"/>
                  </a:cubicBezTo>
                  <a:cubicBezTo>
                    <a:pt x="1" y="218"/>
                    <a:pt x="1" y="218"/>
                    <a:pt x="1" y="219"/>
                  </a:cubicBezTo>
                  <a:cubicBezTo>
                    <a:pt x="0" y="222"/>
                    <a:pt x="0" y="225"/>
                    <a:pt x="1" y="228"/>
                  </a:cubicBezTo>
                  <a:cubicBezTo>
                    <a:pt x="2" y="230"/>
                    <a:pt x="2" y="230"/>
                    <a:pt x="2" y="230"/>
                  </a:cubicBezTo>
                  <a:cubicBezTo>
                    <a:pt x="4" y="229"/>
                    <a:pt x="4" y="229"/>
                    <a:pt x="4" y="229"/>
                  </a:cubicBezTo>
                  <a:cubicBezTo>
                    <a:pt x="6" y="227"/>
                    <a:pt x="7" y="224"/>
                    <a:pt x="7" y="222"/>
                  </a:cubicBezTo>
                  <a:cubicBezTo>
                    <a:pt x="7" y="221"/>
                    <a:pt x="7" y="220"/>
                    <a:pt x="7" y="220"/>
                  </a:cubicBezTo>
                  <a:cubicBezTo>
                    <a:pt x="8" y="219"/>
                    <a:pt x="8" y="218"/>
                    <a:pt x="8" y="217"/>
                  </a:cubicBezTo>
                  <a:cubicBezTo>
                    <a:pt x="8" y="217"/>
                    <a:pt x="8" y="217"/>
                    <a:pt x="8" y="217"/>
                  </a:cubicBezTo>
                  <a:cubicBezTo>
                    <a:pt x="8" y="208"/>
                    <a:pt x="8" y="208"/>
                    <a:pt x="8" y="208"/>
                  </a:cubicBezTo>
                  <a:cubicBezTo>
                    <a:pt x="120" y="208"/>
                    <a:pt x="120" y="208"/>
                    <a:pt x="120" y="208"/>
                  </a:cubicBezTo>
                  <a:cubicBezTo>
                    <a:pt x="119" y="168"/>
                    <a:pt x="119" y="168"/>
                    <a:pt x="119" y="168"/>
                  </a:cubicBezTo>
                  <a:cubicBezTo>
                    <a:pt x="118" y="167"/>
                    <a:pt x="118" y="167"/>
                    <a:pt x="118" y="167"/>
                  </a:cubicBezTo>
                  <a:cubicBezTo>
                    <a:pt x="117" y="165"/>
                    <a:pt x="117" y="160"/>
                    <a:pt x="119" y="158"/>
                  </a:cubicBezTo>
                  <a:cubicBezTo>
                    <a:pt x="121" y="153"/>
                    <a:pt x="128" y="147"/>
                    <a:pt x="133" y="145"/>
                  </a:cubicBezTo>
                  <a:cubicBezTo>
                    <a:pt x="135" y="145"/>
                    <a:pt x="136" y="144"/>
                    <a:pt x="137" y="144"/>
                  </a:cubicBezTo>
                  <a:cubicBezTo>
                    <a:pt x="139" y="143"/>
                    <a:pt x="140" y="143"/>
                    <a:pt x="142" y="142"/>
                  </a:cubicBezTo>
                  <a:cubicBezTo>
                    <a:pt x="145" y="141"/>
                    <a:pt x="151" y="140"/>
                    <a:pt x="151" y="135"/>
                  </a:cubicBezTo>
                  <a:cubicBezTo>
                    <a:pt x="151" y="134"/>
                    <a:pt x="151" y="132"/>
                    <a:pt x="151" y="130"/>
                  </a:cubicBezTo>
                  <a:cubicBezTo>
                    <a:pt x="151" y="128"/>
                    <a:pt x="151" y="128"/>
                    <a:pt x="151" y="128"/>
                  </a:cubicBezTo>
                  <a:cubicBezTo>
                    <a:pt x="151" y="123"/>
                    <a:pt x="152" y="118"/>
                    <a:pt x="152" y="113"/>
                  </a:cubicBezTo>
                  <a:cubicBezTo>
                    <a:pt x="152" y="113"/>
                    <a:pt x="152" y="113"/>
                    <a:pt x="152" y="113"/>
                  </a:cubicBezTo>
                  <a:cubicBezTo>
                    <a:pt x="152" y="103"/>
                    <a:pt x="153" y="93"/>
                    <a:pt x="153" y="84"/>
                  </a:cubicBezTo>
                  <a:cubicBezTo>
                    <a:pt x="153" y="78"/>
                    <a:pt x="154" y="73"/>
                    <a:pt x="154" y="68"/>
                  </a:cubicBezTo>
                  <a:cubicBezTo>
                    <a:pt x="154" y="67"/>
                    <a:pt x="154" y="67"/>
                    <a:pt x="154" y="67"/>
                  </a:cubicBezTo>
                  <a:cubicBezTo>
                    <a:pt x="154" y="63"/>
                    <a:pt x="154" y="60"/>
                    <a:pt x="154" y="57"/>
                  </a:cubicBezTo>
                  <a:cubicBezTo>
                    <a:pt x="249" y="55"/>
                    <a:pt x="249" y="55"/>
                    <a:pt x="249" y="55"/>
                  </a:cubicBezTo>
                  <a:cubicBezTo>
                    <a:pt x="250" y="0"/>
                    <a:pt x="250" y="0"/>
                    <a:pt x="250" y="0"/>
                  </a:cubicBezTo>
                  <a:lnTo>
                    <a:pt x="121" y="0"/>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12" name="Freeform 79"/>
            <p:cNvSpPr>
              <a:spLocks/>
            </p:cNvSpPr>
            <p:nvPr/>
          </p:nvSpPr>
          <p:spPr bwMode="auto">
            <a:xfrm>
              <a:off x="1471019" y="1860073"/>
              <a:ext cx="358243" cy="397585"/>
            </a:xfrm>
            <a:custGeom>
              <a:avLst/>
              <a:gdLst>
                <a:gd name="T0" fmla="*/ 172 w 177"/>
                <a:gd name="T1" fmla="*/ 59 h 213"/>
                <a:gd name="T2" fmla="*/ 170 w 177"/>
                <a:gd name="T3" fmla="*/ 46 h 213"/>
                <a:gd name="T4" fmla="*/ 139 w 177"/>
                <a:gd name="T5" fmla="*/ 26 h 213"/>
                <a:gd name="T6" fmla="*/ 130 w 177"/>
                <a:gd name="T7" fmla="*/ 30 h 213"/>
                <a:gd name="T8" fmla="*/ 119 w 177"/>
                <a:gd name="T9" fmla="*/ 35 h 213"/>
                <a:gd name="T10" fmla="*/ 108 w 177"/>
                <a:gd name="T11" fmla="*/ 28 h 213"/>
                <a:gd name="T12" fmla="*/ 90 w 177"/>
                <a:gd name="T13" fmla="*/ 13 h 213"/>
                <a:gd name="T14" fmla="*/ 85 w 177"/>
                <a:gd name="T15" fmla="*/ 9 h 213"/>
                <a:gd name="T16" fmla="*/ 71 w 177"/>
                <a:gd name="T17" fmla="*/ 18 h 213"/>
                <a:gd name="T18" fmla="*/ 70 w 177"/>
                <a:gd name="T19" fmla="*/ 9 h 213"/>
                <a:gd name="T20" fmla="*/ 65 w 177"/>
                <a:gd name="T21" fmla="*/ 0 h 213"/>
                <a:gd name="T22" fmla="*/ 59 w 177"/>
                <a:gd name="T23" fmla="*/ 5 h 213"/>
                <a:gd name="T24" fmla="*/ 57 w 177"/>
                <a:gd name="T25" fmla="*/ 9 h 213"/>
                <a:gd name="T26" fmla="*/ 49 w 177"/>
                <a:gd name="T27" fmla="*/ 15 h 213"/>
                <a:gd name="T28" fmla="*/ 38 w 177"/>
                <a:gd name="T29" fmla="*/ 16 h 213"/>
                <a:gd name="T30" fmla="*/ 30 w 177"/>
                <a:gd name="T31" fmla="*/ 10 h 213"/>
                <a:gd name="T32" fmla="*/ 26 w 177"/>
                <a:gd name="T33" fmla="*/ 14 h 213"/>
                <a:gd name="T34" fmla="*/ 22 w 177"/>
                <a:gd name="T35" fmla="*/ 18 h 213"/>
                <a:gd name="T36" fmla="*/ 19 w 177"/>
                <a:gd name="T37" fmla="*/ 20 h 213"/>
                <a:gd name="T38" fmla="*/ 14 w 177"/>
                <a:gd name="T39" fmla="*/ 25 h 213"/>
                <a:gd name="T40" fmla="*/ 19 w 177"/>
                <a:gd name="T41" fmla="*/ 44 h 213"/>
                <a:gd name="T42" fmla="*/ 21 w 177"/>
                <a:gd name="T43" fmla="*/ 50 h 213"/>
                <a:gd name="T44" fmla="*/ 25 w 177"/>
                <a:gd name="T45" fmla="*/ 55 h 213"/>
                <a:gd name="T46" fmla="*/ 19 w 177"/>
                <a:gd name="T47" fmla="*/ 58 h 213"/>
                <a:gd name="T48" fmla="*/ 24 w 177"/>
                <a:gd name="T49" fmla="*/ 67 h 213"/>
                <a:gd name="T50" fmla="*/ 26 w 177"/>
                <a:gd name="T51" fmla="*/ 69 h 213"/>
                <a:gd name="T52" fmla="*/ 25 w 177"/>
                <a:gd name="T53" fmla="*/ 76 h 213"/>
                <a:gd name="T54" fmla="*/ 23 w 177"/>
                <a:gd name="T55" fmla="*/ 76 h 213"/>
                <a:gd name="T56" fmla="*/ 21 w 177"/>
                <a:gd name="T57" fmla="*/ 76 h 213"/>
                <a:gd name="T58" fmla="*/ 15 w 177"/>
                <a:gd name="T59" fmla="*/ 73 h 213"/>
                <a:gd name="T60" fmla="*/ 14 w 177"/>
                <a:gd name="T61" fmla="*/ 84 h 213"/>
                <a:gd name="T62" fmla="*/ 16 w 177"/>
                <a:gd name="T63" fmla="*/ 90 h 213"/>
                <a:gd name="T64" fmla="*/ 12 w 177"/>
                <a:gd name="T65" fmla="*/ 101 h 213"/>
                <a:gd name="T66" fmla="*/ 8 w 177"/>
                <a:gd name="T67" fmla="*/ 103 h 213"/>
                <a:gd name="T68" fmla="*/ 4 w 177"/>
                <a:gd name="T69" fmla="*/ 105 h 213"/>
                <a:gd name="T70" fmla="*/ 9 w 177"/>
                <a:gd name="T71" fmla="*/ 119 h 213"/>
                <a:gd name="T72" fmla="*/ 2 w 177"/>
                <a:gd name="T73" fmla="*/ 141 h 213"/>
                <a:gd name="T74" fmla="*/ 14 w 177"/>
                <a:gd name="T75" fmla="*/ 146 h 213"/>
                <a:gd name="T76" fmla="*/ 23 w 177"/>
                <a:gd name="T77" fmla="*/ 153 h 213"/>
                <a:gd name="T78" fmla="*/ 32 w 177"/>
                <a:gd name="T79" fmla="*/ 161 h 213"/>
                <a:gd name="T80" fmla="*/ 34 w 177"/>
                <a:gd name="T81" fmla="*/ 178 h 213"/>
                <a:gd name="T82" fmla="*/ 30 w 177"/>
                <a:gd name="T83" fmla="*/ 197 h 213"/>
                <a:gd name="T84" fmla="*/ 32 w 177"/>
                <a:gd name="T85" fmla="*/ 212 h 213"/>
                <a:gd name="T86" fmla="*/ 48 w 177"/>
                <a:gd name="T87" fmla="*/ 203 h 213"/>
                <a:gd name="T88" fmla="*/ 59 w 177"/>
                <a:gd name="T89" fmla="*/ 199 h 213"/>
                <a:gd name="T90" fmla="*/ 80 w 177"/>
                <a:gd name="T91" fmla="*/ 189 h 213"/>
                <a:gd name="T92" fmla="*/ 92 w 177"/>
                <a:gd name="T93" fmla="*/ 187 h 213"/>
                <a:gd name="T94" fmla="*/ 96 w 177"/>
                <a:gd name="T95" fmla="*/ 184 h 213"/>
                <a:gd name="T96" fmla="*/ 103 w 177"/>
                <a:gd name="T97" fmla="*/ 185 h 213"/>
                <a:gd name="T98" fmla="*/ 109 w 177"/>
                <a:gd name="T99" fmla="*/ 187 h 213"/>
                <a:gd name="T100" fmla="*/ 112 w 177"/>
                <a:gd name="T101" fmla="*/ 182 h 213"/>
                <a:gd name="T102" fmla="*/ 123 w 177"/>
                <a:gd name="T103" fmla="*/ 182 h 213"/>
                <a:gd name="T104" fmla="*/ 138 w 177"/>
                <a:gd name="T105" fmla="*/ 182 h 213"/>
                <a:gd name="T106" fmla="*/ 145 w 177"/>
                <a:gd name="T107" fmla="*/ 187 h 213"/>
                <a:gd name="T108" fmla="*/ 149 w 177"/>
                <a:gd name="T109" fmla="*/ 186 h 213"/>
                <a:gd name="T110" fmla="*/ 154 w 177"/>
                <a:gd name="T111" fmla="*/ 185 h 213"/>
                <a:gd name="T112" fmla="*/ 161 w 177"/>
                <a:gd name="T113" fmla="*/ 189 h 213"/>
                <a:gd name="T114" fmla="*/ 166 w 177"/>
                <a:gd name="T115" fmla="*/ 189 h 213"/>
                <a:gd name="T116" fmla="*/ 169 w 177"/>
                <a:gd name="T117" fmla="*/ 171 h 213"/>
                <a:gd name="T118" fmla="*/ 161 w 177"/>
                <a:gd name="T119" fmla="*/ 159 h 213"/>
                <a:gd name="T120" fmla="*/ 156 w 177"/>
                <a:gd name="T121" fmla="*/ 13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7" h="213">
                  <a:moveTo>
                    <a:pt x="173" y="88"/>
                  </a:moveTo>
                  <a:cubicBezTo>
                    <a:pt x="177" y="80"/>
                    <a:pt x="176" y="73"/>
                    <a:pt x="174" y="65"/>
                  </a:cubicBezTo>
                  <a:cubicBezTo>
                    <a:pt x="174" y="63"/>
                    <a:pt x="173" y="61"/>
                    <a:pt x="172" y="59"/>
                  </a:cubicBezTo>
                  <a:cubicBezTo>
                    <a:pt x="171" y="59"/>
                    <a:pt x="171" y="58"/>
                    <a:pt x="170" y="57"/>
                  </a:cubicBezTo>
                  <a:cubicBezTo>
                    <a:pt x="169" y="54"/>
                    <a:pt x="169" y="53"/>
                    <a:pt x="170" y="51"/>
                  </a:cubicBezTo>
                  <a:cubicBezTo>
                    <a:pt x="170" y="49"/>
                    <a:pt x="170" y="48"/>
                    <a:pt x="170" y="46"/>
                  </a:cubicBezTo>
                  <a:cubicBezTo>
                    <a:pt x="169" y="41"/>
                    <a:pt x="164" y="35"/>
                    <a:pt x="160" y="31"/>
                  </a:cubicBezTo>
                  <a:cubicBezTo>
                    <a:pt x="156" y="27"/>
                    <a:pt x="152" y="25"/>
                    <a:pt x="146" y="25"/>
                  </a:cubicBezTo>
                  <a:cubicBezTo>
                    <a:pt x="144" y="25"/>
                    <a:pt x="142" y="26"/>
                    <a:pt x="139" y="26"/>
                  </a:cubicBezTo>
                  <a:cubicBezTo>
                    <a:pt x="137" y="27"/>
                    <a:pt x="135" y="28"/>
                    <a:pt x="133" y="29"/>
                  </a:cubicBezTo>
                  <a:cubicBezTo>
                    <a:pt x="132" y="29"/>
                    <a:pt x="132" y="29"/>
                    <a:pt x="132" y="29"/>
                  </a:cubicBezTo>
                  <a:cubicBezTo>
                    <a:pt x="132" y="30"/>
                    <a:pt x="131" y="30"/>
                    <a:pt x="130" y="30"/>
                  </a:cubicBezTo>
                  <a:cubicBezTo>
                    <a:pt x="129" y="31"/>
                    <a:pt x="128" y="32"/>
                    <a:pt x="126" y="34"/>
                  </a:cubicBezTo>
                  <a:cubicBezTo>
                    <a:pt x="125" y="35"/>
                    <a:pt x="124" y="37"/>
                    <a:pt x="122" y="37"/>
                  </a:cubicBezTo>
                  <a:cubicBezTo>
                    <a:pt x="121" y="37"/>
                    <a:pt x="120" y="36"/>
                    <a:pt x="119" y="35"/>
                  </a:cubicBezTo>
                  <a:cubicBezTo>
                    <a:pt x="118" y="34"/>
                    <a:pt x="116" y="33"/>
                    <a:pt x="115" y="33"/>
                  </a:cubicBezTo>
                  <a:cubicBezTo>
                    <a:pt x="115" y="33"/>
                    <a:pt x="114" y="32"/>
                    <a:pt x="113" y="32"/>
                  </a:cubicBezTo>
                  <a:cubicBezTo>
                    <a:pt x="111" y="32"/>
                    <a:pt x="110" y="32"/>
                    <a:pt x="108" y="28"/>
                  </a:cubicBezTo>
                  <a:cubicBezTo>
                    <a:pt x="106" y="24"/>
                    <a:pt x="101" y="15"/>
                    <a:pt x="95" y="14"/>
                  </a:cubicBezTo>
                  <a:cubicBezTo>
                    <a:pt x="94" y="14"/>
                    <a:pt x="94" y="14"/>
                    <a:pt x="93" y="14"/>
                  </a:cubicBezTo>
                  <a:cubicBezTo>
                    <a:pt x="92" y="14"/>
                    <a:pt x="91" y="14"/>
                    <a:pt x="90" y="13"/>
                  </a:cubicBezTo>
                  <a:cubicBezTo>
                    <a:pt x="89" y="12"/>
                    <a:pt x="89" y="12"/>
                    <a:pt x="88" y="11"/>
                  </a:cubicBezTo>
                  <a:cubicBezTo>
                    <a:pt x="88" y="11"/>
                    <a:pt x="87" y="10"/>
                    <a:pt x="86" y="10"/>
                  </a:cubicBezTo>
                  <a:cubicBezTo>
                    <a:pt x="86" y="9"/>
                    <a:pt x="85" y="9"/>
                    <a:pt x="85" y="9"/>
                  </a:cubicBezTo>
                  <a:cubicBezTo>
                    <a:pt x="82" y="9"/>
                    <a:pt x="80" y="11"/>
                    <a:pt x="78" y="13"/>
                  </a:cubicBezTo>
                  <a:cubicBezTo>
                    <a:pt x="78" y="13"/>
                    <a:pt x="77" y="14"/>
                    <a:pt x="77" y="14"/>
                  </a:cubicBezTo>
                  <a:cubicBezTo>
                    <a:pt x="76" y="15"/>
                    <a:pt x="73" y="18"/>
                    <a:pt x="71" y="18"/>
                  </a:cubicBezTo>
                  <a:cubicBezTo>
                    <a:pt x="71" y="18"/>
                    <a:pt x="71" y="18"/>
                    <a:pt x="70" y="17"/>
                  </a:cubicBezTo>
                  <a:cubicBezTo>
                    <a:pt x="69" y="17"/>
                    <a:pt x="69" y="15"/>
                    <a:pt x="70" y="12"/>
                  </a:cubicBezTo>
                  <a:cubicBezTo>
                    <a:pt x="70" y="11"/>
                    <a:pt x="70" y="10"/>
                    <a:pt x="70" y="9"/>
                  </a:cubicBezTo>
                  <a:cubicBezTo>
                    <a:pt x="70" y="8"/>
                    <a:pt x="70" y="2"/>
                    <a:pt x="68" y="0"/>
                  </a:cubicBezTo>
                  <a:cubicBezTo>
                    <a:pt x="67" y="0"/>
                    <a:pt x="67" y="0"/>
                    <a:pt x="67" y="0"/>
                  </a:cubicBezTo>
                  <a:cubicBezTo>
                    <a:pt x="65" y="0"/>
                    <a:pt x="65" y="0"/>
                    <a:pt x="65" y="0"/>
                  </a:cubicBezTo>
                  <a:cubicBezTo>
                    <a:pt x="65" y="0"/>
                    <a:pt x="64" y="1"/>
                    <a:pt x="63" y="3"/>
                  </a:cubicBezTo>
                  <a:cubicBezTo>
                    <a:pt x="62" y="4"/>
                    <a:pt x="62" y="6"/>
                    <a:pt x="60" y="6"/>
                  </a:cubicBezTo>
                  <a:cubicBezTo>
                    <a:pt x="60" y="6"/>
                    <a:pt x="59" y="6"/>
                    <a:pt x="59" y="5"/>
                  </a:cubicBezTo>
                  <a:cubicBezTo>
                    <a:pt x="54" y="3"/>
                    <a:pt x="54" y="3"/>
                    <a:pt x="54" y="3"/>
                  </a:cubicBezTo>
                  <a:cubicBezTo>
                    <a:pt x="56" y="8"/>
                    <a:pt x="56" y="8"/>
                    <a:pt x="56" y="8"/>
                  </a:cubicBezTo>
                  <a:cubicBezTo>
                    <a:pt x="56" y="8"/>
                    <a:pt x="56" y="9"/>
                    <a:pt x="57" y="9"/>
                  </a:cubicBezTo>
                  <a:cubicBezTo>
                    <a:pt x="57" y="10"/>
                    <a:pt x="58" y="11"/>
                    <a:pt x="57" y="12"/>
                  </a:cubicBezTo>
                  <a:cubicBezTo>
                    <a:pt x="57" y="12"/>
                    <a:pt x="57" y="13"/>
                    <a:pt x="53" y="13"/>
                  </a:cubicBezTo>
                  <a:cubicBezTo>
                    <a:pt x="51" y="13"/>
                    <a:pt x="50" y="13"/>
                    <a:pt x="49" y="15"/>
                  </a:cubicBezTo>
                  <a:cubicBezTo>
                    <a:pt x="49" y="16"/>
                    <a:pt x="48" y="16"/>
                    <a:pt x="48" y="17"/>
                  </a:cubicBezTo>
                  <a:cubicBezTo>
                    <a:pt x="47" y="18"/>
                    <a:pt x="46" y="18"/>
                    <a:pt x="45" y="18"/>
                  </a:cubicBezTo>
                  <a:cubicBezTo>
                    <a:pt x="44" y="18"/>
                    <a:pt x="41" y="18"/>
                    <a:pt x="38" y="16"/>
                  </a:cubicBezTo>
                  <a:cubicBezTo>
                    <a:pt x="37" y="15"/>
                    <a:pt x="36" y="14"/>
                    <a:pt x="35" y="13"/>
                  </a:cubicBezTo>
                  <a:cubicBezTo>
                    <a:pt x="34" y="12"/>
                    <a:pt x="34" y="11"/>
                    <a:pt x="32" y="11"/>
                  </a:cubicBezTo>
                  <a:cubicBezTo>
                    <a:pt x="31" y="10"/>
                    <a:pt x="31" y="10"/>
                    <a:pt x="30" y="10"/>
                  </a:cubicBezTo>
                  <a:cubicBezTo>
                    <a:pt x="29" y="10"/>
                    <a:pt x="29" y="10"/>
                    <a:pt x="29" y="10"/>
                  </a:cubicBezTo>
                  <a:cubicBezTo>
                    <a:pt x="29" y="10"/>
                    <a:pt x="29" y="10"/>
                    <a:pt x="29" y="10"/>
                  </a:cubicBezTo>
                  <a:cubicBezTo>
                    <a:pt x="28" y="10"/>
                    <a:pt x="27" y="12"/>
                    <a:pt x="26" y="14"/>
                  </a:cubicBezTo>
                  <a:cubicBezTo>
                    <a:pt x="25" y="15"/>
                    <a:pt x="25" y="16"/>
                    <a:pt x="24" y="17"/>
                  </a:cubicBezTo>
                  <a:cubicBezTo>
                    <a:pt x="23" y="17"/>
                    <a:pt x="23" y="17"/>
                    <a:pt x="22" y="18"/>
                  </a:cubicBezTo>
                  <a:cubicBezTo>
                    <a:pt x="22" y="18"/>
                    <a:pt x="22" y="18"/>
                    <a:pt x="22" y="18"/>
                  </a:cubicBezTo>
                  <a:cubicBezTo>
                    <a:pt x="21" y="18"/>
                    <a:pt x="20" y="18"/>
                    <a:pt x="20" y="18"/>
                  </a:cubicBezTo>
                  <a:cubicBezTo>
                    <a:pt x="19" y="19"/>
                    <a:pt x="19" y="19"/>
                    <a:pt x="19" y="19"/>
                  </a:cubicBezTo>
                  <a:cubicBezTo>
                    <a:pt x="19" y="20"/>
                    <a:pt x="19" y="20"/>
                    <a:pt x="19" y="20"/>
                  </a:cubicBezTo>
                  <a:cubicBezTo>
                    <a:pt x="18" y="21"/>
                    <a:pt x="17" y="23"/>
                    <a:pt x="15" y="23"/>
                  </a:cubicBezTo>
                  <a:cubicBezTo>
                    <a:pt x="14" y="24"/>
                    <a:pt x="14" y="24"/>
                    <a:pt x="14" y="24"/>
                  </a:cubicBezTo>
                  <a:cubicBezTo>
                    <a:pt x="14" y="25"/>
                    <a:pt x="14" y="25"/>
                    <a:pt x="14" y="25"/>
                  </a:cubicBezTo>
                  <a:cubicBezTo>
                    <a:pt x="14" y="30"/>
                    <a:pt x="14" y="34"/>
                    <a:pt x="14" y="39"/>
                  </a:cubicBezTo>
                  <a:cubicBezTo>
                    <a:pt x="14" y="40"/>
                    <a:pt x="15" y="42"/>
                    <a:pt x="17" y="44"/>
                  </a:cubicBezTo>
                  <a:cubicBezTo>
                    <a:pt x="18" y="44"/>
                    <a:pt x="18" y="44"/>
                    <a:pt x="19" y="44"/>
                  </a:cubicBezTo>
                  <a:cubicBezTo>
                    <a:pt x="20" y="45"/>
                    <a:pt x="21" y="45"/>
                    <a:pt x="21" y="46"/>
                  </a:cubicBezTo>
                  <a:cubicBezTo>
                    <a:pt x="21" y="46"/>
                    <a:pt x="21" y="47"/>
                    <a:pt x="21" y="47"/>
                  </a:cubicBezTo>
                  <a:cubicBezTo>
                    <a:pt x="21" y="48"/>
                    <a:pt x="20" y="48"/>
                    <a:pt x="21" y="50"/>
                  </a:cubicBezTo>
                  <a:cubicBezTo>
                    <a:pt x="21" y="51"/>
                    <a:pt x="22" y="52"/>
                    <a:pt x="23" y="52"/>
                  </a:cubicBezTo>
                  <a:cubicBezTo>
                    <a:pt x="24" y="53"/>
                    <a:pt x="24" y="53"/>
                    <a:pt x="24" y="53"/>
                  </a:cubicBezTo>
                  <a:cubicBezTo>
                    <a:pt x="24" y="54"/>
                    <a:pt x="25" y="54"/>
                    <a:pt x="25" y="55"/>
                  </a:cubicBezTo>
                  <a:cubicBezTo>
                    <a:pt x="25" y="55"/>
                    <a:pt x="24" y="55"/>
                    <a:pt x="23" y="55"/>
                  </a:cubicBezTo>
                  <a:cubicBezTo>
                    <a:pt x="23" y="55"/>
                    <a:pt x="22" y="56"/>
                    <a:pt x="21" y="56"/>
                  </a:cubicBezTo>
                  <a:cubicBezTo>
                    <a:pt x="20" y="56"/>
                    <a:pt x="20" y="57"/>
                    <a:pt x="19" y="58"/>
                  </a:cubicBezTo>
                  <a:cubicBezTo>
                    <a:pt x="19" y="60"/>
                    <a:pt x="19" y="61"/>
                    <a:pt x="20" y="63"/>
                  </a:cubicBezTo>
                  <a:cubicBezTo>
                    <a:pt x="20" y="64"/>
                    <a:pt x="21" y="65"/>
                    <a:pt x="22" y="65"/>
                  </a:cubicBezTo>
                  <a:cubicBezTo>
                    <a:pt x="22" y="66"/>
                    <a:pt x="23" y="67"/>
                    <a:pt x="24" y="67"/>
                  </a:cubicBezTo>
                  <a:cubicBezTo>
                    <a:pt x="24" y="68"/>
                    <a:pt x="24" y="68"/>
                    <a:pt x="24" y="68"/>
                  </a:cubicBezTo>
                  <a:cubicBezTo>
                    <a:pt x="25" y="68"/>
                    <a:pt x="25" y="68"/>
                    <a:pt x="25" y="68"/>
                  </a:cubicBezTo>
                  <a:cubicBezTo>
                    <a:pt x="26" y="69"/>
                    <a:pt x="26" y="69"/>
                    <a:pt x="26" y="69"/>
                  </a:cubicBezTo>
                  <a:cubicBezTo>
                    <a:pt x="28" y="71"/>
                    <a:pt x="28" y="74"/>
                    <a:pt x="27" y="76"/>
                  </a:cubicBezTo>
                  <a:cubicBezTo>
                    <a:pt x="27" y="77"/>
                    <a:pt x="26" y="77"/>
                    <a:pt x="26" y="77"/>
                  </a:cubicBezTo>
                  <a:cubicBezTo>
                    <a:pt x="26" y="77"/>
                    <a:pt x="25" y="77"/>
                    <a:pt x="25" y="76"/>
                  </a:cubicBezTo>
                  <a:cubicBezTo>
                    <a:pt x="24" y="76"/>
                    <a:pt x="24" y="76"/>
                    <a:pt x="24" y="76"/>
                  </a:cubicBezTo>
                  <a:cubicBezTo>
                    <a:pt x="24" y="76"/>
                    <a:pt x="24" y="76"/>
                    <a:pt x="24" y="76"/>
                  </a:cubicBezTo>
                  <a:cubicBezTo>
                    <a:pt x="23" y="76"/>
                    <a:pt x="23" y="76"/>
                    <a:pt x="23" y="76"/>
                  </a:cubicBezTo>
                  <a:cubicBezTo>
                    <a:pt x="23" y="76"/>
                    <a:pt x="23" y="76"/>
                    <a:pt x="23" y="76"/>
                  </a:cubicBezTo>
                  <a:cubicBezTo>
                    <a:pt x="22" y="76"/>
                    <a:pt x="22" y="76"/>
                    <a:pt x="22" y="76"/>
                  </a:cubicBezTo>
                  <a:cubicBezTo>
                    <a:pt x="22" y="76"/>
                    <a:pt x="21" y="76"/>
                    <a:pt x="21" y="76"/>
                  </a:cubicBezTo>
                  <a:cubicBezTo>
                    <a:pt x="20" y="75"/>
                    <a:pt x="19" y="75"/>
                    <a:pt x="19" y="74"/>
                  </a:cubicBezTo>
                  <a:cubicBezTo>
                    <a:pt x="18" y="74"/>
                    <a:pt x="18" y="73"/>
                    <a:pt x="16" y="73"/>
                  </a:cubicBezTo>
                  <a:cubicBezTo>
                    <a:pt x="16" y="73"/>
                    <a:pt x="16" y="73"/>
                    <a:pt x="15" y="73"/>
                  </a:cubicBezTo>
                  <a:cubicBezTo>
                    <a:pt x="14" y="73"/>
                    <a:pt x="14" y="73"/>
                    <a:pt x="13" y="73"/>
                  </a:cubicBezTo>
                  <a:cubicBezTo>
                    <a:pt x="11" y="75"/>
                    <a:pt x="10" y="77"/>
                    <a:pt x="10" y="79"/>
                  </a:cubicBezTo>
                  <a:cubicBezTo>
                    <a:pt x="10" y="82"/>
                    <a:pt x="12" y="83"/>
                    <a:pt x="14" y="84"/>
                  </a:cubicBezTo>
                  <a:cubicBezTo>
                    <a:pt x="15" y="84"/>
                    <a:pt x="16" y="85"/>
                    <a:pt x="17" y="85"/>
                  </a:cubicBezTo>
                  <a:cubicBezTo>
                    <a:pt x="18" y="86"/>
                    <a:pt x="18" y="87"/>
                    <a:pt x="18" y="87"/>
                  </a:cubicBezTo>
                  <a:cubicBezTo>
                    <a:pt x="18" y="88"/>
                    <a:pt x="17" y="89"/>
                    <a:pt x="16" y="90"/>
                  </a:cubicBezTo>
                  <a:cubicBezTo>
                    <a:pt x="16" y="91"/>
                    <a:pt x="15" y="91"/>
                    <a:pt x="15" y="92"/>
                  </a:cubicBezTo>
                  <a:cubicBezTo>
                    <a:pt x="14" y="93"/>
                    <a:pt x="14" y="95"/>
                    <a:pt x="14" y="96"/>
                  </a:cubicBezTo>
                  <a:cubicBezTo>
                    <a:pt x="14" y="98"/>
                    <a:pt x="13" y="100"/>
                    <a:pt x="12" y="101"/>
                  </a:cubicBezTo>
                  <a:cubicBezTo>
                    <a:pt x="11" y="103"/>
                    <a:pt x="11" y="103"/>
                    <a:pt x="10" y="103"/>
                  </a:cubicBezTo>
                  <a:cubicBezTo>
                    <a:pt x="10" y="103"/>
                    <a:pt x="10" y="103"/>
                    <a:pt x="10" y="103"/>
                  </a:cubicBezTo>
                  <a:cubicBezTo>
                    <a:pt x="8" y="103"/>
                    <a:pt x="8" y="103"/>
                    <a:pt x="8" y="103"/>
                  </a:cubicBezTo>
                  <a:cubicBezTo>
                    <a:pt x="8" y="103"/>
                    <a:pt x="7" y="103"/>
                    <a:pt x="6" y="103"/>
                  </a:cubicBezTo>
                  <a:cubicBezTo>
                    <a:pt x="4" y="104"/>
                    <a:pt x="4" y="104"/>
                    <a:pt x="4" y="104"/>
                  </a:cubicBezTo>
                  <a:cubicBezTo>
                    <a:pt x="4" y="105"/>
                    <a:pt x="4" y="105"/>
                    <a:pt x="4" y="105"/>
                  </a:cubicBezTo>
                  <a:cubicBezTo>
                    <a:pt x="4" y="108"/>
                    <a:pt x="5" y="110"/>
                    <a:pt x="6" y="112"/>
                  </a:cubicBezTo>
                  <a:cubicBezTo>
                    <a:pt x="6" y="113"/>
                    <a:pt x="6" y="113"/>
                    <a:pt x="7" y="114"/>
                  </a:cubicBezTo>
                  <a:cubicBezTo>
                    <a:pt x="8" y="115"/>
                    <a:pt x="9" y="117"/>
                    <a:pt x="9" y="119"/>
                  </a:cubicBezTo>
                  <a:cubicBezTo>
                    <a:pt x="9" y="122"/>
                    <a:pt x="9" y="124"/>
                    <a:pt x="8" y="127"/>
                  </a:cubicBezTo>
                  <a:cubicBezTo>
                    <a:pt x="7" y="130"/>
                    <a:pt x="5" y="132"/>
                    <a:pt x="4" y="134"/>
                  </a:cubicBezTo>
                  <a:cubicBezTo>
                    <a:pt x="2" y="136"/>
                    <a:pt x="0" y="139"/>
                    <a:pt x="2" y="141"/>
                  </a:cubicBezTo>
                  <a:cubicBezTo>
                    <a:pt x="4" y="144"/>
                    <a:pt x="7" y="146"/>
                    <a:pt x="10" y="146"/>
                  </a:cubicBezTo>
                  <a:cubicBezTo>
                    <a:pt x="11" y="147"/>
                    <a:pt x="11" y="147"/>
                    <a:pt x="12" y="147"/>
                  </a:cubicBezTo>
                  <a:cubicBezTo>
                    <a:pt x="12" y="147"/>
                    <a:pt x="13" y="147"/>
                    <a:pt x="14" y="146"/>
                  </a:cubicBezTo>
                  <a:cubicBezTo>
                    <a:pt x="15" y="146"/>
                    <a:pt x="15" y="146"/>
                    <a:pt x="16" y="146"/>
                  </a:cubicBezTo>
                  <a:cubicBezTo>
                    <a:pt x="18" y="146"/>
                    <a:pt x="19" y="147"/>
                    <a:pt x="20" y="147"/>
                  </a:cubicBezTo>
                  <a:cubicBezTo>
                    <a:pt x="21" y="148"/>
                    <a:pt x="22" y="150"/>
                    <a:pt x="23" y="153"/>
                  </a:cubicBezTo>
                  <a:cubicBezTo>
                    <a:pt x="23" y="154"/>
                    <a:pt x="24" y="154"/>
                    <a:pt x="24" y="155"/>
                  </a:cubicBezTo>
                  <a:cubicBezTo>
                    <a:pt x="26" y="158"/>
                    <a:pt x="27" y="158"/>
                    <a:pt x="29" y="159"/>
                  </a:cubicBezTo>
                  <a:cubicBezTo>
                    <a:pt x="30" y="160"/>
                    <a:pt x="31" y="160"/>
                    <a:pt x="32" y="161"/>
                  </a:cubicBezTo>
                  <a:cubicBezTo>
                    <a:pt x="34" y="162"/>
                    <a:pt x="34" y="165"/>
                    <a:pt x="34" y="168"/>
                  </a:cubicBezTo>
                  <a:cubicBezTo>
                    <a:pt x="34" y="170"/>
                    <a:pt x="34" y="170"/>
                    <a:pt x="34" y="170"/>
                  </a:cubicBezTo>
                  <a:cubicBezTo>
                    <a:pt x="34" y="173"/>
                    <a:pt x="34" y="175"/>
                    <a:pt x="34" y="178"/>
                  </a:cubicBezTo>
                  <a:cubicBezTo>
                    <a:pt x="34" y="181"/>
                    <a:pt x="32" y="184"/>
                    <a:pt x="31" y="187"/>
                  </a:cubicBezTo>
                  <a:cubicBezTo>
                    <a:pt x="30" y="189"/>
                    <a:pt x="30" y="192"/>
                    <a:pt x="30" y="195"/>
                  </a:cubicBezTo>
                  <a:cubicBezTo>
                    <a:pt x="30" y="197"/>
                    <a:pt x="30" y="197"/>
                    <a:pt x="30" y="197"/>
                  </a:cubicBezTo>
                  <a:cubicBezTo>
                    <a:pt x="29" y="202"/>
                    <a:pt x="29" y="206"/>
                    <a:pt x="29" y="210"/>
                  </a:cubicBezTo>
                  <a:cubicBezTo>
                    <a:pt x="29" y="213"/>
                    <a:pt x="29" y="213"/>
                    <a:pt x="29" y="213"/>
                  </a:cubicBezTo>
                  <a:cubicBezTo>
                    <a:pt x="32" y="212"/>
                    <a:pt x="32" y="212"/>
                    <a:pt x="32" y="212"/>
                  </a:cubicBezTo>
                  <a:cubicBezTo>
                    <a:pt x="35" y="211"/>
                    <a:pt x="38" y="209"/>
                    <a:pt x="41" y="207"/>
                  </a:cubicBezTo>
                  <a:cubicBezTo>
                    <a:pt x="42" y="206"/>
                    <a:pt x="42" y="205"/>
                    <a:pt x="43" y="205"/>
                  </a:cubicBezTo>
                  <a:cubicBezTo>
                    <a:pt x="45" y="204"/>
                    <a:pt x="46" y="204"/>
                    <a:pt x="48" y="203"/>
                  </a:cubicBezTo>
                  <a:cubicBezTo>
                    <a:pt x="49" y="203"/>
                    <a:pt x="50" y="203"/>
                    <a:pt x="52" y="202"/>
                  </a:cubicBezTo>
                  <a:cubicBezTo>
                    <a:pt x="53" y="202"/>
                    <a:pt x="54" y="202"/>
                    <a:pt x="55" y="201"/>
                  </a:cubicBezTo>
                  <a:cubicBezTo>
                    <a:pt x="56" y="200"/>
                    <a:pt x="58" y="200"/>
                    <a:pt x="59" y="199"/>
                  </a:cubicBezTo>
                  <a:cubicBezTo>
                    <a:pt x="64" y="198"/>
                    <a:pt x="68" y="196"/>
                    <a:pt x="72" y="194"/>
                  </a:cubicBezTo>
                  <a:cubicBezTo>
                    <a:pt x="73" y="194"/>
                    <a:pt x="73" y="193"/>
                    <a:pt x="74" y="192"/>
                  </a:cubicBezTo>
                  <a:cubicBezTo>
                    <a:pt x="76" y="191"/>
                    <a:pt x="78" y="190"/>
                    <a:pt x="80" y="189"/>
                  </a:cubicBezTo>
                  <a:cubicBezTo>
                    <a:pt x="81" y="189"/>
                    <a:pt x="82" y="189"/>
                    <a:pt x="83" y="189"/>
                  </a:cubicBezTo>
                  <a:cubicBezTo>
                    <a:pt x="84" y="189"/>
                    <a:pt x="85" y="189"/>
                    <a:pt x="86" y="189"/>
                  </a:cubicBezTo>
                  <a:cubicBezTo>
                    <a:pt x="88" y="188"/>
                    <a:pt x="90" y="188"/>
                    <a:pt x="92" y="187"/>
                  </a:cubicBezTo>
                  <a:cubicBezTo>
                    <a:pt x="92" y="187"/>
                    <a:pt x="92" y="187"/>
                    <a:pt x="92" y="187"/>
                  </a:cubicBezTo>
                  <a:cubicBezTo>
                    <a:pt x="93" y="187"/>
                    <a:pt x="94" y="186"/>
                    <a:pt x="94" y="186"/>
                  </a:cubicBezTo>
                  <a:cubicBezTo>
                    <a:pt x="95" y="185"/>
                    <a:pt x="95" y="184"/>
                    <a:pt x="96" y="184"/>
                  </a:cubicBezTo>
                  <a:cubicBezTo>
                    <a:pt x="96" y="184"/>
                    <a:pt x="96" y="183"/>
                    <a:pt x="97" y="183"/>
                  </a:cubicBezTo>
                  <a:cubicBezTo>
                    <a:pt x="100" y="183"/>
                    <a:pt x="102" y="184"/>
                    <a:pt x="103" y="185"/>
                  </a:cubicBezTo>
                  <a:cubicBezTo>
                    <a:pt x="103" y="185"/>
                    <a:pt x="103" y="185"/>
                    <a:pt x="103" y="185"/>
                  </a:cubicBezTo>
                  <a:cubicBezTo>
                    <a:pt x="103" y="186"/>
                    <a:pt x="104" y="186"/>
                    <a:pt x="105" y="187"/>
                  </a:cubicBezTo>
                  <a:cubicBezTo>
                    <a:pt x="105" y="187"/>
                    <a:pt x="106" y="187"/>
                    <a:pt x="106" y="187"/>
                  </a:cubicBezTo>
                  <a:cubicBezTo>
                    <a:pt x="107" y="187"/>
                    <a:pt x="108" y="187"/>
                    <a:pt x="109" y="187"/>
                  </a:cubicBezTo>
                  <a:cubicBezTo>
                    <a:pt x="111" y="186"/>
                    <a:pt x="112" y="184"/>
                    <a:pt x="112" y="183"/>
                  </a:cubicBezTo>
                  <a:cubicBezTo>
                    <a:pt x="112" y="182"/>
                    <a:pt x="112" y="182"/>
                    <a:pt x="112" y="182"/>
                  </a:cubicBezTo>
                  <a:cubicBezTo>
                    <a:pt x="112" y="182"/>
                    <a:pt x="112" y="182"/>
                    <a:pt x="112" y="182"/>
                  </a:cubicBezTo>
                  <a:cubicBezTo>
                    <a:pt x="113" y="182"/>
                    <a:pt x="113" y="182"/>
                    <a:pt x="114" y="182"/>
                  </a:cubicBezTo>
                  <a:cubicBezTo>
                    <a:pt x="115" y="183"/>
                    <a:pt x="115" y="183"/>
                    <a:pt x="116" y="183"/>
                  </a:cubicBezTo>
                  <a:cubicBezTo>
                    <a:pt x="119" y="183"/>
                    <a:pt x="121" y="182"/>
                    <a:pt x="123" y="182"/>
                  </a:cubicBezTo>
                  <a:cubicBezTo>
                    <a:pt x="126" y="181"/>
                    <a:pt x="128" y="181"/>
                    <a:pt x="130" y="181"/>
                  </a:cubicBezTo>
                  <a:cubicBezTo>
                    <a:pt x="131" y="181"/>
                    <a:pt x="131" y="181"/>
                    <a:pt x="131" y="181"/>
                  </a:cubicBezTo>
                  <a:cubicBezTo>
                    <a:pt x="133" y="181"/>
                    <a:pt x="136" y="181"/>
                    <a:pt x="138" y="182"/>
                  </a:cubicBezTo>
                  <a:cubicBezTo>
                    <a:pt x="138" y="182"/>
                    <a:pt x="139" y="183"/>
                    <a:pt x="140" y="183"/>
                  </a:cubicBezTo>
                  <a:cubicBezTo>
                    <a:pt x="141" y="184"/>
                    <a:pt x="142" y="186"/>
                    <a:pt x="144" y="186"/>
                  </a:cubicBezTo>
                  <a:cubicBezTo>
                    <a:pt x="144" y="186"/>
                    <a:pt x="145" y="187"/>
                    <a:pt x="145" y="187"/>
                  </a:cubicBezTo>
                  <a:cubicBezTo>
                    <a:pt x="146" y="187"/>
                    <a:pt x="147" y="186"/>
                    <a:pt x="148" y="186"/>
                  </a:cubicBezTo>
                  <a:cubicBezTo>
                    <a:pt x="148" y="186"/>
                    <a:pt x="148" y="186"/>
                    <a:pt x="148" y="186"/>
                  </a:cubicBezTo>
                  <a:cubicBezTo>
                    <a:pt x="149" y="186"/>
                    <a:pt x="149" y="186"/>
                    <a:pt x="149" y="186"/>
                  </a:cubicBezTo>
                  <a:cubicBezTo>
                    <a:pt x="150" y="186"/>
                    <a:pt x="150" y="186"/>
                    <a:pt x="150" y="186"/>
                  </a:cubicBezTo>
                  <a:cubicBezTo>
                    <a:pt x="151" y="186"/>
                    <a:pt x="152" y="186"/>
                    <a:pt x="152" y="186"/>
                  </a:cubicBezTo>
                  <a:cubicBezTo>
                    <a:pt x="153" y="185"/>
                    <a:pt x="153" y="185"/>
                    <a:pt x="154" y="185"/>
                  </a:cubicBezTo>
                  <a:cubicBezTo>
                    <a:pt x="154" y="186"/>
                    <a:pt x="154" y="187"/>
                    <a:pt x="155" y="187"/>
                  </a:cubicBezTo>
                  <a:cubicBezTo>
                    <a:pt x="156" y="188"/>
                    <a:pt x="157" y="189"/>
                    <a:pt x="159" y="189"/>
                  </a:cubicBezTo>
                  <a:cubicBezTo>
                    <a:pt x="159" y="189"/>
                    <a:pt x="160" y="189"/>
                    <a:pt x="161" y="189"/>
                  </a:cubicBezTo>
                  <a:cubicBezTo>
                    <a:pt x="162" y="188"/>
                    <a:pt x="162" y="188"/>
                    <a:pt x="163" y="188"/>
                  </a:cubicBezTo>
                  <a:cubicBezTo>
                    <a:pt x="163" y="188"/>
                    <a:pt x="163" y="188"/>
                    <a:pt x="163" y="188"/>
                  </a:cubicBezTo>
                  <a:cubicBezTo>
                    <a:pt x="164" y="188"/>
                    <a:pt x="165" y="189"/>
                    <a:pt x="166" y="189"/>
                  </a:cubicBezTo>
                  <a:cubicBezTo>
                    <a:pt x="168" y="190"/>
                    <a:pt x="168" y="190"/>
                    <a:pt x="168" y="190"/>
                  </a:cubicBezTo>
                  <a:cubicBezTo>
                    <a:pt x="168" y="188"/>
                    <a:pt x="168" y="188"/>
                    <a:pt x="168" y="188"/>
                  </a:cubicBezTo>
                  <a:cubicBezTo>
                    <a:pt x="170" y="182"/>
                    <a:pt x="171" y="176"/>
                    <a:pt x="169" y="171"/>
                  </a:cubicBezTo>
                  <a:cubicBezTo>
                    <a:pt x="168" y="170"/>
                    <a:pt x="167" y="169"/>
                    <a:pt x="166" y="168"/>
                  </a:cubicBezTo>
                  <a:cubicBezTo>
                    <a:pt x="165" y="167"/>
                    <a:pt x="164" y="166"/>
                    <a:pt x="164" y="165"/>
                  </a:cubicBezTo>
                  <a:cubicBezTo>
                    <a:pt x="162" y="163"/>
                    <a:pt x="162" y="161"/>
                    <a:pt x="161" y="159"/>
                  </a:cubicBezTo>
                  <a:cubicBezTo>
                    <a:pt x="161" y="157"/>
                    <a:pt x="161" y="157"/>
                    <a:pt x="161" y="157"/>
                  </a:cubicBezTo>
                  <a:cubicBezTo>
                    <a:pt x="160" y="155"/>
                    <a:pt x="160" y="154"/>
                    <a:pt x="159" y="152"/>
                  </a:cubicBezTo>
                  <a:cubicBezTo>
                    <a:pt x="157" y="147"/>
                    <a:pt x="156" y="142"/>
                    <a:pt x="156" y="136"/>
                  </a:cubicBezTo>
                  <a:cubicBezTo>
                    <a:pt x="156" y="128"/>
                    <a:pt x="158" y="120"/>
                    <a:pt x="161" y="112"/>
                  </a:cubicBezTo>
                  <a:cubicBezTo>
                    <a:pt x="164" y="103"/>
                    <a:pt x="168" y="96"/>
                    <a:pt x="173" y="88"/>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13" name="Freeform 80"/>
            <p:cNvSpPr>
              <a:spLocks/>
            </p:cNvSpPr>
            <p:nvPr/>
          </p:nvSpPr>
          <p:spPr bwMode="auto">
            <a:xfrm>
              <a:off x="1784621" y="1834389"/>
              <a:ext cx="261149" cy="400667"/>
            </a:xfrm>
            <a:custGeom>
              <a:avLst/>
              <a:gdLst>
                <a:gd name="T0" fmla="*/ 126 w 129"/>
                <a:gd name="T1" fmla="*/ 164 h 215"/>
                <a:gd name="T2" fmla="*/ 117 w 129"/>
                <a:gd name="T3" fmla="*/ 158 h 215"/>
                <a:gd name="T4" fmla="*/ 111 w 129"/>
                <a:gd name="T5" fmla="*/ 134 h 215"/>
                <a:gd name="T6" fmla="*/ 113 w 129"/>
                <a:gd name="T7" fmla="*/ 126 h 215"/>
                <a:gd name="T8" fmla="*/ 112 w 129"/>
                <a:gd name="T9" fmla="*/ 124 h 215"/>
                <a:gd name="T10" fmla="*/ 110 w 129"/>
                <a:gd name="T11" fmla="*/ 117 h 215"/>
                <a:gd name="T12" fmla="*/ 112 w 129"/>
                <a:gd name="T13" fmla="*/ 102 h 215"/>
                <a:gd name="T14" fmla="*/ 111 w 129"/>
                <a:gd name="T15" fmla="*/ 98 h 215"/>
                <a:gd name="T16" fmla="*/ 114 w 129"/>
                <a:gd name="T17" fmla="*/ 96 h 215"/>
                <a:gd name="T18" fmla="*/ 114 w 129"/>
                <a:gd name="T19" fmla="*/ 95 h 215"/>
                <a:gd name="T20" fmla="*/ 107 w 129"/>
                <a:gd name="T21" fmla="*/ 83 h 215"/>
                <a:gd name="T22" fmla="*/ 109 w 129"/>
                <a:gd name="T23" fmla="*/ 76 h 215"/>
                <a:gd name="T24" fmla="*/ 107 w 129"/>
                <a:gd name="T25" fmla="*/ 68 h 215"/>
                <a:gd name="T26" fmla="*/ 109 w 129"/>
                <a:gd name="T27" fmla="*/ 59 h 215"/>
                <a:gd name="T28" fmla="*/ 104 w 129"/>
                <a:gd name="T29" fmla="*/ 56 h 215"/>
                <a:gd name="T30" fmla="*/ 101 w 129"/>
                <a:gd name="T31" fmla="*/ 56 h 215"/>
                <a:gd name="T32" fmla="*/ 104 w 129"/>
                <a:gd name="T33" fmla="*/ 45 h 215"/>
                <a:gd name="T34" fmla="*/ 105 w 129"/>
                <a:gd name="T35" fmla="*/ 30 h 215"/>
                <a:gd name="T36" fmla="*/ 93 w 129"/>
                <a:gd name="T37" fmla="*/ 17 h 215"/>
                <a:gd name="T38" fmla="*/ 88 w 129"/>
                <a:gd name="T39" fmla="*/ 0 h 215"/>
                <a:gd name="T40" fmla="*/ 13 w 129"/>
                <a:gd name="T41" fmla="*/ 6 h 215"/>
                <a:gd name="T42" fmla="*/ 13 w 129"/>
                <a:gd name="T43" fmla="*/ 27 h 215"/>
                <a:gd name="T44" fmla="*/ 13 w 129"/>
                <a:gd name="T45" fmla="*/ 57 h 215"/>
                <a:gd name="T46" fmla="*/ 14 w 129"/>
                <a:gd name="T47" fmla="*/ 65 h 215"/>
                <a:gd name="T48" fmla="*/ 16 w 129"/>
                <a:gd name="T49" fmla="*/ 74 h 215"/>
                <a:gd name="T50" fmla="*/ 17 w 129"/>
                <a:gd name="T51" fmla="*/ 101 h 215"/>
                <a:gd name="T52" fmla="*/ 0 w 129"/>
                <a:gd name="T53" fmla="*/ 150 h 215"/>
                <a:gd name="T54" fmla="*/ 5 w 129"/>
                <a:gd name="T55" fmla="*/ 171 h 215"/>
                <a:gd name="T56" fmla="*/ 8 w 129"/>
                <a:gd name="T57" fmla="*/ 179 h 215"/>
                <a:gd name="T58" fmla="*/ 13 w 129"/>
                <a:gd name="T59" fmla="*/ 186 h 215"/>
                <a:gd name="T60" fmla="*/ 12 w 129"/>
                <a:gd name="T61" fmla="*/ 204 h 215"/>
                <a:gd name="T62" fmla="*/ 18 w 129"/>
                <a:gd name="T63" fmla="*/ 205 h 215"/>
                <a:gd name="T64" fmla="*/ 29 w 129"/>
                <a:gd name="T65" fmla="*/ 212 h 215"/>
                <a:gd name="T66" fmla="*/ 33 w 129"/>
                <a:gd name="T67" fmla="*/ 215 h 215"/>
                <a:gd name="T68" fmla="*/ 41 w 129"/>
                <a:gd name="T69" fmla="*/ 209 h 215"/>
                <a:gd name="T70" fmla="*/ 49 w 129"/>
                <a:gd name="T71" fmla="*/ 204 h 215"/>
                <a:gd name="T72" fmla="*/ 53 w 129"/>
                <a:gd name="T73" fmla="*/ 203 h 215"/>
                <a:gd name="T74" fmla="*/ 57 w 129"/>
                <a:gd name="T75" fmla="*/ 200 h 215"/>
                <a:gd name="T76" fmla="*/ 59 w 129"/>
                <a:gd name="T77" fmla="*/ 200 h 215"/>
                <a:gd name="T78" fmla="*/ 61 w 129"/>
                <a:gd name="T79" fmla="*/ 200 h 215"/>
                <a:gd name="T80" fmla="*/ 65 w 129"/>
                <a:gd name="T81" fmla="*/ 199 h 215"/>
                <a:gd name="T82" fmla="*/ 73 w 129"/>
                <a:gd name="T83" fmla="*/ 195 h 215"/>
                <a:gd name="T84" fmla="*/ 90 w 129"/>
                <a:gd name="T85" fmla="*/ 185 h 215"/>
                <a:gd name="T86" fmla="*/ 102 w 129"/>
                <a:gd name="T87" fmla="*/ 181 h 215"/>
                <a:gd name="T88" fmla="*/ 107 w 129"/>
                <a:gd name="T89" fmla="*/ 181 h 215"/>
                <a:gd name="T90" fmla="*/ 112 w 129"/>
                <a:gd name="T91" fmla="*/ 180 h 215"/>
                <a:gd name="T92" fmla="*/ 116 w 129"/>
                <a:gd name="T93" fmla="*/ 179 h 215"/>
                <a:gd name="T94" fmla="*/ 126 w 129"/>
                <a:gd name="T95" fmla="*/ 173 h 215"/>
                <a:gd name="T96" fmla="*/ 129 w 129"/>
                <a:gd name="T97" fmla="*/ 17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215">
                  <a:moveTo>
                    <a:pt x="128" y="169"/>
                  </a:moveTo>
                  <a:cubicBezTo>
                    <a:pt x="128" y="168"/>
                    <a:pt x="127" y="165"/>
                    <a:pt x="126" y="164"/>
                  </a:cubicBezTo>
                  <a:cubicBezTo>
                    <a:pt x="124" y="162"/>
                    <a:pt x="123" y="161"/>
                    <a:pt x="121" y="160"/>
                  </a:cubicBezTo>
                  <a:cubicBezTo>
                    <a:pt x="119" y="159"/>
                    <a:pt x="118" y="159"/>
                    <a:pt x="117" y="158"/>
                  </a:cubicBezTo>
                  <a:cubicBezTo>
                    <a:pt x="112" y="153"/>
                    <a:pt x="107" y="144"/>
                    <a:pt x="110" y="136"/>
                  </a:cubicBezTo>
                  <a:cubicBezTo>
                    <a:pt x="110" y="136"/>
                    <a:pt x="110" y="135"/>
                    <a:pt x="111" y="134"/>
                  </a:cubicBezTo>
                  <a:cubicBezTo>
                    <a:pt x="111" y="133"/>
                    <a:pt x="112" y="132"/>
                    <a:pt x="112" y="131"/>
                  </a:cubicBezTo>
                  <a:cubicBezTo>
                    <a:pt x="112" y="129"/>
                    <a:pt x="113" y="128"/>
                    <a:pt x="113" y="126"/>
                  </a:cubicBezTo>
                  <a:cubicBezTo>
                    <a:pt x="113" y="125"/>
                    <a:pt x="113" y="125"/>
                    <a:pt x="113" y="125"/>
                  </a:cubicBezTo>
                  <a:cubicBezTo>
                    <a:pt x="112" y="124"/>
                    <a:pt x="112" y="124"/>
                    <a:pt x="112" y="124"/>
                  </a:cubicBezTo>
                  <a:cubicBezTo>
                    <a:pt x="111" y="124"/>
                    <a:pt x="110" y="123"/>
                    <a:pt x="110" y="122"/>
                  </a:cubicBezTo>
                  <a:cubicBezTo>
                    <a:pt x="109" y="121"/>
                    <a:pt x="109" y="119"/>
                    <a:pt x="110" y="117"/>
                  </a:cubicBezTo>
                  <a:cubicBezTo>
                    <a:pt x="111" y="115"/>
                    <a:pt x="111" y="113"/>
                    <a:pt x="111" y="112"/>
                  </a:cubicBezTo>
                  <a:cubicBezTo>
                    <a:pt x="112" y="108"/>
                    <a:pt x="112" y="105"/>
                    <a:pt x="112" y="102"/>
                  </a:cubicBezTo>
                  <a:cubicBezTo>
                    <a:pt x="112" y="102"/>
                    <a:pt x="112" y="101"/>
                    <a:pt x="111" y="101"/>
                  </a:cubicBezTo>
                  <a:cubicBezTo>
                    <a:pt x="111" y="100"/>
                    <a:pt x="111" y="99"/>
                    <a:pt x="111" y="98"/>
                  </a:cubicBezTo>
                  <a:cubicBezTo>
                    <a:pt x="112" y="97"/>
                    <a:pt x="112" y="97"/>
                    <a:pt x="113" y="97"/>
                  </a:cubicBezTo>
                  <a:cubicBezTo>
                    <a:pt x="113" y="96"/>
                    <a:pt x="114" y="96"/>
                    <a:pt x="114" y="96"/>
                  </a:cubicBezTo>
                  <a:cubicBezTo>
                    <a:pt x="114" y="96"/>
                    <a:pt x="114" y="96"/>
                    <a:pt x="114" y="96"/>
                  </a:cubicBezTo>
                  <a:cubicBezTo>
                    <a:pt x="114" y="95"/>
                    <a:pt x="114" y="95"/>
                    <a:pt x="114" y="95"/>
                  </a:cubicBezTo>
                  <a:cubicBezTo>
                    <a:pt x="116" y="92"/>
                    <a:pt x="113" y="90"/>
                    <a:pt x="110" y="87"/>
                  </a:cubicBezTo>
                  <a:cubicBezTo>
                    <a:pt x="109" y="86"/>
                    <a:pt x="107" y="84"/>
                    <a:pt x="107" y="83"/>
                  </a:cubicBezTo>
                  <a:cubicBezTo>
                    <a:pt x="106" y="81"/>
                    <a:pt x="107" y="80"/>
                    <a:pt x="108" y="79"/>
                  </a:cubicBezTo>
                  <a:cubicBezTo>
                    <a:pt x="108" y="78"/>
                    <a:pt x="109" y="78"/>
                    <a:pt x="109" y="76"/>
                  </a:cubicBezTo>
                  <a:cubicBezTo>
                    <a:pt x="109" y="75"/>
                    <a:pt x="109" y="74"/>
                    <a:pt x="108" y="72"/>
                  </a:cubicBezTo>
                  <a:cubicBezTo>
                    <a:pt x="108" y="71"/>
                    <a:pt x="107" y="69"/>
                    <a:pt x="107" y="68"/>
                  </a:cubicBezTo>
                  <a:cubicBezTo>
                    <a:pt x="107" y="67"/>
                    <a:pt x="108" y="65"/>
                    <a:pt x="108" y="64"/>
                  </a:cubicBezTo>
                  <a:cubicBezTo>
                    <a:pt x="109" y="62"/>
                    <a:pt x="110" y="60"/>
                    <a:pt x="109" y="59"/>
                  </a:cubicBezTo>
                  <a:cubicBezTo>
                    <a:pt x="109" y="58"/>
                    <a:pt x="108" y="56"/>
                    <a:pt x="106" y="56"/>
                  </a:cubicBezTo>
                  <a:cubicBezTo>
                    <a:pt x="105" y="56"/>
                    <a:pt x="105" y="56"/>
                    <a:pt x="104" y="56"/>
                  </a:cubicBezTo>
                  <a:cubicBezTo>
                    <a:pt x="103" y="56"/>
                    <a:pt x="102" y="57"/>
                    <a:pt x="101" y="57"/>
                  </a:cubicBezTo>
                  <a:cubicBezTo>
                    <a:pt x="101" y="56"/>
                    <a:pt x="101" y="56"/>
                    <a:pt x="101" y="56"/>
                  </a:cubicBezTo>
                  <a:cubicBezTo>
                    <a:pt x="101" y="53"/>
                    <a:pt x="101" y="53"/>
                    <a:pt x="102" y="50"/>
                  </a:cubicBezTo>
                  <a:cubicBezTo>
                    <a:pt x="103" y="49"/>
                    <a:pt x="103" y="47"/>
                    <a:pt x="104" y="45"/>
                  </a:cubicBezTo>
                  <a:cubicBezTo>
                    <a:pt x="104" y="44"/>
                    <a:pt x="104" y="44"/>
                    <a:pt x="104" y="44"/>
                  </a:cubicBezTo>
                  <a:cubicBezTo>
                    <a:pt x="105" y="40"/>
                    <a:pt x="105" y="33"/>
                    <a:pt x="105" y="30"/>
                  </a:cubicBezTo>
                  <a:cubicBezTo>
                    <a:pt x="105" y="29"/>
                    <a:pt x="105" y="29"/>
                    <a:pt x="105" y="29"/>
                  </a:cubicBezTo>
                  <a:cubicBezTo>
                    <a:pt x="93" y="17"/>
                    <a:pt x="93" y="17"/>
                    <a:pt x="93" y="17"/>
                  </a:cubicBezTo>
                  <a:cubicBezTo>
                    <a:pt x="96" y="3"/>
                    <a:pt x="96" y="3"/>
                    <a:pt x="96" y="3"/>
                  </a:cubicBezTo>
                  <a:cubicBezTo>
                    <a:pt x="88" y="0"/>
                    <a:pt x="88" y="0"/>
                    <a:pt x="88" y="0"/>
                  </a:cubicBezTo>
                  <a:cubicBezTo>
                    <a:pt x="77" y="8"/>
                    <a:pt x="77" y="8"/>
                    <a:pt x="77" y="8"/>
                  </a:cubicBezTo>
                  <a:cubicBezTo>
                    <a:pt x="13" y="6"/>
                    <a:pt x="13" y="6"/>
                    <a:pt x="13" y="6"/>
                  </a:cubicBezTo>
                  <a:cubicBezTo>
                    <a:pt x="12" y="7"/>
                    <a:pt x="12" y="7"/>
                    <a:pt x="12" y="7"/>
                  </a:cubicBezTo>
                  <a:cubicBezTo>
                    <a:pt x="10" y="11"/>
                    <a:pt x="7" y="21"/>
                    <a:pt x="13" y="27"/>
                  </a:cubicBezTo>
                  <a:cubicBezTo>
                    <a:pt x="13" y="56"/>
                    <a:pt x="13" y="56"/>
                    <a:pt x="13" y="56"/>
                  </a:cubicBezTo>
                  <a:cubicBezTo>
                    <a:pt x="13" y="57"/>
                    <a:pt x="13" y="57"/>
                    <a:pt x="13" y="57"/>
                  </a:cubicBezTo>
                  <a:cubicBezTo>
                    <a:pt x="14" y="58"/>
                    <a:pt x="14" y="59"/>
                    <a:pt x="14" y="60"/>
                  </a:cubicBezTo>
                  <a:cubicBezTo>
                    <a:pt x="15" y="62"/>
                    <a:pt x="14" y="63"/>
                    <a:pt x="14" y="65"/>
                  </a:cubicBezTo>
                  <a:cubicBezTo>
                    <a:pt x="14" y="67"/>
                    <a:pt x="14" y="69"/>
                    <a:pt x="15" y="71"/>
                  </a:cubicBezTo>
                  <a:cubicBezTo>
                    <a:pt x="15" y="72"/>
                    <a:pt x="16" y="73"/>
                    <a:pt x="16" y="74"/>
                  </a:cubicBezTo>
                  <a:cubicBezTo>
                    <a:pt x="17" y="75"/>
                    <a:pt x="18" y="77"/>
                    <a:pt x="19" y="80"/>
                  </a:cubicBezTo>
                  <a:cubicBezTo>
                    <a:pt x="20" y="88"/>
                    <a:pt x="21" y="94"/>
                    <a:pt x="17" y="101"/>
                  </a:cubicBezTo>
                  <a:cubicBezTo>
                    <a:pt x="12" y="110"/>
                    <a:pt x="8" y="117"/>
                    <a:pt x="5" y="126"/>
                  </a:cubicBezTo>
                  <a:cubicBezTo>
                    <a:pt x="3" y="134"/>
                    <a:pt x="0" y="142"/>
                    <a:pt x="0" y="150"/>
                  </a:cubicBezTo>
                  <a:cubicBezTo>
                    <a:pt x="0" y="156"/>
                    <a:pt x="2" y="161"/>
                    <a:pt x="4" y="167"/>
                  </a:cubicBezTo>
                  <a:cubicBezTo>
                    <a:pt x="4" y="168"/>
                    <a:pt x="5" y="170"/>
                    <a:pt x="5" y="171"/>
                  </a:cubicBezTo>
                  <a:cubicBezTo>
                    <a:pt x="6" y="173"/>
                    <a:pt x="6" y="173"/>
                    <a:pt x="6" y="173"/>
                  </a:cubicBezTo>
                  <a:cubicBezTo>
                    <a:pt x="6" y="175"/>
                    <a:pt x="7" y="177"/>
                    <a:pt x="8" y="179"/>
                  </a:cubicBezTo>
                  <a:cubicBezTo>
                    <a:pt x="9" y="180"/>
                    <a:pt x="10" y="181"/>
                    <a:pt x="11" y="182"/>
                  </a:cubicBezTo>
                  <a:cubicBezTo>
                    <a:pt x="12" y="183"/>
                    <a:pt x="13" y="184"/>
                    <a:pt x="13" y="186"/>
                  </a:cubicBezTo>
                  <a:cubicBezTo>
                    <a:pt x="15" y="190"/>
                    <a:pt x="14" y="197"/>
                    <a:pt x="13" y="202"/>
                  </a:cubicBezTo>
                  <a:cubicBezTo>
                    <a:pt x="12" y="204"/>
                    <a:pt x="12" y="204"/>
                    <a:pt x="12" y="204"/>
                  </a:cubicBezTo>
                  <a:cubicBezTo>
                    <a:pt x="14" y="205"/>
                    <a:pt x="14" y="205"/>
                    <a:pt x="14" y="205"/>
                  </a:cubicBezTo>
                  <a:cubicBezTo>
                    <a:pt x="16" y="205"/>
                    <a:pt x="17" y="205"/>
                    <a:pt x="18" y="205"/>
                  </a:cubicBezTo>
                  <a:cubicBezTo>
                    <a:pt x="19" y="205"/>
                    <a:pt x="20" y="205"/>
                    <a:pt x="21" y="206"/>
                  </a:cubicBezTo>
                  <a:cubicBezTo>
                    <a:pt x="24" y="207"/>
                    <a:pt x="26" y="209"/>
                    <a:pt x="29" y="212"/>
                  </a:cubicBezTo>
                  <a:cubicBezTo>
                    <a:pt x="30" y="213"/>
                    <a:pt x="30" y="213"/>
                    <a:pt x="30" y="213"/>
                  </a:cubicBezTo>
                  <a:cubicBezTo>
                    <a:pt x="31" y="214"/>
                    <a:pt x="32" y="215"/>
                    <a:pt x="33" y="215"/>
                  </a:cubicBezTo>
                  <a:cubicBezTo>
                    <a:pt x="34" y="215"/>
                    <a:pt x="35" y="214"/>
                    <a:pt x="36" y="213"/>
                  </a:cubicBezTo>
                  <a:cubicBezTo>
                    <a:pt x="38" y="212"/>
                    <a:pt x="40" y="210"/>
                    <a:pt x="41" y="209"/>
                  </a:cubicBezTo>
                  <a:cubicBezTo>
                    <a:pt x="42" y="208"/>
                    <a:pt x="43" y="207"/>
                    <a:pt x="44" y="206"/>
                  </a:cubicBezTo>
                  <a:cubicBezTo>
                    <a:pt x="46" y="205"/>
                    <a:pt x="47" y="204"/>
                    <a:pt x="49" y="204"/>
                  </a:cubicBezTo>
                  <a:cubicBezTo>
                    <a:pt x="50" y="204"/>
                    <a:pt x="50" y="203"/>
                    <a:pt x="51" y="203"/>
                  </a:cubicBezTo>
                  <a:cubicBezTo>
                    <a:pt x="52" y="203"/>
                    <a:pt x="52" y="203"/>
                    <a:pt x="53" y="203"/>
                  </a:cubicBezTo>
                  <a:cubicBezTo>
                    <a:pt x="53" y="202"/>
                    <a:pt x="54" y="202"/>
                    <a:pt x="55" y="202"/>
                  </a:cubicBezTo>
                  <a:cubicBezTo>
                    <a:pt x="56" y="201"/>
                    <a:pt x="57" y="201"/>
                    <a:pt x="57" y="200"/>
                  </a:cubicBezTo>
                  <a:cubicBezTo>
                    <a:pt x="58" y="200"/>
                    <a:pt x="58" y="200"/>
                    <a:pt x="58" y="200"/>
                  </a:cubicBezTo>
                  <a:cubicBezTo>
                    <a:pt x="58" y="200"/>
                    <a:pt x="59" y="200"/>
                    <a:pt x="59" y="200"/>
                  </a:cubicBezTo>
                  <a:cubicBezTo>
                    <a:pt x="59" y="200"/>
                    <a:pt x="60" y="200"/>
                    <a:pt x="60" y="200"/>
                  </a:cubicBezTo>
                  <a:cubicBezTo>
                    <a:pt x="60" y="200"/>
                    <a:pt x="61" y="200"/>
                    <a:pt x="61" y="200"/>
                  </a:cubicBezTo>
                  <a:cubicBezTo>
                    <a:pt x="62" y="200"/>
                    <a:pt x="62" y="200"/>
                    <a:pt x="62" y="200"/>
                  </a:cubicBezTo>
                  <a:cubicBezTo>
                    <a:pt x="63" y="199"/>
                    <a:pt x="64" y="199"/>
                    <a:pt x="65" y="199"/>
                  </a:cubicBezTo>
                  <a:cubicBezTo>
                    <a:pt x="66" y="199"/>
                    <a:pt x="66" y="199"/>
                    <a:pt x="67" y="198"/>
                  </a:cubicBezTo>
                  <a:cubicBezTo>
                    <a:pt x="69" y="198"/>
                    <a:pt x="71" y="197"/>
                    <a:pt x="73" y="195"/>
                  </a:cubicBezTo>
                  <a:cubicBezTo>
                    <a:pt x="73" y="195"/>
                    <a:pt x="74" y="194"/>
                    <a:pt x="75" y="194"/>
                  </a:cubicBezTo>
                  <a:cubicBezTo>
                    <a:pt x="79" y="191"/>
                    <a:pt x="84" y="188"/>
                    <a:pt x="90" y="185"/>
                  </a:cubicBezTo>
                  <a:cubicBezTo>
                    <a:pt x="93" y="184"/>
                    <a:pt x="96" y="183"/>
                    <a:pt x="99" y="181"/>
                  </a:cubicBezTo>
                  <a:cubicBezTo>
                    <a:pt x="100" y="181"/>
                    <a:pt x="101" y="181"/>
                    <a:pt x="102" y="181"/>
                  </a:cubicBezTo>
                  <a:cubicBezTo>
                    <a:pt x="103" y="181"/>
                    <a:pt x="103" y="181"/>
                    <a:pt x="104" y="181"/>
                  </a:cubicBezTo>
                  <a:cubicBezTo>
                    <a:pt x="105" y="181"/>
                    <a:pt x="106" y="181"/>
                    <a:pt x="107" y="181"/>
                  </a:cubicBezTo>
                  <a:cubicBezTo>
                    <a:pt x="107" y="181"/>
                    <a:pt x="107" y="181"/>
                    <a:pt x="107" y="181"/>
                  </a:cubicBezTo>
                  <a:cubicBezTo>
                    <a:pt x="109" y="181"/>
                    <a:pt x="110" y="180"/>
                    <a:pt x="112" y="180"/>
                  </a:cubicBezTo>
                  <a:cubicBezTo>
                    <a:pt x="112" y="180"/>
                    <a:pt x="113" y="179"/>
                    <a:pt x="114" y="179"/>
                  </a:cubicBezTo>
                  <a:cubicBezTo>
                    <a:pt x="115" y="179"/>
                    <a:pt x="115" y="179"/>
                    <a:pt x="116" y="179"/>
                  </a:cubicBezTo>
                  <a:cubicBezTo>
                    <a:pt x="118" y="179"/>
                    <a:pt x="120" y="179"/>
                    <a:pt x="122" y="178"/>
                  </a:cubicBezTo>
                  <a:cubicBezTo>
                    <a:pt x="123" y="177"/>
                    <a:pt x="125" y="175"/>
                    <a:pt x="126" y="173"/>
                  </a:cubicBezTo>
                  <a:cubicBezTo>
                    <a:pt x="126" y="173"/>
                    <a:pt x="127" y="172"/>
                    <a:pt x="127" y="172"/>
                  </a:cubicBezTo>
                  <a:cubicBezTo>
                    <a:pt x="129" y="170"/>
                    <a:pt x="129" y="170"/>
                    <a:pt x="129" y="170"/>
                  </a:cubicBezTo>
                  <a:lnTo>
                    <a:pt x="128" y="169"/>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14" name="Freeform 81"/>
            <p:cNvSpPr>
              <a:spLocks/>
            </p:cNvSpPr>
            <p:nvPr/>
          </p:nvSpPr>
          <p:spPr bwMode="auto">
            <a:xfrm>
              <a:off x="1972113" y="1829252"/>
              <a:ext cx="106022" cy="321561"/>
            </a:xfrm>
            <a:custGeom>
              <a:avLst/>
              <a:gdLst>
                <a:gd name="T0" fmla="*/ 48 w 52"/>
                <a:gd name="T1" fmla="*/ 155 h 173"/>
                <a:gd name="T2" fmla="*/ 48 w 52"/>
                <a:gd name="T3" fmla="*/ 137 h 173"/>
                <a:gd name="T4" fmla="*/ 48 w 52"/>
                <a:gd name="T5" fmla="*/ 100 h 173"/>
                <a:gd name="T6" fmla="*/ 48 w 52"/>
                <a:gd name="T7" fmla="*/ 78 h 173"/>
                <a:gd name="T8" fmla="*/ 41 w 52"/>
                <a:gd name="T9" fmla="*/ 62 h 173"/>
                <a:gd name="T10" fmla="*/ 39 w 52"/>
                <a:gd name="T11" fmla="*/ 43 h 173"/>
                <a:gd name="T12" fmla="*/ 29 w 52"/>
                <a:gd name="T13" fmla="*/ 34 h 173"/>
                <a:gd name="T14" fmla="*/ 32 w 52"/>
                <a:gd name="T15" fmla="*/ 11 h 173"/>
                <a:gd name="T16" fmla="*/ 34 w 52"/>
                <a:gd name="T17" fmla="*/ 0 h 173"/>
                <a:gd name="T18" fmla="*/ 29 w 52"/>
                <a:gd name="T19" fmla="*/ 5 h 173"/>
                <a:gd name="T20" fmla="*/ 23 w 52"/>
                <a:gd name="T21" fmla="*/ 9 h 173"/>
                <a:gd name="T22" fmla="*/ 17 w 52"/>
                <a:gd name="T23" fmla="*/ 10 h 173"/>
                <a:gd name="T24" fmla="*/ 13 w 52"/>
                <a:gd name="T25" fmla="*/ 9 h 173"/>
                <a:gd name="T26" fmla="*/ 5 w 52"/>
                <a:gd name="T27" fmla="*/ 7 h 173"/>
                <a:gd name="T28" fmla="*/ 0 w 52"/>
                <a:gd name="T29" fmla="*/ 20 h 173"/>
                <a:gd name="T30" fmla="*/ 11 w 52"/>
                <a:gd name="T31" fmla="*/ 47 h 173"/>
                <a:gd name="T32" fmla="*/ 9 w 52"/>
                <a:gd name="T33" fmla="*/ 53 h 173"/>
                <a:gd name="T34" fmla="*/ 8 w 52"/>
                <a:gd name="T35" fmla="*/ 60 h 173"/>
                <a:gd name="T36" fmla="*/ 13 w 52"/>
                <a:gd name="T37" fmla="*/ 59 h 173"/>
                <a:gd name="T38" fmla="*/ 15 w 52"/>
                <a:gd name="T39" fmla="*/ 67 h 173"/>
                <a:gd name="T40" fmla="*/ 15 w 52"/>
                <a:gd name="T41" fmla="*/ 75 h 173"/>
                <a:gd name="T42" fmla="*/ 14 w 52"/>
                <a:gd name="T43" fmla="*/ 82 h 173"/>
                <a:gd name="T44" fmla="*/ 17 w 52"/>
                <a:gd name="T45" fmla="*/ 90 h 173"/>
                <a:gd name="T46" fmla="*/ 20 w 52"/>
                <a:gd name="T47" fmla="*/ 99 h 173"/>
                <a:gd name="T48" fmla="*/ 18 w 52"/>
                <a:gd name="T49" fmla="*/ 104 h 173"/>
                <a:gd name="T50" fmla="*/ 18 w 52"/>
                <a:gd name="T51" fmla="*/ 114 h 173"/>
                <a:gd name="T52" fmla="*/ 16 w 52"/>
                <a:gd name="T53" fmla="*/ 126 h 173"/>
                <a:gd name="T54" fmla="*/ 19 w 52"/>
                <a:gd name="T55" fmla="*/ 134 h 173"/>
                <a:gd name="T56" fmla="*/ 16 w 52"/>
                <a:gd name="T57" fmla="*/ 139 h 173"/>
                <a:gd name="T58" fmla="*/ 28 w 52"/>
                <a:gd name="T59" fmla="*/ 163 h 173"/>
                <a:gd name="T60" fmla="*/ 34 w 52"/>
                <a:gd name="T61" fmla="*/ 170 h 173"/>
                <a:gd name="T62" fmla="*/ 37 w 52"/>
                <a:gd name="T63" fmla="*/ 171 h 173"/>
                <a:gd name="T64" fmla="*/ 45 w 52"/>
                <a:gd name="T65" fmla="*/ 168 h 173"/>
                <a:gd name="T66" fmla="*/ 50 w 52"/>
                <a:gd name="T67" fmla="*/ 167 h 173"/>
                <a:gd name="T68" fmla="*/ 51 w 52"/>
                <a:gd name="T69" fmla="*/ 16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173">
                  <a:moveTo>
                    <a:pt x="50" y="157"/>
                  </a:moveTo>
                  <a:cubicBezTo>
                    <a:pt x="49" y="156"/>
                    <a:pt x="49" y="156"/>
                    <a:pt x="48" y="155"/>
                  </a:cubicBezTo>
                  <a:cubicBezTo>
                    <a:pt x="46" y="151"/>
                    <a:pt x="47" y="146"/>
                    <a:pt x="47" y="142"/>
                  </a:cubicBezTo>
                  <a:cubicBezTo>
                    <a:pt x="48" y="141"/>
                    <a:pt x="48" y="139"/>
                    <a:pt x="48" y="137"/>
                  </a:cubicBezTo>
                  <a:cubicBezTo>
                    <a:pt x="48" y="129"/>
                    <a:pt x="48" y="121"/>
                    <a:pt x="48" y="113"/>
                  </a:cubicBezTo>
                  <a:cubicBezTo>
                    <a:pt x="48" y="108"/>
                    <a:pt x="48" y="104"/>
                    <a:pt x="48" y="100"/>
                  </a:cubicBezTo>
                  <a:cubicBezTo>
                    <a:pt x="48" y="98"/>
                    <a:pt x="48" y="96"/>
                    <a:pt x="48" y="94"/>
                  </a:cubicBezTo>
                  <a:cubicBezTo>
                    <a:pt x="49" y="88"/>
                    <a:pt x="49" y="83"/>
                    <a:pt x="48" y="78"/>
                  </a:cubicBezTo>
                  <a:cubicBezTo>
                    <a:pt x="47" y="76"/>
                    <a:pt x="46" y="73"/>
                    <a:pt x="44" y="71"/>
                  </a:cubicBezTo>
                  <a:cubicBezTo>
                    <a:pt x="43" y="68"/>
                    <a:pt x="41" y="65"/>
                    <a:pt x="41" y="62"/>
                  </a:cubicBezTo>
                  <a:cubicBezTo>
                    <a:pt x="40" y="59"/>
                    <a:pt x="40" y="57"/>
                    <a:pt x="41" y="55"/>
                  </a:cubicBezTo>
                  <a:cubicBezTo>
                    <a:pt x="41" y="51"/>
                    <a:pt x="41" y="47"/>
                    <a:pt x="39" y="43"/>
                  </a:cubicBezTo>
                  <a:cubicBezTo>
                    <a:pt x="38" y="40"/>
                    <a:pt x="34" y="38"/>
                    <a:pt x="31" y="35"/>
                  </a:cubicBezTo>
                  <a:cubicBezTo>
                    <a:pt x="31" y="35"/>
                    <a:pt x="30" y="34"/>
                    <a:pt x="29" y="34"/>
                  </a:cubicBezTo>
                  <a:cubicBezTo>
                    <a:pt x="24" y="29"/>
                    <a:pt x="23" y="27"/>
                    <a:pt x="25" y="20"/>
                  </a:cubicBezTo>
                  <a:cubicBezTo>
                    <a:pt x="25" y="17"/>
                    <a:pt x="27" y="12"/>
                    <a:pt x="32" y="11"/>
                  </a:cubicBezTo>
                  <a:cubicBezTo>
                    <a:pt x="35" y="9"/>
                    <a:pt x="35" y="7"/>
                    <a:pt x="34" y="5"/>
                  </a:cubicBezTo>
                  <a:cubicBezTo>
                    <a:pt x="34" y="0"/>
                    <a:pt x="34" y="0"/>
                    <a:pt x="34" y="0"/>
                  </a:cubicBezTo>
                  <a:cubicBezTo>
                    <a:pt x="31" y="4"/>
                    <a:pt x="31" y="4"/>
                    <a:pt x="31" y="4"/>
                  </a:cubicBezTo>
                  <a:cubicBezTo>
                    <a:pt x="30" y="4"/>
                    <a:pt x="30" y="5"/>
                    <a:pt x="29" y="5"/>
                  </a:cubicBezTo>
                  <a:cubicBezTo>
                    <a:pt x="29" y="6"/>
                    <a:pt x="29" y="6"/>
                    <a:pt x="28" y="7"/>
                  </a:cubicBezTo>
                  <a:cubicBezTo>
                    <a:pt x="26" y="9"/>
                    <a:pt x="26" y="9"/>
                    <a:pt x="23" y="9"/>
                  </a:cubicBezTo>
                  <a:cubicBezTo>
                    <a:pt x="23" y="9"/>
                    <a:pt x="22" y="10"/>
                    <a:pt x="21" y="10"/>
                  </a:cubicBezTo>
                  <a:cubicBezTo>
                    <a:pt x="20" y="10"/>
                    <a:pt x="18" y="10"/>
                    <a:pt x="17" y="10"/>
                  </a:cubicBezTo>
                  <a:cubicBezTo>
                    <a:pt x="17" y="10"/>
                    <a:pt x="17" y="10"/>
                    <a:pt x="16" y="10"/>
                  </a:cubicBezTo>
                  <a:cubicBezTo>
                    <a:pt x="15" y="10"/>
                    <a:pt x="14" y="9"/>
                    <a:pt x="13" y="9"/>
                  </a:cubicBezTo>
                  <a:cubicBezTo>
                    <a:pt x="12" y="8"/>
                    <a:pt x="11" y="8"/>
                    <a:pt x="10" y="7"/>
                  </a:cubicBezTo>
                  <a:cubicBezTo>
                    <a:pt x="9" y="7"/>
                    <a:pt x="7" y="7"/>
                    <a:pt x="5" y="7"/>
                  </a:cubicBezTo>
                  <a:cubicBezTo>
                    <a:pt x="3" y="7"/>
                    <a:pt x="3" y="7"/>
                    <a:pt x="3" y="7"/>
                  </a:cubicBezTo>
                  <a:cubicBezTo>
                    <a:pt x="0" y="20"/>
                    <a:pt x="0" y="20"/>
                    <a:pt x="0" y="20"/>
                  </a:cubicBezTo>
                  <a:cubicBezTo>
                    <a:pt x="12" y="32"/>
                    <a:pt x="12" y="32"/>
                    <a:pt x="12" y="32"/>
                  </a:cubicBezTo>
                  <a:cubicBezTo>
                    <a:pt x="12" y="36"/>
                    <a:pt x="12" y="42"/>
                    <a:pt x="11" y="47"/>
                  </a:cubicBezTo>
                  <a:cubicBezTo>
                    <a:pt x="10" y="48"/>
                    <a:pt x="10" y="48"/>
                    <a:pt x="10" y="48"/>
                  </a:cubicBezTo>
                  <a:cubicBezTo>
                    <a:pt x="10" y="50"/>
                    <a:pt x="9" y="52"/>
                    <a:pt x="9" y="53"/>
                  </a:cubicBezTo>
                  <a:cubicBezTo>
                    <a:pt x="8" y="55"/>
                    <a:pt x="8" y="56"/>
                    <a:pt x="8" y="58"/>
                  </a:cubicBezTo>
                  <a:cubicBezTo>
                    <a:pt x="8" y="60"/>
                    <a:pt x="8" y="60"/>
                    <a:pt x="8" y="60"/>
                  </a:cubicBezTo>
                  <a:cubicBezTo>
                    <a:pt x="11" y="60"/>
                    <a:pt x="11" y="60"/>
                    <a:pt x="11" y="60"/>
                  </a:cubicBezTo>
                  <a:cubicBezTo>
                    <a:pt x="11" y="59"/>
                    <a:pt x="12" y="59"/>
                    <a:pt x="13" y="59"/>
                  </a:cubicBezTo>
                  <a:cubicBezTo>
                    <a:pt x="14" y="59"/>
                    <a:pt x="15" y="59"/>
                    <a:pt x="16" y="62"/>
                  </a:cubicBezTo>
                  <a:cubicBezTo>
                    <a:pt x="16" y="63"/>
                    <a:pt x="16" y="65"/>
                    <a:pt x="15" y="67"/>
                  </a:cubicBezTo>
                  <a:cubicBezTo>
                    <a:pt x="14" y="68"/>
                    <a:pt x="14" y="70"/>
                    <a:pt x="14" y="71"/>
                  </a:cubicBezTo>
                  <a:cubicBezTo>
                    <a:pt x="14" y="72"/>
                    <a:pt x="14" y="74"/>
                    <a:pt x="15" y="75"/>
                  </a:cubicBezTo>
                  <a:cubicBezTo>
                    <a:pt x="15" y="77"/>
                    <a:pt x="16" y="78"/>
                    <a:pt x="16" y="79"/>
                  </a:cubicBezTo>
                  <a:cubicBezTo>
                    <a:pt x="16" y="80"/>
                    <a:pt x="15" y="81"/>
                    <a:pt x="14" y="82"/>
                  </a:cubicBezTo>
                  <a:cubicBezTo>
                    <a:pt x="13" y="83"/>
                    <a:pt x="13" y="84"/>
                    <a:pt x="13" y="86"/>
                  </a:cubicBezTo>
                  <a:cubicBezTo>
                    <a:pt x="14" y="87"/>
                    <a:pt x="16" y="89"/>
                    <a:pt x="17" y="90"/>
                  </a:cubicBezTo>
                  <a:cubicBezTo>
                    <a:pt x="20" y="93"/>
                    <a:pt x="22" y="95"/>
                    <a:pt x="21" y="98"/>
                  </a:cubicBezTo>
                  <a:cubicBezTo>
                    <a:pt x="20" y="99"/>
                    <a:pt x="20" y="99"/>
                    <a:pt x="20" y="99"/>
                  </a:cubicBezTo>
                  <a:cubicBezTo>
                    <a:pt x="19" y="100"/>
                    <a:pt x="18" y="100"/>
                    <a:pt x="18" y="101"/>
                  </a:cubicBezTo>
                  <a:cubicBezTo>
                    <a:pt x="18" y="102"/>
                    <a:pt x="18" y="103"/>
                    <a:pt x="18" y="104"/>
                  </a:cubicBezTo>
                  <a:cubicBezTo>
                    <a:pt x="18" y="105"/>
                    <a:pt x="18" y="105"/>
                    <a:pt x="18" y="105"/>
                  </a:cubicBezTo>
                  <a:cubicBezTo>
                    <a:pt x="18" y="108"/>
                    <a:pt x="18" y="111"/>
                    <a:pt x="18" y="114"/>
                  </a:cubicBezTo>
                  <a:cubicBezTo>
                    <a:pt x="18" y="116"/>
                    <a:pt x="17" y="118"/>
                    <a:pt x="17" y="120"/>
                  </a:cubicBezTo>
                  <a:cubicBezTo>
                    <a:pt x="16" y="122"/>
                    <a:pt x="15" y="124"/>
                    <a:pt x="16" y="126"/>
                  </a:cubicBezTo>
                  <a:cubicBezTo>
                    <a:pt x="17" y="127"/>
                    <a:pt x="18" y="127"/>
                    <a:pt x="20" y="128"/>
                  </a:cubicBezTo>
                  <a:cubicBezTo>
                    <a:pt x="19" y="130"/>
                    <a:pt x="19" y="132"/>
                    <a:pt x="19" y="134"/>
                  </a:cubicBezTo>
                  <a:cubicBezTo>
                    <a:pt x="18" y="135"/>
                    <a:pt x="18" y="136"/>
                    <a:pt x="17" y="137"/>
                  </a:cubicBezTo>
                  <a:cubicBezTo>
                    <a:pt x="17" y="138"/>
                    <a:pt x="17" y="139"/>
                    <a:pt x="16" y="139"/>
                  </a:cubicBezTo>
                  <a:cubicBezTo>
                    <a:pt x="14" y="147"/>
                    <a:pt x="19" y="157"/>
                    <a:pt x="24" y="161"/>
                  </a:cubicBezTo>
                  <a:cubicBezTo>
                    <a:pt x="25" y="162"/>
                    <a:pt x="26" y="163"/>
                    <a:pt x="28" y="163"/>
                  </a:cubicBezTo>
                  <a:cubicBezTo>
                    <a:pt x="29" y="164"/>
                    <a:pt x="31" y="165"/>
                    <a:pt x="32" y="167"/>
                  </a:cubicBezTo>
                  <a:cubicBezTo>
                    <a:pt x="33" y="167"/>
                    <a:pt x="33" y="169"/>
                    <a:pt x="34" y="170"/>
                  </a:cubicBezTo>
                  <a:cubicBezTo>
                    <a:pt x="35" y="173"/>
                    <a:pt x="35" y="173"/>
                    <a:pt x="35" y="173"/>
                  </a:cubicBezTo>
                  <a:cubicBezTo>
                    <a:pt x="37" y="171"/>
                    <a:pt x="37" y="171"/>
                    <a:pt x="37" y="171"/>
                  </a:cubicBezTo>
                  <a:cubicBezTo>
                    <a:pt x="38" y="170"/>
                    <a:pt x="39" y="170"/>
                    <a:pt x="40" y="170"/>
                  </a:cubicBezTo>
                  <a:cubicBezTo>
                    <a:pt x="41" y="169"/>
                    <a:pt x="43" y="168"/>
                    <a:pt x="45" y="168"/>
                  </a:cubicBezTo>
                  <a:cubicBezTo>
                    <a:pt x="46" y="168"/>
                    <a:pt x="47" y="168"/>
                    <a:pt x="48" y="167"/>
                  </a:cubicBezTo>
                  <a:cubicBezTo>
                    <a:pt x="48" y="167"/>
                    <a:pt x="50" y="167"/>
                    <a:pt x="50" y="167"/>
                  </a:cubicBezTo>
                  <a:cubicBezTo>
                    <a:pt x="50" y="166"/>
                    <a:pt x="50" y="166"/>
                    <a:pt x="50" y="166"/>
                  </a:cubicBezTo>
                  <a:cubicBezTo>
                    <a:pt x="51" y="164"/>
                    <a:pt x="52" y="163"/>
                    <a:pt x="51" y="161"/>
                  </a:cubicBezTo>
                  <a:cubicBezTo>
                    <a:pt x="51" y="159"/>
                    <a:pt x="51" y="158"/>
                    <a:pt x="50" y="157"/>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15" name="Freeform 82"/>
            <p:cNvSpPr>
              <a:spLocks/>
            </p:cNvSpPr>
            <p:nvPr/>
          </p:nvSpPr>
          <p:spPr bwMode="auto">
            <a:xfrm>
              <a:off x="1300268" y="1996710"/>
              <a:ext cx="241061" cy="258892"/>
            </a:xfrm>
            <a:custGeom>
              <a:avLst/>
              <a:gdLst>
                <a:gd name="T0" fmla="*/ 113 w 119"/>
                <a:gd name="T1" fmla="*/ 86 h 139"/>
                <a:gd name="T2" fmla="*/ 107 w 119"/>
                <a:gd name="T3" fmla="*/ 79 h 139"/>
                <a:gd name="T4" fmla="*/ 100 w 119"/>
                <a:gd name="T5" fmla="*/ 73 h 139"/>
                <a:gd name="T6" fmla="*/ 96 w 119"/>
                <a:gd name="T7" fmla="*/ 73 h 139"/>
                <a:gd name="T8" fmla="*/ 87 w 119"/>
                <a:gd name="T9" fmla="*/ 68 h 139"/>
                <a:gd name="T10" fmla="*/ 92 w 119"/>
                <a:gd name="T11" fmla="*/ 54 h 139"/>
                <a:gd name="T12" fmla="*/ 91 w 119"/>
                <a:gd name="T13" fmla="*/ 40 h 139"/>
                <a:gd name="T14" fmla="*/ 88 w 119"/>
                <a:gd name="T15" fmla="*/ 32 h 139"/>
                <a:gd name="T16" fmla="*/ 87 w 119"/>
                <a:gd name="T17" fmla="*/ 30 h 139"/>
                <a:gd name="T18" fmla="*/ 84 w 119"/>
                <a:gd name="T19" fmla="*/ 28 h 139"/>
                <a:gd name="T20" fmla="*/ 81 w 119"/>
                <a:gd name="T21" fmla="*/ 29 h 139"/>
                <a:gd name="T22" fmla="*/ 76 w 119"/>
                <a:gd name="T23" fmla="*/ 39 h 139"/>
                <a:gd name="T24" fmla="*/ 69 w 119"/>
                <a:gd name="T25" fmla="*/ 43 h 139"/>
                <a:gd name="T26" fmla="*/ 64 w 119"/>
                <a:gd name="T27" fmla="*/ 37 h 139"/>
                <a:gd name="T28" fmla="*/ 61 w 119"/>
                <a:gd name="T29" fmla="*/ 37 h 139"/>
                <a:gd name="T30" fmla="*/ 59 w 119"/>
                <a:gd name="T31" fmla="*/ 35 h 139"/>
                <a:gd name="T32" fmla="*/ 62 w 119"/>
                <a:gd name="T33" fmla="*/ 29 h 139"/>
                <a:gd name="T34" fmla="*/ 61 w 119"/>
                <a:gd name="T35" fmla="*/ 22 h 139"/>
                <a:gd name="T36" fmla="*/ 60 w 119"/>
                <a:gd name="T37" fmla="*/ 15 h 139"/>
                <a:gd name="T38" fmla="*/ 58 w 119"/>
                <a:gd name="T39" fmla="*/ 8 h 139"/>
                <a:gd name="T40" fmla="*/ 49 w 119"/>
                <a:gd name="T41" fmla="*/ 0 h 139"/>
                <a:gd name="T42" fmla="*/ 43 w 119"/>
                <a:gd name="T43" fmla="*/ 2 h 139"/>
                <a:gd name="T44" fmla="*/ 38 w 119"/>
                <a:gd name="T45" fmla="*/ 0 h 139"/>
                <a:gd name="T46" fmla="*/ 36 w 119"/>
                <a:gd name="T47" fmla="*/ 2 h 139"/>
                <a:gd name="T48" fmla="*/ 35 w 119"/>
                <a:gd name="T49" fmla="*/ 10 h 139"/>
                <a:gd name="T50" fmla="*/ 30 w 119"/>
                <a:gd name="T51" fmla="*/ 11 h 139"/>
                <a:gd name="T52" fmla="*/ 26 w 119"/>
                <a:gd name="T53" fmla="*/ 19 h 139"/>
                <a:gd name="T54" fmla="*/ 23 w 119"/>
                <a:gd name="T55" fmla="*/ 27 h 139"/>
                <a:gd name="T56" fmla="*/ 13 w 119"/>
                <a:gd name="T57" fmla="*/ 36 h 139"/>
                <a:gd name="T58" fmla="*/ 4 w 119"/>
                <a:gd name="T59" fmla="*/ 46 h 139"/>
                <a:gd name="T60" fmla="*/ 0 w 119"/>
                <a:gd name="T61" fmla="*/ 54 h 139"/>
                <a:gd name="T62" fmla="*/ 0 w 119"/>
                <a:gd name="T63" fmla="*/ 56 h 139"/>
                <a:gd name="T64" fmla="*/ 8 w 119"/>
                <a:gd name="T65" fmla="*/ 65 h 139"/>
                <a:gd name="T66" fmla="*/ 18 w 119"/>
                <a:gd name="T67" fmla="*/ 71 h 139"/>
                <a:gd name="T68" fmla="*/ 35 w 119"/>
                <a:gd name="T69" fmla="*/ 84 h 139"/>
                <a:gd name="T70" fmla="*/ 41 w 119"/>
                <a:gd name="T71" fmla="*/ 91 h 139"/>
                <a:gd name="T72" fmla="*/ 47 w 119"/>
                <a:gd name="T73" fmla="*/ 97 h 139"/>
                <a:gd name="T74" fmla="*/ 56 w 119"/>
                <a:gd name="T75" fmla="*/ 105 h 139"/>
                <a:gd name="T76" fmla="*/ 61 w 119"/>
                <a:gd name="T77" fmla="*/ 109 h 139"/>
                <a:gd name="T78" fmla="*/ 74 w 119"/>
                <a:gd name="T79" fmla="*/ 118 h 139"/>
                <a:gd name="T80" fmla="*/ 80 w 119"/>
                <a:gd name="T81" fmla="*/ 122 h 139"/>
                <a:gd name="T82" fmla="*/ 87 w 119"/>
                <a:gd name="T83" fmla="*/ 128 h 139"/>
                <a:gd name="T84" fmla="*/ 93 w 119"/>
                <a:gd name="T85" fmla="*/ 131 h 139"/>
                <a:gd name="T86" fmla="*/ 100 w 119"/>
                <a:gd name="T87" fmla="*/ 134 h 139"/>
                <a:gd name="T88" fmla="*/ 111 w 119"/>
                <a:gd name="T89" fmla="*/ 139 h 139"/>
                <a:gd name="T90" fmla="*/ 113 w 119"/>
                <a:gd name="T91" fmla="*/ 137 h 139"/>
                <a:gd name="T92" fmla="*/ 114 w 119"/>
                <a:gd name="T93" fmla="*/ 122 h 139"/>
                <a:gd name="T94" fmla="*/ 118 w 119"/>
                <a:gd name="T95" fmla="*/ 105 h 139"/>
                <a:gd name="T96" fmla="*/ 119 w 119"/>
                <a:gd name="T97" fmla="*/ 9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 h="139">
                  <a:moveTo>
                    <a:pt x="116" y="87"/>
                  </a:moveTo>
                  <a:cubicBezTo>
                    <a:pt x="115" y="87"/>
                    <a:pt x="114" y="87"/>
                    <a:pt x="113" y="86"/>
                  </a:cubicBezTo>
                  <a:cubicBezTo>
                    <a:pt x="112" y="85"/>
                    <a:pt x="110" y="84"/>
                    <a:pt x="109" y="82"/>
                  </a:cubicBezTo>
                  <a:cubicBezTo>
                    <a:pt x="108" y="81"/>
                    <a:pt x="108" y="80"/>
                    <a:pt x="107" y="79"/>
                  </a:cubicBezTo>
                  <a:cubicBezTo>
                    <a:pt x="107" y="77"/>
                    <a:pt x="106" y="75"/>
                    <a:pt x="104" y="74"/>
                  </a:cubicBezTo>
                  <a:cubicBezTo>
                    <a:pt x="103" y="73"/>
                    <a:pt x="101" y="73"/>
                    <a:pt x="100" y="73"/>
                  </a:cubicBezTo>
                  <a:cubicBezTo>
                    <a:pt x="100" y="73"/>
                    <a:pt x="99" y="73"/>
                    <a:pt x="98" y="73"/>
                  </a:cubicBezTo>
                  <a:cubicBezTo>
                    <a:pt x="97" y="73"/>
                    <a:pt x="96" y="73"/>
                    <a:pt x="96" y="73"/>
                  </a:cubicBezTo>
                  <a:cubicBezTo>
                    <a:pt x="95" y="73"/>
                    <a:pt x="95" y="73"/>
                    <a:pt x="94" y="73"/>
                  </a:cubicBezTo>
                  <a:cubicBezTo>
                    <a:pt x="91" y="73"/>
                    <a:pt x="88" y="71"/>
                    <a:pt x="87" y="68"/>
                  </a:cubicBezTo>
                  <a:cubicBezTo>
                    <a:pt x="85" y="66"/>
                    <a:pt x="86" y="63"/>
                    <a:pt x="88" y="61"/>
                  </a:cubicBezTo>
                  <a:cubicBezTo>
                    <a:pt x="90" y="59"/>
                    <a:pt x="91" y="57"/>
                    <a:pt x="92" y="54"/>
                  </a:cubicBezTo>
                  <a:cubicBezTo>
                    <a:pt x="93" y="51"/>
                    <a:pt x="93" y="49"/>
                    <a:pt x="93" y="46"/>
                  </a:cubicBezTo>
                  <a:cubicBezTo>
                    <a:pt x="93" y="44"/>
                    <a:pt x="92" y="42"/>
                    <a:pt x="91" y="40"/>
                  </a:cubicBezTo>
                  <a:cubicBezTo>
                    <a:pt x="90" y="39"/>
                    <a:pt x="90" y="39"/>
                    <a:pt x="90" y="39"/>
                  </a:cubicBezTo>
                  <a:cubicBezTo>
                    <a:pt x="89" y="37"/>
                    <a:pt x="89" y="35"/>
                    <a:pt x="88" y="32"/>
                  </a:cubicBezTo>
                  <a:cubicBezTo>
                    <a:pt x="88" y="31"/>
                    <a:pt x="88" y="31"/>
                    <a:pt x="88" y="31"/>
                  </a:cubicBezTo>
                  <a:cubicBezTo>
                    <a:pt x="87" y="30"/>
                    <a:pt x="87" y="30"/>
                    <a:pt x="87" y="30"/>
                  </a:cubicBezTo>
                  <a:cubicBezTo>
                    <a:pt x="87" y="30"/>
                    <a:pt x="86" y="30"/>
                    <a:pt x="85" y="29"/>
                  </a:cubicBezTo>
                  <a:cubicBezTo>
                    <a:pt x="85" y="29"/>
                    <a:pt x="84" y="28"/>
                    <a:pt x="84" y="28"/>
                  </a:cubicBezTo>
                  <a:cubicBezTo>
                    <a:pt x="82" y="27"/>
                    <a:pt x="82" y="27"/>
                    <a:pt x="82" y="27"/>
                  </a:cubicBezTo>
                  <a:cubicBezTo>
                    <a:pt x="81" y="29"/>
                    <a:pt x="81" y="29"/>
                    <a:pt x="81" y="29"/>
                  </a:cubicBezTo>
                  <a:cubicBezTo>
                    <a:pt x="81" y="29"/>
                    <a:pt x="81" y="30"/>
                    <a:pt x="81" y="30"/>
                  </a:cubicBezTo>
                  <a:cubicBezTo>
                    <a:pt x="80" y="34"/>
                    <a:pt x="79" y="36"/>
                    <a:pt x="76" y="39"/>
                  </a:cubicBezTo>
                  <a:cubicBezTo>
                    <a:pt x="76" y="39"/>
                    <a:pt x="76" y="39"/>
                    <a:pt x="76" y="39"/>
                  </a:cubicBezTo>
                  <a:cubicBezTo>
                    <a:pt x="73" y="42"/>
                    <a:pt x="72" y="43"/>
                    <a:pt x="69" y="43"/>
                  </a:cubicBezTo>
                  <a:cubicBezTo>
                    <a:pt x="68" y="40"/>
                    <a:pt x="67" y="38"/>
                    <a:pt x="65" y="37"/>
                  </a:cubicBezTo>
                  <a:cubicBezTo>
                    <a:pt x="65" y="37"/>
                    <a:pt x="64" y="37"/>
                    <a:pt x="64" y="37"/>
                  </a:cubicBezTo>
                  <a:cubicBezTo>
                    <a:pt x="63" y="37"/>
                    <a:pt x="63" y="37"/>
                    <a:pt x="62" y="37"/>
                  </a:cubicBezTo>
                  <a:cubicBezTo>
                    <a:pt x="62" y="37"/>
                    <a:pt x="62" y="37"/>
                    <a:pt x="61" y="37"/>
                  </a:cubicBezTo>
                  <a:cubicBezTo>
                    <a:pt x="60" y="37"/>
                    <a:pt x="60" y="37"/>
                    <a:pt x="60" y="37"/>
                  </a:cubicBezTo>
                  <a:cubicBezTo>
                    <a:pt x="59" y="37"/>
                    <a:pt x="59" y="36"/>
                    <a:pt x="59" y="35"/>
                  </a:cubicBezTo>
                  <a:cubicBezTo>
                    <a:pt x="59" y="34"/>
                    <a:pt x="60" y="33"/>
                    <a:pt x="61" y="32"/>
                  </a:cubicBezTo>
                  <a:cubicBezTo>
                    <a:pt x="61" y="31"/>
                    <a:pt x="62" y="30"/>
                    <a:pt x="62" y="29"/>
                  </a:cubicBezTo>
                  <a:cubicBezTo>
                    <a:pt x="63" y="27"/>
                    <a:pt x="62" y="25"/>
                    <a:pt x="62" y="23"/>
                  </a:cubicBezTo>
                  <a:cubicBezTo>
                    <a:pt x="61" y="22"/>
                    <a:pt x="61" y="22"/>
                    <a:pt x="61" y="22"/>
                  </a:cubicBezTo>
                  <a:cubicBezTo>
                    <a:pt x="61" y="21"/>
                    <a:pt x="61" y="19"/>
                    <a:pt x="60" y="18"/>
                  </a:cubicBezTo>
                  <a:cubicBezTo>
                    <a:pt x="60" y="17"/>
                    <a:pt x="60" y="16"/>
                    <a:pt x="60" y="15"/>
                  </a:cubicBezTo>
                  <a:cubicBezTo>
                    <a:pt x="60" y="15"/>
                    <a:pt x="59" y="14"/>
                    <a:pt x="59" y="13"/>
                  </a:cubicBezTo>
                  <a:cubicBezTo>
                    <a:pt x="59" y="12"/>
                    <a:pt x="58" y="10"/>
                    <a:pt x="58" y="8"/>
                  </a:cubicBezTo>
                  <a:cubicBezTo>
                    <a:pt x="58" y="3"/>
                    <a:pt x="54" y="1"/>
                    <a:pt x="50" y="0"/>
                  </a:cubicBezTo>
                  <a:cubicBezTo>
                    <a:pt x="49" y="0"/>
                    <a:pt x="49" y="0"/>
                    <a:pt x="49" y="0"/>
                  </a:cubicBezTo>
                  <a:cubicBezTo>
                    <a:pt x="48" y="0"/>
                    <a:pt x="47" y="1"/>
                    <a:pt x="46" y="1"/>
                  </a:cubicBezTo>
                  <a:cubicBezTo>
                    <a:pt x="45" y="1"/>
                    <a:pt x="44" y="2"/>
                    <a:pt x="43" y="2"/>
                  </a:cubicBezTo>
                  <a:cubicBezTo>
                    <a:pt x="42" y="2"/>
                    <a:pt x="41" y="1"/>
                    <a:pt x="40" y="1"/>
                  </a:cubicBezTo>
                  <a:cubicBezTo>
                    <a:pt x="39" y="1"/>
                    <a:pt x="39" y="1"/>
                    <a:pt x="38" y="0"/>
                  </a:cubicBezTo>
                  <a:cubicBezTo>
                    <a:pt x="36" y="0"/>
                    <a:pt x="36" y="0"/>
                    <a:pt x="36" y="0"/>
                  </a:cubicBezTo>
                  <a:cubicBezTo>
                    <a:pt x="36" y="2"/>
                    <a:pt x="36" y="2"/>
                    <a:pt x="36" y="2"/>
                  </a:cubicBezTo>
                  <a:cubicBezTo>
                    <a:pt x="36" y="4"/>
                    <a:pt x="36" y="5"/>
                    <a:pt x="36" y="6"/>
                  </a:cubicBezTo>
                  <a:cubicBezTo>
                    <a:pt x="36" y="7"/>
                    <a:pt x="36" y="9"/>
                    <a:pt x="35" y="10"/>
                  </a:cubicBezTo>
                  <a:cubicBezTo>
                    <a:pt x="35" y="11"/>
                    <a:pt x="34" y="11"/>
                    <a:pt x="32" y="11"/>
                  </a:cubicBezTo>
                  <a:cubicBezTo>
                    <a:pt x="30" y="11"/>
                    <a:pt x="30" y="11"/>
                    <a:pt x="30" y="11"/>
                  </a:cubicBezTo>
                  <a:cubicBezTo>
                    <a:pt x="30" y="11"/>
                    <a:pt x="28" y="11"/>
                    <a:pt x="28" y="12"/>
                  </a:cubicBezTo>
                  <a:cubicBezTo>
                    <a:pt x="26" y="13"/>
                    <a:pt x="26" y="16"/>
                    <a:pt x="26" y="19"/>
                  </a:cubicBezTo>
                  <a:cubicBezTo>
                    <a:pt x="26" y="19"/>
                    <a:pt x="26" y="19"/>
                    <a:pt x="26" y="20"/>
                  </a:cubicBezTo>
                  <a:cubicBezTo>
                    <a:pt x="26" y="23"/>
                    <a:pt x="25" y="25"/>
                    <a:pt x="23" y="27"/>
                  </a:cubicBezTo>
                  <a:cubicBezTo>
                    <a:pt x="21" y="29"/>
                    <a:pt x="19" y="31"/>
                    <a:pt x="17" y="33"/>
                  </a:cubicBezTo>
                  <a:cubicBezTo>
                    <a:pt x="15" y="34"/>
                    <a:pt x="14" y="35"/>
                    <a:pt x="13" y="36"/>
                  </a:cubicBezTo>
                  <a:cubicBezTo>
                    <a:pt x="11" y="37"/>
                    <a:pt x="11" y="37"/>
                    <a:pt x="11" y="37"/>
                  </a:cubicBezTo>
                  <a:cubicBezTo>
                    <a:pt x="8" y="40"/>
                    <a:pt x="4" y="43"/>
                    <a:pt x="4" y="46"/>
                  </a:cubicBezTo>
                  <a:cubicBezTo>
                    <a:pt x="3" y="48"/>
                    <a:pt x="3" y="50"/>
                    <a:pt x="1" y="53"/>
                  </a:cubicBezTo>
                  <a:cubicBezTo>
                    <a:pt x="1" y="53"/>
                    <a:pt x="1" y="54"/>
                    <a:pt x="0" y="54"/>
                  </a:cubicBezTo>
                  <a:cubicBezTo>
                    <a:pt x="0" y="55"/>
                    <a:pt x="0" y="55"/>
                    <a:pt x="0" y="55"/>
                  </a:cubicBezTo>
                  <a:cubicBezTo>
                    <a:pt x="0" y="56"/>
                    <a:pt x="0" y="56"/>
                    <a:pt x="0" y="56"/>
                  </a:cubicBezTo>
                  <a:cubicBezTo>
                    <a:pt x="0" y="57"/>
                    <a:pt x="0" y="58"/>
                    <a:pt x="1" y="60"/>
                  </a:cubicBezTo>
                  <a:cubicBezTo>
                    <a:pt x="2" y="63"/>
                    <a:pt x="5" y="64"/>
                    <a:pt x="8" y="65"/>
                  </a:cubicBezTo>
                  <a:cubicBezTo>
                    <a:pt x="9" y="65"/>
                    <a:pt x="10" y="66"/>
                    <a:pt x="11" y="67"/>
                  </a:cubicBezTo>
                  <a:cubicBezTo>
                    <a:pt x="13" y="68"/>
                    <a:pt x="16" y="70"/>
                    <a:pt x="18" y="71"/>
                  </a:cubicBezTo>
                  <a:cubicBezTo>
                    <a:pt x="20" y="72"/>
                    <a:pt x="21" y="73"/>
                    <a:pt x="23" y="74"/>
                  </a:cubicBezTo>
                  <a:cubicBezTo>
                    <a:pt x="28" y="77"/>
                    <a:pt x="31" y="80"/>
                    <a:pt x="35" y="84"/>
                  </a:cubicBezTo>
                  <a:cubicBezTo>
                    <a:pt x="36" y="85"/>
                    <a:pt x="38" y="87"/>
                    <a:pt x="39" y="88"/>
                  </a:cubicBezTo>
                  <a:cubicBezTo>
                    <a:pt x="40" y="89"/>
                    <a:pt x="41" y="90"/>
                    <a:pt x="41" y="91"/>
                  </a:cubicBezTo>
                  <a:cubicBezTo>
                    <a:pt x="42" y="92"/>
                    <a:pt x="43" y="92"/>
                    <a:pt x="44" y="93"/>
                  </a:cubicBezTo>
                  <a:cubicBezTo>
                    <a:pt x="45" y="94"/>
                    <a:pt x="46" y="96"/>
                    <a:pt x="47" y="97"/>
                  </a:cubicBezTo>
                  <a:cubicBezTo>
                    <a:pt x="48" y="98"/>
                    <a:pt x="50" y="99"/>
                    <a:pt x="51" y="100"/>
                  </a:cubicBezTo>
                  <a:cubicBezTo>
                    <a:pt x="53" y="102"/>
                    <a:pt x="55" y="103"/>
                    <a:pt x="56" y="105"/>
                  </a:cubicBezTo>
                  <a:cubicBezTo>
                    <a:pt x="57" y="106"/>
                    <a:pt x="58" y="107"/>
                    <a:pt x="59" y="108"/>
                  </a:cubicBezTo>
                  <a:cubicBezTo>
                    <a:pt x="60" y="108"/>
                    <a:pt x="60" y="108"/>
                    <a:pt x="61" y="109"/>
                  </a:cubicBezTo>
                  <a:cubicBezTo>
                    <a:pt x="63" y="110"/>
                    <a:pt x="65" y="112"/>
                    <a:pt x="67" y="113"/>
                  </a:cubicBezTo>
                  <a:cubicBezTo>
                    <a:pt x="70" y="115"/>
                    <a:pt x="72" y="116"/>
                    <a:pt x="74" y="118"/>
                  </a:cubicBezTo>
                  <a:cubicBezTo>
                    <a:pt x="75" y="118"/>
                    <a:pt x="76" y="119"/>
                    <a:pt x="76" y="119"/>
                  </a:cubicBezTo>
                  <a:cubicBezTo>
                    <a:pt x="78" y="120"/>
                    <a:pt x="79" y="121"/>
                    <a:pt x="80" y="122"/>
                  </a:cubicBezTo>
                  <a:cubicBezTo>
                    <a:pt x="81" y="123"/>
                    <a:pt x="81" y="123"/>
                    <a:pt x="81" y="123"/>
                  </a:cubicBezTo>
                  <a:cubicBezTo>
                    <a:pt x="83" y="125"/>
                    <a:pt x="85" y="126"/>
                    <a:pt x="87" y="128"/>
                  </a:cubicBezTo>
                  <a:cubicBezTo>
                    <a:pt x="88" y="129"/>
                    <a:pt x="89" y="129"/>
                    <a:pt x="91" y="130"/>
                  </a:cubicBezTo>
                  <a:cubicBezTo>
                    <a:pt x="92" y="130"/>
                    <a:pt x="92" y="131"/>
                    <a:pt x="93" y="131"/>
                  </a:cubicBezTo>
                  <a:cubicBezTo>
                    <a:pt x="94" y="131"/>
                    <a:pt x="94" y="132"/>
                    <a:pt x="95" y="132"/>
                  </a:cubicBezTo>
                  <a:cubicBezTo>
                    <a:pt x="97" y="133"/>
                    <a:pt x="98" y="134"/>
                    <a:pt x="100" y="134"/>
                  </a:cubicBezTo>
                  <a:cubicBezTo>
                    <a:pt x="102" y="135"/>
                    <a:pt x="103" y="136"/>
                    <a:pt x="105" y="137"/>
                  </a:cubicBezTo>
                  <a:cubicBezTo>
                    <a:pt x="107" y="138"/>
                    <a:pt x="109" y="139"/>
                    <a:pt x="111" y="139"/>
                  </a:cubicBezTo>
                  <a:cubicBezTo>
                    <a:pt x="113" y="139"/>
                    <a:pt x="113" y="139"/>
                    <a:pt x="113" y="139"/>
                  </a:cubicBezTo>
                  <a:cubicBezTo>
                    <a:pt x="113" y="137"/>
                    <a:pt x="113" y="137"/>
                    <a:pt x="113" y="137"/>
                  </a:cubicBezTo>
                  <a:cubicBezTo>
                    <a:pt x="114" y="132"/>
                    <a:pt x="114" y="128"/>
                    <a:pt x="114" y="124"/>
                  </a:cubicBezTo>
                  <a:cubicBezTo>
                    <a:pt x="114" y="122"/>
                    <a:pt x="114" y="122"/>
                    <a:pt x="114" y="122"/>
                  </a:cubicBezTo>
                  <a:cubicBezTo>
                    <a:pt x="114" y="119"/>
                    <a:pt x="114" y="116"/>
                    <a:pt x="116" y="114"/>
                  </a:cubicBezTo>
                  <a:cubicBezTo>
                    <a:pt x="117" y="111"/>
                    <a:pt x="118" y="108"/>
                    <a:pt x="118" y="105"/>
                  </a:cubicBezTo>
                  <a:cubicBezTo>
                    <a:pt x="119" y="102"/>
                    <a:pt x="119" y="100"/>
                    <a:pt x="119" y="97"/>
                  </a:cubicBezTo>
                  <a:cubicBezTo>
                    <a:pt x="119" y="95"/>
                    <a:pt x="119" y="95"/>
                    <a:pt x="119" y="95"/>
                  </a:cubicBezTo>
                  <a:cubicBezTo>
                    <a:pt x="119" y="92"/>
                    <a:pt x="119" y="89"/>
                    <a:pt x="116" y="87"/>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16" name="Freeform 83"/>
            <p:cNvSpPr>
              <a:spLocks/>
            </p:cNvSpPr>
            <p:nvPr/>
          </p:nvSpPr>
          <p:spPr bwMode="auto">
            <a:xfrm>
              <a:off x="1190898" y="1901167"/>
              <a:ext cx="181912" cy="198279"/>
            </a:xfrm>
            <a:custGeom>
              <a:avLst/>
              <a:gdLst>
                <a:gd name="T0" fmla="*/ 90 w 90"/>
                <a:gd name="T1" fmla="*/ 51 h 106"/>
                <a:gd name="T2" fmla="*/ 84 w 90"/>
                <a:gd name="T3" fmla="*/ 55 h 106"/>
                <a:gd name="T4" fmla="*/ 79 w 90"/>
                <a:gd name="T5" fmla="*/ 58 h 106"/>
                <a:gd name="T6" fmla="*/ 79 w 90"/>
                <a:gd name="T7" fmla="*/ 58 h 106"/>
                <a:gd name="T8" fmla="*/ 81 w 90"/>
                <a:gd name="T9" fmla="*/ 49 h 106"/>
                <a:gd name="T10" fmla="*/ 81 w 90"/>
                <a:gd name="T11" fmla="*/ 41 h 106"/>
                <a:gd name="T12" fmla="*/ 80 w 90"/>
                <a:gd name="T13" fmla="*/ 36 h 106"/>
                <a:gd name="T14" fmla="*/ 80 w 90"/>
                <a:gd name="T15" fmla="*/ 34 h 106"/>
                <a:gd name="T16" fmla="*/ 78 w 90"/>
                <a:gd name="T17" fmla="*/ 32 h 106"/>
                <a:gd name="T18" fmla="*/ 78 w 90"/>
                <a:gd name="T19" fmla="*/ 28 h 106"/>
                <a:gd name="T20" fmla="*/ 76 w 90"/>
                <a:gd name="T21" fmla="*/ 22 h 106"/>
                <a:gd name="T22" fmla="*/ 66 w 90"/>
                <a:gd name="T23" fmla="*/ 6 h 106"/>
                <a:gd name="T24" fmla="*/ 64 w 90"/>
                <a:gd name="T25" fmla="*/ 4 h 106"/>
                <a:gd name="T26" fmla="*/ 54 w 90"/>
                <a:gd name="T27" fmla="*/ 0 h 106"/>
                <a:gd name="T28" fmla="*/ 38 w 90"/>
                <a:gd name="T29" fmla="*/ 6 h 106"/>
                <a:gd name="T30" fmla="*/ 34 w 90"/>
                <a:gd name="T31" fmla="*/ 5 h 106"/>
                <a:gd name="T32" fmla="*/ 30 w 90"/>
                <a:gd name="T33" fmla="*/ 4 h 106"/>
                <a:gd name="T34" fmla="*/ 25 w 90"/>
                <a:gd name="T35" fmla="*/ 11 h 106"/>
                <a:gd name="T36" fmla="*/ 21 w 90"/>
                <a:gd name="T37" fmla="*/ 19 h 106"/>
                <a:gd name="T38" fmla="*/ 16 w 90"/>
                <a:gd name="T39" fmla="*/ 25 h 106"/>
                <a:gd name="T40" fmla="*/ 8 w 90"/>
                <a:gd name="T41" fmla="*/ 32 h 106"/>
                <a:gd name="T42" fmla="*/ 3 w 90"/>
                <a:gd name="T43" fmla="*/ 33 h 106"/>
                <a:gd name="T44" fmla="*/ 2 w 90"/>
                <a:gd name="T45" fmla="*/ 36 h 106"/>
                <a:gd name="T46" fmla="*/ 3 w 90"/>
                <a:gd name="T47" fmla="*/ 38 h 106"/>
                <a:gd name="T48" fmla="*/ 3 w 90"/>
                <a:gd name="T49" fmla="*/ 49 h 106"/>
                <a:gd name="T50" fmla="*/ 3 w 90"/>
                <a:gd name="T51" fmla="*/ 52 h 106"/>
                <a:gd name="T52" fmla="*/ 7 w 90"/>
                <a:gd name="T53" fmla="*/ 63 h 106"/>
                <a:gd name="T54" fmla="*/ 10 w 90"/>
                <a:gd name="T55" fmla="*/ 65 h 106"/>
                <a:gd name="T56" fmla="*/ 11 w 90"/>
                <a:gd name="T57" fmla="*/ 72 h 106"/>
                <a:gd name="T58" fmla="*/ 15 w 90"/>
                <a:gd name="T59" fmla="*/ 78 h 106"/>
                <a:gd name="T60" fmla="*/ 16 w 90"/>
                <a:gd name="T61" fmla="*/ 83 h 106"/>
                <a:gd name="T62" fmla="*/ 21 w 90"/>
                <a:gd name="T63" fmla="*/ 84 h 106"/>
                <a:gd name="T64" fmla="*/ 22 w 90"/>
                <a:gd name="T65" fmla="*/ 84 h 106"/>
                <a:gd name="T66" fmla="*/ 29 w 90"/>
                <a:gd name="T67" fmla="*/ 91 h 106"/>
                <a:gd name="T68" fmla="*/ 37 w 90"/>
                <a:gd name="T69" fmla="*/ 96 h 106"/>
                <a:gd name="T70" fmla="*/ 48 w 90"/>
                <a:gd name="T71" fmla="*/ 102 h 106"/>
                <a:gd name="T72" fmla="*/ 54 w 90"/>
                <a:gd name="T73" fmla="*/ 106 h 106"/>
                <a:gd name="T74" fmla="*/ 58 w 90"/>
                <a:gd name="T75" fmla="*/ 97 h 106"/>
                <a:gd name="T76" fmla="*/ 67 w 90"/>
                <a:gd name="T77" fmla="*/ 87 h 106"/>
                <a:gd name="T78" fmla="*/ 78 w 90"/>
                <a:gd name="T79" fmla="*/ 78 h 106"/>
                <a:gd name="T80" fmla="*/ 80 w 90"/>
                <a:gd name="T81" fmla="*/ 70 h 106"/>
                <a:gd name="T82" fmla="*/ 85 w 90"/>
                <a:gd name="T83" fmla="*/ 63 h 106"/>
                <a:gd name="T84" fmla="*/ 89 w 90"/>
                <a:gd name="T85" fmla="*/ 61 h 106"/>
                <a:gd name="T86" fmla="*/ 90 w 90"/>
                <a:gd name="T87" fmla="*/ 5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0" h="106">
                  <a:moveTo>
                    <a:pt x="90" y="54"/>
                  </a:moveTo>
                  <a:cubicBezTo>
                    <a:pt x="90" y="51"/>
                    <a:pt x="90" y="51"/>
                    <a:pt x="90" y="51"/>
                  </a:cubicBezTo>
                  <a:cubicBezTo>
                    <a:pt x="87" y="53"/>
                    <a:pt x="87" y="53"/>
                    <a:pt x="87" y="53"/>
                  </a:cubicBezTo>
                  <a:cubicBezTo>
                    <a:pt x="86" y="53"/>
                    <a:pt x="85" y="54"/>
                    <a:pt x="84" y="55"/>
                  </a:cubicBezTo>
                  <a:cubicBezTo>
                    <a:pt x="84" y="55"/>
                    <a:pt x="83" y="55"/>
                    <a:pt x="83" y="56"/>
                  </a:cubicBezTo>
                  <a:cubicBezTo>
                    <a:pt x="82" y="57"/>
                    <a:pt x="81" y="58"/>
                    <a:pt x="79" y="58"/>
                  </a:cubicBezTo>
                  <a:cubicBezTo>
                    <a:pt x="79" y="58"/>
                    <a:pt x="79" y="58"/>
                    <a:pt x="79" y="58"/>
                  </a:cubicBezTo>
                  <a:cubicBezTo>
                    <a:pt x="79" y="58"/>
                    <a:pt x="79" y="58"/>
                    <a:pt x="79" y="58"/>
                  </a:cubicBezTo>
                  <a:cubicBezTo>
                    <a:pt x="79" y="56"/>
                    <a:pt x="79" y="53"/>
                    <a:pt x="80" y="51"/>
                  </a:cubicBezTo>
                  <a:cubicBezTo>
                    <a:pt x="80" y="50"/>
                    <a:pt x="81" y="50"/>
                    <a:pt x="81" y="49"/>
                  </a:cubicBezTo>
                  <a:cubicBezTo>
                    <a:pt x="82" y="47"/>
                    <a:pt x="83" y="46"/>
                    <a:pt x="82" y="43"/>
                  </a:cubicBezTo>
                  <a:cubicBezTo>
                    <a:pt x="82" y="43"/>
                    <a:pt x="82" y="42"/>
                    <a:pt x="81" y="41"/>
                  </a:cubicBezTo>
                  <a:cubicBezTo>
                    <a:pt x="81" y="40"/>
                    <a:pt x="80" y="39"/>
                    <a:pt x="80" y="38"/>
                  </a:cubicBezTo>
                  <a:cubicBezTo>
                    <a:pt x="80" y="37"/>
                    <a:pt x="80" y="36"/>
                    <a:pt x="80" y="36"/>
                  </a:cubicBezTo>
                  <a:cubicBezTo>
                    <a:pt x="80" y="35"/>
                    <a:pt x="80" y="35"/>
                    <a:pt x="80" y="34"/>
                  </a:cubicBezTo>
                  <a:cubicBezTo>
                    <a:pt x="80" y="34"/>
                    <a:pt x="80" y="34"/>
                    <a:pt x="80" y="34"/>
                  </a:cubicBezTo>
                  <a:cubicBezTo>
                    <a:pt x="80" y="34"/>
                    <a:pt x="80" y="34"/>
                    <a:pt x="80" y="34"/>
                  </a:cubicBezTo>
                  <a:cubicBezTo>
                    <a:pt x="80" y="33"/>
                    <a:pt x="79" y="33"/>
                    <a:pt x="78" y="32"/>
                  </a:cubicBezTo>
                  <a:cubicBezTo>
                    <a:pt x="76" y="31"/>
                    <a:pt x="76" y="30"/>
                    <a:pt x="77" y="29"/>
                  </a:cubicBezTo>
                  <a:cubicBezTo>
                    <a:pt x="77" y="29"/>
                    <a:pt x="77" y="28"/>
                    <a:pt x="78" y="28"/>
                  </a:cubicBezTo>
                  <a:cubicBezTo>
                    <a:pt x="79" y="26"/>
                    <a:pt x="78" y="25"/>
                    <a:pt x="76" y="23"/>
                  </a:cubicBezTo>
                  <a:cubicBezTo>
                    <a:pt x="76" y="22"/>
                    <a:pt x="76" y="22"/>
                    <a:pt x="76" y="22"/>
                  </a:cubicBezTo>
                  <a:cubicBezTo>
                    <a:pt x="73" y="20"/>
                    <a:pt x="71" y="16"/>
                    <a:pt x="70" y="12"/>
                  </a:cubicBezTo>
                  <a:cubicBezTo>
                    <a:pt x="69" y="10"/>
                    <a:pt x="67" y="8"/>
                    <a:pt x="66" y="6"/>
                  </a:cubicBezTo>
                  <a:cubicBezTo>
                    <a:pt x="66" y="6"/>
                    <a:pt x="66" y="6"/>
                    <a:pt x="66" y="6"/>
                  </a:cubicBezTo>
                  <a:cubicBezTo>
                    <a:pt x="65" y="5"/>
                    <a:pt x="65" y="4"/>
                    <a:pt x="64" y="4"/>
                  </a:cubicBezTo>
                  <a:cubicBezTo>
                    <a:pt x="62" y="1"/>
                    <a:pt x="61" y="1"/>
                    <a:pt x="58" y="1"/>
                  </a:cubicBezTo>
                  <a:cubicBezTo>
                    <a:pt x="57" y="1"/>
                    <a:pt x="56" y="0"/>
                    <a:pt x="54" y="0"/>
                  </a:cubicBezTo>
                  <a:cubicBezTo>
                    <a:pt x="49" y="0"/>
                    <a:pt x="45" y="1"/>
                    <a:pt x="43" y="4"/>
                  </a:cubicBezTo>
                  <a:cubicBezTo>
                    <a:pt x="42" y="5"/>
                    <a:pt x="40" y="6"/>
                    <a:pt x="38" y="6"/>
                  </a:cubicBezTo>
                  <a:cubicBezTo>
                    <a:pt x="37" y="6"/>
                    <a:pt x="37" y="6"/>
                    <a:pt x="37" y="6"/>
                  </a:cubicBezTo>
                  <a:cubicBezTo>
                    <a:pt x="36" y="6"/>
                    <a:pt x="35" y="5"/>
                    <a:pt x="34" y="5"/>
                  </a:cubicBezTo>
                  <a:cubicBezTo>
                    <a:pt x="34" y="4"/>
                    <a:pt x="33" y="4"/>
                    <a:pt x="32" y="4"/>
                  </a:cubicBezTo>
                  <a:cubicBezTo>
                    <a:pt x="31" y="4"/>
                    <a:pt x="30" y="4"/>
                    <a:pt x="30" y="4"/>
                  </a:cubicBezTo>
                  <a:cubicBezTo>
                    <a:pt x="28" y="5"/>
                    <a:pt x="27" y="7"/>
                    <a:pt x="26" y="9"/>
                  </a:cubicBezTo>
                  <a:cubicBezTo>
                    <a:pt x="26" y="9"/>
                    <a:pt x="25" y="10"/>
                    <a:pt x="25" y="11"/>
                  </a:cubicBezTo>
                  <a:cubicBezTo>
                    <a:pt x="24" y="13"/>
                    <a:pt x="22" y="15"/>
                    <a:pt x="22" y="17"/>
                  </a:cubicBezTo>
                  <a:cubicBezTo>
                    <a:pt x="21" y="17"/>
                    <a:pt x="21" y="18"/>
                    <a:pt x="21" y="19"/>
                  </a:cubicBezTo>
                  <a:cubicBezTo>
                    <a:pt x="20" y="21"/>
                    <a:pt x="19" y="23"/>
                    <a:pt x="18" y="24"/>
                  </a:cubicBezTo>
                  <a:cubicBezTo>
                    <a:pt x="17" y="24"/>
                    <a:pt x="16" y="25"/>
                    <a:pt x="16" y="25"/>
                  </a:cubicBezTo>
                  <a:cubicBezTo>
                    <a:pt x="14" y="26"/>
                    <a:pt x="13" y="26"/>
                    <a:pt x="13" y="29"/>
                  </a:cubicBezTo>
                  <a:cubicBezTo>
                    <a:pt x="12" y="32"/>
                    <a:pt x="11" y="32"/>
                    <a:pt x="8" y="32"/>
                  </a:cubicBezTo>
                  <a:cubicBezTo>
                    <a:pt x="6" y="32"/>
                    <a:pt x="6" y="32"/>
                    <a:pt x="6" y="32"/>
                  </a:cubicBezTo>
                  <a:cubicBezTo>
                    <a:pt x="5" y="32"/>
                    <a:pt x="4" y="33"/>
                    <a:pt x="3" y="33"/>
                  </a:cubicBezTo>
                  <a:cubicBezTo>
                    <a:pt x="0" y="34"/>
                    <a:pt x="0" y="34"/>
                    <a:pt x="0" y="34"/>
                  </a:cubicBezTo>
                  <a:cubicBezTo>
                    <a:pt x="2" y="36"/>
                    <a:pt x="2" y="36"/>
                    <a:pt x="2" y="36"/>
                  </a:cubicBezTo>
                  <a:cubicBezTo>
                    <a:pt x="3" y="37"/>
                    <a:pt x="4" y="37"/>
                    <a:pt x="4" y="38"/>
                  </a:cubicBezTo>
                  <a:cubicBezTo>
                    <a:pt x="4" y="38"/>
                    <a:pt x="4" y="38"/>
                    <a:pt x="3" y="38"/>
                  </a:cubicBezTo>
                  <a:cubicBezTo>
                    <a:pt x="2" y="39"/>
                    <a:pt x="1" y="39"/>
                    <a:pt x="1" y="42"/>
                  </a:cubicBezTo>
                  <a:cubicBezTo>
                    <a:pt x="1" y="42"/>
                    <a:pt x="0" y="48"/>
                    <a:pt x="3" y="49"/>
                  </a:cubicBezTo>
                  <a:cubicBezTo>
                    <a:pt x="3" y="50"/>
                    <a:pt x="4" y="50"/>
                    <a:pt x="5" y="50"/>
                  </a:cubicBezTo>
                  <a:cubicBezTo>
                    <a:pt x="4" y="51"/>
                    <a:pt x="3" y="51"/>
                    <a:pt x="3" y="52"/>
                  </a:cubicBezTo>
                  <a:cubicBezTo>
                    <a:pt x="2" y="55"/>
                    <a:pt x="2" y="58"/>
                    <a:pt x="3" y="60"/>
                  </a:cubicBezTo>
                  <a:cubicBezTo>
                    <a:pt x="4" y="61"/>
                    <a:pt x="5" y="62"/>
                    <a:pt x="7" y="63"/>
                  </a:cubicBezTo>
                  <a:cubicBezTo>
                    <a:pt x="8" y="63"/>
                    <a:pt x="8" y="63"/>
                    <a:pt x="8" y="63"/>
                  </a:cubicBezTo>
                  <a:cubicBezTo>
                    <a:pt x="10" y="63"/>
                    <a:pt x="10" y="64"/>
                    <a:pt x="10" y="65"/>
                  </a:cubicBezTo>
                  <a:cubicBezTo>
                    <a:pt x="11" y="67"/>
                    <a:pt x="11" y="68"/>
                    <a:pt x="11" y="70"/>
                  </a:cubicBezTo>
                  <a:cubicBezTo>
                    <a:pt x="11" y="70"/>
                    <a:pt x="11" y="71"/>
                    <a:pt x="11" y="72"/>
                  </a:cubicBezTo>
                  <a:cubicBezTo>
                    <a:pt x="12" y="75"/>
                    <a:pt x="13" y="76"/>
                    <a:pt x="14" y="77"/>
                  </a:cubicBezTo>
                  <a:cubicBezTo>
                    <a:pt x="15" y="77"/>
                    <a:pt x="15" y="77"/>
                    <a:pt x="15" y="78"/>
                  </a:cubicBezTo>
                  <a:cubicBezTo>
                    <a:pt x="15" y="78"/>
                    <a:pt x="15" y="79"/>
                    <a:pt x="15" y="79"/>
                  </a:cubicBezTo>
                  <a:cubicBezTo>
                    <a:pt x="15" y="80"/>
                    <a:pt x="15" y="82"/>
                    <a:pt x="16" y="83"/>
                  </a:cubicBezTo>
                  <a:cubicBezTo>
                    <a:pt x="17" y="84"/>
                    <a:pt x="18" y="84"/>
                    <a:pt x="19" y="84"/>
                  </a:cubicBezTo>
                  <a:cubicBezTo>
                    <a:pt x="19" y="84"/>
                    <a:pt x="20" y="84"/>
                    <a:pt x="21" y="84"/>
                  </a:cubicBezTo>
                  <a:cubicBezTo>
                    <a:pt x="21" y="84"/>
                    <a:pt x="21" y="83"/>
                    <a:pt x="22" y="83"/>
                  </a:cubicBezTo>
                  <a:cubicBezTo>
                    <a:pt x="22" y="84"/>
                    <a:pt x="22" y="84"/>
                    <a:pt x="22" y="84"/>
                  </a:cubicBezTo>
                  <a:cubicBezTo>
                    <a:pt x="22" y="85"/>
                    <a:pt x="22" y="87"/>
                    <a:pt x="24" y="88"/>
                  </a:cubicBezTo>
                  <a:cubicBezTo>
                    <a:pt x="25" y="89"/>
                    <a:pt x="27" y="90"/>
                    <a:pt x="29" y="91"/>
                  </a:cubicBezTo>
                  <a:cubicBezTo>
                    <a:pt x="30" y="91"/>
                    <a:pt x="30" y="92"/>
                    <a:pt x="31" y="92"/>
                  </a:cubicBezTo>
                  <a:cubicBezTo>
                    <a:pt x="33" y="93"/>
                    <a:pt x="35" y="94"/>
                    <a:pt x="37" y="96"/>
                  </a:cubicBezTo>
                  <a:cubicBezTo>
                    <a:pt x="39" y="97"/>
                    <a:pt x="41" y="98"/>
                    <a:pt x="43" y="99"/>
                  </a:cubicBezTo>
                  <a:cubicBezTo>
                    <a:pt x="45" y="100"/>
                    <a:pt x="47" y="101"/>
                    <a:pt x="48" y="102"/>
                  </a:cubicBezTo>
                  <a:cubicBezTo>
                    <a:pt x="50" y="103"/>
                    <a:pt x="51" y="104"/>
                    <a:pt x="52" y="105"/>
                  </a:cubicBezTo>
                  <a:cubicBezTo>
                    <a:pt x="54" y="106"/>
                    <a:pt x="54" y="106"/>
                    <a:pt x="54" y="106"/>
                  </a:cubicBezTo>
                  <a:cubicBezTo>
                    <a:pt x="55" y="104"/>
                    <a:pt x="55" y="104"/>
                    <a:pt x="55" y="104"/>
                  </a:cubicBezTo>
                  <a:cubicBezTo>
                    <a:pt x="57" y="101"/>
                    <a:pt x="57" y="100"/>
                    <a:pt x="58" y="97"/>
                  </a:cubicBezTo>
                  <a:cubicBezTo>
                    <a:pt x="59" y="94"/>
                    <a:pt x="63" y="91"/>
                    <a:pt x="66" y="88"/>
                  </a:cubicBezTo>
                  <a:cubicBezTo>
                    <a:pt x="67" y="87"/>
                    <a:pt x="67" y="87"/>
                    <a:pt x="67" y="87"/>
                  </a:cubicBezTo>
                  <a:cubicBezTo>
                    <a:pt x="68" y="86"/>
                    <a:pt x="70" y="85"/>
                    <a:pt x="71" y="84"/>
                  </a:cubicBezTo>
                  <a:cubicBezTo>
                    <a:pt x="73" y="82"/>
                    <a:pt x="76" y="81"/>
                    <a:pt x="78" y="78"/>
                  </a:cubicBezTo>
                  <a:cubicBezTo>
                    <a:pt x="79" y="76"/>
                    <a:pt x="80" y="74"/>
                    <a:pt x="80" y="71"/>
                  </a:cubicBezTo>
                  <a:cubicBezTo>
                    <a:pt x="80" y="70"/>
                    <a:pt x="80" y="70"/>
                    <a:pt x="80" y="70"/>
                  </a:cubicBezTo>
                  <a:cubicBezTo>
                    <a:pt x="80" y="67"/>
                    <a:pt x="80" y="65"/>
                    <a:pt x="82" y="63"/>
                  </a:cubicBezTo>
                  <a:cubicBezTo>
                    <a:pt x="82" y="63"/>
                    <a:pt x="83" y="63"/>
                    <a:pt x="85" y="63"/>
                  </a:cubicBezTo>
                  <a:cubicBezTo>
                    <a:pt x="86" y="63"/>
                    <a:pt x="86" y="63"/>
                    <a:pt x="86" y="63"/>
                  </a:cubicBezTo>
                  <a:cubicBezTo>
                    <a:pt x="87" y="63"/>
                    <a:pt x="89" y="62"/>
                    <a:pt x="89" y="61"/>
                  </a:cubicBezTo>
                  <a:cubicBezTo>
                    <a:pt x="90" y="60"/>
                    <a:pt x="90" y="58"/>
                    <a:pt x="90" y="57"/>
                  </a:cubicBezTo>
                  <a:cubicBezTo>
                    <a:pt x="90" y="56"/>
                    <a:pt x="90" y="55"/>
                    <a:pt x="90" y="54"/>
                  </a:cubicBez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spTree>
    <p:extLst>
      <p:ext uri="{BB962C8B-B14F-4D97-AF65-F5344CB8AC3E}">
        <p14:creationId xmlns:p14="http://schemas.microsoft.com/office/powerpoint/2010/main" val="233811115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EU Map Slides</a:t>
            </a:r>
            <a:endParaRPr lang="en-US" dirty="0"/>
          </a:p>
        </p:txBody>
      </p:sp>
      <p:sp>
        <p:nvSpPr>
          <p:cNvPr id="4" name="Text Placeholder 3"/>
          <p:cNvSpPr>
            <a:spLocks noGrp="1"/>
          </p:cNvSpPr>
          <p:nvPr>
            <p:ph type="body" sz="quarter" idx="11"/>
          </p:nvPr>
        </p:nvSpPr>
        <p:spPr/>
        <p:txBody>
          <a:bodyPr/>
          <a:lstStyle/>
          <a:p>
            <a:r>
              <a:rPr lang="en-GB" dirty="0"/>
              <a:t>Your awesome subtitle goes here.</a:t>
            </a:r>
            <a:endParaRPr lang="en-US" dirty="0"/>
          </a:p>
        </p:txBody>
      </p:sp>
      <p:sp>
        <p:nvSpPr>
          <p:cNvPr id="5" name="Date Placeholder 4"/>
          <p:cNvSpPr>
            <a:spLocks noGrp="1"/>
          </p:cNvSpPr>
          <p:nvPr>
            <p:ph type="dt" sz="half" idx="2"/>
          </p:nvPr>
        </p:nvSpPr>
        <p:spPr/>
        <p:txBody>
          <a:bodyPr/>
          <a:lstStyle/>
          <a:p>
            <a:fld id="{18E35DF2-C6B3-4BE7-9605-4659C438EC02}" type="datetime6">
              <a:rPr lang="en-US" smtClean="0"/>
              <a:t>October 19</a:t>
            </a:fld>
            <a:endParaRPr lang="en-US" dirty="0"/>
          </a:p>
        </p:txBody>
      </p:sp>
      <p:sp>
        <p:nvSpPr>
          <p:cNvPr id="247" name="Rectangle 246"/>
          <p:cNvSpPr/>
          <p:nvPr/>
        </p:nvSpPr>
        <p:spPr>
          <a:xfrm>
            <a:off x="11754278" y="4125630"/>
            <a:ext cx="5493116" cy="3785652"/>
          </a:xfrm>
          <a:prstGeom prst="rect">
            <a:avLst/>
          </a:prstGeom>
        </p:spPr>
        <p:txBody>
          <a:bodyPr wrap="square">
            <a:spAutoFit/>
          </a:bodyPr>
          <a:lstStyle/>
          <a:p>
            <a:pPr>
              <a:lnSpc>
                <a:spcPct val="150000"/>
              </a:lnSpc>
            </a:pPr>
            <a:r>
              <a:rPr lang="en-US" sz="2000" dirty="0"/>
              <a:t>We welcome you to the colorful world of ABC.com. Get a whole new experience of </a:t>
            </a:r>
            <a:r>
              <a:rPr lang="en-US" sz="2000" b="1" dirty="0"/>
              <a:t>searching through different prospects to choose from </a:t>
            </a:r>
            <a:r>
              <a:rPr lang="en-US" sz="2000" dirty="0"/>
              <a:t>for your perfect life partner. We welcome you to the colorful world of ABC.com. Get a whole new </a:t>
            </a:r>
            <a:r>
              <a:rPr lang="en-US" sz="2000" b="1" dirty="0"/>
              <a:t>experience of searching through different </a:t>
            </a:r>
            <a:r>
              <a:rPr lang="en-US" sz="2000" dirty="0"/>
              <a:t>prospects to choose from for your perfect life partner.</a:t>
            </a:r>
          </a:p>
        </p:txBody>
      </p:sp>
      <p:sp>
        <p:nvSpPr>
          <p:cNvPr id="248" name="Rectangle 247"/>
          <p:cNvSpPr/>
          <p:nvPr/>
        </p:nvSpPr>
        <p:spPr>
          <a:xfrm>
            <a:off x="11788356" y="3034673"/>
            <a:ext cx="5585368" cy="954107"/>
          </a:xfrm>
          <a:prstGeom prst="rect">
            <a:avLst/>
          </a:prstGeom>
          <a:noFill/>
          <a:ln>
            <a:noFill/>
          </a:ln>
        </p:spPr>
        <p:txBody>
          <a:bodyPr wrap="square">
            <a:spAutoFit/>
          </a:bodyPr>
          <a:lstStyle/>
          <a:p>
            <a:r>
              <a:rPr lang="en-US" sz="2800" b="1" dirty="0">
                <a:solidFill>
                  <a:schemeClr val="accent5"/>
                </a:solidFill>
              </a:rPr>
              <a:t>We welcome you to the colorful world of ABC.com. </a:t>
            </a:r>
            <a:endParaRPr lang="en-US" b="1" dirty="0">
              <a:solidFill>
                <a:schemeClr val="accent5"/>
              </a:solidFill>
            </a:endParaRPr>
          </a:p>
        </p:txBody>
      </p:sp>
      <p:sp>
        <p:nvSpPr>
          <p:cNvPr id="250" name="Freeform 100"/>
          <p:cNvSpPr>
            <a:spLocks noEditPoints="1"/>
          </p:cNvSpPr>
          <p:nvPr/>
        </p:nvSpPr>
        <p:spPr bwMode="auto">
          <a:xfrm>
            <a:off x="5321718" y="5552362"/>
            <a:ext cx="330820" cy="166230"/>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1" name="Freeform 23"/>
          <p:cNvSpPr>
            <a:spLocks/>
          </p:cNvSpPr>
          <p:nvPr/>
        </p:nvSpPr>
        <p:spPr bwMode="auto">
          <a:xfrm>
            <a:off x="5658664" y="7529304"/>
            <a:ext cx="238925" cy="240439"/>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2" name="Freeform 5"/>
          <p:cNvSpPr>
            <a:spLocks/>
          </p:cNvSpPr>
          <p:nvPr/>
        </p:nvSpPr>
        <p:spPr bwMode="auto">
          <a:xfrm>
            <a:off x="5586681" y="7652492"/>
            <a:ext cx="269557" cy="492752"/>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3" name="Freeform 6"/>
          <p:cNvSpPr>
            <a:spLocks noEditPoints="1"/>
          </p:cNvSpPr>
          <p:nvPr/>
        </p:nvSpPr>
        <p:spPr bwMode="auto">
          <a:xfrm>
            <a:off x="5586681" y="7652492"/>
            <a:ext cx="269557" cy="492752"/>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4" name="Freeform 84"/>
          <p:cNvSpPr>
            <a:spLocks/>
          </p:cNvSpPr>
          <p:nvPr/>
        </p:nvSpPr>
        <p:spPr bwMode="auto">
          <a:xfrm>
            <a:off x="5462623" y="7517431"/>
            <a:ext cx="246583" cy="273091"/>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5" name="Freeform 193"/>
          <p:cNvSpPr>
            <a:spLocks/>
          </p:cNvSpPr>
          <p:nvPr/>
        </p:nvSpPr>
        <p:spPr bwMode="auto">
          <a:xfrm>
            <a:off x="5750559" y="7646555"/>
            <a:ext cx="336946" cy="286449"/>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6" name="Freeform 47"/>
          <p:cNvSpPr>
            <a:spLocks/>
          </p:cNvSpPr>
          <p:nvPr/>
        </p:nvSpPr>
        <p:spPr bwMode="auto">
          <a:xfrm>
            <a:off x="5153245" y="6497792"/>
            <a:ext cx="620286" cy="335428"/>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7" name="Freeform 88"/>
          <p:cNvSpPr>
            <a:spLocks/>
          </p:cNvSpPr>
          <p:nvPr/>
        </p:nvSpPr>
        <p:spPr bwMode="auto">
          <a:xfrm>
            <a:off x="4779542" y="6999448"/>
            <a:ext cx="370640" cy="271608"/>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8" name="Freeform 197"/>
          <p:cNvSpPr>
            <a:spLocks noEditPoints="1"/>
          </p:cNvSpPr>
          <p:nvPr/>
        </p:nvSpPr>
        <p:spPr bwMode="auto">
          <a:xfrm>
            <a:off x="4804047" y="7057331"/>
            <a:ext cx="721371" cy="650075"/>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9" name="Freeform 9"/>
          <p:cNvSpPr>
            <a:spLocks/>
          </p:cNvSpPr>
          <p:nvPr/>
        </p:nvSpPr>
        <p:spPr bwMode="auto">
          <a:xfrm>
            <a:off x="7559345" y="8394587"/>
            <a:ext cx="301720" cy="16919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0" name="Freeform 21"/>
          <p:cNvSpPr>
            <a:spLocks/>
          </p:cNvSpPr>
          <p:nvPr/>
        </p:nvSpPr>
        <p:spPr bwMode="auto">
          <a:xfrm>
            <a:off x="5439650" y="7070689"/>
            <a:ext cx="591187" cy="610003"/>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1" name="Freeform 25"/>
          <p:cNvSpPr>
            <a:spLocks/>
          </p:cNvSpPr>
          <p:nvPr/>
        </p:nvSpPr>
        <p:spPr bwMode="auto">
          <a:xfrm>
            <a:off x="3889699" y="6885166"/>
            <a:ext cx="549834" cy="335428"/>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2" name="Freeform 51"/>
          <p:cNvSpPr>
            <a:spLocks/>
          </p:cNvSpPr>
          <p:nvPr/>
        </p:nvSpPr>
        <p:spPr bwMode="auto">
          <a:xfrm>
            <a:off x="5382982" y="5031411"/>
            <a:ext cx="689208" cy="412605"/>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3" name="Freeform 61"/>
          <p:cNvSpPr>
            <a:spLocks noEditPoints="1"/>
          </p:cNvSpPr>
          <p:nvPr/>
        </p:nvSpPr>
        <p:spPr bwMode="auto">
          <a:xfrm>
            <a:off x="5078199" y="7260666"/>
            <a:ext cx="500824" cy="428931"/>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4" name="Freeform 63"/>
          <p:cNvSpPr>
            <a:spLocks noEditPoints="1"/>
          </p:cNvSpPr>
          <p:nvPr/>
        </p:nvSpPr>
        <p:spPr bwMode="auto">
          <a:xfrm>
            <a:off x="4162319" y="5237714"/>
            <a:ext cx="448750" cy="515014"/>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5" name="Freeform 144"/>
          <p:cNvSpPr>
            <a:spLocks noEditPoints="1"/>
          </p:cNvSpPr>
          <p:nvPr/>
        </p:nvSpPr>
        <p:spPr bwMode="auto">
          <a:xfrm>
            <a:off x="3661495" y="5899663"/>
            <a:ext cx="431903" cy="489783"/>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6" name="Freeform 217"/>
          <p:cNvSpPr>
            <a:spLocks/>
          </p:cNvSpPr>
          <p:nvPr/>
        </p:nvSpPr>
        <p:spPr bwMode="auto">
          <a:xfrm>
            <a:off x="8588560" y="7076627"/>
            <a:ext cx="536051" cy="366595"/>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7" name="Freeform 219"/>
          <p:cNvSpPr>
            <a:spLocks/>
          </p:cNvSpPr>
          <p:nvPr/>
        </p:nvSpPr>
        <p:spPr bwMode="auto">
          <a:xfrm>
            <a:off x="5099641" y="6644727"/>
            <a:ext cx="762722" cy="523920"/>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8" name="Freeform 7"/>
          <p:cNvSpPr>
            <a:spLocks/>
          </p:cNvSpPr>
          <p:nvPr/>
        </p:nvSpPr>
        <p:spPr bwMode="auto">
          <a:xfrm>
            <a:off x="5713801" y="5274819"/>
            <a:ext cx="914348" cy="831147"/>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9" name="Freeform 17"/>
          <p:cNvSpPr>
            <a:spLocks/>
          </p:cNvSpPr>
          <p:nvPr/>
        </p:nvSpPr>
        <p:spPr bwMode="auto">
          <a:xfrm>
            <a:off x="6249851" y="6512634"/>
            <a:ext cx="493167" cy="469004"/>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0" name="Freeform 29"/>
          <p:cNvSpPr>
            <a:spLocks/>
          </p:cNvSpPr>
          <p:nvPr/>
        </p:nvSpPr>
        <p:spPr bwMode="auto">
          <a:xfrm>
            <a:off x="3561943" y="6254384"/>
            <a:ext cx="410461" cy="335428"/>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1" name="Freeform 31"/>
          <p:cNvSpPr>
            <a:spLocks/>
          </p:cNvSpPr>
          <p:nvPr/>
        </p:nvSpPr>
        <p:spPr bwMode="auto">
          <a:xfrm>
            <a:off x="4594222" y="6328594"/>
            <a:ext cx="762722" cy="409636"/>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2" name="Freeform 33"/>
          <p:cNvSpPr>
            <a:spLocks noEditPoints="1"/>
          </p:cNvSpPr>
          <p:nvPr/>
        </p:nvSpPr>
        <p:spPr bwMode="auto">
          <a:xfrm>
            <a:off x="8077015" y="6876260"/>
            <a:ext cx="923537" cy="329491"/>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3" name="Freeform 41"/>
          <p:cNvSpPr>
            <a:spLocks/>
          </p:cNvSpPr>
          <p:nvPr/>
        </p:nvSpPr>
        <p:spPr bwMode="auto">
          <a:xfrm>
            <a:off x="5404424" y="5300050"/>
            <a:ext cx="575871" cy="430415"/>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4" name="Freeform 53"/>
          <p:cNvSpPr>
            <a:spLocks noEditPoints="1"/>
          </p:cNvSpPr>
          <p:nvPr/>
        </p:nvSpPr>
        <p:spPr bwMode="auto">
          <a:xfrm>
            <a:off x="5401360" y="4747931"/>
            <a:ext cx="559024" cy="369563"/>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5" name="Freeform 195"/>
          <p:cNvSpPr>
            <a:spLocks/>
          </p:cNvSpPr>
          <p:nvPr/>
        </p:nvSpPr>
        <p:spPr bwMode="auto">
          <a:xfrm>
            <a:off x="5926689" y="7230982"/>
            <a:ext cx="774976" cy="565476"/>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6" name="Freeform 212"/>
          <p:cNvSpPr>
            <a:spLocks noEditPoints="1"/>
          </p:cNvSpPr>
          <p:nvPr/>
        </p:nvSpPr>
        <p:spPr bwMode="auto">
          <a:xfrm>
            <a:off x="8807576" y="6873291"/>
            <a:ext cx="866870" cy="687181"/>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solidFill>
            <a:schemeClr val="accent5"/>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7" name="Freeform 221"/>
          <p:cNvSpPr>
            <a:spLocks noEditPoints="1"/>
          </p:cNvSpPr>
          <p:nvPr/>
        </p:nvSpPr>
        <p:spPr bwMode="auto">
          <a:xfrm>
            <a:off x="4309350" y="6658085"/>
            <a:ext cx="885249" cy="436352"/>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8" name="Freeform 11"/>
          <p:cNvSpPr>
            <a:spLocks noEditPoints="1"/>
          </p:cNvSpPr>
          <p:nvPr/>
        </p:nvSpPr>
        <p:spPr bwMode="auto">
          <a:xfrm>
            <a:off x="2673630" y="6306332"/>
            <a:ext cx="1651034" cy="1657841"/>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accent5"/>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9" name="Freeform 13"/>
          <p:cNvSpPr>
            <a:spLocks/>
          </p:cNvSpPr>
          <p:nvPr/>
        </p:nvSpPr>
        <p:spPr bwMode="auto">
          <a:xfrm>
            <a:off x="1518826" y="3995445"/>
            <a:ext cx="756597" cy="610003"/>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solidFill>
            <a:schemeClr val="accent5"/>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0" name="Freeform 19"/>
          <p:cNvSpPr>
            <a:spLocks/>
          </p:cNvSpPr>
          <p:nvPr/>
        </p:nvSpPr>
        <p:spPr bwMode="auto">
          <a:xfrm>
            <a:off x="4782605" y="5662192"/>
            <a:ext cx="1118047" cy="909808"/>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accent5"/>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1" name="Freeform 39"/>
          <p:cNvSpPr>
            <a:spLocks/>
          </p:cNvSpPr>
          <p:nvPr/>
        </p:nvSpPr>
        <p:spPr bwMode="auto">
          <a:xfrm>
            <a:off x="2218755" y="5441048"/>
            <a:ext cx="526861" cy="578834"/>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2" name="Freeform 45"/>
          <p:cNvSpPr>
            <a:spLocks/>
          </p:cNvSpPr>
          <p:nvPr/>
        </p:nvSpPr>
        <p:spPr bwMode="auto">
          <a:xfrm>
            <a:off x="1710273" y="7554535"/>
            <a:ext cx="565150" cy="854894"/>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3" name="Freeform 78"/>
          <p:cNvSpPr>
            <a:spLocks noEditPoints="1"/>
          </p:cNvSpPr>
          <p:nvPr/>
        </p:nvSpPr>
        <p:spPr bwMode="auto">
          <a:xfrm>
            <a:off x="3921862" y="5706719"/>
            <a:ext cx="990926" cy="1271951"/>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4" name="Freeform 80"/>
          <p:cNvSpPr>
            <a:spLocks noEditPoints="1"/>
          </p:cNvSpPr>
          <p:nvPr/>
        </p:nvSpPr>
        <p:spPr bwMode="auto">
          <a:xfrm>
            <a:off x="3966278" y="6999448"/>
            <a:ext cx="1562203" cy="1727598"/>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5" name="Freeform 86"/>
          <p:cNvSpPr>
            <a:spLocks/>
          </p:cNvSpPr>
          <p:nvPr/>
        </p:nvSpPr>
        <p:spPr bwMode="auto">
          <a:xfrm>
            <a:off x="5592807" y="6577938"/>
            <a:ext cx="1171652" cy="819274"/>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6" name="Freeform 90"/>
          <p:cNvSpPr>
            <a:spLocks/>
          </p:cNvSpPr>
          <p:nvPr/>
        </p:nvSpPr>
        <p:spPr bwMode="auto">
          <a:xfrm>
            <a:off x="5747495" y="5699298"/>
            <a:ext cx="1951222" cy="1314994"/>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7" name="Freeform 92"/>
          <p:cNvSpPr>
            <a:spLocks noEditPoints="1"/>
          </p:cNvSpPr>
          <p:nvPr/>
        </p:nvSpPr>
        <p:spPr bwMode="auto">
          <a:xfrm>
            <a:off x="4442596" y="3275614"/>
            <a:ext cx="895970" cy="2359863"/>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accent5"/>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8" name="Freeform 96"/>
          <p:cNvSpPr>
            <a:spLocks noEditPoints="1"/>
          </p:cNvSpPr>
          <p:nvPr/>
        </p:nvSpPr>
        <p:spPr bwMode="auto">
          <a:xfrm>
            <a:off x="3895825" y="2854104"/>
            <a:ext cx="1709234" cy="2340570"/>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9" name="Freeform 102"/>
          <p:cNvSpPr>
            <a:spLocks noEditPoints="1"/>
          </p:cNvSpPr>
          <p:nvPr/>
        </p:nvSpPr>
        <p:spPr bwMode="auto">
          <a:xfrm>
            <a:off x="5487128" y="2478603"/>
            <a:ext cx="4698862" cy="4598024"/>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0" name="Freeform 109"/>
          <p:cNvSpPr>
            <a:spLocks noEditPoints="1"/>
          </p:cNvSpPr>
          <p:nvPr/>
        </p:nvSpPr>
        <p:spPr bwMode="auto">
          <a:xfrm>
            <a:off x="2567953" y="4673722"/>
            <a:ext cx="925069" cy="1694946"/>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1" name="Freeform 139"/>
          <p:cNvSpPr>
            <a:spLocks noEditPoints="1"/>
          </p:cNvSpPr>
          <p:nvPr/>
        </p:nvSpPr>
        <p:spPr bwMode="auto">
          <a:xfrm>
            <a:off x="1935413" y="7297771"/>
            <a:ext cx="1696982" cy="1352098"/>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2" name="Freeform 146"/>
          <p:cNvSpPr>
            <a:spLocks noEditPoints="1"/>
          </p:cNvSpPr>
          <p:nvPr/>
        </p:nvSpPr>
        <p:spPr bwMode="auto">
          <a:xfrm>
            <a:off x="5696954" y="7646555"/>
            <a:ext cx="1295710" cy="1169543"/>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3" name="Freeform 210"/>
          <p:cNvSpPr>
            <a:spLocks noEditPoints="1"/>
          </p:cNvSpPr>
          <p:nvPr/>
        </p:nvSpPr>
        <p:spPr bwMode="auto">
          <a:xfrm>
            <a:off x="6494902" y="7140447"/>
            <a:ext cx="2522499" cy="1314994"/>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4" name="Freeform 223"/>
          <p:cNvSpPr>
            <a:spLocks noEditPoints="1"/>
          </p:cNvSpPr>
          <p:nvPr/>
        </p:nvSpPr>
        <p:spPr bwMode="auto">
          <a:xfrm>
            <a:off x="4998557" y="3032206"/>
            <a:ext cx="1006243" cy="1781029"/>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5" name="Freeform 235"/>
          <p:cNvSpPr>
            <a:spLocks noEditPoints="1"/>
          </p:cNvSpPr>
          <p:nvPr/>
        </p:nvSpPr>
        <p:spPr bwMode="auto">
          <a:xfrm>
            <a:off x="8556398" y="4744963"/>
            <a:ext cx="1629592" cy="2005142"/>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solidFill>
            <a:schemeClr val="bg1">
              <a:lumMod val="75000"/>
            </a:schemeClr>
          </a:solidFill>
          <a:ln w="3175" cap="rnd">
            <a:no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Tree>
    <p:extLst>
      <p:ext uri="{BB962C8B-B14F-4D97-AF65-F5344CB8AC3E}">
        <p14:creationId xmlns:p14="http://schemas.microsoft.com/office/powerpoint/2010/main" val="15574805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Australia Map Slides</a:t>
            </a:r>
            <a:endParaRPr lang="en-US" dirty="0"/>
          </a:p>
        </p:txBody>
      </p:sp>
      <p:sp>
        <p:nvSpPr>
          <p:cNvPr id="4" name="Text Placeholder 3"/>
          <p:cNvSpPr>
            <a:spLocks noGrp="1"/>
          </p:cNvSpPr>
          <p:nvPr>
            <p:ph type="body" sz="quarter" idx="11"/>
          </p:nvPr>
        </p:nvSpPr>
        <p:spPr/>
        <p:txBody>
          <a:bodyPr/>
          <a:lstStyle/>
          <a:p>
            <a:r>
              <a:rPr lang="en-GB" dirty="0"/>
              <a:t>Your awesome subtitle goes here.</a:t>
            </a:r>
            <a:endParaRPr lang="en-US" dirty="0"/>
          </a:p>
        </p:txBody>
      </p:sp>
      <p:sp>
        <p:nvSpPr>
          <p:cNvPr id="5" name="Date Placeholder 4"/>
          <p:cNvSpPr>
            <a:spLocks noGrp="1"/>
          </p:cNvSpPr>
          <p:nvPr>
            <p:ph type="dt" sz="half" idx="2"/>
          </p:nvPr>
        </p:nvSpPr>
        <p:spPr/>
        <p:txBody>
          <a:bodyPr/>
          <a:lstStyle/>
          <a:p>
            <a:fld id="{18E35DF2-C6B3-4BE7-9605-4659C438EC02}" type="datetime6">
              <a:rPr lang="en-US" smtClean="0"/>
              <a:t>October 19</a:t>
            </a:fld>
            <a:endParaRPr lang="en-US" dirty="0"/>
          </a:p>
        </p:txBody>
      </p:sp>
      <p:sp>
        <p:nvSpPr>
          <p:cNvPr id="247" name="Rectangle 246"/>
          <p:cNvSpPr/>
          <p:nvPr/>
        </p:nvSpPr>
        <p:spPr>
          <a:xfrm>
            <a:off x="11754278" y="4125630"/>
            <a:ext cx="5493116" cy="3785652"/>
          </a:xfrm>
          <a:prstGeom prst="rect">
            <a:avLst/>
          </a:prstGeom>
        </p:spPr>
        <p:txBody>
          <a:bodyPr wrap="square">
            <a:spAutoFit/>
          </a:bodyPr>
          <a:lstStyle/>
          <a:p>
            <a:pPr>
              <a:lnSpc>
                <a:spcPct val="150000"/>
              </a:lnSpc>
            </a:pPr>
            <a:r>
              <a:rPr lang="en-US" sz="2000" dirty="0"/>
              <a:t>We welcome you to the colorful world of ABC.com. Get a whole new experience of </a:t>
            </a:r>
            <a:r>
              <a:rPr lang="en-US" sz="2000" b="1" dirty="0"/>
              <a:t>searching through different prospects to choose from </a:t>
            </a:r>
            <a:r>
              <a:rPr lang="en-US" sz="2000" dirty="0"/>
              <a:t>for your perfect life partner. We welcome you to the colorful world of ABC.com. Get a whole new </a:t>
            </a:r>
            <a:r>
              <a:rPr lang="en-US" sz="2000" b="1" dirty="0"/>
              <a:t>experience of searching through different </a:t>
            </a:r>
            <a:r>
              <a:rPr lang="en-US" sz="2000" dirty="0"/>
              <a:t>prospects to choose from for your perfect life partner.</a:t>
            </a:r>
          </a:p>
        </p:txBody>
      </p:sp>
      <p:sp>
        <p:nvSpPr>
          <p:cNvPr id="248" name="Rectangle 247"/>
          <p:cNvSpPr/>
          <p:nvPr/>
        </p:nvSpPr>
        <p:spPr>
          <a:xfrm>
            <a:off x="11788356" y="3034673"/>
            <a:ext cx="5585368" cy="954107"/>
          </a:xfrm>
          <a:prstGeom prst="rect">
            <a:avLst/>
          </a:prstGeom>
          <a:noFill/>
          <a:ln>
            <a:noFill/>
          </a:ln>
        </p:spPr>
        <p:txBody>
          <a:bodyPr wrap="square">
            <a:spAutoFit/>
          </a:bodyPr>
          <a:lstStyle/>
          <a:p>
            <a:r>
              <a:rPr lang="en-US" sz="2800" b="1" dirty="0">
                <a:solidFill>
                  <a:schemeClr val="accent5"/>
                </a:solidFill>
              </a:rPr>
              <a:t>We welcome you to the colorful world of ABC.com. </a:t>
            </a:r>
            <a:endParaRPr lang="en-US" b="1" dirty="0">
              <a:solidFill>
                <a:schemeClr val="accent5"/>
              </a:solidFill>
            </a:endParaRPr>
          </a:p>
        </p:txBody>
      </p:sp>
      <p:sp>
        <p:nvSpPr>
          <p:cNvPr id="250" name="Freeform 5"/>
          <p:cNvSpPr>
            <a:spLocks/>
          </p:cNvSpPr>
          <p:nvPr/>
        </p:nvSpPr>
        <p:spPr bwMode="auto">
          <a:xfrm>
            <a:off x="7649186" y="6179557"/>
            <a:ext cx="2591602" cy="188609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1" name="Freeform 6"/>
          <p:cNvSpPr>
            <a:spLocks/>
          </p:cNvSpPr>
          <p:nvPr/>
        </p:nvSpPr>
        <p:spPr bwMode="auto">
          <a:xfrm>
            <a:off x="5215740" y="2449650"/>
            <a:ext cx="2023679" cy="3092538"/>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2" name="Freeform 7"/>
          <p:cNvSpPr>
            <a:spLocks/>
          </p:cNvSpPr>
          <p:nvPr/>
        </p:nvSpPr>
        <p:spPr bwMode="auto">
          <a:xfrm>
            <a:off x="5391869" y="2449650"/>
            <a:ext cx="400782" cy="191861"/>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solidFill>
            <a:schemeClr val="tx1">
              <a:alpha val="1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3" name="Freeform 8"/>
          <p:cNvSpPr>
            <a:spLocks/>
          </p:cNvSpPr>
          <p:nvPr/>
        </p:nvSpPr>
        <p:spPr bwMode="auto">
          <a:xfrm>
            <a:off x="6860204" y="2989463"/>
            <a:ext cx="170737" cy="154464"/>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solidFill>
            <a:schemeClr val="tx1">
              <a:alpha val="1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4" name="Freeform 9"/>
          <p:cNvSpPr>
            <a:spLocks/>
          </p:cNvSpPr>
          <p:nvPr/>
        </p:nvSpPr>
        <p:spPr bwMode="auto">
          <a:xfrm>
            <a:off x="7586283" y="7221784"/>
            <a:ext cx="1664232" cy="1082875"/>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5" name="Freeform 10"/>
          <p:cNvSpPr>
            <a:spLocks/>
          </p:cNvSpPr>
          <p:nvPr/>
        </p:nvSpPr>
        <p:spPr bwMode="auto">
          <a:xfrm>
            <a:off x="8037386" y="8389209"/>
            <a:ext cx="109631" cy="136580"/>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solidFill>
            <a:schemeClr val="tx1">
              <a:alpha val="1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6" name="Freeform 11"/>
          <p:cNvSpPr>
            <a:spLocks/>
          </p:cNvSpPr>
          <p:nvPr/>
        </p:nvSpPr>
        <p:spPr bwMode="auto">
          <a:xfrm>
            <a:off x="8743698" y="8478636"/>
            <a:ext cx="143778" cy="14633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solidFill>
            <a:schemeClr val="tx1">
              <a:alpha val="1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7" name="Freeform 12"/>
          <p:cNvSpPr>
            <a:spLocks/>
          </p:cNvSpPr>
          <p:nvPr/>
        </p:nvSpPr>
        <p:spPr bwMode="auto">
          <a:xfrm>
            <a:off x="8177571" y="8620093"/>
            <a:ext cx="679353" cy="679642"/>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8" name="Freeform 14"/>
          <p:cNvSpPr>
            <a:spLocks noEditPoints="1"/>
          </p:cNvSpPr>
          <p:nvPr/>
        </p:nvSpPr>
        <p:spPr bwMode="auto">
          <a:xfrm>
            <a:off x="5303804" y="5532433"/>
            <a:ext cx="2463998" cy="2525084"/>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9" name="Freeform 15"/>
          <p:cNvSpPr>
            <a:spLocks/>
          </p:cNvSpPr>
          <p:nvPr/>
        </p:nvSpPr>
        <p:spPr bwMode="auto">
          <a:xfrm>
            <a:off x="2327595" y="4683693"/>
            <a:ext cx="71888" cy="74793"/>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solidFill>
            <a:schemeClr val="tx1">
              <a:alpha val="1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0" name="Freeform 16"/>
          <p:cNvSpPr>
            <a:spLocks/>
          </p:cNvSpPr>
          <p:nvPr/>
        </p:nvSpPr>
        <p:spPr bwMode="auto">
          <a:xfrm>
            <a:off x="3873210" y="3417085"/>
            <a:ext cx="104239" cy="79671"/>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solidFill>
            <a:schemeClr val="tx1">
              <a:alpha val="1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1" name="Freeform 17"/>
          <p:cNvSpPr>
            <a:spLocks/>
          </p:cNvSpPr>
          <p:nvPr/>
        </p:nvSpPr>
        <p:spPr bwMode="auto">
          <a:xfrm>
            <a:off x="2022067" y="3021981"/>
            <a:ext cx="3333858" cy="455588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solidFill>
            <a:schemeClr val="accent5"/>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2" name="Freeform 18"/>
          <p:cNvSpPr>
            <a:spLocks/>
          </p:cNvSpPr>
          <p:nvPr/>
        </p:nvSpPr>
        <p:spPr bwMode="auto">
          <a:xfrm>
            <a:off x="1995108" y="5729171"/>
            <a:ext cx="109631" cy="112190"/>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solidFill>
            <a:schemeClr val="tx1">
              <a:alpha val="1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3" name="Freeform 19"/>
          <p:cNvSpPr>
            <a:spLocks/>
          </p:cNvSpPr>
          <p:nvPr/>
        </p:nvSpPr>
        <p:spPr bwMode="auto">
          <a:xfrm>
            <a:off x="2286258" y="6343776"/>
            <a:ext cx="113225" cy="11381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solidFill>
            <a:schemeClr val="tx1">
              <a:alpha val="1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4" name="Freeform 20"/>
          <p:cNvSpPr>
            <a:spLocks/>
          </p:cNvSpPr>
          <p:nvPr/>
        </p:nvSpPr>
        <p:spPr bwMode="auto">
          <a:xfrm>
            <a:off x="8193746" y="2275675"/>
            <a:ext cx="102442" cy="178854"/>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solidFill>
            <a:schemeClr val="tx1">
              <a:alpha val="1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5" name="Freeform 21"/>
          <p:cNvSpPr>
            <a:spLocks/>
          </p:cNvSpPr>
          <p:nvPr/>
        </p:nvSpPr>
        <p:spPr bwMode="auto">
          <a:xfrm>
            <a:off x="7156746" y="2407376"/>
            <a:ext cx="3152337" cy="4011194"/>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6" name="Freeform 22"/>
          <p:cNvSpPr>
            <a:spLocks/>
          </p:cNvSpPr>
          <p:nvPr/>
        </p:nvSpPr>
        <p:spPr bwMode="auto">
          <a:xfrm>
            <a:off x="7462274" y="3561794"/>
            <a:ext cx="170737" cy="112190"/>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solidFill>
            <a:schemeClr val="tx1">
              <a:alpha val="1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7" name="Freeform 23"/>
          <p:cNvSpPr>
            <a:spLocks/>
          </p:cNvSpPr>
          <p:nvPr/>
        </p:nvSpPr>
        <p:spPr bwMode="auto">
          <a:xfrm>
            <a:off x="10185074" y="6072244"/>
            <a:ext cx="82672" cy="107313"/>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solidFill>
            <a:schemeClr val="tx1">
              <a:alpha val="1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Tree>
    <p:extLst>
      <p:ext uri="{BB962C8B-B14F-4D97-AF65-F5344CB8AC3E}">
        <p14:creationId xmlns:p14="http://schemas.microsoft.com/office/powerpoint/2010/main" val="3939029509"/>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Brazil Map Slides</a:t>
            </a:r>
            <a:endParaRPr lang="en-US" dirty="0"/>
          </a:p>
        </p:txBody>
      </p:sp>
      <p:sp>
        <p:nvSpPr>
          <p:cNvPr id="4" name="Text Placeholder 3"/>
          <p:cNvSpPr>
            <a:spLocks noGrp="1"/>
          </p:cNvSpPr>
          <p:nvPr>
            <p:ph type="body" sz="quarter" idx="11"/>
          </p:nvPr>
        </p:nvSpPr>
        <p:spPr/>
        <p:txBody>
          <a:bodyPr/>
          <a:lstStyle/>
          <a:p>
            <a:r>
              <a:rPr lang="en-GB" dirty="0"/>
              <a:t>Your awesome subtitle goes here.</a:t>
            </a:r>
            <a:endParaRPr lang="en-US" dirty="0"/>
          </a:p>
        </p:txBody>
      </p:sp>
      <p:sp>
        <p:nvSpPr>
          <p:cNvPr id="5" name="Date Placeholder 4"/>
          <p:cNvSpPr>
            <a:spLocks noGrp="1"/>
          </p:cNvSpPr>
          <p:nvPr>
            <p:ph type="dt" sz="half" idx="2"/>
          </p:nvPr>
        </p:nvSpPr>
        <p:spPr/>
        <p:txBody>
          <a:bodyPr/>
          <a:lstStyle/>
          <a:p>
            <a:fld id="{18E35DF2-C6B3-4BE7-9605-4659C438EC02}" type="datetime6">
              <a:rPr lang="en-US" smtClean="0"/>
              <a:t>October 19</a:t>
            </a:fld>
            <a:endParaRPr lang="en-US" dirty="0"/>
          </a:p>
        </p:txBody>
      </p:sp>
      <p:sp>
        <p:nvSpPr>
          <p:cNvPr id="247" name="Rectangle 246"/>
          <p:cNvSpPr/>
          <p:nvPr/>
        </p:nvSpPr>
        <p:spPr>
          <a:xfrm>
            <a:off x="11754278" y="4125630"/>
            <a:ext cx="5493116" cy="3785652"/>
          </a:xfrm>
          <a:prstGeom prst="rect">
            <a:avLst/>
          </a:prstGeom>
        </p:spPr>
        <p:txBody>
          <a:bodyPr wrap="square">
            <a:spAutoFit/>
          </a:bodyPr>
          <a:lstStyle/>
          <a:p>
            <a:pPr>
              <a:lnSpc>
                <a:spcPct val="150000"/>
              </a:lnSpc>
            </a:pPr>
            <a:r>
              <a:rPr lang="en-US" sz="2000" dirty="0"/>
              <a:t>We welcome you to the colorful world of ABC.com. Get a whole new experience of </a:t>
            </a:r>
            <a:r>
              <a:rPr lang="en-US" sz="2000" b="1" dirty="0"/>
              <a:t>searching through different prospects to choose from </a:t>
            </a:r>
            <a:r>
              <a:rPr lang="en-US" sz="2000" dirty="0"/>
              <a:t>for your perfect life partner. We welcome you to the colorful world of ABC.com. Get a whole new </a:t>
            </a:r>
            <a:r>
              <a:rPr lang="en-US" sz="2000" b="1" dirty="0"/>
              <a:t>experience of searching through different </a:t>
            </a:r>
            <a:r>
              <a:rPr lang="en-US" sz="2000" dirty="0"/>
              <a:t>prospects to choose from for your perfect life partner.</a:t>
            </a:r>
          </a:p>
        </p:txBody>
      </p:sp>
      <p:sp>
        <p:nvSpPr>
          <p:cNvPr id="248" name="Rectangle 247"/>
          <p:cNvSpPr/>
          <p:nvPr/>
        </p:nvSpPr>
        <p:spPr>
          <a:xfrm>
            <a:off x="11788356" y="3034673"/>
            <a:ext cx="5585368" cy="954107"/>
          </a:xfrm>
          <a:prstGeom prst="rect">
            <a:avLst/>
          </a:prstGeom>
          <a:noFill/>
          <a:ln>
            <a:noFill/>
          </a:ln>
        </p:spPr>
        <p:txBody>
          <a:bodyPr wrap="square">
            <a:spAutoFit/>
          </a:bodyPr>
          <a:lstStyle/>
          <a:p>
            <a:r>
              <a:rPr lang="en-US" sz="2800" b="1" dirty="0">
                <a:solidFill>
                  <a:schemeClr val="accent5"/>
                </a:solidFill>
              </a:rPr>
              <a:t>We welcome you to the colorful world of ABC.com. </a:t>
            </a:r>
            <a:endParaRPr lang="en-US" b="1" dirty="0">
              <a:solidFill>
                <a:schemeClr val="accent5"/>
              </a:solidFill>
            </a:endParaRPr>
          </a:p>
        </p:txBody>
      </p:sp>
      <p:grpSp>
        <p:nvGrpSpPr>
          <p:cNvPr id="281" name="Group 280"/>
          <p:cNvGrpSpPr/>
          <p:nvPr/>
        </p:nvGrpSpPr>
        <p:grpSpPr>
          <a:xfrm>
            <a:off x="1982152" y="2578617"/>
            <a:ext cx="7192010" cy="6879678"/>
            <a:chOff x="1982152" y="2578617"/>
            <a:chExt cx="7192010" cy="6879678"/>
          </a:xfrm>
        </p:grpSpPr>
        <p:sp>
          <p:nvSpPr>
            <p:cNvPr id="250" name="Freeform 5"/>
            <p:cNvSpPr>
              <a:spLocks/>
            </p:cNvSpPr>
            <p:nvPr/>
          </p:nvSpPr>
          <p:spPr bwMode="auto">
            <a:xfrm>
              <a:off x="6297359" y="3115296"/>
              <a:ext cx="64928" cy="70071"/>
            </a:xfrm>
            <a:custGeom>
              <a:avLst/>
              <a:gdLst>
                <a:gd name="T0" fmla="*/ 9 w 16"/>
                <a:gd name="T1" fmla="*/ 2 h 18"/>
                <a:gd name="T2" fmla="*/ 5 w 16"/>
                <a:gd name="T3" fmla="*/ 0 h 18"/>
                <a:gd name="T4" fmla="*/ 2 w 16"/>
                <a:gd name="T5" fmla="*/ 1 h 18"/>
                <a:gd name="T6" fmla="*/ 1 w 16"/>
                <a:gd name="T7" fmla="*/ 9 h 18"/>
                <a:gd name="T8" fmla="*/ 9 w 16"/>
                <a:gd name="T9" fmla="*/ 18 h 18"/>
                <a:gd name="T10" fmla="*/ 10 w 16"/>
                <a:gd name="T11" fmla="*/ 18 h 18"/>
                <a:gd name="T12" fmla="*/ 14 w 16"/>
                <a:gd name="T13" fmla="*/ 14 h 18"/>
                <a:gd name="T14" fmla="*/ 9 w 16"/>
                <a:gd name="T15" fmla="*/ 2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8">
                  <a:moveTo>
                    <a:pt x="9" y="2"/>
                  </a:moveTo>
                  <a:cubicBezTo>
                    <a:pt x="8" y="1"/>
                    <a:pt x="6" y="0"/>
                    <a:pt x="5" y="0"/>
                  </a:cubicBezTo>
                  <a:cubicBezTo>
                    <a:pt x="4" y="0"/>
                    <a:pt x="3" y="0"/>
                    <a:pt x="2" y="1"/>
                  </a:cubicBezTo>
                  <a:cubicBezTo>
                    <a:pt x="0" y="3"/>
                    <a:pt x="1" y="7"/>
                    <a:pt x="1" y="9"/>
                  </a:cubicBezTo>
                  <a:cubicBezTo>
                    <a:pt x="3" y="16"/>
                    <a:pt x="6" y="18"/>
                    <a:pt x="9" y="18"/>
                  </a:cubicBezTo>
                  <a:cubicBezTo>
                    <a:pt x="9" y="18"/>
                    <a:pt x="9" y="18"/>
                    <a:pt x="10" y="18"/>
                  </a:cubicBezTo>
                  <a:cubicBezTo>
                    <a:pt x="13" y="17"/>
                    <a:pt x="14" y="16"/>
                    <a:pt x="14" y="14"/>
                  </a:cubicBezTo>
                  <a:cubicBezTo>
                    <a:pt x="16" y="10"/>
                    <a:pt x="11" y="4"/>
                    <a:pt x="9" y="2"/>
                  </a:cubicBez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1" name="Freeform 6"/>
            <p:cNvSpPr>
              <a:spLocks/>
            </p:cNvSpPr>
            <p:nvPr/>
          </p:nvSpPr>
          <p:spPr bwMode="auto">
            <a:xfrm>
              <a:off x="7086481" y="7736783"/>
              <a:ext cx="53274" cy="46183"/>
            </a:xfrm>
            <a:custGeom>
              <a:avLst/>
              <a:gdLst>
                <a:gd name="T0" fmla="*/ 12 w 13"/>
                <a:gd name="T1" fmla="*/ 1 h 12"/>
                <a:gd name="T2" fmla="*/ 9 w 13"/>
                <a:gd name="T3" fmla="*/ 0 h 12"/>
                <a:gd name="T4" fmla="*/ 6 w 13"/>
                <a:gd name="T5" fmla="*/ 2 h 12"/>
                <a:gd name="T6" fmla="*/ 5 w 13"/>
                <a:gd name="T7" fmla="*/ 5 h 12"/>
                <a:gd name="T8" fmla="*/ 5 w 13"/>
                <a:gd name="T9" fmla="*/ 5 h 12"/>
                <a:gd name="T10" fmla="*/ 5 w 13"/>
                <a:gd name="T11" fmla="*/ 5 h 12"/>
                <a:gd name="T12" fmla="*/ 3 w 13"/>
                <a:gd name="T13" fmla="*/ 4 h 12"/>
                <a:gd name="T14" fmla="*/ 0 w 13"/>
                <a:gd name="T15" fmla="*/ 5 h 12"/>
                <a:gd name="T16" fmla="*/ 0 w 13"/>
                <a:gd name="T17" fmla="*/ 8 h 12"/>
                <a:gd name="T18" fmla="*/ 4 w 13"/>
                <a:gd name="T19" fmla="*/ 12 h 12"/>
                <a:gd name="T20" fmla="*/ 8 w 13"/>
                <a:gd name="T21" fmla="*/ 12 h 12"/>
                <a:gd name="T22" fmla="*/ 13 w 13"/>
                <a:gd name="T23" fmla="*/ 8 h 12"/>
                <a:gd name="T24" fmla="*/ 12 w 13"/>
                <a:gd name="T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2">
                  <a:moveTo>
                    <a:pt x="12" y="1"/>
                  </a:moveTo>
                  <a:cubicBezTo>
                    <a:pt x="11" y="0"/>
                    <a:pt x="10" y="0"/>
                    <a:pt x="9" y="0"/>
                  </a:cubicBezTo>
                  <a:cubicBezTo>
                    <a:pt x="8" y="0"/>
                    <a:pt x="6" y="1"/>
                    <a:pt x="6" y="2"/>
                  </a:cubicBezTo>
                  <a:cubicBezTo>
                    <a:pt x="6" y="3"/>
                    <a:pt x="5" y="4"/>
                    <a:pt x="5" y="5"/>
                  </a:cubicBezTo>
                  <a:cubicBezTo>
                    <a:pt x="5" y="5"/>
                    <a:pt x="5" y="5"/>
                    <a:pt x="5" y="5"/>
                  </a:cubicBezTo>
                  <a:cubicBezTo>
                    <a:pt x="5" y="5"/>
                    <a:pt x="5" y="5"/>
                    <a:pt x="5" y="5"/>
                  </a:cubicBezTo>
                  <a:cubicBezTo>
                    <a:pt x="4" y="4"/>
                    <a:pt x="3" y="4"/>
                    <a:pt x="3" y="4"/>
                  </a:cubicBezTo>
                  <a:cubicBezTo>
                    <a:pt x="1" y="4"/>
                    <a:pt x="1" y="5"/>
                    <a:pt x="0" y="5"/>
                  </a:cubicBezTo>
                  <a:cubicBezTo>
                    <a:pt x="0" y="6"/>
                    <a:pt x="0" y="7"/>
                    <a:pt x="0" y="8"/>
                  </a:cubicBezTo>
                  <a:cubicBezTo>
                    <a:pt x="0" y="11"/>
                    <a:pt x="3" y="11"/>
                    <a:pt x="4" y="12"/>
                  </a:cubicBezTo>
                  <a:cubicBezTo>
                    <a:pt x="6" y="12"/>
                    <a:pt x="7" y="12"/>
                    <a:pt x="8" y="12"/>
                  </a:cubicBezTo>
                  <a:cubicBezTo>
                    <a:pt x="11" y="12"/>
                    <a:pt x="13" y="11"/>
                    <a:pt x="13" y="8"/>
                  </a:cubicBezTo>
                  <a:cubicBezTo>
                    <a:pt x="13" y="6"/>
                    <a:pt x="13" y="2"/>
                    <a:pt x="12" y="1"/>
                  </a:cubicBez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2" name="Freeform 7"/>
            <p:cNvSpPr>
              <a:spLocks/>
            </p:cNvSpPr>
            <p:nvPr/>
          </p:nvSpPr>
          <p:spPr bwMode="auto">
            <a:xfrm>
              <a:off x="7277935" y="7628491"/>
              <a:ext cx="59933" cy="30257"/>
            </a:xfrm>
            <a:custGeom>
              <a:avLst/>
              <a:gdLst>
                <a:gd name="T0" fmla="*/ 11 w 15"/>
                <a:gd name="T1" fmla="*/ 0 h 8"/>
                <a:gd name="T2" fmla="*/ 3 w 15"/>
                <a:gd name="T3" fmla="*/ 1 h 8"/>
                <a:gd name="T4" fmla="*/ 1 w 15"/>
                <a:gd name="T5" fmla="*/ 6 h 8"/>
                <a:gd name="T6" fmla="*/ 5 w 15"/>
                <a:gd name="T7" fmla="*/ 8 h 8"/>
                <a:gd name="T8" fmla="*/ 8 w 15"/>
                <a:gd name="T9" fmla="*/ 8 h 8"/>
                <a:gd name="T10" fmla="*/ 9 w 15"/>
                <a:gd name="T11" fmla="*/ 8 h 8"/>
                <a:gd name="T12" fmla="*/ 10 w 15"/>
                <a:gd name="T13" fmla="*/ 8 h 8"/>
                <a:gd name="T14" fmla="*/ 14 w 15"/>
                <a:gd name="T15" fmla="*/ 2 h 8"/>
                <a:gd name="T16" fmla="*/ 11 w 15"/>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
                  <a:moveTo>
                    <a:pt x="11" y="0"/>
                  </a:moveTo>
                  <a:cubicBezTo>
                    <a:pt x="10" y="0"/>
                    <a:pt x="4" y="0"/>
                    <a:pt x="3" y="1"/>
                  </a:cubicBezTo>
                  <a:cubicBezTo>
                    <a:pt x="2" y="2"/>
                    <a:pt x="0" y="3"/>
                    <a:pt x="1" y="6"/>
                  </a:cubicBezTo>
                  <a:cubicBezTo>
                    <a:pt x="2" y="8"/>
                    <a:pt x="3" y="8"/>
                    <a:pt x="5" y="8"/>
                  </a:cubicBezTo>
                  <a:cubicBezTo>
                    <a:pt x="6" y="8"/>
                    <a:pt x="7" y="8"/>
                    <a:pt x="8" y="8"/>
                  </a:cubicBezTo>
                  <a:cubicBezTo>
                    <a:pt x="8" y="8"/>
                    <a:pt x="9" y="8"/>
                    <a:pt x="9" y="8"/>
                  </a:cubicBezTo>
                  <a:cubicBezTo>
                    <a:pt x="10" y="8"/>
                    <a:pt x="10" y="8"/>
                    <a:pt x="10" y="8"/>
                  </a:cubicBezTo>
                  <a:cubicBezTo>
                    <a:pt x="13" y="7"/>
                    <a:pt x="15" y="6"/>
                    <a:pt x="14" y="2"/>
                  </a:cubicBezTo>
                  <a:cubicBezTo>
                    <a:pt x="14" y="0"/>
                    <a:pt x="12" y="0"/>
                    <a:pt x="11" y="0"/>
                  </a:cubicBez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3" name="Freeform 8"/>
            <p:cNvSpPr>
              <a:spLocks/>
            </p:cNvSpPr>
            <p:nvPr/>
          </p:nvSpPr>
          <p:spPr bwMode="auto">
            <a:xfrm>
              <a:off x="7346193" y="7607790"/>
              <a:ext cx="89900" cy="35035"/>
            </a:xfrm>
            <a:custGeom>
              <a:avLst/>
              <a:gdLst>
                <a:gd name="T0" fmla="*/ 21 w 22"/>
                <a:gd name="T1" fmla="*/ 4 h 9"/>
                <a:gd name="T2" fmla="*/ 21 w 22"/>
                <a:gd name="T3" fmla="*/ 3 h 9"/>
                <a:gd name="T4" fmla="*/ 20 w 22"/>
                <a:gd name="T5" fmla="*/ 2 h 9"/>
                <a:gd name="T6" fmla="*/ 18 w 22"/>
                <a:gd name="T7" fmla="*/ 2 h 9"/>
                <a:gd name="T8" fmla="*/ 16 w 22"/>
                <a:gd name="T9" fmla="*/ 1 h 9"/>
                <a:gd name="T10" fmla="*/ 13 w 22"/>
                <a:gd name="T11" fmla="*/ 0 h 9"/>
                <a:gd name="T12" fmla="*/ 12 w 22"/>
                <a:gd name="T13" fmla="*/ 0 h 9"/>
                <a:gd name="T14" fmla="*/ 9 w 22"/>
                <a:gd name="T15" fmla="*/ 1 h 9"/>
                <a:gd name="T16" fmla="*/ 8 w 22"/>
                <a:gd name="T17" fmla="*/ 2 h 9"/>
                <a:gd name="T18" fmla="*/ 8 w 22"/>
                <a:gd name="T19" fmla="*/ 2 h 9"/>
                <a:gd name="T20" fmla="*/ 1 w 22"/>
                <a:gd name="T21" fmla="*/ 5 h 9"/>
                <a:gd name="T22" fmla="*/ 3 w 22"/>
                <a:gd name="T23" fmla="*/ 8 h 9"/>
                <a:gd name="T24" fmla="*/ 7 w 22"/>
                <a:gd name="T25" fmla="*/ 9 h 9"/>
                <a:gd name="T26" fmla="*/ 10 w 22"/>
                <a:gd name="T27" fmla="*/ 8 h 9"/>
                <a:gd name="T28" fmla="*/ 11 w 22"/>
                <a:gd name="T29" fmla="*/ 8 h 9"/>
                <a:gd name="T30" fmla="*/ 14 w 22"/>
                <a:gd name="T31" fmla="*/ 8 h 9"/>
                <a:gd name="T32" fmla="*/ 15 w 22"/>
                <a:gd name="T33" fmla="*/ 8 h 9"/>
                <a:gd name="T34" fmla="*/ 16 w 22"/>
                <a:gd name="T35" fmla="*/ 8 h 9"/>
                <a:gd name="T36" fmla="*/ 18 w 22"/>
                <a:gd name="T37" fmla="*/ 8 h 9"/>
                <a:gd name="T38" fmla="*/ 21 w 22"/>
                <a:gd name="T39" fmla="*/ 7 h 9"/>
                <a:gd name="T40" fmla="*/ 21 w 22"/>
                <a:gd name="T4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9">
                  <a:moveTo>
                    <a:pt x="21" y="4"/>
                  </a:moveTo>
                  <a:cubicBezTo>
                    <a:pt x="21" y="3"/>
                    <a:pt x="21" y="3"/>
                    <a:pt x="21" y="3"/>
                  </a:cubicBezTo>
                  <a:cubicBezTo>
                    <a:pt x="20" y="2"/>
                    <a:pt x="20" y="2"/>
                    <a:pt x="20" y="2"/>
                  </a:cubicBezTo>
                  <a:cubicBezTo>
                    <a:pt x="20" y="2"/>
                    <a:pt x="19" y="2"/>
                    <a:pt x="18" y="2"/>
                  </a:cubicBezTo>
                  <a:cubicBezTo>
                    <a:pt x="17" y="1"/>
                    <a:pt x="17" y="1"/>
                    <a:pt x="16" y="1"/>
                  </a:cubicBezTo>
                  <a:cubicBezTo>
                    <a:pt x="16" y="0"/>
                    <a:pt x="14" y="0"/>
                    <a:pt x="13" y="0"/>
                  </a:cubicBezTo>
                  <a:cubicBezTo>
                    <a:pt x="12" y="0"/>
                    <a:pt x="12" y="0"/>
                    <a:pt x="12" y="0"/>
                  </a:cubicBezTo>
                  <a:cubicBezTo>
                    <a:pt x="11" y="0"/>
                    <a:pt x="10" y="1"/>
                    <a:pt x="9" y="1"/>
                  </a:cubicBezTo>
                  <a:cubicBezTo>
                    <a:pt x="9" y="2"/>
                    <a:pt x="9" y="2"/>
                    <a:pt x="8" y="2"/>
                  </a:cubicBezTo>
                  <a:cubicBezTo>
                    <a:pt x="8" y="2"/>
                    <a:pt x="8" y="2"/>
                    <a:pt x="8" y="2"/>
                  </a:cubicBezTo>
                  <a:cubicBezTo>
                    <a:pt x="4" y="2"/>
                    <a:pt x="1" y="3"/>
                    <a:pt x="1" y="5"/>
                  </a:cubicBezTo>
                  <a:cubicBezTo>
                    <a:pt x="0" y="7"/>
                    <a:pt x="3" y="8"/>
                    <a:pt x="3" y="8"/>
                  </a:cubicBezTo>
                  <a:cubicBezTo>
                    <a:pt x="4" y="8"/>
                    <a:pt x="6" y="9"/>
                    <a:pt x="7" y="9"/>
                  </a:cubicBezTo>
                  <a:cubicBezTo>
                    <a:pt x="8" y="9"/>
                    <a:pt x="9" y="8"/>
                    <a:pt x="10" y="8"/>
                  </a:cubicBezTo>
                  <a:cubicBezTo>
                    <a:pt x="11" y="8"/>
                    <a:pt x="11" y="8"/>
                    <a:pt x="11" y="8"/>
                  </a:cubicBezTo>
                  <a:cubicBezTo>
                    <a:pt x="12" y="8"/>
                    <a:pt x="13" y="8"/>
                    <a:pt x="14" y="8"/>
                  </a:cubicBezTo>
                  <a:cubicBezTo>
                    <a:pt x="14" y="8"/>
                    <a:pt x="15" y="8"/>
                    <a:pt x="15" y="8"/>
                  </a:cubicBezTo>
                  <a:cubicBezTo>
                    <a:pt x="16" y="8"/>
                    <a:pt x="16" y="8"/>
                    <a:pt x="16" y="8"/>
                  </a:cubicBezTo>
                  <a:cubicBezTo>
                    <a:pt x="16" y="8"/>
                    <a:pt x="17" y="8"/>
                    <a:pt x="18" y="8"/>
                  </a:cubicBezTo>
                  <a:cubicBezTo>
                    <a:pt x="19" y="8"/>
                    <a:pt x="20" y="8"/>
                    <a:pt x="21" y="7"/>
                  </a:cubicBezTo>
                  <a:cubicBezTo>
                    <a:pt x="21" y="6"/>
                    <a:pt x="22" y="5"/>
                    <a:pt x="21" y="4"/>
                  </a:cubicBez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4" name="Freeform 9"/>
            <p:cNvSpPr>
              <a:spLocks/>
            </p:cNvSpPr>
            <p:nvPr/>
          </p:nvSpPr>
          <p:spPr bwMode="auto">
            <a:xfrm>
              <a:off x="6675272" y="6250963"/>
              <a:ext cx="166481" cy="105106"/>
            </a:xfrm>
            <a:custGeom>
              <a:avLst/>
              <a:gdLst>
                <a:gd name="T0" fmla="*/ 40 w 41"/>
                <a:gd name="T1" fmla="*/ 7 h 27"/>
                <a:gd name="T2" fmla="*/ 33 w 41"/>
                <a:gd name="T3" fmla="*/ 1 h 27"/>
                <a:gd name="T4" fmla="*/ 10 w 41"/>
                <a:gd name="T5" fmla="*/ 0 h 27"/>
                <a:gd name="T6" fmla="*/ 3 w 41"/>
                <a:gd name="T7" fmla="*/ 0 h 27"/>
                <a:gd name="T8" fmla="*/ 3 w 41"/>
                <a:gd name="T9" fmla="*/ 2 h 27"/>
                <a:gd name="T10" fmla="*/ 2 w 41"/>
                <a:gd name="T11" fmla="*/ 8 h 27"/>
                <a:gd name="T12" fmla="*/ 1 w 41"/>
                <a:gd name="T13" fmla="*/ 12 h 27"/>
                <a:gd name="T14" fmla="*/ 1 w 41"/>
                <a:gd name="T15" fmla="*/ 21 h 27"/>
                <a:gd name="T16" fmla="*/ 1 w 41"/>
                <a:gd name="T17" fmla="*/ 25 h 27"/>
                <a:gd name="T18" fmla="*/ 38 w 41"/>
                <a:gd name="T19" fmla="*/ 27 h 27"/>
                <a:gd name="T20" fmla="*/ 38 w 41"/>
                <a:gd name="T21" fmla="*/ 25 h 27"/>
                <a:gd name="T22" fmla="*/ 40 w 41"/>
                <a:gd name="T23" fmla="*/ 15 h 27"/>
                <a:gd name="T24" fmla="*/ 41 w 41"/>
                <a:gd name="T25" fmla="*/ 13 h 27"/>
                <a:gd name="T26" fmla="*/ 40 w 41"/>
                <a:gd name="T2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27">
                  <a:moveTo>
                    <a:pt x="40" y="7"/>
                  </a:moveTo>
                  <a:cubicBezTo>
                    <a:pt x="38" y="3"/>
                    <a:pt x="37" y="1"/>
                    <a:pt x="33" y="1"/>
                  </a:cubicBezTo>
                  <a:cubicBezTo>
                    <a:pt x="25" y="1"/>
                    <a:pt x="17" y="1"/>
                    <a:pt x="10" y="0"/>
                  </a:cubicBezTo>
                  <a:cubicBezTo>
                    <a:pt x="3" y="0"/>
                    <a:pt x="3" y="0"/>
                    <a:pt x="3" y="0"/>
                  </a:cubicBezTo>
                  <a:cubicBezTo>
                    <a:pt x="3" y="2"/>
                    <a:pt x="3" y="2"/>
                    <a:pt x="3" y="2"/>
                  </a:cubicBezTo>
                  <a:cubicBezTo>
                    <a:pt x="3" y="4"/>
                    <a:pt x="2" y="6"/>
                    <a:pt x="2" y="8"/>
                  </a:cubicBezTo>
                  <a:cubicBezTo>
                    <a:pt x="1" y="9"/>
                    <a:pt x="1" y="11"/>
                    <a:pt x="1" y="12"/>
                  </a:cubicBezTo>
                  <a:cubicBezTo>
                    <a:pt x="0" y="15"/>
                    <a:pt x="0" y="18"/>
                    <a:pt x="1" y="21"/>
                  </a:cubicBezTo>
                  <a:cubicBezTo>
                    <a:pt x="1" y="25"/>
                    <a:pt x="1" y="25"/>
                    <a:pt x="1" y="25"/>
                  </a:cubicBezTo>
                  <a:cubicBezTo>
                    <a:pt x="38" y="27"/>
                    <a:pt x="38" y="27"/>
                    <a:pt x="38" y="27"/>
                  </a:cubicBezTo>
                  <a:cubicBezTo>
                    <a:pt x="38" y="25"/>
                    <a:pt x="38" y="25"/>
                    <a:pt x="38" y="25"/>
                  </a:cubicBezTo>
                  <a:cubicBezTo>
                    <a:pt x="38" y="21"/>
                    <a:pt x="39" y="18"/>
                    <a:pt x="40" y="15"/>
                  </a:cubicBezTo>
                  <a:cubicBezTo>
                    <a:pt x="41" y="13"/>
                    <a:pt x="41" y="13"/>
                    <a:pt x="41" y="13"/>
                  </a:cubicBezTo>
                  <a:cubicBezTo>
                    <a:pt x="41" y="11"/>
                    <a:pt x="41" y="9"/>
                    <a:pt x="40" y="7"/>
                  </a:cubicBez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5" name="Freeform 10"/>
            <p:cNvSpPr>
              <a:spLocks/>
            </p:cNvSpPr>
            <p:nvPr/>
          </p:nvSpPr>
          <p:spPr bwMode="auto">
            <a:xfrm>
              <a:off x="6671942" y="3728414"/>
              <a:ext cx="1263597" cy="1613221"/>
            </a:xfrm>
            <a:custGeom>
              <a:avLst/>
              <a:gdLst>
                <a:gd name="T0" fmla="*/ 303 w 311"/>
                <a:gd name="T1" fmla="*/ 78 h 415"/>
                <a:gd name="T2" fmla="*/ 299 w 311"/>
                <a:gd name="T3" fmla="*/ 80 h 415"/>
                <a:gd name="T4" fmla="*/ 288 w 311"/>
                <a:gd name="T5" fmla="*/ 78 h 415"/>
                <a:gd name="T6" fmla="*/ 267 w 311"/>
                <a:gd name="T7" fmla="*/ 69 h 415"/>
                <a:gd name="T8" fmla="*/ 248 w 311"/>
                <a:gd name="T9" fmla="*/ 60 h 415"/>
                <a:gd name="T10" fmla="*/ 229 w 311"/>
                <a:gd name="T11" fmla="*/ 59 h 415"/>
                <a:gd name="T12" fmla="*/ 225 w 311"/>
                <a:gd name="T13" fmla="*/ 64 h 415"/>
                <a:gd name="T14" fmla="*/ 205 w 311"/>
                <a:gd name="T15" fmla="*/ 71 h 415"/>
                <a:gd name="T16" fmla="*/ 203 w 311"/>
                <a:gd name="T17" fmla="*/ 70 h 415"/>
                <a:gd name="T18" fmla="*/ 199 w 311"/>
                <a:gd name="T19" fmla="*/ 58 h 415"/>
                <a:gd name="T20" fmla="*/ 187 w 311"/>
                <a:gd name="T21" fmla="*/ 79 h 415"/>
                <a:gd name="T22" fmla="*/ 177 w 311"/>
                <a:gd name="T23" fmla="*/ 85 h 415"/>
                <a:gd name="T24" fmla="*/ 192 w 311"/>
                <a:gd name="T25" fmla="*/ 49 h 415"/>
                <a:gd name="T26" fmla="*/ 185 w 311"/>
                <a:gd name="T27" fmla="*/ 42 h 415"/>
                <a:gd name="T28" fmla="*/ 181 w 311"/>
                <a:gd name="T29" fmla="*/ 31 h 415"/>
                <a:gd name="T30" fmla="*/ 173 w 311"/>
                <a:gd name="T31" fmla="*/ 23 h 415"/>
                <a:gd name="T32" fmla="*/ 166 w 311"/>
                <a:gd name="T33" fmla="*/ 18 h 415"/>
                <a:gd name="T34" fmla="*/ 156 w 311"/>
                <a:gd name="T35" fmla="*/ 13 h 415"/>
                <a:gd name="T36" fmla="*/ 150 w 311"/>
                <a:gd name="T37" fmla="*/ 18 h 415"/>
                <a:gd name="T38" fmla="*/ 148 w 311"/>
                <a:gd name="T39" fmla="*/ 22 h 415"/>
                <a:gd name="T40" fmla="*/ 137 w 311"/>
                <a:gd name="T41" fmla="*/ 6 h 415"/>
                <a:gd name="T42" fmla="*/ 125 w 311"/>
                <a:gd name="T43" fmla="*/ 3 h 415"/>
                <a:gd name="T44" fmla="*/ 114 w 311"/>
                <a:gd name="T45" fmla="*/ 2 h 415"/>
                <a:gd name="T46" fmla="*/ 106 w 311"/>
                <a:gd name="T47" fmla="*/ 26 h 415"/>
                <a:gd name="T48" fmla="*/ 101 w 311"/>
                <a:gd name="T49" fmla="*/ 46 h 415"/>
                <a:gd name="T50" fmla="*/ 88 w 311"/>
                <a:gd name="T51" fmla="*/ 74 h 415"/>
                <a:gd name="T52" fmla="*/ 77 w 311"/>
                <a:gd name="T53" fmla="*/ 98 h 415"/>
                <a:gd name="T54" fmla="*/ 65 w 311"/>
                <a:gd name="T55" fmla="*/ 122 h 415"/>
                <a:gd name="T56" fmla="*/ 55 w 311"/>
                <a:gd name="T57" fmla="*/ 133 h 415"/>
                <a:gd name="T58" fmla="*/ 43 w 311"/>
                <a:gd name="T59" fmla="*/ 152 h 415"/>
                <a:gd name="T60" fmla="*/ 37 w 311"/>
                <a:gd name="T61" fmla="*/ 153 h 415"/>
                <a:gd name="T62" fmla="*/ 8 w 311"/>
                <a:gd name="T63" fmla="*/ 171 h 415"/>
                <a:gd name="T64" fmla="*/ 5 w 311"/>
                <a:gd name="T65" fmla="*/ 178 h 415"/>
                <a:gd name="T66" fmla="*/ 12 w 311"/>
                <a:gd name="T67" fmla="*/ 179 h 415"/>
                <a:gd name="T68" fmla="*/ 22 w 311"/>
                <a:gd name="T69" fmla="*/ 182 h 415"/>
                <a:gd name="T70" fmla="*/ 36 w 311"/>
                <a:gd name="T71" fmla="*/ 190 h 415"/>
                <a:gd name="T72" fmla="*/ 49 w 311"/>
                <a:gd name="T73" fmla="*/ 219 h 415"/>
                <a:gd name="T74" fmla="*/ 48 w 311"/>
                <a:gd name="T75" fmla="*/ 240 h 415"/>
                <a:gd name="T76" fmla="*/ 37 w 311"/>
                <a:gd name="T77" fmla="*/ 270 h 415"/>
                <a:gd name="T78" fmla="*/ 42 w 311"/>
                <a:gd name="T79" fmla="*/ 274 h 415"/>
                <a:gd name="T80" fmla="*/ 44 w 311"/>
                <a:gd name="T81" fmla="*/ 278 h 415"/>
                <a:gd name="T82" fmla="*/ 53 w 311"/>
                <a:gd name="T83" fmla="*/ 298 h 415"/>
                <a:gd name="T84" fmla="*/ 74 w 311"/>
                <a:gd name="T85" fmla="*/ 306 h 415"/>
                <a:gd name="T86" fmla="*/ 88 w 311"/>
                <a:gd name="T87" fmla="*/ 325 h 415"/>
                <a:gd name="T88" fmla="*/ 69 w 311"/>
                <a:gd name="T89" fmla="*/ 343 h 415"/>
                <a:gd name="T90" fmla="*/ 61 w 311"/>
                <a:gd name="T91" fmla="*/ 354 h 415"/>
                <a:gd name="T92" fmla="*/ 63 w 311"/>
                <a:gd name="T93" fmla="*/ 357 h 415"/>
                <a:gd name="T94" fmla="*/ 72 w 311"/>
                <a:gd name="T95" fmla="*/ 365 h 415"/>
                <a:gd name="T96" fmla="*/ 82 w 311"/>
                <a:gd name="T97" fmla="*/ 384 h 415"/>
                <a:gd name="T98" fmla="*/ 86 w 311"/>
                <a:gd name="T99" fmla="*/ 397 h 415"/>
                <a:gd name="T100" fmla="*/ 107 w 311"/>
                <a:gd name="T101" fmla="*/ 413 h 415"/>
                <a:gd name="T102" fmla="*/ 116 w 311"/>
                <a:gd name="T103" fmla="*/ 385 h 415"/>
                <a:gd name="T104" fmla="*/ 130 w 311"/>
                <a:gd name="T105" fmla="*/ 312 h 415"/>
                <a:gd name="T106" fmla="*/ 190 w 311"/>
                <a:gd name="T107" fmla="*/ 269 h 415"/>
                <a:gd name="T108" fmla="*/ 222 w 311"/>
                <a:gd name="T109" fmla="*/ 259 h 415"/>
                <a:gd name="T110" fmla="*/ 235 w 311"/>
                <a:gd name="T111" fmla="*/ 258 h 415"/>
                <a:gd name="T112" fmla="*/ 245 w 311"/>
                <a:gd name="T113" fmla="*/ 260 h 415"/>
                <a:gd name="T114" fmla="*/ 244 w 311"/>
                <a:gd name="T115" fmla="*/ 223 h 415"/>
                <a:gd name="T116" fmla="*/ 259 w 311"/>
                <a:gd name="T117" fmla="*/ 193 h 415"/>
                <a:gd name="T118" fmla="*/ 255 w 311"/>
                <a:gd name="T119" fmla="*/ 156 h 415"/>
                <a:gd name="T120" fmla="*/ 256 w 311"/>
                <a:gd name="T121" fmla="*/ 139 h 415"/>
                <a:gd name="T122" fmla="*/ 269 w 311"/>
                <a:gd name="T123" fmla="*/ 115 h 415"/>
                <a:gd name="T124" fmla="*/ 300 w 311"/>
                <a:gd name="T125" fmla="*/ 96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415">
                  <a:moveTo>
                    <a:pt x="308" y="81"/>
                  </a:moveTo>
                  <a:cubicBezTo>
                    <a:pt x="308" y="80"/>
                    <a:pt x="308" y="80"/>
                    <a:pt x="308" y="80"/>
                  </a:cubicBezTo>
                  <a:cubicBezTo>
                    <a:pt x="307" y="79"/>
                    <a:pt x="307" y="79"/>
                    <a:pt x="307" y="79"/>
                  </a:cubicBezTo>
                  <a:cubicBezTo>
                    <a:pt x="305" y="79"/>
                    <a:pt x="304" y="78"/>
                    <a:pt x="303" y="78"/>
                  </a:cubicBezTo>
                  <a:cubicBezTo>
                    <a:pt x="302" y="79"/>
                    <a:pt x="302" y="79"/>
                    <a:pt x="302" y="79"/>
                  </a:cubicBezTo>
                  <a:cubicBezTo>
                    <a:pt x="302" y="79"/>
                    <a:pt x="302" y="79"/>
                    <a:pt x="302" y="79"/>
                  </a:cubicBezTo>
                  <a:cubicBezTo>
                    <a:pt x="301" y="79"/>
                    <a:pt x="300" y="80"/>
                    <a:pt x="300" y="80"/>
                  </a:cubicBezTo>
                  <a:cubicBezTo>
                    <a:pt x="299" y="80"/>
                    <a:pt x="299" y="80"/>
                    <a:pt x="299" y="80"/>
                  </a:cubicBezTo>
                  <a:cubicBezTo>
                    <a:pt x="299" y="80"/>
                    <a:pt x="298" y="80"/>
                    <a:pt x="298" y="80"/>
                  </a:cubicBezTo>
                  <a:cubicBezTo>
                    <a:pt x="298" y="80"/>
                    <a:pt x="297" y="80"/>
                    <a:pt x="297" y="80"/>
                  </a:cubicBezTo>
                  <a:cubicBezTo>
                    <a:pt x="296" y="80"/>
                    <a:pt x="294" y="80"/>
                    <a:pt x="292" y="79"/>
                  </a:cubicBezTo>
                  <a:cubicBezTo>
                    <a:pt x="291" y="79"/>
                    <a:pt x="289" y="79"/>
                    <a:pt x="288" y="78"/>
                  </a:cubicBezTo>
                  <a:cubicBezTo>
                    <a:pt x="286" y="78"/>
                    <a:pt x="284" y="78"/>
                    <a:pt x="282" y="77"/>
                  </a:cubicBezTo>
                  <a:cubicBezTo>
                    <a:pt x="280" y="76"/>
                    <a:pt x="278" y="75"/>
                    <a:pt x="276" y="73"/>
                  </a:cubicBezTo>
                  <a:cubicBezTo>
                    <a:pt x="275" y="73"/>
                    <a:pt x="274" y="72"/>
                    <a:pt x="273" y="71"/>
                  </a:cubicBezTo>
                  <a:cubicBezTo>
                    <a:pt x="271" y="70"/>
                    <a:pt x="269" y="69"/>
                    <a:pt x="267" y="69"/>
                  </a:cubicBezTo>
                  <a:cubicBezTo>
                    <a:pt x="266" y="68"/>
                    <a:pt x="264" y="68"/>
                    <a:pt x="263" y="67"/>
                  </a:cubicBezTo>
                  <a:cubicBezTo>
                    <a:pt x="262" y="66"/>
                    <a:pt x="261" y="65"/>
                    <a:pt x="259" y="65"/>
                  </a:cubicBezTo>
                  <a:cubicBezTo>
                    <a:pt x="257" y="63"/>
                    <a:pt x="255" y="62"/>
                    <a:pt x="252" y="61"/>
                  </a:cubicBezTo>
                  <a:cubicBezTo>
                    <a:pt x="251" y="61"/>
                    <a:pt x="249" y="60"/>
                    <a:pt x="248" y="60"/>
                  </a:cubicBezTo>
                  <a:cubicBezTo>
                    <a:pt x="244" y="58"/>
                    <a:pt x="241" y="57"/>
                    <a:pt x="237" y="57"/>
                  </a:cubicBezTo>
                  <a:cubicBezTo>
                    <a:pt x="237" y="57"/>
                    <a:pt x="237" y="57"/>
                    <a:pt x="237" y="57"/>
                  </a:cubicBezTo>
                  <a:cubicBezTo>
                    <a:pt x="236" y="56"/>
                    <a:pt x="235" y="56"/>
                    <a:pt x="234" y="56"/>
                  </a:cubicBezTo>
                  <a:cubicBezTo>
                    <a:pt x="231" y="56"/>
                    <a:pt x="230" y="58"/>
                    <a:pt x="229" y="59"/>
                  </a:cubicBezTo>
                  <a:cubicBezTo>
                    <a:pt x="229" y="60"/>
                    <a:pt x="229" y="61"/>
                    <a:pt x="229" y="62"/>
                  </a:cubicBezTo>
                  <a:cubicBezTo>
                    <a:pt x="229" y="62"/>
                    <a:pt x="229" y="63"/>
                    <a:pt x="229" y="63"/>
                  </a:cubicBezTo>
                  <a:cubicBezTo>
                    <a:pt x="229" y="63"/>
                    <a:pt x="227" y="64"/>
                    <a:pt x="226" y="64"/>
                  </a:cubicBezTo>
                  <a:cubicBezTo>
                    <a:pt x="225" y="64"/>
                    <a:pt x="225" y="64"/>
                    <a:pt x="225" y="64"/>
                  </a:cubicBezTo>
                  <a:cubicBezTo>
                    <a:pt x="222" y="64"/>
                    <a:pt x="220" y="64"/>
                    <a:pt x="217" y="66"/>
                  </a:cubicBezTo>
                  <a:cubicBezTo>
                    <a:pt x="215" y="67"/>
                    <a:pt x="214" y="67"/>
                    <a:pt x="212" y="68"/>
                  </a:cubicBezTo>
                  <a:cubicBezTo>
                    <a:pt x="211" y="68"/>
                    <a:pt x="210" y="68"/>
                    <a:pt x="210" y="68"/>
                  </a:cubicBezTo>
                  <a:cubicBezTo>
                    <a:pt x="207" y="69"/>
                    <a:pt x="206" y="70"/>
                    <a:pt x="205" y="71"/>
                  </a:cubicBezTo>
                  <a:cubicBezTo>
                    <a:pt x="204" y="72"/>
                    <a:pt x="204" y="72"/>
                    <a:pt x="203" y="73"/>
                  </a:cubicBezTo>
                  <a:cubicBezTo>
                    <a:pt x="203" y="73"/>
                    <a:pt x="202" y="74"/>
                    <a:pt x="201" y="74"/>
                  </a:cubicBezTo>
                  <a:cubicBezTo>
                    <a:pt x="201" y="75"/>
                    <a:pt x="200" y="76"/>
                    <a:pt x="200" y="76"/>
                  </a:cubicBezTo>
                  <a:cubicBezTo>
                    <a:pt x="200" y="73"/>
                    <a:pt x="201" y="72"/>
                    <a:pt x="203" y="70"/>
                  </a:cubicBezTo>
                  <a:cubicBezTo>
                    <a:pt x="204" y="69"/>
                    <a:pt x="204" y="69"/>
                    <a:pt x="204" y="69"/>
                  </a:cubicBezTo>
                  <a:cubicBezTo>
                    <a:pt x="207" y="66"/>
                    <a:pt x="207" y="63"/>
                    <a:pt x="206" y="61"/>
                  </a:cubicBezTo>
                  <a:cubicBezTo>
                    <a:pt x="206" y="59"/>
                    <a:pt x="204" y="58"/>
                    <a:pt x="201" y="58"/>
                  </a:cubicBezTo>
                  <a:cubicBezTo>
                    <a:pt x="201" y="58"/>
                    <a:pt x="200" y="58"/>
                    <a:pt x="199" y="58"/>
                  </a:cubicBezTo>
                  <a:cubicBezTo>
                    <a:pt x="195" y="59"/>
                    <a:pt x="192" y="62"/>
                    <a:pt x="191" y="68"/>
                  </a:cubicBezTo>
                  <a:cubicBezTo>
                    <a:pt x="190" y="70"/>
                    <a:pt x="189" y="72"/>
                    <a:pt x="189" y="75"/>
                  </a:cubicBezTo>
                  <a:cubicBezTo>
                    <a:pt x="188" y="76"/>
                    <a:pt x="188" y="77"/>
                    <a:pt x="187" y="78"/>
                  </a:cubicBezTo>
                  <a:cubicBezTo>
                    <a:pt x="187" y="79"/>
                    <a:pt x="187" y="79"/>
                    <a:pt x="187" y="79"/>
                  </a:cubicBezTo>
                  <a:cubicBezTo>
                    <a:pt x="186" y="83"/>
                    <a:pt x="185" y="84"/>
                    <a:pt x="182" y="85"/>
                  </a:cubicBezTo>
                  <a:cubicBezTo>
                    <a:pt x="180" y="87"/>
                    <a:pt x="179" y="87"/>
                    <a:pt x="178" y="87"/>
                  </a:cubicBezTo>
                  <a:cubicBezTo>
                    <a:pt x="178" y="87"/>
                    <a:pt x="178" y="87"/>
                    <a:pt x="178" y="87"/>
                  </a:cubicBezTo>
                  <a:cubicBezTo>
                    <a:pt x="178" y="87"/>
                    <a:pt x="177" y="87"/>
                    <a:pt x="177" y="85"/>
                  </a:cubicBezTo>
                  <a:cubicBezTo>
                    <a:pt x="177" y="80"/>
                    <a:pt x="179" y="73"/>
                    <a:pt x="184" y="65"/>
                  </a:cubicBezTo>
                  <a:cubicBezTo>
                    <a:pt x="185" y="63"/>
                    <a:pt x="186" y="63"/>
                    <a:pt x="187" y="62"/>
                  </a:cubicBezTo>
                  <a:cubicBezTo>
                    <a:pt x="189" y="61"/>
                    <a:pt x="191" y="60"/>
                    <a:pt x="192" y="59"/>
                  </a:cubicBezTo>
                  <a:cubicBezTo>
                    <a:pt x="194" y="56"/>
                    <a:pt x="194" y="52"/>
                    <a:pt x="192" y="49"/>
                  </a:cubicBezTo>
                  <a:cubicBezTo>
                    <a:pt x="191" y="47"/>
                    <a:pt x="189" y="46"/>
                    <a:pt x="187" y="46"/>
                  </a:cubicBezTo>
                  <a:cubicBezTo>
                    <a:pt x="186" y="46"/>
                    <a:pt x="185" y="47"/>
                    <a:pt x="184" y="47"/>
                  </a:cubicBezTo>
                  <a:cubicBezTo>
                    <a:pt x="184" y="46"/>
                    <a:pt x="184" y="46"/>
                    <a:pt x="184" y="46"/>
                  </a:cubicBezTo>
                  <a:cubicBezTo>
                    <a:pt x="185" y="45"/>
                    <a:pt x="185" y="44"/>
                    <a:pt x="185" y="42"/>
                  </a:cubicBezTo>
                  <a:cubicBezTo>
                    <a:pt x="185" y="40"/>
                    <a:pt x="185" y="37"/>
                    <a:pt x="184" y="35"/>
                  </a:cubicBezTo>
                  <a:cubicBezTo>
                    <a:pt x="184" y="34"/>
                    <a:pt x="183" y="34"/>
                    <a:pt x="182" y="33"/>
                  </a:cubicBezTo>
                  <a:cubicBezTo>
                    <a:pt x="182" y="33"/>
                    <a:pt x="181" y="32"/>
                    <a:pt x="181" y="32"/>
                  </a:cubicBezTo>
                  <a:cubicBezTo>
                    <a:pt x="181" y="31"/>
                    <a:pt x="181" y="31"/>
                    <a:pt x="181" y="31"/>
                  </a:cubicBezTo>
                  <a:cubicBezTo>
                    <a:pt x="180" y="31"/>
                    <a:pt x="180" y="31"/>
                    <a:pt x="180" y="31"/>
                  </a:cubicBezTo>
                  <a:cubicBezTo>
                    <a:pt x="178" y="30"/>
                    <a:pt x="176" y="28"/>
                    <a:pt x="174" y="27"/>
                  </a:cubicBezTo>
                  <a:cubicBezTo>
                    <a:pt x="174" y="27"/>
                    <a:pt x="174" y="26"/>
                    <a:pt x="174" y="26"/>
                  </a:cubicBezTo>
                  <a:cubicBezTo>
                    <a:pt x="174" y="25"/>
                    <a:pt x="174" y="24"/>
                    <a:pt x="173" y="23"/>
                  </a:cubicBezTo>
                  <a:cubicBezTo>
                    <a:pt x="172" y="22"/>
                    <a:pt x="171" y="22"/>
                    <a:pt x="170" y="21"/>
                  </a:cubicBezTo>
                  <a:cubicBezTo>
                    <a:pt x="170" y="21"/>
                    <a:pt x="169" y="21"/>
                    <a:pt x="169" y="20"/>
                  </a:cubicBezTo>
                  <a:cubicBezTo>
                    <a:pt x="169" y="20"/>
                    <a:pt x="168" y="20"/>
                    <a:pt x="168" y="20"/>
                  </a:cubicBezTo>
                  <a:cubicBezTo>
                    <a:pt x="167" y="19"/>
                    <a:pt x="166" y="19"/>
                    <a:pt x="166" y="18"/>
                  </a:cubicBezTo>
                  <a:cubicBezTo>
                    <a:pt x="166" y="18"/>
                    <a:pt x="166" y="18"/>
                    <a:pt x="166" y="18"/>
                  </a:cubicBezTo>
                  <a:cubicBezTo>
                    <a:pt x="166" y="17"/>
                    <a:pt x="165" y="16"/>
                    <a:pt x="165" y="16"/>
                  </a:cubicBezTo>
                  <a:cubicBezTo>
                    <a:pt x="163" y="14"/>
                    <a:pt x="161" y="12"/>
                    <a:pt x="159" y="12"/>
                  </a:cubicBezTo>
                  <a:cubicBezTo>
                    <a:pt x="158" y="12"/>
                    <a:pt x="157" y="13"/>
                    <a:pt x="156" y="13"/>
                  </a:cubicBezTo>
                  <a:cubicBezTo>
                    <a:pt x="155" y="14"/>
                    <a:pt x="155" y="14"/>
                    <a:pt x="154" y="15"/>
                  </a:cubicBezTo>
                  <a:cubicBezTo>
                    <a:pt x="154" y="15"/>
                    <a:pt x="153" y="15"/>
                    <a:pt x="153" y="16"/>
                  </a:cubicBezTo>
                  <a:cubicBezTo>
                    <a:pt x="153" y="16"/>
                    <a:pt x="152" y="16"/>
                    <a:pt x="152" y="16"/>
                  </a:cubicBezTo>
                  <a:cubicBezTo>
                    <a:pt x="151" y="16"/>
                    <a:pt x="150" y="17"/>
                    <a:pt x="150" y="18"/>
                  </a:cubicBezTo>
                  <a:cubicBezTo>
                    <a:pt x="149" y="19"/>
                    <a:pt x="149" y="21"/>
                    <a:pt x="149" y="23"/>
                  </a:cubicBezTo>
                  <a:cubicBezTo>
                    <a:pt x="149" y="24"/>
                    <a:pt x="149" y="25"/>
                    <a:pt x="149" y="26"/>
                  </a:cubicBezTo>
                  <a:cubicBezTo>
                    <a:pt x="149" y="25"/>
                    <a:pt x="149" y="24"/>
                    <a:pt x="149" y="24"/>
                  </a:cubicBezTo>
                  <a:cubicBezTo>
                    <a:pt x="148" y="23"/>
                    <a:pt x="148" y="23"/>
                    <a:pt x="148" y="22"/>
                  </a:cubicBezTo>
                  <a:cubicBezTo>
                    <a:pt x="148" y="20"/>
                    <a:pt x="147" y="18"/>
                    <a:pt x="145" y="16"/>
                  </a:cubicBezTo>
                  <a:cubicBezTo>
                    <a:pt x="145" y="15"/>
                    <a:pt x="145" y="14"/>
                    <a:pt x="144" y="13"/>
                  </a:cubicBezTo>
                  <a:cubicBezTo>
                    <a:pt x="144" y="12"/>
                    <a:pt x="144" y="10"/>
                    <a:pt x="142" y="8"/>
                  </a:cubicBezTo>
                  <a:cubicBezTo>
                    <a:pt x="141" y="7"/>
                    <a:pt x="138" y="6"/>
                    <a:pt x="137" y="6"/>
                  </a:cubicBezTo>
                  <a:cubicBezTo>
                    <a:pt x="134" y="6"/>
                    <a:pt x="134" y="6"/>
                    <a:pt x="134" y="6"/>
                  </a:cubicBezTo>
                  <a:cubicBezTo>
                    <a:pt x="134" y="6"/>
                    <a:pt x="133" y="6"/>
                    <a:pt x="133" y="6"/>
                  </a:cubicBezTo>
                  <a:cubicBezTo>
                    <a:pt x="131" y="6"/>
                    <a:pt x="129" y="5"/>
                    <a:pt x="127" y="4"/>
                  </a:cubicBezTo>
                  <a:cubicBezTo>
                    <a:pt x="127" y="4"/>
                    <a:pt x="126" y="3"/>
                    <a:pt x="125" y="3"/>
                  </a:cubicBezTo>
                  <a:cubicBezTo>
                    <a:pt x="123" y="2"/>
                    <a:pt x="121" y="1"/>
                    <a:pt x="119" y="1"/>
                  </a:cubicBezTo>
                  <a:cubicBezTo>
                    <a:pt x="118" y="1"/>
                    <a:pt x="117" y="1"/>
                    <a:pt x="116" y="0"/>
                  </a:cubicBezTo>
                  <a:cubicBezTo>
                    <a:pt x="114" y="0"/>
                    <a:pt x="114" y="0"/>
                    <a:pt x="114" y="0"/>
                  </a:cubicBezTo>
                  <a:cubicBezTo>
                    <a:pt x="114" y="2"/>
                    <a:pt x="114" y="2"/>
                    <a:pt x="114" y="2"/>
                  </a:cubicBezTo>
                  <a:cubicBezTo>
                    <a:pt x="113" y="5"/>
                    <a:pt x="112" y="7"/>
                    <a:pt x="111" y="10"/>
                  </a:cubicBezTo>
                  <a:cubicBezTo>
                    <a:pt x="111" y="12"/>
                    <a:pt x="110" y="14"/>
                    <a:pt x="110" y="16"/>
                  </a:cubicBezTo>
                  <a:cubicBezTo>
                    <a:pt x="109" y="18"/>
                    <a:pt x="109" y="19"/>
                    <a:pt x="108" y="21"/>
                  </a:cubicBezTo>
                  <a:cubicBezTo>
                    <a:pt x="107" y="23"/>
                    <a:pt x="106" y="25"/>
                    <a:pt x="106" y="26"/>
                  </a:cubicBezTo>
                  <a:cubicBezTo>
                    <a:pt x="106" y="28"/>
                    <a:pt x="107" y="30"/>
                    <a:pt x="107" y="31"/>
                  </a:cubicBezTo>
                  <a:cubicBezTo>
                    <a:pt x="107" y="33"/>
                    <a:pt x="108" y="35"/>
                    <a:pt x="108" y="37"/>
                  </a:cubicBezTo>
                  <a:cubicBezTo>
                    <a:pt x="107" y="40"/>
                    <a:pt x="105" y="42"/>
                    <a:pt x="104" y="43"/>
                  </a:cubicBezTo>
                  <a:cubicBezTo>
                    <a:pt x="103" y="44"/>
                    <a:pt x="102" y="45"/>
                    <a:pt x="101" y="46"/>
                  </a:cubicBezTo>
                  <a:cubicBezTo>
                    <a:pt x="99" y="48"/>
                    <a:pt x="99" y="51"/>
                    <a:pt x="98" y="53"/>
                  </a:cubicBezTo>
                  <a:cubicBezTo>
                    <a:pt x="98" y="54"/>
                    <a:pt x="98" y="55"/>
                    <a:pt x="97" y="57"/>
                  </a:cubicBezTo>
                  <a:cubicBezTo>
                    <a:pt x="96" y="60"/>
                    <a:pt x="94" y="62"/>
                    <a:pt x="92" y="65"/>
                  </a:cubicBezTo>
                  <a:cubicBezTo>
                    <a:pt x="90" y="67"/>
                    <a:pt x="88" y="70"/>
                    <a:pt x="88" y="74"/>
                  </a:cubicBezTo>
                  <a:cubicBezTo>
                    <a:pt x="87" y="75"/>
                    <a:pt x="87" y="76"/>
                    <a:pt x="87" y="78"/>
                  </a:cubicBezTo>
                  <a:cubicBezTo>
                    <a:pt x="87" y="80"/>
                    <a:pt x="87" y="82"/>
                    <a:pt x="86" y="85"/>
                  </a:cubicBezTo>
                  <a:cubicBezTo>
                    <a:pt x="84" y="89"/>
                    <a:pt x="82" y="92"/>
                    <a:pt x="80" y="94"/>
                  </a:cubicBezTo>
                  <a:cubicBezTo>
                    <a:pt x="79" y="95"/>
                    <a:pt x="78" y="96"/>
                    <a:pt x="77" y="98"/>
                  </a:cubicBezTo>
                  <a:cubicBezTo>
                    <a:pt x="75" y="100"/>
                    <a:pt x="72" y="102"/>
                    <a:pt x="71" y="105"/>
                  </a:cubicBezTo>
                  <a:cubicBezTo>
                    <a:pt x="69" y="108"/>
                    <a:pt x="68" y="110"/>
                    <a:pt x="68" y="113"/>
                  </a:cubicBezTo>
                  <a:cubicBezTo>
                    <a:pt x="68" y="114"/>
                    <a:pt x="68" y="116"/>
                    <a:pt x="67" y="117"/>
                  </a:cubicBezTo>
                  <a:cubicBezTo>
                    <a:pt x="67" y="119"/>
                    <a:pt x="66" y="120"/>
                    <a:pt x="65" y="122"/>
                  </a:cubicBezTo>
                  <a:cubicBezTo>
                    <a:pt x="64" y="122"/>
                    <a:pt x="64" y="123"/>
                    <a:pt x="64" y="124"/>
                  </a:cubicBezTo>
                  <a:cubicBezTo>
                    <a:pt x="63" y="125"/>
                    <a:pt x="61" y="126"/>
                    <a:pt x="60" y="126"/>
                  </a:cubicBezTo>
                  <a:cubicBezTo>
                    <a:pt x="58" y="127"/>
                    <a:pt x="56" y="128"/>
                    <a:pt x="56" y="130"/>
                  </a:cubicBezTo>
                  <a:cubicBezTo>
                    <a:pt x="55" y="131"/>
                    <a:pt x="55" y="132"/>
                    <a:pt x="55" y="133"/>
                  </a:cubicBezTo>
                  <a:cubicBezTo>
                    <a:pt x="55" y="135"/>
                    <a:pt x="55" y="137"/>
                    <a:pt x="53" y="138"/>
                  </a:cubicBezTo>
                  <a:cubicBezTo>
                    <a:pt x="50" y="140"/>
                    <a:pt x="48" y="143"/>
                    <a:pt x="46" y="146"/>
                  </a:cubicBezTo>
                  <a:cubicBezTo>
                    <a:pt x="45" y="147"/>
                    <a:pt x="45" y="148"/>
                    <a:pt x="44" y="149"/>
                  </a:cubicBezTo>
                  <a:cubicBezTo>
                    <a:pt x="44" y="150"/>
                    <a:pt x="43" y="151"/>
                    <a:pt x="43" y="152"/>
                  </a:cubicBezTo>
                  <a:cubicBezTo>
                    <a:pt x="41" y="153"/>
                    <a:pt x="41" y="153"/>
                    <a:pt x="41" y="153"/>
                  </a:cubicBezTo>
                  <a:cubicBezTo>
                    <a:pt x="40" y="153"/>
                    <a:pt x="40" y="153"/>
                    <a:pt x="40" y="153"/>
                  </a:cubicBezTo>
                  <a:cubicBezTo>
                    <a:pt x="39" y="153"/>
                    <a:pt x="39" y="153"/>
                    <a:pt x="38" y="153"/>
                  </a:cubicBezTo>
                  <a:cubicBezTo>
                    <a:pt x="38" y="153"/>
                    <a:pt x="37" y="153"/>
                    <a:pt x="37" y="153"/>
                  </a:cubicBezTo>
                  <a:cubicBezTo>
                    <a:pt x="34" y="153"/>
                    <a:pt x="30" y="154"/>
                    <a:pt x="27" y="156"/>
                  </a:cubicBezTo>
                  <a:cubicBezTo>
                    <a:pt x="25" y="157"/>
                    <a:pt x="24" y="158"/>
                    <a:pt x="23" y="160"/>
                  </a:cubicBezTo>
                  <a:cubicBezTo>
                    <a:pt x="21" y="162"/>
                    <a:pt x="20" y="163"/>
                    <a:pt x="18" y="164"/>
                  </a:cubicBezTo>
                  <a:cubicBezTo>
                    <a:pt x="15" y="167"/>
                    <a:pt x="11" y="169"/>
                    <a:pt x="8" y="171"/>
                  </a:cubicBezTo>
                  <a:cubicBezTo>
                    <a:pt x="6" y="173"/>
                    <a:pt x="6" y="173"/>
                    <a:pt x="6" y="173"/>
                  </a:cubicBezTo>
                  <a:cubicBezTo>
                    <a:pt x="5" y="173"/>
                    <a:pt x="4" y="174"/>
                    <a:pt x="3" y="175"/>
                  </a:cubicBezTo>
                  <a:cubicBezTo>
                    <a:pt x="0" y="178"/>
                    <a:pt x="0" y="178"/>
                    <a:pt x="0" y="178"/>
                  </a:cubicBezTo>
                  <a:cubicBezTo>
                    <a:pt x="5" y="178"/>
                    <a:pt x="5" y="178"/>
                    <a:pt x="5" y="178"/>
                  </a:cubicBezTo>
                  <a:cubicBezTo>
                    <a:pt x="5" y="178"/>
                    <a:pt x="5" y="178"/>
                    <a:pt x="5" y="178"/>
                  </a:cubicBezTo>
                  <a:cubicBezTo>
                    <a:pt x="6" y="178"/>
                    <a:pt x="6" y="178"/>
                    <a:pt x="7" y="178"/>
                  </a:cubicBezTo>
                  <a:cubicBezTo>
                    <a:pt x="7" y="178"/>
                    <a:pt x="8" y="178"/>
                    <a:pt x="8" y="178"/>
                  </a:cubicBezTo>
                  <a:cubicBezTo>
                    <a:pt x="10" y="178"/>
                    <a:pt x="11" y="178"/>
                    <a:pt x="12" y="179"/>
                  </a:cubicBezTo>
                  <a:cubicBezTo>
                    <a:pt x="13" y="179"/>
                    <a:pt x="14" y="180"/>
                    <a:pt x="14" y="181"/>
                  </a:cubicBezTo>
                  <a:cubicBezTo>
                    <a:pt x="15" y="182"/>
                    <a:pt x="16" y="183"/>
                    <a:pt x="18" y="184"/>
                  </a:cubicBezTo>
                  <a:cubicBezTo>
                    <a:pt x="18" y="184"/>
                    <a:pt x="18" y="184"/>
                    <a:pt x="19" y="184"/>
                  </a:cubicBezTo>
                  <a:cubicBezTo>
                    <a:pt x="20" y="184"/>
                    <a:pt x="21" y="183"/>
                    <a:pt x="22" y="182"/>
                  </a:cubicBezTo>
                  <a:cubicBezTo>
                    <a:pt x="23" y="182"/>
                    <a:pt x="24" y="181"/>
                    <a:pt x="26" y="181"/>
                  </a:cubicBezTo>
                  <a:cubicBezTo>
                    <a:pt x="28" y="181"/>
                    <a:pt x="29" y="182"/>
                    <a:pt x="30" y="184"/>
                  </a:cubicBezTo>
                  <a:cubicBezTo>
                    <a:pt x="30" y="185"/>
                    <a:pt x="30" y="186"/>
                    <a:pt x="31" y="187"/>
                  </a:cubicBezTo>
                  <a:cubicBezTo>
                    <a:pt x="32" y="190"/>
                    <a:pt x="34" y="190"/>
                    <a:pt x="36" y="190"/>
                  </a:cubicBezTo>
                  <a:cubicBezTo>
                    <a:pt x="38" y="190"/>
                    <a:pt x="39" y="190"/>
                    <a:pt x="41" y="191"/>
                  </a:cubicBezTo>
                  <a:cubicBezTo>
                    <a:pt x="43" y="192"/>
                    <a:pt x="46" y="196"/>
                    <a:pt x="48" y="198"/>
                  </a:cubicBezTo>
                  <a:cubicBezTo>
                    <a:pt x="51" y="204"/>
                    <a:pt x="50" y="208"/>
                    <a:pt x="49" y="213"/>
                  </a:cubicBezTo>
                  <a:cubicBezTo>
                    <a:pt x="49" y="215"/>
                    <a:pt x="49" y="217"/>
                    <a:pt x="49" y="219"/>
                  </a:cubicBezTo>
                  <a:cubicBezTo>
                    <a:pt x="48" y="221"/>
                    <a:pt x="49" y="223"/>
                    <a:pt x="50" y="225"/>
                  </a:cubicBezTo>
                  <a:cubicBezTo>
                    <a:pt x="50" y="227"/>
                    <a:pt x="51" y="228"/>
                    <a:pt x="51" y="230"/>
                  </a:cubicBezTo>
                  <a:cubicBezTo>
                    <a:pt x="51" y="233"/>
                    <a:pt x="50" y="236"/>
                    <a:pt x="49" y="239"/>
                  </a:cubicBezTo>
                  <a:cubicBezTo>
                    <a:pt x="48" y="240"/>
                    <a:pt x="48" y="240"/>
                    <a:pt x="48" y="240"/>
                  </a:cubicBezTo>
                  <a:cubicBezTo>
                    <a:pt x="47" y="243"/>
                    <a:pt x="47" y="247"/>
                    <a:pt x="46" y="251"/>
                  </a:cubicBezTo>
                  <a:cubicBezTo>
                    <a:pt x="46" y="254"/>
                    <a:pt x="45" y="258"/>
                    <a:pt x="44" y="262"/>
                  </a:cubicBezTo>
                  <a:cubicBezTo>
                    <a:pt x="43" y="263"/>
                    <a:pt x="42" y="265"/>
                    <a:pt x="40" y="266"/>
                  </a:cubicBezTo>
                  <a:cubicBezTo>
                    <a:pt x="39" y="267"/>
                    <a:pt x="37" y="268"/>
                    <a:pt x="37" y="270"/>
                  </a:cubicBezTo>
                  <a:cubicBezTo>
                    <a:pt x="36" y="271"/>
                    <a:pt x="36" y="272"/>
                    <a:pt x="36" y="272"/>
                  </a:cubicBezTo>
                  <a:cubicBezTo>
                    <a:pt x="36" y="273"/>
                    <a:pt x="36" y="273"/>
                    <a:pt x="36" y="273"/>
                  </a:cubicBezTo>
                  <a:cubicBezTo>
                    <a:pt x="36" y="273"/>
                    <a:pt x="36" y="273"/>
                    <a:pt x="36" y="273"/>
                  </a:cubicBezTo>
                  <a:cubicBezTo>
                    <a:pt x="37" y="274"/>
                    <a:pt x="39" y="274"/>
                    <a:pt x="42" y="274"/>
                  </a:cubicBezTo>
                  <a:cubicBezTo>
                    <a:pt x="43" y="274"/>
                    <a:pt x="43" y="274"/>
                    <a:pt x="43" y="274"/>
                  </a:cubicBezTo>
                  <a:cubicBezTo>
                    <a:pt x="43" y="272"/>
                    <a:pt x="43" y="272"/>
                    <a:pt x="43" y="272"/>
                  </a:cubicBezTo>
                  <a:cubicBezTo>
                    <a:pt x="43" y="275"/>
                    <a:pt x="43" y="275"/>
                    <a:pt x="43" y="275"/>
                  </a:cubicBezTo>
                  <a:cubicBezTo>
                    <a:pt x="44" y="276"/>
                    <a:pt x="44" y="277"/>
                    <a:pt x="44" y="278"/>
                  </a:cubicBezTo>
                  <a:cubicBezTo>
                    <a:pt x="43" y="281"/>
                    <a:pt x="43" y="283"/>
                    <a:pt x="45" y="286"/>
                  </a:cubicBezTo>
                  <a:cubicBezTo>
                    <a:pt x="45" y="288"/>
                    <a:pt x="47" y="289"/>
                    <a:pt x="49" y="291"/>
                  </a:cubicBezTo>
                  <a:cubicBezTo>
                    <a:pt x="49" y="292"/>
                    <a:pt x="50" y="293"/>
                    <a:pt x="51" y="294"/>
                  </a:cubicBezTo>
                  <a:cubicBezTo>
                    <a:pt x="52" y="295"/>
                    <a:pt x="52" y="296"/>
                    <a:pt x="53" y="298"/>
                  </a:cubicBezTo>
                  <a:cubicBezTo>
                    <a:pt x="56" y="301"/>
                    <a:pt x="59" y="305"/>
                    <a:pt x="63" y="308"/>
                  </a:cubicBezTo>
                  <a:cubicBezTo>
                    <a:pt x="64" y="309"/>
                    <a:pt x="65" y="310"/>
                    <a:pt x="66" y="310"/>
                  </a:cubicBezTo>
                  <a:cubicBezTo>
                    <a:pt x="67" y="310"/>
                    <a:pt x="68" y="309"/>
                    <a:pt x="70" y="308"/>
                  </a:cubicBezTo>
                  <a:cubicBezTo>
                    <a:pt x="71" y="307"/>
                    <a:pt x="72" y="307"/>
                    <a:pt x="74" y="306"/>
                  </a:cubicBezTo>
                  <a:cubicBezTo>
                    <a:pt x="76" y="306"/>
                    <a:pt x="79" y="305"/>
                    <a:pt x="82" y="305"/>
                  </a:cubicBezTo>
                  <a:cubicBezTo>
                    <a:pt x="84" y="305"/>
                    <a:pt x="85" y="305"/>
                    <a:pt x="86" y="306"/>
                  </a:cubicBezTo>
                  <a:cubicBezTo>
                    <a:pt x="91" y="308"/>
                    <a:pt x="90" y="312"/>
                    <a:pt x="89" y="315"/>
                  </a:cubicBezTo>
                  <a:cubicBezTo>
                    <a:pt x="88" y="318"/>
                    <a:pt x="88" y="321"/>
                    <a:pt x="88" y="325"/>
                  </a:cubicBezTo>
                  <a:cubicBezTo>
                    <a:pt x="88" y="326"/>
                    <a:pt x="88" y="327"/>
                    <a:pt x="87" y="329"/>
                  </a:cubicBezTo>
                  <a:cubicBezTo>
                    <a:pt x="86" y="329"/>
                    <a:pt x="85" y="328"/>
                    <a:pt x="85" y="328"/>
                  </a:cubicBezTo>
                  <a:cubicBezTo>
                    <a:pt x="76" y="328"/>
                    <a:pt x="71" y="333"/>
                    <a:pt x="69" y="340"/>
                  </a:cubicBezTo>
                  <a:cubicBezTo>
                    <a:pt x="69" y="341"/>
                    <a:pt x="69" y="342"/>
                    <a:pt x="69" y="343"/>
                  </a:cubicBezTo>
                  <a:cubicBezTo>
                    <a:pt x="69" y="344"/>
                    <a:pt x="69" y="346"/>
                    <a:pt x="69" y="347"/>
                  </a:cubicBezTo>
                  <a:cubicBezTo>
                    <a:pt x="68" y="349"/>
                    <a:pt x="67" y="349"/>
                    <a:pt x="65" y="350"/>
                  </a:cubicBezTo>
                  <a:cubicBezTo>
                    <a:pt x="65" y="350"/>
                    <a:pt x="64" y="351"/>
                    <a:pt x="63" y="351"/>
                  </a:cubicBezTo>
                  <a:cubicBezTo>
                    <a:pt x="62" y="352"/>
                    <a:pt x="61" y="353"/>
                    <a:pt x="61" y="354"/>
                  </a:cubicBezTo>
                  <a:cubicBezTo>
                    <a:pt x="60" y="356"/>
                    <a:pt x="60" y="356"/>
                    <a:pt x="60" y="356"/>
                  </a:cubicBezTo>
                  <a:cubicBezTo>
                    <a:pt x="62" y="357"/>
                    <a:pt x="62" y="357"/>
                    <a:pt x="62" y="357"/>
                  </a:cubicBezTo>
                  <a:cubicBezTo>
                    <a:pt x="63" y="357"/>
                    <a:pt x="63" y="357"/>
                    <a:pt x="63" y="357"/>
                  </a:cubicBezTo>
                  <a:cubicBezTo>
                    <a:pt x="63" y="357"/>
                    <a:pt x="63" y="357"/>
                    <a:pt x="63" y="357"/>
                  </a:cubicBezTo>
                  <a:cubicBezTo>
                    <a:pt x="63" y="357"/>
                    <a:pt x="64" y="357"/>
                    <a:pt x="65" y="356"/>
                  </a:cubicBezTo>
                  <a:cubicBezTo>
                    <a:pt x="65" y="356"/>
                    <a:pt x="66" y="356"/>
                    <a:pt x="67" y="356"/>
                  </a:cubicBezTo>
                  <a:cubicBezTo>
                    <a:pt x="67" y="356"/>
                    <a:pt x="68" y="356"/>
                    <a:pt x="68" y="356"/>
                  </a:cubicBezTo>
                  <a:cubicBezTo>
                    <a:pt x="71" y="358"/>
                    <a:pt x="71" y="361"/>
                    <a:pt x="72" y="365"/>
                  </a:cubicBezTo>
                  <a:cubicBezTo>
                    <a:pt x="72" y="367"/>
                    <a:pt x="72" y="370"/>
                    <a:pt x="73" y="371"/>
                  </a:cubicBezTo>
                  <a:cubicBezTo>
                    <a:pt x="74" y="373"/>
                    <a:pt x="76" y="374"/>
                    <a:pt x="78" y="374"/>
                  </a:cubicBezTo>
                  <a:cubicBezTo>
                    <a:pt x="81" y="375"/>
                    <a:pt x="84" y="377"/>
                    <a:pt x="85" y="379"/>
                  </a:cubicBezTo>
                  <a:cubicBezTo>
                    <a:pt x="85" y="381"/>
                    <a:pt x="84" y="382"/>
                    <a:pt x="82" y="384"/>
                  </a:cubicBezTo>
                  <a:cubicBezTo>
                    <a:pt x="81" y="384"/>
                    <a:pt x="80" y="385"/>
                    <a:pt x="80" y="386"/>
                  </a:cubicBezTo>
                  <a:cubicBezTo>
                    <a:pt x="80" y="389"/>
                    <a:pt x="81" y="390"/>
                    <a:pt x="82" y="392"/>
                  </a:cubicBezTo>
                  <a:cubicBezTo>
                    <a:pt x="83" y="392"/>
                    <a:pt x="83" y="393"/>
                    <a:pt x="84" y="394"/>
                  </a:cubicBezTo>
                  <a:cubicBezTo>
                    <a:pt x="85" y="394"/>
                    <a:pt x="86" y="397"/>
                    <a:pt x="86" y="397"/>
                  </a:cubicBezTo>
                  <a:cubicBezTo>
                    <a:pt x="89" y="400"/>
                    <a:pt x="91" y="403"/>
                    <a:pt x="93" y="406"/>
                  </a:cubicBezTo>
                  <a:cubicBezTo>
                    <a:pt x="95" y="409"/>
                    <a:pt x="95" y="409"/>
                    <a:pt x="98" y="409"/>
                  </a:cubicBezTo>
                  <a:cubicBezTo>
                    <a:pt x="99" y="409"/>
                    <a:pt x="99" y="409"/>
                    <a:pt x="99" y="409"/>
                  </a:cubicBezTo>
                  <a:cubicBezTo>
                    <a:pt x="102" y="410"/>
                    <a:pt x="104" y="411"/>
                    <a:pt x="107" y="413"/>
                  </a:cubicBezTo>
                  <a:cubicBezTo>
                    <a:pt x="109" y="415"/>
                    <a:pt x="109" y="415"/>
                    <a:pt x="109" y="415"/>
                  </a:cubicBezTo>
                  <a:cubicBezTo>
                    <a:pt x="110" y="412"/>
                    <a:pt x="110" y="412"/>
                    <a:pt x="110" y="412"/>
                  </a:cubicBezTo>
                  <a:cubicBezTo>
                    <a:pt x="110" y="411"/>
                    <a:pt x="111" y="409"/>
                    <a:pt x="112" y="407"/>
                  </a:cubicBezTo>
                  <a:cubicBezTo>
                    <a:pt x="114" y="400"/>
                    <a:pt x="116" y="394"/>
                    <a:pt x="116" y="385"/>
                  </a:cubicBezTo>
                  <a:cubicBezTo>
                    <a:pt x="116" y="380"/>
                    <a:pt x="115" y="374"/>
                    <a:pt x="114" y="369"/>
                  </a:cubicBezTo>
                  <a:cubicBezTo>
                    <a:pt x="110" y="354"/>
                    <a:pt x="115" y="344"/>
                    <a:pt x="122" y="332"/>
                  </a:cubicBezTo>
                  <a:cubicBezTo>
                    <a:pt x="123" y="330"/>
                    <a:pt x="124" y="328"/>
                    <a:pt x="125" y="326"/>
                  </a:cubicBezTo>
                  <a:cubicBezTo>
                    <a:pt x="127" y="322"/>
                    <a:pt x="129" y="317"/>
                    <a:pt x="130" y="312"/>
                  </a:cubicBezTo>
                  <a:cubicBezTo>
                    <a:pt x="131" y="310"/>
                    <a:pt x="131" y="306"/>
                    <a:pt x="132" y="303"/>
                  </a:cubicBezTo>
                  <a:cubicBezTo>
                    <a:pt x="135" y="296"/>
                    <a:pt x="141" y="293"/>
                    <a:pt x="148" y="291"/>
                  </a:cubicBezTo>
                  <a:cubicBezTo>
                    <a:pt x="162" y="288"/>
                    <a:pt x="176" y="281"/>
                    <a:pt x="189" y="270"/>
                  </a:cubicBezTo>
                  <a:cubicBezTo>
                    <a:pt x="190" y="269"/>
                    <a:pt x="190" y="269"/>
                    <a:pt x="190" y="269"/>
                  </a:cubicBezTo>
                  <a:cubicBezTo>
                    <a:pt x="195" y="265"/>
                    <a:pt x="201" y="260"/>
                    <a:pt x="207" y="258"/>
                  </a:cubicBezTo>
                  <a:cubicBezTo>
                    <a:pt x="210" y="257"/>
                    <a:pt x="212" y="257"/>
                    <a:pt x="214" y="257"/>
                  </a:cubicBezTo>
                  <a:cubicBezTo>
                    <a:pt x="215" y="257"/>
                    <a:pt x="216" y="257"/>
                    <a:pt x="217" y="257"/>
                  </a:cubicBezTo>
                  <a:cubicBezTo>
                    <a:pt x="219" y="257"/>
                    <a:pt x="220" y="258"/>
                    <a:pt x="222" y="259"/>
                  </a:cubicBezTo>
                  <a:cubicBezTo>
                    <a:pt x="224" y="259"/>
                    <a:pt x="225" y="260"/>
                    <a:pt x="227" y="260"/>
                  </a:cubicBezTo>
                  <a:cubicBezTo>
                    <a:pt x="228" y="260"/>
                    <a:pt x="229" y="260"/>
                    <a:pt x="231" y="259"/>
                  </a:cubicBezTo>
                  <a:cubicBezTo>
                    <a:pt x="232" y="259"/>
                    <a:pt x="233" y="258"/>
                    <a:pt x="235" y="258"/>
                  </a:cubicBezTo>
                  <a:cubicBezTo>
                    <a:pt x="235" y="258"/>
                    <a:pt x="235" y="258"/>
                    <a:pt x="235" y="258"/>
                  </a:cubicBezTo>
                  <a:cubicBezTo>
                    <a:pt x="236" y="258"/>
                    <a:pt x="238" y="259"/>
                    <a:pt x="239" y="259"/>
                  </a:cubicBezTo>
                  <a:cubicBezTo>
                    <a:pt x="240" y="259"/>
                    <a:pt x="240" y="259"/>
                    <a:pt x="240" y="259"/>
                  </a:cubicBezTo>
                  <a:cubicBezTo>
                    <a:pt x="240" y="259"/>
                    <a:pt x="241" y="259"/>
                    <a:pt x="242" y="259"/>
                  </a:cubicBezTo>
                  <a:cubicBezTo>
                    <a:pt x="243" y="260"/>
                    <a:pt x="244" y="260"/>
                    <a:pt x="245" y="260"/>
                  </a:cubicBezTo>
                  <a:cubicBezTo>
                    <a:pt x="249" y="260"/>
                    <a:pt x="251" y="258"/>
                    <a:pt x="253" y="253"/>
                  </a:cubicBezTo>
                  <a:cubicBezTo>
                    <a:pt x="255" y="246"/>
                    <a:pt x="258" y="237"/>
                    <a:pt x="250" y="231"/>
                  </a:cubicBezTo>
                  <a:cubicBezTo>
                    <a:pt x="250" y="231"/>
                    <a:pt x="250" y="230"/>
                    <a:pt x="249" y="230"/>
                  </a:cubicBezTo>
                  <a:cubicBezTo>
                    <a:pt x="247" y="228"/>
                    <a:pt x="244" y="227"/>
                    <a:pt x="244" y="223"/>
                  </a:cubicBezTo>
                  <a:cubicBezTo>
                    <a:pt x="243" y="220"/>
                    <a:pt x="244" y="214"/>
                    <a:pt x="245" y="210"/>
                  </a:cubicBezTo>
                  <a:cubicBezTo>
                    <a:pt x="246" y="207"/>
                    <a:pt x="249" y="203"/>
                    <a:pt x="251" y="200"/>
                  </a:cubicBezTo>
                  <a:cubicBezTo>
                    <a:pt x="252" y="199"/>
                    <a:pt x="253" y="198"/>
                    <a:pt x="255" y="198"/>
                  </a:cubicBezTo>
                  <a:cubicBezTo>
                    <a:pt x="256" y="196"/>
                    <a:pt x="258" y="195"/>
                    <a:pt x="259" y="193"/>
                  </a:cubicBezTo>
                  <a:cubicBezTo>
                    <a:pt x="260" y="189"/>
                    <a:pt x="258" y="184"/>
                    <a:pt x="257" y="180"/>
                  </a:cubicBezTo>
                  <a:cubicBezTo>
                    <a:pt x="255" y="177"/>
                    <a:pt x="254" y="173"/>
                    <a:pt x="254" y="169"/>
                  </a:cubicBezTo>
                  <a:cubicBezTo>
                    <a:pt x="254" y="168"/>
                    <a:pt x="255" y="167"/>
                    <a:pt x="255" y="166"/>
                  </a:cubicBezTo>
                  <a:cubicBezTo>
                    <a:pt x="255" y="162"/>
                    <a:pt x="256" y="159"/>
                    <a:pt x="255" y="156"/>
                  </a:cubicBezTo>
                  <a:cubicBezTo>
                    <a:pt x="255" y="154"/>
                    <a:pt x="254" y="153"/>
                    <a:pt x="253" y="151"/>
                  </a:cubicBezTo>
                  <a:cubicBezTo>
                    <a:pt x="252" y="148"/>
                    <a:pt x="251" y="146"/>
                    <a:pt x="252" y="143"/>
                  </a:cubicBezTo>
                  <a:cubicBezTo>
                    <a:pt x="252" y="142"/>
                    <a:pt x="253" y="141"/>
                    <a:pt x="254" y="140"/>
                  </a:cubicBezTo>
                  <a:cubicBezTo>
                    <a:pt x="255" y="140"/>
                    <a:pt x="255" y="139"/>
                    <a:pt x="256" y="139"/>
                  </a:cubicBezTo>
                  <a:cubicBezTo>
                    <a:pt x="257" y="138"/>
                    <a:pt x="257" y="138"/>
                    <a:pt x="257" y="138"/>
                  </a:cubicBezTo>
                  <a:cubicBezTo>
                    <a:pt x="260" y="134"/>
                    <a:pt x="264" y="129"/>
                    <a:pt x="266" y="125"/>
                  </a:cubicBezTo>
                  <a:cubicBezTo>
                    <a:pt x="266" y="124"/>
                    <a:pt x="266" y="123"/>
                    <a:pt x="266" y="122"/>
                  </a:cubicBezTo>
                  <a:cubicBezTo>
                    <a:pt x="267" y="119"/>
                    <a:pt x="267" y="117"/>
                    <a:pt x="269" y="115"/>
                  </a:cubicBezTo>
                  <a:cubicBezTo>
                    <a:pt x="272" y="112"/>
                    <a:pt x="275" y="111"/>
                    <a:pt x="280" y="110"/>
                  </a:cubicBezTo>
                  <a:cubicBezTo>
                    <a:pt x="287" y="110"/>
                    <a:pt x="290" y="107"/>
                    <a:pt x="294" y="103"/>
                  </a:cubicBezTo>
                  <a:cubicBezTo>
                    <a:pt x="295" y="101"/>
                    <a:pt x="297" y="99"/>
                    <a:pt x="299" y="98"/>
                  </a:cubicBezTo>
                  <a:cubicBezTo>
                    <a:pt x="300" y="96"/>
                    <a:pt x="300" y="96"/>
                    <a:pt x="300" y="96"/>
                  </a:cubicBezTo>
                  <a:cubicBezTo>
                    <a:pt x="305" y="92"/>
                    <a:pt x="311" y="88"/>
                    <a:pt x="308" y="81"/>
                  </a:cubicBez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6" name="Freeform 11"/>
            <p:cNvSpPr>
              <a:spLocks/>
            </p:cNvSpPr>
            <p:nvPr/>
          </p:nvSpPr>
          <p:spPr bwMode="auto">
            <a:xfrm>
              <a:off x="3636980" y="2578617"/>
              <a:ext cx="1108768" cy="1178464"/>
            </a:xfrm>
            <a:custGeom>
              <a:avLst/>
              <a:gdLst>
                <a:gd name="T0" fmla="*/ 271 w 273"/>
                <a:gd name="T1" fmla="*/ 209 h 303"/>
                <a:gd name="T2" fmla="*/ 269 w 273"/>
                <a:gd name="T3" fmla="*/ 183 h 303"/>
                <a:gd name="T4" fmla="*/ 266 w 273"/>
                <a:gd name="T5" fmla="*/ 174 h 303"/>
                <a:gd name="T6" fmla="*/ 259 w 273"/>
                <a:gd name="T7" fmla="*/ 173 h 303"/>
                <a:gd name="T8" fmla="*/ 243 w 273"/>
                <a:gd name="T9" fmla="*/ 159 h 303"/>
                <a:gd name="T10" fmla="*/ 231 w 273"/>
                <a:gd name="T11" fmla="*/ 131 h 303"/>
                <a:gd name="T12" fmla="*/ 227 w 273"/>
                <a:gd name="T13" fmla="*/ 96 h 303"/>
                <a:gd name="T14" fmla="*/ 230 w 273"/>
                <a:gd name="T15" fmla="*/ 80 h 303"/>
                <a:gd name="T16" fmla="*/ 243 w 273"/>
                <a:gd name="T17" fmla="*/ 61 h 303"/>
                <a:gd name="T18" fmla="*/ 238 w 273"/>
                <a:gd name="T19" fmla="*/ 45 h 303"/>
                <a:gd name="T20" fmla="*/ 223 w 273"/>
                <a:gd name="T21" fmla="*/ 32 h 303"/>
                <a:gd name="T22" fmla="*/ 217 w 273"/>
                <a:gd name="T23" fmla="*/ 33 h 303"/>
                <a:gd name="T24" fmla="*/ 221 w 273"/>
                <a:gd name="T25" fmla="*/ 22 h 303"/>
                <a:gd name="T26" fmla="*/ 204 w 273"/>
                <a:gd name="T27" fmla="*/ 0 h 303"/>
                <a:gd name="T28" fmla="*/ 191 w 273"/>
                <a:gd name="T29" fmla="*/ 4 h 303"/>
                <a:gd name="T30" fmla="*/ 191 w 273"/>
                <a:gd name="T31" fmla="*/ 15 h 303"/>
                <a:gd name="T32" fmla="*/ 177 w 273"/>
                <a:gd name="T33" fmla="*/ 27 h 303"/>
                <a:gd name="T34" fmla="*/ 173 w 273"/>
                <a:gd name="T35" fmla="*/ 32 h 303"/>
                <a:gd name="T36" fmla="*/ 164 w 273"/>
                <a:gd name="T37" fmla="*/ 31 h 303"/>
                <a:gd name="T38" fmla="*/ 154 w 273"/>
                <a:gd name="T39" fmla="*/ 39 h 303"/>
                <a:gd name="T40" fmla="*/ 146 w 273"/>
                <a:gd name="T41" fmla="*/ 46 h 303"/>
                <a:gd name="T42" fmla="*/ 142 w 273"/>
                <a:gd name="T43" fmla="*/ 46 h 303"/>
                <a:gd name="T44" fmla="*/ 134 w 273"/>
                <a:gd name="T45" fmla="*/ 50 h 303"/>
                <a:gd name="T46" fmla="*/ 131 w 273"/>
                <a:gd name="T47" fmla="*/ 49 h 303"/>
                <a:gd name="T48" fmla="*/ 120 w 273"/>
                <a:gd name="T49" fmla="*/ 52 h 303"/>
                <a:gd name="T50" fmla="*/ 111 w 273"/>
                <a:gd name="T51" fmla="*/ 49 h 303"/>
                <a:gd name="T52" fmla="*/ 92 w 273"/>
                <a:gd name="T53" fmla="*/ 68 h 303"/>
                <a:gd name="T54" fmla="*/ 85 w 273"/>
                <a:gd name="T55" fmla="*/ 77 h 303"/>
                <a:gd name="T56" fmla="*/ 68 w 273"/>
                <a:gd name="T57" fmla="*/ 61 h 303"/>
                <a:gd name="T58" fmla="*/ 60 w 273"/>
                <a:gd name="T59" fmla="*/ 63 h 303"/>
                <a:gd name="T60" fmla="*/ 54 w 273"/>
                <a:gd name="T61" fmla="*/ 61 h 303"/>
                <a:gd name="T62" fmla="*/ 45 w 273"/>
                <a:gd name="T63" fmla="*/ 60 h 303"/>
                <a:gd name="T64" fmla="*/ 37 w 273"/>
                <a:gd name="T65" fmla="*/ 63 h 303"/>
                <a:gd name="T66" fmla="*/ 22 w 273"/>
                <a:gd name="T67" fmla="*/ 52 h 303"/>
                <a:gd name="T68" fmla="*/ 14 w 273"/>
                <a:gd name="T69" fmla="*/ 53 h 303"/>
                <a:gd name="T70" fmla="*/ 5 w 273"/>
                <a:gd name="T71" fmla="*/ 48 h 303"/>
                <a:gd name="T72" fmla="*/ 12 w 273"/>
                <a:gd name="T73" fmla="*/ 68 h 303"/>
                <a:gd name="T74" fmla="*/ 24 w 273"/>
                <a:gd name="T75" fmla="*/ 79 h 303"/>
                <a:gd name="T76" fmla="*/ 25 w 273"/>
                <a:gd name="T77" fmla="*/ 96 h 303"/>
                <a:gd name="T78" fmla="*/ 31 w 273"/>
                <a:gd name="T79" fmla="*/ 111 h 303"/>
                <a:gd name="T80" fmla="*/ 34 w 273"/>
                <a:gd name="T81" fmla="*/ 129 h 303"/>
                <a:gd name="T82" fmla="*/ 45 w 273"/>
                <a:gd name="T83" fmla="*/ 132 h 303"/>
                <a:gd name="T84" fmla="*/ 62 w 273"/>
                <a:gd name="T85" fmla="*/ 133 h 303"/>
                <a:gd name="T86" fmla="*/ 63 w 273"/>
                <a:gd name="T87" fmla="*/ 139 h 303"/>
                <a:gd name="T88" fmla="*/ 68 w 273"/>
                <a:gd name="T89" fmla="*/ 141 h 303"/>
                <a:gd name="T90" fmla="*/ 87 w 273"/>
                <a:gd name="T91" fmla="*/ 148 h 303"/>
                <a:gd name="T92" fmla="*/ 96 w 273"/>
                <a:gd name="T93" fmla="*/ 163 h 303"/>
                <a:gd name="T94" fmla="*/ 105 w 273"/>
                <a:gd name="T95" fmla="*/ 218 h 303"/>
                <a:gd name="T96" fmla="*/ 113 w 273"/>
                <a:gd name="T97" fmla="*/ 258 h 303"/>
                <a:gd name="T98" fmla="*/ 111 w 273"/>
                <a:gd name="T99" fmla="*/ 275 h 303"/>
                <a:gd name="T100" fmla="*/ 121 w 273"/>
                <a:gd name="T101" fmla="*/ 287 h 303"/>
                <a:gd name="T102" fmla="*/ 132 w 273"/>
                <a:gd name="T103" fmla="*/ 293 h 303"/>
                <a:gd name="T104" fmla="*/ 146 w 273"/>
                <a:gd name="T105" fmla="*/ 303 h 303"/>
                <a:gd name="T106" fmla="*/ 148 w 273"/>
                <a:gd name="T107" fmla="*/ 295 h 303"/>
                <a:gd name="T108" fmla="*/ 152 w 273"/>
                <a:gd name="T109" fmla="*/ 273 h 303"/>
                <a:gd name="T110" fmla="*/ 175 w 273"/>
                <a:gd name="T111" fmla="*/ 261 h 303"/>
                <a:gd name="T112" fmla="*/ 196 w 273"/>
                <a:gd name="T113" fmla="*/ 275 h 303"/>
                <a:gd name="T114" fmla="*/ 202 w 273"/>
                <a:gd name="T115" fmla="*/ 256 h 303"/>
                <a:gd name="T116" fmla="*/ 211 w 273"/>
                <a:gd name="T117" fmla="*/ 240 h 303"/>
                <a:gd name="T118" fmla="*/ 232 w 273"/>
                <a:gd name="T119" fmla="*/ 228 h 303"/>
                <a:gd name="T120" fmla="*/ 271 w 273"/>
                <a:gd name="T121" fmla="*/ 226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303">
                  <a:moveTo>
                    <a:pt x="273" y="223"/>
                  </a:moveTo>
                  <a:cubicBezTo>
                    <a:pt x="273" y="222"/>
                    <a:pt x="272" y="221"/>
                    <a:pt x="272" y="219"/>
                  </a:cubicBezTo>
                  <a:cubicBezTo>
                    <a:pt x="272" y="216"/>
                    <a:pt x="271" y="213"/>
                    <a:pt x="271" y="209"/>
                  </a:cubicBezTo>
                  <a:cubicBezTo>
                    <a:pt x="270" y="207"/>
                    <a:pt x="270" y="204"/>
                    <a:pt x="270" y="201"/>
                  </a:cubicBezTo>
                  <a:cubicBezTo>
                    <a:pt x="270" y="197"/>
                    <a:pt x="270" y="194"/>
                    <a:pt x="270" y="189"/>
                  </a:cubicBezTo>
                  <a:cubicBezTo>
                    <a:pt x="269" y="188"/>
                    <a:pt x="269" y="186"/>
                    <a:pt x="269" y="183"/>
                  </a:cubicBezTo>
                  <a:cubicBezTo>
                    <a:pt x="268" y="181"/>
                    <a:pt x="267" y="178"/>
                    <a:pt x="267" y="175"/>
                  </a:cubicBezTo>
                  <a:cubicBezTo>
                    <a:pt x="267" y="174"/>
                    <a:pt x="267" y="174"/>
                    <a:pt x="267" y="174"/>
                  </a:cubicBezTo>
                  <a:cubicBezTo>
                    <a:pt x="266" y="174"/>
                    <a:pt x="266" y="174"/>
                    <a:pt x="266" y="174"/>
                  </a:cubicBezTo>
                  <a:cubicBezTo>
                    <a:pt x="265" y="173"/>
                    <a:pt x="264" y="173"/>
                    <a:pt x="263" y="173"/>
                  </a:cubicBezTo>
                  <a:cubicBezTo>
                    <a:pt x="262" y="173"/>
                    <a:pt x="262" y="173"/>
                    <a:pt x="261" y="173"/>
                  </a:cubicBezTo>
                  <a:cubicBezTo>
                    <a:pt x="259" y="173"/>
                    <a:pt x="259" y="173"/>
                    <a:pt x="259" y="173"/>
                  </a:cubicBezTo>
                  <a:cubicBezTo>
                    <a:pt x="258" y="173"/>
                    <a:pt x="257" y="173"/>
                    <a:pt x="255" y="172"/>
                  </a:cubicBezTo>
                  <a:cubicBezTo>
                    <a:pt x="252" y="169"/>
                    <a:pt x="250" y="167"/>
                    <a:pt x="248" y="164"/>
                  </a:cubicBezTo>
                  <a:cubicBezTo>
                    <a:pt x="246" y="162"/>
                    <a:pt x="244" y="161"/>
                    <a:pt x="243" y="159"/>
                  </a:cubicBezTo>
                  <a:cubicBezTo>
                    <a:pt x="239" y="156"/>
                    <a:pt x="235" y="151"/>
                    <a:pt x="235" y="145"/>
                  </a:cubicBezTo>
                  <a:cubicBezTo>
                    <a:pt x="235" y="140"/>
                    <a:pt x="235" y="136"/>
                    <a:pt x="232" y="132"/>
                  </a:cubicBezTo>
                  <a:cubicBezTo>
                    <a:pt x="231" y="131"/>
                    <a:pt x="231" y="131"/>
                    <a:pt x="231" y="131"/>
                  </a:cubicBezTo>
                  <a:cubicBezTo>
                    <a:pt x="229" y="128"/>
                    <a:pt x="227" y="127"/>
                    <a:pt x="226" y="123"/>
                  </a:cubicBezTo>
                  <a:cubicBezTo>
                    <a:pt x="225" y="117"/>
                    <a:pt x="222" y="107"/>
                    <a:pt x="224" y="101"/>
                  </a:cubicBezTo>
                  <a:cubicBezTo>
                    <a:pt x="225" y="99"/>
                    <a:pt x="226" y="98"/>
                    <a:pt x="227" y="96"/>
                  </a:cubicBezTo>
                  <a:cubicBezTo>
                    <a:pt x="228" y="95"/>
                    <a:pt x="229" y="93"/>
                    <a:pt x="230" y="91"/>
                  </a:cubicBezTo>
                  <a:cubicBezTo>
                    <a:pt x="230" y="89"/>
                    <a:pt x="230" y="87"/>
                    <a:pt x="230" y="85"/>
                  </a:cubicBezTo>
                  <a:cubicBezTo>
                    <a:pt x="230" y="83"/>
                    <a:pt x="230" y="81"/>
                    <a:pt x="230" y="80"/>
                  </a:cubicBezTo>
                  <a:cubicBezTo>
                    <a:pt x="231" y="78"/>
                    <a:pt x="233" y="77"/>
                    <a:pt x="234" y="75"/>
                  </a:cubicBezTo>
                  <a:cubicBezTo>
                    <a:pt x="236" y="74"/>
                    <a:pt x="237" y="73"/>
                    <a:pt x="238" y="72"/>
                  </a:cubicBezTo>
                  <a:cubicBezTo>
                    <a:pt x="240" y="69"/>
                    <a:pt x="242" y="65"/>
                    <a:pt x="243" y="61"/>
                  </a:cubicBezTo>
                  <a:cubicBezTo>
                    <a:pt x="243" y="58"/>
                    <a:pt x="241" y="55"/>
                    <a:pt x="239" y="53"/>
                  </a:cubicBezTo>
                  <a:cubicBezTo>
                    <a:pt x="239" y="52"/>
                    <a:pt x="238" y="51"/>
                    <a:pt x="238" y="51"/>
                  </a:cubicBezTo>
                  <a:cubicBezTo>
                    <a:pt x="237" y="49"/>
                    <a:pt x="237" y="47"/>
                    <a:pt x="238" y="45"/>
                  </a:cubicBezTo>
                  <a:cubicBezTo>
                    <a:pt x="238" y="42"/>
                    <a:pt x="238" y="37"/>
                    <a:pt x="232" y="35"/>
                  </a:cubicBezTo>
                  <a:cubicBezTo>
                    <a:pt x="232" y="35"/>
                    <a:pt x="231" y="34"/>
                    <a:pt x="230" y="34"/>
                  </a:cubicBezTo>
                  <a:cubicBezTo>
                    <a:pt x="228" y="33"/>
                    <a:pt x="225" y="32"/>
                    <a:pt x="223" y="32"/>
                  </a:cubicBezTo>
                  <a:cubicBezTo>
                    <a:pt x="222" y="32"/>
                    <a:pt x="221" y="33"/>
                    <a:pt x="220" y="33"/>
                  </a:cubicBezTo>
                  <a:cubicBezTo>
                    <a:pt x="220" y="33"/>
                    <a:pt x="219" y="33"/>
                    <a:pt x="218" y="33"/>
                  </a:cubicBezTo>
                  <a:cubicBezTo>
                    <a:pt x="218" y="33"/>
                    <a:pt x="218" y="33"/>
                    <a:pt x="217" y="33"/>
                  </a:cubicBezTo>
                  <a:cubicBezTo>
                    <a:pt x="218" y="32"/>
                    <a:pt x="218" y="31"/>
                    <a:pt x="218" y="31"/>
                  </a:cubicBezTo>
                  <a:cubicBezTo>
                    <a:pt x="219" y="29"/>
                    <a:pt x="220" y="27"/>
                    <a:pt x="221" y="24"/>
                  </a:cubicBezTo>
                  <a:cubicBezTo>
                    <a:pt x="221" y="22"/>
                    <a:pt x="221" y="22"/>
                    <a:pt x="221" y="22"/>
                  </a:cubicBezTo>
                  <a:cubicBezTo>
                    <a:pt x="223" y="16"/>
                    <a:pt x="225" y="9"/>
                    <a:pt x="220" y="3"/>
                  </a:cubicBezTo>
                  <a:cubicBezTo>
                    <a:pt x="217" y="1"/>
                    <a:pt x="214" y="0"/>
                    <a:pt x="211" y="0"/>
                  </a:cubicBezTo>
                  <a:cubicBezTo>
                    <a:pt x="209" y="0"/>
                    <a:pt x="206" y="0"/>
                    <a:pt x="204" y="0"/>
                  </a:cubicBezTo>
                  <a:cubicBezTo>
                    <a:pt x="203" y="1"/>
                    <a:pt x="203" y="1"/>
                    <a:pt x="203" y="1"/>
                  </a:cubicBezTo>
                  <a:cubicBezTo>
                    <a:pt x="202" y="1"/>
                    <a:pt x="201" y="1"/>
                    <a:pt x="200" y="1"/>
                  </a:cubicBezTo>
                  <a:cubicBezTo>
                    <a:pt x="197" y="1"/>
                    <a:pt x="193" y="1"/>
                    <a:pt x="191" y="4"/>
                  </a:cubicBezTo>
                  <a:cubicBezTo>
                    <a:pt x="190" y="5"/>
                    <a:pt x="189" y="6"/>
                    <a:pt x="190" y="8"/>
                  </a:cubicBezTo>
                  <a:cubicBezTo>
                    <a:pt x="190" y="10"/>
                    <a:pt x="190" y="11"/>
                    <a:pt x="191" y="12"/>
                  </a:cubicBezTo>
                  <a:cubicBezTo>
                    <a:pt x="192" y="13"/>
                    <a:pt x="192" y="14"/>
                    <a:pt x="191" y="15"/>
                  </a:cubicBezTo>
                  <a:cubicBezTo>
                    <a:pt x="189" y="18"/>
                    <a:pt x="185" y="22"/>
                    <a:pt x="183" y="23"/>
                  </a:cubicBezTo>
                  <a:cubicBezTo>
                    <a:pt x="182" y="23"/>
                    <a:pt x="182" y="24"/>
                    <a:pt x="181" y="24"/>
                  </a:cubicBezTo>
                  <a:cubicBezTo>
                    <a:pt x="180" y="24"/>
                    <a:pt x="178" y="24"/>
                    <a:pt x="177" y="27"/>
                  </a:cubicBezTo>
                  <a:cubicBezTo>
                    <a:pt x="176" y="28"/>
                    <a:pt x="176" y="29"/>
                    <a:pt x="176" y="30"/>
                  </a:cubicBezTo>
                  <a:cubicBezTo>
                    <a:pt x="176" y="31"/>
                    <a:pt x="176" y="31"/>
                    <a:pt x="175" y="32"/>
                  </a:cubicBezTo>
                  <a:cubicBezTo>
                    <a:pt x="175" y="32"/>
                    <a:pt x="174" y="32"/>
                    <a:pt x="173" y="32"/>
                  </a:cubicBezTo>
                  <a:cubicBezTo>
                    <a:pt x="172" y="32"/>
                    <a:pt x="171" y="32"/>
                    <a:pt x="170" y="32"/>
                  </a:cubicBezTo>
                  <a:cubicBezTo>
                    <a:pt x="169" y="31"/>
                    <a:pt x="167" y="31"/>
                    <a:pt x="165" y="31"/>
                  </a:cubicBezTo>
                  <a:cubicBezTo>
                    <a:pt x="165" y="31"/>
                    <a:pt x="165" y="31"/>
                    <a:pt x="164" y="31"/>
                  </a:cubicBezTo>
                  <a:cubicBezTo>
                    <a:pt x="161" y="31"/>
                    <a:pt x="160" y="33"/>
                    <a:pt x="158" y="35"/>
                  </a:cubicBezTo>
                  <a:cubicBezTo>
                    <a:pt x="157" y="37"/>
                    <a:pt x="156" y="38"/>
                    <a:pt x="155" y="38"/>
                  </a:cubicBezTo>
                  <a:cubicBezTo>
                    <a:pt x="155" y="38"/>
                    <a:pt x="154" y="38"/>
                    <a:pt x="154" y="39"/>
                  </a:cubicBezTo>
                  <a:cubicBezTo>
                    <a:pt x="152" y="39"/>
                    <a:pt x="151" y="40"/>
                    <a:pt x="150" y="42"/>
                  </a:cubicBezTo>
                  <a:cubicBezTo>
                    <a:pt x="149" y="42"/>
                    <a:pt x="149" y="43"/>
                    <a:pt x="149" y="43"/>
                  </a:cubicBezTo>
                  <a:cubicBezTo>
                    <a:pt x="148" y="45"/>
                    <a:pt x="148" y="46"/>
                    <a:pt x="146" y="46"/>
                  </a:cubicBezTo>
                  <a:cubicBezTo>
                    <a:pt x="146" y="46"/>
                    <a:pt x="145" y="46"/>
                    <a:pt x="145" y="46"/>
                  </a:cubicBezTo>
                  <a:cubicBezTo>
                    <a:pt x="145" y="46"/>
                    <a:pt x="144" y="46"/>
                    <a:pt x="144" y="46"/>
                  </a:cubicBezTo>
                  <a:cubicBezTo>
                    <a:pt x="143" y="46"/>
                    <a:pt x="142" y="46"/>
                    <a:pt x="142" y="46"/>
                  </a:cubicBezTo>
                  <a:cubicBezTo>
                    <a:pt x="141" y="46"/>
                    <a:pt x="140" y="46"/>
                    <a:pt x="139" y="46"/>
                  </a:cubicBezTo>
                  <a:cubicBezTo>
                    <a:pt x="138" y="47"/>
                    <a:pt x="137" y="48"/>
                    <a:pt x="136" y="49"/>
                  </a:cubicBezTo>
                  <a:cubicBezTo>
                    <a:pt x="135" y="49"/>
                    <a:pt x="135" y="49"/>
                    <a:pt x="134" y="50"/>
                  </a:cubicBezTo>
                  <a:cubicBezTo>
                    <a:pt x="134" y="50"/>
                    <a:pt x="134" y="50"/>
                    <a:pt x="134" y="50"/>
                  </a:cubicBezTo>
                  <a:cubicBezTo>
                    <a:pt x="133" y="50"/>
                    <a:pt x="133" y="50"/>
                    <a:pt x="132" y="50"/>
                  </a:cubicBezTo>
                  <a:cubicBezTo>
                    <a:pt x="132" y="49"/>
                    <a:pt x="131" y="49"/>
                    <a:pt x="131" y="49"/>
                  </a:cubicBezTo>
                  <a:cubicBezTo>
                    <a:pt x="130" y="49"/>
                    <a:pt x="129" y="48"/>
                    <a:pt x="128" y="48"/>
                  </a:cubicBezTo>
                  <a:cubicBezTo>
                    <a:pt x="126" y="48"/>
                    <a:pt x="124" y="50"/>
                    <a:pt x="123" y="51"/>
                  </a:cubicBezTo>
                  <a:cubicBezTo>
                    <a:pt x="121" y="52"/>
                    <a:pt x="121" y="52"/>
                    <a:pt x="120" y="52"/>
                  </a:cubicBezTo>
                  <a:cubicBezTo>
                    <a:pt x="120" y="52"/>
                    <a:pt x="119" y="52"/>
                    <a:pt x="118" y="51"/>
                  </a:cubicBezTo>
                  <a:cubicBezTo>
                    <a:pt x="116" y="51"/>
                    <a:pt x="115" y="50"/>
                    <a:pt x="113" y="50"/>
                  </a:cubicBezTo>
                  <a:cubicBezTo>
                    <a:pt x="112" y="49"/>
                    <a:pt x="112" y="49"/>
                    <a:pt x="111" y="49"/>
                  </a:cubicBezTo>
                  <a:cubicBezTo>
                    <a:pt x="107" y="49"/>
                    <a:pt x="105" y="52"/>
                    <a:pt x="103" y="53"/>
                  </a:cubicBezTo>
                  <a:cubicBezTo>
                    <a:pt x="102" y="55"/>
                    <a:pt x="101" y="56"/>
                    <a:pt x="100" y="56"/>
                  </a:cubicBezTo>
                  <a:cubicBezTo>
                    <a:pt x="96" y="58"/>
                    <a:pt x="91" y="61"/>
                    <a:pt x="92" y="68"/>
                  </a:cubicBezTo>
                  <a:cubicBezTo>
                    <a:pt x="92" y="70"/>
                    <a:pt x="91" y="73"/>
                    <a:pt x="89" y="75"/>
                  </a:cubicBezTo>
                  <a:cubicBezTo>
                    <a:pt x="88" y="76"/>
                    <a:pt x="87" y="77"/>
                    <a:pt x="86" y="77"/>
                  </a:cubicBezTo>
                  <a:cubicBezTo>
                    <a:pt x="86" y="77"/>
                    <a:pt x="85" y="77"/>
                    <a:pt x="85" y="77"/>
                  </a:cubicBezTo>
                  <a:cubicBezTo>
                    <a:pt x="83" y="76"/>
                    <a:pt x="81" y="73"/>
                    <a:pt x="80" y="71"/>
                  </a:cubicBezTo>
                  <a:cubicBezTo>
                    <a:pt x="78" y="69"/>
                    <a:pt x="77" y="67"/>
                    <a:pt x="76" y="66"/>
                  </a:cubicBezTo>
                  <a:cubicBezTo>
                    <a:pt x="74" y="64"/>
                    <a:pt x="71" y="62"/>
                    <a:pt x="68" y="61"/>
                  </a:cubicBezTo>
                  <a:cubicBezTo>
                    <a:pt x="67" y="61"/>
                    <a:pt x="67" y="61"/>
                    <a:pt x="67" y="61"/>
                  </a:cubicBezTo>
                  <a:cubicBezTo>
                    <a:pt x="65" y="61"/>
                    <a:pt x="64" y="62"/>
                    <a:pt x="62" y="63"/>
                  </a:cubicBezTo>
                  <a:cubicBezTo>
                    <a:pt x="61" y="63"/>
                    <a:pt x="61" y="63"/>
                    <a:pt x="60" y="63"/>
                  </a:cubicBezTo>
                  <a:cubicBezTo>
                    <a:pt x="60" y="63"/>
                    <a:pt x="60" y="63"/>
                    <a:pt x="60" y="63"/>
                  </a:cubicBezTo>
                  <a:cubicBezTo>
                    <a:pt x="59" y="63"/>
                    <a:pt x="59" y="63"/>
                    <a:pt x="58" y="62"/>
                  </a:cubicBezTo>
                  <a:cubicBezTo>
                    <a:pt x="57" y="62"/>
                    <a:pt x="56" y="61"/>
                    <a:pt x="54" y="61"/>
                  </a:cubicBezTo>
                  <a:cubicBezTo>
                    <a:pt x="53" y="60"/>
                    <a:pt x="53" y="60"/>
                    <a:pt x="53" y="60"/>
                  </a:cubicBezTo>
                  <a:cubicBezTo>
                    <a:pt x="51" y="60"/>
                    <a:pt x="49" y="60"/>
                    <a:pt x="48" y="60"/>
                  </a:cubicBezTo>
                  <a:cubicBezTo>
                    <a:pt x="47" y="60"/>
                    <a:pt x="46" y="60"/>
                    <a:pt x="45" y="60"/>
                  </a:cubicBezTo>
                  <a:cubicBezTo>
                    <a:pt x="44" y="60"/>
                    <a:pt x="42" y="61"/>
                    <a:pt x="41" y="61"/>
                  </a:cubicBezTo>
                  <a:cubicBezTo>
                    <a:pt x="40" y="62"/>
                    <a:pt x="39" y="63"/>
                    <a:pt x="38" y="63"/>
                  </a:cubicBezTo>
                  <a:cubicBezTo>
                    <a:pt x="38" y="63"/>
                    <a:pt x="38" y="63"/>
                    <a:pt x="37" y="63"/>
                  </a:cubicBezTo>
                  <a:cubicBezTo>
                    <a:pt x="36" y="62"/>
                    <a:pt x="36" y="61"/>
                    <a:pt x="35" y="59"/>
                  </a:cubicBezTo>
                  <a:cubicBezTo>
                    <a:pt x="35" y="58"/>
                    <a:pt x="34" y="58"/>
                    <a:pt x="34" y="57"/>
                  </a:cubicBezTo>
                  <a:cubicBezTo>
                    <a:pt x="31" y="54"/>
                    <a:pt x="27" y="52"/>
                    <a:pt x="22" y="52"/>
                  </a:cubicBezTo>
                  <a:cubicBezTo>
                    <a:pt x="21" y="52"/>
                    <a:pt x="19" y="52"/>
                    <a:pt x="18" y="52"/>
                  </a:cubicBezTo>
                  <a:cubicBezTo>
                    <a:pt x="16" y="52"/>
                    <a:pt x="16" y="52"/>
                    <a:pt x="16" y="52"/>
                  </a:cubicBezTo>
                  <a:cubicBezTo>
                    <a:pt x="16" y="53"/>
                    <a:pt x="15" y="53"/>
                    <a:pt x="14" y="53"/>
                  </a:cubicBezTo>
                  <a:cubicBezTo>
                    <a:pt x="13" y="53"/>
                    <a:pt x="13" y="52"/>
                    <a:pt x="12" y="52"/>
                  </a:cubicBezTo>
                  <a:cubicBezTo>
                    <a:pt x="11" y="52"/>
                    <a:pt x="11" y="51"/>
                    <a:pt x="10" y="51"/>
                  </a:cubicBezTo>
                  <a:cubicBezTo>
                    <a:pt x="9" y="50"/>
                    <a:pt x="7" y="48"/>
                    <a:pt x="5" y="48"/>
                  </a:cubicBezTo>
                  <a:cubicBezTo>
                    <a:pt x="4" y="48"/>
                    <a:pt x="4" y="48"/>
                    <a:pt x="3" y="49"/>
                  </a:cubicBezTo>
                  <a:cubicBezTo>
                    <a:pt x="1" y="50"/>
                    <a:pt x="0" y="52"/>
                    <a:pt x="2" y="56"/>
                  </a:cubicBezTo>
                  <a:cubicBezTo>
                    <a:pt x="4" y="60"/>
                    <a:pt x="8" y="64"/>
                    <a:pt x="12" y="68"/>
                  </a:cubicBezTo>
                  <a:cubicBezTo>
                    <a:pt x="13" y="69"/>
                    <a:pt x="13" y="69"/>
                    <a:pt x="13" y="69"/>
                  </a:cubicBezTo>
                  <a:cubicBezTo>
                    <a:pt x="14" y="70"/>
                    <a:pt x="16" y="71"/>
                    <a:pt x="17" y="72"/>
                  </a:cubicBezTo>
                  <a:cubicBezTo>
                    <a:pt x="20" y="74"/>
                    <a:pt x="23" y="77"/>
                    <a:pt x="24" y="79"/>
                  </a:cubicBezTo>
                  <a:cubicBezTo>
                    <a:pt x="25" y="81"/>
                    <a:pt x="25" y="83"/>
                    <a:pt x="25" y="85"/>
                  </a:cubicBezTo>
                  <a:cubicBezTo>
                    <a:pt x="25" y="85"/>
                    <a:pt x="25" y="85"/>
                    <a:pt x="25" y="85"/>
                  </a:cubicBezTo>
                  <a:cubicBezTo>
                    <a:pt x="25" y="89"/>
                    <a:pt x="25" y="93"/>
                    <a:pt x="25" y="96"/>
                  </a:cubicBezTo>
                  <a:cubicBezTo>
                    <a:pt x="25" y="98"/>
                    <a:pt x="25" y="98"/>
                    <a:pt x="25" y="98"/>
                  </a:cubicBezTo>
                  <a:cubicBezTo>
                    <a:pt x="25" y="103"/>
                    <a:pt x="27" y="106"/>
                    <a:pt x="30" y="109"/>
                  </a:cubicBezTo>
                  <a:cubicBezTo>
                    <a:pt x="31" y="111"/>
                    <a:pt x="31" y="111"/>
                    <a:pt x="31" y="111"/>
                  </a:cubicBezTo>
                  <a:cubicBezTo>
                    <a:pt x="33" y="113"/>
                    <a:pt x="35" y="116"/>
                    <a:pt x="35" y="119"/>
                  </a:cubicBezTo>
                  <a:cubicBezTo>
                    <a:pt x="35" y="119"/>
                    <a:pt x="35" y="120"/>
                    <a:pt x="34" y="121"/>
                  </a:cubicBezTo>
                  <a:cubicBezTo>
                    <a:pt x="34" y="124"/>
                    <a:pt x="33" y="126"/>
                    <a:pt x="34" y="129"/>
                  </a:cubicBezTo>
                  <a:cubicBezTo>
                    <a:pt x="34" y="130"/>
                    <a:pt x="36" y="131"/>
                    <a:pt x="37" y="131"/>
                  </a:cubicBezTo>
                  <a:cubicBezTo>
                    <a:pt x="38" y="132"/>
                    <a:pt x="40" y="132"/>
                    <a:pt x="41" y="132"/>
                  </a:cubicBezTo>
                  <a:cubicBezTo>
                    <a:pt x="42" y="132"/>
                    <a:pt x="44" y="132"/>
                    <a:pt x="45" y="132"/>
                  </a:cubicBezTo>
                  <a:cubicBezTo>
                    <a:pt x="45" y="132"/>
                    <a:pt x="46" y="132"/>
                    <a:pt x="47" y="132"/>
                  </a:cubicBezTo>
                  <a:cubicBezTo>
                    <a:pt x="47" y="132"/>
                    <a:pt x="62" y="132"/>
                    <a:pt x="62" y="132"/>
                  </a:cubicBezTo>
                  <a:cubicBezTo>
                    <a:pt x="62" y="133"/>
                    <a:pt x="62" y="133"/>
                    <a:pt x="62" y="133"/>
                  </a:cubicBezTo>
                  <a:cubicBezTo>
                    <a:pt x="62" y="134"/>
                    <a:pt x="62" y="135"/>
                    <a:pt x="62" y="136"/>
                  </a:cubicBezTo>
                  <a:cubicBezTo>
                    <a:pt x="62" y="136"/>
                    <a:pt x="62" y="137"/>
                    <a:pt x="62" y="138"/>
                  </a:cubicBezTo>
                  <a:cubicBezTo>
                    <a:pt x="63" y="138"/>
                    <a:pt x="63" y="139"/>
                    <a:pt x="63" y="139"/>
                  </a:cubicBezTo>
                  <a:cubicBezTo>
                    <a:pt x="63" y="141"/>
                    <a:pt x="63" y="141"/>
                    <a:pt x="63" y="141"/>
                  </a:cubicBezTo>
                  <a:cubicBezTo>
                    <a:pt x="65" y="141"/>
                    <a:pt x="65" y="141"/>
                    <a:pt x="65" y="141"/>
                  </a:cubicBezTo>
                  <a:cubicBezTo>
                    <a:pt x="66" y="141"/>
                    <a:pt x="67" y="141"/>
                    <a:pt x="68" y="141"/>
                  </a:cubicBezTo>
                  <a:cubicBezTo>
                    <a:pt x="70" y="141"/>
                    <a:pt x="72" y="141"/>
                    <a:pt x="73" y="142"/>
                  </a:cubicBezTo>
                  <a:cubicBezTo>
                    <a:pt x="75" y="142"/>
                    <a:pt x="77" y="143"/>
                    <a:pt x="79" y="145"/>
                  </a:cubicBezTo>
                  <a:cubicBezTo>
                    <a:pt x="81" y="146"/>
                    <a:pt x="84" y="147"/>
                    <a:pt x="87" y="148"/>
                  </a:cubicBezTo>
                  <a:cubicBezTo>
                    <a:pt x="88" y="148"/>
                    <a:pt x="89" y="149"/>
                    <a:pt x="91" y="149"/>
                  </a:cubicBezTo>
                  <a:cubicBezTo>
                    <a:pt x="96" y="150"/>
                    <a:pt x="99" y="150"/>
                    <a:pt x="98" y="158"/>
                  </a:cubicBezTo>
                  <a:cubicBezTo>
                    <a:pt x="97" y="160"/>
                    <a:pt x="97" y="162"/>
                    <a:pt x="96" y="163"/>
                  </a:cubicBezTo>
                  <a:cubicBezTo>
                    <a:pt x="95" y="166"/>
                    <a:pt x="95" y="168"/>
                    <a:pt x="97" y="173"/>
                  </a:cubicBezTo>
                  <a:cubicBezTo>
                    <a:pt x="102" y="183"/>
                    <a:pt x="107" y="195"/>
                    <a:pt x="106" y="207"/>
                  </a:cubicBezTo>
                  <a:cubicBezTo>
                    <a:pt x="106" y="211"/>
                    <a:pt x="105" y="215"/>
                    <a:pt x="105" y="218"/>
                  </a:cubicBezTo>
                  <a:cubicBezTo>
                    <a:pt x="103" y="227"/>
                    <a:pt x="101" y="236"/>
                    <a:pt x="105" y="244"/>
                  </a:cubicBezTo>
                  <a:cubicBezTo>
                    <a:pt x="106" y="246"/>
                    <a:pt x="107" y="248"/>
                    <a:pt x="109" y="250"/>
                  </a:cubicBezTo>
                  <a:cubicBezTo>
                    <a:pt x="111" y="252"/>
                    <a:pt x="112" y="255"/>
                    <a:pt x="113" y="258"/>
                  </a:cubicBezTo>
                  <a:cubicBezTo>
                    <a:pt x="114" y="260"/>
                    <a:pt x="114" y="264"/>
                    <a:pt x="114" y="266"/>
                  </a:cubicBezTo>
                  <a:cubicBezTo>
                    <a:pt x="113" y="267"/>
                    <a:pt x="113" y="268"/>
                    <a:pt x="112" y="269"/>
                  </a:cubicBezTo>
                  <a:cubicBezTo>
                    <a:pt x="111" y="271"/>
                    <a:pt x="110" y="273"/>
                    <a:pt x="111" y="275"/>
                  </a:cubicBezTo>
                  <a:cubicBezTo>
                    <a:pt x="111" y="278"/>
                    <a:pt x="114" y="279"/>
                    <a:pt x="116" y="281"/>
                  </a:cubicBezTo>
                  <a:cubicBezTo>
                    <a:pt x="117" y="281"/>
                    <a:pt x="117" y="282"/>
                    <a:pt x="118" y="282"/>
                  </a:cubicBezTo>
                  <a:cubicBezTo>
                    <a:pt x="119" y="284"/>
                    <a:pt x="120" y="285"/>
                    <a:pt x="121" y="287"/>
                  </a:cubicBezTo>
                  <a:cubicBezTo>
                    <a:pt x="123" y="289"/>
                    <a:pt x="124" y="291"/>
                    <a:pt x="126" y="292"/>
                  </a:cubicBezTo>
                  <a:cubicBezTo>
                    <a:pt x="127" y="292"/>
                    <a:pt x="128" y="292"/>
                    <a:pt x="128" y="292"/>
                  </a:cubicBezTo>
                  <a:cubicBezTo>
                    <a:pt x="130" y="292"/>
                    <a:pt x="131" y="292"/>
                    <a:pt x="132" y="293"/>
                  </a:cubicBezTo>
                  <a:cubicBezTo>
                    <a:pt x="133" y="294"/>
                    <a:pt x="133" y="295"/>
                    <a:pt x="134" y="296"/>
                  </a:cubicBezTo>
                  <a:cubicBezTo>
                    <a:pt x="134" y="297"/>
                    <a:pt x="135" y="298"/>
                    <a:pt x="135" y="299"/>
                  </a:cubicBezTo>
                  <a:cubicBezTo>
                    <a:pt x="137" y="301"/>
                    <a:pt x="142" y="303"/>
                    <a:pt x="146" y="303"/>
                  </a:cubicBezTo>
                  <a:cubicBezTo>
                    <a:pt x="148" y="303"/>
                    <a:pt x="148" y="303"/>
                    <a:pt x="148" y="303"/>
                  </a:cubicBezTo>
                  <a:cubicBezTo>
                    <a:pt x="148" y="301"/>
                    <a:pt x="148" y="301"/>
                    <a:pt x="148" y="301"/>
                  </a:cubicBezTo>
                  <a:cubicBezTo>
                    <a:pt x="148" y="299"/>
                    <a:pt x="148" y="297"/>
                    <a:pt x="148" y="295"/>
                  </a:cubicBezTo>
                  <a:cubicBezTo>
                    <a:pt x="148" y="293"/>
                    <a:pt x="148" y="290"/>
                    <a:pt x="148" y="288"/>
                  </a:cubicBezTo>
                  <a:cubicBezTo>
                    <a:pt x="149" y="287"/>
                    <a:pt x="149" y="287"/>
                    <a:pt x="149" y="287"/>
                  </a:cubicBezTo>
                  <a:cubicBezTo>
                    <a:pt x="149" y="282"/>
                    <a:pt x="150" y="277"/>
                    <a:pt x="152" y="273"/>
                  </a:cubicBezTo>
                  <a:cubicBezTo>
                    <a:pt x="154" y="268"/>
                    <a:pt x="159" y="263"/>
                    <a:pt x="165" y="261"/>
                  </a:cubicBezTo>
                  <a:cubicBezTo>
                    <a:pt x="167" y="260"/>
                    <a:pt x="169" y="260"/>
                    <a:pt x="171" y="260"/>
                  </a:cubicBezTo>
                  <a:cubicBezTo>
                    <a:pt x="173" y="260"/>
                    <a:pt x="174" y="260"/>
                    <a:pt x="175" y="261"/>
                  </a:cubicBezTo>
                  <a:cubicBezTo>
                    <a:pt x="178" y="262"/>
                    <a:pt x="181" y="265"/>
                    <a:pt x="183" y="268"/>
                  </a:cubicBezTo>
                  <a:cubicBezTo>
                    <a:pt x="186" y="272"/>
                    <a:pt x="189" y="276"/>
                    <a:pt x="193" y="276"/>
                  </a:cubicBezTo>
                  <a:cubicBezTo>
                    <a:pt x="194" y="276"/>
                    <a:pt x="195" y="276"/>
                    <a:pt x="196" y="275"/>
                  </a:cubicBezTo>
                  <a:cubicBezTo>
                    <a:pt x="198" y="275"/>
                    <a:pt x="207" y="271"/>
                    <a:pt x="207" y="267"/>
                  </a:cubicBezTo>
                  <a:cubicBezTo>
                    <a:pt x="207" y="265"/>
                    <a:pt x="206" y="264"/>
                    <a:pt x="205" y="263"/>
                  </a:cubicBezTo>
                  <a:cubicBezTo>
                    <a:pt x="203" y="261"/>
                    <a:pt x="201" y="259"/>
                    <a:pt x="202" y="256"/>
                  </a:cubicBezTo>
                  <a:cubicBezTo>
                    <a:pt x="203" y="253"/>
                    <a:pt x="206" y="250"/>
                    <a:pt x="208" y="246"/>
                  </a:cubicBezTo>
                  <a:cubicBezTo>
                    <a:pt x="209" y="245"/>
                    <a:pt x="210" y="243"/>
                    <a:pt x="211" y="242"/>
                  </a:cubicBezTo>
                  <a:cubicBezTo>
                    <a:pt x="211" y="240"/>
                    <a:pt x="211" y="240"/>
                    <a:pt x="211" y="240"/>
                  </a:cubicBezTo>
                  <a:cubicBezTo>
                    <a:pt x="214" y="236"/>
                    <a:pt x="216" y="232"/>
                    <a:pt x="220" y="230"/>
                  </a:cubicBezTo>
                  <a:cubicBezTo>
                    <a:pt x="223" y="229"/>
                    <a:pt x="227" y="228"/>
                    <a:pt x="231" y="228"/>
                  </a:cubicBezTo>
                  <a:cubicBezTo>
                    <a:pt x="232" y="228"/>
                    <a:pt x="232" y="228"/>
                    <a:pt x="232" y="228"/>
                  </a:cubicBezTo>
                  <a:cubicBezTo>
                    <a:pt x="237" y="227"/>
                    <a:pt x="242" y="227"/>
                    <a:pt x="246" y="227"/>
                  </a:cubicBezTo>
                  <a:cubicBezTo>
                    <a:pt x="251" y="227"/>
                    <a:pt x="255" y="227"/>
                    <a:pt x="260" y="226"/>
                  </a:cubicBezTo>
                  <a:cubicBezTo>
                    <a:pt x="263" y="226"/>
                    <a:pt x="267" y="226"/>
                    <a:pt x="271" y="226"/>
                  </a:cubicBezTo>
                  <a:cubicBezTo>
                    <a:pt x="273" y="226"/>
                    <a:pt x="273" y="226"/>
                    <a:pt x="273" y="226"/>
                  </a:cubicBezTo>
                  <a:lnTo>
                    <a:pt x="273" y="223"/>
                  </a:ln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7" name="Freeform 12"/>
            <p:cNvSpPr>
              <a:spLocks/>
            </p:cNvSpPr>
            <p:nvPr/>
          </p:nvSpPr>
          <p:spPr bwMode="auto">
            <a:xfrm>
              <a:off x="5509899" y="2734684"/>
              <a:ext cx="933963" cy="974621"/>
            </a:xfrm>
            <a:custGeom>
              <a:avLst/>
              <a:gdLst>
                <a:gd name="T0" fmla="*/ 210 w 230"/>
                <a:gd name="T1" fmla="*/ 116 h 251"/>
                <a:gd name="T2" fmla="*/ 198 w 230"/>
                <a:gd name="T3" fmla="*/ 110 h 251"/>
                <a:gd name="T4" fmla="*/ 194 w 230"/>
                <a:gd name="T5" fmla="*/ 104 h 251"/>
                <a:gd name="T6" fmla="*/ 188 w 230"/>
                <a:gd name="T7" fmla="*/ 89 h 251"/>
                <a:gd name="T8" fmla="*/ 182 w 230"/>
                <a:gd name="T9" fmla="*/ 76 h 251"/>
                <a:gd name="T10" fmla="*/ 178 w 230"/>
                <a:gd name="T11" fmla="*/ 64 h 251"/>
                <a:gd name="T12" fmla="*/ 174 w 230"/>
                <a:gd name="T13" fmla="*/ 52 h 251"/>
                <a:gd name="T14" fmla="*/ 173 w 230"/>
                <a:gd name="T15" fmla="*/ 34 h 251"/>
                <a:gd name="T16" fmla="*/ 166 w 230"/>
                <a:gd name="T17" fmla="*/ 23 h 251"/>
                <a:gd name="T18" fmla="*/ 168 w 230"/>
                <a:gd name="T19" fmla="*/ 17 h 251"/>
                <a:gd name="T20" fmla="*/ 162 w 230"/>
                <a:gd name="T21" fmla="*/ 8 h 251"/>
                <a:gd name="T22" fmla="*/ 157 w 230"/>
                <a:gd name="T23" fmla="*/ 2 h 251"/>
                <a:gd name="T24" fmla="*/ 147 w 230"/>
                <a:gd name="T25" fmla="*/ 5 h 251"/>
                <a:gd name="T26" fmla="*/ 148 w 230"/>
                <a:gd name="T27" fmla="*/ 10 h 251"/>
                <a:gd name="T28" fmla="*/ 143 w 230"/>
                <a:gd name="T29" fmla="*/ 12 h 251"/>
                <a:gd name="T30" fmla="*/ 138 w 230"/>
                <a:gd name="T31" fmla="*/ 16 h 251"/>
                <a:gd name="T32" fmla="*/ 125 w 230"/>
                <a:gd name="T33" fmla="*/ 31 h 251"/>
                <a:gd name="T34" fmla="*/ 122 w 230"/>
                <a:gd name="T35" fmla="*/ 37 h 251"/>
                <a:gd name="T36" fmla="*/ 115 w 230"/>
                <a:gd name="T37" fmla="*/ 48 h 251"/>
                <a:gd name="T38" fmla="*/ 99 w 230"/>
                <a:gd name="T39" fmla="*/ 80 h 251"/>
                <a:gd name="T40" fmla="*/ 81 w 230"/>
                <a:gd name="T41" fmla="*/ 95 h 251"/>
                <a:gd name="T42" fmla="*/ 70 w 230"/>
                <a:gd name="T43" fmla="*/ 92 h 251"/>
                <a:gd name="T44" fmla="*/ 62 w 230"/>
                <a:gd name="T45" fmla="*/ 91 h 251"/>
                <a:gd name="T46" fmla="*/ 58 w 230"/>
                <a:gd name="T47" fmla="*/ 92 h 251"/>
                <a:gd name="T48" fmla="*/ 47 w 230"/>
                <a:gd name="T49" fmla="*/ 89 h 251"/>
                <a:gd name="T50" fmla="*/ 37 w 230"/>
                <a:gd name="T51" fmla="*/ 93 h 251"/>
                <a:gd name="T52" fmla="*/ 28 w 230"/>
                <a:gd name="T53" fmla="*/ 98 h 251"/>
                <a:gd name="T54" fmla="*/ 23 w 230"/>
                <a:gd name="T55" fmla="*/ 96 h 251"/>
                <a:gd name="T56" fmla="*/ 18 w 230"/>
                <a:gd name="T57" fmla="*/ 94 h 251"/>
                <a:gd name="T58" fmla="*/ 10 w 230"/>
                <a:gd name="T59" fmla="*/ 89 h 251"/>
                <a:gd name="T60" fmla="*/ 6 w 230"/>
                <a:gd name="T61" fmla="*/ 86 h 251"/>
                <a:gd name="T62" fmla="*/ 3 w 230"/>
                <a:gd name="T63" fmla="*/ 113 h 251"/>
                <a:gd name="T64" fmla="*/ 11 w 230"/>
                <a:gd name="T65" fmla="*/ 116 h 251"/>
                <a:gd name="T66" fmla="*/ 19 w 230"/>
                <a:gd name="T67" fmla="*/ 116 h 251"/>
                <a:gd name="T68" fmla="*/ 33 w 230"/>
                <a:gd name="T69" fmla="*/ 124 h 251"/>
                <a:gd name="T70" fmla="*/ 47 w 230"/>
                <a:gd name="T71" fmla="*/ 132 h 251"/>
                <a:gd name="T72" fmla="*/ 61 w 230"/>
                <a:gd name="T73" fmla="*/ 141 h 251"/>
                <a:gd name="T74" fmla="*/ 67 w 230"/>
                <a:gd name="T75" fmla="*/ 156 h 251"/>
                <a:gd name="T76" fmla="*/ 76 w 230"/>
                <a:gd name="T77" fmla="*/ 165 h 251"/>
                <a:gd name="T78" fmla="*/ 79 w 230"/>
                <a:gd name="T79" fmla="*/ 182 h 251"/>
                <a:gd name="T80" fmla="*/ 91 w 230"/>
                <a:gd name="T81" fmla="*/ 206 h 251"/>
                <a:gd name="T82" fmla="*/ 102 w 230"/>
                <a:gd name="T83" fmla="*/ 222 h 251"/>
                <a:gd name="T84" fmla="*/ 104 w 230"/>
                <a:gd name="T85" fmla="*/ 227 h 251"/>
                <a:gd name="T86" fmla="*/ 104 w 230"/>
                <a:gd name="T87" fmla="*/ 230 h 251"/>
                <a:gd name="T88" fmla="*/ 110 w 230"/>
                <a:gd name="T89" fmla="*/ 240 h 251"/>
                <a:gd name="T90" fmla="*/ 112 w 230"/>
                <a:gd name="T91" fmla="*/ 243 h 251"/>
                <a:gd name="T92" fmla="*/ 121 w 230"/>
                <a:gd name="T93" fmla="*/ 249 h 251"/>
                <a:gd name="T94" fmla="*/ 130 w 230"/>
                <a:gd name="T95" fmla="*/ 251 h 251"/>
                <a:gd name="T96" fmla="*/ 142 w 230"/>
                <a:gd name="T97" fmla="*/ 238 h 251"/>
                <a:gd name="T98" fmla="*/ 153 w 230"/>
                <a:gd name="T99" fmla="*/ 219 h 251"/>
                <a:gd name="T100" fmla="*/ 186 w 230"/>
                <a:gd name="T101" fmla="*/ 189 h 251"/>
                <a:gd name="T102" fmla="*/ 195 w 230"/>
                <a:gd name="T103" fmla="*/ 186 h 251"/>
                <a:gd name="T104" fmla="*/ 198 w 230"/>
                <a:gd name="T105" fmla="*/ 183 h 251"/>
                <a:gd name="T106" fmla="*/ 202 w 230"/>
                <a:gd name="T107" fmla="*/ 178 h 251"/>
                <a:gd name="T108" fmla="*/ 210 w 230"/>
                <a:gd name="T109" fmla="*/ 171 h 251"/>
                <a:gd name="T110" fmla="*/ 218 w 230"/>
                <a:gd name="T111" fmla="*/ 159 h 251"/>
                <a:gd name="T112" fmla="*/ 219 w 230"/>
                <a:gd name="T113" fmla="*/ 155 h 251"/>
                <a:gd name="T114" fmla="*/ 224 w 230"/>
                <a:gd name="T115" fmla="*/ 148 h 251"/>
                <a:gd name="T116" fmla="*/ 221 w 230"/>
                <a:gd name="T117" fmla="*/ 144 h 251"/>
                <a:gd name="T118" fmla="*/ 221 w 230"/>
                <a:gd name="T119" fmla="*/ 11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0" h="251">
                  <a:moveTo>
                    <a:pt x="221" y="118"/>
                  </a:moveTo>
                  <a:cubicBezTo>
                    <a:pt x="217" y="117"/>
                    <a:pt x="214" y="116"/>
                    <a:pt x="210" y="116"/>
                  </a:cubicBezTo>
                  <a:cubicBezTo>
                    <a:pt x="207" y="116"/>
                    <a:pt x="205" y="116"/>
                    <a:pt x="203" y="116"/>
                  </a:cubicBezTo>
                  <a:cubicBezTo>
                    <a:pt x="200" y="115"/>
                    <a:pt x="199" y="113"/>
                    <a:pt x="198" y="110"/>
                  </a:cubicBezTo>
                  <a:cubicBezTo>
                    <a:pt x="197" y="109"/>
                    <a:pt x="197" y="108"/>
                    <a:pt x="196" y="106"/>
                  </a:cubicBezTo>
                  <a:cubicBezTo>
                    <a:pt x="195" y="105"/>
                    <a:pt x="194" y="105"/>
                    <a:pt x="194" y="104"/>
                  </a:cubicBezTo>
                  <a:cubicBezTo>
                    <a:pt x="192" y="103"/>
                    <a:pt x="192" y="101"/>
                    <a:pt x="191" y="100"/>
                  </a:cubicBezTo>
                  <a:cubicBezTo>
                    <a:pt x="190" y="97"/>
                    <a:pt x="189" y="93"/>
                    <a:pt x="188" y="89"/>
                  </a:cubicBezTo>
                  <a:cubicBezTo>
                    <a:pt x="187" y="85"/>
                    <a:pt x="186" y="82"/>
                    <a:pt x="184" y="78"/>
                  </a:cubicBezTo>
                  <a:cubicBezTo>
                    <a:pt x="183" y="77"/>
                    <a:pt x="183" y="76"/>
                    <a:pt x="182" y="76"/>
                  </a:cubicBezTo>
                  <a:cubicBezTo>
                    <a:pt x="181" y="74"/>
                    <a:pt x="181" y="72"/>
                    <a:pt x="180" y="70"/>
                  </a:cubicBezTo>
                  <a:cubicBezTo>
                    <a:pt x="180" y="68"/>
                    <a:pt x="179" y="66"/>
                    <a:pt x="178" y="64"/>
                  </a:cubicBezTo>
                  <a:cubicBezTo>
                    <a:pt x="177" y="61"/>
                    <a:pt x="176" y="59"/>
                    <a:pt x="175" y="56"/>
                  </a:cubicBezTo>
                  <a:cubicBezTo>
                    <a:pt x="175" y="54"/>
                    <a:pt x="174" y="53"/>
                    <a:pt x="174" y="52"/>
                  </a:cubicBezTo>
                  <a:cubicBezTo>
                    <a:pt x="172" y="49"/>
                    <a:pt x="173" y="45"/>
                    <a:pt x="173" y="42"/>
                  </a:cubicBezTo>
                  <a:cubicBezTo>
                    <a:pt x="173" y="39"/>
                    <a:pt x="173" y="36"/>
                    <a:pt x="173" y="34"/>
                  </a:cubicBezTo>
                  <a:cubicBezTo>
                    <a:pt x="172" y="31"/>
                    <a:pt x="171" y="27"/>
                    <a:pt x="169" y="25"/>
                  </a:cubicBezTo>
                  <a:cubicBezTo>
                    <a:pt x="169" y="24"/>
                    <a:pt x="167" y="24"/>
                    <a:pt x="166" y="23"/>
                  </a:cubicBezTo>
                  <a:cubicBezTo>
                    <a:pt x="166" y="23"/>
                    <a:pt x="166" y="23"/>
                    <a:pt x="166" y="23"/>
                  </a:cubicBezTo>
                  <a:cubicBezTo>
                    <a:pt x="168" y="21"/>
                    <a:pt x="168" y="19"/>
                    <a:pt x="168" y="17"/>
                  </a:cubicBezTo>
                  <a:cubicBezTo>
                    <a:pt x="168" y="13"/>
                    <a:pt x="166" y="12"/>
                    <a:pt x="164" y="10"/>
                  </a:cubicBezTo>
                  <a:cubicBezTo>
                    <a:pt x="164" y="10"/>
                    <a:pt x="163" y="9"/>
                    <a:pt x="162" y="8"/>
                  </a:cubicBezTo>
                  <a:cubicBezTo>
                    <a:pt x="162" y="8"/>
                    <a:pt x="161" y="7"/>
                    <a:pt x="161" y="6"/>
                  </a:cubicBezTo>
                  <a:cubicBezTo>
                    <a:pt x="159" y="5"/>
                    <a:pt x="158" y="3"/>
                    <a:pt x="157" y="2"/>
                  </a:cubicBezTo>
                  <a:cubicBezTo>
                    <a:pt x="155" y="1"/>
                    <a:pt x="153" y="0"/>
                    <a:pt x="152" y="0"/>
                  </a:cubicBezTo>
                  <a:cubicBezTo>
                    <a:pt x="150" y="0"/>
                    <a:pt x="147" y="1"/>
                    <a:pt x="147" y="5"/>
                  </a:cubicBezTo>
                  <a:cubicBezTo>
                    <a:pt x="147" y="6"/>
                    <a:pt x="147" y="8"/>
                    <a:pt x="148" y="9"/>
                  </a:cubicBezTo>
                  <a:cubicBezTo>
                    <a:pt x="148" y="9"/>
                    <a:pt x="148" y="10"/>
                    <a:pt x="148" y="10"/>
                  </a:cubicBezTo>
                  <a:cubicBezTo>
                    <a:pt x="148" y="10"/>
                    <a:pt x="148" y="10"/>
                    <a:pt x="147" y="10"/>
                  </a:cubicBezTo>
                  <a:cubicBezTo>
                    <a:pt x="145" y="10"/>
                    <a:pt x="144" y="11"/>
                    <a:pt x="143" y="12"/>
                  </a:cubicBezTo>
                  <a:cubicBezTo>
                    <a:pt x="142" y="13"/>
                    <a:pt x="142" y="13"/>
                    <a:pt x="141" y="14"/>
                  </a:cubicBezTo>
                  <a:cubicBezTo>
                    <a:pt x="140" y="14"/>
                    <a:pt x="139" y="15"/>
                    <a:pt x="138" y="16"/>
                  </a:cubicBezTo>
                  <a:cubicBezTo>
                    <a:pt x="136" y="17"/>
                    <a:pt x="134" y="19"/>
                    <a:pt x="132" y="21"/>
                  </a:cubicBezTo>
                  <a:cubicBezTo>
                    <a:pt x="129" y="24"/>
                    <a:pt x="127" y="28"/>
                    <a:pt x="125" y="31"/>
                  </a:cubicBezTo>
                  <a:cubicBezTo>
                    <a:pt x="125" y="32"/>
                    <a:pt x="124" y="33"/>
                    <a:pt x="124" y="34"/>
                  </a:cubicBezTo>
                  <a:cubicBezTo>
                    <a:pt x="123" y="35"/>
                    <a:pt x="123" y="36"/>
                    <a:pt x="122" y="37"/>
                  </a:cubicBezTo>
                  <a:cubicBezTo>
                    <a:pt x="121" y="40"/>
                    <a:pt x="119" y="43"/>
                    <a:pt x="118" y="45"/>
                  </a:cubicBezTo>
                  <a:cubicBezTo>
                    <a:pt x="117" y="46"/>
                    <a:pt x="116" y="47"/>
                    <a:pt x="115" y="48"/>
                  </a:cubicBezTo>
                  <a:cubicBezTo>
                    <a:pt x="113" y="50"/>
                    <a:pt x="111" y="51"/>
                    <a:pt x="110" y="54"/>
                  </a:cubicBezTo>
                  <a:cubicBezTo>
                    <a:pt x="107" y="65"/>
                    <a:pt x="103" y="73"/>
                    <a:pt x="99" y="80"/>
                  </a:cubicBezTo>
                  <a:cubicBezTo>
                    <a:pt x="97" y="84"/>
                    <a:pt x="89" y="96"/>
                    <a:pt x="82" y="96"/>
                  </a:cubicBezTo>
                  <a:cubicBezTo>
                    <a:pt x="82" y="96"/>
                    <a:pt x="81" y="95"/>
                    <a:pt x="81" y="95"/>
                  </a:cubicBezTo>
                  <a:cubicBezTo>
                    <a:pt x="80" y="95"/>
                    <a:pt x="80" y="95"/>
                    <a:pt x="80" y="95"/>
                  </a:cubicBezTo>
                  <a:cubicBezTo>
                    <a:pt x="76" y="94"/>
                    <a:pt x="73" y="94"/>
                    <a:pt x="70" y="92"/>
                  </a:cubicBezTo>
                  <a:cubicBezTo>
                    <a:pt x="69" y="91"/>
                    <a:pt x="67" y="90"/>
                    <a:pt x="66" y="90"/>
                  </a:cubicBezTo>
                  <a:cubicBezTo>
                    <a:pt x="64" y="90"/>
                    <a:pt x="63" y="91"/>
                    <a:pt x="62" y="91"/>
                  </a:cubicBezTo>
                  <a:cubicBezTo>
                    <a:pt x="61" y="91"/>
                    <a:pt x="60" y="92"/>
                    <a:pt x="59" y="92"/>
                  </a:cubicBezTo>
                  <a:cubicBezTo>
                    <a:pt x="58" y="92"/>
                    <a:pt x="58" y="92"/>
                    <a:pt x="58" y="92"/>
                  </a:cubicBezTo>
                  <a:cubicBezTo>
                    <a:pt x="57" y="91"/>
                    <a:pt x="55" y="91"/>
                    <a:pt x="54" y="91"/>
                  </a:cubicBezTo>
                  <a:cubicBezTo>
                    <a:pt x="52" y="90"/>
                    <a:pt x="50" y="89"/>
                    <a:pt x="47" y="89"/>
                  </a:cubicBezTo>
                  <a:cubicBezTo>
                    <a:pt x="47" y="89"/>
                    <a:pt x="46" y="89"/>
                    <a:pt x="46" y="89"/>
                  </a:cubicBezTo>
                  <a:cubicBezTo>
                    <a:pt x="42" y="90"/>
                    <a:pt x="40" y="91"/>
                    <a:pt x="37" y="93"/>
                  </a:cubicBezTo>
                  <a:cubicBezTo>
                    <a:pt x="36" y="94"/>
                    <a:pt x="36" y="94"/>
                    <a:pt x="36" y="94"/>
                  </a:cubicBezTo>
                  <a:cubicBezTo>
                    <a:pt x="34" y="96"/>
                    <a:pt x="31" y="97"/>
                    <a:pt x="28" y="98"/>
                  </a:cubicBezTo>
                  <a:cubicBezTo>
                    <a:pt x="28" y="98"/>
                    <a:pt x="28" y="98"/>
                    <a:pt x="28" y="98"/>
                  </a:cubicBezTo>
                  <a:cubicBezTo>
                    <a:pt x="27" y="98"/>
                    <a:pt x="25" y="97"/>
                    <a:pt x="23" y="96"/>
                  </a:cubicBezTo>
                  <a:cubicBezTo>
                    <a:pt x="23" y="96"/>
                    <a:pt x="22" y="95"/>
                    <a:pt x="21" y="95"/>
                  </a:cubicBezTo>
                  <a:cubicBezTo>
                    <a:pt x="20" y="94"/>
                    <a:pt x="19" y="94"/>
                    <a:pt x="18" y="94"/>
                  </a:cubicBezTo>
                  <a:cubicBezTo>
                    <a:pt x="16" y="93"/>
                    <a:pt x="14" y="92"/>
                    <a:pt x="13" y="91"/>
                  </a:cubicBezTo>
                  <a:cubicBezTo>
                    <a:pt x="12" y="91"/>
                    <a:pt x="11" y="90"/>
                    <a:pt x="10" y="89"/>
                  </a:cubicBezTo>
                  <a:cubicBezTo>
                    <a:pt x="10" y="89"/>
                    <a:pt x="9" y="88"/>
                    <a:pt x="8" y="87"/>
                  </a:cubicBezTo>
                  <a:cubicBezTo>
                    <a:pt x="6" y="86"/>
                    <a:pt x="6" y="86"/>
                    <a:pt x="6" y="86"/>
                  </a:cubicBezTo>
                  <a:cubicBezTo>
                    <a:pt x="5" y="88"/>
                    <a:pt x="5" y="88"/>
                    <a:pt x="5" y="88"/>
                  </a:cubicBezTo>
                  <a:cubicBezTo>
                    <a:pt x="2" y="98"/>
                    <a:pt x="0" y="108"/>
                    <a:pt x="3" y="113"/>
                  </a:cubicBezTo>
                  <a:cubicBezTo>
                    <a:pt x="4" y="115"/>
                    <a:pt x="6" y="116"/>
                    <a:pt x="9" y="116"/>
                  </a:cubicBezTo>
                  <a:cubicBezTo>
                    <a:pt x="10" y="116"/>
                    <a:pt x="11" y="116"/>
                    <a:pt x="11" y="116"/>
                  </a:cubicBezTo>
                  <a:cubicBezTo>
                    <a:pt x="13" y="116"/>
                    <a:pt x="14" y="116"/>
                    <a:pt x="15" y="116"/>
                  </a:cubicBezTo>
                  <a:cubicBezTo>
                    <a:pt x="16" y="116"/>
                    <a:pt x="18" y="116"/>
                    <a:pt x="19" y="116"/>
                  </a:cubicBezTo>
                  <a:cubicBezTo>
                    <a:pt x="21" y="116"/>
                    <a:pt x="24" y="116"/>
                    <a:pt x="27" y="117"/>
                  </a:cubicBezTo>
                  <a:cubicBezTo>
                    <a:pt x="30" y="119"/>
                    <a:pt x="31" y="121"/>
                    <a:pt x="33" y="124"/>
                  </a:cubicBezTo>
                  <a:cubicBezTo>
                    <a:pt x="34" y="125"/>
                    <a:pt x="35" y="127"/>
                    <a:pt x="36" y="128"/>
                  </a:cubicBezTo>
                  <a:cubicBezTo>
                    <a:pt x="39" y="131"/>
                    <a:pt x="43" y="131"/>
                    <a:pt x="47" y="132"/>
                  </a:cubicBezTo>
                  <a:cubicBezTo>
                    <a:pt x="48" y="132"/>
                    <a:pt x="49" y="132"/>
                    <a:pt x="51" y="132"/>
                  </a:cubicBezTo>
                  <a:cubicBezTo>
                    <a:pt x="57" y="132"/>
                    <a:pt x="60" y="135"/>
                    <a:pt x="61" y="141"/>
                  </a:cubicBezTo>
                  <a:cubicBezTo>
                    <a:pt x="61" y="143"/>
                    <a:pt x="61" y="143"/>
                    <a:pt x="61" y="143"/>
                  </a:cubicBezTo>
                  <a:cubicBezTo>
                    <a:pt x="62" y="148"/>
                    <a:pt x="63" y="153"/>
                    <a:pt x="67" y="156"/>
                  </a:cubicBezTo>
                  <a:cubicBezTo>
                    <a:pt x="68" y="157"/>
                    <a:pt x="69" y="158"/>
                    <a:pt x="70" y="159"/>
                  </a:cubicBezTo>
                  <a:cubicBezTo>
                    <a:pt x="73" y="161"/>
                    <a:pt x="75" y="162"/>
                    <a:pt x="76" y="165"/>
                  </a:cubicBezTo>
                  <a:cubicBezTo>
                    <a:pt x="78" y="169"/>
                    <a:pt x="78" y="173"/>
                    <a:pt x="78" y="177"/>
                  </a:cubicBezTo>
                  <a:cubicBezTo>
                    <a:pt x="78" y="178"/>
                    <a:pt x="78" y="180"/>
                    <a:pt x="79" y="182"/>
                  </a:cubicBezTo>
                  <a:cubicBezTo>
                    <a:pt x="80" y="189"/>
                    <a:pt x="81" y="194"/>
                    <a:pt x="84" y="198"/>
                  </a:cubicBezTo>
                  <a:cubicBezTo>
                    <a:pt x="86" y="201"/>
                    <a:pt x="88" y="203"/>
                    <a:pt x="91" y="206"/>
                  </a:cubicBezTo>
                  <a:cubicBezTo>
                    <a:pt x="92" y="207"/>
                    <a:pt x="93" y="208"/>
                    <a:pt x="95" y="210"/>
                  </a:cubicBezTo>
                  <a:cubicBezTo>
                    <a:pt x="98" y="213"/>
                    <a:pt x="100" y="218"/>
                    <a:pt x="102" y="222"/>
                  </a:cubicBezTo>
                  <a:cubicBezTo>
                    <a:pt x="103" y="224"/>
                    <a:pt x="103" y="224"/>
                    <a:pt x="103" y="224"/>
                  </a:cubicBezTo>
                  <a:cubicBezTo>
                    <a:pt x="103" y="225"/>
                    <a:pt x="103" y="226"/>
                    <a:pt x="104" y="227"/>
                  </a:cubicBezTo>
                  <a:cubicBezTo>
                    <a:pt x="104" y="228"/>
                    <a:pt x="104" y="229"/>
                    <a:pt x="104" y="229"/>
                  </a:cubicBezTo>
                  <a:cubicBezTo>
                    <a:pt x="104" y="230"/>
                    <a:pt x="104" y="230"/>
                    <a:pt x="104" y="230"/>
                  </a:cubicBezTo>
                  <a:cubicBezTo>
                    <a:pt x="104" y="233"/>
                    <a:pt x="105" y="235"/>
                    <a:pt x="107" y="236"/>
                  </a:cubicBezTo>
                  <a:cubicBezTo>
                    <a:pt x="109" y="237"/>
                    <a:pt x="109" y="239"/>
                    <a:pt x="110" y="240"/>
                  </a:cubicBezTo>
                  <a:cubicBezTo>
                    <a:pt x="111" y="241"/>
                    <a:pt x="111" y="241"/>
                    <a:pt x="111" y="241"/>
                  </a:cubicBezTo>
                  <a:cubicBezTo>
                    <a:pt x="111" y="242"/>
                    <a:pt x="112" y="243"/>
                    <a:pt x="112" y="243"/>
                  </a:cubicBezTo>
                  <a:cubicBezTo>
                    <a:pt x="113" y="245"/>
                    <a:pt x="113" y="246"/>
                    <a:pt x="114" y="247"/>
                  </a:cubicBezTo>
                  <a:cubicBezTo>
                    <a:pt x="116" y="248"/>
                    <a:pt x="118" y="249"/>
                    <a:pt x="121" y="249"/>
                  </a:cubicBezTo>
                  <a:cubicBezTo>
                    <a:pt x="122" y="250"/>
                    <a:pt x="122" y="250"/>
                    <a:pt x="123" y="250"/>
                  </a:cubicBezTo>
                  <a:cubicBezTo>
                    <a:pt x="125" y="250"/>
                    <a:pt x="128" y="251"/>
                    <a:pt x="130" y="251"/>
                  </a:cubicBezTo>
                  <a:cubicBezTo>
                    <a:pt x="132" y="251"/>
                    <a:pt x="134" y="251"/>
                    <a:pt x="135" y="250"/>
                  </a:cubicBezTo>
                  <a:cubicBezTo>
                    <a:pt x="140" y="248"/>
                    <a:pt x="141" y="243"/>
                    <a:pt x="142" y="238"/>
                  </a:cubicBezTo>
                  <a:cubicBezTo>
                    <a:pt x="143" y="236"/>
                    <a:pt x="143" y="236"/>
                    <a:pt x="143" y="236"/>
                  </a:cubicBezTo>
                  <a:cubicBezTo>
                    <a:pt x="144" y="229"/>
                    <a:pt x="149" y="224"/>
                    <a:pt x="153" y="219"/>
                  </a:cubicBezTo>
                  <a:cubicBezTo>
                    <a:pt x="155" y="216"/>
                    <a:pt x="158" y="213"/>
                    <a:pt x="160" y="210"/>
                  </a:cubicBezTo>
                  <a:cubicBezTo>
                    <a:pt x="166" y="200"/>
                    <a:pt x="175" y="193"/>
                    <a:pt x="186" y="189"/>
                  </a:cubicBezTo>
                  <a:cubicBezTo>
                    <a:pt x="189" y="188"/>
                    <a:pt x="191" y="187"/>
                    <a:pt x="194" y="186"/>
                  </a:cubicBezTo>
                  <a:cubicBezTo>
                    <a:pt x="195" y="186"/>
                    <a:pt x="195" y="186"/>
                    <a:pt x="195" y="186"/>
                  </a:cubicBezTo>
                  <a:cubicBezTo>
                    <a:pt x="196" y="186"/>
                    <a:pt x="196" y="186"/>
                    <a:pt x="196" y="186"/>
                  </a:cubicBezTo>
                  <a:cubicBezTo>
                    <a:pt x="196" y="185"/>
                    <a:pt x="197" y="184"/>
                    <a:pt x="198" y="183"/>
                  </a:cubicBezTo>
                  <a:cubicBezTo>
                    <a:pt x="199" y="182"/>
                    <a:pt x="199" y="181"/>
                    <a:pt x="200" y="180"/>
                  </a:cubicBezTo>
                  <a:cubicBezTo>
                    <a:pt x="201" y="179"/>
                    <a:pt x="201" y="178"/>
                    <a:pt x="202" y="178"/>
                  </a:cubicBezTo>
                  <a:cubicBezTo>
                    <a:pt x="203" y="175"/>
                    <a:pt x="205" y="174"/>
                    <a:pt x="207" y="172"/>
                  </a:cubicBezTo>
                  <a:cubicBezTo>
                    <a:pt x="208" y="172"/>
                    <a:pt x="209" y="171"/>
                    <a:pt x="210" y="171"/>
                  </a:cubicBezTo>
                  <a:cubicBezTo>
                    <a:pt x="212" y="170"/>
                    <a:pt x="215" y="169"/>
                    <a:pt x="217" y="166"/>
                  </a:cubicBezTo>
                  <a:cubicBezTo>
                    <a:pt x="220" y="163"/>
                    <a:pt x="219" y="161"/>
                    <a:pt x="218" y="159"/>
                  </a:cubicBezTo>
                  <a:cubicBezTo>
                    <a:pt x="217" y="158"/>
                    <a:pt x="217" y="157"/>
                    <a:pt x="217" y="156"/>
                  </a:cubicBezTo>
                  <a:cubicBezTo>
                    <a:pt x="217" y="155"/>
                    <a:pt x="217" y="155"/>
                    <a:pt x="219" y="155"/>
                  </a:cubicBezTo>
                  <a:cubicBezTo>
                    <a:pt x="220" y="154"/>
                    <a:pt x="222" y="153"/>
                    <a:pt x="223" y="152"/>
                  </a:cubicBezTo>
                  <a:cubicBezTo>
                    <a:pt x="224" y="150"/>
                    <a:pt x="225" y="149"/>
                    <a:pt x="224" y="148"/>
                  </a:cubicBezTo>
                  <a:cubicBezTo>
                    <a:pt x="224" y="146"/>
                    <a:pt x="223" y="145"/>
                    <a:pt x="222" y="145"/>
                  </a:cubicBezTo>
                  <a:cubicBezTo>
                    <a:pt x="221" y="145"/>
                    <a:pt x="221" y="145"/>
                    <a:pt x="221" y="144"/>
                  </a:cubicBezTo>
                  <a:cubicBezTo>
                    <a:pt x="224" y="143"/>
                    <a:pt x="227" y="142"/>
                    <a:pt x="228" y="138"/>
                  </a:cubicBezTo>
                  <a:cubicBezTo>
                    <a:pt x="230" y="131"/>
                    <a:pt x="228" y="122"/>
                    <a:pt x="221" y="118"/>
                  </a:cubicBez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8" name="Freeform 13"/>
            <p:cNvSpPr>
              <a:spLocks noEditPoints="1"/>
            </p:cNvSpPr>
            <p:nvPr/>
          </p:nvSpPr>
          <p:spPr bwMode="auto">
            <a:xfrm>
              <a:off x="4720776" y="3034076"/>
              <a:ext cx="2410655" cy="2207231"/>
            </a:xfrm>
            <a:custGeom>
              <a:avLst/>
              <a:gdLst>
                <a:gd name="T0" fmla="*/ 569 w 593"/>
                <a:gd name="T1" fmla="*/ 167 h 568"/>
                <a:gd name="T2" fmla="*/ 555 w 593"/>
                <a:gd name="T3" fmla="*/ 160 h 568"/>
                <a:gd name="T4" fmla="*/ 542 w 593"/>
                <a:gd name="T5" fmla="*/ 155 h 568"/>
                <a:gd name="T6" fmla="*/ 522 w 593"/>
                <a:gd name="T7" fmla="*/ 154 h 568"/>
                <a:gd name="T8" fmla="*/ 507 w 593"/>
                <a:gd name="T9" fmla="*/ 155 h 568"/>
                <a:gd name="T10" fmla="*/ 484 w 593"/>
                <a:gd name="T11" fmla="*/ 181 h 568"/>
                <a:gd name="T12" fmla="*/ 446 w 593"/>
                <a:gd name="T13" fmla="*/ 213 h 568"/>
                <a:gd name="T14" fmla="*/ 462 w 593"/>
                <a:gd name="T15" fmla="*/ 195 h 568"/>
                <a:gd name="T16" fmla="*/ 463 w 593"/>
                <a:gd name="T17" fmla="*/ 131 h 568"/>
                <a:gd name="T18" fmla="*/ 441 w 593"/>
                <a:gd name="T19" fmla="*/ 131 h 568"/>
                <a:gd name="T20" fmla="*/ 442 w 593"/>
                <a:gd name="T21" fmla="*/ 129 h 568"/>
                <a:gd name="T22" fmla="*/ 423 w 593"/>
                <a:gd name="T23" fmla="*/ 131 h 568"/>
                <a:gd name="T24" fmla="*/ 427 w 593"/>
                <a:gd name="T25" fmla="*/ 118 h 568"/>
                <a:gd name="T26" fmla="*/ 408 w 593"/>
                <a:gd name="T27" fmla="*/ 109 h 568"/>
                <a:gd name="T28" fmla="*/ 412 w 593"/>
                <a:gd name="T29" fmla="*/ 93 h 568"/>
                <a:gd name="T30" fmla="*/ 397 w 593"/>
                <a:gd name="T31" fmla="*/ 100 h 568"/>
                <a:gd name="T32" fmla="*/ 388 w 593"/>
                <a:gd name="T33" fmla="*/ 110 h 568"/>
                <a:gd name="T34" fmla="*/ 324 w 593"/>
                <a:gd name="T35" fmla="*/ 174 h 568"/>
                <a:gd name="T36" fmla="*/ 298 w 593"/>
                <a:gd name="T37" fmla="*/ 153 h 568"/>
                <a:gd name="T38" fmla="*/ 272 w 593"/>
                <a:gd name="T39" fmla="*/ 105 h 568"/>
                <a:gd name="T40" fmla="*/ 241 w 593"/>
                <a:gd name="T41" fmla="*/ 55 h 568"/>
                <a:gd name="T42" fmla="*/ 197 w 593"/>
                <a:gd name="T43" fmla="*/ 36 h 568"/>
                <a:gd name="T44" fmla="*/ 182 w 593"/>
                <a:gd name="T45" fmla="*/ 0 h 568"/>
                <a:gd name="T46" fmla="*/ 150 w 593"/>
                <a:gd name="T47" fmla="*/ 9 h 568"/>
                <a:gd name="T48" fmla="*/ 140 w 593"/>
                <a:gd name="T49" fmla="*/ 33 h 568"/>
                <a:gd name="T50" fmla="*/ 101 w 593"/>
                <a:gd name="T51" fmla="*/ 30 h 568"/>
                <a:gd name="T52" fmla="*/ 61 w 593"/>
                <a:gd name="T53" fmla="*/ 42 h 568"/>
                <a:gd name="T54" fmla="*/ 34 w 593"/>
                <a:gd name="T55" fmla="*/ 46 h 568"/>
                <a:gd name="T56" fmla="*/ 17 w 593"/>
                <a:gd name="T57" fmla="*/ 62 h 568"/>
                <a:gd name="T58" fmla="*/ 0 w 593"/>
                <a:gd name="T59" fmla="*/ 57 h 568"/>
                <a:gd name="T60" fmla="*/ 7 w 593"/>
                <a:gd name="T61" fmla="*/ 120 h 568"/>
                <a:gd name="T62" fmla="*/ 22 w 593"/>
                <a:gd name="T63" fmla="*/ 155 h 568"/>
                <a:gd name="T64" fmla="*/ 56 w 593"/>
                <a:gd name="T65" fmla="*/ 187 h 568"/>
                <a:gd name="T66" fmla="*/ 93 w 593"/>
                <a:gd name="T67" fmla="*/ 206 h 568"/>
                <a:gd name="T68" fmla="*/ 112 w 593"/>
                <a:gd name="T69" fmla="*/ 217 h 568"/>
                <a:gd name="T70" fmla="*/ 62 w 593"/>
                <a:gd name="T71" fmla="*/ 352 h 568"/>
                <a:gd name="T72" fmla="*/ 30 w 593"/>
                <a:gd name="T73" fmla="*/ 432 h 568"/>
                <a:gd name="T74" fmla="*/ 52 w 593"/>
                <a:gd name="T75" fmla="*/ 467 h 568"/>
                <a:gd name="T76" fmla="*/ 97 w 593"/>
                <a:gd name="T77" fmla="*/ 540 h 568"/>
                <a:gd name="T78" fmla="*/ 122 w 593"/>
                <a:gd name="T79" fmla="*/ 550 h 568"/>
                <a:gd name="T80" fmla="*/ 424 w 593"/>
                <a:gd name="T81" fmla="*/ 525 h 568"/>
                <a:gd name="T82" fmla="*/ 445 w 593"/>
                <a:gd name="T83" fmla="*/ 488 h 568"/>
                <a:gd name="T84" fmla="*/ 449 w 593"/>
                <a:gd name="T85" fmla="*/ 435 h 568"/>
                <a:gd name="T86" fmla="*/ 489 w 593"/>
                <a:gd name="T87" fmla="*/ 395 h 568"/>
                <a:gd name="T88" fmla="*/ 478 w 593"/>
                <a:gd name="T89" fmla="*/ 367 h 568"/>
                <a:gd name="T90" fmla="*/ 488 w 593"/>
                <a:gd name="T91" fmla="*/ 350 h 568"/>
                <a:gd name="T92" fmla="*/ 522 w 593"/>
                <a:gd name="T93" fmla="*/ 330 h 568"/>
                <a:gd name="T94" fmla="*/ 540 w 593"/>
                <a:gd name="T95" fmla="*/ 305 h 568"/>
                <a:gd name="T96" fmla="*/ 565 w 593"/>
                <a:gd name="T97" fmla="*/ 264 h 568"/>
                <a:gd name="T98" fmla="*/ 587 w 593"/>
                <a:gd name="T99" fmla="*/ 216 h 568"/>
                <a:gd name="T100" fmla="*/ 373 w 593"/>
                <a:gd name="T101" fmla="*/ 162 h 568"/>
                <a:gd name="T102" fmla="*/ 375 w 593"/>
                <a:gd name="T103" fmla="*/ 154 h 568"/>
                <a:gd name="T104" fmla="*/ 378 w 593"/>
                <a:gd name="T105" fmla="*/ 139 h 568"/>
                <a:gd name="T106" fmla="*/ 367 w 593"/>
                <a:gd name="T107" fmla="*/ 147 h 568"/>
                <a:gd name="T108" fmla="*/ 362 w 593"/>
                <a:gd name="T109" fmla="*/ 168 h 568"/>
                <a:gd name="T110" fmla="*/ 349 w 593"/>
                <a:gd name="T111" fmla="*/ 174 h 568"/>
                <a:gd name="T112" fmla="*/ 360 w 593"/>
                <a:gd name="T113" fmla="*/ 148 h 568"/>
                <a:gd name="T114" fmla="*/ 366 w 593"/>
                <a:gd name="T115" fmla="*/ 132 h 568"/>
                <a:gd name="T116" fmla="*/ 394 w 593"/>
                <a:gd name="T117" fmla="*/ 120 h 568"/>
                <a:gd name="T118" fmla="*/ 408 w 593"/>
                <a:gd name="T119" fmla="*/ 204 h 568"/>
                <a:gd name="T120" fmla="*/ 421 w 593"/>
                <a:gd name="T121" fmla="*/ 207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68">
                  <a:moveTo>
                    <a:pt x="593" y="178"/>
                  </a:moveTo>
                  <a:cubicBezTo>
                    <a:pt x="591" y="178"/>
                    <a:pt x="591" y="178"/>
                    <a:pt x="591" y="178"/>
                  </a:cubicBezTo>
                  <a:cubicBezTo>
                    <a:pt x="590" y="178"/>
                    <a:pt x="588" y="177"/>
                    <a:pt x="587" y="176"/>
                  </a:cubicBezTo>
                  <a:cubicBezTo>
                    <a:pt x="587" y="176"/>
                    <a:pt x="586" y="175"/>
                    <a:pt x="586" y="174"/>
                  </a:cubicBezTo>
                  <a:cubicBezTo>
                    <a:pt x="585" y="173"/>
                    <a:pt x="584" y="171"/>
                    <a:pt x="580" y="171"/>
                  </a:cubicBezTo>
                  <a:cubicBezTo>
                    <a:pt x="580" y="171"/>
                    <a:pt x="580" y="171"/>
                    <a:pt x="580" y="171"/>
                  </a:cubicBezTo>
                  <a:cubicBezTo>
                    <a:pt x="576" y="171"/>
                    <a:pt x="573" y="171"/>
                    <a:pt x="572" y="170"/>
                  </a:cubicBezTo>
                  <a:cubicBezTo>
                    <a:pt x="571" y="169"/>
                    <a:pt x="570" y="168"/>
                    <a:pt x="569" y="167"/>
                  </a:cubicBezTo>
                  <a:cubicBezTo>
                    <a:pt x="568" y="166"/>
                    <a:pt x="567" y="165"/>
                    <a:pt x="566" y="164"/>
                  </a:cubicBezTo>
                  <a:cubicBezTo>
                    <a:pt x="565" y="163"/>
                    <a:pt x="565" y="163"/>
                    <a:pt x="565" y="163"/>
                  </a:cubicBezTo>
                  <a:cubicBezTo>
                    <a:pt x="564" y="162"/>
                    <a:pt x="563" y="161"/>
                    <a:pt x="562" y="161"/>
                  </a:cubicBezTo>
                  <a:cubicBezTo>
                    <a:pt x="561" y="161"/>
                    <a:pt x="561" y="160"/>
                    <a:pt x="560" y="160"/>
                  </a:cubicBezTo>
                  <a:cubicBezTo>
                    <a:pt x="559" y="160"/>
                    <a:pt x="559" y="161"/>
                    <a:pt x="558" y="161"/>
                  </a:cubicBezTo>
                  <a:cubicBezTo>
                    <a:pt x="558" y="161"/>
                    <a:pt x="557" y="161"/>
                    <a:pt x="557" y="161"/>
                  </a:cubicBezTo>
                  <a:cubicBezTo>
                    <a:pt x="556" y="161"/>
                    <a:pt x="556" y="161"/>
                    <a:pt x="556" y="161"/>
                  </a:cubicBezTo>
                  <a:cubicBezTo>
                    <a:pt x="556" y="160"/>
                    <a:pt x="556" y="160"/>
                    <a:pt x="555" y="160"/>
                  </a:cubicBezTo>
                  <a:cubicBezTo>
                    <a:pt x="555" y="160"/>
                    <a:pt x="554" y="160"/>
                    <a:pt x="554" y="159"/>
                  </a:cubicBezTo>
                  <a:cubicBezTo>
                    <a:pt x="553" y="159"/>
                    <a:pt x="553" y="159"/>
                    <a:pt x="553" y="159"/>
                  </a:cubicBezTo>
                  <a:cubicBezTo>
                    <a:pt x="552" y="159"/>
                    <a:pt x="552" y="159"/>
                    <a:pt x="552" y="159"/>
                  </a:cubicBezTo>
                  <a:cubicBezTo>
                    <a:pt x="551" y="159"/>
                    <a:pt x="551" y="159"/>
                    <a:pt x="550" y="158"/>
                  </a:cubicBezTo>
                  <a:cubicBezTo>
                    <a:pt x="548" y="158"/>
                    <a:pt x="547" y="157"/>
                    <a:pt x="546" y="157"/>
                  </a:cubicBezTo>
                  <a:cubicBezTo>
                    <a:pt x="546" y="157"/>
                    <a:pt x="545" y="157"/>
                    <a:pt x="545" y="157"/>
                  </a:cubicBezTo>
                  <a:cubicBezTo>
                    <a:pt x="544" y="157"/>
                    <a:pt x="544" y="157"/>
                    <a:pt x="544" y="156"/>
                  </a:cubicBezTo>
                  <a:cubicBezTo>
                    <a:pt x="543" y="156"/>
                    <a:pt x="543" y="155"/>
                    <a:pt x="542" y="155"/>
                  </a:cubicBezTo>
                  <a:cubicBezTo>
                    <a:pt x="541" y="154"/>
                    <a:pt x="539" y="153"/>
                    <a:pt x="538" y="153"/>
                  </a:cubicBezTo>
                  <a:cubicBezTo>
                    <a:pt x="537" y="153"/>
                    <a:pt x="537" y="153"/>
                    <a:pt x="537" y="153"/>
                  </a:cubicBezTo>
                  <a:cubicBezTo>
                    <a:pt x="536" y="153"/>
                    <a:pt x="536" y="153"/>
                    <a:pt x="534" y="154"/>
                  </a:cubicBezTo>
                  <a:cubicBezTo>
                    <a:pt x="533" y="154"/>
                    <a:pt x="531" y="155"/>
                    <a:pt x="529" y="155"/>
                  </a:cubicBezTo>
                  <a:cubicBezTo>
                    <a:pt x="529" y="155"/>
                    <a:pt x="529" y="155"/>
                    <a:pt x="529" y="155"/>
                  </a:cubicBezTo>
                  <a:cubicBezTo>
                    <a:pt x="528" y="155"/>
                    <a:pt x="528" y="155"/>
                    <a:pt x="528" y="155"/>
                  </a:cubicBezTo>
                  <a:cubicBezTo>
                    <a:pt x="527" y="154"/>
                    <a:pt x="526" y="154"/>
                    <a:pt x="525" y="154"/>
                  </a:cubicBezTo>
                  <a:cubicBezTo>
                    <a:pt x="524" y="154"/>
                    <a:pt x="523" y="154"/>
                    <a:pt x="522" y="154"/>
                  </a:cubicBezTo>
                  <a:cubicBezTo>
                    <a:pt x="522" y="154"/>
                    <a:pt x="521" y="155"/>
                    <a:pt x="520" y="155"/>
                  </a:cubicBezTo>
                  <a:cubicBezTo>
                    <a:pt x="520" y="155"/>
                    <a:pt x="520" y="155"/>
                    <a:pt x="520" y="155"/>
                  </a:cubicBezTo>
                  <a:cubicBezTo>
                    <a:pt x="519" y="155"/>
                    <a:pt x="519" y="154"/>
                    <a:pt x="518" y="154"/>
                  </a:cubicBezTo>
                  <a:cubicBezTo>
                    <a:pt x="517" y="154"/>
                    <a:pt x="516" y="153"/>
                    <a:pt x="515" y="153"/>
                  </a:cubicBezTo>
                  <a:cubicBezTo>
                    <a:pt x="515" y="153"/>
                    <a:pt x="514" y="153"/>
                    <a:pt x="514" y="153"/>
                  </a:cubicBezTo>
                  <a:cubicBezTo>
                    <a:pt x="513" y="154"/>
                    <a:pt x="512" y="154"/>
                    <a:pt x="511" y="154"/>
                  </a:cubicBezTo>
                  <a:cubicBezTo>
                    <a:pt x="510" y="154"/>
                    <a:pt x="509" y="155"/>
                    <a:pt x="508" y="155"/>
                  </a:cubicBezTo>
                  <a:cubicBezTo>
                    <a:pt x="507" y="155"/>
                    <a:pt x="507" y="155"/>
                    <a:pt x="507" y="155"/>
                  </a:cubicBezTo>
                  <a:cubicBezTo>
                    <a:pt x="507" y="155"/>
                    <a:pt x="506" y="155"/>
                    <a:pt x="506" y="155"/>
                  </a:cubicBezTo>
                  <a:cubicBezTo>
                    <a:pt x="504" y="155"/>
                    <a:pt x="502" y="155"/>
                    <a:pt x="500" y="156"/>
                  </a:cubicBezTo>
                  <a:cubicBezTo>
                    <a:pt x="497" y="159"/>
                    <a:pt x="494" y="162"/>
                    <a:pt x="492" y="165"/>
                  </a:cubicBezTo>
                  <a:cubicBezTo>
                    <a:pt x="489" y="168"/>
                    <a:pt x="490" y="171"/>
                    <a:pt x="491" y="173"/>
                  </a:cubicBezTo>
                  <a:cubicBezTo>
                    <a:pt x="491" y="174"/>
                    <a:pt x="491" y="175"/>
                    <a:pt x="491" y="176"/>
                  </a:cubicBezTo>
                  <a:cubicBezTo>
                    <a:pt x="491" y="177"/>
                    <a:pt x="489" y="177"/>
                    <a:pt x="489" y="178"/>
                  </a:cubicBezTo>
                  <a:cubicBezTo>
                    <a:pt x="488" y="178"/>
                    <a:pt x="487" y="179"/>
                    <a:pt x="487" y="179"/>
                  </a:cubicBezTo>
                  <a:cubicBezTo>
                    <a:pt x="486" y="180"/>
                    <a:pt x="485" y="180"/>
                    <a:pt x="484" y="181"/>
                  </a:cubicBezTo>
                  <a:cubicBezTo>
                    <a:pt x="483" y="181"/>
                    <a:pt x="482" y="182"/>
                    <a:pt x="481" y="182"/>
                  </a:cubicBezTo>
                  <a:cubicBezTo>
                    <a:pt x="480" y="183"/>
                    <a:pt x="479" y="184"/>
                    <a:pt x="478" y="185"/>
                  </a:cubicBezTo>
                  <a:cubicBezTo>
                    <a:pt x="478" y="186"/>
                    <a:pt x="477" y="186"/>
                    <a:pt x="477" y="187"/>
                  </a:cubicBezTo>
                  <a:cubicBezTo>
                    <a:pt x="476" y="187"/>
                    <a:pt x="475" y="188"/>
                    <a:pt x="474" y="188"/>
                  </a:cubicBezTo>
                  <a:cubicBezTo>
                    <a:pt x="474" y="189"/>
                    <a:pt x="473" y="190"/>
                    <a:pt x="472" y="190"/>
                  </a:cubicBezTo>
                  <a:cubicBezTo>
                    <a:pt x="469" y="192"/>
                    <a:pt x="467" y="195"/>
                    <a:pt x="465" y="197"/>
                  </a:cubicBezTo>
                  <a:cubicBezTo>
                    <a:pt x="462" y="201"/>
                    <a:pt x="459" y="205"/>
                    <a:pt x="453" y="207"/>
                  </a:cubicBezTo>
                  <a:cubicBezTo>
                    <a:pt x="450" y="208"/>
                    <a:pt x="448" y="210"/>
                    <a:pt x="446" y="213"/>
                  </a:cubicBezTo>
                  <a:cubicBezTo>
                    <a:pt x="445" y="214"/>
                    <a:pt x="445" y="214"/>
                    <a:pt x="444" y="215"/>
                  </a:cubicBezTo>
                  <a:cubicBezTo>
                    <a:pt x="441" y="218"/>
                    <a:pt x="440" y="222"/>
                    <a:pt x="438" y="226"/>
                  </a:cubicBezTo>
                  <a:cubicBezTo>
                    <a:pt x="438" y="227"/>
                    <a:pt x="438" y="228"/>
                    <a:pt x="438" y="228"/>
                  </a:cubicBezTo>
                  <a:cubicBezTo>
                    <a:pt x="438" y="226"/>
                    <a:pt x="438" y="223"/>
                    <a:pt x="439" y="221"/>
                  </a:cubicBezTo>
                  <a:cubicBezTo>
                    <a:pt x="439" y="221"/>
                    <a:pt x="440" y="219"/>
                    <a:pt x="441" y="218"/>
                  </a:cubicBezTo>
                  <a:cubicBezTo>
                    <a:pt x="445" y="212"/>
                    <a:pt x="449" y="206"/>
                    <a:pt x="447" y="202"/>
                  </a:cubicBezTo>
                  <a:cubicBezTo>
                    <a:pt x="447" y="201"/>
                    <a:pt x="446" y="200"/>
                    <a:pt x="444" y="199"/>
                  </a:cubicBezTo>
                  <a:cubicBezTo>
                    <a:pt x="450" y="199"/>
                    <a:pt x="456" y="198"/>
                    <a:pt x="462" y="195"/>
                  </a:cubicBezTo>
                  <a:cubicBezTo>
                    <a:pt x="468" y="191"/>
                    <a:pt x="470" y="185"/>
                    <a:pt x="473" y="179"/>
                  </a:cubicBezTo>
                  <a:cubicBezTo>
                    <a:pt x="473" y="178"/>
                    <a:pt x="474" y="176"/>
                    <a:pt x="475" y="175"/>
                  </a:cubicBezTo>
                  <a:cubicBezTo>
                    <a:pt x="476" y="171"/>
                    <a:pt x="478" y="168"/>
                    <a:pt x="480" y="164"/>
                  </a:cubicBezTo>
                  <a:cubicBezTo>
                    <a:pt x="482" y="160"/>
                    <a:pt x="484" y="156"/>
                    <a:pt x="486" y="151"/>
                  </a:cubicBezTo>
                  <a:cubicBezTo>
                    <a:pt x="488" y="146"/>
                    <a:pt x="490" y="141"/>
                    <a:pt x="488" y="137"/>
                  </a:cubicBezTo>
                  <a:cubicBezTo>
                    <a:pt x="487" y="135"/>
                    <a:pt x="485" y="133"/>
                    <a:pt x="482" y="133"/>
                  </a:cubicBezTo>
                  <a:cubicBezTo>
                    <a:pt x="478" y="132"/>
                    <a:pt x="474" y="131"/>
                    <a:pt x="470" y="131"/>
                  </a:cubicBezTo>
                  <a:cubicBezTo>
                    <a:pt x="468" y="131"/>
                    <a:pt x="466" y="131"/>
                    <a:pt x="463" y="131"/>
                  </a:cubicBezTo>
                  <a:cubicBezTo>
                    <a:pt x="462" y="130"/>
                    <a:pt x="460" y="130"/>
                    <a:pt x="459" y="130"/>
                  </a:cubicBezTo>
                  <a:cubicBezTo>
                    <a:pt x="457" y="129"/>
                    <a:pt x="454" y="128"/>
                    <a:pt x="452" y="128"/>
                  </a:cubicBezTo>
                  <a:cubicBezTo>
                    <a:pt x="451" y="128"/>
                    <a:pt x="451" y="128"/>
                    <a:pt x="450" y="128"/>
                  </a:cubicBezTo>
                  <a:cubicBezTo>
                    <a:pt x="450" y="128"/>
                    <a:pt x="449" y="128"/>
                    <a:pt x="449" y="128"/>
                  </a:cubicBezTo>
                  <a:cubicBezTo>
                    <a:pt x="448" y="128"/>
                    <a:pt x="448" y="128"/>
                    <a:pt x="448" y="128"/>
                  </a:cubicBezTo>
                  <a:cubicBezTo>
                    <a:pt x="447" y="128"/>
                    <a:pt x="446" y="129"/>
                    <a:pt x="446" y="129"/>
                  </a:cubicBezTo>
                  <a:cubicBezTo>
                    <a:pt x="444" y="129"/>
                    <a:pt x="443" y="130"/>
                    <a:pt x="442" y="130"/>
                  </a:cubicBezTo>
                  <a:cubicBezTo>
                    <a:pt x="442" y="131"/>
                    <a:pt x="442" y="131"/>
                    <a:pt x="441" y="131"/>
                  </a:cubicBezTo>
                  <a:cubicBezTo>
                    <a:pt x="440" y="131"/>
                    <a:pt x="438" y="131"/>
                    <a:pt x="437" y="132"/>
                  </a:cubicBezTo>
                  <a:cubicBezTo>
                    <a:pt x="435" y="132"/>
                    <a:pt x="434" y="132"/>
                    <a:pt x="434" y="132"/>
                  </a:cubicBezTo>
                  <a:cubicBezTo>
                    <a:pt x="433" y="132"/>
                    <a:pt x="432" y="132"/>
                    <a:pt x="431" y="132"/>
                  </a:cubicBezTo>
                  <a:cubicBezTo>
                    <a:pt x="430" y="132"/>
                    <a:pt x="428" y="132"/>
                    <a:pt x="427" y="132"/>
                  </a:cubicBezTo>
                  <a:cubicBezTo>
                    <a:pt x="428" y="132"/>
                    <a:pt x="429" y="132"/>
                    <a:pt x="430" y="132"/>
                  </a:cubicBezTo>
                  <a:cubicBezTo>
                    <a:pt x="430" y="132"/>
                    <a:pt x="430" y="132"/>
                    <a:pt x="430" y="132"/>
                  </a:cubicBezTo>
                  <a:cubicBezTo>
                    <a:pt x="431" y="132"/>
                    <a:pt x="432" y="132"/>
                    <a:pt x="432" y="132"/>
                  </a:cubicBezTo>
                  <a:cubicBezTo>
                    <a:pt x="435" y="132"/>
                    <a:pt x="439" y="131"/>
                    <a:pt x="442" y="129"/>
                  </a:cubicBezTo>
                  <a:cubicBezTo>
                    <a:pt x="444" y="128"/>
                    <a:pt x="445" y="126"/>
                    <a:pt x="445" y="124"/>
                  </a:cubicBezTo>
                  <a:cubicBezTo>
                    <a:pt x="444" y="122"/>
                    <a:pt x="442" y="120"/>
                    <a:pt x="440" y="118"/>
                  </a:cubicBezTo>
                  <a:cubicBezTo>
                    <a:pt x="438" y="117"/>
                    <a:pt x="436" y="116"/>
                    <a:pt x="434" y="116"/>
                  </a:cubicBezTo>
                  <a:cubicBezTo>
                    <a:pt x="432" y="116"/>
                    <a:pt x="431" y="117"/>
                    <a:pt x="429" y="118"/>
                  </a:cubicBezTo>
                  <a:cubicBezTo>
                    <a:pt x="428" y="118"/>
                    <a:pt x="428" y="119"/>
                    <a:pt x="427" y="119"/>
                  </a:cubicBezTo>
                  <a:cubicBezTo>
                    <a:pt x="424" y="120"/>
                    <a:pt x="419" y="122"/>
                    <a:pt x="421" y="128"/>
                  </a:cubicBezTo>
                  <a:cubicBezTo>
                    <a:pt x="421" y="129"/>
                    <a:pt x="423" y="130"/>
                    <a:pt x="424" y="131"/>
                  </a:cubicBezTo>
                  <a:cubicBezTo>
                    <a:pt x="424" y="131"/>
                    <a:pt x="423" y="131"/>
                    <a:pt x="423" y="131"/>
                  </a:cubicBezTo>
                  <a:cubicBezTo>
                    <a:pt x="421" y="131"/>
                    <a:pt x="420" y="130"/>
                    <a:pt x="419" y="130"/>
                  </a:cubicBezTo>
                  <a:cubicBezTo>
                    <a:pt x="418" y="130"/>
                    <a:pt x="417" y="129"/>
                    <a:pt x="416" y="129"/>
                  </a:cubicBezTo>
                  <a:cubicBezTo>
                    <a:pt x="415" y="128"/>
                    <a:pt x="414" y="127"/>
                    <a:pt x="412" y="127"/>
                  </a:cubicBezTo>
                  <a:cubicBezTo>
                    <a:pt x="411" y="126"/>
                    <a:pt x="409" y="126"/>
                    <a:pt x="408" y="125"/>
                  </a:cubicBezTo>
                  <a:cubicBezTo>
                    <a:pt x="409" y="125"/>
                    <a:pt x="409" y="125"/>
                    <a:pt x="409" y="125"/>
                  </a:cubicBezTo>
                  <a:cubicBezTo>
                    <a:pt x="411" y="125"/>
                    <a:pt x="413" y="125"/>
                    <a:pt x="415" y="125"/>
                  </a:cubicBezTo>
                  <a:cubicBezTo>
                    <a:pt x="418" y="124"/>
                    <a:pt x="421" y="122"/>
                    <a:pt x="423" y="121"/>
                  </a:cubicBezTo>
                  <a:cubicBezTo>
                    <a:pt x="424" y="120"/>
                    <a:pt x="425" y="119"/>
                    <a:pt x="427" y="118"/>
                  </a:cubicBezTo>
                  <a:cubicBezTo>
                    <a:pt x="433" y="115"/>
                    <a:pt x="433" y="111"/>
                    <a:pt x="432" y="109"/>
                  </a:cubicBezTo>
                  <a:cubicBezTo>
                    <a:pt x="432" y="108"/>
                    <a:pt x="430" y="106"/>
                    <a:pt x="426" y="106"/>
                  </a:cubicBezTo>
                  <a:cubicBezTo>
                    <a:pt x="425" y="106"/>
                    <a:pt x="424" y="106"/>
                    <a:pt x="423" y="106"/>
                  </a:cubicBezTo>
                  <a:cubicBezTo>
                    <a:pt x="423" y="106"/>
                    <a:pt x="423" y="106"/>
                    <a:pt x="423" y="106"/>
                  </a:cubicBezTo>
                  <a:cubicBezTo>
                    <a:pt x="422" y="106"/>
                    <a:pt x="422" y="106"/>
                    <a:pt x="421" y="106"/>
                  </a:cubicBezTo>
                  <a:cubicBezTo>
                    <a:pt x="421" y="106"/>
                    <a:pt x="418" y="106"/>
                    <a:pt x="417" y="106"/>
                  </a:cubicBezTo>
                  <a:cubicBezTo>
                    <a:pt x="416" y="106"/>
                    <a:pt x="415" y="106"/>
                    <a:pt x="413" y="106"/>
                  </a:cubicBezTo>
                  <a:cubicBezTo>
                    <a:pt x="411" y="107"/>
                    <a:pt x="410" y="108"/>
                    <a:pt x="408" y="109"/>
                  </a:cubicBezTo>
                  <a:cubicBezTo>
                    <a:pt x="407" y="109"/>
                    <a:pt x="406" y="110"/>
                    <a:pt x="405" y="110"/>
                  </a:cubicBezTo>
                  <a:cubicBezTo>
                    <a:pt x="405" y="110"/>
                    <a:pt x="405" y="110"/>
                    <a:pt x="404" y="110"/>
                  </a:cubicBezTo>
                  <a:cubicBezTo>
                    <a:pt x="404" y="110"/>
                    <a:pt x="403" y="110"/>
                    <a:pt x="403" y="110"/>
                  </a:cubicBezTo>
                  <a:cubicBezTo>
                    <a:pt x="405" y="109"/>
                    <a:pt x="408" y="107"/>
                    <a:pt x="409" y="106"/>
                  </a:cubicBezTo>
                  <a:cubicBezTo>
                    <a:pt x="409" y="105"/>
                    <a:pt x="409" y="105"/>
                    <a:pt x="409" y="105"/>
                  </a:cubicBezTo>
                  <a:cubicBezTo>
                    <a:pt x="411" y="104"/>
                    <a:pt x="412" y="102"/>
                    <a:pt x="414" y="100"/>
                  </a:cubicBezTo>
                  <a:cubicBezTo>
                    <a:pt x="414" y="99"/>
                    <a:pt x="415" y="97"/>
                    <a:pt x="414" y="95"/>
                  </a:cubicBezTo>
                  <a:cubicBezTo>
                    <a:pt x="414" y="93"/>
                    <a:pt x="412" y="93"/>
                    <a:pt x="412" y="93"/>
                  </a:cubicBezTo>
                  <a:cubicBezTo>
                    <a:pt x="411" y="93"/>
                    <a:pt x="410" y="93"/>
                    <a:pt x="410" y="93"/>
                  </a:cubicBezTo>
                  <a:cubicBezTo>
                    <a:pt x="410" y="94"/>
                    <a:pt x="410" y="94"/>
                    <a:pt x="410" y="94"/>
                  </a:cubicBezTo>
                  <a:cubicBezTo>
                    <a:pt x="410" y="94"/>
                    <a:pt x="410" y="94"/>
                    <a:pt x="410" y="94"/>
                  </a:cubicBezTo>
                  <a:cubicBezTo>
                    <a:pt x="409" y="93"/>
                    <a:pt x="409" y="93"/>
                    <a:pt x="407" y="92"/>
                  </a:cubicBezTo>
                  <a:cubicBezTo>
                    <a:pt x="405" y="92"/>
                    <a:pt x="404" y="94"/>
                    <a:pt x="403" y="95"/>
                  </a:cubicBezTo>
                  <a:cubicBezTo>
                    <a:pt x="402" y="96"/>
                    <a:pt x="402" y="96"/>
                    <a:pt x="401" y="97"/>
                  </a:cubicBezTo>
                  <a:cubicBezTo>
                    <a:pt x="401" y="97"/>
                    <a:pt x="401" y="97"/>
                    <a:pt x="400" y="97"/>
                  </a:cubicBezTo>
                  <a:cubicBezTo>
                    <a:pt x="399" y="97"/>
                    <a:pt x="398" y="98"/>
                    <a:pt x="397" y="100"/>
                  </a:cubicBezTo>
                  <a:cubicBezTo>
                    <a:pt x="396" y="102"/>
                    <a:pt x="396" y="106"/>
                    <a:pt x="397" y="108"/>
                  </a:cubicBezTo>
                  <a:cubicBezTo>
                    <a:pt x="398" y="108"/>
                    <a:pt x="398" y="109"/>
                    <a:pt x="398" y="109"/>
                  </a:cubicBezTo>
                  <a:cubicBezTo>
                    <a:pt x="397" y="109"/>
                    <a:pt x="395" y="110"/>
                    <a:pt x="395" y="111"/>
                  </a:cubicBezTo>
                  <a:cubicBezTo>
                    <a:pt x="394" y="112"/>
                    <a:pt x="393" y="114"/>
                    <a:pt x="393" y="115"/>
                  </a:cubicBezTo>
                  <a:cubicBezTo>
                    <a:pt x="393" y="115"/>
                    <a:pt x="392" y="114"/>
                    <a:pt x="392" y="114"/>
                  </a:cubicBezTo>
                  <a:cubicBezTo>
                    <a:pt x="391" y="113"/>
                    <a:pt x="389" y="113"/>
                    <a:pt x="388" y="113"/>
                  </a:cubicBezTo>
                  <a:cubicBezTo>
                    <a:pt x="388" y="112"/>
                    <a:pt x="388" y="112"/>
                    <a:pt x="388" y="112"/>
                  </a:cubicBezTo>
                  <a:cubicBezTo>
                    <a:pt x="388" y="112"/>
                    <a:pt x="388" y="110"/>
                    <a:pt x="388" y="110"/>
                  </a:cubicBezTo>
                  <a:cubicBezTo>
                    <a:pt x="385" y="110"/>
                    <a:pt x="385" y="110"/>
                    <a:pt x="385" y="110"/>
                  </a:cubicBezTo>
                  <a:cubicBezTo>
                    <a:pt x="384" y="111"/>
                    <a:pt x="382" y="111"/>
                    <a:pt x="380" y="112"/>
                  </a:cubicBezTo>
                  <a:cubicBezTo>
                    <a:pt x="369" y="116"/>
                    <a:pt x="361" y="123"/>
                    <a:pt x="354" y="134"/>
                  </a:cubicBezTo>
                  <a:cubicBezTo>
                    <a:pt x="352" y="137"/>
                    <a:pt x="350" y="140"/>
                    <a:pt x="347" y="142"/>
                  </a:cubicBezTo>
                  <a:cubicBezTo>
                    <a:pt x="343" y="147"/>
                    <a:pt x="339" y="152"/>
                    <a:pt x="337" y="159"/>
                  </a:cubicBezTo>
                  <a:cubicBezTo>
                    <a:pt x="337" y="161"/>
                    <a:pt x="337" y="161"/>
                    <a:pt x="337" y="161"/>
                  </a:cubicBezTo>
                  <a:cubicBezTo>
                    <a:pt x="336" y="166"/>
                    <a:pt x="335" y="171"/>
                    <a:pt x="329" y="173"/>
                  </a:cubicBezTo>
                  <a:cubicBezTo>
                    <a:pt x="328" y="174"/>
                    <a:pt x="326" y="174"/>
                    <a:pt x="324" y="174"/>
                  </a:cubicBezTo>
                  <a:cubicBezTo>
                    <a:pt x="322" y="174"/>
                    <a:pt x="319" y="174"/>
                    <a:pt x="317" y="173"/>
                  </a:cubicBezTo>
                  <a:cubicBezTo>
                    <a:pt x="316" y="173"/>
                    <a:pt x="316" y="173"/>
                    <a:pt x="315" y="173"/>
                  </a:cubicBezTo>
                  <a:cubicBezTo>
                    <a:pt x="312" y="172"/>
                    <a:pt x="310" y="172"/>
                    <a:pt x="308" y="170"/>
                  </a:cubicBezTo>
                  <a:cubicBezTo>
                    <a:pt x="307" y="169"/>
                    <a:pt x="306" y="168"/>
                    <a:pt x="306" y="166"/>
                  </a:cubicBezTo>
                  <a:cubicBezTo>
                    <a:pt x="305" y="166"/>
                    <a:pt x="305" y="165"/>
                    <a:pt x="305" y="164"/>
                  </a:cubicBezTo>
                  <a:cubicBezTo>
                    <a:pt x="304" y="163"/>
                    <a:pt x="304" y="163"/>
                    <a:pt x="304" y="163"/>
                  </a:cubicBezTo>
                  <a:cubicBezTo>
                    <a:pt x="303" y="162"/>
                    <a:pt x="302" y="160"/>
                    <a:pt x="301" y="159"/>
                  </a:cubicBezTo>
                  <a:cubicBezTo>
                    <a:pt x="299" y="158"/>
                    <a:pt x="297" y="156"/>
                    <a:pt x="298" y="153"/>
                  </a:cubicBezTo>
                  <a:cubicBezTo>
                    <a:pt x="298" y="153"/>
                    <a:pt x="298" y="153"/>
                    <a:pt x="298" y="152"/>
                  </a:cubicBezTo>
                  <a:cubicBezTo>
                    <a:pt x="298" y="151"/>
                    <a:pt x="298" y="151"/>
                    <a:pt x="297" y="150"/>
                  </a:cubicBezTo>
                  <a:cubicBezTo>
                    <a:pt x="297" y="149"/>
                    <a:pt x="297" y="148"/>
                    <a:pt x="296" y="147"/>
                  </a:cubicBezTo>
                  <a:cubicBezTo>
                    <a:pt x="295" y="145"/>
                    <a:pt x="295" y="145"/>
                    <a:pt x="295" y="145"/>
                  </a:cubicBezTo>
                  <a:cubicBezTo>
                    <a:pt x="293" y="141"/>
                    <a:pt x="292" y="137"/>
                    <a:pt x="288" y="133"/>
                  </a:cubicBezTo>
                  <a:cubicBezTo>
                    <a:pt x="287" y="131"/>
                    <a:pt x="286" y="130"/>
                    <a:pt x="284" y="129"/>
                  </a:cubicBezTo>
                  <a:cubicBezTo>
                    <a:pt x="282" y="126"/>
                    <a:pt x="280" y="124"/>
                    <a:pt x="278" y="121"/>
                  </a:cubicBezTo>
                  <a:cubicBezTo>
                    <a:pt x="275" y="117"/>
                    <a:pt x="273" y="112"/>
                    <a:pt x="272" y="105"/>
                  </a:cubicBezTo>
                  <a:cubicBezTo>
                    <a:pt x="272" y="103"/>
                    <a:pt x="272" y="101"/>
                    <a:pt x="272" y="100"/>
                  </a:cubicBezTo>
                  <a:cubicBezTo>
                    <a:pt x="271" y="96"/>
                    <a:pt x="271" y="92"/>
                    <a:pt x="270" y="88"/>
                  </a:cubicBezTo>
                  <a:cubicBezTo>
                    <a:pt x="269" y="86"/>
                    <a:pt x="266" y="84"/>
                    <a:pt x="264" y="82"/>
                  </a:cubicBezTo>
                  <a:cubicBezTo>
                    <a:pt x="263" y="81"/>
                    <a:pt x="262" y="80"/>
                    <a:pt x="261" y="79"/>
                  </a:cubicBezTo>
                  <a:cubicBezTo>
                    <a:pt x="257" y="76"/>
                    <a:pt x="256" y="71"/>
                    <a:pt x="255" y="66"/>
                  </a:cubicBezTo>
                  <a:cubicBezTo>
                    <a:pt x="255" y="64"/>
                    <a:pt x="255" y="64"/>
                    <a:pt x="255" y="64"/>
                  </a:cubicBezTo>
                  <a:cubicBezTo>
                    <a:pt x="253" y="59"/>
                    <a:pt x="250" y="56"/>
                    <a:pt x="245" y="55"/>
                  </a:cubicBezTo>
                  <a:cubicBezTo>
                    <a:pt x="243" y="55"/>
                    <a:pt x="242" y="55"/>
                    <a:pt x="241" y="55"/>
                  </a:cubicBezTo>
                  <a:cubicBezTo>
                    <a:pt x="237" y="55"/>
                    <a:pt x="233" y="55"/>
                    <a:pt x="230" y="52"/>
                  </a:cubicBezTo>
                  <a:cubicBezTo>
                    <a:pt x="228" y="50"/>
                    <a:pt x="227" y="49"/>
                    <a:pt x="226" y="47"/>
                  </a:cubicBezTo>
                  <a:cubicBezTo>
                    <a:pt x="225" y="45"/>
                    <a:pt x="224" y="42"/>
                    <a:pt x="221" y="41"/>
                  </a:cubicBezTo>
                  <a:cubicBezTo>
                    <a:pt x="218" y="39"/>
                    <a:pt x="215" y="39"/>
                    <a:pt x="213" y="39"/>
                  </a:cubicBezTo>
                  <a:cubicBezTo>
                    <a:pt x="212" y="39"/>
                    <a:pt x="210" y="39"/>
                    <a:pt x="209" y="39"/>
                  </a:cubicBezTo>
                  <a:cubicBezTo>
                    <a:pt x="208" y="39"/>
                    <a:pt x="207" y="39"/>
                    <a:pt x="205" y="39"/>
                  </a:cubicBezTo>
                  <a:cubicBezTo>
                    <a:pt x="205" y="39"/>
                    <a:pt x="204" y="39"/>
                    <a:pt x="203" y="39"/>
                  </a:cubicBezTo>
                  <a:cubicBezTo>
                    <a:pt x="200" y="39"/>
                    <a:pt x="198" y="38"/>
                    <a:pt x="197" y="36"/>
                  </a:cubicBezTo>
                  <a:cubicBezTo>
                    <a:pt x="193" y="30"/>
                    <a:pt x="197" y="18"/>
                    <a:pt x="199" y="11"/>
                  </a:cubicBezTo>
                  <a:cubicBezTo>
                    <a:pt x="197" y="10"/>
                    <a:pt x="197" y="10"/>
                    <a:pt x="197" y="10"/>
                  </a:cubicBezTo>
                  <a:cubicBezTo>
                    <a:pt x="199" y="11"/>
                    <a:pt x="199" y="11"/>
                    <a:pt x="199" y="11"/>
                  </a:cubicBezTo>
                  <a:cubicBezTo>
                    <a:pt x="199" y="9"/>
                    <a:pt x="199" y="9"/>
                    <a:pt x="199" y="9"/>
                  </a:cubicBezTo>
                  <a:cubicBezTo>
                    <a:pt x="198" y="8"/>
                    <a:pt x="198" y="8"/>
                    <a:pt x="198" y="8"/>
                  </a:cubicBezTo>
                  <a:cubicBezTo>
                    <a:pt x="195" y="7"/>
                    <a:pt x="193" y="6"/>
                    <a:pt x="190" y="5"/>
                  </a:cubicBezTo>
                  <a:cubicBezTo>
                    <a:pt x="189" y="4"/>
                    <a:pt x="189" y="4"/>
                    <a:pt x="188" y="3"/>
                  </a:cubicBezTo>
                  <a:cubicBezTo>
                    <a:pt x="186" y="2"/>
                    <a:pt x="185" y="0"/>
                    <a:pt x="182" y="0"/>
                  </a:cubicBezTo>
                  <a:cubicBezTo>
                    <a:pt x="181" y="0"/>
                    <a:pt x="181" y="0"/>
                    <a:pt x="180" y="0"/>
                  </a:cubicBezTo>
                  <a:cubicBezTo>
                    <a:pt x="177" y="0"/>
                    <a:pt x="174" y="1"/>
                    <a:pt x="172" y="2"/>
                  </a:cubicBezTo>
                  <a:cubicBezTo>
                    <a:pt x="170" y="3"/>
                    <a:pt x="169" y="4"/>
                    <a:pt x="168" y="5"/>
                  </a:cubicBezTo>
                  <a:cubicBezTo>
                    <a:pt x="166" y="6"/>
                    <a:pt x="165" y="8"/>
                    <a:pt x="163" y="8"/>
                  </a:cubicBezTo>
                  <a:cubicBezTo>
                    <a:pt x="163" y="8"/>
                    <a:pt x="162" y="8"/>
                    <a:pt x="162" y="8"/>
                  </a:cubicBezTo>
                  <a:cubicBezTo>
                    <a:pt x="161" y="7"/>
                    <a:pt x="160" y="7"/>
                    <a:pt x="159" y="7"/>
                  </a:cubicBezTo>
                  <a:cubicBezTo>
                    <a:pt x="156" y="7"/>
                    <a:pt x="154" y="8"/>
                    <a:pt x="152" y="9"/>
                  </a:cubicBezTo>
                  <a:cubicBezTo>
                    <a:pt x="151" y="9"/>
                    <a:pt x="151" y="9"/>
                    <a:pt x="150" y="9"/>
                  </a:cubicBezTo>
                  <a:cubicBezTo>
                    <a:pt x="148" y="9"/>
                    <a:pt x="147" y="9"/>
                    <a:pt x="146" y="8"/>
                  </a:cubicBezTo>
                  <a:cubicBezTo>
                    <a:pt x="145" y="7"/>
                    <a:pt x="145" y="7"/>
                    <a:pt x="144" y="7"/>
                  </a:cubicBezTo>
                  <a:cubicBezTo>
                    <a:pt x="144" y="6"/>
                    <a:pt x="143" y="5"/>
                    <a:pt x="141" y="5"/>
                  </a:cubicBezTo>
                  <a:cubicBezTo>
                    <a:pt x="140" y="5"/>
                    <a:pt x="139" y="5"/>
                    <a:pt x="138" y="6"/>
                  </a:cubicBezTo>
                  <a:cubicBezTo>
                    <a:pt x="135" y="7"/>
                    <a:pt x="133" y="11"/>
                    <a:pt x="132" y="14"/>
                  </a:cubicBezTo>
                  <a:cubicBezTo>
                    <a:pt x="131" y="19"/>
                    <a:pt x="134" y="22"/>
                    <a:pt x="136" y="25"/>
                  </a:cubicBezTo>
                  <a:cubicBezTo>
                    <a:pt x="137" y="26"/>
                    <a:pt x="138" y="27"/>
                    <a:pt x="138" y="28"/>
                  </a:cubicBezTo>
                  <a:cubicBezTo>
                    <a:pt x="140" y="30"/>
                    <a:pt x="140" y="32"/>
                    <a:pt x="140" y="33"/>
                  </a:cubicBezTo>
                  <a:cubicBezTo>
                    <a:pt x="140" y="33"/>
                    <a:pt x="139" y="34"/>
                    <a:pt x="138" y="34"/>
                  </a:cubicBezTo>
                  <a:cubicBezTo>
                    <a:pt x="138" y="34"/>
                    <a:pt x="137" y="34"/>
                    <a:pt x="137" y="34"/>
                  </a:cubicBezTo>
                  <a:cubicBezTo>
                    <a:pt x="136" y="34"/>
                    <a:pt x="134" y="33"/>
                    <a:pt x="132" y="33"/>
                  </a:cubicBezTo>
                  <a:cubicBezTo>
                    <a:pt x="131" y="32"/>
                    <a:pt x="129" y="32"/>
                    <a:pt x="128" y="32"/>
                  </a:cubicBezTo>
                  <a:cubicBezTo>
                    <a:pt x="127" y="31"/>
                    <a:pt x="125" y="31"/>
                    <a:pt x="124" y="31"/>
                  </a:cubicBezTo>
                  <a:cubicBezTo>
                    <a:pt x="119" y="30"/>
                    <a:pt x="114" y="29"/>
                    <a:pt x="109" y="29"/>
                  </a:cubicBezTo>
                  <a:cubicBezTo>
                    <a:pt x="107" y="29"/>
                    <a:pt x="106" y="29"/>
                    <a:pt x="104" y="29"/>
                  </a:cubicBezTo>
                  <a:cubicBezTo>
                    <a:pt x="103" y="29"/>
                    <a:pt x="102" y="30"/>
                    <a:pt x="101" y="30"/>
                  </a:cubicBezTo>
                  <a:cubicBezTo>
                    <a:pt x="99" y="30"/>
                    <a:pt x="98" y="31"/>
                    <a:pt x="96" y="31"/>
                  </a:cubicBezTo>
                  <a:cubicBezTo>
                    <a:pt x="95" y="31"/>
                    <a:pt x="94" y="31"/>
                    <a:pt x="93" y="30"/>
                  </a:cubicBezTo>
                  <a:cubicBezTo>
                    <a:pt x="89" y="28"/>
                    <a:pt x="86" y="28"/>
                    <a:pt x="82" y="28"/>
                  </a:cubicBezTo>
                  <a:cubicBezTo>
                    <a:pt x="82" y="28"/>
                    <a:pt x="81" y="28"/>
                    <a:pt x="80" y="28"/>
                  </a:cubicBezTo>
                  <a:cubicBezTo>
                    <a:pt x="74" y="28"/>
                    <a:pt x="72" y="31"/>
                    <a:pt x="69" y="36"/>
                  </a:cubicBezTo>
                  <a:cubicBezTo>
                    <a:pt x="69" y="37"/>
                    <a:pt x="69" y="37"/>
                    <a:pt x="69" y="37"/>
                  </a:cubicBezTo>
                  <a:cubicBezTo>
                    <a:pt x="66" y="40"/>
                    <a:pt x="64" y="42"/>
                    <a:pt x="61" y="42"/>
                  </a:cubicBezTo>
                  <a:cubicBezTo>
                    <a:pt x="61" y="42"/>
                    <a:pt x="61" y="42"/>
                    <a:pt x="61" y="42"/>
                  </a:cubicBezTo>
                  <a:cubicBezTo>
                    <a:pt x="60" y="42"/>
                    <a:pt x="59" y="42"/>
                    <a:pt x="58" y="42"/>
                  </a:cubicBezTo>
                  <a:cubicBezTo>
                    <a:pt x="56" y="41"/>
                    <a:pt x="55" y="41"/>
                    <a:pt x="54" y="41"/>
                  </a:cubicBezTo>
                  <a:cubicBezTo>
                    <a:pt x="52" y="41"/>
                    <a:pt x="50" y="42"/>
                    <a:pt x="49" y="43"/>
                  </a:cubicBezTo>
                  <a:cubicBezTo>
                    <a:pt x="47" y="44"/>
                    <a:pt x="46" y="45"/>
                    <a:pt x="46" y="47"/>
                  </a:cubicBezTo>
                  <a:cubicBezTo>
                    <a:pt x="44" y="48"/>
                    <a:pt x="44" y="49"/>
                    <a:pt x="43" y="49"/>
                  </a:cubicBezTo>
                  <a:cubicBezTo>
                    <a:pt x="43" y="49"/>
                    <a:pt x="42" y="49"/>
                    <a:pt x="42" y="49"/>
                  </a:cubicBezTo>
                  <a:cubicBezTo>
                    <a:pt x="41" y="48"/>
                    <a:pt x="40" y="48"/>
                    <a:pt x="39" y="48"/>
                  </a:cubicBezTo>
                  <a:cubicBezTo>
                    <a:pt x="38" y="47"/>
                    <a:pt x="36" y="46"/>
                    <a:pt x="34" y="46"/>
                  </a:cubicBezTo>
                  <a:cubicBezTo>
                    <a:pt x="33" y="46"/>
                    <a:pt x="32" y="46"/>
                    <a:pt x="32" y="47"/>
                  </a:cubicBezTo>
                  <a:cubicBezTo>
                    <a:pt x="30" y="47"/>
                    <a:pt x="29" y="48"/>
                    <a:pt x="28" y="50"/>
                  </a:cubicBezTo>
                  <a:cubicBezTo>
                    <a:pt x="28" y="50"/>
                    <a:pt x="27" y="50"/>
                    <a:pt x="27" y="51"/>
                  </a:cubicBezTo>
                  <a:cubicBezTo>
                    <a:pt x="26" y="51"/>
                    <a:pt x="26" y="51"/>
                    <a:pt x="25" y="52"/>
                  </a:cubicBezTo>
                  <a:cubicBezTo>
                    <a:pt x="25" y="52"/>
                    <a:pt x="24" y="52"/>
                    <a:pt x="23" y="53"/>
                  </a:cubicBezTo>
                  <a:cubicBezTo>
                    <a:pt x="21" y="54"/>
                    <a:pt x="21" y="57"/>
                    <a:pt x="21" y="59"/>
                  </a:cubicBezTo>
                  <a:cubicBezTo>
                    <a:pt x="20" y="60"/>
                    <a:pt x="20" y="61"/>
                    <a:pt x="20" y="61"/>
                  </a:cubicBezTo>
                  <a:cubicBezTo>
                    <a:pt x="19" y="62"/>
                    <a:pt x="19" y="62"/>
                    <a:pt x="17" y="62"/>
                  </a:cubicBezTo>
                  <a:cubicBezTo>
                    <a:pt x="17" y="62"/>
                    <a:pt x="15" y="62"/>
                    <a:pt x="15" y="62"/>
                  </a:cubicBezTo>
                  <a:cubicBezTo>
                    <a:pt x="14" y="62"/>
                    <a:pt x="12" y="62"/>
                    <a:pt x="11" y="62"/>
                  </a:cubicBezTo>
                  <a:cubicBezTo>
                    <a:pt x="10" y="63"/>
                    <a:pt x="10" y="63"/>
                    <a:pt x="10" y="63"/>
                  </a:cubicBezTo>
                  <a:cubicBezTo>
                    <a:pt x="10" y="63"/>
                    <a:pt x="9" y="63"/>
                    <a:pt x="9" y="63"/>
                  </a:cubicBezTo>
                  <a:cubicBezTo>
                    <a:pt x="9" y="63"/>
                    <a:pt x="8" y="63"/>
                    <a:pt x="8" y="62"/>
                  </a:cubicBezTo>
                  <a:cubicBezTo>
                    <a:pt x="6" y="61"/>
                    <a:pt x="6" y="61"/>
                    <a:pt x="6" y="61"/>
                  </a:cubicBezTo>
                  <a:cubicBezTo>
                    <a:pt x="6" y="61"/>
                    <a:pt x="5" y="60"/>
                    <a:pt x="4" y="60"/>
                  </a:cubicBezTo>
                  <a:cubicBezTo>
                    <a:pt x="0" y="57"/>
                    <a:pt x="0" y="57"/>
                    <a:pt x="0" y="57"/>
                  </a:cubicBezTo>
                  <a:cubicBezTo>
                    <a:pt x="1" y="62"/>
                    <a:pt x="1" y="62"/>
                    <a:pt x="1" y="62"/>
                  </a:cubicBezTo>
                  <a:cubicBezTo>
                    <a:pt x="1" y="63"/>
                    <a:pt x="2" y="65"/>
                    <a:pt x="2" y="66"/>
                  </a:cubicBezTo>
                  <a:cubicBezTo>
                    <a:pt x="2" y="69"/>
                    <a:pt x="3" y="71"/>
                    <a:pt x="3" y="72"/>
                  </a:cubicBezTo>
                  <a:cubicBezTo>
                    <a:pt x="4" y="76"/>
                    <a:pt x="4" y="81"/>
                    <a:pt x="4" y="84"/>
                  </a:cubicBezTo>
                  <a:cubicBezTo>
                    <a:pt x="4" y="87"/>
                    <a:pt x="4" y="90"/>
                    <a:pt x="4" y="92"/>
                  </a:cubicBezTo>
                  <a:cubicBezTo>
                    <a:pt x="4" y="96"/>
                    <a:pt x="5" y="99"/>
                    <a:pt x="6" y="102"/>
                  </a:cubicBezTo>
                  <a:cubicBezTo>
                    <a:pt x="6" y="105"/>
                    <a:pt x="7" y="108"/>
                    <a:pt x="7" y="112"/>
                  </a:cubicBezTo>
                  <a:cubicBezTo>
                    <a:pt x="7" y="114"/>
                    <a:pt x="7" y="117"/>
                    <a:pt x="7" y="120"/>
                  </a:cubicBezTo>
                  <a:cubicBezTo>
                    <a:pt x="6" y="124"/>
                    <a:pt x="6" y="128"/>
                    <a:pt x="7" y="132"/>
                  </a:cubicBezTo>
                  <a:cubicBezTo>
                    <a:pt x="7" y="134"/>
                    <a:pt x="8" y="135"/>
                    <a:pt x="10" y="136"/>
                  </a:cubicBezTo>
                  <a:cubicBezTo>
                    <a:pt x="10" y="137"/>
                    <a:pt x="11" y="139"/>
                    <a:pt x="12" y="140"/>
                  </a:cubicBezTo>
                  <a:cubicBezTo>
                    <a:pt x="12" y="141"/>
                    <a:pt x="12" y="143"/>
                    <a:pt x="12" y="144"/>
                  </a:cubicBezTo>
                  <a:cubicBezTo>
                    <a:pt x="12" y="145"/>
                    <a:pt x="11" y="146"/>
                    <a:pt x="12" y="148"/>
                  </a:cubicBezTo>
                  <a:cubicBezTo>
                    <a:pt x="13" y="149"/>
                    <a:pt x="14" y="150"/>
                    <a:pt x="15" y="150"/>
                  </a:cubicBezTo>
                  <a:cubicBezTo>
                    <a:pt x="16" y="150"/>
                    <a:pt x="17" y="150"/>
                    <a:pt x="18" y="151"/>
                  </a:cubicBezTo>
                  <a:cubicBezTo>
                    <a:pt x="20" y="152"/>
                    <a:pt x="21" y="153"/>
                    <a:pt x="22" y="155"/>
                  </a:cubicBezTo>
                  <a:cubicBezTo>
                    <a:pt x="22" y="155"/>
                    <a:pt x="22" y="156"/>
                    <a:pt x="23" y="156"/>
                  </a:cubicBezTo>
                  <a:cubicBezTo>
                    <a:pt x="24" y="159"/>
                    <a:pt x="27" y="162"/>
                    <a:pt x="29" y="165"/>
                  </a:cubicBezTo>
                  <a:cubicBezTo>
                    <a:pt x="30" y="166"/>
                    <a:pt x="31" y="168"/>
                    <a:pt x="32" y="169"/>
                  </a:cubicBezTo>
                  <a:cubicBezTo>
                    <a:pt x="34" y="172"/>
                    <a:pt x="36" y="173"/>
                    <a:pt x="39" y="174"/>
                  </a:cubicBezTo>
                  <a:cubicBezTo>
                    <a:pt x="40" y="175"/>
                    <a:pt x="42" y="175"/>
                    <a:pt x="43" y="176"/>
                  </a:cubicBezTo>
                  <a:cubicBezTo>
                    <a:pt x="46" y="177"/>
                    <a:pt x="48" y="180"/>
                    <a:pt x="50" y="182"/>
                  </a:cubicBezTo>
                  <a:cubicBezTo>
                    <a:pt x="52" y="183"/>
                    <a:pt x="53" y="185"/>
                    <a:pt x="55" y="186"/>
                  </a:cubicBezTo>
                  <a:cubicBezTo>
                    <a:pt x="56" y="187"/>
                    <a:pt x="56" y="187"/>
                    <a:pt x="56" y="187"/>
                  </a:cubicBezTo>
                  <a:cubicBezTo>
                    <a:pt x="60" y="190"/>
                    <a:pt x="64" y="193"/>
                    <a:pt x="68" y="195"/>
                  </a:cubicBezTo>
                  <a:cubicBezTo>
                    <a:pt x="70" y="195"/>
                    <a:pt x="72" y="196"/>
                    <a:pt x="74" y="196"/>
                  </a:cubicBezTo>
                  <a:cubicBezTo>
                    <a:pt x="77" y="196"/>
                    <a:pt x="80" y="197"/>
                    <a:pt x="82" y="198"/>
                  </a:cubicBezTo>
                  <a:cubicBezTo>
                    <a:pt x="83" y="199"/>
                    <a:pt x="84" y="199"/>
                    <a:pt x="84" y="200"/>
                  </a:cubicBezTo>
                  <a:cubicBezTo>
                    <a:pt x="85" y="201"/>
                    <a:pt x="85" y="201"/>
                    <a:pt x="86" y="202"/>
                  </a:cubicBezTo>
                  <a:cubicBezTo>
                    <a:pt x="87" y="202"/>
                    <a:pt x="88" y="203"/>
                    <a:pt x="88" y="203"/>
                  </a:cubicBezTo>
                  <a:cubicBezTo>
                    <a:pt x="90" y="203"/>
                    <a:pt x="91" y="204"/>
                    <a:pt x="92" y="205"/>
                  </a:cubicBezTo>
                  <a:cubicBezTo>
                    <a:pt x="93" y="206"/>
                    <a:pt x="93" y="206"/>
                    <a:pt x="93" y="206"/>
                  </a:cubicBezTo>
                  <a:cubicBezTo>
                    <a:pt x="94" y="208"/>
                    <a:pt x="95" y="208"/>
                    <a:pt x="97" y="209"/>
                  </a:cubicBezTo>
                  <a:cubicBezTo>
                    <a:pt x="98" y="210"/>
                    <a:pt x="98" y="210"/>
                    <a:pt x="98" y="210"/>
                  </a:cubicBezTo>
                  <a:cubicBezTo>
                    <a:pt x="99" y="210"/>
                    <a:pt x="101" y="211"/>
                    <a:pt x="102" y="213"/>
                  </a:cubicBezTo>
                  <a:cubicBezTo>
                    <a:pt x="102" y="213"/>
                    <a:pt x="103" y="214"/>
                    <a:pt x="103" y="215"/>
                  </a:cubicBezTo>
                  <a:cubicBezTo>
                    <a:pt x="104" y="216"/>
                    <a:pt x="104" y="217"/>
                    <a:pt x="105" y="217"/>
                  </a:cubicBezTo>
                  <a:cubicBezTo>
                    <a:pt x="106" y="218"/>
                    <a:pt x="106" y="218"/>
                    <a:pt x="107" y="218"/>
                  </a:cubicBezTo>
                  <a:cubicBezTo>
                    <a:pt x="107" y="218"/>
                    <a:pt x="108" y="217"/>
                    <a:pt x="109" y="217"/>
                  </a:cubicBezTo>
                  <a:cubicBezTo>
                    <a:pt x="110" y="217"/>
                    <a:pt x="111" y="217"/>
                    <a:pt x="112" y="217"/>
                  </a:cubicBezTo>
                  <a:cubicBezTo>
                    <a:pt x="112" y="217"/>
                    <a:pt x="112" y="217"/>
                    <a:pt x="112" y="217"/>
                  </a:cubicBezTo>
                  <a:cubicBezTo>
                    <a:pt x="115" y="217"/>
                    <a:pt x="116" y="217"/>
                    <a:pt x="118" y="219"/>
                  </a:cubicBezTo>
                  <a:cubicBezTo>
                    <a:pt x="119" y="219"/>
                    <a:pt x="119" y="220"/>
                    <a:pt x="119" y="220"/>
                  </a:cubicBezTo>
                  <a:cubicBezTo>
                    <a:pt x="120" y="221"/>
                    <a:pt x="121" y="222"/>
                    <a:pt x="123" y="223"/>
                  </a:cubicBezTo>
                  <a:cubicBezTo>
                    <a:pt x="113" y="242"/>
                    <a:pt x="113" y="242"/>
                    <a:pt x="113" y="242"/>
                  </a:cubicBezTo>
                  <a:cubicBezTo>
                    <a:pt x="106" y="258"/>
                    <a:pt x="99" y="273"/>
                    <a:pt x="92" y="289"/>
                  </a:cubicBezTo>
                  <a:cubicBezTo>
                    <a:pt x="82" y="310"/>
                    <a:pt x="73" y="327"/>
                    <a:pt x="65" y="346"/>
                  </a:cubicBezTo>
                  <a:cubicBezTo>
                    <a:pt x="62" y="352"/>
                    <a:pt x="62" y="352"/>
                    <a:pt x="62" y="352"/>
                  </a:cubicBezTo>
                  <a:cubicBezTo>
                    <a:pt x="55" y="366"/>
                    <a:pt x="49" y="381"/>
                    <a:pt x="41" y="396"/>
                  </a:cubicBezTo>
                  <a:cubicBezTo>
                    <a:pt x="40" y="398"/>
                    <a:pt x="39" y="401"/>
                    <a:pt x="38" y="403"/>
                  </a:cubicBezTo>
                  <a:cubicBezTo>
                    <a:pt x="34" y="410"/>
                    <a:pt x="31" y="417"/>
                    <a:pt x="29" y="423"/>
                  </a:cubicBezTo>
                  <a:cubicBezTo>
                    <a:pt x="28" y="425"/>
                    <a:pt x="28" y="428"/>
                    <a:pt x="28" y="429"/>
                  </a:cubicBezTo>
                  <a:cubicBezTo>
                    <a:pt x="30" y="429"/>
                    <a:pt x="30" y="429"/>
                    <a:pt x="30" y="429"/>
                  </a:cubicBezTo>
                  <a:cubicBezTo>
                    <a:pt x="30" y="430"/>
                    <a:pt x="30" y="430"/>
                    <a:pt x="30" y="430"/>
                  </a:cubicBezTo>
                  <a:cubicBezTo>
                    <a:pt x="29" y="431"/>
                    <a:pt x="29" y="431"/>
                    <a:pt x="29" y="431"/>
                  </a:cubicBezTo>
                  <a:cubicBezTo>
                    <a:pt x="29" y="431"/>
                    <a:pt x="30" y="431"/>
                    <a:pt x="30" y="432"/>
                  </a:cubicBezTo>
                  <a:cubicBezTo>
                    <a:pt x="30" y="433"/>
                    <a:pt x="30" y="433"/>
                    <a:pt x="30" y="434"/>
                  </a:cubicBezTo>
                  <a:cubicBezTo>
                    <a:pt x="30" y="435"/>
                    <a:pt x="30" y="435"/>
                    <a:pt x="30" y="436"/>
                  </a:cubicBezTo>
                  <a:cubicBezTo>
                    <a:pt x="31" y="438"/>
                    <a:pt x="33" y="439"/>
                    <a:pt x="35" y="441"/>
                  </a:cubicBezTo>
                  <a:cubicBezTo>
                    <a:pt x="36" y="442"/>
                    <a:pt x="38" y="443"/>
                    <a:pt x="39" y="445"/>
                  </a:cubicBezTo>
                  <a:cubicBezTo>
                    <a:pt x="40" y="447"/>
                    <a:pt x="41" y="449"/>
                    <a:pt x="41" y="450"/>
                  </a:cubicBezTo>
                  <a:cubicBezTo>
                    <a:pt x="42" y="453"/>
                    <a:pt x="43" y="455"/>
                    <a:pt x="45" y="456"/>
                  </a:cubicBezTo>
                  <a:cubicBezTo>
                    <a:pt x="45" y="458"/>
                    <a:pt x="46" y="459"/>
                    <a:pt x="47" y="460"/>
                  </a:cubicBezTo>
                  <a:cubicBezTo>
                    <a:pt x="49" y="462"/>
                    <a:pt x="51" y="464"/>
                    <a:pt x="52" y="467"/>
                  </a:cubicBezTo>
                  <a:cubicBezTo>
                    <a:pt x="54" y="476"/>
                    <a:pt x="59" y="484"/>
                    <a:pt x="63" y="491"/>
                  </a:cubicBezTo>
                  <a:cubicBezTo>
                    <a:pt x="64" y="495"/>
                    <a:pt x="64" y="497"/>
                    <a:pt x="64" y="500"/>
                  </a:cubicBezTo>
                  <a:cubicBezTo>
                    <a:pt x="63" y="502"/>
                    <a:pt x="63" y="502"/>
                    <a:pt x="63" y="502"/>
                  </a:cubicBezTo>
                  <a:cubicBezTo>
                    <a:pt x="62" y="510"/>
                    <a:pt x="65" y="516"/>
                    <a:pt x="72" y="520"/>
                  </a:cubicBezTo>
                  <a:cubicBezTo>
                    <a:pt x="78" y="523"/>
                    <a:pt x="83" y="527"/>
                    <a:pt x="87" y="531"/>
                  </a:cubicBezTo>
                  <a:cubicBezTo>
                    <a:pt x="88" y="532"/>
                    <a:pt x="88" y="533"/>
                    <a:pt x="89" y="534"/>
                  </a:cubicBezTo>
                  <a:cubicBezTo>
                    <a:pt x="90" y="536"/>
                    <a:pt x="92" y="538"/>
                    <a:pt x="94" y="538"/>
                  </a:cubicBezTo>
                  <a:cubicBezTo>
                    <a:pt x="95" y="539"/>
                    <a:pt x="96" y="539"/>
                    <a:pt x="97" y="540"/>
                  </a:cubicBezTo>
                  <a:cubicBezTo>
                    <a:pt x="99" y="540"/>
                    <a:pt x="100" y="541"/>
                    <a:pt x="102" y="544"/>
                  </a:cubicBezTo>
                  <a:cubicBezTo>
                    <a:pt x="103" y="546"/>
                    <a:pt x="104" y="547"/>
                    <a:pt x="107" y="547"/>
                  </a:cubicBezTo>
                  <a:cubicBezTo>
                    <a:pt x="107" y="547"/>
                    <a:pt x="108" y="547"/>
                    <a:pt x="108" y="547"/>
                  </a:cubicBezTo>
                  <a:cubicBezTo>
                    <a:pt x="109" y="547"/>
                    <a:pt x="110" y="547"/>
                    <a:pt x="111" y="547"/>
                  </a:cubicBezTo>
                  <a:cubicBezTo>
                    <a:pt x="111" y="547"/>
                    <a:pt x="112" y="547"/>
                    <a:pt x="112" y="547"/>
                  </a:cubicBezTo>
                  <a:cubicBezTo>
                    <a:pt x="114" y="547"/>
                    <a:pt x="116" y="548"/>
                    <a:pt x="118" y="549"/>
                  </a:cubicBezTo>
                  <a:cubicBezTo>
                    <a:pt x="119" y="549"/>
                    <a:pt x="120" y="550"/>
                    <a:pt x="122" y="550"/>
                  </a:cubicBezTo>
                  <a:cubicBezTo>
                    <a:pt x="122" y="550"/>
                    <a:pt x="122" y="550"/>
                    <a:pt x="122" y="550"/>
                  </a:cubicBezTo>
                  <a:cubicBezTo>
                    <a:pt x="398" y="568"/>
                    <a:pt x="398" y="568"/>
                    <a:pt x="398" y="568"/>
                  </a:cubicBezTo>
                  <a:cubicBezTo>
                    <a:pt x="399" y="566"/>
                    <a:pt x="399" y="566"/>
                    <a:pt x="399" y="566"/>
                  </a:cubicBezTo>
                  <a:cubicBezTo>
                    <a:pt x="400" y="563"/>
                    <a:pt x="401" y="560"/>
                    <a:pt x="402" y="557"/>
                  </a:cubicBezTo>
                  <a:cubicBezTo>
                    <a:pt x="403" y="552"/>
                    <a:pt x="404" y="548"/>
                    <a:pt x="407" y="544"/>
                  </a:cubicBezTo>
                  <a:cubicBezTo>
                    <a:pt x="409" y="542"/>
                    <a:pt x="411" y="540"/>
                    <a:pt x="412" y="538"/>
                  </a:cubicBezTo>
                  <a:cubicBezTo>
                    <a:pt x="413" y="536"/>
                    <a:pt x="414" y="535"/>
                    <a:pt x="416" y="534"/>
                  </a:cubicBezTo>
                  <a:cubicBezTo>
                    <a:pt x="416" y="533"/>
                    <a:pt x="417" y="532"/>
                    <a:pt x="417" y="531"/>
                  </a:cubicBezTo>
                  <a:cubicBezTo>
                    <a:pt x="419" y="529"/>
                    <a:pt x="421" y="526"/>
                    <a:pt x="424" y="525"/>
                  </a:cubicBezTo>
                  <a:cubicBezTo>
                    <a:pt x="427" y="523"/>
                    <a:pt x="429" y="519"/>
                    <a:pt x="431" y="515"/>
                  </a:cubicBezTo>
                  <a:cubicBezTo>
                    <a:pt x="432" y="514"/>
                    <a:pt x="432" y="514"/>
                    <a:pt x="432" y="514"/>
                  </a:cubicBezTo>
                  <a:cubicBezTo>
                    <a:pt x="432" y="514"/>
                    <a:pt x="433" y="513"/>
                    <a:pt x="433" y="513"/>
                  </a:cubicBezTo>
                  <a:cubicBezTo>
                    <a:pt x="434" y="511"/>
                    <a:pt x="434" y="510"/>
                    <a:pt x="435" y="509"/>
                  </a:cubicBezTo>
                  <a:cubicBezTo>
                    <a:pt x="436" y="508"/>
                    <a:pt x="437" y="506"/>
                    <a:pt x="438" y="504"/>
                  </a:cubicBezTo>
                  <a:cubicBezTo>
                    <a:pt x="440" y="501"/>
                    <a:pt x="441" y="498"/>
                    <a:pt x="442" y="495"/>
                  </a:cubicBezTo>
                  <a:cubicBezTo>
                    <a:pt x="443" y="492"/>
                    <a:pt x="443" y="492"/>
                    <a:pt x="443" y="492"/>
                  </a:cubicBezTo>
                  <a:cubicBezTo>
                    <a:pt x="443" y="491"/>
                    <a:pt x="444" y="489"/>
                    <a:pt x="445" y="488"/>
                  </a:cubicBezTo>
                  <a:cubicBezTo>
                    <a:pt x="446" y="485"/>
                    <a:pt x="447" y="482"/>
                    <a:pt x="447" y="480"/>
                  </a:cubicBezTo>
                  <a:cubicBezTo>
                    <a:pt x="448" y="476"/>
                    <a:pt x="446" y="474"/>
                    <a:pt x="444" y="472"/>
                  </a:cubicBezTo>
                  <a:cubicBezTo>
                    <a:pt x="442" y="470"/>
                    <a:pt x="440" y="468"/>
                    <a:pt x="440" y="466"/>
                  </a:cubicBezTo>
                  <a:cubicBezTo>
                    <a:pt x="440" y="463"/>
                    <a:pt x="441" y="462"/>
                    <a:pt x="442" y="460"/>
                  </a:cubicBezTo>
                  <a:cubicBezTo>
                    <a:pt x="442" y="459"/>
                    <a:pt x="443" y="459"/>
                    <a:pt x="443" y="458"/>
                  </a:cubicBezTo>
                  <a:cubicBezTo>
                    <a:pt x="444" y="456"/>
                    <a:pt x="445" y="453"/>
                    <a:pt x="445" y="450"/>
                  </a:cubicBezTo>
                  <a:cubicBezTo>
                    <a:pt x="445" y="449"/>
                    <a:pt x="445" y="447"/>
                    <a:pt x="445" y="446"/>
                  </a:cubicBezTo>
                  <a:cubicBezTo>
                    <a:pt x="444" y="441"/>
                    <a:pt x="444" y="438"/>
                    <a:pt x="449" y="435"/>
                  </a:cubicBezTo>
                  <a:cubicBezTo>
                    <a:pt x="451" y="433"/>
                    <a:pt x="454" y="432"/>
                    <a:pt x="457" y="431"/>
                  </a:cubicBezTo>
                  <a:cubicBezTo>
                    <a:pt x="460" y="431"/>
                    <a:pt x="463" y="430"/>
                    <a:pt x="465" y="428"/>
                  </a:cubicBezTo>
                  <a:cubicBezTo>
                    <a:pt x="468" y="427"/>
                    <a:pt x="470" y="425"/>
                    <a:pt x="471" y="422"/>
                  </a:cubicBezTo>
                  <a:cubicBezTo>
                    <a:pt x="472" y="419"/>
                    <a:pt x="473" y="417"/>
                    <a:pt x="475" y="415"/>
                  </a:cubicBezTo>
                  <a:cubicBezTo>
                    <a:pt x="477" y="413"/>
                    <a:pt x="479" y="410"/>
                    <a:pt x="481" y="407"/>
                  </a:cubicBezTo>
                  <a:cubicBezTo>
                    <a:pt x="482" y="405"/>
                    <a:pt x="483" y="404"/>
                    <a:pt x="485" y="402"/>
                  </a:cubicBezTo>
                  <a:cubicBezTo>
                    <a:pt x="485" y="401"/>
                    <a:pt x="485" y="401"/>
                    <a:pt x="485" y="401"/>
                  </a:cubicBezTo>
                  <a:cubicBezTo>
                    <a:pt x="487" y="399"/>
                    <a:pt x="489" y="397"/>
                    <a:pt x="489" y="395"/>
                  </a:cubicBezTo>
                  <a:cubicBezTo>
                    <a:pt x="489" y="393"/>
                    <a:pt x="489" y="392"/>
                    <a:pt x="489" y="391"/>
                  </a:cubicBezTo>
                  <a:cubicBezTo>
                    <a:pt x="489" y="389"/>
                    <a:pt x="489" y="388"/>
                    <a:pt x="490" y="386"/>
                  </a:cubicBezTo>
                  <a:cubicBezTo>
                    <a:pt x="490" y="385"/>
                    <a:pt x="491" y="384"/>
                    <a:pt x="492" y="383"/>
                  </a:cubicBezTo>
                  <a:cubicBezTo>
                    <a:pt x="493" y="382"/>
                    <a:pt x="494" y="381"/>
                    <a:pt x="494" y="379"/>
                  </a:cubicBezTo>
                  <a:cubicBezTo>
                    <a:pt x="494" y="376"/>
                    <a:pt x="492" y="374"/>
                    <a:pt x="490" y="373"/>
                  </a:cubicBezTo>
                  <a:cubicBezTo>
                    <a:pt x="488" y="370"/>
                    <a:pt x="482" y="367"/>
                    <a:pt x="478" y="367"/>
                  </a:cubicBezTo>
                  <a:cubicBezTo>
                    <a:pt x="478" y="367"/>
                    <a:pt x="478" y="367"/>
                    <a:pt x="478" y="367"/>
                  </a:cubicBezTo>
                  <a:cubicBezTo>
                    <a:pt x="478" y="367"/>
                    <a:pt x="478" y="367"/>
                    <a:pt x="478" y="367"/>
                  </a:cubicBezTo>
                  <a:cubicBezTo>
                    <a:pt x="477" y="367"/>
                    <a:pt x="477" y="367"/>
                    <a:pt x="476" y="367"/>
                  </a:cubicBezTo>
                  <a:cubicBezTo>
                    <a:pt x="475" y="367"/>
                    <a:pt x="475" y="367"/>
                    <a:pt x="474" y="367"/>
                  </a:cubicBezTo>
                  <a:cubicBezTo>
                    <a:pt x="471" y="367"/>
                    <a:pt x="471" y="366"/>
                    <a:pt x="471" y="366"/>
                  </a:cubicBezTo>
                  <a:cubicBezTo>
                    <a:pt x="470" y="365"/>
                    <a:pt x="470" y="364"/>
                    <a:pt x="475" y="362"/>
                  </a:cubicBezTo>
                  <a:cubicBezTo>
                    <a:pt x="475" y="362"/>
                    <a:pt x="475" y="361"/>
                    <a:pt x="475" y="361"/>
                  </a:cubicBezTo>
                  <a:cubicBezTo>
                    <a:pt x="478" y="360"/>
                    <a:pt x="479" y="358"/>
                    <a:pt x="481" y="356"/>
                  </a:cubicBezTo>
                  <a:cubicBezTo>
                    <a:pt x="482" y="354"/>
                    <a:pt x="484" y="353"/>
                    <a:pt x="486" y="351"/>
                  </a:cubicBezTo>
                  <a:cubicBezTo>
                    <a:pt x="488" y="350"/>
                    <a:pt x="488" y="350"/>
                    <a:pt x="488" y="350"/>
                  </a:cubicBezTo>
                  <a:cubicBezTo>
                    <a:pt x="491" y="348"/>
                    <a:pt x="495" y="346"/>
                    <a:pt x="498" y="343"/>
                  </a:cubicBezTo>
                  <a:cubicBezTo>
                    <a:pt x="500" y="342"/>
                    <a:pt x="501" y="340"/>
                    <a:pt x="502" y="339"/>
                  </a:cubicBezTo>
                  <a:cubicBezTo>
                    <a:pt x="504" y="337"/>
                    <a:pt x="505" y="336"/>
                    <a:pt x="507" y="335"/>
                  </a:cubicBezTo>
                  <a:cubicBezTo>
                    <a:pt x="510" y="332"/>
                    <a:pt x="514" y="331"/>
                    <a:pt x="517" y="331"/>
                  </a:cubicBezTo>
                  <a:cubicBezTo>
                    <a:pt x="517" y="331"/>
                    <a:pt x="518" y="331"/>
                    <a:pt x="518" y="331"/>
                  </a:cubicBezTo>
                  <a:cubicBezTo>
                    <a:pt x="519" y="331"/>
                    <a:pt x="519" y="331"/>
                    <a:pt x="520" y="332"/>
                  </a:cubicBezTo>
                  <a:cubicBezTo>
                    <a:pt x="522" y="332"/>
                    <a:pt x="522" y="332"/>
                    <a:pt x="522" y="332"/>
                  </a:cubicBezTo>
                  <a:cubicBezTo>
                    <a:pt x="522" y="330"/>
                    <a:pt x="522" y="330"/>
                    <a:pt x="522" y="330"/>
                  </a:cubicBezTo>
                  <a:cubicBezTo>
                    <a:pt x="520" y="329"/>
                    <a:pt x="520" y="329"/>
                    <a:pt x="520" y="329"/>
                  </a:cubicBezTo>
                  <a:cubicBezTo>
                    <a:pt x="522" y="330"/>
                    <a:pt x="522" y="330"/>
                    <a:pt x="522" y="330"/>
                  </a:cubicBezTo>
                  <a:cubicBezTo>
                    <a:pt x="523" y="329"/>
                    <a:pt x="523" y="328"/>
                    <a:pt x="524" y="327"/>
                  </a:cubicBezTo>
                  <a:cubicBezTo>
                    <a:pt x="524" y="326"/>
                    <a:pt x="525" y="326"/>
                    <a:pt x="525" y="325"/>
                  </a:cubicBezTo>
                  <a:cubicBezTo>
                    <a:pt x="528" y="322"/>
                    <a:pt x="530" y="319"/>
                    <a:pt x="533" y="317"/>
                  </a:cubicBezTo>
                  <a:cubicBezTo>
                    <a:pt x="535" y="315"/>
                    <a:pt x="535" y="314"/>
                    <a:pt x="535" y="312"/>
                  </a:cubicBezTo>
                  <a:cubicBezTo>
                    <a:pt x="535" y="311"/>
                    <a:pt x="535" y="310"/>
                    <a:pt x="535" y="309"/>
                  </a:cubicBezTo>
                  <a:cubicBezTo>
                    <a:pt x="536" y="307"/>
                    <a:pt x="538" y="306"/>
                    <a:pt x="540" y="305"/>
                  </a:cubicBezTo>
                  <a:cubicBezTo>
                    <a:pt x="541" y="304"/>
                    <a:pt x="542" y="304"/>
                    <a:pt x="543" y="302"/>
                  </a:cubicBezTo>
                  <a:cubicBezTo>
                    <a:pt x="544" y="302"/>
                    <a:pt x="544" y="301"/>
                    <a:pt x="545" y="300"/>
                  </a:cubicBezTo>
                  <a:cubicBezTo>
                    <a:pt x="546" y="299"/>
                    <a:pt x="547" y="298"/>
                    <a:pt x="547" y="296"/>
                  </a:cubicBezTo>
                  <a:cubicBezTo>
                    <a:pt x="547" y="295"/>
                    <a:pt x="547" y="293"/>
                    <a:pt x="548" y="292"/>
                  </a:cubicBezTo>
                  <a:cubicBezTo>
                    <a:pt x="548" y="289"/>
                    <a:pt x="548" y="287"/>
                    <a:pt x="550" y="283"/>
                  </a:cubicBezTo>
                  <a:cubicBezTo>
                    <a:pt x="552" y="281"/>
                    <a:pt x="554" y="279"/>
                    <a:pt x="556" y="276"/>
                  </a:cubicBezTo>
                  <a:cubicBezTo>
                    <a:pt x="557" y="275"/>
                    <a:pt x="558" y="274"/>
                    <a:pt x="559" y="273"/>
                  </a:cubicBezTo>
                  <a:cubicBezTo>
                    <a:pt x="562" y="271"/>
                    <a:pt x="564" y="267"/>
                    <a:pt x="565" y="264"/>
                  </a:cubicBezTo>
                  <a:cubicBezTo>
                    <a:pt x="567" y="261"/>
                    <a:pt x="567" y="259"/>
                    <a:pt x="567" y="257"/>
                  </a:cubicBezTo>
                  <a:cubicBezTo>
                    <a:pt x="567" y="255"/>
                    <a:pt x="567" y="254"/>
                    <a:pt x="567" y="252"/>
                  </a:cubicBezTo>
                  <a:cubicBezTo>
                    <a:pt x="568" y="249"/>
                    <a:pt x="570" y="246"/>
                    <a:pt x="572" y="243"/>
                  </a:cubicBezTo>
                  <a:cubicBezTo>
                    <a:pt x="574" y="241"/>
                    <a:pt x="576" y="238"/>
                    <a:pt x="577" y="236"/>
                  </a:cubicBezTo>
                  <a:cubicBezTo>
                    <a:pt x="577" y="234"/>
                    <a:pt x="578" y="233"/>
                    <a:pt x="578" y="232"/>
                  </a:cubicBezTo>
                  <a:cubicBezTo>
                    <a:pt x="579" y="230"/>
                    <a:pt x="579" y="227"/>
                    <a:pt x="581" y="225"/>
                  </a:cubicBezTo>
                  <a:cubicBezTo>
                    <a:pt x="582" y="224"/>
                    <a:pt x="582" y="223"/>
                    <a:pt x="583" y="222"/>
                  </a:cubicBezTo>
                  <a:cubicBezTo>
                    <a:pt x="585" y="220"/>
                    <a:pt x="587" y="219"/>
                    <a:pt x="587" y="216"/>
                  </a:cubicBezTo>
                  <a:cubicBezTo>
                    <a:pt x="588" y="214"/>
                    <a:pt x="587" y="212"/>
                    <a:pt x="587" y="210"/>
                  </a:cubicBezTo>
                  <a:cubicBezTo>
                    <a:pt x="586" y="209"/>
                    <a:pt x="586" y="207"/>
                    <a:pt x="586" y="205"/>
                  </a:cubicBezTo>
                  <a:cubicBezTo>
                    <a:pt x="586" y="203"/>
                    <a:pt x="587" y="201"/>
                    <a:pt x="588" y="200"/>
                  </a:cubicBezTo>
                  <a:cubicBezTo>
                    <a:pt x="588" y="198"/>
                    <a:pt x="589" y="197"/>
                    <a:pt x="589" y="195"/>
                  </a:cubicBezTo>
                  <a:cubicBezTo>
                    <a:pt x="590" y="193"/>
                    <a:pt x="590" y="191"/>
                    <a:pt x="591" y="189"/>
                  </a:cubicBezTo>
                  <a:cubicBezTo>
                    <a:pt x="592" y="186"/>
                    <a:pt x="593" y="183"/>
                    <a:pt x="593" y="180"/>
                  </a:cubicBezTo>
                  <a:lnTo>
                    <a:pt x="593" y="178"/>
                  </a:lnTo>
                  <a:close/>
                  <a:moveTo>
                    <a:pt x="373" y="162"/>
                  </a:moveTo>
                  <a:cubicBezTo>
                    <a:pt x="373" y="162"/>
                    <a:pt x="372" y="162"/>
                    <a:pt x="371" y="162"/>
                  </a:cubicBezTo>
                  <a:cubicBezTo>
                    <a:pt x="370" y="162"/>
                    <a:pt x="369" y="163"/>
                    <a:pt x="367" y="163"/>
                  </a:cubicBezTo>
                  <a:cubicBezTo>
                    <a:pt x="367" y="164"/>
                    <a:pt x="367" y="164"/>
                    <a:pt x="367" y="164"/>
                  </a:cubicBezTo>
                  <a:cubicBezTo>
                    <a:pt x="368" y="163"/>
                    <a:pt x="368" y="162"/>
                    <a:pt x="369" y="161"/>
                  </a:cubicBezTo>
                  <a:cubicBezTo>
                    <a:pt x="371" y="160"/>
                    <a:pt x="371" y="159"/>
                    <a:pt x="371" y="158"/>
                  </a:cubicBezTo>
                  <a:cubicBezTo>
                    <a:pt x="372" y="158"/>
                    <a:pt x="372" y="157"/>
                    <a:pt x="372" y="157"/>
                  </a:cubicBezTo>
                  <a:cubicBezTo>
                    <a:pt x="373" y="156"/>
                    <a:pt x="373" y="156"/>
                    <a:pt x="374" y="155"/>
                  </a:cubicBezTo>
                  <a:cubicBezTo>
                    <a:pt x="374" y="155"/>
                    <a:pt x="375" y="154"/>
                    <a:pt x="375" y="154"/>
                  </a:cubicBezTo>
                  <a:cubicBezTo>
                    <a:pt x="375" y="155"/>
                    <a:pt x="375" y="156"/>
                    <a:pt x="375" y="156"/>
                  </a:cubicBezTo>
                  <a:cubicBezTo>
                    <a:pt x="375" y="159"/>
                    <a:pt x="374" y="161"/>
                    <a:pt x="373" y="162"/>
                  </a:cubicBezTo>
                  <a:close/>
                  <a:moveTo>
                    <a:pt x="389" y="127"/>
                  </a:moveTo>
                  <a:cubicBezTo>
                    <a:pt x="388" y="128"/>
                    <a:pt x="387" y="128"/>
                    <a:pt x="386" y="129"/>
                  </a:cubicBezTo>
                  <a:cubicBezTo>
                    <a:pt x="385" y="130"/>
                    <a:pt x="385" y="130"/>
                    <a:pt x="384" y="131"/>
                  </a:cubicBezTo>
                  <a:cubicBezTo>
                    <a:pt x="384" y="131"/>
                    <a:pt x="383" y="131"/>
                    <a:pt x="383" y="132"/>
                  </a:cubicBezTo>
                  <a:cubicBezTo>
                    <a:pt x="382" y="132"/>
                    <a:pt x="381" y="133"/>
                    <a:pt x="380" y="134"/>
                  </a:cubicBezTo>
                  <a:cubicBezTo>
                    <a:pt x="378" y="136"/>
                    <a:pt x="378" y="137"/>
                    <a:pt x="378" y="139"/>
                  </a:cubicBezTo>
                  <a:cubicBezTo>
                    <a:pt x="378" y="140"/>
                    <a:pt x="378" y="140"/>
                    <a:pt x="378" y="140"/>
                  </a:cubicBezTo>
                  <a:cubicBezTo>
                    <a:pt x="378" y="141"/>
                    <a:pt x="378" y="143"/>
                    <a:pt x="378" y="145"/>
                  </a:cubicBezTo>
                  <a:cubicBezTo>
                    <a:pt x="378" y="146"/>
                    <a:pt x="379" y="147"/>
                    <a:pt x="379" y="149"/>
                  </a:cubicBezTo>
                  <a:cubicBezTo>
                    <a:pt x="378" y="149"/>
                    <a:pt x="378" y="149"/>
                    <a:pt x="377" y="149"/>
                  </a:cubicBezTo>
                  <a:cubicBezTo>
                    <a:pt x="377" y="149"/>
                    <a:pt x="377" y="148"/>
                    <a:pt x="377" y="148"/>
                  </a:cubicBezTo>
                  <a:cubicBezTo>
                    <a:pt x="376" y="146"/>
                    <a:pt x="374" y="144"/>
                    <a:pt x="372" y="144"/>
                  </a:cubicBezTo>
                  <a:cubicBezTo>
                    <a:pt x="371" y="144"/>
                    <a:pt x="371" y="144"/>
                    <a:pt x="370" y="145"/>
                  </a:cubicBezTo>
                  <a:cubicBezTo>
                    <a:pt x="369" y="145"/>
                    <a:pt x="368" y="146"/>
                    <a:pt x="367" y="147"/>
                  </a:cubicBezTo>
                  <a:cubicBezTo>
                    <a:pt x="367" y="147"/>
                    <a:pt x="367" y="148"/>
                    <a:pt x="366" y="148"/>
                  </a:cubicBezTo>
                  <a:cubicBezTo>
                    <a:pt x="366" y="148"/>
                    <a:pt x="365" y="149"/>
                    <a:pt x="364" y="150"/>
                  </a:cubicBezTo>
                  <a:cubicBezTo>
                    <a:pt x="364" y="150"/>
                    <a:pt x="364" y="150"/>
                    <a:pt x="364" y="150"/>
                  </a:cubicBezTo>
                  <a:cubicBezTo>
                    <a:pt x="362" y="152"/>
                    <a:pt x="361" y="154"/>
                    <a:pt x="360" y="156"/>
                  </a:cubicBezTo>
                  <a:cubicBezTo>
                    <a:pt x="360" y="157"/>
                    <a:pt x="360" y="157"/>
                    <a:pt x="360" y="158"/>
                  </a:cubicBezTo>
                  <a:cubicBezTo>
                    <a:pt x="359" y="161"/>
                    <a:pt x="358" y="164"/>
                    <a:pt x="359" y="166"/>
                  </a:cubicBezTo>
                  <a:cubicBezTo>
                    <a:pt x="360" y="167"/>
                    <a:pt x="360" y="168"/>
                    <a:pt x="362" y="168"/>
                  </a:cubicBezTo>
                  <a:cubicBezTo>
                    <a:pt x="362" y="168"/>
                    <a:pt x="362" y="168"/>
                    <a:pt x="362" y="168"/>
                  </a:cubicBezTo>
                  <a:cubicBezTo>
                    <a:pt x="362" y="168"/>
                    <a:pt x="362" y="169"/>
                    <a:pt x="362" y="169"/>
                  </a:cubicBezTo>
                  <a:cubicBezTo>
                    <a:pt x="361" y="169"/>
                    <a:pt x="360" y="169"/>
                    <a:pt x="359" y="170"/>
                  </a:cubicBezTo>
                  <a:cubicBezTo>
                    <a:pt x="358" y="170"/>
                    <a:pt x="356" y="171"/>
                    <a:pt x="355" y="172"/>
                  </a:cubicBezTo>
                  <a:cubicBezTo>
                    <a:pt x="353" y="173"/>
                    <a:pt x="352" y="175"/>
                    <a:pt x="350" y="176"/>
                  </a:cubicBezTo>
                  <a:cubicBezTo>
                    <a:pt x="349" y="177"/>
                    <a:pt x="349" y="177"/>
                    <a:pt x="349" y="177"/>
                  </a:cubicBezTo>
                  <a:cubicBezTo>
                    <a:pt x="348" y="178"/>
                    <a:pt x="347" y="179"/>
                    <a:pt x="346" y="179"/>
                  </a:cubicBezTo>
                  <a:cubicBezTo>
                    <a:pt x="347" y="178"/>
                    <a:pt x="348" y="177"/>
                    <a:pt x="348" y="176"/>
                  </a:cubicBezTo>
                  <a:cubicBezTo>
                    <a:pt x="349" y="175"/>
                    <a:pt x="349" y="175"/>
                    <a:pt x="349" y="174"/>
                  </a:cubicBezTo>
                  <a:cubicBezTo>
                    <a:pt x="349" y="174"/>
                    <a:pt x="349" y="173"/>
                    <a:pt x="349" y="173"/>
                  </a:cubicBezTo>
                  <a:cubicBezTo>
                    <a:pt x="349" y="173"/>
                    <a:pt x="350" y="172"/>
                    <a:pt x="351" y="172"/>
                  </a:cubicBezTo>
                  <a:cubicBezTo>
                    <a:pt x="351" y="171"/>
                    <a:pt x="352" y="171"/>
                    <a:pt x="352" y="171"/>
                  </a:cubicBezTo>
                  <a:cubicBezTo>
                    <a:pt x="354" y="169"/>
                    <a:pt x="355" y="168"/>
                    <a:pt x="355" y="166"/>
                  </a:cubicBezTo>
                  <a:cubicBezTo>
                    <a:pt x="356" y="166"/>
                    <a:pt x="356" y="166"/>
                    <a:pt x="356" y="166"/>
                  </a:cubicBezTo>
                  <a:cubicBezTo>
                    <a:pt x="356" y="165"/>
                    <a:pt x="356" y="164"/>
                    <a:pt x="357" y="164"/>
                  </a:cubicBezTo>
                  <a:cubicBezTo>
                    <a:pt x="358" y="163"/>
                    <a:pt x="358" y="162"/>
                    <a:pt x="359" y="161"/>
                  </a:cubicBezTo>
                  <a:cubicBezTo>
                    <a:pt x="360" y="159"/>
                    <a:pt x="362" y="151"/>
                    <a:pt x="360" y="148"/>
                  </a:cubicBezTo>
                  <a:cubicBezTo>
                    <a:pt x="359" y="145"/>
                    <a:pt x="356" y="145"/>
                    <a:pt x="355" y="145"/>
                  </a:cubicBezTo>
                  <a:cubicBezTo>
                    <a:pt x="353" y="145"/>
                    <a:pt x="353" y="145"/>
                    <a:pt x="353" y="145"/>
                  </a:cubicBezTo>
                  <a:cubicBezTo>
                    <a:pt x="352" y="145"/>
                    <a:pt x="352" y="145"/>
                    <a:pt x="352" y="145"/>
                  </a:cubicBezTo>
                  <a:cubicBezTo>
                    <a:pt x="352" y="143"/>
                    <a:pt x="353" y="142"/>
                    <a:pt x="357" y="140"/>
                  </a:cubicBezTo>
                  <a:cubicBezTo>
                    <a:pt x="360" y="139"/>
                    <a:pt x="363" y="137"/>
                    <a:pt x="364" y="134"/>
                  </a:cubicBezTo>
                  <a:cubicBezTo>
                    <a:pt x="365" y="132"/>
                    <a:pt x="365" y="131"/>
                    <a:pt x="364" y="130"/>
                  </a:cubicBezTo>
                  <a:cubicBezTo>
                    <a:pt x="364" y="130"/>
                    <a:pt x="364" y="130"/>
                    <a:pt x="364" y="130"/>
                  </a:cubicBezTo>
                  <a:cubicBezTo>
                    <a:pt x="365" y="130"/>
                    <a:pt x="365" y="130"/>
                    <a:pt x="366" y="132"/>
                  </a:cubicBezTo>
                  <a:cubicBezTo>
                    <a:pt x="367" y="133"/>
                    <a:pt x="368" y="136"/>
                    <a:pt x="372" y="136"/>
                  </a:cubicBezTo>
                  <a:cubicBezTo>
                    <a:pt x="372" y="136"/>
                    <a:pt x="372" y="136"/>
                    <a:pt x="372" y="136"/>
                  </a:cubicBezTo>
                  <a:cubicBezTo>
                    <a:pt x="377" y="135"/>
                    <a:pt x="383" y="131"/>
                    <a:pt x="386" y="127"/>
                  </a:cubicBezTo>
                  <a:cubicBezTo>
                    <a:pt x="386" y="126"/>
                    <a:pt x="386" y="125"/>
                    <a:pt x="387" y="124"/>
                  </a:cubicBezTo>
                  <a:cubicBezTo>
                    <a:pt x="387" y="124"/>
                    <a:pt x="387" y="124"/>
                    <a:pt x="388" y="124"/>
                  </a:cubicBezTo>
                  <a:cubicBezTo>
                    <a:pt x="388" y="124"/>
                    <a:pt x="388" y="124"/>
                    <a:pt x="388" y="124"/>
                  </a:cubicBezTo>
                  <a:cubicBezTo>
                    <a:pt x="389" y="124"/>
                    <a:pt x="390" y="124"/>
                    <a:pt x="391" y="124"/>
                  </a:cubicBezTo>
                  <a:cubicBezTo>
                    <a:pt x="392" y="123"/>
                    <a:pt x="394" y="122"/>
                    <a:pt x="394" y="120"/>
                  </a:cubicBezTo>
                  <a:cubicBezTo>
                    <a:pt x="395" y="122"/>
                    <a:pt x="397" y="123"/>
                    <a:pt x="398" y="123"/>
                  </a:cubicBezTo>
                  <a:cubicBezTo>
                    <a:pt x="398" y="124"/>
                    <a:pt x="398" y="124"/>
                    <a:pt x="397" y="124"/>
                  </a:cubicBezTo>
                  <a:cubicBezTo>
                    <a:pt x="395" y="124"/>
                    <a:pt x="391" y="125"/>
                    <a:pt x="389" y="127"/>
                  </a:cubicBezTo>
                  <a:close/>
                  <a:moveTo>
                    <a:pt x="421" y="207"/>
                  </a:moveTo>
                  <a:cubicBezTo>
                    <a:pt x="419" y="207"/>
                    <a:pt x="419" y="207"/>
                    <a:pt x="419" y="207"/>
                  </a:cubicBezTo>
                  <a:cubicBezTo>
                    <a:pt x="419" y="208"/>
                    <a:pt x="419" y="208"/>
                    <a:pt x="419" y="208"/>
                  </a:cubicBezTo>
                  <a:cubicBezTo>
                    <a:pt x="418" y="207"/>
                    <a:pt x="417" y="206"/>
                    <a:pt x="415" y="205"/>
                  </a:cubicBezTo>
                  <a:cubicBezTo>
                    <a:pt x="412" y="204"/>
                    <a:pt x="410" y="204"/>
                    <a:pt x="408" y="204"/>
                  </a:cubicBezTo>
                  <a:cubicBezTo>
                    <a:pt x="404" y="204"/>
                    <a:pt x="404" y="204"/>
                    <a:pt x="404" y="204"/>
                  </a:cubicBezTo>
                  <a:cubicBezTo>
                    <a:pt x="406" y="204"/>
                    <a:pt x="408" y="203"/>
                    <a:pt x="410" y="203"/>
                  </a:cubicBezTo>
                  <a:cubicBezTo>
                    <a:pt x="410" y="203"/>
                    <a:pt x="410" y="203"/>
                    <a:pt x="410" y="203"/>
                  </a:cubicBezTo>
                  <a:cubicBezTo>
                    <a:pt x="412" y="203"/>
                    <a:pt x="413" y="203"/>
                    <a:pt x="414" y="204"/>
                  </a:cubicBezTo>
                  <a:cubicBezTo>
                    <a:pt x="415" y="204"/>
                    <a:pt x="416" y="204"/>
                    <a:pt x="417" y="205"/>
                  </a:cubicBezTo>
                  <a:cubicBezTo>
                    <a:pt x="419" y="205"/>
                    <a:pt x="421" y="206"/>
                    <a:pt x="423" y="206"/>
                  </a:cubicBezTo>
                  <a:cubicBezTo>
                    <a:pt x="424" y="206"/>
                    <a:pt x="426" y="205"/>
                    <a:pt x="427" y="205"/>
                  </a:cubicBezTo>
                  <a:cubicBezTo>
                    <a:pt x="425" y="206"/>
                    <a:pt x="423" y="207"/>
                    <a:pt x="421" y="207"/>
                  </a:cubicBezTo>
                  <a:close/>
                  <a:moveTo>
                    <a:pt x="433" y="202"/>
                  </a:moveTo>
                  <a:cubicBezTo>
                    <a:pt x="433" y="202"/>
                    <a:pt x="433" y="202"/>
                    <a:pt x="434" y="202"/>
                  </a:cubicBezTo>
                  <a:cubicBezTo>
                    <a:pt x="436" y="201"/>
                    <a:pt x="437" y="200"/>
                    <a:pt x="440" y="199"/>
                  </a:cubicBezTo>
                  <a:cubicBezTo>
                    <a:pt x="439" y="200"/>
                    <a:pt x="437" y="201"/>
                    <a:pt x="436" y="201"/>
                  </a:cubicBezTo>
                  <a:cubicBezTo>
                    <a:pt x="435" y="202"/>
                    <a:pt x="434" y="202"/>
                    <a:pt x="433" y="202"/>
                  </a:cubicBezTo>
                  <a:close/>
                </a:path>
              </a:pathLst>
            </a:custGeom>
            <a:solidFill>
              <a:schemeClr val="accent5"/>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9" name="Freeform 14"/>
            <p:cNvSpPr>
              <a:spLocks/>
            </p:cNvSpPr>
            <p:nvPr/>
          </p:nvSpPr>
          <p:spPr bwMode="auto">
            <a:xfrm>
              <a:off x="8454961" y="4661631"/>
              <a:ext cx="719201" cy="404499"/>
            </a:xfrm>
            <a:custGeom>
              <a:avLst/>
              <a:gdLst>
                <a:gd name="T0" fmla="*/ 171 w 177"/>
                <a:gd name="T1" fmla="*/ 28 h 104"/>
                <a:gd name="T2" fmla="*/ 169 w 177"/>
                <a:gd name="T3" fmla="*/ 26 h 104"/>
                <a:gd name="T4" fmla="*/ 152 w 177"/>
                <a:gd name="T5" fmla="*/ 25 h 104"/>
                <a:gd name="T6" fmla="*/ 140 w 177"/>
                <a:gd name="T7" fmla="*/ 23 h 104"/>
                <a:gd name="T8" fmla="*/ 131 w 177"/>
                <a:gd name="T9" fmla="*/ 23 h 104"/>
                <a:gd name="T10" fmla="*/ 123 w 177"/>
                <a:gd name="T11" fmla="*/ 22 h 104"/>
                <a:gd name="T12" fmla="*/ 114 w 177"/>
                <a:gd name="T13" fmla="*/ 17 h 104"/>
                <a:gd name="T14" fmla="*/ 107 w 177"/>
                <a:gd name="T15" fmla="*/ 15 h 104"/>
                <a:gd name="T16" fmla="*/ 104 w 177"/>
                <a:gd name="T17" fmla="*/ 26 h 104"/>
                <a:gd name="T18" fmla="*/ 101 w 177"/>
                <a:gd name="T19" fmla="*/ 32 h 104"/>
                <a:gd name="T20" fmla="*/ 100 w 177"/>
                <a:gd name="T21" fmla="*/ 38 h 104"/>
                <a:gd name="T22" fmla="*/ 96 w 177"/>
                <a:gd name="T23" fmla="*/ 42 h 104"/>
                <a:gd name="T24" fmla="*/ 81 w 177"/>
                <a:gd name="T25" fmla="*/ 32 h 104"/>
                <a:gd name="T26" fmla="*/ 76 w 177"/>
                <a:gd name="T27" fmla="*/ 33 h 104"/>
                <a:gd name="T28" fmla="*/ 70 w 177"/>
                <a:gd name="T29" fmla="*/ 34 h 104"/>
                <a:gd name="T30" fmla="*/ 66 w 177"/>
                <a:gd name="T31" fmla="*/ 32 h 104"/>
                <a:gd name="T32" fmla="*/ 57 w 177"/>
                <a:gd name="T33" fmla="*/ 29 h 104"/>
                <a:gd name="T34" fmla="*/ 63 w 177"/>
                <a:gd name="T35" fmla="*/ 16 h 104"/>
                <a:gd name="T36" fmla="*/ 67 w 177"/>
                <a:gd name="T37" fmla="*/ 9 h 104"/>
                <a:gd name="T38" fmla="*/ 71 w 177"/>
                <a:gd name="T39" fmla="*/ 1 h 104"/>
                <a:gd name="T40" fmla="*/ 67 w 177"/>
                <a:gd name="T41" fmla="*/ 0 h 104"/>
                <a:gd name="T42" fmla="*/ 45 w 177"/>
                <a:gd name="T43" fmla="*/ 9 h 104"/>
                <a:gd name="T44" fmla="*/ 31 w 177"/>
                <a:gd name="T45" fmla="*/ 18 h 104"/>
                <a:gd name="T46" fmla="*/ 16 w 177"/>
                <a:gd name="T47" fmla="*/ 13 h 104"/>
                <a:gd name="T48" fmla="*/ 9 w 177"/>
                <a:gd name="T49" fmla="*/ 10 h 104"/>
                <a:gd name="T50" fmla="*/ 6 w 177"/>
                <a:gd name="T51" fmla="*/ 26 h 104"/>
                <a:gd name="T52" fmla="*/ 3 w 177"/>
                <a:gd name="T53" fmla="*/ 43 h 104"/>
                <a:gd name="T54" fmla="*/ 8 w 177"/>
                <a:gd name="T55" fmla="*/ 57 h 104"/>
                <a:gd name="T56" fmla="*/ 2 w 177"/>
                <a:gd name="T57" fmla="*/ 67 h 104"/>
                <a:gd name="T58" fmla="*/ 5 w 177"/>
                <a:gd name="T59" fmla="*/ 72 h 104"/>
                <a:gd name="T60" fmla="*/ 8 w 177"/>
                <a:gd name="T61" fmla="*/ 76 h 104"/>
                <a:gd name="T62" fmla="*/ 11 w 177"/>
                <a:gd name="T63" fmla="*/ 75 h 104"/>
                <a:gd name="T64" fmla="*/ 17 w 177"/>
                <a:gd name="T65" fmla="*/ 74 h 104"/>
                <a:gd name="T66" fmla="*/ 21 w 177"/>
                <a:gd name="T67" fmla="*/ 78 h 104"/>
                <a:gd name="T68" fmla="*/ 22 w 177"/>
                <a:gd name="T69" fmla="*/ 78 h 104"/>
                <a:gd name="T70" fmla="*/ 26 w 177"/>
                <a:gd name="T71" fmla="*/ 77 h 104"/>
                <a:gd name="T72" fmla="*/ 37 w 177"/>
                <a:gd name="T73" fmla="*/ 75 h 104"/>
                <a:gd name="T74" fmla="*/ 48 w 177"/>
                <a:gd name="T75" fmla="*/ 68 h 104"/>
                <a:gd name="T76" fmla="*/ 66 w 177"/>
                <a:gd name="T77" fmla="*/ 57 h 104"/>
                <a:gd name="T78" fmla="*/ 75 w 177"/>
                <a:gd name="T79" fmla="*/ 64 h 104"/>
                <a:gd name="T80" fmla="*/ 69 w 177"/>
                <a:gd name="T81" fmla="*/ 76 h 104"/>
                <a:gd name="T82" fmla="*/ 64 w 177"/>
                <a:gd name="T83" fmla="*/ 85 h 104"/>
                <a:gd name="T84" fmla="*/ 66 w 177"/>
                <a:gd name="T85" fmla="*/ 88 h 104"/>
                <a:gd name="T86" fmla="*/ 71 w 177"/>
                <a:gd name="T87" fmla="*/ 93 h 104"/>
                <a:gd name="T88" fmla="*/ 79 w 177"/>
                <a:gd name="T89" fmla="*/ 104 h 104"/>
                <a:gd name="T90" fmla="*/ 84 w 177"/>
                <a:gd name="T91" fmla="*/ 102 h 104"/>
                <a:gd name="T92" fmla="*/ 91 w 177"/>
                <a:gd name="T93" fmla="*/ 97 h 104"/>
                <a:gd name="T94" fmla="*/ 98 w 177"/>
                <a:gd name="T95" fmla="*/ 89 h 104"/>
                <a:gd name="T96" fmla="*/ 102 w 177"/>
                <a:gd name="T97" fmla="*/ 86 h 104"/>
                <a:gd name="T98" fmla="*/ 108 w 177"/>
                <a:gd name="T99" fmla="*/ 84 h 104"/>
                <a:gd name="T100" fmla="*/ 111 w 177"/>
                <a:gd name="T101" fmla="*/ 84 h 104"/>
                <a:gd name="T102" fmla="*/ 114 w 177"/>
                <a:gd name="T103" fmla="*/ 84 h 104"/>
                <a:gd name="T104" fmla="*/ 121 w 177"/>
                <a:gd name="T105" fmla="*/ 85 h 104"/>
                <a:gd name="T106" fmla="*/ 127 w 177"/>
                <a:gd name="T107" fmla="*/ 84 h 104"/>
                <a:gd name="T108" fmla="*/ 133 w 177"/>
                <a:gd name="T109" fmla="*/ 82 h 104"/>
                <a:gd name="T110" fmla="*/ 138 w 177"/>
                <a:gd name="T111" fmla="*/ 81 h 104"/>
                <a:gd name="T112" fmla="*/ 144 w 177"/>
                <a:gd name="T113" fmla="*/ 76 h 104"/>
                <a:gd name="T114" fmla="*/ 154 w 177"/>
                <a:gd name="T115" fmla="*/ 68 h 104"/>
                <a:gd name="T116" fmla="*/ 160 w 177"/>
                <a:gd name="T117" fmla="*/ 70 h 104"/>
                <a:gd name="T118" fmla="*/ 167 w 177"/>
                <a:gd name="T119" fmla="*/ 73 h 104"/>
                <a:gd name="T120" fmla="*/ 173 w 177"/>
                <a:gd name="T121" fmla="*/ 77 h 104"/>
                <a:gd name="T122" fmla="*/ 176 w 177"/>
                <a:gd name="T123" fmla="*/ 7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7" h="104">
                  <a:moveTo>
                    <a:pt x="176" y="60"/>
                  </a:moveTo>
                  <a:cubicBezTo>
                    <a:pt x="175" y="50"/>
                    <a:pt x="174" y="39"/>
                    <a:pt x="171" y="28"/>
                  </a:cubicBezTo>
                  <a:cubicBezTo>
                    <a:pt x="171" y="26"/>
                    <a:pt x="171" y="26"/>
                    <a:pt x="171" y="26"/>
                  </a:cubicBezTo>
                  <a:cubicBezTo>
                    <a:pt x="169" y="26"/>
                    <a:pt x="169" y="26"/>
                    <a:pt x="169" y="26"/>
                  </a:cubicBezTo>
                  <a:cubicBezTo>
                    <a:pt x="167" y="27"/>
                    <a:pt x="165" y="27"/>
                    <a:pt x="163" y="27"/>
                  </a:cubicBezTo>
                  <a:cubicBezTo>
                    <a:pt x="159" y="27"/>
                    <a:pt x="155" y="26"/>
                    <a:pt x="152" y="25"/>
                  </a:cubicBezTo>
                  <a:cubicBezTo>
                    <a:pt x="149" y="24"/>
                    <a:pt x="147" y="24"/>
                    <a:pt x="144" y="23"/>
                  </a:cubicBezTo>
                  <a:cubicBezTo>
                    <a:pt x="143" y="23"/>
                    <a:pt x="142" y="23"/>
                    <a:pt x="140" y="23"/>
                  </a:cubicBezTo>
                  <a:cubicBezTo>
                    <a:pt x="138" y="23"/>
                    <a:pt x="136" y="23"/>
                    <a:pt x="134" y="23"/>
                  </a:cubicBezTo>
                  <a:cubicBezTo>
                    <a:pt x="133" y="23"/>
                    <a:pt x="132" y="23"/>
                    <a:pt x="131" y="23"/>
                  </a:cubicBezTo>
                  <a:cubicBezTo>
                    <a:pt x="130" y="23"/>
                    <a:pt x="130" y="23"/>
                    <a:pt x="130" y="23"/>
                  </a:cubicBezTo>
                  <a:cubicBezTo>
                    <a:pt x="128" y="23"/>
                    <a:pt x="125" y="23"/>
                    <a:pt x="123" y="22"/>
                  </a:cubicBezTo>
                  <a:cubicBezTo>
                    <a:pt x="122" y="21"/>
                    <a:pt x="120" y="21"/>
                    <a:pt x="119" y="20"/>
                  </a:cubicBezTo>
                  <a:cubicBezTo>
                    <a:pt x="116" y="20"/>
                    <a:pt x="115" y="19"/>
                    <a:pt x="114" y="17"/>
                  </a:cubicBezTo>
                  <a:cubicBezTo>
                    <a:pt x="112" y="16"/>
                    <a:pt x="111" y="15"/>
                    <a:pt x="108" y="15"/>
                  </a:cubicBezTo>
                  <a:cubicBezTo>
                    <a:pt x="108" y="15"/>
                    <a:pt x="108" y="15"/>
                    <a:pt x="107" y="15"/>
                  </a:cubicBezTo>
                  <a:cubicBezTo>
                    <a:pt x="104" y="15"/>
                    <a:pt x="104" y="18"/>
                    <a:pt x="104" y="22"/>
                  </a:cubicBezTo>
                  <a:cubicBezTo>
                    <a:pt x="104" y="23"/>
                    <a:pt x="104" y="24"/>
                    <a:pt x="104" y="26"/>
                  </a:cubicBezTo>
                  <a:cubicBezTo>
                    <a:pt x="104" y="27"/>
                    <a:pt x="103" y="29"/>
                    <a:pt x="102" y="30"/>
                  </a:cubicBezTo>
                  <a:cubicBezTo>
                    <a:pt x="102" y="31"/>
                    <a:pt x="102" y="31"/>
                    <a:pt x="101" y="32"/>
                  </a:cubicBezTo>
                  <a:cubicBezTo>
                    <a:pt x="101" y="33"/>
                    <a:pt x="100" y="34"/>
                    <a:pt x="100" y="36"/>
                  </a:cubicBezTo>
                  <a:cubicBezTo>
                    <a:pt x="100" y="36"/>
                    <a:pt x="100" y="37"/>
                    <a:pt x="100" y="38"/>
                  </a:cubicBezTo>
                  <a:cubicBezTo>
                    <a:pt x="99" y="40"/>
                    <a:pt x="98" y="41"/>
                    <a:pt x="96" y="42"/>
                  </a:cubicBezTo>
                  <a:cubicBezTo>
                    <a:pt x="96" y="42"/>
                    <a:pt x="96" y="42"/>
                    <a:pt x="96" y="42"/>
                  </a:cubicBezTo>
                  <a:cubicBezTo>
                    <a:pt x="94" y="42"/>
                    <a:pt x="92" y="41"/>
                    <a:pt x="91" y="39"/>
                  </a:cubicBezTo>
                  <a:cubicBezTo>
                    <a:pt x="88" y="34"/>
                    <a:pt x="84" y="32"/>
                    <a:pt x="81" y="32"/>
                  </a:cubicBezTo>
                  <a:cubicBezTo>
                    <a:pt x="80" y="31"/>
                    <a:pt x="80" y="31"/>
                    <a:pt x="80" y="31"/>
                  </a:cubicBezTo>
                  <a:cubicBezTo>
                    <a:pt x="79" y="31"/>
                    <a:pt x="78" y="32"/>
                    <a:pt x="76" y="33"/>
                  </a:cubicBezTo>
                  <a:cubicBezTo>
                    <a:pt x="75" y="34"/>
                    <a:pt x="73" y="35"/>
                    <a:pt x="71" y="35"/>
                  </a:cubicBezTo>
                  <a:cubicBezTo>
                    <a:pt x="71" y="35"/>
                    <a:pt x="71" y="35"/>
                    <a:pt x="70" y="34"/>
                  </a:cubicBezTo>
                  <a:cubicBezTo>
                    <a:pt x="69" y="34"/>
                    <a:pt x="69" y="34"/>
                    <a:pt x="68" y="33"/>
                  </a:cubicBezTo>
                  <a:cubicBezTo>
                    <a:pt x="67" y="33"/>
                    <a:pt x="67" y="32"/>
                    <a:pt x="66" y="32"/>
                  </a:cubicBezTo>
                  <a:cubicBezTo>
                    <a:pt x="65" y="31"/>
                    <a:pt x="63" y="31"/>
                    <a:pt x="61" y="31"/>
                  </a:cubicBezTo>
                  <a:cubicBezTo>
                    <a:pt x="60" y="31"/>
                    <a:pt x="58" y="30"/>
                    <a:pt x="57" y="29"/>
                  </a:cubicBezTo>
                  <a:cubicBezTo>
                    <a:pt x="56" y="27"/>
                    <a:pt x="58" y="24"/>
                    <a:pt x="60" y="22"/>
                  </a:cubicBezTo>
                  <a:cubicBezTo>
                    <a:pt x="61" y="20"/>
                    <a:pt x="62" y="18"/>
                    <a:pt x="63" y="16"/>
                  </a:cubicBezTo>
                  <a:cubicBezTo>
                    <a:pt x="64" y="15"/>
                    <a:pt x="65" y="13"/>
                    <a:pt x="66" y="11"/>
                  </a:cubicBezTo>
                  <a:cubicBezTo>
                    <a:pt x="66" y="11"/>
                    <a:pt x="67" y="10"/>
                    <a:pt x="67" y="9"/>
                  </a:cubicBezTo>
                  <a:cubicBezTo>
                    <a:pt x="69" y="7"/>
                    <a:pt x="72" y="4"/>
                    <a:pt x="71" y="2"/>
                  </a:cubicBezTo>
                  <a:cubicBezTo>
                    <a:pt x="71" y="1"/>
                    <a:pt x="71" y="1"/>
                    <a:pt x="71" y="1"/>
                  </a:cubicBezTo>
                  <a:cubicBezTo>
                    <a:pt x="71" y="1"/>
                    <a:pt x="71" y="1"/>
                    <a:pt x="71" y="1"/>
                  </a:cubicBezTo>
                  <a:cubicBezTo>
                    <a:pt x="70" y="0"/>
                    <a:pt x="69" y="0"/>
                    <a:pt x="67" y="0"/>
                  </a:cubicBezTo>
                  <a:cubicBezTo>
                    <a:pt x="63" y="0"/>
                    <a:pt x="53" y="2"/>
                    <a:pt x="50" y="4"/>
                  </a:cubicBezTo>
                  <a:cubicBezTo>
                    <a:pt x="48" y="5"/>
                    <a:pt x="46" y="7"/>
                    <a:pt x="45" y="9"/>
                  </a:cubicBezTo>
                  <a:cubicBezTo>
                    <a:pt x="44" y="10"/>
                    <a:pt x="42" y="12"/>
                    <a:pt x="41" y="13"/>
                  </a:cubicBezTo>
                  <a:cubicBezTo>
                    <a:pt x="38" y="15"/>
                    <a:pt x="34" y="17"/>
                    <a:pt x="31" y="18"/>
                  </a:cubicBezTo>
                  <a:cubicBezTo>
                    <a:pt x="30" y="18"/>
                    <a:pt x="29" y="18"/>
                    <a:pt x="28" y="18"/>
                  </a:cubicBezTo>
                  <a:cubicBezTo>
                    <a:pt x="24" y="18"/>
                    <a:pt x="20" y="16"/>
                    <a:pt x="16" y="13"/>
                  </a:cubicBezTo>
                  <a:cubicBezTo>
                    <a:pt x="15" y="13"/>
                    <a:pt x="13" y="12"/>
                    <a:pt x="12" y="11"/>
                  </a:cubicBezTo>
                  <a:cubicBezTo>
                    <a:pt x="9" y="10"/>
                    <a:pt x="9" y="10"/>
                    <a:pt x="9" y="10"/>
                  </a:cubicBezTo>
                  <a:cubicBezTo>
                    <a:pt x="9" y="13"/>
                    <a:pt x="9" y="13"/>
                    <a:pt x="9" y="13"/>
                  </a:cubicBezTo>
                  <a:cubicBezTo>
                    <a:pt x="9" y="17"/>
                    <a:pt x="9" y="21"/>
                    <a:pt x="6" y="26"/>
                  </a:cubicBezTo>
                  <a:cubicBezTo>
                    <a:pt x="6" y="27"/>
                    <a:pt x="6" y="27"/>
                    <a:pt x="6" y="27"/>
                  </a:cubicBezTo>
                  <a:cubicBezTo>
                    <a:pt x="3" y="32"/>
                    <a:pt x="0" y="37"/>
                    <a:pt x="3" y="43"/>
                  </a:cubicBezTo>
                  <a:cubicBezTo>
                    <a:pt x="4" y="44"/>
                    <a:pt x="4" y="46"/>
                    <a:pt x="5" y="47"/>
                  </a:cubicBezTo>
                  <a:cubicBezTo>
                    <a:pt x="7" y="50"/>
                    <a:pt x="9" y="53"/>
                    <a:pt x="8" y="57"/>
                  </a:cubicBezTo>
                  <a:cubicBezTo>
                    <a:pt x="7" y="60"/>
                    <a:pt x="6" y="63"/>
                    <a:pt x="3" y="65"/>
                  </a:cubicBezTo>
                  <a:cubicBezTo>
                    <a:pt x="2" y="67"/>
                    <a:pt x="2" y="67"/>
                    <a:pt x="2" y="67"/>
                  </a:cubicBezTo>
                  <a:cubicBezTo>
                    <a:pt x="4" y="68"/>
                    <a:pt x="4" y="68"/>
                    <a:pt x="4" y="68"/>
                  </a:cubicBezTo>
                  <a:cubicBezTo>
                    <a:pt x="5" y="69"/>
                    <a:pt x="5" y="70"/>
                    <a:pt x="5" y="72"/>
                  </a:cubicBezTo>
                  <a:cubicBezTo>
                    <a:pt x="6" y="74"/>
                    <a:pt x="6" y="75"/>
                    <a:pt x="7" y="76"/>
                  </a:cubicBezTo>
                  <a:cubicBezTo>
                    <a:pt x="8" y="76"/>
                    <a:pt x="8" y="76"/>
                    <a:pt x="8" y="76"/>
                  </a:cubicBezTo>
                  <a:cubicBezTo>
                    <a:pt x="8" y="76"/>
                    <a:pt x="8" y="76"/>
                    <a:pt x="8" y="76"/>
                  </a:cubicBezTo>
                  <a:cubicBezTo>
                    <a:pt x="9" y="76"/>
                    <a:pt x="10" y="75"/>
                    <a:pt x="11" y="75"/>
                  </a:cubicBezTo>
                  <a:cubicBezTo>
                    <a:pt x="12" y="74"/>
                    <a:pt x="14" y="73"/>
                    <a:pt x="15" y="73"/>
                  </a:cubicBezTo>
                  <a:cubicBezTo>
                    <a:pt x="16" y="73"/>
                    <a:pt x="16" y="74"/>
                    <a:pt x="17" y="74"/>
                  </a:cubicBezTo>
                  <a:cubicBezTo>
                    <a:pt x="18" y="75"/>
                    <a:pt x="18" y="75"/>
                    <a:pt x="19" y="76"/>
                  </a:cubicBezTo>
                  <a:cubicBezTo>
                    <a:pt x="19" y="77"/>
                    <a:pt x="20" y="78"/>
                    <a:pt x="21" y="78"/>
                  </a:cubicBezTo>
                  <a:cubicBezTo>
                    <a:pt x="21" y="78"/>
                    <a:pt x="21" y="78"/>
                    <a:pt x="21" y="78"/>
                  </a:cubicBezTo>
                  <a:cubicBezTo>
                    <a:pt x="22" y="78"/>
                    <a:pt x="22" y="78"/>
                    <a:pt x="22" y="78"/>
                  </a:cubicBezTo>
                  <a:cubicBezTo>
                    <a:pt x="22" y="78"/>
                    <a:pt x="23" y="78"/>
                    <a:pt x="24" y="78"/>
                  </a:cubicBezTo>
                  <a:cubicBezTo>
                    <a:pt x="25" y="78"/>
                    <a:pt x="25" y="77"/>
                    <a:pt x="26" y="77"/>
                  </a:cubicBezTo>
                  <a:cubicBezTo>
                    <a:pt x="27" y="77"/>
                    <a:pt x="29" y="77"/>
                    <a:pt x="30" y="77"/>
                  </a:cubicBezTo>
                  <a:cubicBezTo>
                    <a:pt x="33" y="76"/>
                    <a:pt x="35" y="76"/>
                    <a:pt x="37" y="75"/>
                  </a:cubicBezTo>
                  <a:cubicBezTo>
                    <a:pt x="39" y="74"/>
                    <a:pt x="40" y="73"/>
                    <a:pt x="41" y="72"/>
                  </a:cubicBezTo>
                  <a:cubicBezTo>
                    <a:pt x="43" y="71"/>
                    <a:pt x="45" y="69"/>
                    <a:pt x="48" y="68"/>
                  </a:cubicBezTo>
                  <a:cubicBezTo>
                    <a:pt x="51" y="66"/>
                    <a:pt x="54" y="64"/>
                    <a:pt x="57" y="61"/>
                  </a:cubicBezTo>
                  <a:cubicBezTo>
                    <a:pt x="59" y="60"/>
                    <a:pt x="62" y="57"/>
                    <a:pt x="66" y="57"/>
                  </a:cubicBezTo>
                  <a:cubicBezTo>
                    <a:pt x="67" y="57"/>
                    <a:pt x="67" y="57"/>
                    <a:pt x="68" y="57"/>
                  </a:cubicBezTo>
                  <a:cubicBezTo>
                    <a:pt x="72" y="58"/>
                    <a:pt x="75" y="61"/>
                    <a:pt x="75" y="64"/>
                  </a:cubicBezTo>
                  <a:cubicBezTo>
                    <a:pt x="76" y="66"/>
                    <a:pt x="74" y="69"/>
                    <a:pt x="72" y="72"/>
                  </a:cubicBezTo>
                  <a:cubicBezTo>
                    <a:pt x="71" y="74"/>
                    <a:pt x="70" y="75"/>
                    <a:pt x="69" y="76"/>
                  </a:cubicBezTo>
                  <a:cubicBezTo>
                    <a:pt x="68" y="78"/>
                    <a:pt x="67" y="79"/>
                    <a:pt x="66" y="81"/>
                  </a:cubicBezTo>
                  <a:cubicBezTo>
                    <a:pt x="66" y="82"/>
                    <a:pt x="65" y="83"/>
                    <a:pt x="64" y="85"/>
                  </a:cubicBezTo>
                  <a:cubicBezTo>
                    <a:pt x="63" y="88"/>
                    <a:pt x="63" y="88"/>
                    <a:pt x="63" y="88"/>
                  </a:cubicBezTo>
                  <a:cubicBezTo>
                    <a:pt x="66" y="88"/>
                    <a:pt x="66" y="88"/>
                    <a:pt x="66" y="88"/>
                  </a:cubicBezTo>
                  <a:cubicBezTo>
                    <a:pt x="68" y="88"/>
                    <a:pt x="69" y="88"/>
                    <a:pt x="70" y="88"/>
                  </a:cubicBezTo>
                  <a:cubicBezTo>
                    <a:pt x="71" y="90"/>
                    <a:pt x="71" y="92"/>
                    <a:pt x="71" y="93"/>
                  </a:cubicBezTo>
                  <a:cubicBezTo>
                    <a:pt x="71" y="94"/>
                    <a:pt x="71" y="95"/>
                    <a:pt x="71" y="96"/>
                  </a:cubicBezTo>
                  <a:cubicBezTo>
                    <a:pt x="71" y="99"/>
                    <a:pt x="76" y="104"/>
                    <a:pt x="79" y="104"/>
                  </a:cubicBezTo>
                  <a:cubicBezTo>
                    <a:pt x="79" y="104"/>
                    <a:pt x="79" y="104"/>
                    <a:pt x="79" y="104"/>
                  </a:cubicBezTo>
                  <a:cubicBezTo>
                    <a:pt x="81" y="103"/>
                    <a:pt x="83" y="103"/>
                    <a:pt x="84" y="102"/>
                  </a:cubicBezTo>
                  <a:cubicBezTo>
                    <a:pt x="85" y="102"/>
                    <a:pt x="86" y="101"/>
                    <a:pt x="86" y="101"/>
                  </a:cubicBezTo>
                  <a:cubicBezTo>
                    <a:pt x="89" y="100"/>
                    <a:pt x="89" y="99"/>
                    <a:pt x="91" y="97"/>
                  </a:cubicBezTo>
                  <a:cubicBezTo>
                    <a:pt x="92" y="94"/>
                    <a:pt x="93" y="92"/>
                    <a:pt x="95" y="91"/>
                  </a:cubicBezTo>
                  <a:cubicBezTo>
                    <a:pt x="96" y="90"/>
                    <a:pt x="97" y="89"/>
                    <a:pt x="98" y="89"/>
                  </a:cubicBezTo>
                  <a:cubicBezTo>
                    <a:pt x="99" y="89"/>
                    <a:pt x="100" y="88"/>
                    <a:pt x="101" y="87"/>
                  </a:cubicBezTo>
                  <a:cubicBezTo>
                    <a:pt x="102" y="87"/>
                    <a:pt x="102" y="86"/>
                    <a:pt x="102" y="86"/>
                  </a:cubicBezTo>
                  <a:cubicBezTo>
                    <a:pt x="103" y="85"/>
                    <a:pt x="104" y="84"/>
                    <a:pt x="107" y="84"/>
                  </a:cubicBezTo>
                  <a:cubicBezTo>
                    <a:pt x="108" y="84"/>
                    <a:pt x="108" y="84"/>
                    <a:pt x="108" y="84"/>
                  </a:cubicBezTo>
                  <a:cubicBezTo>
                    <a:pt x="109" y="84"/>
                    <a:pt x="110" y="84"/>
                    <a:pt x="111" y="84"/>
                  </a:cubicBezTo>
                  <a:cubicBezTo>
                    <a:pt x="111" y="84"/>
                    <a:pt x="111" y="84"/>
                    <a:pt x="111" y="84"/>
                  </a:cubicBezTo>
                  <a:cubicBezTo>
                    <a:pt x="112" y="84"/>
                    <a:pt x="113" y="84"/>
                    <a:pt x="114" y="84"/>
                  </a:cubicBezTo>
                  <a:cubicBezTo>
                    <a:pt x="114" y="84"/>
                    <a:pt x="114" y="84"/>
                    <a:pt x="114" y="84"/>
                  </a:cubicBezTo>
                  <a:cubicBezTo>
                    <a:pt x="115" y="84"/>
                    <a:pt x="117" y="84"/>
                    <a:pt x="118" y="85"/>
                  </a:cubicBezTo>
                  <a:cubicBezTo>
                    <a:pt x="119" y="85"/>
                    <a:pt x="120" y="85"/>
                    <a:pt x="121" y="85"/>
                  </a:cubicBezTo>
                  <a:cubicBezTo>
                    <a:pt x="122" y="85"/>
                    <a:pt x="122" y="85"/>
                    <a:pt x="122" y="85"/>
                  </a:cubicBezTo>
                  <a:cubicBezTo>
                    <a:pt x="123" y="85"/>
                    <a:pt x="125" y="85"/>
                    <a:pt x="127" y="84"/>
                  </a:cubicBezTo>
                  <a:cubicBezTo>
                    <a:pt x="127" y="84"/>
                    <a:pt x="128" y="84"/>
                    <a:pt x="129" y="83"/>
                  </a:cubicBezTo>
                  <a:cubicBezTo>
                    <a:pt x="130" y="83"/>
                    <a:pt x="132" y="83"/>
                    <a:pt x="133" y="82"/>
                  </a:cubicBezTo>
                  <a:cubicBezTo>
                    <a:pt x="134" y="82"/>
                    <a:pt x="135" y="82"/>
                    <a:pt x="136" y="82"/>
                  </a:cubicBezTo>
                  <a:cubicBezTo>
                    <a:pt x="137" y="81"/>
                    <a:pt x="137" y="81"/>
                    <a:pt x="138" y="81"/>
                  </a:cubicBezTo>
                  <a:cubicBezTo>
                    <a:pt x="140" y="81"/>
                    <a:pt x="141" y="81"/>
                    <a:pt x="143" y="79"/>
                  </a:cubicBezTo>
                  <a:cubicBezTo>
                    <a:pt x="143" y="78"/>
                    <a:pt x="144" y="77"/>
                    <a:pt x="144" y="76"/>
                  </a:cubicBezTo>
                  <a:cubicBezTo>
                    <a:pt x="146" y="72"/>
                    <a:pt x="148" y="69"/>
                    <a:pt x="152" y="69"/>
                  </a:cubicBezTo>
                  <a:cubicBezTo>
                    <a:pt x="153" y="68"/>
                    <a:pt x="153" y="68"/>
                    <a:pt x="154" y="68"/>
                  </a:cubicBezTo>
                  <a:cubicBezTo>
                    <a:pt x="155" y="68"/>
                    <a:pt x="156" y="69"/>
                    <a:pt x="157" y="69"/>
                  </a:cubicBezTo>
                  <a:cubicBezTo>
                    <a:pt x="158" y="70"/>
                    <a:pt x="159" y="70"/>
                    <a:pt x="160" y="70"/>
                  </a:cubicBezTo>
                  <a:cubicBezTo>
                    <a:pt x="161" y="71"/>
                    <a:pt x="161" y="71"/>
                    <a:pt x="162" y="71"/>
                  </a:cubicBezTo>
                  <a:cubicBezTo>
                    <a:pt x="164" y="71"/>
                    <a:pt x="165" y="71"/>
                    <a:pt x="167" y="73"/>
                  </a:cubicBezTo>
                  <a:cubicBezTo>
                    <a:pt x="168" y="75"/>
                    <a:pt x="169" y="76"/>
                    <a:pt x="170" y="76"/>
                  </a:cubicBezTo>
                  <a:cubicBezTo>
                    <a:pt x="171" y="76"/>
                    <a:pt x="172" y="77"/>
                    <a:pt x="173" y="77"/>
                  </a:cubicBezTo>
                  <a:cubicBezTo>
                    <a:pt x="176" y="79"/>
                    <a:pt x="176" y="79"/>
                    <a:pt x="176" y="79"/>
                  </a:cubicBezTo>
                  <a:cubicBezTo>
                    <a:pt x="176" y="76"/>
                    <a:pt x="176" y="76"/>
                    <a:pt x="176" y="76"/>
                  </a:cubicBezTo>
                  <a:cubicBezTo>
                    <a:pt x="177" y="70"/>
                    <a:pt x="177" y="66"/>
                    <a:pt x="176" y="60"/>
                  </a:cubicBez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0" name="Freeform 15"/>
            <p:cNvSpPr>
              <a:spLocks/>
            </p:cNvSpPr>
            <p:nvPr/>
          </p:nvSpPr>
          <p:spPr bwMode="auto">
            <a:xfrm>
              <a:off x="8491587" y="4445048"/>
              <a:ext cx="659268" cy="375834"/>
            </a:xfrm>
            <a:custGeom>
              <a:avLst/>
              <a:gdLst>
                <a:gd name="T0" fmla="*/ 159 w 162"/>
                <a:gd name="T1" fmla="*/ 74 h 97"/>
                <a:gd name="T2" fmla="*/ 155 w 162"/>
                <a:gd name="T3" fmla="*/ 52 h 97"/>
                <a:gd name="T4" fmla="*/ 148 w 162"/>
                <a:gd name="T5" fmla="*/ 29 h 97"/>
                <a:gd name="T6" fmla="*/ 131 w 162"/>
                <a:gd name="T7" fmla="*/ 17 h 97"/>
                <a:gd name="T8" fmla="*/ 116 w 162"/>
                <a:gd name="T9" fmla="*/ 15 h 97"/>
                <a:gd name="T10" fmla="*/ 110 w 162"/>
                <a:gd name="T11" fmla="*/ 15 h 97"/>
                <a:gd name="T12" fmla="*/ 104 w 162"/>
                <a:gd name="T13" fmla="*/ 14 h 97"/>
                <a:gd name="T14" fmla="*/ 91 w 162"/>
                <a:gd name="T15" fmla="*/ 12 h 97"/>
                <a:gd name="T16" fmla="*/ 81 w 162"/>
                <a:gd name="T17" fmla="*/ 6 h 97"/>
                <a:gd name="T18" fmla="*/ 73 w 162"/>
                <a:gd name="T19" fmla="*/ 3 h 97"/>
                <a:gd name="T20" fmla="*/ 67 w 162"/>
                <a:gd name="T21" fmla="*/ 3 h 97"/>
                <a:gd name="T22" fmla="*/ 64 w 162"/>
                <a:gd name="T23" fmla="*/ 0 h 97"/>
                <a:gd name="T24" fmla="*/ 59 w 162"/>
                <a:gd name="T25" fmla="*/ 1 h 97"/>
                <a:gd name="T26" fmla="*/ 41 w 162"/>
                <a:gd name="T27" fmla="*/ 11 h 97"/>
                <a:gd name="T28" fmla="*/ 37 w 162"/>
                <a:gd name="T29" fmla="*/ 18 h 97"/>
                <a:gd name="T30" fmla="*/ 33 w 162"/>
                <a:gd name="T31" fmla="*/ 24 h 97"/>
                <a:gd name="T32" fmla="*/ 30 w 162"/>
                <a:gd name="T33" fmla="*/ 30 h 97"/>
                <a:gd name="T34" fmla="*/ 21 w 162"/>
                <a:gd name="T35" fmla="*/ 44 h 97"/>
                <a:gd name="T36" fmla="*/ 16 w 162"/>
                <a:gd name="T37" fmla="*/ 52 h 97"/>
                <a:gd name="T38" fmla="*/ 10 w 162"/>
                <a:gd name="T39" fmla="*/ 54 h 97"/>
                <a:gd name="T40" fmla="*/ 0 w 162"/>
                <a:gd name="T41" fmla="*/ 64 h 97"/>
                <a:gd name="T42" fmla="*/ 2 w 162"/>
                <a:gd name="T43" fmla="*/ 66 h 97"/>
                <a:gd name="T44" fmla="*/ 19 w 162"/>
                <a:gd name="T45" fmla="*/ 74 h 97"/>
                <a:gd name="T46" fmla="*/ 31 w 162"/>
                <a:gd name="T47" fmla="*/ 69 h 97"/>
                <a:gd name="T48" fmla="*/ 40 w 162"/>
                <a:gd name="T49" fmla="*/ 60 h 97"/>
                <a:gd name="T50" fmla="*/ 61 w 162"/>
                <a:gd name="T51" fmla="*/ 56 h 97"/>
                <a:gd name="T52" fmla="*/ 59 w 162"/>
                <a:gd name="T53" fmla="*/ 66 h 97"/>
                <a:gd name="T54" fmla="*/ 54 w 162"/>
                <a:gd name="T55" fmla="*/ 73 h 97"/>
                <a:gd name="T56" fmla="*/ 48 w 162"/>
                <a:gd name="T57" fmla="*/ 84 h 97"/>
                <a:gd name="T58" fmla="*/ 49 w 162"/>
                <a:gd name="T59" fmla="*/ 86 h 97"/>
                <a:gd name="T60" fmla="*/ 58 w 162"/>
                <a:gd name="T61" fmla="*/ 88 h 97"/>
                <a:gd name="T62" fmla="*/ 61 w 162"/>
                <a:gd name="T63" fmla="*/ 90 h 97"/>
                <a:gd name="T64" fmla="*/ 67 w 162"/>
                <a:gd name="T65" fmla="*/ 89 h 97"/>
                <a:gd name="T66" fmla="*/ 72 w 162"/>
                <a:gd name="T67" fmla="*/ 87 h 97"/>
                <a:gd name="T68" fmla="*/ 87 w 162"/>
                <a:gd name="T69" fmla="*/ 97 h 97"/>
                <a:gd name="T70" fmla="*/ 87 w 162"/>
                <a:gd name="T71" fmla="*/ 97 h 97"/>
                <a:gd name="T72" fmla="*/ 91 w 162"/>
                <a:gd name="T73" fmla="*/ 92 h 97"/>
                <a:gd name="T74" fmla="*/ 93 w 162"/>
                <a:gd name="T75" fmla="*/ 86 h 97"/>
                <a:gd name="T76" fmla="*/ 95 w 162"/>
                <a:gd name="T77" fmla="*/ 78 h 97"/>
                <a:gd name="T78" fmla="*/ 99 w 162"/>
                <a:gd name="T79" fmla="*/ 70 h 97"/>
                <a:gd name="T80" fmla="*/ 110 w 162"/>
                <a:gd name="T81" fmla="*/ 76 h 97"/>
                <a:gd name="T82" fmla="*/ 121 w 162"/>
                <a:gd name="T83" fmla="*/ 79 h 97"/>
                <a:gd name="T84" fmla="*/ 125 w 162"/>
                <a:gd name="T85" fmla="*/ 79 h 97"/>
                <a:gd name="T86" fmla="*/ 135 w 162"/>
                <a:gd name="T87" fmla="*/ 79 h 97"/>
                <a:gd name="T88" fmla="*/ 154 w 162"/>
                <a:gd name="T89" fmla="*/ 83 h 97"/>
                <a:gd name="T90" fmla="*/ 162 w 162"/>
                <a:gd name="T91"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2" h="97">
                  <a:moveTo>
                    <a:pt x="161" y="78"/>
                  </a:moveTo>
                  <a:cubicBezTo>
                    <a:pt x="160" y="77"/>
                    <a:pt x="160" y="75"/>
                    <a:pt x="159" y="74"/>
                  </a:cubicBezTo>
                  <a:cubicBezTo>
                    <a:pt x="158" y="70"/>
                    <a:pt x="156" y="65"/>
                    <a:pt x="156" y="61"/>
                  </a:cubicBezTo>
                  <a:cubicBezTo>
                    <a:pt x="155" y="58"/>
                    <a:pt x="155" y="55"/>
                    <a:pt x="155" y="52"/>
                  </a:cubicBezTo>
                  <a:cubicBezTo>
                    <a:pt x="154" y="46"/>
                    <a:pt x="154" y="39"/>
                    <a:pt x="150" y="33"/>
                  </a:cubicBezTo>
                  <a:cubicBezTo>
                    <a:pt x="150" y="32"/>
                    <a:pt x="149" y="31"/>
                    <a:pt x="148" y="29"/>
                  </a:cubicBezTo>
                  <a:cubicBezTo>
                    <a:pt x="147" y="27"/>
                    <a:pt x="146" y="24"/>
                    <a:pt x="144" y="22"/>
                  </a:cubicBezTo>
                  <a:cubicBezTo>
                    <a:pt x="142" y="20"/>
                    <a:pt x="137" y="18"/>
                    <a:pt x="131" y="17"/>
                  </a:cubicBezTo>
                  <a:cubicBezTo>
                    <a:pt x="128" y="17"/>
                    <a:pt x="125" y="16"/>
                    <a:pt x="120" y="15"/>
                  </a:cubicBezTo>
                  <a:cubicBezTo>
                    <a:pt x="119" y="15"/>
                    <a:pt x="118" y="15"/>
                    <a:pt x="116" y="15"/>
                  </a:cubicBezTo>
                  <a:cubicBezTo>
                    <a:pt x="115" y="15"/>
                    <a:pt x="114" y="15"/>
                    <a:pt x="113" y="15"/>
                  </a:cubicBezTo>
                  <a:cubicBezTo>
                    <a:pt x="112" y="15"/>
                    <a:pt x="111" y="15"/>
                    <a:pt x="110" y="15"/>
                  </a:cubicBezTo>
                  <a:cubicBezTo>
                    <a:pt x="109" y="15"/>
                    <a:pt x="109" y="15"/>
                    <a:pt x="108" y="15"/>
                  </a:cubicBezTo>
                  <a:cubicBezTo>
                    <a:pt x="107" y="15"/>
                    <a:pt x="105" y="15"/>
                    <a:pt x="104" y="14"/>
                  </a:cubicBezTo>
                  <a:cubicBezTo>
                    <a:pt x="102" y="14"/>
                    <a:pt x="100" y="14"/>
                    <a:pt x="98" y="13"/>
                  </a:cubicBezTo>
                  <a:cubicBezTo>
                    <a:pt x="95" y="13"/>
                    <a:pt x="93" y="13"/>
                    <a:pt x="91" y="12"/>
                  </a:cubicBezTo>
                  <a:cubicBezTo>
                    <a:pt x="87" y="11"/>
                    <a:pt x="85" y="10"/>
                    <a:pt x="82" y="8"/>
                  </a:cubicBezTo>
                  <a:cubicBezTo>
                    <a:pt x="82" y="7"/>
                    <a:pt x="81" y="7"/>
                    <a:pt x="81" y="6"/>
                  </a:cubicBezTo>
                  <a:cubicBezTo>
                    <a:pt x="79" y="5"/>
                    <a:pt x="78" y="4"/>
                    <a:pt x="75" y="3"/>
                  </a:cubicBezTo>
                  <a:cubicBezTo>
                    <a:pt x="74" y="3"/>
                    <a:pt x="74" y="3"/>
                    <a:pt x="73" y="3"/>
                  </a:cubicBezTo>
                  <a:cubicBezTo>
                    <a:pt x="72" y="3"/>
                    <a:pt x="70" y="3"/>
                    <a:pt x="70" y="3"/>
                  </a:cubicBezTo>
                  <a:cubicBezTo>
                    <a:pt x="69" y="3"/>
                    <a:pt x="68" y="3"/>
                    <a:pt x="67" y="3"/>
                  </a:cubicBezTo>
                  <a:cubicBezTo>
                    <a:pt x="66" y="2"/>
                    <a:pt x="65" y="1"/>
                    <a:pt x="65" y="1"/>
                  </a:cubicBezTo>
                  <a:cubicBezTo>
                    <a:pt x="64" y="0"/>
                    <a:pt x="64" y="0"/>
                    <a:pt x="64" y="0"/>
                  </a:cubicBezTo>
                  <a:cubicBezTo>
                    <a:pt x="62" y="0"/>
                    <a:pt x="62" y="0"/>
                    <a:pt x="62" y="0"/>
                  </a:cubicBezTo>
                  <a:cubicBezTo>
                    <a:pt x="61" y="0"/>
                    <a:pt x="60" y="1"/>
                    <a:pt x="59" y="1"/>
                  </a:cubicBezTo>
                  <a:cubicBezTo>
                    <a:pt x="59" y="1"/>
                    <a:pt x="58" y="1"/>
                    <a:pt x="57" y="1"/>
                  </a:cubicBezTo>
                  <a:cubicBezTo>
                    <a:pt x="51" y="3"/>
                    <a:pt x="45" y="5"/>
                    <a:pt x="41" y="11"/>
                  </a:cubicBezTo>
                  <a:cubicBezTo>
                    <a:pt x="40" y="12"/>
                    <a:pt x="39" y="14"/>
                    <a:pt x="38" y="15"/>
                  </a:cubicBezTo>
                  <a:cubicBezTo>
                    <a:pt x="38" y="16"/>
                    <a:pt x="37" y="17"/>
                    <a:pt x="37" y="18"/>
                  </a:cubicBezTo>
                  <a:cubicBezTo>
                    <a:pt x="36" y="19"/>
                    <a:pt x="35" y="20"/>
                    <a:pt x="35" y="21"/>
                  </a:cubicBezTo>
                  <a:cubicBezTo>
                    <a:pt x="34" y="22"/>
                    <a:pt x="33" y="23"/>
                    <a:pt x="33" y="24"/>
                  </a:cubicBezTo>
                  <a:cubicBezTo>
                    <a:pt x="32" y="25"/>
                    <a:pt x="32" y="26"/>
                    <a:pt x="32" y="27"/>
                  </a:cubicBezTo>
                  <a:cubicBezTo>
                    <a:pt x="31" y="28"/>
                    <a:pt x="31" y="29"/>
                    <a:pt x="30" y="30"/>
                  </a:cubicBezTo>
                  <a:cubicBezTo>
                    <a:pt x="30" y="31"/>
                    <a:pt x="30" y="31"/>
                    <a:pt x="30" y="31"/>
                  </a:cubicBezTo>
                  <a:cubicBezTo>
                    <a:pt x="27" y="35"/>
                    <a:pt x="24" y="39"/>
                    <a:pt x="21" y="44"/>
                  </a:cubicBezTo>
                  <a:cubicBezTo>
                    <a:pt x="21" y="44"/>
                    <a:pt x="21" y="45"/>
                    <a:pt x="20" y="46"/>
                  </a:cubicBezTo>
                  <a:cubicBezTo>
                    <a:pt x="19" y="48"/>
                    <a:pt x="18" y="50"/>
                    <a:pt x="16" y="52"/>
                  </a:cubicBezTo>
                  <a:cubicBezTo>
                    <a:pt x="14" y="54"/>
                    <a:pt x="13" y="54"/>
                    <a:pt x="12" y="54"/>
                  </a:cubicBezTo>
                  <a:cubicBezTo>
                    <a:pt x="11" y="54"/>
                    <a:pt x="10" y="54"/>
                    <a:pt x="10" y="54"/>
                  </a:cubicBezTo>
                  <a:cubicBezTo>
                    <a:pt x="8" y="54"/>
                    <a:pt x="8" y="54"/>
                    <a:pt x="8" y="54"/>
                  </a:cubicBezTo>
                  <a:cubicBezTo>
                    <a:pt x="4" y="54"/>
                    <a:pt x="1" y="60"/>
                    <a:pt x="0" y="64"/>
                  </a:cubicBezTo>
                  <a:cubicBezTo>
                    <a:pt x="0" y="65"/>
                    <a:pt x="0" y="65"/>
                    <a:pt x="0" y="65"/>
                  </a:cubicBezTo>
                  <a:cubicBezTo>
                    <a:pt x="2" y="66"/>
                    <a:pt x="2" y="66"/>
                    <a:pt x="2" y="66"/>
                  </a:cubicBezTo>
                  <a:cubicBezTo>
                    <a:pt x="4" y="67"/>
                    <a:pt x="6" y="68"/>
                    <a:pt x="8" y="69"/>
                  </a:cubicBezTo>
                  <a:cubicBezTo>
                    <a:pt x="11" y="71"/>
                    <a:pt x="15" y="74"/>
                    <a:pt x="19" y="74"/>
                  </a:cubicBezTo>
                  <a:cubicBezTo>
                    <a:pt x="20" y="74"/>
                    <a:pt x="21" y="74"/>
                    <a:pt x="21" y="74"/>
                  </a:cubicBezTo>
                  <a:cubicBezTo>
                    <a:pt x="24" y="73"/>
                    <a:pt x="28" y="71"/>
                    <a:pt x="31" y="69"/>
                  </a:cubicBezTo>
                  <a:cubicBezTo>
                    <a:pt x="33" y="68"/>
                    <a:pt x="34" y="66"/>
                    <a:pt x="36" y="65"/>
                  </a:cubicBezTo>
                  <a:cubicBezTo>
                    <a:pt x="37" y="63"/>
                    <a:pt x="38" y="61"/>
                    <a:pt x="40" y="60"/>
                  </a:cubicBezTo>
                  <a:cubicBezTo>
                    <a:pt x="42" y="59"/>
                    <a:pt x="52" y="55"/>
                    <a:pt x="58" y="55"/>
                  </a:cubicBezTo>
                  <a:cubicBezTo>
                    <a:pt x="59" y="55"/>
                    <a:pt x="60" y="56"/>
                    <a:pt x="61" y="56"/>
                  </a:cubicBezTo>
                  <a:cubicBezTo>
                    <a:pt x="62" y="56"/>
                    <a:pt x="62" y="57"/>
                    <a:pt x="62" y="57"/>
                  </a:cubicBezTo>
                  <a:cubicBezTo>
                    <a:pt x="63" y="60"/>
                    <a:pt x="61" y="63"/>
                    <a:pt x="59" y="66"/>
                  </a:cubicBezTo>
                  <a:cubicBezTo>
                    <a:pt x="58" y="66"/>
                    <a:pt x="58" y="67"/>
                    <a:pt x="57" y="68"/>
                  </a:cubicBezTo>
                  <a:cubicBezTo>
                    <a:pt x="56" y="69"/>
                    <a:pt x="55" y="71"/>
                    <a:pt x="54" y="73"/>
                  </a:cubicBezTo>
                  <a:cubicBezTo>
                    <a:pt x="53" y="75"/>
                    <a:pt x="53" y="77"/>
                    <a:pt x="51" y="78"/>
                  </a:cubicBezTo>
                  <a:cubicBezTo>
                    <a:pt x="48" y="82"/>
                    <a:pt x="48" y="83"/>
                    <a:pt x="48" y="84"/>
                  </a:cubicBezTo>
                  <a:cubicBezTo>
                    <a:pt x="48" y="85"/>
                    <a:pt x="48" y="85"/>
                    <a:pt x="48" y="85"/>
                  </a:cubicBezTo>
                  <a:cubicBezTo>
                    <a:pt x="49" y="86"/>
                    <a:pt x="49" y="86"/>
                    <a:pt x="49" y="86"/>
                  </a:cubicBezTo>
                  <a:cubicBezTo>
                    <a:pt x="50" y="86"/>
                    <a:pt x="50" y="86"/>
                    <a:pt x="52" y="86"/>
                  </a:cubicBezTo>
                  <a:cubicBezTo>
                    <a:pt x="54" y="86"/>
                    <a:pt x="56" y="87"/>
                    <a:pt x="58" y="88"/>
                  </a:cubicBezTo>
                  <a:cubicBezTo>
                    <a:pt x="58" y="88"/>
                    <a:pt x="59" y="88"/>
                    <a:pt x="59" y="89"/>
                  </a:cubicBezTo>
                  <a:cubicBezTo>
                    <a:pt x="60" y="89"/>
                    <a:pt x="60" y="90"/>
                    <a:pt x="61" y="90"/>
                  </a:cubicBezTo>
                  <a:cubicBezTo>
                    <a:pt x="62" y="90"/>
                    <a:pt x="62" y="90"/>
                    <a:pt x="62" y="90"/>
                  </a:cubicBezTo>
                  <a:cubicBezTo>
                    <a:pt x="64" y="90"/>
                    <a:pt x="65" y="90"/>
                    <a:pt x="67" y="89"/>
                  </a:cubicBezTo>
                  <a:cubicBezTo>
                    <a:pt x="68" y="88"/>
                    <a:pt x="70" y="87"/>
                    <a:pt x="71" y="87"/>
                  </a:cubicBezTo>
                  <a:cubicBezTo>
                    <a:pt x="72" y="87"/>
                    <a:pt x="72" y="87"/>
                    <a:pt x="72" y="87"/>
                  </a:cubicBezTo>
                  <a:cubicBezTo>
                    <a:pt x="76" y="88"/>
                    <a:pt x="79" y="90"/>
                    <a:pt x="82" y="95"/>
                  </a:cubicBezTo>
                  <a:cubicBezTo>
                    <a:pt x="83" y="97"/>
                    <a:pt x="85" y="97"/>
                    <a:pt x="87" y="97"/>
                  </a:cubicBezTo>
                  <a:cubicBezTo>
                    <a:pt x="87" y="97"/>
                    <a:pt x="87" y="97"/>
                    <a:pt x="87" y="97"/>
                  </a:cubicBezTo>
                  <a:cubicBezTo>
                    <a:pt x="87" y="97"/>
                    <a:pt x="87" y="97"/>
                    <a:pt x="87" y="97"/>
                  </a:cubicBezTo>
                  <a:cubicBezTo>
                    <a:pt x="88" y="97"/>
                    <a:pt x="90" y="97"/>
                    <a:pt x="90" y="94"/>
                  </a:cubicBezTo>
                  <a:cubicBezTo>
                    <a:pt x="91" y="93"/>
                    <a:pt x="91" y="92"/>
                    <a:pt x="91" y="92"/>
                  </a:cubicBezTo>
                  <a:cubicBezTo>
                    <a:pt x="91" y="90"/>
                    <a:pt x="91" y="89"/>
                    <a:pt x="92" y="88"/>
                  </a:cubicBezTo>
                  <a:cubicBezTo>
                    <a:pt x="92" y="87"/>
                    <a:pt x="93" y="86"/>
                    <a:pt x="93" y="86"/>
                  </a:cubicBezTo>
                  <a:cubicBezTo>
                    <a:pt x="94" y="84"/>
                    <a:pt x="94" y="83"/>
                    <a:pt x="95" y="82"/>
                  </a:cubicBezTo>
                  <a:cubicBezTo>
                    <a:pt x="95" y="80"/>
                    <a:pt x="95" y="79"/>
                    <a:pt x="95" y="78"/>
                  </a:cubicBezTo>
                  <a:cubicBezTo>
                    <a:pt x="95" y="73"/>
                    <a:pt x="95" y="71"/>
                    <a:pt x="98" y="70"/>
                  </a:cubicBezTo>
                  <a:cubicBezTo>
                    <a:pt x="99" y="70"/>
                    <a:pt x="99" y="70"/>
                    <a:pt x="99" y="70"/>
                  </a:cubicBezTo>
                  <a:cubicBezTo>
                    <a:pt x="102" y="70"/>
                    <a:pt x="103" y="72"/>
                    <a:pt x="105" y="73"/>
                  </a:cubicBezTo>
                  <a:cubicBezTo>
                    <a:pt x="106" y="74"/>
                    <a:pt x="108" y="76"/>
                    <a:pt x="110" y="76"/>
                  </a:cubicBezTo>
                  <a:cubicBezTo>
                    <a:pt x="111" y="76"/>
                    <a:pt x="113" y="77"/>
                    <a:pt x="114" y="77"/>
                  </a:cubicBezTo>
                  <a:cubicBezTo>
                    <a:pt x="117" y="78"/>
                    <a:pt x="119" y="79"/>
                    <a:pt x="121" y="79"/>
                  </a:cubicBezTo>
                  <a:cubicBezTo>
                    <a:pt x="121" y="79"/>
                    <a:pt x="121" y="79"/>
                    <a:pt x="121" y="79"/>
                  </a:cubicBezTo>
                  <a:cubicBezTo>
                    <a:pt x="123" y="79"/>
                    <a:pt x="124" y="79"/>
                    <a:pt x="125" y="79"/>
                  </a:cubicBezTo>
                  <a:cubicBezTo>
                    <a:pt x="127" y="79"/>
                    <a:pt x="129" y="78"/>
                    <a:pt x="131" y="78"/>
                  </a:cubicBezTo>
                  <a:cubicBezTo>
                    <a:pt x="133" y="78"/>
                    <a:pt x="134" y="78"/>
                    <a:pt x="135" y="79"/>
                  </a:cubicBezTo>
                  <a:cubicBezTo>
                    <a:pt x="138" y="79"/>
                    <a:pt x="141" y="80"/>
                    <a:pt x="143" y="81"/>
                  </a:cubicBezTo>
                  <a:cubicBezTo>
                    <a:pt x="147" y="82"/>
                    <a:pt x="150" y="83"/>
                    <a:pt x="154" y="83"/>
                  </a:cubicBezTo>
                  <a:cubicBezTo>
                    <a:pt x="156" y="83"/>
                    <a:pt x="158" y="83"/>
                    <a:pt x="160" y="82"/>
                  </a:cubicBezTo>
                  <a:cubicBezTo>
                    <a:pt x="162" y="81"/>
                    <a:pt x="162" y="81"/>
                    <a:pt x="162" y="81"/>
                  </a:cubicBezTo>
                  <a:lnTo>
                    <a:pt x="161" y="78"/>
                  </a:ln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1" name="Freeform 16"/>
            <p:cNvSpPr>
              <a:spLocks/>
            </p:cNvSpPr>
            <p:nvPr/>
          </p:nvSpPr>
          <p:spPr bwMode="auto">
            <a:xfrm>
              <a:off x="7983819" y="4059658"/>
              <a:ext cx="769145" cy="898180"/>
            </a:xfrm>
            <a:custGeom>
              <a:avLst/>
              <a:gdLst>
                <a:gd name="T0" fmla="*/ 189 w 189"/>
                <a:gd name="T1" fmla="*/ 95 h 231"/>
                <a:gd name="T2" fmla="*/ 178 w 189"/>
                <a:gd name="T3" fmla="*/ 90 h 231"/>
                <a:gd name="T4" fmla="*/ 169 w 189"/>
                <a:gd name="T5" fmla="*/ 86 h 231"/>
                <a:gd name="T6" fmla="*/ 164 w 189"/>
                <a:gd name="T7" fmla="*/ 77 h 231"/>
                <a:gd name="T8" fmla="*/ 155 w 189"/>
                <a:gd name="T9" fmla="*/ 70 h 231"/>
                <a:gd name="T10" fmla="*/ 148 w 189"/>
                <a:gd name="T11" fmla="*/ 61 h 231"/>
                <a:gd name="T12" fmla="*/ 139 w 189"/>
                <a:gd name="T13" fmla="*/ 52 h 231"/>
                <a:gd name="T14" fmla="*/ 127 w 189"/>
                <a:gd name="T15" fmla="*/ 41 h 231"/>
                <a:gd name="T16" fmla="*/ 120 w 189"/>
                <a:gd name="T17" fmla="*/ 35 h 231"/>
                <a:gd name="T18" fmla="*/ 91 w 189"/>
                <a:gd name="T19" fmla="*/ 15 h 231"/>
                <a:gd name="T20" fmla="*/ 63 w 189"/>
                <a:gd name="T21" fmla="*/ 0 h 231"/>
                <a:gd name="T22" fmla="*/ 56 w 189"/>
                <a:gd name="T23" fmla="*/ 1 h 231"/>
                <a:gd name="T24" fmla="*/ 46 w 189"/>
                <a:gd name="T25" fmla="*/ 1 h 231"/>
                <a:gd name="T26" fmla="*/ 35 w 189"/>
                <a:gd name="T27" fmla="*/ 0 h 231"/>
                <a:gd name="T28" fmla="*/ 26 w 189"/>
                <a:gd name="T29" fmla="*/ 1 h 231"/>
                <a:gd name="T30" fmla="*/ 19 w 189"/>
                <a:gd name="T31" fmla="*/ 1 h 231"/>
                <a:gd name="T32" fmla="*/ 14 w 189"/>
                <a:gd name="T33" fmla="*/ 1 h 231"/>
                <a:gd name="T34" fmla="*/ 10 w 189"/>
                <a:gd name="T35" fmla="*/ 1 h 231"/>
                <a:gd name="T36" fmla="*/ 8 w 189"/>
                <a:gd name="T37" fmla="*/ 4 h 231"/>
                <a:gd name="T38" fmla="*/ 5 w 189"/>
                <a:gd name="T39" fmla="*/ 14 h 231"/>
                <a:gd name="T40" fmla="*/ 3 w 189"/>
                <a:gd name="T41" fmla="*/ 31 h 231"/>
                <a:gd name="T42" fmla="*/ 6 w 189"/>
                <a:gd name="T43" fmla="*/ 41 h 231"/>
                <a:gd name="T44" fmla="*/ 11 w 189"/>
                <a:gd name="T45" fmla="*/ 51 h 231"/>
                <a:gd name="T46" fmla="*/ 13 w 189"/>
                <a:gd name="T47" fmla="*/ 61 h 231"/>
                <a:gd name="T48" fmla="*/ 10 w 189"/>
                <a:gd name="T49" fmla="*/ 83 h 231"/>
                <a:gd name="T50" fmla="*/ 12 w 189"/>
                <a:gd name="T51" fmla="*/ 95 h 231"/>
                <a:gd name="T52" fmla="*/ 15 w 189"/>
                <a:gd name="T53" fmla="*/ 104 h 231"/>
                <a:gd name="T54" fmla="*/ 16 w 189"/>
                <a:gd name="T55" fmla="*/ 113 h 231"/>
                <a:gd name="T56" fmla="*/ 17 w 189"/>
                <a:gd name="T57" fmla="*/ 114 h 231"/>
                <a:gd name="T58" fmla="*/ 22 w 189"/>
                <a:gd name="T59" fmla="*/ 140 h 231"/>
                <a:gd name="T60" fmla="*/ 23 w 189"/>
                <a:gd name="T61" fmla="*/ 152 h 231"/>
                <a:gd name="T62" fmla="*/ 26 w 189"/>
                <a:gd name="T63" fmla="*/ 161 h 231"/>
                <a:gd name="T64" fmla="*/ 35 w 189"/>
                <a:gd name="T65" fmla="*/ 177 h 231"/>
                <a:gd name="T66" fmla="*/ 39 w 189"/>
                <a:gd name="T67" fmla="*/ 188 h 231"/>
                <a:gd name="T68" fmla="*/ 33 w 189"/>
                <a:gd name="T69" fmla="*/ 207 h 231"/>
                <a:gd name="T70" fmla="*/ 35 w 189"/>
                <a:gd name="T71" fmla="*/ 208 h 231"/>
                <a:gd name="T72" fmla="*/ 40 w 189"/>
                <a:gd name="T73" fmla="*/ 208 h 231"/>
                <a:gd name="T74" fmla="*/ 50 w 189"/>
                <a:gd name="T75" fmla="*/ 209 h 231"/>
                <a:gd name="T76" fmla="*/ 57 w 189"/>
                <a:gd name="T77" fmla="*/ 209 h 231"/>
                <a:gd name="T78" fmla="*/ 67 w 189"/>
                <a:gd name="T79" fmla="*/ 208 h 231"/>
                <a:gd name="T80" fmla="*/ 77 w 189"/>
                <a:gd name="T81" fmla="*/ 209 h 231"/>
                <a:gd name="T82" fmla="*/ 88 w 189"/>
                <a:gd name="T83" fmla="*/ 219 h 231"/>
                <a:gd name="T84" fmla="*/ 100 w 189"/>
                <a:gd name="T85" fmla="*/ 230 h 231"/>
                <a:gd name="T86" fmla="*/ 112 w 189"/>
                <a:gd name="T87" fmla="*/ 226 h 231"/>
                <a:gd name="T88" fmla="*/ 124 w 189"/>
                <a:gd name="T89" fmla="*/ 212 h 231"/>
                <a:gd name="T90" fmla="*/ 118 w 189"/>
                <a:gd name="T91" fmla="*/ 198 h 231"/>
                <a:gd name="T92" fmla="*/ 122 w 189"/>
                <a:gd name="T93" fmla="*/ 181 h 231"/>
                <a:gd name="T94" fmla="*/ 125 w 189"/>
                <a:gd name="T95" fmla="*/ 163 h 231"/>
                <a:gd name="T96" fmla="*/ 135 w 189"/>
                <a:gd name="T97" fmla="*/ 152 h 231"/>
                <a:gd name="T98" fmla="*/ 141 w 189"/>
                <a:gd name="T99" fmla="*/ 151 h 231"/>
                <a:gd name="T100" fmla="*/ 146 w 189"/>
                <a:gd name="T101" fmla="*/ 143 h 231"/>
                <a:gd name="T102" fmla="*/ 155 w 189"/>
                <a:gd name="T103" fmla="*/ 129 h 231"/>
                <a:gd name="T104" fmla="*/ 157 w 189"/>
                <a:gd name="T105" fmla="*/ 123 h 231"/>
                <a:gd name="T106" fmla="*/ 161 w 189"/>
                <a:gd name="T107" fmla="*/ 117 h 231"/>
                <a:gd name="T108" fmla="*/ 165 w 189"/>
                <a:gd name="T109" fmla="*/ 110 h 231"/>
                <a:gd name="T110" fmla="*/ 184 w 189"/>
                <a:gd name="T111" fmla="*/ 99 h 231"/>
                <a:gd name="T112" fmla="*/ 189 w 189"/>
                <a:gd name="T113" fmla="*/ 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231">
                  <a:moveTo>
                    <a:pt x="189" y="96"/>
                  </a:moveTo>
                  <a:cubicBezTo>
                    <a:pt x="189" y="95"/>
                    <a:pt x="189" y="95"/>
                    <a:pt x="189" y="95"/>
                  </a:cubicBezTo>
                  <a:cubicBezTo>
                    <a:pt x="188" y="94"/>
                    <a:pt x="188" y="94"/>
                    <a:pt x="188" y="94"/>
                  </a:cubicBezTo>
                  <a:cubicBezTo>
                    <a:pt x="185" y="93"/>
                    <a:pt x="181" y="92"/>
                    <a:pt x="178" y="90"/>
                  </a:cubicBezTo>
                  <a:cubicBezTo>
                    <a:pt x="177" y="90"/>
                    <a:pt x="176" y="89"/>
                    <a:pt x="175" y="89"/>
                  </a:cubicBezTo>
                  <a:cubicBezTo>
                    <a:pt x="172" y="88"/>
                    <a:pt x="170" y="87"/>
                    <a:pt x="169" y="86"/>
                  </a:cubicBezTo>
                  <a:cubicBezTo>
                    <a:pt x="169" y="85"/>
                    <a:pt x="168" y="84"/>
                    <a:pt x="168" y="83"/>
                  </a:cubicBezTo>
                  <a:cubicBezTo>
                    <a:pt x="168" y="81"/>
                    <a:pt x="167" y="79"/>
                    <a:pt x="164" y="77"/>
                  </a:cubicBezTo>
                  <a:cubicBezTo>
                    <a:pt x="162" y="76"/>
                    <a:pt x="159" y="75"/>
                    <a:pt x="158" y="73"/>
                  </a:cubicBezTo>
                  <a:cubicBezTo>
                    <a:pt x="157" y="72"/>
                    <a:pt x="156" y="71"/>
                    <a:pt x="155" y="70"/>
                  </a:cubicBezTo>
                  <a:cubicBezTo>
                    <a:pt x="155" y="68"/>
                    <a:pt x="154" y="67"/>
                    <a:pt x="153" y="66"/>
                  </a:cubicBezTo>
                  <a:cubicBezTo>
                    <a:pt x="152" y="64"/>
                    <a:pt x="150" y="63"/>
                    <a:pt x="148" y="61"/>
                  </a:cubicBezTo>
                  <a:cubicBezTo>
                    <a:pt x="147" y="61"/>
                    <a:pt x="146" y="60"/>
                    <a:pt x="146" y="59"/>
                  </a:cubicBezTo>
                  <a:cubicBezTo>
                    <a:pt x="143" y="57"/>
                    <a:pt x="141" y="55"/>
                    <a:pt x="139" y="52"/>
                  </a:cubicBezTo>
                  <a:cubicBezTo>
                    <a:pt x="137" y="50"/>
                    <a:pt x="135" y="48"/>
                    <a:pt x="133" y="45"/>
                  </a:cubicBezTo>
                  <a:cubicBezTo>
                    <a:pt x="131" y="44"/>
                    <a:pt x="129" y="42"/>
                    <a:pt x="127" y="41"/>
                  </a:cubicBezTo>
                  <a:cubicBezTo>
                    <a:pt x="126" y="40"/>
                    <a:pt x="125" y="40"/>
                    <a:pt x="124" y="39"/>
                  </a:cubicBezTo>
                  <a:cubicBezTo>
                    <a:pt x="122" y="38"/>
                    <a:pt x="121" y="36"/>
                    <a:pt x="120" y="35"/>
                  </a:cubicBezTo>
                  <a:cubicBezTo>
                    <a:pt x="118" y="34"/>
                    <a:pt x="118" y="34"/>
                    <a:pt x="118" y="34"/>
                  </a:cubicBezTo>
                  <a:cubicBezTo>
                    <a:pt x="110" y="26"/>
                    <a:pt x="100" y="21"/>
                    <a:pt x="91" y="15"/>
                  </a:cubicBezTo>
                  <a:cubicBezTo>
                    <a:pt x="84" y="11"/>
                    <a:pt x="76" y="7"/>
                    <a:pt x="70" y="2"/>
                  </a:cubicBezTo>
                  <a:cubicBezTo>
                    <a:pt x="68" y="1"/>
                    <a:pt x="66" y="0"/>
                    <a:pt x="63" y="0"/>
                  </a:cubicBezTo>
                  <a:cubicBezTo>
                    <a:pt x="61" y="0"/>
                    <a:pt x="60" y="0"/>
                    <a:pt x="58" y="0"/>
                  </a:cubicBezTo>
                  <a:cubicBezTo>
                    <a:pt x="58" y="0"/>
                    <a:pt x="57" y="1"/>
                    <a:pt x="56" y="1"/>
                  </a:cubicBezTo>
                  <a:cubicBezTo>
                    <a:pt x="55" y="1"/>
                    <a:pt x="54" y="1"/>
                    <a:pt x="52" y="1"/>
                  </a:cubicBezTo>
                  <a:cubicBezTo>
                    <a:pt x="50" y="1"/>
                    <a:pt x="48" y="1"/>
                    <a:pt x="46" y="1"/>
                  </a:cubicBezTo>
                  <a:cubicBezTo>
                    <a:pt x="41" y="0"/>
                    <a:pt x="41" y="0"/>
                    <a:pt x="41" y="0"/>
                  </a:cubicBezTo>
                  <a:cubicBezTo>
                    <a:pt x="39" y="0"/>
                    <a:pt x="37" y="0"/>
                    <a:pt x="35" y="0"/>
                  </a:cubicBezTo>
                  <a:cubicBezTo>
                    <a:pt x="33" y="0"/>
                    <a:pt x="32" y="0"/>
                    <a:pt x="31" y="0"/>
                  </a:cubicBezTo>
                  <a:cubicBezTo>
                    <a:pt x="30" y="0"/>
                    <a:pt x="28" y="0"/>
                    <a:pt x="26" y="1"/>
                  </a:cubicBezTo>
                  <a:cubicBezTo>
                    <a:pt x="24" y="1"/>
                    <a:pt x="22" y="1"/>
                    <a:pt x="20" y="1"/>
                  </a:cubicBezTo>
                  <a:cubicBezTo>
                    <a:pt x="20" y="1"/>
                    <a:pt x="19" y="1"/>
                    <a:pt x="19" y="1"/>
                  </a:cubicBezTo>
                  <a:cubicBezTo>
                    <a:pt x="18" y="1"/>
                    <a:pt x="17" y="1"/>
                    <a:pt x="16" y="1"/>
                  </a:cubicBezTo>
                  <a:cubicBezTo>
                    <a:pt x="16" y="1"/>
                    <a:pt x="15" y="1"/>
                    <a:pt x="14" y="1"/>
                  </a:cubicBezTo>
                  <a:cubicBezTo>
                    <a:pt x="13" y="1"/>
                    <a:pt x="12" y="1"/>
                    <a:pt x="12" y="1"/>
                  </a:cubicBezTo>
                  <a:cubicBezTo>
                    <a:pt x="11" y="1"/>
                    <a:pt x="10" y="1"/>
                    <a:pt x="10" y="1"/>
                  </a:cubicBezTo>
                  <a:cubicBezTo>
                    <a:pt x="8" y="2"/>
                    <a:pt x="8" y="2"/>
                    <a:pt x="8" y="2"/>
                  </a:cubicBezTo>
                  <a:cubicBezTo>
                    <a:pt x="8" y="4"/>
                    <a:pt x="8" y="4"/>
                    <a:pt x="8" y="4"/>
                  </a:cubicBezTo>
                  <a:cubicBezTo>
                    <a:pt x="9" y="6"/>
                    <a:pt x="9" y="8"/>
                    <a:pt x="7" y="11"/>
                  </a:cubicBezTo>
                  <a:cubicBezTo>
                    <a:pt x="6" y="12"/>
                    <a:pt x="6" y="13"/>
                    <a:pt x="5" y="14"/>
                  </a:cubicBezTo>
                  <a:cubicBezTo>
                    <a:pt x="3" y="16"/>
                    <a:pt x="2" y="17"/>
                    <a:pt x="1" y="20"/>
                  </a:cubicBezTo>
                  <a:cubicBezTo>
                    <a:pt x="0" y="24"/>
                    <a:pt x="1" y="27"/>
                    <a:pt x="3" y="31"/>
                  </a:cubicBezTo>
                  <a:cubicBezTo>
                    <a:pt x="4" y="33"/>
                    <a:pt x="4" y="34"/>
                    <a:pt x="5" y="37"/>
                  </a:cubicBezTo>
                  <a:cubicBezTo>
                    <a:pt x="5" y="38"/>
                    <a:pt x="5" y="40"/>
                    <a:pt x="6" y="41"/>
                  </a:cubicBezTo>
                  <a:cubicBezTo>
                    <a:pt x="6" y="43"/>
                    <a:pt x="7" y="44"/>
                    <a:pt x="8" y="46"/>
                  </a:cubicBezTo>
                  <a:cubicBezTo>
                    <a:pt x="9" y="47"/>
                    <a:pt x="10" y="49"/>
                    <a:pt x="11" y="51"/>
                  </a:cubicBezTo>
                  <a:cubicBezTo>
                    <a:pt x="11" y="53"/>
                    <a:pt x="11" y="54"/>
                    <a:pt x="12" y="56"/>
                  </a:cubicBezTo>
                  <a:cubicBezTo>
                    <a:pt x="12" y="58"/>
                    <a:pt x="13" y="60"/>
                    <a:pt x="13" y="61"/>
                  </a:cubicBezTo>
                  <a:cubicBezTo>
                    <a:pt x="15" y="66"/>
                    <a:pt x="14" y="68"/>
                    <a:pt x="12" y="72"/>
                  </a:cubicBezTo>
                  <a:cubicBezTo>
                    <a:pt x="10" y="76"/>
                    <a:pt x="9" y="79"/>
                    <a:pt x="10" y="83"/>
                  </a:cubicBezTo>
                  <a:cubicBezTo>
                    <a:pt x="10" y="85"/>
                    <a:pt x="10" y="85"/>
                    <a:pt x="10" y="85"/>
                  </a:cubicBezTo>
                  <a:cubicBezTo>
                    <a:pt x="10" y="88"/>
                    <a:pt x="11" y="92"/>
                    <a:pt x="12" y="95"/>
                  </a:cubicBezTo>
                  <a:cubicBezTo>
                    <a:pt x="12" y="96"/>
                    <a:pt x="13" y="97"/>
                    <a:pt x="13" y="98"/>
                  </a:cubicBezTo>
                  <a:cubicBezTo>
                    <a:pt x="14" y="100"/>
                    <a:pt x="15" y="102"/>
                    <a:pt x="15" y="104"/>
                  </a:cubicBezTo>
                  <a:cubicBezTo>
                    <a:pt x="15" y="105"/>
                    <a:pt x="15" y="106"/>
                    <a:pt x="15" y="106"/>
                  </a:cubicBezTo>
                  <a:cubicBezTo>
                    <a:pt x="15" y="108"/>
                    <a:pt x="15" y="110"/>
                    <a:pt x="16" y="113"/>
                  </a:cubicBezTo>
                  <a:cubicBezTo>
                    <a:pt x="16" y="114"/>
                    <a:pt x="16" y="114"/>
                    <a:pt x="16" y="114"/>
                  </a:cubicBezTo>
                  <a:cubicBezTo>
                    <a:pt x="17" y="114"/>
                    <a:pt x="17" y="114"/>
                    <a:pt x="17" y="114"/>
                  </a:cubicBezTo>
                  <a:cubicBezTo>
                    <a:pt x="21" y="115"/>
                    <a:pt x="23" y="123"/>
                    <a:pt x="23" y="134"/>
                  </a:cubicBezTo>
                  <a:cubicBezTo>
                    <a:pt x="23" y="136"/>
                    <a:pt x="22" y="138"/>
                    <a:pt x="22" y="140"/>
                  </a:cubicBezTo>
                  <a:cubicBezTo>
                    <a:pt x="22" y="142"/>
                    <a:pt x="22" y="144"/>
                    <a:pt x="22" y="146"/>
                  </a:cubicBezTo>
                  <a:cubicBezTo>
                    <a:pt x="22" y="148"/>
                    <a:pt x="23" y="150"/>
                    <a:pt x="23" y="152"/>
                  </a:cubicBezTo>
                  <a:cubicBezTo>
                    <a:pt x="24" y="153"/>
                    <a:pt x="25" y="154"/>
                    <a:pt x="25" y="156"/>
                  </a:cubicBezTo>
                  <a:cubicBezTo>
                    <a:pt x="25" y="157"/>
                    <a:pt x="25" y="159"/>
                    <a:pt x="26" y="161"/>
                  </a:cubicBezTo>
                  <a:cubicBezTo>
                    <a:pt x="26" y="166"/>
                    <a:pt x="27" y="172"/>
                    <a:pt x="31" y="175"/>
                  </a:cubicBezTo>
                  <a:cubicBezTo>
                    <a:pt x="32" y="176"/>
                    <a:pt x="34" y="176"/>
                    <a:pt x="35" y="177"/>
                  </a:cubicBezTo>
                  <a:cubicBezTo>
                    <a:pt x="37" y="177"/>
                    <a:pt x="38" y="177"/>
                    <a:pt x="40" y="179"/>
                  </a:cubicBezTo>
                  <a:cubicBezTo>
                    <a:pt x="42" y="181"/>
                    <a:pt x="42" y="185"/>
                    <a:pt x="39" y="188"/>
                  </a:cubicBezTo>
                  <a:cubicBezTo>
                    <a:pt x="35" y="194"/>
                    <a:pt x="33" y="198"/>
                    <a:pt x="33" y="203"/>
                  </a:cubicBezTo>
                  <a:cubicBezTo>
                    <a:pt x="33" y="205"/>
                    <a:pt x="33" y="206"/>
                    <a:pt x="33" y="207"/>
                  </a:cubicBezTo>
                  <a:cubicBezTo>
                    <a:pt x="34" y="209"/>
                    <a:pt x="34" y="209"/>
                    <a:pt x="34" y="209"/>
                  </a:cubicBezTo>
                  <a:cubicBezTo>
                    <a:pt x="35" y="208"/>
                    <a:pt x="35" y="208"/>
                    <a:pt x="35" y="208"/>
                  </a:cubicBezTo>
                  <a:cubicBezTo>
                    <a:pt x="36" y="208"/>
                    <a:pt x="36" y="208"/>
                    <a:pt x="37" y="208"/>
                  </a:cubicBezTo>
                  <a:cubicBezTo>
                    <a:pt x="38" y="208"/>
                    <a:pt x="39" y="208"/>
                    <a:pt x="40" y="208"/>
                  </a:cubicBezTo>
                  <a:cubicBezTo>
                    <a:pt x="43" y="208"/>
                    <a:pt x="46" y="208"/>
                    <a:pt x="48" y="209"/>
                  </a:cubicBezTo>
                  <a:cubicBezTo>
                    <a:pt x="50" y="209"/>
                    <a:pt x="50" y="209"/>
                    <a:pt x="50" y="209"/>
                  </a:cubicBezTo>
                  <a:cubicBezTo>
                    <a:pt x="51" y="209"/>
                    <a:pt x="53" y="210"/>
                    <a:pt x="54" y="210"/>
                  </a:cubicBezTo>
                  <a:cubicBezTo>
                    <a:pt x="55" y="210"/>
                    <a:pt x="56" y="210"/>
                    <a:pt x="57" y="209"/>
                  </a:cubicBezTo>
                  <a:cubicBezTo>
                    <a:pt x="60" y="208"/>
                    <a:pt x="62" y="208"/>
                    <a:pt x="65" y="208"/>
                  </a:cubicBezTo>
                  <a:cubicBezTo>
                    <a:pt x="65" y="208"/>
                    <a:pt x="66" y="208"/>
                    <a:pt x="67" y="208"/>
                  </a:cubicBezTo>
                  <a:cubicBezTo>
                    <a:pt x="67" y="208"/>
                    <a:pt x="68" y="208"/>
                    <a:pt x="69" y="208"/>
                  </a:cubicBezTo>
                  <a:cubicBezTo>
                    <a:pt x="72" y="208"/>
                    <a:pt x="74" y="208"/>
                    <a:pt x="77" y="209"/>
                  </a:cubicBezTo>
                  <a:cubicBezTo>
                    <a:pt x="80" y="213"/>
                    <a:pt x="83" y="216"/>
                    <a:pt x="87" y="219"/>
                  </a:cubicBezTo>
                  <a:cubicBezTo>
                    <a:pt x="88" y="219"/>
                    <a:pt x="88" y="219"/>
                    <a:pt x="88" y="219"/>
                  </a:cubicBezTo>
                  <a:cubicBezTo>
                    <a:pt x="90" y="221"/>
                    <a:pt x="91" y="222"/>
                    <a:pt x="93" y="224"/>
                  </a:cubicBezTo>
                  <a:cubicBezTo>
                    <a:pt x="95" y="227"/>
                    <a:pt x="97" y="229"/>
                    <a:pt x="100" y="230"/>
                  </a:cubicBezTo>
                  <a:cubicBezTo>
                    <a:pt x="101" y="231"/>
                    <a:pt x="102" y="231"/>
                    <a:pt x="103" y="231"/>
                  </a:cubicBezTo>
                  <a:cubicBezTo>
                    <a:pt x="106" y="231"/>
                    <a:pt x="109" y="229"/>
                    <a:pt x="112" y="226"/>
                  </a:cubicBezTo>
                  <a:cubicBezTo>
                    <a:pt x="113" y="225"/>
                    <a:pt x="113" y="225"/>
                    <a:pt x="113" y="225"/>
                  </a:cubicBezTo>
                  <a:cubicBezTo>
                    <a:pt x="118" y="222"/>
                    <a:pt x="122" y="218"/>
                    <a:pt x="124" y="212"/>
                  </a:cubicBezTo>
                  <a:cubicBezTo>
                    <a:pt x="125" y="208"/>
                    <a:pt x="123" y="206"/>
                    <a:pt x="121" y="202"/>
                  </a:cubicBezTo>
                  <a:cubicBezTo>
                    <a:pt x="120" y="201"/>
                    <a:pt x="119" y="200"/>
                    <a:pt x="118" y="198"/>
                  </a:cubicBezTo>
                  <a:cubicBezTo>
                    <a:pt x="116" y="192"/>
                    <a:pt x="118" y="187"/>
                    <a:pt x="121" y="182"/>
                  </a:cubicBezTo>
                  <a:cubicBezTo>
                    <a:pt x="122" y="181"/>
                    <a:pt x="122" y="181"/>
                    <a:pt x="122" y="181"/>
                  </a:cubicBezTo>
                  <a:cubicBezTo>
                    <a:pt x="124" y="176"/>
                    <a:pt x="125" y="172"/>
                    <a:pt x="125" y="168"/>
                  </a:cubicBezTo>
                  <a:cubicBezTo>
                    <a:pt x="125" y="166"/>
                    <a:pt x="125" y="165"/>
                    <a:pt x="125" y="163"/>
                  </a:cubicBezTo>
                  <a:cubicBezTo>
                    <a:pt x="125" y="160"/>
                    <a:pt x="129" y="152"/>
                    <a:pt x="133" y="152"/>
                  </a:cubicBezTo>
                  <a:cubicBezTo>
                    <a:pt x="133" y="152"/>
                    <a:pt x="135" y="152"/>
                    <a:pt x="135" y="152"/>
                  </a:cubicBezTo>
                  <a:cubicBezTo>
                    <a:pt x="135" y="152"/>
                    <a:pt x="136" y="153"/>
                    <a:pt x="137" y="153"/>
                  </a:cubicBezTo>
                  <a:cubicBezTo>
                    <a:pt x="138" y="153"/>
                    <a:pt x="139" y="152"/>
                    <a:pt x="141" y="151"/>
                  </a:cubicBezTo>
                  <a:cubicBezTo>
                    <a:pt x="143" y="149"/>
                    <a:pt x="144" y="147"/>
                    <a:pt x="145" y="145"/>
                  </a:cubicBezTo>
                  <a:cubicBezTo>
                    <a:pt x="145" y="144"/>
                    <a:pt x="146" y="143"/>
                    <a:pt x="146" y="143"/>
                  </a:cubicBezTo>
                  <a:cubicBezTo>
                    <a:pt x="148" y="138"/>
                    <a:pt x="151" y="134"/>
                    <a:pt x="154" y="130"/>
                  </a:cubicBezTo>
                  <a:cubicBezTo>
                    <a:pt x="155" y="129"/>
                    <a:pt x="155" y="129"/>
                    <a:pt x="155" y="129"/>
                  </a:cubicBezTo>
                  <a:cubicBezTo>
                    <a:pt x="156" y="128"/>
                    <a:pt x="156" y="127"/>
                    <a:pt x="156" y="125"/>
                  </a:cubicBezTo>
                  <a:cubicBezTo>
                    <a:pt x="157" y="125"/>
                    <a:pt x="157" y="124"/>
                    <a:pt x="157" y="123"/>
                  </a:cubicBezTo>
                  <a:cubicBezTo>
                    <a:pt x="158" y="122"/>
                    <a:pt x="159" y="120"/>
                    <a:pt x="160" y="119"/>
                  </a:cubicBezTo>
                  <a:cubicBezTo>
                    <a:pt x="160" y="119"/>
                    <a:pt x="161" y="118"/>
                    <a:pt x="161" y="117"/>
                  </a:cubicBezTo>
                  <a:cubicBezTo>
                    <a:pt x="162" y="116"/>
                    <a:pt x="162" y="115"/>
                    <a:pt x="163" y="114"/>
                  </a:cubicBezTo>
                  <a:cubicBezTo>
                    <a:pt x="164" y="112"/>
                    <a:pt x="164" y="111"/>
                    <a:pt x="165" y="110"/>
                  </a:cubicBezTo>
                  <a:cubicBezTo>
                    <a:pt x="169" y="104"/>
                    <a:pt x="176" y="102"/>
                    <a:pt x="182" y="100"/>
                  </a:cubicBezTo>
                  <a:cubicBezTo>
                    <a:pt x="183" y="100"/>
                    <a:pt x="183" y="100"/>
                    <a:pt x="184" y="99"/>
                  </a:cubicBezTo>
                  <a:cubicBezTo>
                    <a:pt x="185" y="99"/>
                    <a:pt x="186" y="99"/>
                    <a:pt x="187" y="99"/>
                  </a:cubicBezTo>
                  <a:cubicBezTo>
                    <a:pt x="189" y="98"/>
                    <a:pt x="189" y="98"/>
                    <a:pt x="189" y="98"/>
                  </a:cubicBezTo>
                  <a:lnTo>
                    <a:pt x="189" y="96"/>
                  </a:ln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2" name="Freeform 17"/>
            <p:cNvSpPr>
              <a:spLocks/>
            </p:cNvSpPr>
            <p:nvPr/>
          </p:nvSpPr>
          <p:spPr bwMode="auto">
            <a:xfrm>
              <a:off x="2015448" y="3126444"/>
              <a:ext cx="3201443" cy="2161046"/>
            </a:xfrm>
            <a:custGeom>
              <a:avLst/>
              <a:gdLst>
                <a:gd name="T0" fmla="*/ 773 w 788"/>
                <a:gd name="T1" fmla="*/ 194 h 556"/>
                <a:gd name="T2" fmla="*/ 758 w 788"/>
                <a:gd name="T3" fmla="*/ 182 h 556"/>
                <a:gd name="T4" fmla="*/ 722 w 788"/>
                <a:gd name="T5" fmla="*/ 163 h 556"/>
                <a:gd name="T6" fmla="*/ 688 w 788"/>
                <a:gd name="T7" fmla="*/ 133 h 556"/>
                <a:gd name="T8" fmla="*/ 675 w 788"/>
                <a:gd name="T9" fmla="*/ 113 h 556"/>
                <a:gd name="T10" fmla="*/ 659 w 788"/>
                <a:gd name="T11" fmla="*/ 86 h 556"/>
                <a:gd name="T12" fmla="*/ 611 w 788"/>
                <a:gd name="T13" fmla="*/ 100 h 556"/>
                <a:gd name="T14" fmla="*/ 592 w 788"/>
                <a:gd name="T15" fmla="*/ 135 h 556"/>
                <a:gd name="T16" fmla="*/ 548 w 788"/>
                <a:gd name="T17" fmla="*/ 147 h 556"/>
                <a:gd name="T18" fmla="*/ 527 w 788"/>
                <a:gd name="T19" fmla="*/ 152 h 556"/>
                <a:gd name="T20" fmla="*/ 512 w 788"/>
                <a:gd name="T21" fmla="*/ 125 h 556"/>
                <a:gd name="T22" fmla="*/ 495 w 788"/>
                <a:gd name="T23" fmla="*/ 22 h 556"/>
                <a:gd name="T24" fmla="*/ 460 w 788"/>
                <a:gd name="T25" fmla="*/ 1 h 556"/>
                <a:gd name="T26" fmla="*/ 452 w 788"/>
                <a:gd name="T27" fmla="*/ 6 h 556"/>
                <a:gd name="T28" fmla="*/ 432 w 788"/>
                <a:gd name="T29" fmla="*/ 15 h 556"/>
                <a:gd name="T30" fmla="*/ 421 w 788"/>
                <a:gd name="T31" fmla="*/ 31 h 556"/>
                <a:gd name="T32" fmla="*/ 399 w 788"/>
                <a:gd name="T33" fmla="*/ 43 h 556"/>
                <a:gd name="T34" fmla="*/ 379 w 788"/>
                <a:gd name="T35" fmla="*/ 60 h 556"/>
                <a:gd name="T36" fmla="*/ 369 w 788"/>
                <a:gd name="T37" fmla="*/ 68 h 556"/>
                <a:gd name="T38" fmla="*/ 337 w 788"/>
                <a:gd name="T39" fmla="*/ 68 h 556"/>
                <a:gd name="T40" fmla="*/ 309 w 788"/>
                <a:gd name="T41" fmla="*/ 51 h 556"/>
                <a:gd name="T42" fmla="*/ 298 w 788"/>
                <a:gd name="T43" fmla="*/ 42 h 556"/>
                <a:gd name="T44" fmla="*/ 271 w 788"/>
                <a:gd name="T45" fmla="*/ 13 h 556"/>
                <a:gd name="T46" fmla="*/ 244 w 788"/>
                <a:gd name="T47" fmla="*/ 15 h 556"/>
                <a:gd name="T48" fmla="*/ 201 w 788"/>
                <a:gd name="T49" fmla="*/ 29 h 556"/>
                <a:gd name="T50" fmla="*/ 167 w 788"/>
                <a:gd name="T51" fmla="*/ 45 h 556"/>
                <a:gd name="T52" fmla="*/ 195 w 788"/>
                <a:gd name="T53" fmla="*/ 79 h 556"/>
                <a:gd name="T54" fmla="*/ 157 w 788"/>
                <a:gd name="T55" fmla="*/ 88 h 556"/>
                <a:gd name="T56" fmla="*/ 158 w 788"/>
                <a:gd name="T57" fmla="*/ 119 h 556"/>
                <a:gd name="T58" fmla="*/ 188 w 788"/>
                <a:gd name="T59" fmla="*/ 171 h 556"/>
                <a:gd name="T60" fmla="*/ 170 w 788"/>
                <a:gd name="T61" fmla="*/ 281 h 556"/>
                <a:gd name="T62" fmla="*/ 156 w 788"/>
                <a:gd name="T63" fmla="*/ 305 h 556"/>
                <a:gd name="T64" fmla="*/ 129 w 788"/>
                <a:gd name="T65" fmla="*/ 304 h 556"/>
                <a:gd name="T66" fmla="*/ 75 w 788"/>
                <a:gd name="T67" fmla="*/ 326 h 556"/>
                <a:gd name="T68" fmla="*/ 60 w 788"/>
                <a:gd name="T69" fmla="*/ 336 h 556"/>
                <a:gd name="T70" fmla="*/ 34 w 788"/>
                <a:gd name="T71" fmla="*/ 369 h 556"/>
                <a:gd name="T72" fmla="*/ 27 w 788"/>
                <a:gd name="T73" fmla="*/ 410 h 556"/>
                <a:gd name="T74" fmla="*/ 0 w 788"/>
                <a:gd name="T75" fmla="*/ 446 h 556"/>
                <a:gd name="T76" fmla="*/ 323 w 788"/>
                <a:gd name="T77" fmla="*/ 553 h 556"/>
                <a:gd name="T78" fmla="*/ 340 w 788"/>
                <a:gd name="T79" fmla="*/ 534 h 556"/>
                <a:gd name="T80" fmla="*/ 361 w 788"/>
                <a:gd name="T81" fmla="*/ 535 h 556"/>
                <a:gd name="T82" fmla="*/ 374 w 788"/>
                <a:gd name="T83" fmla="*/ 533 h 556"/>
                <a:gd name="T84" fmla="*/ 382 w 788"/>
                <a:gd name="T85" fmla="*/ 530 h 556"/>
                <a:gd name="T86" fmla="*/ 395 w 788"/>
                <a:gd name="T87" fmla="*/ 532 h 556"/>
                <a:gd name="T88" fmla="*/ 413 w 788"/>
                <a:gd name="T89" fmla="*/ 511 h 556"/>
                <a:gd name="T90" fmla="*/ 423 w 788"/>
                <a:gd name="T91" fmla="*/ 510 h 556"/>
                <a:gd name="T92" fmla="*/ 434 w 788"/>
                <a:gd name="T93" fmla="*/ 508 h 556"/>
                <a:gd name="T94" fmla="*/ 445 w 788"/>
                <a:gd name="T95" fmla="*/ 483 h 556"/>
                <a:gd name="T96" fmla="*/ 462 w 788"/>
                <a:gd name="T97" fmla="*/ 470 h 556"/>
                <a:gd name="T98" fmla="*/ 483 w 788"/>
                <a:gd name="T99" fmla="*/ 463 h 556"/>
                <a:gd name="T100" fmla="*/ 512 w 788"/>
                <a:gd name="T101" fmla="*/ 478 h 556"/>
                <a:gd name="T102" fmla="*/ 530 w 788"/>
                <a:gd name="T103" fmla="*/ 496 h 556"/>
                <a:gd name="T104" fmla="*/ 554 w 788"/>
                <a:gd name="T105" fmla="*/ 497 h 556"/>
                <a:gd name="T106" fmla="*/ 695 w 788"/>
                <a:gd name="T107" fmla="*/ 479 h 556"/>
                <a:gd name="T108" fmla="*/ 698 w 788"/>
                <a:gd name="T109" fmla="*/ 459 h 556"/>
                <a:gd name="T110" fmla="*/ 704 w 788"/>
                <a:gd name="T111" fmla="*/ 435 h 556"/>
                <a:gd name="T112" fmla="*/ 696 w 788"/>
                <a:gd name="T113" fmla="*/ 410 h 556"/>
                <a:gd name="T114" fmla="*/ 707 w 788"/>
                <a:gd name="T115" fmla="*/ 372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8" h="556">
                  <a:moveTo>
                    <a:pt x="787" y="198"/>
                  </a:moveTo>
                  <a:cubicBezTo>
                    <a:pt x="786" y="198"/>
                    <a:pt x="786" y="197"/>
                    <a:pt x="785" y="196"/>
                  </a:cubicBezTo>
                  <a:cubicBezTo>
                    <a:pt x="785" y="196"/>
                    <a:pt x="784" y="195"/>
                    <a:pt x="784" y="195"/>
                  </a:cubicBezTo>
                  <a:cubicBezTo>
                    <a:pt x="782" y="193"/>
                    <a:pt x="781" y="193"/>
                    <a:pt x="778" y="193"/>
                  </a:cubicBezTo>
                  <a:cubicBezTo>
                    <a:pt x="778" y="193"/>
                    <a:pt x="778" y="193"/>
                    <a:pt x="778" y="193"/>
                  </a:cubicBezTo>
                  <a:cubicBezTo>
                    <a:pt x="777" y="193"/>
                    <a:pt x="776" y="193"/>
                    <a:pt x="775" y="194"/>
                  </a:cubicBezTo>
                  <a:cubicBezTo>
                    <a:pt x="775" y="194"/>
                    <a:pt x="773" y="194"/>
                    <a:pt x="773" y="194"/>
                  </a:cubicBezTo>
                  <a:cubicBezTo>
                    <a:pt x="772" y="194"/>
                    <a:pt x="771" y="194"/>
                    <a:pt x="771" y="194"/>
                  </a:cubicBezTo>
                  <a:cubicBezTo>
                    <a:pt x="770" y="193"/>
                    <a:pt x="769" y="192"/>
                    <a:pt x="769" y="191"/>
                  </a:cubicBezTo>
                  <a:cubicBezTo>
                    <a:pt x="768" y="190"/>
                    <a:pt x="768" y="189"/>
                    <a:pt x="768" y="189"/>
                  </a:cubicBezTo>
                  <a:cubicBezTo>
                    <a:pt x="766" y="187"/>
                    <a:pt x="765" y="187"/>
                    <a:pt x="763" y="186"/>
                  </a:cubicBezTo>
                  <a:cubicBezTo>
                    <a:pt x="763" y="186"/>
                    <a:pt x="763" y="186"/>
                    <a:pt x="763" y="186"/>
                  </a:cubicBezTo>
                  <a:cubicBezTo>
                    <a:pt x="760" y="184"/>
                    <a:pt x="760" y="184"/>
                    <a:pt x="759" y="183"/>
                  </a:cubicBezTo>
                  <a:cubicBezTo>
                    <a:pt x="758" y="182"/>
                    <a:pt x="758" y="182"/>
                    <a:pt x="758" y="182"/>
                  </a:cubicBezTo>
                  <a:cubicBezTo>
                    <a:pt x="757" y="180"/>
                    <a:pt x="756" y="180"/>
                    <a:pt x="754" y="179"/>
                  </a:cubicBezTo>
                  <a:cubicBezTo>
                    <a:pt x="754" y="179"/>
                    <a:pt x="753" y="179"/>
                    <a:pt x="752" y="178"/>
                  </a:cubicBezTo>
                  <a:cubicBezTo>
                    <a:pt x="751" y="178"/>
                    <a:pt x="751" y="177"/>
                    <a:pt x="750" y="176"/>
                  </a:cubicBezTo>
                  <a:cubicBezTo>
                    <a:pt x="749" y="176"/>
                    <a:pt x="749" y="175"/>
                    <a:pt x="748" y="175"/>
                  </a:cubicBezTo>
                  <a:cubicBezTo>
                    <a:pt x="746" y="173"/>
                    <a:pt x="743" y="173"/>
                    <a:pt x="740" y="172"/>
                  </a:cubicBezTo>
                  <a:cubicBezTo>
                    <a:pt x="738" y="172"/>
                    <a:pt x="736" y="172"/>
                    <a:pt x="734" y="171"/>
                  </a:cubicBezTo>
                  <a:cubicBezTo>
                    <a:pt x="730" y="170"/>
                    <a:pt x="726" y="166"/>
                    <a:pt x="722" y="163"/>
                  </a:cubicBezTo>
                  <a:cubicBezTo>
                    <a:pt x="721" y="163"/>
                    <a:pt x="721" y="163"/>
                    <a:pt x="721" y="163"/>
                  </a:cubicBezTo>
                  <a:cubicBezTo>
                    <a:pt x="719" y="161"/>
                    <a:pt x="717" y="160"/>
                    <a:pt x="716" y="158"/>
                  </a:cubicBezTo>
                  <a:cubicBezTo>
                    <a:pt x="714" y="156"/>
                    <a:pt x="711" y="154"/>
                    <a:pt x="709" y="152"/>
                  </a:cubicBezTo>
                  <a:cubicBezTo>
                    <a:pt x="707" y="151"/>
                    <a:pt x="706" y="151"/>
                    <a:pt x="705" y="150"/>
                  </a:cubicBezTo>
                  <a:cubicBezTo>
                    <a:pt x="702" y="149"/>
                    <a:pt x="700" y="148"/>
                    <a:pt x="698" y="145"/>
                  </a:cubicBezTo>
                  <a:cubicBezTo>
                    <a:pt x="697" y="144"/>
                    <a:pt x="696" y="143"/>
                    <a:pt x="695" y="141"/>
                  </a:cubicBezTo>
                  <a:cubicBezTo>
                    <a:pt x="692" y="138"/>
                    <a:pt x="690" y="136"/>
                    <a:pt x="688" y="133"/>
                  </a:cubicBezTo>
                  <a:cubicBezTo>
                    <a:pt x="688" y="132"/>
                    <a:pt x="688" y="132"/>
                    <a:pt x="687" y="131"/>
                  </a:cubicBezTo>
                  <a:cubicBezTo>
                    <a:pt x="686" y="129"/>
                    <a:pt x="686" y="128"/>
                    <a:pt x="684" y="127"/>
                  </a:cubicBezTo>
                  <a:cubicBezTo>
                    <a:pt x="683" y="127"/>
                    <a:pt x="682" y="127"/>
                    <a:pt x="681" y="126"/>
                  </a:cubicBezTo>
                  <a:cubicBezTo>
                    <a:pt x="680" y="126"/>
                    <a:pt x="678" y="126"/>
                    <a:pt x="678" y="124"/>
                  </a:cubicBezTo>
                  <a:cubicBezTo>
                    <a:pt x="677" y="123"/>
                    <a:pt x="677" y="121"/>
                    <a:pt x="677" y="120"/>
                  </a:cubicBezTo>
                  <a:cubicBezTo>
                    <a:pt x="678" y="118"/>
                    <a:pt x="678" y="117"/>
                    <a:pt x="677" y="116"/>
                  </a:cubicBezTo>
                  <a:cubicBezTo>
                    <a:pt x="677" y="115"/>
                    <a:pt x="676" y="114"/>
                    <a:pt x="675" y="113"/>
                  </a:cubicBezTo>
                  <a:cubicBezTo>
                    <a:pt x="674" y="111"/>
                    <a:pt x="673" y="110"/>
                    <a:pt x="673" y="108"/>
                  </a:cubicBezTo>
                  <a:cubicBezTo>
                    <a:pt x="672" y="104"/>
                    <a:pt x="672" y="100"/>
                    <a:pt x="672" y="96"/>
                  </a:cubicBezTo>
                  <a:cubicBezTo>
                    <a:pt x="673" y="93"/>
                    <a:pt x="673" y="90"/>
                    <a:pt x="673" y="88"/>
                  </a:cubicBezTo>
                  <a:cubicBezTo>
                    <a:pt x="673" y="87"/>
                    <a:pt x="673" y="87"/>
                    <a:pt x="673" y="87"/>
                  </a:cubicBezTo>
                  <a:cubicBezTo>
                    <a:pt x="672" y="85"/>
                    <a:pt x="672" y="85"/>
                    <a:pt x="672" y="85"/>
                  </a:cubicBezTo>
                  <a:cubicBezTo>
                    <a:pt x="671" y="85"/>
                    <a:pt x="671" y="85"/>
                    <a:pt x="671" y="85"/>
                  </a:cubicBezTo>
                  <a:cubicBezTo>
                    <a:pt x="666" y="85"/>
                    <a:pt x="663" y="85"/>
                    <a:pt x="659" y="86"/>
                  </a:cubicBezTo>
                  <a:cubicBezTo>
                    <a:pt x="657" y="86"/>
                    <a:pt x="657" y="86"/>
                    <a:pt x="657" y="86"/>
                  </a:cubicBezTo>
                  <a:cubicBezTo>
                    <a:pt x="654" y="86"/>
                    <a:pt x="650" y="86"/>
                    <a:pt x="646" y="86"/>
                  </a:cubicBezTo>
                  <a:cubicBezTo>
                    <a:pt x="645" y="86"/>
                    <a:pt x="645" y="86"/>
                    <a:pt x="645" y="86"/>
                  </a:cubicBezTo>
                  <a:cubicBezTo>
                    <a:pt x="641" y="86"/>
                    <a:pt x="636" y="87"/>
                    <a:pt x="631" y="87"/>
                  </a:cubicBezTo>
                  <a:cubicBezTo>
                    <a:pt x="630" y="87"/>
                    <a:pt x="630" y="87"/>
                    <a:pt x="630" y="87"/>
                  </a:cubicBezTo>
                  <a:cubicBezTo>
                    <a:pt x="627" y="88"/>
                    <a:pt x="622" y="88"/>
                    <a:pt x="619" y="89"/>
                  </a:cubicBezTo>
                  <a:cubicBezTo>
                    <a:pt x="616" y="91"/>
                    <a:pt x="613" y="96"/>
                    <a:pt x="611" y="100"/>
                  </a:cubicBezTo>
                  <a:cubicBezTo>
                    <a:pt x="610" y="101"/>
                    <a:pt x="610" y="101"/>
                    <a:pt x="610" y="101"/>
                  </a:cubicBezTo>
                  <a:cubicBezTo>
                    <a:pt x="609" y="102"/>
                    <a:pt x="608" y="104"/>
                    <a:pt x="607" y="106"/>
                  </a:cubicBezTo>
                  <a:cubicBezTo>
                    <a:pt x="605" y="109"/>
                    <a:pt x="603" y="112"/>
                    <a:pt x="602" y="115"/>
                  </a:cubicBezTo>
                  <a:cubicBezTo>
                    <a:pt x="601" y="118"/>
                    <a:pt x="602" y="120"/>
                    <a:pt x="604" y="121"/>
                  </a:cubicBezTo>
                  <a:cubicBezTo>
                    <a:pt x="605" y="123"/>
                    <a:pt x="606" y="124"/>
                    <a:pt x="606" y="126"/>
                  </a:cubicBezTo>
                  <a:cubicBezTo>
                    <a:pt x="606" y="129"/>
                    <a:pt x="602" y="132"/>
                    <a:pt x="595" y="135"/>
                  </a:cubicBezTo>
                  <a:cubicBezTo>
                    <a:pt x="594" y="135"/>
                    <a:pt x="593" y="135"/>
                    <a:pt x="592" y="135"/>
                  </a:cubicBezTo>
                  <a:cubicBezTo>
                    <a:pt x="587" y="135"/>
                    <a:pt x="584" y="131"/>
                    <a:pt x="581" y="127"/>
                  </a:cubicBezTo>
                  <a:cubicBezTo>
                    <a:pt x="579" y="124"/>
                    <a:pt x="577" y="121"/>
                    <a:pt x="574" y="120"/>
                  </a:cubicBezTo>
                  <a:cubicBezTo>
                    <a:pt x="573" y="119"/>
                    <a:pt x="571" y="119"/>
                    <a:pt x="570" y="119"/>
                  </a:cubicBezTo>
                  <a:cubicBezTo>
                    <a:pt x="568" y="119"/>
                    <a:pt x="566" y="120"/>
                    <a:pt x="564" y="120"/>
                  </a:cubicBezTo>
                  <a:cubicBezTo>
                    <a:pt x="558" y="123"/>
                    <a:pt x="553" y="127"/>
                    <a:pt x="551" y="132"/>
                  </a:cubicBezTo>
                  <a:cubicBezTo>
                    <a:pt x="549" y="136"/>
                    <a:pt x="549" y="141"/>
                    <a:pt x="548" y="146"/>
                  </a:cubicBezTo>
                  <a:cubicBezTo>
                    <a:pt x="548" y="147"/>
                    <a:pt x="548" y="147"/>
                    <a:pt x="548" y="147"/>
                  </a:cubicBezTo>
                  <a:cubicBezTo>
                    <a:pt x="547" y="149"/>
                    <a:pt x="547" y="151"/>
                    <a:pt x="547" y="154"/>
                  </a:cubicBezTo>
                  <a:cubicBezTo>
                    <a:pt x="548" y="156"/>
                    <a:pt x="548" y="159"/>
                    <a:pt x="547" y="162"/>
                  </a:cubicBezTo>
                  <a:cubicBezTo>
                    <a:pt x="546" y="162"/>
                    <a:pt x="546" y="162"/>
                    <a:pt x="545" y="162"/>
                  </a:cubicBezTo>
                  <a:cubicBezTo>
                    <a:pt x="541" y="162"/>
                    <a:pt x="536" y="160"/>
                    <a:pt x="534" y="158"/>
                  </a:cubicBezTo>
                  <a:cubicBezTo>
                    <a:pt x="533" y="157"/>
                    <a:pt x="533" y="156"/>
                    <a:pt x="532" y="156"/>
                  </a:cubicBezTo>
                  <a:cubicBezTo>
                    <a:pt x="532" y="154"/>
                    <a:pt x="532" y="153"/>
                    <a:pt x="531" y="153"/>
                  </a:cubicBezTo>
                  <a:cubicBezTo>
                    <a:pt x="530" y="152"/>
                    <a:pt x="529" y="152"/>
                    <a:pt x="527" y="152"/>
                  </a:cubicBezTo>
                  <a:cubicBezTo>
                    <a:pt x="527" y="152"/>
                    <a:pt x="526" y="152"/>
                    <a:pt x="525" y="151"/>
                  </a:cubicBezTo>
                  <a:cubicBezTo>
                    <a:pt x="523" y="150"/>
                    <a:pt x="521" y="148"/>
                    <a:pt x="520" y="146"/>
                  </a:cubicBezTo>
                  <a:cubicBezTo>
                    <a:pt x="519" y="144"/>
                    <a:pt x="518" y="143"/>
                    <a:pt x="517" y="142"/>
                  </a:cubicBezTo>
                  <a:cubicBezTo>
                    <a:pt x="516" y="141"/>
                    <a:pt x="515" y="141"/>
                    <a:pt x="515" y="140"/>
                  </a:cubicBezTo>
                  <a:cubicBezTo>
                    <a:pt x="512" y="139"/>
                    <a:pt x="510" y="137"/>
                    <a:pt x="509" y="134"/>
                  </a:cubicBezTo>
                  <a:cubicBezTo>
                    <a:pt x="509" y="131"/>
                    <a:pt x="510" y="130"/>
                    <a:pt x="511" y="128"/>
                  </a:cubicBezTo>
                  <a:cubicBezTo>
                    <a:pt x="511" y="127"/>
                    <a:pt x="512" y="126"/>
                    <a:pt x="512" y="125"/>
                  </a:cubicBezTo>
                  <a:cubicBezTo>
                    <a:pt x="513" y="122"/>
                    <a:pt x="512" y="119"/>
                    <a:pt x="512" y="117"/>
                  </a:cubicBezTo>
                  <a:cubicBezTo>
                    <a:pt x="511" y="114"/>
                    <a:pt x="509" y="111"/>
                    <a:pt x="507" y="109"/>
                  </a:cubicBezTo>
                  <a:cubicBezTo>
                    <a:pt x="506" y="107"/>
                    <a:pt x="505" y="105"/>
                    <a:pt x="504" y="103"/>
                  </a:cubicBezTo>
                  <a:cubicBezTo>
                    <a:pt x="500" y="95"/>
                    <a:pt x="502" y="86"/>
                    <a:pt x="503" y="77"/>
                  </a:cubicBezTo>
                  <a:cubicBezTo>
                    <a:pt x="504" y="73"/>
                    <a:pt x="505" y="69"/>
                    <a:pt x="505" y="66"/>
                  </a:cubicBezTo>
                  <a:cubicBezTo>
                    <a:pt x="506" y="53"/>
                    <a:pt x="501" y="42"/>
                    <a:pt x="496" y="32"/>
                  </a:cubicBezTo>
                  <a:cubicBezTo>
                    <a:pt x="494" y="26"/>
                    <a:pt x="494" y="25"/>
                    <a:pt x="495" y="22"/>
                  </a:cubicBezTo>
                  <a:cubicBezTo>
                    <a:pt x="495" y="21"/>
                    <a:pt x="496" y="19"/>
                    <a:pt x="496" y="17"/>
                  </a:cubicBezTo>
                  <a:cubicBezTo>
                    <a:pt x="497" y="10"/>
                    <a:pt x="495" y="9"/>
                    <a:pt x="490" y="8"/>
                  </a:cubicBezTo>
                  <a:cubicBezTo>
                    <a:pt x="488" y="8"/>
                    <a:pt x="487" y="8"/>
                    <a:pt x="485" y="7"/>
                  </a:cubicBezTo>
                  <a:cubicBezTo>
                    <a:pt x="483" y="7"/>
                    <a:pt x="480" y="5"/>
                    <a:pt x="478" y="4"/>
                  </a:cubicBezTo>
                  <a:cubicBezTo>
                    <a:pt x="476" y="3"/>
                    <a:pt x="474" y="2"/>
                    <a:pt x="472" y="1"/>
                  </a:cubicBezTo>
                  <a:cubicBezTo>
                    <a:pt x="471" y="0"/>
                    <a:pt x="469" y="0"/>
                    <a:pt x="467" y="0"/>
                  </a:cubicBezTo>
                  <a:cubicBezTo>
                    <a:pt x="465" y="0"/>
                    <a:pt x="463" y="1"/>
                    <a:pt x="460" y="1"/>
                  </a:cubicBezTo>
                  <a:cubicBezTo>
                    <a:pt x="459" y="1"/>
                    <a:pt x="459" y="1"/>
                    <a:pt x="459" y="1"/>
                  </a:cubicBezTo>
                  <a:cubicBezTo>
                    <a:pt x="459" y="2"/>
                    <a:pt x="459" y="2"/>
                    <a:pt x="459" y="2"/>
                  </a:cubicBezTo>
                  <a:cubicBezTo>
                    <a:pt x="459" y="2"/>
                    <a:pt x="458" y="2"/>
                    <a:pt x="458" y="2"/>
                  </a:cubicBezTo>
                  <a:cubicBezTo>
                    <a:pt x="458" y="2"/>
                    <a:pt x="458" y="2"/>
                    <a:pt x="457" y="2"/>
                  </a:cubicBezTo>
                  <a:cubicBezTo>
                    <a:pt x="457" y="2"/>
                    <a:pt x="456" y="2"/>
                    <a:pt x="455" y="3"/>
                  </a:cubicBezTo>
                  <a:cubicBezTo>
                    <a:pt x="454" y="3"/>
                    <a:pt x="453" y="4"/>
                    <a:pt x="453" y="5"/>
                  </a:cubicBezTo>
                  <a:cubicBezTo>
                    <a:pt x="452" y="5"/>
                    <a:pt x="452" y="5"/>
                    <a:pt x="452" y="6"/>
                  </a:cubicBezTo>
                  <a:cubicBezTo>
                    <a:pt x="451" y="6"/>
                    <a:pt x="451" y="6"/>
                    <a:pt x="450" y="7"/>
                  </a:cubicBezTo>
                  <a:cubicBezTo>
                    <a:pt x="449" y="9"/>
                    <a:pt x="446" y="11"/>
                    <a:pt x="444" y="11"/>
                  </a:cubicBezTo>
                  <a:cubicBezTo>
                    <a:pt x="444" y="11"/>
                    <a:pt x="444" y="11"/>
                    <a:pt x="444" y="11"/>
                  </a:cubicBezTo>
                  <a:cubicBezTo>
                    <a:pt x="443" y="10"/>
                    <a:pt x="443" y="10"/>
                    <a:pt x="442" y="10"/>
                  </a:cubicBezTo>
                  <a:cubicBezTo>
                    <a:pt x="442" y="10"/>
                    <a:pt x="441" y="9"/>
                    <a:pt x="440" y="9"/>
                  </a:cubicBezTo>
                  <a:cubicBezTo>
                    <a:pt x="439" y="9"/>
                    <a:pt x="438" y="9"/>
                    <a:pt x="437" y="10"/>
                  </a:cubicBezTo>
                  <a:cubicBezTo>
                    <a:pt x="435" y="11"/>
                    <a:pt x="433" y="13"/>
                    <a:pt x="432" y="15"/>
                  </a:cubicBezTo>
                  <a:cubicBezTo>
                    <a:pt x="431" y="18"/>
                    <a:pt x="431" y="20"/>
                    <a:pt x="430" y="21"/>
                  </a:cubicBezTo>
                  <a:cubicBezTo>
                    <a:pt x="430" y="23"/>
                    <a:pt x="430" y="24"/>
                    <a:pt x="430" y="25"/>
                  </a:cubicBezTo>
                  <a:cubicBezTo>
                    <a:pt x="429" y="27"/>
                    <a:pt x="428" y="29"/>
                    <a:pt x="426" y="31"/>
                  </a:cubicBezTo>
                  <a:cubicBezTo>
                    <a:pt x="425" y="31"/>
                    <a:pt x="425" y="32"/>
                    <a:pt x="424" y="32"/>
                  </a:cubicBezTo>
                  <a:cubicBezTo>
                    <a:pt x="423" y="33"/>
                    <a:pt x="422" y="34"/>
                    <a:pt x="421" y="35"/>
                  </a:cubicBezTo>
                  <a:cubicBezTo>
                    <a:pt x="421" y="34"/>
                    <a:pt x="421" y="34"/>
                    <a:pt x="421" y="34"/>
                  </a:cubicBezTo>
                  <a:cubicBezTo>
                    <a:pt x="421" y="31"/>
                    <a:pt x="421" y="31"/>
                    <a:pt x="421" y="31"/>
                  </a:cubicBezTo>
                  <a:cubicBezTo>
                    <a:pt x="419" y="32"/>
                    <a:pt x="419" y="32"/>
                    <a:pt x="419" y="32"/>
                  </a:cubicBezTo>
                  <a:cubicBezTo>
                    <a:pt x="415" y="33"/>
                    <a:pt x="409" y="36"/>
                    <a:pt x="407" y="41"/>
                  </a:cubicBezTo>
                  <a:cubicBezTo>
                    <a:pt x="406" y="41"/>
                    <a:pt x="406" y="41"/>
                    <a:pt x="406" y="41"/>
                  </a:cubicBezTo>
                  <a:cubicBezTo>
                    <a:pt x="405" y="43"/>
                    <a:pt x="405" y="44"/>
                    <a:pt x="404" y="44"/>
                  </a:cubicBezTo>
                  <a:cubicBezTo>
                    <a:pt x="403" y="44"/>
                    <a:pt x="403" y="44"/>
                    <a:pt x="403" y="44"/>
                  </a:cubicBezTo>
                  <a:cubicBezTo>
                    <a:pt x="403" y="44"/>
                    <a:pt x="402" y="44"/>
                    <a:pt x="401" y="44"/>
                  </a:cubicBezTo>
                  <a:cubicBezTo>
                    <a:pt x="401" y="43"/>
                    <a:pt x="400" y="43"/>
                    <a:pt x="399" y="43"/>
                  </a:cubicBezTo>
                  <a:cubicBezTo>
                    <a:pt x="398" y="43"/>
                    <a:pt x="398" y="43"/>
                    <a:pt x="398" y="43"/>
                  </a:cubicBezTo>
                  <a:cubicBezTo>
                    <a:pt x="395" y="43"/>
                    <a:pt x="392" y="45"/>
                    <a:pt x="390" y="47"/>
                  </a:cubicBezTo>
                  <a:cubicBezTo>
                    <a:pt x="390" y="47"/>
                    <a:pt x="389" y="48"/>
                    <a:pt x="388" y="48"/>
                  </a:cubicBezTo>
                  <a:cubicBezTo>
                    <a:pt x="387" y="49"/>
                    <a:pt x="387" y="49"/>
                    <a:pt x="387" y="49"/>
                  </a:cubicBezTo>
                  <a:cubicBezTo>
                    <a:pt x="384" y="51"/>
                    <a:pt x="382" y="52"/>
                    <a:pt x="380" y="57"/>
                  </a:cubicBezTo>
                  <a:cubicBezTo>
                    <a:pt x="380" y="58"/>
                    <a:pt x="380" y="58"/>
                    <a:pt x="380" y="58"/>
                  </a:cubicBezTo>
                  <a:cubicBezTo>
                    <a:pt x="380" y="59"/>
                    <a:pt x="379" y="60"/>
                    <a:pt x="379" y="60"/>
                  </a:cubicBezTo>
                  <a:cubicBezTo>
                    <a:pt x="378" y="60"/>
                    <a:pt x="378" y="60"/>
                    <a:pt x="378" y="60"/>
                  </a:cubicBezTo>
                  <a:cubicBezTo>
                    <a:pt x="377" y="60"/>
                    <a:pt x="377" y="60"/>
                    <a:pt x="376" y="60"/>
                  </a:cubicBezTo>
                  <a:cubicBezTo>
                    <a:pt x="375" y="60"/>
                    <a:pt x="374" y="60"/>
                    <a:pt x="373" y="61"/>
                  </a:cubicBezTo>
                  <a:cubicBezTo>
                    <a:pt x="371" y="62"/>
                    <a:pt x="371" y="65"/>
                    <a:pt x="370" y="67"/>
                  </a:cubicBezTo>
                  <a:cubicBezTo>
                    <a:pt x="370" y="68"/>
                    <a:pt x="370" y="70"/>
                    <a:pt x="369" y="71"/>
                  </a:cubicBezTo>
                  <a:cubicBezTo>
                    <a:pt x="369" y="71"/>
                    <a:pt x="368" y="71"/>
                    <a:pt x="368" y="71"/>
                  </a:cubicBezTo>
                  <a:cubicBezTo>
                    <a:pt x="368" y="70"/>
                    <a:pt x="368" y="69"/>
                    <a:pt x="369" y="68"/>
                  </a:cubicBezTo>
                  <a:cubicBezTo>
                    <a:pt x="369" y="67"/>
                    <a:pt x="369" y="65"/>
                    <a:pt x="369" y="65"/>
                  </a:cubicBezTo>
                  <a:cubicBezTo>
                    <a:pt x="369" y="62"/>
                    <a:pt x="369" y="57"/>
                    <a:pt x="364" y="55"/>
                  </a:cubicBezTo>
                  <a:cubicBezTo>
                    <a:pt x="363" y="55"/>
                    <a:pt x="362" y="55"/>
                    <a:pt x="361" y="55"/>
                  </a:cubicBezTo>
                  <a:cubicBezTo>
                    <a:pt x="357" y="55"/>
                    <a:pt x="352" y="57"/>
                    <a:pt x="346" y="62"/>
                  </a:cubicBezTo>
                  <a:cubicBezTo>
                    <a:pt x="345" y="63"/>
                    <a:pt x="344" y="64"/>
                    <a:pt x="344" y="65"/>
                  </a:cubicBezTo>
                  <a:cubicBezTo>
                    <a:pt x="343" y="66"/>
                    <a:pt x="342" y="67"/>
                    <a:pt x="341" y="67"/>
                  </a:cubicBezTo>
                  <a:cubicBezTo>
                    <a:pt x="340" y="68"/>
                    <a:pt x="339" y="68"/>
                    <a:pt x="337" y="68"/>
                  </a:cubicBezTo>
                  <a:cubicBezTo>
                    <a:pt x="336" y="68"/>
                    <a:pt x="335" y="68"/>
                    <a:pt x="334" y="68"/>
                  </a:cubicBezTo>
                  <a:cubicBezTo>
                    <a:pt x="332" y="68"/>
                    <a:pt x="332" y="68"/>
                    <a:pt x="332" y="68"/>
                  </a:cubicBezTo>
                  <a:cubicBezTo>
                    <a:pt x="329" y="68"/>
                    <a:pt x="328" y="67"/>
                    <a:pt x="326" y="64"/>
                  </a:cubicBezTo>
                  <a:cubicBezTo>
                    <a:pt x="324" y="62"/>
                    <a:pt x="324" y="62"/>
                    <a:pt x="324" y="62"/>
                  </a:cubicBezTo>
                  <a:cubicBezTo>
                    <a:pt x="322" y="60"/>
                    <a:pt x="320" y="58"/>
                    <a:pt x="317" y="57"/>
                  </a:cubicBezTo>
                  <a:cubicBezTo>
                    <a:pt x="316" y="56"/>
                    <a:pt x="315" y="55"/>
                    <a:pt x="314" y="55"/>
                  </a:cubicBezTo>
                  <a:cubicBezTo>
                    <a:pt x="312" y="54"/>
                    <a:pt x="311" y="53"/>
                    <a:pt x="309" y="51"/>
                  </a:cubicBezTo>
                  <a:cubicBezTo>
                    <a:pt x="309" y="51"/>
                    <a:pt x="309" y="51"/>
                    <a:pt x="309" y="51"/>
                  </a:cubicBezTo>
                  <a:cubicBezTo>
                    <a:pt x="307" y="49"/>
                    <a:pt x="306" y="48"/>
                    <a:pt x="302" y="48"/>
                  </a:cubicBezTo>
                  <a:cubicBezTo>
                    <a:pt x="302" y="48"/>
                    <a:pt x="301" y="48"/>
                    <a:pt x="301" y="48"/>
                  </a:cubicBezTo>
                  <a:cubicBezTo>
                    <a:pt x="300" y="48"/>
                    <a:pt x="300" y="48"/>
                    <a:pt x="299" y="48"/>
                  </a:cubicBezTo>
                  <a:cubicBezTo>
                    <a:pt x="298" y="48"/>
                    <a:pt x="298" y="48"/>
                    <a:pt x="298" y="48"/>
                  </a:cubicBezTo>
                  <a:cubicBezTo>
                    <a:pt x="298" y="48"/>
                    <a:pt x="298" y="47"/>
                    <a:pt x="298" y="45"/>
                  </a:cubicBezTo>
                  <a:cubicBezTo>
                    <a:pt x="298" y="44"/>
                    <a:pt x="298" y="43"/>
                    <a:pt x="298" y="42"/>
                  </a:cubicBezTo>
                  <a:cubicBezTo>
                    <a:pt x="298" y="38"/>
                    <a:pt x="299" y="34"/>
                    <a:pt x="297" y="30"/>
                  </a:cubicBezTo>
                  <a:cubicBezTo>
                    <a:pt x="295" y="24"/>
                    <a:pt x="293" y="21"/>
                    <a:pt x="289" y="16"/>
                  </a:cubicBezTo>
                  <a:cubicBezTo>
                    <a:pt x="288" y="16"/>
                    <a:pt x="288" y="15"/>
                    <a:pt x="287" y="13"/>
                  </a:cubicBezTo>
                  <a:cubicBezTo>
                    <a:pt x="285" y="10"/>
                    <a:pt x="283" y="6"/>
                    <a:pt x="279" y="6"/>
                  </a:cubicBezTo>
                  <a:cubicBezTo>
                    <a:pt x="279" y="6"/>
                    <a:pt x="278" y="7"/>
                    <a:pt x="277" y="7"/>
                  </a:cubicBezTo>
                  <a:cubicBezTo>
                    <a:pt x="275" y="8"/>
                    <a:pt x="273" y="10"/>
                    <a:pt x="272" y="12"/>
                  </a:cubicBezTo>
                  <a:cubicBezTo>
                    <a:pt x="271" y="12"/>
                    <a:pt x="271" y="13"/>
                    <a:pt x="271" y="13"/>
                  </a:cubicBezTo>
                  <a:cubicBezTo>
                    <a:pt x="269" y="15"/>
                    <a:pt x="267" y="17"/>
                    <a:pt x="265" y="18"/>
                  </a:cubicBezTo>
                  <a:cubicBezTo>
                    <a:pt x="264" y="19"/>
                    <a:pt x="264" y="20"/>
                    <a:pt x="263" y="21"/>
                  </a:cubicBezTo>
                  <a:cubicBezTo>
                    <a:pt x="261" y="22"/>
                    <a:pt x="258" y="25"/>
                    <a:pt x="256" y="25"/>
                  </a:cubicBezTo>
                  <a:cubicBezTo>
                    <a:pt x="255" y="25"/>
                    <a:pt x="255" y="25"/>
                    <a:pt x="255" y="25"/>
                  </a:cubicBezTo>
                  <a:cubicBezTo>
                    <a:pt x="253" y="25"/>
                    <a:pt x="252" y="22"/>
                    <a:pt x="250" y="20"/>
                  </a:cubicBezTo>
                  <a:cubicBezTo>
                    <a:pt x="250" y="19"/>
                    <a:pt x="249" y="19"/>
                    <a:pt x="249" y="18"/>
                  </a:cubicBezTo>
                  <a:cubicBezTo>
                    <a:pt x="247" y="16"/>
                    <a:pt x="246" y="15"/>
                    <a:pt x="244" y="15"/>
                  </a:cubicBezTo>
                  <a:cubicBezTo>
                    <a:pt x="243" y="15"/>
                    <a:pt x="240" y="15"/>
                    <a:pt x="240" y="21"/>
                  </a:cubicBezTo>
                  <a:cubicBezTo>
                    <a:pt x="240" y="22"/>
                    <a:pt x="240" y="23"/>
                    <a:pt x="240" y="24"/>
                  </a:cubicBezTo>
                  <a:cubicBezTo>
                    <a:pt x="240" y="27"/>
                    <a:pt x="240" y="28"/>
                    <a:pt x="238" y="28"/>
                  </a:cubicBezTo>
                  <a:cubicBezTo>
                    <a:pt x="230" y="30"/>
                    <a:pt x="221" y="30"/>
                    <a:pt x="213" y="30"/>
                  </a:cubicBezTo>
                  <a:cubicBezTo>
                    <a:pt x="211" y="30"/>
                    <a:pt x="210" y="30"/>
                    <a:pt x="208" y="30"/>
                  </a:cubicBezTo>
                  <a:cubicBezTo>
                    <a:pt x="206" y="29"/>
                    <a:pt x="204" y="29"/>
                    <a:pt x="202" y="29"/>
                  </a:cubicBezTo>
                  <a:cubicBezTo>
                    <a:pt x="202" y="29"/>
                    <a:pt x="201" y="29"/>
                    <a:pt x="201" y="29"/>
                  </a:cubicBezTo>
                  <a:cubicBezTo>
                    <a:pt x="199" y="29"/>
                    <a:pt x="197" y="29"/>
                    <a:pt x="195" y="29"/>
                  </a:cubicBezTo>
                  <a:cubicBezTo>
                    <a:pt x="193" y="29"/>
                    <a:pt x="192" y="29"/>
                    <a:pt x="190" y="29"/>
                  </a:cubicBezTo>
                  <a:cubicBezTo>
                    <a:pt x="187" y="28"/>
                    <a:pt x="185" y="28"/>
                    <a:pt x="182" y="28"/>
                  </a:cubicBezTo>
                  <a:cubicBezTo>
                    <a:pt x="181" y="28"/>
                    <a:pt x="179" y="27"/>
                    <a:pt x="179" y="27"/>
                  </a:cubicBezTo>
                  <a:cubicBezTo>
                    <a:pt x="176" y="27"/>
                    <a:pt x="169" y="30"/>
                    <a:pt x="167" y="34"/>
                  </a:cubicBezTo>
                  <a:cubicBezTo>
                    <a:pt x="166" y="36"/>
                    <a:pt x="166" y="40"/>
                    <a:pt x="167" y="43"/>
                  </a:cubicBezTo>
                  <a:cubicBezTo>
                    <a:pt x="167" y="44"/>
                    <a:pt x="167" y="44"/>
                    <a:pt x="167" y="45"/>
                  </a:cubicBezTo>
                  <a:cubicBezTo>
                    <a:pt x="167" y="51"/>
                    <a:pt x="167" y="56"/>
                    <a:pt x="167" y="62"/>
                  </a:cubicBezTo>
                  <a:cubicBezTo>
                    <a:pt x="167" y="63"/>
                    <a:pt x="167" y="63"/>
                    <a:pt x="167" y="63"/>
                  </a:cubicBezTo>
                  <a:cubicBezTo>
                    <a:pt x="192" y="65"/>
                    <a:pt x="192" y="65"/>
                    <a:pt x="192" y="65"/>
                  </a:cubicBezTo>
                  <a:cubicBezTo>
                    <a:pt x="196" y="66"/>
                    <a:pt x="198" y="72"/>
                    <a:pt x="199" y="74"/>
                  </a:cubicBezTo>
                  <a:cubicBezTo>
                    <a:pt x="199" y="76"/>
                    <a:pt x="199" y="77"/>
                    <a:pt x="198" y="78"/>
                  </a:cubicBezTo>
                  <a:cubicBezTo>
                    <a:pt x="198" y="79"/>
                    <a:pt x="197" y="79"/>
                    <a:pt x="196" y="79"/>
                  </a:cubicBezTo>
                  <a:cubicBezTo>
                    <a:pt x="196" y="79"/>
                    <a:pt x="196" y="79"/>
                    <a:pt x="195" y="79"/>
                  </a:cubicBezTo>
                  <a:cubicBezTo>
                    <a:pt x="194" y="79"/>
                    <a:pt x="193" y="78"/>
                    <a:pt x="191" y="77"/>
                  </a:cubicBezTo>
                  <a:cubicBezTo>
                    <a:pt x="190" y="76"/>
                    <a:pt x="188" y="75"/>
                    <a:pt x="186" y="75"/>
                  </a:cubicBezTo>
                  <a:cubicBezTo>
                    <a:pt x="185" y="75"/>
                    <a:pt x="184" y="76"/>
                    <a:pt x="182" y="76"/>
                  </a:cubicBezTo>
                  <a:cubicBezTo>
                    <a:pt x="181" y="77"/>
                    <a:pt x="179" y="77"/>
                    <a:pt x="177" y="78"/>
                  </a:cubicBezTo>
                  <a:cubicBezTo>
                    <a:pt x="175" y="78"/>
                    <a:pt x="173" y="79"/>
                    <a:pt x="172" y="80"/>
                  </a:cubicBezTo>
                  <a:cubicBezTo>
                    <a:pt x="171" y="80"/>
                    <a:pt x="170" y="80"/>
                    <a:pt x="170" y="80"/>
                  </a:cubicBezTo>
                  <a:cubicBezTo>
                    <a:pt x="164" y="82"/>
                    <a:pt x="159" y="84"/>
                    <a:pt x="157" y="88"/>
                  </a:cubicBezTo>
                  <a:cubicBezTo>
                    <a:pt x="157" y="90"/>
                    <a:pt x="157" y="92"/>
                    <a:pt x="157" y="94"/>
                  </a:cubicBezTo>
                  <a:cubicBezTo>
                    <a:pt x="157" y="95"/>
                    <a:pt x="157" y="96"/>
                    <a:pt x="157" y="96"/>
                  </a:cubicBezTo>
                  <a:cubicBezTo>
                    <a:pt x="157" y="98"/>
                    <a:pt x="158" y="100"/>
                    <a:pt x="158" y="102"/>
                  </a:cubicBezTo>
                  <a:cubicBezTo>
                    <a:pt x="158" y="103"/>
                    <a:pt x="158" y="105"/>
                    <a:pt x="158" y="106"/>
                  </a:cubicBezTo>
                  <a:cubicBezTo>
                    <a:pt x="158" y="110"/>
                    <a:pt x="158" y="113"/>
                    <a:pt x="158" y="116"/>
                  </a:cubicBezTo>
                  <a:cubicBezTo>
                    <a:pt x="158" y="119"/>
                    <a:pt x="158" y="119"/>
                    <a:pt x="158" y="119"/>
                  </a:cubicBezTo>
                  <a:cubicBezTo>
                    <a:pt x="158" y="119"/>
                    <a:pt x="158" y="119"/>
                    <a:pt x="158" y="119"/>
                  </a:cubicBezTo>
                  <a:cubicBezTo>
                    <a:pt x="159" y="124"/>
                    <a:pt x="166" y="128"/>
                    <a:pt x="169" y="129"/>
                  </a:cubicBezTo>
                  <a:cubicBezTo>
                    <a:pt x="173" y="130"/>
                    <a:pt x="175" y="133"/>
                    <a:pt x="178" y="137"/>
                  </a:cubicBezTo>
                  <a:cubicBezTo>
                    <a:pt x="179" y="138"/>
                    <a:pt x="179" y="141"/>
                    <a:pt x="180" y="143"/>
                  </a:cubicBezTo>
                  <a:cubicBezTo>
                    <a:pt x="180" y="145"/>
                    <a:pt x="180" y="146"/>
                    <a:pt x="180" y="147"/>
                  </a:cubicBezTo>
                  <a:cubicBezTo>
                    <a:pt x="181" y="149"/>
                    <a:pt x="182" y="150"/>
                    <a:pt x="183" y="152"/>
                  </a:cubicBezTo>
                  <a:cubicBezTo>
                    <a:pt x="183" y="152"/>
                    <a:pt x="183" y="153"/>
                    <a:pt x="184" y="153"/>
                  </a:cubicBezTo>
                  <a:cubicBezTo>
                    <a:pt x="186" y="158"/>
                    <a:pt x="190" y="165"/>
                    <a:pt x="188" y="171"/>
                  </a:cubicBezTo>
                  <a:cubicBezTo>
                    <a:pt x="188" y="173"/>
                    <a:pt x="188" y="175"/>
                    <a:pt x="187" y="177"/>
                  </a:cubicBezTo>
                  <a:cubicBezTo>
                    <a:pt x="187" y="178"/>
                    <a:pt x="187" y="180"/>
                    <a:pt x="187" y="181"/>
                  </a:cubicBezTo>
                  <a:cubicBezTo>
                    <a:pt x="185" y="188"/>
                    <a:pt x="184" y="196"/>
                    <a:pt x="183" y="203"/>
                  </a:cubicBezTo>
                  <a:cubicBezTo>
                    <a:pt x="182" y="208"/>
                    <a:pt x="181" y="213"/>
                    <a:pt x="180" y="218"/>
                  </a:cubicBezTo>
                  <a:cubicBezTo>
                    <a:pt x="179" y="226"/>
                    <a:pt x="178" y="234"/>
                    <a:pt x="176" y="242"/>
                  </a:cubicBezTo>
                  <a:cubicBezTo>
                    <a:pt x="175" y="249"/>
                    <a:pt x="174" y="255"/>
                    <a:pt x="173" y="262"/>
                  </a:cubicBezTo>
                  <a:cubicBezTo>
                    <a:pt x="172" y="268"/>
                    <a:pt x="171" y="275"/>
                    <a:pt x="170" y="281"/>
                  </a:cubicBezTo>
                  <a:cubicBezTo>
                    <a:pt x="169" y="287"/>
                    <a:pt x="168" y="293"/>
                    <a:pt x="167" y="299"/>
                  </a:cubicBezTo>
                  <a:cubicBezTo>
                    <a:pt x="166" y="302"/>
                    <a:pt x="165" y="305"/>
                    <a:pt x="165" y="309"/>
                  </a:cubicBezTo>
                  <a:cubicBezTo>
                    <a:pt x="165" y="309"/>
                    <a:pt x="165" y="309"/>
                    <a:pt x="165" y="309"/>
                  </a:cubicBezTo>
                  <a:cubicBezTo>
                    <a:pt x="164" y="309"/>
                    <a:pt x="164" y="308"/>
                    <a:pt x="163" y="308"/>
                  </a:cubicBezTo>
                  <a:cubicBezTo>
                    <a:pt x="163" y="308"/>
                    <a:pt x="163" y="308"/>
                    <a:pt x="163" y="308"/>
                  </a:cubicBezTo>
                  <a:cubicBezTo>
                    <a:pt x="161" y="307"/>
                    <a:pt x="160" y="307"/>
                    <a:pt x="159" y="306"/>
                  </a:cubicBezTo>
                  <a:cubicBezTo>
                    <a:pt x="158" y="306"/>
                    <a:pt x="157" y="306"/>
                    <a:pt x="156" y="305"/>
                  </a:cubicBezTo>
                  <a:cubicBezTo>
                    <a:pt x="156" y="304"/>
                    <a:pt x="156" y="303"/>
                    <a:pt x="156" y="303"/>
                  </a:cubicBezTo>
                  <a:cubicBezTo>
                    <a:pt x="155" y="300"/>
                    <a:pt x="154" y="300"/>
                    <a:pt x="150" y="300"/>
                  </a:cubicBezTo>
                  <a:cubicBezTo>
                    <a:pt x="149" y="299"/>
                    <a:pt x="148" y="299"/>
                    <a:pt x="146" y="299"/>
                  </a:cubicBezTo>
                  <a:cubicBezTo>
                    <a:pt x="144" y="298"/>
                    <a:pt x="142" y="298"/>
                    <a:pt x="140" y="298"/>
                  </a:cubicBezTo>
                  <a:cubicBezTo>
                    <a:pt x="138" y="298"/>
                    <a:pt x="136" y="298"/>
                    <a:pt x="135" y="299"/>
                  </a:cubicBezTo>
                  <a:cubicBezTo>
                    <a:pt x="133" y="300"/>
                    <a:pt x="131" y="302"/>
                    <a:pt x="129" y="304"/>
                  </a:cubicBezTo>
                  <a:cubicBezTo>
                    <a:pt x="129" y="304"/>
                    <a:pt x="129" y="304"/>
                    <a:pt x="129" y="304"/>
                  </a:cubicBezTo>
                  <a:cubicBezTo>
                    <a:pt x="128" y="305"/>
                    <a:pt x="127" y="306"/>
                    <a:pt x="126" y="307"/>
                  </a:cubicBezTo>
                  <a:cubicBezTo>
                    <a:pt x="125" y="310"/>
                    <a:pt x="124" y="311"/>
                    <a:pt x="121" y="311"/>
                  </a:cubicBezTo>
                  <a:cubicBezTo>
                    <a:pt x="116" y="311"/>
                    <a:pt x="113" y="312"/>
                    <a:pt x="109" y="314"/>
                  </a:cubicBezTo>
                  <a:cubicBezTo>
                    <a:pt x="108" y="314"/>
                    <a:pt x="107" y="315"/>
                    <a:pt x="106" y="315"/>
                  </a:cubicBezTo>
                  <a:cubicBezTo>
                    <a:pt x="104" y="316"/>
                    <a:pt x="102" y="317"/>
                    <a:pt x="99" y="317"/>
                  </a:cubicBezTo>
                  <a:cubicBezTo>
                    <a:pt x="97" y="318"/>
                    <a:pt x="97" y="318"/>
                    <a:pt x="97" y="318"/>
                  </a:cubicBezTo>
                  <a:cubicBezTo>
                    <a:pt x="90" y="319"/>
                    <a:pt x="81" y="320"/>
                    <a:pt x="75" y="326"/>
                  </a:cubicBezTo>
                  <a:cubicBezTo>
                    <a:pt x="74" y="326"/>
                    <a:pt x="74" y="327"/>
                    <a:pt x="73" y="327"/>
                  </a:cubicBezTo>
                  <a:cubicBezTo>
                    <a:pt x="72" y="327"/>
                    <a:pt x="72" y="327"/>
                    <a:pt x="71" y="328"/>
                  </a:cubicBezTo>
                  <a:cubicBezTo>
                    <a:pt x="70" y="328"/>
                    <a:pt x="69" y="329"/>
                    <a:pt x="68" y="330"/>
                  </a:cubicBezTo>
                  <a:cubicBezTo>
                    <a:pt x="67" y="330"/>
                    <a:pt x="67" y="331"/>
                    <a:pt x="66" y="331"/>
                  </a:cubicBezTo>
                  <a:cubicBezTo>
                    <a:pt x="65" y="331"/>
                    <a:pt x="65" y="332"/>
                    <a:pt x="65" y="332"/>
                  </a:cubicBezTo>
                  <a:cubicBezTo>
                    <a:pt x="63" y="332"/>
                    <a:pt x="62" y="333"/>
                    <a:pt x="61" y="334"/>
                  </a:cubicBezTo>
                  <a:cubicBezTo>
                    <a:pt x="60" y="335"/>
                    <a:pt x="60" y="335"/>
                    <a:pt x="60" y="336"/>
                  </a:cubicBezTo>
                  <a:cubicBezTo>
                    <a:pt x="59" y="337"/>
                    <a:pt x="58" y="338"/>
                    <a:pt x="57" y="339"/>
                  </a:cubicBezTo>
                  <a:cubicBezTo>
                    <a:pt x="55" y="342"/>
                    <a:pt x="52" y="344"/>
                    <a:pt x="48" y="345"/>
                  </a:cubicBezTo>
                  <a:cubicBezTo>
                    <a:pt x="45" y="346"/>
                    <a:pt x="41" y="349"/>
                    <a:pt x="39" y="351"/>
                  </a:cubicBezTo>
                  <a:cubicBezTo>
                    <a:pt x="36" y="353"/>
                    <a:pt x="36" y="356"/>
                    <a:pt x="36" y="358"/>
                  </a:cubicBezTo>
                  <a:cubicBezTo>
                    <a:pt x="36" y="359"/>
                    <a:pt x="36" y="360"/>
                    <a:pt x="36" y="360"/>
                  </a:cubicBezTo>
                  <a:cubicBezTo>
                    <a:pt x="36" y="361"/>
                    <a:pt x="36" y="361"/>
                    <a:pt x="36" y="361"/>
                  </a:cubicBezTo>
                  <a:cubicBezTo>
                    <a:pt x="35" y="364"/>
                    <a:pt x="34" y="366"/>
                    <a:pt x="34" y="369"/>
                  </a:cubicBezTo>
                  <a:cubicBezTo>
                    <a:pt x="34" y="375"/>
                    <a:pt x="33" y="378"/>
                    <a:pt x="31" y="383"/>
                  </a:cubicBezTo>
                  <a:cubicBezTo>
                    <a:pt x="30" y="383"/>
                    <a:pt x="30" y="384"/>
                    <a:pt x="29" y="385"/>
                  </a:cubicBezTo>
                  <a:cubicBezTo>
                    <a:pt x="29" y="387"/>
                    <a:pt x="28" y="388"/>
                    <a:pt x="27" y="389"/>
                  </a:cubicBezTo>
                  <a:cubicBezTo>
                    <a:pt x="27" y="389"/>
                    <a:pt x="27" y="390"/>
                    <a:pt x="26" y="390"/>
                  </a:cubicBezTo>
                  <a:cubicBezTo>
                    <a:pt x="25" y="391"/>
                    <a:pt x="24" y="393"/>
                    <a:pt x="23" y="395"/>
                  </a:cubicBezTo>
                  <a:cubicBezTo>
                    <a:pt x="22" y="401"/>
                    <a:pt x="24" y="405"/>
                    <a:pt x="27" y="408"/>
                  </a:cubicBezTo>
                  <a:cubicBezTo>
                    <a:pt x="27" y="410"/>
                    <a:pt x="27" y="410"/>
                    <a:pt x="27" y="410"/>
                  </a:cubicBezTo>
                  <a:cubicBezTo>
                    <a:pt x="29" y="413"/>
                    <a:pt x="29" y="415"/>
                    <a:pt x="26" y="417"/>
                  </a:cubicBezTo>
                  <a:cubicBezTo>
                    <a:pt x="23" y="419"/>
                    <a:pt x="23" y="419"/>
                    <a:pt x="23" y="419"/>
                  </a:cubicBezTo>
                  <a:cubicBezTo>
                    <a:pt x="20" y="421"/>
                    <a:pt x="17" y="423"/>
                    <a:pt x="13" y="425"/>
                  </a:cubicBezTo>
                  <a:cubicBezTo>
                    <a:pt x="9" y="428"/>
                    <a:pt x="7" y="431"/>
                    <a:pt x="4" y="436"/>
                  </a:cubicBezTo>
                  <a:cubicBezTo>
                    <a:pt x="4" y="436"/>
                    <a:pt x="4" y="436"/>
                    <a:pt x="4" y="436"/>
                  </a:cubicBezTo>
                  <a:cubicBezTo>
                    <a:pt x="2" y="438"/>
                    <a:pt x="0" y="441"/>
                    <a:pt x="0" y="445"/>
                  </a:cubicBezTo>
                  <a:cubicBezTo>
                    <a:pt x="0" y="446"/>
                    <a:pt x="0" y="446"/>
                    <a:pt x="0" y="446"/>
                  </a:cubicBezTo>
                  <a:cubicBezTo>
                    <a:pt x="57" y="467"/>
                    <a:pt x="57" y="467"/>
                    <a:pt x="57" y="467"/>
                  </a:cubicBezTo>
                  <a:cubicBezTo>
                    <a:pt x="119" y="477"/>
                    <a:pt x="159" y="485"/>
                    <a:pt x="164" y="487"/>
                  </a:cubicBezTo>
                  <a:cubicBezTo>
                    <a:pt x="167" y="488"/>
                    <a:pt x="167" y="488"/>
                    <a:pt x="167" y="488"/>
                  </a:cubicBezTo>
                  <a:cubicBezTo>
                    <a:pt x="167" y="488"/>
                    <a:pt x="167" y="488"/>
                    <a:pt x="167" y="488"/>
                  </a:cubicBezTo>
                  <a:cubicBezTo>
                    <a:pt x="238" y="524"/>
                    <a:pt x="238" y="524"/>
                    <a:pt x="238" y="524"/>
                  </a:cubicBezTo>
                  <a:cubicBezTo>
                    <a:pt x="322" y="556"/>
                    <a:pt x="322" y="556"/>
                    <a:pt x="322" y="556"/>
                  </a:cubicBezTo>
                  <a:cubicBezTo>
                    <a:pt x="323" y="553"/>
                    <a:pt x="323" y="553"/>
                    <a:pt x="323" y="553"/>
                  </a:cubicBezTo>
                  <a:cubicBezTo>
                    <a:pt x="325" y="551"/>
                    <a:pt x="326" y="549"/>
                    <a:pt x="329" y="548"/>
                  </a:cubicBezTo>
                  <a:cubicBezTo>
                    <a:pt x="329" y="547"/>
                    <a:pt x="330" y="547"/>
                    <a:pt x="330" y="547"/>
                  </a:cubicBezTo>
                  <a:cubicBezTo>
                    <a:pt x="332" y="546"/>
                    <a:pt x="333" y="546"/>
                    <a:pt x="333" y="544"/>
                  </a:cubicBezTo>
                  <a:cubicBezTo>
                    <a:pt x="334" y="544"/>
                    <a:pt x="334" y="543"/>
                    <a:pt x="335" y="542"/>
                  </a:cubicBezTo>
                  <a:cubicBezTo>
                    <a:pt x="335" y="541"/>
                    <a:pt x="336" y="540"/>
                    <a:pt x="337" y="539"/>
                  </a:cubicBezTo>
                  <a:cubicBezTo>
                    <a:pt x="337" y="539"/>
                    <a:pt x="337" y="538"/>
                    <a:pt x="337" y="537"/>
                  </a:cubicBezTo>
                  <a:cubicBezTo>
                    <a:pt x="338" y="536"/>
                    <a:pt x="338" y="535"/>
                    <a:pt x="340" y="534"/>
                  </a:cubicBezTo>
                  <a:cubicBezTo>
                    <a:pt x="341" y="533"/>
                    <a:pt x="343" y="533"/>
                    <a:pt x="345" y="533"/>
                  </a:cubicBezTo>
                  <a:cubicBezTo>
                    <a:pt x="346" y="533"/>
                    <a:pt x="346" y="533"/>
                    <a:pt x="346" y="533"/>
                  </a:cubicBezTo>
                  <a:cubicBezTo>
                    <a:pt x="347" y="533"/>
                    <a:pt x="348" y="533"/>
                    <a:pt x="350" y="533"/>
                  </a:cubicBezTo>
                  <a:cubicBezTo>
                    <a:pt x="352" y="533"/>
                    <a:pt x="354" y="532"/>
                    <a:pt x="356" y="532"/>
                  </a:cubicBezTo>
                  <a:cubicBezTo>
                    <a:pt x="357" y="532"/>
                    <a:pt x="358" y="532"/>
                    <a:pt x="359" y="533"/>
                  </a:cubicBezTo>
                  <a:cubicBezTo>
                    <a:pt x="360" y="533"/>
                    <a:pt x="360" y="534"/>
                    <a:pt x="360" y="534"/>
                  </a:cubicBezTo>
                  <a:cubicBezTo>
                    <a:pt x="361" y="534"/>
                    <a:pt x="361" y="535"/>
                    <a:pt x="361" y="535"/>
                  </a:cubicBezTo>
                  <a:cubicBezTo>
                    <a:pt x="362" y="536"/>
                    <a:pt x="362" y="536"/>
                    <a:pt x="363" y="537"/>
                  </a:cubicBezTo>
                  <a:cubicBezTo>
                    <a:pt x="364" y="537"/>
                    <a:pt x="364" y="537"/>
                    <a:pt x="364" y="537"/>
                  </a:cubicBezTo>
                  <a:cubicBezTo>
                    <a:pt x="365" y="538"/>
                    <a:pt x="366" y="539"/>
                    <a:pt x="367" y="539"/>
                  </a:cubicBezTo>
                  <a:cubicBezTo>
                    <a:pt x="368" y="539"/>
                    <a:pt x="368" y="538"/>
                    <a:pt x="369" y="538"/>
                  </a:cubicBezTo>
                  <a:cubicBezTo>
                    <a:pt x="370" y="538"/>
                    <a:pt x="372" y="536"/>
                    <a:pt x="373" y="535"/>
                  </a:cubicBezTo>
                  <a:cubicBezTo>
                    <a:pt x="374" y="533"/>
                    <a:pt x="374" y="533"/>
                    <a:pt x="374" y="533"/>
                  </a:cubicBezTo>
                  <a:cubicBezTo>
                    <a:pt x="374" y="533"/>
                    <a:pt x="374" y="533"/>
                    <a:pt x="374" y="533"/>
                  </a:cubicBezTo>
                  <a:cubicBezTo>
                    <a:pt x="374" y="532"/>
                    <a:pt x="375" y="532"/>
                    <a:pt x="375" y="532"/>
                  </a:cubicBezTo>
                  <a:cubicBezTo>
                    <a:pt x="376" y="532"/>
                    <a:pt x="376" y="532"/>
                    <a:pt x="376" y="532"/>
                  </a:cubicBezTo>
                  <a:cubicBezTo>
                    <a:pt x="376" y="532"/>
                    <a:pt x="377" y="532"/>
                    <a:pt x="377" y="532"/>
                  </a:cubicBezTo>
                  <a:cubicBezTo>
                    <a:pt x="379" y="534"/>
                    <a:pt x="379" y="534"/>
                    <a:pt x="379" y="534"/>
                  </a:cubicBezTo>
                  <a:cubicBezTo>
                    <a:pt x="380" y="533"/>
                    <a:pt x="380" y="533"/>
                    <a:pt x="380" y="533"/>
                  </a:cubicBezTo>
                  <a:cubicBezTo>
                    <a:pt x="381" y="533"/>
                    <a:pt x="381" y="532"/>
                    <a:pt x="381" y="531"/>
                  </a:cubicBezTo>
                  <a:cubicBezTo>
                    <a:pt x="382" y="531"/>
                    <a:pt x="382" y="530"/>
                    <a:pt x="382" y="530"/>
                  </a:cubicBezTo>
                  <a:cubicBezTo>
                    <a:pt x="384" y="529"/>
                    <a:pt x="385" y="528"/>
                    <a:pt x="387" y="527"/>
                  </a:cubicBezTo>
                  <a:cubicBezTo>
                    <a:pt x="388" y="527"/>
                    <a:pt x="389" y="526"/>
                    <a:pt x="390" y="526"/>
                  </a:cubicBezTo>
                  <a:cubicBezTo>
                    <a:pt x="390" y="526"/>
                    <a:pt x="390" y="526"/>
                    <a:pt x="390" y="526"/>
                  </a:cubicBezTo>
                  <a:cubicBezTo>
                    <a:pt x="391" y="527"/>
                    <a:pt x="392" y="527"/>
                    <a:pt x="392" y="529"/>
                  </a:cubicBezTo>
                  <a:cubicBezTo>
                    <a:pt x="392" y="530"/>
                    <a:pt x="393" y="532"/>
                    <a:pt x="395" y="532"/>
                  </a:cubicBezTo>
                  <a:cubicBezTo>
                    <a:pt x="395" y="532"/>
                    <a:pt x="395" y="532"/>
                    <a:pt x="395" y="532"/>
                  </a:cubicBezTo>
                  <a:cubicBezTo>
                    <a:pt x="395" y="532"/>
                    <a:pt x="395" y="532"/>
                    <a:pt x="395" y="532"/>
                  </a:cubicBezTo>
                  <a:cubicBezTo>
                    <a:pt x="396" y="531"/>
                    <a:pt x="397" y="531"/>
                    <a:pt x="398" y="529"/>
                  </a:cubicBezTo>
                  <a:cubicBezTo>
                    <a:pt x="399" y="528"/>
                    <a:pt x="400" y="527"/>
                    <a:pt x="401" y="527"/>
                  </a:cubicBezTo>
                  <a:cubicBezTo>
                    <a:pt x="403" y="526"/>
                    <a:pt x="403" y="525"/>
                    <a:pt x="404" y="523"/>
                  </a:cubicBezTo>
                  <a:cubicBezTo>
                    <a:pt x="404" y="522"/>
                    <a:pt x="404" y="522"/>
                    <a:pt x="404" y="522"/>
                  </a:cubicBezTo>
                  <a:cubicBezTo>
                    <a:pt x="404" y="521"/>
                    <a:pt x="405" y="520"/>
                    <a:pt x="405" y="519"/>
                  </a:cubicBezTo>
                  <a:cubicBezTo>
                    <a:pt x="406" y="515"/>
                    <a:pt x="407" y="512"/>
                    <a:pt x="411" y="512"/>
                  </a:cubicBezTo>
                  <a:cubicBezTo>
                    <a:pt x="413" y="511"/>
                    <a:pt x="413" y="511"/>
                    <a:pt x="413" y="511"/>
                  </a:cubicBezTo>
                  <a:cubicBezTo>
                    <a:pt x="415" y="512"/>
                    <a:pt x="415" y="512"/>
                    <a:pt x="415" y="512"/>
                  </a:cubicBezTo>
                  <a:cubicBezTo>
                    <a:pt x="414" y="512"/>
                    <a:pt x="413" y="513"/>
                    <a:pt x="413" y="513"/>
                  </a:cubicBezTo>
                  <a:cubicBezTo>
                    <a:pt x="414" y="513"/>
                    <a:pt x="415" y="513"/>
                    <a:pt x="415" y="513"/>
                  </a:cubicBezTo>
                  <a:cubicBezTo>
                    <a:pt x="416" y="514"/>
                    <a:pt x="416" y="514"/>
                    <a:pt x="416" y="514"/>
                  </a:cubicBezTo>
                  <a:cubicBezTo>
                    <a:pt x="417" y="514"/>
                    <a:pt x="417" y="514"/>
                    <a:pt x="417" y="514"/>
                  </a:cubicBezTo>
                  <a:cubicBezTo>
                    <a:pt x="418" y="513"/>
                    <a:pt x="419" y="513"/>
                    <a:pt x="420" y="512"/>
                  </a:cubicBezTo>
                  <a:cubicBezTo>
                    <a:pt x="421" y="511"/>
                    <a:pt x="422" y="510"/>
                    <a:pt x="423" y="510"/>
                  </a:cubicBezTo>
                  <a:cubicBezTo>
                    <a:pt x="424" y="510"/>
                    <a:pt x="424" y="510"/>
                    <a:pt x="424" y="510"/>
                  </a:cubicBezTo>
                  <a:cubicBezTo>
                    <a:pt x="425" y="510"/>
                    <a:pt x="425" y="510"/>
                    <a:pt x="426" y="510"/>
                  </a:cubicBezTo>
                  <a:cubicBezTo>
                    <a:pt x="426" y="510"/>
                    <a:pt x="427" y="510"/>
                    <a:pt x="427" y="510"/>
                  </a:cubicBezTo>
                  <a:cubicBezTo>
                    <a:pt x="427" y="510"/>
                    <a:pt x="428" y="510"/>
                    <a:pt x="428" y="510"/>
                  </a:cubicBezTo>
                  <a:cubicBezTo>
                    <a:pt x="428" y="509"/>
                    <a:pt x="429" y="509"/>
                    <a:pt x="429" y="509"/>
                  </a:cubicBezTo>
                  <a:cubicBezTo>
                    <a:pt x="430" y="509"/>
                    <a:pt x="431" y="508"/>
                    <a:pt x="432" y="508"/>
                  </a:cubicBezTo>
                  <a:cubicBezTo>
                    <a:pt x="433" y="508"/>
                    <a:pt x="433" y="508"/>
                    <a:pt x="434" y="508"/>
                  </a:cubicBezTo>
                  <a:cubicBezTo>
                    <a:pt x="435" y="509"/>
                    <a:pt x="436" y="509"/>
                    <a:pt x="436" y="509"/>
                  </a:cubicBezTo>
                  <a:cubicBezTo>
                    <a:pt x="437" y="509"/>
                    <a:pt x="439" y="508"/>
                    <a:pt x="440" y="507"/>
                  </a:cubicBezTo>
                  <a:cubicBezTo>
                    <a:pt x="441" y="505"/>
                    <a:pt x="441" y="502"/>
                    <a:pt x="440" y="498"/>
                  </a:cubicBezTo>
                  <a:cubicBezTo>
                    <a:pt x="441" y="497"/>
                    <a:pt x="442" y="497"/>
                    <a:pt x="443" y="497"/>
                  </a:cubicBezTo>
                  <a:cubicBezTo>
                    <a:pt x="445" y="496"/>
                    <a:pt x="446" y="496"/>
                    <a:pt x="447" y="493"/>
                  </a:cubicBezTo>
                  <a:cubicBezTo>
                    <a:pt x="447" y="491"/>
                    <a:pt x="446" y="490"/>
                    <a:pt x="446" y="488"/>
                  </a:cubicBezTo>
                  <a:cubicBezTo>
                    <a:pt x="445" y="487"/>
                    <a:pt x="444" y="485"/>
                    <a:pt x="445" y="483"/>
                  </a:cubicBezTo>
                  <a:cubicBezTo>
                    <a:pt x="446" y="482"/>
                    <a:pt x="447" y="481"/>
                    <a:pt x="449" y="481"/>
                  </a:cubicBezTo>
                  <a:cubicBezTo>
                    <a:pt x="450" y="480"/>
                    <a:pt x="451" y="480"/>
                    <a:pt x="452" y="479"/>
                  </a:cubicBezTo>
                  <a:cubicBezTo>
                    <a:pt x="453" y="478"/>
                    <a:pt x="453" y="478"/>
                    <a:pt x="454" y="477"/>
                  </a:cubicBezTo>
                  <a:cubicBezTo>
                    <a:pt x="454" y="477"/>
                    <a:pt x="455" y="476"/>
                    <a:pt x="455" y="476"/>
                  </a:cubicBezTo>
                  <a:cubicBezTo>
                    <a:pt x="456" y="475"/>
                    <a:pt x="457" y="474"/>
                    <a:pt x="458" y="474"/>
                  </a:cubicBezTo>
                  <a:cubicBezTo>
                    <a:pt x="458" y="474"/>
                    <a:pt x="459" y="474"/>
                    <a:pt x="459" y="474"/>
                  </a:cubicBezTo>
                  <a:cubicBezTo>
                    <a:pt x="461" y="473"/>
                    <a:pt x="462" y="473"/>
                    <a:pt x="462" y="470"/>
                  </a:cubicBezTo>
                  <a:cubicBezTo>
                    <a:pt x="462" y="470"/>
                    <a:pt x="462" y="469"/>
                    <a:pt x="462" y="469"/>
                  </a:cubicBezTo>
                  <a:cubicBezTo>
                    <a:pt x="462" y="467"/>
                    <a:pt x="462" y="466"/>
                    <a:pt x="464" y="464"/>
                  </a:cubicBezTo>
                  <a:cubicBezTo>
                    <a:pt x="466" y="464"/>
                    <a:pt x="468" y="463"/>
                    <a:pt x="470" y="463"/>
                  </a:cubicBezTo>
                  <a:cubicBezTo>
                    <a:pt x="471" y="463"/>
                    <a:pt x="471" y="463"/>
                    <a:pt x="471" y="463"/>
                  </a:cubicBezTo>
                  <a:cubicBezTo>
                    <a:pt x="472" y="463"/>
                    <a:pt x="473" y="463"/>
                    <a:pt x="474" y="463"/>
                  </a:cubicBezTo>
                  <a:cubicBezTo>
                    <a:pt x="476" y="463"/>
                    <a:pt x="477" y="463"/>
                    <a:pt x="479" y="463"/>
                  </a:cubicBezTo>
                  <a:cubicBezTo>
                    <a:pt x="480" y="463"/>
                    <a:pt x="482" y="463"/>
                    <a:pt x="483" y="463"/>
                  </a:cubicBezTo>
                  <a:cubicBezTo>
                    <a:pt x="485" y="463"/>
                    <a:pt x="485" y="463"/>
                    <a:pt x="485" y="463"/>
                  </a:cubicBezTo>
                  <a:cubicBezTo>
                    <a:pt x="486" y="463"/>
                    <a:pt x="487" y="463"/>
                    <a:pt x="489" y="463"/>
                  </a:cubicBezTo>
                  <a:cubicBezTo>
                    <a:pt x="494" y="463"/>
                    <a:pt x="500" y="464"/>
                    <a:pt x="504" y="469"/>
                  </a:cubicBezTo>
                  <a:cubicBezTo>
                    <a:pt x="505" y="470"/>
                    <a:pt x="506" y="471"/>
                    <a:pt x="507" y="472"/>
                  </a:cubicBezTo>
                  <a:cubicBezTo>
                    <a:pt x="508" y="474"/>
                    <a:pt x="510" y="475"/>
                    <a:pt x="511" y="477"/>
                  </a:cubicBezTo>
                  <a:cubicBezTo>
                    <a:pt x="511" y="478"/>
                    <a:pt x="511" y="478"/>
                    <a:pt x="511" y="478"/>
                  </a:cubicBezTo>
                  <a:cubicBezTo>
                    <a:pt x="512" y="478"/>
                    <a:pt x="512" y="478"/>
                    <a:pt x="512" y="478"/>
                  </a:cubicBezTo>
                  <a:cubicBezTo>
                    <a:pt x="514" y="479"/>
                    <a:pt x="516" y="480"/>
                    <a:pt x="516" y="480"/>
                  </a:cubicBezTo>
                  <a:cubicBezTo>
                    <a:pt x="517" y="481"/>
                    <a:pt x="518" y="482"/>
                    <a:pt x="518" y="483"/>
                  </a:cubicBezTo>
                  <a:cubicBezTo>
                    <a:pt x="518" y="484"/>
                    <a:pt x="519" y="485"/>
                    <a:pt x="519" y="486"/>
                  </a:cubicBezTo>
                  <a:cubicBezTo>
                    <a:pt x="520" y="487"/>
                    <a:pt x="521" y="487"/>
                    <a:pt x="522" y="488"/>
                  </a:cubicBezTo>
                  <a:cubicBezTo>
                    <a:pt x="523" y="488"/>
                    <a:pt x="524" y="489"/>
                    <a:pt x="525" y="489"/>
                  </a:cubicBezTo>
                  <a:cubicBezTo>
                    <a:pt x="526" y="491"/>
                    <a:pt x="527" y="492"/>
                    <a:pt x="528" y="494"/>
                  </a:cubicBezTo>
                  <a:cubicBezTo>
                    <a:pt x="529" y="494"/>
                    <a:pt x="529" y="495"/>
                    <a:pt x="530" y="496"/>
                  </a:cubicBezTo>
                  <a:cubicBezTo>
                    <a:pt x="531" y="498"/>
                    <a:pt x="533" y="499"/>
                    <a:pt x="536" y="500"/>
                  </a:cubicBezTo>
                  <a:cubicBezTo>
                    <a:pt x="536" y="500"/>
                    <a:pt x="536" y="500"/>
                    <a:pt x="537" y="500"/>
                  </a:cubicBezTo>
                  <a:cubicBezTo>
                    <a:pt x="539" y="500"/>
                    <a:pt x="541" y="499"/>
                    <a:pt x="542" y="497"/>
                  </a:cubicBezTo>
                  <a:cubicBezTo>
                    <a:pt x="543" y="497"/>
                    <a:pt x="543" y="496"/>
                    <a:pt x="544" y="496"/>
                  </a:cubicBezTo>
                  <a:cubicBezTo>
                    <a:pt x="545" y="495"/>
                    <a:pt x="546" y="493"/>
                    <a:pt x="549" y="493"/>
                  </a:cubicBezTo>
                  <a:cubicBezTo>
                    <a:pt x="549" y="493"/>
                    <a:pt x="549" y="493"/>
                    <a:pt x="549" y="493"/>
                  </a:cubicBezTo>
                  <a:cubicBezTo>
                    <a:pt x="552" y="494"/>
                    <a:pt x="553" y="495"/>
                    <a:pt x="554" y="497"/>
                  </a:cubicBezTo>
                  <a:cubicBezTo>
                    <a:pt x="555" y="498"/>
                    <a:pt x="555" y="498"/>
                    <a:pt x="555" y="498"/>
                  </a:cubicBezTo>
                  <a:cubicBezTo>
                    <a:pt x="690" y="495"/>
                    <a:pt x="690" y="495"/>
                    <a:pt x="690" y="495"/>
                  </a:cubicBezTo>
                  <a:cubicBezTo>
                    <a:pt x="690" y="495"/>
                    <a:pt x="690" y="495"/>
                    <a:pt x="690" y="495"/>
                  </a:cubicBezTo>
                  <a:cubicBezTo>
                    <a:pt x="692" y="493"/>
                    <a:pt x="694" y="491"/>
                    <a:pt x="694" y="489"/>
                  </a:cubicBezTo>
                  <a:cubicBezTo>
                    <a:pt x="694" y="488"/>
                    <a:pt x="694" y="486"/>
                    <a:pt x="694" y="485"/>
                  </a:cubicBezTo>
                  <a:cubicBezTo>
                    <a:pt x="694" y="484"/>
                    <a:pt x="694" y="482"/>
                    <a:pt x="695" y="481"/>
                  </a:cubicBezTo>
                  <a:cubicBezTo>
                    <a:pt x="695" y="480"/>
                    <a:pt x="695" y="480"/>
                    <a:pt x="695" y="479"/>
                  </a:cubicBezTo>
                  <a:cubicBezTo>
                    <a:pt x="695" y="477"/>
                    <a:pt x="696" y="476"/>
                    <a:pt x="696" y="474"/>
                  </a:cubicBezTo>
                  <a:cubicBezTo>
                    <a:pt x="698" y="472"/>
                    <a:pt x="698" y="471"/>
                    <a:pt x="698" y="468"/>
                  </a:cubicBezTo>
                  <a:cubicBezTo>
                    <a:pt x="698" y="468"/>
                    <a:pt x="698" y="467"/>
                    <a:pt x="698" y="467"/>
                  </a:cubicBezTo>
                  <a:cubicBezTo>
                    <a:pt x="698" y="466"/>
                    <a:pt x="698" y="465"/>
                    <a:pt x="698" y="464"/>
                  </a:cubicBezTo>
                  <a:cubicBezTo>
                    <a:pt x="698" y="464"/>
                    <a:pt x="698" y="463"/>
                    <a:pt x="699" y="463"/>
                  </a:cubicBezTo>
                  <a:cubicBezTo>
                    <a:pt x="699" y="462"/>
                    <a:pt x="699" y="461"/>
                    <a:pt x="699" y="461"/>
                  </a:cubicBezTo>
                  <a:cubicBezTo>
                    <a:pt x="699" y="460"/>
                    <a:pt x="698" y="459"/>
                    <a:pt x="698" y="459"/>
                  </a:cubicBezTo>
                  <a:cubicBezTo>
                    <a:pt x="698" y="458"/>
                    <a:pt x="697" y="458"/>
                    <a:pt x="697" y="457"/>
                  </a:cubicBezTo>
                  <a:cubicBezTo>
                    <a:pt x="697" y="456"/>
                    <a:pt x="697" y="455"/>
                    <a:pt x="697" y="454"/>
                  </a:cubicBezTo>
                  <a:cubicBezTo>
                    <a:pt x="697" y="453"/>
                    <a:pt x="697" y="453"/>
                    <a:pt x="697" y="453"/>
                  </a:cubicBezTo>
                  <a:cubicBezTo>
                    <a:pt x="697" y="450"/>
                    <a:pt x="699" y="448"/>
                    <a:pt x="700" y="446"/>
                  </a:cubicBezTo>
                  <a:cubicBezTo>
                    <a:pt x="701" y="445"/>
                    <a:pt x="703" y="443"/>
                    <a:pt x="703" y="441"/>
                  </a:cubicBezTo>
                  <a:cubicBezTo>
                    <a:pt x="704" y="440"/>
                    <a:pt x="704" y="439"/>
                    <a:pt x="704" y="438"/>
                  </a:cubicBezTo>
                  <a:cubicBezTo>
                    <a:pt x="704" y="437"/>
                    <a:pt x="704" y="436"/>
                    <a:pt x="704" y="435"/>
                  </a:cubicBezTo>
                  <a:cubicBezTo>
                    <a:pt x="705" y="433"/>
                    <a:pt x="706" y="430"/>
                    <a:pt x="707" y="428"/>
                  </a:cubicBezTo>
                  <a:cubicBezTo>
                    <a:pt x="707" y="427"/>
                    <a:pt x="707" y="427"/>
                    <a:pt x="707" y="427"/>
                  </a:cubicBezTo>
                  <a:cubicBezTo>
                    <a:pt x="707" y="427"/>
                    <a:pt x="707" y="427"/>
                    <a:pt x="707" y="427"/>
                  </a:cubicBezTo>
                  <a:cubicBezTo>
                    <a:pt x="706" y="424"/>
                    <a:pt x="705" y="423"/>
                    <a:pt x="704" y="421"/>
                  </a:cubicBezTo>
                  <a:cubicBezTo>
                    <a:pt x="703" y="420"/>
                    <a:pt x="702" y="418"/>
                    <a:pt x="701" y="417"/>
                  </a:cubicBezTo>
                  <a:cubicBezTo>
                    <a:pt x="699" y="416"/>
                    <a:pt x="697" y="414"/>
                    <a:pt x="696" y="412"/>
                  </a:cubicBezTo>
                  <a:cubicBezTo>
                    <a:pt x="696" y="411"/>
                    <a:pt x="696" y="411"/>
                    <a:pt x="696" y="410"/>
                  </a:cubicBezTo>
                  <a:cubicBezTo>
                    <a:pt x="696" y="409"/>
                    <a:pt x="696" y="409"/>
                    <a:pt x="696" y="409"/>
                  </a:cubicBezTo>
                  <a:cubicBezTo>
                    <a:pt x="696" y="406"/>
                    <a:pt x="696" y="406"/>
                    <a:pt x="696" y="406"/>
                  </a:cubicBezTo>
                  <a:cubicBezTo>
                    <a:pt x="694" y="407"/>
                    <a:pt x="694" y="407"/>
                    <a:pt x="694" y="407"/>
                  </a:cubicBezTo>
                  <a:cubicBezTo>
                    <a:pt x="694" y="407"/>
                    <a:pt x="694" y="406"/>
                    <a:pt x="694" y="406"/>
                  </a:cubicBezTo>
                  <a:cubicBezTo>
                    <a:pt x="693" y="405"/>
                    <a:pt x="694" y="401"/>
                    <a:pt x="694" y="399"/>
                  </a:cubicBezTo>
                  <a:cubicBezTo>
                    <a:pt x="696" y="393"/>
                    <a:pt x="700" y="386"/>
                    <a:pt x="703" y="379"/>
                  </a:cubicBezTo>
                  <a:cubicBezTo>
                    <a:pt x="705" y="377"/>
                    <a:pt x="706" y="374"/>
                    <a:pt x="707" y="372"/>
                  </a:cubicBezTo>
                  <a:cubicBezTo>
                    <a:pt x="714" y="357"/>
                    <a:pt x="721" y="342"/>
                    <a:pt x="728" y="328"/>
                  </a:cubicBezTo>
                  <a:cubicBezTo>
                    <a:pt x="731" y="321"/>
                    <a:pt x="731" y="321"/>
                    <a:pt x="731" y="321"/>
                  </a:cubicBezTo>
                  <a:cubicBezTo>
                    <a:pt x="739" y="303"/>
                    <a:pt x="748" y="284"/>
                    <a:pt x="757" y="264"/>
                  </a:cubicBezTo>
                  <a:cubicBezTo>
                    <a:pt x="765" y="249"/>
                    <a:pt x="772" y="233"/>
                    <a:pt x="779" y="218"/>
                  </a:cubicBezTo>
                  <a:cubicBezTo>
                    <a:pt x="788" y="199"/>
                    <a:pt x="788" y="199"/>
                    <a:pt x="788" y="199"/>
                  </a:cubicBezTo>
                  <a:lnTo>
                    <a:pt x="787" y="198"/>
                  </a:lnTo>
                  <a:close/>
                </a:path>
              </a:pathLst>
            </a:custGeom>
            <a:solidFill>
              <a:schemeClr val="accent5"/>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3" name="Freeform 18"/>
            <p:cNvSpPr>
              <a:spLocks/>
            </p:cNvSpPr>
            <p:nvPr/>
          </p:nvSpPr>
          <p:spPr bwMode="auto">
            <a:xfrm>
              <a:off x="5781265" y="5691990"/>
              <a:ext cx="1316871" cy="1259681"/>
            </a:xfrm>
            <a:custGeom>
              <a:avLst/>
              <a:gdLst>
                <a:gd name="T0" fmla="*/ 317 w 324"/>
                <a:gd name="T1" fmla="*/ 88 h 324"/>
                <a:gd name="T2" fmla="*/ 315 w 324"/>
                <a:gd name="T3" fmla="*/ 51 h 324"/>
                <a:gd name="T4" fmla="*/ 316 w 324"/>
                <a:gd name="T5" fmla="*/ 34 h 324"/>
                <a:gd name="T6" fmla="*/ 300 w 324"/>
                <a:gd name="T7" fmla="*/ 27 h 324"/>
                <a:gd name="T8" fmla="*/ 279 w 324"/>
                <a:gd name="T9" fmla="*/ 35 h 324"/>
                <a:gd name="T10" fmla="*/ 258 w 324"/>
                <a:gd name="T11" fmla="*/ 42 h 324"/>
                <a:gd name="T12" fmla="*/ 247 w 324"/>
                <a:gd name="T13" fmla="*/ 37 h 324"/>
                <a:gd name="T14" fmla="*/ 242 w 324"/>
                <a:gd name="T15" fmla="*/ 45 h 324"/>
                <a:gd name="T16" fmla="*/ 219 w 324"/>
                <a:gd name="T17" fmla="*/ 38 h 324"/>
                <a:gd name="T18" fmla="*/ 205 w 324"/>
                <a:gd name="T19" fmla="*/ 41 h 324"/>
                <a:gd name="T20" fmla="*/ 201 w 324"/>
                <a:gd name="T21" fmla="*/ 37 h 324"/>
                <a:gd name="T22" fmla="*/ 176 w 324"/>
                <a:gd name="T23" fmla="*/ 34 h 324"/>
                <a:gd name="T24" fmla="*/ 154 w 324"/>
                <a:gd name="T25" fmla="*/ 33 h 324"/>
                <a:gd name="T26" fmla="*/ 138 w 324"/>
                <a:gd name="T27" fmla="*/ 8 h 324"/>
                <a:gd name="T28" fmla="*/ 133 w 324"/>
                <a:gd name="T29" fmla="*/ 7 h 324"/>
                <a:gd name="T30" fmla="*/ 124 w 324"/>
                <a:gd name="T31" fmla="*/ 25 h 324"/>
                <a:gd name="T32" fmla="*/ 117 w 324"/>
                <a:gd name="T33" fmla="*/ 48 h 324"/>
                <a:gd name="T34" fmla="*/ 107 w 324"/>
                <a:gd name="T35" fmla="*/ 68 h 324"/>
                <a:gd name="T36" fmla="*/ 101 w 324"/>
                <a:gd name="T37" fmla="*/ 92 h 324"/>
                <a:gd name="T38" fmla="*/ 86 w 324"/>
                <a:gd name="T39" fmla="*/ 121 h 324"/>
                <a:gd name="T40" fmla="*/ 69 w 324"/>
                <a:gd name="T41" fmla="*/ 135 h 324"/>
                <a:gd name="T42" fmla="*/ 50 w 324"/>
                <a:gd name="T43" fmla="*/ 158 h 324"/>
                <a:gd name="T44" fmla="*/ 27 w 324"/>
                <a:gd name="T45" fmla="*/ 184 h 324"/>
                <a:gd name="T46" fmla="*/ 5 w 324"/>
                <a:gd name="T47" fmla="*/ 213 h 324"/>
                <a:gd name="T48" fmla="*/ 4 w 324"/>
                <a:gd name="T49" fmla="*/ 245 h 324"/>
                <a:gd name="T50" fmla="*/ 9 w 324"/>
                <a:gd name="T51" fmla="*/ 265 h 324"/>
                <a:gd name="T52" fmla="*/ 16 w 324"/>
                <a:gd name="T53" fmla="*/ 278 h 324"/>
                <a:gd name="T54" fmla="*/ 36 w 324"/>
                <a:gd name="T55" fmla="*/ 288 h 324"/>
                <a:gd name="T56" fmla="*/ 43 w 324"/>
                <a:gd name="T57" fmla="*/ 292 h 324"/>
                <a:gd name="T58" fmla="*/ 66 w 324"/>
                <a:gd name="T59" fmla="*/ 305 h 324"/>
                <a:gd name="T60" fmla="*/ 77 w 324"/>
                <a:gd name="T61" fmla="*/ 308 h 324"/>
                <a:gd name="T62" fmla="*/ 84 w 324"/>
                <a:gd name="T63" fmla="*/ 312 h 324"/>
                <a:gd name="T64" fmla="*/ 97 w 324"/>
                <a:gd name="T65" fmla="*/ 322 h 324"/>
                <a:gd name="T66" fmla="*/ 111 w 324"/>
                <a:gd name="T67" fmla="*/ 310 h 324"/>
                <a:gd name="T68" fmla="*/ 123 w 324"/>
                <a:gd name="T69" fmla="*/ 294 h 324"/>
                <a:gd name="T70" fmla="*/ 153 w 324"/>
                <a:gd name="T71" fmla="*/ 282 h 324"/>
                <a:gd name="T72" fmla="*/ 168 w 324"/>
                <a:gd name="T73" fmla="*/ 284 h 324"/>
                <a:gd name="T74" fmla="*/ 182 w 324"/>
                <a:gd name="T75" fmla="*/ 273 h 324"/>
                <a:gd name="T76" fmla="*/ 196 w 324"/>
                <a:gd name="T77" fmla="*/ 273 h 324"/>
                <a:gd name="T78" fmla="*/ 218 w 324"/>
                <a:gd name="T79" fmla="*/ 274 h 324"/>
                <a:gd name="T80" fmla="*/ 246 w 324"/>
                <a:gd name="T81" fmla="*/ 270 h 324"/>
                <a:gd name="T82" fmla="*/ 258 w 324"/>
                <a:gd name="T83" fmla="*/ 247 h 324"/>
                <a:gd name="T84" fmla="*/ 262 w 324"/>
                <a:gd name="T85" fmla="*/ 217 h 324"/>
                <a:gd name="T86" fmla="*/ 257 w 324"/>
                <a:gd name="T87" fmla="*/ 181 h 324"/>
                <a:gd name="T88" fmla="*/ 220 w 324"/>
                <a:gd name="T89" fmla="*/ 169 h 324"/>
                <a:gd name="T90" fmla="*/ 231 w 324"/>
                <a:gd name="T91" fmla="*/ 144 h 324"/>
                <a:gd name="T92" fmla="*/ 259 w 324"/>
                <a:gd name="T93" fmla="*/ 167 h 324"/>
                <a:gd name="T94" fmla="*/ 269 w 324"/>
                <a:gd name="T95" fmla="*/ 165 h 324"/>
                <a:gd name="T96" fmla="*/ 282 w 324"/>
                <a:gd name="T97" fmla="*/ 156 h 324"/>
                <a:gd name="T98" fmla="*/ 279 w 324"/>
                <a:gd name="T99" fmla="*/ 141 h 324"/>
                <a:gd name="T100" fmla="*/ 285 w 324"/>
                <a:gd name="T101" fmla="*/ 123 h 324"/>
                <a:gd name="T102" fmla="*/ 293 w 324"/>
                <a:gd name="T103" fmla="*/ 126 h 324"/>
                <a:gd name="T104" fmla="*/ 302 w 324"/>
                <a:gd name="T105" fmla="*/ 113 h 324"/>
                <a:gd name="T106" fmla="*/ 318 w 324"/>
                <a:gd name="T107" fmla="*/ 1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4" h="324">
                  <a:moveTo>
                    <a:pt x="323" y="104"/>
                  </a:moveTo>
                  <a:cubicBezTo>
                    <a:pt x="323" y="103"/>
                    <a:pt x="323" y="102"/>
                    <a:pt x="323" y="102"/>
                  </a:cubicBezTo>
                  <a:cubicBezTo>
                    <a:pt x="323" y="101"/>
                    <a:pt x="323" y="100"/>
                    <a:pt x="323" y="99"/>
                  </a:cubicBezTo>
                  <a:cubicBezTo>
                    <a:pt x="323" y="97"/>
                    <a:pt x="323" y="94"/>
                    <a:pt x="321" y="93"/>
                  </a:cubicBezTo>
                  <a:cubicBezTo>
                    <a:pt x="320" y="91"/>
                    <a:pt x="318" y="90"/>
                    <a:pt x="317" y="88"/>
                  </a:cubicBezTo>
                  <a:cubicBezTo>
                    <a:pt x="315" y="86"/>
                    <a:pt x="314" y="84"/>
                    <a:pt x="313" y="82"/>
                  </a:cubicBezTo>
                  <a:cubicBezTo>
                    <a:pt x="313" y="81"/>
                    <a:pt x="312" y="80"/>
                    <a:pt x="312" y="79"/>
                  </a:cubicBezTo>
                  <a:cubicBezTo>
                    <a:pt x="311" y="76"/>
                    <a:pt x="309" y="73"/>
                    <a:pt x="309" y="69"/>
                  </a:cubicBezTo>
                  <a:cubicBezTo>
                    <a:pt x="309" y="64"/>
                    <a:pt x="310" y="61"/>
                    <a:pt x="312" y="57"/>
                  </a:cubicBezTo>
                  <a:cubicBezTo>
                    <a:pt x="313" y="55"/>
                    <a:pt x="313" y="53"/>
                    <a:pt x="315" y="51"/>
                  </a:cubicBezTo>
                  <a:cubicBezTo>
                    <a:pt x="315" y="51"/>
                    <a:pt x="315" y="50"/>
                    <a:pt x="316" y="50"/>
                  </a:cubicBezTo>
                  <a:cubicBezTo>
                    <a:pt x="317" y="49"/>
                    <a:pt x="317" y="48"/>
                    <a:pt x="318" y="47"/>
                  </a:cubicBezTo>
                  <a:cubicBezTo>
                    <a:pt x="318" y="45"/>
                    <a:pt x="318" y="44"/>
                    <a:pt x="317" y="42"/>
                  </a:cubicBezTo>
                  <a:cubicBezTo>
                    <a:pt x="316" y="41"/>
                    <a:pt x="315" y="39"/>
                    <a:pt x="315" y="37"/>
                  </a:cubicBezTo>
                  <a:cubicBezTo>
                    <a:pt x="315" y="36"/>
                    <a:pt x="316" y="35"/>
                    <a:pt x="316" y="34"/>
                  </a:cubicBezTo>
                  <a:cubicBezTo>
                    <a:pt x="317" y="32"/>
                    <a:pt x="318" y="30"/>
                    <a:pt x="316" y="27"/>
                  </a:cubicBezTo>
                  <a:cubicBezTo>
                    <a:pt x="316" y="26"/>
                    <a:pt x="314" y="25"/>
                    <a:pt x="311" y="25"/>
                  </a:cubicBezTo>
                  <a:cubicBezTo>
                    <a:pt x="311" y="25"/>
                    <a:pt x="310" y="25"/>
                    <a:pt x="310" y="25"/>
                  </a:cubicBezTo>
                  <a:cubicBezTo>
                    <a:pt x="307" y="25"/>
                    <a:pt x="305" y="26"/>
                    <a:pt x="302" y="27"/>
                  </a:cubicBezTo>
                  <a:cubicBezTo>
                    <a:pt x="300" y="27"/>
                    <a:pt x="300" y="27"/>
                    <a:pt x="300" y="27"/>
                  </a:cubicBezTo>
                  <a:cubicBezTo>
                    <a:pt x="297" y="28"/>
                    <a:pt x="295" y="30"/>
                    <a:pt x="293" y="31"/>
                  </a:cubicBezTo>
                  <a:cubicBezTo>
                    <a:pt x="292" y="33"/>
                    <a:pt x="290" y="34"/>
                    <a:pt x="289" y="35"/>
                  </a:cubicBezTo>
                  <a:cubicBezTo>
                    <a:pt x="287" y="35"/>
                    <a:pt x="286" y="36"/>
                    <a:pt x="284" y="36"/>
                  </a:cubicBezTo>
                  <a:cubicBezTo>
                    <a:pt x="283" y="36"/>
                    <a:pt x="282" y="36"/>
                    <a:pt x="281" y="36"/>
                  </a:cubicBezTo>
                  <a:cubicBezTo>
                    <a:pt x="281" y="35"/>
                    <a:pt x="280" y="35"/>
                    <a:pt x="279" y="35"/>
                  </a:cubicBezTo>
                  <a:cubicBezTo>
                    <a:pt x="278" y="35"/>
                    <a:pt x="277" y="36"/>
                    <a:pt x="276" y="36"/>
                  </a:cubicBezTo>
                  <a:cubicBezTo>
                    <a:pt x="273" y="37"/>
                    <a:pt x="268" y="38"/>
                    <a:pt x="264" y="40"/>
                  </a:cubicBezTo>
                  <a:cubicBezTo>
                    <a:pt x="264" y="40"/>
                    <a:pt x="263" y="40"/>
                    <a:pt x="263" y="41"/>
                  </a:cubicBezTo>
                  <a:cubicBezTo>
                    <a:pt x="262" y="41"/>
                    <a:pt x="260" y="42"/>
                    <a:pt x="259" y="42"/>
                  </a:cubicBezTo>
                  <a:cubicBezTo>
                    <a:pt x="259" y="42"/>
                    <a:pt x="258" y="42"/>
                    <a:pt x="258" y="42"/>
                  </a:cubicBezTo>
                  <a:cubicBezTo>
                    <a:pt x="257" y="42"/>
                    <a:pt x="255" y="40"/>
                    <a:pt x="254" y="39"/>
                  </a:cubicBezTo>
                  <a:cubicBezTo>
                    <a:pt x="254" y="38"/>
                    <a:pt x="253" y="38"/>
                    <a:pt x="253" y="38"/>
                  </a:cubicBezTo>
                  <a:cubicBezTo>
                    <a:pt x="252" y="36"/>
                    <a:pt x="250" y="35"/>
                    <a:pt x="250" y="35"/>
                  </a:cubicBezTo>
                  <a:cubicBezTo>
                    <a:pt x="246" y="34"/>
                    <a:pt x="246" y="34"/>
                    <a:pt x="246" y="34"/>
                  </a:cubicBezTo>
                  <a:cubicBezTo>
                    <a:pt x="247" y="37"/>
                    <a:pt x="247" y="37"/>
                    <a:pt x="247" y="37"/>
                  </a:cubicBezTo>
                  <a:cubicBezTo>
                    <a:pt x="247" y="38"/>
                    <a:pt x="247" y="38"/>
                    <a:pt x="247" y="39"/>
                  </a:cubicBezTo>
                  <a:cubicBezTo>
                    <a:pt x="247" y="39"/>
                    <a:pt x="248" y="40"/>
                    <a:pt x="248" y="40"/>
                  </a:cubicBezTo>
                  <a:cubicBezTo>
                    <a:pt x="248" y="42"/>
                    <a:pt x="248" y="46"/>
                    <a:pt x="246" y="46"/>
                  </a:cubicBezTo>
                  <a:cubicBezTo>
                    <a:pt x="246" y="47"/>
                    <a:pt x="246" y="47"/>
                    <a:pt x="246" y="47"/>
                  </a:cubicBezTo>
                  <a:cubicBezTo>
                    <a:pt x="245" y="47"/>
                    <a:pt x="243" y="46"/>
                    <a:pt x="242" y="45"/>
                  </a:cubicBezTo>
                  <a:cubicBezTo>
                    <a:pt x="241" y="44"/>
                    <a:pt x="241" y="44"/>
                    <a:pt x="241" y="44"/>
                  </a:cubicBezTo>
                  <a:cubicBezTo>
                    <a:pt x="240" y="44"/>
                    <a:pt x="239" y="43"/>
                    <a:pt x="238" y="42"/>
                  </a:cubicBezTo>
                  <a:cubicBezTo>
                    <a:pt x="235" y="41"/>
                    <a:pt x="233" y="40"/>
                    <a:pt x="231" y="39"/>
                  </a:cubicBezTo>
                  <a:cubicBezTo>
                    <a:pt x="229" y="37"/>
                    <a:pt x="227" y="36"/>
                    <a:pt x="225" y="36"/>
                  </a:cubicBezTo>
                  <a:cubicBezTo>
                    <a:pt x="223" y="36"/>
                    <a:pt x="221" y="37"/>
                    <a:pt x="219" y="38"/>
                  </a:cubicBezTo>
                  <a:cubicBezTo>
                    <a:pt x="218" y="38"/>
                    <a:pt x="218" y="38"/>
                    <a:pt x="217" y="38"/>
                  </a:cubicBezTo>
                  <a:cubicBezTo>
                    <a:pt x="216" y="38"/>
                    <a:pt x="214" y="38"/>
                    <a:pt x="213" y="37"/>
                  </a:cubicBezTo>
                  <a:cubicBezTo>
                    <a:pt x="212" y="37"/>
                    <a:pt x="210" y="37"/>
                    <a:pt x="209" y="37"/>
                  </a:cubicBezTo>
                  <a:cubicBezTo>
                    <a:pt x="208" y="37"/>
                    <a:pt x="208" y="37"/>
                    <a:pt x="207" y="37"/>
                  </a:cubicBezTo>
                  <a:cubicBezTo>
                    <a:pt x="206" y="38"/>
                    <a:pt x="205" y="39"/>
                    <a:pt x="205" y="41"/>
                  </a:cubicBezTo>
                  <a:cubicBezTo>
                    <a:pt x="205" y="43"/>
                    <a:pt x="204" y="44"/>
                    <a:pt x="203" y="45"/>
                  </a:cubicBezTo>
                  <a:cubicBezTo>
                    <a:pt x="203" y="45"/>
                    <a:pt x="202" y="45"/>
                    <a:pt x="202" y="45"/>
                  </a:cubicBezTo>
                  <a:cubicBezTo>
                    <a:pt x="202" y="45"/>
                    <a:pt x="202" y="45"/>
                    <a:pt x="202" y="45"/>
                  </a:cubicBezTo>
                  <a:cubicBezTo>
                    <a:pt x="200" y="44"/>
                    <a:pt x="200" y="41"/>
                    <a:pt x="201" y="38"/>
                  </a:cubicBezTo>
                  <a:cubicBezTo>
                    <a:pt x="201" y="38"/>
                    <a:pt x="201" y="37"/>
                    <a:pt x="201" y="37"/>
                  </a:cubicBezTo>
                  <a:cubicBezTo>
                    <a:pt x="200" y="32"/>
                    <a:pt x="196" y="19"/>
                    <a:pt x="190" y="17"/>
                  </a:cubicBezTo>
                  <a:cubicBezTo>
                    <a:pt x="190" y="16"/>
                    <a:pt x="189" y="16"/>
                    <a:pt x="189" y="16"/>
                  </a:cubicBezTo>
                  <a:cubicBezTo>
                    <a:pt x="187" y="16"/>
                    <a:pt x="186" y="17"/>
                    <a:pt x="184" y="18"/>
                  </a:cubicBezTo>
                  <a:cubicBezTo>
                    <a:pt x="181" y="21"/>
                    <a:pt x="180" y="24"/>
                    <a:pt x="178" y="28"/>
                  </a:cubicBezTo>
                  <a:cubicBezTo>
                    <a:pt x="178" y="30"/>
                    <a:pt x="177" y="32"/>
                    <a:pt x="176" y="34"/>
                  </a:cubicBezTo>
                  <a:cubicBezTo>
                    <a:pt x="174" y="37"/>
                    <a:pt x="172" y="39"/>
                    <a:pt x="169" y="39"/>
                  </a:cubicBezTo>
                  <a:cubicBezTo>
                    <a:pt x="167" y="39"/>
                    <a:pt x="166" y="38"/>
                    <a:pt x="165" y="38"/>
                  </a:cubicBezTo>
                  <a:cubicBezTo>
                    <a:pt x="164" y="37"/>
                    <a:pt x="163" y="37"/>
                    <a:pt x="162" y="36"/>
                  </a:cubicBezTo>
                  <a:cubicBezTo>
                    <a:pt x="162" y="35"/>
                    <a:pt x="161" y="35"/>
                    <a:pt x="160" y="34"/>
                  </a:cubicBezTo>
                  <a:cubicBezTo>
                    <a:pt x="158" y="34"/>
                    <a:pt x="156" y="33"/>
                    <a:pt x="154" y="33"/>
                  </a:cubicBezTo>
                  <a:cubicBezTo>
                    <a:pt x="154" y="32"/>
                    <a:pt x="153" y="32"/>
                    <a:pt x="152" y="32"/>
                  </a:cubicBezTo>
                  <a:cubicBezTo>
                    <a:pt x="150" y="31"/>
                    <a:pt x="148" y="31"/>
                    <a:pt x="147" y="31"/>
                  </a:cubicBezTo>
                  <a:cubicBezTo>
                    <a:pt x="143" y="30"/>
                    <a:pt x="139" y="29"/>
                    <a:pt x="136" y="26"/>
                  </a:cubicBezTo>
                  <a:cubicBezTo>
                    <a:pt x="132" y="22"/>
                    <a:pt x="134" y="13"/>
                    <a:pt x="137" y="9"/>
                  </a:cubicBezTo>
                  <a:cubicBezTo>
                    <a:pt x="137" y="9"/>
                    <a:pt x="137" y="8"/>
                    <a:pt x="138" y="8"/>
                  </a:cubicBezTo>
                  <a:cubicBezTo>
                    <a:pt x="139" y="6"/>
                    <a:pt x="140" y="4"/>
                    <a:pt x="140" y="3"/>
                  </a:cubicBezTo>
                  <a:cubicBezTo>
                    <a:pt x="140" y="0"/>
                    <a:pt x="140" y="0"/>
                    <a:pt x="140" y="0"/>
                  </a:cubicBezTo>
                  <a:cubicBezTo>
                    <a:pt x="137" y="2"/>
                    <a:pt x="137" y="2"/>
                    <a:pt x="137" y="2"/>
                  </a:cubicBezTo>
                  <a:cubicBezTo>
                    <a:pt x="136" y="2"/>
                    <a:pt x="136" y="3"/>
                    <a:pt x="134" y="6"/>
                  </a:cubicBezTo>
                  <a:cubicBezTo>
                    <a:pt x="133" y="6"/>
                    <a:pt x="133" y="7"/>
                    <a:pt x="133" y="7"/>
                  </a:cubicBezTo>
                  <a:cubicBezTo>
                    <a:pt x="132" y="9"/>
                    <a:pt x="130" y="10"/>
                    <a:pt x="129" y="11"/>
                  </a:cubicBezTo>
                  <a:cubicBezTo>
                    <a:pt x="127" y="13"/>
                    <a:pt x="125" y="16"/>
                    <a:pt x="123" y="18"/>
                  </a:cubicBezTo>
                  <a:cubicBezTo>
                    <a:pt x="123" y="19"/>
                    <a:pt x="123" y="19"/>
                    <a:pt x="123" y="19"/>
                  </a:cubicBezTo>
                  <a:cubicBezTo>
                    <a:pt x="124" y="21"/>
                    <a:pt x="124" y="21"/>
                    <a:pt x="124" y="21"/>
                  </a:cubicBezTo>
                  <a:cubicBezTo>
                    <a:pt x="125" y="22"/>
                    <a:pt x="125" y="23"/>
                    <a:pt x="124" y="25"/>
                  </a:cubicBezTo>
                  <a:cubicBezTo>
                    <a:pt x="124" y="27"/>
                    <a:pt x="123" y="27"/>
                    <a:pt x="122" y="28"/>
                  </a:cubicBezTo>
                  <a:cubicBezTo>
                    <a:pt x="122" y="29"/>
                    <a:pt x="121" y="29"/>
                    <a:pt x="121" y="30"/>
                  </a:cubicBezTo>
                  <a:cubicBezTo>
                    <a:pt x="120" y="31"/>
                    <a:pt x="120" y="32"/>
                    <a:pt x="120" y="34"/>
                  </a:cubicBezTo>
                  <a:cubicBezTo>
                    <a:pt x="120" y="35"/>
                    <a:pt x="119" y="35"/>
                    <a:pt x="119" y="36"/>
                  </a:cubicBezTo>
                  <a:cubicBezTo>
                    <a:pt x="119" y="40"/>
                    <a:pt x="118" y="45"/>
                    <a:pt x="117" y="48"/>
                  </a:cubicBezTo>
                  <a:cubicBezTo>
                    <a:pt x="116" y="49"/>
                    <a:pt x="115" y="50"/>
                    <a:pt x="114" y="51"/>
                  </a:cubicBezTo>
                  <a:cubicBezTo>
                    <a:pt x="114" y="51"/>
                    <a:pt x="113" y="52"/>
                    <a:pt x="113" y="53"/>
                  </a:cubicBezTo>
                  <a:cubicBezTo>
                    <a:pt x="112" y="54"/>
                    <a:pt x="112" y="55"/>
                    <a:pt x="111" y="55"/>
                  </a:cubicBezTo>
                  <a:cubicBezTo>
                    <a:pt x="111" y="56"/>
                    <a:pt x="111" y="57"/>
                    <a:pt x="110" y="58"/>
                  </a:cubicBezTo>
                  <a:cubicBezTo>
                    <a:pt x="108" y="61"/>
                    <a:pt x="107" y="64"/>
                    <a:pt x="107" y="68"/>
                  </a:cubicBezTo>
                  <a:cubicBezTo>
                    <a:pt x="107" y="69"/>
                    <a:pt x="107" y="71"/>
                    <a:pt x="107" y="72"/>
                  </a:cubicBezTo>
                  <a:cubicBezTo>
                    <a:pt x="107" y="74"/>
                    <a:pt x="107" y="77"/>
                    <a:pt x="106" y="78"/>
                  </a:cubicBezTo>
                  <a:cubicBezTo>
                    <a:pt x="106" y="79"/>
                    <a:pt x="105" y="80"/>
                    <a:pt x="104" y="81"/>
                  </a:cubicBezTo>
                  <a:cubicBezTo>
                    <a:pt x="104" y="81"/>
                    <a:pt x="103" y="82"/>
                    <a:pt x="103" y="83"/>
                  </a:cubicBezTo>
                  <a:cubicBezTo>
                    <a:pt x="101" y="86"/>
                    <a:pt x="101" y="89"/>
                    <a:pt x="101" y="92"/>
                  </a:cubicBezTo>
                  <a:cubicBezTo>
                    <a:pt x="101" y="94"/>
                    <a:pt x="101" y="95"/>
                    <a:pt x="101" y="97"/>
                  </a:cubicBezTo>
                  <a:cubicBezTo>
                    <a:pt x="101" y="100"/>
                    <a:pt x="100" y="103"/>
                    <a:pt x="99" y="105"/>
                  </a:cubicBezTo>
                  <a:cubicBezTo>
                    <a:pt x="98" y="107"/>
                    <a:pt x="97" y="108"/>
                    <a:pt x="97" y="109"/>
                  </a:cubicBezTo>
                  <a:cubicBezTo>
                    <a:pt x="95" y="114"/>
                    <a:pt x="94" y="117"/>
                    <a:pt x="90" y="119"/>
                  </a:cubicBezTo>
                  <a:cubicBezTo>
                    <a:pt x="89" y="120"/>
                    <a:pt x="87" y="121"/>
                    <a:pt x="86" y="121"/>
                  </a:cubicBezTo>
                  <a:cubicBezTo>
                    <a:pt x="84" y="121"/>
                    <a:pt x="84" y="121"/>
                    <a:pt x="84" y="121"/>
                  </a:cubicBezTo>
                  <a:cubicBezTo>
                    <a:pt x="83" y="121"/>
                    <a:pt x="83" y="121"/>
                    <a:pt x="83" y="121"/>
                  </a:cubicBezTo>
                  <a:cubicBezTo>
                    <a:pt x="81" y="121"/>
                    <a:pt x="80" y="122"/>
                    <a:pt x="78" y="123"/>
                  </a:cubicBezTo>
                  <a:cubicBezTo>
                    <a:pt x="77" y="123"/>
                    <a:pt x="77" y="123"/>
                    <a:pt x="77" y="123"/>
                  </a:cubicBezTo>
                  <a:cubicBezTo>
                    <a:pt x="72" y="127"/>
                    <a:pt x="70" y="129"/>
                    <a:pt x="69" y="135"/>
                  </a:cubicBezTo>
                  <a:cubicBezTo>
                    <a:pt x="68" y="139"/>
                    <a:pt x="67" y="143"/>
                    <a:pt x="65" y="146"/>
                  </a:cubicBezTo>
                  <a:cubicBezTo>
                    <a:pt x="65" y="147"/>
                    <a:pt x="64" y="148"/>
                    <a:pt x="64" y="149"/>
                  </a:cubicBezTo>
                  <a:cubicBezTo>
                    <a:pt x="63" y="152"/>
                    <a:pt x="61" y="156"/>
                    <a:pt x="58" y="157"/>
                  </a:cubicBezTo>
                  <a:cubicBezTo>
                    <a:pt x="57" y="158"/>
                    <a:pt x="55" y="158"/>
                    <a:pt x="54" y="158"/>
                  </a:cubicBezTo>
                  <a:cubicBezTo>
                    <a:pt x="53" y="158"/>
                    <a:pt x="51" y="158"/>
                    <a:pt x="50" y="158"/>
                  </a:cubicBezTo>
                  <a:cubicBezTo>
                    <a:pt x="47" y="159"/>
                    <a:pt x="45" y="160"/>
                    <a:pt x="43" y="161"/>
                  </a:cubicBezTo>
                  <a:cubicBezTo>
                    <a:pt x="42" y="162"/>
                    <a:pt x="41" y="163"/>
                    <a:pt x="41" y="164"/>
                  </a:cubicBezTo>
                  <a:cubicBezTo>
                    <a:pt x="40" y="165"/>
                    <a:pt x="39" y="166"/>
                    <a:pt x="39" y="167"/>
                  </a:cubicBezTo>
                  <a:cubicBezTo>
                    <a:pt x="38" y="168"/>
                    <a:pt x="37" y="169"/>
                    <a:pt x="36" y="169"/>
                  </a:cubicBezTo>
                  <a:cubicBezTo>
                    <a:pt x="31" y="173"/>
                    <a:pt x="26" y="178"/>
                    <a:pt x="27" y="184"/>
                  </a:cubicBezTo>
                  <a:cubicBezTo>
                    <a:pt x="28" y="190"/>
                    <a:pt x="25" y="193"/>
                    <a:pt x="21" y="197"/>
                  </a:cubicBezTo>
                  <a:cubicBezTo>
                    <a:pt x="20" y="198"/>
                    <a:pt x="18" y="199"/>
                    <a:pt x="16" y="200"/>
                  </a:cubicBezTo>
                  <a:cubicBezTo>
                    <a:pt x="14" y="202"/>
                    <a:pt x="11" y="203"/>
                    <a:pt x="10" y="206"/>
                  </a:cubicBezTo>
                  <a:cubicBezTo>
                    <a:pt x="9" y="206"/>
                    <a:pt x="9" y="207"/>
                    <a:pt x="8" y="208"/>
                  </a:cubicBezTo>
                  <a:cubicBezTo>
                    <a:pt x="8" y="210"/>
                    <a:pt x="7" y="212"/>
                    <a:pt x="5" y="213"/>
                  </a:cubicBezTo>
                  <a:cubicBezTo>
                    <a:pt x="4" y="215"/>
                    <a:pt x="2" y="218"/>
                    <a:pt x="2" y="220"/>
                  </a:cubicBezTo>
                  <a:cubicBezTo>
                    <a:pt x="0" y="225"/>
                    <a:pt x="1" y="230"/>
                    <a:pt x="1" y="234"/>
                  </a:cubicBezTo>
                  <a:cubicBezTo>
                    <a:pt x="1" y="236"/>
                    <a:pt x="1" y="237"/>
                    <a:pt x="1" y="238"/>
                  </a:cubicBezTo>
                  <a:cubicBezTo>
                    <a:pt x="2" y="240"/>
                    <a:pt x="2" y="241"/>
                    <a:pt x="3" y="242"/>
                  </a:cubicBezTo>
                  <a:cubicBezTo>
                    <a:pt x="3" y="243"/>
                    <a:pt x="4" y="244"/>
                    <a:pt x="4" y="245"/>
                  </a:cubicBezTo>
                  <a:cubicBezTo>
                    <a:pt x="4" y="247"/>
                    <a:pt x="4" y="249"/>
                    <a:pt x="4" y="250"/>
                  </a:cubicBezTo>
                  <a:cubicBezTo>
                    <a:pt x="4" y="253"/>
                    <a:pt x="4" y="253"/>
                    <a:pt x="4" y="253"/>
                  </a:cubicBezTo>
                  <a:cubicBezTo>
                    <a:pt x="6" y="253"/>
                    <a:pt x="6" y="253"/>
                    <a:pt x="6" y="253"/>
                  </a:cubicBezTo>
                  <a:cubicBezTo>
                    <a:pt x="7" y="254"/>
                    <a:pt x="8" y="254"/>
                    <a:pt x="8" y="255"/>
                  </a:cubicBezTo>
                  <a:cubicBezTo>
                    <a:pt x="9" y="257"/>
                    <a:pt x="9" y="261"/>
                    <a:pt x="9" y="265"/>
                  </a:cubicBezTo>
                  <a:cubicBezTo>
                    <a:pt x="8" y="268"/>
                    <a:pt x="8" y="268"/>
                    <a:pt x="8" y="268"/>
                  </a:cubicBezTo>
                  <a:cubicBezTo>
                    <a:pt x="10" y="269"/>
                    <a:pt x="10" y="269"/>
                    <a:pt x="10" y="269"/>
                  </a:cubicBezTo>
                  <a:cubicBezTo>
                    <a:pt x="12" y="269"/>
                    <a:pt x="15" y="271"/>
                    <a:pt x="16" y="271"/>
                  </a:cubicBezTo>
                  <a:cubicBezTo>
                    <a:pt x="17" y="273"/>
                    <a:pt x="17" y="274"/>
                    <a:pt x="17" y="276"/>
                  </a:cubicBezTo>
                  <a:cubicBezTo>
                    <a:pt x="17" y="276"/>
                    <a:pt x="16" y="277"/>
                    <a:pt x="16" y="278"/>
                  </a:cubicBezTo>
                  <a:cubicBezTo>
                    <a:pt x="16" y="282"/>
                    <a:pt x="15" y="285"/>
                    <a:pt x="17" y="287"/>
                  </a:cubicBezTo>
                  <a:cubicBezTo>
                    <a:pt x="18" y="287"/>
                    <a:pt x="19" y="288"/>
                    <a:pt x="21" y="288"/>
                  </a:cubicBezTo>
                  <a:cubicBezTo>
                    <a:pt x="22" y="288"/>
                    <a:pt x="24" y="287"/>
                    <a:pt x="26" y="287"/>
                  </a:cubicBezTo>
                  <a:cubicBezTo>
                    <a:pt x="28" y="287"/>
                    <a:pt x="30" y="286"/>
                    <a:pt x="31" y="286"/>
                  </a:cubicBezTo>
                  <a:cubicBezTo>
                    <a:pt x="34" y="286"/>
                    <a:pt x="35" y="287"/>
                    <a:pt x="36" y="288"/>
                  </a:cubicBezTo>
                  <a:cubicBezTo>
                    <a:pt x="37" y="289"/>
                    <a:pt x="37" y="289"/>
                    <a:pt x="37" y="290"/>
                  </a:cubicBezTo>
                  <a:cubicBezTo>
                    <a:pt x="38" y="291"/>
                    <a:pt x="38" y="291"/>
                    <a:pt x="39" y="292"/>
                  </a:cubicBezTo>
                  <a:cubicBezTo>
                    <a:pt x="39" y="292"/>
                    <a:pt x="40" y="292"/>
                    <a:pt x="41" y="292"/>
                  </a:cubicBezTo>
                  <a:cubicBezTo>
                    <a:pt x="42" y="292"/>
                    <a:pt x="42" y="292"/>
                    <a:pt x="42" y="292"/>
                  </a:cubicBezTo>
                  <a:cubicBezTo>
                    <a:pt x="42" y="292"/>
                    <a:pt x="43" y="292"/>
                    <a:pt x="43" y="292"/>
                  </a:cubicBezTo>
                  <a:cubicBezTo>
                    <a:pt x="45" y="293"/>
                    <a:pt x="47" y="294"/>
                    <a:pt x="48" y="295"/>
                  </a:cubicBezTo>
                  <a:cubicBezTo>
                    <a:pt x="49" y="295"/>
                    <a:pt x="50" y="296"/>
                    <a:pt x="51" y="297"/>
                  </a:cubicBezTo>
                  <a:cubicBezTo>
                    <a:pt x="52" y="297"/>
                    <a:pt x="53" y="298"/>
                    <a:pt x="54" y="298"/>
                  </a:cubicBezTo>
                  <a:cubicBezTo>
                    <a:pt x="56" y="299"/>
                    <a:pt x="58" y="299"/>
                    <a:pt x="59" y="301"/>
                  </a:cubicBezTo>
                  <a:cubicBezTo>
                    <a:pt x="61" y="302"/>
                    <a:pt x="63" y="304"/>
                    <a:pt x="66" y="305"/>
                  </a:cubicBezTo>
                  <a:cubicBezTo>
                    <a:pt x="67" y="305"/>
                    <a:pt x="68" y="306"/>
                    <a:pt x="70" y="306"/>
                  </a:cubicBezTo>
                  <a:cubicBezTo>
                    <a:pt x="71" y="306"/>
                    <a:pt x="72" y="307"/>
                    <a:pt x="73" y="307"/>
                  </a:cubicBezTo>
                  <a:cubicBezTo>
                    <a:pt x="73" y="307"/>
                    <a:pt x="73" y="307"/>
                    <a:pt x="73" y="307"/>
                  </a:cubicBezTo>
                  <a:cubicBezTo>
                    <a:pt x="73" y="308"/>
                    <a:pt x="73" y="308"/>
                    <a:pt x="73" y="308"/>
                  </a:cubicBezTo>
                  <a:cubicBezTo>
                    <a:pt x="77" y="308"/>
                    <a:pt x="77" y="308"/>
                    <a:pt x="77" y="308"/>
                  </a:cubicBezTo>
                  <a:cubicBezTo>
                    <a:pt x="77" y="308"/>
                    <a:pt x="77" y="308"/>
                    <a:pt x="77" y="308"/>
                  </a:cubicBezTo>
                  <a:cubicBezTo>
                    <a:pt x="77" y="308"/>
                    <a:pt x="78" y="308"/>
                    <a:pt x="78" y="308"/>
                  </a:cubicBezTo>
                  <a:cubicBezTo>
                    <a:pt x="78" y="308"/>
                    <a:pt x="79" y="308"/>
                    <a:pt x="80" y="308"/>
                  </a:cubicBezTo>
                  <a:cubicBezTo>
                    <a:pt x="81" y="309"/>
                    <a:pt x="81" y="310"/>
                    <a:pt x="82" y="310"/>
                  </a:cubicBezTo>
                  <a:cubicBezTo>
                    <a:pt x="83" y="311"/>
                    <a:pt x="84" y="311"/>
                    <a:pt x="84" y="312"/>
                  </a:cubicBezTo>
                  <a:cubicBezTo>
                    <a:pt x="85" y="312"/>
                    <a:pt x="85" y="312"/>
                    <a:pt x="86" y="312"/>
                  </a:cubicBezTo>
                  <a:cubicBezTo>
                    <a:pt x="87" y="312"/>
                    <a:pt x="87" y="312"/>
                    <a:pt x="88" y="313"/>
                  </a:cubicBezTo>
                  <a:cubicBezTo>
                    <a:pt x="89" y="313"/>
                    <a:pt x="89" y="314"/>
                    <a:pt x="90" y="314"/>
                  </a:cubicBezTo>
                  <a:cubicBezTo>
                    <a:pt x="90" y="314"/>
                    <a:pt x="90" y="315"/>
                    <a:pt x="91" y="315"/>
                  </a:cubicBezTo>
                  <a:cubicBezTo>
                    <a:pt x="93" y="317"/>
                    <a:pt x="95" y="319"/>
                    <a:pt x="97" y="322"/>
                  </a:cubicBezTo>
                  <a:cubicBezTo>
                    <a:pt x="99" y="324"/>
                    <a:pt x="99" y="324"/>
                    <a:pt x="99" y="324"/>
                  </a:cubicBezTo>
                  <a:cubicBezTo>
                    <a:pt x="101" y="321"/>
                    <a:pt x="101" y="321"/>
                    <a:pt x="101" y="321"/>
                  </a:cubicBezTo>
                  <a:cubicBezTo>
                    <a:pt x="102" y="319"/>
                    <a:pt x="103" y="317"/>
                    <a:pt x="105" y="316"/>
                  </a:cubicBezTo>
                  <a:cubicBezTo>
                    <a:pt x="105" y="314"/>
                    <a:pt x="105" y="314"/>
                    <a:pt x="105" y="314"/>
                  </a:cubicBezTo>
                  <a:cubicBezTo>
                    <a:pt x="107" y="312"/>
                    <a:pt x="109" y="311"/>
                    <a:pt x="111" y="310"/>
                  </a:cubicBezTo>
                  <a:cubicBezTo>
                    <a:pt x="113" y="308"/>
                    <a:pt x="115" y="307"/>
                    <a:pt x="116" y="305"/>
                  </a:cubicBezTo>
                  <a:cubicBezTo>
                    <a:pt x="116" y="304"/>
                    <a:pt x="117" y="303"/>
                    <a:pt x="117" y="302"/>
                  </a:cubicBezTo>
                  <a:cubicBezTo>
                    <a:pt x="118" y="301"/>
                    <a:pt x="118" y="300"/>
                    <a:pt x="119" y="299"/>
                  </a:cubicBezTo>
                  <a:cubicBezTo>
                    <a:pt x="120" y="297"/>
                    <a:pt x="121" y="296"/>
                    <a:pt x="122" y="295"/>
                  </a:cubicBezTo>
                  <a:cubicBezTo>
                    <a:pt x="123" y="294"/>
                    <a:pt x="123" y="294"/>
                    <a:pt x="123" y="294"/>
                  </a:cubicBezTo>
                  <a:cubicBezTo>
                    <a:pt x="125" y="293"/>
                    <a:pt x="127" y="291"/>
                    <a:pt x="129" y="290"/>
                  </a:cubicBezTo>
                  <a:cubicBezTo>
                    <a:pt x="129" y="290"/>
                    <a:pt x="129" y="290"/>
                    <a:pt x="129" y="290"/>
                  </a:cubicBezTo>
                  <a:cubicBezTo>
                    <a:pt x="130" y="289"/>
                    <a:pt x="131" y="288"/>
                    <a:pt x="132" y="288"/>
                  </a:cubicBezTo>
                  <a:cubicBezTo>
                    <a:pt x="136" y="284"/>
                    <a:pt x="140" y="284"/>
                    <a:pt x="146" y="284"/>
                  </a:cubicBezTo>
                  <a:cubicBezTo>
                    <a:pt x="148" y="284"/>
                    <a:pt x="150" y="284"/>
                    <a:pt x="153" y="282"/>
                  </a:cubicBezTo>
                  <a:cubicBezTo>
                    <a:pt x="153" y="282"/>
                    <a:pt x="154" y="282"/>
                    <a:pt x="155" y="281"/>
                  </a:cubicBezTo>
                  <a:cubicBezTo>
                    <a:pt x="156" y="280"/>
                    <a:pt x="157" y="280"/>
                    <a:pt x="158" y="279"/>
                  </a:cubicBezTo>
                  <a:cubicBezTo>
                    <a:pt x="158" y="279"/>
                    <a:pt x="159" y="279"/>
                    <a:pt x="159" y="279"/>
                  </a:cubicBezTo>
                  <a:cubicBezTo>
                    <a:pt x="161" y="279"/>
                    <a:pt x="162" y="281"/>
                    <a:pt x="164" y="282"/>
                  </a:cubicBezTo>
                  <a:cubicBezTo>
                    <a:pt x="165" y="283"/>
                    <a:pt x="166" y="284"/>
                    <a:pt x="168" y="284"/>
                  </a:cubicBezTo>
                  <a:cubicBezTo>
                    <a:pt x="169" y="284"/>
                    <a:pt x="169" y="284"/>
                    <a:pt x="170" y="283"/>
                  </a:cubicBezTo>
                  <a:cubicBezTo>
                    <a:pt x="171" y="283"/>
                    <a:pt x="172" y="282"/>
                    <a:pt x="174" y="280"/>
                  </a:cubicBezTo>
                  <a:cubicBezTo>
                    <a:pt x="174" y="280"/>
                    <a:pt x="175" y="279"/>
                    <a:pt x="176" y="278"/>
                  </a:cubicBezTo>
                  <a:cubicBezTo>
                    <a:pt x="177" y="278"/>
                    <a:pt x="177" y="277"/>
                    <a:pt x="178" y="276"/>
                  </a:cubicBezTo>
                  <a:cubicBezTo>
                    <a:pt x="179" y="275"/>
                    <a:pt x="180" y="274"/>
                    <a:pt x="182" y="273"/>
                  </a:cubicBezTo>
                  <a:cubicBezTo>
                    <a:pt x="183" y="273"/>
                    <a:pt x="184" y="273"/>
                    <a:pt x="186" y="273"/>
                  </a:cubicBezTo>
                  <a:cubicBezTo>
                    <a:pt x="186" y="273"/>
                    <a:pt x="187" y="273"/>
                    <a:pt x="188" y="273"/>
                  </a:cubicBezTo>
                  <a:cubicBezTo>
                    <a:pt x="190" y="273"/>
                    <a:pt x="190" y="273"/>
                    <a:pt x="190" y="273"/>
                  </a:cubicBezTo>
                  <a:cubicBezTo>
                    <a:pt x="192" y="273"/>
                    <a:pt x="194" y="273"/>
                    <a:pt x="196" y="273"/>
                  </a:cubicBezTo>
                  <a:cubicBezTo>
                    <a:pt x="196" y="273"/>
                    <a:pt x="196" y="273"/>
                    <a:pt x="196" y="273"/>
                  </a:cubicBezTo>
                  <a:cubicBezTo>
                    <a:pt x="200" y="273"/>
                    <a:pt x="203" y="273"/>
                    <a:pt x="206" y="273"/>
                  </a:cubicBezTo>
                  <a:cubicBezTo>
                    <a:pt x="207" y="273"/>
                    <a:pt x="207" y="273"/>
                    <a:pt x="207" y="273"/>
                  </a:cubicBezTo>
                  <a:cubicBezTo>
                    <a:pt x="208" y="273"/>
                    <a:pt x="209" y="273"/>
                    <a:pt x="210" y="273"/>
                  </a:cubicBezTo>
                  <a:cubicBezTo>
                    <a:pt x="211" y="273"/>
                    <a:pt x="212" y="273"/>
                    <a:pt x="213" y="273"/>
                  </a:cubicBezTo>
                  <a:cubicBezTo>
                    <a:pt x="215" y="273"/>
                    <a:pt x="217" y="273"/>
                    <a:pt x="218" y="274"/>
                  </a:cubicBezTo>
                  <a:cubicBezTo>
                    <a:pt x="220" y="274"/>
                    <a:pt x="222" y="275"/>
                    <a:pt x="224" y="276"/>
                  </a:cubicBezTo>
                  <a:cubicBezTo>
                    <a:pt x="226" y="277"/>
                    <a:pt x="227" y="278"/>
                    <a:pt x="228" y="278"/>
                  </a:cubicBezTo>
                  <a:cubicBezTo>
                    <a:pt x="229" y="279"/>
                    <a:pt x="230" y="279"/>
                    <a:pt x="231" y="279"/>
                  </a:cubicBezTo>
                  <a:cubicBezTo>
                    <a:pt x="235" y="279"/>
                    <a:pt x="238" y="277"/>
                    <a:pt x="241" y="273"/>
                  </a:cubicBezTo>
                  <a:cubicBezTo>
                    <a:pt x="243" y="272"/>
                    <a:pt x="244" y="271"/>
                    <a:pt x="246" y="270"/>
                  </a:cubicBezTo>
                  <a:cubicBezTo>
                    <a:pt x="247" y="269"/>
                    <a:pt x="249" y="268"/>
                    <a:pt x="250" y="268"/>
                  </a:cubicBezTo>
                  <a:cubicBezTo>
                    <a:pt x="252" y="267"/>
                    <a:pt x="254" y="266"/>
                    <a:pt x="255" y="265"/>
                  </a:cubicBezTo>
                  <a:cubicBezTo>
                    <a:pt x="258" y="263"/>
                    <a:pt x="258" y="260"/>
                    <a:pt x="257" y="257"/>
                  </a:cubicBezTo>
                  <a:cubicBezTo>
                    <a:pt x="257" y="256"/>
                    <a:pt x="257" y="256"/>
                    <a:pt x="257" y="256"/>
                  </a:cubicBezTo>
                  <a:cubicBezTo>
                    <a:pt x="256" y="253"/>
                    <a:pt x="257" y="250"/>
                    <a:pt x="258" y="247"/>
                  </a:cubicBezTo>
                  <a:cubicBezTo>
                    <a:pt x="259" y="247"/>
                    <a:pt x="259" y="246"/>
                    <a:pt x="260" y="245"/>
                  </a:cubicBezTo>
                  <a:cubicBezTo>
                    <a:pt x="262" y="241"/>
                    <a:pt x="259" y="239"/>
                    <a:pt x="255" y="237"/>
                  </a:cubicBezTo>
                  <a:cubicBezTo>
                    <a:pt x="253" y="236"/>
                    <a:pt x="252" y="235"/>
                    <a:pt x="251" y="233"/>
                  </a:cubicBezTo>
                  <a:cubicBezTo>
                    <a:pt x="249" y="231"/>
                    <a:pt x="250" y="229"/>
                    <a:pt x="253" y="227"/>
                  </a:cubicBezTo>
                  <a:cubicBezTo>
                    <a:pt x="256" y="225"/>
                    <a:pt x="260" y="221"/>
                    <a:pt x="262" y="217"/>
                  </a:cubicBezTo>
                  <a:cubicBezTo>
                    <a:pt x="267" y="211"/>
                    <a:pt x="266" y="204"/>
                    <a:pt x="259" y="196"/>
                  </a:cubicBezTo>
                  <a:cubicBezTo>
                    <a:pt x="258" y="196"/>
                    <a:pt x="258" y="196"/>
                    <a:pt x="258" y="196"/>
                  </a:cubicBezTo>
                  <a:cubicBezTo>
                    <a:pt x="256" y="194"/>
                    <a:pt x="255" y="192"/>
                    <a:pt x="255" y="189"/>
                  </a:cubicBezTo>
                  <a:cubicBezTo>
                    <a:pt x="255" y="187"/>
                    <a:pt x="256" y="185"/>
                    <a:pt x="257" y="183"/>
                  </a:cubicBezTo>
                  <a:cubicBezTo>
                    <a:pt x="257" y="182"/>
                    <a:pt x="257" y="182"/>
                    <a:pt x="257" y="181"/>
                  </a:cubicBezTo>
                  <a:cubicBezTo>
                    <a:pt x="258" y="181"/>
                    <a:pt x="258" y="180"/>
                    <a:pt x="258" y="179"/>
                  </a:cubicBezTo>
                  <a:cubicBezTo>
                    <a:pt x="258" y="178"/>
                    <a:pt x="259" y="176"/>
                    <a:pt x="259" y="175"/>
                  </a:cubicBezTo>
                  <a:cubicBezTo>
                    <a:pt x="259" y="174"/>
                    <a:pt x="259" y="173"/>
                    <a:pt x="258" y="173"/>
                  </a:cubicBezTo>
                  <a:cubicBezTo>
                    <a:pt x="258" y="171"/>
                    <a:pt x="258" y="171"/>
                    <a:pt x="258" y="171"/>
                  </a:cubicBezTo>
                  <a:cubicBezTo>
                    <a:pt x="220" y="169"/>
                    <a:pt x="220" y="169"/>
                    <a:pt x="220" y="169"/>
                  </a:cubicBezTo>
                  <a:cubicBezTo>
                    <a:pt x="220" y="168"/>
                    <a:pt x="220" y="166"/>
                    <a:pt x="220" y="165"/>
                  </a:cubicBezTo>
                  <a:cubicBezTo>
                    <a:pt x="220" y="162"/>
                    <a:pt x="220" y="159"/>
                    <a:pt x="220" y="156"/>
                  </a:cubicBezTo>
                  <a:cubicBezTo>
                    <a:pt x="220" y="155"/>
                    <a:pt x="221" y="153"/>
                    <a:pt x="221" y="152"/>
                  </a:cubicBezTo>
                  <a:cubicBezTo>
                    <a:pt x="222" y="149"/>
                    <a:pt x="223" y="147"/>
                    <a:pt x="222" y="144"/>
                  </a:cubicBezTo>
                  <a:cubicBezTo>
                    <a:pt x="231" y="144"/>
                    <a:pt x="231" y="144"/>
                    <a:pt x="231" y="144"/>
                  </a:cubicBezTo>
                  <a:cubicBezTo>
                    <a:pt x="238" y="144"/>
                    <a:pt x="246" y="144"/>
                    <a:pt x="253" y="144"/>
                  </a:cubicBezTo>
                  <a:cubicBezTo>
                    <a:pt x="257" y="144"/>
                    <a:pt x="259" y="147"/>
                    <a:pt x="260" y="151"/>
                  </a:cubicBezTo>
                  <a:cubicBezTo>
                    <a:pt x="262" y="153"/>
                    <a:pt x="261" y="155"/>
                    <a:pt x="261" y="157"/>
                  </a:cubicBezTo>
                  <a:cubicBezTo>
                    <a:pt x="260" y="159"/>
                    <a:pt x="260" y="159"/>
                    <a:pt x="260" y="159"/>
                  </a:cubicBezTo>
                  <a:cubicBezTo>
                    <a:pt x="260" y="162"/>
                    <a:pt x="259" y="164"/>
                    <a:pt x="259" y="167"/>
                  </a:cubicBezTo>
                  <a:cubicBezTo>
                    <a:pt x="258" y="171"/>
                    <a:pt x="258" y="171"/>
                    <a:pt x="258" y="171"/>
                  </a:cubicBezTo>
                  <a:cubicBezTo>
                    <a:pt x="262" y="169"/>
                    <a:pt x="262" y="169"/>
                    <a:pt x="262" y="169"/>
                  </a:cubicBezTo>
                  <a:cubicBezTo>
                    <a:pt x="263" y="168"/>
                    <a:pt x="263" y="168"/>
                    <a:pt x="264" y="167"/>
                  </a:cubicBezTo>
                  <a:cubicBezTo>
                    <a:pt x="264" y="167"/>
                    <a:pt x="264" y="167"/>
                    <a:pt x="264" y="167"/>
                  </a:cubicBezTo>
                  <a:cubicBezTo>
                    <a:pt x="266" y="166"/>
                    <a:pt x="267" y="165"/>
                    <a:pt x="269" y="165"/>
                  </a:cubicBezTo>
                  <a:cubicBezTo>
                    <a:pt x="269" y="164"/>
                    <a:pt x="270" y="164"/>
                    <a:pt x="271" y="164"/>
                  </a:cubicBezTo>
                  <a:cubicBezTo>
                    <a:pt x="272" y="164"/>
                    <a:pt x="273" y="164"/>
                    <a:pt x="273" y="164"/>
                  </a:cubicBezTo>
                  <a:cubicBezTo>
                    <a:pt x="275" y="165"/>
                    <a:pt x="276" y="165"/>
                    <a:pt x="277" y="165"/>
                  </a:cubicBezTo>
                  <a:cubicBezTo>
                    <a:pt x="279" y="165"/>
                    <a:pt x="280" y="164"/>
                    <a:pt x="281" y="163"/>
                  </a:cubicBezTo>
                  <a:cubicBezTo>
                    <a:pt x="282" y="161"/>
                    <a:pt x="282" y="159"/>
                    <a:pt x="282" y="156"/>
                  </a:cubicBezTo>
                  <a:cubicBezTo>
                    <a:pt x="282" y="156"/>
                    <a:pt x="282" y="155"/>
                    <a:pt x="282" y="155"/>
                  </a:cubicBezTo>
                  <a:cubicBezTo>
                    <a:pt x="282" y="153"/>
                    <a:pt x="281" y="151"/>
                    <a:pt x="280" y="149"/>
                  </a:cubicBezTo>
                  <a:cubicBezTo>
                    <a:pt x="280" y="149"/>
                    <a:pt x="279" y="149"/>
                    <a:pt x="279" y="148"/>
                  </a:cubicBezTo>
                  <a:cubicBezTo>
                    <a:pt x="277" y="147"/>
                    <a:pt x="276" y="146"/>
                    <a:pt x="277" y="144"/>
                  </a:cubicBezTo>
                  <a:cubicBezTo>
                    <a:pt x="277" y="143"/>
                    <a:pt x="278" y="142"/>
                    <a:pt x="279" y="141"/>
                  </a:cubicBezTo>
                  <a:cubicBezTo>
                    <a:pt x="280" y="140"/>
                    <a:pt x="281" y="139"/>
                    <a:pt x="281" y="138"/>
                  </a:cubicBezTo>
                  <a:cubicBezTo>
                    <a:pt x="281" y="137"/>
                    <a:pt x="281" y="136"/>
                    <a:pt x="280" y="135"/>
                  </a:cubicBezTo>
                  <a:cubicBezTo>
                    <a:pt x="280" y="134"/>
                    <a:pt x="279" y="133"/>
                    <a:pt x="279" y="132"/>
                  </a:cubicBezTo>
                  <a:cubicBezTo>
                    <a:pt x="279" y="130"/>
                    <a:pt x="281" y="125"/>
                    <a:pt x="283" y="124"/>
                  </a:cubicBezTo>
                  <a:cubicBezTo>
                    <a:pt x="284" y="123"/>
                    <a:pt x="285" y="123"/>
                    <a:pt x="285" y="123"/>
                  </a:cubicBezTo>
                  <a:cubicBezTo>
                    <a:pt x="286" y="123"/>
                    <a:pt x="287" y="123"/>
                    <a:pt x="287" y="124"/>
                  </a:cubicBezTo>
                  <a:cubicBezTo>
                    <a:pt x="288" y="124"/>
                    <a:pt x="288" y="125"/>
                    <a:pt x="289" y="125"/>
                  </a:cubicBezTo>
                  <a:cubicBezTo>
                    <a:pt x="290" y="126"/>
                    <a:pt x="291" y="126"/>
                    <a:pt x="291" y="126"/>
                  </a:cubicBezTo>
                  <a:cubicBezTo>
                    <a:pt x="292" y="126"/>
                    <a:pt x="292" y="126"/>
                    <a:pt x="292" y="126"/>
                  </a:cubicBezTo>
                  <a:cubicBezTo>
                    <a:pt x="293" y="126"/>
                    <a:pt x="293" y="126"/>
                    <a:pt x="293" y="126"/>
                  </a:cubicBezTo>
                  <a:cubicBezTo>
                    <a:pt x="295" y="124"/>
                    <a:pt x="295" y="121"/>
                    <a:pt x="295" y="119"/>
                  </a:cubicBezTo>
                  <a:cubicBezTo>
                    <a:pt x="295" y="119"/>
                    <a:pt x="295" y="118"/>
                    <a:pt x="295" y="118"/>
                  </a:cubicBezTo>
                  <a:cubicBezTo>
                    <a:pt x="295" y="115"/>
                    <a:pt x="295" y="112"/>
                    <a:pt x="296" y="111"/>
                  </a:cubicBezTo>
                  <a:cubicBezTo>
                    <a:pt x="297" y="111"/>
                    <a:pt x="297" y="111"/>
                    <a:pt x="298" y="111"/>
                  </a:cubicBezTo>
                  <a:cubicBezTo>
                    <a:pt x="299" y="111"/>
                    <a:pt x="301" y="112"/>
                    <a:pt x="302" y="113"/>
                  </a:cubicBezTo>
                  <a:cubicBezTo>
                    <a:pt x="303" y="114"/>
                    <a:pt x="303" y="114"/>
                    <a:pt x="304" y="115"/>
                  </a:cubicBezTo>
                  <a:cubicBezTo>
                    <a:pt x="305" y="116"/>
                    <a:pt x="305" y="117"/>
                    <a:pt x="306" y="118"/>
                  </a:cubicBezTo>
                  <a:cubicBezTo>
                    <a:pt x="308" y="120"/>
                    <a:pt x="311" y="121"/>
                    <a:pt x="313" y="122"/>
                  </a:cubicBezTo>
                  <a:cubicBezTo>
                    <a:pt x="313" y="122"/>
                    <a:pt x="314" y="122"/>
                    <a:pt x="314" y="122"/>
                  </a:cubicBezTo>
                  <a:cubicBezTo>
                    <a:pt x="316" y="122"/>
                    <a:pt x="317" y="121"/>
                    <a:pt x="318" y="119"/>
                  </a:cubicBezTo>
                  <a:cubicBezTo>
                    <a:pt x="319" y="118"/>
                    <a:pt x="319" y="118"/>
                    <a:pt x="319" y="118"/>
                  </a:cubicBezTo>
                  <a:cubicBezTo>
                    <a:pt x="320" y="116"/>
                    <a:pt x="322" y="114"/>
                    <a:pt x="323" y="113"/>
                  </a:cubicBezTo>
                  <a:cubicBezTo>
                    <a:pt x="324" y="110"/>
                    <a:pt x="323" y="107"/>
                    <a:pt x="323" y="104"/>
                  </a:cubicBez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4" name="Freeform 19"/>
            <p:cNvSpPr>
              <a:spLocks/>
            </p:cNvSpPr>
            <p:nvPr/>
          </p:nvSpPr>
          <p:spPr bwMode="auto">
            <a:xfrm>
              <a:off x="6172496" y="6053492"/>
              <a:ext cx="1991122" cy="1516078"/>
            </a:xfrm>
            <a:custGeom>
              <a:avLst/>
              <a:gdLst>
                <a:gd name="T0" fmla="*/ 439 w 490"/>
                <a:gd name="T1" fmla="*/ 76 h 390"/>
                <a:gd name="T2" fmla="*/ 418 w 490"/>
                <a:gd name="T3" fmla="*/ 55 h 390"/>
                <a:gd name="T4" fmla="*/ 365 w 490"/>
                <a:gd name="T5" fmla="*/ 30 h 390"/>
                <a:gd name="T6" fmla="*/ 351 w 490"/>
                <a:gd name="T7" fmla="*/ 21 h 390"/>
                <a:gd name="T8" fmla="*/ 326 w 490"/>
                <a:gd name="T9" fmla="*/ 24 h 390"/>
                <a:gd name="T10" fmla="*/ 321 w 490"/>
                <a:gd name="T11" fmla="*/ 5 h 390"/>
                <a:gd name="T12" fmla="*/ 277 w 490"/>
                <a:gd name="T13" fmla="*/ 11 h 390"/>
                <a:gd name="T14" fmla="*/ 248 w 490"/>
                <a:gd name="T15" fmla="*/ 31 h 390"/>
                <a:gd name="T16" fmla="*/ 241 w 490"/>
                <a:gd name="T17" fmla="*/ 32 h 390"/>
                <a:gd name="T18" fmla="*/ 230 w 490"/>
                <a:gd name="T19" fmla="*/ 39 h 390"/>
                <a:gd name="T20" fmla="*/ 217 w 490"/>
                <a:gd name="T21" fmla="*/ 29 h 390"/>
                <a:gd name="T22" fmla="*/ 201 w 490"/>
                <a:gd name="T23" fmla="*/ 18 h 390"/>
                <a:gd name="T24" fmla="*/ 193 w 490"/>
                <a:gd name="T25" fmla="*/ 32 h 390"/>
                <a:gd name="T26" fmla="*/ 186 w 490"/>
                <a:gd name="T27" fmla="*/ 45 h 390"/>
                <a:gd name="T28" fmla="*/ 185 w 490"/>
                <a:gd name="T29" fmla="*/ 56 h 390"/>
                <a:gd name="T30" fmla="*/ 175 w 490"/>
                <a:gd name="T31" fmla="*/ 72 h 390"/>
                <a:gd name="T32" fmla="*/ 163 w 490"/>
                <a:gd name="T33" fmla="*/ 80 h 390"/>
                <a:gd name="T34" fmla="*/ 162 w 490"/>
                <a:gd name="T35" fmla="*/ 102 h 390"/>
                <a:gd name="T36" fmla="*/ 159 w 490"/>
                <a:gd name="T37" fmla="*/ 144 h 390"/>
                <a:gd name="T38" fmla="*/ 154 w 490"/>
                <a:gd name="T39" fmla="*/ 175 h 390"/>
                <a:gd name="T40" fmla="*/ 122 w 490"/>
                <a:gd name="T41" fmla="*/ 181 h 390"/>
                <a:gd name="T42" fmla="*/ 100 w 490"/>
                <a:gd name="T43" fmla="*/ 181 h 390"/>
                <a:gd name="T44" fmla="*/ 80 w 490"/>
                <a:gd name="T45" fmla="*/ 185 h 390"/>
                <a:gd name="T46" fmla="*/ 62 w 490"/>
                <a:gd name="T47" fmla="*/ 187 h 390"/>
                <a:gd name="T48" fmla="*/ 33 w 490"/>
                <a:gd name="T49" fmla="*/ 197 h 390"/>
                <a:gd name="T50" fmla="*/ 15 w 490"/>
                <a:gd name="T51" fmla="*/ 217 h 390"/>
                <a:gd name="T52" fmla="*/ 3 w 490"/>
                <a:gd name="T53" fmla="*/ 252 h 390"/>
                <a:gd name="T54" fmla="*/ 28 w 490"/>
                <a:gd name="T55" fmla="*/ 247 h 390"/>
                <a:gd name="T56" fmla="*/ 46 w 490"/>
                <a:gd name="T57" fmla="*/ 250 h 390"/>
                <a:gd name="T58" fmla="*/ 76 w 490"/>
                <a:gd name="T59" fmla="*/ 267 h 390"/>
                <a:gd name="T60" fmla="*/ 84 w 490"/>
                <a:gd name="T61" fmla="*/ 266 h 390"/>
                <a:gd name="T62" fmla="*/ 99 w 490"/>
                <a:gd name="T63" fmla="*/ 263 h 390"/>
                <a:gd name="T64" fmla="*/ 119 w 490"/>
                <a:gd name="T65" fmla="*/ 260 h 390"/>
                <a:gd name="T66" fmla="*/ 136 w 490"/>
                <a:gd name="T67" fmla="*/ 259 h 390"/>
                <a:gd name="T68" fmla="*/ 151 w 490"/>
                <a:gd name="T69" fmla="*/ 258 h 390"/>
                <a:gd name="T70" fmla="*/ 159 w 490"/>
                <a:gd name="T71" fmla="*/ 279 h 390"/>
                <a:gd name="T72" fmla="*/ 164 w 490"/>
                <a:gd name="T73" fmla="*/ 308 h 390"/>
                <a:gd name="T74" fmla="*/ 189 w 490"/>
                <a:gd name="T75" fmla="*/ 324 h 390"/>
                <a:gd name="T76" fmla="*/ 181 w 490"/>
                <a:gd name="T77" fmla="*/ 367 h 390"/>
                <a:gd name="T78" fmla="*/ 206 w 490"/>
                <a:gd name="T79" fmla="*/ 390 h 390"/>
                <a:gd name="T80" fmla="*/ 254 w 490"/>
                <a:gd name="T81" fmla="*/ 373 h 390"/>
                <a:gd name="T82" fmla="*/ 312 w 490"/>
                <a:gd name="T83" fmla="*/ 358 h 390"/>
                <a:gd name="T84" fmla="*/ 333 w 490"/>
                <a:gd name="T85" fmla="*/ 358 h 390"/>
                <a:gd name="T86" fmla="*/ 369 w 490"/>
                <a:gd name="T87" fmla="*/ 333 h 390"/>
                <a:gd name="T88" fmla="*/ 389 w 490"/>
                <a:gd name="T89" fmla="*/ 300 h 390"/>
                <a:gd name="T90" fmla="*/ 410 w 490"/>
                <a:gd name="T91" fmla="*/ 275 h 390"/>
                <a:gd name="T92" fmla="*/ 432 w 490"/>
                <a:gd name="T93" fmla="*/ 239 h 390"/>
                <a:gd name="T94" fmla="*/ 429 w 490"/>
                <a:gd name="T95" fmla="*/ 216 h 390"/>
                <a:gd name="T96" fmla="*/ 433 w 490"/>
                <a:gd name="T97" fmla="*/ 211 h 390"/>
                <a:gd name="T98" fmla="*/ 431 w 490"/>
                <a:gd name="T99" fmla="*/ 198 h 390"/>
                <a:gd name="T100" fmla="*/ 438 w 490"/>
                <a:gd name="T101" fmla="*/ 182 h 390"/>
                <a:gd name="T102" fmla="*/ 445 w 490"/>
                <a:gd name="T103" fmla="*/ 180 h 390"/>
                <a:gd name="T104" fmla="*/ 456 w 490"/>
                <a:gd name="T105" fmla="*/ 175 h 390"/>
                <a:gd name="T106" fmla="*/ 468 w 490"/>
                <a:gd name="T107" fmla="*/ 178 h 390"/>
                <a:gd name="T108" fmla="*/ 455 w 490"/>
                <a:gd name="T109" fmla="*/ 136 h 390"/>
                <a:gd name="T110" fmla="*/ 478 w 490"/>
                <a:gd name="T111" fmla="*/ 11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0" h="390">
                  <a:moveTo>
                    <a:pt x="478" y="85"/>
                  </a:moveTo>
                  <a:cubicBezTo>
                    <a:pt x="478" y="84"/>
                    <a:pt x="478" y="84"/>
                    <a:pt x="478" y="84"/>
                  </a:cubicBezTo>
                  <a:cubicBezTo>
                    <a:pt x="472" y="82"/>
                    <a:pt x="466" y="80"/>
                    <a:pt x="459" y="77"/>
                  </a:cubicBezTo>
                  <a:cubicBezTo>
                    <a:pt x="454" y="76"/>
                    <a:pt x="450" y="75"/>
                    <a:pt x="446" y="75"/>
                  </a:cubicBezTo>
                  <a:cubicBezTo>
                    <a:pt x="444" y="75"/>
                    <a:pt x="442" y="75"/>
                    <a:pt x="440" y="75"/>
                  </a:cubicBezTo>
                  <a:cubicBezTo>
                    <a:pt x="440" y="76"/>
                    <a:pt x="439" y="76"/>
                    <a:pt x="439" y="76"/>
                  </a:cubicBezTo>
                  <a:cubicBezTo>
                    <a:pt x="437" y="76"/>
                    <a:pt x="436" y="77"/>
                    <a:pt x="434" y="77"/>
                  </a:cubicBezTo>
                  <a:cubicBezTo>
                    <a:pt x="433" y="77"/>
                    <a:pt x="432" y="76"/>
                    <a:pt x="431" y="76"/>
                  </a:cubicBezTo>
                  <a:cubicBezTo>
                    <a:pt x="429" y="75"/>
                    <a:pt x="428" y="72"/>
                    <a:pt x="428" y="69"/>
                  </a:cubicBezTo>
                  <a:cubicBezTo>
                    <a:pt x="428" y="68"/>
                    <a:pt x="428" y="68"/>
                    <a:pt x="428" y="68"/>
                  </a:cubicBezTo>
                  <a:cubicBezTo>
                    <a:pt x="427" y="63"/>
                    <a:pt x="424" y="61"/>
                    <a:pt x="421" y="58"/>
                  </a:cubicBezTo>
                  <a:cubicBezTo>
                    <a:pt x="420" y="57"/>
                    <a:pt x="419" y="56"/>
                    <a:pt x="418" y="55"/>
                  </a:cubicBezTo>
                  <a:cubicBezTo>
                    <a:pt x="414" y="50"/>
                    <a:pt x="411" y="48"/>
                    <a:pt x="406" y="47"/>
                  </a:cubicBezTo>
                  <a:cubicBezTo>
                    <a:pt x="404" y="47"/>
                    <a:pt x="403" y="47"/>
                    <a:pt x="401" y="47"/>
                  </a:cubicBezTo>
                  <a:cubicBezTo>
                    <a:pt x="398" y="46"/>
                    <a:pt x="395" y="46"/>
                    <a:pt x="392" y="45"/>
                  </a:cubicBezTo>
                  <a:cubicBezTo>
                    <a:pt x="389" y="43"/>
                    <a:pt x="386" y="42"/>
                    <a:pt x="382" y="41"/>
                  </a:cubicBezTo>
                  <a:cubicBezTo>
                    <a:pt x="377" y="39"/>
                    <a:pt x="372" y="36"/>
                    <a:pt x="368" y="32"/>
                  </a:cubicBezTo>
                  <a:cubicBezTo>
                    <a:pt x="365" y="30"/>
                    <a:pt x="365" y="30"/>
                    <a:pt x="365" y="30"/>
                  </a:cubicBezTo>
                  <a:cubicBezTo>
                    <a:pt x="363" y="29"/>
                    <a:pt x="361" y="28"/>
                    <a:pt x="359" y="26"/>
                  </a:cubicBezTo>
                  <a:cubicBezTo>
                    <a:pt x="359" y="25"/>
                    <a:pt x="359" y="25"/>
                    <a:pt x="359" y="24"/>
                  </a:cubicBezTo>
                  <a:cubicBezTo>
                    <a:pt x="358" y="23"/>
                    <a:pt x="358" y="23"/>
                    <a:pt x="357" y="22"/>
                  </a:cubicBezTo>
                  <a:cubicBezTo>
                    <a:pt x="356" y="22"/>
                    <a:pt x="355" y="21"/>
                    <a:pt x="354" y="21"/>
                  </a:cubicBezTo>
                  <a:cubicBezTo>
                    <a:pt x="353" y="21"/>
                    <a:pt x="353" y="21"/>
                    <a:pt x="352" y="21"/>
                  </a:cubicBezTo>
                  <a:cubicBezTo>
                    <a:pt x="351" y="21"/>
                    <a:pt x="351" y="21"/>
                    <a:pt x="351" y="21"/>
                  </a:cubicBezTo>
                  <a:cubicBezTo>
                    <a:pt x="350" y="20"/>
                    <a:pt x="348" y="20"/>
                    <a:pt x="347" y="20"/>
                  </a:cubicBezTo>
                  <a:cubicBezTo>
                    <a:pt x="345" y="20"/>
                    <a:pt x="344" y="21"/>
                    <a:pt x="343" y="22"/>
                  </a:cubicBezTo>
                  <a:cubicBezTo>
                    <a:pt x="342" y="22"/>
                    <a:pt x="342" y="22"/>
                    <a:pt x="341" y="23"/>
                  </a:cubicBezTo>
                  <a:cubicBezTo>
                    <a:pt x="339" y="24"/>
                    <a:pt x="336" y="26"/>
                    <a:pt x="334" y="27"/>
                  </a:cubicBezTo>
                  <a:cubicBezTo>
                    <a:pt x="334" y="27"/>
                    <a:pt x="334" y="27"/>
                    <a:pt x="333" y="27"/>
                  </a:cubicBezTo>
                  <a:cubicBezTo>
                    <a:pt x="331" y="27"/>
                    <a:pt x="328" y="25"/>
                    <a:pt x="326" y="24"/>
                  </a:cubicBezTo>
                  <a:cubicBezTo>
                    <a:pt x="325" y="23"/>
                    <a:pt x="325" y="23"/>
                    <a:pt x="325" y="23"/>
                  </a:cubicBezTo>
                  <a:cubicBezTo>
                    <a:pt x="322" y="22"/>
                    <a:pt x="321" y="21"/>
                    <a:pt x="320" y="18"/>
                  </a:cubicBezTo>
                  <a:cubicBezTo>
                    <a:pt x="320" y="17"/>
                    <a:pt x="320" y="17"/>
                    <a:pt x="320" y="17"/>
                  </a:cubicBezTo>
                  <a:cubicBezTo>
                    <a:pt x="319" y="17"/>
                    <a:pt x="319" y="17"/>
                    <a:pt x="319" y="17"/>
                  </a:cubicBezTo>
                  <a:cubicBezTo>
                    <a:pt x="318" y="14"/>
                    <a:pt x="319" y="12"/>
                    <a:pt x="320" y="9"/>
                  </a:cubicBezTo>
                  <a:cubicBezTo>
                    <a:pt x="321" y="7"/>
                    <a:pt x="321" y="6"/>
                    <a:pt x="321" y="5"/>
                  </a:cubicBezTo>
                  <a:cubicBezTo>
                    <a:pt x="320" y="4"/>
                    <a:pt x="319" y="3"/>
                    <a:pt x="317" y="3"/>
                  </a:cubicBezTo>
                  <a:cubicBezTo>
                    <a:pt x="316" y="2"/>
                    <a:pt x="316" y="2"/>
                    <a:pt x="316" y="2"/>
                  </a:cubicBezTo>
                  <a:cubicBezTo>
                    <a:pt x="312" y="1"/>
                    <a:pt x="307" y="0"/>
                    <a:pt x="303" y="0"/>
                  </a:cubicBezTo>
                  <a:cubicBezTo>
                    <a:pt x="302" y="0"/>
                    <a:pt x="301" y="0"/>
                    <a:pt x="300" y="0"/>
                  </a:cubicBezTo>
                  <a:cubicBezTo>
                    <a:pt x="294" y="1"/>
                    <a:pt x="288" y="4"/>
                    <a:pt x="283" y="7"/>
                  </a:cubicBezTo>
                  <a:cubicBezTo>
                    <a:pt x="281" y="8"/>
                    <a:pt x="279" y="9"/>
                    <a:pt x="277" y="11"/>
                  </a:cubicBezTo>
                  <a:cubicBezTo>
                    <a:pt x="275" y="13"/>
                    <a:pt x="273" y="15"/>
                    <a:pt x="271" y="16"/>
                  </a:cubicBezTo>
                  <a:cubicBezTo>
                    <a:pt x="267" y="18"/>
                    <a:pt x="267" y="18"/>
                    <a:pt x="267" y="18"/>
                  </a:cubicBezTo>
                  <a:cubicBezTo>
                    <a:pt x="263" y="20"/>
                    <a:pt x="259" y="22"/>
                    <a:pt x="256" y="24"/>
                  </a:cubicBezTo>
                  <a:cubicBezTo>
                    <a:pt x="255" y="24"/>
                    <a:pt x="255" y="24"/>
                    <a:pt x="255" y="24"/>
                  </a:cubicBezTo>
                  <a:cubicBezTo>
                    <a:pt x="255" y="25"/>
                    <a:pt x="255" y="25"/>
                    <a:pt x="255" y="25"/>
                  </a:cubicBezTo>
                  <a:cubicBezTo>
                    <a:pt x="253" y="27"/>
                    <a:pt x="250" y="31"/>
                    <a:pt x="248" y="31"/>
                  </a:cubicBezTo>
                  <a:cubicBezTo>
                    <a:pt x="248" y="31"/>
                    <a:pt x="248" y="31"/>
                    <a:pt x="247" y="31"/>
                  </a:cubicBezTo>
                  <a:cubicBezTo>
                    <a:pt x="247" y="31"/>
                    <a:pt x="246" y="31"/>
                    <a:pt x="245" y="31"/>
                  </a:cubicBezTo>
                  <a:cubicBezTo>
                    <a:pt x="245" y="31"/>
                    <a:pt x="244" y="31"/>
                    <a:pt x="244" y="31"/>
                  </a:cubicBezTo>
                  <a:cubicBezTo>
                    <a:pt x="244" y="31"/>
                    <a:pt x="244" y="31"/>
                    <a:pt x="244" y="31"/>
                  </a:cubicBezTo>
                  <a:cubicBezTo>
                    <a:pt x="243" y="31"/>
                    <a:pt x="243" y="31"/>
                    <a:pt x="243" y="31"/>
                  </a:cubicBezTo>
                  <a:cubicBezTo>
                    <a:pt x="242" y="31"/>
                    <a:pt x="242" y="31"/>
                    <a:pt x="241" y="32"/>
                  </a:cubicBezTo>
                  <a:cubicBezTo>
                    <a:pt x="241" y="33"/>
                    <a:pt x="241" y="33"/>
                    <a:pt x="240" y="34"/>
                  </a:cubicBezTo>
                  <a:cubicBezTo>
                    <a:pt x="240" y="34"/>
                    <a:pt x="239" y="34"/>
                    <a:pt x="239" y="35"/>
                  </a:cubicBezTo>
                  <a:cubicBezTo>
                    <a:pt x="238" y="35"/>
                    <a:pt x="237" y="36"/>
                    <a:pt x="237" y="36"/>
                  </a:cubicBezTo>
                  <a:cubicBezTo>
                    <a:pt x="237" y="37"/>
                    <a:pt x="236" y="37"/>
                    <a:pt x="236" y="37"/>
                  </a:cubicBezTo>
                  <a:cubicBezTo>
                    <a:pt x="235" y="38"/>
                    <a:pt x="235" y="39"/>
                    <a:pt x="233" y="39"/>
                  </a:cubicBezTo>
                  <a:cubicBezTo>
                    <a:pt x="232" y="39"/>
                    <a:pt x="231" y="39"/>
                    <a:pt x="230" y="39"/>
                  </a:cubicBezTo>
                  <a:cubicBezTo>
                    <a:pt x="226" y="39"/>
                    <a:pt x="225" y="38"/>
                    <a:pt x="224" y="37"/>
                  </a:cubicBezTo>
                  <a:cubicBezTo>
                    <a:pt x="223" y="36"/>
                    <a:pt x="222" y="33"/>
                    <a:pt x="221" y="30"/>
                  </a:cubicBezTo>
                  <a:cubicBezTo>
                    <a:pt x="221" y="29"/>
                    <a:pt x="221" y="29"/>
                    <a:pt x="221" y="29"/>
                  </a:cubicBezTo>
                  <a:cubicBezTo>
                    <a:pt x="219" y="29"/>
                    <a:pt x="219" y="29"/>
                    <a:pt x="219" y="29"/>
                  </a:cubicBezTo>
                  <a:cubicBezTo>
                    <a:pt x="219" y="29"/>
                    <a:pt x="219" y="29"/>
                    <a:pt x="218" y="29"/>
                  </a:cubicBezTo>
                  <a:cubicBezTo>
                    <a:pt x="218" y="29"/>
                    <a:pt x="217" y="29"/>
                    <a:pt x="217" y="29"/>
                  </a:cubicBezTo>
                  <a:cubicBezTo>
                    <a:pt x="214" y="28"/>
                    <a:pt x="211" y="26"/>
                    <a:pt x="210" y="25"/>
                  </a:cubicBezTo>
                  <a:cubicBezTo>
                    <a:pt x="209" y="25"/>
                    <a:pt x="208" y="24"/>
                    <a:pt x="207" y="22"/>
                  </a:cubicBezTo>
                  <a:cubicBezTo>
                    <a:pt x="207" y="22"/>
                    <a:pt x="206" y="21"/>
                    <a:pt x="206" y="20"/>
                  </a:cubicBezTo>
                  <a:cubicBezTo>
                    <a:pt x="205" y="19"/>
                    <a:pt x="203" y="18"/>
                    <a:pt x="202" y="18"/>
                  </a:cubicBezTo>
                  <a:cubicBezTo>
                    <a:pt x="201" y="18"/>
                    <a:pt x="201" y="18"/>
                    <a:pt x="201" y="18"/>
                  </a:cubicBezTo>
                  <a:cubicBezTo>
                    <a:pt x="201" y="18"/>
                    <a:pt x="201" y="18"/>
                    <a:pt x="201" y="18"/>
                  </a:cubicBezTo>
                  <a:cubicBezTo>
                    <a:pt x="200" y="19"/>
                    <a:pt x="200" y="19"/>
                    <a:pt x="200" y="19"/>
                  </a:cubicBezTo>
                  <a:cubicBezTo>
                    <a:pt x="199" y="20"/>
                    <a:pt x="199" y="21"/>
                    <a:pt x="199" y="25"/>
                  </a:cubicBezTo>
                  <a:cubicBezTo>
                    <a:pt x="200" y="25"/>
                    <a:pt x="200" y="26"/>
                    <a:pt x="200" y="26"/>
                  </a:cubicBezTo>
                  <a:cubicBezTo>
                    <a:pt x="200" y="29"/>
                    <a:pt x="199" y="32"/>
                    <a:pt x="198" y="33"/>
                  </a:cubicBezTo>
                  <a:cubicBezTo>
                    <a:pt x="197" y="34"/>
                    <a:pt x="196" y="34"/>
                    <a:pt x="196" y="34"/>
                  </a:cubicBezTo>
                  <a:cubicBezTo>
                    <a:pt x="195" y="34"/>
                    <a:pt x="193" y="33"/>
                    <a:pt x="193" y="32"/>
                  </a:cubicBezTo>
                  <a:cubicBezTo>
                    <a:pt x="192" y="32"/>
                    <a:pt x="192" y="31"/>
                    <a:pt x="191" y="31"/>
                  </a:cubicBezTo>
                  <a:cubicBezTo>
                    <a:pt x="191" y="31"/>
                    <a:pt x="190" y="31"/>
                    <a:pt x="189" y="31"/>
                  </a:cubicBezTo>
                  <a:cubicBezTo>
                    <a:pt x="189" y="31"/>
                    <a:pt x="188" y="31"/>
                    <a:pt x="187" y="31"/>
                  </a:cubicBezTo>
                  <a:cubicBezTo>
                    <a:pt x="185" y="33"/>
                    <a:pt x="183" y="37"/>
                    <a:pt x="183" y="39"/>
                  </a:cubicBezTo>
                  <a:cubicBezTo>
                    <a:pt x="183" y="40"/>
                    <a:pt x="184" y="41"/>
                    <a:pt x="185" y="42"/>
                  </a:cubicBezTo>
                  <a:cubicBezTo>
                    <a:pt x="185" y="43"/>
                    <a:pt x="186" y="44"/>
                    <a:pt x="186" y="45"/>
                  </a:cubicBezTo>
                  <a:cubicBezTo>
                    <a:pt x="186" y="47"/>
                    <a:pt x="185" y="48"/>
                    <a:pt x="183" y="49"/>
                  </a:cubicBezTo>
                  <a:cubicBezTo>
                    <a:pt x="182" y="49"/>
                    <a:pt x="181" y="50"/>
                    <a:pt x="181" y="51"/>
                  </a:cubicBezTo>
                  <a:cubicBezTo>
                    <a:pt x="181" y="52"/>
                    <a:pt x="181" y="52"/>
                    <a:pt x="181" y="52"/>
                  </a:cubicBezTo>
                  <a:cubicBezTo>
                    <a:pt x="181" y="52"/>
                    <a:pt x="181" y="52"/>
                    <a:pt x="181" y="52"/>
                  </a:cubicBezTo>
                  <a:cubicBezTo>
                    <a:pt x="181" y="53"/>
                    <a:pt x="182" y="54"/>
                    <a:pt x="183" y="55"/>
                  </a:cubicBezTo>
                  <a:cubicBezTo>
                    <a:pt x="184" y="55"/>
                    <a:pt x="184" y="56"/>
                    <a:pt x="185" y="56"/>
                  </a:cubicBezTo>
                  <a:cubicBezTo>
                    <a:pt x="186" y="58"/>
                    <a:pt x="186" y="60"/>
                    <a:pt x="186" y="62"/>
                  </a:cubicBezTo>
                  <a:cubicBezTo>
                    <a:pt x="186" y="63"/>
                    <a:pt x="186" y="63"/>
                    <a:pt x="186" y="63"/>
                  </a:cubicBezTo>
                  <a:cubicBezTo>
                    <a:pt x="187" y="66"/>
                    <a:pt x="187" y="68"/>
                    <a:pt x="185" y="70"/>
                  </a:cubicBezTo>
                  <a:cubicBezTo>
                    <a:pt x="184" y="72"/>
                    <a:pt x="183" y="72"/>
                    <a:pt x="181" y="72"/>
                  </a:cubicBezTo>
                  <a:cubicBezTo>
                    <a:pt x="180" y="72"/>
                    <a:pt x="178" y="72"/>
                    <a:pt x="177" y="72"/>
                  </a:cubicBezTo>
                  <a:cubicBezTo>
                    <a:pt x="177" y="72"/>
                    <a:pt x="176" y="72"/>
                    <a:pt x="175" y="72"/>
                  </a:cubicBezTo>
                  <a:cubicBezTo>
                    <a:pt x="174" y="72"/>
                    <a:pt x="173" y="72"/>
                    <a:pt x="173" y="72"/>
                  </a:cubicBezTo>
                  <a:cubicBezTo>
                    <a:pt x="171" y="72"/>
                    <a:pt x="170" y="73"/>
                    <a:pt x="169" y="74"/>
                  </a:cubicBezTo>
                  <a:cubicBezTo>
                    <a:pt x="168" y="75"/>
                    <a:pt x="168" y="75"/>
                    <a:pt x="168" y="75"/>
                  </a:cubicBezTo>
                  <a:cubicBezTo>
                    <a:pt x="167" y="75"/>
                    <a:pt x="166" y="76"/>
                    <a:pt x="165" y="77"/>
                  </a:cubicBezTo>
                  <a:cubicBezTo>
                    <a:pt x="165" y="77"/>
                    <a:pt x="163" y="78"/>
                    <a:pt x="163" y="78"/>
                  </a:cubicBezTo>
                  <a:cubicBezTo>
                    <a:pt x="163" y="80"/>
                    <a:pt x="163" y="80"/>
                    <a:pt x="163" y="80"/>
                  </a:cubicBezTo>
                  <a:cubicBezTo>
                    <a:pt x="163" y="80"/>
                    <a:pt x="163" y="81"/>
                    <a:pt x="163" y="82"/>
                  </a:cubicBezTo>
                  <a:cubicBezTo>
                    <a:pt x="163" y="83"/>
                    <a:pt x="163" y="85"/>
                    <a:pt x="163" y="86"/>
                  </a:cubicBezTo>
                  <a:cubicBezTo>
                    <a:pt x="162" y="87"/>
                    <a:pt x="162" y="88"/>
                    <a:pt x="162" y="89"/>
                  </a:cubicBezTo>
                  <a:cubicBezTo>
                    <a:pt x="162" y="89"/>
                    <a:pt x="161" y="90"/>
                    <a:pt x="161" y="90"/>
                  </a:cubicBezTo>
                  <a:cubicBezTo>
                    <a:pt x="160" y="92"/>
                    <a:pt x="160" y="94"/>
                    <a:pt x="159" y="96"/>
                  </a:cubicBezTo>
                  <a:cubicBezTo>
                    <a:pt x="159" y="99"/>
                    <a:pt x="161" y="100"/>
                    <a:pt x="162" y="102"/>
                  </a:cubicBezTo>
                  <a:cubicBezTo>
                    <a:pt x="163" y="103"/>
                    <a:pt x="163" y="103"/>
                    <a:pt x="163" y="103"/>
                  </a:cubicBezTo>
                  <a:cubicBezTo>
                    <a:pt x="170" y="111"/>
                    <a:pt x="171" y="118"/>
                    <a:pt x="167" y="125"/>
                  </a:cubicBezTo>
                  <a:cubicBezTo>
                    <a:pt x="164" y="128"/>
                    <a:pt x="161" y="132"/>
                    <a:pt x="157" y="135"/>
                  </a:cubicBezTo>
                  <a:cubicBezTo>
                    <a:pt x="155" y="136"/>
                    <a:pt x="155" y="137"/>
                    <a:pt x="154" y="138"/>
                  </a:cubicBezTo>
                  <a:cubicBezTo>
                    <a:pt x="154" y="139"/>
                    <a:pt x="154" y="139"/>
                    <a:pt x="155" y="140"/>
                  </a:cubicBezTo>
                  <a:cubicBezTo>
                    <a:pt x="156" y="142"/>
                    <a:pt x="158" y="143"/>
                    <a:pt x="159" y="144"/>
                  </a:cubicBezTo>
                  <a:cubicBezTo>
                    <a:pt x="163" y="146"/>
                    <a:pt x="166" y="148"/>
                    <a:pt x="164" y="152"/>
                  </a:cubicBezTo>
                  <a:cubicBezTo>
                    <a:pt x="164" y="153"/>
                    <a:pt x="163" y="154"/>
                    <a:pt x="163" y="155"/>
                  </a:cubicBezTo>
                  <a:cubicBezTo>
                    <a:pt x="161" y="157"/>
                    <a:pt x="160" y="160"/>
                    <a:pt x="161" y="163"/>
                  </a:cubicBezTo>
                  <a:cubicBezTo>
                    <a:pt x="161" y="164"/>
                    <a:pt x="161" y="164"/>
                    <a:pt x="161" y="164"/>
                  </a:cubicBezTo>
                  <a:cubicBezTo>
                    <a:pt x="162" y="168"/>
                    <a:pt x="163" y="170"/>
                    <a:pt x="160" y="172"/>
                  </a:cubicBezTo>
                  <a:cubicBezTo>
                    <a:pt x="158" y="173"/>
                    <a:pt x="156" y="174"/>
                    <a:pt x="154" y="175"/>
                  </a:cubicBezTo>
                  <a:cubicBezTo>
                    <a:pt x="153" y="176"/>
                    <a:pt x="151" y="176"/>
                    <a:pt x="150" y="177"/>
                  </a:cubicBezTo>
                  <a:cubicBezTo>
                    <a:pt x="148" y="178"/>
                    <a:pt x="147" y="179"/>
                    <a:pt x="145" y="181"/>
                  </a:cubicBezTo>
                  <a:cubicBezTo>
                    <a:pt x="142" y="183"/>
                    <a:pt x="139" y="186"/>
                    <a:pt x="135" y="186"/>
                  </a:cubicBezTo>
                  <a:cubicBezTo>
                    <a:pt x="134" y="186"/>
                    <a:pt x="133" y="186"/>
                    <a:pt x="132" y="186"/>
                  </a:cubicBezTo>
                  <a:cubicBezTo>
                    <a:pt x="131" y="185"/>
                    <a:pt x="129" y="184"/>
                    <a:pt x="128" y="184"/>
                  </a:cubicBezTo>
                  <a:cubicBezTo>
                    <a:pt x="126" y="183"/>
                    <a:pt x="124" y="181"/>
                    <a:pt x="122" y="181"/>
                  </a:cubicBezTo>
                  <a:cubicBezTo>
                    <a:pt x="121" y="181"/>
                    <a:pt x="119" y="181"/>
                    <a:pt x="117" y="181"/>
                  </a:cubicBezTo>
                  <a:cubicBezTo>
                    <a:pt x="116" y="181"/>
                    <a:pt x="115" y="181"/>
                    <a:pt x="114" y="181"/>
                  </a:cubicBezTo>
                  <a:cubicBezTo>
                    <a:pt x="113" y="181"/>
                    <a:pt x="112" y="181"/>
                    <a:pt x="111" y="181"/>
                  </a:cubicBezTo>
                  <a:cubicBezTo>
                    <a:pt x="109" y="181"/>
                    <a:pt x="109" y="181"/>
                    <a:pt x="109" y="181"/>
                  </a:cubicBezTo>
                  <a:cubicBezTo>
                    <a:pt x="107" y="181"/>
                    <a:pt x="104" y="181"/>
                    <a:pt x="101" y="181"/>
                  </a:cubicBezTo>
                  <a:cubicBezTo>
                    <a:pt x="100" y="181"/>
                    <a:pt x="100" y="181"/>
                    <a:pt x="100" y="181"/>
                  </a:cubicBezTo>
                  <a:cubicBezTo>
                    <a:pt x="98" y="180"/>
                    <a:pt x="96" y="180"/>
                    <a:pt x="94" y="180"/>
                  </a:cubicBezTo>
                  <a:cubicBezTo>
                    <a:pt x="92" y="180"/>
                    <a:pt x="92" y="180"/>
                    <a:pt x="92" y="180"/>
                  </a:cubicBezTo>
                  <a:cubicBezTo>
                    <a:pt x="91" y="180"/>
                    <a:pt x="90" y="180"/>
                    <a:pt x="90" y="180"/>
                  </a:cubicBezTo>
                  <a:cubicBezTo>
                    <a:pt x="88" y="180"/>
                    <a:pt x="87" y="180"/>
                    <a:pt x="86" y="181"/>
                  </a:cubicBezTo>
                  <a:cubicBezTo>
                    <a:pt x="85" y="181"/>
                    <a:pt x="83" y="182"/>
                    <a:pt x="82" y="184"/>
                  </a:cubicBezTo>
                  <a:cubicBezTo>
                    <a:pt x="82" y="184"/>
                    <a:pt x="81" y="185"/>
                    <a:pt x="80" y="185"/>
                  </a:cubicBezTo>
                  <a:cubicBezTo>
                    <a:pt x="80" y="186"/>
                    <a:pt x="79" y="187"/>
                    <a:pt x="78" y="188"/>
                  </a:cubicBezTo>
                  <a:cubicBezTo>
                    <a:pt x="77" y="189"/>
                    <a:pt x="76" y="190"/>
                    <a:pt x="74" y="191"/>
                  </a:cubicBezTo>
                  <a:cubicBezTo>
                    <a:pt x="73" y="191"/>
                    <a:pt x="72" y="192"/>
                    <a:pt x="72" y="192"/>
                  </a:cubicBezTo>
                  <a:cubicBezTo>
                    <a:pt x="70" y="192"/>
                    <a:pt x="69" y="190"/>
                    <a:pt x="67" y="189"/>
                  </a:cubicBezTo>
                  <a:cubicBezTo>
                    <a:pt x="66" y="188"/>
                    <a:pt x="65" y="187"/>
                    <a:pt x="63" y="187"/>
                  </a:cubicBezTo>
                  <a:cubicBezTo>
                    <a:pt x="62" y="187"/>
                    <a:pt x="62" y="187"/>
                    <a:pt x="62" y="187"/>
                  </a:cubicBezTo>
                  <a:cubicBezTo>
                    <a:pt x="62" y="187"/>
                    <a:pt x="62" y="187"/>
                    <a:pt x="62" y="187"/>
                  </a:cubicBezTo>
                  <a:cubicBezTo>
                    <a:pt x="61" y="187"/>
                    <a:pt x="60" y="188"/>
                    <a:pt x="59" y="188"/>
                  </a:cubicBezTo>
                  <a:cubicBezTo>
                    <a:pt x="58" y="189"/>
                    <a:pt x="57" y="189"/>
                    <a:pt x="57" y="190"/>
                  </a:cubicBezTo>
                  <a:cubicBezTo>
                    <a:pt x="54" y="191"/>
                    <a:pt x="52" y="191"/>
                    <a:pt x="50" y="191"/>
                  </a:cubicBezTo>
                  <a:cubicBezTo>
                    <a:pt x="44" y="191"/>
                    <a:pt x="40" y="192"/>
                    <a:pt x="36" y="195"/>
                  </a:cubicBezTo>
                  <a:cubicBezTo>
                    <a:pt x="35" y="196"/>
                    <a:pt x="33" y="197"/>
                    <a:pt x="33" y="197"/>
                  </a:cubicBezTo>
                  <a:cubicBezTo>
                    <a:pt x="31" y="199"/>
                    <a:pt x="29" y="200"/>
                    <a:pt x="27" y="202"/>
                  </a:cubicBezTo>
                  <a:cubicBezTo>
                    <a:pt x="27" y="202"/>
                    <a:pt x="27" y="202"/>
                    <a:pt x="27" y="202"/>
                  </a:cubicBezTo>
                  <a:cubicBezTo>
                    <a:pt x="25" y="203"/>
                    <a:pt x="24" y="204"/>
                    <a:pt x="23" y="206"/>
                  </a:cubicBezTo>
                  <a:cubicBezTo>
                    <a:pt x="22" y="207"/>
                    <a:pt x="22" y="208"/>
                    <a:pt x="22" y="209"/>
                  </a:cubicBezTo>
                  <a:cubicBezTo>
                    <a:pt x="21" y="210"/>
                    <a:pt x="21" y="212"/>
                    <a:pt x="20" y="213"/>
                  </a:cubicBezTo>
                  <a:cubicBezTo>
                    <a:pt x="19" y="215"/>
                    <a:pt x="17" y="216"/>
                    <a:pt x="15" y="217"/>
                  </a:cubicBezTo>
                  <a:cubicBezTo>
                    <a:pt x="13" y="218"/>
                    <a:pt x="11" y="220"/>
                    <a:pt x="10" y="222"/>
                  </a:cubicBezTo>
                  <a:cubicBezTo>
                    <a:pt x="9" y="223"/>
                    <a:pt x="9" y="223"/>
                    <a:pt x="9" y="223"/>
                  </a:cubicBezTo>
                  <a:cubicBezTo>
                    <a:pt x="7" y="226"/>
                    <a:pt x="4" y="230"/>
                    <a:pt x="2" y="233"/>
                  </a:cubicBezTo>
                  <a:cubicBezTo>
                    <a:pt x="0" y="237"/>
                    <a:pt x="0" y="242"/>
                    <a:pt x="0" y="248"/>
                  </a:cubicBezTo>
                  <a:cubicBezTo>
                    <a:pt x="0" y="249"/>
                    <a:pt x="0" y="253"/>
                    <a:pt x="0" y="253"/>
                  </a:cubicBezTo>
                  <a:cubicBezTo>
                    <a:pt x="3" y="252"/>
                    <a:pt x="3" y="252"/>
                    <a:pt x="3" y="252"/>
                  </a:cubicBezTo>
                  <a:cubicBezTo>
                    <a:pt x="7" y="250"/>
                    <a:pt x="13" y="249"/>
                    <a:pt x="15" y="249"/>
                  </a:cubicBezTo>
                  <a:cubicBezTo>
                    <a:pt x="16" y="249"/>
                    <a:pt x="16" y="249"/>
                    <a:pt x="16" y="249"/>
                  </a:cubicBezTo>
                  <a:cubicBezTo>
                    <a:pt x="16" y="248"/>
                    <a:pt x="16" y="248"/>
                    <a:pt x="16" y="248"/>
                  </a:cubicBezTo>
                  <a:cubicBezTo>
                    <a:pt x="18" y="247"/>
                    <a:pt x="21" y="245"/>
                    <a:pt x="24" y="245"/>
                  </a:cubicBezTo>
                  <a:cubicBezTo>
                    <a:pt x="24" y="245"/>
                    <a:pt x="24" y="245"/>
                    <a:pt x="24" y="245"/>
                  </a:cubicBezTo>
                  <a:cubicBezTo>
                    <a:pt x="26" y="246"/>
                    <a:pt x="27" y="247"/>
                    <a:pt x="28" y="247"/>
                  </a:cubicBezTo>
                  <a:cubicBezTo>
                    <a:pt x="29" y="248"/>
                    <a:pt x="30" y="249"/>
                    <a:pt x="32" y="249"/>
                  </a:cubicBezTo>
                  <a:cubicBezTo>
                    <a:pt x="33" y="249"/>
                    <a:pt x="33" y="249"/>
                    <a:pt x="33" y="249"/>
                  </a:cubicBezTo>
                  <a:cubicBezTo>
                    <a:pt x="34" y="249"/>
                    <a:pt x="35" y="249"/>
                    <a:pt x="36" y="249"/>
                  </a:cubicBezTo>
                  <a:cubicBezTo>
                    <a:pt x="37" y="249"/>
                    <a:pt x="38" y="249"/>
                    <a:pt x="39" y="249"/>
                  </a:cubicBezTo>
                  <a:cubicBezTo>
                    <a:pt x="41" y="249"/>
                    <a:pt x="42" y="249"/>
                    <a:pt x="43" y="249"/>
                  </a:cubicBezTo>
                  <a:cubicBezTo>
                    <a:pt x="44" y="250"/>
                    <a:pt x="45" y="250"/>
                    <a:pt x="46" y="250"/>
                  </a:cubicBezTo>
                  <a:cubicBezTo>
                    <a:pt x="48" y="251"/>
                    <a:pt x="50" y="252"/>
                    <a:pt x="53" y="252"/>
                  </a:cubicBezTo>
                  <a:cubicBezTo>
                    <a:pt x="54" y="252"/>
                    <a:pt x="55" y="252"/>
                    <a:pt x="56" y="252"/>
                  </a:cubicBezTo>
                  <a:cubicBezTo>
                    <a:pt x="58" y="252"/>
                    <a:pt x="60" y="252"/>
                    <a:pt x="62" y="252"/>
                  </a:cubicBezTo>
                  <a:cubicBezTo>
                    <a:pt x="69" y="252"/>
                    <a:pt x="72" y="253"/>
                    <a:pt x="73" y="255"/>
                  </a:cubicBezTo>
                  <a:cubicBezTo>
                    <a:pt x="74" y="257"/>
                    <a:pt x="74" y="258"/>
                    <a:pt x="74" y="260"/>
                  </a:cubicBezTo>
                  <a:cubicBezTo>
                    <a:pt x="74" y="262"/>
                    <a:pt x="74" y="265"/>
                    <a:pt x="76" y="267"/>
                  </a:cubicBezTo>
                  <a:cubicBezTo>
                    <a:pt x="76" y="267"/>
                    <a:pt x="77" y="268"/>
                    <a:pt x="77" y="268"/>
                  </a:cubicBezTo>
                  <a:cubicBezTo>
                    <a:pt x="78" y="269"/>
                    <a:pt x="78" y="269"/>
                    <a:pt x="78" y="269"/>
                  </a:cubicBezTo>
                  <a:cubicBezTo>
                    <a:pt x="79" y="268"/>
                    <a:pt x="79" y="268"/>
                    <a:pt x="79" y="268"/>
                  </a:cubicBezTo>
                  <a:cubicBezTo>
                    <a:pt x="80" y="268"/>
                    <a:pt x="80" y="268"/>
                    <a:pt x="80" y="267"/>
                  </a:cubicBezTo>
                  <a:cubicBezTo>
                    <a:pt x="81" y="267"/>
                    <a:pt x="82" y="266"/>
                    <a:pt x="84" y="266"/>
                  </a:cubicBezTo>
                  <a:cubicBezTo>
                    <a:pt x="84" y="266"/>
                    <a:pt x="84" y="266"/>
                    <a:pt x="84" y="266"/>
                  </a:cubicBezTo>
                  <a:cubicBezTo>
                    <a:pt x="85" y="267"/>
                    <a:pt x="85" y="268"/>
                    <a:pt x="86" y="269"/>
                  </a:cubicBezTo>
                  <a:cubicBezTo>
                    <a:pt x="86" y="271"/>
                    <a:pt x="86" y="271"/>
                    <a:pt x="86" y="271"/>
                  </a:cubicBezTo>
                  <a:cubicBezTo>
                    <a:pt x="88" y="271"/>
                    <a:pt x="88" y="271"/>
                    <a:pt x="88" y="271"/>
                  </a:cubicBezTo>
                  <a:cubicBezTo>
                    <a:pt x="90" y="271"/>
                    <a:pt x="91" y="269"/>
                    <a:pt x="93" y="267"/>
                  </a:cubicBezTo>
                  <a:cubicBezTo>
                    <a:pt x="93" y="266"/>
                    <a:pt x="93" y="266"/>
                    <a:pt x="93" y="266"/>
                  </a:cubicBezTo>
                  <a:cubicBezTo>
                    <a:pt x="96" y="264"/>
                    <a:pt x="96" y="264"/>
                    <a:pt x="99" y="263"/>
                  </a:cubicBezTo>
                  <a:cubicBezTo>
                    <a:pt x="101" y="263"/>
                    <a:pt x="101" y="263"/>
                    <a:pt x="101" y="263"/>
                  </a:cubicBezTo>
                  <a:cubicBezTo>
                    <a:pt x="102" y="263"/>
                    <a:pt x="103" y="262"/>
                    <a:pt x="104" y="262"/>
                  </a:cubicBezTo>
                  <a:cubicBezTo>
                    <a:pt x="106" y="261"/>
                    <a:pt x="108" y="261"/>
                    <a:pt x="110" y="261"/>
                  </a:cubicBezTo>
                  <a:cubicBezTo>
                    <a:pt x="111" y="261"/>
                    <a:pt x="112" y="261"/>
                    <a:pt x="113" y="260"/>
                  </a:cubicBezTo>
                  <a:cubicBezTo>
                    <a:pt x="113" y="260"/>
                    <a:pt x="113" y="260"/>
                    <a:pt x="113" y="260"/>
                  </a:cubicBezTo>
                  <a:cubicBezTo>
                    <a:pt x="115" y="260"/>
                    <a:pt x="117" y="260"/>
                    <a:pt x="119" y="260"/>
                  </a:cubicBezTo>
                  <a:cubicBezTo>
                    <a:pt x="120" y="260"/>
                    <a:pt x="120" y="260"/>
                    <a:pt x="121" y="260"/>
                  </a:cubicBezTo>
                  <a:cubicBezTo>
                    <a:pt x="121" y="261"/>
                    <a:pt x="122" y="262"/>
                    <a:pt x="123" y="262"/>
                  </a:cubicBezTo>
                  <a:cubicBezTo>
                    <a:pt x="123" y="262"/>
                    <a:pt x="124" y="262"/>
                    <a:pt x="124" y="262"/>
                  </a:cubicBezTo>
                  <a:cubicBezTo>
                    <a:pt x="126" y="262"/>
                    <a:pt x="128" y="262"/>
                    <a:pt x="130" y="261"/>
                  </a:cubicBezTo>
                  <a:cubicBezTo>
                    <a:pt x="131" y="260"/>
                    <a:pt x="131" y="260"/>
                    <a:pt x="131" y="260"/>
                  </a:cubicBezTo>
                  <a:cubicBezTo>
                    <a:pt x="133" y="260"/>
                    <a:pt x="134" y="259"/>
                    <a:pt x="136" y="259"/>
                  </a:cubicBezTo>
                  <a:cubicBezTo>
                    <a:pt x="137" y="259"/>
                    <a:pt x="138" y="259"/>
                    <a:pt x="139" y="259"/>
                  </a:cubicBezTo>
                  <a:cubicBezTo>
                    <a:pt x="140" y="260"/>
                    <a:pt x="141" y="260"/>
                    <a:pt x="142" y="260"/>
                  </a:cubicBezTo>
                  <a:cubicBezTo>
                    <a:pt x="143" y="260"/>
                    <a:pt x="144" y="260"/>
                    <a:pt x="145" y="259"/>
                  </a:cubicBezTo>
                  <a:cubicBezTo>
                    <a:pt x="146" y="259"/>
                    <a:pt x="147" y="259"/>
                    <a:pt x="147" y="258"/>
                  </a:cubicBezTo>
                  <a:cubicBezTo>
                    <a:pt x="148" y="258"/>
                    <a:pt x="149" y="257"/>
                    <a:pt x="150" y="257"/>
                  </a:cubicBezTo>
                  <a:cubicBezTo>
                    <a:pt x="150" y="257"/>
                    <a:pt x="151" y="257"/>
                    <a:pt x="151" y="258"/>
                  </a:cubicBezTo>
                  <a:cubicBezTo>
                    <a:pt x="152" y="258"/>
                    <a:pt x="152" y="259"/>
                    <a:pt x="153" y="260"/>
                  </a:cubicBezTo>
                  <a:cubicBezTo>
                    <a:pt x="153" y="261"/>
                    <a:pt x="154" y="262"/>
                    <a:pt x="155" y="263"/>
                  </a:cubicBezTo>
                  <a:cubicBezTo>
                    <a:pt x="156" y="263"/>
                    <a:pt x="156" y="264"/>
                    <a:pt x="157" y="264"/>
                  </a:cubicBezTo>
                  <a:cubicBezTo>
                    <a:pt x="158" y="264"/>
                    <a:pt x="158" y="264"/>
                    <a:pt x="159" y="267"/>
                  </a:cubicBezTo>
                  <a:cubicBezTo>
                    <a:pt x="160" y="269"/>
                    <a:pt x="159" y="271"/>
                    <a:pt x="159" y="273"/>
                  </a:cubicBezTo>
                  <a:cubicBezTo>
                    <a:pt x="158" y="275"/>
                    <a:pt x="158" y="277"/>
                    <a:pt x="159" y="279"/>
                  </a:cubicBezTo>
                  <a:cubicBezTo>
                    <a:pt x="159" y="280"/>
                    <a:pt x="160" y="281"/>
                    <a:pt x="161" y="282"/>
                  </a:cubicBezTo>
                  <a:cubicBezTo>
                    <a:pt x="163" y="284"/>
                    <a:pt x="165" y="285"/>
                    <a:pt x="165" y="287"/>
                  </a:cubicBezTo>
                  <a:cubicBezTo>
                    <a:pt x="165" y="290"/>
                    <a:pt x="164" y="291"/>
                    <a:pt x="163" y="292"/>
                  </a:cubicBezTo>
                  <a:cubicBezTo>
                    <a:pt x="162" y="293"/>
                    <a:pt x="161" y="293"/>
                    <a:pt x="161" y="294"/>
                  </a:cubicBezTo>
                  <a:cubicBezTo>
                    <a:pt x="159" y="298"/>
                    <a:pt x="162" y="303"/>
                    <a:pt x="164" y="307"/>
                  </a:cubicBezTo>
                  <a:cubicBezTo>
                    <a:pt x="164" y="308"/>
                    <a:pt x="164" y="308"/>
                    <a:pt x="164" y="308"/>
                  </a:cubicBezTo>
                  <a:cubicBezTo>
                    <a:pt x="165" y="308"/>
                    <a:pt x="165" y="310"/>
                    <a:pt x="166" y="311"/>
                  </a:cubicBezTo>
                  <a:cubicBezTo>
                    <a:pt x="168" y="316"/>
                    <a:pt x="170" y="319"/>
                    <a:pt x="171" y="320"/>
                  </a:cubicBezTo>
                  <a:cubicBezTo>
                    <a:pt x="172" y="321"/>
                    <a:pt x="173" y="321"/>
                    <a:pt x="175" y="321"/>
                  </a:cubicBezTo>
                  <a:cubicBezTo>
                    <a:pt x="176" y="321"/>
                    <a:pt x="177" y="321"/>
                    <a:pt x="179" y="321"/>
                  </a:cubicBezTo>
                  <a:cubicBezTo>
                    <a:pt x="180" y="320"/>
                    <a:pt x="182" y="320"/>
                    <a:pt x="183" y="320"/>
                  </a:cubicBezTo>
                  <a:cubicBezTo>
                    <a:pt x="185" y="320"/>
                    <a:pt x="187" y="321"/>
                    <a:pt x="189" y="324"/>
                  </a:cubicBezTo>
                  <a:cubicBezTo>
                    <a:pt x="191" y="327"/>
                    <a:pt x="190" y="329"/>
                    <a:pt x="188" y="330"/>
                  </a:cubicBezTo>
                  <a:cubicBezTo>
                    <a:pt x="187" y="331"/>
                    <a:pt x="187" y="331"/>
                    <a:pt x="187" y="332"/>
                  </a:cubicBezTo>
                  <a:cubicBezTo>
                    <a:pt x="183" y="336"/>
                    <a:pt x="183" y="345"/>
                    <a:pt x="183" y="352"/>
                  </a:cubicBezTo>
                  <a:cubicBezTo>
                    <a:pt x="183" y="354"/>
                    <a:pt x="183" y="354"/>
                    <a:pt x="183" y="354"/>
                  </a:cubicBezTo>
                  <a:cubicBezTo>
                    <a:pt x="183" y="356"/>
                    <a:pt x="182" y="358"/>
                    <a:pt x="182" y="359"/>
                  </a:cubicBezTo>
                  <a:cubicBezTo>
                    <a:pt x="181" y="362"/>
                    <a:pt x="180" y="365"/>
                    <a:pt x="181" y="367"/>
                  </a:cubicBezTo>
                  <a:cubicBezTo>
                    <a:pt x="182" y="369"/>
                    <a:pt x="184" y="369"/>
                    <a:pt x="186" y="370"/>
                  </a:cubicBezTo>
                  <a:cubicBezTo>
                    <a:pt x="188" y="371"/>
                    <a:pt x="190" y="372"/>
                    <a:pt x="191" y="374"/>
                  </a:cubicBezTo>
                  <a:cubicBezTo>
                    <a:pt x="192" y="375"/>
                    <a:pt x="192" y="377"/>
                    <a:pt x="192" y="379"/>
                  </a:cubicBezTo>
                  <a:cubicBezTo>
                    <a:pt x="192" y="381"/>
                    <a:pt x="192" y="384"/>
                    <a:pt x="193" y="385"/>
                  </a:cubicBezTo>
                  <a:cubicBezTo>
                    <a:pt x="195" y="388"/>
                    <a:pt x="198" y="389"/>
                    <a:pt x="202" y="390"/>
                  </a:cubicBezTo>
                  <a:cubicBezTo>
                    <a:pt x="203" y="390"/>
                    <a:pt x="205" y="390"/>
                    <a:pt x="206" y="390"/>
                  </a:cubicBezTo>
                  <a:cubicBezTo>
                    <a:pt x="210" y="390"/>
                    <a:pt x="214" y="389"/>
                    <a:pt x="216" y="387"/>
                  </a:cubicBezTo>
                  <a:cubicBezTo>
                    <a:pt x="217" y="387"/>
                    <a:pt x="218" y="385"/>
                    <a:pt x="219" y="384"/>
                  </a:cubicBezTo>
                  <a:cubicBezTo>
                    <a:pt x="220" y="382"/>
                    <a:pt x="222" y="380"/>
                    <a:pt x="224" y="380"/>
                  </a:cubicBezTo>
                  <a:cubicBezTo>
                    <a:pt x="227" y="379"/>
                    <a:pt x="229" y="379"/>
                    <a:pt x="231" y="378"/>
                  </a:cubicBezTo>
                  <a:cubicBezTo>
                    <a:pt x="233" y="378"/>
                    <a:pt x="235" y="378"/>
                    <a:pt x="237" y="378"/>
                  </a:cubicBezTo>
                  <a:cubicBezTo>
                    <a:pt x="242" y="377"/>
                    <a:pt x="248" y="375"/>
                    <a:pt x="254" y="373"/>
                  </a:cubicBezTo>
                  <a:cubicBezTo>
                    <a:pt x="262" y="370"/>
                    <a:pt x="271" y="367"/>
                    <a:pt x="280" y="367"/>
                  </a:cubicBezTo>
                  <a:cubicBezTo>
                    <a:pt x="285" y="367"/>
                    <a:pt x="288" y="365"/>
                    <a:pt x="292" y="363"/>
                  </a:cubicBezTo>
                  <a:cubicBezTo>
                    <a:pt x="293" y="362"/>
                    <a:pt x="295" y="361"/>
                    <a:pt x="297" y="360"/>
                  </a:cubicBezTo>
                  <a:cubicBezTo>
                    <a:pt x="300" y="358"/>
                    <a:pt x="303" y="358"/>
                    <a:pt x="306" y="358"/>
                  </a:cubicBezTo>
                  <a:cubicBezTo>
                    <a:pt x="307" y="358"/>
                    <a:pt x="308" y="358"/>
                    <a:pt x="309" y="358"/>
                  </a:cubicBezTo>
                  <a:cubicBezTo>
                    <a:pt x="310" y="358"/>
                    <a:pt x="311" y="358"/>
                    <a:pt x="312" y="358"/>
                  </a:cubicBezTo>
                  <a:cubicBezTo>
                    <a:pt x="313" y="358"/>
                    <a:pt x="314" y="358"/>
                    <a:pt x="315" y="358"/>
                  </a:cubicBezTo>
                  <a:cubicBezTo>
                    <a:pt x="318" y="358"/>
                    <a:pt x="318" y="358"/>
                    <a:pt x="318" y="358"/>
                  </a:cubicBezTo>
                  <a:cubicBezTo>
                    <a:pt x="320" y="358"/>
                    <a:pt x="322" y="358"/>
                    <a:pt x="323" y="358"/>
                  </a:cubicBezTo>
                  <a:cubicBezTo>
                    <a:pt x="324" y="358"/>
                    <a:pt x="325" y="358"/>
                    <a:pt x="326" y="358"/>
                  </a:cubicBezTo>
                  <a:cubicBezTo>
                    <a:pt x="327" y="358"/>
                    <a:pt x="327" y="358"/>
                    <a:pt x="328" y="358"/>
                  </a:cubicBezTo>
                  <a:cubicBezTo>
                    <a:pt x="330" y="358"/>
                    <a:pt x="331" y="358"/>
                    <a:pt x="333" y="358"/>
                  </a:cubicBezTo>
                  <a:cubicBezTo>
                    <a:pt x="333" y="358"/>
                    <a:pt x="334" y="358"/>
                    <a:pt x="335" y="358"/>
                  </a:cubicBezTo>
                  <a:cubicBezTo>
                    <a:pt x="339" y="358"/>
                    <a:pt x="342" y="356"/>
                    <a:pt x="346" y="354"/>
                  </a:cubicBezTo>
                  <a:cubicBezTo>
                    <a:pt x="348" y="353"/>
                    <a:pt x="350" y="352"/>
                    <a:pt x="352" y="352"/>
                  </a:cubicBezTo>
                  <a:cubicBezTo>
                    <a:pt x="353" y="351"/>
                    <a:pt x="354" y="351"/>
                    <a:pt x="355" y="350"/>
                  </a:cubicBezTo>
                  <a:cubicBezTo>
                    <a:pt x="360" y="349"/>
                    <a:pt x="363" y="348"/>
                    <a:pt x="365" y="343"/>
                  </a:cubicBezTo>
                  <a:cubicBezTo>
                    <a:pt x="366" y="339"/>
                    <a:pt x="368" y="336"/>
                    <a:pt x="369" y="333"/>
                  </a:cubicBezTo>
                  <a:cubicBezTo>
                    <a:pt x="370" y="330"/>
                    <a:pt x="371" y="328"/>
                    <a:pt x="372" y="325"/>
                  </a:cubicBezTo>
                  <a:cubicBezTo>
                    <a:pt x="374" y="319"/>
                    <a:pt x="378" y="315"/>
                    <a:pt x="381" y="311"/>
                  </a:cubicBezTo>
                  <a:cubicBezTo>
                    <a:pt x="383" y="310"/>
                    <a:pt x="383" y="310"/>
                    <a:pt x="383" y="310"/>
                  </a:cubicBezTo>
                  <a:cubicBezTo>
                    <a:pt x="384" y="308"/>
                    <a:pt x="386" y="306"/>
                    <a:pt x="387" y="305"/>
                  </a:cubicBezTo>
                  <a:cubicBezTo>
                    <a:pt x="388" y="305"/>
                    <a:pt x="388" y="305"/>
                    <a:pt x="388" y="305"/>
                  </a:cubicBezTo>
                  <a:cubicBezTo>
                    <a:pt x="389" y="300"/>
                    <a:pt x="389" y="300"/>
                    <a:pt x="389" y="300"/>
                  </a:cubicBezTo>
                  <a:cubicBezTo>
                    <a:pt x="389" y="298"/>
                    <a:pt x="390" y="296"/>
                    <a:pt x="390" y="295"/>
                  </a:cubicBezTo>
                  <a:cubicBezTo>
                    <a:pt x="390" y="294"/>
                    <a:pt x="390" y="293"/>
                    <a:pt x="390" y="291"/>
                  </a:cubicBezTo>
                  <a:cubicBezTo>
                    <a:pt x="390" y="289"/>
                    <a:pt x="390" y="286"/>
                    <a:pt x="392" y="283"/>
                  </a:cubicBezTo>
                  <a:cubicBezTo>
                    <a:pt x="394" y="280"/>
                    <a:pt x="397" y="278"/>
                    <a:pt x="401" y="278"/>
                  </a:cubicBezTo>
                  <a:cubicBezTo>
                    <a:pt x="402" y="278"/>
                    <a:pt x="402" y="278"/>
                    <a:pt x="402" y="278"/>
                  </a:cubicBezTo>
                  <a:cubicBezTo>
                    <a:pt x="406" y="278"/>
                    <a:pt x="408" y="278"/>
                    <a:pt x="410" y="275"/>
                  </a:cubicBezTo>
                  <a:cubicBezTo>
                    <a:pt x="411" y="274"/>
                    <a:pt x="412" y="273"/>
                    <a:pt x="413" y="272"/>
                  </a:cubicBezTo>
                  <a:cubicBezTo>
                    <a:pt x="414" y="270"/>
                    <a:pt x="415" y="268"/>
                    <a:pt x="417" y="267"/>
                  </a:cubicBezTo>
                  <a:cubicBezTo>
                    <a:pt x="420" y="265"/>
                    <a:pt x="420" y="262"/>
                    <a:pt x="421" y="260"/>
                  </a:cubicBezTo>
                  <a:cubicBezTo>
                    <a:pt x="421" y="259"/>
                    <a:pt x="422" y="258"/>
                    <a:pt x="422" y="256"/>
                  </a:cubicBezTo>
                  <a:cubicBezTo>
                    <a:pt x="423" y="253"/>
                    <a:pt x="425" y="251"/>
                    <a:pt x="427" y="249"/>
                  </a:cubicBezTo>
                  <a:cubicBezTo>
                    <a:pt x="430" y="246"/>
                    <a:pt x="432" y="243"/>
                    <a:pt x="432" y="239"/>
                  </a:cubicBezTo>
                  <a:cubicBezTo>
                    <a:pt x="432" y="237"/>
                    <a:pt x="432" y="230"/>
                    <a:pt x="430" y="227"/>
                  </a:cubicBezTo>
                  <a:cubicBezTo>
                    <a:pt x="430" y="225"/>
                    <a:pt x="430" y="225"/>
                    <a:pt x="430" y="225"/>
                  </a:cubicBezTo>
                  <a:cubicBezTo>
                    <a:pt x="428" y="222"/>
                    <a:pt x="426" y="219"/>
                    <a:pt x="423" y="217"/>
                  </a:cubicBezTo>
                  <a:cubicBezTo>
                    <a:pt x="423" y="216"/>
                    <a:pt x="423" y="216"/>
                    <a:pt x="424" y="216"/>
                  </a:cubicBezTo>
                  <a:cubicBezTo>
                    <a:pt x="424" y="215"/>
                    <a:pt x="424" y="215"/>
                    <a:pt x="425" y="215"/>
                  </a:cubicBezTo>
                  <a:cubicBezTo>
                    <a:pt x="426" y="215"/>
                    <a:pt x="428" y="216"/>
                    <a:pt x="429" y="216"/>
                  </a:cubicBezTo>
                  <a:cubicBezTo>
                    <a:pt x="432" y="217"/>
                    <a:pt x="432" y="217"/>
                    <a:pt x="433" y="217"/>
                  </a:cubicBezTo>
                  <a:cubicBezTo>
                    <a:pt x="433" y="217"/>
                    <a:pt x="433" y="217"/>
                    <a:pt x="433" y="217"/>
                  </a:cubicBezTo>
                  <a:cubicBezTo>
                    <a:pt x="433" y="217"/>
                    <a:pt x="434" y="217"/>
                    <a:pt x="434" y="217"/>
                  </a:cubicBezTo>
                  <a:cubicBezTo>
                    <a:pt x="440" y="217"/>
                    <a:pt x="440" y="217"/>
                    <a:pt x="440" y="217"/>
                  </a:cubicBezTo>
                  <a:cubicBezTo>
                    <a:pt x="435" y="213"/>
                    <a:pt x="435" y="213"/>
                    <a:pt x="435" y="213"/>
                  </a:cubicBezTo>
                  <a:cubicBezTo>
                    <a:pt x="434" y="213"/>
                    <a:pt x="433" y="212"/>
                    <a:pt x="433" y="211"/>
                  </a:cubicBezTo>
                  <a:cubicBezTo>
                    <a:pt x="432" y="210"/>
                    <a:pt x="431" y="209"/>
                    <a:pt x="430" y="208"/>
                  </a:cubicBezTo>
                  <a:cubicBezTo>
                    <a:pt x="430" y="206"/>
                    <a:pt x="430" y="204"/>
                    <a:pt x="431" y="203"/>
                  </a:cubicBezTo>
                  <a:cubicBezTo>
                    <a:pt x="431" y="202"/>
                    <a:pt x="431" y="202"/>
                    <a:pt x="431" y="201"/>
                  </a:cubicBezTo>
                  <a:cubicBezTo>
                    <a:pt x="431" y="200"/>
                    <a:pt x="431" y="199"/>
                    <a:pt x="431" y="199"/>
                  </a:cubicBezTo>
                  <a:cubicBezTo>
                    <a:pt x="431" y="199"/>
                    <a:pt x="431" y="199"/>
                    <a:pt x="431" y="199"/>
                  </a:cubicBezTo>
                  <a:cubicBezTo>
                    <a:pt x="431" y="198"/>
                    <a:pt x="431" y="198"/>
                    <a:pt x="431" y="198"/>
                  </a:cubicBezTo>
                  <a:cubicBezTo>
                    <a:pt x="431" y="198"/>
                    <a:pt x="431" y="198"/>
                    <a:pt x="430" y="198"/>
                  </a:cubicBezTo>
                  <a:cubicBezTo>
                    <a:pt x="430" y="197"/>
                    <a:pt x="430" y="197"/>
                    <a:pt x="429" y="196"/>
                  </a:cubicBezTo>
                  <a:cubicBezTo>
                    <a:pt x="429" y="196"/>
                    <a:pt x="426" y="192"/>
                    <a:pt x="428" y="190"/>
                  </a:cubicBezTo>
                  <a:cubicBezTo>
                    <a:pt x="428" y="189"/>
                    <a:pt x="430" y="188"/>
                    <a:pt x="431" y="188"/>
                  </a:cubicBezTo>
                  <a:cubicBezTo>
                    <a:pt x="432" y="188"/>
                    <a:pt x="433" y="187"/>
                    <a:pt x="433" y="187"/>
                  </a:cubicBezTo>
                  <a:cubicBezTo>
                    <a:pt x="435" y="186"/>
                    <a:pt x="437" y="184"/>
                    <a:pt x="438" y="182"/>
                  </a:cubicBezTo>
                  <a:cubicBezTo>
                    <a:pt x="438" y="181"/>
                    <a:pt x="438" y="181"/>
                    <a:pt x="438" y="181"/>
                  </a:cubicBezTo>
                  <a:cubicBezTo>
                    <a:pt x="439" y="180"/>
                    <a:pt x="439" y="179"/>
                    <a:pt x="440" y="179"/>
                  </a:cubicBezTo>
                  <a:cubicBezTo>
                    <a:pt x="440" y="179"/>
                    <a:pt x="440" y="179"/>
                    <a:pt x="440" y="179"/>
                  </a:cubicBezTo>
                  <a:cubicBezTo>
                    <a:pt x="441" y="179"/>
                    <a:pt x="441" y="179"/>
                    <a:pt x="442" y="179"/>
                  </a:cubicBezTo>
                  <a:cubicBezTo>
                    <a:pt x="442" y="179"/>
                    <a:pt x="442" y="179"/>
                    <a:pt x="442" y="179"/>
                  </a:cubicBezTo>
                  <a:cubicBezTo>
                    <a:pt x="443" y="180"/>
                    <a:pt x="444" y="180"/>
                    <a:pt x="445" y="180"/>
                  </a:cubicBezTo>
                  <a:cubicBezTo>
                    <a:pt x="445" y="180"/>
                    <a:pt x="446" y="180"/>
                    <a:pt x="446" y="180"/>
                  </a:cubicBezTo>
                  <a:cubicBezTo>
                    <a:pt x="447" y="180"/>
                    <a:pt x="448" y="179"/>
                    <a:pt x="450" y="178"/>
                  </a:cubicBezTo>
                  <a:cubicBezTo>
                    <a:pt x="451" y="177"/>
                    <a:pt x="451" y="177"/>
                    <a:pt x="451" y="177"/>
                  </a:cubicBezTo>
                  <a:cubicBezTo>
                    <a:pt x="452" y="177"/>
                    <a:pt x="452" y="176"/>
                    <a:pt x="453" y="176"/>
                  </a:cubicBezTo>
                  <a:cubicBezTo>
                    <a:pt x="454" y="175"/>
                    <a:pt x="455" y="175"/>
                    <a:pt x="455" y="175"/>
                  </a:cubicBezTo>
                  <a:cubicBezTo>
                    <a:pt x="456" y="175"/>
                    <a:pt x="456" y="175"/>
                    <a:pt x="456" y="175"/>
                  </a:cubicBezTo>
                  <a:cubicBezTo>
                    <a:pt x="457" y="175"/>
                    <a:pt x="457" y="175"/>
                    <a:pt x="457" y="175"/>
                  </a:cubicBezTo>
                  <a:cubicBezTo>
                    <a:pt x="458" y="175"/>
                    <a:pt x="459" y="176"/>
                    <a:pt x="460" y="176"/>
                  </a:cubicBezTo>
                  <a:cubicBezTo>
                    <a:pt x="461" y="177"/>
                    <a:pt x="461" y="177"/>
                    <a:pt x="462" y="177"/>
                  </a:cubicBezTo>
                  <a:cubicBezTo>
                    <a:pt x="463" y="178"/>
                    <a:pt x="464" y="178"/>
                    <a:pt x="465" y="179"/>
                  </a:cubicBezTo>
                  <a:cubicBezTo>
                    <a:pt x="467" y="180"/>
                    <a:pt x="467" y="180"/>
                    <a:pt x="467" y="180"/>
                  </a:cubicBezTo>
                  <a:cubicBezTo>
                    <a:pt x="468" y="178"/>
                    <a:pt x="468" y="178"/>
                    <a:pt x="468" y="178"/>
                  </a:cubicBezTo>
                  <a:cubicBezTo>
                    <a:pt x="468" y="178"/>
                    <a:pt x="468" y="178"/>
                    <a:pt x="469" y="177"/>
                  </a:cubicBezTo>
                  <a:cubicBezTo>
                    <a:pt x="469" y="176"/>
                    <a:pt x="470" y="175"/>
                    <a:pt x="470" y="174"/>
                  </a:cubicBezTo>
                  <a:cubicBezTo>
                    <a:pt x="469" y="172"/>
                    <a:pt x="468" y="170"/>
                    <a:pt x="466" y="169"/>
                  </a:cubicBezTo>
                  <a:cubicBezTo>
                    <a:pt x="464" y="166"/>
                    <a:pt x="464" y="166"/>
                    <a:pt x="464" y="166"/>
                  </a:cubicBezTo>
                  <a:cubicBezTo>
                    <a:pt x="460" y="162"/>
                    <a:pt x="457" y="159"/>
                    <a:pt x="456" y="153"/>
                  </a:cubicBezTo>
                  <a:cubicBezTo>
                    <a:pt x="455" y="149"/>
                    <a:pt x="453" y="142"/>
                    <a:pt x="455" y="136"/>
                  </a:cubicBezTo>
                  <a:cubicBezTo>
                    <a:pt x="456" y="133"/>
                    <a:pt x="459" y="132"/>
                    <a:pt x="462" y="131"/>
                  </a:cubicBezTo>
                  <a:cubicBezTo>
                    <a:pt x="465" y="130"/>
                    <a:pt x="468" y="129"/>
                    <a:pt x="469" y="126"/>
                  </a:cubicBezTo>
                  <a:cubicBezTo>
                    <a:pt x="469" y="125"/>
                    <a:pt x="469" y="124"/>
                    <a:pt x="469" y="122"/>
                  </a:cubicBezTo>
                  <a:cubicBezTo>
                    <a:pt x="469" y="121"/>
                    <a:pt x="470" y="119"/>
                    <a:pt x="470" y="117"/>
                  </a:cubicBezTo>
                  <a:cubicBezTo>
                    <a:pt x="472" y="115"/>
                    <a:pt x="474" y="114"/>
                    <a:pt x="476" y="112"/>
                  </a:cubicBezTo>
                  <a:cubicBezTo>
                    <a:pt x="477" y="112"/>
                    <a:pt x="477" y="112"/>
                    <a:pt x="478" y="111"/>
                  </a:cubicBezTo>
                  <a:cubicBezTo>
                    <a:pt x="483" y="108"/>
                    <a:pt x="487" y="102"/>
                    <a:pt x="488" y="96"/>
                  </a:cubicBezTo>
                  <a:cubicBezTo>
                    <a:pt x="490" y="90"/>
                    <a:pt x="483" y="87"/>
                    <a:pt x="478" y="85"/>
                  </a:cubicBez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5" name="Freeform 20"/>
            <p:cNvSpPr>
              <a:spLocks/>
            </p:cNvSpPr>
            <p:nvPr/>
          </p:nvSpPr>
          <p:spPr bwMode="auto">
            <a:xfrm>
              <a:off x="7114783" y="4040549"/>
              <a:ext cx="1040511" cy="1414155"/>
            </a:xfrm>
            <a:custGeom>
              <a:avLst/>
              <a:gdLst>
                <a:gd name="T0" fmla="*/ 249 w 256"/>
                <a:gd name="T1" fmla="*/ 182 h 364"/>
                <a:gd name="T2" fmla="*/ 238 w 256"/>
                <a:gd name="T3" fmla="*/ 161 h 364"/>
                <a:gd name="T4" fmla="*/ 236 w 256"/>
                <a:gd name="T5" fmla="*/ 145 h 364"/>
                <a:gd name="T6" fmla="*/ 229 w 256"/>
                <a:gd name="T7" fmla="*/ 111 h 364"/>
                <a:gd name="T8" fmla="*/ 225 w 256"/>
                <a:gd name="T9" fmla="*/ 100 h 364"/>
                <a:gd name="T10" fmla="*/ 226 w 256"/>
                <a:gd name="T11" fmla="*/ 77 h 364"/>
                <a:gd name="T12" fmla="*/ 224 w 256"/>
                <a:gd name="T13" fmla="*/ 56 h 364"/>
                <a:gd name="T14" fmla="*/ 218 w 256"/>
                <a:gd name="T15" fmla="*/ 42 h 364"/>
                <a:gd name="T16" fmla="*/ 219 w 256"/>
                <a:gd name="T17" fmla="*/ 18 h 364"/>
                <a:gd name="T18" fmla="*/ 221 w 256"/>
                <a:gd name="T19" fmla="*/ 7 h 364"/>
                <a:gd name="T20" fmla="*/ 219 w 256"/>
                <a:gd name="T21" fmla="*/ 6 h 364"/>
                <a:gd name="T22" fmla="*/ 200 w 256"/>
                <a:gd name="T23" fmla="*/ 0 h 364"/>
                <a:gd name="T24" fmla="*/ 190 w 256"/>
                <a:gd name="T25" fmla="*/ 18 h 364"/>
                <a:gd name="T26" fmla="*/ 161 w 256"/>
                <a:gd name="T27" fmla="*/ 35 h 364"/>
                <a:gd name="T28" fmla="*/ 148 w 256"/>
                <a:gd name="T29" fmla="*/ 58 h 364"/>
                <a:gd name="T30" fmla="*/ 143 w 256"/>
                <a:gd name="T31" fmla="*/ 63 h 364"/>
                <a:gd name="T32" fmla="*/ 146 w 256"/>
                <a:gd name="T33" fmla="*/ 86 h 364"/>
                <a:gd name="T34" fmla="*/ 150 w 256"/>
                <a:gd name="T35" fmla="*/ 113 h 364"/>
                <a:gd name="T36" fmla="*/ 136 w 256"/>
                <a:gd name="T37" fmla="*/ 130 h 364"/>
                <a:gd name="T38" fmla="*/ 142 w 256"/>
                <a:gd name="T39" fmla="*/ 151 h 364"/>
                <a:gd name="T40" fmla="*/ 133 w 256"/>
                <a:gd name="T41" fmla="*/ 180 h 364"/>
                <a:gd name="T42" fmla="*/ 122 w 256"/>
                <a:gd name="T43" fmla="*/ 180 h 364"/>
                <a:gd name="T44" fmla="*/ 108 w 256"/>
                <a:gd name="T45" fmla="*/ 177 h 364"/>
                <a:gd name="T46" fmla="*/ 81 w 256"/>
                <a:gd name="T47" fmla="*/ 190 h 364"/>
                <a:gd name="T48" fmla="*/ 24 w 256"/>
                <a:gd name="T49" fmla="*/ 224 h 364"/>
                <a:gd name="T50" fmla="*/ 13 w 256"/>
                <a:gd name="T51" fmla="*/ 253 h 364"/>
                <a:gd name="T52" fmla="*/ 3 w 256"/>
                <a:gd name="T53" fmla="*/ 328 h 364"/>
                <a:gd name="T54" fmla="*/ 1 w 256"/>
                <a:gd name="T55" fmla="*/ 336 h 364"/>
                <a:gd name="T56" fmla="*/ 7 w 256"/>
                <a:gd name="T57" fmla="*/ 337 h 364"/>
                <a:gd name="T58" fmla="*/ 9 w 256"/>
                <a:gd name="T59" fmla="*/ 337 h 364"/>
                <a:gd name="T60" fmla="*/ 16 w 256"/>
                <a:gd name="T61" fmla="*/ 337 h 364"/>
                <a:gd name="T62" fmla="*/ 23 w 256"/>
                <a:gd name="T63" fmla="*/ 348 h 364"/>
                <a:gd name="T64" fmla="*/ 56 w 256"/>
                <a:gd name="T65" fmla="*/ 361 h 364"/>
                <a:gd name="T66" fmla="*/ 71 w 256"/>
                <a:gd name="T67" fmla="*/ 352 h 364"/>
                <a:gd name="T68" fmla="*/ 81 w 256"/>
                <a:gd name="T69" fmla="*/ 351 h 364"/>
                <a:gd name="T70" fmla="*/ 106 w 256"/>
                <a:gd name="T71" fmla="*/ 297 h 364"/>
                <a:gd name="T72" fmla="*/ 112 w 256"/>
                <a:gd name="T73" fmla="*/ 296 h 364"/>
                <a:gd name="T74" fmla="*/ 119 w 256"/>
                <a:gd name="T75" fmla="*/ 298 h 364"/>
                <a:gd name="T76" fmla="*/ 126 w 256"/>
                <a:gd name="T77" fmla="*/ 298 h 364"/>
                <a:gd name="T78" fmla="*/ 151 w 256"/>
                <a:gd name="T79" fmla="*/ 306 h 364"/>
                <a:gd name="T80" fmla="*/ 176 w 256"/>
                <a:gd name="T81" fmla="*/ 296 h 364"/>
                <a:gd name="T82" fmla="*/ 192 w 256"/>
                <a:gd name="T83" fmla="*/ 287 h 364"/>
                <a:gd name="T84" fmla="*/ 205 w 256"/>
                <a:gd name="T85" fmla="*/ 278 h 364"/>
                <a:gd name="T86" fmla="*/ 217 w 256"/>
                <a:gd name="T87" fmla="*/ 270 h 364"/>
                <a:gd name="T88" fmla="*/ 223 w 256"/>
                <a:gd name="T89" fmla="*/ 262 h 364"/>
                <a:gd name="T90" fmla="*/ 246 w 256"/>
                <a:gd name="T91" fmla="*/ 245 h 364"/>
                <a:gd name="T92" fmla="*/ 244 w 256"/>
                <a:gd name="T93" fmla="*/ 230 h 364"/>
                <a:gd name="T94" fmla="*/ 244 w 256"/>
                <a:gd name="T95" fmla="*/ 220 h 364"/>
                <a:gd name="T96" fmla="*/ 245 w 256"/>
                <a:gd name="T97" fmla="*/ 212 h 364"/>
                <a:gd name="T98" fmla="*/ 247 w 256"/>
                <a:gd name="T99" fmla="*/ 20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6" h="364">
                  <a:moveTo>
                    <a:pt x="253" y="193"/>
                  </a:moveTo>
                  <a:cubicBezTo>
                    <a:pt x="255" y="190"/>
                    <a:pt x="256" y="187"/>
                    <a:pt x="253" y="184"/>
                  </a:cubicBezTo>
                  <a:cubicBezTo>
                    <a:pt x="252" y="183"/>
                    <a:pt x="251" y="182"/>
                    <a:pt x="249" y="182"/>
                  </a:cubicBezTo>
                  <a:cubicBezTo>
                    <a:pt x="247" y="182"/>
                    <a:pt x="246" y="182"/>
                    <a:pt x="245" y="181"/>
                  </a:cubicBezTo>
                  <a:cubicBezTo>
                    <a:pt x="240" y="177"/>
                    <a:pt x="240" y="171"/>
                    <a:pt x="239" y="166"/>
                  </a:cubicBezTo>
                  <a:cubicBezTo>
                    <a:pt x="239" y="164"/>
                    <a:pt x="239" y="162"/>
                    <a:pt x="238" y="161"/>
                  </a:cubicBezTo>
                  <a:cubicBezTo>
                    <a:pt x="238" y="159"/>
                    <a:pt x="238" y="158"/>
                    <a:pt x="237" y="157"/>
                  </a:cubicBezTo>
                  <a:cubicBezTo>
                    <a:pt x="236" y="155"/>
                    <a:pt x="236" y="154"/>
                    <a:pt x="236" y="151"/>
                  </a:cubicBezTo>
                  <a:cubicBezTo>
                    <a:pt x="236" y="149"/>
                    <a:pt x="236" y="147"/>
                    <a:pt x="236" y="145"/>
                  </a:cubicBezTo>
                  <a:cubicBezTo>
                    <a:pt x="236" y="143"/>
                    <a:pt x="236" y="141"/>
                    <a:pt x="236" y="139"/>
                  </a:cubicBezTo>
                  <a:cubicBezTo>
                    <a:pt x="236" y="137"/>
                    <a:pt x="236" y="119"/>
                    <a:pt x="230" y="119"/>
                  </a:cubicBezTo>
                  <a:cubicBezTo>
                    <a:pt x="229" y="116"/>
                    <a:pt x="229" y="114"/>
                    <a:pt x="229" y="111"/>
                  </a:cubicBezTo>
                  <a:cubicBezTo>
                    <a:pt x="229" y="111"/>
                    <a:pt x="229" y="110"/>
                    <a:pt x="229" y="109"/>
                  </a:cubicBezTo>
                  <a:cubicBezTo>
                    <a:pt x="229" y="107"/>
                    <a:pt x="228" y="105"/>
                    <a:pt x="227" y="103"/>
                  </a:cubicBezTo>
                  <a:cubicBezTo>
                    <a:pt x="226" y="102"/>
                    <a:pt x="226" y="101"/>
                    <a:pt x="225" y="100"/>
                  </a:cubicBezTo>
                  <a:cubicBezTo>
                    <a:pt x="224" y="97"/>
                    <a:pt x="224" y="93"/>
                    <a:pt x="224" y="90"/>
                  </a:cubicBezTo>
                  <a:cubicBezTo>
                    <a:pt x="223" y="88"/>
                    <a:pt x="223" y="88"/>
                    <a:pt x="223" y="88"/>
                  </a:cubicBezTo>
                  <a:cubicBezTo>
                    <a:pt x="223" y="84"/>
                    <a:pt x="223" y="81"/>
                    <a:pt x="226" y="77"/>
                  </a:cubicBezTo>
                  <a:cubicBezTo>
                    <a:pt x="228" y="72"/>
                    <a:pt x="228" y="71"/>
                    <a:pt x="227" y="66"/>
                  </a:cubicBezTo>
                  <a:cubicBezTo>
                    <a:pt x="226" y="65"/>
                    <a:pt x="226" y="63"/>
                    <a:pt x="226" y="61"/>
                  </a:cubicBezTo>
                  <a:cubicBezTo>
                    <a:pt x="225" y="59"/>
                    <a:pt x="225" y="58"/>
                    <a:pt x="224" y="56"/>
                  </a:cubicBezTo>
                  <a:cubicBezTo>
                    <a:pt x="224" y="54"/>
                    <a:pt x="223" y="52"/>
                    <a:pt x="222" y="51"/>
                  </a:cubicBezTo>
                  <a:cubicBezTo>
                    <a:pt x="221" y="50"/>
                    <a:pt x="220" y="48"/>
                    <a:pt x="220" y="47"/>
                  </a:cubicBezTo>
                  <a:cubicBezTo>
                    <a:pt x="219" y="45"/>
                    <a:pt x="219" y="43"/>
                    <a:pt x="218" y="42"/>
                  </a:cubicBezTo>
                  <a:cubicBezTo>
                    <a:pt x="218" y="40"/>
                    <a:pt x="217" y="38"/>
                    <a:pt x="216" y="36"/>
                  </a:cubicBezTo>
                  <a:cubicBezTo>
                    <a:pt x="215" y="32"/>
                    <a:pt x="214" y="29"/>
                    <a:pt x="215" y="25"/>
                  </a:cubicBezTo>
                  <a:cubicBezTo>
                    <a:pt x="216" y="22"/>
                    <a:pt x="217" y="20"/>
                    <a:pt x="219" y="18"/>
                  </a:cubicBezTo>
                  <a:cubicBezTo>
                    <a:pt x="219" y="18"/>
                    <a:pt x="220" y="17"/>
                    <a:pt x="221" y="16"/>
                  </a:cubicBezTo>
                  <a:cubicBezTo>
                    <a:pt x="223" y="13"/>
                    <a:pt x="222" y="11"/>
                    <a:pt x="221" y="8"/>
                  </a:cubicBezTo>
                  <a:cubicBezTo>
                    <a:pt x="221" y="7"/>
                    <a:pt x="221" y="7"/>
                    <a:pt x="221" y="7"/>
                  </a:cubicBezTo>
                  <a:cubicBezTo>
                    <a:pt x="221" y="6"/>
                    <a:pt x="221" y="6"/>
                    <a:pt x="221" y="6"/>
                  </a:cubicBezTo>
                  <a:cubicBezTo>
                    <a:pt x="220" y="6"/>
                    <a:pt x="220" y="6"/>
                    <a:pt x="220" y="6"/>
                  </a:cubicBezTo>
                  <a:cubicBezTo>
                    <a:pt x="219" y="6"/>
                    <a:pt x="219" y="6"/>
                    <a:pt x="219" y="6"/>
                  </a:cubicBezTo>
                  <a:cubicBezTo>
                    <a:pt x="217" y="5"/>
                    <a:pt x="216" y="5"/>
                    <a:pt x="215" y="5"/>
                  </a:cubicBezTo>
                  <a:cubicBezTo>
                    <a:pt x="211" y="5"/>
                    <a:pt x="208" y="5"/>
                    <a:pt x="205" y="3"/>
                  </a:cubicBezTo>
                  <a:cubicBezTo>
                    <a:pt x="200" y="0"/>
                    <a:pt x="200" y="0"/>
                    <a:pt x="200" y="0"/>
                  </a:cubicBezTo>
                  <a:cubicBezTo>
                    <a:pt x="200" y="4"/>
                    <a:pt x="200" y="4"/>
                    <a:pt x="200" y="4"/>
                  </a:cubicBezTo>
                  <a:cubicBezTo>
                    <a:pt x="200" y="9"/>
                    <a:pt x="195" y="13"/>
                    <a:pt x="191" y="17"/>
                  </a:cubicBezTo>
                  <a:cubicBezTo>
                    <a:pt x="190" y="18"/>
                    <a:pt x="190" y="18"/>
                    <a:pt x="190" y="18"/>
                  </a:cubicBezTo>
                  <a:cubicBezTo>
                    <a:pt x="188" y="20"/>
                    <a:pt x="186" y="21"/>
                    <a:pt x="185" y="23"/>
                  </a:cubicBezTo>
                  <a:cubicBezTo>
                    <a:pt x="181" y="27"/>
                    <a:pt x="178" y="30"/>
                    <a:pt x="171" y="31"/>
                  </a:cubicBezTo>
                  <a:cubicBezTo>
                    <a:pt x="166" y="31"/>
                    <a:pt x="163" y="33"/>
                    <a:pt x="161" y="35"/>
                  </a:cubicBezTo>
                  <a:cubicBezTo>
                    <a:pt x="158" y="37"/>
                    <a:pt x="158" y="40"/>
                    <a:pt x="158" y="42"/>
                  </a:cubicBezTo>
                  <a:cubicBezTo>
                    <a:pt x="158" y="43"/>
                    <a:pt x="157" y="44"/>
                    <a:pt x="157" y="46"/>
                  </a:cubicBezTo>
                  <a:cubicBezTo>
                    <a:pt x="156" y="49"/>
                    <a:pt x="151" y="54"/>
                    <a:pt x="148" y="58"/>
                  </a:cubicBezTo>
                  <a:cubicBezTo>
                    <a:pt x="147" y="59"/>
                    <a:pt x="147" y="59"/>
                    <a:pt x="147" y="59"/>
                  </a:cubicBezTo>
                  <a:cubicBezTo>
                    <a:pt x="147" y="60"/>
                    <a:pt x="146" y="60"/>
                    <a:pt x="145" y="61"/>
                  </a:cubicBezTo>
                  <a:cubicBezTo>
                    <a:pt x="145" y="61"/>
                    <a:pt x="144" y="62"/>
                    <a:pt x="143" y="63"/>
                  </a:cubicBezTo>
                  <a:cubicBezTo>
                    <a:pt x="142" y="66"/>
                    <a:pt x="143" y="68"/>
                    <a:pt x="145" y="71"/>
                  </a:cubicBezTo>
                  <a:cubicBezTo>
                    <a:pt x="146" y="72"/>
                    <a:pt x="146" y="74"/>
                    <a:pt x="147" y="76"/>
                  </a:cubicBezTo>
                  <a:cubicBezTo>
                    <a:pt x="147" y="79"/>
                    <a:pt x="147" y="83"/>
                    <a:pt x="146" y="86"/>
                  </a:cubicBezTo>
                  <a:cubicBezTo>
                    <a:pt x="146" y="87"/>
                    <a:pt x="146" y="88"/>
                    <a:pt x="146" y="89"/>
                  </a:cubicBezTo>
                  <a:cubicBezTo>
                    <a:pt x="145" y="93"/>
                    <a:pt x="147" y="96"/>
                    <a:pt x="148" y="100"/>
                  </a:cubicBezTo>
                  <a:cubicBezTo>
                    <a:pt x="150" y="105"/>
                    <a:pt x="151" y="109"/>
                    <a:pt x="150" y="113"/>
                  </a:cubicBezTo>
                  <a:cubicBezTo>
                    <a:pt x="149" y="115"/>
                    <a:pt x="148" y="117"/>
                    <a:pt x="146" y="118"/>
                  </a:cubicBezTo>
                  <a:cubicBezTo>
                    <a:pt x="145" y="119"/>
                    <a:pt x="144" y="120"/>
                    <a:pt x="143" y="121"/>
                  </a:cubicBezTo>
                  <a:cubicBezTo>
                    <a:pt x="140" y="123"/>
                    <a:pt x="137" y="127"/>
                    <a:pt x="136" y="130"/>
                  </a:cubicBezTo>
                  <a:cubicBezTo>
                    <a:pt x="135" y="134"/>
                    <a:pt x="135" y="140"/>
                    <a:pt x="135" y="143"/>
                  </a:cubicBezTo>
                  <a:cubicBezTo>
                    <a:pt x="136" y="147"/>
                    <a:pt x="138" y="148"/>
                    <a:pt x="140" y="150"/>
                  </a:cubicBezTo>
                  <a:cubicBezTo>
                    <a:pt x="141" y="150"/>
                    <a:pt x="141" y="150"/>
                    <a:pt x="142" y="151"/>
                  </a:cubicBezTo>
                  <a:cubicBezTo>
                    <a:pt x="150" y="156"/>
                    <a:pt x="146" y="166"/>
                    <a:pt x="144" y="173"/>
                  </a:cubicBezTo>
                  <a:cubicBezTo>
                    <a:pt x="142" y="179"/>
                    <a:pt x="139" y="180"/>
                    <a:pt x="136" y="180"/>
                  </a:cubicBezTo>
                  <a:cubicBezTo>
                    <a:pt x="135" y="180"/>
                    <a:pt x="134" y="180"/>
                    <a:pt x="133" y="180"/>
                  </a:cubicBezTo>
                  <a:cubicBezTo>
                    <a:pt x="132" y="180"/>
                    <a:pt x="131" y="180"/>
                    <a:pt x="131" y="179"/>
                  </a:cubicBezTo>
                  <a:cubicBezTo>
                    <a:pt x="129" y="179"/>
                    <a:pt x="127" y="179"/>
                    <a:pt x="126" y="179"/>
                  </a:cubicBezTo>
                  <a:cubicBezTo>
                    <a:pt x="124" y="179"/>
                    <a:pt x="123" y="179"/>
                    <a:pt x="122" y="180"/>
                  </a:cubicBezTo>
                  <a:cubicBezTo>
                    <a:pt x="120" y="180"/>
                    <a:pt x="119" y="181"/>
                    <a:pt x="118" y="181"/>
                  </a:cubicBezTo>
                  <a:cubicBezTo>
                    <a:pt x="116" y="181"/>
                    <a:pt x="114" y="180"/>
                    <a:pt x="113" y="179"/>
                  </a:cubicBezTo>
                  <a:cubicBezTo>
                    <a:pt x="111" y="178"/>
                    <a:pt x="110" y="178"/>
                    <a:pt x="108" y="177"/>
                  </a:cubicBezTo>
                  <a:cubicBezTo>
                    <a:pt x="107" y="177"/>
                    <a:pt x="106" y="177"/>
                    <a:pt x="105" y="177"/>
                  </a:cubicBezTo>
                  <a:cubicBezTo>
                    <a:pt x="103" y="177"/>
                    <a:pt x="101" y="178"/>
                    <a:pt x="98" y="178"/>
                  </a:cubicBezTo>
                  <a:cubicBezTo>
                    <a:pt x="92" y="181"/>
                    <a:pt x="86" y="185"/>
                    <a:pt x="81" y="190"/>
                  </a:cubicBezTo>
                  <a:cubicBezTo>
                    <a:pt x="80" y="190"/>
                    <a:pt x="80" y="190"/>
                    <a:pt x="80" y="190"/>
                  </a:cubicBezTo>
                  <a:cubicBezTo>
                    <a:pt x="68" y="201"/>
                    <a:pt x="53" y="209"/>
                    <a:pt x="40" y="212"/>
                  </a:cubicBezTo>
                  <a:cubicBezTo>
                    <a:pt x="32" y="214"/>
                    <a:pt x="27" y="216"/>
                    <a:pt x="24" y="224"/>
                  </a:cubicBezTo>
                  <a:cubicBezTo>
                    <a:pt x="23" y="227"/>
                    <a:pt x="22" y="230"/>
                    <a:pt x="21" y="233"/>
                  </a:cubicBezTo>
                  <a:cubicBezTo>
                    <a:pt x="20" y="237"/>
                    <a:pt x="19" y="242"/>
                    <a:pt x="17" y="246"/>
                  </a:cubicBezTo>
                  <a:cubicBezTo>
                    <a:pt x="15" y="248"/>
                    <a:pt x="14" y="250"/>
                    <a:pt x="13" y="253"/>
                  </a:cubicBezTo>
                  <a:cubicBezTo>
                    <a:pt x="7" y="264"/>
                    <a:pt x="2" y="274"/>
                    <a:pt x="5" y="289"/>
                  </a:cubicBezTo>
                  <a:cubicBezTo>
                    <a:pt x="7" y="294"/>
                    <a:pt x="8" y="300"/>
                    <a:pt x="8" y="305"/>
                  </a:cubicBezTo>
                  <a:cubicBezTo>
                    <a:pt x="7" y="314"/>
                    <a:pt x="5" y="320"/>
                    <a:pt x="3" y="328"/>
                  </a:cubicBezTo>
                  <a:cubicBezTo>
                    <a:pt x="2" y="329"/>
                    <a:pt x="2" y="331"/>
                    <a:pt x="1" y="332"/>
                  </a:cubicBezTo>
                  <a:cubicBezTo>
                    <a:pt x="0" y="336"/>
                    <a:pt x="0" y="336"/>
                    <a:pt x="0" y="336"/>
                  </a:cubicBezTo>
                  <a:cubicBezTo>
                    <a:pt x="1" y="336"/>
                    <a:pt x="1" y="336"/>
                    <a:pt x="1" y="336"/>
                  </a:cubicBezTo>
                  <a:cubicBezTo>
                    <a:pt x="2" y="337"/>
                    <a:pt x="3" y="337"/>
                    <a:pt x="5" y="337"/>
                  </a:cubicBezTo>
                  <a:cubicBezTo>
                    <a:pt x="5" y="337"/>
                    <a:pt x="5" y="337"/>
                    <a:pt x="5" y="337"/>
                  </a:cubicBezTo>
                  <a:cubicBezTo>
                    <a:pt x="6" y="337"/>
                    <a:pt x="6" y="337"/>
                    <a:pt x="7" y="337"/>
                  </a:cubicBezTo>
                  <a:cubicBezTo>
                    <a:pt x="8" y="337"/>
                    <a:pt x="8" y="337"/>
                    <a:pt x="8" y="337"/>
                  </a:cubicBezTo>
                  <a:cubicBezTo>
                    <a:pt x="8" y="337"/>
                    <a:pt x="8" y="337"/>
                    <a:pt x="8" y="337"/>
                  </a:cubicBezTo>
                  <a:cubicBezTo>
                    <a:pt x="9" y="337"/>
                    <a:pt x="9" y="337"/>
                    <a:pt x="9" y="337"/>
                  </a:cubicBezTo>
                  <a:cubicBezTo>
                    <a:pt x="9" y="337"/>
                    <a:pt x="9" y="337"/>
                    <a:pt x="9" y="337"/>
                  </a:cubicBezTo>
                  <a:cubicBezTo>
                    <a:pt x="11" y="337"/>
                    <a:pt x="12" y="337"/>
                    <a:pt x="13" y="337"/>
                  </a:cubicBezTo>
                  <a:cubicBezTo>
                    <a:pt x="14" y="337"/>
                    <a:pt x="16" y="337"/>
                    <a:pt x="16" y="337"/>
                  </a:cubicBezTo>
                  <a:cubicBezTo>
                    <a:pt x="18" y="338"/>
                    <a:pt x="20" y="342"/>
                    <a:pt x="21" y="344"/>
                  </a:cubicBezTo>
                  <a:cubicBezTo>
                    <a:pt x="21" y="344"/>
                    <a:pt x="21" y="344"/>
                    <a:pt x="21" y="344"/>
                  </a:cubicBezTo>
                  <a:cubicBezTo>
                    <a:pt x="22" y="346"/>
                    <a:pt x="22" y="347"/>
                    <a:pt x="23" y="348"/>
                  </a:cubicBezTo>
                  <a:cubicBezTo>
                    <a:pt x="25" y="352"/>
                    <a:pt x="26" y="357"/>
                    <a:pt x="30" y="359"/>
                  </a:cubicBezTo>
                  <a:cubicBezTo>
                    <a:pt x="35" y="362"/>
                    <a:pt x="41" y="364"/>
                    <a:pt x="46" y="364"/>
                  </a:cubicBezTo>
                  <a:cubicBezTo>
                    <a:pt x="50" y="364"/>
                    <a:pt x="53" y="363"/>
                    <a:pt x="56" y="361"/>
                  </a:cubicBezTo>
                  <a:cubicBezTo>
                    <a:pt x="57" y="360"/>
                    <a:pt x="58" y="359"/>
                    <a:pt x="59" y="358"/>
                  </a:cubicBezTo>
                  <a:cubicBezTo>
                    <a:pt x="62" y="355"/>
                    <a:pt x="64" y="353"/>
                    <a:pt x="68" y="352"/>
                  </a:cubicBezTo>
                  <a:cubicBezTo>
                    <a:pt x="69" y="352"/>
                    <a:pt x="70" y="352"/>
                    <a:pt x="71" y="352"/>
                  </a:cubicBezTo>
                  <a:cubicBezTo>
                    <a:pt x="72" y="352"/>
                    <a:pt x="73" y="352"/>
                    <a:pt x="74" y="352"/>
                  </a:cubicBezTo>
                  <a:cubicBezTo>
                    <a:pt x="75" y="352"/>
                    <a:pt x="76" y="352"/>
                    <a:pt x="77" y="352"/>
                  </a:cubicBezTo>
                  <a:cubicBezTo>
                    <a:pt x="79" y="352"/>
                    <a:pt x="80" y="352"/>
                    <a:pt x="81" y="351"/>
                  </a:cubicBezTo>
                  <a:cubicBezTo>
                    <a:pt x="89" y="349"/>
                    <a:pt x="97" y="339"/>
                    <a:pt x="100" y="331"/>
                  </a:cubicBezTo>
                  <a:cubicBezTo>
                    <a:pt x="105" y="321"/>
                    <a:pt x="102" y="310"/>
                    <a:pt x="99" y="299"/>
                  </a:cubicBezTo>
                  <a:cubicBezTo>
                    <a:pt x="102" y="299"/>
                    <a:pt x="103" y="298"/>
                    <a:pt x="106" y="297"/>
                  </a:cubicBezTo>
                  <a:cubicBezTo>
                    <a:pt x="107" y="296"/>
                    <a:pt x="107" y="296"/>
                    <a:pt x="107" y="296"/>
                  </a:cubicBezTo>
                  <a:cubicBezTo>
                    <a:pt x="108" y="295"/>
                    <a:pt x="109" y="295"/>
                    <a:pt x="110" y="295"/>
                  </a:cubicBezTo>
                  <a:cubicBezTo>
                    <a:pt x="110" y="295"/>
                    <a:pt x="111" y="295"/>
                    <a:pt x="112" y="296"/>
                  </a:cubicBezTo>
                  <a:cubicBezTo>
                    <a:pt x="113" y="296"/>
                    <a:pt x="114" y="297"/>
                    <a:pt x="114" y="297"/>
                  </a:cubicBezTo>
                  <a:cubicBezTo>
                    <a:pt x="115" y="298"/>
                    <a:pt x="116" y="298"/>
                    <a:pt x="118" y="298"/>
                  </a:cubicBezTo>
                  <a:cubicBezTo>
                    <a:pt x="118" y="298"/>
                    <a:pt x="119" y="298"/>
                    <a:pt x="119" y="298"/>
                  </a:cubicBezTo>
                  <a:cubicBezTo>
                    <a:pt x="120" y="298"/>
                    <a:pt x="121" y="298"/>
                    <a:pt x="123" y="298"/>
                  </a:cubicBezTo>
                  <a:cubicBezTo>
                    <a:pt x="124" y="298"/>
                    <a:pt x="125" y="298"/>
                    <a:pt x="126" y="298"/>
                  </a:cubicBezTo>
                  <a:cubicBezTo>
                    <a:pt x="126" y="298"/>
                    <a:pt x="126" y="298"/>
                    <a:pt x="126" y="298"/>
                  </a:cubicBezTo>
                  <a:cubicBezTo>
                    <a:pt x="130" y="298"/>
                    <a:pt x="132" y="299"/>
                    <a:pt x="135" y="301"/>
                  </a:cubicBezTo>
                  <a:cubicBezTo>
                    <a:pt x="136" y="302"/>
                    <a:pt x="137" y="302"/>
                    <a:pt x="138" y="303"/>
                  </a:cubicBezTo>
                  <a:cubicBezTo>
                    <a:pt x="142" y="306"/>
                    <a:pt x="145" y="306"/>
                    <a:pt x="151" y="306"/>
                  </a:cubicBezTo>
                  <a:cubicBezTo>
                    <a:pt x="155" y="306"/>
                    <a:pt x="158" y="304"/>
                    <a:pt x="161" y="301"/>
                  </a:cubicBezTo>
                  <a:cubicBezTo>
                    <a:pt x="163" y="300"/>
                    <a:pt x="165" y="298"/>
                    <a:pt x="168" y="297"/>
                  </a:cubicBezTo>
                  <a:cubicBezTo>
                    <a:pt x="170" y="296"/>
                    <a:pt x="173" y="296"/>
                    <a:pt x="176" y="296"/>
                  </a:cubicBezTo>
                  <a:cubicBezTo>
                    <a:pt x="180" y="296"/>
                    <a:pt x="184" y="296"/>
                    <a:pt x="187" y="294"/>
                  </a:cubicBezTo>
                  <a:cubicBezTo>
                    <a:pt x="188" y="293"/>
                    <a:pt x="190" y="291"/>
                    <a:pt x="191" y="289"/>
                  </a:cubicBezTo>
                  <a:cubicBezTo>
                    <a:pt x="191" y="288"/>
                    <a:pt x="192" y="288"/>
                    <a:pt x="192" y="287"/>
                  </a:cubicBezTo>
                  <a:cubicBezTo>
                    <a:pt x="192" y="286"/>
                    <a:pt x="192" y="286"/>
                    <a:pt x="195" y="284"/>
                  </a:cubicBezTo>
                  <a:cubicBezTo>
                    <a:pt x="196" y="284"/>
                    <a:pt x="196" y="284"/>
                    <a:pt x="197" y="283"/>
                  </a:cubicBezTo>
                  <a:cubicBezTo>
                    <a:pt x="200" y="282"/>
                    <a:pt x="203" y="281"/>
                    <a:pt x="205" y="278"/>
                  </a:cubicBezTo>
                  <a:cubicBezTo>
                    <a:pt x="206" y="276"/>
                    <a:pt x="206" y="276"/>
                    <a:pt x="206" y="276"/>
                  </a:cubicBezTo>
                  <a:cubicBezTo>
                    <a:pt x="209" y="273"/>
                    <a:pt x="211" y="270"/>
                    <a:pt x="215" y="270"/>
                  </a:cubicBezTo>
                  <a:cubicBezTo>
                    <a:pt x="217" y="270"/>
                    <a:pt x="217" y="270"/>
                    <a:pt x="217" y="270"/>
                  </a:cubicBezTo>
                  <a:cubicBezTo>
                    <a:pt x="217" y="268"/>
                    <a:pt x="217" y="268"/>
                    <a:pt x="217" y="268"/>
                  </a:cubicBezTo>
                  <a:cubicBezTo>
                    <a:pt x="217" y="265"/>
                    <a:pt x="218" y="264"/>
                    <a:pt x="221" y="263"/>
                  </a:cubicBezTo>
                  <a:cubicBezTo>
                    <a:pt x="222" y="263"/>
                    <a:pt x="222" y="262"/>
                    <a:pt x="223" y="262"/>
                  </a:cubicBezTo>
                  <a:cubicBezTo>
                    <a:pt x="224" y="261"/>
                    <a:pt x="225" y="261"/>
                    <a:pt x="226" y="260"/>
                  </a:cubicBezTo>
                  <a:cubicBezTo>
                    <a:pt x="228" y="259"/>
                    <a:pt x="229" y="257"/>
                    <a:pt x="231" y="256"/>
                  </a:cubicBezTo>
                  <a:cubicBezTo>
                    <a:pt x="236" y="254"/>
                    <a:pt x="241" y="250"/>
                    <a:pt x="246" y="245"/>
                  </a:cubicBezTo>
                  <a:cubicBezTo>
                    <a:pt x="248" y="243"/>
                    <a:pt x="250" y="238"/>
                    <a:pt x="248" y="235"/>
                  </a:cubicBezTo>
                  <a:cubicBezTo>
                    <a:pt x="248" y="235"/>
                    <a:pt x="247" y="234"/>
                    <a:pt x="246" y="233"/>
                  </a:cubicBezTo>
                  <a:cubicBezTo>
                    <a:pt x="245" y="232"/>
                    <a:pt x="244" y="231"/>
                    <a:pt x="244" y="230"/>
                  </a:cubicBezTo>
                  <a:cubicBezTo>
                    <a:pt x="244" y="228"/>
                    <a:pt x="244" y="227"/>
                    <a:pt x="244" y="226"/>
                  </a:cubicBezTo>
                  <a:cubicBezTo>
                    <a:pt x="245" y="224"/>
                    <a:pt x="245" y="223"/>
                    <a:pt x="245" y="222"/>
                  </a:cubicBezTo>
                  <a:cubicBezTo>
                    <a:pt x="245" y="221"/>
                    <a:pt x="244" y="220"/>
                    <a:pt x="244" y="220"/>
                  </a:cubicBezTo>
                  <a:cubicBezTo>
                    <a:pt x="243" y="219"/>
                    <a:pt x="243" y="219"/>
                    <a:pt x="242" y="218"/>
                  </a:cubicBezTo>
                  <a:cubicBezTo>
                    <a:pt x="242" y="217"/>
                    <a:pt x="241" y="216"/>
                    <a:pt x="242" y="216"/>
                  </a:cubicBezTo>
                  <a:cubicBezTo>
                    <a:pt x="242" y="214"/>
                    <a:pt x="243" y="213"/>
                    <a:pt x="245" y="212"/>
                  </a:cubicBezTo>
                  <a:cubicBezTo>
                    <a:pt x="247" y="212"/>
                    <a:pt x="247" y="212"/>
                    <a:pt x="247" y="212"/>
                  </a:cubicBezTo>
                  <a:cubicBezTo>
                    <a:pt x="246" y="211"/>
                    <a:pt x="246" y="211"/>
                    <a:pt x="246" y="211"/>
                  </a:cubicBezTo>
                  <a:cubicBezTo>
                    <a:pt x="246" y="210"/>
                    <a:pt x="246" y="209"/>
                    <a:pt x="247" y="208"/>
                  </a:cubicBezTo>
                  <a:cubicBezTo>
                    <a:pt x="247" y="202"/>
                    <a:pt x="250" y="197"/>
                    <a:pt x="253" y="193"/>
                  </a:cubicBez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6" name="Freeform 21"/>
            <p:cNvSpPr>
              <a:spLocks/>
            </p:cNvSpPr>
            <p:nvPr/>
          </p:nvSpPr>
          <p:spPr bwMode="auto">
            <a:xfrm>
              <a:off x="6240754" y="4421160"/>
              <a:ext cx="905661" cy="1453969"/>
            </a:xfrm>
            <a:custGeom>
              <a:avLst/>
              <a:gdLst>
                <a:gd name="T0" fmla="*/ 212 w 223"/>
                <a:gd name="T1" fmla="*/ 235 h 374"/>
                <a:gd name="T2" fmla="*/ 192 w 223"/>
                <a:gd name="T3" fmla="*/ 219 h 374"/>
                <a:gd name="T4" fmla="*/ 186 w 223"/>
                <a:gd name="T5" fmla="*/ 208 h 374"/>
                <a:gd name="T6" fmla="*/ 179 w 223"/>
                <a:gd name="T7" fmla="*/ 194 h 374"/>
                <a:gd name="T8" fmla="*/ 173 w 223"/>
                <a:gd name="T9" fmla="*/ 179 h 374"/>
                <a:gd name="T10" fmla="*/ 166 w 223"/>
                <a:gd name="T11" fmla="*/ 176 h 374"/>
                <a:gd name="T12" fmla="*/ 175 w 223"/>
                <a:gd name="T13" fmla="*/ 165 h 374"/>
                <a:gd name="T14" fmla="*/ 193 w 223"/>
                <a:gd name="T15" fmla="*/ 146 h 374"/>
                <a:gd name="T16" fmla="*/ 180 w 223"/>
                <a:gd name="T17" fmla="*/ 129 h 374"/>
                <a:gd name="T18" fmla="*/ 159 w 223"/>
                <a:gd name="T19" fmla="*/ 120 h 374"/>
                <a:gd name="T20" fmla="*/ 149 w 223"/>
                <a:gd name="T21" fmla="*/ 100 h 374"/>
                <a:gd name="T22" fmla="*/ 142 w 223"/>
                <a:gd name="T23" fmla="*/ 91 h 374"/>
                <a:gd name="T24" fmla="*/ 154 w 223"/>
                <a:gd name="T25" fmla="*/ 62 h 374"/>
                <a:gd name="T26" fmla="*/ 154 w 223"/>
                <a:gd name="T27" fmla="*/ 41 h 374"/>
                <a:gd name="T28" fmla="*/ 142 w 223"/>
                <a:gd name="T29" fmla="*/ 12 h 374"/>
                <a:gd name="T30" fmla="*/ 132 w 223"/>
                <a:gd name="T31" fmla="*/ 3 h 374"/>
                <a:gd name="T32" fmla="*/ 120 w 223"/>
                <a:gd name="T33" fmla="*/ 4 h 374"/>
                <a:gd name="T34" fmla="*/ 112 w 223"/>
                <a:gd name="T35" fmla="*/ 1 h 374"/>
                <a:gd name="T36" fmla="*/ 102 w 223"/>
                <a:gd name="T37" fmla="*/ 5 h 374"/>
                <a:gd name="T38" fmla="*/ 102 w 223"/>
                <a:gd name="T39" fmla="*/ 10 h 374"/>
                <a:gd name="T40" fmla="*/ 120 w 223"/>
                <a:gd name="T41" fmla="*/ 22 h 374"/>
                <a:gd name="T42" fmla="*/ 116 w 223"/>
                <a:gd name="T43" fmla="*/ 38 h 374"/>
                <a:gd name="T44" fmla="*/ 101 w 223"/>
                <a:gd name="T45" fmla="*/ 59 h 374"/>
                <a:gd name="T46" fmla="*/ 75 w 223"/>
                <a:gd name="T47" fmla="*/ 78 h 374"/>
                <a:gd name="T48" fmla="*/ 68 w 223"/>
                <a:gd name="T49" fmla="*/ 103 h 374"/>
                <a:gd name="T50" fmla="*/ 71 w 223"/>
                <a:gd name="T51" fmla="*/ 131 h 374"/>
                <a:gd name="T52" fmla="*/ 61 w 223"/>
                <a:gd name="T53" fmla="*/ 152 h 374"/>
                <a:gd name="T54" fmla="*/ 50 w 223"/>
                <a:gd name="T55" fmla="*/ 168 h 374"/>
                <a:gd name="T56" fmla="*/ 34 w 223"/>
                <a:gd name="T57" fmla="*/ 188 h 374"/>
                <a:gd name="T58" fmla="*/ 18 w 223"/>
                <a:gd name="T59" fmla="*/ 228 h 374"/>
                <a:gd name="T60" fmla="*/ 6 w 223"/>
                <a:gd name="T61" fmla="*/ 260 h 374"/>
                <a:gd name="T62" fmla="*/ 5 w 223"/>
                <a:gd name="T63" fmla="*/ 272 h 374"/>
                <a:gd name="T64" fmla="*/ 2 w 223"/>
                <a:gd name="T65" fmla="*/ 290 h 374"/>
                <a:gd name="T66" fmla="*/ 3 w 223"/>
                <a:gd name="T67" fmla="*/ 302 h 374"/>
                <a:gd name="T68" fmla="*/ 4 w 223"/>
                <a:gd name="T69" fmla="*/ 321 h 374"/>
                <a:gd name="T70" fmla="*/ 7 w 223"/>
                <a:gd name="T71" fmla="*/ 345 h 374"/>
                <a:gd name="T72" fmla="*/ 19 w 223"/>
                <a:gd name="T73" fmla="*/ 334 h 374"/>
                <a:gd name="T74" fmla="*/ 27 w 223"/>
                <a:gd name="T75" fmla="*/ 330 h 374"/>
                <a:gd name="T76" fmla="*/ 34 w 223"/>
                <a:gd name="T77" fmla="*/ 357 h 374"/>
                <a:gd name="T78" fmla="*/ 50 w 223"/>
                <a:gd name="T79" fmla="*/ 363 h 374"/>
                <a:gd name="T80" fmla="*/ 65 w 223"/>
                <a:gd name="T81" fmla="*/ 355 h 374"/>
                <a:gd name="T82" fmla="*/ 88 w 223"/>
                <a:gd name="T83" fmla="*/ 364 h 374"/>
                <a:gd name="T84" fmla="*/ 94 w 223"/>
                <a:gd name="T85" fmla="*/ 364 h 374"/>
                <a:gd name="T86" fmla="*/ 106 w 223"/>
                <a:gd name="T87" fmla="*/ 364 h 374"/>
                <a:gd name="T88" fmla="*/ 128 w 223"/>
                <a:gd name="T89" fmla="*/ 371 h 374"/>
                <a:gd name="T90" fmla="*/ 134 w 223"/>
                <a:gd name="T91" fmla="*/ 371 h 374"/>
                <a:gd name="T92" fmla="*/ 135 w 223"/>
                <a:gd name="T93" fmla="*/ 361 h 374"/>
                <a:gd name="T94" fmla="*/ 146 w 223"/>
                <a:gd name="T95" fmla="*/ 369 h 374"/>
                <a:gd name="T96" fmla="*/ 163 w 223"/>
                <a:gd name="T97" fmla="*/ 362 h 374"/>
                <a:gd name="T98" fmla="*/ 175 w 223"/>
                <a:gd name="T99" fmla="*/ 361 h 374"/>
                <a:gd name="T100" fmla="*/ 197 w 223"/>
                <a:gd name="T101" fmla="*/ 351 h 374"/>
                <a:gd name="T102" fmla="*/ 200 w 223"/>
                <a:gd name="T103" fmla="*/ 348 h 374"/>
                <a:gd name="T104" fmla="*/ 201 w 223"/>
                <a:gd name="T105" fmla="*/ 337 h 374"/>
                <a:gd name="T106" fmla="*/ 195 w 223"/>
                <a:gd name="T107" fmla="*/ 327 h 374"/>
                <a:gd name="T108" fmla="*/ 202 w 223"/>
                <a:gd name="T109" fmla="*/ 315 h 374"/>
                <a:gd name="T110" fmla="*/ 206 w 223"/>
                <a:gd name="T111" fmla="*/ 308 h 374"/>
                <a:gd name="T112" fmla="*/ 203 w 223"/>
                <a:gd name="T113" fmla="*/ 302 h 374"/>
                <a:gd name="T114" fmla="*/ 197 w 223"/>
                <a:gd name="T115" fmla="*/ 292 h 374"/>
                <a:gd name="T116" fmla="*/ 197 w 223"/>
                <a:gd name="T117" fmla="*/ 266 h 374"/>
                <a:gd name="T118" fmla="*/ 214 w 223"/>
                <a:gd name="T119" fmla="*/ 24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 h="374">
                  <a:moveTo>
                    <a:pt x="220" y="240"/>
                  </a:moveTo>
                  <a:cubicBezTo>
                    <a:pt x="217" y="240"/>
                    <a:pt x="216" y="239"/>
                    <a:pt x="215" y="238"/>
                  </a:cubicBezTo>
                  <a:cubicBezTo>
                    <a:pt x="214" y="237"/>
                    <a:pt x="214" y="237"/>
                    <a:pt x="214" y="237"/>
                  </a:cubicBezTo>
                  <a:cubicBezTo>
                    <a:pt x="213" y="236"/>
                    <a:pt x="213" y="236"/>
                    <a:pt x="212" y="235"/>
                  </a:cubicBezTo>
                  <a:cubicBezTo>
                    <a:pt x="210" y="233"/>
                    <a:pt x="208" y="232"/>
                    <a:pt x="205" y="232"/>
                  </a:cubicBezTo>
                  <a:cubicBezTo>
                    <a:pt x="204" y="232"/>
                    <a:pt x="204" y="232"/>
                    <a:pt x="204" y="232"/>
                  </a:cubicBezTo>
                  <a:cubicBezTo>
                    <a:pt x="201" y="231"/>
                    <a:pt x="200" y="231"/>
                    <a:pt x="198" y="228"/>
                  </a:cubicBezTo>
                  <a:cubicBezTo>
                    <a:pt x="196" y="225"/>
                    <a:pt x="194" y="222"/>
                    <a:pt x="192" y="219"/>
                  </a:cubicBezTo>
                  <a:cubicBezTo>
                    <a:pt x="192" y="219"/>
                    <a:pt x="192" y="219"/>
                    <a:pt x="192" y="219"/>
                  </a:cubicBezTo>
                  <a:cubicBezTo>
                    <a:pt x="191" y="218"/>
                    <a:pt x="190" y="217"/>
                    <a:pt x="189" y="216"/>
                  </a:cubicBezTo>
                  <a:cubicBezTo>
                    <a:pt x="189" y="215"/>
                    <a:pt x="189" y="215"/>
                    <a:pt x="188" y="214"/>
                  </a:cubicBezTo>
                  <a:cubicBezTo>
                    <a:pt x="186" y="212"/>
                    <a:pt x="185" y="211"/>
                    <a:pt x="186" y="208"/>
                  </a:cubicBezTo>
                  <a:cubicBezTo>
                    <a:pt x="186" y="207"/>
                    <a:pt x="187" y="206"/>
                    <a:pt x="188" y="205"/>
                  </a:cubicBezTo>
                  <a:cubicBezTo>
                    <a:pt x="189" y="204"/>
                    <a:pt x="191" y="203"/>
                    <a:pt x="190" y="201"/>
                  </a:cubicBezTo>
                  <a:cubicBezTo>
                    <a:pt x="190" y="199"/>
                    <a:pt x="187" y="198"/>
                    <a:pt x="184" y="197"/>
                  </a:cubicBezTo>
                  <a:cubicBezTo>
                    <a:pt x="182" y="196"/>
                    <a:pt x="180" y="195"/>
                    <a:pt x="179" y="194"/>
                  </a:cubicBezTo>
                  <a:cubicBezTo>
                    <a:pt x="178" y="192"/>
                    <a:pt x="178" y="190"/>
                    <a:pt x="177" y="187"/>
                  </a:cubicBezTo>
                  <a:cubicBezTo>
                    <a:pt x="177" y="184"/>
                    <a:pt x="177" y="180"/>
                    <a:pt x="174" y="179"/>
                  </a:cubicBezTo>
                  <a:cubicBezTo>
                    <a:pt x="173" y="179"/>
                    <a:pt x="173" y="179"/>
                    <a:pt x="173" y="179"/>
                  </a:cubicBezTo>
                  <a:cubicBezTo>
                    <a:pt x="173" y="179"/>
                    <a:pt x="173" y="179"/>
                    <a:pt x="173" y="179"/>
                  </a:cubicBezTo>
                  <a:cubicBezTo>
                    <a:pt x="172" y="179"/>
                    <a:pt x="171" y="179"/>
                    <a:pt x="171" y="179"/>
                  </a:cubicBezTo>
                  <a:cubicBezTo>
                    <a:pt x="170" y="179"/>
                    <a:pt x="170" y="179"/>
                    <a:pt x="169" y="179"/>
                  </a:cubicBezTo>
                  <a:cubicBezTo>
                    <a:pt x="168" y="179"/>
                    <a:pt x="168" y="179"/>
                    <a:pt x="167" y="178"/>
                  </a:cubicBezTo>
                  <a:cubicBezTo>
                    <a:pt x="166" y="178"/>
                    <a:pt x="166" y="177"/>
                    <a:pt x="166" y="176"/>
                  </a:cubicBezTo>
                  <a:cubicBezTo>
                    <a:pt x="166" y="175"/>
                    <a:pt x="168" y="173"/>
                    <a:pt x="169" y="173"/>
                  </a:cubicBezTo>
                  <a:cubicBezTo>
                    <a:pt x="170" y="172"/>
                    <a:pt x="171" y="172"/>
                    <a:pt x="171" y="172"/>
                  </a:cubicBezTo>
                  <a:cubicBezTo>
                    <a:pt x="172" y="171"/>
                    <a:pt x="173" y="171"/>
                    <a:pt x="174" y="169"/>
                  </a:cubicBezTo>
                  <a:cubicBezTo>
                    <a:pt x="175" y="168"/>
                    <a:pt x="175" y="166"/>
                    <a:pt x="175" y="165"/>
                  </a:cubicBezTo>
                  <a:cubicBezTo>
                    <a:pt x="175" y="164"/>
                    <a:pt x="175" y="163"/>
                    <a:pt x="175" y="162"/>
                  </a:cubicBezTo>
                  <a:cubicBezTo>
                    <a:pt x="177" y="154"/>
                    <a:pt x="182" y="150"/>
                    <a:pt x="190" y="150"/>
                  </a:cubicBezTo>
                  <a:cubicBezTo>
                    <a:pt x="193" y="150"/>
                    <a:pt x="193" y="150"/>
                    <a:pt x="193" y="150"/>
                  </a:cubicBezTo>
                  <a:cubicBezTo>
                    <a:pt x="193" y="146"/>
                    <a:pt x="193" y="146"/>
                    <a:pt x="193" y="146"/>
                  </a:cubicBezTo>
                  <a:cubicBezTo>
                    <a:pt x="194" y="143"/>
                    <a:pt x="194" y="140"/>
                    <a:pt x="195" y="137"/>
                  </a:cubicBezTo>
                  <a:cubicBezTo>
                    <a:pt x="196" y="133"/>
                    <a:pt x="196" y="130"/>
                    <a:pt x="192" y="128"/>
                  </a:cubicBezTo>
                  <a:cubicBezTo>
                    <a:pt x="191" y="127"/>
                    <a:pt x="190" y="127"/>
                    <a:pt x="188" y="127"/>
                  </a:cubicBezTo>
                  <a:cubicBezTo>
                    <a:pt x="185" y="127"/>
                    <a:pt x="182" y="128"/>
                    <a:pt x="180" y="129"/>
                  </a:cubicBezTo>
                  <a:cubicBezTo>
                    <a:pt x="179" y="129"/>
                    <a:pt x="177" y="130"/>
                    <a:pt x="176" y="130"/>
                  </a:cubicBezTo>
                  <a:cubicBezTo>
                    <a:pt x="175" y="131"/>
                    <a:pt x="173" y="132"/>
                    <a:pt x="172" y="132"/>
                  </a:cubicBezTo>
                  <a:cubicBezTo>
                    <a:pt x="171" y="132"/>
                    <a:pt x="170" y="132"/>
                    <a:pt x="168" y="130"/>
                  </a:cubicBezTo>
                  <a:cubicBezTo>
                    <a:pt x="165" y="128"/>
                    <a:pt x="162" y="124"/>
                    <a:pt x="159" y="120"/>
                  </a:cubicBezTo>
                  <a:cubicBezTo>
                    <a:pt x="158" y="118"/>
                    <a:pt x="157" y="117"/>
                    <a:pt x="156" y="116"/>
                  </a:cubicBezTo>
                  <a:cubicBezTo>
                    <a:pt x="156" y="115"/>
                    <a:pt x="155" y="114"/>
                    <a:pt x="154" y="114"/>
                  </a:cubicBezTo>
                  <a:cubicBezTo>
                    <a:pt x="153" y="112"/>
                    <a:pt x="151" y="110"/>
                    <a:pt x="150" y="108"/>
                  </a:cubicBezTo>
                  <a:cubicBezTo>
                    <a:pt x="149" y="105"/>
                    <a:pt x="149" y="103"/>
                    <a:pt x="149" y="100"/>
                  </a:cubicBezTo>
                  <a:cubicBezTo>
                    <a:pt x="149" y="97"/>
                    <a:pt x="149" y="97"/>
                    <a:pt x="149" y="97"/>
                  </a:cubicBezTo>
                  <a:cubicBezTo>
                    <a:pt x="147" y="97"/>
                    <a:pt x="147" y="97"/>
                    <a:pt x="147" y="97"/>
                  </a:cubicBezTo>
                  <a:cubicBezTo>
                    <a:pt x="144" y="97"/>
                    <a:pt x="143" y="96"/>
                    <a:pt x="142" y="95"/>
                  </a:cubicBezTo>
                  <a:cubicBezTo>
                    <a:pt x="141" y="94"/>
                    <a:pt x="141" y="93"/>
                    <a:pt x="142" y="91"/>
                  </a:cubicBezTo>
                  <a:cubicBezTo>
                    <a:pt x="143" y="90"/>
                    <a:pt x="144" y="89"/>
                    <a:pt x="146" y="87"/>
                  </a:cubicBezTo>
                  <a:cubicBezTo>
                    <a:pt x="147" y="86"/>
                    <a:pt x="149" y="85"/>
                    <a:pt x="150" y="83"/>
                  </a:cubicBezTo>
                  <a:cubicBezTo>
                    <a:pt x="151" y="80"/>
                    <a:pt x="151" y="76"/>
                    <a:pt x="152" y="73"/>
                  </a:cubicBezTo>
                  <a:cubicBezTo>
                    <a:pt x="152" y="69"/>
                    <a:pt x="153" y="65"/>
                    <a:pt x="154" y="62"/>
                  </a:cubicBezTo>
                  <a:cubicBezTo>
                    <a:pt x="154" y="60"/>
                    <a:pt x="154" y="60"/>
                    <a:pt x="154" y="60"/>
                  </a:cubicBezTo>
                  <a:cubicBezTo>
                    <a:pt x="156" y="58"/>
                    <a:pt x="157" y="55"/>
                    <a:pt x="157" y="52"/>
                  </a:cubicBezTo>
                  <a:cubicBezTo>
                    <a:pt x="156" y="50"/>
                    <a:pt x="156" y="49"/>
                    <a:pt x="155" y="47"/>
                  </a:cubicBezTo>
                  <a:cubicBezTo>
                    <a:pt x="155" y="45"/>
                    <a:pt x="154" y="43"/>
                    <a:pt x="154" y="41"/>
                  </a:cubicBezTo>
                  <a:cubicBezTo>
                    <a:pt x="154" y="39"/>
                    <a:pt x="155" y="37"/>
                    <a:pt x="155" y="35"/>
                  </a:cubicBezTo>
                  <a:cubicBezTo>
                    <a:pt x="156" y="30"/>
                    <a:pt x="157" y="26"/>
                    <a:pt x="153" y="20"/>
                  </a:cubicBezTo>
                  <a:cubicBezTo>
                    <a:pt x="151" y="17"/>
                    <a:pt x="149" y="14"/>
                    <a:pt x="147" y="13"/>
                  </a:cubicBezTo>
                  <a:cubicBezTo>
                    <a:pt x="145" y="12"/>
                    <a:pt x="144" y="12"/>
                    <a:pt x="142" y="12"/>
                  </a:cubicBezTo>
                  <a:cubicBezTo>
                    <a:pt x="140" y="12"/>
                    <a:pt x="138" y="12"/>
                    <a:pt x="136" y="9"/>
                  </a:cubicBezTo>
                  <a:cubicBezTo>
                    <a:pt x="136" y="8"/>
                    <a:pt x="135" y="7"/>
                    <a:pt x="135" y="6"/>
                  </a:cubicBezTo>
                  <a:cubicBezTo>
                    <a:pt x="135" y="5"/>
                    <a:pt x="134" y="3"/>
                    <a:pt x="132" y="3"/>
                  </a:cubicBezTo>
                  <a:cubicBezTo>
                    <a:pt x="132" y="3"/>
                    <a:pt x="132" y="3"/>
                    <a:pt x="132" y="3"/>
                  </a:cubicBezTo>
                  <a:cubicBezTo>
                    <a:pt x="130" y="3"/>
                    <a:pt x="129" y="4"/>
                    <a:pt x="128" y="5"/>
                  </a:cubicBezTo>
                  <a:cubicBezTo>
                    <a:pt x="127" y="6"/>
                    <a:pt x="126" y="6"/>
                    <a:pt x="125" y="6"/>
                  </a:cubicBezTo>
                  <a:cubicBezTo>
                    <a:pt x="124" y="6"/>
                    <a:pt x="124" y="6"/>
                    <a:pt x="124" y="6"/>
                  </a:cubicBezTo>
                  <a:cubicBezTo>
                    <a:pt x="122" y="6"/>
                    <a:pt x="121" y="5"/>
                    <a:pt x="120" y="4"/>
                  </a:cubicBezTo>
                  <a:cubicBezTo>
                    <a:pt x="119" y="3"/>
                    <a:pt x="118" y="2"/>
                    <a:pt x="117" y="1"/>
                  </a:cubicBezTo>
                  <a:cubicBezTo>
                    <a:pt x="116" y="1"/>
                    <a:pt x="116" y="1"/>
                    <a:pt x="114" y="1"/>
                  </a:cubicBezTo>
                  <a:cubicBezTo>
                    <a:pt x="114" y="1"/>
                    <a:pt x="113" y="1"/>
                    <a:pt x="113" y="1"/>
                  </a:cubicBezTo>
                  <a:cubicBezTo>
                    <a:pt x="112" y="1"/>
                    <a:pt x="112" y="1"/>
                    <a:pt x="112" y="1"/>
                  </a:cubicBezTo>
                  <a:cubicBezTo>
                    <a:pt x="110" y="1"/>
                    <a:pt x="109" y="0"/>
                    <a:pt x="108" y="0"/>
                  </a:cubicBezTo>
                  <a:cubicBezTo>
                    <a:pt x="107" y="0"/>
                    <a:pt x="107" y="0"/>
                    <a:pt x="107" y="0"/>
                  </a:cubicBezTo>
                  <a:cubicBezTo>
                    <a:pt x="106" y="1"/>
                    <a:pt x="106" y="1"/>
                    <a:pt x="106" y="1"/>
                  </a:cubicBezTo>
                  <a:cubicBezTo>
                    <a:pt x="105" y="2"/>
                    <a:pt x="103" y="4"/>
                    <a:pt x="102" y="5"/>
                  </a:cubicBezTo>
                  <a:cubicBezTo>
                    <a:pt x="101" y="5"/>
                    <a:pt x="101" y="5"/>
                    <a:pt x="101" y="5"/>
                  </a:cubicBezTo>
                  <a:cubicBezTo>
                    <a:pt x="100" y="5"/>
                    <a:pt x="100" y="6"/>
                    <a:pt x="99" y="6"/>
                  </a:cubicBezTo>
                  <a:cubicBezTo>
                    <a:pt x="100" y="10"/>
                    <a:pt x="100" y="10"/>
                    <a:pt x="100" y="10"/>
                  </a:cubicBezTo>
                  <a:cubicBezTo>
                    <a:pt x="101" y="10"/>
                    <a:pt x="101" y="10"/>
                    <a:pt x="102" y="10"/>
                  </a:cubicBezTo>
                  <a:cubicBezTo>
                    <a:pt x="103" y="10"/>
                    <a:pt x="103" y="9"/>
                    <a:pt x="104" y="9"/>
                  </a:cubicBezTo>
                  <a:cubicBezTo>
                    <a:pt x="104" y="9"/>
                    <a:pt x="104" y="9"/>
                    <a:pt x="104" y="10"/>
                  </a:cubicBezTo>
                  <a:cubicBezTo>
                    <a:pt x="108" y="10"/>
                    <a:pt x="114" y="13"/>
                    <a:pt x="117" y="16"/>
                  </a:cubicBezTo>
                  <a:cubicBezTo>
                    <a:pt x="118" y="17"/>
                    <a:pt x="120" y="19"/>
                    <a:pt x="120" y="22"/>
                  </a:cubicBezTo>
                  <a:cubicBezTo>
                    <a:pt x="120" y="24"/>
                    <a:pt x="119" y="25"/>
                    <a:pt x="118" y="27"/>
                  </a:cubicBezTo>
                  <a:cubicBezTo>
                    <a:pt x="117" y="28"/>
                    <a:pt x="117" y="28"/>
                    <a:pt x="116" y="29"/>
                  </a:cubicBezTo>
                  <a:cubicBezTo>
                    <a:pt x="116" y="31"/>
                    <a:pt x="116" y="32"/>
                    <a:pt x="116" y="34"/>
                  </a:cubicBezTo>
                  <a:cubicBezTo>
                    <a:pt x="116" y="35"/>
                    <a:pt x="116" y="37"/>
                    <a:pt x="116" y="38"/>
                  </a:cubicBezTo>
                  <a:cubicBezTo>
                    <a:pt x="115" y="40"/>
                    <a:pt x="113" y="43"/>
                    <a:pt x="112" y="45"/>
                  </a:cubicBezTo>
                  <a:cubicBezTo>
                    <a:pt x="111" y="45"/>
                    <a:pt x="111" y="45"/>
                    <a:pt x="111" y="45"/>
                  </a:cubicBezTo>
                  <a:cubicBezTo>
                    <a:pt x="110" y="47"/>
                    <a:pt x="109" y="49"/>
                    <a:pt x="107" y="51"/>
                  </a:cubicBezTo>
                  <a:cubicBezTo>
                    <a:pt x="106" y="53"/>
                    <a:pt x="104" y="56"/>
                    <a:pt x="101" y="59"/>
                  </a:cubicBezTo>
                  <a:cubicBezTo>
                    <a:pt x="99" y="61"/>
                    <a:pt x="98" y="62"/>
                    <a:pt x="98" y="65"/>
                  </a:cubicBezTo>
                  <a:cubicBezTo>
                    <a:pt x="96" y="69"/>
                    <a:pt x="94" y="70"/>
                    <a:pt x="91" y="72"/>
                  </a:cubicBezTo>
                  <a:cubicBezTo>
                    <a:pt x="89" y="73"/>
                    <a:pt x="86" y="74"/>
                    <a:pt x="83" y="75"/>
                  </a:cubicBezTo>
                  <a:cubicBezTo>
                    <a:pt x="80" y="75"/>
                    <a:pt x="78" y="76"/>
                    <a:pt x="75" y="78"/>
                  </a:cubicBezTo>
                  <a:cubicBezTo>
                    <a:pt x="70" y="81"/>
                    <a:pt x="71" y="84"/>
                    <a:pt x="71" y="89"/>
                  </a:cubicBezTo>
                  <a:cubicBezTo>
                    <a:pt x="71" y="90"/>
                    <a:pt x="72" y="91"/>
                    <a:pt x="72" y="93"/>
                  </a:cubicBezTo>
                  <a:cubicBezTo>
                    <a:pt x="71" y="96"/>
                    <a:pt x="71" y="99"/>
                    <a:pt x="69" y="102"/>
                  </a:cubicBezTo>
                  <a:cubicBezTo>
                    <a:pt x="69" y="102"/>
                    <a:pt x="69" y="102"/>
                    <a:pt x="68" y="103"/>
                  </a:cubicBezTo>
                  <a:cubicBezTo>
                    <a:pt x="67" y="105"/>
                    <a:pt x="66" y="107"/>
                    <a:pt x="66" y="109"/>
                  </a:cubicBezTo>
                  <a:cubicBezTo>
                    <a:pt x="67" y="111"/>
                    <a:pt x="68" y="113"/>
                    <a:pt x="70" y="115"/>
                  </a:cubicBezTo>
                  <a:cubicBezTo>
                    <a:pt x="72" y="117"/>
                    <a:pt x="74" y="119"/>
                    <a:pt x="74" y="123"/>
                  </a:cubicBezTo>
                  <a:cubicBezTo>
                    <a:pt x="73" y="126"/>
                    <a:pt x="72" y="128"/>
                    <a:pt x="71" y="131"/>
                  </a:cubicBezTo>
                  <a:cubicBezTo>
                    <a:pt x="70" y="132"/>
                    <a:pt x="70" y="134"/>
                    <a:pt x="69" y="136"/>
                  </a:cubicBezTo>
                  <a:cubicBezTo>
                    <a:pt x="68" y="138"/>
                    <a:pt x="68" y="138"/>
                    <a:pt x="68" y="138"/>
                  </a:cubicBezTo>
                  <a:cubicBezTo>
                    <a:pt x="67" y="141"/>
                    <a:pt x="67" y="144"/>
                    <a:pt x="65" y="148"/>
                  </a:cubicBezTo>
                  <a:cubicBezTo>
                    <a:pt x="64" y="149"/>
                    <a:pt x="63" y="151"/>
                    <a:pt x="61" y="152"/>
                  </a:cubicBezTo>
                  <a:cubicBezTo>
                    <a:pt x="60" y="154"/>
                    <a:pt x="60" y="155"/>
                    <a:pt x="59" y="156"/>
                  </a:cubicBezTo>
                  <a:cubicBezTo>
                    <a:pt x="59" y="156"/>
                    <a:pt x="59" y="157"/>
                    <a:pt x="58" y="158"/>
                  </a:cubicBezTo>
                  <a:cubicBezTo>
                    <a:pt x="58" y="159"/>
                    <a:pt x="58" y="159"/>
                    <a:pt x="58" y="159"/>
                  </a:cubicBezTo>
                  <a:cubicBezTo>
                    <a:pt x="56" y="162"/>
                    <a:pt x="53" y="166"/>
                    <a:pt x="50" y="168"/>
                  </a:cubicBezTo>
                  <a:cubicBezTo>
                    <a:pt x="47" y="170"/>
                    <a:pt x="45" y="172"/>
                    <a:pt x="44" y="175"/>
                  </a:cubicBezTo>
                  <a:cubicBezTo>
                    <a:pt x="43" y="175"/>
                    <a:pt x="42" y="176"/>
                    <a:pt x="42" y="177"/>
                  </a:cubicBezTo>
                  <a:cubicBezTo>
                    <a:pt x="41" y="178"/>
                    <a:pt x="40" y="180"/>
                    <a:pt x="39" y="181"/>
                  </a:cubicBezTo>
                  <a:cubicBezTo>
                    <a:pt x="37" y="183"/>
                    <a:pt x="36" y="186"/>
                    <a:pt x="34" y="188"/>
                  </a:cubicBezTo>
                  <a:cubicBezTo>
                    <a:pt x="30" y="191"/>
                    <a:pt x="29" y="195"/>
                    <a:pt x="28" y="200"/>
                  </a:cubicBezTo>
                  <a:cubicBezTo>
                    <a:pt x="26" y="207"/>
                    <a:pt x="24" y="214"/>
                    <a:pt x="21" y="220"/>
                  </a:cubicBezTo>
                  <a:cubicBezTo>
                    <a:pt x="20" y="221"/>
                    <a:pt x="20" y="222"/>
                    <a:pt x="20" y="223"/>
                  </a:cubicBezTo>
                  <a:cubicBezTo>
                    <a:pt x="19" y="224"/>
                    <a:pt x="18" y="226"/>
                    <a:pt x="18" y="228"/>
                  </a:cubicBezTo>
                  <a:cubicBezTo>
                    <a:pt x="17" y="231"/>
                    <a:pt x="16" y="235"/>
                    <a:pt x="14" y="237"/>
                  </a:cubicBezTo>
                  <a:cubicBezTo>
                    <a:pt x="12" y="239"/>
                    <a:pt x="11" y="242"/>
                    <a:pt x="10" y="245"/>
                  </a:cubicBezTo>
                  <a:cubicBezTo>
                    <a:pt x="10" y="246"/>
                    <a:pt x="9" y="248"/>
                    <a:pt x="8" y="250"/>
                  </a:cubicBezTo>
                  <a:cubicBezTo>
                    <a:pt x="6" y="253"/>
                    <a:pt x="6" y="256"/>
                    <a:pt x="6" y="260"/>
                  </a:cubicBezTo>
                  <a:cubicBezTo>
                    <a:pt x="6" y="261"/>
                    <a:pt x="6" y="262"/>
                    <a:pt x="6" y="263"/>
                  </a:cubicBezTo>
                  <a:cubicBezTo>
                    <a:pt x="6" y="263"/>
                    <a:pt x="6" y="264"/>
                    <a:pt x="6" y="265"/>
                  </a:cubicBezTo>
                  <a:cubicBezTo>
                    <a:pt x="6" y="266"/>
                    <a:pt x="6" y="268"/>
                    <a:pt x="6" y="269"/>
                  </a:cubicBezTo>
                  <a:cubicBezTo>
                    <a:pt x="6" y="270"/>
                    <a:pt x="5" y="271"/>
                    <a:pt x="5" y="272"/>
                  </a:cubicBezTo>
                  <a:cubicBezTo>
                    <a:pt x="4" y="273"/>
                    <a:pt x="4" y="274"/>
                    <a:pt x="3" y="275"/>
                  </a:cubicBezTo>
                  <a:cubicBezTo>
                    <a:pt x="3" y="276"/>
                    <a:pt x="3" y="277"/>
                    <a:pt x="2" y="278"/>
                  </a:cubicBezTo>
                  <a:cubicBezTo>
                    <a:pt x="1" y="281"/>
                    <a:pt x="0" y="284"/>
                    <a:pt x="1" y="288"/>
                  </a:cubicBezTo>
                  <a:cubicBezTo>
                    <a:pt x="1" y="288"/>
                    <a:pt x="1" y="289"/>
                    <a:pt x="2" y="290"/>
                  </a:cubicBezTo>
                  <a:cubicBezTo>
                    <a:pt x="2" y="291"/>
                    <a:pt x="3" y="292"/>
                    <a:pt x="3" y="293"/>
                  </a:cubicBezTo>
                  <a:cubicBezTo>
                    <a:pt x="3" y="294"/>
                    <a:pt x="3" y="295"/>
                    <a:pt x="3" y="296"/>
                  </a:cubicBezTo>
                  <a:cubicBezTo>
                    <a:pt x="2" y="297"/>
                    <a:pt x="2" y="298"/>
                    <a:pt x="2" y="299"/>
                  </a:cubicBezTo>
                  <a:cubicBezTo>
                    <a:pt x="2" y="300"/>
                    <a:pt x="3" y="301"/>
                    <a:pt x="3" y="302"/>
                  </a:cubicBezTo>
                  <a:cubicBezTo>
                    <a:pt x="3" y="303"/>
                    <a:pt x="4" y="304"/>
                    <a:pt x="4" y="306"/>
                  </a:cubicBezTo>
                  <a:cubicBezTo>
                    <a:pt x="4" y="307"/>
                    <a:pt x="4" y="308"/>
                    <a:pt x="3" y="310"/>
                  </a:cubicBezTo>
                  <a:cubicBezTo>
                    <a:pt x="3" y="310"/>
                    <a:pt x="3" y="311"/>
                    <a:pt x="3" y="312"/>
                  </a:cubicBezTo>
                  <a:cubicBezTo>
                    <a:pt x="3" y="315"/>
                    <a:pt x="3" y="318"/>
                    <a:pt x="4" y="321"/>
                  </a:cubicBezTo>
                  <a:cubicBezTo>
                    <a:pt x="4" y="322"/>
                    <a:pt x="5" y="324"/>
                    <a:pt x="5" y="325"/>
                  </a:cubicBezTo>
                  <a:cubicBezTo>
                    <a:pt x="5" y="328"/>
                    <a:pt x="5" y="330"/>
                    <a:pt x="4" y="332"/>
                  </a:cubicBezTo>
                  <a:cubicBezTo>
                    <a:pt x="4" y="334"/>
                    <a:pt x="3" y="337"/>
                    <a:pt x="4" y="339"/>
                  </a:cubicBezTo>
                  <a:cubicBezTo>
                    <a:pt x="5" y="342"/>
                    <a:pt x="6" y="343"/>
                    <a:pt x="7" y="345"/>
                  </a:cubicBezTo>
                  <a:cubicBezTo>
                    <a:pt x="9" y="346"/>
                    <a:pt x="9" y="346"/>
                    <a:pt x="9" y="346"/>
                  </a:cubicBezTo>
                  <a:cubicBezTo>
                    <a:pt x="10" y="345"/>
                    <a:pt x="10" y="345"/>
                    <a:pt x="10" y="345"/>
                  </a:cubicBezTo>
                  <a:cubicBezTo>
                    <a:pt x="12" y="343"/>
                    <a:pt x="13" y="340"/>
                    <a:pt x="16" y="338"/>
                  </a:cubicBezTo>
                  <a:cubicBezTo>
                    <a:pt x="17" y="337"/>
                    <a:pt x="18" y="335"/>
                    <a:pt x="19" y="334"/>
                  </a:cubicBezTo>
                  <a:cubicBezTo>
                    <a:pt x="20" y="334"/>
                    <a:pt x="20" y="333"/>
                    <a:pt x="20" y="333"/>
                  </a:cubicBezTo>
                  <a:cubicBezTo>
                    <a:pt x="21" y="331"/>
                    <a:pt x="23" y="328"/>
                    <a:pt x="25" y="328"/>
                  </a:cubicBezTo>
                  <a:cubicBezTo>
                    <a:pt x="25" y="328"/>
                    <a:pt x="26" y="328"/>
                    <a:pt x="26" y="328"/>
                  </a:cubicBezTo>
                  <a:cubicBezTo>
                    <a:pt x="27" y="329"/>
                    <a:pt x="27" y="329"/>
                    <a:pt x="27" y="330"/>
                  </a:cubicBezTo>
                  <a:cubicBezTo>
                    <a:pt x="28" y="331"/>
                    <a:pt x="26" y="334"/>
                    <a:pt x="25" y="335"/>
                  </a:cubicBezTo>
                  <a:cubicBezTo>
                    <a:pt x="25" y="336"/>
                    <a:pt x="25" y="336"/>
                    <a:pt x="24" y="336"/>
                  </a:cubicBezTo>
                  <a:cubicBezTo>
                    <a:pt x="22" y="340"/>
                    <a:pt x="19" y="349"/>
                    <a:pt x="23" y="353"/>
                  </a:cubicBezTo>
                  <a:cubicBezTo>
                    <a:pt x="26" y="356"/>
                    <a:pt x="30" y="357"/>
                    <a:pt x="34" y="357"/>
                  </a:cubicBezTo>
                  <a:cubicBezTo>
                    <a:pt x="36" y="358"/>
                    <a:pt x="37" y="358"/>
                    <a:pt x="39" y="359"/>
                  </a:cubicBezTo>
                  <a:cubicBezTo>
                    <a:pt x="40" y="359"/>
                    <a:pt x="41" y="359"/>
                    <a:pt x="42" y="359"/>
                  </a:cubicBezTo>
                  <a:cubicBezTo>
                    <a:pt x="43" y="360"/>
                    <a:pt x="45" y="360"/>
                    <a:pt x="47" y="361"/>
                  </a:cubicBezTo>
                  <a:cubicBezTo>
                    <a:pt x="48" y="361"/>
                    <a:pt x="49" y="362"/>
                    <a:pt x="50" y="363"/>
                  </a:cubicBezTo>
                  <a:cubicBezTo>
                    <a:pt x="51" y="363"/>
                    <a:pt x="51" y="364"/>
                    <a:pt x="52" y="365"/>
                  </a:cubicBezTo>
                  <a:cubicBezTo>
                    <a:pt x="53" y="365"/>
                    <a:pt x="55" y="365"/>
                    <a:pt x="56" y="365"/>
                  </a:cubicBezTo>
                  <a:cubicBezTo>
                    <a:pt x="59" y="365"/>
                    <a:pt x="61" y="364"/>
                    <a:pt x="63" y="361"/>
                  </a:cubicBezTo>
                  <a:cubicBezTo>
                    <a:pt x="64" y="359"/>
                    <a:pt x="64" y="357"/>
                    <a:pt x="65" y="355"/>
                  </a:cubicBezTo>
                  <a:cubicBezTo>
                    <a:pt x="66" y="351"/>
                    <a:pt x="68" y="347"/>
                    <a:pt x="71" y="345"/>
                  </a:cubicBezTo>
                  <a:cubicBezTo>
                    <a:pt x="73" y="343"/>
                    <a:pt x="74" y="343"/>
                    <a:pt x="76" y="343"/>
                  </a:cubicBezTo>
                  <a:cubicBezTo>
                    <a:pt x="76" y="343"/>
                    <a:pt x="77" y="343"/>
                    <a:pt x="77" y="343"/>
                  </a:cubicBezTo>
                  <a:cubicBezTo>
                    <a:pt x="84" y="346"/>
                    <a:pt x="87" y="359"/>
                    <a:pt x="88" y="364"/>
                  </a:cubicBezTo>
                  <a:cubicBezTo>
                    <a:pt x="88" y="364"/>
                    <a:pt x="88" y="365"/>
                    <a:pt x="88" y="366"/>
                  </a:cubicBezTo>
                  <a:cubicBezTo>
                    <a:pt x="88" y="366"/>
                    <a:pt x="88" y="366"/>
                    <a:pt x="88" y="367"/>
                  </a:cubicBezTo>
                  <a:cubicBezTo>
                    <a:pt x="92" y="368"/>
                    <a:pt x="92" y="368"/>
                    <a:pt x="92" y="368"/>
                  </a:cubicBezTo>
                  <a:cubicBezTo>
                    <a:pt x="92" y="366"/>
                    <a:pt x="93" y="364"/>
                    <a:pt x="94" y="364"/>
                  </a:cubicBezTo>
                  <a:cubicBezTo>
                    <a:pt x="94" y="363"/>
                    <a:pt x="95" y="363"/>
                    <a:pt x="96" y="363"/>
                  </a:cubicBezTo>
                  <a:cubicBezTo>
                    <a:pt x="97" y="363"/>
                    <a:pt x="99" y="363"/>
                    <a:pt x="100" y="364"/>
                  </a:cubicBezTo>
                  <a:cubicBezTo>
                    <a:pt x="101" y="364"/>
                    <a:pt x="103" y="365"/>
                    <a:pt x="104" y="365"/>
                  </a:cubicBezTo>
                  <a:cubicBezTo>
                    <a:pt x="105" y="365"/>
                    <a:pt x="105" y="364"/>
                    <a:pt x="106" y="364"/>
                  </a:cubicBezTo>
                  <a:cubicBezTo>
                    <a:pt x="108" y="364"/>
                    <a:pt x="110" y="363"/>
                    <a:pt x="112" y="363"/>
                  </a:cubicBezTo>
                  <a:cubicBezTo>
                    <a:pt x="114" y="363"/>
                    <a:pt x="116" y="364"/>
                    <a:pt x="118" y="365"/>
                  </a:cubicBezTo>
                  <a:cubicBezTo>
                    <a:pt x="120" y="367"/>
                    <a:pt x="122" y="368"/>
                    <a:pt x="125" y="369"/>
                  </a:cubicBezTo>
                  <a:cubicBezTo>
                    <a:pt x="126" y="370"/>
                    <a:pt x="127" y="370"/>
                    <a:pt x="128" y="371"/>
                  </a:cubicBezTo>
                  <a:cubicBezTo>
                    <a:pt x="128" y="371"/>
                    <a:pt x="129" y="371"/>
                    <a:pt x="129" y="371"/>
                  </a:cubicBezTo>
                  <a:cubicBezTo>
                    <a:pt x="129" y="372"/>
                    <a:pt x="131" y="372"/>
                    <a:pt x="131" y="373"/>
                  </a:cubicBezTo>
                  <a:cubicBezTo>
                    <a:pt x="134" y="374"/>
                    <a:pt x="134" y="374"/>
                    <a:pt x="134" y="374"/>
                  </a:cubicBezTo>
                  <a:cubicBezTo>
                    <a:pt x="134" y="371"/>
                    <a:pt x="134" y="371"/>
                    <a:pt x="134" y="371"/>
                  </a:cubicBezTo>
                  <a:cubicBezTo>
                    <a:pt x="134" y="370"/>
                    <a:pt x="134" y="369"/>
                    <a:pt x="134" y="367"/>
                  </a:cubicBezTo>
                  <a:cubicBezTo>
                    <a:pt x="134" y="367"/>
                    <a:pt x="134" y="367"/>
                    <a:pt x="134" y="366"/>
                  </a:cubicBezTo>
                  <a:cubicBezTo>
                    <a:pt x="133" y="363"/>
                    <a:pt x="133" y="362"/>
                    <a:pt x="134" y="362"/>
                  </a:cubicBezTo>
                  <a:cubicBezTo>
                    <a:pt x="135" y="362"/>
                    <a:pt x="135" y="361"/>
                    <a:pt x="135" y="361"/>
                  </a:cubicBezTo>
                  <a:cubicBezTo>
                    <a:pt x="137" y="361"/>
                    <a:pt x="139" y="363"/>
                    <a:pt x="140" y="364"/>
                  </a:cubicBezTo>
                  <a:cubicBezTo>
                    <a:pt x="141" y="365"/>
                    <a:pt x="141" y="365"/>
                    <a:pt x="142" y="366"/>
                  </a:cubicBezTo>
                  <a:cubicBezTo>
                    <a:pt x="143" y="367"/>
                    <a:pt x="144" y="368"/>
                    <a:pt x="145" y="369"/>
                  </a:cubicBezTo>
                  <a:cubicBezTo>
                    <a:pt x="146" y="369"/>
                    <a:pt x="146" y="369"/>
                    <a:pt x="146" y="369"/>
                  </a:cubicBezTo>
                  <a:cubicBezTo>
                    <a:pt x="146" y="369"/>
                    <a:pt x="146" y="369"/>
                    <a:pt x="146" y="369"/>
                  </a:cubicBezTo>
                  <a:cubicBezTo>
                    <a:pt x="147" y="369"/>
                    <a:pt x="149" y="368"/>
                    <a:pt x="150" y="367"/>
                  </a:cubicBezTo>
                  <a:cubicBezTo>
                    <a:pt x="150" y="367"/>
                    <a:pt x="151" y="367"/>
                    <a:pt x="151" y="367"/>
                  </a:cubicBezTo>
                  <a:cubicBezTo>
                    <a:pt x="155" y="365"/>
                    <a:pt x="159" y="363"/>
                    <a:pt x="163" y="362"/>
                  </a:cubicBezTo>
                  <a:cubicBezTo>
                    <a:pt x="164" y="362"/>
                    <a:pt x="165" y="362"/>
                    <a:pt x="166" y="362"/>
                  </a:cubicBezTo>
                  <a:cubicBezTo>
                    <a:pt x="167" y="362"/>
                    <a:pt x="168" y="362"/>
                    <a:pt x="168" y="362"/>
                  </a:cubicBezTo>
                  <a:cubicBezTo>
                    <a:pt x="169" y="362"/>
                    <a:pt x="170" y="362"/>
                    <a:pt x="171" y="362"/>
                  </a:cubicBezTo>
                  <a:cubicBezTo>
                    <a:pt x="172" y="362"/>
                    <a:pt x="174" y="362"/>
                    <a:pt x="175" y="361"/>
                  </a:cubicBezTo>
                  <a:cubicBezTo>
                    <a:pt x="177" y="360"/>
                    <a:pt x="179" y="359"/>
                    <a:pt x="180" y="358"/>
                  </a:cubicBezTo>
                  <a:cubicBezTo>
                    <a:pt x="182" y="356"/>
                    <a:pt x="184" y="355"/>
                    <a:pt x="187" y="354"/>
                  </a:cubicBezTo>
                  <a:cubicBezTo>
                    <a:pt x="189" y="353"/>
                    <a:pt x="189" y="353"/>
                    <a:pt x="189" y="353"/>
                  </a:cubicBezTo>
                  <a:cubicBezTo>
                    <a:pt x="191" y="353"/>
                    <a:pt x="194" y="352"/>
                    <a:pt x="197" y="351"/>
                  </a:cubicBezTo>
                  <a:cubicBezTo>
                    <a:pt x="197" y="351"/>
                    <a:pt x="197" y="351"/>
                    <a:pt x="197" y="351"/>
                  </a:cubicBezTo>
                  <a:cubicBezTo>
                    <a:pt x="198" y="351"/>
                    <a:pt x="198" y="351"/>
                    <a:pt x="198" y="351"/>
                  </a:cubicBezTo>
                  <a:cubicBezTo>
                    <a:pt x="199" y="350"/>
                    <a:pt x="199" y="350"/>
                    <a:pt x="199" y="350"/>
                  </a:cubicBezTo>
                  <a:cubicBezTo>
                    <a:pt x="199" y="349"/>
                    <a:pt x="199" y="349"/>
                    <a:pt x="200" y="348"/>
                  </a:cubicBezTo>
                  <a:cubicBezTo>
                    <a:pt x="200" y="347"/>
                    <a:pt x="200" y="347"/>
                    <a:pt x="200" y="347"/>
                  </a:cubicBezTo>
                  <a:cubicBezTo>
                    <a:pt x="201" y="346"/>
                    <a:pt x="201" y="346"/>
                    <a:pt x="201" y="346"/>
                  </a:cubicBezTo>
                  <a:cubicBezTo>
                    <a:pt x="202" y="344"/>
                    <a:pt x="203" y="343"/>
                    <a:pt x="203" y="341"/>
                  </a:cubicBezTo>
                  <a:cubicBezTo>
                    <a:pt x="203" y="339"/>
                    <a:pt x="202" y="338"/>
                    <a:pt x="201" y="337"/>
                  </a:cubicBezTo>
                  <a:cubicBezTo>
                    <a:pt x="200" y="337"/>
                    <a:pt x="200" y="336"/>
                    <a:pt x="199" y="336"/>
                  </a:cubicBezTo>
                  <a:cubicBezTo>
                    <a:pt x="198" y="335"/>
                    <a:pt x="197" y="334"/>
                    <a:pt x="196" y="333"/>
                  </a:cubicBezTo>
                  <a:cubicBezTo>
                    <a:pt x="195" y="332"/>
                    <a:pt x="195" y="331"/>
                    <a:pt x="195" y="330"/>
                  </a:cubicBezTo>
                  <a:cubicBezTo>
                    <a:pt x="195" y="329"/>
                    <a:pt x="195" y="328"/>
                    <a:pt x="195" y="327"/>
                  </a:cubicBezTo>
                  <a:cubicBezTo>
                    <a:pt x="195" y="326"/>
                    <a:pt x="195" y="326"/>
                    <a:pt x="195" y="326"/>
                  </a:cubicBezTo>
                  <a:cubicBezTo>
                    <a:pt x="195" y="324"/>
                    <a:pt x="195" y="323"/>
                    <a:pt x="195" y="322"/>
                  </a:cubicBezTo>
                  <a:cubicBezTo>
                    <a:pt x="196" y="320"/>
                    <a:pt x="197" y="318"/>
                    <a:pt x="198" y="317"/>
                  </a:cubicBezTo>
                  <a:cubicBezTo>
                    <a:pt x="199" y="316"/>
                    <a:pt x="200" y="315"/>
                    <a:pt x="202" y="315"/>
                  </a:cubicBezTo>
                  <a:cubicBezTo>
                    <a:pt x="205" y="313"/>
                    <a:pt x="207" y="312"/>
                    <a:pt x="207" y="311"/>
                  </a:cubicBezTo>
                  <a:cubicBezTo>
                    <a:pt x="208" y="309"/>
                    <a:pt x="208" y="309"/>
                    <a:pt x="208" y="309"/>
                  </a:cubicBezTo>
                  <a:cubicBezTo>
                    <a:pt x="206" y="308"/>
                    <a:pt x="206" y="308"/>
                    <a:pt x="206" y="308"/>
                  </a:cubicBezTo>
                  <a:cubicBezTo>
                    <a:pt x="206" y="308"/>
                    <a:pt x="206" y="308"/>
                    <a:pt x="206" y="308"/>
                  </a:cubicBezTo>
                  <a:cubicBezTo>
                    <a:pt x="206" y="308"/>
                    <a:pt x="206" y="308"/>
                    <a:pt x="206" y="308"/>
                  </a:cubicBezTo>
                  <a:cubicBezTo>
                    <a:pt x="206" y="307"/>
                    <a:pt x="205" y="307"/>
                    <a:pt x="203" y="307"/>
                  </a:cubicBezTo>
                  <a:cubicBezTo>
                    <a:pt x="202" y="307"/>
                    <a:pt x="200" y="307"/>
                    <a:pt x="200" y="306"/>
                  </a:cubicBezTo>
                  <a:cubicBezTo>
                    <a:pt x="199" y="305"/>
                    <a:pt x="199" y="304"/>
                    <a:pt x="203" y="302"/>
                  </a:cubicBezTo>
                  <a:cubicBezTo>
                    <a:pt x="203" y="302"/>
                    <a:pt x="203" y="302"/>
                    <a:pt x="203" y="302"/>
                  </a:cubicBezTo>
                  <a:cubicBezTo>
                    <a:pt x="205" y="300"/>
                    <a:pt x="206" y="299"/>
                    <a:pt x="206" y="298"/>
                  </a:cubicBezTo>
                  <a:cubicBezTo>
                    <a:pt x="206" y="296"/>
                    <a:pt x="205" y="295"/>
                    <a:pt x="202" y="293"/>
                  </a:cubicBezTo>
                  <a:cubicBezTo>
                    <a:pt x="201" y="292"/>
                    <a:pt x="199" y="292"/>
                    <a:pt x="197" y="292"/>
                  </a:cubicBezTo>
                  <a:cubicBezTo>
                    <a:pt x="194" y="292"/>
                    <a:pt x="192" y="291"/>
                    <a:pt x="190" y="290"/>
                  </a:cubicBezTo>
                  <a:cubicBezTo>
                    <a:pt x="186" y="285"/>
                    <a:pt x="188" y="281"/>
                    <a:pt x="191" y="276"/>
                  </a:cubicBezTo>
                  <a:cubicBezTo>
                    <a:pt x="191" y="275"/>
                    <a:pt x="192" y="274"/>
                    <a:pt x="193" y="273"/>
                  </a:cubicBezTo>
                  <a:cubicBezTo>
                    <a:pt x="195" y="271"/>
                    <a:pt x="196" y="269"/>
                    <a:pt x="197" y="266"/>
                  </a:cubicBezTo>
                  <a:cubicBezTo>
                    <a:pt x="198" y="265"/>
                    <a:pt x="198" y="263"/>
                    <a:pt x="198" y="262"/>
                  </a:cubicBezTo>
                  <a:cubicBezTo>
                    <a:pt x="199" y="259"/>
                    <a:pt x="200" y="256"/>
                    <a:pt x="202" y="254"/>
                  </a:cubicBezTo>
                  <a:cubicBezTo>
                    <a:pt x="205" y="251"/>
                    <a:pt x="208" y="250"/>
                    <a:pt x="212" y="249"/>
                  </a:cubicBezTo>
                  <a:cubicBezTo>
                    <a:pt x="212" y="249"/>
                    <a:pt x="213" y="248"/>
                    <a:pt x="214" y="248"/>
                  </a:cubicBezTo>
                  <a:cubicBezTo>
                    <a:pt x="217" y="247"/>
                    <a:pt x="220" y="245"/>
                    <a:pt x="221" y="243"/>
                  </a:cubicBezTo>
                  <a:cubicBezTo>
                    <a:pt x="223" y="240"/>
                    <a:pt x="223" y="240"/>
                    <a:pt x="223" y="240"/>
                  </a:cubicBezTo>
                  <a:lnTo>
                    <a:pt x="220" y="240"/>
                  </a:ln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7" name="Freeform 22"/>
            <p:cNvSpPr>
              <a:spLocks noEditPoints="1"/>
            </p:cNvSpPr>
            <p:nvPr/>
          </p:nvSpPr>
          <p:spPr bwMode="auto">
            <a:xfrm>
              <a:off x="5047080" y="8284609"/>
              <a:ext cx="1308547" cy="1173686"/>
            </a:xfrm>
            <a:custGeom>
              <a:avLst/>
              <a:gdLst>
                <a:gd name="T0" fmla="*/ 306 w 322"/>
                <a:gd name="T1" fmla="*/ 101 h 302"/>
                <a:gd name="T2" fmla="*/ 306 w 322"/>
                <a:gd name="T3" fmla="*/ 93 h 302"/>
                <a:gd name="T4" fmla="*/ 314 w 322"/>
                <a:gd name="T5" fmla="*/ 76 h 302"/>
                <a:gd name="T6" fmla="*/ 305 w 322"/>
                <a:gd name="T7" fmla="*/ 65 h 302"/>
                <a:gd name="T8" fmla="*/ 272 w 322"/>
                <a:gd name="T9" fmla="*/ 45 h 302"/>
                <a:gd name="T10" fmla="*/ 239 w 322"/>
                <a:gd name="T11" fmla="*/ 20 h 302"/>
                <a:gd name="T12" fmla="*/ 209 w 322"/>
                <a:gd name="T13" fmla="*/ 9 h 302"/>
                <a:gd name="T14" fmla="*/ 188 w 322"/>
                <a:gd name="T15" fmla="*/ 4 h 302"/>
                <a:gd name="T16" fmla="*/ 180 w 322"/>
                <a:gd name="T17" fmla="*/ 5 h 302"/>
                <a:gd name="T18" fmla="*/ 162 w 322"/>
                <a:gd name="T19" fmla="*/ 6 h 302"/>
                <a:gd name="T20" fmla="*/ 151 w 322"/>
                <a:gd name="T21" fmla="*/ 1 h 302"/>
                <a:gd name="T22" fmla="*/ 102 w 322"/>
                <a:gd name="T23" fmla="*/ 30 h 302"/>
                <a:gd name="T24" fmla="*/ 71 w 322"/>
                <a:gd name="T25" fmla="*/ 57 h 302"/>
                <a:gd name="T26" fmla="*/ 51 w 322"/>
                <a:gd name="T27" fmla="*/ 79 h 302"/>
                <a:gd name="T28" fmla="*/ 42 w 322"/>
                <a:gd name="T29" fmla="*/ 91 h 302"/>
                <a:gd name="T30" fmla="*/ 26 w 322"/>
                <a:gd name="T31" fmla="*/ 115 h 302"/>
                <a:gd name="T32" fmla="*/ 16 w 322"/>
                <a:gd name="T33" fmla="*/ 122 h 302"/>
                <a:gd name="T34" fmla="*/ 8 w 322"/>
                <a:gd name="T35" fmla="*/ 149 h 302"/>
                <a:gd name="T36" fmla="*/ 22 w 322"/>
                <a:gd name="T37" fmla="*/ 144 h 302"/>
                <a:gd name="T38" fmla="*/ 35 w 322"/>
                <a:gd name="T39" fmla="*/ 143 h 302"/>
                <a:gd name="T40" fmla="*/ 55 w 322"/>
                <a:gd name="T41" fmla="*/ 159 h 302"/>
                <a:gd name="T42" fmla="*/ 68 w 322"/>
                <a:gd name="T43" fmla="*/ 183 h 302"/>
                <a:gd name="T44" fmla="*/ 91 w 322"/>
                <a:gd name="T45" fmla="*/ 183 h 302"/>
                <a:gd name="T46" fmla="*/ 115 w 322"/>
                <a:gd name="T47" fmla="*/ 199 h 302"/>
                <a:gd name="T48" fmla="*/ 133 w 322"/>
                <a:gd name="T49" fmla="*/ 215 h 302"/>
                <a:gd name="T50" fmla="*/ 162 w 322"/>
                <a:gd name="T51" fmla="*/ 244 h 302"/>
                <a:gd name="T52" fmla="*/ 179 w 322"/>
                <a:gd name="T53" fmla="*/ 257 h 302"/>
                <a:gd name="T54" fmla="*/ 175 w 322"/>
                <a:gd name="T55" fmla="*/ 268 h 302"/>
                <a:gd name="T56" fmla="*/ 166 w 322"/>
                <a:gd name="T57" fmla="*/ 277 h 302"/>
                <a:gd name="T58" fmla="*/ 163 w 322"/>
                <a:gd name="T59" fmla="*/ 295 h 302"/>
                <a:gd name="T60" fmla="*/ 184 w 322"/>
                <a:gd name="T61" fmla="*/ 293 h 302"/>
                <a:gd name="T62" fmla="*/ 227 w 322"/>
                <a:gd name="T63" fmla="*/ 229 h 302"/>
                <a:gd name="T64" fmla="*/ 241 w 322"/>
                <a:gd name="T65" fmla="*/ 217 h 302"/>
                <a:gd name="T66" fmla="*/ 260 w 322"/>
                <a:gd name="T67" fmla="*/ 203 h 302"/>
                <a:gd name="T68" fmla="*/ 283 w 322"/>
                <a:gd name="T69" fmla="*/ 175 h 302"/>
                <a:gd name="T70" fmla="*/ 318 w 322"/>
                <a:gd name="T71" fmla="*/ 108 h 302"/>
                <a:gd name="T72" fmla="*/ 275 w 322"/>
                <a:gd name="T73" fmla="*/ 167 h 302"/>
                <a:gd name="T74" fmla="*/ 264 w 322"/>
                <a:gd name="T75" fmla="*/ 178 h 302"/>
                <a:gd name="T76" fmla="*/ 260 w 322"/>
                <a:gd name="T77" fmla="*/ 180 h 302"/>
                <a:gd name="T78" fmla="*/ 252 w 322"/>
                <a:gd name="T79" fmla="*/ 198 h 302"/>
                <a:gd name="T80" fmla="*/ 235 w 322"/>
                <a:gd name="T81" fmla="*/ 212 h 302"/>
                <a:gd name="T82" fmla="*/ 227 w 322"/>
                <a:gd name="T83" fmla="*/ 216 h 302"/>
                <a:gd name="T84" fmla="*/ 219 w 322"/>
                <a:gd name="T85" fmla="*/ 222 h 302"/>
                <a:gd name="T86" fmla="*/ 218 w 322"/>
                <a:gd name="T87" fmla="*/ 225 h 302"/>
                <a:gd name="T88" fmla="*/ 226 w 322"/>
                <a:gd name="T89" fmla="*/ 202 h 302"/>
                <a:gd name="T90" fmla="*/ 234 w 322"/>
                <a:gd name="T91" fmla="*/ 194 h 302"/>
                <a:gd name="T92" fmla="*/ 241 w 322"/>
                <a:gd name="T93" fmla="*/ 188 h 302"/>
                <a:gd name="T94" fmla="*/ 250 w 322"/>
                <a:gd name="T95" fmla="*/ 174 h 302"/>
                <a:gd name="T96" fmla="*/ 259 w 322"/>
                <a:gd name="T97" fmla="*/ 154 h 302"/>
                <a:gd name="T98" fmla="*/ 256 w 322"/>
                <a:gd name="T99" fmla="*/ 142 h 302"/>
                <a:gd name="T100" fmla="*/ 269 w 322"/>
                <a:gd name="T101" fmla="*/ 152 h 302"/>
                <a:gd name="T102" fmla="*/ 275 w 322"/>
                <a:gd name="T103" fmla="*/ 150 h 302"/>
                <a:gd name="T104" fmla="*/ 281 w 322"/>
                <a:gd name="T105" fmla="*/ 145 h 302"/>
                <a:gd name="T106" fmla="*/ 275 w 322"/>
                <a:gd name="T107" fmla="*/ 152 h 302"/>
                <a:gd name="T108" fmla="*/ 197 w 322"/>
                <a:gd name="T109" fmla="*/ 246 h 302"/>
                <a:gd name="T110" fmla="*/ 186 w 322"/>
                <a:gd name="T111" fmla="*/ 251 h 302"/>
                <a:gd name="T112" fmla="*/ 193 w 322"/>
                <a:gd name="T113" fmla="*/ 240 h 302"/>
                <a:gd name="T114" fmla="*/ 196 w 322"/>
                <a:gd name="T115" fmla="*/ 24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 h="302">
                  <a:moveTo>
                    <a:pt x="319" y="102"/>
                  </a:moveTo>
                  <a:cubicBezTo>
                    <a:pt x="317" y="101"/>
                    <a:pt x="313" y="100"/>
                    <a:pt x="311" y="99"/>
                  </a:cubicBezTo>
                  <a:cubicBezTo>
                    <a:pt x="310" y="99"/>
                    <a:pt x="310" y="100"/>
                    <a:pt x="309" y="100"/>
                  </a:cubicBezTo>
                  <a:cubicBezTo>
                    <a:pt x="308" y="100"/>
                    <a:pt x="307" y="101"/>
                    <a:pt x="306" y="101"/>
                  </a:cubicBezTo>
                  <a:cubicBezTo>
                    <a:pt x="305" y="101"/>
                    <a:pt x="305" y="100"/>
                    <a:pt x="304" y="100"/>
                  </a:cubicBezTo>
                  <a:cubicBezTo>
                    <a:pt x="303" y="99"/>
                    <a:pt x="304" y="98"/>
                    <a:pt x="305" y="97"/>
                  </a:cubicBezTo>
                  <a:cubicBezTo>
                    <a:pt x="305" y="97"/>
                    <a:pt x="305" y="97"/>
                    <a:pt x="305" y="96"/>
                  </a:cubicBezTo>
                  <a:cubicBezTo>
                    <a:pt x="306" y="95"/>
                    <a:pt x="306" y="94"/>
                    <a:pt x="306" y="93"/>
                  </a:cubicBezTo>
                  <a:cubicBezTo>
                    <a:pt x="306" y="93"/>
                    <a:pt x="307" y="92"/>
                    <a:pt x="307" y="91"/>
                  </a:cubicBezTo>
                  <a:cubicBezTo>
                    <a:pt x="308" y="89"/>
                    <a:pt x="309" y="86"/>
                    <a:pt x="310" y="83"/>
                  </a:cubicBezTo>
                  <a:cubicBezTo>
                    <a:pt x="311" y="81"/>
                    <a:pt x="311" y="81"/>
                    <a:pt x="311" y="81"/>
                  </a:cubicBezTo>
                  <a:cubicBezTo>
                    <a:pt x="311" y="80"/>
                    <a:pt x="313" y="78"/>
                    <a:pt x="314" y="76"/>
                  </a:cubicBezTo>
                  <a:cubicBezTo>
                    <a:pt x="317" y="73"/>
                    <a:pt x="320" y="70"/>
                    <a:pt x="319" y="67"/>
                  </a:cubicBezTo>
                  <a:cubicBezTo>
                    <a:pt x="318" y="65"/>
                    <a:pt x="315" y="65"/>
                    <a:pt x="313" y="65"/>
                  </a:cubicBezTo>
                  <a:cubicBezTo>
                    <a:pt x="312" y="65"/>
                    <a:pt x="310" y="65"/>
                    <a:pt x="308" y="65"/>
                  </a:cubicBezTo>
                  <a:cubicBezTo>
                    <a:pt x="307" y="65"/>
                    <a:pt x="306" y="65"/>
                    <a:pt x="305" y="65"/>
                  </a:cubicBezTo>
                  <a:cubicBezTo>
                    <a:pt x="305" y="65"/>
                    <a:pt x="305" y="65"/>
                    <a:pt x="304" y="65"/>
                  </a:cubicBezTo>
                  <a:cubicBezTo>
                    <a:pt x="302" y="65"/>
                    <a:pt x="299" y="64"/>
                    <a:pt x="296" y="64"/>
                  </a:cubicBezTo>
                  <a:cubicBezTo>
                    <a:pt x="294" y="63"/>
                    <a:pt x="292" y="63"/>
                    <a:pt x="290" y="63"/>
                  </a:cubicBezTo>
                  <a:cubicBezTo>
                    <a:pt x="283" y="61"/>
                    <a:pt x="275" y="53"/>
                    <a:pt x="272" y="45"/>
                  </a:cubicBezTo>
                  <a:cubicBezTo>
                    <a:pt x="269" y="36"/>
                    <a:pt x="262" y="31"/>
                    <a:pt x="255" y="27"/>
                  </a:cubicBezTo>
                  <a:cubicBezTo>
                    <a:pt x="254" y="27"/>
                    <a:pt x="254" y="26"/>
                    <a:pt x="253" y="26"/>
                  </a:cubicBezTo>
                  <a:cubicBezTo>
                    <a:pt x="250" y="24"/>
                    <a:pt x="247" y="22"/>
                    <a:pt x="244" y="21"/>
                  </a:cubicBezTo>
                  <a:cubicBezTo>
                    <a:pt x="242" y="21"/>
                    <a:pt x="241" y="20"/>
                    <a:pt x="239" y="20"/>
                  </a:cubicBezTo>
                  <a:cubicBezTo>
                    <a:pt x="237" y="19"/>
                    <a:pt x="234" y="18"/>
                    <a:pt x="232" y="18"/>
                  </a:cubicBezTo>
                  <a:cubicBezTo>
                    <a:pt x="230" y="17"/>
                    <a:pt x="228" y="15"/>
                    <a:pt x="226" y="14"/>
                  </a:cubicBezTo>
                  <a:cubicBezTo>
                    <a:pt x="224" y="12"/>
                    <a:pt x="222" y="10"/>
                    <a:pt x="220" y="10"/>
                  </a:cubicBezTo>
                  <a:cubicBezTo>
                    <a:pt x="216" y="9"/>
                    <a:pt x="212" y="9"/>
                    <a:pt x="209" y="9"/>
                  </a:cubicBezTo>
                  <a:cubicBezTo>
                    <a:pt x="207" y="8"/>
                    <a:pt x="204" y="8"/>
                    <a:pt x="201" y="8"/>
                  </a:cubicBezTo>
                  <a:cubicBezTo>
                    <a:pt x="199" y="8"/>
                    <a:pt x="196" y="7"/>
                    <a:pt x="194" y="7"/>
                  </a:cubicBezTo>
                  <a:cubicBezTo>
                    <a:pt x="193" y="6"/>
                    <a:pt x="192" y="6"/>
                    <a:pt x="191" y="5"/>
                  </a:cubicBezTo>
                  <a:cubicBezTo>
                    <a:pt x="190" y="5"/>
                    <a:pt x="189" y="4"/>
                    <a:pt x="188" y="4"/>
                  </a:cubicBezTo>
                  <a:cubicBezTo>
                    <a:pt x="188" y="4"/>
                    <a:pt x="188" y="4"/>
                    <a:pt x="187" y="4"/>
                  </a:cubicBezTo>
                  <a:cubicBezTo>
                    <a:pt x="186" y="4"/>
                    <a:pt x="185" y="4"/>
                    <a:pt x="185" y="4"/>
                  </a:cubicBezTo>
                  <a:cubicBezTo>
                    <a:pt x="184" y="5"/>
                    <a:pt x="183" y="5"/>
                    <a:pt x="181" y="5"/>
                  </a:cubicBezTo>
                  <a:cubicBezTo>
                    <a:pt x="181" y="5"/>
                    <a:pt x="180" y="5"/>
                    <a:pt x="180" y="5"/>
                  </a:cubicBezTo>
                  <a:cubicBezTo>
                    <a:pt x="179" y="4"/>
                    <a:pt x="178" y="3"/>
                    <a:pt x="177" y="3"/>
                  </a:cubicBezTo>
                  <a:cubicBezTo>
                    <a:pt x="177" y="2"/>
                    <a:pt x="176" y="1"/>
                    <a:pt x="174" y="1"/>
                  </a:cubicBezTo>
                  <a:cubicBezTo>
                    <a:pt x="172" y="1"/>
                    <a:pt x="170" y="2"/>
                    <a:pt x="168" y="3"/>
                  </a:cubicBezTo>
                  <a:cubicBezTo>
                    <a:pt x="166" y="5"/>
                    <a:pt x="164" y="6"/>
                    <a:pt x="162" y="6"/>
                  </a:cubicBezTo>
                  <a:cubicBezTo>
                    <a:pt x="162" y="6"/>
                    <a:pt x="161" y="6"/>
                    <a:pt x="161" y="6"/>
                  </a:cubicBezTo>
                  <a:cubicBezTo>
                    <a:pt x="159" y="6"/>
                    <a:pt x="157" y="4"/>
                    <a:pt x="154" y="2"/>
                  </a:cubicBezTo>
                  <a:cubicBezTo>
                    <a:pt x="152" y="0"/>
                    <a:pt x="152" y="0"/>
                    <a:pt x="152" y="0"/>
                  </a:cubicBezTo>
                  <a:cubicBezTo>
                    <a:pt x="151" y="1"/>
                    <a:pt x="151" y="1"/>
                    <a:pt x="151" y="1"/>
                  </a:cubicBezTo>
                  <a:cubicBezTo>
                    <a:pt x="147" y="4"/>
                    <a:pt x="143" y="6"/>
                    <a:pt x="139" y="9"/>
                  </a:cubicBezTo>
                  <a:cubicBezTo>
                    <a:pt x="137" y="9"/>
                    <a:pt x="136" y="10"/>
                    <a:pt x="134" y="11"/>
                  </a:cubicBezTo>
                  <a:cubicBezTo>
                    <a:pt x="131" y="13"/>
                    <a:pt x="128" y="15"/>
                    <a:pt x="124" y="17"/>
                  </a:cubicBezTo>
                  <a:cubicBezTo>
                    <a:pt x="117" y="21"/>
                    <a:pt x="109" y="25"/>
                    <a:pt x="102" y="30"/>
                  </a:cubicBezTo>
                  <a:cubicBezTo>
                    <a:pt x="100" y="32"/>
                    <a:pt x="98" y="34"/>
                    <a:pt x="95" y="35"/>
                  </a:cubicBezTo>
                  <a:cubicBezTo>
                    <a:pt x="87" y="41"/>
                    <a:pt x="79" y="47"/>
                    <a:pt x="75" y="55"/>
                  </a:cubicBezTo>
                  <a:cubicBezTo>
                    <a:pt x="75" y="55"/>
                    <a:pt x="74" y="55"/>
                    <a:pt x="74" y="56"/>
                  </a:cubicBezTo>
                  <a:cubicBezTo>
                    <a:pt x="73" y="56"/>
                    <a:pt x="72" y="56"/>
                    <a:pt x="71" y="57"/>
                  </a:cubicBezTo>
                  <a:cubicBezTo>
                    <a:pt x="66" y="59"/>
                    <a:pt x="63" y="64"/>
                    <a:pt x="61" y="68"/>
                  </a:cubicBezTo>
                  <a:cubicBezTo>
                    <a:pt x="58" y="72"/>
                    <a:pt x="56" y="76"/>
                    <a:pt x="52" y="78"/>
                  </a:cubicBezTo>
                  <a:cubicBezTo>
                    <a:pt x="51" y="78"/>
                    <a:pt x="51" y="78"/>
                    <a:pt x="51" y="78"/>
                  </a:cubicBezTo>
                  <a:cubicBezTo>
                    <a:pt x="51" y="79"/>
                    <a:pt x="51" y="79"/>
                    <a:pt x="51" y="79"/>
                  </a:cubicBezTo>
                  <a:cubicBezTo>
                    <a:pt x="51" y="80"/>
                    <a:pt x="51" y="80"/>
                    <a:pt x="50" y="81"/>
                  </a:cubicBezTo>
                  <a:cubicBezTo>
                    <a:pt x="50" y="83"/>
                    <a:pt x="50" y="84"/>
                    <a:pt x="48" y="86"/>
                  </a:cubicBezTo>
                  <a:cubicBezTo>
                    <a:pt x="48" y="86"/>
                    <a:pt x="47" y="87"/>
                    <a:pt x="46" y="88"/>
                  </a:cubicBezTo>
                  <a:cubicBezTo>
                    <a:pt x="45" y="89"/>
                    <a:pt x="43" y="90"/>
                    <a:pt x="42" y="91"/>
                  </a:cubicBezTo>
                  <a:cubicBezTo>
                    <a:pt x="41" y="93"/>
                    <a:pt x="40" y="95"/>
                    <a:pt x="39" y="97"/>
                  </a:cubicBezTo>
                  <a:cubicBezTo>
                    <a:pt x="38" y="99"/>
                    <a:pt x="36" y="101"/>
                    <a:pt x="35" y="103"/>
                  </a:cubicBezTo>
                  <a:cubicBezTo>
                    <a:pt x="33" y="105"/>
                    <a:pt x="32" y="107"/>
                    <a:pt x="31" y="109"/>
                  </a:cubicBezTo>
                  <a:cubicBezTo>
                    <a:pt x="29" y="111"/>
                    <a:pt x="27" y="113"/>
                    <a:pt x="26" y="115"/>
                  </a:cubicBezTo>
                  <a:cubicBezTo>
                    <a:pt x="25" y="115"/>
                    <a:pt x="24" y="116"/>
                    <a:pt x="24" y="117"/>
                  </a:cubicBezTo>
                  <a:cubicBezTo>
                    <a:pt x="23" y="118"/>
                    <a:pt x="23" y="119"/>
                    <a:pt x="22" y="119"/>
                  </a:cubicBezTo>
                  <a:cubicBezTo>
                    <a:pt x="21" y="120"/>
                    <a:pt x="21" y="120"/>
                    <a:pt x="20" y="121"/>
                  </a:cubicBezTo>
                  <a:cubicBezTo>
                    <a:pt x="18" y="121"/>
                    <a:pt x="17" y="121"/>
                    <a:pt x="16" y="122"/>
                  </a:cubicBezTo>
                  <a:cubicBezTo>
                    <a:pt x="12" y="125"/>
                    <a:pt x="10" y="128"/>
                    <a:pt x="9" y="133"/>
                  </a:cubicBezTo>
                  <a:cubicBezTo>
                    <a:pt x="6" y="134"/>
                    <a:pt x="2" y="138"/>
                    <a:pt x="1" y="142"/>
                  </a:cubicBezTo>
                  <a:cubicBezTo>
                    <a:pt x="0" y="144"/>
                    <a:pt x="1" y="146"/>
                    <a:pt x="2" y="147"/>
                  </a:cubicBezTo>
                  <a:cubicBezTo>
                    <a:pt x="3" y="149"/>
                    <a:pt x="6" y="149"/>
                    <a:pt x="8" y="149"/>
                  </a:cubicBezTo>
                  <a:cubicBezTo>
                    <a:pt x="10" y="149"/>
                    <a:pt x="11" y="149"/>
                    <a:pt x="13" y="149"/>
                  </a:cubicBezTo>
                  <a:cubicBezTo>
                    <a:pt x="15" y="148"/>
                    <a:pt x="16" y="147"/>
                    <a:pt x="17" y="146"/>
                  </a:cubicBezTo>
                  <a:cubicBezTo>
                    <a:pt x="17" y="146"/>
                    <a:pt x="18" y="146"/>
                    <a:pt x="18" y="145"/>
                  </a:cubicBezTo>
                  <a:cubicBezTo>
                    <a:pt x="20" y="144"/>
                    <a:pt x="21" y="144"/>
                    <a:pt x="22" y="144"/>
                  </a:cubicBezTo>
                  <a:cubicBezTo>
                    <a:pt x="23" y="144"/>
                    <a:pt x="24" y="144"/>
                    <a:pt x="25" y="143"/>
                  </a:cubicBezTo>
                  <a:cubicBezTo>
                    <a:pt x="27" y="143"/>
                    <a:pt x="28" y="142"/>
                    <a:pt x="29" y="141"/>
                  </a:cubicBezTo>
                  <a:cubicBezTo>
                    <a:pt x="30" y="141"/>
                    <a:pt x="31" y="140"/>
                    <a:pt x="32" y="140"/>
                  </a:cubicBezTo>
                  <a:cubicBezTo>
                    <a:pt x="32" y="140"/>
                    <a:pt x="33" y="141"/>
                    <a:pt x="35" y="143"/>
                  </a:cubicBezTo>
                  <a:cubicBezTo>
                    <a:pt x="38" y="146"/>
                    <a:pt x="42" y="148"/>
                    <a:pt x="45" y="150"/>
                  </a:cubicBezTo>
                  <a:cubicBezTo>
                    <a:pt x="46" y="151"/>
                    <a:pt x="48" y="152"/>
                    <a:pt x="49" y="153"/>
                  </a:cubicBezTo>
                  <a:cubicBezTo>
                    <a:pt x="51" y="154"/>
                    <a:pt x="52" y="156"/>
                    <a:pt x="53" y="157"/>
                  </a:cubicBezTo>
                  <a:cubicBezTo>
                    <a:pt x="54" y="158"/>
                    <a:pt x="54" y="159"/>
                    <a:pt x="55" y="159"/>
                  </a:cubicBezTo>
                  <a:cubicBezTo>
                    <a:pt x="56" y="161"/>
                    <a:pt x="57" y="162"/>
                    <a:pt x="59" y="163"/>
                  </a:cubicBezTo>
                  <a:cubicBezTo>
                    <a:pt x="60" y="165"/>
                    <a:pt x="61" y="166"/>
                    <a:pt x="62" y="167"/>
                  </a:cubicBezTo>
                  <a:cubicBezTo>
                    <a:pt x="63" y="168"/>
                    <a:pt x="63" y="171"/>
                    <a:pt x="64" y="174"/>
                  </a:cubicBezTo>
                  <a:cubicBezTo>
                    <a:pt x="65" y="178"/>
                    <a:pt x="65" y="182"/>
                    <a:pt x="68" y="183"/>
                  </a:cubicBezTo>
                  <a:cubicBezTo>
                    <a:pt x="69" y="183"/>
                    <a:pt x="69" y="183"/>
                    <a:pt x="70" y="183"/>
                  </a:cubicBezTo>
                  <a:cubicBezTo>
                    <a:pt x="73" y="183"/>
                    <a:pt x="76" y="180"/>
                    <a:pt x="79" y="177"/>
                  </a:cubicBezTo>
                  <a:cubicBezTo>
                    <a:pt x="81" y="176"/>
                    <a:pt x="83" y="174"/>
                    <a:pt x="84" y="174"/>
                  </a:cubicBezTo>
                  <a:cubicBezTo>
                    <a:pt x="86" y="174"/>
                    <a:pt x="89" y="179"/>
                    <a:pt x="91" y="183"/>
                  </a:cubicBezTo>
                  <a:cubicBezTo>
                    <a:pt x="93" y="188"/>
                    <a:pt x="96" y="192"/>
                    <a:pt x="99" y="193"/>
                  </a:cubicBezTo>
                  <a:cubicBezTo>
                    <a:pt x="100" y="194"/>
                    <a:pt x="100" y="194"/>
                    <a:pt x="100" y="194"/>
                  </a:cubicBezTo>
                  <a:cubicBezTo>
                    <a:pt x="103" y="196"/>
                    <a:pt x="107" y="198"/>
                    <a:pt x="110" y="199"/>
                  </a:cubicBezTo>
                  <a:cubicBezTo>
                    <a:pt x="112" y="199"/>
                    <a:pt x="113" y="199"/>
                    <a:pt x="115" y="199"/>
                  </a:cubicBezTo>
                  <a:cubicBezTo>
                    <a:pt x="117" y="200"/>
                    <a:pt x="119" y="200"/>
                    <a:pt x="120" y="200"/>
                  </a:cubicBezTo>
                  <a:cubicBezTo>
                    <a:pt x="122" y="201"/>
                    <a:pt x="124" y="204"/>
                    <a:pt x="126" y="207"/>
                  </a:cubicBezTo>
                  <a:cubicBezTo>
                    <a:pt x="127" y="208"/>
                    <a:pt x="128" y="209"/>
                    <a:pt x="128" y="210"/>
                  </a:cubicBezTo>
                  <a:cubicBezTo>
                    <a:pt x="129" y="211"/>
                    <a:pt x="130" y="213"/>
                    <a:pt x="133" y="215"/>
                  </a:cubicBezTo>
                  <a:cubicBezTo>
                    <a:pt x="136" y="217"/>
                    <a:pt x="139" y="218"/>
                    <a:pt x="142" y="220"/>
                  </a:cubicBezTo>
                  <a:cubicBezTo>
                    <a:pt x="148" y="223"/>
                    <a:pt x="152" y="226"/>
                    <a:pt x="155" y="232"/>
                  </a:cubicBezTo>
                  <a:cubicBezTo>
                    <a:pt x="156" y="234"/>
                    <a:pt x="157" y="235"/>
                    <a:pt x="158" y="237"/>
                  </a:cubicBezTo>
                  <a:cubicBezTo>
                    <a:pt x="159" y="239"/>
                    <a:pt x="160" y="242"/>
                    <a:pt x="162" y="244"/>
                  </a:cubicBezTo>
                  <a:cubicBezTo>
                    <a:pt x="164" y="247"/>
                    <a:pt x="166" y="248"/>
                    <a:pt x="168" y="249"/>
                  </a:cubicBezTo>
                  <a:cubicBezTo>
                    <a:pt x="170" y="250"/>
                    <a:pt x="171" y="251"/>
                    <a:pt x="172" y="252"/>
                  </a:cubicBezTo>
                  <a:cubicBezTo>
                    <a:pt x="173" y="252"/>
                    <a:pt x="173" y="253"/>
                    <a:pt x="173" y="254"/>
                  </a:cubicBezTo>
                  <a:cubicBezTo>
                    <a:pt x="174" y="255"/>
                    <a:pt x="176" y="257"/>
                    <a:pt x="179" y="257"/>
                  </a:cubicBezTo>
                  <a:cubicBezTo>
                    <a:pt x="179" y="257"/>
                    <a:pt x="179" y="257"/>
                    <a:pt x="179" y="257"/>
                  </a:cubicBezTo>
                  <a:cubicBezTo>
                    <a:pt x="179" y="258"/>
                    <a:pt x="178" y="259"/>
                    <a:pt x="178" y="260"/>
                  </a:cubicBezTo>
                  <a:cubicBezTo>
                    <a:pt x="177" y="262"/>
                    <a:pt x="176" y="263"/>
                    <a:pt x="176" y="265"/>
                  </a:cubicBezTo>
                  <a:cubicBezTo>
                    <a:pt x="176" y="266"/>
                    <a:pt x="176" y="267"/>
                    <a:pt x="175" y="268"/>
                  </a:cubicBezTo>
                  <a:cubicBezTo>
                    <a:pt x="175" y="269"/>
                    <a:pt x="175" y="270"/>
                    <a:pt x="174" y="270"/>
                  </a:cubicBezTo>
                  <a:cubicBezTo>
                    <a:pt x="174" y="271"/>
                    <a:pt x="174" y="272"/>
                    <a:pt x="174" y="273"/>
                  </a:cubicBezTo>
                  <a:cubicBezTo>
                    <a:pt x="173" y="273"/>
                    <a:pt x="172" y="274"/>
                    <a:pt x="171" y="274"/>
                  </a:cubicBezTo>
                  <a:cubicBezTo>
                    <a:pt x="169" y="275"/>
                    <a:pt x="168" y="276"/>
                    <a:pt x="166" y="277"/>
                  </a:cubicBezTo>
                  <a:cubicBezTo>
                    <a:pt x="164" y="279"/>
                    <a:pt x="165" y="282"/>
                    <a:pt x="165" y="283"/>
                  </a:cubicBezTo>
                  <a:cubicBezTo>
                    <a:pt x="165" y="285"/>
                    <a:pt x="165" y="286"/>
                    <a:pt x="165" y="287"/>
                  </a:cubicBezTo>
                  <a:cubicBezTo>
                    <a:pt x="165" y="287"/>
                    <a:pt x="164" y="288"/>
                    <a:pt x="164" y="289"/>
                  </a:cubicBezTo>
                  <a:cubicBezTo>
                    <a:pt x="163" y="290"/>
                    <a:pt x="162" y="292"/>
                    <a:pt x="163" y="295"/>
                  </a:cubicBezTo>
                  <a:cubicBezTo>
                    <a:pt x="164" y="299"/>
                    <a:pt x="167" y="301"/>
                    <a:pt x="170" y="302"/>
                  </a:cubicBezTo>
                  <a:cubicBezTo>
                    <a:pt x="170" y="302"/>
                    <a:pt x="171" y="302"/>
                    <a:pt x="171" y="302"/>
                  </a:cubicBezTo>
                  <a:cubicBezTo>
                    <a:pt x="175" y="302"/>
                    <a:pt x="179" y="298"/>
                    <a:pt x="182" y="295"/>
                  </a:cubicBezTo>
                  <a:cubicBezTo>
                    <a:pt x="183" y="294"/>
                    <a:pt x="183" y="294"/>
                    <a:pt x="184" y="293"/>
                  </a:cubicBezTo>
                  <a:cubicBezTo>
                    <a:pt x="193" y="286"/>
                    <a:pt x="200" y="278"/>
                    <a:pt x="204" y="267"/>
                  </a:cubicBezTo>
                  <a:cubicBezTo>
                    <a:pt x="205" y="265"/>
                    <a:pt x="205" y="262"/>
                    <a:pt x="206" y="259"/>
                  </a:cubicBezTo>
                  <a:cubicBezTo>
                    <a:pt x="208" y="252"/>
                    <a:pt x="210" y="246"/>
                    <a:pt x="214" y="241"/>
                  </a:cubicBezTo>
                  <a:cubicBezTo>
                    <a:pt x="218" y="236"/>
                    <a:pt x="223" y="232"/>
                    <a:pt x="227" y="229"/>
                  </a:cubicBezTo>
                  <a:cubicBezTo>
                    <a:pt x="229" y="227"/>
                    <a:pt x="229" y="227"/>
                    <a:pt x="229" y="227"/>
                  </a:cubicBezTo>
                  <a:cubicBezTo>
                    <a:pt x="232" y="225"/>
                    <a:pt x="234" y="223"/>
                    <a:pt x="235" y="221"/>
                  </a:cubicBezTo>
                  <a:cubicBezTo>
                    <a:pt x="236" y="221"/>
                    <a:pt x="236" y="221"/>
                    <a:pt x="236" y="221"/>
                  </a:cubicBezTo>
                  <a:cubicBezTo>
                    <a:pt x="238" y="219"/>
                    <a:pt x="239" y="218"/>
                    <a:pt x="241" y="217"/>
                  </a:cubicBezTo>
                  <a:cubicBezTo>
                    <a:pt x="242" y="217"/>
                    <a:pt x="244" y="216"/>
                    <a:pt x="245" y="215"/>
                  </a:cubicBezTo>
                  <a:cubicBezTo>
                    <a:pt x="247" y="214"/>
                    <a:pt x="250" y="211"/>
                    <a:pt x="252" y="209"/>
                  </a:cubicBezTo>
                  <a:cubicBezTo>
                    <a:pt x="253" y="208"/>
                    <a:pt x="253" y="208"/>
                    <a:pt x="253" y="208"/>
                  </a:cubicBezTo>
                  <a:cubicBezTo>
                    <a:pt x="255" y="206"/>
                    <a:pt x="258" y="205"/>
                    <a:pt x="260" y="203"/>
                  </a:cubicBezTo>
                  <a:cubicBezTo>
                    <a:pt x="263" y="201"/>
                    <a:pt x="266" y="199"/>
                    <a:pt x="268" y="196"/>
                  </a:cubicBezTo>
                  <a:cubicBezTo>
                    <a:pt x="271" y="193"/>
                    <a:pt x="274" y="189"/>
                    <a:pt x="276" y="185"/>
                  </a:cubicBezTo>
                  <a:cubicBezTo>
                    <a:pt x="277" y="183"/>
                    <a:pt x="277" y="183"/>
                    <a:pt x="277" y="183"/>
                  </a:cubicBezTo>
                  <a:cubicBezTo>
                    <a:pt x="279" y="180"/>
                    <a:pt x="281" y="178"/>
                    <a:pt x="283" y="175"/>
                  </a:cubicBezTo>
                  <a:cubicBezTo>
                    <a:pt x="285" y="174"/>
                    <a:pt x="285" y="174"/>
                    <a:pt x="285" y="174"/>
                  </a:cubicBezTo>
                  <a:cubicBezTo>
                    <a:pt x="289" y="169"/>
                    <a:pt x="292" y="163"/>
                    <a:pt x="295" y="155"/>
                  </a:cubicBezTo>
                  <a:cubicBezTo>
                    <a:pt x="298" y="145"/>
                    <a:pt x="301" y="137"/>
                    <a:pt x="304" y="129"/>
                  </a:cubicBezTo>
                  <a:cubicBezTo>
                    <a:pt x="307" y="121"/>
                    <a:pt x="312" y="113"/>
                    <a:pt x="318" y="108"/>
                  </a:cubicBezTo>
                  <a:cubicBezTo>
                    <a:pt x="322" y="104"/>
                    <a:pt x="322" y="104"/>
                    <a:pt x="322" y="104"/>
                  </a:cubicBezTo>
                  <a:lnTo>
                    <a:pt x="319" y="102"/>
                  </a:lnTo>
                  <a:close/>
                  <a:moveTo>
                    <a:pt x="275" y="159"/>
                  </a:moveTo>
                  <a:cubicBezTo>
                    <a:pt x="276" y="162"/>
                    <a:pt x="276" y="165"/>
                    <a:pt x="275" y="167"/>
                  </a:cubicBezTo>
                  <a:cubicBezTo>
                    <a:pt x="273" y="170"/>
                    <a:pt x="270" y="172"/>
                    <a:pt x="266" y="173"/>
                  </a:cubicBezTo>
                  <a:cubicBezTo>
                    <a:pt x="265" y="173"/>
                    <a:pt x="265" y="173"/>
                    <a:pt x="265" y="173"/>
                  </a:cubicBezTo>
                  <a:cubicBezTo>
                    <a:pt x="265" y="174"/>
                    <a:pt x="265" y="174"/>
                    <a:pt x="265" y="174"/>
                  </a:cubicBezTo>
                  <a:cubicBezTo>
                    <a:pt x="264" y="175"/>
                    <a:pt x="264" y="177"/>
                    <a:pt x="264" y="178"/>
                  </a:cubicBezTo>
                  <a:cubicBezTo>
                    <a:pt x="264" y="179"/>
                    <a:pt x="264" y="180"/>
                    <a:pt x="264" y="181"/>
                  </a:cubicBezTo>
                  <a:cubicBezTo>
                    <a:pt x="264" y="181"/>
                    <a:pt x="263" y="181"/>
                    <a:pt x="263" y="181"/>
                  </a:cubicBezTo>
                  <a:cubicBezTo>
                    <a:pt x="263" y="181"/>
                    <a:pt x="262" y="180"/>
                    <a:pt x="261" y="180"/>
                  </a:cubicBezTo>
                  <a:cubicBezTo>
                    <a:pt x="261" y="180"/>
                    <a:pt x="260" y="180"/>
                    <a:pt x="260" y="180"/>
                  </a:cubicBezTo>
                  <a:cubicBezTo>
                    <a:pt x="260" y="180"/>
                    <a:pt x="256" y="181"/>
                    <a:pt x="255" y="183"/>
                  </a:cubicBezTo>
                  <a:cubicBezTo>
                    <a:pt x="254" y="185"/>
                    <a:pt x="254" y="187"/>
                    <a:pt x="255" y="190"/>
                  </a:cubicBezTo>
                  <a:cubicBezTo>
                    <a:pt x="255" y="191"/>
                    <a:pt x="255" y="192"/>
                    <a:pt x="255" y="193"/>
                  </a:cubicBezTo>
                  <a:cubicBezTo>
                    <a:pt x="255" y="195"/>
                    <a:pt x="254" y="196"/>
                    <a:pt x="252" y="198"/>
                  </a:cubicBezTo>
                  <a:cubicBezTo>
                    <a:pt x="251" y="199"/>
                    <a:pt x="250" y="200"/>
                    <a:pt x="248" y="200"/>
                  </a:cubicBezTo>
                  <a:cubicBezTo>
                    <a:pt x="247" y="201"/>
                    <a:pt x="246" y="201"/>
                    <a:pt x="245" y="202"/>
                  </a:cubicBezTo>
                  <a:cubicBezTo>
                    <a:pt x="242" y="204"/>
                    <a:pt x="241" y="206"/>
                    <a:pt x="239" y="209"/>
                  </a:cubicBezTo>
                  <a:cubicBezTo>
                    <a:pt x="238" y="211"/>
                    <a:pt x="238" y="211"/>
                    <a:pt x="235" y="212"/>
                  </a:cubicBezTo>
                  <a:cubicBezTo>
                    <a:pt x="235" y="212"/>
                    <a:pt x="235" y="212"/>
                    <a:pt x="235" y="212"/>
                  </a:cubicBezTo>
                  <a:cubicBezTo>
                    <a:pt x="233" y="213"/>
                    <a:pt x="232" y="214"/>
                    <a:pt x="232" y="215"/>
                  </a:cubicBezTo>
                  <a:cubicBezTo>
                    <a:pt x="230" y="216"/>
                    <a:pt x="230" y="217"/>
                    <a:pt x="228" y="217"/>
                  </a:cubicBezTo>
                  <a:cubicBezTo>
                    <a:pt x="228" y="217"/>
                    <a:pt x="228" y="216"/>
                    <a:pt x="227" y="216"/>
                  </a:cubicBezTo>
                  <a:cubicBezTo>
                    <a:pt x="227" y="216"/>
                    <a:pt x="226" y="216"/>
                    <a:pt x="225" y="216"/>
                  </a:cubicBezTo>
                  <a:cubicBezTo>
                    <a:pt x="224" y="216"/>
                    <a:pt x="223" y="217"/>
                    <a:pt x="222" y="217"/>
                  </a:cubicBezTo>
                  <a:cubicBezTo>
                    <a:pt x="221" y="218"/>
                    <a:pt x="221" y="218"/>
                    <a:pt x="220" y="219"/>
                  </a:cubicBezTo>
                  <a:cubicBezTo>
                    <a:pt x="220" y="220"/>
                    <a:pt x="220" y="221"/>
                    <a:pt x="219" y="222"/>
                  </a:cubicBezTo>
                  <a:cubicBezTo>
                    <a:pt x="219" y="222"/>
                    <a:pt x="219" y="223"/>
                    <a:pt x="219" y="223"/>
                  </a:cubicBezTo>
                  <a:cubicBezTo>
                    <a:pt x="219" y="224"/>
                    <a:pt x="219" y="224"/>
                    <a:pt x="219" y="224"/>
                  </a:cubicBezTo>
                  <a:cubicBezTo>
                    <a:pt x="218" y="224"/>
                    <a:pt x="218" y="225"/>
                    <a:pt x="218" y="226"/>
                  </a:cubicBezTo>
                  <a:cubicBezTo>
                    <a:pt x="218" y="225"/>
                    <a:pt x="218" y="225"/>
                    <a:pt x="218" y="225"/>
                  </a:cubicBezTo>
                  <a:cubicBezTo>
                    <a:pt x="217" y="222"/>
                    <a:pt x="217" y="217"/>
                    <a:pt x="218" y="215"/>
                  </a:cubicBezTo>
                  <a:cubicBezTo>
                    <a:pt x="219" y="214"/>
                    <a:pt x="220" y="213"/>
                    <a:pt x="221" y="212"/>
                  </a:cubicBezTo>
                  <a:cubicBezTo>
                    <a:pt x="222" y="211"/>
                    <a:pt x="223" y="210"/>
                    <a:pt x="224" y="209"/>
                  </a:cubicBezTo>
                  <a:cubicBezTo>
                    <a:pt x="225" y="207"/>
                    <a:pt x="226" y="204"/>
                    <a:pt x="226" y="202"/>
                  </a:cubicBezTo>
                  <a:cubicBezTo>
                    <a:pt x="226" y="201"/>
                    <a:pt x="226" y="201"/>
                    <a:pt x="226" y="201"/>
                  </a:cubicBezTo>
                  <a:cubicBezTo>
                    <a:pt x="227" y="198"/>
                    <a:pt x="227" y="196"/>
                    <a:pt x="229" y="195"/>
                  </a:cubicBezTo>
                  <a:cubicBezTo>
                    <a:pt x="230" y="195"/>
                    <a:pt x="232" y="194"/>
                    <a:pt x="233" y="194"/>
                  </a:cubicBezTo>
                  <a:cubicBezTo>
                    <a:pt x="234" y="194"/>
                    <a:pt x="234" y="194"/>
                    <a:pt x="234" y="194"/>
                  </a:cubicBezTo>
                  <a:cubicBezTo>
                    <a:pt x="234" y="194"/>
                    <a:pt x="235" y="194"/>
                    <a:pt x="235" y="194"/>
                  </a:cubicBezTo>
                  <a:cubicBezTo>
                    <a:pt x="237" y="194"/>
                    <a:pt x="238" y="194"/>
                    <a:pt x="239" y="193"/>
                  </a:cubicBezTo>
                  <a:cubicBezTo>
                    <a:pt x="241" y="192"/>
                    <a:pt x="241" y="190"/>
                    <a:pt x="241" y="189"/>
                  </a:cubicBezTo>
                  <a:cubicBezTo>
                    <a:pt x="241" y="188"/>
                    <a:pt x="241" y="188"/>
                    <a:pt x="241" y="188"/>
                  </a:cubicBezTo>
                  <a:cubicBezTo>
                    <a:pt x="242" y="187"/>
                    <a:pt x="242" y="187"/>
                    <a:pt x="242" y="187"/>
                  </a:cubicBezTo>
                  <a:cubicBezTo>
                    <a:pt x="243" y="186"/>
                    <a:pt x="243" y="186"/>
                    <a:pt x="244" y="186"/>
                  </a:cubicBezTo>
                  <a:cubicBezTo>
                    <a:pt x="246" y="184"/>
                    <a:pt x="247" y="181"/>
                    <a:pt x="248" y="179"/>
                  </a:cubicBezTo>
                  <a:cubicBezTo>
                    <a:pt x="249" y="177"/>
                    <a:pt x="249" y="175"/>
                    <a:pt x="250" y="174"/>
                  </a:cubicBezTo>
                  <a:cubicBezTo>
                    <a:pt x="252" y="172"/>
                    <a:pt x="252" y="170"/>
                    <a:pt x="253" y="167"/>
                  </a:cubicBezTo>
                  <a:cubicBezTo>
                    <a:pt x="253" y="166"/>
                    <a:pt x="253" y="166"/>
                    <a:pt x="253" y="166"/>
                  </a:cubicBezTo>
                  <a:cubicBezTo>
                    <a:pt x="253" y="165"/>
                    <a:pt x="255" y="163"/>
                    <a:pt x="256" y="161"/>
                  </a:cubicBezTo>
                  <a:cubicBezTo>
                    <a:pt x="257" y="159"/>
                    <a:pt x="259" y="157"/>
                    <a:pt x="259" y="154"/>
                  </a:cubicBezTo>
                  <a:cubicBezTo>
                    <a:pt x="259" y="152"/>
                    <a:pt x="259" y="149"/>
                    <a:pt x="258" y="147"/>
                  </a:cubicBezTo>
                  <a:cubicBezTo>
                    <a:pt x="257" y="146"/>
                    <a:pt x="257" y="146"/>
                    <a:pt x="256" y="145"/>
                  </a:cubicBezTo>
                  <a:cubicBezTo>
                    <a:pt x="255" y="144"/>
                    <a:pt x="255" y="144"/>
                    <a:pt x="255" y="144"/>
                  </a:cubicBezTo>
                  <a:cubicBezTo>
                    <a:pt x="255" y="143"/>
                    <a:pt x="256" y="142"/>
                    <a:pt x="256" y="142"/>
                  </a:cubicBezTo>
                  <a:cubicBezTo>
                    <a:pt x="257" y="142"/>
                    <a:pt x="257" y="142"/>
                    <a:pt x="257" y="143"/>
                  </a:cubicBezTo>
                  <a:cubicBezTo>
                    <a:pt x="258" y="143"/>
                    <a:pt x="259" y="145"/>
                    <a:pt x="260" y="146"/>
                  </a:cubicBezTo>
                  <a:cubicBezTo>
                    <a:pt x="261" y="149"/>
                    <a:pt x="263" y="152"/>
                    <a:pt x="267" y="152"/>
                  </a:cubicBezTo>
                  <a:cubicBezTo>
                    <a:pt x="267" y="152"/>
                    <a:pt x="268" y="152"/>
                    <a:pt x="269" y="152"/>
                  </a:cubicBezTo>
                  <a:cubicBezTo>
                    <a:pt x="270" y="151"/>
                    <a:pt x="271" y="151"/>
                    <a:pt x="272" y="150"/>
                  </a:cubicBezTo>
                  <a:cubicBezTo>
                    <a:pt x="273" y="150"/>
                    <a:pt x="273" y="150"/>
                    <a:pt x="274" y="150"/>
                  </a:cubicBezTo>
                  <a:cubicBezTo>
                    <a:pt x="274" y="150"/>
                    <a:pt x="274" y="150"/>
                    <a:pt x="274" y="150"/>
                  </a:cubicBezTo>
                  <a:cubicBezTo>
                    <a:pt x="275" y="150"/>
                    <a:pt x="275" y="150"/>
                    <a:pt x="275" y="150"/>
                  </a:cubicBezTo>
                  <a:cubicBezTo>
                    <a:pt x="276" y="150"/>
                    <a:pt x="277" y="150"/>
                    <a:pt x="279" y="148"/>
                  </a:cubicBezTo>
                  <a:cubicBezTo>
                    <a:pt x="279" y="148"/>
                    <a:pt x="280" y="147"/>
                    <a:pt x="280" y="146"/>
                  </a:cubicBezTo>
                  <a:cubicBezTo>
                    <a:pt x="280" y="145"/>
                    <a:pt x="281" y="145"/>
                    <a:pt x="280" y="145"/>
                  </a:cubicBezTo>
                  <a:cubicBezTo>
                    <a:pt x="280" y="145"/>
                    <a:pt x="281" y="145"/>
                    <a:pt x="281" y="145"/>
                  </a:cubicBezTo>
                  <a:cubicBezTo>
                    <a:pt x="282" y="146"/>
                    <a:pt x="282" y="149"/>
                    <a:pt x="282" y="151"/>
                  </a:cubicBezTo>
                  <a:cubicBezTo>
                    <a:pt x="281" y="152"/>
                    <a:pt x="281" y="152"/>
                    <a:pt x="279" y="152"/>
                  </a:cubicBezTo>
                  <a:cubicBezTo>
                    <a:pt x="279" y="152"/>
                    <a:pt x="278" y="152"/>
                    <a:pt x="277" y="152"/>
                  </a:cubicBezTo>
                  <a:cubicBezTo>
                    <a:pt x="275" y="152"/>
                    <a:pt x="275" y="152"/>
                    <a:pt x="275" y="152"/>
                  </a:cubicBezTo>
                  <a:cubicBezTo>
                    <a:pt x="275" y="154"/>
                    <a:pt x="275" y="154"/>
                    <a:pt x="275" y="154"/>
                  </a:cubicBezTo>
                  <a:cubicBezTo>
                    <a:pt x="275" y="156"/>
                    <a:pt x="275" y="157"/>
                    <a:pt x="275" y="159"/>
                  </a:cubicBezTo>
                  <a:close/>
                  <a:moveTo>
                    <a:pt x="196" y="241"/>
                  </a:moveTo>
                  <a:cubicBezTo>
                    <a:pt x="196" y="243"/>
                    <a:pt x="197" y="245"/>
                    <a:pt x="197" y="246"/>
                  </a:cubicBezTo>
                  <a:cubicBezTo>
                    <a:pt x="197" y="253"/>
                    <a:pt x="194" y="260"/>
                    <a:pt x="190" y="260"/>
                  </a:cubicBezTo>
                  <a:cubicBezTo>
                    <a:pt x="189" y="260"/>
                    <a:pt x="187" y="259"/>
                    <a:pt x="186" y="258"/>
                  </a:cubicBezTo>
                  <a:cubicBezTo>
                    <a:pt x="185" y="257"/>
                    <a:pt x="184" y="256"/>
                    <a:pt x="182" y="256"/>
                  </a:cubicBezTo>
                  <a:cubicBezTo>
                    <a:pt x="184" y="255"/>
                    <a:pt x="185" y="253"/>
                    <a:pt x="186" y="251"/>
                  </a:cubicBezTo>
                  <a:cubicBezTo>
                    <a:pt x="186" y="250"/>
                    <a:pt x="186" y="249"/>
                    <a:pt x="187" y="248"/>
                  </a:cubicBezTo>
                  <a:cubicBezTo>
                    <a:pt x="187" y="248"/>
                    <a:pt x="188" y="247"/>
                    <a:pt x="188" y="247"/>
                  </a:cubicBezTo>
                  <a:cubicBezTo>
                    <a:pt x="189" y="247"/>
                    <a:pt x="189" y="246"/>
                    <a:pt x="190" y="246"/>
                  </a:cubicBezTo>
                  <a:cubicBezTo>
                    <a:pt x="192" y="244"/>
                    <a:pt x="193" y="242"/>
                    <a:pt x="193" y="240"/>
                  </a:cubicBezTo>
                  <a:cubicBezTo>
                    <a:pt x="193" y="239"/>
                    <a:pt x="194" y="238"/>
                    <a:pt x="194" y="237"/>
                  </a:cubicBezTo>
                  <a:cubicBezTo>
                    <a:pt x="194" y="237"/>
                    <a:pt x="195" y="237"/>
                    <a:pt x="195" y="237"/>
                  </a:cubicBezTo>
                  <a:cubicBezTo>
                    <a:pt x="195" y="237"/>
                    <a:pt x="195" y="237"/>
                    <a:pt x="195" y="238"/>
                  </a:cubicBezTo>
                  <a:cubicBezTo>
                    <a:pt x="195" y="239"/>
                    <a:pt x="195" y="240"/>
                    <a:pt x="196" y="241"/>
                  </a:cubicBez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8" name="Freeform 23"/>
            <p:cNvSpPr>
              <a:spLocks/>
            </p:cNvSpPr>
            <p:nvPr/>
          </p:nvSpPr>
          <p:spPr bwMode="auto">
            <a:xfrm>
              <a:off x="7204683" y="7238325"/>
              <a:ext cx="702553" cy="444313"/>
            </a:xfrm>
            <a:custGeom>
              <a:avLst/>
              <a:gdLst>
                <a:gd name="T0" fmla="*/ 169 w 173"/>
                <a:gd name="T1" fmla="*/ 23 h 114"/>
                <a:gd name="T2" fmla="*/ 147 w 173"/>
                <a:gd name="T3" fmla="*/ 18 h 114"/>
                <a:gd name="T4" fmla="*/ 138 w 173"/>
                <a:gd name="T5" fmla="*/ 6 h 114"/>
                <a:gd name="T6" fmla="*/ 135 w 173"/>
                <a:gd name="T7" fmla="*/ 0 h 114"/>
                <a:gd name="T8" fmla="*/ 134 w 173"/>
                <a:gd name="T9" fmla="*/ 0 h 114"/>
                <a:gd name="T10" fmla="*/ 129 w 173"/>
                <a:gd name="T11" fmla="*/ 5 h 114"/>
                <a:gd name="T12" fmla="*/ 119 w 173"/>
                <a:gd name="T13" fmla="*/ 20 h 114"/>
                <a:gd name="T14" fmla="*/ 111 w 173"/>
                <a:gd name="T15" fmla="*/ 38 h 114"/>
                <a:gd name="T16" fmla="*/ 98 w 173"/>
                <a:gd name="T17" fmla="*/ 47 h 114"/>
                <a:gd name="T18" fmla="*/ 81 w 173"/>
                <a:gd name="T19" fmla="*/ 54 h 114"/>
                <a:gd name="T20" fmla="*/ 74 w 173"/>
                <a:gd name="T21" fmla="*/ 53 h 114"/>
                <a:gd name="T22" fmla="*/ 70 w 173"/>
                <a:gd name="T23" fmla="*/ 53 h 114"/>
                <a:gd name="T24" fmla="*/ 61 w 173"/>
                <a:gd name="T25" fmla="*/ 54 h 114"/>
                <a:gd name="T26" fmla="*/ 55 w 173"/>
                <a:gd name="T27" fmla="*/ 54 h 114"/>
                <a:gd name="T28" fmla="*/ 43 w 173"/>
                <a:gd name="T29" fmla="*/ 55 h 114"/>
                <a:gd name="T30" fmla="*/ 26 w 173"/>
                <a:gd name="T31" fmla="*/ 62 h 114"/>
                <a:gd name="T32" fmla="*/ 6 w 173"/>
                <a:gd name="T33" fmla="*/ 66 h 114"/>
                <a:gd name="T34" fmla="*/ 11 w 173"/>
                <a:gd name="T35" fmla="*/ 75 h 114"/>
                <a:gd name="T36" fmla="*/ 20 w 173"/>
                <a:gd name="T37" fmla="*/ 74 h 114"/>
                <a:gd name="T38" fmla="*/ 24 w 173"/>
                <a:gd name="T39" fmla="*/ 73 h 114"/>
                <a:gd name="T40" fmla="*/ 28 w 173"/>
                <a:gd name="T41" fmla="*/ 83 h 114"/>
                <a:gd name="T42" fmla="*/ 11 w 173"/>
                <a:gd name="T43" fmla="*/ 89 h 114"/>
                <a:gd name="T44" fmla="*/ 4 w 173"/>
                <a:gd name="T45" fmla="*/ 107 h 114"/>
                <a:gd name="T46" fmla="*/ 7 w 173"/>
                <a:gd name="T47" fmla="*/ 112 h 114"/>
                <a:gd name="T48" fmla="*/ 9 w 173"/>
                <a:gd name="T49" fmla="*/ 114 h 114"/>
                <a:gd name="T50" fmla="*/ 14 w 173"/>
                <a:gd name="T51" fmla="*/ 113 h 114"/>
                <a:gd name="T52" fmla="*/ 15 w 173"/>
                <a:gd name="T53" fmla="*/ 110 h 114"/>
                <a:gd name="T54" fmla="*/ 10 w 173"/>
                <a:gd name="T55" fmla="*/ 104 h 114"/>
                <a:gd name="T56" fmla="*/ 8 w 173"/>
                <a:gd name="T57" fmla="*/ 104 h 114"/>
                <a:gd name="T58" fmla="*/ 17 w 173"/>
                <a:gd name="T59" fmla="*/ 100 h 114"/>
                <a:gd name="T60" fmla="*/ 20 w 173"/>
                <a:gd name="T61" fmla="*/ 99 h 114"/>
                <a:gd name="T62" fmla="*/ 22 w 173"/>
                <a:gd name="T63" fmla="*/ 100 h 114"/>
                <a:gd name="T64" fmla="*/ 27 w 173"/>
                <a:gd name="T65" fmla="*/ 101 h 114"/>
                <a:gd name="T66" fmla="*/ 37 w 173"/>
                <a:gd name="T67" fmla="*/ 97 h 114"/>
                <a:gd name="T68" fmla="*/ 42 w 173"/>
                <a:gd name="T69" fmla="*/ 97 h 114"/>
                <a:gd name="T70" fmla="*/ 50 w 173"/>
                <a:gd name="T71" fmla="*/ 97 h 114"/>
                <a:gd name="T72" fmla="*/ 69 w 173"/>
                <a:gd name="T73" fmla="*/ 97 h 114"/>
                <a:gd name="T74" fmla="*/ 80 w 173"/>
                <a:gd name="T75" fmla="*/ 100 h 114"/>
                <a:gd name="T76" fmla="*/ 94 w 173"/>
                <a:gd name="T77" fmla="*/ 99 h 114"/>
                <a:gd name="T78" fmla="*/ 110 w 173"/>
                <a:gd name="T79" fmla="*/ 101 h 114"/>
                <a:gd name="T80" fmla="*/ 123 w 173"/>
                <a:gd name="T81" fmla="*/ 91 h 114"/>
                <a:gd name="T82" fmla="*/ 167 w 173"/>
                <a:gd name="T83" fmla="*/ 56 h 114"/>
                <a:gd name="T84" fmla="*/ 167 w 173"/>
                <a:gd name="T85" fmla="*/ 41 h 114"/>
                <a:gd name="T86" fmla="*/ 171 w 173"/>
                <a:gd name="T87" fmla="*/ 27 h 114"/>
                <a:gd name="T88" fmla="*/ 171 w 173"/>
                <a:gd name="T89" fmla="*/ 2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3" h="114">
                  <a:moveTo>
                    <a:pt x="171" y="24"/>
                  </a:moveTo>
                  <a:cubicBezTo>
                    <a:pt x="170" y="24"/>
                    <a:pt x="169" y="23"/>
                    <a:pt x="169" y="23"/>
                  </a:cubicBezTo>
                  <a:cubicBezTo>
                    <a:pt x="166" y="22"/>
                    <a:pt x="164" y="21"/>
                    <a:pt x="161" y="21"/>
                  </a:cubicBezTo>
                  <a:cubicBezTo>
                    <a:pt x="156" y="20"/>
                    <a:pt x="151" y="19"/>
                    <a:pt x="147" y="18"/>
                  </a:cubicBezTo>
                  <a:cubicBezTo>
                    <a:pt x="141" y="16"/>
                    <a:pt x="139" y="11"/>
                    <a:pt x="138" y="7"/>
                  </a:cubicBezTo>
                  <a:cubicBezTo>
                    <a:pt x="138" y="7"/>
                    <a:pt x="138" y="6"/>
                    <a:pt x="138" y="6"/>
                  </a:cubicBezTo>
                  <a:cubicBezTo>
                    <a:pt x="138" y="3"/>
                    <a:pt x="137" y="1"/>
                    <a:pt x="135" y="0"/>
                  </a:cubicBezTo>
                  <a:cubicBezTo>
                    <a:pt x="135" y="0"/>
                    <a:pt x="135" y="0"/>
                    <a:pt x="135" y="0"/>
                  </a:cubicBezTo>
                  <a:cubicBezTo>
                    <a:pt x="135" y="0"/>
                    <a:pt x="135" y="0"/>
                    <a:pt x="135" y="0"/>
                  </a:cubicBezTo>
                  <a:cubicBezTo>
                    <a:pt x="134" y="0"/>
                    <a:pt x="134" y="0"/>
                    <a:pt x="134" y="0"/>
                  </a:cubicBezTo>
                  <a:cubicBezTo>
                    <a:pt x="134" y="0"/>
                    <a:pt x="134" y="0"/>
                    <a:pt x="134" y="0"/>
                  </a:cubicBezTo>
                  <a:cubicBezTo>
                    <a:pt x="133" y="1"/>
                    <a:pt x="132" y="1"/>
                    <a:pt x="129" y="5"/>
                  </a:cubicBezTo>
                  <a:cubicBezTo>
                    <a:pt x="128" y="6"/>
                    <a:pt x="128" y="6"/>
                    <a:pt x="128" y="6"/>
                  </a:cubicBezTo>
                  <a:cubicBezTo>
                    <a:pt x="124" y="10"/>
                    <a:pt x="120" y="14"/>
                    <a:pt x="119" y="20"/>
                  </a:cubicBezTo>
                  <a:cubicBezTo>
                    <a:pt x="118" y="23"/>
                    <a:pt x="116" y="25"/>
                    <a:pt x="115" y="28"/>
                  </a:cubicBezTo>
                  <a:cubicBezTo>
                    <a:pt x="114" y="31"/>
                    <a:pt x="112" y="34"/>
                    <a:pt x="111" y="38"/>
                  </a:cubicBezTo>
                  <a:cubicBezTo>
                    <a:pt x="110" y="43"/>
                    <a:pt x="106" y="45"/>
                    <a:pt x="102" y="46"/>
                  </a:cubicBezTo>
                  <a:cubicBezTo>
                    <a:pt x="100" y="46"/>
                    <a:pt x="99" y="47"/>
                    <a:pt x="98" y="47"/>
                  </a:cubicBezTo>
                  <a:cubicBezTo>
                    <a:pt x="96" y="48"/>
                    <a:pt x="94" y="49"/>
                    <a:pt x="92" y="50"/>
                  </a:cubicBezTo>
                  <a:cubicBezTo>
                    <a:pt x="89" y="51"/>
                    <a:pt x="85" y="53"/>
                    <a:pt x="81" y="54"/>
                  </a:cubicBezTo>
                  <a:cubicBezTo>
                    <a:pt x="80" y="54"/>
                    <a:pt x="79" y="54"/>
                    <a:pt x="79" y="54"/>
                  </a:cubicBezTo>
                  <a:cubicBezTo>
                    <a:pt x="77" y="54"/>
                    <a:pt x="76" y="54"/>
                    <a:pt x="74" y="53"/>
                  </a:cubicBezTo>
                  <a:cubicBezTo>
                    <a:pt x="73" y="53"/>
                    <a:pt x="72" y="53"/>
                    <a:pt x="72" y="53"/>
                  </a:cubicBezTo>
                  <a:cubicBezTo>
                    <a:pt x="71" y="53"/>
                    <a:pt x="70" y="53"/>
                    <a:pt x="70" y="53"/>
                  </a:cubicBezTo>
                  <a:cubicBezTo>
                    <a:pt x="68" y="53"/>
                    <a:pt x="66" y="53"/>
                    <a:pt x="64" y="53"/>
                  </a:cubicBezTo>
                  <a:cubicBezTo>
                    <a:pt x="63" y="53"/>
                    <a:pt x="62" y="54"/>
                    <a:pt x="61" y="54"/>
                  </a:cubicBezTo>
                  <a:cubicBezTo>
                    <a:pt x="60" y="54"/>
                    <a:pt x="59" y="54"/>
                    <a:pt x="58" y="54"/>
                  </a:cubicBezTo>
                  <a:cubicBezTo>
                    <a:pt x="57" y="54"/>
                    <a:pt x="56" y="54"/>
                    <a:pt x="55" y="54"/>
                  </a:cubicBezTo>
                  <a:cubicBezTo>
                    <a:pt x="54" y="54"/>
                    <a:pt x="53" y="54"/>
                    <a:pt x="52" y="54"/>
                  </a:cubicBezTo>
                  <a:cubicBezTo>
                    <a:pt x="50" y="54"/>
                    <a:pt x="46" y="54"/>
                    <a:pt x="43" y="55"/>
                  </a:cubicBezTo>
                  <a:cubicBezTo>
                    <a:pt x="41" y="56"/>
                    <a:pt x="40" y="57"/>
                    <a:pt x="38" y="58"/>
                  </a:cubicBezTo>
                  <a:cubicBezTo>
                    <a:pt x="34" y="60"/>
                    <a:pt x="31" y="62"/>
                    <a:pt x="26" y="62"/>
                  </a:cubicBezTo>
                  <a:cubicBezTo>
                    <a:pt x="19" y="62"/>
                    <a:pt x="13" y="64"/>
                    <a:pt x="8" y="66"/>
                  </a:cubicBezTo>
                  <a:cubicBezTo>
                    <a:pt x="6" y="66"/>
                    <a:pt x="6" y="66"/>
                    <a:pt x="6" y="66"/>
                  </a:cubicBezTo>
                  <a:cubicBezTo>
                    <a:pt x="6" y="68"/>
                    <a:pt x="6" y="68"/>
                    <a:pt x="6" y="68"/>
                  </a:cubicBezTo>
                  <a:cubicBezTo>
                    <a:pt x="7" y="70"/>
                    <a:pt x="8" y="73"/>
                    <a:pt x="11" y="75"/>
                  </a:cubicBezTo>
                  <a:cubicBezTo>
                    <a:pt x="12" y="75"/>
                    <a:pt x="13" y="75"/>
                    <a:pt x="14" y="75"/>
                  </a:cubicBezTo>
                  <a:cubicBezTo>
                    <a:pt x="16" y="75"/>
                    <a:pt x="18" y="75"/>
                    <a:pt x="20" y="74"/>
                  </a:cubicBezTo>
                  <a:cubicBezTo>
                    <a:pt x="20" y="74"/>
                    <a:pt x="21" y="74"/>
                    <a:pt x="22" y="73"/>
                  </a:cubicBezTo>
                  <a:cubicBezTo>
                    <a:pt x="23" y="73"/>
                    <a:pt x="24" y="73"/>
                    <a:pt x="24" y="73"/>
                  </a:cubicBezTo>
                  <a:cubicBezTo>
                    <a:pt x="27" y="73"/>
                    <a:pt x="29" y="74"/>
                    <a:pt x="30" y="76"/>
                  </a:cubicBezTo>
                  <a:cubicBezTo>
                    <a:pt x="31" y="77"/>
                    <a:pt x="32" y="80"/>
                    <a:pt x="28" y="83"/>
                  </a:cubicBezTo>
                  <a:cubicBezTo>
                    <a:pt x="25" y="86"/>
                    <a:pt x="21" y="87"/>
                    <a:pt x="17" y="87"/>
                  </a:cubicBezTo>
                  <a:cubicBezTo>
                    <a:pt x="15" y="88"/>
                    <a:pt x="13" y="88"/>
                    <a:pt x="11" y="89"/>
                  </a:cubicBezTo>
                  <a:cubicBezTo>
                    <a:pt x="7" y="91"/>
                    <a:pt x="0" y="96"/>
                    <a:pt x="1" y="101"/>
                  </a:cubicBezTo>
                  <a:cubicBezTo>
                    <a:pt x="1" y="103"/>
                    <a:pt x="2" y="105"/>
                    <a:pt x="4" y="107"/>
                  </a:cubicBezTo>
                  <a:cubicBezTo>
                    <a:pt x="4" y="107"/>
                    <a:pt x="5" y="108"/>
                    <a:pt x="5" y="109"/>
                  </a:cubicBezTo>
                  <a:cubicBezTo>
                    <a:pt x="6" y="110"/>
                    <a:pt x="6" y="111"/>
                    <a:pt x="7" y="112"/>
                  </a:cubicBezTo>
                  <a:cubicBezTo>
                    <a:pt x="7" y="114"/>
                    <a:pt x="7" y="114"/>
                    <a:pt x="7" y="114"/>
                  </a:cubicBezTo>
                  <a:cubicBezTo>
                    <a:pt x="9" y="114"/>
                    <a:pt x="9" y="114"/>
                    <a:pt x="9" y="114"/>
                  </a:cubicBezTo>
                  <a:cubicBezTo>
                    <a:pt x="10" y="114"/>
                    <a:pt x="11" y="113"/>
                    <a:pt x="12" y="113"/>
                  </a:cubicBezTo>
                  <a:cubicBezTo>
                    <a:pt x="12" y="113"/>
                    <a:pt x="13" y="113"/>
                    <a:pt x="14" y="113"/>
                  </a:cubicBezTo>
                  <a:cubicBezTo>
                    <a:pt x="15" y="112"/>
                    <a:pt x="15" y="112"/>
                    <a:pt x="15" y="112"/>
                  </a:cubicBezTo>
                  <a:cubicBezTo>
                    <a:pt x="15" y="110"/>
                    <a:pt x="15" y="110"/>
                    <a:pt x="15" y="110"/>
                  </a:cubicBezTo>
                  <a:cubicBezTo>
                    <a:pt x="15" y="108"/>
                    <a:pt x="14" y="106"/>
                    <a:pt x="11" y="105"/>
                  </a:cubicBezTo>
                  <a:cubicBezTo>
                    <a:pt x="11" y="104"/>
                    <a:pt x="10" y="104"/>
                    <a:pt x="10" y="104"/>
                  </a:cubicBezTo>
                  <a:cubicBezTo>
                    <a:pt x="9" y="104"/>
                    <a:pt x="9" y="104"/>
                    <a:pt x="8" y="104"/>
                  </a:cubicBezTo>
                  <a:cubicBezTo>
                    <a:pt x="8" y="104"/>
                    <a:pt x="8" y="104"/>
                    <a:pt x="8" y="104"/>
                  </a:cubicBezTo>
                  <a:cubicBezTo>
                    <a:pt x="9" y="103"/>
                    <a:pt x="13" y="101"/>
                    <a:pt x="14" y="101"/>
                  </a:cubicBezTo>
                  <a:cubicBezTo>
                    <a:pt x="15" y="100"/>
                    <a:pt x="16" y="100"/>
                    <a:pt x="17" y="100"/>
                  </a:cubicBezTo>
                  <a:cubicBezTo>
                    <a:pt x="17" y="100"/>
                    <a:pt x="17" y="99"/>
                    <a:pt x="18" y="99"/>
                  </a:cubicBezTo>
                  <a:cubicBezTo>
                    <a:pt x="19" y="99"/>
                    <a:pt x="19" y="99"/>
                    <a:pt x="20" y="99"/>
                  </a:cubicBezTo>
                  <a:cubicBezTo>
                    <a:pt x="20" y="99"/>
                    <a:pt x="20" y="99"/>
                    <a:pt x="20" y="99"/>
                  </a:cubicBezTo>
                  <a:cubicBezTo>
                    <a:pt x="21" y="99"/>
                    <a:pt x="21" y="99"/>
                    <a:pt x="22" y="100"/>
                  </a:cubicBezTo>
                  <a:cubicBezTo>
                    <a:pt x="23" y="100"/>
                    <a:pt x="24" y="101"/>
                    <a:pt x="25" y="101"/>
                  </a:cubicBezTo>
                  <a:cubicBezTo>
                    <a:pt x="26" y="101"/>
                    <a:pt x="26" y="101"/>
                    <a:pt x="27" y="101"/>
                  </a:cubicBezTo>
                  <a:cubicBezTo>
                    <a:pt x="30" y="101"/>
                    <a:pt x="32" y="100"/>
                    <a:pt x="34" y="99"/>
                  </a:cubicBezTo>
                  <a:cubicBezTo>
                    <a:pt x="35" y="98"/>
                    <a:pt x="36" y="98"/>
                    <a:pt x="37" y="97"/>
                  </a:cubicBezTo>
                  <a:cubicBezTo>
                    <a:pt x="38" y="97"/>
                    <a:pt x="39" y="97"/>
                    <a:pt x="40" y="97"/>
                  </a:cubicBezTo>
                  <a:cubicBezTo>
                    <a:pt x="40" y="97"/>
                    <a:pt x="41" y="97"/>
                    <a:pt x="42" y="97"/>
                  </a:cubicBezTo>
                  <a:cubicBezTo>
                    <a:pt x="43" y="97"/>
                    <a:pt x="44" y="97"/>
                    <a:pt x="45" y="97"/>
                  </a:cubicBezTo>
                  <a:cubicBezTo>
                    <a:pt x="47" y="97"/>
                    <a:pt x="48" y="97"/>
                    <a:pt x="50" y="97"/>
                  </a:cubicBezTo>
                  <a:cubicBezTo>
                    <a:pt x="53" y="96"/>
                    <a:pt x="56" y="95"/>
                    <a:pt x="60" y="95"/>
                  </a:cubicBezTo>
                  <a:cubicBezTo>
                    <a:pt x="63" y="95"/>
                    <a:pt x="66" y="96"/>
                    <a:pt x="69" y="97"/>
                  </a:cubicBezTo>
                  <a:cubicBezTo>
                    <a:pt x="72" y="99"/>
                    <a:pt x="75" y="100"/>
                    <a:pt x="79" y="100"/>
                  </a:cubicBezTo>
                  <a:cubicBezTo>
                    <a:pt x="79" y="100"/>
                    <a:pt x="79" y="100"/>
                    <a:pt x="80" y="100"/>
                  </a:cubicBezTo>
                  <a:cubicBezTo>
                    <a:pt x="83" y="100"/>
                    <a:pt x="86" y="100"/>
                    <a:pt x="90" y="100"/>
                  </a:cubicBezTo>
                  <a:cubicBezTo>
                    <a:pt x="94" y="99"/>
                    <a:pt x="94" y="99"/>
                    <a:pt x="94" y="99"/>
                  </a:cubicBezTo>
                  <a:cubicBezTo>
                    <a:pt x="96" y="99"/>
                    <a:pt x="99" y="100"/>
                    <a:pt x="102" y="100"/>
                  </a:cubicBezTo>
                  <a:cubicBezTo>
                    <a:pt x="105" y="101"/>
                    <a:pt x="107" y="101"/>
                    <a:pt x="110" y="101"/>
                  </a:cubicBezTo>
                  <a:cubicBezTo>
                    <a:pt x="113" y="101"/>
                    <a:pt x="115" y="101"/>
                    <a:pt x="117" y="100"/>
                  </a:cubicBezTo>
                  <a:cubicBezTo>
                    <a:pt x="123" y="99"/>
                    <a:pt x="123" y="95"/>
                    <a:pt x="123" y="91"/>
                  </a:cubicBezTo>
                  <a:cubicBezTo>
                    <a:pt x="123" y="76"/>
                    <a:pt x="136" y="71"/>
                    <a:pt x="149" y="68"/>
                  </a:cubicBezTo>
                  <a:cubicBezTo>
                    <a:pt x="155" y="67"/>
                    <a:pt x="165" y="65"/>
                    <a:pt x="167" y="56"/>
                  </a:cubicBezTo>
                  <a:cubicBezTo>
                    <a:pt x="168" y="51"/>
                    <a:pt x="168" y="47"/>
                    <a:pt x="168" y="45"/>
                  </a:cubicBezTo>
                  <a:cubicBezTo>
                    <a:pt x="168" y="43"/>
                    <a:pt x="168" y="42"/>
                    <a:pt x="167" y="41"/>
                  </a:cubicBezTo>
                  <a:cubicBezTo>
                    <a:pt x="167" y="37"/>
                    <a:pt x="167" y="33"/>
                    <a:pt x="169" y="30"/>
                  </a:cubicBezTo>
                  <a:cubicBezTo>
                    <a:pt x="170" y="29"/>
                    <a:pt x="171" y="28"/>
                    <a:pt x="171" y="27"/>
                  </a:cubicBezTo>
                  <a:cubicBezTo>
                    <a:pt x="173" y="26"/>
                    <a:pt x="173" y="26"/>
                    <a:pt x="173" y="26"/>
                  </a:cubicBezTo>
                  <a:lnTo>
                    <a:pt x="171" y="24"/>
                  </a:ln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9" name="Freeform 24"/>
            <p:cNvSpPr>
              <a:spLocks/>
            </p:cNvSpPr>
            <p:nvPr/>
          </p:nvSpPr>
          <p:spPr bwMode="auto">
            <a:xfrm>
              <a:off x="7752408" y="6733496"/>
              <a:ext cx="419534" cy="601972"/>
            </a:xfrm>
            <a:custGeom>
              <a:avLst/>
              <a:gdLst>
                <a:gd name="T0" fmla="*/ 96 w 103"/>
                <a:gd name="T1" fmla="*/ 17 h 155"/>
                <a:gd name="T2" fmla="*/ 87 w 103"/>
                <a:gd name="T3" fmla="*/ 12 h 155"/>
                <a:gd name="T4" fmla="*/ 82 w 103"/>
                <a:gd name="T5" fmla="*/ 8 h 155"/>
                <a:gd name="T6" fmla="*/ 72 w 103"/>
                <a:gd name="T7" fmla="*/ 3 h 155"/>
                <a:gd name="T8" fmla="*/ 68 w 103"/>
                <a:gd name="T9" fmla="*/ 0 h 155"/>
                <a:gd name="T10" fmla="*/ 66 w 103"/>
                <a:gd name="T11" fmla="*/ 0 h 155"/>
                <a:gd name="T12" fmla="*/ 62 w 103"/>
                <a:gd name="T13" fmla="*/ 3 h 155"/>
                <a:gd name="T14" fmla="*/ 57 w 103"/>
                <a:gd name="T15" fmla="*/ 6 h 155"/>
                <a:gd name="T16" fmla="*/ 53 w 103"/>
                <a:gd name="T17" fmla="*/ 5 h 155"/>
                <a:gd name="T18" fmla="*/ 49 w 103"/>
                <a:gd name="T19" fmla="*/ 7 h 155"/>
                <a:gd name="T20" fmla="*/ 42 w 103"/>
                <a:gd name="T21" fmla="*/ 13 h 155"/>
                <a:gd name="T22" fmla="*/ 41 w 103"/>
                <a:gd name="T23" fmla="*/ 21 h 155"/>
                <a:gd name="T24" fmla="*/ 42 w 103"/>
                <a:gd name="T25" fmla="*/ 26 h 155"/>
                <a:gd name="T26" fmla="*/ 42 w 103"/>
                <a:gd name="T27" fmla="*/ 33 h 155"/>
                <a:gd name="T28" fmla="*/ 46 w 103"/>
                <a:gd name="T29" fmla="*/ 40 h 155"/>
                <a:gd name="T30" fmla="*/ 44 w 103"/>
                <a:gd name="T31" fmla="*/ 42 h 155"/>
                <a:gd name="T32" fmla="*/ 33 w 103"/>
                <a:gd name="T33" fmla="*/ 39 h 155"/>
                <a:gd name="T34" fmla="*/ 41 w 103"/>
                <a:gd name="T35" fmla="*/ 50 h 155"/>
                <a:gd name="T36" fmla="*/ 44 w 103"/>
                <a:gd name="T37" fmla="*/ 64 h 155"/>
                <a:gd name="T38" fmla="*/ 33 w 103"/>
                <a:gd name="T39" fmla="*/ 82 h 155"/>
                <a:gd name="T40" fmla="*/ 29 w 103"/>
                <a:gd name="T41" fmla="*/ 92 h 155"/>
                <a:gd name="T42" fmla="*/ 22 w 103"/>
                <a:gd name="T43" fmla="*/ 100 h 155"/>
                <a:gd name="T44" fmla="*/ 11 w 103"/>
                <a:gd name="T45" fmla="*/ 104 h 155"/>
                <a:gd name="T46" fmla="*/ 1 w 103"/>
                <a:gd name="T47" fmla="*/ 116 h 155"/>
                <a:gd name="T48" fmla="*/ 0 w 103"/>
                <a:gd name="T49" fmla="*/ 125 h 155"/>
                <a:gd name="T50" fmla="*/ 1 w 103"/>
                <a:gd name="T51" fmla="*/ 130 h 155"/>
                <a:gd name="T52" fmla="*/ 4 w 103"/>
                <a:gd name="T53" fmla="*/ 137 h 155"/>
                <a:gd name="T54" fmla="*/ 26 w 103"/>
                <a:gd name="T55" fmla="*/ 150 h 155"/>
                <a:gd name="T56" fmla="*/ 37 w 103"/>
                <a:gd name="T57" fmla="*/ 155 h 155"/>
                <a:gd name="T58" fmla="*/ 40 w 103"/>
                <a:gd name="T59" fmla="*/ 154 h 155"/>
                <a:gd name="T60" fmla="*/ 44 w 103"/>
                <a:gd name="T61" fmla="*/ 145 h 155"/>
                <a:gd name="T62" fmla="*/ 50 w 103"/>
                <a:gd name="T63" fmla="*/ 136 h 155"/>
                <a:gd name="T64" fmla="*/ 60 w 103"/>
                <a:gd name="T65" fmla="*/ 127 h 155"/>
                <a:gd name="T66" fmla="*/ 66 w 103"/>
                <a:gd name="T67" fmla="*/ 116 h 155"/>
                <a:gd name="T68" fmla="*/ 75 w 103"/>
                <a:gd name="T69" fmla="*/ 102 h 155"/>
                <a:gd name="T70" fmla="*/ 86 w 103"/>
                <a:gd name="T71" fmla="*/ 89 h 155"/>
                <a:gd name="T72" fmla="*/ 94 w 103"/>
                <a:gd name="T73" fmla="*/ 79 h 155"/>
                <a:gd name="T74" fmla="*/ 98 w 103"/>
                <a:gd name="T75" fmla="*/ 66 h 155"/>
                <a:gd name="T76" fmla="*/ 97 w 103"/>
                <a:gd name="T77" fmla="*/ 43 h 155"/>
                <a:gd name="T78" fmla="*/ 103 w 103"/>
                <a:gd name="T79" fmla="*/ 25 h 155"/>
                <a:gd name="T80" fmla="*/ 102 w 103"/>
                <a:gd name="T81" fmla="*/ 2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55">
                  <a:moveTo>
                    <a:pt x="102" y="22"/>
                  </a:moveTo>
                  <a:cubicBezTo>
                    <a:pt x="100" y="21"/>
                    <a:pt x="98" y="19"/>
                    <a:pt x="96" y="17"/>
                  </a:cubicBezTo>
                  <a:cubicBezTo>
                    <a:pt x="94" y="16"/>
                    <a:pt x="93" y="16"/>
                    <a:pt x="91" y="15"/>
                  </a:cubicBezTo>
                  <a:cubicBezTo>
                    <a:pt x="90" y="14"/>
                    <a:pt x="88" y="13"/>
                    <a:pt x="87" y="12"/>
                  </a:cubicBezTo>
                  <a:cubicBezTo>
                    <a:pt x="86" y="11"/>
                    <a:pt x="85" y="11"/>
                    <a:pt x="85" y="10"/>
                  </a:cubicBezTo>
                  <a:cubicBezTo>
                    <a:pt x="84" y="9"/>
                    <a:pt x="83" y="8"/>
                    <a:pt x="82" y="8"/>
                  </a:cubicBezTo>
                  <a:cubicBezTo>
                    <a:pt x="80" y="7"/>
                    <a:pt x="78" y="5"/>
                    <a:pt x="76" y="4"/>
                  </a:cubicBezTo>
                  <a:cubicBezTo>
                    <a:pt x="76" y="4"/>
                    <a:pt x="73" y="3"/>
                    <a:pt x="72" y="3"/>
                  </a:cubicBezTo>
                  <a:cubicBezTo>
                    <a:pt x="72" y="2"/>
                    <a:pt x="71" y="2"/>
                    <a:pt x="71" y="2"/>
                  </a:cubicBezTo>
                  <a:cubicBezTo>
                    <a:pt x="70" y="1"/>
                    <a:pt x="69" y="0"/>
                    <a:pt x="68" y="0"/>
                  </a:cubicBezTo>
                  <a:cubicBezTo>
                    <a:pt x="67" y="0"/>
                    <a:pt x="67" y="0"/>
                    <a:pt x="67" y="0"/>
                  </a:cubicBezTo>
                  <a:cubicBezTo>
                    <a:pt x="67" y="0"/>
                    <a:pt x="67" y="0"/>
                    <a:pt x="66" y="0"/>
                  </a:cubicBezTo>
                  <a:cubicBezTo>
                    <a:pt x="66" y="1"/>
                    <a:pt x="65" y="1"/>
                    <a:pt x="64" y="1"/>
                  </a:cubicBezTo>
                  <a:cubicBezTo>
                    <a:pt x="64" y="2"/>
                    <a:pt x="63" y="2"/>
                    <a:pt x="62" y="3"/>
                  </a:cubicBezTo>
                  <a:cubicBezTo>
                    <a:pt x="61" y="3"/>
                    <a:pt x="61" y="3"/>
                    <a:pt x="61" y="3"/>
                  </a:cubicBezTo>
                  <a:cubicBezTo>
                    <a:pt x="60" y="4"/>
                    <a:pt x="59" y="5"/>
                    <a:pt x="57" y="6"/>
                  </a:cubicBezTo>
                  <a:cubicBezTo>
                    <a:pt x="57" y="6"/>
                    <a:pt x="56" y="6"/>
                    <a:pt x="56" y="6"/>
                  </a:cubicBezTo>
                  <a:cubicBezTo>
                    <a:pt x="55" y="6"/>
                    <a:pt x="54" y="5"/>
                    <a:pt x="53" y="5"/>
                  </a:cubicBezTo>
                  <a:cubicBezTo>
                    <a:pt x="51" y="3"/>
                    <a:pt x="51" y="3"/>
                    <a:pt x="51" y="3"/>
                  </a:cubicBezTo>
                  <a:cubicBezTo>
                    <a:pt x="49" y="7"/>
                    <a:pt x="49" y="7"/>
                    <a:pt x="49" y="7"/>
                  </a:cubicBezTo>
                  <a:cubicBezTo>
                    <a:pt x="49" y="9"/>
                    <a:pt x="46" y="11"/>
                    <a:pt x="45" y="12"/>
                  </a:cubicBezTo>
                  <a:cubicBezTo>
                    <a:pt x="44" y="13"/>
                    <a:pt x="43" y="13"/>
                    <a:pt x="42" y="13"/>
                  </a:cubicBezTo>
                  <a:cubicBezTo>
                    <a:pt x="41" y="14"/>
                    <a:pt x="40" y="14"/>
                    <a:pt x="39" y="15"/>
                  </a:cubicBezTo>
                  <a:cubicBezTo>
                    <a:pt x="38" y="17"/>
                    <a:pt x="40" y="21"/>
                    <a:pt x="41" y="21"/>
                  </a:cubicBezTo>
                  <a:cubicBezTo>
                    <a:pt x="41" y="22"/>
                    <a:pt x="41" y="22"/>
                    <a:pt x="42" y="22"/>
                  </a:cubicBezTo>
                  <a:cubicBezTo>
                    <a:pt x="43" y="23"/>
                    <a:pt x="43" y="24"/>
                    <a:pt x="42" y="26"/>
                  </a:cubicBezTo>
                  <a:cubicBezTo>
                    <a:pt x="42" y="27"/>
                    <a:pt x="42" y="27"/>
                    <a:pt x="42" y="28"/>
                  </a:cubicBezTo>
                  <a:cubicBezTo>
                    <a:pt x="42" y="29"/>
                    <a:pt x="41" y="31"/>
                    <a:pt x="42" y="33"/>
                  </a:cubicBezTo>
                  <a:cubicBezTo>
                    <a:pt x="42" y="34"/>
                    <a:pt x="43" y="34"/>
                    <a:pt x="44" y="36"/>
                  </a:cubicBezTo>
                  <a:cubicBezTo>
                    <a:pt x="46" y="38"/>
                    <a:pt x="47" y="39"/>
                    <a:pt x="46" y="40"/>
                  </a:cubicBezTo>
                  <a:cubicBezTo>
                    <a:pt x="46" y="41"/>
                    <a:pt x="46" y="42"/>
                    <a:pt x="44" y="42"/>
                  </a:cubicBezTo>
                  <a:cubicBezTo>
                    <a:pt x="44" y="42"/>
                    <a:pt x="44" y="42"/>
                    <a:pt x="44" y="42"/>
                  </a:cubicBezTo>
                  <a:cubicBezTo>
                    <a:pt x="43" y="42"/>
                    <a:pt x="41" y="42"/>
                    <a:pt x="40" y="42"/>
                  </a:cubicBezTo>
                  <a:cubicBezTo>
                    <a:pt x="33" y="39"/>
                    <a:pt x="33" y="39"/>
                    <a:pt x="33" y="39"/>
                  </a:cubicBezTo>
                  <a:cubicBezTo>
                    <a:pt x="37" y="44"/>
                    <a:pt x="37" y="44"/>
                    <a:pt x="37" y="44"/>
                  </a:cubicBezTo>
                  <a:cubicBezTo>
                    <a:pt x="39" y="46"/>
                    <a:pt x="40" y="48"/>
                    <a:pt x="41" y="50"/>
                  </a:cubicBezTo>
                  <a:cubicBezTo>
                    <a:pt x="42" y="51"/>
                    <a:pt x="42" y="51"/>
                    <a:pt x="42" y="51"/>
                  </a:cubicBezTo>
                  <a:cubicBezTo>
                    <a:pt x="44" y="55"/>
                    <a:pt x="44" y="62"/>
                    <a:pt x="44" y="64"/>
                  </a:cubicBezTo>
                  <a:cubicBezTo>
                    <a:pt x="44" y="69"/>
                    <a:pt x="41" y="72"/>
                    <a:pt x="38" y="74"/>
                  </a:cubicBezTo>
                  <a:cubicBezTo>
                    <a:pt x="36" y="76"/>
                    <a:pt x="34" y="79"/>
                    <a:pt x="33" y="82"/>
                  </a:cubicBezTo>
                  <a:cubicBezTo>
                    <a:pt x="33" y="83"/>
                    <a:pt x="33" y="84"/>
                    <a:pt x="32" y="85"/>
                  </a:cubicBezTo>
                  <a:cubicBezTo>
                    <a:pt x="32" y="88"/>
                    <a:pt x="31" y="90"/>
                    <a:pt x="29" y="92"/>
                  </a:cubicBezTo>
                  <a:cubicBezTo>
                    <a:pt x="27" y="94"/>
                    <a:pt x="25" y="95"/>
                    <a:pt x="24" y="97"/>
                  </a:cubicBezTo>
                  <a:cubicBezTo>
                    <a:pt x="23" y="98"/>
                    <a:pt x="23" y="99"/>
                    <a:pt x="22" y="100"/>
                  </a:cubicBezTo>
                  <a:cubicBezTo>
                    <a:pt x="19" y="104"/>
                    <a:pt x="16" y="104"/>
                    <a:pt x="13" y="104"/>
                  </a:cubicBezTo>
                  <a:cubicBezTo>
                    <a:pt x="11" y="104"/>
                    <a:pt x="11" y="104"/>
                    <a:pt x="11" y="104"/>
                  </a:cubicBezTo>
                  <a:cubicBezTo>
                    <a:pt x="8" y="104"/>
                    <a:pt x="5" y="105"/>
                    <a:pt x="3" y="109"/>
                  </a:cubicBezTo>
                  <a:cubicBezTo>
                    <a:pt x="2" y="111"/>
                    <a:pt x="2" y="114"/>
                    <a:pt x="1" y="116"/>
                  </a:cubicBezTo>
                  <a:cubicBezTo>
                    <a:pt x="1" y="117"/>
                    <a:pt x="1" y="119"/>
                    <a:pt x="1" y="120"/>
                  </a:cubicBezTo>
                  <a:cubicBezTo>
                    <a:pt x="1" y="121"/>
                    <a:pt x="1" y="123"/>
                    <a:pt x="0" y="125"/>
                  </a:cubicBezTo>
                  <a:cubicBezTo>
                    <a:pt x="0" y="130"/>
                    <a:pt x="0" y="130"/>
                    <a:pt x="0" y="130"/>
                  </a:cubicBezTo>
                  <a:cubicBezTo>
                    <a:pt x="1" y="130"/>
                    <a:pt x="1" y="130"/>
                    <a:pt x="1" y="130"/>
                  </a:cubicBezTo>
                  <a:cubicBezTo>
                    <a:pt x="3" y="131"/>
                    <a:pt x="3" y="134"/>
                    <a:pt x="3" y="136"/>
                  </a:cubicBezTo>
                  <a:cubicBezTo>
                    <a:pt x="3" y="136"/>
                    <a:pt x="4" y="136"/>
                    <a:pt x="4" y="137"/>
                  </a:cubicBezTo>
                  <a:cubicBezTo>
                    <a:pt x="5" y="143"/>
                    <a:pt x="7" y="146"/>
                    <a:pt x="12" y="147"/>
                  </a:cubicBezTo>
                  <a:cubicBezTo>
                    <a:pt x="16" y="149"/>
                    <a:pt x="21" y="150"/>
                    <a:pt x="26" y="150"/>
                  </a:cubicBezTo>
                  <a:cubicBezTo>
                    <a:pt x="29" y="151"/>
                    <a:pt x="31" y="151"/>
                    <a:pt x="34" y="153"/>
                  </a:cubicBezTo>
                  <a:cubicBezTo>
                    <a:pt x="35" y="153"/>
                    <a:pt x="36" y="154"/>
                    <a:pt x="37" y="155"/>
                  </a:cubicBezTo>
                  <a:cubicBezTo>
                    <a:pt x="39" y="155"/>
                    <a:pt x="39" y="155"/>
                    <a:pt x="39" y="155"/>
                  </a:cubicBezTo>
                  <a:cubicBezTo>
                    <a:pt x="40" y="154"/>
                    <a:pt x="40" y="154"/>
                    <a:pt x="40" y="154"/>
                  </a:cubicBezTo>
                  <a:cubicBezTo>
                    <a:pt x="41" y="153"/>
                    <a:pt x="42" y="151"/>
                    <a:pt x="43" y="150"/>
                  </a:cubicBezTo>
                  <a:cubicBezTo>
                    <a:pt x="44" y="148"/>
                    <a:pt x="44" y="146"/>
                    <a:pt x="44" y="145"/>
                  </a:cubicBezTo>
                  <a:cubicBezTo>
                    <a:pt x="44" y="142"/>
                    <a:pt x="44" y="141"/>
                    <a:pt x="46" y="139"/>
                  </a:cubicBezTo>
                  <a:cubicBezTo>
                    <a:pt x="47" y="138"/>
                    <a:pt x="49" y="137"/>
                    <a:pt x="50" y="136"/>
                  </a:cubicBezTo>
                  <a:cubicBezTo>
                    <a:pt x="52" y="136"/>
                    <a:pt x="54" y="135"/>
                    <a:pt x="56" y="133"/>
                  </a:cubicBezTo>
                  <a:cubicBezTo>
                    <a:pt x="58" y="131"/>
                    <a:pt x="59" y="129"/>
                    <a:pt x="60" y="127"/>
                  </a:cubicBezTo>
                  <a:cubicBezTo>
                    <a:pt x="60" y="126"/>
                    <a:pt x="60" y="125"/>
                    <a:pt x="60" y="124"/>
                  </a:cubicBezTo>
                  <a:cubicBezTo>
                    <a:pt x="62" y="121"/>
                    <a:pt x="64" y="119"/>
                    <a:pt x="66" y="116"/>
                  </a:cubicBezTo>
                  <a:cubicBezTo>
                    <a:pt x="68" y="114"/>
                    <a:pt x="70" y="111"/>
                    <a:pt x="72" y="108"/>
                  </a:cubicBezTo>
                  <a:cubicBezTo>
                    <a:pt x="73" y="106"/>
                    <a:pt x="74" y="104"/>
                    <a:pt x="75" y="102"/>
                  </a:cubicBezTo>
                  <a:cubicBezTo>
                    <a:pt x="77" y="97"/>
                    <a:pt x="78" y="93"/>
                    <a:pt x="82" y="90"/>
                  </a:cubicBezTo>
                  <a:cubicBezTo>
                    <a:pt x="83" y="89"/>
                    <a:pt x="84" y="89"/>
                    <a:pt x="86" y="89"/>
                  </a:cubicBezTo>
                  <a:cubicBezTo>
                    <a:pt x="88" y="88"/>
                    <a:pt x="91" y="87"/>
                    <a:pt x="93" y="84"/>
                  </a:cubicBezTo>
                  <a:cubicBezTo>
                    <a:pt x="94" y="83"/>
                    <a:pt x="94" y="81"/>
                    <a:pt x="94" y="79"/>
                  </a:cubicBezTo>
                  <a:cubicBezTo>
                    <a:pt x="94" y="78"/>
                    <a:pt x="95" y="77"/>
                    <a:pt x="95" y="76"/>
                  </a:cubicBezTo>
                  <a:cubicBezTo>
                    <a:pt x="96" y="73"/>
                    <a:pt x="97" y="70"/>
                    <a:pt x="98" y="66"/>
                  </a:cubicBezTo>
                  <a:cubicBezTo>
                    <a:pt x="98" y="63"/>
                    <a:pt x="98" y="59"/>
                    <a:pt x="97" y="56"/>
                  </a:cubicBezTo>
                  <a:cubicBezTo>
                    <a:pt x="97" y="51"/>
                    <a:pt x="97" y="47"/>
                    <a:pt x="97" y="43"/>
                  </a:cubicBezTo>
                  <a:cubicBezTo>
                    <a:pt x="98" y="39"/>
                    <a:pt x="99" y="35"/>
                    <a:pt x="101" y="31"/>
                  </a:cubicBezTo>
                  <a:cubicBezTo>
                    <a:pt x="102" y="29"/>
                    <a:pt x="102" y="27"/>
                    <a:pt x="103" y="25"/>
                  </a:cubicBezTo>
                  <a:cubicBezTo>
                    <a:pt x="103" y="23"/>
                    <a:pt x="103" y="23"/>
                    <a:pt x="103" y="23"/>
                  </a:cubicBezTo>
                  <a:lnTo>
                    <a:pt x="102" y="22"/>
                  </a:ln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0" name="Freeform 25"/>
            <p:cNvSpPr>
              <a:spLocks/>
            </p:cNvSpPr>
            <p:nvPr/>
          </p:nvSpPr>
          <p:spPr bwMode="auto">
            <a:xfrm>
              <a:off x="8508235" y="5276342"/>
              <a:ext cx="341288" cy="364686"/>
            </a:xfrm>
            <a:custGeom>
              <a:avLst/>
              <a:gdLst>
                <a:gd name="T0" fmla="*/ 78 w 84"/>
                <a:gd name="T1" fmla="*/ 44 h 94"/>
                <a:gd name="T2" fmla="*/ 74 w 84"/>
                <a:gd name="T3" fmla="*/ 39 h 94"/>
                <a:gd name="T4" fmla="*/ 73 w 84"/>
                <a:gd name="T5" fmla="*/ 39 h 94"/>
                <a:gd name="T6" fmla="*/ 71 w 84"/>
                <a:gd name="T7" fmla="*/ 38 h 94"/>
                <a:gd name="T8" fmla="*/ 69 w 84"/>
                <a:gd name="T9" fmla="*/ 36 h 94"/>
                <a:gd name="T10" fmla="*/ 57 w 84"/>
                <a:gd name="T11" fmla="*/ 24 h 94"/>
                <a:gd name="T12" fmla="*/ 52 w 84"/>
                <a:gd name="T13" fmla="*/ 19 h 94"/>
                <a:gd name="T14" fmla="*/ 41 w 84"/>
                <a:gd name="T15" fmla="*/ 12 h 94"/>
                <a:gd name="T16" fmla="*/ 38 w 84"/>
                <a:gd name="T17" fmla="*/ 11 h 94"/>
                <a:gd name="T18" fmla="*/ 32 w 84"/>
                <a:gd name="T19" fmla="*/ 9 h 94"/>
                <a:gd name="T20" fmla="*/ 26 w 84"/>
                <a:gd name="T21" fmla="*/ 5 h 94"/>
                <a:gd name="T22" fmla="*/ 19 w 84"/>
                <a:gd name="T23" fmla="*/ 4 h 94"/>
                <a:gd name="T24" fmla="*/ 16 w 84"/>
                <a:gd name="T25" fmla="*/ 0 h 94"/>
                <a:gd name="T26" fmla="*/ 16 w 84"/>
                <a:gd name="T27" fmla="*/ 16 h 94"/>
                <a:gd name="T28" fmla="*/ 24 w 84"/>
                <a:gd name="T29" fmla="*/ 28 h 94"/>
                <a:gd name="T30" fmla="*/ 22 w 84"/>
                <a:gd name="T31" fmla="*/ 36 h 94"/>
                <a:gd name="T32" fmla="*/ 22 w 84"/>
                <a:gd name="T33" fmla="*/ 44 h 94"/>
                <a:gd name="T34" fmla="*/ 15 w 84"/>
                <a:gd name="T35" fmla="*/ 56 h 94"/>
                <a:gd name="T36" fmla="*/ 10 w 84"/>
                <a:gd name="T37" fmla="*/ 56 h 94"/>
                <a:gd name="T38" fmla="*/ 5 w 84"/>
                <a:gd name="T39" fmla="*/ 54 h 94"/>
                <a:gd name="T40" fmla="*/ 3 w 84"/>
                <a:gd name="T41" fmla="*/ 54 h 94"/>
                <a:gd name="T42" fmla="*/ 4 w 84"/>
                <a:gd name="T43" fmla="*/ 66 h 94"/>
                <a:gd name="T44" fmla="*/ 10 w 84"/>
                <a:gd name="T45" fmla="*/ 77 h 94"/>
                <a:gd name="T46" fmla="*/ 13 w 84"/>
                <a:gd name="T47" fmla="*/ 89 h 94"/>
                <a:gd name="T48" fmla="*/ 27 w 84"/>
                <a:gd name="T49" fmla="*/ 91 h 94"/>
                <a:gd name="T50" fmla="*/ 34 w 84"/>
                <a:gd name="T51" fmla="*/ 93 h 94"/>
                <a:gd name="T52" fmla="*/ 37 w 84"/>
                <a:gd name="T53" fmla="*/ 92 h 94"/>
                <a:gd name="T54" fmla="*/ 43 w 84"/>
                <a:gd name="T55" fmla="*/ 87 h 94"/>
                <a:gd name="T56" fmla="*/ 46 w 84"/>
                <a:gd name="T57" fmla="*/ 76 h 94"/>
                <a:gd name="T58" fmla="*/ 62 w 84"/>
                <a:gd name="T59" fmla="*/ 62 h 94"/>
                <a:gd name="T60" fmla="*/ 82 w 84"/>
                <a:gd name="T61" fmla="*/ 50 h 94"/>
                <a:gd name="T62" fmla="*/ 82 w 84"/>
                <a:gd name="T63" fmla="*/ 4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94">
                  <a:moveTo>
                    <a:pt x="82" y="47"/>
                  </a:moveTo>
                  <a:cubicBezTo>
                    <a:pt x="81" y="46"/>
                    <a:pt x="79" y="45"/>
                    <a:pt x="78" y="44"/>
                  </a:cubicBezTo>
                  <a:cubicBezTo>
                    <a:pt x="76" y="43"/>
                    <a:pt x="76" y="43"/>
                    <a:pt x="75" y="41"/>
                  </a:cubicBezTo>
                  <a:cubicBezTo>
                    <a:pt x="75" y="41"/>
                    <a:pt x="75" y="40"/>
                    <a:pt x="74" y="39"/>
                  </a:cubicBezTo>
                  <a:cubicBezTo>
                    <a:pt x="73" y="39"/>
                    <a:pt x="73" y="39"/>
                    <a:pt x="73" y="39"/>
                  </a:cubicBezTo>
                  <a:cubicBezTo>
                    <a:pt x="73" y="39"/>
                    <a:pt x="73" y="39"/>
                    <a:pt x="73" y="39"/>
                  </a:cubicBezTo>
                  <a:cubicBezTo>
                    <a:pt x="73" y="39"/>
                    <a:pt x="73" y="39"/>
                    <a:pt x="73" y="39"/>
                  </a:cubicBezTo>
                  <a:cubicBezTo>
                    <a:pt x="72" y="38"/>
                    <a:pt x="72" y="38"/>
                    <a:pt x="71" y="38"/>
                  </a:cubicBezTo>
                  <a:cubicBezTo>
                    <a:pt x="71" y="38"/>
                    <a:pt x="71" y="38"/>
                    <a:pt x="71" y="37"/>
                  </a:cubicBezTo>
                  <a:cubicBezTo>
                    <a:pt x="70" y="37"/>
                    <a:pt x="70" y="37"/>
                    <a:pt x="69" y="36"/>
                  </a:cubicBezTo>
                  <a:cubicBezTo>
                    <a:pt x="65" y="34"/>
                    <a:pt x="63" y="34"/>
                    <a:pt x="61" y="29"/>
                  </a:cubicBezTo>
                  <a:cubicBezTo>
                    <a:pt x="61" y="26"/>
                    <a:pt x="59" y="25"/>
                    <a:pt x="57" y="24"/>
                  </a:cubicBezTo>
                  <a:cubicBezTo>
                    <a:pt x="56" y="23"/>
                    <a:pt x="55" y="22"/>
                    <a:pt x="54" y="22"/>
                  </a:cubicBezTo>
                  <a:cubicBezTo>
                    <a:pt x="53" y="21"/>
                    <a:pt x="52" y="20"/>
                    <a:pt x="52" y="19"/>
                  </a:cubicBezTo>
                  <a:cubicBezTo>
                    <a:pt x="50" y="17"/>
                    <a:pt x="48" y="15"/>
                    <a:pt x="46" y="13"/>
                  </a:cubicBezTo>
                  <a:cubicBezTo>
                    <a:pt x="44" y="12"/>
                    <a:pt x="43" y="12"/>
                    <a:pt x="41" y="12"/>
                  </a:cubicBezTo>
                  <a:cubicBezTo>
                    <a:pt x="41" y="12"/>
                    <a:pt x="41" y="12"/>
                    <a:pt x="41" y="12"/>
                  </a:cubicBezTo>
                  <a:cubicBezTo>
                    <a:pt x="40" y="12"/>
                    <a:pt x="39" y="12"/>
                    <a:pt x="38" y="11"/>
                  </a:cubicBezTo>
                  <a:cubicBezTo>
                    <a:pt x="37" y="11"/>
                    <a:pt x="35" y="11"/>
                    <a:pt x="34" y="11"/>
                  </a:cubicBezTo>
                  <a:cubicBezTo>
                    <a:pt x="34" y="10"/>
                    <a:pt x="33" y="10"/>
                    <a:pt x="32" y="9"/>
                  </a:cubicBezTo>
                  <a:cubicBezTo>
                    <a:pt x="31" y="8"/>
                    <a:pt x="31" y="7"/>
                    <a:pt x="30" y="7"/>
                  </a:cubicBezTo>
                  <a:cubicBezTo>
                    <a:pt x="29" y="6"/>
                    <a:pt x="28" y="5"/>
                    <a:pt x="26" y="5"/>
                  </a:cubicBezTo>
                  <a:cubicBezTo>
                    <a:pt x="26" y="5"/>
                    <a:pt x="24" y="5"/>
                    <a:pt x="24" y="5"/>
                  </a:cubicBezTo>
                  <a:cubicBezTo>
                    <a:pt x="23" y="5"/>
                    <a:pt x="20" y="4"/>
                    <a:pt x="19" y="4"/>
                  </a:cubicBezTo>
                  <a:cubicBezTo>
                    <a:pt x="19" y="3"/>
                    <a:pt x="19" y="3"/>
                    <a:pt x="18" y="3"/>
                  </a:cubicBezTo>
                  <a:cubicBezTo>
                    <a:pt x="16" y="0"/>
                    <a:pt x="16" y="0"/>
                    <a:pt x="16" y="0"/>
                  </a:cubicBezTo>
                  <a:cubicBezTo>
                    <a:pt x="15" y="4"/>
                    <a:pt x="15" y="4"/>
                    <a:pt x="15" y="4"/>
                  </a:cubicBezTo>
                  <a:cubicBezTo>
                    <a:pt x="14" y="8"/>
                    <a:pt x="13" y="12"/>
                    <a:pt x="16" y="16"/>
                  </a:cubicBezTo>
                  <a:cubicBezTo>
                    <a:pt x="17" y="17"/>
                    <a:pt x="18" y="18"/>
                    <a:pt x="19" y="19"/>
                  </a:cubicBezTo>
                  <a:cubicBezTo>
                    <a:pt x="22" y="21"/>
                    <a:pt x="24" y="24"/>
                    <a:pt x="24" y="28"/>
                  </a:cubicBezTo>
                  <a:cubicBezTo>
                    <a:pt x="24" y="29"/>
                    <a:pt x="24" y="31"/>
                    <a:pt x="23" y="32"/>
                  </a:cubicBezTo>
                  <a:cubicBezTo>
                    <a:pt x="23" y="33"/>
                    <a:pt x="22" y="35"/>
                    <a:pt x="22" y="36"/>
                  </a:cubicBezTo>
                  <a:cubicBezTo>
                    <a:pt x="22" y="37"/>
                    <a:pt x="22" y="38"/>
                    <a:pt x="22" y="39"/>
                  </a:cubicBezTo>
                  <a:cubicBezTo>
                    <a:pt x="23" y="41"/>
                    <a:pt x="23" y="42"/>
                    <a:pt x="22" y="44"/>
                  </a:cubicBezTo>
                  <a:cubicBezTo>
                    <a:pt x="22" y="45"/>
                    <a:pt x="22" y="46"/>
                    <a:pt x="21" y="47"/>
                  </a:cubicBezTo>
                  <a:cubicBezTo>
                    <a:pt x="20" y="51"/>
                    <a:pt x="19" y="55"/>
                    <a:pt x="15" y="56"/>
                  </a:cubicBezTo>
                  <a:cubicBezTo>
                    <a:pt x="14" y="57"/>
                    <a:pt x="14" y="57"/>
                    <a:pt x="13" y="57"/>
                  </a:cubicBezTo>
                  <a:cubicBezTo>
                    <a:pt x="12" y="57"/>
                    <a:pt x="12" y="56"/>
                    <a:pt x="10" y="56"/>
                  </a:cubicBezTo>
                  <a:cubicBezTo>
                    <a:pt x="10" y="55"/>
                    <a:pt x="10" y="55"/>
                    <a:pt x="10" y="55"/>
                  </a:cubicBezTo>
                  <a:cubicBezTo>
                    <a:pt x="8" y="54"/>
                    <a:pt x="7" y="54"/>
                    <a:pt x="5" y="54"/>
                  </a:cubicBezTo>
                  <a:cubicBezTo>
                    <a:pt x="5" y="54"/>
                    <a:pt x="4" y="54"/>
                    <a:pt x="4" y="54"/>
                  </a:cubicBezTo>
                  <a:cubicBezTo>
                    <a:pt x="3" y="54"/>
                    <a:pt x="3" y="54"/>
                    <a:pt x="3" y="54"/>
                  </a:cubicBezTo>
                  <a:cubicBezTo>
                    <a:pt x="3" y="55"/>
                    <a:pt x="3" y="55"/>
                    <a:pt x="3" y="55"/>
                  </a:cubicBezTo>
                  <a:cubicBezTo>
                    <a:pt x="0" y="58"/>
                    <a:pt x="1" y="62"/>
                    <a:pt x="4" y="66"/>
                  </a:cubicBezTo>
                  <a:cubicBezTo>
                    <a:pt x="6" y="69"/>
                    <a:pt x="8" y="72"/>
                    <a:pt x="9" y="75"/>
                  </a:cubicBezTo>
                  <a:cubicBezTo>
                    <a:pt x="10" y="77"/>
                    <a:pt x="10" y="77"/>
                    <a:pt x="10" y="77"/>
                  </a:cubicBezTo>
                  <a:cubicBezTo>
                    <a:pt x="11" y="78"/>
                    <a:pt x="11" y="80"/>
                    <a:pt x="11" y="82"/>
                  </a:cubicBezTo>
                  <a:cubicBezTo>
                    <a:pt x="11" y="85"/>
                    <a:pt x="11" y="88"/>
                    <a:pt x="13" y="89"/>
                  </a:cubicBezTo>
                  <a:cubicBezTo>
                    <a:pt x="15" y="91"/>
                    <a:pt x="19" y="91"/>
                    <a:pt x="22" y="91"/>
                  </a:cubicBezTo>
                  <a:cubicBezTo>
                    <a:pt x="27" y="91"/>
                    <a:pt x="27" y="91"/>
                    <a:pt x="27" y="91"/>
                  </a:cubicBezTo>
                  <a:cubicBezTo>
                    <a:pt x="29" y="91"/>
                    <a:pt x="31" y="91"/>
                    <a:pt x="32" y="92"/>
                  </a:cubicBezTo>
                  <a:cubicBezTo>
                    <a:pt x="33" y="92"/>
                    <a:pt x="34" y="93"/>
                    <a:pt x="34" y="93"/>
                  </a:cubicBezTo>
                  <a:cubicBezTo>
                    <a:pt x="36" y="94"/>
                    <a:pt x="36" y="94"/>
                    <a:pt x="36" y="94"/>
                  </a:cubicBezTo>
                  <a:cubicBezTo>
                    <a:pt x="37" y="92"/>
                    <a:pt x="37" y="92"/>
                    <a:pt x="37" y="92"/>
                  </a:cubicBezTo>
                  <a:cubicBezTo>
                    <a:pt x="38" y="91"/>
                    <a:pt x="39" y="90"/>
                    <a:pt x="40" y="89"/>
                  </a:cubicBezTo>
                  <a:cubicBezTo>
                    <a:pt x="41" y="89"/>
                    <a:pt x="42" y="88"/>
                    <a:pt x="43" y="87"/>
                  </a:cubicBezTo>
                  <a:cubicBezTo>
                    <a:pt x="45" y="85"/>
                    <a:pt x="45" y="82"/>
                    <a:pt x="46" y="79"/>
                  </a:cubicBezTo>
                  <a:cubicBezTo>
                    <a:pt x="46" y="78"/>
                    <a:pt x="46" y="77"/>
                    <a:pt x="46" y="76"/>
                  </a:cubicBezTo>
                  <a:cubicBezTo>
                    <a:pt x="47" y="73"/>
                    <a:pt x="49" y="70"/>
                    <a:pt x="52" y="68"/>
                  </a:cubicBezTo>
                  <a:cubicBezTo>
                    <a:pt x="55" y="65"/>
                    <a:pt x="58" y="64"/>
                    <a:pt x="62" y="62"/>
                  </a:cubicBezTo>
                  <a:cubicBezTo>
                    <a:pt x="65" y="61"/>
                    <a:pt x="67" y="60"/>
                    <a:pt x="70" y="59"/>
                  </a:cubicBezTo>
                  <a:cubicBezTo>
                    <a:pt x="75" y="56"/>
                    <a:pt x="79" y="53"/>
                    <a:pt x="82" y="50"/>
                  </a:cubicBezTo>
                  <a:cubicBezTo>
                    <a:pt x="84" y="49"/>
                    <a:pt x="84" y="49"/>
                    <a:pt x="84" y="49"/>
                  </a:cubicBezTo>
                  <a:lnTo>
                    <a:pt x="82" y="47"/>
                  </a:ln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1" name="Freeform 26"/>
            <p:cNvSpPr>
              <a:spLocks/>
            </p:cNvSpPr>
            <p:nvPr/>
          </p:nvSpPr>
          <p:spPr bwMode="auto">
            <a:xfrm>
              <a:off x="6996582" y="5082055"/>
              <a:ext cx="1658158" cy="1737437"/>
            </a:xfrm>
            <a:custGeom>
              <a:avLst/>
              <a:gdLst>
                <a:gd name="T0" fmla="*/ 383 w 408"/>
                <a:gd name="T1" fmla="*/ 132 h 447"/>
                <a:gd name="T2" fmla="*/ 382 w 408"/>
                <a:gd name="T3" fmla="*/ 105 h 447"/>
                <a:gd name="T4" fmla="*/ 394 w 408"/>
                <a:gd name="T5" fmla="*/ 89 h 447"/>
                <a:gd name="T6" fmla="*/ 387 w 408"/>
                <a:gd name="T7" fmla="*/ 53 h 447"/>
                <a:gd name="T8" fmla="*/ 375 w 408"/>
                <a:gd name="T9" fmla="*/ 36 h 447"/>
                <a:gd name="T10" fmla="*/ 364 w 408"/>
                <a:gd name="T11" fmla="*/ 20 h 447"/>
                <a:gd name="T12" fmla="*/ 356 w 408"/>
                <a:gd name="T13" fmla="*/ 18 h 447"/>
                <a:gd name="T14" fmla="*/ 350 w 408"/>
                <a:gd name="T15" fmla="*/ 13 h 447"/>
                <a:gd name="T16" fmla="*/ 321 w 408"/>
                <a:gd name="T17" fmla="*/ 4 h 447"/>
                <a:gd name="T18" fmla="*/ 299 w 408"/>
                <a:gd name="T19" fmla="*/ 21 h 447"/>
                <a:gd name="T20" fmla="*/ 279 w 408"/>
                <a:gd name="T21" fmla="*/ 38 h 447"/>
                <a:gd name="T22" fmla="*/ 267 w 408"/>
                <a:gd name="T23" fmla="*/ 29 h 447"/>
                <a:gd name="T24" fmla="*/ 252 w 408"/>
                <a:gd name="T25" fmla="*/ 6 h 447"/>
                <a:gd name="T26" fmla="*/ 235 w 408"/>
                <a:gd name="T27" fmla="*/ 10 h 447"/>
                <a:gd name="T28" fmla="*/ 221 w 408"/>
                <a:gd name="T29" fmla="*/ 19 h 447"/>
                <a:gd name="T30" fmla="*/ 180 w 408"/>
                <a:gd name="T31" fmla="*/ 38 h 447"/>
                <a:gd name="T32" fmla="*/ 148 w 408"/>
                <a:gd name="T33" fmla="*/ 31 h 447"/>
                <a:gd name="T34" fmla="*/ 135 w 408"/>
                <a:gd name="T35" fmla="*/ 29 h 447"/>
                <a:gd name="T36" fmla="*/ 106 w 408"/>
                <a:gd name="T37" fmla="*/ 84 h 447"/>
                <a:gd name="T38" fmla="*/ 75 w 408"/>
                <a:gd name="T39" fmla="*/ 96 h 447"/>
                <a:gd name="T40" fmla="*/ 42 w 408"/>
                <a:gd name="T41" fmla="*/ 69 h 447"/>
                <a:gd name="T42" fmla="*/ 16 w 408"/>
                <a:gd name="T43" fmla="*/ 84 h 447"/>
                <a:gd name="T44" fmla="*/ 11 w 408"/>
                <a:gd name="T45" fmla="*/ 122 h 447"/>
                <a:gd name="T46" fmla="*/ 11 w 408"/>
                <a:gd name="T47" fmla="*/ 136 h 447"/>
                <a:gd name="T48" fmla="*/ 13 w 408"/>
                <a:gd name="T49" fmla="*/ 147 h 447"/>
                <a:gd name="T50" fmla="*/ 13 w 408"/>
                <a:gd name="T51" fmla="*/ 165 h 447"/>
                <a:gd name="T52" fmla="*/ 15 w 408"/>
                <a:gd name="T53" fmla="*/ 182 h 447"/>
                <a:gd name="T54" fmla="*/ 17 w 408"/>
                <a:gd name="T55" fmla="*/ 207 h 447"/>
                <a:gd name="T56" fmla="*/ 18 w 408"/>
                <a:gd name="T57" fmla="*/ 245 h 447"/>
                <a:gd name="T58" fmla="*/ 21 w 408"/>
                <a:gd name="T59" fmla="*/ 275 h 447"/>
                <a:gd name="T60" fmla="*/ 26 w 408"/>
                <a:gd name="T61" fmla="*/ 289 h 447"/>
                <a:gd name="T62" fmla="*/ 38 w 408"/>
                <a:gd name="T63" fmla="*/ 282 h 447"/>
                <a:gd name="T64" fmla="*/ 45 w 408"/>
                <a:gd name="T65" fmla="*/ 281 h 447"/>
                <a:gd name="T66" fmla="*/ 97 w 408"/>
                <a:gd name="T67" fmla="*/ 250 h 447"/>
                <a:gd name="T68" fmla="*/ 117 w 408"/>
                <a:gd name="T69" fmla="*/ 267 h 447"/>
                <a:gd name="T70" fmla="*/ 139 w 408"/>
                <a:gd name="T71" fmla="*/ 271 h 447"/>
                <a:gd name="T72" fmla="*/ 156 w 408"/>
                <a:gd name="T73" fmla="*/ 274 h 447"/>
                <a:gd name="T74" fmla="*/ 198 w 408"/>
                <a:gd name="T75" fmla="*/ 296 h 447"/>
                <a:gd name="T76" fmla="*/ 228 w 408"/>
                <a:gd name="T77" fmla="*/ 326 h 447"/>
                <a:gd name="T78" fmla="*/ 275 w 408"/>
                <a:gd name="T79" fmla="*/ 334 h 447"/>
                <a:gd name="T80" fmla="*/ 267 w 408"/>
                <a:gd name="T81" fmla="*/ 372 h 447"/>
                <a:gd name="T82" fmla="*/ 264 w 408"/>
                <a:gd name="T83" fmla="*/ 418 h 447"/>
                <a:gd name="T84" fmla="*/ 271 w 408"/>
                <a:gd name="T85" fmla="*/ 435 h 447"/>
                <a:gd name="T86" fmla="*/ 290 w 408"/>
                <a:gd name="T87" fmla="*/ 444 h 447"/>
                <a:gd name="T88" fmla="*/ 307 w 408"/>
                <a:gd name="T89" fmla="*/ 429 h 447"/>
                <a:gd name="T90" fmla="*/ 319 w 408"/>
                <a:gd name="T91" fmla="*/ 371 h 447"/>
                <a:gd name="T92" fmla="*/ 330 w 408"/>
                <a:gd name="T93" fmla="*/ 337 h 447"/>
                <a:gd name="T94" fmla="*/ 327 w 408"/>
                <a:gd name="T95" fmla="*/ 287 h 447"/>
                <a:gd name="T96" fmla="*/ 333 w 408"/>
                <a:gd name="T97" fmla="*/ 259 h 447"/>
                <a:gd name="T98" fmla="*/ 338 w 408"/>
                <a:gd name="T99" fmla="*/ 217 h 447"/>
                <a:gd name="T100" fmla="*/ 351 w 408"/>
                <a:gd name="T101" fmla="*/ 204 h 447"/>
                <a:gd name="T102" fmla="*/ 373 w 408"/>
                <a:gd name="T103" fmla="*/ 198 h 447"/>
                <a:gd name="T104" fmla="*/ 405 w 408"/>
                <a:gd name="T105" fmla="*/ 152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8" h="447">
                  <a:moveTo>
                    <a:pt x="407" y="144"/>
                  </a:moveTo>
                  <a:cubicBezTo>
                    <a:pt x="406" y="143"/>
                    <a:pt x="405" y="143"/>
                    <a:pt x="404" y="142"/>
                  </a:cubicBezTo>
                  <a:cubicBezTo>
                    <a:pt x="403" y="142"/>
                    <a:pt x="401" y="142"/>
                    <a:pt x="399" y="142"/>
                  </a:cubicBezTo>
                  <a:cubicBezTo>
                    <a:pt x="395" y="142"/>
                    <a:pt x="395" y="142"/>
                    <a:pt x="395" y="142"/>
                  </a:cubicBezTo>
                  <a:cubicBezTo>
                    <a:pt x="392" y="142"/>
                    <a:pt x="387" y="142"/>
                    <a:pt x="384" y="139"/>
                  </a:cubicBezTo>
                  <a:cubicBezTo>
                    <a:pt x="383" y="138"/>
                    <a:pt x="383" y="135"/>
                    <a:pt x="383" y="132"/>
                  </a:cubicBezTo>
                  <a:cubicBezTo>
                    <a:pt x="383" y="131"/>
                    <a:pt x="383" y="129"/>
                    <a:pt x="382" y="127"/>
                  </a:cubicBezTo>
                  <a:cubicBezTo>
                    <a:pt x="381" y="125"/>
                    <a:pt x="381" y="125"/>
                    <a:pt x="381" y="125"/>
                  </a:cubicBezTo>
                  <a:cubicBezTo>
                    <a:pt x="379" y="122"/>
                    <a:pt x="378" y="119"/>
                    <a:pt x="376" y="117"/>
                  </a:cubicBezTo>
                  <a:cubicBezTo>
                    <a:pt x="373" y="113"/>
                    <a:pt x="371" y="109"/>
                    <a:pt x="375" y="103"/>
                  </a:cubicBezTo>
                  <a:cubicBezTo>
                    <a:pt x="376" y="103"/>
                    <a:pt x="377" y="103"/>
                    <a:pt x="377" y="103"/>
                  </a:cubicBezTo>
                  <a:cubicBezTo>
                    <a:pt x="379" y="103"/>
                    <a:pt x="380" y="104"/>
                    <a:pt x="382" y="105"/>
                  </a:cubicBezTo>
                  <a:cubicBezTo>
                    <a:pt x="383" y="105"/>
                    <a:pt x="383" y="105"/>
                    <a:pt x="383" y="105"/>
                  </a:cubicBezTo>
                  <a:cubicBezTo>
                    <a:pt x="384" y="106"/>
                    <a:pt x="384" y="106"/>
                    <a:pt x="385" y="106"/>
                  </a:cubicBezTo>
                  <a:cubicBezTo>
                    <a:pt x="386" y="106"/>
                    <a:pt x="386" y="106"/>
                    <a:pt x="387" y="106"/>
                  </a:cubicBezTo>
                  <a:cubicBezTo>
                    <a:pt x="391" y="105"/>
                    <a:pt x="392" y="101"/>
                    <a:pt x="393" y="97"/>
                  </a:cubicBezTo>
                  <a:cubicBezTo>
                    <a:pt x="393" y="96"/>
                    <a:pt x="393" y="95"/>
                    <a:pt x="394" y="94"/>
                  </a:cubicBezTo>
                  <a:cubicBezTo>
                    <a:pt x="394" y="92"/>
                    <a:pt x="394" y="91"/>
                    <a:pt x="394" y="89"/>
                  </a:cubicBezTo>
                  <a:cubicBezTo>
                    <a:pt x="394" y="88"/>
                    <a:pt x="394" y="87"/>
                    <a:pt x="394" y="86"/>
                  </a:cubicBezTo>
                  <a:cubicBezTo>
                    <a:pt x="394" y="85"/>
                    <a:pt x="394" y="83"/>
                    <a:pt x="395" y="82"/>
                  </a:cubicBezTo>
                  <a:cubicBezTo>
                    <a:pt x="395" y="81"/>
                    <a:pt x="396" y="79"/>
                    <a:pt x="396" y="78"/>
                  </a:cubicBezTo>
                  <a:cubicBezTo>
                    <a:pt x="396" y="74"/>
                    <a:pt x="393" y="72"/>
                    <a:pt x="391" y="69"/>
                  </a:cubicBezTo>
                  <a:cubicBezTo>
                    <a:pt x="390" y="68"/>
                    <a:pt x="389" y="67"/>
                    <a:pt x="388" y="66"/>
                  </a:cubicBezTo>
                  <a:cubicBezTo>
                    <a:pt x="385" y="62"/>
                    <a:pt x="386" y="57"/>
                    <a:pt x="387" y="53"/>
                  </a:cubicBezTo>
                  <a:cubicBezTo>
                    <a:pt x="387" y="52"/>
                    <a:pt x="387" y="49"/>
                    <a:pt x="387" y="49"/>
                  </a:cubicBezTo>
                  <a:cubicBezTo>
                    <a:pt x="386" y="48"/>
                    <a:pt x="386" y="48"/>
                    <a:pt x="386" y="48"/>
                  </a:cubicBezTo>
                  <a:cubicBezTo>
                    <a:pt x="385" y="48"/>
                    <a:pt x="384" y="47"/>
                    <a:pt x="383" y="47"/>
                  </a:cubicBezTo>
                  <a:cubicBezTo>
                    <a:pt x="382" y="46"/>
                    <a:pt x="381" y="46"/>
                    <a:pt x="380" y="45"/>
                  </a:cubicBezTo>
                  <a:cubicBezTo>
                    <a:pt x="378" y="44"/>
                    <a:pt x="375" y="40"/>
                    <a:pt x="375" y="37"/>
                  </a:cubicBezTo>
                  <a:cubicBezTo>
                    <a:pt x="375" y="36"/>
                    <a:pt x="375" y="36"/>
                    <a:pt x="375" y="36"/>
                  </a:cubicBezTo>
                  <a:cubicBezTo>
                    <a:pt x="375" y="35"/>
                    <a:pt x="375" y="35"/>
                    <a:pt x="375" y="35"/>
                  </a:cubicBezTo>
                  <a:cubicBezTo>
                    <a:pt x="374" y="34"/>
                    <a:pt x="374" y="33"/>
                    <a:pt x="374" y="32"/>
                  </a:cubicBezTo>
                  <a:cubicBezTo>
                    <a:pt x="374" y="31"/>
                    <a:pt x="374" y="31"/>
                    <a:pt x="374" y="30"/>
                  </a:cubicBezTo>
                  <a:cubicBezTo>
                    <a:pt x="374" y="26"/>
                    <a:pt x="374" y="26"/>
                    <a:pt x="370" y="24"/>
                  </a:cubicBezTo>
                  <a:cubicBezTo>
                    <a:pt x="367" y="24"/>
                    <a:pt x="367" y="23"/>
                    <a:pt x="366" y="21"/>
                  </a:cubicBezTo>
                  <a:cubicBezTo>
                    <a:pt x="365" y="21"/>
                    <a:pt x="365" y="20"/>
                    <a:pt x="364" y="20"/>
                  </a:cubicBezTo>
                  <a:cubicBezTo>
                    <a:pt x="364" y="19"/>
                    <a:pt x="364" y="19"/>
                    <a:pt x="363" y="19"/>
                  </a:cubicBezTo>
                  <a:cubicBezTo>
                    <a:pt x="362" y="20"/>
                    <a:pt x="362" y="20"/>
                    <a:pt x="362" y="20"/>
                  </a:cubicBezTo>
                  <a:cubicBezTo>
                    <a:pt x="361" y="19"/>
                    <a:pt x="361" y="19"/>
                    <a:pt x="361" y="19"/>
                  </a:cubicBezTo>
                  <a:cubicBezTo>
                    <a:pt x="360" y="19"/>
                    <a:pt x="359" y="20"/>
                    <a:pt x="359" y="20"/>
                  </a:cubicBezTo>
                  <a:cubicBezTo>
                    <a:pt x="358" y="20"/>
                    <a:pt x="358" y="20"/>
                    <a:pt x="357" y="19"/>
                  </a:cubicBezTo>
                  <a:cubicBezTo>
                    <a:pt x="357" y="19"/>
                    <a:pt x="356" y="18"/>
                    <a:pt x="356" y="18"/>
                  </a:cubicBezTo>
                  <a:cubicBezTo>
                    <a:pt x="355" y="17"/>
                    <a:pt x="355" y="16"/>
                    <a:pt x="355" y="16"/>
                  </a:cubicBezTo>
                  <a:cubicBezTo>
                    <a:pt x="354" y="16"/>
                    <a:pt x="354" y="15"/>
                    <a:pt x="353" y="15"/>
                  </a:cubicBezTo>
                  <a:cubicBezTo>
                    <a:pt x="353" y="14"/>
                    <a:pt x="352" y="14"/>
                    <a:pt x="352" y="14"/>
                  </a:cubicBezTo>
                  <a:cubicBezTo>
                    <a:pt x="352" y="14"/>
                    <a:pt x="351" y="13"/>
                    <a:pt x="351" y="13"/>
                  </a:cubicBezTo>
                  <a:cubicBezTo>
                    <a:pt x="351" y="13"/>
                    <a:pt x="351" y="13"/>
                    <a:pt x="351" y="13"/>
                  </a:cubicBezTo>
                  <a:cubicBezTo>
                    <a:pt x="350" y="13"/>
                    <a:pt x="350" y="13"/>
                    <a:pt x="350" y="13"/>
                  </a:cubicBezTo>
                  <a:cubicBezTo>
                    <a:pt x="350" y="13"/>
                    <a:pt x="350" y="13"/>
                    <a:pt x="349" y="12"/>
                  </a:cubicBezTo>
                  <a:cubicBezTo>
                    <a:pt x="345" y="12"/>
                    <a:pt x="340" y="11"/>
                    <a:pt x="336" y="8"/>
                  </a:cubicBezTo>
                  <a:cubicBezTo>
                    <a:pt x="335" y="7"/>
                    <a:pt x="334" y="6"/>
                    <a:pt x="333" y="5"/>
                  </a:cubicBezTo>
                  <a:cubicBezTo>
                    <a:pt x="332" y="3"/>
                    <a:pt x="332" y="1"/>
                    <a:pt x="329" y="1"/>
                  </a:cubicBezTo>
                  <a:cubicBezTo>
                    <a:pt x="328" y="0"/>
                    <a:pt x="328" y="0"/>
                    <a:pt x="327" y="0"/>
                  </a:cubicBezTo>
                  <a:cubicBezTo>
                    <a:pt x="324" y="0"/>
                    <a:pt x="322" y="2"/>
                    <a:pt x="321" y="4"/>
                  </a:cubicBezTo>
                  <a:cubicBezTo>
                    <a:pt x="319" y="5"/>
                    <a:pt x="318" y="6"/>
                    <a:pt x="316" y="7"/>
                  </a:cubicBezTo>
                  <a:cubicBezTo>
                    <a:pt x="315" y="8"/>
                    <a:pt x="314" y="8"/>
                    <a:pt x="313" y="9"/>
                  </a:cubicBezTo>
                  <a:cubicBezTo>
                    <a:pt x="312" y="10"/>
                    <a:pt x="311" y="10"/>
                    <a:pt x="310" y="11"/>
                  </a:cubicBezTo>
                  <a:cubicBezTo>
                    <a:pt x="308" y="12"/>
                    <a:pt x="307" y="12"/>
                    <a:pt x="306" y="13"/>
                  </a:cubicBezTo>
                  <a:cubicBezTo>
                    <a:pt x="304" y="14"/>
                    <a:pt x="304" y="16"/>
                    <a:pt x="303" y="17"/>
                  </a:cubicBezTo>
                  <a:cubicBezTo>
                    <a:pt x="302" y="18"/>
                    <a:pt x="301" y="20"/>
                    <a:pt x="299" y="21"/>
                  </a:cubicBezTo>
                  <a:cubicBezTo>
                    <a:pt x="296" y="23"/>
                    <a:pt x="294" y="23"/>
                    <a:pt x="291" y="24"/>
                  </a:cubicBezTo>
                  <a:cubicBezTo>
                    <a:pt x="290" y="24"/>
                    <a:pt x="290" y="24"/>
                    <a:pt x="290" y="24"/>
                  </a:cubicBezTo>
                  <a:cubicBezTo>
                    <a:pt x="287" y="24"/>
                    <a:pt x="286" y="25"/>
                    <a:pt x="286" y="28"/>
                  </a:cubicBezTo>
                  <a:cubicBezTo>
                    <a:pt x="286" y="29"/>
                    <a:pt x="286" y="29"/>
                    <a:pt x="286" y="29"/>
                  </a:cubicBezTo>
                  <a:cubicBezTo>
                    <a:pt x="285" y="33"/>
                    <a:pt x="283" y="34"/>
                    <a:pt x="281" y="36"/>
                  </a:cubicBezTo>
                  <a:cubicBezTo>
                    <a:pt x="280" y="36"/>
                    <a:pt x="279" y="38"/>
                    <a:pt x="279" y="38"/>
                  </a:cubicBezTo>
                  <a:cubicBezTo>
                    <a:pt x="276" y="40"/>
                    <a:pt x="274" y="42"/>
                    <a:pt x="270" y="42"/>
                  </a:cubicBezTo>
                  <a:cubicBezTo>
                    <a:pt x="270" y="42"/>
                    <a:pt x="269" y="42"/>
                    <a:pt x="269" y="42"/>
                  </a:cubicBezTo>
                  <a:cubicBezTo>
                    <a:pt x="267" y="42"/>
                    <a:pt x="266" y="42"/>
                    <a:pt x="265" y="41"/>
                  </a:cubicBezTo>
                  <a:cubicBezTo>
                    <a:pt x="265" y="40"/>
                    <a:pt x="264" y="39"/>
                    <a:pt x="265" y="38"/>
                  </a:cubicBezTo>
                  <a:cubicBezTo>
                    <a:pt x="265" y="37"/>
                    <a:pt x="265" y="36"/>
                    <a:pt x="266" y="35"/>
                  </a:cubicBezTo>
                  <a:cubicBezTo>
                    <a:pt x="266" y="33"/>
                    <a:pt x="267" y="31"/>
                    <a:pt x="267" y="29"/>
                  </a:cubicBezTo>
                  <a:cubicBezTo>
                    <a:pt x="266" y="28"/>
                    <a:pt x="265" y="27"/>
                    <a:pt x="263" y="26"/>
                  </a:cubicBezTo>
                  <a:cubicBezTo>
                    <a:pt x="262" y="25"/>
                    <a:pt x="261" y="24"/>
                    <a:pt x="261" y="23"/>
                  </a:cubicBezTo>
                  <a:cubicBezTo>
                    <a:pt x="259" y="21"/>
                    <a:pt x="259" y="19"/>
                    <a:pt x="259" y="17"/>
                  </a:cubicBezTo>
                  <a:cubicBezTo>
                    <a:pt x="259" y="16"/>
                    <a:pt x="259" y="14"/>
                    <a:pt x="258" y="12"/>
                  </a:cubicBezTo>
                  <a:cubicBezTo>
                    <a:pt x="258" y="11"/>
                    <a:pt x="256" y="9"/>
                    <a:pt x="254" y="8"/>
                  </a:cubicBezTo>
                  <a:cubicBezTo>
                    <a:pt x="254" y="8"/>
                    <a:pt x="253" y="7"/>
                    <a:pt x="252" y="6"/>
                  </a:cubicBezTo>
                  <a:cubicBezTo>
                    <a:pt x="252" y="6"/>
                    <a:pt x="251" y="6"/>
                    <a:pt x="250" y="5"/>
                  </a:cubicBezTo>
                  <a:cubicBezTo>
                    <a:pt x="249" y="4"/>
                    <a:pt x="248" y="4"/>
                    <a:pt x="247" y="3"/>
                  </a:cubicBezTo>
                  <a:cubicBezTo>
                    <a:pt x="246" y="2"/>
                    <a:pt x="246" y="2"/>
                    <a:pt x="246" y="2"/>
                  </a:cubicBezTo>
                  <a:cubicBezTo>
                    <a:pt x="245" y="2"/>
                    <a:pt x="245" y="2"/>
                    <a:pt x="245" y="2"/>
                  </a:cubicBezTo>
                  <a:cubicBezTo>
                    <a:pt x="241" y="2"/>
                    <a:pt x="239" y="5"/>
                    <a:pt x="236" y="9"/>
                  </a:cubicBezTo>
                  <a:cubicBezTo>
                    <a:pt x="235" y="10"/>
                    <a:pt x="235" y="10"/>
                    <a:pt x="235" y="10"/>
                  </a:cubicBezTo>
                  <a:cubicBezTo>
                    <a:pt x="232" y="13"/>
                    <a:pt x="229" y="14"/>
                    <a:pt x="226" y="16"/>
                  </a:cubicBezTo>
                  <a:cubicBezTo>
                    <a:pt x="226" y="16"/>
                    <a:pt x="225" y="16"/>
                    <a:pt x="224" y="17"/>
                  </a:cubicBezTo>
                  <a:cubicBezTo>
                    <a:pt x="222" y="17"/>
                    <a:pt x="222" y="18"/>
                    <a:pt x="222" y="18"/>
                  </a:cubicBezTo>
                  <a:cubicBezTo>
                    <a:pt x="222" y="18"/>
                    <a:pt x="222" y="18"/>
                    <a:pt x="222" y="18"/>
                  </a:cubicBezTo>
                  <a:cubicBezTo>
                    <a:pt x="221" y="19"/>
                    <a:pt x="221" y="19"/>
                    <a:pt x="221" y="19"/>
                  </a:cubicBezTo>
                  <a:cubicBezTo>
                    <a:pt x="221" y="19"/>
                    <a:pt x="221" y="19"/>
                    <a:pt x="221" y="19"/>
                  </a:cubicBezTo>
                  <a:cubicBezTo>
                    <a:pt x="221" y="20"/>
                    <a:pt x="221" y="21"/>
                    <a:pt x="220" y="22"/>
                  </a:cubicBezTo>
                  <a:cubicBezTo>
                    <a:pt x="220" y="23"/>
                    <a:pt x="218" y="26"/>
                    <a:pt x="216" y="27"/>
                  </a:cubicBezTo>
                  <a:cubicBezTo>
                    <a:pt x="213" y="29"/>
                    <a:pt x="209" y="29"/>
                    <a:pt x="205" y="29"/>
                  </a:cubicBezTo>
                  <a:cubicBezTo>
                    <a:pt x="202" y="29"/>
                    <a:pt x="200" y="29"/>
                    <a:pt x="197" y="30"/>
                  </a:cubicBezTo>
                  <a:cubicBezTo>
                    <a:pt x="194" y="30"/>
                    <a:pt x="192" y="32"/>
                    <a:pt x="190" y="34"/>
                  </a:cubicBezTo>
                  <a:cubicBezTo>
                    <a:pt x="187" y="36"/>
                    <a:pt x="184" y="38"/>
                    <a:pt x="180" y="38"/>
                  </a:cubicBezTo>
                  <a:cubicBezTo>
                    <a:pt x="174" y="38"/>
                    <a:pt x="171" y="38"/>
                    <a:pt x="166" y="35"/>
                  </a:cubicBezTo>
                  <a:cubicBezTo>
                    <a:pt x="165" y="35"/>
                    <a:pt x="165" y="34"/>
                    <a:pt x="164" y="33"/>
                  </a:cubicBezTo>
                  <a:cubicBezTo>
                    <a:pt x="161" y="32"/>
                    <a:pt x="159" y="30"/>
                    <a:pt x="155" y="30"/>
                  </a:cubicBezTo>
                  <a:cubicBezTo>
                    <a:pt x="155" y="30"/>
                    <a:pt x="155" y="30"/>
                    <a:pt x="155" y="30"/>
                  </a:cubicBezTo>
                  <a:cubicBezTo>
                    <a:pt x="154" y="30"/>
                    <a:pt x="153" y="30"/>
                    <a:pt x="152" y="30"/>
                  </a:cubicBezTo>
                  <a:cubicBezTo>
                    <a:pt x="150" y="31"/>
                    <a:pt x="149" y="31"/>
                    <a:pt x="148" y="31"/>
                  </a:cubicBezTo>
                  <a:cubicBezTo>
                    <a:pt x="148" y="31"/>
                    <a:pt x="147" y="31"/>
                    <a:pt x="147" y="31"/>
                  </a:cubicBezTo>
                  <a:cubicBezTo>
                    <a:pt x="145" y="31"/>
                    <a:pt x="144" y="30"/>
                    <a:pt x="143" y="29"/>
                  </a:cubicBezTo>
                  <a:cubicBezTo>
                    <a:pt x="142" y="29"/>
                    <a:pt x="142" y="29"/>
                    <a:pt x="141" y="28"/>
                  </a:cubicBezTo>
                  <a:cubicBezTo>
                    <a:pt x="140" y="28"/>
                    <a:pt x="140" y="28"/>
                    <a:pt x="139" y="28"/>
                  </a:cubicBezTo>
                  <a:cubicBezTo>
                    <a:pt x="138" y="28"/>
                    <a:pt x="137" y="28"/>
                    <a:pt x="136" y="29"/>
                  </a:cubicBezTo>
                  <a:cubicBezTo>
                    <a:pt x="135" y="29"/>
                    <a:pt x="135" y="29"/>
                    <a:pt x="135" y="29"/>
                  </a:cubicBezTo>
                  <a:cubicBezTo>
                    <a:pt x="133" y="30"/>
                    <a:pt x="132" y="31"/>
                    <a:pt x="130" y="31"/>
                  </a:cubicBezTo>
                  <a:cubicBezTo>
                    <a:pt x="128" y="31"/>
                    <a:pt x="128" y="31"/>
                    <a:pt x="128" y="31"/>
                  </a:cubicBezTo>
                  <a:cubicBezTo>
                    <a:pt x="129" y="34"/>
                    <a:pt x="129" y="34"/>
                    <a:pt x="129" y="34"/>
                  </a:cubicBezTo>
                  <a:cubicBezTo>
                    <a:pt x="132" y="43"/>
                    <a:pt x="134" y="54"/>
                    <a:pt x="130" y="64"/>
                  </a:cubicBezTo>
                  <a:cubicBezTo>
                    <a:pt x="127" y="70"/>
                    <a:pt x="119" y="81"/>
                    <a:pt x="111" y="84"/>
                  </a:cubicBezTo>
                  <a:cubicBezTo>
                    <a:pt x="109" y="84"/>
                    <a:pt x="108" y="84"/>
                    <a:pt x="106" y="84"/>
                  </a:cubicBezTo>
                  <a:cubicBezTo>
                    <a:pt x="105" y="84"/>
                    <a:pt x="104" y="84"/>
                    <a:pt x="103" y="84"/>
                  </a:cubicBezTo>
                  <a:cubicBezTo>
                    <a:pt x="102" y="84"/>
                    <a:pt x="101" y="84"/>
                    <a:pt x="100" y="84"/>
                  </a:cubicBezTo>
                  <a:cubicBezTo>
                    <a:pt x="99" y="84"/>
                    <a:pt x="98" y="84"/>
                    <a:pt x="97" y="84"/>
                  </a:cubicBezTo>
                  <a:cubicBezTo>
                    <a:pt x="93" y="85"/>
                    <a:pt x="91" y="88"/>
                    <a:pt x="89" y="90"/>
                  </a:cubicBezTo>
                  <a:cubicBezTo>
                    <a:pt x="88" y="91"/>
                    <a:pt x="86" y="92"/>
                    <a:pt x="85" y="93"/>
                  </a:cubicBezTo>
                  <a:cubicBezTo>
                    <a:pt x="83" y="95"/>
                    <a:pt x="79" y="96"/>
                    <a:pt x="75" y="96"/>
                  </a:cubicBezTo>
                  <a:cubicBezTo>
                    <a:pt x="70" y="96"/>
                    <a:pt x="64" y="94"/>
                    <a:pt x="59" y="92"/>
                  </a:cubicBezTo>
                  <a:cubicBezTo>
                    <a:pt x="55" y="89"/>
                    <a:pt x="53" y="85"/>
                    <a:pt x="51" y="80"/>
                  </a:cubicBezTo>
                  <a:cubicBezTo>
                    <a:pt x="51" y="79"/>
                    <a:pt x="50" y="78"/>
                    <a:pt x="50" y="77"/>
                  </a:cubicBezTo>
                  <a:cubicBezTo>
                    <a:pt x="50" y="76"/>
                    <a:pt x="50" y="76"/>
                    <a:pt x="50" y="76"/>
                  </a:cubicBezTo>
                  <a:cubicBezTo>
                    <a:pt x="48" y="73"/>
                    <a:pt x="47" y="70"/>
                    <a:pt x="45" y="70"/>
                  </a:cubicBezTo>
                  <a:cubicBezTo>
                    <a:pt x="44" y="69"/>
                    <a:pt x="43" y="69"/>
                    <a:pt x="42" y="69"/>
                  </a:cubicBezTo>
                  <a:cubicBezTo>
                    <a:pt x="41" y="69"/>
                    <a:pt x="40" y="69"/>
                    <a:pt x="38" y="69"/>
                  </a:cubicBezTo>
                  <a:cubicBezTo>
                    <a:pt x="37" y="70"/>
                    <a:pt x="37" y="70"/>
                    <a:pt x="37" y="70"/>
                  </a:cubicBezTo>
                  <a:cubicBezTo>
                    <a:pt x="37" y="71"/>
                    <a:pt x="37" y="71"/>
                    <a:pt x="37" y="71"/>
                  </a:cubicBezTo>
                  <a:cubicBezTo>
                    <a:pt x="36" y="74"/>
                    <a:pt x="32" y="77"/>
                    <a:pt x="29" y="78"/>
                  </a:cubicBezTo>
                  <a:cubicBezTo>
                    <a:pt x="28" y="79"/>
                    <a:pt x="27" y="79"/>
                    <a:pt x="26" y="79"/>
                  </a:cubicBezTo>
                  <a:cubicBezTo>
                    <a:pt x="22" y="80"/>
                    <a:pt x="19" y="81"/>
                    <a:pt x="16" y="84"/>
                  </a:cubicBezTo>
                  <a:cubicBezTo>
                    <a:pt x="14" y="87"/>
                    <a:pt x="13" y="89"/>
                    <a:pt x="13" y="92"/>
                  </a:cubicBezTo>
                  <a:cubicBezTo>
                    <a:pt x="12" y="93"/>
                    <a:pt x="12" y="95"/>
                    <a:pt x="12" y="96"/>
                  </a:cubicBezTo>
                  <a:cubicBezTo>
                    <a:pt x="11" y="99"/>
                    <a:pt x="9" y="101"/>
                    <a:pt x="7" y="104"/>
                  </a:cubicBezTo>
                  <a:cubicBezTo>
                    <a:pt x="6" y="105"/>
                    <a:pt x="6" y="106"/>
                    <a:pt x="5" y="107"/>
                  </a:cubicBezTo>
                  <a:cubicBezTo>
                    <a:pt x="2" y="111"/>
                    <a:pt x="0" y="115"/>
                    <a:pt x="4" y="119"/>
                  </a:cubicBezTo>
                  <a:cubicBezTo>
                    <a:pt x="6" y="121"/>
                    <a:pt x="8" y="121"/>
                    <a:pt x="11" y="122"/>
                  </a:cubicBezTo>
                  <a:cubicBezTo>
                    <a:pt x="13" y="122"/>
                    <a:pt x="15" y="122"/>
                    <a:pt x="17" y="123"/>
                  </a:cubicBezTo>
                  <a:cubicBezTo>
                    <a:pt x="19" y="124"/>
                    <a:pt x="21" y="126"/>
                    <a:pt x="21" y="128"/>
                  </a:cubicBezTo>
                  <a:cubicBezTo>
                    <a:pt x="21" y="129"/>
                    <a:pt x="20" y="131"/>
                    <a:pt x="18" y="132"/>
                  </a:cubicBezTo>
                  <a:cubicBezTo>
                    <a:pt x="17" y="132"/>
                    <a:pt x="17" y="132"/>
                    <a:pt x="17" y="132"/>
                  </a:cubicBezTo>
                  <a:cubicBezTo>
                    <a:pt x="17" y="132"/>
                    <a:pt x="16" y="133"/>
                    <a:pt x="16" y="133"/>
                  </a:cubicBezTo>
                  <a:cubicBezTo>
                    <a:pt x="11" y="136"/>
                    <a:pt x="11" y="136"/>
                    <a:pt x="11" y="136"/>
                  </a:cubicBezTo>
                  <a:cubicBezTo>
                    <a:pt x="17" y="137"/>
                    <a:pt x="17" y="137"/>
                    <a:pt x="17" y="137"/>
                  </a:cubicBezTo>
                  <a:cubicBezTo>
                    <a:pt x="17" y="137"/>
                    <a:pt x="17" y="137"/>
                    <a:pt x="17" y="137"/>
                  </a:cubicBezTo>
                  <a:cubicBezTo>
                    <a:pt x="19" y="137"/>
                    <a:pt x="20" y="137"/>
                    <a:pt x="21" y="138"/>
                  </a:cubicBezTo>
                  <a:cubicBezTo>
                    <a:pt x="22" y="138"/>
                    <a:pt x="22" y="139"/>
                    <a:pt x="22" y="140"/>
                  </a:cubicBezTo>
                  <a:cubicBezTo>
                    <a:pt x="22" y="142"/>
                    <a:pt x="18" y="144"/>
                    <a:pt x="16" y="145"/>
                  </a:cubicBezTo>
                  <a:cubicBezTo>
                    <a:pt x="14" y="146"/>
                    <a:pt x="13" y="146"/>
                    <a:pt x="13" y="147"/>
                  </a:cubicBezTo>
                  <a:cubicBezTo>
                    <a:pt x="11" y="149"/>
                    <a:pt x="10" y="150"/>
                    <a:pt x="10" y="152"/>
                  </a:cubicBezTo>
                  <a:cubicBezTo>
                    <a:pt x="9" y="153"/>
                    <a:pt x="9" y="154"/>
                    <a:pt x="9" y="156"/>
                  </a:cubicBezTo>
                  <a:cubicBezTo>
                    <a:pt x="9" y="157"/>
                    <a:pt x="9" y="157"/>
                    <a:pt x="9" y="157"/>
                  </a:cubicBezTo>
                  <a:cubicBezTo>
                    <a:pt x="10" y="158"/>
                    <a:pt x="10" y="159"/>
                    <a:pt x="10" y="160"/>
                  </a:cubicBezTo>
                  <a:cubicBezTo>
                    <a:pt x="9" y="161"/>
                    <a:pt x="9" y="162"/>
                    <a:pt x="10" y="163"/>
                  </a:cubicBezTo>
                  <a:cubicBezTo>
                    <a:pt x="11" y="164"/>
                    <a:pt x="12" y="165"/>
                    <a:pt x="13" y="165"/>
                  </a:cubicBezTo>
                  <a:cubicBezTo>
                    <a:pt x="14" y="166"/>
                    <a:pt x="14" y="166"/>
                    <a:pt x="15" y="167"/>
                  </a:cubicBezTo>
                  <a:cubicBezTo>
                    <a:pt x="16" y="168"/>
                    <a:pt x="18" y="169"/>
                    <a:pt x="18" y="171"/>
                  </a:cubicBezTo>
                  <a:cubicBezTo>
                    <a:pt x="18" y="173"/>
                    <a:pt x="17" y="174"/>
                    <a:pt x="16" y="176"/>
                  </a:cubicBezTo>
                  <a:cubicBezTo>
                    <a:pt x="15" y="176"/>
                    <a:pt x="15" y="177"/>
                    <a:pt x="15" y="177"/>
                  </a:cubicBezTo>
                  <a:cubicBezTo>
                    <a:pt x="13" y="181"/>
                    <a:pt x="13" y="181"/>
                    <a:pt x="13" y="181"/>
                  </a:cubicBezTo>
                  <a:cubicBezTo>
                    <a:pt x="15" y="182"/>
                    <a:pt x="15" y="182"/>
                    <a:pt x="15" y="182"/>
                  </a:cubicBezTo>
                  <a:cubicBezTo>
                    <a:pt x="16" y="182"/>
                    <a:pt x="17" y="183"/>
                    <a:pt x="18" y="184"/>
                  </a:cubicBezTo>
                  <a:cubicBezTo>
                    <a:pt x="19" y="187"/>
                    <a:pt x="19" y="189"/>
                    <a:pt x="18" y="191"/>
                  </a:cubicBezTo>
                  <a:cubicBezTo>
                    <a:pt x="17" y="192"/>
                    <a:pt x="17" y="193"/>
                    <a:pt x="17" y="194"/>
                  </a:cubicBezTo>
                  <a:cubicBezTo>
                    <a:pt x="16" y="196"/>
                    <a:pt x="17" y="197"/>
                    <a:pt x="18" y="199"/>
                  </a:cubicBezTo>
                  <a:cubicBezTo>
                    <a:pt x="19" y="201"/>
                    <a:pt x="20" y="202"/>
                    <a:pt x="19" y="204"/>
                  </a:cubicBezTo>
                  <a:cubicBezTo>
                    <a:pt x="19" y="205"/>
                    <a:pt x="18" y="206"/>
                    <a:pt x="17" y="207"/>
                  </a:cubicBezTo>
                  <a:cubicBezTo>
                    <a:pt x="17" y="207"/>
                    <a:pt x="16" y="208"/>
                    <a:pt x="16" y="208"/>
                  </a:cubicBezTo>
                  <a:cubicBezTo>
                    <a:pt x="15" y="210"/>
                    <a:pt x="14" y="212"/>
                    <a:pt x="13" y="214"/>
                  </a:cubicBezTo>
                  <a:cubicBezTo>
                    <a:pt x="11" y="218"/>
                    <a:pt x="11" y="221"/>
                    <a:pt x="11" y="226"/>
                  </a:cubicBezTo>
                  <a:cubicBezTo>
                    <a:pt x="10" y="230"/>
                    <a:pt x="12" y="233"/>
                    <a:pt x="13" y="236"/>
                  </a:cubicBezTo>
                  <a:cubicBezTo>
                    <a:pt x="14" y="237"/>
                    <a:pt x="14" y="238"/>
                    <a:pt x="15" y="239"/>
                  </a:cubicBezTo>
                  <a:cubicBezTo>
                    <a:pt x="15" y="241"/>
                    <a:pt x="17" y="243"/>
                    <a:pt x="18" y="245"/>
                  </a:cubicBezTo>
                  <a:cubicBezTo>
                    <a:pt x="19" y="247"/>
                    <a:pt x="21" y="248"/>
                    <a:pt x="23" y="249"/>
                  </a:cubicBezTo>
                  <a:cubicBezTo>
                    <a:pt x="24" y="251"/>
                    <a:pt x="24" y="253"/>
                    <a:pt x="24" y="256"/>
                  </a:cubicBezTo>
                  <a:cubicBezTo>
                    <a:pt x="24" y="257"/>
                    <a:pt x="24" y="258"/>
                    <a:pt x="24" y="259"/>
                  </a:cubicBezTo>
                  <a:cubicBezTo>
                    <a:pt x="24" y="259"/>
                    <a:pt x="24" y="260"/>
                    <a:pt x="24" y="261"/>
                  </a:cubicBezTo>
                  <a:cubicBezTo>
                    <a:pt x="25" y="264"/>
                    <a:pt x="25" y="267"/>
                    <a:pt x="24" y="270"/>
                  </a:cubicBezTo>
                  <a:cubicBezTo>
                    <a:pt x="23" y="272"/>
                    <a:pt x="22" y="273"/>
                    <a:pt x="21" y="275"/>
                  </a:cubicBezTo>
                  <a:cubicBezTo>
                    <a:pt x="20" y="276"/>
                    <a:pt x="20" y="276"/>
                    <a:pt x="20" y="276"/>
                  </a:cubicBezTo>
                  <a:cubicBezTo>
                    <a:pt x="19" y="277"/>
                    <a:pt x="19" y="277"/>
                    <a:pt x="19" y="277"/>
                  </a:cubicBezTo>
                  <a:cubicBezTo>
                    <a:pt x="18" y="278"/>
                    <a:pt x="18" y="278"/>
                    <a:pt x="18" y="278"/>
                  </a:cubicBezTo>
                  <a:cubicBezTo>
                    <a:pt x="18" y="279"/>
                    <a:pt x="18" y="279"/>
                    <a:pt x="18" y="279"/>
                  </a:cubicBezTo>
                  <a:cubicBezTo>
                    <a:pt x="19" y="280"/>
                    <a:pt x="20" y="285"/>
                    <a:pt x="21" y="286"/>
                  </a:cubicBezTo>
                  <a:cubicBezTo>
                    <a:pt x="23" y="289"/>
                    <a:pt x="26" y="289"/>
                    <a:pt x="26" y="289"/>
                  </a:cubicBezTo>
                  <a:cubicBezTo>
                    <a:pt x="28" y="289"/>
                    <a:pt x="29" y="288"/>
                    <a:pt x="30" y="288"/>
                  </a:cubicBezTo>
                  <a:cubicBezTo>
                    <a:pt x="31" y="288"/>
                    <a:pt x="32" y="288"/>
                    <a:pt x="33" y="287"/>
                  </a:cubicBezTo>
                  <a:cubicBezTo>
                    <a:pt x="33" y="286"/>
                    <a:pt x="33" y="286"/>
                    <a:pt x="34" y="286"/>
                  </a:cubicBezTo>
                  <a:cubicBezTo>
                    <a:pt x="34" y="285"/>
                    <a:pt x="35" y="285"/>
                    <a:pt x="36" y="284"/>
                  </a:cubicBezTo>
                  <a:cubicBezTo>
                    <a:pt x="36" y="284"/>
                    <a:pt x="37" y="284"/>
                    <a:pt x="37" y="283"/>
                  </a:cubicBezTo>
                  <a:cubicBezTo>
                    <a:pt x="38" y="283"/>
                    <a:pt x="38" y="282"/>
                    <a:pt x="38" y="282"/>
                  </a:cubicBezTo>
                  <a:cubicBezTo>
                    <a:pt x="39" y="281"/>
                    <a:pt x="39" y="280"/>
                    <a:pt x="40" y="280"/>
                  </a:cubicBezTo>
                  <a:cubicBezTo>
                    <a:pt x="40" y="280"/>
                    <a:pt x="41" y="280"/>
                    <a:pt x="41" y="280"/>
                  </a:cubicBezTo>
                  <a:cubicBezTo>
                    <a:pt x="41" y="280"/>
                    <a:pt x="42" y="280"/>
                    <a:pt x="43" y="281"/>
                  </a:cubicBezTo>
                  <a:cubicBezTo>
                    <a:pt x="44" y="281"/>
                    <a:pt x="44" y="281"/>
                    <a:pt x="44" y="281"/>
                  </a:cubicBezTo>
                  <a:cubicBezTo>
                    <a:pt x="45" y="281"/>
                    <a:pt x="45" y="281"/>
                    <a:pt x="45" y="281"/>
                  </a:cubicBezTo>
                  <a:cubicBezTo>
                    <a:pt x="45" y="281"/>
                    <a:pt x="45" y="281"/>
                    <a:pt x="45" y="281"/>
                  </a:cubicBezTo>
                  <a:cubicBezTo>
                    <a:pt x="47" y="280"/>
                    <a:pt x="51" y="276"/>
                    <a:pt x="52" y="274"/>
                  </a:cubicBezTo>
                  <a:cubicBezTo>
                    <a:pt x="56" y="272"/>
                    <a:pt x="60" y="270"/>
                    <a:pt x="64" y="268"/>
                  </a:cubicBezTo>
                  <a:cubicBezTo>
                    <a:pt x="67" y="266"/>
                    <a:pt x="67" y="266"/>
                    <a:pt x="67" y="266"/>
                  </a:cubicBezTo>
                  <a:cubicBezTo>
                    <a:pt x="70" y="265"/>
                    <a:pt x="72" y="263"/>
                    <a:pt x="74" y="261"/>
                  </a:cubicBezTo>
                  <a:cubicBezTo>
                    <a:pt x="76" y="259"/>
                    <a:pt x="78" y="257"/>
                    <a:pt x="80" y="256"/>
                  </a:cubicBezTo>
                  <a:cubicBezTo>
                    <a:pt x="85" y="253"/>
                    <a:pt x="91" y="251"/>
                    <a:pt x="97" y="250"/>
                  </a:cubicBezTo>
                  <a:cubicBezTo>
                    <a:pt x="98" y="250"/>
                    <a:pt x="99" y="250"/>
                    <a:pt x="100" y="250"/>
                  </a:cubicBezTo>
                  <a:cubicBezTo>
                    <a:pt x="104" y="250"/>
                    <a:pt x="109" y="251"/>
                    <a:pt x="113" y="252"/>
                  </a:cubicBezTo>
                  <a:cubicBezTo>
                    <a:pt x="114" y="252"/>
                    <a:pt x="114" y="252"/>
                    <a:pt x="114" y="252"/>
                  </a:cubicBezTo>
                  <a:cubicBezTo>
                    <a:pt x="117" y="253"/>
                    <a:pt x="118" y="254"/>
                    <a:pt x="118" y="255"/>
                  </a:cubicBezTo>
                  <a:cubicBezTo>
                    <a:pt x="119" y="256"/>
                    <a:pt x="118" y="257"/>
                    <a:pt x="117" y="260"/>
                  </a:cubicBezTo>
                  <a:cubicBezTo>
                    <a:pt x="116" y="262"/>
                    <a:pt x="115" y="265"/>
                    <a:pt x="117" y="267"/>
                  </a:cubicBezTo>
                  <a:cubicBezTo>
                    <a:pt x="118" y="271"/>
                    <a:pt x="119" y="271"/>
                    <a:pt x="122" y="273"/>
                  </a:cubicBezTo>
                  <a:cubicBezTo>
                    <a:pt x="123" y="273"/>
                    <a:pt x="123" y="273"/>
                    <a:pt x="123" y="273"/>
                  </a:cubicBezTo>
                  <a:cubicBezTo>
                    <a:pt x="125" y="275"/>
                    <a:pt x="128" y="276"/>
                    <a:pt x="130" y="276"/>
                  </a:cubicBezTo>
                  <a:cubicBezTo>
                    <a:pt x="131" y="276"/>
                    <a:pt x="131" y="276"/>
                    <a:pt x="131" y="276"/>
                  </a:cubicBezTo>
                  <a:cubicBezTo>
                    <a:pt x="133" y="276"/>
                    <a:pt x="135" y="274"/>
                    <a:pt x="138" y="272"/>
                  </a:cubicBezTo>
                  <a:cubicBezTo>
                    <a:pt x="139" y="271"/>
                    <a:pt x="139" y="271"/>
                    <a:pt x="139" y="271"/>
                  </a:cubicBezTo>
                  <a:cubicBezTo>
                    <a:pt x="141" y="270"/>
                    <a:pt x="142" y="270"/>
                    <a:pt x="144" y="270"/>
                  </a:cubicBezTo>
                  <a:cubicBezTo>
                    <a:pt x="145" y="270"/>
                    <a:pt x="147" y="270"/>
                    <a:pt x="148" y="270"/>
                  </a:cubicBezTo>
                  <a:cubicBezTo>
                    <a:pt x="149" y="271"/>
                    <a:pt x="149" y="271"/>
                    <a:pt x="149" y="271"/>
                  </a:cubicBezTo>
                  <a:cubicBezTo>
                    <a:pt x="150" y="271"/>
                    <a:pt x="150" y="271"/>
                    <a:pt x="151" y="271"/>
                  </a:cubicBezTo>
                  <a:cubicBezTo>
                    <a:pt x="152" y="271"/>
                    <a:pt x="153" y="271"/>
                    <a:pt x="154" y="272"/>
                  </a:cubicBezTo>
                  <a:cubicBezTo>
                    <a:pt x="155" y="272"/>
                    <a:pt x="156" y="273"/>
                    <a:pt x="156" y="274"/>
                  </a:cubicBezTo>
                  <a:cubicBezTo>
                    <a:pt x="156" y="274"/>
                    <a:pt x="156" y="275"/>
                    <a:pt x="157" y="275"/>
                  </a:cubicBezTo>
                  <a:cubicBezTo>
                    <a:pt x="158" y="278"/>
                    <a:pt x="160" y="279"/>
                    <a:pt x="162" y="280"/>
                  </a:cubicBezTo>
                  <a:cubicBezTo>
                    <a:pt x="165" y="282"/>
                    <a:pt x="165" y="282"/>
                    <a:pt x="165" y="282"/>
                  </a:cubicBezTo>
                  <a:cubicBezTo>
                    <a:pt x="170" y="285"/>
                    <a:pt x="174" y="288"/>
                    <a:pt x="180" y="290"/>
                  </a:cubicBezTo>
                  <a:cubicBezTo>
                    <a:pt x="183" y="292"/>
                    <a:pt x="186" y="293"/>
                    <a:pt x="189" y="294"/>
                  </a:cubicBezTo>
                  <a:cubicBezTo>
                    <a:pt x="192" y="296"/>
                    <a:pt x="195" y="296"/>
                    <a:pt x="198" y="296"/>
                  </a:cubicBezTo>
                  <a:cubicBezTo>
                    <a:pt x="200" y="296"/>
                    <a:pt x="201" y="296"/>
                    <a:pt x="203" y="296"/>
                  </a:cubicBezTo>
                  <a:cubicBezTo>
                    <a:pt x="208" y="297"/>
                    <a:pt x="212" y="301"/>
                    <a:pt x="215" y="304"/>
                  </a:cubicBezTo>
                  <a:cubicBezTo>
                    <a:pt x="216" y="306"/>
                    <a:pt x="217" y="307"/>
                    <a:pt x="218" y="308"/>
                  </a:cubicBezTo>
                  <a:cubicBezTo>
                    <a:pt x="221" y="310"/>
                    <a:pt x="224" y="313"/>
                    <a:pt x="225" y="318"/>
                  </a:cubicBezTo>
                  <a:cubicBezTo>
                    <a:pt x="225" y="318"/>
                    <a:pt x="225" y="319"/>
                    <a:pt x="225" y="319"/>
                  </a:cubicBezTo>
                  <a:cubicBezTo>
                    <a:pt x="226" y="322"/>
                    <a:pt x="226" y="324"/>
                    <a:pt x="228" y="326"/>
                  </a:cubicBezTo>
                  <a:cubicBezTo>
                    <a:pt x="229" y="326"/>
                    <a:pt x="230" y="326"/>
                    <a:pt x="231" y="326"/>
                  </a:cubicBezTo>
                  <a:cubicBezTo>
                    <a:pt x="232" y="326"/>
                    <a:pt x="234" y="326"/>
                    <a:pt x="236" y="325"/>
                  </a:cubicBezTo>
                  <a:cubicBezTo>
                    <a:pt x="236" y="325"/>
                    <a:pt x="237" y="325"/>
                    <a:pt x="237" y="325"/>
                  </a:cubicBezTo>
                  <a:cubicBezTo>
                    <a:pt x="239" y="325"/>
                    <a:pt x="241" y="324"/>
                    <a:pt x="243" y="324"/>
                  </a:cubicBezTo>
                  <a:cubicBezTo>
                    <a:pt x="248" y="324"/>
                    <a:pt x="252" y="326"/>
                    <a:pt x="256" y="327"/>
                  </a:cubicBezTo>
                  <a:cubicBezTo>
                    <a:pt x="263" y="329"/>
                    <a:pt x="269" y="332"/>
                    <a:pt x="275" y="334"/>
                  </a:cubicBezTo>
                  <a:cubicBezTo>
                    <a:pt x="276" y="334"/>
                    <a:pt x="276" y="334"/>
                    <a:pt x="276" y="334"/>
                  </a:cubicBezTo>
                  <a:cubicBezTo>
                    <a:pt x="282" y="337"/>
                    <a:pt x="287" y="340"/>
                    <a:pt x="286" y="346"/>
                  </a:cubicBezTo>
                  <a:cubicBezTo>
                    <a:pt x="284" y="353"/>
                    <a:pt x="280" y="359"/>
                    <a:pt x="275" y="362"/>
                  </a:cubicBezTo>
                  <a:cubicBezTo>
                    <a:pt x="274" y="362"/>
                    <a:pt x="274" y="362"/>
                    <a:pt x="273" y="363"/>
                  </a:cubicBezTo>
                  <a:cubicBezTo>
                    <a:pt x="271" y="364"/>
                    <a:pt x="269" y="365"/>
                    <a:pt x="268" y="368"/>
                  </a:cubicBezTo>
                  <a:cubicBezTo>
                    <a:pt x="267" y="369"/>
                    <a:pt x="267" y="371"/>
                    <a:pt x="267" y="372"/>
                  </a:cubicBezTo>
                  <a:cubicBezTo>
                    <a:pt x="267" y="374"/>
                    <a:pt x="266" y="375"/>
                    <a:pt x="266" y="377"/>
                  </a:cubicBezTo>
                  <a:cubicBezTo>
                    <a:pt x="265" y="380"/>
                    <a:pt x="262" y="380"/>
                    <a:pt x="259" y="381"/>
                  </a:cubicBezTo>
                  <a:cubicBezTo>
                    <a:pt x="257" y="382"/>
                    <a:pt x="254" y="383"/>
                    <a:pt x="253" y="386"/>
                  </a:cubicBezTo>
                  <a:cubicBezTo>
                    <a:pt x="251" y="392"/>
                    <a:pt x="252" y="397"/>
                    <a:pt x="253" y="403"/>
                  </a:cubicBezTo>
                  <a:cubicBezTo>
                    <a:pt x="255" y="408"/>
                    <a:pt x="258" y="412"/>
                    <a:pt x="261" y="416"/>
                  </a:cubicBezTo>
                  <a:cubicBezTo>
                    <a:pt x="264" y="418"/>
                    <a:pt x="264" y="418"/>
                    <a:pt x="264" y="418"/>
                  </a:cubicBezTo>
                  <a:cubicBezTo>
                    <a:pt x="265" y="420"/>
                    <a:pt x="267" y="421"/>
                    <a:pt x="267" y="423"/>
                  </a:cubicBezTo>
                  <a:cubicBezTo>
                    <a:pt x="267" y="425"/>
                    <a:pt x="267" y="426"/>
                    <a:pt x="266" y="428"/>
                  </a:cubicBezTo>
                  <a:cubicBezTo>
                    <a:pt x="266" y="428"/>
                    <a:pt x="266" y="428"/>
                    <a:pt x="265" y="429"/>
                  </a:cubicBezTo>
                  <a:cubicBezTo>
                    <a:pt x="265" y="430"/>
                    <a:pt x="265" y="430"/>
                    <a:pt x="265" y="430"/>
                  </a:cubicBezTo>
                  <a:cubicBezTo>
                    <a:pt x="268" y="432"/>
                    <a:pt x="268" y="432"/>
                    <a:pt x="268" y="432"/>
                  </a:cubicBezTo>
                  <a:cubicBezTo>
                    <a:pt x="270" y="433"/>
                    <a:pt x="270" y="434"/>
                    <a:pt x="271" y="435"/>
                  </a:cubicBezTo>
                  <a:cubicBezTo>
                    <a:pt x="272" y="435"/>
                    <a:pt x="272" y="436"/>
                    <a:pt x="273" y="436"/>
                  </a:cubicBezTo>
                  <a:cubicBezTo>
                    <a:pt x="274" y="437"/>
                    <a:pt x="276" y="438"/>
                    <a:pt x="277" y="439"/>
                  </a:cubicBezTo>
                  <a:cubicBezTo>
                    <a:pt x="279" y="440"/>
                    <a:pt x="280" y="441"/>
                    <a:pt x="282" y="442"/>
                  </a:cubicBezTo>
                  <a:cubicBezTo>
                    <a:pt x="283" y="443"/>
                    <a:pt x="285" y="445"/>
                    <a:pt x="287" y="446"/>
                  </a:cubicBezTo>
                  <a:cubicBezTo>
                    <a:pt x="289" y="447"/>
                    <a:pt x="289" y="447"/>
                    <a:pt x="289" y="447"/>
                  </a:cubicBezTo>
                  <a:cubicBezTo>
                    <a:pt x="290" y="444"/>
                    <a:pt x="290" y="444"/>
                    <a:pt x="290" y="444"/>
                  </a:cubicBezTo>
                  <a:cubicBezTo>
                    <a:pt x="291" y="444"/>
                    <a:pt x="291" y="444"/>
                    <a:pt x="291" y="443"/>
                  </a:cubicBezTo>
                  <a:cubicBezTo>
                    <a:pt x="292" y="440"/>
                    <a:pt x="295" y="438"/>
                    <a:pt x="298" y="436"/>
                  </a:cubicBezTo>
                  <a:cubicBezTo>
                    <a:pt x="299" y="435"/>
                    <a:pt x="299" y="435"/>
                    <a:pt x="299" y="435"/>
                  </a:cubicBezTo>
                  <a:cubicBezTo>
                    <a:pt x="301" y="434"/>
                    <a:pt x="302" y="433"/>
                    <a:pt x="303" y="432"/>
                  </a:cubicBezTo>
                  <a:cubicBezTo>
                    <a:pt x="304" y="431"/>
                    <a:pt x="304" y="431"/>
                    <a:pt x="304" y="431"/>
                  </a:cubicBezTo>
                  <a:cubicBezTo>
                    <a:pt x="305" y="430"/>
                    <a:pt x="306" y="430"/>
                    <a:pt x="307" y="429"/>
                  </a:cubicBezTo>
                  <a:cubicBezTo>
                    <a:pt x="308" y="428"/>
                    <a:pt x="309" y="428"/>
                    <a:pt x="310" y="427"/>
                  </a:cubicBezTo>
                  <a:cubicBezTo>
                    <a:pt x="314" y="424"/>
                    <a:pt x="313" y="418"/>
                    <a:pt x="313" y="413"/>
                  </a:cubicBezTo>
                  <a:cubicBezTo>
                    <a:pt x="312" y="409"/>
                    <a:pt x="312" y="405"/>
                    <a:pt x="312" y="400"/>
                  </a:cubicBezTo>
                  <a:cubicBezTo>
                    <a:pt x="313" y="397"/>
                    <a:pt x="314" y="393"/>
                    <a:pt x="315" y="390"/>
                  </a:cubicBezTo>
                  <a:cubicBezTo>
                    <a:pt x="316" y="387"/>
                    <a:pt x="316" y="387"/>
                    <a:pt x="316" y="387"/>
                  </a:cubicBezTo>
                  <a:cubicBezTo>
                    <a:pt x="318" y="382"/>
                    <a:pt x="319" y="377"/>
                    <a:pt x="319" y="371"/>
                  </a:cubicBezTo>
                  <a:cubicBezTo>
                    <a:pt x="320" y="368"/>
                    <a:pt x="320" y="368"/>
                    <a:pt x="320" y="368"/>
                  </a:cubicBezTo>
                  <a:cubicBezTo>
                    <a:pt x="320" y="364"/>
                    <a:pt x="322" y="360"/>
                    <a:pt x="324" y="355"/>
                  </a:cubicBezTo>
                  <a:cubicBezTo>
                    <a:pt x="324" y="354"/>
                    <a:pt x="325" y="353"/>
                    <a:pt x="325" y="351"/>
                  </a:cubicBezTo>
                  <a:cubicBezTo>
                    <a:pt x="325" y="351"/>
                    <a:pt x="325" y="351"/>
                    <a:pt x="325" y="351"/>
                  </a:cubicBezTo>
                  <a:cubicBezTo>
                    <a:pt x="326" y="348"/>
                    <a:pt x="327" y="346"/>
                    <a:pt x="328" y="344"/>
                  </a:cubicBezTo>
                  <a:cubicBezTo>
                    <a:pt x="330" y="341"/>
                    <a:pt x="330" y="339"/>
                    <a:pt x="330" y="337"/>
                  </a:cubicBezTo>
                  <a:cubicBezTo>
                    <a:pt x="330" y="336"/>
                    <a:pt x="330" y="336"/>
                    <a:pt x="330" y="336"/>
                  </a:cubicBezTo>
                  <a:cubicBezTo>
                    <a:pt x="330" y="333"/>
                    <a:pt x="330" y="331"/>
                    <a:pt x="330" y="328"/>
                  </a:cubicBezTo>
                  <a:cubicBezTo>
                    <a:pt x="330" y="326"/>
                    <a:pt x="331" y="323"/>
                    <a:pt x="331" y="321"/>
                  </a:cubicBezTo>
                  <a:cubicBezTo>
                    <a:pt x="331" y="318"/>
                    <a:pt x="331" y="318"/>
                    <a:pt x="331" y="318"/>
                  </a:cubicBezTo>
                  <a:cubicBezTo>
                    <a:pt x="331" y="314"/>
                    <a:pt x="331" y="309"/>
                    <a:pt x="330" y="305"/>
                  </a:cubicBezTo>
                  <a:cubicBezTo>
                    <a:pt x="328" y="299"/>
                    <a:pt x="327" y="293"/>
                    <a:pt x="327" y="287"/>
                  </a:cubicBezTo>
                  <a:cubicBezTo>
                    <a:pt x="327" y="284"/>
                    <a:pt x="328" y="282"/>
                    <a:pt x="329" y="279"/>
                  </a:cubicBezTo>
                  <a:cubicBezTo>
                    <a:pt x="329" y="277"/>
                    <a:pt x="330" y="275"/>
                    <a:pt x="330" y="273"/>
                  </a:cubicBezTo>
                  <a:cubicBezTo>
                    <a:pt x="330" y="271"/>
                    <a:pt x="330" y="270"/>
                    <a:pt x="330" y="269"/>
                  </a:cubicBezTo>
                  <a:cubicBezTo>
                    <a:pt x="330" y="267"/>
                    <a:pt x="330" y="266"/>
                    <a:pt x="331" y="265"/>
                  </a:cubicBezTo>
                  <a:cubicBezTo>
                    <a:pt x="331" y="264"/>
                    <a:pt x="332" y="263"/>
                    <a:pt x="332" y="261"/>
                  </a:cubicBezTo>
                  <a:cubicBezTo>
                    <a:pt x="333" y="260"/>
                    <a:pt x="333" y="260"/>
                    <a:pt x="333" y="259"/>
                  </a:cubicBezTo>
                  <a:cubicBezTo>
                    <a:pt x="335" y="255"/>
                    <a:pt x="334" y="252"/>
                    <a:pt x="333" y="250"/>
                  </a:cubicBezTo>
                  <a:cubicBezTo>
                    <a:pt x="332" y="248"/>
                    <a:pt x="331" y="247"/>
                    <a:pt x="331" y="246"/>
                  </a:cubicBezTo>
                  <a:cubicBezTo>
                    <a:pt x="331" y="244"/>
                    <a:pt x="331" y="243"/>
                    <a:pt x="332" y="241"/>
                  </a:cubicBezTo>
                  <a:cubicBezTo>
                    <a:pt x="332" y="239"/>
                    <a:pt x="333" y="236"/>
                    <a:pt x="331" y="233"/>
                  </a:cubicBezTo>
                  <a:cubicBezTo>
                    <a:pt x="329" y="229"/>
                    <a:pt x="330" y="228"/>
                    <a:pt x="333" y="224"/>
                  </a:cubicBezTo>
                  <a:cubicBezTo>
                    <a:pt x="334" y="221"/>
                    <a:pt x="336" y="219"/>
                    <a:pt x="338" y="217"/>
                  </a:cubicBezTo>
                  <a:cubicBezTo>
                    <a:pt x="339" y="216"/>
                    <a:pt x="341" y="215"/>
                    <a:pt x="342" y="213"/>
                  </a:cubicBezTo>
                  <a:cubicBezTo>
                    <a:pt x="344" y="210"/>
                    <a:pt x="344" y="207"/>
                    <a:pt x="344" y="205"/>
                  </a:cubicBezTo>
                  <a:cubicBezTo>
                    <a:pt x="344" y="203"/>
                    <a:pt x="343" y="202"/>
                    <a:pt x="344" y="201"/>
                  </a:cubicBezTo>
                  <a:cubicBezTo>
                    <a:pt x="344" y="199"/>
                    <a:pt x="347" y="196"/>
                    <a:pt x="349" y="196"/>
                  </a:cubicBezTo>
                  <a:cubicBezTo>
                    <a:pt x="349" y="196"/>
                    <a:pt x="349" y="196"/>
                    <a:pt x="349" y="196"/>
                  </a:cubicBezTo>
                  <a:cubicBezTo>
                    <a:pt x="352" y="197"/>
                    <a:pt x="352" y="202"/>
                    <a:pt x="351" y="204"/>
                  </a:cubicBezTo>
                  <a:cubicBezTo>
                    <a:pt x="351" y="207"/>
                    <a:pt x="352" y="209"/>
                    <a:pt x="353" y="211"/>
                  </a:cubicBezTo>
                  <a:cubicBezTo>
                    <a:pt x="354" y="213"/>
                    <a:pt x="356" y="213"/>
                    <a:pt x="357" y="213"/>
                  </a:cubicBezTo>
                  <a:cubicBezTo>
                    <a:pt x="359" y="213"/>
                    <a:pt x="360" y="213"/>
                    <a:pt x="362" y="211"/>
                  </a:cubicBezTo>
                  <a:cubicBezTo>
                    <a:pt x="363" y="210"/>
                    <a:pt x="364" y="209"/>
                    <a:pt x="365" y="207"/>
                  </a:cubicBezTo>
                  <a:cubicBezTo>
                    <a:pt x="365" y="207"/>
                    <a:pt x="366" y="206"/>
                    <a:pt x="366" y="205"/>
                  </a:cubicBezTo>
                  <a:cubicBezTo>
                    <a:pt x="368" y="203"/>
                    <a:pt x="371" y="200"/>
                    <a:pt x="373" y="198"/>
                  </a:cubicBezTo>
                  <a:cubicBezTo>
                    <a:pt x="376" y="195"/>
                    <a:pt x="379" y="192"/>
                    <a:pt x="382" y="189"/>
                  </a:cubicBezTo>
                  <a:cubicBezTo>
                    <a:pt x="387" y="183"/>
                    <a:pt x="392" y="177"/>
                    <a:pt x="396" y="172"/>
                  </a:cubicBezTo>
                  <a:cubicBezTo>
                    <a:pt x="396" y="171"/>
                    <a:pt x="397" y="170"/>
                    <a:pt x="397" y="169"/>
                  </a:cubicBezTo>
                  <a:cubicBezTo>
                    <a:pt x="399" y="167"/>
                    <a:pt x="401" y="165"/>
                    <a:pt x="402" y="162"/>
                  </a:cubicBezTo>
                  <a:cubicBezTo>
                    <a:pt x="402" y="161"/>
                    <a:pt x="402" y="160"/>
                    <a:pt x="403" y="159"/>
                  </a:cubicBezTo>
                  <a:cubicBezTo>
                    <a:pt x="403" y="156"/>
                    <a:pt x="404" y="154"/>
                    <a:pt x="405" y="152"/>
                  </a:cubicBezTo>
                  <a:cubicBezTo>
                    <a:pt x="406" y="150"/>
                    <a:pt x="406" y="149"/>
                    <a:pt x="407" y="147"/>
                  </a:cubicBezTo>
                  <a:cubicBezTo>
                    <a:pt x="407" y="146"/>
                    <a:pt x="407" y="146"/>
                    <a:pt x="407" y="146"/>
                  </a:cubicBezTo>
                  <a:cubicBezTo>
                    <a:pt x="408" y="145"/>
                    <a:pt x="408" y="145"/>
                    <a:pt x="408" y="145"/>
                  </a:cubicBezTo>
                  <a:lnTo>
                    <a:pt x="407" y="144"/>
                  </a:ln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2" name="Freeform 27"/>
            <p:cNvSpPr>
              <a:spLocks/>
            </p:cNvSpPr>
            <p:nvPr/>
          </p:nvSpPr>
          <p:spPr bwMode="auto">
            <a:xfrm>
              <a:off x="8519889" y="5163275"/>
              <a:ext cx="569368" cy="302578"/>
            </a:xfrm>
            <a:custGeom>
              <a:avLst/>
              <a:gdLst>
                <a:gd name="T0" fmla="*/ 130 w 140"/>
                <a:gd name="T1" fmla="*/ 6 h 78"/>
                <a:gd name="T2" fmla="*/ 118 w 140"/>
                <a:gd name="T3" fmla="*/ 2 h 78"/>
                <a:gd name="T4" fmla="*/ 111 w 140"/>
                <a:gd name="T5" fmla="*/ 4 h 78"/>
                <a:gd name="T6" fmla="*/ 104 w 140"/>
                <a:gd name="T7" fmla="*/ 8 h 78"/>
                <a:gd name="T8" fmla="*/ 90 w 140"/>
                <a:gd name="T9" fmla="*/ 17 h 78"/>
                <a:gd name="T10" fmla="*/ 79 w 140"/>
                <a:gd name="T11" fmla="*/ 21 h 78"/>
                <a:gd name="T12" fmla="*/ 60 w 140"/>
                <a:gd name="T13" fmla="*/ 21 h 78"/>
                <a:gd name="T14" fmla="*/ 42 w 140"/>
                <a:gd name="T15" fmla="*/ 11 h 78"/>
                <a:gd name="T16" fmla="*/ 34 w 140"/>
                <a:gd name="T17" fmla="*/ 5 h 78"/>
                <a:gd name="T18" fmla="*/ 30 w 140"/>
                <a:gd name="T19" fmla="*/ 5 h 78"/>
                <a:gd name="T20" fmla="*/ 28 w 140"/>
                <a:gd name="T21" fmla="*/ 5 h 78"/>
                <a:gd name="T22" fmla="*/ 26 w 140"/>
                <a:gd name="T23" fmla="*/ 0 h 78"/>
                <a:gd name="T24" fmla="*/ 18 w 140"/>
                <a:gd name="T25" fmla="*/ 8 h 78"/>
                <a:gd name="T26" fmla="*/ 9 w 140"/>
                <a:gd name="T27" fmla="*/ 13 h 78"/>
                <a:gd name="T28" fmla="*/ 7 w 140"/>
                <a:gd name="T29" fmla="*/ 13 h 78"/>
                <a:gd name="T30" fmla="*/ 3 w 140"/>
                <a:gd name="T31" fmla="*/ 15 h 78"/>
                <a:gd name="T32" fmla="*/ 0 w 140"/>
                <a:gd name="T33" fmla="*/ 15 h 78"/>
                <a:gd name="T34" fmla="*/ 5 w 140"/>
                <a:gd name="T35" fmla="*/ 24 h 78"/>
                <a:gd name="T36" fmla="*/ 13 w 140"/>
                <a:gd name="T37" fmla="*/ 28 h 78"/>
                <a:gd name="T38" fmla="*/ 16 w 140"/>
                <a:gd name="T39" fmla="*/ 32 h 78"/>
                <a:gd name="T40" fmla="*/ 24 w 140"/>
                <a:gd name="T41" fmla="*/ 34 h 78"/>
                <a:gd name="T42" fmla="*/ 30 w 140"/>
                <a:gd name="T43" fmla="*/ 37 h 78"/>
                <a:gd name="T44" fmla="*/ 35 w 140"/>
                <a:gd name="T45" fmla="*/ 40 h 78"/>
                <a:gd name="T46" fmla="*/ 39 w 140"/>
                <a:gd name="T47" fmla="*/ 40 h 78"/>
                <a:gd name="T48" fmla="*/ 49 w 140"/>
                <a:gd name="T49" fmla="*/ 47 h 78"/>
                <a:gd name="T50" fmla="*/ 54 w 140"/>
                <a:gd name="T51" fmla="*/ 52 h 78"/>
                <a:gd name="T52" fmla="*/ 66 w 140"/>
                <a:gd name="T53" fmla="*/ 65 h 78"/>
                <a:gd name="T54" fmla="*/ 69 w 140"/>
                <a:gd name="T55" fmla="*/ 67 h 78"/>
                <a:gd name="T56" fmla="*/ 71 w 140"/>
                <a:gd name="T57" fmla="*/ 68 h 78"/>
                <a:gd name="T58" fmla="*/ 75 w 140"/>
                <a:gd name="T59" fmla="*/ 73 h 78"/>
                <a:gd name="T60" fmla="*/ 81 w 140"/>
                <a:gd name="T61" fmla="*/ 78 h 78"/>
                <a:gd name="T62" fmla="*/ 90 w 140"/>
                <a:gd name="T63" fmla="*/ 70 h 78"/>
                <a:gd name="T64" fmla="*/ 101 w 140"/>
                <a:gd name="T65" fmla="*/ 60 h 78"/>
                <a:gd name="T66" fmla="*/ 105 w 140"/>
                <a:gd name="T67" fmla="*/ 54 h 78"/>
                <a:gd name="T68" fmla="*/ 111 w 140"/>
                <a:gd name="T69" fmla="*/ 47 h 78"/>
                <a:gd name="T70" fmla="*/ 120 w 140"/>
                <a:gd name="T71" fmla="*/ 39 h 78"/>
                <a:gd name="T72" fmla="*/ 128 w 140"/>
                <a:gd name="T73" fmla="*/ 31 h 78"/>
                <a:gd name="T74" fmla="*/ 139 w 140"/>
                <a:gd name="T75" fmla="*/ 12 h 78"/>
                <a:gd name="T76" fmla="*/ 135 w 140"/>
                <a:gd name="T77" fmla="*/ 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0" h="78">
                  <a:moveTo>
                    <a:pt x="135" y="8"/>
                  </a:moveTo>
                  <a:cubicBezTo>
                    <a:pt x="133" y="8"/>
                    <a:pt x="132" y="7"/>
                    <a:pt x="130" y="6"/>
                  </a:cubicBezTo>
                  <a:cubicBezTo>
                    <a:pt x="129" y="6"/>
                    <a:pt x="127" y="5"/>
                    <a:pt x="126" y="5"/>
                  </a:cubicBezTo>
                  <a:cubicBezTo>
                    <a:pt x="123" y="4"/>
                    <a:pt x="120" y="2"/>
                    <a:pt x="118" y="2"/>
                  </a:cubicBezTo>
                  <a:cubicBezTo>
                    <a:pt x="117" y="2"/>
                    <a:pt x="117" y="2"/>
                    <a:pt x="116" y="2"/>
                  </a:cubicBezTo>
                  <a:cubicBezTo>
                    <a:pt x="114" y="2"/>
                    <a:pt x="113" y="3"/>
                    <a:pt x="111" y="4"/>
                  </a:cubicBezTo>
                  <a:cubicBezTo>
                    <a:pt x="110" y="5"/>
                    <a:pt x="110" y="6"/>
                    <a:pt x="109" y="6"/>
                  </a:cubicBezTo>
                  <a:cubicBezTo>
                    <a:pt x="107" y="7"/>
                    <a:pt x="106" y="8"/>
                    <a:pt x="104" y="8"/>
                  </a:cubicBezTo>
                  <a:cubicBezTo>
                    <a:pt x="102" y="8"/>
                    <a:pt x="100" y="9"/>
                    <a:pt x="98" y="10"/>
                  </a:cubicBezTo>
                  <a:cubicBezTo>
                    <a:pt x="96" y="13"/>
                    <a:pt x="93" y="16"/>
                    <a:pt x="90" y="17"/>
                  </a:cubicBezTo>
                  <a:cubicBezTo>
                    <a:pt x="87" y="19"/>
                    <a:pt x="85" y="20"/>
                    <a:pt x="82" y="20"/>
                  </a:cubicBezTo>
                  <a:cubicBezTo>
                    <a:pt x="81" y="20"/>
                    <a:pt x="80" y="21"/>
                    <a:pt x="79" y="21"/>
                  </a:cubicBezTo>
                  <a:cubicBezTo>
                    <a:pt x="75" y="22"/>
                    <a:pt x="71" y="22"/>
                    <a:pt x="67" y="22"/>
                  </a:cubicBezTo>
                  <a:cubicBezTo>
                    <a:pt x="65" y="22"/>
                    <a:pt x="62" y="22"/>
                    <a:pt x="60" y="21"/>
                  </a:cubicBezTo>
                  <a:cubicBezTo>
                    <a:pt x="58" y="21"/>
                    <a:pt x="57" y="21"/>
                    <a:pt x="55" y="20"/>
                  </a:cubicBezTo>
                  <a:cubicBezTo>
                    <a:pt x="49" y="20"/>
                    <a:pt x="45" y="15"/>
                    <a:pt x="42" y="11"/>
                  </a:cubicBezTo>
                  <a:cubicBezTo>
                    <a:pt x="40" y="9"/>
                    <a:pt x="40" y="9"/>
                    <a:pt x="40" y="9"/>
                  </a:cubicBezTo>
                  <a:cubicBezTo>
                    <a:pt x="38" y="7"/>
                    <a:pt x="37" y="6"/>
                    <a:pt x="34" y="5"/>
                  </a:cubicBezTo>
                  <a:cubicBezTo>
                    <a:pt x="32" y="5"/>
                    <a:pt x="31" y="5"/>
                    <a:pt x="30" y="5"/>
                  </a:cubicBezTo>
                  <a:cubicBezTo>
                    <a:pt x="30" y="5"/>
                    <a:pt x="30" y="5"/>
                    <a:pt x="30" y="5"/>
                  </a:cubicBezTo>
                  <a:cubicBezTo>
                    <a:pt x="29" y="5"/>
                    <a:pt x="29" y="5"/>
                    <a:pt x="29" y="5"/>
                  </a:cubicBezTo>
                  <a:cubicBezTo>
                    <a:pt x="28" y="5"/>
                    <a:pt x="28" y="5"/>
                    <a:pt x="28" y="5"/>
                  </a:cubicBezTo>
                  <a:cubicBezTo>
                    <a:pt x="28" y="4"/>
                    <a:pt x="28" y="3"/>
                    <a:pt x="27" y="2"/>
                  </a:cubicBezTo>
                  <a:cubicBezTo>
                    <a:pt x="26" y="0"/>
                    <a:pt x="26" y="0"/>
                    <a:pt x="26" y="0"/>
                  </a:cubicBezTo>
                  <a:cubicBezTo>
                    <a:pt x="25" y="1"/>
                    <a:pt x="25" y="1"/>
                    <a:pt x="25" y="1"/>
                  </a:cubicBezTo>
                  <a:cubicBezTo>
                    <a:pt x="24" y="1"/>
                    <a:pt x="22" y="3"/>
                    <a:pt x="18" y="8"/>
                  </a:cubicBezTo>
                  <a:cubicBezTo>
                    <a:pt x="17" y="10"/>
                    <a:pt x="15" y="13"/>
                    <a:pt x="11" y="13"/>
                  </a:cubicBezTo>
                  <a:cubicBezTo>
                    <a:pt x="10" y="13"/>
                    <a:pt x="10" y="13"/>
                    <a:pt x="9" y="13"/>
                  </a:cubicBezTo>
                  <a:cubicBezTo>
                    <a:pt x="9" y="13"/>
                    <a:pt x="8" y="13"/>
                    <a:pt x="8" y="13"/>
                  </a:cubicBezTo>
                  <a:cubicBezTo>
                    <a:pt x="8" y="13"/>
                    <a:pt x="7" y="13"/>
                    <a:pt x="7" y="13"/>
                  </a:cubicBezTo>
                  <a:cubicBezTo>
                    <a:pt x="6" y="13"/>
                    <a:pt x="6" y="13"/>
                    <a:pt x="5" y="14"/>
                  </a:cubicBezTo>
                  <a:cubicBezTo>
                    <a:pt x="4" y="14"/>
                    <a:pt x="4" y="14"/>
                    <a:pt x="3" y="15"/>
                  </a:cubicBezTo>
                  <a:cubicBezTo>
                    <a:pt x="3" y="15"/>
                    <a:pt x="3" y="15"/>
                    <a:pt x="2" y="15"/>
                  </a:cubicBezTo>
                  <a:cubicBezTo>
                    <a:pt x="0" y="15"/>
                    <a:pt x="0" y="15"/>
                    <a:pt x="0" y="15"/>
                  </a:cubicBezTo>
                  <a:cubicBezTo>
                    <a:pt x="1" y="17"/>
                    <a:pt x="1" y="17"/>
                    <a:pt x="1" y="17"/>
                  </a:cubicBezTo>
                  <a:cubicBezTo>
                    <a:pt x="1" y="19"/>
                    <a:pt x="3" y="23"/>
                    <a:pt x="5" y="24"/>
                  </a:cubicBezTo>
                  <a:cubicBezTo>
                    <a:pt x="6" y="24"/>
                    <a:pt x="7" y="25"/>
                    <a:pt x="8" y="25"/>
                  </a:cubicBezTo>
                  <a:cubicBezTo>
                    <a:pt x="10" y="26"/>
                    <a:pt x="12" y="27"/>
                    <a:pt x="13" y="28"/>
                  </a:cubicBezTo>
                  <a:cubicBezTo>
                    <a:pt x="14" y="29"/>
                    <a:pt x="14" y="29"/>
                    <a:pt x="14" y="30"/>
                  </a:cubicBezTo>
                  <a:cubicBezTo>
                    <a:pt x="15" y="31"/>
                    <a:pt x="15" y="32"/>
                    <a:pt x="16" y="32"/>
                  </a:cubicBezTo>
                  <a:cubicBezTo>
                    <a:pt x="18" y="33"/>
                    <a:pt x="19" y="33"/>
                    <a:pt x="21" y="33"/>
                  </a:cubicBezTo>
                  <a:cubicBezTo>
                    <a:pt x="21" y="33"/>
                    <a:pt x="23" y="34"/>
                    <a:pt x="24" y="34"/>
                  </a:cubicBezTo>
                  <a:cubicBezTo>
                    <a:pt x="25" y="34"/>
                    <a:pt x="26" y="34"/>
                    <a:pt x="28" y="35"/>
                  </a:cubicBezTo>
                  <a:cubicBezTo>
                    <a:pt x="28" y="36"/>
                    <a:pt x="29" y="37"/>
                    <a:pt x="30" y="37"/>
                  </a:cubicBezTo>
                  <a:cubicBezTo>
                    <a:pt x="31" y="39"/>
                    <a:pt x="31" y="39"/>
                    <a:pt x="32" y="39"/>
                  </a:cubicBezTo>
                  <a:cubicBezTo>
                    <a:pt x="32" y="40"/>
                    <a:pt x="33" y="40"/>
                    <a:pt x="35" y="40"/>
                  </a:cubicBezTo>
                  <a:cubicBezTo>
                    <a:pt x="36" y="40"/>
                    <a:pt x="37" y="40"/>
                    <a:pt x="38" y="40"/>
                  </a:cubicBezTo>
                  <a:cubicBezTo>
                    <a:pt x="39" y="40"/>
                    <a:pt x="39" y="40"/>
                    <a:pt x="39" y="40"/>
                  </a:cubicBezTo>
                  <a:cubicBezTo>
                    <a:pt x="40" y="41"/>
                    <a:pt x="41" y="41"/>
                    <a:pt x="43" y="42"/>
                  </a:cubicBezTo>
                  <a:cubicBezTo>
                    <a:pt x="45" y="43"/>
                    <a:pt x="47" y="45"/>
                    <a:pt x="49" y="47"/>
                  </a:cubicBezTo>
                  <a:cubicBezTo>
                    <a:pt x="50" y="48"/>
                    <a:pt x="51" y="49"/>
                    <a:pt x="52" y="50"/>
                  </a:cubicBezTo>
                  <a:cubicBezTo>
                    <a:pt x="52" y="51"/>
                    <a:pt x="53" y="52"/>
                    <a:pt x="54" y="52"/>
                  </a:cubicBezTo>
                  <a:cubicBezTo>
                    <a:pt x="56" y="54"/>
                    <a:pt x="58" y="55"/>
                    <a:pt x="59" y="58"/>
                  </a:cubicBezTo>
                  <a:cubicBezTo>
                    <a:pt x="60" y="62"/>
                    <a:pt x="62" y="63"/>
                    <a:pt x="66" y="65"/>
                  </a:cubicBezTo>
                  <a:cubicBezTo>
                    <a:pt x="67" y="65"/>
                    <a:pt x="67" y="66"/>
                    <a:pt x="68" y="66"/>
                  </a:cubicBezTo>
                  <a:cubicBezTo>
                    <a:pt x="68" y="66"/>
                    <a:pt x="68" y="66"/>
                    <a:pt x="69" y="67"/>
                  </a:cubicBezTo>
                  <a:cubicBezTo>
                    <a:pt x="69" y="67"/>
                    <a:pt x="69" y="67"/>
                    <a:pt x="70" y="67"/>
                  </a:cubicBezTo>
                  <a:cubicBezTo>
                    <a:pt x="70" y="68"/>
                    <a:pt x="71" y="68"/>
                    <a:pt x="71" y="68"/>
                  </a:cubicBezTo>
                  <a:cubicBezTo>
                    <a:pt x="72" y="69"/>
                    <a:pt x="72" y="70"/>
                    <a:pt x="73" y="70"/>
                  </a:cubicBezTo>
                  <a:cubicBezTo>
                    <a:pt x="73" y="71"/>
                    <a:pt x="74" y="72"/>
                    <a:pt x="75" y="73"/>
                  </a:cubicBezTo>
                  <a:cubicBezTo>
                    <a:pt x="77" y="74"/>
                    <a:pt x="78" y="75"/>
                    <a:pt x="80" y="76"/>
                  </a:cubicBezTo>
                  <a:cubicBezTo>
                    <a:pt x="81" y="78"/>
                    <a:pt x="81" y="78"/>
                    <a:pt x="81" y="78"/>
                  </a:cubicBezTo>
                  <a:cubicBezTo>
                    <a:pt x="82" y="76"/>
                    <a:pt x="82" y="76"/>
                    <a:pt x="82" y="76"/>
                  </a:cubicBezTo>
                  <a:cubicBezTo>
                    <a:pt x="85" y="74"/>
                    <a:pt x="88" y="72"/>
                    <a:pt x="90" y="70"/>
                  </a:cubicBezTo>
                  <a:cubicBezTo>
                    <a:pt x="92" y="68"/>
                    <a:pt x="94" y="67"/>
                    <a:pt x="96" y="65"/>
                  </a:cubicBezTo>
                  <a:cubicBezTo>
                    <a:pt x="98" y="64"/>
                    <a:pt x="99" y="62"/>
                    <a:pt x="101" y="60"/>
                  </a:cubicBezTo>
                  <a:cubicBezTo>
                    <a:pt x="101" y="59"/>
                    <a:pt x="101" y="59"/>
                    <a:pt x="102" y="58"/>
                  </a:cubicBezTo>
                  <a:cubicBezTo>
                    <a:pt x="103" y="56"/>
                    <a:pt x="104" y="55"/>
                    <a:pt x="105" y="54"/>
                  </a:cubicBezTo>
                  <a:cubicBezTo>
                    <a:pt x="106" y="53"/>
                    <a:pt x="107" y="52"/>
                    <a:pt x="108" y="51"/>
                  </a:cubicBezTo>
                  <a:cubicBezTo>
                    <a:pt x="109" y="49"/>
                    <a:pt x="110" y="48"/>
                    <a:pt x="111" y="47"/>
                  </a:cubicBezTo>
                  <a:cubicBezTo>
                    <a:pt x="112" y="45"/>
                    <a:pt x="114" y="43"/>
                    <a:pt x="115" y="42"/>
                  </a:cubicBezTo>
                  <a:cubicBezTo>
                    <a:pt x="116" y="41"/>
                    <a:pt x="118" y="40"/>
                    <a:pt x="120" y="39"/>
                  </a:cubicBezTo>
                  <a:cubicBezTo>
                    <a:pt x="121" y="38"/>
                    <a:pt x="122" y="38"/>
                    <a:pt x="123" y="37"/>
                  </a:cubicBezTo>
                  <a:cubicBezTo>
                    <a:pt x="125" y="35"/>
                    <a:pt x="127" y="33"/>
                    <a:pt x="128" y="31"/>
                  </a:cubicBezTo>
                  <a:cubicBezTo>
                    <a:pt x="129" y="30"/>
                    <a:pt x="129" y="30"/>
                    <a:pt x="129" y="30"/>
                  </a:cubicBezTo>
                  <a:cubicBezTo>
                    <a:pt x="133" y="24"/>
                    <a:pt x="136" y="18"/>
                    <a:pt x="139" y="12"/>
                  </a:cubicBezTo>
                  <a:cubicBezTo>
                    <a:pt x="140" y="10"/>
                    <a:pt x="140" y="10"/>
                    <a:pt x="140" y="10"/>
                  </a:cubicBezTo>
                  <a:cubicBezTo>
                    <a:pt x="140" y="10"/>
                    <a:pt x="136" y="9"/>
                    <a:pt x="135" y="8"/>
                  </a:cubicBez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3" name="Freeform 28"/>
            <p:cNvSpPr>
              <a:spLocks/>
            </p:cNvSpPr>
            <p:nvPr/>
          </p:nvSpPr>
          <p:spPr bwMode="auto">
            <a:xfrm>
              <a:off x="7997137" y="4863880"/>
              <a:ext cx="1173695" cy="385390"/>
            </a:xfrm>
            <a:custGeom>
              <a:avLst/>
              <a:gdLst>
                <a:gd name="T0" fmla="*/ 279 w 289"/>
                <a:gd name="T1" fmla="*/ 22 h 99"/>
                <a:gd name="T2" fmla="*/ 267 w 289"/>
                <a:gd name="T3" fmla="*/ 17 h 99"/>
                <a:gd name="T4" fmla="*/ 251 w 289"/>
                <a:gd name="T5" fmla="*/ 30 h 99"/>
                <a:gd name="T6" fmla="*/ 240 w 289"/>
                <a:gd name="T7" fmla="*/ 33 h 99"/>
                <a:gd name="T8" fmla="*/ 227 w 289"/>
                <a:gd name="T9" fmla="*/ 33 h 99"/>
                <a:gd name="T10" fmla="*/ 216 w 289"/>
                <a:gd name="T11" fmla="*/ 34 h 99"/>
                <a:gd name="T12" fmla="*/ 204 w 289"/>
                <a:gd name="T13" fmla="*/ 45 h 99"/>
                <a:gd name="T14" fmla="*/ 183 w 289"/>
                <a:gd name="T15" fmla="*/ 44 h 99"/>
                <a:gd name="T16" fmla="*/ 178 w 289"/>
                <a:gd name="T17" fmla="*/ 36 h 99"/>
                <a:gd name="T18" fmla="*/ 182 w 289"/>
                <a:gd name="T19" fmla="*/ 24 h 99"/>
                <a:gd name="T20" fmla="*/ 179 w 289"/>
                <a:gd name="T21" fmla="*/ 5 h 99"/>
                <a:gd name="T22" fmla="*/ 151 w 289"/>
                <a:gd name="T23" fmla="*/ 23 h 99"/>
                <a:gd name="T24" fmla="*/ 135 w 289"/>
                <a:gd name="T25" fmla="*/ 27 h 99"/>
                <a:gd name="T26" fmla="*/ 128 w 289"/>
                <a:gd name="T27" fmla="*/ 22 h 99"/>
                <a:gd name="T28" fmla="*/ 118 w 289"/>
                <a:gd name="T29" fmla="*/ 20 h 99"/>
                <a:gd name="T30" fmla="*/ 111 w 289"/>
                <a:gd name="T31" fmla="*/ 19 h 99"/>
                <a:gd name="T32" fmla="*/ 89 w 289"/>
                <a:gd name="T33" fmla="*/ 17 h 99"/>
                <a:gd name="T34" fmla="*/ 73 w 289"/>
                <a:gd name="T35" fmla="*/ 2 h 99"/>
                <a:gd name="T36" fmla="*/ 62 w 289"/>
                <a:gd name="T37" fmla="*/ 1 h 99"/>
                <a:gd name="T38" fmla="*/ 45 w 289"/>
                <a:gd name="T39" fmla="*/ 2 h 99"/>
                <a:gd name="T40" fmla="*/ 34 w 289"/>
                <a:gd name="T41" fmla="*/ 1 h 99"/>
                <a:gd name="T42" fmla="*/ 29 w 289"/>
                <a:gd name="T43" fmla="*/ 1 h 99"/>
                <a:gd name="T44" fmla="*/ 28 w 289"/>
                <a:gd name="T45" fmla="*/ 10 h 99"/>
                <a:gd name="T46" fmla="*/ 31 w 289"/>
                <a:gd name="T47" fmla="*/ 23 h 99"/>
                <a:gd name="T48" fmla="*/ 6 w 289"/>
                <a:gd name="T49" fmla="*/ 50 h 99"/>
                <a:gd name="T50" fmla="*/ 6 w 289"/>
                <a:gd name="T51" fmla="*/ 62 h 99"/>
                <a:gd name="T52" fmla="*/ 15 w 289"/>
                <a:gd name="T53" fmla="*/ 79 h 99"/>
                <a:gd name="T54" fmla="*/ 19 w 289"/>
                <a:gd name="T55" fmla="*/ 94 h 99"/>
                <a:gd name="T56" fmla="*/ 23 w 289"/>
                <a:gd name="T57" fmla="*/ 98 h 99"/>
                <a:gd name="T58" fmla="*/ 35 w 289"/>
                <a:gd name="T59" fmla="*/ 92 h 99"/>
                <a:gd name="T60" fmla="*/ 45 w 289"/>
                <a:gd name="T61" fmla="*/ 79 h 99"/>
                <a:gd name="T62" fmla="*/ 64 w 289"/>
                <a:gd name="T63" fmla="*/ 66 h 99"/>
                <a:gd name="T64" fmla="*/ 81 w 289"/>
                <a:gd name="T65" fmla="*/ 56 h 99"/>
                <a:gd name="T66" fmla="*/ 103 w 289"/>
                <a:gd name="T67" fmla="*/ 68 h 99"/>
                <a:gd name="T68" fmla="*/ 109 w 289"/>
                <a:gd name="T69" fmla="*/ 72 h 99"/>
                <a:gd name="T70" fmla="*/ 112 w 289"/>
                <a:gd name="T71" fmla="*/ 75 h 99"/>
                <a:gd name="T72" fmla="*/ 119 w 289"/>
                <a:gd name="T73" fmla="*/ 75 h 99"/>
                <a:gd name="T74" fmla="*/ 129 w 289"/>
                <a:gd name="T75" fmla="*/ 88 h 99"/>
                <a:gd name="T76" fmla="*/ 132 w 289"/>
                <a:gd name="T77" fmla="*/ 91 h 99"/>
                <a:gd name="T78" fmla="*/ 139 w 289"/>
                <a:gd name="T79" fmla="*/ 89 h 99"/>
                <a:gd name="T80" fmla="*/ 155 w 289"/>
                <a:gd name="T81" fmla="*/ 77 h 99"/>
                <a:gd name="T82" fmla="*/ 160 w 289"/>
                <a:gd name="T83" fmla="*/ 82 h 99"/>
                <a:gd name="T84" fmla="*/ 184 w 289"/>
                <a:gd name="T85" fmla="*/ 97 h 99"/>
                <a:gd name="T86" fmla="*/ 208 w 289"/>
                <a:gd name="T87" fmla="*/ 97 h 99"/>
                <a:gd name="T88" fmla="*/ 233 w 289"/>
                <a:gd name="T89" fmla="*/ 85 h 99"/>
                <a:gd name="T90" fmla="*/ 247 w 289"/>
                <a:gd name="T91" fmla="*/ 79 h 99"/>
                <a:gd name="T92" fmla="*/ 268 w 289"/>
                <a:gd name="T93" fmla="*/ 86 h 99"/>
                <a:gd name="T94" fmla="*/ 278 w 289"/>
                <a:gd name="T95" fmla="*/ 71 h 99"/>
                <a:gd name="T96" fmla="*/ 289 w 289"/>
                <a:gd name="T97" fmla="*/ 3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9" h="99">
                  <a:moveTo>
                    <a:pt x="288" y="27"/>
                  </a:moveTo>
                  <a:cubicBezTo>
                    <a:pt x="287" y="26"/>
                    <a:pt x="286" y="26"/>
                    <a:pt x="286" y="25"/>
                  </a:cubicBezTo>
                  <a:cubicBezTo>
                    <a:pt x="285" y="25"/>
                    <a:pt x="284" y="25"/>
                    <a:pt x="283" y="25"/>
                  </a:cubicBezTo>
                  <a:cubicBezTo>
                    <a:pt x="282" y="24"/>
                    <a:pt x="281" y="24"/>
                    <a:pt x="279" y="22"/>
                  </a:cubicBezTo>
                  <a:cubicBezTo>
                    <a:pt x="278" y="20"/>
                    <a:pt x="277" y="20"/>
                    <a:pt x="275" y="19"/>
                  </a:cubicBezTo>
                  <a:cubicBezTo>
                    <a:pt x="274" y="19"/>
                    <a:pt x="273" y="19"/>
                    <a:pt x="273" y="19"/>
                  </a:cubicBezTo>
                  <a:cubicBezTo>
                    <a:pt x="272" y="19"/>
                    <a:pt x="271" y="18"/>
                    <a:pt x="270" y="18"/>
                  </a:cubicBezTo>
                  <a:cubicBezTo>
                    <a:pt x="269" y="17"/>
                    <a:pt x="268" y="17"/>
                    <a:pt x="267" y="17"/>
                  </a:cubicBezTo>
                  <a:cubicBezTo>
                    <a:pt x="266" y="17"/>
                    <a:pt x="266" y="17"/>
                    <a:pt x="266" y="17"/>
                  </a:cubicBezTo>
                  <a:cubicBezTo>
                    <a:pt x="261" y="18"/>
                    <a:pt x="259" y="20"/>
                    <a:pt x="258" y="24"/>
                  </a:cubicBezTo>
                  <a:cubicBezTo>
                    <a:pt x="257" y="25"/>
                    <a:pt x="257" y="26"/>
                    <a:pt x="256" y="27"/>
                  </a:cubicBezTo>
                  <a:cubicBezTo>
                    <a:pt x="254" y="29"/>
                    <a:pt x="253" y="29"/>
                    <a:pt x="251" y="30"/>
                  </a:cubicBezTo>
                  <a:cubicBezTo>
                    <a:pt x="250" y="30"/>
                    <a:pt x="250" y="30"/>
                    <a:pt x="249" y="30"/>
                  </a:cubicBezTo>
                  <a:cubicBezTo>
                    <a:pt x="248" y="30"/>
                    <a:pt x="247" y="30"/>
                    <a:pt x="246" y="31"/>
                  </a:cubicBezTo>
                  <a:cubicBezTo>
                    <a:pt x="245" y="31"/>
                    <a:pt x="244" y="32"/>
                    <a:pt x="242" y="32"/>
                  </a:cubicBezTo>
                  <a:cubicBezTo>
                    <a:pt x="241" y="32"/>
                    <a:pt x="241" y="32"/>
                    <a:pt x="240" y="33"/>
                  </a:cubicBezTo>
                  <a:cubicBezTo>
                    <a:pt x="238" y="33"/>
                    <a:pt x="236" y="33"/>
                    <a:pt x="235" y="33"/>
                  </a:cubicBezTo>
                  <a:cubicBezTo>
                    <a:pt x="233" y="33"/>
                    <a:pt x="232" y="33"/>
                    <a:pt x="231" y="33"/>
                  </a:cubicBezTo>
                  <a:cubicBezTo>
                    <a:pt x="230" y="33"/>
                    <a:pt x="229" y="33"/>
                    <a:pt x="228" y="33"/>
                  </a:cubicBezTo>
                  <a:cubicBezTo>
                    <a:pt x="228" y="33"/>
                    <a:pt x="227" y="33"/>
                    <a:pt x="227" y="33"/>
                  </a:cubicBezTo>
                  <a:cubicBezTo>
                    <a:pt x="226" y="33"/>
                    <a:pt x="225" y="33"/>
                    <a:pt x="224" y="33"/>
                  </a:cubicBezTo>
                  <a:cubicBezTo>
                    <a:pt x="223" y="33"/>
                    <a:pt x="222" y="33"/>
                    <a:pt x="220" y="33"/>
                  </a:cubicBezTo>
                  <a:cubicBezTo>
                    <a:pt x="220" y="33"/>
                    <a:pt x="220" y="33"/>
                    <a:pt x="220" y="33"/>
                  </a:cubicBezTo>
                  <a:cubicBezTo>
                    <a:pt x="218" y="33"/>
                    <a:pt x="217" y="33"/>
                    <a:pt x="216" y="34"/>
                  </a:cubicBezTo>
                  <a:cubicBezTo>
                    <a:pt x="215" y="35"/>
                    <a:pt x="215" y="35"/>
                    <a:pt x="214" y="36"/>
                  </a:cubicBezTo>
                  <a:cubicBezTo>
                    <a:pt x="213" y="37"/>
                    <a:pt x="212" y="37"/>
                    <a:pt x="211" y="37"/>
                  </a:cubicBezTo>
                  <a:cubicBezTo>
                    <a:pt x="210" y="38"/>
                    <a:pt x="209" y="38"/>
                    <a:pt x="208" y="39"/>
                  </a:cubicBezTo>
                  <a:cubicBezTo>
                    <a:pt x="206" y="40"/>
                    <a:pt x="205" y="42"/>
                    <a:pt x="204" y="45"/>
                  </a:cubicBezTo>
                  <a:cubicBezTo>
                    <a:pt x="203" y="48"/>
                    <a:pt x="202" y="48"/>
                    <a:pt x="199" y="49"/>
                  </a:cubicBezTo>
                  <a:cubicBezTo>
                    <a:pt x="199" y="50"/>
                    <a:pt x="198" y="50"/>
                    <a:pt x="197" y="50"/>
                  </a:cubicBezTo>
                  <a:cubicBezTo>
                    <a:pt x="196" y="51"/>
                    <a:pt x="194" y="52"/>
                    <a:pt x="192" y="52"/>
                  </a:cubicBezTo>
                  <a:cubicBezTo>
                    <a:pt x="189" y="52"/>
                    <a:pt x="184" y="47"/>
                    <a:pt x="183" y="44"/>
                  </a:cubicBezTo>
                  <a:cubicBezTo>
                    <a:pt x="183" y="43"/>
                    <a:pt x="183" y="42"/>
                    <a:pt x="183" y="41"/>
                  </a:cubicBezTo>
                  <a:cubicBezTo>
                    <a:pt x="183" y="39"/>
                    <a:pt x="183" y="38"/>
                    <a:pt x="182" y="37"/>
                  </a:cubicBezTo>
                  <a:cubicBezTo>
                    <a:pt x="181" y="36"/>
                    <a:pt x="180" y="36"/>
                    <a:pt x="179" y="36"/>
                  </a:cubicBezTo>
                  <a:cubicBezTo>
                    <a:pt x="178" y="36"/>
                    <a:pt x="178" y="36"/>
                    <a:pt x="178" y="36"/>
                  </a:cubicBezTo>
                  <a:cubicBezTo>
                    <a:pt x="177" y="36"/>
                    <a:pt x="176" y="36"/>
                    <a:pt x="176" y="35"/>
                  </a:cubicBezTo>
                  <a:cubicBezTo>
                    <a:pt x="176" y="35"/>
                    <a:pt x="176" y="34"/>
                    <a:pt x="176" y="33"/>
                  </a:cubicBezTo>
                  <a:cubicBezTo>
                    <a:pt x="177" y="32"/>
                    <a:pt x="178" y="30"/>
                    <a:pt x="179" y="29"/>
                  </a:cubicBezTo>
                  <a:cubicBezTo>
                    <a:pt x="180" y="27"/>
                    <a:pt x="181" y="26"/>
                    <a:pt x="182" y="24"/>
                  </a:cubicBezTo>
                  <a:cubicBezTo>
                    <a:pt x="182" y="23"/>
                    <a:pt x="183" y="22"/>
                    <a:pt x="184" y="20"/>
                  </a:cubicBezTo>
                  <a:cubicBezTo>
                    <a:pt x="186" y="17"/>
                    <a:pt x="188" y="14"/>
                    <a:pt x="188" y="12"/>
                  </a:cubicBezTo>
                  <a:cubicBezTo>
                    <a:pt x="188" y="9"/>
                    <a:pt x="184" y="6"/>
                    <a:pt x="181" y="6"/>
                  </a:cubicBezTo>
                  <a:cubicBezTo>
                    <a:pt x="180" y="6"/>
                    <a:pt x="180" y="5"/>
                    <a:pt x="179" y="5"/>
                  </a:cubicBezTo>
                  <a:cubicBezTo>
                    <a:pt x="176" y="5"/>
                    <a:pt x="173" y="7"/>
                    <a:pt x="170" y="10"/>
                  </a:cubicBezTo>
                  <a:cubicBezTo>
                    <a:pt x="167" y="13"/>
                    <a:pt x="164" y="15"/>
                    <a:pt x="161" y="16"/>
                  </a:cubicBezTo>
                  <a:cubicBezTo>
                    <a:pt x="158" y="17"/>
                    <a:pt x="157" y="19"/>
                    <a:pt x="154" y="20"/>
                  </a:cubicBezTo>
                  <a:cubicBezTo>
                    <a:pt x="153" y="21"/>
                    <a:pt x="152" y="22"/>
                    <a:pt x="151" y="23"/>
                  </a:cubicBezTo>
                  <a:cubicBezTo>
                    <a:pt x="148" y="25"/>
                    <a:pt x="146" y="25"/>
                    <a:pt x="143" y="25"/>
                  </a:cubicBezTo>
                  <a:cubicBezTo>
                    <a:pt x="142" y="25"/>
                    <a:pt x="140" y="25"/>
                    <a:pt x="139" y="26"/>
                  </a:cubicBezTo>
                  <a:cubicBezTo>
                    <a:pt x="138" y="26"/>
                    <a:pt x="138" y="26"/>
                    <a:pt x="137" y="26"/>
                  </a:cubicBezTo>
                  <a:cubicBezTo>
                    <a:pt x="137" y="26"/>
                    <a:pt x="136" y="27"/>
                    <a:pt x="135" y="27"/>
                  </a:cubicBezTo>
                  <a:cubicBezTo>
                    <a:pt x="134" y="27"/>
                    <a:pt x="134" y="27"/>
                    <a:pt x="134" y="27"/>
                  </a:cubicBezTo>
                  <a:cubicBezTo>
                    <a:pt x="132" y="26"/>
                    <a:pt x="132" y="25"/>
                    <a:pt x="131" y="24"/>
                  </a:cubicBezTo>
                  <a:cubicBezTo>
                    <a:pt x="131" y="24"/>
                    <a:pt x="131" y="23"/>
                    <a:pt x="130" y="23"/>
                  </a:cubicBezTo>
                  <a:cubicBezTo>
                    <a:pt x="130" y="22"/>
                    <a:pt x="129" y="22"/>
                    <a:pt x="128" y="22"/>
                  </a:cubicBezTo>
                  <a:cubicBezTo>
                    <a:pt x="127" y="22"/>
                    <a:pt x="126" y="22"/>
                    <a:pt x="125" y="23"/>
                  </a:cubicBezTo>
                  <a:cubicBezTo>
                    <a:pt x="124" y="24"/>
                    <a:pt x="122" y="24"/>
                    <a:pt x="121" y="24"/>
                  </a:cubicBezTo>
                  <a:cubicBezTo>
                    <a:pt x="121" y="24"/>
                    <a:pt x="121" y="24"/>
                    <a:pt x="120" y="24"/>
                  </a:cubicBezTo>
                  <a:cubicBezTo>
                    <a:pt x="119" y="23"/>
                    <a:pt x="118" y="22"/>
                    <a:pt x="118" y="20"/>
                  </a:cubicBezTo>
                  <a:cubicBezTo>
                    <a:pt x="118" y="18"/>
                    <a:pt x="117" y="17"/>
                    <a:pt x="116" y="16"/>
                  </a:cubicBezTo>
                  <a:cubicBezTo>
                    <a:pt x="115" y="15"/>
                    <a:pt x="115" y="15"/>
                    <a:pt x="115" y="15"/>
                  </a:cubicBezTo>
                  <a:cubicBezTo>
                    <a:pt x="113" y="16"/>
                    <a:pt x="113" y="16"/>
                    <a:pt x="113" y="16"/>
                  </a:cubicBezTo>
                  <a:cubicBezTo>
                    <a:pt x="113" y="17"/>
                    <a:pt x="112" y="18"/>
                    <a:pt x="111" y="19"/>
                  </a:cubicBezTo>
                  <a:cubicBezTo>
                    <a:pt x="110" y="19"/>
                    <a:pt x="110" y="19"/>
                    <a:pt x="109" y="20"/>
                  </a:cubicBezTo>
                  <a:cubicBezTo>
                    <a:pt x="107" y="22"/>
                    <a:pt x="103" y="25"/>
                    <a:pt x="100" y="25"/>
                  </a:cubicBezTo>
                  <a:cubicBezTo>
                    <a:pt x="99" y="25"/>
                    <a:pt x="98" y="24"/>
                    <a:pt x="97" y="24"/>
                  </a:cubicBezTo>
                  <a:cubicBezTo>
                    <a:pt x="94" y="22"/>
                    <a:pt x="92" y="20"/>
                    <a:pt x="89" y="17"/>
                  </a:cubicBezTo>
                  <a:cubicBezTo>
                    <a:pt x="88" y="16"/>
                    <a:pt x="86" y="14"/>
                    <a:pt x="85" y="13"/>
                  </a:cubicBezTo>
                  <a:cubicBezTo>
                    <a:pt x="84" y="12"/>
                    <a:pt x="84" y="12"/>
                    <a:pt x="84" y="12"/>
                  </a:cubicBezTo>
                  <a:cubicBezTo>
                    <a:pt x="80" y="9"/>
                    <a:pt x="77" y="6"/>
                    <a:pt x="74" y="3"/>
                  </a:cubicBezTo>
                  <a:cubicBezTo>
                    <a:pt x="73" y="2"/>
                    <a:pt x="73" y="2"/>
                    <a:pt x="73" y="2"/>
                  </a:cubicBezTo>
                  <a:cubicBezTo>
                    <a:pt x="73" y="2"/>
                    <a:pt x="73" y="2"/>
                    <a:pt x="73" y="2"/>
                  </a:cubicBezTo>
                  <a:cubicBezTo>
                    <a:pt x="71" y="2"/>
                    <a:pt x="68" y="2"/>
                    <a:pt x="66" y="1"/>
                  </a:cubicBezTo>
                  <a:cubicBezTo>
                    <a:pt x="65" y="1"/>
                    <a:pt x="64" y="1"/>
                    <a:pt x="63" y="1"/>
                  </a:cubicBezTo>
                  <a:cubicBezTo>
                    <a:pt x="63" y="1"/>
                    <a:pt x="62" y="1"/>
                    <a:pt x="62" y="1"/>
                  </a:cubicBezTo>
                  <a:cubicBezTo>
                    <a:pt x="59" y="1"/>
                    <a:pt x="57" y="2"/>
                    <a:pt x="55" y="3"/>
                  </a:cubicBezTo>
                  <a:cubicBezTo>
                    <a:pt x="54" y="3"/>
                    <a:pt x="53" y="3"/>
                    <a:pt x="51" y="3"/>
                  </a:cubicBezTo>
                  <a:cubicBezTo>
                    <a:pt x="50" y="3"/>
                    <a:pt x="48" y="3"/>
                    <a:pt x="47" y="2"/>
                  </a:cubicBezTo>
                  <a:cubicBezTo>
                    <a:pt x="45" y="2"/>
                    <a:pt x="45" y="2"/>
                    <a:pt x="45" y="2"/>
                  </a:cubicBezTo>
                  <a:cubicBezTo>
                    <a:pt x="42" y="2"/>
                    <a:pt x="40" y="1"/>
                    <a:pt x="37" y="1"/>
                  </a:cubicBezTo>
                  <a:cubicBezTo>
                    <a:pt x="37" y="1"/>
                    <a:pt x="37" y="1"/>
                    <a:pt x="37" y="1"/>
                  </a:cubicBezTo>
                  <a:cubicBezTo>
                    <a:pt x="36" y="1"/>
                    <a:pt x="35" y="1"/>
                    <a:pt x="35" y="1"/>
                  </a:cubicBezTo>
                  <a:cubicBezTo>
                    <a:pt x="34" y="1"/>
                    <a:pt x="34" y="1"/>
                    <a:pt x="34" y="1"/>
                  </a:cubicBezTo>
                  <a:cubicBezTo>
                    <a:pt x="34" y="1"/>
                    <a:pt x="33" y="1"/>
                    <a:pt x="32" y="1"/>
                  </a:cubicBezTo>
                  <a:cubicBezTo>
                    <a:pt x="32" y="1"/>
                    <a:pt x="31" y="1"/>
                    <a:pt x="31" y="1"/>
                  </a:cubicBezTo>
                  <a:cubicBezTo>
                    <a:pt x="30" y="0"/>
                    <a:pt x="30" y="0"/>
                    <a:pt x="30" y="0"/>
                  </a:cubicBezTo>
                  <a:cubicBezTo>
                    <a:pt x="29" y="1"/>
                    <a:pt x="29" y="1"/>
                    <a:pt x="29" y="1"/>
                  </a:cubicBezTo>
                  <a:cubicBezTo>
                    <a:pt x="26" y="2"/>
                    <a:pt x="25" y="3"/>
                    <a:pt x="25" y="4"/>
                  </a:cubicBezTo>
                  <a:cubicBezTo>
                    <a:pt x="25" y="4"/>
                    <a:pt x="25" y="5"/>
                    <a:pt x="26" y="6"/>
                  </a:cubicBezTo>
                  <a:cubicBezTo>
                    <a:pt x="26" y="7"/>
                    <a:pt x="26" y="7"/>
                    <a:pt x="27" y="7"/>
                  </a:cubicBezTo>
                  <a:cubicBezTo>
                    <a:pt x="28" y="8"/>
                    <a:pt x="28" y="8"/>
                    <a:pt x="28" y="10"/>
                  </a:cubicBezTo>
                  <a:cubicBezTo>
                    <a:pt x="29" y="11"/>
                    <a:pt x="28" y="13"/>
                    <a:pt x="28" y="14"/>
                  </a:cubicBezTo>
                  <a:cubicBezTo>
                    <a:pt x="27" y="15"/>
                    <a:pt x="27" y="16"/>
                    <a:pt x="27" y="18"/>
                  </a:cubicBezTo>
                  <a:cubicBezTo>
                    <a:pt x="28" y="19"/>
                    <a:pt x="29" y="20"/>
                    <a:pt x="30" y="21"/>
                  </a:cubicBezTo>
                  <a:cubicBezTo>
                    <a:pt x="30" y="22"/>
                    <a:pt x="31" y="22"/>
                    <a:pt x="31" y="23"/>
                  </a:cubicBezTo>
                  <a:cubicBezTo>
                    <a:pt x="33" y="26"/>
                    <a:pt x="32" y="31"/>
                    <a:pt x="29" y="33"/>
                  </a:cubicBezTo>
                  <a:cubicBezTo>
                    <a:pt x="24" y="39"/>
                    <a:pt x="19" y="42"/>
                    <a:pt x="14" y="45"/>
                  </a:cubicBezTo>
                  <a:cubicBezTo>
                    <a:pt x="12" y="46"/>
                    <a:pt x="11" y="47"/>
                    <a:pt x="9" y="48"/>
                  </a:cubicBezTo>
                  <a:cubicBezTo>
                    <a:pt x="8" y="49"/>
                    <a:pt x="7" y="50"/>
                    <a:pt x="6" y="50"/>
                  </a:cubicBezTo>
                  <a:cubicBezTo>
                    <a:pt x="5" y="51"/>
                    <a:pt x="5" y="51"/>
                    <a:pt x="4" y="51"/>
                  </a:cubicBezTo>
                  <a:cubicBezTo>
                    <a:pt x="2" y="52"/>
                    <a:pt x="0" y="53"/>
                    <a:pt x="0" y="56"/>
                  </a:cubicBezTo>
                  <a:cubicBezTo>
                    <a:pt x="1" y="58"/>
                    <a:pt x="2" y="59"/>
                    <a:pt x="5" y="61"/>
                  </a:cubicBezTo>
                  <a:cubicBezTo>
                    <a:pt x="5" y="61"/>
                    <a:pt x="6" y="62"/>
                    <a:pt x="6" y="62"/>
                  </a:cubicBezTo>
                  <a:cubicBezTo>
                    <a:pt x="7" y="63"/>
                    <a:pt x="8" y="63"/>
                    <a:pt x="8" y="64"/>
                  </a:cubicBezTo>
                  <a:cubicBezTo>
                    <a:pt x="10" y="65"/>
                    <a:pt x="12" y="66"/>
                    <a:pt x="13" y="68"/>
                  </a:cubicBezTo>
                  <a:cubicBezTo>
                    <a:pt x="14" y="70"/>
                    <a:pt x="14" y="72"/>
                    <a:pt x="14" y="73"/>
                  </a:cubicBezTo>
                  <a:cubicBezTo>
                    <a:pt x="14" y="75"/>
                    <a:pt x="14" y="77"/>
                    <a:pt x="15" y="79"/>
                  </a:cubicBezTo>
                  <a:cubicBezTo>
                    <a:pt x="16" y="80"/>
                    <a:pt x="17" y="81"/>
                    <a:pt x="18" y="81"/>
                  </a:cubicBezTo>
                  <a:cubicBezTo>
                    <a:pt x="19" y="82"/>
                    <a:pt x="20" y="83"/>
                    <a:pt x="21" y="85"/>
                  </a:cubicBezTo>
                  <a:cubicBezTo>
                    <a:pt x="22" y="87"/>
                    <a:pt x="21" y="89"/>
                    <a:pt x="20" y="91"/>
                  </a:cubicBezTo>
                  <a:cubicBezTo>
                    <a:pt x="20" y="92"/>
                    <a:pt x="19" y="93"/>
                    <a:pt x="19" y="94"/>
                  </a:cubicBezTo>
                  <a:cubicBezTo>
                    <a:pt x="19" y="95"/>
                    <a:pt x="19" y="96"/>
                    <a:pt x="19" y="96"/>
                  </a:cubicBezTo>
                  <a:cubicBezTo>
                    <a:pt x="19" y="96"/>
                    <a:pt x="19" y="96"/>
                    <a:pt x="19" y="96"/>
                  </a:cubicBezTo>
                  <a:cubicBezTo>
                    <a:pt x="20" y="97"/>
                    <a:pt x="20" y="97"/>
                    <a:pt x="20" y="97"/>
                  </a:cubicBezTo>
                  <a:cubicBezTo>
                    <a:pt x="20" y="97"/>
                    <a:pt x="22" y="98"/>
                    <a:pt x="23" y="98"/>
                  </a:cubicBezTo>
                  <a:cubicBezTo>
                    <a:pt x="23" y="98"/>
                    <a:pt x="24" y="98"/>
                    <a:pt x="24" y="98"/>
                  </a:cubicBezTo>
                  <a:cubicBezTo>
                    <a:pt x="28" y="97"/>
                    <a:pt x="30" y="95"/>
                    <a:pt x="33" y="93"/>
                  </a:cubicBezTo>
                  <a:cubicBezTo>
                    <a:pt x="33" y="93"/>
                    <a:pt x="33" y="93"/>
                    <a:pt x="33" y="93"/>
                  </a:cubicBezTo>
                  <a:cubicBezTo>
                    <a:pt x="34" y="93"/>
                    <a:pt x="34" y="92"/>
                    <a:pt x="35" y="92"/>
                  </a:cubicBezTo>
                  <a:cubicBezTo>
                    <a:pt x="37" y="90"/>
                    <a:pt x="39" y="89"/>
                    <a:pt x="39" y="85"/>
                  </a:cubicBezTo>
                  <a:cubicBezTo>
                    <a:pt x="39" y="84"/>
                    <a:pt x="39" y="84"/>
                    <a:pt x="39" y="84"/>
                  </a:cubicBezTo>
                  <a:cubicBezTo>
                    <a:pt x="40" y="81"/>
                    <a:pt x="40" y="79"/>
                    <a:pt x="44" y="79"/>
                  </a:cubicBezTo>
                  <a:cubicBezTo>
                    <a:pt x="45" y="79"/>
                    <a:pt x="45" y="79"/>
                    <a:pt x="45" y="79"/>
                  </a:cubicBezTo>
                  <a:cubicBezTo>
                    <a:pt x="48" y="79"/>
                    <a:pt x="50" y="79"/>
                    <a:pt x="53" y="77"/>
                  </a:cubicBezTo>
                  <a:cubicBezTo>
                    <a:pt x="54" y="76"/>
                    <a:pt x="55" y="74"/>
                    <a:pt x="56" y="73"/>
                  </a:cubicBezTo>
                  <a:cubicBezTo>
                    <a:pt x="57" y="72"/>
                    <a:pt x="58" y="70"/>
                    <a:pt x="59" y="69"/>
                  </a:cubicBezTo>
                  <a:cubicBezTo>
                    <a:pt x="60" y="68"/>
                    <a:pt x="62" y="67"/>
                    <a:pt x="64" y="66"/>
                  </a:cubicBezTo>
                  <a:cubicBezTo>
                    <a:pt x="65" y="66"/>
                    <a:pt x="66" y="65"/>
                    <a:pt x="67" y="65"/>
                  </a:cubicBezTo>
                  <a:cubicBezTo>
                    <a:pt x="68" y="64"/>
                    <a:pt x="69" y="63"/>
                    <a:pt x="70" y="63"/>
                  </a:cubicBezTo>
                  <a:cubicBezTo>
                    <a:pt x="72" y="62"/>
                    <a:pt x="73" y="61"/>
                    <a:pt x="74" y="59"/>
                  </a:cubicBezTo>
                  <a:cubicBezTo>
                    <a:pt x="76" y="57"/>
                    <a:pt x="78" y="56"/>
                    <a:pt x="81" y="56"/>
                  </a:cubicBezTo>
                  <a:cubicBezTo>
                    <a:pt x="82" y="56"/>
                    <a:pt x="82" y="56"/>
                    <a:pt x="83" y="56"/>
                  </a:cubicBezTo>
                  <a:cubicBezTo>
                    <a:pt x="86" y="57"/>
                    <a:pt x="87" y="59"/>
                    <a:pt x="88" y="60"/>
                  </a:cubicBezTo>
                  <a:cubicBezTo>
                    <a:pt x="88" y="62"/>
                    <a:pt x="89" y="63"/>
                    <a:pt x="90" y="64"/>
                  </a:cubicBezTo>
                  <a:cubicBezTo>
                    <a:pt x="94" y="67"/>
                    <a:pt x="99" y="68"/>
                    <a:pt x="103" y="68"/>
                  </a:cubicBezTo>
                  <a:cubicBezTo>
                    <a:pt x="104" y="68"/>
                    <a:pt x="105" y="68"/>
                    <a:pt x="105" y="69"/>
                  </a:cubicBezTo>
                  <a:cubicBezTo>
                    <a:pt x="106" y="69"/>
                    <a:pt x="106" y="69"/>
                    <a:pt x="106" y="70"/>
                  </a:cubicBezTo>
                  <a:cubicBezTo>
                    <a:pt x="106" y="70"/>
                    <a:pt x="107" y="70"/>
                    <a:pt x="107" y="70"/>
                  </a:cubicBezTo>
                  <a:cubicBezTo>
                    <a:pt x="108" y="71"/>
                    <a:pt x="109" y="71"/>
                    <a:pt x="109" y="72"/>
                  </a:cubicBezTo>
                  <a:cubicBezTo>
                    <a:pt x="109" y="72"/>
                    <a:pt x="110" y="73"/>
                    <a:pt x="110" y="73"/>
                  </a:cubicBezTo>
                  <a:cubicBezTo>
                    <a:pt x="111" y="74"/>
                    <a:pt x="111" y="75"/>
                    <a:pt x="111" y="75"/>
                  </a:cubicBezTo>
                  <a:cubicBezTo>
                    <a:pt x="112" y="75"/>
                    <a:pt x="112" y="75"/>
                    <a:pt x="112" y="75"/>
                  </a:cubicBezTo>
                  <a:cubicBezTo>
                    <a:pt x="112" y="75"/>
                    <a:pt x="112" y="75"/>
                    <a:pt x="112" y="75"/>
                  </a:cubicBezTo>
                  <a:cubicBezTo>
                    <a:pt x="113" y="75"/>
                    <a:pt x="113" y="75"/>
                    <a:pt x="113" y="75"/>
                  </a:cubicBezTo>
                  <a:cubicBezTo>
                    <a:pt x="113" y="75"/>
                    <a:pt x="114" y="75"/>
                    <a:pt x="115" y="75"/>
                  </a:cubicBezTo>
                  <a:cubicBezTo>
                    <a:pt x="115" y="74"/>
                    <a:pt x="116" y="74"/>
                    <a:pt x="116" y="74"/>
                  </a:cubicBezTo>
                  <a:cubicBezTo>
                    <a:pt x="117" y="74"/>
                    <a:pt x="118" y="74"/>
                    <a:pt x="119" y="75"/>
                  </a:cubicBezTo>
                  <a:cubicBezTo>
                    <a:pt x="119" y="76"/>
                    <a:pt x="120" y="77"/>
                    <a:pt x="120" y="77"/>
                  </a:cubicBezTo>
                  <a:cubicBezTo>
                    <a:pt x="121" y="79"/>
                    <a:pt x="121" y="79"/>
                    <a:pt x="124" y="80"/>
                  </a:cubicBezTo>
                  <a:cubicBezTo>
                    <a:pt x="128" y="81"/>
                    <a:pt x="129" y="82"/>
                    <a:pt x="129" y="86"/>
                  </a:cubicBezTo>
                  <a:cubicBezTo>
                    <a:pt x="129" y="88"/>
                    <a:pt x="129" y="88"/>
                    <a:pt x="129" y="88"/>
                  </a:cubicBezTo>
                  <a:cubicBezTo>
                    <a:pt x="129" y="88"/>
                    <a:pt x="129" y="89"/>
                    <a:pt x="129" y="90"/>
                  </a:cubicBezTo>
                  <a:cubicBezTo>
                    <a:pt x="129" y="92"/>
                    <a:pt x="129" y="92"/>
                    <a:pt x="129" y="92"/>
                  </a:cubicBezTo>
                  <a:cubicBezTo>
                    <a:pt x="131" y="91"/>
                    <a:pt x="131" y="91"/>
                    <a:pt x="131" y="91"/>
                  </a:cubicBezTo>
                  <a:cubicBezTo>
                    <a:pt x="131" y="91"/>
                    <a:pt x="132" y="91"/>
                    <a:pt x="132" y="91"/>
                  </a:cubicBezTo>
                  <a:cubicBezTo>
                    <a:pt x="133" y="91"/>
                    <a:pt x="133" y="91"/>
                    <a:pt x="134" y="90"/>
                  </a:cubicBezTo>
                  <a:cubicBezTo>
                    <a:pt x="134" y="90"/>
                    <a:pt x="135" y="90"/>
                    <a:pt x="136" y="89"/>
                  </a:cubicBezTo>
                  <a:cubicBezTo>
                    <a:pt x="136" y="89"/>
                    <a:pt x="137" y="89"/>
                    <a:pt x="137" y="89"/>
                  </a:cubicBezTo>
                  <a:cubicBezTo>
                    <a:pt x="138" y="89"/>
                    <a:pt x="138" y="89"/>
                    <a:pt x="139" y="89"/>
                  </a:cubicBezTo>
                  <a:cubicBezTo>
                    <a:pt x="139" y="89"/>
                    <a:pt x="139" y="89"/>
                    <a:pt x="140" y="89"/>
                  </a:cubicBezTo>
                  <a:cubicBezTo>
                    <a:pt x="140" y="89"/>
                    <a:pt x="140" y="89"/>
                    <a:pt x="140" y="89"/>
                  </a:cubicBezTo>
                  <a:cubicBezTo>
                    <a:pt x="143" y="89"/>
                    <a:pt x="145" y="88"/>
                    <a:pt x="147" y="85"/>
                  </a:cubicBezTo>
                  <a:cubicBezTo>
                    <a:pt x="149" y="82"/>
                    <a:pt x="152" y="77"/>
                    <a:pt x="155" y="77"/>
                  </a:cubicBezTo>
                  <a:cubicBezTo>
                    <a:pt x="155" y="77"/>
                    <a:pt x="155" y="77"/>
                    <a:pt x="155" y="77"/>
                  </a:cubicBezTo>
                  <a:cubicBezTo>
                    <a:pt x="155" y="77"/>
                    <a:pt x="156" y="78"/>
                    <a:pt x="157" y="80"/>
                  </a:cubicBezTo>
                  <a:cubicBezTo>
                    <a:pt x="158" y="82"/>
                    <a:pt x="158" y="82"/>
                    <a:pt x="158" y="82"/>
                  </a:cubicBezTo>
                  <a:cubicBezTo>
                    <a:pt x="160" y="82"/>
                    <a:pt x="160" y="82"/>
                    <a:pt x="160" y="82"/>
                  </a:cubicBezTo>
                  <a:cubicBezTo>
                    <a:pt x="160" y="82"/>
                    <a:pt x="162" y="82"/>
                    <a:pt x="163" y="82"/>
                  </a:cubicBezTo>
                  <a:cubicBezTo>
                    <a:pt x="166" y="82"/>
                    <a:pt x="167" y="84"/>
                    <a:pt x="169" y="86"/>
                  </a:cubicBezTo>
                  <a:cubicBezTo>
                    <a:pt x="171" y="88"/>
                    <a:pt x="171" y="88"/>
                    <a:pt x="171" y="88"/>
                  </a:cubicBezTo>
                  <a:cubicBezTo>
                    <a:pt x="175" y="92"/>
                    <a:pt x="178" y="96"/>
                    <a:pt x="184" y="97"/>
                  </a:cubicBezTo>
                  <a:cubicBezTo>
                    <a:pt x="186" y="97"/>
                    <a:pt x="187" y="98"/>
                    <a:pt x="189" y="98"/>
                  </a:cubicBezTo>
                  <a:cubicBezTo>
                    <a:pt x="191" y="98"/>
                    <a:pt x="194" y="99"/>
                    <a:pt x="196" y="99"/>
                  </a:cubicBezTo>
                  <a:cubicBezTo>
                    <a:pt x="196" y="99"/>
                    <a:pt x="196" y="99"/>
                    <a:pt x="196" y="99"/>
                  </a:cubicBezTo>
                  <a:cubicBezTo>
                    <a:pt x="200" y="99"/>
                    <a:pt x="204" y="98"/>
                    <a:pt x="208" y="97"/>
                  </a:cubicBezTo>
                  <a:cubicBezTo>
                    <a:pt x="209" y="97"/>
                    <a:pt x="210" y="97"/>
                    <a:pt x="211" y="97"/>
                  </a:cubicBezTo>
                  <a:cubicBezTo>
                    <a:pt x="214" y="96"/>
                    <a:pt x="216" y="96"/>
                    <a:pt x="219" y="94"/>
                  </a:cubicBezTo>
                  <a:cubicBezTo>
                    <a:pt x="222" y="92"/>
                    <a:pt x="224" y="90"/>
                    <a:pt x="227" y="87"/>
                  </a:cubicBezTo>
                  <a:cubicBezTo>
                    <a:pt x="229" y="85"/>
                    <a:pt x="231" y="85"/>
                    <a:pt x="233" y="85"/>
                  </a:cubicBezTo>
                  <a:cubicBezTo>
                    <a:pt x="234" y="84"/>
                    <a:pt x="236" y="84"/>
                    <a:pt x="237" y="83"/>
                  </a:cubicBezTo>
                  <a:cubicBezTo>
                    <a:pt x="238" y="82"/>
                    <a:pt x="239" y="82"/>
                    <a:pt x="240" y="81"/>
                  </a:cubicBezTo>
                  <a:cubicBezTo>
                    <a:pt x="242" y="80"/>
                    <a:pt x="243" y="78"/>
                    <a:pt x="245" y="78"/>
                  </a:cubicBezTo>
                  <a:cubicBezTo>
                    <a:pt x="246" y="78"/>
                    <a:pt x="246" y="78"/>
                    <a:pt x="247" y="79"/>
                  </a:cubicBezTo>
                  <a:cubicBezTo>
                    <a:pt x="249" y="79"/>
                    <a:pt x="252" y="80"/>
                    <a:pt x="255" y="82"/>
                  </a:cubicBezTo>
                  <a:cubicBezTo>
                    <a:pt x="257" y="82"/>
                    <a:pt x="258" y="83"/>
                    <a:pt x="259" y="83"/>
                  </a:cubicBezTo>
                  <a:cubicBezTo>
                    <a:pt x="261" y="84"/>
                    <a:pt x="263" y="84"/>
                    <a:pt x="264" y="85"/>
                  </a:cubicBezTo>
                  <a:cubicBezTo>
                    <a:pt x="265" y="85"/>
                    <a:pt x="266" y="86"/>
                    <a:pt x="268" y="86"/>
                  </a:cubicBezTo>
                  <a:cubicBezTo>
                    <a:pt x="269" y="87"/>
                    <a:pt x="269" y="87"/>
                    <a:pt x="269" y="87"/>
                  </a:cubicBezTo>
                  <a:cubicBezTo>
                    <a:pt x="270" y="85"/>
                    <a:pt x="270" y="85"/>
                    <a:pt x="270" y="85"/>
                  </a:cubicBezTo>
                  <a:cubicBezTo>
                    <a:pt x="271" y="84"/>
                    <a:pt x="272" y="82"/>
                    <a:pt x="273" y="81"/>
                  </a:cubicBezTo>
                  <a:cubicBezTo>
                    <a:pt x="275" y="77"/>
                    <a:pt x="277" y="74"/>
                    <a:pt x="278" y="71"/>
                  </a:cubicBezTo>
                  <a:cubicBezTo>
                    <a:pt x="279" y="67"/>
                    <a:pt x="280" y="64"/>
                    <a:pt x="280" y="61"/>
                  </a:cubicBezTo>
                  <a:cubicBezTo>
                    <a:pt x="281" y="58"/>
                    <a:pt x="281" y="55"/>
                    <a:pt x="282" y="52"/>
                  </a:cubicBezTo>
                  <a:cubicBezTo>
                    <a:pt x="283" y="50"/>
                    <a:pt x="283" y="50"/>
                    <a:pt x="283" y="50"/>
                  </a:cubicBezTo>
                  <a:cubicBezTo>
                    <a:pt x="286" y="44"/>
                    <a:pt x="288" y="38"/>
                    <a:pt x="289" y="31"/>
                  </a:cubicBezTo>
                  <a:cubicBezTo>
                    <a:pt x="289" y="31"/>
                    <a:pt x="289" y="29"/>
                    <a:pt x="289" y="29"/>
                  </a:cubicBezTo>
                  <a:cubicBezTo>
                    <a:pt x="289" y="27"/>
                    <a:pt x="289" y="27"/>
                    <a:pt x="289" y="27"/>
                  </a:cubicBezTo>
                  <a:lnTo>
                    <a:pt x="288" y="27"/>
                  </a:ln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4" name="Freeform 29"/>
            <p:cNvSpPr>
              <a:spLocks/>
            </p:cNvSpPr>
            <p:nvPr/>
          </p:nvSpPr>
          <p:spPr bwMode="auto">
            <a:xfrm>
              <a:off x="5822885" y="7009002"/>
              <a:ext cx="1506659" cy="980992"/>
            </a:xfrm>
            <a:custGeom>
              <a:avLst/>
              <a:gdLst>
                <a:gd name="T0" fmla="*/ 360 w 371"/>
                <a:gd name="T1" fmla="*/ 133 h 252"/>
                <a:gd name="T2" fmla="*/ 346 w 371"/>
                <a:gd name="T3" fmla="*/ 125 h 252"/>
                <a:gd name="T4" fmla="*/ 310 w 371"/>
                <a:gd name="T5" fmla="*/ 134 h 252"/>
                <a:gd name="T6" fmla="*/ 288 w 371"/>
                <a:gd name="T7" fmla="*/ 144 h 252"/>
                <a:gd name="T8" fmla="*/ 272 w 371"/>
                <a:gd name="T9" fmla="*/ 125 h 252"/>
                <a:gd name="T10" fmla="*/ 268 w 371"/>
                <a:gd name="T11" fmla="*/ 106 h 252"/>
                <a:gd name="T12" fmla="*/ 269 w 371"/>
                <a:gd name="T13" fmla="*/ 75 h 252"/>
                <a:gd name="T14" fmla="*/ 251 w 371"/>
                <a:gd name="T15" fmla="*/ 65 h 252"/>
                <a:gd name="T16" fmla="*/ 246 w 371"/>
                <a:gd name="T17" fmla="*/ 48 h 252"/>
                <a:gd name="T18" fmla="*/ 244 w 371"/>
                <a:gd name="T19" fmla="*/ 33 h 252"/>
                <a:gd name="T20" fmla="*/ 243 w 371"/>
                <a:gd name="T21" fmla="*/ 18 h 252"/>
                <a:gd name="T22" fmla="*/ 237 w 371"/>
                <a:gd name="T23" fmla="*/ 12 h 252"/>
                <a:gd name="T24" fmla="*/ 231 w 371"/>
                <a:gd name="T25" fmla="*/ 14 h 252"/>
                <a:gd name="T26" fmla="*/ 217 w 371"/>
                <a:gd name="T27" fmla="*/ 14 h 252"/>
                <a:gd name="T28" fmla="*/ 207 w 371"/>
                <a:gd name="T29" fmla="*/ 15 h 252"/>
                <a:gd name="T30" fmla="*/ 196 w 371"/>
                <a:gd name="T31" fmla="*/ 15 h 252"/>
                <a:gd name="T32" fmla="*/ 180 w 371"/>
                <a:gd name="T33" fmla="*/ 21 h 252"/>
                <a:gd name="T34" fmla="*/ 171 w 371"/>
                <a:gd name="T35" fmla="*/ 22 h 252"/>
                <a:gd name="T36" fmla="*/ 164 w 371"/>
                <a:gd name="T37" fmla="*/ 23 h 252"/>
                <a:gd name="T38" fmla="*/ 159 w 371"/>
                <a:gd name="T39" fmla="*/ 9 h 252"/>
                <a:gd name="T40" fmla="*/ 132 w 371"/>
                <a:gd name="T41" fmla="*/ 5 h 252"/>
                <a:gd name="T42" fmla="*/ 119 w 371"/>
                <a:gd name="T43" fmla="*/ 4 h 252"/>
                <a:gd name="T44" fmla="*/ 110 w 371"/>
                <a:gd name="T45" fmla="*/ 0 h 252"/>
                <a:gd name="T46" fmla="*/ 102 w 371"/>
                <a:gd name="T47" fmla="*/ 3 h 252"/>
                <a:gd name="T48" fmla="*/ 100 w 371"/>
                <a:gd name="T49" fmla="*/ 3 h 252"/>
                <a:gd name="T50" fmla="*/ 87 w 371"/>
                <a:gd name="T51" fmla="*/ 10 h 252"/>
                <a:gd name="T52" fmla="*/ 76 w 371"/>
                <a:gd name="T53" fmla="*/ 23 h 252"/>
                <a:gd name="T54" fmla="*/ 54 w 371"/>
                <a:gd name="T55" fmla="*/ 51 h 252"/>
                <a:gd name="T56" fmla="*/ 44 w 371"/>
                <a:gd name="T57" fmla="*/ 76 h 252"/>
                <a:gd name="T58" fmla="*/ 15 w 371"/>
                <a:gd name="T59" fmla="*/ 110 h 252"/>
                <a:gd name="T60" fmla="*/ 3 w 371"/>
                <a:gd name="T61" fmla="*/ 123 h 252"/>
                <a:gd name="T62" fmla="*/ 19 w 371"/>
                <a:gd name="T63" fmla="*/ 123 h 252"/>
                <a:gd name="T64" fmla="*/ 31 w 371"/>
                <a:gd name="T65" fmla="*/ 125 h 252"/>
                <a:gd name="T66" fmla="*/ 51 w 371"/>
                <a:gd name="T67" fmla="*/ 127 h 252"/>
                <a:gd name="T68" fmla="*/ 68 w 371"/>
                <a:gd name="T69" fmla="*/ 129 h 252"/>
                <a:gd name="T70" fmla="*/ 105 w 371"/>
                <a:gd name="T71" fmla="*/ 142 h 252"/>
                <a:gd name="T72" fmla="*/ 124 w 371"/>
                <a:gd name="T73" fmla="*/ 142 h 252"/>
                <a:gd name="T74" fmla="*/ 142 w 371"/>
                <a:gd name="T75" fmla="*/ 175 h 252"/>
                <a:gd name="T76" fmla="*/ 151 w 371"/>
                <a:gd name="T77" fmla="*/ 201 h 252"/>
                <a:gd name="T78" fmla="*/ 151 w 371"/>
                <a:gd name="T79" fmla="*/ 219 h 252"/>
                <a:gd name="T80" fmla="*/ 185 w 371"/>
                <a:gd name="T81" fmla="*/ 226 h 252"/>
                <a:gd name="T82" fmla="*/ 193 w 371"/>
                <a:gd name="T83" fmla="*/ 240 h 252"/>
                <a:gd name="T84" fmla="*/ 204 w 371"/>
                <a:gd name="T85" fmla="*/ 251 h 252"/>
                <a:gd name="T86" fmla="*/ 210 w 371"/>
                <a:gd name="T87" fmla="*/ 239 h 252"/>
                <a:gd name="T88" fmla="*/ 231 w 371"/>
                <a:gd name="T89" fmla="*/ 227 h 252"/>
                <a:gd name="T90" fmla="*/ 250 w 371"/>
                <a:gd name="T91" fmla="*/ 213 h 252"/>
                <a:gd name="T92" fmla="*/ 263 w 371"/>
                <a:gd name="T93" fmla="*/ 210 h 252"/>
                <a:gd name="T94" fmla="*/ 277 w 371"/>
                <a:gd name="T95" fmla="*/ 197 h 252"/>
                <a:gd name="T96" fmla="*/ 286 w 371"/>
                <a:gd name="T97" fmla="*/ 192 h 252"/>
                <a:gd name="T98" fmla="*/ 307 w 371"/>
                <a:gd name="T99" fmla="*/ 191 h 252"/>
                <a:gd name="T100" fmla="*/ 316 w 371"/>
                <a:gd name="T101" fmla="*/ 186 h 252"/>
                <a:gd name="T102" fmla="*/ 328 w 371"/>
                <a:gd name="T103" fmla="*/ 178 h 252"/>
                <a:gd name="T104" fmla="*/ 343 w 371"/>
                <a:gd name="T105" fmla="*/ 173 h 252"/>
                <a:gd name="T106" fmla="*/ 343 w 371"/>
                <a:gd name="T107" fmla="*/ 166 h 252"/>
                <a:gd name="T108" fmla="*/ 368 w 371"/>
                <a:gd name="T109" fmla="*/ 14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1" h="252">
                  <a:moveTo>
                    <a:pt x="370" y="135"/>
                  </a:moveTo>
                  <a:cubicBezTo>
                    <a:pt x="369" y="133"/>
                    <a:pt x="367" y="132"/>
                    <a:pt x="364" y="132"/>
                  </a:cubicBezTo>
                  <a:cubicBezTo>
                    <a:pt x="364" y="132"/>
                    <a:pt x="363" y="132"/>
                    <a:pt x="362" y="133"/>
                  </a:cubicBezTo>
                  <a:cubicBezTo>
                    <a:pt x="361" y="133"/>
                    <a:pt x="361" y="133"/>
                    <a:pt x="360" y="133"/>
                  </a:cubicBezTo>
                  <a:cubicBezTo>
                    <a:pt x="358" y="134"/>
                    <a:pt x="356" y="135"/>
                    <a:pt x="354" y="135"/>
                  </a:cubicBezTo>
                  <a:cubicBezTo>
                    <a:pt x="353" y="135"/>
                    <a:pt x="352" y="135"/>
                    <a:pt x="351" y="134"/>
                  </a:cubicBezTo>
                  <a:cubicBezTo>
                    <a:pt x="349" y="133"/>
                    <a:pt x="347" y="131"/>
                    <a:pt x="346" y="127"/>
                  </a:cubicBezTo>
                  <a:cubicBezTo>
                    <a:pt x="346" y="125"/>
                    <a:pt x="346" y="125"/>
                    <a:pt x="346" y="125"/>
                  </a:cubicBezTo>
                  <a:cubicBezTo>
                    <a:pt x="340" y="127"/>
                    <a:pt x="340" y="127"/>
                    <a:pt x="340" y="127"/>
                  </a:cubicBezTo>
                  <a:cubicBezTo>
                    <a:pt x="334" y="129"/>
                    <a:pt x="329" y="131"/>
                    <a:pt x="323" y="132"/>
                  </a:cubicBezTo>
                  <a:cubicBezTo>
                    <a:pt x="321" y="133"/>
                    <a:pt x="319" y="133"/>
                    <a:pt x="317" y="133"/>
                  </a:cubicBezTo>
                  <a:cubicBezTo>
                    <a:pt x="315" y="133"/>
                    <a:pt x="313" y="133"/>
                    <a:pt x="310" y="134"/>
                  </a:cubicBezTo>
                  <a:cubicBezTo>
                    <a:pt x="308" y="135"/>
                    <a:pt x="307" y="136"/>
                    <a:pt x="305" y="138"/>
                  </a:cubicBezTo>
                  <a:cubicBezTo>
                    <a:pt x="304" y="140"/>
                    <a:pt x="303" y="141"/>
                    <a:pt x="302" y="142"/>
                  </a:cubicBezTo>
                  <a:cubicBezTo>
                    <a:pt x="300" y="143"/>
                    <a:pt x="296" y="144"/>
                    <a:pt x="292" y="144"/>
                  </a:cubicBezTo>
                  <a:cubicBezTo>
                    <a:pt x="291" y="144"/>
                    <a:pt x="289" y="144"/>
                    <a:pt x="288" y="144"/>
                  </a:cubicBezTo>
                  <a:cubicBezTo>
                    <a:pt x="284" y="144"/>
                    <a:pt x="281" y="142"/>
                    <a:pt x="279" y="140"/>
                  </a:cubicBezTo>
                  <a:cubicBezTo>
                    <a:pt x="277" y="138"/>
                    <a:pt x="277" y="136"/>
                    <a:pt x="277" y="133"/>
                  </a:cubicBezTo>
                  <a:cubicBezTo>
                    <a:pt x="277" y="131"/>
                    <a:pt x="277" y="129"/>
                    <a:pt x="276" y="128"/>
                  </a:cubicBezTo>
                  <a:cubicBezTo>
                    <a:pt x="275" y="126"/>
                    <a:pt x="274" y="125"/>
                    <a:pt x="272" y="125"/>
                  </a:cubicBezTo>
                  <a:cubicBezTo>
                    <a:pt x="270" y="124"/>
                    <a:pt x="268" y="123"/>
                    <a:pt x="267" y="121"/>
                  </a:cubicBezTo>
                  <a:cubicBezTo>
                    <a:pt x="266" y="119"/>
                    <a:pt x="267" y="116"/>
                    <a:pt x="267" y="113"/>
                  </a:cubicBezTo>
                  <a:cubicBezTo>
                    <a:pt x="268" y="111"/>
                    <a:pt x="268" y="110"/>
                    <a:pt x="268" y="108"/>
                  </a:cubicBezTo>
                  <a:cubicBezTo>
                    <a:pt x="268" y="108"/>
                    <a:pt x="268" y="107"/>
                    <a:pt x="268" y="106"/>
                  </a:cubicBezTo>
                  <a:cubicBezTo>
                    <a:pt x="268" y="99"/>
                    <a:pt x="269" y="90"/>
                    <a:pt x="272" y="86"/>
                  </a:cubicBezTo>
                  <a:cubicBezTo>
                    <a:pt x="273" y="85"/>
                    <a:pt x="273" y="85"/>
                    <a:pt x="274" y="84"/>
                  </a:cubicBezTo>
                  <a:cubicBezTo>
                    <a:pt x="276" y="82"/>
                    <a:pt x="276" y="81"/>
                    <a:pt x="275" y="78"/>
                  </a:cubicBezTo>
                  <a:cubicBezTo>
                    <a:pt x="273" y="76"/>
                    <a:pt x="272" y="75"/>
                    <a:pt x="269" y="75"/>
                  </a:cubicBezTo>
                  <a:cubicBezTo>
                    <a:pt x="268" y="75"/>
                    <a:pt x="266" y="75"/>
                    <a:pt x="265" y="75"/>
                  </a:cubicBezTo>
                  <a:cubicBezTo>
                    <a:pt x="263" y="75"/>
                    <a:pt x="262" y="76"/>
                    <a:pt x="261" y="76"/>
                  </a:cubicBezTo>
                  <a:cubicBezTo>
                    <a:pt x="259" y="76"/>
                    <a:pt x="258" y="75"/>
                    <a:pt x="257" y="75"/>
                  </a:cubicBezTo>
                  <a:cubicBezTo>
                    <a:pt x="255" y="74"/>
                    <a:pt x="253" y="70"/>
                    <a:pt x="251" y="65"/>
                  </a:cubicBezTo>
                  <a:cubicBezTo>
                    <a:pt x="251" y="65"/>
                    <a:pt x="251" y="65"/>
                    <a:pt x="251" y="65"/>
                  </a:cubicBezTo>
                  <a:cubicBezTo>
                    <a:pt x="251" y="64"/>
                    <a:pt x="250" y="63"/>
                    <a:pt x="250" y="62"/>
                  </a:cubicBezTo>
                  <a:cubicBezTo>
                    <a:pt x="249" y="61"/>
                    <a:pt x="249" y="61"/>
                    <a:pt x="249" y="61"/>
                  </a:cubicBezTo>
                  <a:cubicBezTo>
                    <a:pt x="247" y="57"/>
                    <a:pt x="244" y="52"/>
                    <a:pt x="246" y="48"/>
                  </a:cubicBezTo>
                  <a:cubicBezTo>
                    <a:pt x="247" y="47"/>
                    <a:pt x="248" y="46"/>
                    <a:pt x="249" y="46"/>
                  </a:cubicBezTo>
                  <a:cubicBezTo>
                    <a:pt x="250" y="44"/>
                    <a:pt x="251" y="44"/>
                    <a:pt x="251" y="41"/>
                  </a:cubicBezTo>
                  <a:cubicBezTo>
                    <a:pt x="250" y="39"/>
                    <a:pt x="249" y="38"/>
                    <a:pt x="247" y="36"/>
                  </a:cubicBezTo>
                  <a:cubicBezTo>
                    <a:pt x="246" y="35"/>
                    <a:pt x="245" y="34"/>
                    <a:pt x="244" y="33"/>
                  </a:cubicBezTo>
                  <a:cubicBezTo>
                    <a:pt x="243" y="31"/>
                    <a:pt x="244" y="29"/>
                    <a:pt x="244" y="26"/>
                  </a:cubicBezTo>
                  <a:cubicBezTo>
                    <a:pt x="245" y="25"/>
                    <a:pt x="245" y="23"/>
                    <a:pt x="245" y="21"/>
                  </a:cubicBezTo>
                  <a:cubicBezTo>
                    <a:pt x="244" y="20"/>
                    <a:pt x="244" y="19"/>
                    <a:pt x="244" y="19"/>
                  </a:cubicBezTo>
                  <a:cubicBezTo>
                    <a:pt x="243" y="18"/>
                    <a:pt x="243" y="18"/>
                    <a:pt x="243" y="18"/>
                  </a:cubicBezTo>
                  <a:cubicBezTo>
                    <a:pt x="242" y="18"/>
                    <a:pt x="242" y="18"/>
                    <a:pt x="242" y="18"/>
                  </a:cubicBezTo>
                  <a:cubicBezTo>
                    <a:pt x="242" y="18"/>
                    <a:pt x="241" y="18"/>
                    <a:pt x="240" y="17"/>
                  </a:cubicBezTo>
                  <a:cubicBezTo>
                    <a:pt x="239" y="16"/>
                    <a:pt x="239" y="15"/>
                    <a:pt x="239" y="14"/>
                  </a:cubicBezTo>
                  <a:cubicBezTo>
                    <a:pt x="238" y="13"/>
                    <a:pt x="238" y="12"/>
                    <a:pt x="237" y="12"/>
                  </a:cubicBezTo>
                  <a:cubicBezTo>
                    <a:pt x="236" y="12"/>
                    <a:pt x="236" y="12"/>
                    <a:pt x="236" y="12"/>
                  </a:cubicBezTo>
                  <a:cubicBezTo>
                    <a:pt x="236" y="12"/>
                    <a:pt x="236" y="12"/>
                    <a:pt x="236" y="12"/>
                  </a:cubicBezTo>
                  <a:cubicBezTo>
                    <a:pt x="235" y="12"/>
                    <a:pt x="234" y="12"/>
                    <a:pt x="233" y="13"/>
                  </a:cubicBezTo>
                  <a:cubicBezTo>
                    <a:pt x="233" y="13"/>
                    <a:pt x="232" y="14"/>
                    <a:pt x="231" y="14"/>
                  </a:cubicBezTo>
                  <a:cubicBezTo>
                    <a:pt x="230" y="14"/>
                    <a:pt x="229" y="14"/>
                    <a:pt x="228" y="14"/>
                  </a:cubicBezTo>
                  <a:cubicBezTo>
                    <a:pt x="227" y="14"/>
                    <a:pt x="226" y="14"/>
                    <a:pt x="225" y="14"/>
                  </a:cubicBezTo>
                  <a:cubicBezTo>
                    <a:pt x="224" y="14"/>
                    <a:pt x="223" y="14"/>
                    <a:pt x="222" y="14"/>
                  </a:cubicBezTo>
                  <a:cubicBezTo>
                    <a:pt x="220" y="14"/>
                    <a:pt x="219" y="14"/>
                    <a:pt x="217" y="14"/>
                  </a:cubicBezTo>
                  <a:cubicBezTo>
                    <a:pt x="217" y="15"/>
                    <a:pt x="217" y="15"/>
                    <a:pt x="216" y="15"/>
                  </a:cubicBezTo>
                  <a:cubicBezTo>
                    <a:pt x="214" y="16"/>
                    <a:pt x="212" y="17"/>
                    <a:pt x="210" y="17"/>
                  </a:cubicBezTo>
                  <a:cubicBezTo>
                    <a:pt x="210" y="17"/>
                    <a:pt x="209" y="17"/>
                    <a:pt x="209" y="17"/>
                  </a:cubicBezTo>
                  <a:cubicBezTo>
                    <a:pt x="208" y="16"/>
                    <a:pt x="207" y="16"/>
                    <a:pt x="207" y="15"/>
                  </a:cubicBezTo>
                  <a:cubicBezTo>
                    <a:pt x="206" y="14"/>
                    <a:pt x="206" y="14"/>
                    <a:pt x="206" y="14"/>
                  </a:cubicBezTo>
                  <a:cubicBezTo>
                    <a:pt x="205" y="14"/>
                    <a:pt x="205" y="14"/>
                    <a:pt x="205" y="14"/>
                  </a:cubicBezTo>
                  <a:cubicBezTo>
                    <a:pt x="203" y="14"/>
                    <a:pt x="201" y="14"/>
                    <a:pt x="199" y="15"/>
                  </a:cubicBezTo>
                  <a:cubicBezTo>
                    <a:pt x="198" y="15"/>
                    <a:pt x="197" y="15"/>
                    <a:pt x="196" y="15"/>
                  </a:cubicBezTo>
                  <a:cubicBezTo>
                    <a:pt x="194" y="15"/>
                    <a:pt x="192" y="16"/>
                    <a:pt x="191" y="16"/>
                  </a:cubicBezTo>
                  <a:cubicBezTo>
                    <a:pt x="189" y="17"/>
                    <a:pt x="188" y="17"/>
                    <a:pt x="187" y="17"/>
                  </a:cubicBezTo>
                  <a:cubicBezTo>
                    <a:pt x="185" y="18"/>
                    <a:pt x="185" y="18"/>
                    <a:pt x="185" y="18"/>
                  </a:cubicBezTo>
                  <a:cubicBezTo>
                    <a:pt x="182" y="18"/>
                    <a:pt x="182" y="18"/>
                    <a:pt x="180" y="21"/>
                  </a:cubicBezTo>
                  <a:cubicBezTo>
                    <a:pt x="179" y="21"/>
                    <a:pt x="179" y="21"/>
                    <a:pt x="179" y="21"/>
                  </a:cubicBezTo>
                  <a:cubicBezTo>
                    <a:pt x="177" y="23"/>
                    <a:pt x="176" y="25"/>
                    <a:pt x="173" y="25"/>
                  </a:cubicBezTo>
                  <a:cubicBezTo>
                    <a:pt x="173" y="25"/>
                    <a:pt x="172" y="25"/>
                    <a:pt x="172" y="25"/>
                  </a:cubicBezTo>
                  <a:cubicBezTo>
                    <a:pt x="171" y="24"/>
                    <a:pt x="171" y="23"/>
                    <a:pt x="171" y="22"/>
                  </a:cubicBezTo>
                  <a:cubicBezTo>
                    <a:pt x="170" y="20"/>
                    <a:pt x="170" y="20"/>
                    <a:pt x="170" y="20"/>
                  </a:cubicBezTo>
                  <a:cubicBezTo>
                    <a:pt x="168" y="21"/>
                    <a:pt x="168" y="21"/>
                    <a:pt x="168" y="21"/>
                  </a:cubicBezTo>
                  <a:cubicBezTo>
                    <a:pt x="167" y="21"/>
                    <a:pt x="167" y="21"/>
                    <a:pt x="166" y="22"/>
                  </a:cubicBezTo>
                  <a:cubicBezTo>
                    <a:pt x="166" y="22"/>
                    <a:pt x="165" y="23"/>
                    <a:pt x="164" y="23"/>
                  </a:cubicBezTo>
                  <a:cubicBezTo>
                    <a:pt x="164" y="23"/>
                    <a:pt x="164" y="23"/>
                    <a:pt x="164" y="23"/>
                  </a:cubicBezTo>
                  <a:cubicBezTo>
                    <a:pt x="163" y="23"/>
                    <a:pt x="162" y="22"/>
                    <a:pt x="162" y="21"/>
                  </a:cubicBezTo>
                  <a:cubicBezTo>
                    <a:pt x="160" y="19"/>
                    <a:pt x="160" y="17"/>
                    <a:pt x="160" y="14"/>
                  </a:cubicBezTo>
                  <a:cubicBezTo>
                    <a:pt x="160" y="12"/>
                    <a:pt x="160" y="11"/>
                    <a:pt x="159" y="9"/>
                  </a:cubicBezTo>
                  <a:cubicBezTo>
                    <a:pt x="158" y="7"/>
                    <a:pt x="155" y="6"/>
                    <a:pt x="147" y="6"/>
                  </a:cubicBezTo>
                  <a:cubicBezTo>
                    <a:pt x="145" y="6"/>
                    <a:pt x="143" y="6"/>
                    <a:pt x="142" y="6"/>
                  </a:cubicBezTo>
                  <a:cubicBezTo>
                    <a:pt x="141" y="6"/>
                    <a:pt x="139" y="6"/>
                    <a:pt x="139" y="6"/>
                  </a:cubicBezTo>
                  <a:cubicBezTo>
                    <a:pt x="136" y="6"/>
                    <a:pt x="134" y="5"/>
                    <a:pt x="132" y="5"/>
                  </a:cubicBezTo>
                  <a:cubicBezTo>
                    <a:pt x="131" y="4"/>
                    <a:pt x="130" y="4"/>
                    <a:pt x="129" y="4"/>
                  </a:cubicBezTo>
                  <a:cubicBezTo>
                    <a:pt x="128" y="3"/>
                    <a:pt x="127" y="3"/>
                    <a:pt x="125" y="3"/>
                  </a:cubicBezTo>
                  <a:cubicBezTo>
                    <a:pt x="124" y="3"/>
                    <a:pt x="123" y="3"/>
                    <a:pt x="122" y="3"/>
                  </a:cubicBezTo>
                  <a:cubicBezTo>
                    <a:pt x="121" y="3"/>
                    <a:pt x="120" y="4"/>
                    <a:pt x="119" y="4"/>
                  </a:cubicBezTo>
                  <a:cubicBezTo>
                    <a:pt x="118" y="4"/>
                    <a:pt x="118" y="4"/>
                    <a:pt x="118" y="4"/>
                  </a:cubicBezTo>
                  <a:cubicBezTo>
                    <a:pt x="116" y="3"/>
                    <a:pt x="115" y="3"/>
                    <a:pt x="114" y="2"/>
                  </a:cubicBezTo>
                  <a:cubicBezTo>
                    <a:pt x="113" y="1"/>
                    <a:pt x="112" y="0"/>
                    <a:pt x="110" y="0"/>
                  </a:cubicBezTo>
                  <a:cubicBezTo>
                    <a:pt x="110" y="0"/>
                    <a:pt x="110" y="0"/>
                    <a:pt x="110" y="0"/>
                  </a:cubicBezTo>
                  <a:cubicBezTo>
                    <a:pt x="109" y="0"/>
                    <a:pt x="109" y="0"/>
                    <a:pt x="109" y="0"/>
                  </a:cubicBezTo>
                  <a:cubicBezTo>
                    <a:pt x="107" y="0"/>
                    <a:pt x="103" y="3"/>
                    <a:pt x="102" y="3"/>
                  </a:cubicBezTo>
                  <a:cubicBezTo>
                    <a:pt x="102" y="3"/>
                    <a:pt x="102" y="3"/>
                    <a:pt x="102" y="3"/>
                  </a:cubicBezTo>
                  <a:cubicBezTo>
                    <a:pt x="102" y="3"/>
                    <a:pt x="102" y="3"/>
                    <a:pt x="102" y="3"/>
                  </a:cubicBezTo>
                  <a:cubicBezTo>
                    <a:pt x="102" y="4"/>
                    <a:pt x="101" y="4"/>
                    <a:pt x="101" y="4"/>
                  </a:cubicBezTo>
                  <a:cubicBezTo>
                    <a:pt x="101" y="4"/>
                    <a:pt x="101" y="4"/>
                    <a:pt x="101" y="4"/>
                  </a:cubicBezTo>
                  <a:cubicBezTo>
                    <a:pt x="101" y="3"/>
                    <a:pt x="101" y="3"/>
                    <a:pt x="101" y="3"/>
                  </a:cubicBezTo>
                  <a:cubicBezTo>
                    <a:pt x="100" y="3"/>
                    <a:pt x="100" y="3"/>
                    <a:pt x="100" y="3"/>
                  </a:cubicBezTo>
                  <a:cubicBezTo>
                    <a:pt x="98" y="3"/>
                    <a:pt x="89" y="5"/>
                    <a:pt x="87" y="8"/>
                  </a:cubicBezTo>
                  <a:cubicBezTo>
                    <a:pt x="87" y="9"/>
                    <a:pt x="87" y="9"/>
                    <a:pt x="87" y="9"/>
                  </a:cubicBezTo>
                  <a:cubicBezTo>
                    <a:pt x="87" y="10"/>
                    <a:pt x="87" y="10"/>
                    <a:pt x="87" y="10"/>
                  </a:cubicBezTo>
                  <a:cubicBezTo>
                    <a:pt x="87" y="10"/>
                    <a:pt x="87" y="10"/>
                    <a:pt x="87" y="10"/>
                  </a:cubicBezTo>
                  <a:cubicBezTo>
                    <a:pt x="87" y="11"/>
                    <a:pt x="87" y="12"/>
                    <a:pt x="88" y="13"/>
                  </a:cubicBezTo>
                  <a:cubicBezTo>
                    <a:pt x="89" y="14"/>
                    <a:pt x="90" y="16"/>
                    <a:pt x="89" y="17"/>
                  </a:cubicBezTo>
                  <a:cubicBezTo>
                    <a:pt x="88" y="19"/>
                    <a:pt x="84" y="21"/>
                    <a:pt x="79" y="22"/>
                  </a:cubicBezTo>
                  <a:cubicBezTo>
                    <a:pt x="78" y="22"/>
                    <a:pt x="77" y="23"/>
                    <a:pt x="76" y="23"/>
                  </a:cubicBezTo>
                  <a:cubicBezTo>
                    <a:pt x="71" y="25"/>
                    <a:pt x="67" y="27"/>
                    <a:pt x="64" y="31"/>
                  </a:cubicBezTo>
                  <a:cubicBezTo>
                    <a:pt x="62" y="34"/>
                    <a:pt x="61" y="37"/>
                    <a:pt x="60" y="40"/>
                  </a:cubicBezTo>
                  <a:cubicBezTo>
                    <a:pt x="59" y="42"/>
                    <a:pt x="59" y="43"/>
                    <a:pt x="58" y="45"/>
                  </a:cubicBezTo>
                  <a:cubicBezTo>
                    <a:pt x="58" y="47"/>
                    <a:pt x="56" y="49"/>
                    <a:pt x="54" y="51"/>
                  </a:cubicBezTo>
                  <a:cubicBezTo>
                    <a:pt x="53" y="53"/>
                    <a:pt x="52" y="54"/>
                    <a:pt x="51" y="56"/>
                  </a:cubicBezTo>
                  <a:cubicBezTo>
                    <a:pt x="50" y="58"/>
                    <a:pt x="50" y="61"/>
                    <a:pt x="50" y="63"/>
                  </a:cubicBezTo>
                  <a:cubicBezTo>
                    <a:pt x="49" y="65"/>
                    <a:pt x="49" y="68"/>
                    <a:pt x="47" y="70"/>
                  </a:cubicBezTo>
                  <a:cubicBezTo>
                    <a:pt x="46" y="72"/>
                    <a:pt x="45" y="74"/>
                    <a:pt x="44" y="76"/>
                  </a:cubicBezTo>
                  <a:cubicBezTo>
                    <a:pt x="43" y="78"/>
                    <a:pt x="41" y="80"/>
                    <a:pt x="40" y="82"/>
                  </a:cubicBezTo>
                  <a:cubicBezTo>
                    <a:pt x="37" y="85"/>
                    <a:pt x="35" y="89"/>
                    <a:pt x="33" y="92"/>
                  </a:cubicBezTo>
                  <a:cubicBezTo>
                    <a:pt x="30" y="98"/>
                    <a:pt x="26" y="104"/>
                    <a:pt x="21" y="107"/>
                  </a:cubicBezTo>
                  <a:cubicBezTo>
                    <a:pt x="20" y="108"/>
                    <a:pt x="17" y="109"/>
                    <a:pt x="15" y="110"/>
                  </a:cubicBezTo>
                  <a:cubicBezTo>
                    <a:pt x="13" y="111"/>
                    <a:pt x="11" y="112"/>
                    <a:pt x="9" y="114"/>
                  </a:cubicBezTo>
                  <a:cubicBezTo>
                    <a:pt x="6" y="115"/>
                    <a:pt x="4" y="117"/>
                    <a:pt x="2" y="120"/>
                  </a:cubicBezTo>
                  <a:cubicBezTo>
                    <a:pt x="0" y="121"/>
                    <a:pt x="0" y="121"/>
                    <a:pt x="0" y="121"/>
                  </a:cubicBezTo>
                  <a:cubicBezTo>
                    <a:pt x="3" y="123"/>
                    <a:pt x="3" y="123"/>
                    <a:pt x="3" y="123"/>
                  </a:cubicBezTo>
                  <a:cubicBezTo>
                    <a:pt x="4" y="124"/>
                    <a:pt x="7" y="125"/>
                    <a:pt x="9" y="125"/>
                  </a:cubicBezTo>
                  <a:cubicBezTo>
                    <a:pt x="10" y="125"/>
                    <a:pt x="10" y="125"/>
                    <a:pt x="10" y="125"/>
                  </a:cubicBezTo>
                  <a:cubicBezTo>
                    <a:pt x="12" y="125"/>
                    <a:pt x="13" y="124"/>
                    <a:pt x="14" y="124"/>
                  </a:cubicBezTo>
                  <a:cubicBezTo>
                    <a:pt x="16" y="124"/>
                    <a:pt x="17" y="123"/>
                    <a:pt x="19" y="123"/>
                  </a:cubicBezTo>
                  <a:cubicBezTo>
                    <a:pt x="20" y="123"/>
                    <a:pt x="21" y="124"/>
                    <a:pt x="22" y="124"/>
                  </a:cubicBezTo>
                  <a:cubicBezTo>
                    <a:pt x="23" y="124"/>
                    <a:pt x="24" y="124"/>
                    <a:pt x="25" y="125"/>
                  </a:cubicBezTo>
                  <a:cubicBezTo>
                    <a:pt x="26" y="125"/>
                    <a:pt x="27" y="126"/>
                    <a:pt x="28" y="126"/>
                  </a:cubicBezTo>
                  <a:cubicBezTo>
                    <a:pt x="29" y="126"/>
                    <a:pt x="30" y="125"/>
                    <a:pt x="31" y="125"/>
                  </a:cubicBezTo>
                  <a:cubicBezTo>
                    <a:pt x="31" y="124"/>
                    <a:pt x="32" y="124"/>
                    <a:pt x="33" y="124"/>
                  </a:cubicBezTo>
                  <a:cubicBezTo>
                    <a:pt x="34" y="123"/>
                    <a:pt x="36" y="123"/>
                    <a:pt x="38" y="123"/>
                  </a:cubicBezTo>
                  <a:cubicBezTo>
                    <a:pt x="40" y="123"/>
                    <a:pt x="43" y="124"/>
                    <a:pt x="44" y="124"/>
                  </a:cubicBezTo>
                  <a:cubicBezTo>
                    <a:pt x="47" y="125"/>
                    <a:pt x="49" y="126"/>
                    <a:pt x="51" y="127"/>
                  </a:cubicBezTo>
                  <a:cubicBezTo>
                    <a:pt x="53" y="128"/>
                    <a:pt x="56" y="129"/>
                    <a:pt x="58" y="129"/>
                  </a:cubicBezTo>
                  <a:cubicBezTo>
                    <a:pt x="59" y="130"/>
                    <a:pt x="60" y="130"/>
                    <a:pt x="61" y="130"/>
                  </a:cubicBezTo>
                  <a:cubicBezTo>
                    <a:pt x="62" y="130"/>
                    <a:pt x="63" y="130"/>
                    <a:pt x="64" y="129"/>
                  </a:cubicBezTo>
                  <a:cubicBezTo>
                    <a:pt x="66" y="129"/>
                    <a:pt x="67" y="129"/>
                    <a:pt x="68" y="129"/>
                  </a:cubicBezTo>
                  <a:cubicBezTo>
                    <a:pt x="70" y="129"/>
                    <a:pt x="72" y="130"/>
                    <a:pt x="73" y="130"/>
                  </a:cubicBezTo>
                  <a:cubicBezTo>
                    <a:pt x="76" y="132"/>
                    <a:pt x="76" y="132"/>
                    <a:pt x="76" y="132"/>
                  </a:cubicBezTo>
                  <a:cubicBezTo>
                    <a:pt x="80" y="134"/>
                    <a:pt x="84" y="137"/>
                    <a:pt x="88" y="138"/>
                  </a:cubicBezTo>
                  <a:cubicBezTo>
                    <a:pt x="93" y="140"/>
                    <a:pt x="100" y="142"/>
                    <a:pt x="105" y="142"/>
                  </a:cubicBezTo>
                  <a:cubicBezTo>
                    <a:pt x="106" y="142"/>
                    <a:pt x="107" y="142"/>
                    <a:pt x="108" y="142"/>
                  </a:cubicBezTo>
                  <a:cubicBezTo>
                    <a:pt x="110" y="142"/>
                    <a:pt x="112" y="142"/>
                    <a:pt x="114" y="142"/>
                  </a:cubicBezTo>
                  <a:cubicBezTo>
                    <a:pt x="115" y="142"/>
                    <a:pt x="117" y="142"/>
                    <a:pt x="119" y="142"/>
                  </a:cubicBezTo>
                  <a:cubicBezTo>
                    <a:pt x="121" y="142"/>
                    <a:pt x="123" y="142"/>
                    <a:pt x="124" y="142"/>
                  </a:cubicBezTo>
                  <a:cubicBezTo>
                    <a:pt x="127" y="143"/>
                    <a:pt x="131" y="147"/>
                    <a:pt x="134" y="149"/>
                  </a:cubicBezTo>
                  <a:cubicBezTo>
                    <a:pt x="135" y="150"/>
                    <a:pt x="135" y="150"/>
                    <a:pt x="135" y="150"/>
                  </a:cubicBezTo>
                  <a:cubicBezTo>
                    <a:pt x="139" y="154"/>
                    <a:pt x="140" y="161"/>
                    <a:pt x="140" y="167"/>
                  </a:cubicBezTo>
                  <a:cubicBezTo>
                    <a:pt x="140" y="170"/>
                    <a:pt x="141" y="172"/>
                    <a:pt x="142" y="175"/>
                  </a:cubicBezTo>
                  <a:cubicBezTo>
                    <a:pt x="142" y="178"/>
                    <a:pt x="142" y="179"/>
                    <a:pt x="141" y="181"/>
                  </a:cubicBezTo>
                  <a:cubicBezTo>
                    <a:pt x="141" y="182"/>
                    <a:pt x="140" y="183"/>
                    <a:pt x="140" y="184"/>
                  </a:cubicBezTo>
                  <a:cubicBezTo>
                    <a:pt x="140" y="188"/>
                    <a:pt x="147" y="197"/>
                    <a:pt x="150" y="200"/>
                  </a:cubicBezTo>
                  <a:cubicBezTo>
                    <a:pt x="151" y="201"/>
                    <a:pt x="151" y="201"/>
                    <a:pt x="151" y="201"/>
                  </a:cubicBezTo>
                  <a:cubicBezTo>
                    <a:pt x="152" y="202"/>
                    <a:pt x="154" y="204"/>
                    <a:pt x="155" y="206"/>
                  </a:cubicBezTo>
                  <a:cubicBezTo>
                    <a:pt x="155" y="209"/>
                    <a:pt x="154" y="210"/>
                    <a:pt x="153" y="211"/>
                  </a:cubicBezTo>
                  <a:cubicBezTo>
                    <a:pt x="152" y="212"/>
                    <a:pt x="152" y="212"/>
                    <a:pt x="151" y="213"/>
                  </a:cubicBezTo>
                  <a:cubicBezTo>
                    <a:pt x="150" y="215"/>
                    <a:pt x="150" y="217"/>
                    <a:pt x="151" y="219"/>
                  </a:cubicBezTo>
                  <a:cubicBezTo>
                    <a:pt x="152" y="221"/>
                    <a:pt x="155" y="223"/>
                    <a:pt x="166" y="223"/>
                  </a:cubicBezTo>
                  <a:cubicBezTo>
                    <a:pt x="168" y="223"/>
                    <a:pt x="170" y="223"/>
                    <a:pt x="173" y="223"/>
                  </a:cubicBezTo>
                  <a:cubicBezTo>
                    <a:pt x="174" y="223"/>
                    <a:pt x="175" y="223"/>
                    <a:pt x="176" y="223"/>
                  </a:cubicBezTo>
                  <a:cubicBezTo>
                    <a:pt x="179" y="223"/>
                    <a:pt x="181" y="223"/>
                    <a:pt x="185" y="226"/>
                  </a:cubicBezTo>
                  <a:cubicBezTo>
                    <a:pt x="185" y="227"/>
                    <a:pt x="185" y="229"/>
                    <a:pt x="184" y="231"/>
                  </a:cubicBezTo>
                  <a:cubicBezTo>
                    <a:pt x="183" y="233"/>
                    <a:pt x="182" y="235"/>
                    <a:pt x="183" y="237"/>
                  </a:cubicBezTo>
                  <a:cubicBezTo>
                    <a:pt x="184" y="239"/>
                    <a:pt x="187" y="239"/>
                    <a:pt x="189" y="239"/>
                  </a:cubicBezTo>
                  <a:cubicBezTo>
                    <a:pt x="191" y="239"/>
                    <a:pt x="192" y="239"/>
                    <a:pt x="193" y="240"/>
                  </a:cubicBezTo>
                  <a:cubicBezTo>
                    <a:pt x="195" y="241"/>
                    <a:pt x="196" y="243"/>
                    <a:pt x="197" y="244"/>
                  </a:cubicBezTo>
                  <a:cubicBezTo>
                    <a:pt x="198" y="246"/>
                    <a:pt x="199" y="247"/>
                    <a:pt x="200" y="248"/>
                  </a:cubicBezTo>
                  <a:cubicBezTo>
                    <a:pt x="201" y="249"/>
                    <a:pt x="201" y="249"/>
                    <a:pt x="202" y="250"/>
                  </a:cubicBezTo>
                  <a:cubicBezTo>
                    <a:pt x="203" y="250"/>
                    <a:pt x="203" y="250"/>
                    <a:pt x="204" y="251"/>
                  </a:cubicBezTo>
                  <a:cubicBezTo>
                    <a:pt x="206" y="252"/>
                    <a:pt x="206" y="252"/>
                    <a:pt x="206" y="252"/>
                  </a:cubicBezTo>
                  <a:cubicBezTo>
                    <a:pt x="207" y="250"/>
                    <a:pt x="207" y="250"/>
                    <a:pt x="207" y="250"/>
                  </a:cubicBezTo>
                  <a:cubicBezTo>
                    <a:pt x="207" y="249"/>
                    <a:pt x="207" y="247"/>
                    <a:pt x="208" y="246"/>
                  </a:cubicBezTo>
                  <a:cubicBezTo>
                    <a:pt x="208" y="244"/>
                    <a:pt x="209" y="241"/>
                    <a:pt x="210" y="239"/>
                  </a:cubicBezTo>
                  <a:cubicBezTo>
                    <a:pt x="211" y="238"/>
                    <a:pt x="211" y="238"/>
                    <a:pt x="211" y="238"/>
                  </a:cubicBezTo>
                  <a:cubicBezTo>
                    <a:pt x="213" y="236"/>
                    <a:pt x="215" y="234"/>
                    <a:pt x="217" y="233"/>
                  </a:cubicBezTo>
                  <a:cubicBezTo>
                    <a:pt x="220" y="231"/>
                    <a:pt x="223" y="230"/>
                    <a:pt x="226" y="229"/>
                  </a:cubicBezTo>
                  <a:cubicBezTo>
                    <a:pt x="227" y="228"/>
                    <a:pt x="229" y="227"/>
                    <a:pt x="231" y="227"/>
                  </a:cubicBezTo>
                  <a:cubicBezTo>
                    <a:pt x="233" y="226"/>
                    <a:pt x="235" y="224"/>
                    <a:pt x="237" y="223"/>
                  </a:cubicBezTo>
                  <a:cubicBezTo>
                    <a:pt x="238" y="223"/>
                    <a:pt x="239" y="222"/>
                    <a:pt x="240" y="221"/>
                  </a:cubicBezTo>
                  <a:cubicBezTo>
                    <a:pt x="241" y="220"/>
                    <a:pt x="242" y="220"/>
                    <a:pt x="243" y="219"/>
                  </a:cubicBezTo>
                  <a:cubicBezTo>
                    <a:pt x="246" y="217"/>
                    <a:pt x="248" y="216"/>
                    <a:pt x="250" y="213"/>
                  </a:cubicBezTo>
                  <a:cubicBezTo>
                    <a:pt x="252" y="212"/>
                    <a:pt x="252" y="212"/>
                    <a:pt x="255" y="212"/>
                  </a:cubicBezTo>
                  <a:cubicBezTo>
                    <a:pt x="256" y="212"/>
                    <a:pt x="258" y="211"/>
                    <a:pt x="259" y="211"/>
                  </a:cubicBezTo>
                  <a:cubicBezTo>
                    <a:pt x="260" y="211"/>
                    <a:pt x="261" y="211"/>
                    <a:pt x="261" y="210"/>
                  </a:cubicBezTo>
                  <a:cubicBezTo>
                    <a:pt x="262" y="210"/>
                    <a:pt x="263" y="210"/>
                    <a:pt x="263" y="210"/>
                  </a:cubicBezTo>
                  <a:cubicBezTo>
                    <a:pt x="265" y="210"/>
                    <a:pt x="266" y="210"/>
                    <a:pt x="268" y="209"/>
                  </a:cubicBezTo>
                  <a:cubicBezTo>
                    <a:pt x="271" y="207"/>
                    <a:pt x="273" y="204"/>
                    <a:pt x="275" y="201"/>
                  </a:cubicBezTo>
                  <a:cubicBezTo>
                    <a:pt x="275" y="200"/>
                    <a:pt x="275" y="200"/>
                    <a:pt x="276" y="199"/>
                  </a:cubicBezTo>
                  <a:cubicBezTo>
                    <a:pt x="276" y="198"/>
                    <a:pt x="276" y="197"/>
                    <a:pt x="277" y="197"/>
                  </a:cubicBezTo>
                  <a:cubicBezTo>
                    <a:pt x="277" y="196"/>
                    <a:pt x="278" y="196"/>
                    <a:pt x="279" y="196"/>
                  </a:cubicBezTo>
                  <a:cubicBezTo>
                    <a:pt x="279" y="195"/>
                    <a:pt x="280" y="195"/>
                    <a:pt x="280" y="195"/>
                  </a:cubicBezTo>
                  <a:cubicBezTo>
                    <a:pt x="281" y="195"/>
                    <a:pt x="282" y="194"/>
                    <a:pt x="283" y="193"/>
                  </a:cubicBezTo>
                  <a:cubicBezTo>
                    <a:pt x="284" y="192"/>
                    <a:pt x="285" y="192"/>
                    <a:pt x="286" y="192"/>
                  </a:cubicBezTo>
                  <a:cubicBezTo>
                    <a:pt x="288" y="192"/>
                    <a:pt x="289" y="191"/>
                    <a:pt x="291" y="190"/>
                  </a:cubicBezTo>
                  <a:cubicBezTo>
                    <a:pt x="292" y="190"/>
                    <a:pt x="294" y="189"/>
                    <a:pt x="295" y="189"/>
                  </a:cubicBezTo>
                  <a:cubicBezTo>
                    <a:pt x="296" y="189"/>
                    <a:pt x="296" y="189"/>
                    <a:pt x="296" y="189"/>
                  </a:cubicBezTo>
                  <a:cubicBezTo>
                    <a:pt x="307" y="191"/>
                    <a:pt x="307" y="191"/>
                    <a:pt x="307" y="191"/>
                  </a:cubicBezTo>
                  <a:cubicBezTo>
                    <a:pt x="307" y="191"/>
                    <a:pt x="308" y="191"/>
                    <a:pt x="308" y="191"/>
                  </a:cubicBezTo>
                  <a:cubicBezTo>
                    <a:pt x="309" y="191"/>
                    <a:pt x="311" y="192"/>
                    <a:pt x="312" y="192"/>
                  </a:cubicBezTo>
                  <a:cubicBezTo>
                    <a:pt x="313" y="192"/>
                    <a:pt x="314" y="191"/>
                    <a:pt x="315" y="190"/>
                  </a:cubicBezTo>
                  <a:cubicBezTo>
                    <a:pt x="316" y="189"/>
                    <a:pt x="316" y="187"/>
                    <a:pt x="316" y="186"/>
                  </a:cubicBezTo>
                  <a:cubicBezTo>
                    <a:pt x="316" y="186"/>
                    <a:pt x="316" y="186"/>
                    <a:pt x="316" y="186"/>
                  </a:cubicBezTo>
                  <a:cubicBezTo>
                    <a:pt x="316" y="186"/>
                    <a:pt x="316" y="186"/>
                    <a:pt x="316" y="185"/>
                  </a:cubicBezTo>
                  <a:cubicBezTo>
                    <a:pt x="318" y="184"/>
                    <a:pt x="319" y="183"/>
                    <a:pt x="321" y="182"/>
                  </a:cubicBezTo>
                  <a:cubicBezTo>
                    <a:pt x="324" y="181"/>
                    <a:pt x="326" y="179"/>
                    <a:pt x="328" y="178"/>
                  </a:cubicBezTo>
                  <a:cubicBezTo>
                    <a:pt x="330" y="176"/>
                    <a:pt x="332" y="175"/>
                    <a:pt x="334" y="174"/>
                  </a:cubicBezTo>
                  <a:cubicBezTo>
                    <a:pt x="335" y="173"/>
                    <a:pt x="337" y="173"/>
                    <a:pt x="339" y="173"/>
                  </a:cubicBezTo>
                  <a:cubicBezTo>
                    <a:pt x="339" y="173"/>
                    <a:pt x="339" y="173"/>
                    <a:pt x="339" y="173"/>
                  </a:cubicBezTo>
                  <a:cubicBezTo>
                    <a:pt x="341" y="173"/>
                    <a:pt x="342" y="173"/>
                    <a:pt x="343" y="173"/>
                  </a:cubicBezTo>
                  <a:cubicBezTo>
                    <a:pt x="347" y="173"/>
                    <a:pt x="347" y="173"/>
                    <a:pt x="347" y="173"/>
                  </a:cubicBezTo>
                  <a:cubicBezTo>
                    <a:pt x="346" y="170"/>
                    <a:pt x="346" y="170"/>
                    <a:pt x="346" y="170"/>
                  </a:cubicBezTo>
                  <a:cubicBezTo>
                    <a:pt x="346" y="170"/>
                    <a:pt x="345" y="169"/>
                    <a:pt x="345" y="168"/>
                  </a:cubicBezTo>
                  <a:cubicBezTo>
                    <a:pt x="345" y="168"/>
                    <a:pt x="344" y="167"/>
                    <a:pt x="343" y="166"/>
                  </a:cubicBezTo>
                  <a:cubicBezTo>
                    <a:pt x="342" y="164"/>
                    <a:pt x="341" y="162"/>
                    <a:pt x="340" y="160"/>
                  </a:cubicBezTo>
                  <a:cubicBezTo>
                    <a:pt x="340" y="155"/>
                    <a:pt x="346" y="150"/>
                    <a:pt x="351" y="148"/>
                  </a:cubicBezTo>
                  <a:cubicBezTo>
                    <a:pt x="353" y="147"/>
                    <a:pt x="355" y="146"/>
                    <a:pt x="357" y="146"/>
                  </a:cubicBezTo>
                  <a:cubicBezTo>
                    <a:pt x="361" y="145"/>
                    <a:pt x="365" y="144"/>
                    <a:pt x="368" y="142"/>
                  </a:cubicBezTo>
                  <a:cubicBezTo>
                    <a:pt x="371" y="139"/>
                    <a:pt x="370" y="136"/>
                    <a:pt x="370" y="135"/>
                  </a:cubicBez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5" name="Freeform 30"/>
            <p:cNvSpPr>
              <a:spLocks/>
            </p:cNvSpPr>
            <p:nvPr/>
          </p:nvSpPr>
          <p:spPr bwMode="auto">
            <a:xfrm>
              <a:off x="1982152" y="4860695"/>
              <a:ext cx="1370144" cy="687968"/>
            </a:xfrm>
            <a:custGeom>
              <a:avLst/>
              <a:gdLst>
                <a:gd name="T0" fmla="*/ 172 w 337"/>
                <a:gd name="T1" fmla="*/ 42 h 177"/>
                <a:gd name="T2" fmla="*/ 172 w 337"/>
                <a:gd name="T3" fmla="*/ 41 h 177"/>
                <a:gd name="T4" fmla="*/ 12 w 337"/>
                <a:gd name="T5" fmla="*/ 2 h 177"/>
                <a:gd name="T6" fmla="*/ 10 w 337"/>
                <a:gd name="T7" fmla="*/ 6 h 177"/>
                <a:gd name="T8" fmla="*/ 10 w 337"/>
                <a:gd name="T9" fmla="*/ 11 h 177"/>
                <a:gd name="T10" fmla="*/ 0 w 337"/>
                <a:gd name="T11" fmla="*/ 21 h 177"/>
                <a:gd name="T12" fmla="*/ 6 w 337"/>
                <a:gd name="T13" fmla="*/ 29 h 177"/>
                <a:gd name="T14" fmla="*/ 12 w 337"/>
                <a:gd name="T15" fmla="*/ 37 h 177"/>
                <a:gd name="T16" fmla="*/ 16 w 337"/>
                <a:gd name="T17" fmla="*/ 45 h 177"/>
                <a:gd name="T18" fmla="*/ 18 w 337"/>
                <a:gd name="T19" fmla="*/ 47 h 177"/>
                <a:gd name="T20" fmla="*/ 21 w 337"/>
                <a:gd name="T21" fmla="*/ 55 h 177"/>
                <a:gd name="T22" fmla="*/ 27 w 337"/>
                <a:gd name="T23" fmla="*/ 61 h 177"/>
                <a:gd name="T24" fmla="*/ 30 w 337"/>
                <a:gd name="T25" fmla="*/ 67 h 177"/>
                <a:gd name="T26" fmla="*/ 36 w 337"/>
                <a:gd name="T27" fmla="*/ 73 h 177"/>
                <a:gd name="T28" fmla="*/ 45 w 337"/>
                <a:gd name="T29" fmla="*/ 81 h 177"/>
                <a:gd name="T30" fmla="*/ 48 w 337"/>
                <a:gd name="T31" fmla="*/ 85 h 177"/>
                <a:gd name="T32" fmla="*/ 49 w 337"/>
                <a:gd name="T33" fmla="*/ 92 h 177"/>
                <a:gd name="T34" fmla="*/ 46 w 337"/>
                <a:gd name="T35" fmla="*/ 98 h 177"/>
                <a:gd name="T36" fmla="*/ 42 w 337"/>
                <a:gd name="T37" fmla="*/ 105 h 177"/>
                <a:gd name="T38" fmla="*/ 45 w 337"/>
                <a:gd name="T39" fmla="*/ 106 h 177"/>
                <a:gd name="T40" fmla="*/ 59 w 337"/>
                <a:gd name="T41" fmla="*/ 108 h 177"/>
                <a:gd name="T42" fmla="*/ 69 w 337"/>
                <a:gd name="T43" fmla="*/ 108 h 177"/>
                <a:gd name="T44" fmla="*/ 74 w 337"/>
                <a:gd name="T45" fmla="*/ 108 h 177"/>
                <a:gd name="T46" fmla="*/ 81 w 337"/>
                <a:gd name="T47" fmla="*/ 114 h 177"/>
                <a:gd name="T48" fmla="*/ 83 w 337"/>
                <a:gd name="T49" fmla="*/ 120 h 177"/>
                <a:gd name="T50" fmla="*/ 93 w 337"/>
                <a:gd name="T51" fmla="*/ 131 h 177"/>
                <a:gd name="T52" fmla="*/ 99 w 337"/>
                <a:gd name="T53" fmla="*/ 130 h 177"/>
                <a:gd name="T54" fmla="*/ 107 w 337"/>
                <a:gd name="T55" fmla="*/ 131 h 177"/>
                <a:gd name="T56" fmla="*/ 144 w 337"/>
                <a:gd name="T57" fmla="*/ 116 h 177"/>
                <a:gd name="T58" fmla="*/ 149 w 337"/>
                <a:gd name="T59" fmla="*/ 111 h 177"/>
                <a:gd name="T60" fmla="*/ 155 w 337"/>
                <a:gd name="T61" fmla="*/ 105 h 177"/>
                <a:gd name="T62" fmla="*/ 157 w 337"/>
                <a:gd name="T63" fmla="*/ 104 h 177"/>
                <a:gd name="T64" fmla="*/ 158 w 337"/>
                <a:gd name="T65" fmla="*/ 108 h 177"/>
                <a:gd name="T66" fmla="*/ 157 w 337"/>
                <a:gd name="T67" fmla="*/ 114 h 177"/>
                <a:gd name="T68" fmla="*/ 154 w 337"/>
                <a:gd name="T69" fmla="*/ 124 h 177"/>
                <a:gd name="T70" fmla="*/ 156 w 337"/>
                <a:gd name="T71" fmla="*/ 136 h 177"/>
                <a:gd name="T72" fmla="*/ 157 w 337"/>
                <a:gd name="T73" fmla="*/ 147 h 177"/>
                <a:gd name="T74" fmla="*/ 158 w 337"/>
                <a:gd name="T75" fmla="*/ 159 h 177"/>
                <a:gd name="T76" fmla="*/ 158 w 337"/>
                <a:gd name="T77" fmla="*/ 167 h 177"/>
                <a:gd name="T78" fmla="*/ 162 w 337"/>
                <a:gd name="T79" fmla="*/ 170 h 177"/>
                <a:gd name="T80" fmla="*/ 167 w 337"/>
                <a:gd name="T81" fmla="*/ 174 h 177"/>
                <a:gd name="T82" fmla="*/ 176 w 337"/>
                <a:gd name="T83" fmla="*/ 176 h 177"/>
                <a:gd name="T84" fmla="*/ 192 w 337"/>
                <a:gd name="T85" fmla="*/ 167 h 177"/>
                <a:gd name="T86" fmla="*/ 198 w 337"/>
                <a:gd name="T87" fmla="*/ 168 h 177"/>
                <a:gd name="T88" fmla="*/ 201 w 337"/>
                <a:gd name="T89" fmla="*/ 168 h 177"/>
                <a:gd name="T90" fmla="*/ 208 w 337"/>
                <a:gd name="T91" fmla="*/ 167 h 177"/>
                <a:gd name="T92" fmla="*/ 215 w 337"/>
                <a:gd name="T93" fmla="*/ 169 h 177"/>
                <a:gd name="T94" fmla="*/ 223 w 337"/>
                <a:gd name="T95" fmla="*/ 170 h 177"/>
                <a:gd name="T96" fmla="*/ 233 w 337"/>
                <a:gd name="T97" fmla="*/ 169 h 177"/>
                <a:gd name="T98" fmla="*/ 236 w 337"/>
                <a:gd name="T99" fmla="*/ 169 h 177"/>
                <a:gd name="T100" fmla="*/ 241 w 337"/>
                <a:gd name="T101" fmla="*/ 173 h 177"/>
                <a:gd name="T102" fmla="*/ 242 w 337"/>
                <a:gd name="T103" fmla="*/ 177 h 177"/>
                <a:gd name="T104" fmla="*/ 256 w 337"/>
                <a:gd name="T105" fmla="*/ 172 h 177"/>
                <a:gd name="T106" fmla="*/ 262 w 337"/>
                <a:gd name="T107" fmla="*/ 169 h 177"/>
                <a:gd name="T108" fmla="*/ 271 w 337"/>
                <a:gd name="T109" fmla="*/ 158 h 177"/>
                <a:gd name="T110" fmla="*/ 278 w 337"/>
                <a:gd name="T111" fmla="*/ 151 h 177"/>
                <a:gd name="T112" fmla="*/ 285 w 337"/>
                <a:gd name="T113" fmla="*/ 152 h 177"/>
                <a:gd name="T114" fmla="*/ 297 w 337"/>
                <a:gd name="T115" fmla="*/ 143 h 177"/>
                <a:gd name="T116" fmla="*/ 318 w 337"/>
                <a:gd name="T117" fmla="*/ 129 h 177"/>
                <a:gd name="T118" fmla="*/ 328 w 337"/>
                <a:gd name="T119" fmla="*/ 120 h 177"/>
                <a:gd name="T120" fmla="*/ 337 w 337"/>
                <a:gd name="T121" fmla="*/ 11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7" h="177">
                  <a:moveTo>
                    <a:pt x="245" y="78"/>
                  </a:moveTo>
                  <a:cubicBezTo>
                    <a:pt x="172" y="42"/>
                    <a:pt x="172" y="42"/>
                    <a:pt x="172" y="42"/>
                  </a:cubicBezTo>
                  <a:cubicBezTo>
                    <a:pt x="171" y="43"/>
                    <a:pt x="171" y="43"/>
                    <a:pt x="171" y="43"/>
                  </a:cubicBezTo>
                  <a:cubicBezTo>
                    <a:pt x="172" y="41"/>
                    <a:pt x="172" y="41"/>
                    <a:pt x="172" y="41"/>
                  </a:cubicBezTo>
                  <a:cubicBezTo>
                    <a:pt x="166" y="38"/>
                    <a:pt x="66" y="22"/>
                    <a:pt x="65" y="22"/>
                  </a:cubicBezTo>
                  <a:cubicBezTo>
                    <a:pt x="12" y="2"/>
                    <a:pt x="12" y="2"/>
                    <a:pt x="12" y="2"/>
                  </a:cubicBezTo>
                  <a:cubicBezTo>
                    <a:pt x="6" y="0"/>
                    <a:pt x="6" y="0"/>
                    <a:pt x="6" y="0"/>
                  </a:cubicBezTo>
                  <a:cubicBezTo>
                    <a:pt x="10" y="6"/>
                    <a:pt x="10" y="6"/>
                    <a:pt x="10" y="6"/>
                  </a:cubicBezTo>
                  <a:cubicBezTo>
                    <a:pt x="11" y="7"/>
                    <a:pt x="11" y="7"/>
                    <a:pt x="11" y="9"/>
                  </a:cubicBezTo>
                  <a:cubicBezTo>
                    <a:pt x="11" y="10"/>
                    <a:pt x="11" y="10"/>
                    <a:pt x="10" y="11"/>
                  </a:cubicBezTo>
                  <a:cubicBezTo>
                    <a:pt x="8" y="12"/>
                    <a:pt x="8" y="12"/>
                    <a:pt x="8" y="12"/>
                  </a:cubicBezTo>
                  <a:cubicBezTo>
                    <a:pt x="3" y="15"/>
                    <a:pt x="0" y="17"/>
                    <a:pt x="0" y="21"/>
                  </a:cubicBezTo>
                  <a:cubicBezTo>
                    <a:pt x="0" y="23"/>
                    <a:pt x="1" y="25"/>
                    <a:pt x="3" y="27"/>
                  </a:cubicBezTo>
                  <a:cubicBezTo>
                    <a:pt x="4" y="28"/>
                    <a:pt x="5" y="28"/>
                    <a:pt x="6" y="29"/>
                  </a:cubicBezTo>
                  <a:cubicBezTo>
                    <a:pt x="8" y="31"/>
                    <a:pt x="13" y="34"/>
                    <a:pt x="13" y="35"/>
                  </a:cubicBezTo>
                  <a:cubicBezTo>
                    <a:pt x="13" y="35"/>
                    <a:pt x="13" y="36"/>
                    <a:pt x="12" y="37"/>
                  </a:cubicBezTo>
                  <a:cubicBezTo>
                    <a:pt x="11" y="38"/>
                    <a:pt x="10" y="40"/>
                    <a:pt x="12" y="43"/>
                  </a:cubicBezTo>
                  <a:cubicBezTo>
                    <a:pt x="13" y="44"/>
                    <a:pt x="15" y="44"/>
                    <a:pt x="16" y="45"/>
                  </a:cubicBezTo>
                  <a:cubicBezTo>
                    <a:pt x="16" y="45"/>
                    <a:pt x="17" y="45"/>
                    <a:pt x="17" y="45"/>
                  </a:cubicBezTo>
                  <a:cubicBezTo>
                    <a:pt x="18" y="45"/>
                    <a:pt x="18" y="46"/>
                    <a:pt x="18" y="47"/>
                  </a:cubicBezTo>
                  <a:cubicBezTo>
                    <a:pt x="18" y="47"/>
                    <a:pt x="18" y="47"/>
                    <a:pt x="19" y="48"/>
                  </a:cubicBezTo>
                  <a:cubicBezTo>
                    <a:pt x="20" y="50"/>
                    <a:pt x="20" y="52"/>
                    <a:pt x="21" y="55"/>
                  </a:cubicBezTo>
                  <a:cubicBezTo>
                    <a:pt x="22" y="57"/>
                    <a:pt x="24" y="59"/>
                    <a:pt x="25" y="60"/>
                  </a:cubicBezTo>
                  <a:cubicBezTo>
                    <a:pt x="26" y="60"/>
                    <a:pt x="26" y="60"/>
                    <a:pt x="27" y="61"/>
                  </a:cubicBezTo>
                  <a:cubicBezTo>
                    <a:pt x="28" y="62"/>
                    <a:pt x="29" y="63"/>
                    <a:pt x="29" y="64"/>
                  </a:cubicBezTo>
                  <a:cubicBezTo>
                    <a:pt x="29" y="65"/>
                    <a:pt x="30" y="66"/>
                    <a:pt x="30" y="67"/>
                  </a:cubicBezTo>
                  <a:cubicBezTo>
                    <a:pt x="31" y="69"/>
                    <a:pt x="33" y="70"/>
                    <a:pt x="34" y="71"/>
                  </a:cubicBezTo>
                  <a:cubicBezTo>
                    <a:pt x="35" y="71"/>
                    <a:pt x="36" y="72"/>
                    <a:pt x="36" y="73"/>
                  </a:cubicBezTo>
                  <a:cubicBezTo>
                    <a:pt x="38" y="75"/>
                    <a:pt x="40" y="76"/>
                    <a:pt x="42" y="78"/>
                  </a:cubicBezTo>
                  <a:cubicBezTo>
                    <a:pt x="43" y="79"/>
                    <a:pt x="44" y="80"/>
                    <a:pt x="45" y="81"/>
                  </a:cubicBezTo>
                  <a:cubicBezTo>
                    <a:pt x="46" y="82"/>
                    <a:pt x="46" y="83"/>
                    <a:pt x="47" y="84"/>
                  </a:cubicBezTo>
                  <a:cubicBezTo>
                    <a:pt x="47" y="84"/>
                    <a:pt x="48" y="84"/>
                    <a:pt x="48" y="85"/>
                  </a:cubicBezTo>
                  <a:cubicBezTo>
                    <a:pt x="49" y="85"/>
                    <a:pt x="50" y="87"/>
                    <a:pt x="51" y="88"/>
                  </a:cubicBezTo>
                  <a:cubicBezTo>
                    <a:pt x="51" y="89"/>
                    <a:pt x="50" y="91"/>
                    <a:pt x="49" y="92"/>
                  </a:cubicBezTo>
                  <a:cubicBezTo>
                    <a:pt x="49" y="93"/>
                    <a:pt x="49" y="93"/>
                    <a:pt x="49" y="93"/>
                  </a:cubicBezTo>
                  <a:cubicBezTo>
                    <a:pt x="49" y="94"/>
                    <a:pt x="48" y="96"/>
                    <a:pt x="46" y="98"/>
                  </a:cubicBezTo>
                  <a:cubicBezTo>
                    <a:pt x="46" y="98"/>
                    <a:pt x="46" y="99"/>
                    <a:pt x="45" y="99"/>
                  </a:cubicBezTo>
                  <a:cubicBezTo>
                    <a:pt x="44" y="100"/>
                    <a:pt x="42" y="102"/>
                    <a:pt x="42" y="105"/>
                  </a:cubicBezTo>
                  <a:cubicBezTo>
                    <a:pt x="42" y="106"/>
                    <a:pt x="42" y="106"/>
                    <a:pt x="42" y="106"/>
                  </a:cubicBezTo>
                  <a:cubicBezTo>
                    <a:pt x="45" y="106"/>
                    <a:pt x="45" y="106"/>
                    <a:pt x="45" y="106"/>
                  </a:cubicBezTo>
                  <a:cubicBezTo>
                    <a:pt x="49" y="106"/>
                    <a:pt x="53" y="107"/>
                    <a:pt x="57" y="107"/>
                  </a:cubicBezTo>
                  <a:cubicBezTo>
                    <a:pt x="58" y="107"/>
                    <a:pt x="59" y="108"/>
                    <a:pt x="59" y="108"/>
                  </a:cubicBezTo>
                  <a:cubicBezTo>
                    <a:pt x="62" y="108"/>
                    <a:pt x="64" y="108"/>
                    <a:pt x="67" y="108"/>
                  </a:cubicBezTo>
                  <a:cubicBezTo>
                    <a:pt x="67" y="108"/>
                    <a:pt x="68" y="108"/>
                    <a:pt x="69" y="108"/>
                  </a:cubicBezTo>
                  <a:cubicBezTo>
                    <a:pt x="69" y="108"/>
                    <a:pt x="70" y="108"/>
                    <a:pt x="71" y="108"/>
                  </a:cubicBezTo>
                  <a:cubicBezTo>
                    <a:pt x="72" y="108"/>
                    <a:pt x="73" y="108"/>
                    <a:pt x="74" y="108"/>
                  </a:cubicBezTo>
                  <a:cubicBezTo>
                    <a:pt x="76" y="108"/>
                    <a:pt x="77" y="108"/>
                    <a:pt x="78" y="109"/>
                  </a:cubicBezTo>
                  <a:cubicBezTo>
                    <a:pt x="80" y="110"/>
                    <a:pt x="80" y="112"/>
                    <a:pt x="81" y="114"/>
                  </a:cubicBezTo>
                  <a:cubicBezTo>
                    <a:pt x="82" y="115"/>
                    <a:pt x="82" y="116"/>
                    <a:pt x="82" y="117"/>
                  </a:cubicBezTo>
                  <a:cubicBezTo>
                    <a:pt x="83" y="118"/>
                    <a:pt x="83" y="119"/>
                    <a:pt x="83" y="120"/>
                  </a:cubicBezTo>
                  <a:cubicBezTo>
                    <a:pt x="85" y="125"/>
                    <a:pt x="87" y="129"/>
                    <a:pt x="90" y="130"/>
                  </a:cubicBezTo>
                  <a:cubicBezTo>
                    <a:pt x="91" y="131"/>
                    <a:pt x="92" y="131"/>
                    <a:pt x="93" y="131"/>
                  </a:cubicBezTo>
                  <a:cubicBezTo>
                    <a:pt x="94" y="131"/>
                    <a:pt x="95" y="131"/>
                    <a:pt x="97" y="131"/>
                  </a:cubicBezTo>
                  <a:cubicBezTo>
                    <a:pt x="97" y="131"/>
                    <a:pt x="98" y="130"/>
                    <a:pt x="99" y="130"/>
                  </a:cubicBezTo>
                  <a:cubicBezTo>
                    <a:pt x="101" y="130"/>
                    <a:pt x="101" y="130"/>
                    <a:pt x="101" y="130"/>
                  </a:cubicBezTo>
                  <a:cubicBezTo>
                    <a:pt x="107" y="131"/>
                    <a:pt x="107" y="131"/>
                    <a:pt x="107" y="131"/>
                  </a:cubicBezTo>
                  <a:cubicBezTo>
                    <a:pt x="117" y="131"/>
                    <a:pt x="127" y="130"/>
                    <a:pt x="135" y="125"/>
                  </a:cubicBezTo>
                  <a:cubicBezTo>
                    <a:pt x="138" y="122"/>
                    <a:pt x="141" y="119"/>
                    <a:pt x="144" y="116"/>
                  </a:cubicBezTo>
                  <a:cubicBezTo>
                    <a:pt x="145" y="115"/>
                    <a:pt x="146" y="114"/>
                    <a:pt x="147" y="113"/>
                  </a:cubicBezTo>
                  <a:cubicBezTo>
                    <a:pt x="148" y="113"/>
                    <a:pt x="148" y="112"/>
                    <a:pt x="149" y="111"/>
                  </a:cubicBezTo>
                  <a:cubicBezTo>
                    <a:pt x="151" y="110"/>
                    <a:pt x="153" y="108"/>
                    <a:pt x="154" y="106"/>
                  </a:cubicBezTo>
                  <a:cubicBezTo>
                    <a:pt x="155" y="105"/>
                    <a:pt x="155" y="105"/>
                    <a:pt x="155" y="105"/>
                  </a:cubicBezTo>
                  <a:cubicBezTo>
                    <a:pt x="156" y="104"/>
                    <a:pt x="156" y="103"/>
                    <a:pt x="157" y="102"/>
                  </a:cubicBezTo>
                  <a:cubicBezTo>
                    <a:pt x="157" y="103"/>
                    <a:pt x="157" y="104"/>
                    <a:pt x="157" y="104"/>
                  </a:cubicBezTo>
                  <a:cubicBezTo>
                    <a:pt x="157" y="105"/>
                    <a:pt x="158" y="106"/>
                    <a:pt x="158" y="107"/>
                  </a:cubicBezTo>
                  <a:cubicBezTo>
                    <a:pt x="158" y="108"/>
                    <a:pt x="158" y="108"/>
                    <a:pt x="158" y="108"/>
                  </a:cubicBezTo>
                  <a:cubicBezTo>
                    <a:pt x="159" y="110"/>
                    <a:pt x="160" y="111"/>
                    <a:pt x="159" y="113"/>
                  </a:cubicBezTo>
                  <a:cubicBezTo>
                    <a:pt x="159" y="113"/>
                    <a:pt x="158" y="114"/>
                    <a:pt x="157" y="114"/>
                  </a:cubicBezTo>
                  <a:cubicBezTo>
                    <a:pt x="156" y="115"/>
                    <a:pt x="155" y="116"/>
                    <a:pt x="154" y="117"/>
                  </a:cubicBezTo>
                  <a:cubicBezTo>
                    <a:pt x="154" y="119"/>
                    <a:pt x="154" y="121"/>
                    <a:pt x="154" y="124"/>
                  </a:cubicBezTo>
                  <a:cubicBezTo>
                    <a:pt x="154" y="124"/>
                    <a:pt x="154" y="125"/>
                    <a:pt x="155" y="125"/>
                  </a:cubicBezTo>
                  <a:cubicBezTo>
                    <a:pt x="155" y="129"/>
                    <a:pt x="156" y="133"/>
                    <a:pt x="156" y="136"/>
                  </a:cubicBezTo>
                  <a:cubicBezTo>
                    <a:pt x="157" y="138"/>
                    <a:pt x="157" y="138"/>
                    <a:pt x="157" y="138"/>
                  </a:cubicBezTo>
                  <a:cubicBezTo>
                    <a:pt x="157" y="141"/>
                    <a:pt x="157" y="144"/>
                    <a:pt x="157" y="147"/>
                  </a:cubicBezTo>
                  <a:cubicBezTo>
                    <a:pt x="157" y="149"/>
                    <a:pt x="157" y="150"/>
                    <a:pt x="157" y="152"/>
                  </a:cubicBezTo>
                  <a:cubicBezTo>
                    <a:pt x="157" y="154"/>
                    <a:pt x="158" y="157"/>
                    <a:pt x="158" y="159"/>
                  </a:cubicBezTo>
                  <a:cubicBezTo>
                    <a:pt x="158" y="161"/>
                    <a:pt x="159" y="164"/>
                    <a:pt x="159" y="166"/>
                  </a:cubicBezTo>
                  <a:cubicBezTo>
                    <a:pt x="158" y="167"/>
                    <a:pt x="158" y="167"/>
                    <a:pt x="158" y="167"/>
                  </a:cubicBezTo>
                  <a:cubicBezTo>
                    <a:pt x="159" y="168"/>
                    <a:pt x="159" y="168"/>
                    <a:pt x="159" y="168"/>
                  </a:cubicBezTo>
                  <a:cubicBezTo>
                    <a:pt x="160" y="169"/>
                    <a:pt x="161" y="169"/>
                    <a:pt x="162" y="170"/>
                  </a:cubicBezTo>
                  <a:cubicBezTo>
                    <a:pt x="163" y="172"/>
                    <a:pt x="165" y="173"/>
                    <a:pt x="166" y="174"/>
                  </a:cubicBezTo>
                  <a:cubicBezTo>
                    <a:pt x="167" y="174"/>
                    <a:pt x="167" y="174"/>
                    <a:pt x="167" y="174"/>
                  </a:cubicBezTo>
                  <a:cubicBezTo>
                    <a:pt x="169" y="175"/>
                    <a:pt x="171" y="176"/>
                    <a:pt x="173" y="176"/>
                  </a:cubicBezTo>
                  <a:cubicBezTo>
                    <a:pt x="174" y="176"/>
                    <a:pt x="175" y="176"/>
                    <a:pt x="176" y="176"/>
                  </a:cubicBezTo>
                  <a:cubicBezTo>
                    <a:pt x="179" y="175"/>
                    <a:pt x="181" y="173"/>
                    <a:pt x="183" y="172"/>
                  </a:cubicBezTo>
                  <a:cubicBezTo>
                    <a:pt x="186" y="170"/>
                    <a:pt x="189" y="168"/>
                    <a:pt x="192" y="167"/>
                  </a:cubicBezTo>
                  <a:cubicBezTo>
                    <a:pt x="193" y="167"/>
                    <a:pt x="193" y="167"/>
                    <a:pt x="194" y="167"/>
                  </a:cubicBezTo>
                  <a:cubicBezTo>
                    <a:pt x="195" y="167"/>
                    <a:pt x="196" y="167"/>
                    <a:pt x="198" y="168"/>
                  </a:cubicBezTo>
                  <a:cubicBezTo>
                    <a:pt x="199" y="168"/>
                    <a:pt x="199" y="168"/>
                    <a:pt x="199" y="168"/>
                  </a:cubicBezTo>
                  <a:cubicBezTo>
                    <a:pt x="200" y="168"/>
                    <a:pt x="200" y="168"/>
                    <a:pt x="201" y="168"/>
                  </a:cubicBezTo>
                  <a:cubicBezTo>
                    <a:pt x="202" y="168"/>
                    <a:pt x="204" y="168"/>
                    <a:pt x="205" y="168"/>
                  </a:cubicBezTo>
                  <a:cubicBezTo>
                    <a:pt x="206" y="167"/>
                    <a:pt x="207" y="167"/>
                    <a:pt x="208" y="167"/>
                  </a:cubicBezTo>
                  <a:cubicBezTo>
                    <a:pt x="208" y="167"/>
                    <a:pt x="208" y="167"/>
                    <a:pt x="208" y="167"/>
                  </a:cubicBezTo>
                  <a:cubicBezTo>
                    <a:pt x="210" y="167"/>
                    <a:pt x="212" y="168"/>
                    <a:pt x="215" y="169"/>
                  </a:cubicBezTo>
                  <a:cubicBezTo>
                    <a:pt x="217" y="169"/>
                    <a:pt x="219" y="170"/>
                    <a:pt x="222" y="170"/>
                  </a:cubicBezTo>
                  <a:cubicBezTo>
                    <a:pt x="222" y="170"/>
                    <a:pt x="223" y="170"/>
                    <a:pt x="223" y="170"/>
                  </a:cubicBezTo>
                  <a:cubicBezTo>
                    <a:pt x="225" y="170"/>
                    <a:pt x="226" y="170"/>
                    <a:pt x="228" y="170"/>
                  </a:cubicBezTo>
                  <a:cubicBezTo>
                    <a:pt x="229" y="169"/>
                    <a:pt x="231" y="169"/>
                    <a:pt x="233" y="169"/>
                  </a:cubicBezTo>
                  <a:cubicBezTo>
                    <a:pt x="234" y="169"/>
                    <a:pt x="234" y="169"/>
                    <a:pt x="235" y="169"/>
                  </a:cubicBezTo>
                  <a:cubicBezTo>
                    <a:pt x="236" y="169"/>
                    <a:pt x="236" y="169"/>
                    <a:pt x="236" y="169"/>
                  </a:cubicBezTo>
                  <a:cubicBezTo>
                    <a:pt x="238" y="169"/>
                    <a:pt x="240" y="170"/>
                    <a:pt x="241" y="170"/>
                  </a:cubicBezTo>
                  <a:cubicBezTo>
                    <a:pt x="241" y="171"/>
                    <a:pt x="241" y="172"/>
                    <a:pt x="241" y="173"/>
                  </a:cubicBezTo>
                  <a:cubicBezTo>
                    <a:pt x="242" y="173"/>
                    <a:pt x="242" y="174"/>
                    <a:pt x="242" y="175"/>
                  </a:cubicBezTo>
                  <a:cubicBezTo>
                    <a:pt x="242" y="177"/>
                    <a:pt x="242" y="177"/>
                    <a:pt x="242" y="177"/>
                  </a:cubicBezTo>
                  <a:cubicBezTo>
                    <a:pt x="244" y="177"/>
                    <a:pt x="244" y="177"/>
                    <a:pt x="244" y="177"/>
                  </a:cubicBezTo>
                  <a:cubicBezTo>
                    <a:pt x="247" y="176"/>
                    <a:pt x="251" y="175"/>
                    <a:pt x="256" y="172"/>
                  </a:cubicBezTo>
                  <a:cubicBezTo>
                    <a:pt x="257" y="172"/>
                    <a:pt x="257" y="172"/>
                    <a:pt x="258" y="171"/>
                  </a:cubicBezTo>
                  <a:cubicBezTo>
                    <a:pt x="259" y="171"/>
                    <a:pt x="261" y="170"/>
                    <a:pt x="262" y="169"/>
                  </a:cubicBezTo>
                  <a:cubicBezTo>
                    <a:pt x="266" y="165"/>
                    <a:pt x="269" y="162"/>
                    <a:pt x="270" y="159"/>
                  </a:cubicBezTo>
                  <a:cubicBezTo>
                    <a:pt x="271" y="158"/>
                    <a:pt x="271" y="158"/>
                    <a:pt x="271" y="158"/>
                  </a:cubicBezTo>
                  <a:cubicBezTo>
                    <a:pt x="272" y="155"/>
                    <a:pt x="273" y="152"/>
                    <a:pt x="276" y="151"/>
                  </a:cubicBezTo>
                  <a:cubicBezTo>
                    <a:pt x="277" y="151"/>
                    <a:pt x="277" y="151"/>
                    <a:pt x="278" y="151"/>
                  </a:cubicBezTo>
                  <a:cubicBezTo>
                    <a:pt x="279" y="151"/>
                    <a:pt x="280" y="151"/>
                    <a:pt x="281" y="151"/>
                  </a:cubicBezTo>
                  <a:cubicBezTo>
                    <a:pt x="282" y="151"/>
                    <a:pt x="283" y="152"/>
                    <a:pt x="285" y="152"/>
                  </a:cubicBezTo>
                  <a:cubicBezTo>
                    <a:pt x="287" y="152"/>
                    <a:pt x="289" y="151"/>
                    <a:pt x="290" y="150"/>
                  </a:cubicBezTo>
                  <a:cubicBezTo>
                    <a:pt x="293" y="148"/>
                    <a:pt x="295" y="146"/>
                    <a:pt x="297" y="143"/>
                  </a:cubicBezTo>
                  <a:cubicBezTo>
                    <a:pt x="302" y="139"/>
                    <a:pt x="305" y="135"/>
                    <a:pt x="311" y="134"/>
                  </a:cubicBezTo>
                  <a:cubicBezTo>
                    <a:pt x="314" y="133"/>
                    <a:pt x="316" y="131"/>
                    <a:pt x="318" y="129"/>
                  </a:cubicBezTo>
                  <a:cubicBezTo>
                    <a:pt x="319" y="128"/>
                    <a:pt x="320" y="127"/>
                    <a:pt x="321" y="126"/>
                  </a:cubicBezTo>
                  <a:cubicBezTo>
                    <a:pt x="324" y="125"/>
                    <a:pt x="326" y="123"/>
                    <a:pt x="328" y="120"/>
                  </a:cubicBezTo>
                  <a:cubicBezTo>
                    <a:pt x="330" y="119"/>
                    <a:pt x="331" y="118"/>
                    <a:pt x="333" y="116"/>
                  </a:cubicBezTo>
                  <a:cubicBezTo>
                    <a:pt x="333" y="116"/>
                    <a:pt x="337" y="113"/>
                    <a:pt x="337" y="113"/>
                  </a:cubicBezTo>
                  <a:lnTo>
                    <a:pt x="245" y="78"/>
                  </a:ln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6" name="Freeform 31"/>
            <p:cNvSpPr>
              <a:spLocks/>
            </p:cNvSpPr>
            <p:nvPr/>
          </p:nvSpPr>
          <p:spPr bwMode="auto">
            <a:xfrm>
              <a:off x="4262952" y="4790625"/>
              <a:ext cx="2076027" cy="1891912"/>
            </a:xfrm>
            <a:custGeom>
              <a:avLst/>
              <a:gdLst>
                <a:gd name="T0" fmla="*/ 221 w 511"/>
                <a:gd name="T1" fmla="*/ 96 h 487"/>
                <a:gd name="T2" fmla="*/ 202 w 511"/>
                <a:gd name="T3" fmla="*/ 82 h 487"/>
                <a:gd name="T4" fmla="*/ 175 w 511"/>
                <a:gd name="T5" fmla="*/ 39 h 487"/>
                <a:gd name="T6" fmla="*/ 157 w 511"/>
                <a:gd name="T7" fmla="*/ 4 h 487"/>
                <a:gd name="T8" fmla="*/ 151 w 511"/>
                <a:gd name="T9" fmla="*/ 13 h 487"/>
                <a:gd name="T10" fmla="*/ 145 w 511"/>
                <a:gd name="T11" fmla="*/ 31 h 487"/>
                <a:gd name="T12" fmla="*/ 146 w 511"/>
                <a:gd name="T13" fmla="*/ 40 h 487"/>
                <a:gd name="T14" fmla="*/ 141 w 511"/>
                <a:gd name="T15" fmla="*/ 61 h 487"/>
                <a:gd name="T16" fmla="*/ 2 w 511"/>
                <a:gd name="T17" fmla="*/ 86 h 487"/>
                <a:gd name="T18" fmla="*/ 2 w 511"/>
                <a:gd name="T19" fmla="*/ 112 h 487"/>
                <a:gd name="T20" fmla="*/ 5 w 511"/>
                <a:gd name="T21" fmla="*/ 142 h 487"/>
                <a:gd name="T22" fmla="*/ 6 w 511"/>
                <a:gd name="T23" fmla="*/ 166 h 487"/>
                <a:gd name="T24" fmla="*/ 38 w 511"/>
                <a:gd name="T25" fmla="*/ 170 h 487"/>
                <a:gd name="T26" fmla="*/ 49 w 511"/>
                <a:gd name="T27" fmla="*/ 170 h 487"/>
                <a:gd name="T28" fmla="*/ 65 w 511"/>
                <a:gd name="T29" fmla="*/ 174 h 487"/>
                <a:gd name="T30" fmla="*/ 74 w 511"/>
                <a:gd name="T31" fmla="*/ 193 h 487"/>
                <a:gd name="T32" fmla="*/ 79 w 511"/>
                <a:gd name="T33" fmla="*/ 223 h 487"/>
                <a:gd name="T34" fmla="*/ 78 w 511"/>
                <a:gd name="T35" fmla="*/ 241 h 487"/>
                <a:gd name="T36" fmla="*/ 72 w 511"/>
                <a:gd name="T37" fmla="*/ 254 h 487"/>
                <a:gd name="T38" fmla="*/ 56 w 511"/>
                <a:gd name="T39" fmla="*/ 282 h 487"/>
                <a:gd name="T40" fmla="*/ 42 w 511"/>
                <a:gd name="T41" fmla="*/ 296 h 487"/>
                <a:gd name="T42" fmla="*/ 53 w 511"/>
                <a:gd name="T43" fmla="*/ 314 h 487"/>
                <a:gd name="T44" fmla="*/ 63 w 511"/>
                <a:gd name="T45" fmla="*/ 355 h 487"/>
                <a:gd name="T46" fmla="*/ 49 w 511"/>
                <a:gd name="T47" fmla="*/ 359 h 487"/>
                <a:gd name="T48" fmla="*/ 66 w 511"/>
                <a:gd name="T49" fmla="*/ 384 h 487"/>
                <a:gd name="T50" fmla="*/ 75 w 511"/>
                <a:gd name="T51" fmla="*/ 412 h 487"/>
                <a:gd name="T52" fmla="*/ 122 w 511"/>
                <a:gd name="T53" fmla="*/ 412 h 487"/>
                <a:gd name="T54" fmla="*/ 144 w 511"/>
                <a:gd name="T55" fmla="*/ 423 h 487"/>
                <a:gd name="T56" fmla="*/ 172 w 511"/>
                <a:gd name="T57" fmla="*/ 469 h 487"/>
                <a:gd name="T58" fmla="*/ 186 w 511"/>
                <a:gd name="T59" fmla="*/ 477 h 487"/>
                <a:gd name="T60" fmla="*/ 210 w 511"/>
                <a:gd name="T61" fmla="*/ 472 h 487"/>
                <a:gd name="T62" fmla="*/ 213 w 511"/>
                <a:gd name="T63" fmla="*/ 467 h 487"/>
                <a:gd name="T64" fmla="*/ 229 w 511"/>
                <a:gd name="T65" fmla="*/ 454 h 487"/>
                <a:gd name="T66" fmla="*/ 242 w 511"/>
                <a:gd name="T67" fmla="*/ 451 h 487"/>
                <a:gd name="T68" fmla="*/ 261 w 511"/>
                <a:gd name="T69" fmla="*/ 454 h 487"/>
                <a:gd name="T70" fmla="*/ 286 w 511"/>
                <a:gd name="T71" fmla="*/ 469 h 487"/>
                <a:gd name="T72" fmla="*/ 316 w 511"/>
                <a:gd name="T73" fmla="*/ 463 h 487"/>
                <a:gd name="T74" fmla="*/ 348 w 511"/>
                <a:gd name="T75" fmla="*/ 456 h 487"/>
                <a:gd name="T76" fmla="*/ 353 w 511"/>
                <a:gd name="T77" fmla="*/ 466 h 487"/>
                <a:gd name="T78" fmla="*/ 345 w 511"/>
                <a:gd name="T79" fmla="*/ 483 h 487"/>
                <a:gd name="T80" fmla="*/ 355 w 511"/>
                <a:gd name="T81" fmla="*/ 486 h 487"/>
                <a:gd name="T82" fmla="*/ 366 w 511"/>
                <a:gd name="T83" fmla="*/ 486 h 487"/>
                <a:gd name="T84" fmla="*/ 378 w 511"/>
                <a:gd name="T85" fmla="*/ 482 h 487"/>
                <a:gd name="T86" fmla="*/ 375 w 511"/>
                <a:gd name="T87" fmla="*/ 452 h 487"/>
                <a:gd name="T88" fmla="*/ 395 w 511"/>
                <a:gd name="T89" fmla="*/ 428 h 487"/>
                <a:gd name="T90" fmla="*/ 417 w 511"/>
                <a:gd name="T91" fmla="*/ 393 h 487"/>
                <a:gd name="T92" fmla="*/ 439 w 511"/>
                <a:gd name="T93" fmla="*/ 378 h 487"/>
                <a:gd name="T94" fmla="*/ 458 w 511"/>
                <a:gd name="T95" fmla="*/ 352 h 487"/>
                <a:gd name="T96" fmla="*/ 475 w 511"/>
                <a:gd name="T97" fmla="*/ 329 h 487"/>
                <a:gd name="T98" fmla="*/ 480 w 511"/>
                <a:gd name="T99" fmla="*/ 304 h 487"/>
                <a:gd name="T100" fmla="*/ 488 w 511"/>
                <a:gd name="T101" fmla="*/ 282 h 487"/>
                <a:gd name="T102" fmla="*/ 496 w 511"/>
                <a:gd name="T103" fmla="*/ 260 h 487"/>
                <a:gd name="T104" fmla="*/ 491 w 511"/>
                <a:gd name="T105" fmla="*/ 230 h 487"/>
                <a:gd name="T106" fmla="*/ 490 w 511"/>
                <a:gd name="T107" fmla="*/ 207 h 487"/>
                <a:gd name="T108" fmla="*/ 488 w 511"/>
                <a:gd name="T109" fmla="*/ 193 h 487"/>
                <a:gd name="T110" fmla="*/ 493 w 511"/>
                <a:gd name="T111" fmla="*/ 170 h 487"/>
                <a:gd name="T112" fmla="*/ 501 w 511"/>
                <a:gd name="T113" fmla="*/ 142 h 487"/>
                <a:gd name="T114" fmla="*/ 511 w 511"/>
                <a:gd name="T115" fmla="*/ 11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1" h="487">
                  <a:moveTo>
                    <a:pt x="235" y="99"/>
                  </a:moveTo>
                  <a:cubicBezTo>
                    <a:pt x="233" y="98"/>
                    <a:pt x="232" y="98"/>
                    <a:pt x="231" y="97"/>
                  </a:cubicBezTo>
                  <a:cubicBezTo>
                    <a:pt x="229" y="96"/>
                    <a:pt x="227" y="95"/>
                    <a:pt x="225" y="95"/>
                  </a:cubicBezTo>
                  <a:cubicBezTo>
                    <a:pt x="225" y="95"/>
                    <a:pt x="224" y="95"/>
                    <a:pt x="224" y="95"/>
                  </a:cubicBezTo>
                  <a:cubicBezTo>
                    <a:pt x="223" y="95"/>
                    <a:pt x="222" y="95"/>
                    <a:pt x="221" y="96"/>
                  </a:cubicBezTo>
                  <a:cubicBezTo>
                    <a:pt x="221" y="96"/>
                    <a:pt x="220" y="96"/>
                    <a:pt x="219" y="96"/>
                  </a:cubicBezTo>
                  <a:cubicBezTo>
                    <a:pt x="218" y="96"/>
                    <a:pt x="217" y="96"/>
                    <a:pt x="215" y="92"/>
                  </a:cubicBezTo>
                  <a:cubicBezTo>
                    <a:pt x="213" y="89"/>
                    <a:pt x="212" y="89"/>
                    <a:pt x="210" y="88"/>
                  </a:cubicBezTo>
                  <a:cubicBezTo>
                    <a:pt x="209" y="88"/>
                    <a:pt x="208" y="87"/>
                    <a:pt x="207" y="87"/>
                  </a:cubicBezTo>
                  <a:cubicBezTo>
                    <a:pt x="205" y="86"/>
                    <a:pt x="203" y="84"/>
                    <a:pt x="202" y="82"/>
                  </a:cubicBezTo>
                  <a:cubicBezTo>
                    <a:pt x="201" y="81"/>
                    <a:pt x="200" y="80"/>
                    <a:pt x="200" y="80"/>
                  </a:cubicBezTo>
                  <a:cubicBezTo>
                    <a:pt x="195" y="75"/>
                    <a:pt x="191" y="71"/>
                    <a:pt x="185" y="68"/>
                  </a:cubicBezTo>
                  <a:cubicBezTo>
                    <a:pt x="178" y="65"/>
                    <a:pt x="175" y="58"/>
                    <a:pt x="176" y="50"/>
                  </a:cubicBezTo>
                  <a:cubicBezTo>
                    <a:pt x="176" y="48"/>
                    <a:pt x="176" y="48"/>
                    <a:pt x="176" y="48"/>
                  </a:cubicBezTo>
                  <a:cubicBezTo>
                    <a:pt x="177" y="45"/>
                    <a:pt x="177" y="43"/>
                    <a:pt x="175" y="39"/>
                  </a:cubicBezTo>
                  <a:cubicBezTo>
                    <a:pt x="171" y="32"/>
                    <a:pt x="167" y="24"/>
                    <a:pt x="165" y="15"/>
                  </a:cubicBezTo>
                  <a:cubicBezTo>
                    <a:pt x="164" y="12"/>
                    <a:pt x="162" y="10"/>
                    <a:pt x="160" y="8"/>
                  </a:cubicBezTo>
                  <a:cubicBezTo>
                    <a:pt x="159" y="7"/>
                    <a:pt x="158" y="6"/>
                    <a:pt x="157" y="5"/>
                  </a:cubicBezTo>
                  <a:cubicBezTo>
                    <a:pt x="157" y="5"/>
                    <a:pt x="157" y="4"/>
                    <a:pt x="157" y="4"/>
                  </a:cubicBezTo>
                  <a:cubicBezTo>
                    <a:pt x="157" y="4"/>
                    <a:pt x="157" y="4"/>
                    <a:pt x="157" y="4"/>
                  </a:cubicBezTo>
                  <a:cubicBezTo>
                    <a:pt x="154" y="0"/>
                    <a:pt x="154" y="0"/>
                    <a:pt x="154" y="0"/>
                  </a:cubicBezTo>
                  <a:cubicBezTo>
                    <a:pt x="153" y="4"/>
                    <a:pt x="153" y="4"/>
                    <a:pt x="153" y="4"/>
                  </a:cubicBezTo>
                  <a:cubicBezTo>
                    <a:pt x="153" y="5"/>
                    <a:pt x="152" y="6"/>
                    <a:pt x="152" y="7"/>
                  </a:cubicBezTo>
                  <a:cubicBezTo>
                    <a:pt x="151" y="8"/>
                    <a:pt x="151" y="9"/>
                    <a:pt x="151" y="10"/>
                  </a:cubicBezTo>
                  <a:cubicBezTo>
                    <a:pt x="151" y="11"/>
                    <a:pt x="151" y="12"/>
                    <a:pt x="151" y="13"/>
                  </a:cubicBezTo>
                  <a:cubicBezTo>
                    <a:pt x="150" y="15"/>
                    <a:pt x="149" y="17"/>
                    <a:pt x="148" y="18"/>
                  </a:cubicBezTo>
                  <a:cubicBezTo>
                    <a:pt x="146" y="21"/>
                    <a:pt x="145" y="23"/>
                    <a:pt x="144" y="25"/>
                  </a:cubicBezTo>
                  <a:cubicBezTo>
                    <a:pt x="144" y="26"/>
                    <a:pt x="144" y="26"/>
                    <a:pt x="144" y="26"/>
                  </a:cubicBezTo>
                  <a:cubicBezTo>
                    <a:pt x="144" y="27"/>
                    <a:pt x="144" y="28"/>
                    <a:pt x="144" y="29"/>
                  </a:cubicBezTo>
                  <a:cubicBezTo>
                    <a:pt x="145" y="30"/>
                    <a:pt x="145" y="30"/>
                    <a:pt x="145" y="31"/>
                  </a:cubicBezTo>
                  <a:cubicBezTo>
                    <a:pt x="146" y="31"/>
                    <a:pt x="146" y="32"/>
                    <a:pt x="146" y="33"/>
                  </a:cubicBezTo>
                  <a:cubicBezTo>
                    <a:pt x="146" y="34"/>
                    <a:pt x="146" y="34"/>
                    <a:pt x="146" y="35"/>
                  </a:cubicBezTo>
                  <a:cubicBezTo>
                    <a:pt x="146" y="36"/>
                    <a:pt x="146" y="36"/>
                    <a:pt x="145" y="36"/>
                  </a:cubicBezTo>
                  <a:cubicBezTo>
                    <a:pt x="145" y="37"/>
                    <a:pt x="145" y="38"/>
                    <a:pt x="146" y="39"/>
                  </a:cubicBezTo>
                  <a:cubicBezTo>
                    <a:pt x="146" y="39"/>
                    <a:pt x="146" y="39"/>
                    <a:pt x="146" y="40"/>
                  </a:cubicBezTo>
                  <a:cubicBezTo>
                    <a:pt x="146" y="43"/>
                    <a:pt x="145" y="44"/>
                    <a:pt x="144" y="46"/>
                  </a:cubicBezTo>
                  <a:cubicBezTo>
                    <a:pt x="143" y="48"/>
                    <a:pt x="143" y="49"/>
                    <a:pt x="142" y="51"/>
                  </a:cubicBezTo>
                  <a:cubicBezTo>
                    <a:pt x="142" y="52"/>
                    <a:pt x="142" y="52"/>
                    <a:pt x="142" y="53"/>
                  </a:cubicBezTo>
                  <a:cubicBezTo>
                    <a:pt x="142" y="54"/>
                    <a:pt x="142" y="56"/>
                    <a:pt x="142" y="57"/>
                  </a:cubicBezTo>
                  <a:cubicBezTo>
                    <a:pt x="142" y="58"/>
                    <a:pt x="142" y="60"/>
                    <a:pt x="141" y="61"/>
                  </a:cubicBezTo>
                  <a:cubicBezTo>
                    <a:pt x="141" y="64"/>
                    <a:pt x="139" y="66"/>
                    <a:pt x="137" y="68"/>
                  </a:cubicBezTo>
                  <a:cubicBezTo>
                    <a:pt x="2" y="71"/>
                    <a:pt x="2" y="71"/>
                    <a:pt x="2" y="71"/>
                  </a:cubicBezTo>
                  <a:cubicBezTo>
                    <a:pt x="3" y="73"/>
                    <a:pt x="3" y="73"/>
                    <a:pt x="3" y="73"/>
                  </a:cubicBezTo>
                  <a:cubicBezTo>
                    <a:pt x="4" y="77"/>
                    <a:pt x="3" y="79"/>
                    <a:pt x="3" y="82"/>
                  </a:cubicBezTo>
                  <a:cubicBezTo>
                    <a:pt x="2" y="83"/>
                    <a:pt x="2" y="85"/>
                    <a:pt x="2" y="86"/>
                  </a:cubicBezTo>
                  <a:cubicBezTo>
                    <a:pt x="1" y="87"/>
                    <a:pt x="1" y="88"/>
                    <a:pt x="1" y="89"/>
                  </a:cubicBezTo>
                  <a:cubicBezTo>
                    <a:pt x="0" y="91"/>
                    <a:pt x="0" y="93"/>
                    <a:pt x="0" y="96"/>
                  </a:cubicBezTo>
                  <a:cubicBezTo>
                    <a:pt x="0" y="97"/>
                    <a:pt x="1" y="99"/>
                    <a:pt x="1" y="100"/>
                  </a:cubicBezTo>
                  <a:cubicBezTo>
                    <a:pt x="2" y="102"/>
                    <a:pt x="3" y="104"/>
                    <a:pt x="3" y="106"/>
                  </a:cubicBezTo>
                  <a:cubicBezTo>
                    <a:pt x="3" y="108"/>
                    <a:pt x="3" y="110"/>
                    <a:pt x="2" y="112"/>
                  </a:cubicBezTo>
                  <a:cubicBezTo>
                    <a:pt x="2" y="114"/>
                    <a:pt x="2" y="116"/>
                    <a:pt x="2" y="119"/>
                  </a:cubicBezTo>
                  <a:cubicBezTo>
                    <a:pt x="3" y="121"/>
                    <a:pt x="2" y="124"/>
                    <a:pt x="2" y="127"/>
                  </a:cubicBezTo>
                  <a:cubicBezTo>
                    <a:pt x="1" y="129"/>
                    <a:pt x="1" y="132"/>
                    <a:pt x="1" y="134"/>
                  </a:cubicBezTo>
                  <a:cubicBezTo>
                    <a:pt x="2" y="136"/>
                    <a:pt x="2" y="138"/>
                    <a:pt x="4" y="139"/>
                  </a:cubicBezTo>
                  <a:cubicBezTo>
                    <a:pt x="4" y="140"/>
                    <a:pt x="5" y="141"/>
                    <a:pt x="5" y="142"/>
                  </a:cubicBezTo>
                  <a:cubicBezTo>
                    <a:pt x="6" y="144"/>
                    <a:pt x="7" y="146"/>
                    <a:pt x="7" y="149"/>
                  </a:cubicBezTo>
                  <a:cubicBezTo>
                    <a:pt x="6" y="150"/>
                    <a:pt x="6" y="151"/>
                    <a:pt x="6" y="152"/>
                  </a:cubicBezTo>
                  <a:cubicBezTo>
                    <a:pt x="6" y="154"/>
                    <a:pt x="5" y="155"/>
                    <a:pt x="5" y="157"/>
                  </a:cubicBezTo>
                  <a:cubicBezTo>
                    <a:pt x="6" y="159"/>
                    <a:pt x="6" y="161"/>
                    <a:pt x="6" y="164"/>
                  </a:cubicBezTo>
                  <a:cubicBezTo>
                    <a:pt x="6" y="166"/>
                    <a:pt x="6" y="166"/>
                    <a:pt x="6" y="166"/>
                  </a:cubicBezTo>
                  <a:cubicBezTo>
                    <a:pt x="6" y="170"/>
                    <a:pt x="10" y="171"/>
                    <a:pt x="13" y="171"/>
                  </a:cubicBezTo>
                  <a:cubicBezTo>
                    <a:pt x="14" y="171"/>
                    <a:pt x="14" y="170"/>
                    <a:pt x="15" y="170"/>
                  </a:cubicBezTo>
                  <a:cubicBezTo>
                    <a:pt x="19" y="170"/>
                    <a:pt x="24" y="170"/>
                    <a:pt x="30" y="170"/>
                  </a:cubicBezTo>
                  <a:cubicBezTo>
                    <a:pt x="31" y="170"/>
                    <a:pt x="33" y="170"/>
                    <a:pt x="34" y="170"/>
                  </a:cubicBezTo>
                  <a:cubicBezTo>
                    <a:pt x="35" y="170"/>
                    <a:pt x="37" y="170"/>
                    <a:pt x="38" y="170"/>
                  </a:cubicBezTo>
                  <a:cubicBezTo>
                    <a:pt x="39" y="170"/>
                    <a:pt x="39" y="170"/>
                    <a:pt x="40" y="170"/>
                  </a:cubicBezTo>
                  <a:cubicBezTo>
                    <a:pt x="41" y="170"/>
                    <a:pt x="42" y="170"/>
                    <a:pt x="43" y="170"/>
                  </a:cubicBezTo>
                  <a:cubicBezTo>
                    <a:pt x="44" y="170"/>
                    <a:pt x="44" y="170"/>
                    <a:pt x="44" y="170"/>
                  </a:cubicBezTo>
                  <a:cubicBezTo>
                    <a:pt x="45" y="170"/>
                    <a:pt x="47" y="170"/>
                    <a:pt x="49" y="170"/>
                  </a:cubicBezTo>
                  <a:cubicBezTo>
                    <a:pt x="49" y="170"/>
                    <a:pt x="49" y="170"/>
                    <a:pt x="49" y="170"/>
                  </a:cubicBezTo>
                  <a:cubicBezTo>
                    <a:pt x="52" y="170"/>
                    <a:pt x="53" y="171"/>
                    <a:pt x="54" y="172"/>
                  </a:cubicBezTo>
                  <a:cubicBezTo>
                    <a:pt x="54" y="172"/>
                    <a:pt x="55" y="173"/>
                    <a:pt x="56" y="174"/>
                  </a:cubicBezTo>
                  <a:cubicBezTo>
                    <a:pt x="57" y="174"/>
                    <a:pt x="58" y="174"/>
                    <a:pt x="59" y="174"/>
                  </a:cubicBezTo>
                  <a:cubicBezTo>
                    <a:pt x="60" y="174"/>
                    <a:pt x="61" y="174"/>
                    <a:pt x="62" y="174"/>
                  </a:cubicBezTo>
                  <a:cubicBezTo>
                    <a:pt x="63" y="174"/>
                    <a:pt x="64" y="174"/>
                    <a:pt x="65" y="174"/>
                  </a:cubicBezTo>
                  <a:cubicBezTo>
                    <a:pt x="66" y="174"/>
                    <a:pt x="67" y="174"/>
                    <a:pt x="67" y="174"/>
                  </a:cubicBezTo>
                  <a:cubicBezTo>
                    <a:pt x="70" y="174"/>
                    <a:pt x="74" y="177"/>
                    <a:pt x="75" y="180"/>
                  </a:cubicBezTo>
                  <a:cubicBezTo>
                    <a:pt x="76" y="181"/>
                    <a:pt x="76" y="181"/>
                    <a:pt x="76" y="181"/>
                  </a:cubicBezTo>
                  <a:cubicBezTo>
                    <a:pt x="77" y="184"/>
                    <a:pt x="78" y="187"/>
                    <a:pt x="77" y="189"/>
                  </a:cubicBezTo>
                  <a:cubicBezTo>
                    <a:pt x="77" y="191"/>
                    <a:pt x="75" y="192"/>
                    <a:pt x="74" y="193"/>
                  </a:cubicBezTo>
                  <a:cubicBezTo>
                    <a:pt x="73" y="194"/>
                    <a:pt x="72" y="195"/>
                    <a:pt x="71" y="195"/>
                  </a:cubicBezTo>
                  <a:cubicBezTo>
                    <a:pt x="69" y="198"/>
                    <a:pt x="69" y="201"/>
                    <a:pt x="69" y="204"/>
                  </a:cubicBezTo>
                  <a:cubicBezTo>
                    <a:pt x="70" y="206"/>
                    <a:pt x="71" y="208"/>
                    <a:pt x="73" y="209"/>
                  </a:cubicBezTo>
                  <a:cubicBezTo>
                    <a:pt x="74" y="211"/>
                    <a:pt x="75" y="212"/>
                    <a:pt x="76" y="213"/>
                  </a:cubicBezTo>
                  <a:cubicBezTo>
                    <a:pt x="77" y="216"/>
                    <a:pt x="78" y="220"/>
                    <a:pt x="79" y="223"/>
                  </a:cubicBezTo>
                  <a:cubicBezTo>
                    <a:pt x="79" y="224"/>
                    <a:pt x="79" y="226"/>
                    <a:pt x="80" y="227"/>
                  </a:cubicBezTo>
                  <a:cubicBezTo>
                    <a:pt x="80" y="228"/>
                    <a:pt x="80" y="229"/>
                    <a:pt x="81" y="230"/>
                  </a:cubicBezTo>
                  <a:cubicBezTo>
                    <a:pt x="81" y="231"/>
                    <a:pt x="82" y="233"/>
                    <a:pt x="82" y="235"/>
                  </a:cubicBezTo>
                  <a:cubicBezTo>
                    <a:pt x="82" y="236"/>
                    <a:pt x="81" y="238"/>
                    <a:pt x="80" y="239"/>
                  </a:cubicBezTo>
                  <a:cubicBezTo>
                    <a:pt x="79" y="240"/>
                    <a:pt x="79" y="241"/>
                    <a:pt x="78" y="241"/>
                  </a:cubicBezTo>
                  <a:cubicBezTo>
                    <a:pt x="78" y="242"/>
                    <a:pt x="77" y="243"/>
                    <a:pt x="77" y="245"/>
                  </a:cubicBezTo>
                  <a:cubicBezTo>
                    <a:pt x="77" y="246"/>
                    <a:pt x="76" y="247"/>
                    <a:pt x="75" y="248"/>
                  </a:cubicBezTo>
                  <a:cubicBezTo>
                    <a:pt x="75" y="249"/>
                    <a:pt x="75" y="250"/>
                    <a:pt x="74" y="250"/>
                  </a:cubicBezTo>
                  <a:cubicBezTo>
                    <a:pt x="73" y="251"/>
                    <a:pt x="73" y="252"/>
                    <a:pt x="72" y="254"/>
                  </a:cubicBezTo>
                  <a:cubicBezTo>
                    <a:pt x="72" y="254"/>
                    <a:pt x="72" y="254"/>
                    <a:pt x="72" y="254"/>
                  </a:cubicBezTo>
                  <a:cubicBezTo>
                    <a:pt x="72" y="257"/>
                    <a:pt x="72" y="259"/>
                    <a:pt x="69" y="260"/>
                  </a:cubicBezTo>
                  <a:cubicBezTo>
                    <a:pt x="68" y="261"/>
                    <a:pt x="68" y="261"/>
                    <a:pt x="68" y="261"/>
                  </a:cubicBezTo>
                  <a:cubicBezTo>
                    <a:pt x="66" y="262"/>
                    <a:pt x="65" y="262"/>
                    <a:pt x="64" y="265"/>
                  </a:cubicBezTo>
                  <a:cubicBezTo>
                    <a:pt x="61" y="270"/>
                    <a:pt x="59" y="276"/>
                    <a:pt x="58" y="280"/>
                  </a:cubicBezTo>
                  <a:cubicBezTo>
                    <a:pt x="57" y="280"/>
                    <a:pt x="57" y="281"/>
                    <a:pt x="56" y="282"/>
                  </a:cubicBezTo>
                  <a:cubicBezTo>
                    <a:pt x="55" y="283"/>
                    <a:pt x="55" y="284"/>
                    <a:pt x="54" y="284"/>
                  </a:cubicBezTo>
                  <a:cubicBezTo>
                    <a:pt x="53" y="284"/>
                    <a:pt x="53" y="285"/>
                    <a:pt x="52" y="285"/>
                  </a:cubicBezTo>
                  <a:cubicBezTo>
                    <a:pt x="51" y="286"/>
                    <a:pt x="50" y="286"/>
                    <a:pt x="49" y="288"/>
                  </a:cubicBezTo>
                  <a:cubicBezTo>
                    <a:pt x="47" y="289"/>
                    <a:pt x="45" y="292"/>
                    <a:pt x="43" y="294"/>
                  </a:cubicBezTo>
                  <a:cubicBezTo>
                    <a:pt x="42" y="296"/>
                    <a:pt x="42" y="296"/>
                    <a:pt x="42" y="296"/>
                  </a:cubicBezTo>
                  <a:cubicBezTo>
                    <a:pt x="44" y="297"/>
                    <a:pt x="44" y="297"/>
                    <a:pt x="44" y="297"/>
                  </a:cubicBezTo>
                  <a:cubicBezTo>
                    <a:pt x="46" y="298"/>
                    <a:pt x="48" y="299"/>
                    <a:pt x="51" y="301"/>
                  </a:cubicBezTo>
                  <a:cubicBezTo>
                    <a:pt x="52" y="302"/>
                    <a:pt x="54" y="304"/>
                    <a:pt x="55" y="306"/>
                  </a:cubicBezTo>
                  <a:cubicBezTo>
                    <a:pt x="55" y="307"/>
                    <a:pt x="54" y="309"/>
                    <a:pt x="54" y="311"/>
                  </a:cubicBezTo>
                  <a:cubicBezTo>
                    <a:pt x="53" y="312"/>
                    <a:pt x="53" y="313"/>
                    <a:pt x="53" y="314"/>
                  </a:cubicBezTo>
                  <a:cubicBezTo>
                    <a:pt x="52" y="318"/>
                    <a:pt x="54" y="321"/>
                    <a:pt x="55" y="324"/>
                  </a:cubicBezTo>
                  <a:cubicBezTo>
                    <a:pt x="56" y="324"/>
                    <a:pt x="56" y="325"/>
                    <a:pt x="56" y="325"/>
                  </a:cubicBezTo>
                  <a:cubicBezTo>
                    <a:pt x="57" y="326"/>
                    <a:pt x="57" y="327"/>
                    <a:pt x="58" y="328"/>
                  </a:cubicBezTo>
                  <a:cubicBezTo>
                    <a:pt x="59" y="331"/>
                    <a:pt x="60" y="333"/>
                    <a:pt x="61" y="336"/>
                  </a:cubicBezTo>
                  <a:cubicBezTo>
                    <a:pt x="63" y="341"/>
                    <a:pt x="64" y="348"/>
                    <a:pt x="63" y="355"/>
                  </a:cubicBezTo>
                  <a:cubicBezTo>
                    <a:pt x="62" y="355"/>
                    <a:pt x="61" y="355"/>
                    <a:pt x="60" y="355"/>
                  </a:cubicBezTo>
                  <a:cubicBezTo>
                    <a:pt x="59" y="355"/>
                    <a:pt x="58" y="355"/>
                    <a:pt x="56" y="355"/>
                  </a:cubicBezTo>
                  <a:cubicBezTo>
                    <a:pt x="54" y="355"/>
                    <a:pt x="52" y="355"/>
                    <a:pt x="50" y="356"/>
                  </a:cubicBezTo>
                  <a:cubicBezTo>
                    <a:pt x="49" y="357"/>
                    <a:pt x="49" y="357"/>
                    <a:pt x="49" y="357"/>
                  </a:cubicBezTo>
                  <a:cubicBezTo>
                    <a:pt x="49" y="359"/>
                    <a:pt x="49" y="359"/>
                    <a:pt x="49" y="359"/>
                  </a:cubicBezTo>
                  <a:cubicBezTo>
                    <a:pt x="51" y="362"/>
                    <a:pt x="54" y="364"/>
                    <a:pt x="56" y="367"/>
                  </a:cubicBezTo>
                  <a:cubicBezTo>
                    <a:pt x="57" y="367"/>
                    <a:pt x="57" y="368"/>
                    <a:pt x="58" y="368"/>
                  </a:cubicBezTo>
                  <a:cubicBezTo>
                    <a:pt x="59" y="369"/>
                    <a:pt x="59" y="370"/>
                    <a:pt x="60" y="370"/>
                  </a:cubicBezTo>
                  <a:cubicBezTo>
                    <a:pt x="62" y="372"/>
                    <a:pt x="64" y="373"/>
                    <a:pt x="64" y="375"/>
                  </a:cubicBezTo>
                  <a:cubicBezTo>
                    <a:pt x="65" y="378"/>
                    <a:pt x="66" y="381"/>
                    <a:pt x="66" y="384"/>
                  </a:cubicBezTo>
                  <a:cubicBezTo>
                    <a:pt x="66" y="386"/>
                    <a:pt x="66" y="386"/>
                    <a:pt x="66" y="386"/>
                  </a:cubicBezTo>
                  <a:cubicBezTo>
                    <a:pt x="67" y="390"/>
                    <a:pt x="67" y="394"/>
                    <a:pt x="67" y="398"/>
                  </a:cubicBezTo>
                  <a:cubicBezTo>
                    <a:pt x="67" y="399"/>
                    <a:pt x="67" y="399"/>
                    <a:pt x="67" y="400"/>
                  </a:cubicBezTo>
                  <a:cubicBezTo>
                    <a:pt x="67" y="404"/>
                    <a:pt x="66" y="410"/>
                    <a:pt x="72" y="411"/>
                  </a:cubicBezTo>
                  <a:cubicBezTo>
                    <a:pt x="73" y="412"/>
                    <a:pt x="74" y="412"/>
                    <a:pt x="75" y="412"/>
                  </a:cubicBezTo>
                  <a:cubicBezTo>
                    <a:pt x="75" y="412"/>
                    <a:pt x="76" y="412"/>
                    <a:pt x="77" y="412"/>
                  </a:cubicBezTo>
                  <a:cubicBezTo>
                    <a:pt x="78" y="412"/>
                    <a:pt x="78" y="411"/>
                    <a:pt x="79" y="411"/>
                  </a:cubicBezTo>
                  <a:cubicBezTo>
                    <a:pt x="79" y="411"/>
                    <a:pt x="79" y="411"/>
                    <a:pt x="79" y="411"/>
                  </a:cubicBezTo>
                  <a:cubicBezTo>
                    <a:pt x="86" y="412"/>
                    <a:pt x="92" y="412"/>
                    <a:pt x="99" y="412"/>
                  </a:cubicBezTo>
                  <a:cubicBezTo>
                    <a:pt x="106" y="412"/>
                    <a:pt x="114" y="412"/>
                    <a:pt x="122" y="412"/>
                  </a:cubicBezTo>
                  <a:cubicBezTo>
                    <a:pt x="128" y="413"/>
                    <a:pt x="135" y="413"/>
                    <a:pt x="141" y="413"/>
                  </a:cubicBezTo>
                  <a:cubicBezTo>
                    <a:pt x="147" y="413"/>
                    <a:pt x="147" y="413"/>
                    <a:pt x="147" y="413"/>
                  </a:cubicBezTo>
                  <a:cubicBezTo>
                    <a:pt x="147" y="415"/>
                    <a:pt x="147" y="416"/>
                    <a:pt x="146" y="418"/>
                  </a:cubicBezTo>
                  <a:cubicBezTo>
                    <a:pt x="146" y="420"/>
                    <a:pt x="146" y="420"/>
                    <a:pt x="145" y="421"/>
                  </a:cubicBezTo>
                  <a:cubicBezTo>
                    <a:pt x="144" y="422"/>
                    <a:pt x="144" y="422"/>
                    <a:pt x="144" y="423"/>
                  </a:cubicBezTo>
                  <a:cubicBezTo>
                    <a:pt x="138" y="430"/>
                    <a:pt x="144" y="445"/>
                    <a:pt x="146" y="450"/>
                  </a:cubicBezTo>
                  <a:cubicBezTo>
                    <a:pt x="149" y="456"/>
                    <a:pt x="154" y="459"/>
                    <a:pt x="158" y="462"/>
                  </a:cubicBezTo>
                  <a:cubicBezTo>
                    <a:pt x="160" y="463"/>
                    <a:pt x="163" y="464"/>
                    <a:pt x="165" y="465"/>
                  </a:cubicBezTo>
                  <a:cubicBezTo>
                    <a:pt x="167" y="465"/>
                    <a:pt x="168" y="466"/>
                    <a:pt x="170" y="466"/>
                  </a:cubicBezTo>
                  <a:cubicBezTo>
                    <a:pt x="171" y="467"/>
                    <a:pt x="172" y="468"/>
                    <a:pt x="172" y="469"/>
                  </a:cubicBezTo>
                  <a:cubicBezTo>
                    <a:pt x="173" y="470"/>
                    <a:pt x="173" y="470"/>
                    <a:pt x="173" y="470"/>
                  </a:cubicBezTo>
                  <a:cubicBezTo>
                    <a:pt x="173" y="470"/>
                    <a:pt x="173" y="470"/>
                    <a:pt x="173" y="470"/>
                  </a:cubicBezTo>
                  <a:cubicBezTo>
                    <a:pt x="174" y="471"/>
                    <a:pt x="175" y="471"/>
                    <a:pt x="176" y="471"/>
                  </a:cubicBezTo>
                  <a:cubicBezTo>
                    <a:pt x="179" y="472"/>
                    <a:pt x="181" y="473"/>
                    <a:pt x="183" y="475"/>
                  </a:cubicBezTo>
                  <a:cubicBezTo>
                    <a:pt x="184" y="475"/>
                    <a:pt x="185" y="476"/>
                    <a:pt x="186" y="477"/>
                  </a:cubicBezTo>
                  <a:cubicBezTo>
                    <a:pt x="187" y="479"/>
                    <a:pt x="189" y="481"/>
                    <a:pt x="191" y="481"/>
                  </a:cubicBezTo>
                  <a:cubicBezTo>
                    <a:pt x="191" y="481"/>
                    <a:pt x="192" y="481"/>
                    <a:pt x="193" y="480"/>
                  </a:cubicBezTo>
                  <a:cubicBezTo>
                    <a:pt x="194" y="480"/>
                    <a:pt x="196" y="480"/>
                    <a:pt x="198" y="479"/>
                  </a:cubicBezTo>
                  <a:cubicBezTo>
                    <a:pt x="201" y="479"/>
                    <a:pt x="204" y="478"/>
                    <a:pt x="207" y="476"/>
                  </a:cubicBezTo>
                  <a:cubicBezTo>
                    <a:pt x="208" y="475"/>
                    <a:pt x="209" y="473"/>
                    <a:pt x="210" y="472"/>
                  </a:cubicBezTo>
                  <a:cubicBezTo>
                    <a:pt x="210" y="471"/>
                    <a:pt x="211" y="471"/>
                    <a:pt x="211" y="470"/>
                  </a:cubicBezTo>
                  <a:cubicBezTo>
                    <a:pt x="212" y="469"/>
                    <a:pt x="212" y="468"/>
                    <a:pt x="213" y="467"/>
                  </a:cubicBezTo>
                  <a:cubicBezTo>
                    <a:pt x="212" y="466"/>
                    <a:pt x="212" y="466"/>
                    <a:pt x="212" y="466"/>
                  </a:cubicBezTo>
                  <a:cubicBezTo>
                    <a:pt x="212" y="466"/>
                    <a:pt x="212" y="466"/>
                    <a:pt x="212" y="466"/>
                  </a:cubicBezTo>
                  <a:cubicBezTo>
                    <a:pt x="213" y="467"/>
                    <a:pt x="213" y="467"/>
                    <a:pt x="213" y="467"/>
                  </a:cubicBezTo>
                  <a:cubicBezTo>
                    <a:pt x="214" y="466"/>
                    <a:pt x="215" y="464"/>
                    <a:pt x="216" y="463"/>
                  </a:cubicBezTo>
                  <a:cubicBezTo>
                    <a:pt x="217" y="462"/>
                    <a:pt x="217" y="461"/>
                    <a:pt x="218" y="460"/>
                  </a:cubicBezTo>
                  <a:cubicBezTo>
                    <a:pt x="219" y="458"/>
                    <a:pt x="220" y="456"/>
                    <a:pt x="221" y="456"/>
                  </a:cubicBezTo>
                  <a:cubicBezTo>
                    <a:pt x="222" y="455"/>
                    <a:pt x="224" y="455"/>
                    <a:pt x="227" y="454"/>
                  </a:cubicBezTo>
                  <a:cubicBezTo>
                    <a:pt x="228" y="454"/>
                    <a:pt x="229" y="454"/>
                    <a:pt x="229" y="454"/>
                  </a:cubicBezTo>
                  <a:cubicBezTo>
                    <a:pt x="230" y="454"/>
                    <a:pt x="230" y="454"/>
                    <a:pt x="231" y="454"/>
                  </a:cubicBezTo>
                  <a:cubicBezTo>
                    <a:pt x="231" y="454"/>
                    <a:pt x="232" y="454"/>
                    <a:pt x="233" y="454"/>
                  </a:cubicBezTo>
                  <a:cubicBezTo>
                    <a:pt x="233" y="454"/>
                    <a:pt x="234" y="454"/>
                    <a:pt x="234" y="454"/>
                  </a:cubicBezTo>
                  <a:cubicBezTo>
                    <a:pt x="235" y="454"/>
                    <a:pt x="236" y="454"/>
                    <a:pt x="237" y="454"/>
                  </a:cubicBezTo>
                  <a:cubicBezTo>
                    <a:pt x="239" y="453"/>
                    <a:pt x="240" y="452"/>
                    <a:pt x="242" y="451"/>
                  </a:cubicBezTo>
                  <a:cubicBezTo>
                    <a:pt x="243" y="449"/>
                    <a:pt x="245" y="448"/>
                    <a:pt x="248" y="448"/>
                  </a:cubicBezTo>
                  <a:cubicBezTo>
                    <a:pt x="248" y="448"/>
                    <a:pt x="248" y="448"/>
                    <a:pt x="248" y="448"/>
                  </a:cubicBezTo>
                  <a:cubicBezTo>
                    <a:pt x="251" y="448"/>
                    <a:pt x="253" y="449"/>
                    <a:pt x="255" y="451"/>
                  </a:cubicBezTo>
                  <a:cubicBezTo>
                    <a:pt x="256" y="452"/>
                    <a:pt x="258" y="453"/>
                    <a:pt x="259" y="454"/>
                  </a:cubicBezTo>
                  <a:cubicBezTo>
                    <a:pt x="260" y="454"/>
                    <a:pt x="260" y="454"/>
                    <a:pt x="261" y="454"/>
                  </a:cubicBezTo>
                  <a:cubicBezTo>
                    <a:pt x="263" y="454"/>
                    <a:pt x="264" y="454"/>
                    <a:pt x="266" y="456"/>
                  </a:cubicBezTo>
                  <a:cubicBezTo>
                    <a:pt x="267" y="456"/>
                    <a:pt x="268" y="457"/>
                    <a:pt x="268" y="458"/>
                  </a:cubicBezTo>
                  <a:cubicBezTo>
                    <a:pt x="269" y="458"/>
                    <a:pt x="270" y="459"/>
                    <a:pt x="272" y="460"/>
                  </a:cubicBezTo>
                  <a:cubicBezTo>
                    <a:pt x="274" y="461"/>
                    <a:pt x="276" y="463"/>
                    <a:pt x="277" y="464"/>
                  </a:cubicBezTo>
                  <a:cubicBezTo>
                    <a:pt x="280" y="466"/>
                    <a:pt x="283" y="468"/>
                    <a:pt x="286" y="469"/>
                  </a:cubicBezTo>
                  <a:cubicBezTo>
                    <a:pt x="288" y="470"/>
                    <a:pt x="290" y="471"/>
                    <a:pt x="292" y="471"/>
                  </a:cubicBezTo>
                  <a:cubicBezTo>
                    <a:pt x="298" y="471"/>
                    <a:pt x="303" y="468"/>
                    <a:pt x="307" y="466"/>
                  </a:cubicBezTo>
                  <a:cubicBezTo>
                    <a:pt x="307" y="466"/>
                    <a:pt x="308" y="466"/>
                    <a:pt x="309" y="465"/>
                  </a:cubicBezTo>
                  <a:cubicBezTo>
                    <a:pt x="310" y="464"/>
                    <a:pt x="312" y="463"/>
                    <a:pt x="314" y="463"/>
                  </a:cubicBezTo>
                  <a:cubicBezTo>
                    <a:pt x="315" y="463"/>
                    <a:pt x="315" y="463"/>
                    <a:pt x="316" y="463"/>
                  </a:cubicBezTo>
                  <a:cubicBezTo>
                    <a:pt x="318" y="464"/>
                    <a:pt x="320" y="465"/>
                    <a:pt x="322" y="467"/>
                  </a:cubicBezTo>
                  <a:cubicBezTo>
                    <a:pt x="323" y="467"/>
                    <a:pt x="323" y="468"/>
                    <a:pt x="324" y="468"/>
                  </a:cubicBezTo>
                  <a:cubicBezTo>
                    <a:pt x="326" y="469"/>
                    <a:pt x="328" y="469"/>
                    <a:pt x="329" y="469"/>
                  </a:cubicBezTo>
                  <a:cubicBezTo>
                    <a:pt x="334" y="469"/>
                    <a:pt x="339" y="466"/>
                    <a:pt x="346" y="459"/>
                  </a:cubicBezTo>
                  <a:cubicBezTo>
                    <a:pt x="346" y="459"/>
                    <a:pt x="347" y="458"/>
                    <a:pt x="348" y="456"/>
                  </a:cubicBezTo>
                  <a:cubicBezTo>
                    <a:pt x="350" y="454"/>
                    <a:pt x="351" y="451"/>
                    <a:pt x="354" y="451"/>
                  </a:cubicBezTo>
                  <a:cubicBezTo>
                    <a:pt x="354" y="451"/>
                    <a:pt x="355" y="451"/>
                    <a:pt x="355" y="451"/>
                  </a:cubicBezTo>
                  <a:cubicBezTo>
                    <a:pt x="355" y="452"/>
                    <a:pt x="356" y="455"/>
                    <a:pt x="355" y="460"/>
                  </a:cubicBezTo>
                  <a:cubicBezTo>
                    <a:pt x="355" y="462"/>
                    <a:pt x="354" y="463"/>
                    <a:pt x="353" y="465"/>
                  </a:cubicBezTo>
                  <a:cubicBezTo>
                    <a:pt x="353" y="466"/>
                    <a:pt x="353" y="466"/>
                    <a:pt x="353" y="466"/>
                  </a:cubicBezTo>
                  <a:cubicBezTo>
                    <a:pt x="352" y="468"/>
                    <a:pt x="350" y="470"/>
                    <a:pt x="349" y="472"/>
                  </a:cubicBezTo>
                  <a:cubicBezTo>
                    <a:pt x="347" y="475"/>
                    <a:pt x="346" y="477"/>
                    <a:pt x="344" y="479"/>
                  </a:cubicBezTo>
                  <a:cubicBezTo>
                    <a:pt x="344" y="480"/>
                    <a:pt x="344" y="480"/>
                    <a:pt x="344" y="480"/>
                  </a:cubicBezTo>
                  <a:cubicBezTo>
                    <a:pt x="343" y="483"/>
                    <a:pt x="343" y="483"/>
                    <a:pt x="343" y="483"/>
                  </a:cubicBezTo>
                  <a:cubicBezTo>
                    <a:pt x="345" y="483"/>
                    <a:pt x="345" y="483"/>
                    <a:pt x="345" y="483"/>
                  </a:cubicBezTo>
                  <a:cubicBezTo>
                    <a:pt x="345" y="483"/>
                    <a:pt x="345" y="483"/>
                    <a:pt x="345" y="483"/>
                  </a:cubicBezTo>
                  <a:cubicBezTo>
                    <a:pt x="346" y="484"/>
                    <a:pt x="348" y="485"/>
                    <a:pt x="349" y="486"/>
                  </a:cubicBezTo>
                  <a:cubicBezTo>
                    <a:pt x="350" y="487"/>
                    <a:pt x="350" y="487"/>
                    <a:pt x="351" y="487"/>
                  </a:cubicBezTo>
                  <a:cubicBezTo>
                    <a:pt x="352" y="487"/>
                    <a:pt x="352" y="486"/>
                    <a:pt x="353" y="486"/>
                  </a:cubicBezTo>
                  <a:cubicBezTo>
                    <a:pt x="354" y="486"/>
                    <a:pt x="354" y="486"/>
                    <a:pt x="355" y="486"/>
                  </a:cubicBezTo>
                  <a:cubicBezTo>
                    <a:pt x="355" y="486"/>
                    <a:pt x="356" y="486"/>
                    <a:pt x="356" y="486"/>
                  </a:cubicBezTo>
                  <a:cubicBezTo>
                    <a:pt x="357" y="486"/>
                    <a:pt x="357" y="486"/>
                    <a:pt x="358" y="486"/>
                  </a:cubicBezTo>
                  <a:cubicBezTo>
                    <a:pt x="358" y="486"/>
                    <a:pt x="359" y="486"/>
                    <a:pt x="359" y="486"/>
                  </a:cubicBezTo>
                  <a:cubicBezTo>
                    <a:pt x="360" y="486"/>
                    <a:pt x="361" y="487"/>
                    <a:pt x="361" y="487"/>
                  </a:cubicBezTo>
                  <a:cubicBezTo>
                    <a:pt x="363" y="487"/>
                    <a:pt x="364" y="486"/>
                    <a:pt x="366" y="486"/>
                  </a:cubicBezTo>
                  <a:cubicBezTo>
                    <a:pt x="367" y="485"/>
                    <a:pt x="369" y="485"/>
                    <a:pt x="371" y="485"/>
                  </a:cubicBezTo>
                  <a:cubicBezTo>
                    <a:pt x="371" y="485"/>
                    <a:pt x="372" y="485"/>
                    <a:pt x="372" y="485"/>
                  </a:cubicBezTo>
                  <a:cubicBezTo>
                    <a:pt x="373" y="485"/>
                    <a:pt x="374" y="485"/>
                    <a:pt x="375" y="485"/>
                  </a:cubicBezTo>
                  <a:cubicBezTo>
                    <a:pt x="378" y="485"/>
                    <a:pt x="378" y="485"/>
                    <a:pt x="378" y="485"/>
                  </a:cubicBezTo>
                  <a:cubicBezTo>
                    <a:pt x="378" y="482"/>
                    <a:pt x="378" y="482"/>
                    <a:pt x="378" y="482"/>
                  </a:cubicBezTo>
                  <a:cubicBezTo>
                    <a:pt x="378" y="481"/>
                    <a:pt x="378" y="480"/>
                    <a:pt x="378" y="478"/>
                  </a:cubicBezTo>
                  <a:cubicBezTo>
                    <a:pt x="377" y="477"/>
                    <a:pt x="377" y="476"/>
                    <a:pt x="376" y="475"/>
                  </a:cubicBezTo>
                  <a:cubicBezTo>
                    <a:pt x="376" y="473"/>
                    <a:pt x="375" y="472"/>
                    <a:pt x="375" y="470"/>
                  </a:cubicBezTo>
                  <a:cubicBezTo>
                    <a:pt x="375" y="469"/>
                    <a:pt x="375" y="468"/>
                    <a:pt x="375" y="466"/>
                  </a:cubicBezTo>
                  <a:cubicBezTo>
                    <a:pt x="374" y="462"/>
                    <a:pt x="374" y="457"/>
                    <a:pt x="375" y="452"/>
                  </a:cubicBezTo>
                  <a:cubicBezTo>
                    <a:pt x="376" y="450"/>
                    <a:pt x="378" y="447"/>
                    <a:pt x="379" y="445"/>
                  </a:cubicBezTo>
                  <a:cubicBezTo>
                    <a:pt x="380" y="443"/>
                    <a:pt x="381" y="442"/>
                    <a:pt x="382" y="440"/>
                  </a:cubicBezTo>
                  <a:cubicBezTo>
                    <a:pt x="383" y="439"/>
                    <a:pt x="383" y="438"/>
                    <a:pt x="384" y="437"/>
                  </a:cubicBezTo>
                  <a:cubicBezTo>
                    <a:pt x="385" y="435"/>
                    <a:pt x="388" y="433"/>
                    <a:pt x="390" y="432"/>
                  </a:cubicBezTo>
                  <a:cubicBezTo>
                    <a:pt x="392" y="431"/>
                    <a:pt x="394" y="430"/>
                    <a:pt x="395" y="428"/>
                  </a:cubicBezTo>
                  <a:cubicBezTo>
                    <a:pt x="399" y="424"/>
                    <a:pt x="401" y="421"/>
                    <a:pt x="401" y="416"/>
                  </a:cubicBezTo>
                  <a:cubicBezTo>
                    <a:pt x="400" y="410"/>
                    <a:pt x="405" y="405"/>
                    <a:pt x="410" y="401"/>
                  </a:cubicBezTo>
                  <a:cubicBezTo>
                    <a:pt x="411" y="400"/>
                    <a:pt x="411" y="400"/>
                    <a:pt x="412" y="399"/>
                  </a:cubicBezTo>
                  <a:cubicBezTo>
                    <a:pt x="413" y="398"/>
                    <a:pt x="414" y="397"/>
                    <a:pt x="414" y="396"/>
                  </a:cubicBezTo>
                  <a:cubicBezTo>
                    <a:pt x="415" y="395"/>
                    <a:pt x="416" y="394"/>
                    <a:pt x="417" y="393"/>
                  </a:cubicBezTo>
                  <a:cubicBezTo>
                    <a:pt x="419" y="392"/>
                    <a:pt x="421" y="391"/>
                    <a:pt x="424" y="390"/>
                  </a:cubicBezTo>
                  <a:cubicBezTo>
                    <a:pt x="425" y="389"/>
                    <a:pt x="427" y="389"/>
                    <a:pt x="428" y="389"/>
                  </a:cubicBezTo>
                  <a:cubicBezTo>
                    <a:pt x="429" y="389"/>
                    <a:pt x="431" y="389"/>
                    <a:pt x="432" y="389"/>
                  </a:cubicBezTo>
                  <a:cubicBezTo>
                    <a:pt x="435" y="388"/>
                    <a:pt x="436" y="384"/>
                    <a:pt x="438" y="381"/>
                  </a:cubicBezTo>
                  <a:cubicBezTo>
                    <a:pt x="438" y="380"/>
                    <a:pt x="439" y="379"/>
                    <a:pt x="439" y="378"/>
                  </a:cubicBezTo>
                  <a:cubicBezTo>
                    <a:pt x="441" y="375"/>
                    <a:pt x="442" y="371"/>
                    <a:pt x="443" y="367"/>
                  </a:cubicBezTo>
                  <a:cubicBezTo>
                    <a:pt x="444" y="361"/>
                    <a:pt x="446" y="358"/>
                    <a:pt x="451" y="355"/>
                  </a:cubicBezTo>
                  <a:cubicBezTo>
                    <a:pt x="451" y="354"/>
                    <a:pt x="451" y="354"/>
                    <a:pt x="451" y="354"/>
                  </a:cubicBezTo>
                  <a:cubicBezTo>
                    <a:pt x="453" y="353"/>
                    <a:pt x="455" y="352"/>
                    <a:pt x="457" y="352"/>
                  </a:cubicBezTo>
                  <a:cubicBezTo>
                    <a:pt x="458" y="352"/>
                    <a:pt x="458" y="352"/>
                    <a:pt x="458" y="352"/>
                  </a:cubicBezTo>
                  <a:cubicBezTo>
                    <a:pt x="458" y="352"/>
                    <a:pt x="460" y="352"/>
                    <a:pt x="460" y="352"/>
                  </a:cubicBezTo>
                  <a:cubicBezTo>
                    <a:pt x="461" y="352"/>
                    <a:pt x="463" y="352"/>
                    <a:pt x="464" y="351"/>
                  </a:cubicBezTo>
                  <a:cubicBezTo>
                    <a:pt x="467" y="348"/>
                    <a:pt x="469" y="345"/>
                    <a:pt x="470" y="341"/>
                  </a:cubicBezTo>
                  <a:cubicBezTo>
                    <a:pt x="471" y="340"/>
                    <a:pt x="472" y="339"/>
                    <a:pt x="472" y="337"/>
                  </a:cubicBezTo>
                  <a:cubicBezTo>
                    <a:pt x="474" y="335"/>
                    <a:pt x="475" y="332"/>
                    <a:pt x="475" y="329"/>
                  </a:cubicBezTo>
                  <a:cubicBezTo>
                    <a:pt x="475" y="327"/>
                    <a:pt x="475" y="326"/>
                    <a:pt x="475" y="325"/>
                  </a:cubicBezTo>
                  <a:cubicBezTo>
                    <a:pt x="475" y="321"/>
                    <a:pt x="474" y="318"/>
                    <a:pt x="476" y="315"/>
                  </a:cubicBezTo>
                  <a:cubicBezTo>
                    <a:pt x="477" y="314"/>
                    <a:pt x="477" y="313"/>
                    <a:pt x="478" y="312"/>
                  </a:cubicBezTo>
                  <a:cubicBezTo>
                    <a:pt x="479" y="312"/>
                    <a:pt x="480" y="311"/>
                    <a:pt x="480" y="310"/>
                  </a:cubicBezTo>
                  <a:cubicBezTo>
                    <a:pt x="481" y="309"/>
                    <a:pt x="481" y="306"/>
                    <a:pt x="480" y="304"/>
                  </a:cubicBezTo>
                  <a:cubicBezTo>
                    <a:pt x="480" y="303"/>
                    <a:pt x="480" y="301"/>
                    <a:pt x="480" y="300"/>
                  </a:cubicBezTo>
                  <a:cubicBezTo>
                    <a:pt x="481" y="296"/>
                    <a:pt x="482" y="293"/>
                    <a:pt x="484" y="290"/>
                  </a:cubicBezTo>
                  <a:cubicBezTo>
                    <a:pt x="484" y="289"/>
                    <a:pt x="485" y="288"/>
                    <a:pt x="485" y="287"/>
                  </a:cubicBezTo>
                  <a:cubicBezTo>
                    <a:pt x="485" y="286"/>
                    <a:pt x="486" y="285"/>
                    <a:pt x="487" y="284"/>
                  </a:cubicBezTo>
                  <a:cubicBezTo>
                    <a:pt x="487" y="284"/>
                    <a:pt x="488" y="283"/>
                    <a:pt x="488" y="282"/>
                  </a:cubicBezTo>
                  <a:cubicBezTo>
                    <a:pt x="489" y="282"/>
                    <a:pt x="490" y="281"/>
                    <a:pt x="490" y="280"/>
                  </a:cubicBezTo>
                  <a:cubicBezTo>
                    <a:pt x="492" y="276"/>
                    <a:pt x="493" y="271"/>
                    <a:pt x="493" y="267"/>
                  </a:cubicBezTo>
                  <a:cubicBezTo>
                    <a:pt x="493" y="267"/>
                    <a:pt x="493" y="266"/>
                    <a:pt x="493" y="266"/>
                  </a:cubicBezTo>
                  <a:cubicBezTo>
                    <a:pt x="493" y="264"/>
                    <a:pt x="493" y="263"/>
                    <a:pt x="494" y="261"/>
                  </a:cubicBezTo>
                  <a:cubicBezTo>
                    <a:pt x="495" y="261"/>
                    <a:pt x="495" y="260"/>
                    <a:pt x="496" y="260"/>
                  </a:cubicBezTo>
                  <a:cubicBezTo>
                    <a:pt x="496" y="259"/>
                    <a:pt x="497" y="258"/>
                    <a:pt x="498" y="257"/>
                  </a:cubicBezTo>
                  <a:cubicBezTo>
                    <a:pt x="499" y="254"/>
                    <a:pt x="498" y="253"/>
                    <a:pt x="495" y="251"/>
                  </a:cubicBezTo>
                  <a:cubicBezTo>
                    <a:pt x="493" y="249"/>
                    <a:pt x="491" y="247"/>
                    <a:pt x="491" y="244"/>
                  </a:cubicBezTo>
                  <a:cubicBezTo>
                    <a:pt x="490" y="242"/>
                    <a:pt x="490" y="239"/>
                    <a:pt x="491" y="237"/>
                  </a:cubicBezTo>
                  <a:cubicBezTo>
                    <a:pt x="491" y="235"/>
                    <a:pt x="492" y="233"/>
                    <a:pt x="491" y="230"/>
                  </a:cubicBezTo>
                  <a:cubicBezTo>
                    <a:pt x="491" y="229"/>
                    <a:pt x="491" y="227"/>
                    <a:pt x="491" y="226"/>
                  </a:cubicBezTo>
                  <a:cubicBezTo>
                    <a:pt x="490" y="223"/>
                    <a:pt x="489" y="220"/>
                    <a:pt x="489" y="217"/>
                  </a:cubicBezTo>
                  <a:cubicBezTo>
                    <a:pt x="490" y="216"/>
                    <a:pt x="490" y="215"/>
                    <a:pt x="490" y="214"/>
                  </a:cubicBezTo>
                  <a:cubicBezTo>
                    <a:pt x="490" y="213"/>
                    <a:pt x="490" y="212"/>
                    <a:pt x="490" y="211"/>
                  </a:cubicBezTo>
                  <a:cubicBezTo>
                    <a:pt x="490" y="209"/>
                    <a:pt x="490" y="208"/>
                    <a:pt x="490" y="207"/>
                  </a:cubicBezTo>
                  <a:cubicBezTo>
                    <a:pt x="489" y="206"/>
                    <a:pt x="489" y="205"/>
                    <a:pt x="489" y="204"/>
                  </a:cubicBezTo>
                  <a:cubicBezTo>
                    <a:pt x="489" y="203"/>
                    <a:pt x="489" y="202"/>
                    <a:pt x="489" y="201"/>
                  </a:cubicBezTo>
                  <a:cubicBezTo>
                    <a:pt x="489" y="200"/>
                    <a:pt x="490" y="199"/>
                    <a:pt x="490" y="198"/>
                  </a:cubicBezTo>
                  <a:cubicBezTo>
                    <a:pt x="489" y="197"/>
                    <a:pt x="489" y="196"/>
                    <a:pt x="488" y="195"/>
                  </a:cubicBezTo>
                  <a:cubicBezTo>
                    <a:pt x="488" y="194"/>
                    <a:pt x="488" y="193"/>
                    <a:pt x="488" y="193"/>
                  </a:cubicBezTo>
                  <a:cubicBezTo>
                    <a:pt x="487" y="189"/>
                    <a:pt x="488" y="186"/>
                    <a:pt x="489" y="182"/>
                  </a:cubicBezTo>
                  <a:cubicBezTo>
                    <a:pt x="489" y="181"/>
                    <a:pt x="490" y="181"/>
                    <a:pt x="490" y="180"/>
                  </a:cubicBezTo>
                  <a:cubicBezTo>
                    <a:pt x="490" y="179"/>
                    <a:pt x="491" y="178"/>
                    <a:pt x="491" y="177"/>
                  </a:cubicBezTo>
                  <a:cubicBezTo>
                    <a:pt x="492" y="176"/>
                    <a:pt x="492" y="175"/>
                    <a:pt x="492" y="174"/>
                  </a:cubicBezTo>
                  <a:cubicBezTo>
                    <a:pt x="493" y="173"/>
                    <a:pt x="493" y="171"/>
                    <a:pt x="493" y="170"/>
                  </a:cubicBezTo>
                  <a:cubicBezTo>
                    <a:pt x="493" y="169"/>
                    <a:pt x="493" y="168"/>
                    <a:pt x="493" y="168"/>
                  </a:cubicBezTo>
                  <a:cubicBezTo>
                    <a:pt x="493" y="167"/>
                    <a:pt x="493" y="166"/>
                    <a:pt x="493" y="165"/>
                  </a:cubicBezTo>
                  <a:cubicBezTo>
                    <a:pt x="493" y="161"/>
                    <a:pt x="493" y="158"/>
                    <a:pt x="495" y="155"/>
                  </a:cubicBezTo>
                  <a:cubicBezTo>
                    <a:pt x="496" y="153"/>
                    <a:pt x="496" y="151"/>
                    <a:pt x="497" y="149"/>
                  </a:cubicBezTo>
                  <a:cubicBezTo>
                    <a:pt x="498" y="147"/>
                    <a:pt x="499" y="144"/>
                    <a:pt x="501" y="142"/>
                  </a:cubicBezTo>
                  <a:cubicBezTo>
                    <a:pt x="503" y="139"/>
                    <a:pt x="504" y="136"/>
                    <a:pt x="504" y="133"/>
                  </a:cubicBezTo>
                  <a:cubicBezTo>
                    <a:pt x="505" y="131"/>
                    <a:pt x="505" y="129"/>
                    <a:pt x="506" y="127"/>
                  </a:cubicBezTo>
                  <a:cubicBezTo>
                    <a:pt x="507" y="127"/>
                    <a:pt x="507" y="126"/>
                    <a:pt x="507" y="125"/>
                  </a:cubicBezTo>
                  <a:cubicBezTo>
                    <a:pt x="508" y="123"/>
                    <a:pt x="509" y="121"/>
                    <a:pt x="510" y="119"/>
                  </a:cubicBezTo>
                  <a:cubicBezTo>
                    <a:pt x="511" y="116"/>
                    <a:pt x="511" y="116"/>
                    <a:pt x="511" y="116"/>
                  </a:cubicBezTo>
                  <a:lnTo>
                    <a:pt x="235" y="99"/>
                  </a:lnTo>
                  <a:close/>
                </a:path>
              </a:pathLst>
            </a:custGeom>
            <a:solidFill>
              <a:schemeClr val="accent5"/>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7" name="Freeform 32"/>
            <p:cNvSpPr>
              <a:spLocks/>
            </p:cNvSpPr>
            <p:nvPr/>
          </p:nvSpPr>
          <p:spPr bwMode="auto">
            <a:xfrm>
              <a:off x="3323995" y="4925989"/>
              <a:ext cx="1271921" cy="1011249"/>
            </a:xfrm>
            <a:custGeom>
              <a:avLst/>
              <a:gdLst>
                <a:gd name="T0" fmla="*/ 306 w 313"/>
                <a:gd name="T1" fmla="*/ 178 h 260"/>
                <a:gd name="T2" fmla="*/ 304 w 313"/>
                <a:gd name="T3" fmla="*/ 158 h 260"/>
                <a:gd name="T4" fmla="*/ 298 w 313"/>
                <a:gd name="T5" fmla="*/ 139 h 260"/>
                <a:gd name="T6" fmla="*/ 287 w 313"/>
                <a:gd name="T7" fmla="*/ 139 h 260"/>
                <a:gd name="T8" fmla="*/ 271 w 313"/>
                <a:gd name="T9" fmla="*/ 136 h 260"/>
                <a:gd name="T10" fmla="*/ 246 w 313"/>
                <a:gd name="T11" fmla="*/ 136 h 260"/>
                <a:gd name="T12" fmla="*/ 236 w 313"/>
                <a:gd name="T13" fmla="*/ 122 h 260"/>
                <a:gd name="T14" fmla="*/ 234 w 313"/>
                <a:gd name="T15" fmla="*/ 104 h 260"/>
                <a:gd name="T16" fmla="*/ 233 w 313"/>
                <a:gd name="T17" fmla="*/ 76 h 260"/>
                <a:gd name="T18" fmla="*/ 232 w 313"/>
                <a:gd name="T19" fmla="*/ 53 h 260"/>
                <a:gd name="T20" fmla="*/ 232 w 313"/>
                <a:gd name="T21" fmla="*/ 35 h 260"/>
                <a:gd name="T22" fmla="*/ 221 w 313"/>
                <a:gd name="T23" fmla="*/ 35 h 260"/>
                <a:gd name="T24" fmla="*/ 206 w 313"/>
                <a:gd name="T25" fmla="*/ 31 h 260"/>
                <a:gd name="T26" fmla="*/ 196 w 313"/>
                <a:gd name="T27" fmla="*/ 20 h 260"/>
                <a:gd name="T28" fmla="*/ 190 w 313"/>
                <a:gd name="T29" fmla="*/ 16 h 260"/>
                <a:gd name="T30" fmla="*/ 182 w 313"/>
                <a:gd name="T31" fmla="*/ 6 h 260"/>
                <a:gd name="T32" fmla="*/ 157 w 313"/>
                <a:gd name="T33" fmla="*/ 1 h 260"/>
                <a:gd name="T34" fmla="*/ 143 w 313"/>
                <a:gd name="T35" fmla="*/ 2 h 260"/>
                <a:gd name="T36" fmla="*/ 136 w 313"/>
                <a:gd name="T37" fmla="*/ 12 h 260"/>
                <a:gd name="T38" fmla="*/ 127 w 313"/>
                <a:gd name="T39" fmla="*/ 18 h 260"/>
                <a:gd name="T40" fmla="*/ 121 w 313"/>
                <a:gd name="T41" fmla="*/ 34 h 260"/>
                <a:gd name="T42" fmla="*/ 118 w 313"/>
                <a:gd name="T43" fmla="*/ 44 h 260"/>
                <a:gd name="T44" fmla="*/ 110 w 313"/>
                <a:gd name="T45" fmla="*/ 46 h 260"/>
                <a:gd name="T46" fmla="*/ 104 w 313"/>
                <a:gd name="T47" fmla="*/ 47 h 260"/>
                <a:gd name="T48" fmla="*/ 94 w 313"/>
                <a:gd name="T49" fmla="*/ 51 h 260"/>
                <a:gd name="T50" fmla="*/ 89 w 313"/>
                <a:gd name="T51" fmla="*/ 50 h 260"/>
                <a:gd name="T52" fmla="*/ 82 w 313"/>
                <a:gd name="T53" fmla="*/ 59 h 260"/>
                <a:gd name="T54" fmla="*/ 73 w 313"/>
                <a:gd name="T55" fmla="*/ 69 h 260"/>
                <a:gd name="T56" fmla="*/ 68 w 313"/>
                <a:gd name="T57" fmla="*/ 62 h 260"/>
                <a:gd name="T58" fmla="*/ 60 w 313"/>
                <a:gd name="T59" fmla="*/ 69 h 260"/>
                <a:gd name="T60" fmla="*/ 54 w 313"/>
                <a:gd name="T61" fmla="*/ 68 h 260"/>
                <a:gd name="T62" fmla="*/ 47 w 313"/>
                <a:gd name="T63" fmla="*/ 76 h 260"/>
                <a:gd name="T64" fmla="*/ 39 w 313"/>
                <a:gd name="T65" fmla="*/ 72 h 260"/>
                <a:gd name="T66" fmla="*/ 33 w 313"/>
                <a:gd name="T67" fmla="*/ 70 h 260"/>
                <a:gd name="T68" fmla="*/ 18 w 313"/>
                <a:gd name="T69" fmla="*/ 72 h 260"/>
                <a:gd name="T70" fmla="*/ 12 w 313"/>
                <a:gd name="T71" fmla="*/ 81 h 260"/>
                <a:gd name="T72" fmla="*/ 0 w 313"/>
                <a:gd name="T73" fmla="*/ 93 h 260"/>
                <a:gd name="T74" fmla="*/ 24 w 313"/>
                <a:gd name="T75" fmla="*/ 90 h 260"/>
                <a:gd name="T76" fmla="*/ 53 w 313"/>
                <a:gd name="T77" fmla="*/ 87 h 260"/>
                <a:gd name="T78" fmla="*/ 60 w 313"/>
                <a:gd name="T79" fmla="*/ 88 h 260"/>
                <a:gd name="T80" fmla="*/ 63 w 313"/>
                <a:gd name="T81" fmla="*/ 103 h 260"/>
                <a:gd name="T82" fmla="*/ 62 w 313"/>
                <a:gd name="T83" fmla="*/ 130 h 260"/>
                <a:gd name="T84" fmla="*/ 67 w 313"/>
                <a:gd name="T85" fmla="*/ 166 h 260"/>
                <a:gd name="T86" fmla="*/ 78 w 313"/>
                <a:gd name="T87" fmla="*/ 181 h 260"/>
                <a:gd name="T88" fmla="*/ 90 w 313"/>
                <a:gd name="T89" fmla="*/ 192 h 260"/>
                <a:gd name="T90" fmla="*/ 104 w 313"/>
                <a:gd name="T91" fmla="*/ 205 h 260"/>
                <a:gd name="T92" fmla="*/ 126 w 313"/>
                <a:gd name="T93" fmla="*/ 212 h 260"/>
                <a:gd name="T94" fmla="*/ 142 w 313"/>
                <a:gd name="T95" fmla="*/ 210 h 260"/>
                <a:gd name="T96" fmla="*/ 158 w 313"/>
                <a:gd name="T97" fmla="*/ 219 h 260"/>
                <a:gd name="T98" fmla="*/ 166 w 313"/>
                <a:gd name="T99" fmla="*/ 216 h 260"/>
                <a:gd name="T100" fmla="*/ 176 w 313"/>
                <a:gd name="T101" fmla="*/ 228 h 260"/>
                <a:gd name="T102" fmla="*/ 201 w 313"/>
                <a:gd name="T103" fmla="*/ 237 h 260"/>
                <a:gd name="T104" fmla="*/ 209 w 313"/>
                <a:gd name="T105" fmla="*/ 236 h 260"/>
                <a:gd name="T106" fmla="*/ 214 w 313"/>
                <a:gd name="T107" fmla="*/ 245 h 260"/>
                <a:gd name="T108" fmla="*/ 251 w 313"/>
                <a:gd name="T109" fmla="*/ 251 h 260"/>
                <a:gd name="T110" fmla="*/ 263 w 313"/>
                <a:gd name="T111" fmla="*/ 255 h 260"/>
                <a:gd name="T112" fmla="*/ 274 w 313"/>
                <a:gd name="T113" fmla="*/ 259 h 260"/>
                <a:gd name="T114" fmla="*/ 287 w 313"/>
                <a:gd name="T115" fmla="*/ 247 h 260"/>
                <a:gd name="T116" fmla="*/ 295 w 313"/>
                <a:gd name="T117" fmla="*/ 229 h 260"/>
                <a:gd name="T118" fmla="*/ 303 w 313"/>
                <a:gd name="T119" fmla="*/ 219 h 260"/>
                <a:gd name="T120" fmla="*/ 309 w 313"/>
                <a:gd name="T121" fmla="*/ 20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260">
                  <a:moveTo>
                    <a:pt x="311" y="195"/>
                  </a:moveTo>
                  <a:cubicBezTo>
                    <a:pt x="311" y="194"/>
                    <a:pt x="310" y="193"/>
                    <a:pt x="310" y="192"/>
                  </a:cubicBezTo>
                  <a:cubicBezTo>
                    <a:pt x="310" y="191"/>
                    <a:pt x="310" y="189"/>
                    <a:pt x="309" y="188"/>
                  </a:cubicBezTo>
                  <a:cubicBezTo>
                    <a:pt x="309" y="185"/>
                    <a:pt x="308" y="181"/>
                    <a:pt x="306" y="178"/>
                  </a:cubicBezTo>
                  <a:cubicBezTo>
                    <a:pt x="306" y="177"/>
                    <a:pt x="305" y="176"/>
                    <a:pt x="303" y="175"/>
                  </a:cubicBezTo>
                  <a:cubicBezTo>
                    <a:pt x="302" y="173"/>
                    <a:pt x="301" y="171"/>
                    <a:pt x="300" y="169"/>
                  </a:cubicBezTo>
                  <a:cubicBezTo>
                    <a:pt x="299" y="166"/>
                    <a:pt x="300" y="163"/>
                    <a:pt x="302" y="160"/>
                  </a:cubicBezTo>
                  <a:cubicBezTo>
                    <a:pt x="303" y="159"/>
                    <a:pt x="303" y="159"/>
                    <a:pt x="304" y="158"/>
                  </a:cubicBezTo>
                  <a:cubicBezTo>
                    <a:pt x="306" y="157"/>
                    <a:pt x="307" y="155"/>
                    <a:pt x="308" y="154"/>
                  </a:cubicBezTo>
                  <a:cubicBezTo>
                    <a:pt x="308" y="152"/>
                    <a:pt x="307" y="149"/>
                    <a:pt x="306" y="146"/>
                  </a:cubicBezTo>
                  <a:cubicBezTo>
                    <a:pt x="306" y="145"/>
                    <a:pt x="306" y="145"/>
                    <a:pt x="306" y="145"/>
                  </a:cubicBezTo>
                  <a:cubicBezTo>
                    <a:pt x="305" y="143"/>
                    <a:pt x="301" y="140"/>
                    <a:pt x="298" y="139"/>
                  </a:cubicBezTo>
                  <a:cubicBezTo>
                    <a:pt x="298" y="139"/>
                    <a:pt x="297" y="139"/>
                    <a:pt x="296" y="139"/>
                  </a:cubicBezTo>
                  <a:cubicBezTo>
                    <a:pt x="295" y="139"/>
                    <a:pt x="294" y="139"/>
                    <a:pt x="293" y="139"/>
                  </a:cubicBezTo>
                  <a:cubicBezTo>
                    <a:pt x="292" y="140"/>
                    <a:pt x="291" y="140"/>
                    <a:pt x="290" y="140"/>
                  </a:cubicBezTo>
                  <a:cubicBezTo>
                    <a:pt x="289" y="140"/>
                    <a:pt x="288" y="140"/>
                    <a:pt x="287" y="139"/>
                  </a:cubicBezTo>
                  <a:cubicBezTo>
                    <a:pt x="285" y="138"/>
                    <a:pt x="285" y="138"/>
                    <a:pt x="284" y="137"/>
                  </a:cubicBezTo>
                  <a:cubicBezTo>
                    <a:pt x="283" y="136"/>
                    <a:pt x="282" y="135"/>
                    <a:pt x="280" y="135"/>
                  </a:cubicBezTo>
                  <a:cubicBezTo>
                    <a:pt x="278" y="135"/>
                    <a:pt x="276" y="135"/>
                    <a:pt x="274" y="135"/>
                  </a:cubicBezTo>
                  <a:cubicBezTo>
                    <a:pt x="273" y="136"/>
                    <a:pt x="272" y="136"/>
                    <a:pt x="271" y="136"/>
                  </a:cubicBezTo>
                  <a:cubicBezTo>
                    <a:pt x="270" y="136"/>
                    <a:pt x="270" y="136"/>
                    <a:pt x="269" y="136"/>
                  </a:cubicBezTo>
                  <a:cubicBezTo>
                    <a:pt x="268" y="136"/>
                    <a:pt x="266" y="136"/>
                    <a:pt x="265" y="136"/>
                  </a:cubicBezTo>
                  <a:cubicBezTo>
                    <a:pt x="263" y="135"/>
                    <a:pt x="262" y="135"/>
                    <a:pt x="261" y="135"/>
                  </a:cubicBezTo>
                  <a:cubicBezTo>
                    <a:pt x="256" y="135"/>
                    <a:pt x="251" y="136"/>
                    <a:pt x="246" y="136"/>
                  </a:cubicBezTo>
                  <a:cubicBezTo>
                    <a:pt x="246" y="136"/>
                    <a:pt x="245" y="136"/>
                    <a:pt x="244" y="136"/>
                  </a:cubicBezTo>
                  <a:cubicBezTo>
                    <a:pt x="238" y="136"/>
                    <a:pt x="237" y="133"/>
                    <a:pt x="237" y="131"/>
                  </a:cubicBezTo>
                  <a:cubicBezTo>
                    <a:pt x="237" y="129"/>
                    <a:pt x="237" y="129"/>
                    <a:pt x="237" y="129"/>
                  </a:cubicBezTo>
                  <a:cubicBezTo>
                    <a:pt x="237" y="126"/>
                    <a:pt x="236" y="124"/>
                    <a:pt x="236" y="122"/>
                  </a:cubicBezTo>
                  <a:cubicBezTo>
                    <a:pt x="236" y="120"/>
                    <a:pt x="236" y="119"/>
                    <a:pt x="237" y="117"/>
                  </a:cubicBezTo>
                  <a:cubicBezTo>
                    <a:pt x="237" y="116"/>
                    <a:pt x="237" y="115"/>
                    <a:pt x="237" y="114"/>
                  </a:cubicBezTo>
                  <a:cubicBezTo>
                    <a:pt x="237" y="112"/>
                    <a:pt x="237" y="109"/>
                    <a:pt x="236" y="107"/>
                  </a:cubicBezTo>
                  <a:cubicBezTo>
                    <a:pt x="235" y="106"/>
                    <a:pt x="235" y="105"/>
                    <a:pt x="234" y="104"/>
                  </a:cubicBezTo>
                  <a:cubicBezTo>
                    <a:pt x="233" y="103"/>
                    <a:pt x="232" y="102"/>
                    <a:pt x="232" y="100"/>
                  </a:cubicBezTo>
                  <a:cubicBezTo>
                    <a:pt x="231" y="97"/>
                    <a:pt x="232" y="94"/>
                    <a:pt x="232" y="92"/>
                  </a:cubicBezTo>
                  <a:cubicBezTo>
                    <a:pt x="233" y="89"/>
                    <a:pt x="233" y="86"/>
                    <a:pt x="233" y="84"/>
                  </a:cubicBezTo>
                  <a:cubicBezTo>
                    <a:pt x="233" y="81"/>
                    <a:pt x="233" y="79"/>
                    <a:pt x="233" y="76"/>
                  </a:cubicBezTo>
                  <a:cubicBezTo>
                    <a:pt x="233" y="75"/>
                    <a:pt x="233" y="73"/>
                    <a:pt x="233" y="71"/>
                  </a:cubicBezTo>
                  <a:cubicBezTo>
                    <a:pt x="233" y="69"/>
                    <a:pt x="233" y="67"/>
                    <a:pt x="232" y="66"/>
                  </a:cubicBezTo>
                  <a:cubicBezTo>
                    <a:pt x="231" y="64"/>
                    <a:pt x="231" y="62"/>
                    <a:pt x="231" y="61"/>
                  </a:cubicBezTo>
                  <a:cubicBezTo>
                    <a:pt x="230" y="58"/>
                    <a:pt x="231" y="56"/>
                    <a:pt x="232" y="53"/>
                  </a:cubicBezTo>
                  <a:cubicBezTo>
                    <a:pt x="232" y="53"/>
                    <a:pt x="232" y="52"/>
                    <a:pt x="232" y="51"/>
                  </a:cubicBezTo>
                  <a:cubicBezTo>
                    <a:pt x="232" y="50"/>
                    <a:pt x="233" y="48"/>
                    <a:pt x="233" y="47"/>
                  </a:cubicBezTo>
                  <a:cubicBezTo>
                    <a:pt x="234" y="43"/>
                    <a:pt x="235" y="40"/>
                    <a:pt x="233" y="36"/>
                  </a:cubicBezTo>
                  <a:cubicBezTo>
                    <a:pt x="232" y="35"/>
                    <a:pt x="232" y="35"/>
                    <a:pt x="232" y="35"/>
                  </a:cubicBezTo>
                  <a:cubicBezTo>
                    <a:pt x="231" y="33"/>
                    <a:pt x="230" y="31"/>
                    <a:pt x="227" y="31"/>
                  </a:cubicBezTo>
                  <a:cubicBezTo>
                    <a:pt x="227" y="31"/>
                    <a:pt x="227" y="31"/>
                    <a:pt x="227" y="31"/>
                  </a:cubicBezTo>
                  <a:cubicBezTo>
                    <a:pt x="225" y="31"/>
                    <a:pt x="223" y="32"/>
                    <a:pt x="222" y="33"/>
                  </a:cubicBezTo>
                  <a:cubicBezTo>
                    <a:pt x="222" y="34"/>
                    <a:pt x="221" y="34"/>
                    <a:pt x="221" y="35"/>
                  </a:cubicBezTo>
                  <a:cubicBezTo>
                    <a:pt x="219" y="36"/>
                    <a:pt x="217" y="37"/>
                    <a:pt x="215" y="37"/>
                  </a:cubicBezTo>
                  <a:cubicBezTo>
                    <a:pt x="214" y="37"/>
                    <a:pt x="214" y="37"/>
                    <a:pt x="214" y="37"/>
                  </a:cubicBezTo>
                  <a:cubicBezTo>
                    <a:pt x="211" y="37"/>
                    <a:pt x="209" y="35"/>
                    <a:pt x="207" y="33"/>
                  </a:cubicBezTo>
                  <a:cubicBezTo>
                    <a:pt x="207" y="32"/>
                    <a:pt x="207" y="32"/>
                    <a:pt x="206" y="31"/>
                  </a:cubicBezTo>
                  <a:cubicBezTo>
                    <a:pt x="205" y="29"/>
                    <a:pt x="204" y="28"/>
                    <a:pt x="202" y="27"/>
                  </a:cubicBezTo>
                  <a:cubicBezTo>
                    <a:pt x="202" y="26"/>
                    <a:pt x="201" y="26"/>
                    <a:pt x="200" y="25"/>
                  </a:cubicBezTo>
                  <a:cubicBezTo>
                    <a:pt x="199" y="25"/>
                    <a:pt x="198" y="24"/>
                    <a:pt x="197" y="23"/>
                  </a:cubicBezTo>
                  <a:cubicBezTo>
                    <a:pt x="196" y="22"/>
                    <a:pt x="196" y="21"/>
                    <a:pt x="196" y="20"/>
                  </a:cubicBezTo>
                  <a:cubicBezTo>
                    <a:pt x="195" y="19"/>
                    <a:pt x="195" y="18"/>
                    <a:pt x="194" y="17"/>
                  </a:cubicBezTo>
                  <a:cubicBezTo>
                    <a:pt x="194" y="17"/>
                    <a:pt x="194" y="17"/>
                    <a:pt x="194" y="17"/>
                  </a:cubicBezTo>
                  <a:cubicBezTo>
                    <a:pt x="193" y="17"/>
                    <a:pt x="193" y="17"/>
                    <a:pt x="193" y="17"/>
                  </a:cubicBezTo>
                  <a:cubicBezTo>
                    <a:pt x="193" y="16"/>
                    <a:pt x="191" y="16"/>
                    <a:pt x="190" y="16"/>
                  </a:cubicBezTo>
                  <a:cubicBezTo>
                    <a:pt x="189" y="15"/>
                    <a:pt x="189" y="15"/>
                    <a:pt x="189" y="15"/>
                  </a:cubicBezTo>
                  <a:cubicBezTo>
                    <a:pt x="189" y="15"/>
                    <a:pt x="189" y="15"/>
                    <a:pt x="189" y="15"/>
                  </a:cubicBezTo>
                  <a:cubicBezTo>
                    <a:pt x="188" y="13"/>
                    <a:pt x="186" y="11"/>
                    <a:pt x="184" y="9"/>
                  </a:cubicBezTo>
                  <a:cubicBezTo>
                    <a:pt x="184" y="8"/>
                    <a:pt x="182" y="7"/>
                    <a:pt x="182" y="6"/>
                  </a:cubicBezTo>
                  <a:cubicBezTo>
                    <a:pt x="178" y="1"/>
                    <a:pt x="172" y="1"/>
                    <a:pt x="167" y="1"/>
                  </a:cubicBezTo>
                  <a:cubicBezTo>
                    <a:pt x="165" y="1"/>
                    <a:pt x="164" y="1"/>
                    <a:pt x="163" y="1"/>
                  </a:cubicBezTo>
                  <a:cubicBezTo>
                    <a:pt x="161" y="1"/>
                    <a:pt x="161" y="1"/>
                    <a:pt x="161" y="1"/>
                  </a:cubicBezTo>
                  <a:cubicBezTo>
                    <a:pt x="160" y="1"/>
                    <a:pt x="158" y="1"/>
                    <a:pt x="157" y="1"/>
                  </a:cubicBezTo>
                  <a:cubicBezTo>
                    <a:pt x="155" y="0"/>
                    <a:pt x="154" y="0"/>
                    <a:pt x="152" y="0"/>
                  </a:cubicBezTo>
                  <a:cubicBezTo>
                    <a:pt x="151" y="0"/>
                    <a:pt x="150" y="0"/>
                    <a:pt x="149" y="1"/>
                  </a:cubicBezTo>
                  <a:cubicBezTo>
                    <a:pt x="148" y="1"/>
                    <a:pt x="148" y="1"/>
                    <a:pt x="148" y="1"/>
                  </a:cubicBezTo>
                  <a:cubicBezTo>
                    <a:pt x="147" y="1"/>
                    <a:pt x="144" y="1"/>
                    <a:pt x="143" y="2"/>
                  </a:cubicBezTo>
                  <a:cubicBezTo>
                    <a:pt x="141" y="3"/>
                    <a:pt x="141" y="4"/>
                    <a:pt x="141" y="6"/>
                  </a:cubicBezTo>
                  <a:cubicBezTo>
                    <a:pt x="141" y="6"/>
                    <a:pt x="140" y="7"/>
                    <a:pt x="140" y="7"/>
                  </a:cubicBezTo>
                  <a:cubicBezTo>
                    <a:pt x="140" y="10"/>
                    <a:pt x="139" y="11"/>
                    <a:pt x="137" y="11"/>
                  </a:cubicBezTo>
                  <a:cubicBezTo>
                    <a:pt x="137" y="12"/>
                    <a:pt x="136" y="12"/>
                    <a:pt x="136" y="12"/>
                  </a:cubicBezTo>
                  <a:cubicBezTo>
                    <a:pt x="135" y="12"/>
                    <a:pt x="134" y="12"/>
                    <a:pt x="133" y="13"/>
                  </a:cubicBezTo>
                  <a:cubicBezTo>
                    <a:pt x="133" y="13"/>
                    <a:pt x="132" y="14"/>
                    <a:pt x="132" y="14"/>
                  </a:cubicBezTo>
                  <a:cubicBezTo>
                    <a:pt x="132" y="15"/>
                    <a:pt x="131" y="16"/>
                    <a:pt x="131" y="16"/>
                  </a:cubicBezTo>
                  <a:cubicBezTo>
                    <a:pt x="130" y="17"/>
                    <a:pt x="129" y="17"/>
                    <a:pt x="127" y="18"/>
                  </a:cubicBezTo>
                  <a:cubicBezTo>
                    <a:pt x="125" y="19"/>
                    <a:pt x="124" y="19"/>
                    <a:pt x="123" y="21"/>
                  </a:cubicBezTo>
                  <a:cubicBezTo>
                    <a:pt x="123" y="22"/>
                    <a:pt x="123" y="24"/>
                    <a:pt x="124" y="25"/>
                  </a:cubicBezTo>
                  <a:cubicBezTo>
                    <a:pt x="125" y="27"/>
                    <a:pt x="126" y="28"/>
                    <a:pt x="125" y="30"/>
                  </a:cubicBezTo>
                  <a:cubicBezTo>
                    <a:pt x="124" y="33"/>
                    <a:pt x="123" y="33"/>
                    <a:pt x="121" y="34"/>
                  </a:cubicBezTo>
                  <a:cubicBezTo>
                    <a:pt x="121" y="34"/>
                    <a:pt x="120" y="34"/>
                    <a:pt x="120" y="35"/>
                  </a:cubicBezTo>
                  <a:cubicBezTo>
                    <a:pt x="118" y="35"/>
                    <a:pt x="118" y="35"/>
                    <a:pt x="118" y="35"/>
                  </a:cubicBezTo>
                  <a:cubicBezTo>
                    <a:pt x="119" y="37"/>
                    <a:pt x="119" y="37"/>
                    <a:pt x="119" y="37"/>
                  </a:cubicBezTo>
                  <a:cubicBezTo>
                    <a:pt x="119" y="40"/>
                    <a:pt x="119" y="43"/>
                    <a:pt x="118" y="44"/>
                  </a:cubicBezTo>
                  <a:cubicBezTo>
                    <a:pt x="117" y="45"/>
                    <a:pt x="116" y="46"/>
                    <a:pt x="114" y="46"/>
                  </a:cubicBezTo>
                  <a:cubicBezTo>
                    <a:pt x="113" y="46"/>
                    <a:pt x="113" y="46"/>
                    <a:pt x="112" y="46"/>
                  </a:cubicBezTo>
                  <a:cubicBezTo>
                    <a:pt x="111" y="46"/>
                    <a:pt x="111" y="46"/>
                    <a:pt x="110" y="46"/>
                  </a:cubicBezTo>
                  <a:cubicBezTo>
                    <a:pt x="110" y="46"/>
                    <a:pt x="110" y="46"/>
                    <a:pt x="110" y="46"/>
                  </a:cubicBezTo>
                  <a:cubicBezTo>
                    <a:pt x="109" y="46"/>
                    <a:pt x="108" y="46"/>
                    <a:pt x="108" y="46"/>
                  </a:cubicBezTo>
                  <a:cubicBezTo>
                    <a:pt x="107" y="47"/>
                    <a:pt x="106" y="47"/>
                    <a:pt x="106" y="47"/>
                  </a:cubicBezTo>
                  <a:cubicBezTo>
                    <a:pt x="106" y="47"/>
                    <a:pt x="105" y="47"/>
                    <a:pt x="105" y="47"/>
                  </a:cubicBezTo>
                  <a:cubicBezTo>
                    <a:pt x="104" y="47"/>
                    <a:pt x="104" y="47"/>
                    <a:pt x="104" y="47"/>
                  </a:cubicBezTo>
                  <a:cubicBezTo>
                    <a:pt x="103" y="47"/>
                    <a:pt x="103" y="47"/>
                    <a:pt x="102" y="47"/>
                  </a:cubicBezTo>
                  <a:cubicBezTo>
                    <a:pt x="102" y="47"/>
                    <a:pt x="102" y="47"/>
                    <a:pt x="101" y="47"/>
                  </a:cubicBezTo>
                  <a:cubicBezTo>
                    <a:pt x="100" y="47"/>
                    <a:pt x="99" y="48"/>
                    <a:pt x="98" y="49"/>
                  </a:cubicBezTo>
                  <a:cubicBezTo>
                    <a:pt x="97" y="50"/>
                    <a:pt x="96" y="51"/>
                    <a:pt x="94" y="51"/>
                  </a:cubicBezTo>
                  <a:cubicBezTo>
                    <a:pt x="94" y="51"/>
                    <a:pt x="94" y="51"/>
                    <a:pt x="93" y="51"/>
                  </a:cubicBezTo>
                  <a:cubicBezTo>
                    <a:pt x="93" y="50"/>
                    <a:pt x="93" y="50"/>
                    <a:pt x="93" y="50"/>
                  </a:cubicBezTo>
                  <a:cubicBezTo>
                    <a:pt x="91" y="50"/>
                    <a:pt x="91" y="50"/>
                    <a:pt x="91" y="50"/>
                  </a:cubicBezTo>
                  <a:cubicBezTo>
                    <a:pt x="91" y="50"/>
                    <a:pt x="90" y="50"/>
                    <a:pt x="89" y="50"/>
                  </a:cubicBezTo>
                  <a:cubicBezTo>
                    <a:pt x="89" y="49"/>
                    <a:pt x="89" y="49"/>
                    <a:pt x="89" y="49"/>
                  </a:cubicBezTo>
                  <a:cubicBezTo>
                    <a:pt x="88" y="49"/>
                    <a:pt x="88" y="49"/>
                    <a:pt x="88" y="49"/>
                  </a:cubicBezTo>
                  <a:cubicBezTo>
                    <a:pt x="84" y="50"/>
                    <a:pt x="84" y="53"/>
                    <a:pt x="83" y="56"/>
                  </a:cubicBezTo>
                  <a:cubicBezTo>
                    <a:pt x="83" y="57"/>
                    <a:pt x="83" y="58"/>
                    <a:pt x="82" y="59"/>
                  </a:cubicBezTo>
                  <a:cubicBezTo>
                    <a:pt x="82" y="60"/>
                    <a:pt x="82" y="60"/>
                    <a:pt x="82" y="60"/>
                  </a:cubicBezTo>
                  <a:cubicBezTo>
                    <a:pt x="81" y="62"/>
                    <a:pt x="81" y="63"/>
                    <a:pt x="79" y="64"/>
                  </a:cubicBezTo>
                  <a:cubicBezTo>
                    <a:pt x="78" y="65"/>
                    <a:pt x="78" y="65"/>
                    <a:pt x="77" y="66"/>
                  </a:cubicBezTo>
                  <a:cubicBezTo>
                    <a:pt x="76" y="68"/>
                    <a:pt x="74" y="69"/>
                    <a:pt x="73" y="69"/>
                  </a:cubicBezTo>
                  <a:cubicBezTo>
                    <a:pt x="73" y="69"/>
                    <a:pt x="73" y="69"/>
                    <a:pt x="73" y="69"/>
                  </a:cubicBezTo>
                  <a:cubicBezTo>
                    <a:pt x="71" y="69"/>
                    <a:pt x="70" y="68"/>
                    <a:pt x="70" y="66"/>
                  </a:cubicBezTo>
                  <a:cubicBezTo>
                    <a:pt x="69" y="65"/>
                    <a:pt x="69" y="65"/>
                    <a:pt x="69" y="65"/>
                  </a:cubicBezTo>
                  <a:cubicBezTo>
                    <a:pt x="68" y="62"/>
                    <a:pt x="68" y="62"/>
                    <a:pt x="68" y="62"/>
                  </a:cubicBezTo>
                  <a:cubicBezTo>
                    <a:pt x="66" y="64"/>
                    <a:pt x="66" y="64"/>
                    <a:pt x="66" y="64"/>
                  </a:cubicBezTo>
                  <a:cubicBezTo>
                    <a:pt x="66" y="64"/>
                    <a:pt x="66" y="64"/>
                    <a:pt x="65" y="64"/>
                  </a:cubicBezTo>
                  <a:cubicBezTo>
                    <a:pt x="63" y="65"/>
                    <a:pt x="62" y="66"/>
                    <a:pt x="61" y="67"/>
                  </a:cubicBezTo>
                  <a:cubicBezTo>
                    <a:pt x="60" y="68"/>
                    <a:pt x="60" y="68"/>
                    <a:pt x="60" y="69"/>
                  </a:cubicBezTo>
                  <a:cubicBezTo>
                    <a:pt x="59" y="70"/>
                    <a:pt x="58" y="71"/>
                    <a:pt x="57" y="71"/>
                  </a:cubicBezTo>
                  <a:cubicBezTo>
                    <a:pt x="57" y="71"/>
                    <a:pt x="56" y="71"/>
                    <a:pt x="56" y="71"/>
                  </a:cubicBezTo>
                  <a:cubicBezTo>
                    <a:pt x="56" y="71"/>
                    <a:pt x="56" y="70"/>
                    <a:pt x="55" y="70"/>
                  </a:cubicBezTo>
                  <a:cubicBezTo>
                    <a:pt x="54" y="68"/>
                    <a:pt x="54" y="68"/>
                    <a:pt x="54" y="68"/>
                  </a:cubicBezTo>
                  <a:cubicBezTo>
                    <a:pt x="52" y="71"/>
                    <a:pt x="52" y="71"/>
                    <a:pt x="52" y="71"/>
                  </a:cubicBezTo>
                  <a:cubicBezTo>
                    <a:pt x="52" y="71"/>
                    <a:pt x="52" y="71"/>
                    <a:pt x="52" y="71"/>
                  </a:cubicBezTo>
                  <a:cubicBezTo>
                    <a:pt x="51" y="72"/>
                    <a:pt x="51" y="72"/>
                    <a:pt x="51" y="72"/>
                  </a:cubicBezTo>
                  <a:cubicBezTo>
                    <a:pt x="50" y="73"/>
                    <a:pt x="48" y="75"/>
                    <a:pt x="47" y="76"/>
                  </a:cubicBezTo>
                  <a:cubicBezTo>
                    <a:pt x="46" y="76"/>
                    <a:pt x="46" y="76"/>
                    <a:pt x="45" y="76"/>
                  </a:cubicBezTo>
                  <a:cubicBezTo>
                    <a:pt x="44" y="76"/>
                    <a:pt x="43" y="75"/>
                    <a:pt x="41" y="74"/>
                  </a:cubicBezTo>
                  <a:cubicBezTo>
                    <a:pt x="41" y="74"/>
                    <a:pt x="41" y="74"/>
                    <a:pt x="41" y="74"/>
                  </a:cubicBezTo>
                  <a:cubicBezTo>
                    <a:pt x="40" y="73"/>
                    <a:pt x="40" y="73"/>
                    <a:pt x="39" y="72"/>
                  </a:cubicBezTo>
                  <a:cubicBezTo>
                    <a:pt x="38" y="72"/>
                    <a:pt x="38" y="72"/>
                    <a:pt x="38" y="71"/>
                  </a:cubicBezTo>
                  <a:cubicBezTo>
                    <a:pt x="38" y="71"/>
                    <a:pt x="38" y="71"/>
                    <a:pt x="38" y="71"/>
                  </a:cubicBezTo>
                  <a:cubicBezTo>
                    <a:pt x="37" y="71"/>
                    <a:pt x="37" y="71"/>
                    <a:pt x="37" y="71"/>
                  </a:cubicBezTo>
                  <a:cubicBezTo>
                    <a:pt x="36" y="70"/>
                    <a:pt x="35" y="70"/>
                    <a:pt x="33" y="70"/>
                  </a:cubicBezTo>
                  <a:cubicBezTo>
                    <a:pt x="31" y="70"/>
                    <a:pt x="30" y="70"/>
                    <a:pt x="28" y="70"/>
                  </a:cubicBezTo>
                  <a:cubicBezTo>
                    <a:pt x="27" y="70"/>
                    <a:pt x="25" y="71"/>
                    <a:pt x="24" y="71"/>
                  </a:cubicBezTo>
                  <a:cubicBezTo>
                    <a:pt x="23" y="71"/>
                    <a:pt x="23" y="71"/>
                    <a:pt x="23" y="71"/>
                  </a:cubicBezTo>
                  <a:cubicBezTo>
                    <a:pt x="21" y="71"/>
                    <a:pt x="20" y="71"/>
                    <a:pt x="18" y="72"/>
                  </a:cubicBezTo>
                  <a:cubicBezTo>
                    <a:pt x="16" y="72"/>
                    <a:pt x="16" y="73"/>
                    <a:pt x="16" y="74"/>
                  </a:cubicBezTo>
                  <a:cubicBezTo>
                    <a:pt x="16" y="75"/>
                    <a:pt x="15" y="76"/>
                    <a:pt x="15" y="77"/>
                  </a:cubicBezTo>
                  <a:cubicBezTo>
                    <a:pt x="14" y="78"/>
                    <a:pt x="14" y="79"/>
                    <a:pt x="13" y="80"/>
                  </a:cubicBezTo>
                  <a:cubicBezTo>
                    <a:pt x="13" y="80"/>
                    <a:pt x="12" y="81"/>
                    <a:pt x="12" y="81"/>
                  </a:cubicBezTo>
                  <a:cubicBezTo>
                    <a:pt x="11" y="83"/>
                    <a:pt x="10" y="84"/>
                    <a:pt x="8" y="84"/>
                  </a:cubicBezTo>
                  <a:cubicBezTo>
                    <a:pt x="8" y="84"/>
                    <a:pt x="8" y="85"/>
                    <a:pt x="7" y="85"/>
                  </a:cubicBezTo>
                  <a:cubicBezTo>
                    <a:pt x="5" y="86"/>
                    <a:pt x="3" y="89"/>
                    <a:pt x="2" y="91"/>
                  </a:cubicBezTo>
                  <a:cubicBezTo>
                    <a:pt x="0" y="93"/>
                    <a:pt x="0" y="93"/>
                    <a:pt x="0" y="93"/>
                  </a:cubicBezTo>
                  <a:cubicBezTo>
                    <a:pt x="8" y="96"/>
                    <a:pt x="8" y="96"/>
                    <a:pt x="8" y="96"/>
                  </a:cubicBezTo>
                  <a:cubicBezTo>
                    <a:pt x="9" y="95"/>
                    <a:pt x="9" y="95"/>
                    <a:pt x="9" y="95"/>
                  </a:cubicBezTo>
                  <a:cubicBezTo>
                    <a:pt x="11" y="94"/>
                    <a:pt x="13" y="93"/>
                    <a:pt x="16" y="93"/>
                  </a:cubicBezTo>
                  <a:cubicBezTo>
                    <a:pt x="19" y="92"/>
                    <a:pt x="21" y="91"/>
                    <a:pt x="24" y="90"/>
                  </a:cubicBezTo>
                  <a:cubicBezTo>
                    <a:pt x="26" y="90"/>
                    <a:pt x="28" y="89"/>
                    <a:pt x="31" y="88"/>
                  </a:cubicBezTo>
                  <a:cubicBezTo>
                    <a:pt x="36" y="87"/>
                    <a:pt x="41" y="87"/>
                    <a:pt x="46" y="87"/>
                  </a:cubicBezTo>
                  <a:cubicBezTo>
                    <a:pt x="47" y="87"/>
                    <a:pt x="48" y="87"/>
                    <a:pt x="49" y="87"/>
                  </a:cubicBezTo>
                  <a:cubicBezTo>
                    <a:pt x="50" y="87"/>
                    <a:pt x="51" y="87"/>
                    <a:pt x="53" y="87"/>
                  </a:cubicBezTo>
                  <a:cubicBezTo>
                    <a:pt x="54" y="88"/>
                    <a:pt x="55" y="88"/>
                    <a:pt x="56" y="88"/>
                  </a:cubicBezTo>
                  <a:cubicBezTo>
                    <a:pt x="57" y="88"/>
                    <a:pt x="57" y="88"/>
                    <a:pt x="57" y="88"/>
                  </a:cubicBezTo>
                  <a:cubicBezTo>
                    <a:pt x="58" y="88"/>
                    <a:pt x="58" y="88"/>
                    <a:pt x="59" y="88"/>
                  </a:cubicBezTo>
                  <a:cubicBezTo>
                    <a:pt x="59" y="88"/>
                    <a:pt x="59" y="88"/>
                    <a:pt x="60" y="88"/>
                  </a:cubicBezTo>
                  <a:cubicBezTo>
                    <a:pt x="61" y="88"/>
                    <a:pt x="61" y="88"/>
                    <a:pt x="62" y="89"/>
                  </a:cubicBezTo>
                  <a:cubicBezTo>
                    <a:pt x="62" y="90"/>
                    <a:pt x="62" y="91"/>
                    <a:pt x="62" y="93"/>
                  </a:cubicBezTo>
                  <a:cubicBezTo>
                    <a:pt x="62" y="94"/>
                    <a:pt x="62" y="95"/>
                    <a:pt x="63" y="95"/>
                  </a:cubicBezTo>
                  <a:cubicBezTo>
                    <a:pt x="63" y="98"/>
                    <a:pt x="63" y="101"/>
                    <a:pt x="63" y="103"/>
                  </a:cubicBezTo>
                  <a:cubicBezTo>
                    <a:pt x="63" y="106"/>
                    <a:pt x="63" y="107"/>
                    <a:pt x="62" y="109"/>
                  </a:cubicBezTo>
                  <a:cubicBezTo>
                    <a:pt x="61" y="111"/>
                    <a:pt x="60" y="114"/>
                    <a:pt x="59" y="116"/>
                  </a:cubicBezTo>
                  <a:cubicBezTo>
                    <a:pt x="57" y="120"/>
                    <a:pt x="59" y="123"/>
                    <a:pt x="60" y="126"/>
                  </a:cubicBezTo>
                  <a:cubicBezTo>
                    <a:pt x="61" y="127"/>
                    <a:pt x="61" y="128"/>
                    <a:pt x="62" y="130"/>
                  </a:cubicBezTo>
                  <a:cubicBezTo>
                    <a:pt x="63" y="134"/>
                    <a:pt x="64" y="138"/>
                    <a:pt x="63" y="142"/>
                  </a:cubicBezTo>
                  <a:cubicBezTo>
                    <a:pt x="63" y="143"/>
                    <a:pt x="63" y="144"/>
                    <a:pt x="62" y="145"/>
                  </a:cubicBezTo>
                  <a:cubicBezTo>
                    <a:pt x="62" y="146"/>
                    <a:pt x="61" y="147"/>
                    <a:pt x="61" y="149"/>
                  </a:cubicBezTo>
                  <a:cubicBezTo>
                    <a:pt x="60" y="156"/>
                    <a:pt x="63" y="161"/>
                    <a:pt x="67" y="166"/>
                  </a:cubicBezTo>
                  <a:cubicBezTo>
                    <a:pt x="68" y="167"/>
                    <a:pt x="68" y="169"/>
                    <a:pt x="69" y="170"/>
                  </a:cubicBezTo>
                  <a:cubicBezTo>
                    <a:pt x="70" y="172"/>
                    <a:pt x="71" y="173"/>
                    <a:pt x="72" y="175"/>
                  </a:cubicBezTo>
                  <a:cubicBezTo>
                    <a:pt x="73" y="176"/>
                    <a:pt x="74" y="177"/>
                    <a:pt x="75" y="178"/>
                  </a:cubicBezTo>
                  <a:cubicBezTo>
                    <a:pt x="76" y="179"/>
                    <a:pt x="77" y="180"/>
                    <a:pt x="78" y="181"/>
                  </a:cubicBezTo>
                  <a:cubicBezTo>
                    <a:pt x="78" y="182"/>
                    <a:pt x="78" y="182"/>
                    <a:pt x="79" y="183"/>
                  </a:cubicBezTo>
                  <a:cubicBezTo>
                    <a:pt x="80" y="185"/>
                    <a:pt x="81" y="187"/>
                    <a:pt x="83" y="188"/>
                  </a:cubicBezTo>
                  <a:cubicBezTo>
                    <a:pt x="84" y="189"/>
                    <a:pt x="85" y="189"/>
                    <a:pt x="86" y="189"/>
                  </a:cubicBezTo>
                  <a:cubicBezTo>
                    <a:pt x="87" y="190"/>
                    <a:pt x="89" y="191"/>
                    <a:pt x="90" y="192"/>
                  </a:cubicBezTo>
                  <a:cubicBezTo>
                    <a:pt x="92" y="195"/>
                    <a:pt x="94" y="196"/>
                    <a:pt x="97" y="197"/>
                  </a:cubicBezTo>
                  <a:cubicBezTo>
                    <a:pt x="97" y="197"/>
                    <a:pt x="98" y="197"/>
                    <a:pt x="99" y="198"/>
                  </a:cubicBezTo>
                  <a:cubicBezTo>
                    <a:pt x="101" y="199"/>
                    <a:pt x="101" y="200"/>
                    <a:pt x="102" y="202"/>
                  </a:cubicBezTo>
                  <a:cubicBezTo>
                    <a:pt x="102" y="202"/>
                    <a:pt x="103" y="204"/>
                    <a:pt x="104" y="205"/>
                  </a:cubicBezTo>
                  <a:cubicBezTo>
                    <a:pt x="105" y="207"/>
                    <a:pt x="108" y="208"/>
                    <a:pt x="110" y="209"/>
                  </a:cubicBezTo>
                  <a:cubicBezTo>
                    <a:pt x="111" y="209"/>
                    <a:pt x="111" y="209"/>
                    <a:pt x="112" y="209"/>
                  </a:cubicBezTo>
                  <a:cubicBezTo>
                    <a:pt x="115" y="211"/>
                    <a:pt x="121" y="212"/>
                    <a:pt x="126" y="212"/>
                  </a:cubicBezTo>
                  <a:cubicBezTo>
                    <a:pt x="126" y="212"/>
                    <a:pt x="126" y="212"/>
                    <a:pt x="126" y="212"/>
                  </a:cubicBezTo>
                  <a:cubicBezTo>
                    <a:pt x="129" y="212"/>
                    <a:pt x="130" y="211"/>
                    <a:pt x="132" y="210"/>
                  </a:cubicBezTo>
                  <a:cubicBezTo>
                    <a:pt x="133" y="210"/>
                    <a:pt x="135" y="209"/>
                    <a:pt x="136" y="209"/>
                  </a:cubicBezTo>
                  <a:cubicBezTo>
                    <a:pt x="136" y="209"/>
                    <a:pt x="137" y="209"/>
                    <a:pt x="137" y="209"/>
                  </a:cubicBezTo>
                  <a:cubicBezTo>
                    <a:pt x="139" y="209"/>
                    <a:pt x="141" y="209"/>
                    <a:pt x="142" y="210"/>
                  </a:cubicBezTo>
                  <a:cubicBezTo>
                    <a:pt x="144" y="211"/>
                    <a:pt x="144" y="211"/>
                    <a:pt x="144" y="211"/>
                  </a:cubicBezTo>
                  <a:cubicBezTo>
                    <a:pt x="147" y="211"/>
                    <a:pt x="149" y="212"/>
                    <a:pt x="151" y="214"/>
                  </a:cubicBezTo>
                  <a:cubicBezTo>
                    <a:pt x="152" y="214"/>
                    <a:pt x="152" y="215"/>
                    <a:pt x="153" y="215"/>
                  </a:cubicBezTo>
                  <a:cubicBezTo>
                    <a:pt x="154" y="217"/>
                    <a:pt x="155" y="219"/>
                    <a:pt x="158" y="219"/>
                  </a:cubicBezTo>
                  <a:cubicBezTo>
                    <a:pt x="158" y="219"/>
                    <a:pt x="159" y="219"/>
                    <a:pt x="160" y="218"/>
                  </a:cubicBezTo>
                  <a:cubicBezTo>
                    <a:pt x="161" y="218"/>
                    <a:pt x="163" y="217"/>
                    <a:pt x="163" y="216"/>
                  </a:cubicBezTo>
                  <a:cubicBezTo>
                    <a:pt x="164" y="216"/>
                    <a:pt x="164" y="216"/>
                    <a:pt x="164" y="216"/>
                  </a:cubicBezTo>
                  <a:cubicBezTo>
                    <a:pt x="164" y="216"/>
                    <a:pt x="165" y="216"/>
                    <a:pt x="166" y="216"/>
                  </a:cubicBezTo>
                  <a:cubicBezTo>
                    <a:pt x="167" y="217"/>
                    <a:pt x="169" y="219"/>
                    <a:pt x="170" y="221"/>
                  </a:cubicBezTo>
                  <a:cubicBezTo>
                    <a:pt x="170" y="221"/>
                    <a:pt x="170" y="221"/>
                    <a:pt x="170" y="221"/>
                  </a:cubicBezTo>
                  <a:cubicBezTo>
                    <a:pt x="171" y="222"/>
                    <a:pt x="172" y="223"/>
                    <a:pt x="172" y="224"/>
                  </a:cubicBezTo>
                  <a:cubicBezTo>
                    <a:pt x="173" y="225"/>
                    <a:pt x="174" y="227"/>
                    <a:pt x="176" y="228"/>
                  </a:cubicBezTo>
                  <a:cubicBezTo>
                    <a:pt x="178" y="231"/>
                    <a:pt x="181" y="231"/>
                    <a:pt x="183" y="232"/>
                  </a:cubicBezTo>
                  <a:cubicBezTo>
                    <a:pt x="186" y="232"/>
                    <a:pt x="186" y="232"/>
                    <a:pt x="186" y="232"/>
                  </a:cubicBezTo>
                  <a:cubicBezTo>
                    <a:pt x="188" y="233"/>
                    <a:pt x="191" y="234"/>
                    <a:pt x="193" y="235"/>
                  </a:cubicBezTo>
                  <a:cubicBezTo>
                    <a:pt x="195" y="236"/>
                    <a:pt x="198" y="237"/>
                    <a:pt x="201" y="237"/>
                  </a:cubicBezTo>
                  <a:cubicBezTo>
                    <a:pt x="202" y="237"/>
                    <a:pt x="202" y="237"/>
                    <a:pt x="203" y="237"/>
                  </a:cubicBezTo>
                  <a:cubicBezTo>
                    <a:pt x="204" y="237"/>
                    <a:pt x="205" y="237"/>
                    <a:pt x="206" y="236"/>
                  </a:cubicBezTo>
                  <a:cubicBezTo>
                    <a:pt x="207" y="236"/>
                    <a:pt x="207" y="236"/>
                    <a:pt x="208" y="236"/>
                  </a:cubicBezTo>
                  <a:cubicBezTo>
                    <a:pt x="208" y="236"/>
                    <a:pt x="208" y="236"/>
                    <a:pt x="209" y="236"/>
                  </a:cubicBezTo>
                  <a:cubicBezTo>
                    <a:pt x="209" y="237"/>
                    <a:pt x="209" y="237"/>
                    <a:pt x="209" y="238"/>
                  </a:cubicBezTo>
                  <a:cubicBezTo>
                    <a:pt x="210" y="239"/>
                    <a:pt x="210" y="240"/>
                    <a:pt x="210" y="241"/>
                  </a:cubicBezTo>
                  <a:cubicBezTo>
                    <a:pt x="211" y="243"/>
                    <a:pt x="212" y="244"/>
                    <a:pt x="213" y="245"/>
                  </a:cubicBezTo>
                  <a:cubicBezTo>
                    <a:pt x="214" y="245"/>
                    <a:pt x="214" y="245"/>
                    <a:pt x="214" y="245"/>
                  </a:cubicBezTo>
                  <a:cubicBezTo>
                    <a:pt x="218" y="250"/>
                    <a:pt x="223" y="254"/>
                    <a:pt x="230" y="254"/>
                  </a:cubicBezTo>
                  <a:cubicBezTo>
                    <a:pt x="230" y="254"/>
                    <a:pt x="231" y="254"/>
                    <a:pt x="232" y="254"/>
                  </a:cubicBezTo>
                  <a:cubicBezTo>
                    <a:pt x="235" y="254"/>
                    <a:pt x="235" y="254"/>
                    <a:pt x="235" y="254"/>
                  </a:cubicBezTo>
                  <a:cubicBezTo>
                    <a:pt x="241" y="253"/>
                    <a:pt x="246" y="252"/>
                    <a:pt x="251" y="251"/>
                  </a:cubicBezTo>
                  <a:cubicBezTo>
                    <a:pt x="252" y="251"/>
                    <a:pt x="252" y="251"/>
                    <a:pt x="253" y="251"/>
                  </a:cubicBezTo>
                  <a:cubicBezTo>
                    <a:pt x="254" y="251"/>
                    <a:pt x="255" y="251"/>
                    <a:pt x="256" y="252"/>
                  </a:cubicBezTo>
                  <a:cubicBezTo>
                    <a:pt x="257" y="252"/>
                    <a:pt x="258" y="252"/>
                    <a:pt x="259" y="253"/>
                  </a:cubicBezTo>
                  <a:cubicBezTo>
                    <a:pt x="261" y="253"/>
                    <a:pt x="262" y="254"/>
                    <a:pt x="263" y="255"/>
                  </a:cubicBezTo>
                  <a:cubicBezTo>
                    <a:pt x="264" y="256"/>
                    <a:pt x="265" y="256"/>
                    <a:pt x="266" y="257"/>
                  </a:cubicBezTo>
                  <a:cubicBezTo>
                    <a:pt x="268" y="258"/>
                    <a:pt x="269" y="259"/>
                    <a:pt x="271" y="260"/>
                  </a:cubicBezTo>
                  <a:cubicBezTo>
                    <a:pt x="273" y="260"/>
                    <a:pt x="273" y="260"/>
                    <a:pt x="273" y="260"/>
                  </a:cubicBezTo>
                  <a:cubicBezTo>
                    <a:pt x="274" y="259"/>
                    <a:pt x="274" y="259"/>
                    <a:pt x="274" y="259"/>
                  </a:cubicBezTo>
                  <a:cubicBezTo>
                    <a:pt x="276" y="256"/>
                    <a:pt x="278" y="253"/>
                    <a:pt x="279" y="252"/>
                  </a:cubicBezTo>
                  <a:cubicBezTo>
                    <a:pt x="280" y="251"/>
                    <a:pt x="282" y="250"/>
                    <a:pt x="283" y="249"/>
                  </a:cubicBezTo>
                  <a:cubicBezTo>
                    <a:pt x="284" y="249"/>
                    <a:pt x="284" y="249"/>
                    <a:pt x="285" y="249"/>
                  </a:cubicBezTo>
                  <a:cubicBezTo>
                    <a:pt x="285" y="248"/>
                    <a:pt x="286" y="247"/>
                    <a:pt x="287" y="247"/>
                  </a:cubicBezTo>
                  <a:cubicBezTo>
                    <a:pt x="287" y="246"/>
                    <a:pt x="288" y="245"/>
                    <a:pt x="288" y="245"/>
                  </a:cubicBezTo>
                  <a:cubicBezTo>
                    <a:pt x="289" y="245"/>
                    <a:pt x="289" y="245"/>
                    <a:pt x="289" y="245"/>
                  </a:cubicBezTo>
                  <a:cubicBezTo>
                    <a:pt x="289" y="244"/>
                    <a:pt x="289" y="244"/>
                    <a:pt x="289" y="244"/>
                  </a:cubicBezTo>
                  <a:cubicBezTo>
                    <a:pt x="290" y="240"/>
                    <a:pt x="292" y="235"/>
                    <a:pt x="295" y="229"/>
                  </a:cubicBezTo>
                  <a:cubicBezTo>
                    <a:pt x="296" y="227"/>
                    <a:pt x="297" y="227"/>
                    <a:pt x="298" y="226"/>
                  </a:cubicBezTo>
                  <a:cubicBezTo>
                    <a:pt x="300" y="225"/>
                    <a:pt x="300" y="225"/>
                    <a:pt x="300" y="225"/>
                  </a:cubicBezTo>
                  <a:cubicBezTo>
                    <a:pt x="302" y="223"/>
                    <a:pt x="302" y="222"/>
                    <a:pt x="303" y="219"/>
                  </a:cubicBezTo>
                  <a:cubicBezTo>
                    <a:pt x="303" y="219"/>
                    <a:pt x="303" y="219"/>
                    <a:pt x="303" y="219"/>
                  </a:cubicBezTo>
                  <a:cubicBezTo>
                    <a:pt x="303" y="217"/>
                    <a:pt x="304" y="216"/>
                    <a:pt x="305" y="215"/>
                  </a:cubicBezTo>
                  <a:cubicBezTo>
                    <a:pt x="305" y="214"/>
                    <a:pt x="306" y="214"/>
                    <a:pt x="306" y="213"/>
                  </a:cubicBezTo>
                  <a:cubicBezTo>
                    <a:pt x="307" y="212"/>
                    <a:pt x="307" y="211"/>
                    <a:pt x="308" y="209"/>
                  </a:cubicBezTo>
                  <a:cubicBezTo>
                    <a:pt x="308" y="208"/>
                    <a:pt x="308" y="207"/>
                    <a:pt x="309" y="206"/>
                  </a:cubicBezTo>
                  <a:cubicBezTo>
                    <a:pt x="309" y="205"/>
                    <a:pt x="310" y="205"/>
                    <a:pt x="310" y="204"/>
                  </a:cubicBezTo>
                  <a:cubicBezTo>
                    <a:pt x="312" y="202"/>
                    <a:pt x="313" y="201"/>
                    <a:pt x="313" y="200"/>
                  </a:cubicBezTo>
                  <a:cubicBezTo>
                    <a:pt x="313" y="198"/>
                    <a:pt x="312" y="196"/>
                    <a:pt x="311" y="195"/>
                  </a:cubicBez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8" name="Freeform 33"/>
            <p:cNvSpPr>
              <a:spLocks/>
            </p:cNvSpPr>
            <p:nvPr/>
          </p:nvSpPr>
          <p:spPr bwMode="auto">
            <a:xfrm>
              <a:off x="4908901" y="6531247"/>
              <a:ext cx="1275250" cy="1221461"/>
            </a:xfrm>
            <a:custGeom>
              <a:avLst/>
              <a:gdLst>
                <a:gd name="T0" fmla="*/ 311 w 314"/>
                <a:gd name="T1" fmla="*/ 132 h 314"/>
                <a:gd name="T2" fmla="*/ 313 w 314"/>
                <a:gd name="T3" fmla="*/ 110 h 314"/>
                <a:gd name="T4" fmla="*/ 304 w 314"/>
                <a:gd name="T5" fmla="*/ 98 h 314"/>
                <a:gd name="T6" fmla="*/ 297 w 314"/>
                <a:gd name="T7" fmla="*/ 94 h 314"/>
                <a:gd name="T8" fmla="*/ 291 w 314"/>
                <a:gd name="T9" fmla="*/ 92 h 314"/>
                <a:gd name="T10" fmla="*/ 285 w 314"/>
                <a:gd name="T11" fmla="*/ 90 h 314"/>
                <a:gd name="T12" fmla="*/ 265 w 314"/>
                <a:gd name="T13" fmla="*/ 81 h 314"/>
                <a:gd name="T14" fmla="*/ 256 w 314"/>
                <a:gd name="T15" fmla="*/ 77 h 314"/>
                <a:gd name="T16" fmla="*/ 246 w 314"/>
                <a:gd name="T17" fmla="*/ 71 h 314"/>
                <a:gd name="T18" fmla="*/ 231 w 314"/>
                <a:gd name="T19" fmla="*/ 62 h 314"/>
                <a:gd name="T20" fmla="*/ 230 w 314"/>
                <a:gd name="T21" fmla="*/ 55 h 314"/>
                <a:gd name="T22" fmla="*/ 223 w 314"/>
                <a:gd name="T23" fmla="*/ 49 h 314"/>
                <a:gd name="T24" fmla="*/ 212 w 314"/>
                <a:gd name="T25" fmla="*/ 37 h 314"/>
                <a:gd name="T26" fmla="*/ 207 w 314"/>
                <a:gd name="T27" fmla="*/ 38 h 314"/>
                <a:gd name="T28" fmla="*/ 197 w 314"/>
                <a:gd name="T29" fmla="*/ 38 h 314"/>
                <a:gd name="T30" fmla="*/ 190 w 314"/>
                <a:gd name="T31" fmla="*/ 39 h 314"/>
                <a:gd name="T32" fmla="*/ 193 w 314"/>
                <a:gd name="T33" fmla="*/ 18 h 314"/>
                <a:gd name="T34" fmla="*/ 196 w 314"/>
                <a:gd name="T35" fmla="*/ 3 h 314"/>
                <a:gd name="T36" fmla="*/ 170 w 314"/>
                <a:gd name="T37" fmla="*/ 22 h 314"/>
                <a:gd name="T38" fmla="*/ 155 w 314"/>
                <a:gd name="T39" fmla="*/ 16 h 314"/>
                <a:gd name="T40" fmla="*/ 127 w 314"/>
                <a:gd name="T41" fmla="*/ 22 h 314"/>
                <a:gd name="T42" fmla="*/ 107 w 314"/>
                <a:gd name="T43" fmla="*/ 8 h 314"/>
                <a:gd name="T44" fmla="*/ 89 w 314"/>
                <a:gd name="T45" fmla="*/ 0 h 314"/>
                <a:gd name="T46" fmla="*/ 73 w 314"/>
                <a:gd name="T47" fmla="*/ 7 h 314"/>
                <a:gd name="T48" fmla="*/ 62 w 314"/>
                <a:gd name="T49" fmla="*/ 8 h 314"/>
                <a:gd name="T50" fmla="*/ 52 w 314"/>
                <a:gd name="T51" fmla="*/ 22 h 314"/>
                <a:gd name="T52" fmla="*/ 34 w 314"/>
                <a:gd name="T53" fmla="*/ 33 h 314"/>
                <a:gd name="T54" fmla="*/ 18 w 314"/>
                <a:gd name="T55" fmla="*/ 24 h 314"/>
                <a:gd name="T56" fmla="*/ 18 w 314"/>
                <a:gd name="T57" fmla="*/ 34 h 314"/>
                <a:gd name="T58" fmla="*/ 24 w 314"/>
                <a:gd name="T59" fmla="*/ 48 h 314"/>
                <a:gd name="T60" fmla="*/ 11 w 314"/>
                <a:gd name="T61" fmla="*/ 94 h 314"/>
                <a:gd name="T62" fmla="*/ 6 w 314"/>
                <a:gd name="T63" fmla="*/ 110 h 314"/>
                <a:gd name="T64" fmla="*/ 13 w 314"/>
                <a:gd name="T65" fmla="*/ 130 h 314"/>
                <a:gd name="T66" fmla="*/ 4 w 314"/>
                <a:gd name="T67" fmla="*/ 147 h 314"/>
                <a:gd name="T68" fmla="*/ 13 w 314"/>
                <a:gd name="T69" fmla="*/ 171 h 314"/>
                <a:gd name="T70" fmla="*/ 13 w 314"/>
                <a:gd name="T71" fmla="*/ 201 h 314"/>
                <a:gd name="T72" fmla="*/ 21 w 314"/>
                <a:gd name="T73" fmla="*/ 229 h 314"/>
                <a:gd name="T74" fmla="*/ 55 w 314"/>
                <a:gd name="T75" fmla="*/ 234 h 314"/>
                <a:gd name="T76" fmla="*/ 77 w 314"/>
                <a:gd name="T77" fmla="*/ 227 h 314"/>
                <a:gd name="T78" fmla="*/ 95 w 314"/>
                <a:gd name="T79" fmla="*/ 236 h 314"/>
                <a:gd name="T80" fmla="*/ 109 w 314"/>
                <a:gd name="T81" fmla="*/ 260 h 314"/>
                <a:gd name="T82" fmla="*/ 114 w 314"/>
                <a:gd name="T83" fmla="*/ 288 h 314"/>
                <a:gd name="T84" fmla="*/ 119 w 314"/>
                <a:gd name="T85" fmla="*/ 302 h 314"/>
                <a:gd name="T86" fmla="*/ 154 w 314"/>
                <a:gd name="T87" fmla="*/ 305 h 314"/>
                <a:gd name="T88" fmla="*/ 165 w 314"/>
                <a:gd name="T89" fmla="*/ 313 h 314"/>
                <a:gd name="T90" fmla="*/ 178 w 314"/>
                <a:gd name="T91" fmla="*/ 310 h 314"/>
                <a:gd name="T92" fmla="*/ 189 w 314"/>
                <a:gd name="T93" fmla="*/ 283 h 314"/>
                <a:gd name="T94" fmla="*/ 206 w 314"/>
                <a:gd name="T95" fmla="*/ 258 h 314"/>
                <a:gd name="T96" fmla="*/ 225 w 314"/>
                <a:gd name="T97" fmla="*/ 244 h 314"/>
                <a:gd name="T98" fmla="*/ 258 w 314"/>
                <a:gd name="T99" fmla="*/ 215 h 314"/>
                <a:gd name="T100" fmla="*/ 274 w 314"/>
                <a:gd name="T101" fmla="*/ 186 h 314"/>
                <a:gd name="T102" fmla="*/ 285 w 314"/>
                <a:gd name="T103" fmla="*/ 163 h 314"/>
                <a:gd name="T104" fmla="*/ 314 w 314"/>
                <a:gd name="T105" fmla="*/ 140 h 314"/>
                <a:gd name="T106" fmla="*/ 312 w 314"/>
                <a:gd name="T107" fmla="*/ 133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4" h="314">
                  <a:moveTo>
                    <a:pt x="312" y="133"/>
                  </a:moveTo>
                  <a:cubicBezTo>
                    <a:pt x="311" y="133"/>
                    <a:pt x="311" y="133"/>
                    <a:pt x="311" y="133"/>
                  </a:cubicBezTo>
                  <a:cubicBezTo>
                    <a:pt x="311" y="132"/>
                    <a:pt x="311" y="132"/>
                    <a:pt x="311" y="132"/>
                  </a:cubicBezTo>
                  <a:cubicBezTo>
                    <a:pt x="311" y="132"/>
                    <a:pt x="311" y="132"/>
                    <a:pt x="311" y="132"/>
                  </a:cubicBezTo>
                  <a:cubicBezTo>
                    <a:pt x="311" y="131"/>
                    <a:pt x="311" y="131"/>
                    <a:pt x="311" y="131"/>
                  </a:cubicBezTo>
                  <a:cubicBezTo>
                    <a:pt x="311" y="130"/>
                    <a:pt x="311" y="129"/>
                    <a:pt x="311" y="128"/>
                  </a:cubicBezTo>
                  <a:cubicBezTo>
                    <a:pt x="311" y="127"/>
                    <a:pt x="311" y="126"/>
                    <a:pt x="311" y="125"/>
                  </a:cubicBezTo>
                  <a:cubicBezTo>
                    <a:pt x="310" y="121"/>
                    <a:pt x="310" y="115"/>
                    <a:pt x="313" y="110"/>
                  </a:cubicBezTo>
                  <a:cubicBezTo>
                    <a:pt x="314" y="108"/>
                    <a:pt x="314" y="108"/>
                    <a:pt x="314" y="108"/>
                  </a:cubicBezTo>
                  <a:cubicBezTo>
                    <a:pt x="313" y="107"/>
                    <a:pt x="313" y="107"/>
                    <a:pt x="313" y="107"/>
                  </a:cubicBezTo>
                  <a:cubicBezTo>
                    <a:pt x="311" y="104"/>
                    <a:pt x="309" y="102"/>
                    <a:pt x="306" y="99"/>
                  </a:cubicBezTo>
                  <a:cubicBezTo>
                    <a:pt x="305" y="99"/>
                    <a:pt x="305" y="99"/>
                    <a:pt x="304" y="98"/>
                  </a:cubicBezTo>
                  <a:cubicBezTo>
                    <a:pt x="304" y="98"/>
                    <a:pt x="303" y="97"/>
                    <a:pt x="303" y="97"/>
                  </a:cubicBezTo>
                  <a:cubicBezTo>
                    <a:pt x="302" y="97"/>
                    <a:pt x="302" y="97"/>
                    <a:pt x="301" y="97"/>
                  </a:cubicBezTo>
                  <a:cubicBezTo>
                    <a:pt x="300" y="97"/>
                    <a:pt x="300" y="97"/>
                    <a:pt x="299" y="96"/>
                  </a:cubicBezTo>
                  <a:cubicBezTo>
                    <a:pt x="298" y="96"/>
                    <a:pt x="298" y="95"/>
                    <a:pt x="297" y="94"/>
                  </a:cubicBezTo>
                  <a:cubicBezTo>
                    <a:pt x="296" y="94"/>
                    <a:pt x="295" y="93"/>
                    <a:pt x="295" y="93"/>
                  </a:cubicBezTo>
                  <a:cubicBezTo>
                    <a:pt x="294" y="93"/>
                    <a:pt x="293" y="92"/>
                    <a:pt x="293" y="92"/>
                  </a:cubicBezTo>
                  <a:cubicBezTo>
                    <a:pt x="292" y="92"/>
                    <a:pt x="292" y="92"/>
                    <a:pt x="292" y="92"/>
                  </a:cubicBezTo>
                  <a:cubicBezTo>
                    <a:pt x="292" y="92"/>
                    <a:pt x="291" y="92"/>
                    <a:pt x="291" y="92"/>
                  </a:cubicBezTo>
                  <a:cubicBezTo>
                    <a:pt x="291" y="92"/>
                    <a:pt x="290" y="92"/>
                    <a:pt x="290" y="92"/>
                  </a:cubicBezTo>
                  <a:cubicBezTo>
                    <a:pt x="290" y="92"/>
                    <a:pt x="289" y="92"/>
                    <a:pt x="289" y="92"/>
                  </a:cubicBezTo>
                  <a:cubicBezTo>
                    <a:pt x="289" y="92"/>
                    <a:pt x="288" y="91"/>
                    <a:pt x="288" y="91"/>
                  </a:cubicBezTo>
                  <a:cubicBezTo>
                    <a:pt x="287" y="91"/>
                    <a:pt x="286" y="91"/>
                    <a:pt x="285" y="90"/>
                  </a:cubicBezTo>
                  <a:cubicBezTo>
                    <a:pt x="283" y="90"/>
                    <a:pt x="282" y="90"/>
                    <a:pt x="281" y="89"/>
                  </a:cubicBezTo>
                  <a:cubicBezTo>
                    <a:pt x="278" y="88"/>
                    <a:pt x="276" y="87"/>
                    <a:pt x="274" y="85"/>
                  </a:cubicBezTo>
                  <a:cubicBezTo>
                    <a:pt x="272" y="84"/>
                    <a:pt x="271" y="83"/>
                    <a:pt x="269" y="82"/>
                  </a:cubicBezTo>
                  <a:cubicBezTo>
                    <a:pt x="268" y="82"/>
                    <a:pt x="267" y="81"/>
                    <a:pt x="265" y="81"/>
                  </a:cubicBezTo>
                  <a:cubicBezTo>
                    <a:pt x="264" y="80"/>
                    <a:pt x="264" y="80"/>
                    <a:pt x="263" y="79"/>
                  </a:cubicBezTo>
                  <a:cubicBezTo>
                    <a:pt x="261" y="78"/>
                    <a:pt x="260" y="77"/>
                    <a:pt x="258" y="77"/>
                  </a:cubicBezTo>
                  <a:cubicBezTo>
                    <a:pt x="258" y="77"/>
                    <a:pt x="257" y="77"/>
                    <a:pt x="257" y="77"/>
                  </a:cubicBezTo>
                  <a:cubicBezTo>
                    <a:pt x="256" y="77"/>
                    <a:pt x="256" y="77"/>
                    <a:pt x="256" y="77"/>
                  </a:cubicBezTo>
                  <a:cubicBezTo>
                    <a:pt x="255" y="77"/>
                    <a:pt x="254" y="77"/>
                    <a:pt x="254" y="76"/>
                  </a:cubicBezTo>
                  <a:cubicBezTo>
                    <a:pt x="253" y="76"/>
                    <a:pt x="252" y="75"/>
                    <a:pt x="252" y="74"/>
                  </a:cubicBezTo>
                  <a:cubicBezTo>
                    <a:pt x="252" y="73"/>
                    <a:pt x="251" y="73"/>
                    <a:pt x="251" y="72"/>
                  </a:cubicBezTo>
                  <a:cubicBezTo>
                    <a:pt x="250" y="71"/>
                    <a:pt x="248" y="71"/>
                    <a:pt x="246" y="71"/>
                  </a:cubicBezTo>
                  <a:cubicBezTo>
                    <a:pt x="245" y="71"/>
                    <a:pt x="243" y="71"/>
                    <a:pt x="241" y="71"/>
                  </a:cubicBezTo>
                  <a:cubicBezTo>
                    <a:pt x="239" y="72"/>
                    <a:pt x="237" y="72"/>
                    <a:pt x="236" y="72"/>
                  </a:cubicBezTo>
                  <a:cubicBezTo>
                    <a:pt x="234" y="72"/>
                    <a:pt x="233" y="72"/>
                    <a:pt x="232" y="71"/>
                  </a:cubicBezTo>
                  <a:cubicBezTo>
                    <a:pt x="230" y="70"/>
                    <a:pt x="230" y="66"/>
                    <a:pt x="231" y="62"/>
                  </a:cubicBezTo>
                  <a:cubicBezTo>
                    <a:pt x="231" y="61"/>
                    <a:pt x="231" y="60"/>
                    <a:pt x="231" y="60"/>
                  </a:cubicBezTo>
                  <a:cubicBezTo>
                    <a:pt x="231" y="58"/>
                    <a:pt x="231" y="57"/>
                    <a:pt x="230" y="55"/>
                  </a:cubicBezTo>
                  <a:cubicBezTo>
                    <a:pt x="230" y="55"/>
                    <a:pt x="230" y="55"/>
                    <a:pt x="230" y="55"/>
                  </a:cubicBezTo>
                  <a:cubicBezTo>
                    <a:pt x="230" y="55"/>
                    <a:pt x="230" y="55"/>
                    <a:pt x="230" y="55"/>
                  </a:cubicBezTo>
                  <a:cubicBezTo>
                    <a:pt x="229" y="54"/>
                    <a:pt x="225" y="53"/>
                    <a:pt x="224" y="53"/>
                  </a:cubicBezTo>
                  <a:cubicBezTo>
                    <a:pt x="223" y="52"/>
                    <a:pt x="223" y="52"/>
                    <a:pt x="223" y="52"/>
                  </a:cubicBezTo>
                  <a:cubicBezTo>
                    <a:pt x="223" y="52"/>
                    <a:pt x="223" y="52"/>
                    <a:pt x="223" y="52"/>
                  </a:cubicBezTo>
                  <a:cubicBezTo>
                    <a:pt x="223" y="51"/>
                    <a:pt x="223" y="50"/>
                    <a:pt x="223" y="49"/>
                  </a:cubicBezTo>
                  <a:cubicBezTo>
                    <a:pt x="223" y="45"/>
                    <a:pt x="224" y="42"/>
                    <a:pt x="223" y="39"/>
                  </a:cubicBezTo>
                  <a:cubicBezTo>
                    <a:pt x="222" y="38"/>
                    <a:pt x="220" y="37"/>
                    <a:pt x="216" y="37"/>
                  </a:cubicBezTo>
                  <a:cubicBezTo>
                    <a:pt x="215" y="37"/>
                    <a:pt x="214" y="37"/>
                    <a:pt x="213" y="37"/>
                  </a:cubicBezTo>
                  <a:cubicBezTo>
                    <a:pt x="213" y="37"/>
                    <a:pt x="212" y="37"/>
                    <a:pt x="212" y="37"/>
                  </a:cubicBezTo>
                  <a:cubicBezTo>
                    <a:pt x="212" y="39"/>
                    <a:pt x="212" y="39"/>
                    <a:pt x="212" y="39"/>
                  </a:cubicBezTo>
                  <a:cubicBezTo>
                    <a:pt x="212" y="39"/>
                    <a:pt x="212" y="39"/>
                    <a:pt x="212" y="39"/>
                  </a:cubicBezTo>
                  <a:cubicBezTo>
                    <a:pt x="211" y="37"/>
                    <a:pt x="211" y="37"/>
                    <a:pt x="211" y="37"/>
                  </a:cubicBezTo>
                  <a:cubicBezTo>
                    <a:pt x="210" y="37"/>
                    <a:pt x="209" y="38"/>
                    <a:pt x="207" y="38"/>
                  </a:cubicBezTo>
                  <a:cubicBezTo>
                    <a:pt x="206" y="39"/>
                    <a:pt x="204" y="39"/>
                    <a:pt x="202" y="39"/>
                  </a:cubicBezTo>
                  <a:cubicBezTo>
                    <a:pt x="202" y="39"/>
                    <a:pt x="201" y="39"/>
                    <a:pt x="200" y="39"/>
                  </a:cubicBezTo>
                  <a:cubicBezTo>
                    <a:pt x="200" y="39"/>
                    <a:pt x="199" y="38"/>
                    <a:pt x="199" y="38"/>
                  </a:cubicBezTo>
                  <a:cubicBezTo>
                    <a:pt x="198" y="38"/>
                    <a:pt x="198" y="38"/>
                    <a:pt x="197" y="38"/>
                  </a:cubicBezTo>
                  <a:cubicBezTo>
                    <a:pt x="197" y="38"/>
                    <a:pt x="196" y="38"/>
                    <a:pt x="196" y="38"/>
                  </a:cubicBezTo>
                  <a:cubicBezTo>
                    <a:pt x="195" y="38"/>
                    <a:pt x="195" y="38"/>
                    <a:pt x="194" y="39"/>
                  </a:cubicBezTo>
                  <a:cubicBezTo>
                    <a:pt x="193" y="39"/>
                    <a:pt x="193" y="39"/>
                    <a:pt x="192" y="39"/>
                  </a:cubicBezTo>
                  <a:cubicBezTo>
                    <a:pt x="191" y="39"/>
                    <a:pt x="191" y="39"/>
                    <a:pt x="190" y="39"/>
                  </a:cubicBezTo>
                  <a:cubicBezTo>
                    <a:pt x="189" y="38"/>
                    <a:pt x="187" y="37"/>
                    <a:pt x="186" y="35"/>
                  </a:cubicBezTo>
                  <a:cubicBezTo>
                    <a:pt x="184" y="33"/>
                    <a:pt x="184" y="33"/>
                    <a:pt x="185" y="31"/>
                  </a:cubicBezTo>
                  <a:cubicBezTo>
                    <a:pt x="186" y="29"/>
                    <a:pt x="188" y="26"/>
                    <a:pt x="189" y="24"/>
                  </a:cubicBezTo>
                  <a:cubicBezTo>
                    <a:pt x="191" y="22"/>
                    <a:pt x="192" y="20"/>
                    <a:pt x="193" y="18"/>
                  </a:cubicBezTo>
                  <a:cubicBezTo>
                    <a:pt x="194" y="17"/>
                    <a:pt x="194" y="17"/>
                    <a:pt x="194" y="17"/>
                  </a:cubicBezTo>
                  <a:cubicBezTo>
                    <a:pt x="195" y="15"/>
                    <a:pt x="196" y="13"/>
                    <a:pt x="196" y="12"/>
                  </a:cubicBezTo>
                  <a:cubicBezTo>
                    <a:pt x="196" y="11"/>
                    <a:pt x="196" y="8"/>
                    <a:pt x="196" y="6"/>
                  </a:cubicBezTo>
                  <a:cubicBezTo>
                    <a:pt x="196" y="3"/>
                    <a:pt x="196" y="3"/>
                    <a:pt x="196" y="3"/>
                  </a:cubicBezTo>
                  <a:cubicBezTo>
                    <a:pt x="193" y="4"/>
                    <a:pt x="193" y="4"/>
                    <a:pt x="193" y="4"/>
                  </a:cubicBezTo>
                  <a:cubicBezTo>
                    <a:pt x="192" y="5"/>
                    <a:pt x="190" y="7"/>
                    <a:pt x="189" y="9"/>
                  </a:cubicBezTo>
                  <a:cubicBezTo>
                    <a:pt x="188" y="10"/>
                    <a:pt x="188" y="11"/>
                    <a:pt x="187" y="12"/>
                  </a:cubicBezTo>
                  <a:cubicBezTo>
                    <a:pt x="184" y="14"/>
                    <a:pt x="177" y="22"/>
                    <a:pt x="170" y="22"/>
                  </a:cubicBezTo>
                  <a:cubicBezTo>
                    <a:pt x="168" y="22"/>
                    <a:pt x="167" y="21"/>
                    <a:pt x="165" y="20"/>
                  </a:cubicBezTo>
                  <a:cubicBezTo>
                    <a:pt x="164" y="20"/>
                    <a:pt x="163" y="19"/>
                    <a:pt x="162" y="19"/>
                  </a:cubicBezTo>
                  <a:cubicBezTo>
                    <a:pt x="161" y="18"/>
                    <a:pt x="159" y="16"/>
                    <a:pt x="157" y="16"/>
                  </a:cubicBezTo>
                  <a:cubicBezTo>
                    <a:pt x="156" y="16"/>
                    <a:pt x="156" y="16"/>
                    <a:pt x="155" y="16"/>
                  </a:cubicBezTo>
                  <a:cubicBezTo>
                    <a:pt x="153" y="16"/>
                    <a:pt x="152" y="17"/>
                    <a:pt x="150" y="18"/>
                  </a:cubicBezTo>
                  <a:cubicBezTo>
                    <a:pt x="149" y="18"/>
                    <a:pt x="149" y="18"/>
                    <a:pt x="148" y="19"/>
                  </a:cubicBezTo>
                  <a:cubicBezTo>
                    <a:pt x="144" y="21"/>
                    <a:pt x="139" y="23"/>
                    <a:pt x="133" y="23"/>
                  </a:cubicBezTo>
                  <a:cubicBezTo>
                    <a:pt x="131" y="23"/>
                    <a:pt x="129" y="22"/>
                    <a:pt x="127" y="22"/>
                  </a:cubicBezTo>
                  <a:cubicBezTo>
                    <a:pt x="124" y="20"/>
                    <a:pt x="121" y="18"/>
                    <a:pt x="118" y="16"/>
                  </a:cubicBezTo>
                  <a:cubicBezTo>
                    <a:pt x="116" y="15"/>
                    <a:pt x="114" y="13"/>
                    <a:pt x="112" y="12"/>
                  </a:cubicBezTo>
                  <a:cubicBezTo>
                    <a:pt x="111" y="12"/>
                    <a:pt x="110" y="11"/>
                    <a:pt x="109" y="10"/>
                  </a:cubicBezTo>
                  <a:cubicBezTo>
                    <a:pt x="108" y="9"/>
                    <a:pt x="107" y="8"/>
                    <a:pt x="107" y="8"/>
                  </a:cubicBezTo>
                  <a:cubicBezTo>
                    <a:pt x="105" y="7"/>
                    <a:pt x="104" y="7"/>
                    <a:pt x="102" y="6"/>
                  </a:cubicBezTo>
                  <a:cubicBezTo>
                    <a:pt x="101" y="6"/>
                    <a:pt x="101" y="6"/>
                    <a:pt x="100" y="6"/>
                  </a:cubicBezTo>
                  <a:cubicBezTo>
                    <a:pt x="98" y="6"/>
                    <a:pt x="97" y="4"/>
                    <a:pt x="96" y="3"/>
                  </a:cubicBezTo>
                  <a:cubicBezTo>
                    <a:pt x="94" y="2"/>
                    <a:pt x="92" y="0"/>
                    <a:pt x="89" y="0"/>
                  </a:cubicBezTo>
                  <a:cubicBezTo>
                    <a:pt x="87" y="0"/>
                    <a:pt x="85" y="2"/>
                    <a:pt x="83" y="3"/>
                  </a:cubicBezTo>
                  <a:cubicBezTo>
                    <a:pt x="81" y="5"/>
                    <a:pt x="80" y="6"/>
                    <a:pt x="78" y="6"/>
                  </a:cubicBezTo>
                  <a:cubicBezTo>
                    <a:pt x="77" y="6"/>
                    <a:pt x="76" y="7"/>
                    <a:pt x="75" y="7"/>
                  </a:cubicBezTo>
                  <a:cubicBezTo>
                    <a:pt x="75" y="7"/>
                    <a:pt x="74" y="7"/>
                    <a:pt x="73" y="7"/>
                  </a:cubicBezTo>
                  <a:cubicBezTo>
                    <a:pt x="73" y="7"/>
                    <a:pt x="72" y="6"/>
                    <a:pt x="72" y="6"/>
                  </a:cubicBezTo>
                  <a:cubicBezTo>
                    <a:pt x="71" y="6"/>
                    <a:pt x="71" y="7"/>
                    <a:pt x="70" y="7"/>
                  </a:cubicBezTo>
                  <a:cubicBezTo>
                    <a:pt x="70" y="7"/>
                    <a:pt x="69" y="7"/>
                    <a:pt x="68" y="7"/>
                  </a:cubicBezTo>
                  <a:cubicBezTo>
                    <a:pt x="64" y="7"/>
                    <a:pt x="63" y="7"/>
                    <a:pt x="62" y="8"/>
                  </a:cubicBezTo>
                  <a:cubicBezTo>
                    <a:pt x="61" y="8"/>
                    <a:pt x="60" y="10"/>
                    <a:pt x="59" y="12"/>
                  </a:cubicBezTo>
                  <a:cubicBezTo>
                    <a:pt x="59" y="14"/>
                    <a:pt x="58" y="15"/>
                    <a:pt x="58" y="15"/>
                  </a:cubicBezTo>
                  <a:cubicBezTo>
                    <a:pt x="57" y="17"/>
                    <a:pt x="56" y="18"/>
                    <a:pt x="55" y="19"/>
                  </a:cubicBezTo>
                  <a:cubicBezTo>
                    <a:pt x="54" y="20"/>
                    <a:pt x="53" y="21"/>
                    <a:pt x="52" y="22"/>
                  </a:cubicBezTo>
                  <a:cubicBezTo>
                    <a:pt x="52" y="23"/>
                    <a:pt x="51" y="23"/>
                    <a:pt x="51" y="24"/>
                  </a:cubicBezTo>
                  <a:cubicBezTo>
                    <a:pt x="50" y="26"/>
                    <a:pt x="49" y="27"/>
                    <a:pt x="48" y="28"/>
                  </a:cubicBezTo>
                  <a:cubicBezTo>
                    <a:pt x="45" y="30"/>
                    <a:pt x="42" y="31"/>
                    <a:pt x="39" y="32"/>
                  </a:cubicBezTo>
                  <a:cubicBezTo>
                    <a:pt x="37" y="32"/>
                    <a:pt x="35" y="32"/>
                    <a:pt x="34" y="33"/>
                  </a:cubicBezTo>
                  <a:cubicBezTo>
                    <a:pt x="33" y="33"/>
                    <a:pt x="32" y="33"/>
                    <a:pt x="32" y="33"/>
                  </a:cubicBezTo>
                  <a:cubicBezTo>
                    <a:pt x="30" y="33"/>
                    <a:pt x="28" y="31"/>
                    <a:pt x="26" y="30"/>
                  </a:cubicBezTo>
                  <a:cubicBezTo>
                    <a:pt x="25" y="29"/>
                    <a:pt x="25" y="28"/>
                    <a:pt x="23" y="27"/>
                  </a:cubicBezTo>
                  <a:cubicBezTo>
                    <a:pt x="22" y="26"/>
                    <a:pt x="20" y="25"/>
                    <a:pt x="18" y="24"/>
                  </a:cubicBezTo>
                  <a:cubicBezTo>
                    <a:pt x="14" y="23"/>
                    <a:pt x="14" y="23"/>
                    <a:pt x="14" y="23"/>
                  </a:cubicBezTo>
                  <a:cubicBezTo>
                    <a:pt x="15" y="27"/>
                    <a:pt x="15" y="27"/>
                    <a:pt x="15" y="27"/>
                  </a:cubicBezTo>
                  <a:cubicBezTo>
                    <a:pt x="16" y="27"/>
                    <a:pt x="16" y="28"/>
                    <a:pt x="16" y="29"/>
                  </a:cubicBezTo>
                  <a:cubicBezTo>
                    <a:pt x="17" y="30"/>
                    <a:pt x="17" y="32"/>
                    <a:pt x="18" y="34"/>
                  </a:cubicBezTo>
                  <a:cubicBezTo>
                    <a:pt x="19" y="36"/>
                    <a:pt x="19" y="37"/>
                    <a:pt x="20" y="38"/>
                  </a:cubicBezTo>
                  <a:cubicBezTo>
                    <a:pt x="20" y="39"/>
                    <a:pt x="20" y="40"/>
                    <a:pt x="21" y="41"/>
                  </a:cubicBezTo>
                  <a:cubicBezTo>
                    <a:pt x="21" y="42"/>
                    <a:pt x="22" y="43"/>
                    <a:pt x="22" y="44"/>
                  </a:cubicBezTo>
                  <a:cubicBezTo>
                    <a:pt x="23" y="46"/>
                    <a:pt x="24" y="47"/>
                    <a:pt x="24" y="48"/>
                  </a:cubicBezTo>
                  <a:cubicBezTo>
                    <a:pt x="25" y="53"/>
                    <a:pt x="22" y="60"/>
                    <a:pt x="21" y="63"/>
                  </a:cubicBezTo>
                  <a:cubicBezTo>
                    <a:pt x="20" y="67"/>
                    <a:pt x="19" y="70"/>
                    <a:pt x="18" y="73"/>
                  </a:cubicBezTo>
                  <a:cubicBezTo>
                    <a:pt x="16" y="78"/>
                    <a:pt x="14" y="83"/>
                    <a:pt x="13" y="88"/>
                  </a:cubicBezTo>
                  <a:cubicBezTo>
                    <a:pt x="12" y="90"/>
                    <a:pt x="11" y="92"/>
                    <a:pt x="11" y="94"/>
                  </a:cubicBezTo>
                  <a:cubicBezTo>
                    <a:pt x="11" y="95"/>
                    <a:pt x="10" y="96"/>
                    <a:pt x="10" y="98"/>
                  </a:cubicBezTo>
                  <a:cubicBezTo>
                    <a:pt x="10" y="99"/>
                    <a:pt x="9" y="100"/>
                    <a:pt x="8" y="102"/>
                  </a:cubicBezTo>
                  <a:cubicBezTo>
                    <a:pt x="7" y="104"/>
                    <a:pt x="6" y="106"/>
                    <a:pt x="6" y="108"/>
                  </a:cubicBezTo>
                  <a:cubicBezTo>
                    <a:pt x="6" y="109"/>
                    <a:pt x="6" y="109"/>
                    <a:pt x="6" y="110"/>
                  </a:cubicBezTo>
                  <a:cubicBezTo>
                    <a:pt x="5" y="111"/>
                    <a:pt x="5" y="112"/>
                    <a:pt x="5" y="113"/>
                  </a:cubicBezTo>
                  <a:cubicBezTo>
                    <a:pt x="4" y="115"/>
                    <a:pt x="3" y="117"/>
                    <a:pt x="5" y="120"/>
                  </a:cubicBezTo>
                  <a:cubicBezTo>
                    <a:pt x="6" y="123"/>
                    <a:pt x="10" y="126"/>
                    <a:pt x="12" y="129"/>
                  </a:cubicBezTo>
                  <a:cubicBezTo>
                    <a:pt x="13" y="129"/>
                    <a:pt x="13" y="129"/>
                    <a:pt x="13" y="130"/>
                  </a:cubicBezTo>
                  <a:cubicBezTo>
                    <a:pt x="13" y="130"/>
                    <a:pt x="11" y="131"/>
                    <a:pt x="8" y="133"/>
                  </a:cubicBezTo>
                  <a:cubicBezTo>
                    <a:pt x="7" y="133"/>
                    <a:pt x="7" y="133"/>
                    <a:pt x="7" y="133"/>
                  </a:cubicBezTo>
                  <a:cubicBezTo>
                    <a:pt x="5" y="135"/>
                    <a:pt x="0" y="138"/>
                    <a:pt x="1" y="142"/>
                  </a:cubicBezTo>
                  <a:cubicBezTo>
                    <a:pt x="2" y="144"/>
                    <a:pt x="3" y="146"/>
                    <a:pt x="4" y="147"/>
                  </a:cubicBezTo>
                  <a:cubicBezTo>
                    <a:pt x="5" y="149"/>
                    <a:pt x="5" y="150"/>
                    <a:pt x="6" y="151"/>
                  </a:cubicBezTo>
                  <a:cubicBezTo>
                    <a:pt x="6" y="154"/>
                    <a:pt x="7" y="156"/>
                    <a:pt x="8" y="158"/>
                  </a:cubicBezTo>
                  <a:cubicBezTo>
                    <a:pt x="10" y="162"/>
                    <a:pt x="12" y="166"/>
                    <a:pt x="12" y="170"/>
                  </a:cubicBezTo>
                  <a:cubicBezTo>
                    <a:pt x="13" y="171"/>
                    <a:pt x="13" y="171"/>
                    <a:pt x="13" y="171"/>
                  </a:cubicBezTo>
                  <a:cubicBezTo>
                    <a:pt x="13" y="174"/>
                    <a:pt x="14" y="176"/>
                    <a:pt x="14" y="179"/>
                  </a:cubicBezTo>
                  <a:cubicBezTo>
                    <a:pt x="14" y="181"/>
                    <a:pt x="14" y="182"/>
                    <a:pt x="14" y="184"/>
                  </a:cubicBezTo>
                  <a:cubicBezTo>
                    <a:pt x="14" y="189"/>
                    <a:pt x="14" y="194"/>
                    <a:pt x="13" y="199"/>
                  </a:cubicBezTo>
                  <a:cubicBezTo>
                    <a:pt x="13" y="201"/>
                    <a:pt x="13" y="201"/>
                    <a:pt x="13" y="201"/>
                  </a:cubicBezTo>
                  <a:cubicBezTo>
                    <a:pt x="13" y="207"/>
                    <a:pt x="12" y="213"/>
                    <a:pt x="11" y="219"/>
                  </a:cubicBezTo>
                  <a:cubicBezTo>
                    <a:pt x="10" y="223"/>
                    <a:pt x="11" y="225"/>
                    <a:pt x="12" y="227"/>
                  </a:cubicBezTo>
                  <a:cubicBezTo>
                    <a:pt x="14" y="229"/>
                    <a:pt x="16" y="229"/>
                    <a:pt x="19" y="229"/>
                  </a:cubicBezTo>
                  <a:cubicBezTo>
                    <a:pt x="20" y="229"/>
                    <a:pt x="20" y="229"/>
                    <a:pt x="21" y="229"/>
                  </a:cubicBezTo>
                  <a:cubicBezTo>
                    <a:pt x="22" y="229"/>
                    <a:pt x="23" y="229"/>
                    <a:pt x="23" y="229"/>
                  </a:cubicBezTo>
                  <a:cubicBezTo>
                    <a:pt x="25" y="229"/>
                    <a:pt x="27" y="229"/>
                    <a:pt x="29" y="230"/>
                  </a:cubicBezTo>
                  <a:cubicBezTo>
                    <a:pt x="36" y="233"/>
                    <a:pt x="42" y="233"/>
                    <a:pt x="49" y="234"/>
                  </a:cubicBezTo>
                  <a:cubicBezTo>
                    <a:pt x="51" y="234"/>
                    <a:pt x="53" y="234"/>
                    <a:pt x="55" y="234"/>
                  </a:cubicBezTo>
                  <a:cubicBezTo>
                    <a:pt x="56" y="234"/>
                    <a:pt x="57" y="234"/>
                    <a:pt x="59" y="234"/>
                  </a:cubicBezTo>
                  <a:cubicBezTo>
                    <a:pt x="62" y="234"/>
                    <a:pt x="66" y="233"/>
                    <a:pt x="69" y="232"/>
                  </a:cubicBezTo>
                  <a:cubicBezTo>
                    <a:pt x="70" y="231"/>
                    <a:pt x="71" y="230"/>
                    <a:pt x="72" y="230"/>
                  </a:cubicBezTo>
                  <a:cubicBezTo>
                    <a:pt x="74" y="228"/>
                    <a:pt x="75" y="227"/>
                    <a:pt x="77" y="227"/>
                  </a:cubicBezTo>
                  <a:cubicBezTo>
                    <a:pt x="77" y="227"/>
                    <a:pt x="77" y="227"/>
                    <a:pt x="77" y="227"/>
                  </a:cubicBezTo>
                  <a:cubicBezTo>
                    <a:pt x="79" y="227"/>
                    <a:pt x="80" y="229"/>
                    <a:pt x="81" y="230"/>
                  </a:cubicBezTo>
                  <a:cubicBezTo>
                    <a:pt x="83" y="232"/>
                    <a:pt x="84" y="234"/>
                    <a:pt x="87" y="235"/>
                  </a:cubicBezTo>
                  <a:cubicBezTo>
                    <a:pt x="89" y="236"/>
                    <a:pt x="92" y="236"/>
                    <a:pt x="95" y="236"/>
                  </a:cubicBezTo>
                  <a:cubicBezTo>
                    <a:pt x="97" y="236"/>
                    <a:pt x="100" y="236"/>
                    <a:pt x="102" y="237"/>
                  </a:cubicBezTo>
                  <a:cubicBezTo>
                    <a:pt x="104" y="238"/>
                    <a:pt x="104" y="240"/>
                    <a:pt x="105" y="242"/>
                  </a:cubicBezTo>
                  <a:cubicBezTo>
                    <a:pt x="105" y="243"/>
                    <a:pt x="106" y="244"/>
                    <a:pt x="106" y="245"/>
                  </a:cubicBezTo>
                  <a:cubicBezTo>
                    <a:pt x="109" y="250"/>
                    <a:pt x="109" y="255"/>
                    <a:pt x="109" y="260"/>
                  </a:cubicBezTo>
                  <a:cubicBezTo>
                    <a:pt x="110" y="262"/>
                    <a:pt x="110" y="264"/>
                    <a:pt x="110" y="266"/>
                  </a:cubicBezTo>
                  <a:cubicBezTo>
                    <a:pt x="110" y="270"/>
                    <a:pt x="111" y="273"/>
                    <a:pt x="112" y="276"/>
                  </a:cubicBezTo>
                  <a:cubicBezTo>
                    <a:pt x="113" y="279"/>
                    <a:pt x="113" y="282"/>
                    <a:pt x="114" y="286"/>
                  </a:cubicBezTo>
                  <a:cubicBezTo>
                    <a:pt x="114" y="287"/>
                    <a:pt x="114" y="287"/>
                    <a:pt x="114" y="288"/>
                  </a:cubicBezTo>
                  <a:cubicBezTo>
                    <a:pt x="114" y="290"/>
                    <a:pt x="114" y="292"/>
                    <a:pt x="115" y="294"/>
                  </a:cubicBezTo>
                  <a:cubicBezTo>
                    <a:pt x="115" y="296"/>
                    <a:pt x="116" y="297"/>
                    <a:pt x="117" y="298"/>
                  </a:cubicBezTo>
                  <a:cubicBezTo>
                    <a:pt x="117" y="299"/>
                    <a:pt x="118" y="300"/>
                    <a:pt x="119" y="302"/>
                  </a:cubicBezTo>
                  <a:cubicBezTo>
                    <a:pt x="119" y="302"/>
                    <a:pt x="119" y="302"/>
                    <a:pt x="119" y="302"/>
                  </a:cubicBezTo>
                  <a:cubicBezTo>
                    <a:pt x="120" y="308"/>
                    <a:pt x="122" y="312"/>
                    <a:pt x="129" y="313"/>
                  </a:cubicBezTo>
                  <a:cubicBezTo>
                    <a:pt x="130" y="314"/>
                    <a:pt x="131" y="314"/>
                    <a:pt x="132" y="314"/>
                  </a:cubicBezTo>
                  <a:cubicBezTo>
                    <a:pt x="137" y="314"/>
                    <a:pt x="141" y="311"/>
                    <a:pt x="144" y="309"/>
                  </a:cubicBezTo>
                  <a:cubicBezTo>
                    <a:pt x="148" y="307"/>
                    <a:pt x="151" y="305"/>
                    <a:pt x="154" y="305"/>
                  </a:cubicBezTo>
                  <a:cubicBezTo>
                    <a:pt x="155" y="305"/>
                    <a:pt x="155" y="305"/>
                    <a:pt x="155" y="305"/>
                  </a:cubicBezTo>
                  <a:cubicBezTo>
                    <a:pt x="159" y="305"/>
                    <a:pt x="162" y="307"/>
                    <a:pt x="163" y="312"/>
                  </a:cubicBezTo>
                  <a:cubicBezTo>
                    <a:pt x="164" y="314"/>
                    <a:pt x="164" y="314"/>
                    <a:pt x="164" y="314"/>
                  </a:cubicBezTo>
                  <a:cubicBezTo>
                    <a:pt x="165" y="313"/>
                    <a:pt x="165" y="313"/>
                    <a:pt x="165" y="313"/>
                  </a:cubicBezTo>
                  <a:cubicBezTo>
                    <a:pt x="167" y="313"/>
                    <a:pt x="168" y="313"/>
                    <a:pt x="169" y="313"/>
                  </a:cubicBezTo>
                  <a:cubicBezTo>
                    <a:pt x="171" y="312"/>
                    <a:pt x="174" y="312"/>
                    <a:pt x="176" y="312"/>
                  </a:cubicBezTo>
                  <a:cubicBezTo>
                    <a:pt x="178" y="312"/>
                    <a:pt x="178" y="312"/>
                    <a:pt x="178" y="312"/>
                  </a:cubicBezTo>
                  <a:cubicBezTo>
                    <a:pt x="178" y="310"/>
                    <a:pt x="178" y="310"/>
                    <a:pt x="178" y="310"/>
                  </a:cubicBezTo>
                  <a:cubicBezTo>
                    <a:pt x="179" y="308"/>
                    <a:pt x="179" y="306"/>
                    <a:pt x="179" y="303"/>
                  </a:cubicBezTo>
                  <a:cubicBezTo>
                    <a:pt x="179" y="301"/>
                    <a:pt x="179" y="299"/>
                    <a:pt x="180" y="297"/>
                  </a:cubicBezTo>
                  <a:cubicBezTo>
                    <a:pt x="181" y="292"/>
                    <a:pt x="183" y="287"/>
                    <a:pt x="185" y="285"/>
                  </a:cubicBezTo>
                  <a:cubicBezTo>
                    <a:pt x="186" y="284"/>
                    <a:pt x="188" y="283"/>
                    <a:pt x="189" y="283"/>
                  </a:cubicBezTo>
                  <a:cubicBezTo>
                    <a:pt x="191" y="281"/>
                    <a:pt x="193" y="280"/>
                    <a:pt x="195" y="277"/>
                  </a:cubicBezTo>
                  <a:cubicBezTo>
                    <a:pt x="195" y="275"/>
                    <a:pt x="196" y="273"/>
                    <a:pt x="196" y="270"/>
                  </a:cubicBezTo>
                  <a:cubicBezTo>
                    <a:pt x="196" y="268"/>
                    <a:pt x="196" y="265"/>
                    <a:pt x="198" y="263"/>
                  </a:cubicBezTo>
                  <a:cubicBezTo>
                    <a:pt x="200" y="259"/>
                    <a:pt x="203" y="258"/>
                    <a:pt x="206" y="258"/>
                  </a:cubicBezTo>
                  <a:cubicBezTo>
                    <a:pt x="207" y="257"/>
                    <a:pt x="209" y="257"/>
                    <a:pt x="210" y="256"/>
                  </a:cubicBezTo>
                  <a:cubicBezTo>
                    <a:pt x="214" y="255"/>
                    <a:pt x="217" y="252"/>
                    <a:pt x="219" y="249"/>
                  </a:cubicBezTo>
                  <a:cubicBezTo>
                    <a:pt x="221" y="248"/>
                    <a:pt x="221" y="248"/>
                    <a:pt x="221" y="248"/>
                  </a:cubicBezTo>
                  <a:cubicBezTo>
                    <a:pt x="222" y="247"/>
                    <a:pt x="224" y="245"/>
                    <a:pt x="225" y="244"/>
                  </a:cubicBezTo>
                  <a:cubicBezTo>
                    <a:pt x="228" y="241"/>
                    <a:pt x="231" y="238"/>
                    <a:pt x="234" y="236"/>
                  </a:cubicBezTo>
                  <a:cubicBezTo>
                    <a:pt x="235" y="235"/>
                    <a:pt x="238" y="234"/>
                    <a:pt x="240" y="233"/>
                  </a:cubicBezTo>
                  <a:cubicBezTo>
                    <a:pt x="242" y="232"/>
                    <a:pt x="244" y="231"/>
                    <a:pt x="246" y="230"/>
                  </a:cubicBezTo>
                  <a:cubicBezTo>
                    <a:pt x="251" y="226"/>
                    <a:pt x="254" y="221"/>
                    <a:pt x="258" y="215"/>
                  </a:cubicBezTo>
                  <a:cubicBezTo>
                    <a:pt x="260" y="211"/>
                    <a:pt x="262" y="208"/>
                    <a:pt x="264" y="205"/>
                  </a:cubicBezTo>
                  <a:cubicBezTo>
                    <a:pt x="266" y="203"/>
                    <a:pt x="267" y="201"/>
                    <a:pt x="269" y="198"/>
                  </a:cubicBezTo>
                  <a:cubicBezTo>
                    <a:pt x="270" y="197"/>
                    <a:pt x="271" y="195"/>
                    <a:pt x="272" y="193"/>
                  </a:cubicBezTo>
                  <a:cubicBezTo>
                    <a:pt x="274" y="191"/>
                    <a:pt x="274" y="188"/>
                    <a:pt x="274" y="186"/>
                  </a:cubicBezTo>
                  <a:cubicBezTo>
                    <a:pt x="274" y="184"/>
                    <a:pt x="274" y="181"/>
                    <a:pt x="276" y="179"/>
                  </a:cubicBezTo>
                  <a:cubicBezTo>
                    <a:pt x="276" y="177"/>
                    <a:pt x="278" y="176"/>
                    <a:pt x="279" y="174"/>
                  </a:cubicBezTo>
                  <a:cubicBezTo>
                    <a:pt x="281" y="172"/>
                    <a:pt x="282" y="170"/>
                    <a:pt x="283" y="167"/>
                  </a:cubicBezTo>
                  <a:cubicBezTo>
                    <a:pt x="284" y="166"/>
                    <a:pt x="284" y="164"/>
                    <a:pt x="285" y="163"/>
                  </a:cubicBezTo>
                  <a:cubicBezTo>
                    <a:pt x="285" y="160"/>
                    <a:pt x="286" y="157"/>
                    <a:pt x="289" y="154"/>
                  </a:cubicBezTo>
                  <a:cubicBezTo>
                    <a:pt x="293" y="149"/>
                    <a:pt x="297" y="147"/>
                    <a:pt x="301" y="145"/>
                  </a:cubicBezTo>
                  <a:cubicBezTo>
                    <a:pt x="302" y="145"/>
                    <a:pt x="303" y="145"/>
                    <a:pt x="304" y="145"/>
                  </a:cubicBezTo>
                  <a:cubicBezTo>
                    <a:pt x="311" y="143"/>
                    <a:pt x="313" y="142"/>
                    <a:pt x="314" y="140"/>
                  </a:cubicBezTo>
                  <a:cubicBezTo>
                    <a:pt x="314" y="140"/>
                    <a:pt x="314" y="140"/>
                    <a:pt x="314" y="140"/>
                  </a:cubicBezTo>
                  <a:cubicBezTo>
                    <a:pt x="314" y="139"/>
                    <a:pt x="314" y="139"/>
                    <a:pt x="314" y="139"/>
                  </a:cubicBezTo>
                  <a:cubicBezTo>
                    <a:pt x="314" y="139"/>
                    <a:pt x="314" y="138"/>
                    <a:pt x="313" y="136"/>
                  </a:cubicBezTo>
                  <a:cubicBezTo>
                    <a:pt x="312" y="135"/>
                    <a:pt x="312" y="134"/>
                    <a:pt x="312" y="133"/>
                  </a:cubicBez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9" name="Freeform 34"/>
            <p:cNvSpPr>
              <a:spLocks/>
            </p:cNvSpPr>
            <p:nvPr/>
          </p:nvSpPr>
          <p:spPr bwMode="auto">
            <a:xfrm>
              <a:off x="5664728" y="8098285"/>
              <a:ext cx="925639" cy="586047"/>
            </a:xfrm>
            <a:custGeom>
              <a:avLst/>
              <a:gdLst>
                <a:gd name="T0" fmla="*/ 219 w 228"/>
                <a:gd name="T1" fmla="*/ 68 h 151"/>
                <a:gd name="T2" fmla="*/ 217 w 228"/>
                <a:gd name="T3" fmla="*/ 68 h 151"/>
                <a:gd name="T4" fmla="*/ 216 w 228"/>
                <a:gd name="T5" fmla="*/ 62 h 151"/>
                <a:gd name="T6" fmla="*/ 217 w 228"/>
                <a:gd name="T7" fmla="*/ 57 h 151"/>
                <a:gd name="T8" fmla="*/ 215 w 228"/>
                <a:gd name="T9" fmla="*/ 42 h 151"/>
                <a:gd name="T10" fmla="*/ 215 w 228"/>
                <a:gd name="T11" fmla="*/ 28 h 151"/>
                <a:gd name="T12" fmla="*/ 219 w 228"/>
                <a:gd name="T13" fmla="*/ 11 h 151"/>
                <a:gd name="T14" fmla="*/ 218 w 228"/>
                <a:gd name="T15" fmla="*/ 2 h 151"/>
                <a:gd name="T16" fmla="*/ 216 w 228"/>
                <a:gd name="T17" fmla="*/ 1 h 151"/>
                <a:gd name="T18" fmla="*/ 200 w 228"/>
                <a:gd name="T19" fmla="*/ 2 h 151"/>
                <a:gd name="T20" fmla="*/ 182 w 228"/>
                <a:gd name="T21" fmla="*/ 11 h 151"/>
                <a:gd name="T22" fmla="*/ 171 w 228"/>
                <a:gd name="T23" fmla="*/ 10 h 151"/>
                <a:gd name="T24" fmla="*/ 165 w 228"/>
                <a:gd name="T25" fmla="*/ 4 h 151"/>
                <a:gd name="T26" fmla="*/ 154 w 228"/>
                <a:gd name="T27" fmla="*/ 4 h 151"/>
                <a:gd name="T28" fmla="*/ 143 w 228"/>
                <a:gd name="T29" fmla="*/ 5 h 151"/>
                <a:gd name="T30" fmla="*/ 139 w 228"/>
                <a:gd name="T31" fmla="*/ 3 h 151"/>
                <a:gd name="T32" fmla="*/ 137 w 228"/>
                <a:gd name="T33" fmla="*/ 3 h 151"/>
                <a:gd name="T34" fmla="*/ 132 w 228"/>
                <a:gd name="T35" fmla="*/ 8 h 151"/>
                <a:gd name="T36" fmla="*/ 124 w 228"/>
                <a:gd name="T37" fmla="*/ 13 h 151"/>
                <a:gd name="T38" fmla="*/ 117 w 228"/>
                <a:gd name="T39" fmla="*/ 12 h 151"/>
                <a:gd name="T40" fmla="*/ 111 w 228"/>
                <a:gd name="T41" fmla="*/ 17 h 151"/>
                <a:gd name="T42" fmla="*/ 108 w 228"/>
                <a:gd name="T43" fmla="*/ 22 h 151"/>
                <a:gd name="T44" fmla="*/ 102 w 228"/>
                <a:gd name="T45" fmla="*/ 29 h 151"/>
                <a:gd name="T46" fmla="*/ 82 w 228"/>
                <a:gd name="T47" fmla="*/ 26 h 151"/>
                <a:gd name="T48" fmla="*/ 70 w 228"/>
                <a:gd name="T49" fmla="*/ 20 h 151"/>
                <a:gd name="T50" fmla="*/ 56 w 228"/>
                <a:gd name="T51" fmla="*/ 18 h 151"/>
                <a:gd name="T52" fmla="*/ 41 w 228"/>
                <a:gd name="T53" fmla="*/ 16 h 151"/>
                <a:gd name="T54" fmla="*/ 28 w 228"/>
                <a:gd name="T55" fmla="*/ 13 h 151"/>
                <a:gd name="T56" fmla="*/ 23 w 228"/>
                <a:gd name="T57" fmla="*/ 10 h 151"/>
                <a:gd name="T58" fmla="*/ 20 w 228"/>
                <a:gd name="T59" fmla="*/ 11 h 151"/>
                <a:gd name="T60" fmla="*/ 10 w 228"/>
                <a:gd name="T61" fmla="*/ 10 h 151"/>
                <a:gd name="T62" fmla="*/ 4 w 228"/>
                <a:gd name="T63" fmla="*/ 7 h 151"/>
                <a:gd name="T64" fmla="*/ 4 w 228"/>
                <a:gd name="T65" fmla="*/ 16 h 151"/>
                <a:gd name="T66" fmla="*/ 1 w 228"/>
                <a:gd name="T67" fmla="*/ 46 h 151"/>
                <a:gd name="T68" fmla="*/ 3 w 228"/>
                <a:gd name="T69" fmla="*/ 49 h 151"/>
                <a:gd name="T70" fmla="*/ 10 w 228"/>
                <a:gd name="T71" fmla="*/ 54 h 151"/>
                <a:gd name="T72" fmla="*/ 23 w 228"/>
                <a:gd name="T73" fmla="*/ 48 h 151"/>
                <a:gd name="T74" fmla="*/ 26 w 228"/>
                <a:gd name="T75" fmla="*/ 50 h 151"/>
                <a:gd name="T76" fmla="*/ 30 w 228"/>
                <a:gd name="T77" fmla="*/ 53 h 151"/>
                <a:gd name="T78" fmla="*/ 35 w 228"/>
                <a:gd name="T79" fmla="*/ 52 h 151"/>
                <a:gd name="T80" fmla="*/ 39 w 228"/>
                <a:gd name="T81" fmla="*/ 53 h 151"/>
                <a:gd name="T82" fmla="*/ 50 w 228"/>
                <a:gd name="T83" fmla="*/ 56 h 151"/>
                <a:gd name="T84" fmla="*/ 68 w 228"/>
                <a:gd name="T85" fmla="*/ 57 h 151"/>
                <a:gd name="T86" fmla="*/ 80 w 228"/>
                <a:gd name="T87" fmla="*/ 65 h 151"/>
                <a:gd name="T88" fmla="*/ 92 w 228"/>
                <a:gd name="T89" fmla="*/ 69 h 151"/>
                <a:gd name="T90" fmla="*/ 103 w 228"/>
                <a:gd name="T91" fmla="*/ 75 h 151"/>
                <a:gd name="T92" fmla="*/ 138 w 228"/>
                <a:gd name="T93" fmla="*/ 110 h 151"/>
                <a:gd name="T94" fmla="*/ 153 w 228"/>
                <a:gd name="T95" fmla="*/ 113 h 151"/>
                <a:gd name="T96" fmla="*/ 157 w 228"/>
                <a:gd name="T97" fmla="*/ 113 h 151"/>
                <a:gd name="T98" fmla="*/ 167 w 228"/>
                <a:gd name="T99" fmla="*/ 115 h 151"/>
                <a:gd name="T100" fmla="*/ 159 w 228"/>
                <a:gd name="T101" fmla="*/ 129 h 151"/>
                <a:gd name="T102" fmla="*/ 155 w 228"/>
                <a:gd name="T103" fmla="*/ 139 h 151"/>
                <a:gd name="T104" fmla="*/ 154 w 228"/>
                <a:gd name="T105" fmla="*/ 144 h 151"/>
                <a:gd name="T106" fmla="*/ 149 w 228"/>
                <a:gd name="T107" fmla="*/ 150 h 151"/>
                <a:gd name="T108" fmla="*/ 159 w 228"/>
                <a:gd name="T109" fmla="*/ 147 h 151"/>
                <a:gd name="T110" fmla="*/ 170 w 228"/>
                <a:gd name="T111" fmla="*/ 151 h 151"/>
                <a:gd name="T112" fmla="*/ 187 w 228"/>
                <a:gd name="T113" fmla="*/ 134 h 151"/>
                <a:gd name="T114" fmla="*/ 201 w 228"/>
                <a:gd name="T115" fmla="*/ 126 h 151"/>
                <a:gd name="T116" fmla="*/ 209 w 228"/>
                <a:gd name="T117" fmla="*/ 114 h 151"/>
                <a:gd name="T118" fmla="*/ 213 w 228"/>
                <a:gd name="T119" fmla="*/ 101 h 151"/>
                <a:gd name="T120" fmla="*/ 224 w 228"/>
                <a:gd name="T121" fmla="*/ 7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8" h="151">
                  <a:moveTo>
                    <a:pt x="224" y="70"/>
                  </a:moveTo>
                  <a:cubicBezTo>
                    <a:pt x="223" y="68"/>
                    <a:pt x="221" y="68"/>
                    <a:pt x="219" y="68"/>
                  </a:cubicBezTo>
                  <a:cubicBezTo>
                    <a:pt x="219" y="68"/>
                    <a:pt x="218" y="68"/>
                    <a:pt x="218" y="68"/>
                  </a:cubicBezTo>
                  <a:cubicBezTo>
                    <a:pt x="218" y="68"/>
                    <a:pt x="217" y="68"/>
                    <a:pt x="217" y="68"/>
                  </a:cubicBezTo>
                  <a:cubicBezTo>
                    <a:pt x="216" y="68"/>
                    <a:pt x="216" y="68"/>
                    <a:pt x="216" y="68"/>
                  </a:cubicBezTo>
                  <a:cubicBezTo>
                    <a:pt x="215" y="67"/>
                    <a:pt x="216" y="64"/>
                    <a:pt x="216" y="62"/>
                  </a:cubicBezTo>
                  <a:cubicBezTo>
                    <a:pt x="216" y="61"/>
                    <a:pt x="217" y="60"/>
                    <a:pt x="217" y="59"/>
                  </a:cubicBezTo>
                  <a:cubicBezTo>
                    <a:pt x="217" y="57"/>
                    <a:pt x="217" y="57"/>
                    <a:pt x="217" y="57"/>
                  </a:cubicBezTo>
                  <a:cubicBezTo>
                    <a:pt x="217" y="54"/>
                    <a:pt x="217" y="51"/>
                    <a:pt x="217" y="47"/>
                  </a:cubicBezTo>
                  <a:cubicBezTo>
                    <a:pt x="216" y="46"/>
                    <a:pt x="216" y="44"/>
                    <a:pt x="215" y="42"/>
                  </a:cubicBezTo>
                  <a:cubicBezTo>
                    <a:pt x="214" y="40"/>
                    <a:pt x="213" y="38"/>
                    <a:pt x="213" y="35"/>
                  </a:cubicBezTo>
                  <a:cubicBezTo>
                    <a:pt x="213" y="33"/>
                    <a:pt x="214" y="31"/>
                    <a:pt x="215" y="28"/>
                  </a:cubicBezTo>
                  <a:cubicBezTo>
                    <a:pt x="216" y="27"/>
                    <a:pt x="216" y="26"/>
                    <a:pt x="217" y="24"/>
                  </a:cubicBezTo>
                  <a:cubicBezTo>
                    <a:pt x="218" y="19"/>
                    <a:pt x="219" y="15"/>
                    <a:pt x="219" y="11"/>
                  </a:cubicBezTo>
                  <a:cubicBezTo>
                    <a:pt x="220" y="9"/>
                    <a:pt x="219" y="6"/>
                    <a:pt x="219" y="4"/>
                  </a:cubicBezTo>
                  <a:cubicBezTo>
                    <a:pt x="219" y="3"/>
                    <a:pt x="218" y="3"/>
                    <a:pt x="218" y="2"/>
                  </a:cubicBezTo>
                  <a:cubicBezTo>
                    <a:pt x="218" y="0"/>
                    <a:pt x="218" y="0"/>
                    <a:pt x="218" y="0"/>
                  </a:cubicBezTo>
                  <a:cubicBezTo>
                    <a:pt x="216" y="1"/>
                    <a:pt x="216" y="1"/>
                    <a:pt x="216" y="1"/>
                  </a:cubicBezTo>
                  <a:cubicBezTo>
                    <a:pt x="211" y="1"/>
                    <a:pt x="206" y="2"/>
                    <a:pt x="201" y="2"/>
                  </a:cubicBezTo>
                  <a:cubicBezTo>
                    <a:pt x="200" y="2"/>
                    <a:pt x="200" y="2"/>
                    <a:pt x="200" y="2"/>
                  </a:cubicBezTo>
                  <a:cubicBezTo>
                    <a:pt x="196" y="3"/>
                    <a:pt x="193" y="5"/>
                    <a:pt x="190" y="7"/>
                  </a:cubicBezTo>
                  <a:cubicBezTo>
                    <a:pt x="188" y="8"/>
                    <a:pt x="185" y="10"/>
                    <a:pt x="182" y="11"/>
                  </a:cubicBezTo>
                  <a:cubicBezTo>
                    <a:pt x="180" y="12"/>
                    <a:pt x="179" y="12"/>
                    <a:pt x="177" y="12"/>
                  </a:cubicBezTo>
                  <a:cubicBezTo>
                    <a:pt x="175" y="12"/>
                    <a:pt x="173" y="11"/>
                    <a:pt x="171" y="10"/>
                  </a:cubicBezTo>
                  <a:cubicBezTo>
                    <a:pt x="170" y="10"/>
                    <a:pt x="169" y="8"/>
                    <a:pt x="168" y="7"/>
                  </a:cubicBezTo>
                  <a:cubicBezTo>
                    <a:pt x="167" y="6"/>
                    <a:pt x="166" y="5"/>
                    <a:pt x="165" y="4"/>
                  </a:cubicBezTo>
                  <a:cubicBezTo>
                    <a:pt x="164" y="3"/>
                    <a:pt x="162" y="3"/>
                    <a:pt x="161" y="3"/>
                  </a:cubicBezTo>
                  <a:cubicBezTo>
                    <a:pt x="159" y="3"/>
                    <a:pt x="156" y="4"/>
                    <a:pt x="154" y="4"/>
                  </a:cubicBezTo>
                  <a:cubicBezTo>
                    <a:pt x="152" y="5"/>
                    <a:pt x="149" y="6"/>
                    <a:pt x="147" y="6"/>
                  </a:cubicBezTo>
                  <a:cubicBezTo>
                    <a:pt x="146" y="6"/>
                    <a:pt x="144" y="5"/>
                    <a:pt x="143" y="5"/>
                  </a:cubicBezTo>
                  <a:cubicBezTo>
                    <a:pt x="142" y="4"/>
                    <a:pt x="141" y="4"/>
                    <a:pt x="141" y="3"/>
                  </a:cubicBezTo>
                  <a:cubicBezTo>
                    <a:pt x="140" y="3"/>
                    <a:pt x="140" y="3"/>
                    <a:pt x="139" y="3"/>
                  </a:cubicBezTo>
                  <a:cubicBezTo>
                    <a:pt x="138" y="2"/>
                    <a:pt x="138" y="2"/>
                    <a:pt x="138" y="2"/>
                  </a:cubicBezTo>
                  <a:cubicBezTo>
                    <a:pt x="137" y="3"/>
                    <a:pt x="137" y="3"/>
                    <a:pt x="137" y="3"/>
                  </a:cubicBezTo>
                  <a:cubicBezTo>
                    <a:pt x="137" y="3"/>
                    <a:pt x="136" y="4"/>
                    <a:pt x="135" y="5"/>
                  </a:cubicBezTo>
                  <a:cubicBezTo>
                    <a:pt x="134" y="5"/>
                    <a:pt x="133" y="6"/>
                    <a:pt x="132" y="8"/>
                  </a:cubicBezTo>
                  <a:cubicBezTo>
                    <a:pt x="130" y="10"/>
                    <a:pt x="128" y="11"/>
                    <a:pt x="126" y="12"/>
                  </a:cubicBezTo>
                  <a:cubicBezTo>
                    <a:pt x="125" y="13"/>
                    <a:pt x="125" y="13"/>
                    <a:pt x="124" y="13"/>
                  </a:cubicBezTo>
                  <a:cubicBezTo>
                    <a:pt x="123" y="13"/>
                    <a:pt x="122" y="13"/>
                    <a:pt x="120" y="12"/>
                  </a:cubicBezTo>
                  <a:cubicBezTo>
                    <a:pt x="119" y="12"/>
                    <a:pt x="118" y="12"/>
                    <a:pt x="117" y="12"/>
                  </a:cubicBezTo>
                  <a:cubicBezTo>
                    <a:pt x="116" y="12"/>
                    <a:pt x="115" y="12"/>
                    <a:pt x="114" y="13"/>
                  </a:cubicBezTo>
                  <a:cubicBezTo>
                    <a:pt x="113" y="14"/>
                    <a:pt x="112" y="15"/>
                    <a:pt x="111" y="17"/>
                  </a:cubicBezTo>
                  <a:cubicBezTo>
                    <a:pt x="110" y="18"/>
                    <a:pt x="110" y="18"/>
                    <a:pt x="110" y="18"/>
                  </a:cubicBezTo>
                  <a:cubicBezTo>
                    <a:pt x="108" y="20"/>
                    <a:pt x="108" y="21"/>
                    <a:pt x="108" y="22"/>
                  </a:cubicBezTo>
                  <a:cubicBezTo>
                    <a:pt x="108" y="23"/>
                    <a:pt x="108" y="24"/>
                    <a:pt x="107" y="25"/>
                  </a:cubicBezTo>
                  <a:cubicBezTo>
                    <a:pt x="106" y="28"/>
                    <a:pt x="105" y="29"/>
                    <a:pt x="102" y="29"/>
                  </a:cubicBezTo>
                  <a:cubicBezTo>
                    <a:pt x="100" y="29"/>
                    <a:pt x="99" y="29"/>
                    <a:pt x="97" y="28"/>
                  </a:cubicBezTo>
                  <a:cubicBezTo>
                    <a:pt x="92" y="27"/>
                    <a:pt x="88" y="26"/>
                    <a:pt x="82" y="26"/>
                  </a:cubicBezTo>
                  <a:cubicBezTo>
                    <a:pt x="78" y="25"/>
                    <a:pt x="76" y="24"/>
                    <a:pt x="74" y="23"/>
                  </a:cubicBezTo>
                  <a:cubicBezTo>
                    <a:pt x="73" y="22"/>
                    <a:pt x="72" y="21"/>
                    <a:pt x="70" y="20"/>
                  </a:cubicBezTo>
                  <a:cubicBezTo>
                    <a:pt x="68" y="19"/>
                    <a:pt x="65" y="19"/>
                    <a:pt x="62" y="18"/>
                  </a:cubicBezTo>
                  <a:cubicBezTo>
                    <a:pt x="60" y="18"/>
                    <a:pt x="58" y="18"/>
                    <a:pt x="56" y="18"/>
                  </a:cubicBezTo>
                  <a:cubicBezTo>
                    <a:pt x="52" y="17"/>
                    <a:pt x="48" y="16"/>
                    <a:pt x="45" y="16"/>
                  </a:cubicBezTo>
                  <a:cubicBezTo>
                    <a:pt x="44" y="16"/>
                    <a:pt x="43" y="16"/>
                    <a:pt x="41" y="16"/>
                  </a:cubicBezTo>
                  <a:cubicBezTo>
                    <a:pt x="40" y="16"/>
                    <a:pt x="39" y="16"/>
                    <a:pt x="38" y="16"/>
                  </a:cubicBezTo>
                  <a:cubicBezTo>
                    <a:pt x="34" y="16"/>
                    <a:pt x="31" y="15"/>
                    <a:pt x="28" y="13"/>
                  </a:cubicBezTo>
                  <a:cubicBezTo>
                    <a:pt x="28" y="12"/>
                    <a:pt x="27" y="12"/>
                    <a:pt x="27" y="11"/>
                  </a:cubicBezTo>
                  <a:cubicBezTo>
                    <a:pt x="26" y="11"/>
                    <a:pt x="25" y="10"/>
                    <a:pt x="23" y="10"/>
                  </a:cubicBezTo>
                  <a:cubicBezTo>
                    <a:pt x="23" y="10"/>
                    <a:pt x="23" y="10"/>
                    <a:pt x="23" y="10"/>
                  </a:cubicBezTo>
                  <a:cubicBezTo>
                    <a:pt x="21" y="10"/>
                    <a:pt x="21" y="10"/>
                    <a:pt x="20" y="11"/>
                  </a:cubicBezTo>
                  <a:cubicBezTo>
                    <a:pt x="19" y="11"/>
                    <a:pt x="17" y="12"/>
                    <a:pt x="16" y="12"/>
                  </a:cubicBezTo>
                  <a:cubicBezTo>
                    <a:pt x="14" y="12"/>
                    <a:pt x="12" y="11"/>
                    <a:pt x="10" y="10"/>
                  </a:cubicBezTo>
                  <a:cubicBezTo>
                    <a:pt x="9" y="9"/>
                    <a:pt x="8" y="9"/>
                    <a:pt x="7" y="8"/>
                  </a:cubicBezTo>
                  <a:cubicBezTo>
                    <a:pt x="4" y="7"/>
                    <a:pt x="4" y="7"/>
                    <a:pt x="4" y="7"/>
                  </a:cubicBezTo>
                  <a:cubicBezTo>
                    <a:pt x="5" y="10"/>
                    <a:pt x="5" y="10"/>
                    <a:pt x="5" y="10"/>
                  </a:cubicBezTo>
                  <a:cubicBezTo>
                    <a:pt x="5" y="12"/>
                    <a:pt x="5" y="14"/>
                    <a:pt x="4" y="16"/>
                  </a:cubicBezTo>
                  <a:cubicBezTo>
                    <a:pt x="3" y="24"/>
                    <a:pt x="3" y="29"/>
                    <a:pt x="4" y="37"/>
                  </a:cubicBezTo>
                  <a:cubicBezTo>
                    <a:pt x="4" y="40"/>
                    <a:pt x="3" y="43"/>
                    <a:pt x="1" y="46"/>
                  </a:cubicBezTo>
                  <a:cubicBezTo>
                    <a:pt x="0" y="47"/>
                    <a:pt x="0" y="47"/>
                    <a:pt x="0" y="47"/>
                  </a:cubicBezTo>
                  <a:cubicBezTo>
                    <a:pt x="3" y="49"/>
                    <a:pt x="3" y="49"/>
                    <a:pt x="3" y="49"/>
                  </a:cubicBezTo>
                  <a:cubicBezTo>
                    <a:pt x="5" y="51"/>
                    <a:pt x="7" y="53"/>
                    <a:pt x="9" y="54"/>
                  </a:cubicBezTo>
                  <a:cubicBezTo>
                    <a:pt x="9" y="54"/>
                    <a:pt x="10" y="54"/>
                    <a:pt x="10" y="54"/>
                  </a:cubicBezTo>
                  <a:cubicBezTo>
                    <a:pt x="12" y="54"/>
                    <a:pt x="14" y="52"/>
                    <a:pt x="16" y="51"/>
                  </a:cubicBezTo>
                  <a:cubicBezTo>
                    <a:pt x="18" y="50"/>
                    <a:pt x="20" y="48"/>
                    <a:pt x="23" y="48"/>
                  </a:cubicBezTo>
                  <a:cubicBezTo>
                    <a:pt x="23" y="48"/>
                    <a:pt x="23" y="48"/>
                    <a:pt x="23" y="48"/>
                  </a:cubicBezTo>
                  <a:cubicBezTo>
                    <a:pt x="24" y="48"/>
                    <a:pt x="25" y="49"/>
                    <a:pt x="26" y="50"/>
                  </a:cubicBezTo>
                  <a:cubicBezTo>
                    <a:pt x="26" y="51"/>
                    <a:pt x="27" y="52"/>
                    <a:pt x="28" y="52"/>
                  </a:cubicBezTo>
                  <a:cubicBezTo>
                    <a:pt x="28" y="52"/>
                    <a:pt x="29" y="53"/>
                    <a:pt x="30" y="53"/>
                  </a:cubicBezTo>
                  <a:cubicBezTo>
                    <a:pt x="30" y="53"/>
                    <a:pt x="31" y="52"/>
                    <a:pt x="32" y="52"/>
                  </a:cubicBezTo>
                  <a:cubicBezTo>
                    <a:pt x="33" y="52"/>
                    <a:pt x="34" y="52"/>
                    <a:pt x="35" y="52"/>
                  </a:cubicBezTo>
                  <a:cubicBezTo>
                    <a:pt x="36" y="52"/>
                    <a:pt x="36" y="52"/>
                    <a:pt x="36" y="52"/>
                  </a:cubicBezTo>
                  <a:cubicBezTo>
                    <a:pt x="37" y="52"/>
                    <a:pt x="38" y="52"/>
                    <a:pt x="39" y="53"/>
                  </a:cubicBezTo>
                  <a:cubicBezTo>
                    <a:pt x="40" y="53"/>
                    <a:pt x="41" y="54"/>
                    <a:pt x="42" y="54"/>
                  </a:cubicBezTo>
                  <a:cubicBezTo>
                    <a:pt x="44" y="55"/>
                    <a:pt x="47" y="55"/>
                    <a:pt x="50" y="56"/>
                  </a:cubicBezTo>
                  <a:cubicBezTo>
                    <a:pt x="52" y="56"/>
                    <a:pt x="54" y="56"/>
                    <a:pt x="57" y="56"/>
                  </a:cubicBezTo>
                  <a:cubicBezTo>
                    <a:pt x="60" y="56"/>
                    <a:pt x="64" y="56"/>
                    <a:pt x="68" y="57"/>
                  </a:cubicBezTo>
                  <a:cubicBezTo>
                    <a:pt x="70" y="58"/>
                    <a:pt x="72" y="60"/>
                    <a:pt x="74" y="61"/>
                  </a:cubicBezTo>
                  <a:cubicBezTo>
                    <a:pt x="76" y="63"/>
                    <a:pt x="78" y="64"/>
                    <a:pt x="80" y="65"/>
                  </a:cubicBezTo>
                  <a:cubicBezTo>
                    <a:pt x="82" y="66"/>
                    <a:pt x="85" y="67"/>
                    <a:pt x="87" y="67"/>
                  </a:cubicBezTo>
                  <a:cubicBezTo>
                    <a:pt x="89" y="68"/>
                    <a:pt x="90" y="68"/>
                    <a:pt x="92" y="69"/>
                  </a:cubicBezTo>
                  <a:cubicBezTo>
                    <a:pt x="95" y="70"/>
                    <a:pt x="98" y="72"/>
                    <a:pt x="101" y="73"/>
                  </a:cubicBezTo>
                  <a:cubicBezTo>
                    <a:pt x="101" y="73"/>
                    <a:pt x="103" y="74"/>
                    <a:pt x="103" y="75"/>
                  </a:cubicBezTo>
                  <a:cubicBezTo>
                    <a:pt x="110" y="79"/>
                    <a:pt x="118" y="84"/>
                    <a:pt x="121" y="93"/>
                  </a:cubicBezTo>
                  <a:cubicBezTo>
                    <a:pt x="123" y="100"/>
                    <a:pt x="131" y="109"/>
                    <a:pt x="138" y="110"/>
                  </a:cubicBezTo>
                  <a:cubicBezTo>
                    <a:pt x="140" y="110"/>
                    <a:pt x="142" y="111"/>
                    <a:pt x="144" y="111"/>
                  </a:cubicBezTo>
                  <a:cubicBezTo>
                    <a:pt x="147" y="112"/>
                    <a:pt x="150" y="113"/>
                    <a:pt x="153" y="113"/>
                  </a:cubicBezTo>
                  <a:cubicBezTo>
                    <a:pt x="153" y="113"/>
                    <a:pt x="153" y="113"/>
                    <a:pt x="153" y="113"/>
                  </a:cubicBezTo>
                  <a:cubicBezTo>
                    <a:pt x="154" y="113"/>
                    <a:pt x="155" y="113"/>
                    <a:pt x="157" y="113"/>
                  </a:cubicBezTo>
                  <a:cubicBezTo>
                    <a:pt x="158" y="113"/>
                    <a:pt x="160" y="112"/>
                    <a:pt x="161" y="112"/>
                  </a:cubicBezTo>
                  <a:cubicBezTo>
                    <a:pt x="166" y="112"/>
                    <a:pt x="167" y="114"/>
                    <a:pt x="167" y="115"/>
                  </a:cubicBezTo>
                  <a:cubicBezTo>
                    <a:pt x="168" y="118"/>
                    <a:pt x="165" y="122"/>
                    <a:pt x="162" y="125"/>
                  </a:cubicBezTo>
                  <a:cubicBezTo>
                    <a:pt x="161" y="126"/>
                    <a:pt x="160" y="128"/>
                    <a:pt x="159" y="129"/>
                  </a:cubicBezTo>
                  <a:cubicBezTo>
                    <a:pt x="158" y="131"/>
                    <a:pt x="158" y="131"/>
                    <a:pt x="158" y="131"/>
                  </a:cubicBezTo>
                  <a:cubicBezTo>
                    <a:pt x="157" y="134"/>
                    <a:pt x="156" y="137"/>
                    <a:pt x="155" y="139"/>
                  </a:cubicBezTo>
                  <a:cubicBezTo>
                    <a:pt x="155" y="140"/>
                    <a:pt x="155" y="141"/>
                    <a:pt x="155" y="141"/>
                  </a:cubicBezTo>
                  <a:cubicBezTo>
                    <a:pt x="154" y="142"/>
                    <a:pt x="154" y="143"/>
                    <a:pt x="154" y="144"/>
                  </a:cubicBezTo>
                  <a:cubicBezTo>
                    <a:pt x="154" y="145"/>
                    <a:pt x="154" y="145"/>
                    <a:pt x="153" y="145"/>
                  </a:cubicBezTo>
                  <a:cubicBezTo>
                    <a:pt x="149" y="150"/>
                    <a:pt x="149" y="150"/>
                    <a:pt x="149" y="150"/>
                  </a:cubicBezTo>
                  <a:cubicBezTo>
                    <a:pt x="157" y="148"/>
                    <a:pt x="157" y="148"/>
                    <a:pt x="157" y="148"/>
                  </a:cubicBezTo>
                  <a:cubicBezTo>
                    <a:pt x="157" y="147"/>
                    <a:pt x="158" y="147"/>
                    <a:pt x="159" y="147"/>
                  </a:cubicBezTo>
                  <a:cubicBezTo>
                    <a:pt x="160" y="147"/>
                    <a:pt x="165" y="149"/>
                    <a:pt x="169" y="151"/>
                  </a:cubicBezTo>
                  <a:cubicBezTo>
                    <a:pt x="170" y="151"/>
                    <a:pt x="170" y="151"/>
                    <a:pt x="170" y="151"/>
                  </a:cubicBezTo>
                  <a:cubicBezTo>
                    <a:pt x="173" y="148"/>
                    <a:pt x="173" y="148"/>
                    <a:pt x="173" y="148"/>
                  </a:cubicBezTo>
                  <a:cubicBezTo>
                    <a:pt x="178" y="143"/>
                    <a:pt x="183" y="139"/>
                    <a:pt x="187" y="134"/>
                  </a:cubicBezTo>
                  <a:cubicBezTo>
                    <a:pt x="189" y="131"/>
                    <a:pt x="192" y="130"/>
                    <a:pt x="195" y="129"/>
                  </a:cubicBezTo>
                  <a:cubicBezTo>
                    <a:pt x="197" y="128"/>
                    <a:pt x="199" y="127"/>
                    <a:pt x="201" y="126"/>
                  </a:cubicBezTo>
                  <a:cubicBezTo>
                    <a:pt x="204" y="124"/>
                    <a:pt x="205" y="122"/>
                    <a:pt x="206" y="119"/>
                  </a:cubicBezTo>
                  <a:cubicBezTo>
                    <a:pt x="207" y="117"/>
                    <a:pt x="208" y="115"/>
                    <a:pt x="209" y="114"/>
                  </a:cubicBezTo>
                  <a:cubicBezTo>
                    <a:pt x="209" y="112"/>
                    <a:pt x="210" y="111"/>
                    <a:pt x="211" y="109"/>
                  </a:cubicBezTo>
                  <a:cubicBezTo>
                    <a:pt x="212" y="106"/>
                    <a:pt x="213" y="103"/>
                    <a:pt x="213" y="101"/>
                  </a:cubicBezTo>
                  <a:cubicBezTo>
                    <a:pt x="215" y="95"/>
                    <a:pt x="217" y="89"/>
                    <a:pt x="221" y="84"/>
                  </a:cubicBezTo>
                  <a:cubicBezTo>
                    <a:pt x="221" y="84"/>
                    <a:pt x="228" y="75"/>
                    <a:pt x="224" y="70"/>
                  </a:cubicBez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0" name="Freeform 35"/>
            <p:cNvSpPr>
              <a:spLocks/>
            </p:cNvSpPr>
            <p:nvPr/>
          </p:nvSpPr>
          <p:spPr bwMode="auto">
            <a:xfrm>
              <a:off x="5549854" y="7483573"/>
              <a:ext cx="1105438" cy="727780"/>
            </a:xfrm>
            <a:custGeom>
              <a:avLst/>
              <a:gdLst>
                <a:gd name="T0" fmla="*/ 269 w 272"/>
                <a:gd name="T1" fmla="*/ 128 h 187"/>
                <a:gd name="T2" fmla="*/ 260 w 272"/>
                <a:gd name="T3" fmla="*/ 118 h 187"/>
                <a:gd name="T4" fmla="*/ 251 w 272"/>
                <a:gd name="T5" fmla="*/ 109 h 187"/>
                <a:gd name="T6" fmla="*/ 251 w 272"/>
                <a:gd name="T7" fmla="*/ 103 h 187"/>
                <a:gd name="T8" fmla="*/ 233 w 272"/>
                <a:gd name="T9" fmla="*/ 101 h 187"/>
                <a:gd name="T10" fmla="*/ 220 w 272"/>
                <a:gd name="T11" fmla="*/ 89 h 187"/>
                <a:gd name="T12" fmla="*/ 217 w 272"/>
                <a:gd name="T13" fmla="*/ 78 h 187"/>
                <a:gd name="T14" fmla="*/ 208 w 272"/>
                <a:gd name="T15" fmla="*/ 53 h 187"/>
                <a:gd name="T16" fmla="*/ 200 w 272"/>
                <a:gd name="T17" fmla="*/ 27 h 187"/>
                <a:gd name="T18" fmla="*/ 181 w 272"/>
                <a:gd name="T19" fmla="*/ 20 h 187"/>
                <a:gd name="T20" fmla="*/ 155 w 272"/>
                <a:gd name="T21" fmla="*/ 17 h 187"/>
                <a:gd name="T22" fmla="*/ 135 w 272"/>
                <a:gd name="T23" fmla="*/ 8 h 187"/>
                <a:gd name="T24" fmla="*/ 125 w 272"/>
                <a:gd name="T25" fmla="*/ 8 h 187"/>
                <a:gd name="T26" fmla="*/ 105 w 272"/>
                <a:gd name="T27" fmla="*/ 2 h 187"/>
                <a:gd name="T28" fmla="*/ 95 w 272"/>
                <a:gd name="T29" fmla="*/ 4 h 187"/>
                <a:gd name="T30" fmla="*/ 86 w 272"/>
                <a:gd name="T31" fmla="*/ 2 h 187"/>
                <a:gd name="T32" fmla="*/ 76 w 272"/>
                <a:gd name="T33" fmla="*/ 3 h 187"/>
                <a:gd name="T34" fmla="*/ 65 w 272"/>
                <a:gd name="T35" fmla="*/ 1 h 187"/>
                <a:gd name="T36" fmla="*/ 53 w 272"/>
                <a:gd name="T37" fmla="*/ 12 h 187"/>
                <a:gd name="T38" fmla="*/ 38 w 272"/>
                <a:gd name="T39" fmla="*/ 26 h 187"/>
                <a:gd name="T40" fmla="*/ 28 w 272"/>
                <a:gd name="T41" fmla="*/ 40 h 187"/>
                <a:gd name="T42" fmla="*/ 20 w 272"/>
                <a:gd name="T43" fmla="*/ 67 h 187"/>
                <a:gd name="T44" fmla="*/ 8 w 272"/>
                <a:gd name="T45" fmla="*/ 69 h 187"/>
                <a:gd name="T46" fmla="*/ 7 w 272"/>
                <a:gd name="T47" fmla="*/ 78 h 187"/>
                <a:gd name="T48" fmla="*/ 4 w 272"/>
                <a:gd name="T49" fmla="*/ 107 h 187"/>
                <a:gd name="T50" fmla="*/ 11 w 272"/>
                <a:gd name="T51" fmla="*/ 137 h 187"/>
                <a:gd name="T52" fmla="*/ 22 w 272"/>
                <a:gd name="T53" fmla="*/ 138 h 187"/>
                <a:gd name="T54" fmla="*/ 30 w 272"/>
                <a:gd name="T55" fmla="*/ 160 h 187"/>
                <a:gd name="T56" fmla="*/ 33 w 272"/>
                <a:gd name="T57" fmla="*/ 165 h 187"/>
                <a:gd name="T58" fmla="*/ 47 w 272"/>
                <a:gd name="T59" fmla="*/ 168 h 187"/>
                <a:gd name="T60" fmla="*/ 51 w 272"/>
                <a:gd name="T61" fmla="*/ 167 h 187"/>
                <a:gd name="T62" fmla="*/ 66 w 272"/>
                <a:gd name="T63" fmla="*/ 174 h 187"/>
                <a:gd name="T64" fmla="*/ 84 w 272"/>
                <a:gd name="T65" fmla="*/ 175 h 187"/>
                <a:gd name="T66" fmla="*/ 102 w 272"/>
                <a:gd name="T67" fmla="*/ 180 h 187"/>
                <a:gd name="T68" fmla="*/ 130 w 272"/>
                <a:gd name="T69" fmla="*/ 187 h 187"/>
                <a:gd name="T70" fmla="*/ 137 w 272"/>
                <a:gd name="T71" fmla="*/ 176 h 187"/>
                <a:gd name="T72" fmla="*/ 145 w 272"/>
                <a:gd name="T73" fmla="*/ 170 h 187"/>
                <a:gd name="T74" fmla="*/ 154 w 272"/>
                <a:gd name="T75" fmla="*/ 170 h 187"/>
                <a:gd name="T76" fmla="*/ 167 w 272"/>
                <a:gd name="T77" fmla="*/ 160 h 187"/>
                <a:gd name="T78" fmla="*/ 175 w 272"/>
                <a:gd name="T79" fmla="*/ 163 h 187"/>
                <a:gd name="T80" fmla="*/ 193 w 272"/>
                <a:gd name="T81" fmla="*/ 162 h 187"/>
                <a:gd name="T82" fmla="*/ 205 w 272"/>
                <a:gd name="T83" fmla="*/ 169 h 187"/>
                <a:gd name="T84" fmla="*/ 228 w 272"/>
                <a:gd name="T85" fmla="*/ 160 h 187"/>
                <a:gd name="T86" fmla="*/ 246 w 272"/>
                <a:gd name="T87" fmla="*/ 158 h 187"/>
                <a:gd name="T88" fmla="*/ 250 w 272"/>
                <a:gd name="T89" fmla="*/ 152 h 187"/>
                <a:gd name="T90" fmla="*/ 251 w 272"/>
                <a:gd name="T91" fmla="*/ 139 h 187"/>
                <a:gd name="T92" fmla="*/ 258 w 272"/>
                <a:gd name="T93" fmla="*/ 133 h 187"/>
                <a:gd name="T94" fmla="*/ 272 w 272"/>
                <a:gd name="T95" fmla="*/ 13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2" h="187">
                  <a:moveTo>
                    <a:pt x="272" y="130"/>
                  </a:moveTo>
                  <a:cubicBezTo>
                    <a:pt x="271" y="130"/>
                    <a:pt x="271" y="130"/>
                    <a:pt x="271" y="130"/>
                  </a:cubicBezTo>
                  <a:cubicBezTo>
                    <a:pt x="271" y="129"/>
                    <a:pt x="270" y="129"/>
                    <a:pt x="269" y="128"/>
                  </a:cubicBezTo>
                  <a:cubicBezTo>
                    <a:pt x="268" y="128"/>
                    <a:pt x="267" y="127"/>
                    <a:pt x="267" y="126"/>
                  </a:cubicBezTo>
                  <a:cubicBezTo>
                    <a:pt x="266" y="125"/>
                    <a:pt x="265" y="124"/>
                    <a:pt x="264" y="123"/>
                  </a:cubicBezTo>
                  <a:cubicBezTo>
                    <a:pt x="263" y="121"/>
                    <a:pt x="262" y="119"/>
                    <a:pt x="260" y="118"/>
                  </a:cubicBezTo>
                  <a:cubicBezTo>
                    <a:pt x="259" y="118"/>
                    <a:pt x="258" y="118"/>
                    <a:pt x="256" y="118"/>
                  </a:cubicBezTo>
                  <a:cubicBezTo>
                    <a:pt x="253" y="117"/>
                    <a:pt x="251" y="117"/>
                    <a:pt x="250" y="115"/>
                  </a:cubicBezTo>
                  <a:cubicBezTo>
                    <a:pt x="249" y="113"/>
                    <a:pt x="250" y="111"/>
                    <a:pt x="251" y="109"/>
                  </a:cubicBezTo>
                  <a:cubicBezTo>
                    <a:pt x="251" y="107"/>
                    <a:pt x="251" y="106"/>
                    <a:pt x="252" y="105"/>
                  </a:cubicBezTo>
                  <a:cubicBezTo>
                    <a:pt x="252" y="104"/>
                    <a:pt x="252" y="104"/>
                    <a:pt x="252" y="104"/>
                  </a:cubicBezTo>
                  <a:cubicBezTo>
                    <a:pt x="251" y="103"/>
                    <a:pt x="251" y="103"/>
                    <a:pt x="251" y="103"/>
                  </a:cubicBezTo>
                  <a:cubicBezTo>
                    <a:pt x="248" y="101"/>
                    <a:pt x="246" y="101"/>
                    <a:pt x="243" y="101"/>
                  </a:cubicBezTo>
                  <a:cubicBezTo>
                    <a:pt x="242" y="101"/>
                    <a:pt x="241" y="101"/>
                    <a:pt x="240" y="101"/>
                  </a:cubicBezTo>
                  <a:cubicBezTo>
                    <a:pt x="238" y="101"/>
                    <a:pt x="235" y="101"/>
                    <a:pt x="233" y="101"/>
                  </a:cubicBezTo>
                  <a:cubicBezTo>
                    <a:pt x="222" y="101"/>
                    <a:pt x="218" y="99"/>
                    <a:pt x="217" y="97"/>
                  </a:cubicBezTo>
                  <a:cubicBezTo>
                    <a:pt x="216" y="95"/>
                    <a:pt x="216" y="93"/>
                    <a:pt x="218" y="91"/>
                  </a:cubicBezTo>
                  <a:cubicBezTo>
                    <a:pt x="219" y="90"/>
                    <a:pt x="219" y="89"/>
                    <a:pt x="220" y="89"/>
                  </a:cubicBezTo>
                  <a:cubicBezTo>
                    <a:pt x="221" y="87"/>
                    <a:pt x="222" y="86"/>
                    <a:pt x="221" y="84"/>
                  </a:cubicBezTo>
                  <a:cubicBezTo>
                    <a:pt x="221" y="82"/>
                    <a:pt x="219" y="80"/>
                    <a:pt x="218" y="79"/>
                  </a:cubicBezTo>
                  <a:cubicBezTo>
                    <a:pt x="217" y="78"/>
                    <a:pt x="217" y="78"/>
                    <a:pt x="217" y="78"/>
                  </a:cubicBezTo>
                  <a:cubicBezTo>
                    <a:pt x="212" y="73"/>
                    <a:pt x="207" y="66"/>
                    <a:pt x="207" y="62"/>
                  </a:cubicBezTo>
                  <a:cubicBezTo>
                    <a:pt x="207" y="61"/>
                    <a:pt x="207" y="60"/>
                    <a:pt x="208" y="59"/>
                  </a:cubicBezTo>
                  <a:cubicBezTo>
                    <a:pt x="208" y="57"/>
                    <a:pt x="209" y="56"/>
                    <a:pt x="208" y="53"/>
                  </a:cubicBezTo>
                  <a:cubicBezTo>
                    <a:pt x="207" y="51"/>
                    <a:pt x="207" y="48"/>
                    <a:pt x="207" y="45"/>
                  </a:cubicBezTo>
                  <a:cubicBezTo>
                    <a:pt x="206" y="39"/>
                    <a:pt x="206" y="33"/>
                    <a:pt x="202" y="29"/>
                  </a:cubicBezTo>
                  <a:cubicBezTo>
                    <a:pt x="200" y="27"/>
                    <a:pt x="200" y="27"/>
                    <a:pt x="200" y="27"/>
                  </a:cubicBezTo>
                  <a:cubicBezTo>
                    <a:pt x="197" y="24"/>
                    <a:pt x="194" y="21"/>
                    <a:pt x="191" y="21"/>
                  </a:cubicBezTo>
                  <a:cubicBezTo>
                    <a:pt x="189" y="20"/>
                    <a:pt x="188" y="20"/>
                    <a:pt x="186" y="20"/>
                  </a:cubicBezTo>
                  <a:cubicBezTo>
                    <a:pt x="184" y="20"/>
                    <a:pt x="182" y="20"/>
                    <a:pt x="181" y="20"/>
                  </a:cubicBezTo>
                  <a:cubicBezTo>
                    <a:pt x="179" y="21"/>
                    <a:pt x="177" y="21"/>
                    <a:pt x="175" y="21"/>
                  </a:cubicBezTo>
                  <a:cubicBezTo>
                    <a:pt x="174" y="21"/>
                    <a:pt x="173" y="21"/>
                    <a:pt x="172" y="21"/>
                  </a:cubicBezTo>
                  <a:cubicBezTo>
                    <a:pt x="167" y="20"/>
                    <a:pt x="160" y="18"/>
                    <a:pt x="155" y="17"/>
                  </a:cubicBezTo>
                  <a:cubicBezTo>
                    <a:pt x="151" y="15"/>
                    <a:pt x="147" y="13"/>
                    <a:pt x="143" y="10"/>
                  </a:cubicBezTo>
                  <a:cubicBezTo>
                    <a:pt x="142" y="10"/>
                    <a:pt x="141" y="9"/>
                    <a:pt x="140" y="9"/>
                  </a:cubicBezTo>
                  <a:cubicBezTo>
                    <a:pt x="139" y="8"/>
                    <a:pt x="137" y="8"/>
                    <a:pt x="135" y="8"/>
                  </a:cubicBezTo>
                  <a:cubicBezTo>
                    <a:pt x="134" y="8"/>
                    <a:pt x="133" y="8"/>
                    <a:pt x="132" y="8"/>
                  </a:cubicBezTo>
                  <a:cubicBezTo>
                    <a:pt x="130" y="8"/>
                    <a:pt x="129" y="8"/>
                    <a:pt x="128" y="8"/>
                  </a:cubicBezTo>
                  <a:cubicBezTo>
                    <a:pt x="127" y="8"/>
                    <a:pt x="126" y="8"/>
                    <a:pt x="125" y="8"/>
                  </a:cubicBezTo>
                  <a:cubicBezTo>
                    <a:pt x="122" y="7"/>
                    <a:pt x="120" y="6"/>
                    <a:pt x="118" y="5"/>
                  </a:cubicBezTo>
                  <a:cubicBezTo>
                    <a:pt x="116" y="4"/>
                    <a:pt x="114" y="3"/>
                    <a:pt x="111" y="2"/>
                  </a:cubicBezTo>
                  <a:cubicBezTo>
                    <a:pt x="110" y="2"/>
                    <a:pt x="107" y="2"/>
                    <a:pt x="105" y="2"/>
                  </a:cubicBezTo>
                  <a:cubicBezTo>
                    <a:pt x="104" y="2"/>
                    <a:pt x="102" y="2"/>
                    <a:pt x="100" y="2"/>
                  </a:cubicBezTo>
                  <a:cubicBezTo>
                    <a:pt x="99" y="2"/>
                    <a:pt x="98" y="3"/>
                    <a:pt x="98" y="3"/>
                  </a:cubicBezTo>
                  <a:cubicBezTo>
                    <a:pt x="97" y="4"/>
                    <a:pt x="96" y="4"/>
                    <a:pt x="95" y="4"/>
                  </a:cubicBezTo>
                  <a:cubicBezTo>
                    <a:pt x="94" y="4"/>
                    <a:pt x="93" y="4"/>
                    <a:pt x="91" y="3"/>
                  </a:cubicBezTo>
                  <a:cubicBezTo>
                    <a:pt x="90" y="3"/>
                    <a:pt x="90" y="2"/>
                    <a:pt x="89" y="2"/>
                  </a:cubicBezTo>
                  <a:cubicBezTo>
                    <a:pt x="88" y="2"/>
                    <a:pt x="87" y="2"/>
                    <a:pt x="86" y="2"/>
                  </a:cubicBezTo>
                  <a:cubicBezTo>
                    <a:pt x="84" y="2"/>
                    <a:pt x="83" y="2"/>
                    <a:pt x="81" y="3"/>
                  </a:cubicBezTo>
                  <a:cubicBezTo>
                    <a:pt x="80" y="3"/>
                    <a:pt x="79" y="3"/>
                    <a:pt x="77" y="3"/>
                  </a:cubicBezTo>
                  <a:cubicBezTo>
                    <a:pt x="77" y="3"/>
                    <a:pt x="77" y="3"/>
                    <a:pt x="76" y="3"/>
                  </a:cubicBezTo>
                  <a:cubicBezTo>
                    <a:pt x="73" y="3"/>
                    <a:pt x="71" y="2"/>
                    <a:pt x="68" y="0"/>
                  </a:cubicBezTo>
                  <a:cubicBezTo>
                    <a:pt x="67" y="0"/>
                    <a:pt x="67" y="0"/>
                    <a:pt x="67" y="0"/>
                  </a:cubicBezTo>
                  <a:cubicBezTo>
                    <a:pt x="65" y="1"/>
                    <a:pt x="65" y="1"/>
                    <a:pt x="65" y="1"/>
                  </a:cubicBezTo>
                  <a:cubicBezTo>
                    <a:pt x="65" y="2"/>
                    <a:pt x="64" y="2"/>
                    <a:pt x="63" y="3"/>
                  </a:cubicBezTo>
                  <a:cubicBezTo>
                    <a:pt x="62" y="5"/>
                    <a:pt x="62" y="5"/>
                    <a:pt x="62" y="5"/>
                  </a:cubicBezTo>
                  <a:cubicBezTo>
                    <a:pt x="59" y="7"/>
                    <a:pt x="56" y="10"/>
                    <a:pt x="53" y="12"/>
                  </a:cubicBezTo>
                  <a:cubicBezTo>
                    <a:pt x="51" y="12"/>
                    <a:pt x="49" y="13"/>
                    <a:pt x="48" y="13"/>
                  </a:cubicBezTo>
                  <a:cubicBezTo>
                    <a:pt x="45" y="14"/>
                    <a:pt x="42" y="15"/>
                    <a:pt x="40" y="18"/>
                  </a:cubicBezTo>
                  <a:cubicBezTo>
                    <a:pt x="38" y="20"/>
                    <a:pt x="38" y="23"/>
                    <a:pt x="38" y="26"/>
                  </a:cubicBezTo>
                  <a:cubicBezTo>
                    <a:pt x="38" y="28"/>
                    <a:pt x="38" y="30"/>
                    <a:pt x="37" y="32"/>
                  </a:cubicBezTo>
                  <a:cubicBezTo>
                    <a:pt x="35" y="35"/>
                    <a:pt x="33" y="37"/>
                    <a:pt x="31" y="38"/>
                  </a:cubicBezTo>
                  <a:cubicBezTo>
                    <a:pt x="30" y="39"/>
                    <a:pt x="29" y="39"/>
                    <a:pt x="28" y="40"/>
                  </a:cubicBezTo>
                  <a:cubicBezTo>
                    <a:pt x="25" y="42"/>
                    <a:pt x="23" y="48"/>
                    <a:pt x="22" y="52"/>
                  </a:cubicBezTo>
                  <a:cubicBezTo>
                    <a:pt x="22" y="54"/>
                    <a:pt x="22" y="56"/>
                    <a:pt x="22" y="58"/>
                  </a:cubicBezTo>
                  <a:cubicBezTo>
                    <a:pt x="21" y="61"/>
                    <a:pt x="21" y="64"/>
                    <a:pt x="20" y="67"/>
                  </a:cubicBezTo>
                  <a:cubicBezTo>
                    <a:pt x="19" y="67"/>
                    <a:pt x="19" y="67"/>
                    <a:pt x="19" y="67"/>
                  </a:cubicBezTo>
                  <a:cubicBezTo>
                    <a:pt x="16" y="67"/>
                    <a:pt x="14" y="68"/>
                    <a:pt x="11" y="68"/>
                  </a:cubicBezTo>
                  <a:cubicBezTo>
                    <a:pt x="10" y="68"/>
                    <a:pt x="9" y="69"/>
                    <a:pt x="8" y="69"/>
                  </a:cubicBezTo>
                  <a:cubicBezTo>
                    <a:pt x="6" y="69"/>
                    <a:pt x="6" y="69"/>
                    <a:pt x="6" y="69"/>
                  </a:cubicBezTo>
                  <a:cubicBezTo>
                    <a:pt x="6" y="71"/>
                    <a:pt x="6" y="71"/>
                    <a:pt x="6" y="71"/>
                  </a:cubicBezTo>
                  <a:cubicBezTo>
                    <a:pt x="6" y="73"/>
                    <a:pt x="7" y="75"/>
                    <a:pt x="7" y="78"/>
                  </a:cubicBezTo>
                  <a:cubicBezTo>
                    <a:pt x="7" y="83"/>
                    <a:pt x="6" y="87"/>
                    <a:pt x="5" y="92"/>
                  </a:cubicBezTo>
                  <a:cubicBezTo>
                    <a:pt x="4" y="95"/>
                    <a:pt x="4" y="98"/>
                    <a:pt x="4" y="100"/>
                  </a:cubicBezTo>
                  <a:cubicBezTo>
                    <a:pt x="4" y="102"/>
                    <a:pt x="4" y="105"/>
                    <a:pt x="4" y="107"/>
                  </a:cubicBezTo>
                  <a:cubicBezTo>
                    <a:pt x="3" y="109"/>
                    <a:pt x="3" y="111"/>
                    <a:pt x="2" y="113"/>
                  </a:cubicBezTo>
                  <a:cubicBezTo>
                    <a:pt x="1" y="118"/>
                    <a:pt x="0" y="124"/>
                    <a:pt x="1" y="129"/>
                  </a:cubicBezTo>
                  <a:cubicBezTo>
                    <a:pt x="2" y="136"/>
                    <a:pt x="7" y="137"/>
                    <a:pt x="11" y="137"/>
                  </a:cubicBezTo>
                  <a:cubicBezTo>
                    <a:pt x="12" y="137"/>
                    <a:pt x="13" y="137"/>
                    <a:pt x="14" y="137"/>
                  </a:cubicBezTo>
                  <a:cubicBezTo>
                    <a:pt x="14" y="137"/>
                    <a:pt x="15" y="137"/>
                    <a:pt x="16" y="137"/>
                  </a:cubicBezTo>
                  <a:cubicBezTo>
                    <a:pt x="19" y="137"/>
                    <a:pt x="20" y="137"/>
                    <a:pt x="22" y="138"/>
                  </a:cubicBezTo>
                  <a:cubicBezTo>
                    <a:pt x="25" y="140"/>
                    <a:pt x="26" y="145"/>
                    <a:pt x="27" y="150"/>
                  </a:cubicBezTo>
                  <a:cubicBezTo>
                    <a:pt x="27" y="153"/>
                    <a:pt x="28" y="156"/>
                    <a:pt x="29" y="158"/>
                  </a:cubicBezTo>
                  <a:cubicBezTo>
                    <a:pt x="30" y="160"/>
                    <a:pt x="30" y="160"/>
                    <a:pt x="30" y="160"/>
                  </a:cubicBezTo>
                  <a:cubicBezTo>
                    <a:pt x="30" y="161"/>
                    <a:pt x="31" y="163"/>
                    <a:pt x="32" y="164"/>
                  </a:cubicBezTo>
                  <a:cubicBezTo>
                    <a:pt x="32" y="165"/>
                    <a:pt x="32" y="165"/>
                    <a:pt x="32" y="165"/>
                  </a:cubicBezTo>
                  <a:cubicBezTo>
                    <a:pt x="33" y="165"/>
                    <a:pt x="33" y="165"/>
                    <a:pt x="33" y="165"/>
                  </a:cubicBezTo>
                  <a:cubicBezTo>
                    <a:pt x="35" y="166"/>
                    <a:pt x="37" y="167"/>
                    <a:pt x="39" y="167"/>
                  </a:cubicBezTo>
                  <a:cubicBezTo>
                    <a:pt x="40" y="168"/>
                    <a:pt x="42" y="169"/>
                    <a:pt x="44" y="169"/>
                  </a:cubicBezTo>
                  <a:cubicBezTo>
                    <a:pt x="45" y="169"/>
                    <a:pt x="46" y="169"/>
                    <a:pt x="47" y="168"/>
                  </a:cubicBezTo>
                  <a:cubicBezTo>
                    <a:pt x="48" y="168"/>
                    <a:pt x="48" y="168"/>
                    <a:pt x="48" y="168"/>
                  </a:cubicBezTo>
                  <a:cubicBezTo>
                    <a:pt x="48" y="168"/>
                    <a:pt x="49" y="168"/>
                    <a:pt x="50" y="168"/>
                  </a:cubicBezTo>
                  <a:cubicBezTo>
                    <a:pt x="51" y="167"/>
                    <a:pt x="51" y="167"/>
                    <a:pt x="51" y="167"/>
                  </a:cubicBezTo>
                  <a:cubicBezTo>
                    <a:pt x="53" y="167"/>
                    <a:pt x="54" y="168"/>
                    <a:pt x="55" y="169"/>
                  </a:cubicBezTo>
                  <a:cubicBezTo>
                    <a:pt x="55" y="170"/>
                    <a:pt x="56" y="170"/>
                    <a:pt x="56" y="170"/>
                  </a:cubicBezTo>
                  <a:cubicBezTo>
                    <a:pt x="59" y="173"/>
                    <a:pt x="62" y="174"/>
                    <a:pt x="66" y="174"/>
                  </a:cubicBezTo>
                  <a:cubicBezTo>
                    <a:pt x="67" y="174"/>
                    <a:pt x="68" y="174"/>
                    <a:pt x="69" y="173"/>
                  </a:cubicBezTo>
                  <a:cubicBezTo>
                    <a:pt x="71" y="173"/>
                    <a:pt x="72" y="173"/>
                    <a:pt x="73" y="173"/>
                  </a:cubicBezTo>
                  <a:cubicBezTo>
                    <a:pt x="76" y="173"/>
                    <a:pt x="80" y="174"/>
                    <a:pt x="84" y="175"/>
                  </a:cubicBezTo>
                  <a:cubicBezTo>
                    <a:pt x="86" y="176"/>
                    <a:pt x="88" y="176"/>
                    <a:pt x="90" y="176"/>
                  </a:cubicBezTo>
                  <a:cubicBezTo>
                    <a:pt x="93" y="176"/>
                    <a:pt x="96" y="176"/>
                    <a:pt x="98" y="178"/>
                  </a:cubicBezTo>
                  <a:cubicBezTo>
                    <a:pt x="100" y="179"/>
                    <a:pt x="101" y="179"/>
                    <a:pt x="102" y="180"/>
                  </a:cubicBezTo>
                  <a:cubicBezTo>
                    <a:pt x="104" y="182"/>
                    <a:pt x="106" y="183"/>
                    <a:pt x="110" y="183"/>
                  </a:cubicBezTo>
                  <a:cubicBezTo>
                    <a:pt x="116" y="184"/>
                    <a:pt x="120" y="184"/>
                    <a:pt x="125" y="186"/>
                  </a:cubicBezTo>
                  <a:cubicBezTo>
                    <a:pt x="127" y="187"/>
                    <a:pt x="128" y="187"/>
                    <a:pt x="130" y="187"/>
                  </a:cubicBezTo>
                  <a:cubicBezTo>
                    <a:pt x="134" y="187"/>
                    <a:pt x="135" y="184"/>
                    <a:pt x="135" y="183"/>
                  </a:cubicBezTo>
                  <a:cubicBezTo>
                    <a:pt x="135" y="182"/>
                    <a:pt x="136" y="181"/>
                    <a:pt x="136" y="180"/>
                  </a:cubicBezTo>
                  <a:cubicBezTo>
                    <a:pt x="136" y="179"/>
                    <a:pt x="136" y="178"/>
                    <a:pt x="137" y="176"/>
                  </a:cubicBezTo>
                  <a:cubicBezTo>
                    <a:pt x="138" y="176"/>
                    <a:pt x="138" y="175"/>
                    <a:pt x="139" y="175"/>
                  </a:cubicBezTo>
                  <a:cubicBezTo>
                    <a:pt x="140" y="173"/>
                    <a:pt x="141" y="171"/>
                    <a:pt x="142" y="171"/>
                  </a:cubicBezTo>
                  <a:cubicBezTo>
                    <a:pt x="143" y="170"/>
                    <a:pt x="144" y="170"/>
                    <a:pt x="145" y="170"/>
                  </a:cubicBezTo>
                  <a:cubicBezTo>
                    <a:pt x="146" y="170"/>
                    <a:pt x="148" y="170"/>
                    <a:pt x="149" y="170"/>
                  </a:cubicBezTo>
                  <a:cubicBezTo>
                    <a:pt x="150" y="170"/>
                    <a:pt x="151" y="170"/>
                    <a:pt x="152" y="170"/>
                  </a:cubicBezTo>
                  <a:cubicBezTo>
                    <a:pt x="152" y="170"/>
                    <a:pt x="153" y="170"/>
                    <a:pt x="154" y="170"/>
                  </a:cubicBezTo>
                  <a:cubicBezTo>
                    <a:pt x="156" y="169"/>
                    <a:pt x="158" y="167"/>
                    <a:pt x="159" y="165"/>
                  </a:cubicBezTo>
                  <a:cubicBezTo>
                    <a:pt x="161" y="164"/>
                    <a:pt x="162" y="163"/>
                    <a:pt x="163" y="162"/>
                  </a:cubicBezTo>
                  <a:cubicBezTo>
                    <a:pt x="165" y="161"/>
                    <a:pt x="166" y="160"/>
                    <a:pt x="167" y="160"/>
                  </a:cubicBezTo>
                  <a:cubicBezTo>
                    <a:pt x="167" y="160"/>
                    <a:pt x="168" y="161"/>
                    <a:pt x="169" y="161"/>
                  </a:cubicBezTo>
                  <a:cubicBezTo>
                    <a:pt x="170" y="162"/>
                    <a:pt x="170" y="162"/>
                    <a:pt x="171" y="163"/>
                  </a:cubicBezTo>
                  <a:cubicBezTo>
                    <a:pt x="172" y="163"/>
                    <a:pt x="174" y="163"/>
                    <a:pt x="175" y="163"/>
                  </a:cubicBezTo>
                  <a:cubicBezTo>
                    <a:pt x="177" y="163"/>
                    <a:pt x="180" y="163"/>
                    <a:pt x="182" y="162"/>
                  </a:cubicBezTo>
                  <a:cubicBezTo>
                    <a:pt x="184" y="161"/>
                    <a:pt x="186" y="161"/>
                    <a:pt x="189" y="161"/>
                  </a:cubicBezTo>
                  <a:cubicBezTo>
                    <a:pt x="190" y="161"/>
                    <a:pt x="192" y="161"/>
                    <a:pt x="193" y="162"/>
                  </a:cubicBezTo>
                  <a:cubicBezTo>
                    <a:pt x="194" y="162"/>
                    <a:pt x="195" y="164"/>
                    <a:pt x="197" y="165"/>
                  </a:cubicBezTo>
                  <a:cubicBezTo>
                    <a:pt x="197" y="166"/>
                    <a:pt x="198" y="167"/>
                    <a:pt x="200" y="168"/>
                  </a:cubicBezTo>
                  <a:cubicBezTo>
                    <a:pt x="201" y="169"/>
                    <a:pt x="203" y="169"/>
                    <a:pt x="205" y="169"/>
                  </a:cubicBezTo>
                  <a:cubicBezTo>
                    <a:pt x="207" y="169"/>
                    <a:pt x="208" y="169"/>
                    <a:pt x="210" y="169"/>
                  </a:cubicBezTo>
                  <a:cubicBezTo>
                    <a:pt x="213" y="168"/>
                    <a:pt x="215" y="166"/>
                    <a:pt x="218" y="164"/>
                  </a:cubicBezTo>
                  <a:cubicBezTo>
                    <a:pt x="221" y="162"/>
                    <a:pt x="224" y="160"/>
                    <a:pt x="228" y="160"/>
                  </a:cubicBezTo>
                  <a:cubicBezTo>
                    <a:pt x="229" y="160"/>
                    <a:pt x="229" y="160"/>
                    <a:pt x="229" y="160"/>
                  </a:cubicBezTo>
                  <a:cubicBezTo>
                    <a:pt x="234" y="159"/>
                    <a:pt x="239" y="158"/>
                    <a:pt x="244" y="158"/>
                  </a:cubicBezTo>
                  <a:cubicBezTo>
                    <a:pt x="246" y="158"/>
                    <a:pt x="246" y="158"/>
                    <a:pt x="246" y="158"/>
                  </a:cubicBezTo>
                  <a:cubicBezTo>
                    <a:pt x="246" y="157"/>
                    <a:pt x="246" y="157"/>
                    <a:pt x="246" y="157"/>
                  </a:cubicBezTo>
                  <a:cubicBezTo>
                    <a:pt x="246" y="156"/>
                    <a:pt x="247" y="156"/>
                    <a:pt x="247" y="155"/>
                  </a:cubicBezTo>
                  <a:cubicBezTo>
                    <a:pt x="248" y="154"/>
                    <a:pt x="249" y="154"/>
                    <a:pt x="250" y="152"/>
                  </a:cubicBezTo>
                  <a:cubicBezTo>
                    <a:pt x="251" y="150"/>
                    <a:pt x="250" y="148"/>
                    <a:pt x="250" y="146"/>
                  </a:cubicBezTo>
                  <a:cubicBezTo>
                    <a:pt x="250" y="146"/>
                    <a:pt x="249" y="145"/>
                    <a:pt x="249" y="144"/>
                  </a:cubicBezTo>
                  <a:cubicBezTo>
                    <a:pt x="249" y="142"/>
                    <a:pt x="250" y="141"/>
                    <a:pt x="251" y="139"/>
                  </a:cubicBezTo>
                  <a:cubicBezTo>
                    <a:pt x="252" y="137"/>
                    <a:pt x="253" y="136"/>
                    <a:pt x="253" y="134"/>
                  </a:cubicBezTo>
                  <a:cubicBezTo>
                    <a:pt x="254" y="132"/>
                    <a:pt x="255" y="131"/>
                    <a:pt x="255" y="131"/>
                  </a:cubicBezTo>
                  <a:cubicBezTo>
                    <a:pt x="256" y="131"/>
                    <a:pt x="257" y="132"/>
                    <a:pt x="258" y="133"/>
                  </a:cubicBezTo>
                  <a:cubicBezTo>
                    <a:pt x="260" y="134"/>
                    <a:pt x="262" y="136"/>
                    <a:pt x="265" y="136"/>
                  </a:cubicBezTo>
                  <a:cubicBezTo>
                    <a:pt x="268" y="136"/>
                    <a:pt x="270" y="135"/>
                    <a:pt x="272" y="133"/>
                  </a:cubicBezTo>
                  <a:cubicBezTo>
                    <a:pt x="272" y="131"/>
                    <a:pt x="272" y="131"/>
                    <a:pt x="272" y="131"/>
                  </a:cubicBezTo>
                  <a:lnTo>
                    <a:pt x="272" y="130"/>
                  </a:lnTo>
                  <a:close/>
                </a:path>
              </a:pathLst>
            </a:custGeom>
            <a:solidFill>
              <a:schemeClr val="bg1">
                <a:lumMod val="75000"/>
              </a:schemeClr>
            </a:solidFill>
            <a:ln w="3175" cap="rnd">
              <a:solidFill>
                <a:schemeClr val="bg1">
                  <a:lumMod val="95000"/>
                  <a:alpha val="20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grpSp>
    </p:spTree>
    <p:extLst>
      <p:ext uri="{BB962C8B-B14F-4D97-AF65-F5344CB8AC3E}">
        <p14:creationId xmlns:p14="http://schemas.microsoft.com/office/powerpoint/2010/main" val="674819209"/>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4" name="Text Placeholder 3"/>
          <p:cNvSpPr>
            <a:spLocks noGrp="1"/>
          </p:cNvSpPr>
          <p:nvPr>
            <p:ph type="body" sz="quarter" idx="10"/>
          </p:nvPr>
        </p:nvSpPr>
        <p:spPr/>
        <p:txBody>
          <a:bodyPr/>
          <a:lstStyle/>
          <a:p>
            <a:r>
              <a:rPr lang="en-GB" dirty="0"/>
              <a:t>Your Title Goes Here</a:t>
            </a:r>
            <a:endParaRPr lang="en-US" dirty="0"/>
          </a:p>
        </p:txBody>
      </p:sp>
      <p:sp>
        <p:nvSpPr>
          <p:cNvPr id="5" name="Text Placeholder 4"/>
          <p:cNvSpPr>
            <a:spLocks noGrp="1"/>
          </p:cNvSpPr>
          <p:nvPr>
            <p:ph type="body" sz="quarter" idx="11"/>
          </p:nvPr>
        </p:nvSpPr>
        <p:spPr/>
        <p:txBody>
          <a:bodyPr/>
          <a:lstStyle/>
          <a:p>
            <a:r>
              <a:rPr lang="en-GB" dirty="0"/>
              <a:t>Your awesome subtitle goes here. Keep it Short &amp; Impactful.</a:t>
            </a:r>
            <a:endParaRPr lang="en-US" dirty="0"/>
          </a:p>
        </p:txBody>
      </p:sp>
      <p:sp>
        <p:nvSpPr>
          <p:cNvPr id="10" name="Date Placeholder 9"/>
          <p:cNvSpPr>
            <a:spLocks noGrp="1"/>
          </p:cNvSpPr>
          <p:nvPr>
            <p:ph type="dt" sz="half" idx="2"/>
          </p:nvPr>
        </p:nvSpPr>
        <p:spPr/>
        <p:txBody>
          <a:bodyPr/>
          <a:lstStyle/>
          <a:p>
            <a:fld id="{7D397698-CAE8-464A-AD86-62B281B92B50}" type="datetime6">
              <a:rPr lang="en-US" smtClean="0"/>
              <a:t>October 19</a:t>
            </a:fld>
            <a:endParaRPr lang="en-US" dirty="0"/>
          </a:p>
        </p:txBody>
      </p:sp>
      <p:sp>
        <p:nvSpPr>
          <p:cNvPr id="3" name="Picture Placeholder 2"/>
          <p:cNvSpPr>
            <a:spLocks noGrp="1"/>
          </p:cNvSpPr>
          <p:nvPr>
            <p:ph type="pic" sz="quarter" idx="13"/>
          </p:nvPr>
        </p:nvSpPr>
        <p:spPr/>
      </p:sp>
      <p:sp>
        <p:nvSpPr>
          <p:cNvPr id="6" name="Picture Placeholder 5"/>
          <p:cNvSpPr>
            <a:spLocks noGrp="1"/>
          </p:cNvSpPr>
          <p:nvPr>
            <p:ph type="pic" sz="quarter" idx="14"/>
          </p:nvPr>
        </p:nvSpPr>
        <p:spPr/>
      </p:sp>
      <p:sp>
        <p:nvSpPr>
          <p:cNvPr id="8" name="Rectangle 7"/>
          <p:cNvSpPr/>
          <p:nvPr/>
        </p:nvSpPr>
        <p:spPr>
          <a:xfrm>
            <a:off x="1099344" y="5838969"/>
            <a:ext cx="7816056" cy="2862322"/>
          </a:xfrm>
          <a:prstGeom prst="rect">
            <a:avLst/>
          </a:prstGeom>
        </p:spPr>
        <p:txBody>
          <a:bodyPr wrap="square">
            <a:spAutoFit/>
          </a:bodyPr>
          <a:lstStyle/>
          <a:p>
            <a:pPr>
              <a:lnSpc>
                <a:spcPct val="150000"/>
              </a:lnSpc>
            </a:pPr>
            <a:r>
              <a:rPr lang="en-US" sz="2000" dirty="0"/>
              <a:t>We welcome you to the colorful world of ABC.com. Get a whole new experience of searching through different prospects to choose from for your perfect life partner. We welcome you to the colorful world of ABC.com. Get a whole new experience of searching through different prospects to choose from for your perfect life partner.</a:t>
            </a:r>
          </a:p>
        </p:txBody>
      </p:sp>
      <p:sp>
        <p:nvSpPr>
          <p:cNvPr id="9" name="Rectangle 8"/>
          <p:cNvSpPr/>
          <p:nvPr/>
        </p:nvSpPr>
        <p:spPr>
          <a:xfrm>
            <a:off x="9431338" y="5838969"/>
            <a:ext cx="7816056" cy="2862322"/>
          </a:xfrm>
          <a:prstGeom prst="rect">
            <a:avLst/>
          </a:prstGeom>
        </p:spPr>
        <p:txBody>
          <a:bodyPr wrap="square">
            <a:spAutoFit/>
          </a:bodyPr>
          <a:lstStyle/>
          <a:p>
            <a:pPr>
              <a:lnSpc>
                <a:spcPct val="150000"/>
              </a:lnSpc>
            </a:pPr>
            <a:r>
              <a:rPr lang="en-US" sz="2000" dirty="0"/>
              <a:t>We welcome you to the colorful world of ABC.com. Get a whole new experience of searching through different prospects to choose from for your perfect life partner. We welcome you to the colorful world of ABC.com. Get a whole new experience of searching through different prospects to choose from for your perfect life partner.</a:t>
            </a:r>
          </a:p>
        </p:txBody>
      </p:sp>
    </p:spTree>
    <p:extLst>
      <p:ext uri="{BB962C8B-B14F-4D97-AF65-F5344CB8AC3E}">
        <p14:creationId xmlns:p14="http://schemas.microsoft.com/office/powerpoint/2010/main" val="1629149696"/>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3" name="Text Placeholder 2"/>
          <p:cNvSpPr>
            <a:spLocks noGrp="1"/>
          </p:cNvSpPr>
          <p:nvPr>
            <p:ph type="body" sz="quarter" idx="10"/>
          </p:nvPr>
        </p:nvSpPr>
        <p:spPr/>
        <p:txBody>
          <a:bodyPr/>
          <a:lstStyle/>
          <a:p>
            <a:r>
              <a:rPr lang="en-GB" dirty="0"/>
              <a:t>Canada Map Slides</a:t>
            </a:r>
            <a:endParaRPr lang="en-US" dirty="0"/>
          </a:p>
        </p:txBody>
      </p:sp>
      <p:sp>
        <p:nvSpPr>
          <p:cNvPr id="4" name="Text Placeholder 3"/>
          <p:cNvSpPr>
            <a:spLocks noGrp="1"/>
          </p:cNvSpPr>
          <p:nvPr>
            <p:ph type="body" sz="quarter" idx="11"/>
          </p:nvPr>
        </p:nvSpPr>
        <p:spPr/>
        <p:txBody>
          <a:bodyPr/>
          <a:lstStyle/>
          <a:p>
            <a:r>
              <a:rPr lang="en-GB" dirty="0"/>
              <a:t>Your awesome subtitle goes here.</a:t>
            </a:r>
            <a:endParaRPr lang="en-US" dirty="0"/>
          </a:p>
        </p:txBody>
      </p:sp>
      <p:sp>
        <p:nvSpPr>
          <p:cNvPr id="5" name="Date Placeholder 4"/>
          <p:cNvSpPr>
            <a:spLocks noGrp="1"/>
          </p:cNvSpPr>
          <p:nvPr>
            <p:ph type="dt" sz="half" idx="2"/>
          </p:nvPr>
        </p:nvSpPr>
        <p:spPr/>
        <p:txBody>
          <a:bodyPr/>
          <a:lstStyle/>
          <a:p>
            <a:fld id="{18E35DF2-C6B3-4BE7-9605-4659C438EC02}" type="datetime6">
              <a:rPr lang="en-US" smtClean="0"/>
              <a:t>October 19</a:t>
            </a:fld>
            <a:endParaRPr lang="en-US" dirty="0"/>
          </a:p>
        </p:txBody>
      </p:sp>
      <p:sp>
        <p:nvSpPr>
          <p:cNvPr id="247" name="Rectangle 246"/>
          <p:cNvSpPr/>
          <p:nvPr/>
        </p:nvSpPr>
        <p:spPr>
          <a:xfrm>
            <a:off x="11754278" y="4125630"/>
            <a:ext cx="5493116" cy="3785652"/>
          </a:xfrm>
          <a:prstGeom prst="rect">
            <a:avLst/>
          </a:prstGeom>
        </p:spPr>
        <p:txBody>
          <a:bodyPr wrap="square">
            <a:spAutoFit/>
          </a:bodyPr>
          <a:lstStyle/>
          <a:p>
            <a:pPr>
              <a:lnSpc>
                <a:spcPct val="150000"/>
              </a:lnSpc>
            </a:pPr>
            <a:r>
              <a:rPr lang="en-US" sz="2000" dirty="0"/>
              <a:t>We welcome you to the colorful world of ABC.com. Get a whole new experience of </a:t>
            </a:r>
            <a:r>
              <a:rPr lang="en-US" sz="2000" b="1" dirty="0"/>
              <a:t>searching through different prospects to choose from </a:t>
            </a:r>
            <a:r>
              <a:rPr lang="en-US" sz="2000" dirty="0"/>
              <a:t>for your perfect life partner. We welcome you to the colorful world of ABC.com. Get a whole new </a:t>
            </a:r>
            <a:r>
              <a:rPr lang="en-US" sz="2000" b="1" dirty="0"/>
              <a:t>experience of searching through different </a:t>
            </a:r>
            <a:r>
              <a:rPr lang="en-US" sz="2000" dirty="0"/>
              <a:t>prospects to choose from for your perfect life partner.</a:t>
            </a:r>
          </a:p>
        </p:txBody>
      </p:sp>
      <p:sp>
        <p:nvSpPr>
          <p:cNvPr id="248" name="Rectangle 247"/>
          <p:cNvSpPr/>
          <p:nvPr/>
        </p:nvSpPr>
        <p:spPr>
          <a:xfrm>
            <a:off x="11788356" y="3034673"/>
            <a:ext cx="5585368" cy="954107"/>
          </a:xfrm>
          <a:prstGeom prst="rect">
            <a:avLst/>
          </a:prstGeom>
          <a:noFill/>
          <a:ln>
            <a:noFill/>
          </a:ln>
        </p:spPr>
        <p:txBody>
          <a:bodyPr wrap="square">
            <a:spAutoFit/>
          </a:bodyPr>
          <a:lstStyle/>
          <a:p>
            <a:r>
              <a:rPr lang="en-US" sz="2800" b="1" dirty="0">
                <a:solidFill>
                  <a:schemeClr val="accent5"/>
                </a:solidFill>
              </a:rPr>
              <a:t>We welcome you to the colorful world of ABC.com. </a:t>
            </a:r>
            <a:endParaRPr lang="en-US" b="1" dirty="0">
              <a:solidFill>
                <a:schemeClr val="accent5"/>
              </a:solidFill>
            </a:endParaRPr>
          </a:p>
        </p:txBody>
      </p:sp>
      <p:sp>
        <p:nvSpPr>
          <p:cNvPr id="250" name="Freeform 6"/>
          <p:cNvSpPr>
            <a:spLocks/>
          </p:cNvSpPr>
          <p:nvPr/>
        </p:nvSpPr>
        <p:spPr bwMode="auto">
          <a:xfrm>
            <a:off x="5295695" y="3563426"/>
            <a:ext cx="341955" cy="448573"/>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1" name="Freeform 7"/>
          <p:cNvSpPr>
            <a:spLocks/>
          </p:cNvSpPr>
          <p:nvPr/>
        </p:nvSpPr>
        <p:spPr bwMode="auto">
          <a:xfrm>
            <a:off x="5353234" y="4218342"/>
            <a:ext cx="274550" cy="243725"/>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2" name="Freeform 9"/>
          <p:cNvSpPr>
            <a:spLocks/>
          </p:cNvSpPr>
          <p:nvPr/>
        </p:nvSpPr>
        <p:spPr bwMode="auto">
          <a:xfrm>
            <a:off x="4406284" y="3496139"/>
            <a:ext cx="545812" cy="571183"/>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3" name="Freeform 10"/>
          <p:cNvSpPr>
            <a:spLocks/>
          </p:cNvSpPr>
          <p:nvPr/>
        </p:nvSpPr>
        <p:spPr bwMode="auto">
          <a:xfrm>
            <a:off x="5060601" y="3067004"/>
            <a:ext cx="258110" cy="316992"/>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4" name="Freeform 11"/>
          <p:cNvSpPr>
            <a:spLocks/>
          </p:cNvSpPr>
          <p:nvPr/>
        </p:nvSpPr>
        <p:spPr bwMode="auto">
          <a:xfrm>
            <a:off x="4723579" y="3050557"/>
            <a:ext cx="136453" cy="95696"/>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5" name="Freeform 12"/>
          <p:cNvSpPr>
            <a:spLocks/>
          </p:cNvSpPr>
          <p:nvPr/>
        </p:nvSpPr>
        <p:spPr bwMode="auto">
          <a:xfrm>
            <a:off x="5693545" y="2995233"/>
            <a:ext cx="152893" cy="88220"/>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6" name="Freeform 13"/>
          <p:cNvSpPr>
            <a:spLocks/>
          </p:cNvSpPr>
          <p:nvPr/>
        </p:nvSpPr>
        <p:spPr bwMode="auto">
          <a:xfrm>
            <a:off x="6365946" y="3611273"/>
            <a:ext cx="284414" cy="170458"/>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7" name="Freeform 15"/>
          <p:cNvSpPr>
            <a:spLocks/>
          </p:cNvSpPr>
          <p:nvPr/>
        </p:nvSpPr>
        <p:spPr bwMode="auto">
          <a:xfrm>
            <a:off x="5885894" y="3038595"/>
            <a:ext cx="92065" cy="91210"/>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8" name="Freeform 16"/>
          <p:cNvSpPr>
            <a:spLocks/>
          </p:cNvSpPr>
          <p:nvPr/>
        </p:nvSpPr>
        <p:spPr bwMode="auto">
          <a:xfrm>
            <a:off x="5663953" y="3114853"/>
            <a:ext cx="780905" cy="441097"/>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59" name="Freeform 17"/>
          <p:cNvSpPr>
            <a:spLocks/>
          </p:cNvSpPr>
          <p:nvPr/>
        </p:nvSpPr>
        <p:spPr bwMode="auto">
          <a:xfrm>
            <a:off x="5640937" y="3349606"/>
            <a:ext cx="170977" cy="173448"/>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0" name="Freeform 18"/>
          <p:cNvSpPr>
            <a:spLocks/>
          </p:cNvSpPr>
          <p:nvPr/>
        </p:nvSpPr>
        <p:spPr bwMode="auto">
          <a:xfrm>
            <a:off x="5575177" y="4270676"/>
            <a:ext cx="65761" cy="62800"/>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1" name="Freeform 19"/>
          <p:cNvSpPr>
            <a:spLocks/>
          </p:cNvSpPr>
          <p:nvPr/>
        </p:nvSpPr>
        <p:spPr bwMode="auto">
          <a:xfrm>
            <a:off x="5825066" y="4239276"/>
            <a:ext cx="52608" cy="43362"/>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2" name="Freeform 20"/>
          <p:cNvSpPr>
            <a:spLocks/>
          </p:cNvSpPr>
          <p:nvPr/>
        </p:nvSpPr>
        <p:spPr bwMode="auto">
          <a:xfrm>
            <a:off x="4393133" y="3599311"/>
            <a:ext cx="938730" cy="758088"/>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3" name="Freeform 21"/>
          <p:cNvSpPr>
            <a:spLocks/>
          </p:cNvSpPr>
          <p:nvPr/>
        </p:nvSpPr>
        <p:spPr bwMode="auto">
          <a:xfrm>
            <a:off x="5121429" y="3551464"/>
            <a:ext cx="144673" cy="151020"/>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4" name="Freeform 22"/>
          <p:cNvSpPr>
            <a:spLocks/>
          </p:cNvSpPr>
          <p:nvPr/>
        </p:nvSpPr>
        <p:spPr bwMode="auto">
          <a:xfrm>
            <a:off x="5073753" y="3543988"/>
            <a:ext cx="34525" cy="47847"/>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5" name="Freeform 23"/>
          <p:cNvSpPr>
            <a:spLocks/>
          </p:cNvSpPr>
          <p:nvPr/>
        </p:nvSpPr>
        <p:spPr bwMode="auto">
          <a:xfrm>
            <a:off x="5282542" y="4323009"/>
            <a:ext cx="65761" cy="70276"/>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6" name="Freeform 24"/>
          <p:cNvSpPr>
            <a:spLocks/>
          </p:cNvSpPr>
          <p:nvPr/>
        </p:nvSpPr>
        <p:spPr bwMode="auto">
          <a:xfrm>
            <a:off x="5318711" y="4064332"/>
            <a:ext cx="78912" cy="67286"/>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7" name="Freeform 25"/>
          <p:cNvSpPr>
            <a:spLocks/>
          </p:cNvSpPr>
          <p:nvPr/>
        </p:nvSpPr>
        <p:spPr bwMode="auto">
          <a:xfrm>
            <a:off x="5012925" y="4337961"/>
            <a:ext cx="60828" cy="59809"/>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8" name="Freeform 26"/>
          <p:cNvSpPr>
            <a:spLocks/>
          </p:cNvSpPr>
          <p:nvPr/>
        </p:nvSpPr>
        <p:spPr bwMode="auto">
          <a:xfrm>
            <a:off x="5182258" y="4349923"/>
            <a:ext cx="62472" cy="52334"/>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69" name="Freeform 27"/>
          <p:cNvSpPr>
            <a:spLocks noEditPoints="1"/>
          </p:cNvSpPr>
          <p:nvPr/>
        </p:nvSpPr>
        <p:spPr bwMode="auto">
          <a:xfrm>
            <a:off x="4064331" y="3570902"/>
            <a:ext cx="3769718" cy="217408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0" name="Freeform 28"/>
          <p:cNvSpPr>
            <a:spLocks/>
          </p:cNvSpPr>
          <p:nvPr/>
        </p:nvSpPr>
        <p:spPr bwMode="auto">
          <a:xfrm>
            <a:off x="5627784" y="3340634"/>
            <a:ext cx="73981" cy="55324"/>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1" name="Freeform 29"/>
          <p:cNvSpPr>
            <a:spLocks/>
          </p:cNvSpPr>
          <p:nvPr/>
        </p:nvSpPr>
        <p:spPr bwMode="auto">
          <a:xfrm>
            <a:off x="7681156" y="5387623"/>
            <a:ext cx="87132" cy="82238"/>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2" name="Freeform 30"/>
          <p:cNvSpPr>
            <a:spLocks noEditPoints="1"/>
          </p:cNvSpPr>
          <p:nvPr/>
        </p:nvSpPr>
        <p:spPr bwMode="auto">
          <a:xfrm>
            <a:off x="7977077" y="5306879"/>
            <a:ext cx="1397409" cy="1279928"/>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3" name="Freeform 31"/>
          <p:cNvSpPr>
            <a:spLocks/>
          </p:cNvSpPr>
          <p:nvPr/>
        </p:nvSpPr>
        <p:spPr bwMode="auto">
          <a:xfrm>
            <a:off x="7829116" y="5021288"/>
            <a:ext cx="44389" cy="47847"/>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4" name="Freeform 32"/>
          <p:cNvSpPr>
            <a:spLocks/>
          </p:cNvSpPr>
          <p:nvPr/>
        </p:nvSpPr>
        <p:spPr bwMode="auto">
          <a:xfrm>
            <a:off x="9632596" y="6399902"/>
            <a:ext cx="73981" cy="67286"/>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5" name="Freeform 33"/>
          <p:cNvSpPr>
            <a:spLocks/>
          </p:cNvSpPr>
          <p:nvPr/>
        </p:nvSpPr>
        <p:spPr bwMode="auto">
          <a:xfrm>
            <a:off x="9698357" y="6368502"/>
            <a:ext cx="55896" cy="43362"/>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6" name="Freeform 34"/>
          <p:cNvSpPr>
            <a:spLocks/>
          </p:cNvSpPr>
          <p:nvPr/>
        </p:nvSpPr>
        <p:spPr bwMode="auto">
          <a:xfrm>
            <a:off x="7834049" y="5121469"/>
            <a:ext cx="100285" cy="94200"/>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7" name="Freeform 35"/>
          <p:cNvSpPr>
            <a:spLocks/>
          </p:cNvSpPr>
          <p:nvPr/>
        </p:nvSpPr>
        <p:spPr bwMode="auto">
          <a:xfrm>
            <a:off x="9305438" y="6745302"/>
            <a:ext cx="69048" cy="71772"/>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8" name="Freeform 36"/>
          <p:cNvSpPr>
            <a:spLocks/>
          </p:cNvSpPr>
          <p:nvPr/>
        </p:nvSpPr>
        <p:spPr bwMode="auto">
          <a:xfrm>
            <a:off x="7095887" y="5203707"/>
            <a:ext cx="73981" cy="40371"/>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79" name="Freeform 37"/>
          <p:cNvSpPr>
            <a:spLocks/>
          </p:cNvSpPr>
          <p:nvPr/>
        </p:nvSpPr>
        <p:spPr bwMode="auto">
          <a:xfrm>
            <a:off x="6785169" y="5143897"/>
            <a:ext cx="105217" cy="80743"/>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0" name="Freeform 38"/>
          <p:cNvSpPr>
            <a:spLocks/>
          </p:cNvSpPr>
          <p:nvPr/>
        </p:nvSpPr>
        <p:spPr bwMode="auto">
          <a:xfrm>
            <a:off x="6811474" y="5061659"/>
            <a:ext cx="47676" cy="43362"/>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1" name="Freeform 39"/>
          <p:cNvSpPr>
            <a:spLocks/>
          </p:cNvSpPr>
          <p:nvPr/>
        </p:nvSpPr>
        <p:spPr bwMode="auto">
          <a:xfrm>
            <a:off x="6859150" y="5105021"/>
            <a:ext cx="92065" cy="62800"/>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2" name="Freeform 40"/>
          <p:cNvSpPr>
            <a:spLocks/>
          </p:cNvSpPr>
          <p:nvPr/>
        </p:nvSpPr>
        <p:spPr bwMode="auto">
          <a:xfrm>
            <a:off x="6729273" y="4393285"/>
            <a:ext cx="274550" cy="198867"/>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3" name="Freeform 41"/>
          <p:cNvSpPr>
            <a:spLocks/>
          </p:cNvSpPr>
          <p:nvPr/>
        </p:nvSpPr>
        <p:spPr bwMode="auto">
          <a:xfrm>
            <a:off x="6816405" y="4333476"/>
            <a:ext cx="69048" cy="68781"/>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4" name="Freeform 42"/>
          <p:cNvSpPr>
            <a:spLocks/>
          </p:cNvSpPr>
          <p:nvPr/>
        </p:nvSpPr>
        <p:spPr bwMode="auto">
          <a:xfrm>
            <a:off x="6719409" y="5780871"/>
            <a:ext cx="44389" cy="46353"/>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5" name="Freeform 43"/>
          <p:cNvSpPr>
            <a:spLocks/>
          </p:cNvSpPr>
          <p:nvPr/>
        </p:nvSpPr>
        <p:spPr bwMode="auto">
          <a:xfrm>
            <a:off x="6842710" y="6210006"/>
            <a:ext cx="166045" cy="146534"/>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6" name="Freeform 44"/>
          <p:cNvSpPr>
            <a:spLocks/>
          </p:cNvSpPr>
          <p:nvPr/>
        </p:nvSpPr>
        <p:spPr bwMode="auto">
          <a:xfrm>
            <a:off x="6837777" y="6066463"/>
            <a:ext cx="39456" cy="35886"/>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7" name="Freeform 45"/>
          <p:cNvSpPr>
            <a:spLocks/>
          </p:cNvSpPr>
          <p:nvPr/>
        </p:nvSpPr>
        <p:spPr bwMode="auto">
          <a:xfrm>
            <a:off x="6882166" y="6181597"/>
            <a:ext cx="37812" cy="40371"/>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8" name="Freeform 46"/>
          <p:cNvSpPr>
            <a:spLocks/>
          </p:cNvSpPr>
          <p:nvPr/>
        </p:nvSpPr>
        <p:spPr bwMode="auto">
          <a:xfrm>
            <a:off x="6737493" y="6745302"/>
            <a:ext cx="166045" cy="91210"/>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89" name="Freeform 47"/>
          <p:cNvSpPr>
            <a:spLocks/>
          </p:cNvSpPr>
          <p:nvPr/>
        </p:nvSpPr>
        <p:spPr bwMode="auto">
          <a:xfrm>
            <a:off x="6392251" y="5272489"/>
            <a:ext cx="179197" cy="15849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0" name="Freeform 48"/>
          <p:cNvSpPr>
            <a:spLocks/>
          </p:cNvSpPr>
          <p:nvPr/>
        </p:nvSpPr>
        <p:spPr bwMode="auto">
          <a:xfrm>
            <a:off x="6679952" y="5327812"/>
            <a:ext cx="113437" cy="146534"/>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1" name="Freeform 49"/>
          <p:cNvSpPr>
            <a:spLocks/>
          </p:cNvSpPr>
          <p:nvPr/>
        </p:nvSpPr>
        <p:spPr bwMode="auto">
          <a:xfrm>
            <a:off x="6732560" y="5721062"/>
            <a:ext cx="60828" cy="71772"/>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2" name="Freeform 50"/>
          <p:cNvSpPr>
            <a:spLocks/>
          </p:cNvSpPr>
          <p:nvPr/>
        </p:nvSpPr>
        <p:spPr bwMode="auto">
          <a:xfrm>
            <a:off x="2270713" y="6435788"/>
            <a:ext cx="26304" cy="47847"/>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3" name="Freeform 51"/>
          <p:cNvSpPr>
            <a:spLocks/>
          </p:cNvSpPr>
          <p:nvPr/>
        </p:nvSpPr>
        <p:spPr bwMode="auto">
          <a:xfrm>
            <a:off x="2999011" y="5227631"/>
            <a:ext cx="1293837" cy="1910921"/>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4" name="Freeform 52"/>
          <p:cNvSpPr>
            <a:spLocks/>
          </p:cNvSpPr>
          <p:nvPr/>
        </p:nvSpPr>
        <p:spPr bwMode="auto">
          <a:xfrm>
            <a:off x="2130973" y="3244938"/>
            <a:ext cx="1247805" cy="1831673"/>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5" name="Freeform 53"/>
          <p:cNvSpPr>
            <a:spLocks noEditPoints="1"/>
          </p:cNvSpPr>
          <p:nvPr/>
        </p:nvSpPr>
        <p:spPr bwMode="auto">
          <a:xfrm>
            <a:off x="3694427" y="5529670"/>
            <a:ext cx="1239584" cy="1836159"/>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6" name="Freeform 54"/>
          <p:cNvSpPr>
            <a:spLocks noEditPoints="1"/>
          </p:cNvSpPr>
          <p:nvPr/>
        </p:nvSpPr>
        <p:spPr bwMode="auto">
          <a:xfrm>
            <a:off x="1994519" y="4361885"/>
            <a:ext cx="1515779" cy="2637609"/>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solidFill>
            <a:schemeClr val="accent5"/>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7" name="Freeform 55"/>
          <p:cNvSpPr>
            <a:spLocks/>
          </p:cNvSpPr>
          <p:nvPr/>
        </p:nvSpPr>
        <p:spPr bwMode="auto">
          <a:xfrm>
            <a:off x="1886015" y="5383136"/>
            <a:ext cx="197282" cy="373811"/>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8" name="Freeform 56"/>
          <p:cNvSpPr>
            <a:spLocks/>
          </p:cNvSpPr>
          <p:nvPr/>
        </p:nvSpPr>
        <p:spPr bwMode="auto">
          <a:xfrm>
            <a:off x="8353556" y="7138552"/>
            <a:ext cx="654317" cy="512869"/>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299" name="Freeform 57"/>
          <p:cNvSpPr>
            <a:spLocks/>
          </p:cNvSpPr>
          <p:nvPr/>
        </p:nvSpPr>
        <p:spPr bwMode="auto">
          <a:xfrm>
            <a:off x="8846759" y="7298543"/>
            <a:ext cx="537591" cy="523335"/>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00" name="Freeform 58"/>
          <p:cNvSpPr>
            <a:spLocks/>
          </p:cNvSpPr>
          <p:nvPr/>
        </p:nvSpPr>
        <p:spPr bwMode="auto">
          <a:xfrm>
            <a:off x="9113089" y="7015941"/>
            <a:ext cx="65761" cy="103172"/>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01" name="Freeform 59"/>
          <p:cNvSpPr>
            <a:spLocks/>
          </p:cNvSpPr>
          <p:nvPr/>
        </p:nvSpPr>
        <p:spPr bwMode="auto">
          <a:xfrm>
            <a:off x="9321879" y="6186082"/>
            <a:ext cx="803921" cy="753603"/>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02" name="Freeform 60"/>
          <p:cNvSpPr>
            <a:spLocks noEditPoints="1"/>
          </p:cNvSpPr>
          <p:nvPr/>
        </p:nvSpPr>
        <p:spPr bwMode="auto">
          <a:xfrm>
            <a:off x="4654530" y="5673213"/>
            <a:ext cx="1384257" cy="1779339"/>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solidFill>
            <a:schemeClr val="accent5"/>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03" name="Freeform 61"/>
          <p:cNvSpPr>
            <a:spLocks/>
          </p:cNvSpPr>
          <p:nvPr/>
        </p:nvSpPr>
        <p:spPr bwMode="auto">
          <a:xfrm>
            <a:off x="9257762" y="7054819"/>
            <a:ext cx="213721" cy="251201"/>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04" name="Freeform 62"/>
          <p:cNvSpPr>
            <a:spLocks/>
          </p:cNvSpPr>
          <p:nvPr/>
        </p:nvSpPr>
        <p:spPr bwMode="auto">
          <a:xfrm>
            <a:off x="8680714" y="6776703"/>
            <a:ext cx="361682" cy="104667"/>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05" name="Freeform 63"/>
          <p:cNvSpPr>
            <a:spLocks noEditPoints="1"/>
          </p:cNvSpPr>
          <p:nvPr/>
        </p:nvSpPr>
        <p:spPr bwMode="auto">
          <a:xfrm>
            <a:off x="3059839" y="3464739"/>
            <a:ext cx="2000762" cy="2208474"/>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06" name="Freeform 64"/>
          <p:cNvSpPr>
            <a:spLocks/>
          </p:cNvSpPr>
          <p:nvPr/>
        </p:nvSpPr>
        <p:spPr bwMode="auto">
          <a:xfrm>
            <a:off x="6745713" y="7881687"/>
            <a:ext cx="213721" cy="91210"/>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07" name="Freeform 65"/>
          <p:cNvSpPr>
            <a:spLocks/>
          </p:cNvSpPr>
          <p:nvPr/>
        </p:nvSpPr>
        <p:spPr bwMode="auto">
          <a:xfrm>
            <a:off x="8889503" y="7210324"/>
            <a:ext cx="310718" cy="127096"/>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08" name="Freeform 66"/>
          <p:cNvSpPr>
            <a:spLocks/>
          </p:cNvSpPr>
          <p:nvPr/>
        </p:nvSpPr>
        <p:spPr bwMode="auto">
          <a:xfrm>
            <a:off x="5348303" y="6244397"/>
            <a:ext cx="2489033" cy="2308655"/>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09" name="Freeform 67"/>
          <p:cNvSpPr>
            <a:spLocks/>
          </p:cNvSpPr>
          <p:nvPr/>
        </p:nvSpPr>
        <p:spPr bwMode="auto">
          <a:xfrm>
            <a:off x="6842710" y="5239593"/>
            <a:ext cx="2452866" cy="2658542"/>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solidFill>
            <a:schemeClr val="accent5"/>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10" name="Freeform 68"/>
          <p:cNvSpPr>
            <a:spLocks/>
          </p:cNvSpPr>
          <p:nvPr/>
        </p:nvSpPr>
        <p:spPr bwMode="auto">
          <a:xfrm>
            <a:off x="6998890" y="6893332"/>
            <a:ext cx="65761" cy="62800"/>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11" name="Freeform 73"/>
          <p:cNvSpPr>
            <a:spLocks/>
          </p:cNvSpPr>
          <p:nvPr/>
        </p:nvSpPr>
        <p:spPr bwMode="auto">
          <a:xfrm>
            <a:off x="6426774" y="4203389"/>
            <a:ext cx="62472" cy="47847"/>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12" name="Freeform 74"/>
          <p:cNvSpPr>
            <a:spLocks/>
          </p:cNvSpPr>
          <p:nvPr/>
        </p:nvSpPr>
        <p:spPr bwMode="auto">
          <a:xfrm>
            <a:off x="6117701" y="4481505"/>
            <a:ext cx="65761" cy="107658"/>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13" name="Freeform 75"/>
          <p:cNvSpPr>
            <a:spLocks/>
          </p:cNvSpPr>
          <p:nvPr/>
        </p:nvSpPr>
        <p:spPr bwMode="auto">
          <a:xfrm>
            <a:off x="4156395" y="3158215"/>
            <a:ext cx="616504" cy="500907"/>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14" name="Freeform 76"/>
          <p:cNvSpPr>
            <a:spLocks/>
          </p:cNvSpPr>
          <p:nvPr/>
        </p:nvSpPr>
        <p:spPr bwMode="auto">
          <a:xfrm>
            <a:off x="6130852" y="4822420"/>
            <a:ext cx="540880" cy="465020"/>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15" name="Freeform 77"/>
          <p:cNvSpPr>
            <a:spLocks/>
          </p:cNvSpPr>
          <p:nvPr/>
        </p:nvSpPr>
        <p:spPr bwMode="auto">
          <a:xfrm>
            <a:off x="6305117" y="4802982"/>
            <a:ext cx="118369" cy="91210"/>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16" name="Freeform 78"/>
          <p:cNvSpPr>
            <a:spLocks/>
          </p:cNvSpPr>
          <p:nvPr/>
        </p:nvSpPr>
        <p:spPr bwMode="auto">
          <a:xfrm>
            <a:off x="6676664" y="4239276"/>
            <a:ext cx="69048" cy="71772"/>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17" name="Freeform 79"/>
          <p:cNvSpPr>
            <a:spLocks/>
          </p:cNvSpPr>
          <p:nvPr/>
        </p:nvSpPr>
        <p:spPr bwMode="auto">
          <a:xfrm>
            <a:off x="6566515" y="4210866"/>
            <a:ext cx="96997" cy="162981"/>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18" name="Freeform 80"/>
          <p:cNvSpPr>
            <a:spLocks/>
          </p:cNvSpPr>
          <p:nvPr/>
        </p:nvSpPr>
        <p:spPr bwMode="auto">
          <a:xfrm>
            <a:off x="6597752" y="4373847"/>
            <a:ext cx="65761" cy="98687"/>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19" name="Freeform 81"/>
          <p:cNvSpPr>
            <a:spLocks/>
          </p:cNvSpPr>
          <p:nvPr/>
        </p:nvSpPr>
        <p:spPr bwMode="auto">
          <a:xfrm>
            <a:off x="6479383" y="4210866"/>
            <a:ext cx="87132" cy="67286"/>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20" name="Freeform 83"/>
          <p:cNvSpPr>
            <a:spLocks noEditPoints="1"/>
          </p:cNvSpPr>
          <p:nvPr/>
        </p:nvSpPr>
        <p:spPr bwMode="auto">
          <a:xfrm>
            <a:off x="4763035" y="3038595"/>
            <a:ext cx="337022" cy="361849"/>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21" name="Freeform 86"/>
          <p:cNvSpPr>
            <a:spLocks/>
          </p:cNvSpPr>
          <p:nvPr/>
        </p:nvSpPr>
        <p:spPr bwMode="auto">
          <a:xfrm>
            <a:off x="4973469" y="2987757"/>
            <a:ext cx="78912" cy="55324"/>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22" name="Freeform 88"/>
          <p:cNvSpPr>
            <a:spLocks/>
          </p:cNvSpPr>
          <p:nvPr/>
        </p:nvSpPr>
        <p:spPr bwMode="auto">
          <a:xfrm>
            <a:off x="6083176" y="4198904"/>
            <a:ext cx="77268" cy="55324"/>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23" name="Freeform 90"/>
          <p:cNvSpPr>
            <a:spLocks/>
          </p:cNvSpPr>
          <p:nvPr/>
        </p:nvSpPr>
        <p:spPr bwMode="auto">
          <a:xfrm>
            <a:off x="5282542" y="3325682"/>
            <a:ext cx="88777" cy="79247"/>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
        <p:nvSpPr>
          <p:cNvPr id="324" name="Freeform 92"/>
          <p:cNvSpPr>
            <a:spLocks noEditPoints="1"/>
          </p:cNvSpPr>
          <p:nvPr/>
        </p:nvSpPr>
        <p:spPr bwMode="auto">
          <a:xfrm>
            <a:off x="5345014" y="3129805"/>
            <a:ext cx="309075" cy="314001"/>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solidFill>
            <a:schemeClr val="bg1">
              <a:lumMod val="75000"/>
            </a:schemeClr>
          </a:solidFill>
          <a:ln w="3175" cap="rnd">
            <a:solidFill>
              <a:schemeClr val="bg1">
                <a:lumMod val="95000"/>
              </a:schemeClr>
            </a:solidFill>
          </a:ln>
        </p:spPr>
        <p:txBody>
          <a:bodyPr vert="horz" wrap="square" lIns="68580" tIns="34290" rIns="68580" bIns="34290" numCol="1" anchor="t" anchorCtr="0" compatLnSpc="1">
            <a:prstTxWarp prst="textNoShape">
              <a:avLst/>
            </a:prstTxWarp>
          </a:bodyPr>
          <a:lstStyle/>
          <a:p>
            <a:endParaRPr lang="en-US" sz="1350" dirty="0">
              <a:latin typeface="Roboto Regular" charset="0"/>
            </a:endParaRPr>
          </a:p>
        </p:txBody>
      </p:sp>
    </p:spTree>
    <p:extLst>
      <p:ext uri="{BB962C8B-B14F-4D97-AF65-F5344CB8AC3E}">
        <p14:creationId xmlns:p14="http://schemas.microsoft.com/office/powerpoint/2010/main" val="1469038835"/>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5" name="Date Placeholder 4"/>
          <p:cNvSpPr>
            <a:spLocks noGrp="1"/>
          </p:cNvSpPr>
          <p:nvPr>
            <p:ph type="dt" sz="half" idx="2"/>
          </p:nvPr>
        </p:nvSpPr>
        <p:spPr/>
        <p:txBody>
          <a:bodyPr/>
          <a:lstStyle/>
          <a:p>
            <a:fld id="{18E35DF2-C6B3-4BE7-9605-4659C438EC02}" type="datetime6">
              <a:rPr lang="en-US" smtClean="0"/>
              <a:t>October 19</a:t>
            </a:fld>
            <a:endParaRPr lang="en-US" dirty="0"/>
          </a:p>
        </p:txBody>
      </p:sp>
      <p:sp>
        <p:nvSpPr>
          <p:cNvPr id="87" name="TextBox 86">
            <a:extLst>
              <a:ext uri="{FF2B5EF4-FFF2-40B4-BE49-F238E27FC236}">
                <a16:creationId xmlns:a16="http://schemas.microsoft.com/office/drawing/2014/main" id="{0FA6F402-027F-4BBC-9CFC-A846FD134B9F}"/>
              </a:ext>
            </a:extLst>
          </p:cNvPr>
          <p:cNvSpPr txBox="1"/>
          <p:nvPr/>
        </p:nvSpPr>
        <p:spPr>
          <a:xfrm>
            <a:off x="6809573" y="3360236"/>
            <a:ext cx="4729179" cy="2646878"/>
          </a:xfrm>
          <a:prstGeom prst="rect">
            <a:avLst/>
          </a:prstGeom>
          <a:noFill/>
        </p:spPr>
        <p:txBody>
          <a:bodyPr wrap="none" rtlCol="0" anchor="ctr">
            <a:spAutoFit/>
          </a:bodyPr>
          <a:lstStyle/>
          <a:p>
            <a:pPr algn="ctr"/>
            <a:r>
              <a:rPr lang="en-GB" sz="16600" dirty="0">
                <a:solidFill>
                  <a:schemeClr val="tx1">
                    <a:lumMod val="50000"/>
                    <a:lumOff val="50000"/>
                  </a:schemeClr>
                </a:solidFill>
              </a:rPr>
              <a:t>Q</a:t>
            </a:r>
            <a:r>
              <a:rPr lang="en-GB" sz="11500" dirty="0">
                <a:solidFill>
                  <a:schemeClr val="tx1">
                    <a:lumMod val="50000"/>
                    <a:lumOff val="50000"/>
                  </a:schemeClr>
                </a:solidFill>
              </a:rPr>
              <a:t>&amp;</a:t>
            </a:r>
            <a:r>
              <a:rPr lang="en-GB" sz="16600" dirty="0">
                <a:solidFill>
                  <a:schemeClr val="tx1">
                    <a:lumMod val="50000"/>
                    <a:lumOff val="50000"/>
                  </a:schemeClr>
                </a:solidFill>
              </a:rPr>
              <a:t>A</a:t>
            </a:r>
            <a:endParaRPr lang="en-US" sz="16600" dirty="0">
              <a:solidFill>
                <a:schemeClr val="tx1">
                  <a:lumMod val="50000"/>
                  <a:lumOff val="50000"/>
                </a:schemeClr>
              </a:solidFill>
            </a:endParaRPr>
          </a:p>
        </p:txBody>
      </p:sp>
      <p:sp>
        <p:nvSpPr>
          <p:cNvPr id="88" name="TextBox 87">
            <a:extLst>
              <a:ext uri="{FF2B5EF4-FFF2-40B4-BE49-F238E27FC236}">
                <a16:creationId xmlns:a16="http://schemas.microsoft.com/office/drawing/2014/main" id="{155ED372-8CC2-402D-9FCA-D08E0BE7563B}"/>
              </a:ext>
            </a:extLst>
          </p:cNvPr>
          <p:cNvSpPr txBox="1"/>
          <p:nvPr/>
        </p:nvSpPr>
        <p:spPr>
          <a:xfrm>
            <a:off x="7590235" y="6007114"/>
            <a:ext cx="3167855" cy="584775"/>
          </a:xfrm>
          <a:prstGeom prst="rect">
            <a:avLst/>
          </a:prstGeom>
          <a:noFill/>
        </p:spPr>
        <p:txBody>
          <a:bodyPr wrap="none" rtlCol="0">
            <a:spAutoFit/>
          </a:bodyPr>
          <a:lstStyle/>
          <a:p>
            <a:pPr algn="ctr"/>
            <a:r>
              <a:rPr lang="en-GB" sz="3200" dirty="0"/>
              <a:t>Any questions?</a:t>
            </a:r>
            <a:endParaRPr lang="en-US" sz="3200" dirty="0"/>
          </a:p>
        </p:txBody>
      </p:sp>
    </p:spTree>
    <p:extLst>
      <p:ext uri="{BB962C8B-B14F-4D97-AF65-F5344CB8AC3E}">
        <p14:creationId xmlns:p14="http://schemas.microsoft.com/office/powerpoint/2010/main" val="1585201706"/>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sp>
        <p:nvSpPr>
          <p:cNvPr id="5" name="Picture Placeholder 5"/>
          <p:cNvSpPr txBox="1">
            <a:spLocks/>
          </p:cNvSpPr>
          <p:nvPr/>
        </p:nvSpPr>
        <p:spPr>
          <a:xfrm>
            <a:off x="0" y="113122"/>
            <a:ext cx="18348325" cy="10238965"/>
          </a:xfrm>
          <a:prstGeom prst="rect">
            <a:avLst/>
          </a:prstGeom>
          <a:solidFill>
            <a:schemeClr val="tx1">
              <a:alpha val="60000"/>
            </a:schemeClr>
          </a:solidFill>
        </p:spPr>
      </p:sp>
      <p:sp>
        <p:nvSpPr>
          <p:cNvPr id="2" name="TextBox 1"/>
          <p:cNvSpPr txBox="1"/>
          <p:nvPr/>
        </p:nvSpPr>
        <p:spPr>
          <a:xfrm>
            <a:off x="5079932" y="3752650"/>
            <a:ext cx="8188460" cy="1862048"/>
          </a:xfrm>
          <a:prstGeom prst="rect">
            <a:avLst/>
          </a:prstGeom>
          <a:noFill/>
        </p:spPr>
        <p:txBody>
          <a:bodyPr wrap="none" rtlCol="0" anchor="ctr">
            <a:spAutoFit/>
          </a:bodyPr>
          <a:lstStyle/>
          <a:p>
            <a:pPr algn="ctr"/>
            <a:r>
              <a:rPr lang="en-GB" sz="11500" dirty="0">
                <a:solidFill>
                  <a:schemeClr val="bg1"/>
                </a:solidFill>
              </a:rPr>
              <a:t>Lunch Time</a:t>
            </a:r>
            <a:endParaRPr lang="en-US" sz="11500" dirty="0">
              <a:solidFill>
                <a:schemeClr val="bg1"/>
              </a:solidFill>
            </a:endParaRPr>
          </a:p>
        </p:txBody>
      </p:sp>
      <p:grpSp>
        <p:nvGrpSpPr>
          <p:cNvPr id="22" name="Group 21"/>
          <p:cNvGrpSpPr/>
          <p:nvPr/>
        </p:nvGrpSpPr>
        <p:grpSpPr>
          <a:xfrm>
            <a:off x="5997208" y="5961183"/>
            <a:ext cx="6353908" cy="867508"/>
            <a:chOff x="7127629" y="5961183"/>
            <a:chExt cx="6353908" cy="867508"/>
          </a:xfrm>
        </p:grpSpPr>
        <p:grpSp>
          <p:nvGrpSpPr>
            <p:cNvPr id="14" name="Group 13"/>
            <p:cNvGrpSpPr/>
            <p:nvPr/>
          </p:nvGrpSpPr>
          <p:grpSpPr>
            <a:xfrm>
              <a:off x="9401908" y="5961183"/>
              <a:ext cx="1828799" cy="867508"/>
              <a:chOff x="9355015" y="5955322"/>
              <a:chExt cx="1828799" cy="867508"/>
            </a:xfrm>
          </p:grpSpPr>
          <p:sp>
            <p:nvSpPr>
              <p:cNvPr id="6" name="Rectangle 5"/>
              <p:cNvSpPr/>
              <p:nvPr/>
            </p:nvSpPr>
            <p:spPr>
              <a:xfrm>
                <a:off x="9355015" y="5955322"/>
                <a:ext cx="844061" cy="867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000" dirty="0">
                    <a:solidFill>
                      <a:schemeClr val="accent5"/>
                    </a:solidFill>
                  </a:rPr>
                  <a:t>4</a:t>
                </a:r>
                <a:endParaRPr lang="en-US" sz="4000" dirty="0">
                  <a:solidFill>
                    <a:schemeClr val="accent5"/>
                  </a:solidFill>
                </a:endParaRPr>
              </a:p>
            </p:txBody>
          </p:sp>
          <p:sp>
            <p:nvSpPr>
              <p:cNvPr id="7" name="Rectangle 6"/>
              <p:cNvSpPr/>
              <p:nvPr/>
            </p:nvSpPr>
            <p:spPr>
              <a:xfrm>
                <a:off x="10339753" y="5955322"/>
                <a:ext cx="844061" cy="867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000" dirty="0">
                    <a:solidFill>
                      <a:schemeClr val="accent5"/>
                    </a:solidFill>
                  </a:rPr>
                  <a:t>5</a:t>
                </a:r>
                <a:endParaRPr lang="en-US" sz="4000" dirty="0">
                  <a:solidFill>
                    <a:schemeClr val="accent5"/>
                  </a:solidFill>
                </a:endParaRPr>
              </a:p>
            </p:txBody>
          </p:sp>
        </p:grpSp>
        <p:grpSp>
          <p:nvGrpSpPr>
            <p:cNvPr id="13" name="Group 12"/>
            <p:cNvGrpSpPr/>
            <p:nvPr/>
          </p:nvGrpSpPr>
          <p:grpSpPr>
            <a:xfrm>
              <a:off x="11652738" y="5961183"/>
              <a:ext cx="1828799" cy="867508"/>
              <a:chOff x="11652738" y="5955322"/>
              <a:chExt cx="1828799" cy="867508"/>
            </a:xfrm>
          </p:grpSpPr>
          <p:sp>
            <p:nvSpPr>
              <p:cNvPr id="8" name="Rectangle 7"/>
              <p:cNvSpPr/>
              <p:nvPr/>
            </p:nvSpPr>
            <p:spPr>
              <a:xfrm>
                <a:off x="11652738" y="5955322"/>
                <a:ext cx="844061" cy="867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000" dirty="0">
                    <a:solidFill>
                      <a:schemeClr val="accent5"/>
                    </a:solidFill>
                  </a:rPr>
                  <a:t>0</a:t>
                </a:r>
                <a:endParaRPr lang="en-US" sz="4000" dirty="0">
                  <a:solidFill>
                    <a:schemeClr val="accent5"/>
                  </a:solidFill>
                </a:endParaRPr>
              </a:p>
            </p:txBody>
          </p:sp>
          <p:sp>
            <p:nvSpPr>
              <p:cNvPr id="9" name="Rectangle 8"/>
              <p:cNvSpPr/>
              <p:nvPr/>
            </p:nvSpPr>
            <p:spPr>
              <a:xfrm>
                <a:off x="12637476" y="5955322"/>
                <a:ext cx="844061" cy="867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000" dirty="0">
                    <a:solidFill>
                      <a:schemeClr val="accent5"/>
                    </a:solidFill>
                  </a:rPr>
                  <a:t>0</a:t>
                </a:r>
                <a:endParaRPr lang="en-US" sz="4000" dirty="0">
                  <a:solidFill>
                    <a:schemeClr val="accent5"/>
                  </a:solidFill>
                </a:endParaRPr>
              </a:p>
            </p:txBody>
          </p:sp>
        </p:grpSp>
        <p:grpSp>
          <p:nvGrpSpPr>
            <p:cNvPr id="15" name="Group 14"/>
            <p:cNvGrpSpPr/>
            <p:nvPr/>
          </p:nvGrpSpPr>
          <p:grpSpPr>
            <a:xfrm>
              <a:off x="7127629" y="5961183"/>
              <a:ext cx="1852247" cy="867508"/>
              <a:chOff x="7127629" y="5967044"/>
              <a:chExt cx="1852247" cy="867508"/>
            </a:xfrm>
          </p:grpSpPr>
          <p:sp>
            <p:nvSpPr>
              <p:cNvPr id="11" name="Rectangle 10"/>
              <p:cNvSpPr/>
              <p:nvPr/>
            </p:nvSpPr>
            <p:spPr>
              <a:xfrm>
                <a:off x="8135815" y="5967044"/>
                <a:ext cx="844061" cy="867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000" dirty="0">
                    <a:solidFill>
                      <a:schemeClr val="accent5"/>
                    </a:solidFill>
                  </a:rPr>
                  <a:t>0</a:t>
                </a:r>
                <a:endParaRPr lang="en-US" sz="4000" dirty="0">
                  <a:solidFill>
                    <a:schemeClr val="accent5"/>
                  </a:solidFill>
                </a:endParaRPr>
              </a:p>
            </p:txBody>
          </p:sp>
          <p:sp>
            <p:nvSpPr>
              <p:cNvPr id="12" name="Rectangle 11"/>
              <p:cNvSpPr/>
              <p:nvPr/>
            </p:nvSpPr>
            <p:spPr>
              <a:xfrm>
                <a:off x="7127629" y="5967044"/>
                <a:ext cx="844061" cy="867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000" dirty="0">
                    <a:solidFill>
                      <a:schemeClr val="accent5"/>
                    </a:solidFill>
                  </a:rPr>
                  <a:t>0</a:t>
                </a:r>
                <a:endParaRPr lang="en-US" sz="4000" dirty="0">
                  <a:solidFill>
                    <a:schemeClr val="accent5"/>
                  </a:solidFill>
                </a:endParaRPr>
              </a:p>
            </p:txBody>
          </p:sp>
        </p:grpSp>
        <p:grpSp>
          <p:nvGrpSpPr>
            <p:cNvPr id="18" name="Group 17"/>
            <p:cNvGrpSpPr/>
            <p:nvPr/>
          </p:nvGrpSpPr>
          <p:grpSpPr>
            <a:xfrm>
              <a:off x="9120554" y="6166337"/>
              <a:ext cx="140677" cy="457200"/>
              <a:chOff x="14419385" y="703385"/>
              <a:chExt cx="140677" cy="457200"/>
            </a:xfrm>
          </p:grpSpPr>
          <p:sp>
            <p:nvSpPr>
              <p:cNvPr id="16" name="Oval 15"/>
              <p:cNvSpPr/>
              <p:nvPr/>
            </p:nvSpPr>
            <p:spPr>
              <a:xfrm>
                <a:off x="14419385" y="703385"/>
                <a:ext cx="140677" cy="14067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a:p>
            </p:txBody>
          </p:sp>
          <p:sp>
            <p:nvSpPr>
              <p:cNvPr id="17" name="Oval 16"/>
              <p:cNvSpPr/>
              <p:nvPr/>
            </p:nvSpPr>
            <p:spPr>
              <a:xfrm>
                <a:off x="14419385" y="1019908"/>
                <a:ext cx="140677" cy="14067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a:p>
            </p:txBody>
          </p:sp>
        </p:grpSp>
        <p:grpSp>
          <p:nvGrpSpPr>
            <p:cNvPr id="19" name="Group 18"/>
            <p:cNvGrpSpPr/>
            <p:nvPr/>
          </p:nvGrpSpPr>
          <p:grpSpPr>
            <a:xfrm>
              <a:off x="11371384" y="6166337"/>
              <a:ext cx="140677" cy="457200"/>
              <a:chOff x="14419385" y="703385"/>
              <a:chExt cx="140677" cy="457200"/>
            </a:xfrm>
          </p:grpSpPr>
          <p:sp>
            <p:nvSpPr>
              <p:cNvPr id="20" name="Oval 19"/>
              <p:cNvSpPr/>
              <p:nvPr/>
            </p:nvSpPr>
            <p:spPr>
              <a:xfrm>
                <a:off x="14419385" y="703385"/>
                <a:ext cx="140677" cy="14067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a:p>
            </p:txBody>
          </p:sp>
          <p:sp>
            <p:nvSpPr>
              <p:cNvPr id="21" name="Oval 20"/>
              <p:cNvSpPr/>
              <p:nvPr/>
            </p:nvSpPr>
            <p:spPr>
              <a:xfrm>
                <a:off x="14419385" y="1019908"/>
                <a:ext cx="140677" cy="14067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a:p>
            </p:txBody>
          </p:sp>
        </p:grpSp>
      </p:grpSp>
    </p:spTree>
    <p:extLst>
      <p:ext uri="{BB962C8B-B14F-4D97-AF65-F5344CB8AC3E}">
        <p14:creationId xmlns:p14="http://schemas.microsoft.com/office/powerpoint/2010/main" val="2328375506"/>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5" name="Picture Placeholder 5"/>
          <p:cNvSpPr txBox="1">
            <a:spLocks/>
          </p:cNvSpPr>
          <p:nvPr/>
        </p:nvSpPr>
        <p:spPr>
          <a:xfrm>
            <a:off x="0" y="113122"/>
            <a:ext cx="18348325" cy="10238965"/>
          </a:xfrm>
          <a:prstGeom prst="rect">
            <a:avLst/>
          </a:prstGeom>
          <a:solidFill>
            <a:schemeClr val="tx1">
              <a:alpha val="60000"/>
            </a:schemeClr>
          </a:solidFill>
        </p:spPr>
      </p:sp>
      <p:sp>
        <p:nvSpPr>
          <p:cNvPr id="4" name="Text Placeholder 4"/>
          <p:cNvSpPr txBox="1">
            <a:spLocks/>
          </p:cNvSpPr>
          <p:nvPr/>
        </p:nvSpPr>
        <p:spPr>
          <a:xfrm>
            <a:off x="1675485" y="3349291"/>
            <a:ext cx="10393362" cy="1459528"/>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sz="6000" dirty="0">
                <a:solidFill>
                  <a:schemeClr val="bg1"/>
                </a:solidFill>
              </a:rPr>
              <a:t>Contact Us</a:t>
            </a:r>
          </a:p>
        </p:txBody>
      </p:sp>
      <p:sp>
        <p:nvSpPr>
          <p:cNvPr id="6" name="Text Placeholder 5"/>
          <p:cNvSpPr txBox="1">
            <a:spLocks/>
          </p:cNvSpPr>
          <p:nvPr/>
        </p:nvSpPr>
        <p:spPr>
          <a:xfrm>
            <a:off x="2973267" y="5324293"/>
            <a:ext cx="9095581" cy="1001128"/>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a:solidFill>
                  <a:schemeClr val="bg1"/>
                </a:solidFill>
              </a:rPr>
              <a:t>+91546756756</a:t>
            </a:r>
            <a:endParaRPr lang="en-GB" dirty="0">
              <a:solidFill>
                <a:schemeClr val="bg1"/>
              </a:solidFill>
            </a:endParaRPr>
          </a:p>
        </p:txBody>
      </p:sp>
      <p:sp>
        <p:nvSpPr>
          <p:cNvPr id="7" name="Text Placeholder 6"/>
          <p:cNvSpPr txBox="1">
            <a:spLocks/>
          </p:cNvSpPr>
          <p:nvPr/>
        </p:nvSpPr>
        <p:spPr>
          <a:xfrm>
            <a:off x="2973267" y="6305389"/>
            <a:ext cx="9095581" cy="1001128"/>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dirty="0">
                <a:solidFill>
                  <a:schemeClr val="bg1"/>
                </a:solidFill>
              </a:rPr>
              <a:t>Slidex.design@gmail.com</a:t>
            </a:r>
          </a:p>
        </p:txBody>
      </p:sp>
      <p:sp>
        <p:nvSpPr>
          <p:cNvPr id="8" name="Text Placeholder 7"/>
          <p:cNvSpPr txBox="1">
            <a:spLocks/>
          </p:cNvSpPr>
          <p:nvPr/>
        </p:nvSpPr>
        <p:spPr>
          <a:xfrm>
            <a:off x="2973267" y="7303337"/>
            <a:ext cx="9095581" cy="1001128"/>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a:solidFill>
                  <a:schemeClr val="bg1"/>
                </a:solidFill>
              </a:rPr>
              <a:t>713, East West Beach, Goa, India</a:t>
            </a:r>
            <a:endParaRPr lang="en-GB" dirty="0">
              <a:solidFill>
                <a:schemeClr val="bg1"/>
              </a:solidFill>
            </a:endParaRPr>
          </a:p>
        </p:txBody>
      </p:sp>
      <p:sp>
        <p:nvSpPr>
          <p:cNvPr id="9" name="Text Placeholder 8"/>
          <p:cNvSpPr txBox="1">
            <a:spLocks/>
          </p:cNvSpPr>
          <p:nvPr/>
        </p:nvSpPr>
        <p:spPr>
          <a:xfrm>
            <a:off x="2973267" y="8342447"/>
            <a:ext cx="9095581" cy="1001128"/>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dirty="0">
                <a:solidFill>
                  <a:schemeClr val="bg1"/>
                </a:solidFill>
              </a:rPr>
              <a:t>www.slidexdesign.com</a:t>
            </a:r>
          </a:p>
        </p:txBody>
      </p:sp>
      <p:sp>
        <p:nvSpPr>
          <p:cNvPr id="10" name="Shape 2629"/>
          <p:cNvSpPr/>
          <p:nvPr/>
        </p:nvSpPr>
        <p:spPr>
          <a:xfrm>
            <a:off x="1675486" y="5545530"/>
            <a:ext cx="558654" cy="558654"/>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bg1"/>
          </a:solidFill>
          <a:ln w="3175">
            <a:noFill/>
            <a:miter lim="400000"/>
          </a:ln>
        </p:spPr>
        <p:txBody>
          <a:bodyPr lIns="38080" tIns="38080" rIns="38080" bIns="38080" anchor="ctr"/>
          <a:lstStyle/>
          <a:p>
            <a:pPr defTabSz="45692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solidFill>
                <a:schemeClr val="bg1"/>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 name="Shape 2836"/>
          <p:cNvSpPr/>
          <p:nvPr/>
        </p:nvSpPr>
        <p:spPr>
          <a:xfrm>
            <a:off x="1675486" y="6602806"/>
            <a:ext cx="558654" cy="406294"/>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chemeClr val="bg1"/>
          </a:solidFill>
          <a:ln w="3175">
            <a:noFill/>
            <a:miter lim="400000"/>
          </a:ln>
        </p:spPr>
        <p:txBody>
          <a:bodyPr lIns="38080" tIns="38080" rIns="38080" bIns="38080" anchor="ctr"/>
          <a:lstStyle/>
          <a:p>
            <a:pPr defTabSz="45692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solidFill>
                <a:schemeClr val="bg1"/>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2" name="Shape 2934"/>
          <p:cNvSpPr/>
          <p:nvPr/>
        </p:nvSpPr>
        <p:spPr>
          <a:xfrm>
            <a:off x="1751666" y="7524574"/>
            <a:ext cx="406294" cy="558654"/>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3175">
            <a:noFill/>
            <a:miter lim="400000"/>
          </a:ln>
        </p:spPr>
        <p:txBody>
          <a:bodyPr lIns="38080" tIns="38080" rIns="38080" bIns="38080" anchor="ctr"/>
          <a:lstStyle/>
          <a:p>
            <a:pPr defTabSz="45692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solidFill>
                <a:schemeClr val="bg1"/>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 name="Shape 2946"/>
          <p:cNvSpPr/>
          <p:nvPr/>
        </p:nvSpPr>
        <p:spPr>
          <a:xfrm>
            <a:off x="1675486" y="8563684"/>
            <a:ext cx="558654" cy="558654"/>
          </a:xfrm>
          <a:custGeom>
            <a:avLst/>
            <a:gdLst/>
            <a:ahLst/>
            <a:cxnLst>
              <a:cxn ang="0">
                <a:pos x="wd2" y="hd2"/>
              </a:cxn>
              <a:cxn ang="5400000">
                <a:pos x="wd2" y="hd2"/>
              </a:cxn>
              <a:cxn ang="10800000">
                <a:pos x="wd2" y="hd2"/>
              </a:cxn>
              <a:cxn ang="16200000">
                <a:pos x="wd2" y="hd2"/>
              </a:cxn>
            </a:cxnLst>
            <a:rect l="0" t="0" r="r" b="b"/>
            <a:pathLst>
              <a:path w="21600" h="21600" extrusionOk="0">
                <a:moveTo>
                  <a:pt x="19595" y="9980"/>
                </a:moveTo>
                <a:cubicBezTo>
                  <a:pt x="19587" y="9894"/>
                  <a:pt x="19575" y="9811"/>
                  <a:pt x="19565" y="9726"/>
                </a:cubicBezTo>
                <a:cubicBezTo>
                  <a:pt x="19542" y="9539"/>
                  <a:pt x="19514" y="9355"/>
                  <a:pt x="19480" y="9172"/>
                </a:cubicBezTo>
                <a:cubicBezTo>
                  <a:pt x="19463" y="9078"/>
                  <a:pt x="19444" y="8986"/>
                  <a:pt x="19424" y="8893"/>
                </a:cubicBezTo>
                <a:cubicBezTo>
                  <a:pt x="19384" y="8712"/>
                  <a:pt x="19337" y="8533"/>
                  <a:pt x="19286" y="8356"/>
                </a:cubicBezTo>
                <a:cubicBezTo>
                  <a:pt x="19263" y="8276"/>
                  <a:pt x="19244" y="8195"/>
                  <a:pt x="19218" y="8116"/>
                </a:cubicBezTo>
                <a:cubicBezTo>
                  <a:pt x="19143" y="7879"/>
                  <a:pt x="19057" y="7646"/>
                  <a:pt x="18963" y="7418"/>
                </a:cubicBezTo>
                <a:cubicBezTo>
                  <a:pt x="18923" y="7321"/>
                  <a:pt x="18876" y="7229"/>
                  <a:pt x="18833" y="7134"/>
                </a:cubicBezTo>
                <a:cubicBezTo>
                  <a:pt x="18771" y="6999"/>
                  <a:pt x="18708" y="6865"/>
                  <a:pt x="18640" y="6734"/>
                </a:cubicBezTo>
                <a:cubicBezTo>
                  <a:pt x="18580" y="6618"/>
                  <a:pt x="18516" y="6504"/>
                  <a:pt x="18450" y="6391"/>
                </a:cubicBezTo>
                <a:cubicBezTo>
                  <a:pt x="18392" y="6291"/>
                  <a:pt x="18331" y="6192"/>
                  <a:pt x="18269" y="6094"/>
                </a:cubicBezTo>
                <a:cubicBezTo>
                  <a:pt x="18192" y="5971"/>
                  <a:pt x="18114" y="5849"/>
                  <a:pt x="18031" y="5731"/>
                </a:cubicBezTo>
                <a:cubicBezTo>
                  <a:pt x="17986" y="5667"/>
                  <a:pt x="17936" y="5605"/>
                  <a:pt x="17889" y="5541"/>
                </a:cubicBezTo>
                <a:cubicBezTo>
                  <a:pt x="17544" y="5080"/>
                  <a:pt x="17159" y="4651"/>
                  <a:pt x="16732" y="4265"/>
                </a:cubicBezTo>
                <a:cubicBezTo>
                  <a:pt x="16705" y="4241"/>
                  <a:pt x="16679" y="4216"/>
                  <a:pt x="16652" y="4192"/>
                </a:cubicBezTo>
                <a:cubicBezTo>
                  <a:pt x="16499" y="4058"/>
                  <a:pt x="16343" y="3927"/>
                  <a:pt x="16181" y="3803"/>
                </a:cubicBezTo>
                <a:cubicBezTo>
                  <a:pt x="16173" y="3796"/>
                  <a:pt x="16165" y="3790"/>
                  <a:pt x="16156" y="3784"/>
                </a:cubicBezTo>
                <a:cubicBezTo>
                  <a:pt x="15459" y="3252"/>
                  <a:pt x="14680" y="2821"/>
                  <a:pt x="13842" y="2513"/>
                </a:cubicBezTo>
                <a:cubicBezTo>
                  <a:pt x="13592" y="2912"/>
                  <a:pt x="13337" y="3420"/>
                  <a:pt x="13040" y="3590"/>
                </a:cubicBezTo>
                <a:cubicBezTo>
                  <a:pt x="12610" y="3835"/>
                  <a:pt x="12641" y="4817"/>
                  <a:pt x="13469" y="4725"/>
                </a:cubicBezTo>
                <a:cubicBezTo>
                  <a:pt x="13469" y="4725"/>
                  <a:pt x="13224" y="4970"/>
                  <a:pt x="13469" y="5860"/>
                </a:cubicBezTo>
                <a:cubicBezTo>
                  <a:pt x="13715" y="6750"/>
                  <a:pt x="14126" y="6943"/>
                  <a:pt x="15341" y="6443"/>
                </a:cubicBezTo>
                <a:cubicBezTo>
                  <a:pt x="15862" y="6228"/>
                  <a:pt x="16258" y="6340"/>
                  <a:pt x="16200" y="6873"/>
                </a:cubicBezTo>
                <a:cubicBezTo>
                  <a:pt x="16077" y="8008"/>
                  <a:pt x="15202" y="7960"/>
                  <a:pt x="15862" y="9788"/>
                </a:cubicBezTo>
                <a:cubicBezTo>
                  <a:pt x="16261" y="10892"/>
                  <a:pt x="17243" y="11322"/>
                  <a:pt x="17611" y="12181"/>
                </a:cubicBezTo>
                <a:cubicBezTo>
                  <a:pt x="17814" y="12653"/>
                  <a:pt x="18591" y="13088"/>
                  <a:pt x="19250" y="13384"/>
                </a:cubicBezTo>
                <a:cubicBezTo>
                  <a:pt x="19321" y="13153"/>
                  <a:pt x="19380" y="12917"/>
                  <a:pt x="19432" y="12677"/>
                </a:cubicBezTo>
                <a:cubicBezTo>
                  <a:pt x="19452" y="12587"/>
                  <a:pt x="19467" y="12494"/>
                  <a:pt x="19484" y="12402"/>
                </a:cubicBezTo>
                <a:cubicBezTo>
                  <a:pt x="19517" y="12224"/>
                  <a:pt x="19545" y="12044"/>
                  <a:pt x="19566" y="11862"/>
                </a:cubicBezTo>
                <a:cubicBezTo>
                  <a:pt x="19576" y="11776"/>
                  <a:pt x="19588" y="11691"/>
                  <a:pt x="19596" y="11604"/>
                </a:cubicBezTo>
                <a:cubicBezTo>
                  <a:pt x="19620" y="11340"/>
                  <a:pt x="19636" y="11072"/>
                  <a:pt x="19636" y="10800"/>
                </a:cubicBezTo>
                <a:cubicBezTo>
                  <a:pt x="19636" y="10523"/>
                  <a:pt x="19620" y="10250"/>
                  <a:pt x="19595" y="9980"/>
                </a:cubicBezTo>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moveTo>
                  <a:pt x="8407" y="9726"/>
                </a:moveTo>
                <a:cubicBezTo>
                  <a:pt x="8468" y="9020"/>
                  <a:pt x="9603" y="8284"/>
                  <a:pt x="10370" y="7947"/>
                </a:cubicBezTo>
                <a:cubicBezTo>
                  <a:pt x="11137" y="7609"/>
                  <a:pt x="11843" y="7486"/>
                  <a:pt x="11751" y="6903"/>
                </a:cubicBezTo>
                <a:cubicBezTo>
                  <a:pt x="11659" y="6320"/>
                  <a:pt x="11444" y="5891"/>
                  <a:pt x="10248" y="5891"/>
                </a:cubicBezTo>
                <a:cubicBezTo>
                  <a:pt x="9051" y="5891"/>
                  <a:pt x="9573" y="7486"/>
                  <a:pt x="8591" y="6535"/>
                </a:cubicBezTo>
                <a:cubicBezTo>
                  <a:pt x="7609" y="5584"/>
                  <a:pt x="8805" y="5830"/>
                  <a:pt x="9296" y="5615"/>
                </a:cubicBezTo>
                <a:cubicBezTo>
                  <a:pt x="9787" y="5400"/>
                  <a:pt x="10278" y="4510"/>
                  <a:pt x="9419" y="4449"/>
                </a:cubicBezTo>
                <a:cubicBezTo>
                  <a:pt x="8560" y="4388"/>
                  <a:pt x="8744" y="4817"/>
                  <a:pt x="8069" y="4572"/>
                </a:cubicBezTo>
                <a:cubicBezTo>
                  <a:pt x="7394" y="4326"/>
                  <a:pt x="7087" y="5431"/>
                  <a:pt x="6658" y="5277"/>
                </a:cubicBezTo>
                <a:cubicBezTo>
                  <a:pt x="6373" y="5176"/>
                  <a:pt x="5613" y="4605"/>
                  <a:pt x="5110" y="4044"/>
                </a:cubicBezTo>
                <a:cubicBezTo>
                  <a:pt x="4094" y="4900"/>
                  <a:pt x="3277" y="5982"/>
                  <a:pt x="2729" y="7212"/>
                </a:cubicBezTo>
                <a:cubicBezTo>
                  <a:pt x="2875" y="8862"/>
                  <a:pt x="3774" y="9726"/>
                  <a:pt x="3774" y="9726"/>
                </a:cubicBezTo>
                <a:cubicBezTo>
                  <a:pt x="3774" y="9726"/>
                  <a:pt x="4234" y="10800"/>
                  <a:pt x="6995" y="12119"/>
                </a:cubicBezTo>
                <a:cubicBezTo>
                  <a:pt x="6995" y="12119"/>
                  <a:pt x="7517" y="12150"/>
                  <a:pt x="6903" y="11536"/>
                </a:cubicBezTo>
                <a:cubicBezTo>
                  <a:pt x="6290" y="10923"/>
                  <a:pt x="5615" y="10156"/>
                  <a:pt x="6382" y="9757"/>
                </a:cubicBezTo>
                <a:cubicBezTo>
                  <a:pt x="7149" y="9358"/>
                  <a:pt x="7364" y="9389"/>
                  <a:pt x="7548" y="10125"/>
                </a:cubicBezTo>
                <a:cubicBezTo>
                  <a:pt x="7732" y="10861"/>
                  <a:pt x="8345" y="10432"/>
                  <a:pt x="8407" y="9726"/>
                </a:cubicBezTo>
                <a:moveTo>
                  <a:pt x="16246" y="12871"/>
                </a:moveTo>
                <a:cubicBezTo>
                  <a:pt x="15893" y="13086"/>
                  <a:pt x="15908" y="13561"/>
                  <a:pt x="16200" y="13822"/>
                </a:cubicBezTo>
                <a:cubicBezTo>
                  <a:pt x="16491" y="14083"/>
                  <a:pt x="17074" y="14420"/>
                  <a:pt x="17258" y="13822"/>
                </a:cubicBezTo>
                <a:cubicBezTo>
                  <a:pt x="17442" y="13224"/>
                  <a:pt x="16599" y="12656"/>
                  <a:pt x="16246" y="12871"/>
                </a:cubicBezTo>
                <a:moveTo>
                  <a:pt x="12027" y="12948"/>
                </a:moveTo>
                <a:cubicBezTo>
                  <a:pt x="10984" y="12058"/>
                  <a:pt x="11107" y="11659"/>
                  <a:pt x="9787" y="11659"/>
                </a:cubicBezTo>
                <a:cubicBezTo>
                  <a:pt x="8468" y="11659"/>
                  <a:pt x="7640" y="11966"/>
                  <a:pt x="7977" y="13807"/>
                </a:cubicBezTo>
                <a:cubicBezTo>
                  <a:pt x="8315" y="15648"/>
                  <a:pt x="9296" y="14819"/>
                  <a:pt x="9205" y="16231"/>
                </a:cubicBezTo>
                <a:cubicBezTo>
                  <a:pt x="9112" y="17642"/>
                  <a:pt x="9450" y="17949"/>
                  <a:pt x="9665" y="18286"/>
                </a:cubicBezTo>
                <a:cubicBezTo>
                  <a:pt x="9880" y="18624"/>
                  <a:pt x="10524" y="19606"/>
                  <a:pt x="10769" y="18225"/>
                </a:cubicBezTo>
                <a:cubicBezTo>
                  <a:pt x="11015" y="16844"/>
                  <a:pt x="11475" y="16077"/>
                  <a:pt x="11996" y="15402"/>
                </a:cubicBezTo>
                <a:cubicBezTo>
                  <a:pt x="12518" y="14727"/>
                  <a:pt x="13070" y="13837"/>
                  <a:pt x="12027" y="12948"/>
                </a:cubicBezTo>
              </a:path>
            </a:pathLst>
          </a:custGeom>
          <a:solidFill>
            <a:schemeClr val="bg1"/>
          </a:solidFill>
          <a:ln w="3175">
            <a:noFill/>
            <a:miter lim="400000"/>
          </a:ln>
        </p:spPr>
        <p:txBody>
          <a:bodyPr lIns="38080" tIns="38080" rIns="38080" bIns="38080" anchor="ctr"/>
          <a:lstStyle/>
          <a:p>
            <a:pPr defTabSz="45692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solidFill>
                <a:schemeClr val="bg1"/>
              </a:solidFill>
              <a:effectLst>
                <a:outerShdw blurRad="38100" dist="12700" dir="5400000" rotWithShape="0">
                  <a:srgbClr val="000000">
                    <a:alpha val="50000"/>
                  </a:srgbClr>
                </a:outerShdw>
              </a:effectLst>
              <a:latin typeface="Gill Sans"/>
              <a:ea typeface="Gill Sans"/>
              <a:cs typeface="Gill Sans"/>
              <a:sym typeface="Gill Sans"/>
            </a:endParaRPr>
          </a:p>
        </p:txBody>
      </p:sp>
    </p:spTree>
    <p:extLst>
      <p:ext uri="{BB962C8B-B14F-4D97-AF65-F5344CB8AC3E}">
        <p14:creationId xmlns:p14="http://schemas.microsoft.com/office/powerpoint/2010/main" val="2036318469"/>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1"/>
          <p:cNvSpPr txBox="1">
            <a:spLocks/>
          </p:cNvSpPr>
          <p:nvPr/>
        </p:nvSpPr>
        <p:spPr>
          <a:xfrm>
            <a:off x="10115901" y="2439003"/>
            <a:ext cx="6440288" cy="1007197"/>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sz="6000" dirty="0">
                <a:latin typeface="+mj-lt"/>
              </a:rPr>
              <a:t>Get In Touch</a:t>
            </a:r>
            <a:endParaRPr lang="en-US" sz="6000" dirty="0">
              <a:latin typeface="+mj-lt"/>
            </a:endParaRPr>
          </a:p>
        </p:txBody>
      </p:sp>
      <p:sp>
        <p:nvSpPr>
          <p:cNvPr id="2" name="Picture Placeholder 1"/>
          <p:cNvSpPr>
            <a:spLocks noGrp="1"/>
          </p:cNvSpPr>
          <p:nvPr>
            <p:ph type="pic" sz="quarter" idx="10"/>
          </p:nvPr>
        </p:nvSpPr>
        <p:spPr/>
      </p:sp>
      <p:sp>
        <p:nvSpPr>
          <p:cNvPr id="7" name="Text Placeholder 3"/>
          <p:cNvSpPr txBox="1">
            <a:spLocks/>
          </p:cNvSpPr>
          <p:nvPr/>
        </p:nvSpPr>
        <p:spPr>
          <a:xfrm>
            <a:off x="10937187" y="4160948"/>
            <a:ext cx="4797717" cy="702522"/>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a:latin typeface="+mj-lt"/>
              </a:rPr>
              <a:t>reentim@gmail.com</a:t>
            </a:r>
            <a:endParaRPr lang="en-GB" dirty="0">
              <a:latin typeface="+mj-lt"/>
            </a:endParaRPr>
          </a:p>
        </p:txBody>
      </p:sp>
      <p:sp>
        <p:nvSpPr>
          <p:cNvPr id="8" name="Text Placeholder 4"/>
          <p:cNvSpPr txBox="1">
            <a:spLocks/>
          </p:cNvSpPr>
          <p:nvPr/>
        </p:nvSpPr>
        <p:spPr>
          <a:xfrm>
            <a:off x="10937187" y="5085596"/>
            <a:ext cx="4797717" cy="702522"/>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a:latin typeface="+mj-lt"/>
              </a:rPr>
              <a:t>facebook.com/reentim</a:t>
            </a:r>
            <a:endParaRPr lang="en-GB" dirty="0">
              <a:latin typeface="+mj-lt"/>
            </a:endParaRPr>
          </a:p>
        </p:txBody>
      </p:sp>
      <p:sp>
        <p:nvSpPr>
          <p:cNvPr id="9" name="Text Placeholder 5"/>
          <p:cNvSpPr txBox="1">
            <a:spLocks/>
          </p:cNvSpPr>
          <p:nvPr/>
        </p:nvSpPr>
        <p:spPr>
          <a:xfrm>
            <a:off x="10937187" y="6078435"/>
            <a:ext cx="4797717" cy="702522"/>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a:latin typeface="+mj-lt"/>
              </a:rPr>
              <a:t>twitter.com/reentim</a:t>
            </a:r>
            <a:endParaRPr lang="en-GB" dirty="0">
              <a:latin typeface="+mj-lt"/>
            </a:endParaRPr>
          </a:p>
        </p:txBody>
      </p:sp>
      <p:sp>
        <p:nvSpPr>
          <p:cNvPr id="10" name="Text Placeholder 6"/>
          <p:cNvSpPr txBox="1">
            <a:spLocks/>
          </p:cNvSpPr>
          <p:nvPr/>
        </p:nvSpPr>
        <p:spPr>
          <a:xfrm>
            <a:off x="10937187" y="7068332"/>
            <a:ext cx="4797717" cy="702522"/>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a:latin typeface="+mj-lt"/>
              </a:rPr>
              <a:t>behance.com/reentim</a:t>
            </a:r>
            <a:endParaRPr lang="en-GB" dirty="0">
              <a:latin typeface="+mj-lt"/>
            </a:endParaRPr>
          </a:p>
        </p:txBody>
      </p:sp>
      <p:sp>
        <p:nvSpPr>
          <p:cNvPr id="11" name="Text Placeholder 7"/>
          <p:cNvSpPr txBox="1">
            <a:spLocks/>
          </p:cNvSpPr>
          <p:nvPr/>
        </p:nvSpPr>
        <p:spPr>
          <a:xfrm>
            <a:off x="10937187" y="8037460"/>
            <a:ext cx="4797717" cy="702522"/>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a:latin typeface="+mj-lt"/>
              </a:rPr>
              <a:t>Graphicriver.net/reentim</a:t>
            </a:r>
            <a:endParaRPr lang="en-GB" dirty="0">
              <a:latin typeface="+mj-lt"/>
            </a:endParaRPr>
          </a:p>
        </p:txBody>
      </p:sp>
      <p:sp>
        <p:nvSpPr>
          <p:cNvPr id="12" name="Shape 2836"/>
          <p:cNvSpPr/>
          <p:nvPr/>
        </p:nvSpPr>
        <p:spPr>
          <a:xfrm>
            <a:off x="10146703" y="4302674"/>
            <a:ext cx="585626" cy="419071"/>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chemeClr val="tx2"/>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bg1"/>
              </a:solidFill>
              <a:latin typeface="+mj-lt"/>
            </a:endParaRPr>
          </a:p>
        </p:txBody>
      </p:sp>
      <p:sp>
        <p:nvSpPr>
          <p:cNvPr id="13" name="Shape 2859"/>
          <p:cNvSpPr/>
          <p:nvPr/>
        </p:nvSpPr>
        <p:spPr>
          <a:xfrm>
            <a:off x="10146703" y="6136883"/>
            <a:ext cx="585626" cy="58562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chemeClr val="tx2"/>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latin typeface="+mj-lt"/>
            </a:endParaRPr>
          </a:p>
        </p:txBody>
      </p:sp>
      <p:sp>
        <p:nvSpPr>
          <p:cNvPr id="14" name="Shape 2860"/>
          <p:cNvSpPr/>
          <p:nvPr/>
        </p:nvSpPr>
        <p:spPr>
          <a:xfrm>
            <a:off x="10146703" y="5144044"/>
            <a:ext cx="585626" cy="585626"/>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2"/>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latin typeface="+mj-lt"/>
            </a:endParaRPr>
          </a:p>
        </p:txBody>
      </p:sp>
      <p:sp>
        <p:nvSpPr>
          <p:cNvPr id="15" name="Shape 2865"/>
          <p:cNvSpPr/>
          <p:nvPr/>
        </p:nvSpPr>
        <p:spPr>
          <a:xfrm>
            <a:off x="10146703" y="8095908"/>
            <a:ext cx="585626" cy="58562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tx2"/>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latin typeface="+mj-lt"/>
            </a:endParaRPr>
          </a:p>
        </p:txBody>
      </p:sp>
      <p:sp>
        <p:nvSpPr>
          <p:cNvPr id="16" name="Shape 2871"/>
          <p:cNvSpPr/>
          <p:nvPr/>
        </p:nvSpPr>
        <p:spPr>
          <a:xfrm>
            <a:off x="10146703" y="7126780"/>
            <a:ext cx="585626" cy="58562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36" y="10309"/>
                </a:moveTo>
                <a:cubicBezTo>
                  <a:pt x="13552"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9" y="14322"/>
                  <a:pt x="13226" y="15065"/>
                </a:cubicBezTo>
                <a:moveTo>
                  <a:pt x="10800" y="15709"/>
                </a:moveTo>
                <a:cubicBezTo>
                  <a:pt x="9746" y="15709"/>
                  <a:pt x="8772" y="15374"/>
                  <a:pt x="7971" y="14808"/>
                </a:cubicBezTo>
                <a:cubicBezTo>
                  <a:pt x="8822" y="13429"/>
                  <a:pt x="10108" y="12348"/>
                  <a:pt x="11646" y="11769"/>
                </a:cubicBezTo>
                <a:cubicBezTo>
                  <a:pt x="12027" y="12943"/>
                  <a:pt x="12241" y="14191"/>
                  <a:pt x="12264" y="15487"/>
                </a:cubicBezTo>
                <a:cubicBezTo>
                  <a:pt x="11801" y="15631"/>
                  <a:pt x="11310" y="15709"/>
                  <a:pt x="10800" y="15709"/>
                </a:cubicBezTo>
                <a:moveTo>
                  <a:pt x="5891" y="10800"/>
                </a:moveTo>
                <a:cubicBezTo>
                  <a:pt x="7641" y="10800"/>
                  <a:pt x="9313" y="10470"/>
                  <a:pt x="10852" y="9873"/>
                </a:cubicBezTo>
                <a:cubicBezTo>
                  <a:pt x="11016"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9"/>
                  <a:pt x="10353" y="9000"/>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3"/>
                  <a:pt x="7547" y="16691"/>
                  <a:pt x="10800" y="16691"/>
                </a:cubicBezTo>
                <a:cubicBezTo>
                  <a:pt x="14053" y="16691"/>
                  <a:pt x="16691" y="14053"/>
                  <a:pt x="16691" y="10800"/>
                </a:cubicBezTo>
                <a:cubicBezTo>
                  <a:pt x="16691" y="7547"/>
                  <a:pt x="14053" y="4909"/>
                  <a:pt x="10800" y="4909"/>
                </a:cubicBezTo>
              </a:path>
            </a:pathLst>
          </a:custGeom>
          <a:solidFill>
            <a:schemeClr val="tx2"/>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latin typeface="+mj-lt"/>
            </a:endParaRPr>
          </a:p>
        </p:txBody>
      </p:sp>
    </p:spTree>
    <p:extLst>
      <p:ext uri="{BB962C8B-B14F-4D97-AF65-F5344CB8AC3E}">
        <p14:creationId xmlns:p14="http://schemas.microsoft.com/office/powerpoint/2010/main" val="310892282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ooter Placeholder 16"/>
          <p:cNvSpPr>
            <a:spLocks noGrp="1"/>
          </p:cNvSpPr>
          <p:nvPr>
            <p:ph type="ftr" sz="quarter" idx="3"/>
          </p:nvPr>
        </p:nvSpPr>
        <p:spPr/>
        <p:txBody>
          <a:bodyPr/>
          <a:lstStyle/>
          <a:p>
            <a:r>
              <a:rPr lang="en-US"/>
              <a:t>Strictly Confidential.</a:t>
            </a:r>
            <a:endParaRPr lang="en-US" dirty="0"/>
          </a:p>
        </p:txBody>
      </p:sp>
      <p:sp>
        <p:nvSpPr>
          <p:cNvPr id="2" name="Text Placeholder 1"/>
          <p:cNvSpPr>
            <a:spLocks noGrp="1"/>
          </p:cNvSpPr>
          <p:nvPr>
            <p:ph type="body" sz="quarter" idx="10"/>
          </p:nvPr>
        </p:nvSpPr>
        <p:spPr/>
        <p:txBody>
          <a:bodyPr/>
          <a:lstStyle/>
          <a:p>
            <a:r>
              <a:rPr lang="en-GB" dirty="0"/>
              <a:t>Get In Touch</a:t>
            </a:r>
            <a:endParaRPr lang="en-US" dirty="0"/>
          </a:p>
        </p:txBody>
      </p:sp>
      <p:sp>
        <p:nvSpPr>
          <p:cNvPr id="5" name="Text Placeholder 4"/>
          <p:cNvSpPr>
            <a:spLocks noGrp="1"/>
          </p:cNvSpPr>
          <p:nvPr>
            <p:ph type="body" sz="quarter" idx="11"/>
          </p:nvPr>
        </p:nvSpPr>
        <p:spPr/>
        <p:txBody>
          <a:bodyPr/>
          <a:lstStyle/>
          <a:p>
            <a:r>
              <a:rPr lang="en-GB" dirty="0"/>
              <a:t>Your awesome subtitle goes here.</a:t>
            </a:r>
            <a:endParaRPr lang="en-US" dirty="0"/>
          </a:p>
        </p:txBody>
      </p:sp>
      <p:sp>
        <p:nvSpPr>
          <p:cNvPr id="16" name="Date Placeholder 15"/>
          <p:cNvSpPr>
            <a:spLocks noGrp="1"/>
          </p:cNvSpPr>
          <p:nvPr>
            <p:ph type="dt" sz="half" idx="2"/>
          </p:nvPr>
        </p:nvSpPr>
        <p:spPr/>
        <p:txBody>
          <a:bodyPr/>
          <a:lstStyle/>
          <a:p>
            <a:fld id="{622A57B4-D4AA-47B1-9937-F9D15A80F562}" type="datetime6">
              <a:rPr lang="en-US" smtClean="0"/>
              <a:t>October 19</a:t>
            </a:fld>
            <a:endParaRPr lang="en-US" dirty="0"/>
          </a:p>
        </p:txBody>
      </p:sp>
      <p:sp>
        <p:nvSpPr>
          <p:cNvPr id="6" name="Picture Placeholder 5"/>
          <p:cNvSpPr>
            <a:spLocks noGrp="1"/>
          </p:cNvSpPr>
          <p:nvPr>
            <p:ph type="pic" sz="quarter" idx="12"/>
          </p:nvPr>
        </p:nvSpPr>
        <p:spPr/>
      </p:sp>
      <p:sp>
        <p:nvSpPr>
          <p:cNvPr id="7" name="Text Placeholder 3"/>
          <p:cNvSpPr txBox="1">
            <a:spLocks/>
          </p:cNvSpPr>
          <p:nvPr/>
        </p:nvSpPr>
        <p:spPr>
          <a:xfrm>
            <a:off x="3348823" y="7560640"/>
            <a:ext cx="4797717" cy="702522"/>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a:latin typeface="+mj-lt"/>
              </a:rPr>
              <a:t>reentim@gmail.com</a:t>
            </a:r>
            <a:endParaRPr lang="en-GB" dirty="0">
              <a:latin typeface="+mj-lt"/>
            </a:endParaRPr>
          </a:p>
        </p:txBody>
      </p:sp>
      <p:sp>
        <p:nvSpPr>
          <p:cNvPr id="8" name="Text Placeholder 4"/>
          <p:cNvSpPr txBox="1">
            <a:spLocks/>
          </p:cNvSpPr>
          <p:nvPr/>
        </p:nvSpPr>
        <p:spPr>
          <a:xfrm>
            <a:off x="3348823" y="8485288"/>
            <a:ext cx="4797717" cy="702522"/>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a:latin typeface="+mj-lt"/>
              </a:rPr>
              <a:t>facebook.com/reentim</a:t>
            </a:r>
            <a:endParaRPr lang="en-GB" dirty="0">
              <a:latin typeface="+mj-lt"/>
            </a:endParaRPr>
          </a:p>
        </p:txBody>
      </p:sp>
      <p:sp>
        <p:nvSpPr>
          <p:cNvPr id="9" name="Shape 2836"/>
          <p:cNvSpPr/>
          <p:nvPr/>
        </p:nvSpPr>
        <p:spPr>
          <a:xfrm>
            <a:off x="2558339" y="7702366"/>
            <a:ext cx="585626" cy="419071"/>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chemeClr val="tx2"/>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bg1"/>
              </a:solidFill>
              <a:latin typeface="+mj-lt"/>
            </a:endParaRPr>
          </a:p>
        </p:txBody>
      </p:sp>
      <p:sp>
        <p:nvSpPr>
          <p:cNvPr id="10" name="Shape 2860"/>
          <p:cNvSpPr/>
          <p:nvPr/>
        </p:nvSpPr>
        <p:spPr>
          <a:xfrm>
            <a:off x="2558339" y="8543736"/>
            <a:ext cx="585626" cy="585626"/>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2"/>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latin typeface="+mj-lt"/>
            </a:endParaRPr>
          </a:p>
        </p:txBody>
      </p:sp>
      <p:sp>
        <p:nvSpPr>
          <p:cNvPr id="11" name="Text Placeholder 5"/>
          <p:cNvSpPr txBox="1">
            <a:spLocks/>
          </p:cNvSpPr>
          <p:nvPr/>
        </p:nvSpPr>
        <p:spPr>
          <a:xfrm>
            <a:off x="10992269" y="7495391"/>
            <a:ext cx="4797717" cy="702522"/>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a:latin typeface="+mj-lt"/>
              </a:rPr>
              <a:t>twitter.com/reentim</a:t>
            </a:r>
            <a:endParaRPr lang="en-GB" dirty="0">
              <a:latin typeface="+mj-lt"/>
            </a:endParaRPr>
          </a:p>
        </p:txBody>
      </p:sp>
      <p:sp>
        <p:nvSpPr>
          <p:cNvPr id="12" name="Text Placeholder 6"/>
          <p:cNvSpPr txBox="1">
            <a:spLocks/>
          </p:cNvSpPr>
          <p:nvPr/>
        </p:nvSpPr>
        <p:spPr>
          <a:xfrm>
            <a:off x="10992269" y="8485288"/>
            <a:ext cx="4797717" cy="702522"/>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a:latin typeface="+mj-lt"/>
              </a:rPr>
              <a:t>behance.com/reentim</a:t>
            </a:r>
            <a:endParaRPr lang="en-GB" dirty="0">
              <a:latin typeface="+mj-lt"/>
            </a:endParaRPr>
          </a:p>
        </p:txBody>
      </p:sp>
      <p:sp>
        <p:nvSpPr>
          <p:cNvPr id="13" name="Shape 2859"/>
          <p:cNvSpPr/>
          <p:nvPr/>
        </p:nvSpPr>
        <p:spPr>
          <a:xfrm>
            <a:off x="10201785" y="7553839"/>
            <a:ext cx="585626" cy="58562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chemeClr val="tx2"/>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latin typeface="+mj-lt"/>
            </a:endParaRPr>
          </a:p>
        </p:txBody>
      </p:sp>
      <p:sp>
        <p:nvSpPr>
          <p:cNvPr id="14" name="Shape 2871"/>
          <p:cNvSpPr/>
          <p:nvPr/>
        </p:nvSpPr>
        <p:spPr>
          <a:xfrm>
            <a:off x="10201785" y="8543736"/>
            <a:ext cx="585626" cy="58562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36" y="10309"/>
                </a:moveTo>
                <a:cubicBezTo>
                  <a:pt x="13552"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9" y="14322"/>
                  <a:pt x="13226" y="15065"/>
                </a:cubicBezTo>
                <a:moveTo>
                  <a:pt x="10800" y="15709"/>
                </a:moveTo>
                <a:cubicBezTo>
                  <a:pt x="9746" y="15709"/>
                  <a:pt x="8772" y="15374"/>
                  <a:pt x="7971" y="14808"/>
                </a:cubicBezTo>
                <a:cubicBezTo>
                  <a:pt x="8822" y="13429"/>
                  <a:pt x="10108" y="12348"/>
                  <a:pt x="11646" y="11769"/>
                </a:cubicBezTo>
                <a:cubicBezTo>
                  <a:pt x="12027" y="12943"/>
                  <a:pt x="12241" y="14191"/>
                  <a:pt x="12264" y="15487"/>
                </a:cubicBezTo>
                <a:cubicBezTo>
                  <a:pt x="11801" y="15631"/>
                  <a:pt x="11310" y="15709"/>
                  <a:pt x="10800" y="15709"/>
                </a:cubicBezTo>
                <a:moveTo>
                  <a:pt x="5891" y="10800"/>
                </a:moveTo>
                <a:cubicBezTo>
                  <a:pt x="7641" y="10800"/>
                  <a:pt x="9313" y="10470"/>
                  <a:pt x="10852" y="9873"/>
                </a:cubicBezTo>
                <a:cubicBezTo>
                  <a:pt x="11016"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9"/>
                  <a:pt x="10353" y="9000"/>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3"/>
                  <a:pt x="7547" y="16691"/>
                  <a:pt x="10800" y="16691"/>
                </a:cubicBezTo>
                <a:cubicBezTo>
                  <a:pt x="14053" y="16691"/>
                  <a:pt x="16691" y="14053"/>
                  <a:pt x="16691" y="10800"/>
                </a:cubicBezTo>
                <a:cubicBezTo>
                  <a:pt x="16691" y="7547"/>
                  <a:pt x="14053" y="4909"/>
                  <a:pt x="10800" y="4909"/>
                </a:cubicBezTo>
              </a:path>
            </a:pathLst>
          </a:custGeom>
          <a:solidFill>
            <a:schemeClr val="tx2"/>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latin typeface="+mj-lt"/>
            </a:endParaRPr>
          </a:p>
        </p:txBody>
      </p:sp>
    </p:spTree>
    <p:extLst>
      <p:ext uri="{BB962C8B-B14F-4D97-AF65-F5344CB8AC3E}">
        <p14:creationId xmlns:p14="http://schemas.microsoft.com/office/powerpoint/2010/main" val="3011316246"/>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5" name="Date Placeholder 4"/>
          <p:cNvSpPr>
            <a:spLocks noGrp="1"/>
          </p:cNvSpPr>
          <p:nvPr>
            <p:ph type="dt" sz="half" idx="2"/>
          </p:nvPr>
        </p:nvSpPr>
        <p:spPr/>
        <p:txBody>
          <a:bodyPr/>
          <a:lstStyle/>
          <a:p>
            <a:fld id="{18E35DF2-C6B3-4BE7-9605-4659C438EC02}" type="datetime6">
              <a:rPr lang="en-US" smtClean="0"/>
              <a:t>October 19</a:t>
            </a:fld>
            <a:endParaRPr lang="en-US" dirty="0"/>
          </a:p>
        </p:txBody>
      </p:sp>
      <p:sp>
        <p:nvSpPr>
          <p:cNvPr id="87" name="TextBox 86">
            <a:extLst>
              <a:ext uri="{FF2B5EF4-FFF2-40B4-BE49-F238E27FC236}">
                <a16:creationId xmlns:a16="http://schemas.microsoft.com/office/drawing/2014/main" id="{0FA6F402-027F-4BBC-9CFC-A846FD134B9F}"/>
              </a:ext>
            </a:extLst>
          </p:cNvPr>
          <p:cNvSpPr txBox="1"/>
          <p:nvPr/>
        </p:nvSpPr>
        <p:spPr>
          <a:xfrm>
            <a:off x="3932823" y="3852605"/>
            <a:ext cx="10482678" cy="2646878"/>
          </a:xfrm>
          <a:prstGeom prst="rect">
            <a:avLst/>
          </a:prstGeom>
          <a:noFill/>
        </p:spPr>
        <p:txBody>
          <a:bodyPr wrap="none" rtlCol="0" anchor="ctr">
            <a:spAutoFit/>
          </a:bodyPr>
          <a:lstStyle/>
          <a:p>
            <a:pPr algn="ctr"/>
            <a:r>
              <a:rPr lang="en-GB" sz="16600" dirty="0">
                <a:solidFill>
                  <a:schemeClr val="tx1">
                    <a:lumMod val="50000"/>
                    <a:lumOff val="50000"/>
                  </a:schemeClr>
                </a:solidFill>
              </a:rPr>
              <a:t>THANK YOU</a:t>
            </a:r>
            <a:endParaRPr lang="en-US" sz="16600" dirty="0">
              <a:solidFill>
                <a:schemeClr val="tx1">
                  <a:lumMod val="50000"/>
                  <a:lumOff val="50000"/>
                </a:schemeClr>
              </a:solidFill>
            </a:endParaRPr>
          </a:p>
        </p:txBody>
      </p:sp>
    </p:spTree>
    <p:extLst>
      <p:ext uri="{BB962C8B-B14F-4D97-AF65-F5344CB8AC3E}">
        <p14:creationId xmlns:p14="http://schemas.microsoft.com/office/powerpoint/2010/main" val="177289527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5" name="Date Placeholder 4"/>
          <p:cNvSpPr>
            <a:spLocks noGrp="1"/>
          </p:cNvSpPr>
          <p:nvPr>
            <p:ph type="dt" sz="half" idx="2"/>
          </p:nvPr>
        </p:nvSpPr>
        <p:spPr/>
        <p:txBody>
          <a:bodyPr/>
          <a:lstStyle/>
          <a:p>
            <a:fld id="{18E35DF2-C6B3-4BE7-9605-4659C438EC02}" type="datetime6">
              <a:rPr lang="en-US" smtClean="0"/>
              <a:t>October 19</a:t>
            </a:fld>
            <a:endParaRPr lang="en-US" dirty="0"/>
          </a:p>
        </p:txBody>
      </p:sp>
      <p:sp>
        <p:nvSpPr>
          <p:cNvPr id="6" name="Rectangle 5">
            <a:extLst>
              <a:ext uri="{FF2B5EF4-FFF2-40B4-BE49-F238E27FC236}">
                <a16:creationId xmlns:a16="http://schemas.microsoft.com/office/drawing/2014/main" id="{6283D839-CEC5-4F8B-95F7-4A53ADEA58AE}"/>
              </a:ext>
            </a:extLst>
          </p:cNvPr>
          <p:cNvSpPr>
            <a:spLocks/>
          </p:cNvSpPr>
          <p:nvPr/>
        </p:nvSpPr>
        <p:spPr bwMode="auto">
          <a:xfrm>
            <a:off x="5119266" y="1000587"/>
            <a:ext cx="8109793" cy="7051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3428085">
              <a:lnSpc>
                <a:spcPts val="5549"/>
              </a:lnSpc>
            </a:pPr>
            <a:r>
              <a:rPr lang="en-US" sz="5999" b="1" spc="600" dirty="0">
                <a:solidFill>
                  <a:schemeClr val="tx1">
                    <a:lumMod val="50000"/>
                    <a:lumOff val="50000"/>
                  </a:schemeClr>
                </a:solidFill>
                <a:latin typeface="+mj-lt"/>
                <a:ea typeface="Montserrat" charset="0"/>
                <a:cs typeface="Montserrat" charset="0"/>
                <a:sym typeface="Bebas Neue" charset="0"/>
              </a:rPr>
              <a:t>450 VECTOR ICONS</a:t>
            </a:r>
          </a:p>
        </p:txBody>
      </p:sp>
      <p:sp>
        <p:nvSpPr>
          <p:cNvPr id="7" name="Shape 2525">
            <a:extLst>
              <a:ext uri="{FF2B5EF4-FFF2-40B4-BE49-F238E27FC236}">
                <a16:creationId xmlns:a16="http://schemas.microsoft.com/office/drawing/2014/main" id="{7D07AC79-51D2-4767-B166-AFC0C7E29A3F}"/>
              </a:ext>
            </a:extLst>
          </p:cNvPr>
          <p:cNvSpPr/>
          <p:nvPr/>
        </p:nvSpPr>
        <p:spPr>
          <a:xfrm>
            <a:off x="1353482" y="359002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 name="Shape 2526">
            <a:extLst>
              <a:ext uri="{FF2B5EF4-FFF2-40B4-BE49-F238E27FC236}">
                <a16:creationId xmlns:a16="http://schemas.microsoft.com/office/drawing/2014/main" id="{5DA51D13-D06B-4CDC-BD02-1087D9BEF07F}"/>
              </a:ext>
            </a:extLst>
          </p:cNvPr>
          <p:cNvSpPr/>
          <p:nvPr/>
        </p:nvSpPr>
        <p:spPr>
          <a:xfrm>
            <a:off x="2153166" y="359002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 name="Shape 2527">
            <a:extLst>
              <a:ext uri="{FF2B5EF4-FFF2-40B4-BE49-F238E27FC236}">
                <a16:creationId xmlns:a16="http://schemas.microsoft.com/office/drawing/2014/main" id="{AD4F0D94-0F40-4802-AE60-F2413F590962}"/>
              </a:ext>
            </a:extLst>
          </p:cNvPr>
          <p:cNvSpPr/>
          <p:nvPr/>
        </p:nvSpPr>
        <p:spPr>
          <a:xfrm>
            <a:off x="2952849" y="359002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0" name="Shape 2528">
            <a:extLst>
              <a:ext uri="{FF2B5EF4-FFF2-40B4-BE49-F238E27FC236}">
                <a16:creationId xmlns:a16="http://schemas.microsoft.com/office/drawing/2014/main" id="{7548C315-3E24-4BBA-927F-A54EADDE7498}"/>
              </a:ext>
            </a:extLst>
          </p:cNvPr>
          <p:cNvSpPr/>
          <p:nvPr/>
        </p:nvSpPr>
        <p:spPr>
          <a:xfrm>
            <a:off x="3809654" y="3590027"/>
            <a:ext cx="304643" cy="418884"/>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1" name="Shape 2529">
            <a:extLst>
              <a:ext uri="{FF2B5EF4-FFF2-40B4-BE49-F238E27FC236}">
                <a16:creationId xmlns:a16="http://schemas.microsoft.com/office/drawing/2014/main" id="{73A6CD46-D43D-481F-B5E3-E142289568E7}"/>
              </a:ext>
            </a:extLst>
          </p:cNvPr>
          <p:cNvSpPr/>
          <p:nvPr/>
        </p:nvSpPr>
        <p:spPr>
          <a:xfrm>
            <a:off x="4609338" y="3590027"/>
            <a:ext cx="304643" cy="418884"/>
          </a:xfrm>
          <a:custGeom>
            <a:avLst/>
            <a:gdLst/>
            <a:ahLst/>
            <a:cxnLst>
              <a:cxn ang="0">
                <a:pos x="wd2" y="hd2"/>
              </a:cxn>
              <a:cxn ang="5400000">
                <a:pos x="wd2" y="hd2"/>
              </a:cxn>
              <a:cxn ang="10800000">
                <a:pos x="wd2" y="hd2"/>
              </a:cxn>
              <a:cxn ang="16200000">
                <a:pos x="wd2" y="hd2"/>
              </a:cxn>
            </a:cxnLst>
            <a:rect l="0" t="0" r="r" b="b"/>
            <a:pathLst>
              <a:path w="21600" h="21600" extrusionOk="0">
                <a:moveTo>
                  <a:pt x="11475" y="15573"/>
                </a:moveTo>
                <a:lnTo>
                  <a:pt x="11475" y="16200"/>
                </a:lnTo>
                <a:cubicBezTo>
                  <a:pt x="11475" y="16471"/>
                  <a:pt x="11172" y="16691"/>
                  <a:pt x="10800" y="16691"/>
                </a:cubicBezTo>
                <a:cubicBezTo>
                  <a:pt x="10428" y="16691"/>
                  <a:pt x="10125" y="16471"/>
                  <a:pt x="10125" y="16200"/>
                </a:cubicBezTo>
                <a:lnTo>
                  <a:pt x="10125" y="15573"/>
                </a:lnTo>
                <a:cubicBezTo>
                  <a:pt x="9723" y="15403"/>
                  <a:pt x="9450" y="15090"/>
                  <a:pt x="9450" y="14727"/>
                </a:cubicBezTo>
                <a:cubicBezTo>
                  <a:pt x="9450" y="14185"/>
                  <a:pt x="10055" y="13745"/>
                  <a:pt x="10800" y="13745"/>
                </a:cubicBezTo>
                <a:cubicBezTo>
                  <a:pt x="11545" y="13745"/>
                  <a:pt x="12150" y="14185"/>
                  <a:pt x="12150" y="14727"/>
                </a:cubicBezTo>
                <a:cubicBezTo>
                  <a:pt x="12150" y="15090"/>
                  <a:pt x="11876" y="15403"/>
                  <a:pt x="11475" y="15573"/>
                </a:cubicBezTo>
                <a:moveTo>
                  <a:pt x="10800" y="12764"/>
                </a:moveTo>
                <a:cubicBezTo>
                  <a:pt x="9309" y="12764"/>
                  <a:pt x="8100" y="13643"/>
                  <a:pt x="8100" y="14727"/>
                </a:cubicBezTo>
                <a:cubicBezTo>
                  <a:pt x="8100" y="15232"/>
                  <a:pt x="8369" y="15686"/>
                  <a:pt x="8798" y="16034"/>
                </a:cubicBezTo>
                <a:cubicBezTo>
                  <a:pt x="8789" y="16089"/>
                  <a:pt x="8775" y="16143"/>
                  <a:pt x="8775" y="16200"/>
                </a:cubicBezTo>
                <a:cubicBezTo>
                  <a:pt x="8775" y="17014"/>
                  <a:pt x="9681" y="17673"/>
                  <a:pt x="10800" y="17673"/>
                </a:cubicBezTo>
                <a:cubicBezTo>
                  <a:pt x="11919" y="17673"/>
                  <a:pt x="12825" y="17014"/>
                  <a:pt x="12825" y="16200"/>
                </a:cubicBezTo>
                <a:cubicBezTo>
                  <a:pt x="12825" y="16143"/>
                  <a:pt x="12810" y="16089"/>
                  <a:pt x="12802" y="16034"/>
                </a:cubicBezTo>
                <a:cubicBezTo>
                  <a:pt x="13231" y="15687"/>
                  <a:pt x="13500" y="15232"/>
                  <a:pt x="13500" y="14727"/>
                </a:cubicBezTo>
                <a:cubicBezTo>
                  <a:pt x="13500" y="13643"/>
                  <a:pt x="12291" y="12764"/>
                  <a:pt x="10800" y="12764"/>
                </a:cubicBezTo>
                <a:moveTo>
                  <a:pt x="20250" y="19636"/>
                </a:moveTo>
                <a:cubicBezTo>
                  <a:pt x="20250" y="20179"/>
                  <a:pt x="19645" y="20618"/>
                  <a:pt x="18900" y="20618"/>
                </a:cubicBezTo>
                <a:lnTo>
                  <a:pt x="2700" y="20618"/>
                </a:lnTo>
                <a:cubicBezTo>
                  <a:pt x="1955" y="20618"/>
                  <a:pt x="1350" y="20179"/>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18900" y="8836"/>
                </a:moveTo>
                <a:lnTo>
                  <a:pt x="18900" y="5891"/>
                </a:lnTo>
                <a:cubicBezTo>
                  <a:pt x="18900" y="2638"/>
                  <a:pt x="15273" y="0"/>
                  <a:pt x="10800" y="0"/>
                </a:cubicBezTo>
                <a:cubicBezTo>
                  <a:pt x="6327" y="0"/>
                  <a:pt x="2700" y="2638"/>
                  <a:pt x="2700" y="5891"/>
                </a:cubicBezTo>
                <a:cubicBezTo>
                  <a:pt x="2700" y="6162"/>
                  <a:pt x="3003" y="6382"/>
                  <a:pt x="3375" y="6382"/>
                </a:cubicBezTo>
                <a:cubicBezTo>
                  <a:pt x="3747" y="6382"/>
                  <a:pt x="4050" y="6162"/>
                  <a:pt x="4050" y="5891"/>
                </a:cubicBezTo>
                <a:cubicBezTo>
                  <a:pt x="4050" y="3180"/>
                  <a:pt x="7072" y="982"/>
                  <a:pt x="10800" y="982"/>
                </a:cubicBezTo>
                <a:cubicBezTo>
                  <a:pt x="14528" y="982"/>
                  <a:pt x="17550" y="3180"/>
                  <a:pt x="17550" y="5891"/>
                </a:cubicBezTo>
                <a:lnTo>
                  <a:pt x="17550" y="8836"/>
                </a:ln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2" name="Shape 2530">
            <a:extLst>
              <a:ext uri="{FF2B5EF4-FFF2-40B4-BE49-F238E27FC236}">
                <a16:creationId xmlns:a16="http://schemas.microsoft.com/office/drawing/2014/main" id="{337B4596-EA5D-4052-8D3F-D7033A8BD6C2}"/>
              </a:ext>
            </a:extLst>
          </p:cNvPr>
          <p:cNvSpPr/>
          <p:nvPr/>
        </p:nvSpPr>
        <p:spPr>
          <a:xfrm>
            <a:off x="5389982" y="3590029"/>
            <a:ext cx="342723" cy="418897"/>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8"/>
                  <a:pt x="19862" y="20617"/>
                  <a:pt x="19200" y="20617"/>
                </a:cubicBezTo>
                <a:lnTo>
                  <a:pt x="6000" y="20617"/>
                </a:lnTo>
                <a:lnTo>
                  <a:pt x="6000" y="982"/>
                </a:lnTo>
                <a:lnTo>
                  <a:pt x="13200" y="982"/>
                </a:lnTo>
                <a:lnTo>
                  <a:pt x="13200" y="6872"/>
                </a:lnTo>
                <a:lnTo>
                  <a:pt x="15600" y="4909"/>
                </a:lnTo>
                <a:lnTo>
                  <a:pt x="18000" y="6872"/>
                </a:lnTo>
                <a:lnTo>
                  <a:pt x="18000" y="982"/>
                </a:lnTo>
                <a:lnTo>
                  <a:pt x="19200" y="982"/>
                </a:lnTo>
                <a:cubicBezTo>
                  <a:pt x="19862" y="982"/>
                  <a:pt x="20400" y="1422"/>
                  <a:pt x="20400" y="1964"/>
                </a:cubicBezTo>
                <a:cubicBezTo>
                  <a:pt x="20400" y="1964"/>
                  <a:pt x="20400" y="19636"/>
                  <a:pt x="20400" y="19636"/>
                </a:cubicBezTo>
                <a:close/>
                <a:moveTo>
                  <a:pt x="4800" y="20617"/>
                </a:moveTo>
                <a:lnTo>
                  <a:pt x="2400" y="20617"/>
                </a:lnTo>
                <a:cubicBezTo>
                  <a:pt x="1738" y="20617"/>
                  <a:pt x="1200" y="20178"/>
                  <a:pt x="1200" y="19636"/>
                </a:cubicBezTo>
                <a:lnTo>
                  <a:pt x="1200" y="1964"/>
                </a:lnTo>
                <a:cubicBezTo>
                  <a:pt x="1200" y="1422"/>
                  <a:pt x="1738" y="982"/>
                  <a:pt x="2400" y="982"/>
                </a:cubicBezTo>
                <a:lnTo>
                  <a:pt x="4800" y="982"/>
                </a:lnTo>
                <a:cubicBezTo>
                  <a:pt x="4800" y="982"/>
                  <a:pt x="4800" y="20617"/>
                  <a:pt x="4800" y="20617"/>
                </a:cubicBezTo>
                <a:close/>
                <a:moveTo>
                  <a:pt x="14400" y="982"/>
                </a:moveTo>
                <a:lnTo>
                  <a:pt x="16800" y="982"/>
                </a:lnTo>
                <a:lnTo>
                  <a:pt x="16800" y="4418"/>
                </a:lnTo>
                <a:lnTo>
                  <a:pt x="15600" y="3436"/>
                </a:lnTo>
                <a:lnTo>
                  <a:pt x="14400" y="4418"/>
                </a:lnTo>
                <a:cubicBezTo>
                  <a:pt x="14400" y="4418"/>
                  <a:pt x="14400" y="982"/>
                  <a:pt x="14400" y="982"/>
                </a:cubicBezTo>
                <a:close/>
                <a:moveTo>
                  <a:pt x="192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1964"/>
                </a:lnTo>
                <a:cubicBezTo>
                  <a:pt x="21600" y="879"/>
                  <a:pt x="20525" y="0"/>
                  <a:pt x="192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3" name="Shape 2531">
            <a:extLst>
              <a:ext uri="{FF2B5EF4-FFF2-40B4-BE49-F238E27FC236}">
                <a16:creationId xmlns:a16="http://schemas.microsoft.com/office/drawing/2014/main" id="{3C8EDB85-70EE-42D7-BECE-278BA28487B5}"/>
              </a:ext>
            </a:extLst>
          </p:cNvPr>
          <p:cNvSpPr/>
          <p:nvPr/>
        </p:nvSpPr>
        <p:spPr>
          <a:xfrm>
            <a:off x="6189665" y="3590027"/>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9"/>
                  <a:pt x="19862" y="20618"/>
                  <a:pt x="19200" y="20618"/>
                </a:cubicBezTo>
                <a:lnTo>
                  <a:pt x="7200" y="20618"/>
                </a:lnTo>
                <a:lnTo>
                  <a:pt x="7200" y="982"/>
                </a:lnTo>
                <a:lnTo>
                  <a:pt x="19200" y="982"/>
                </a:lnTo>
                <a:cubicBezTo>
                  <a:pt x="19862" y="982"/>
                  <a:pt x="20400" y="1422"/>
                  <a:pt x="20400" y="1964"/>
                </a:cubicBezTo>
                <a:cubicBezTo>
                  <a:pt x="20400" y="1964"/>
                  <a:pt x="20400" y="19636"/>
                  <a:pt x="20400" y="19636"/>
                </a:cubicBezTo>
                <a:close/>
                <a:moveTo>
                  <a:pt x="6000" y="20618"/>
                </a:moveTo>
                <a:lnTo>
                  <a:pt x="3600" y="20618"/>
                </a:lnTo>
                <a:cubicBezTo>
                  <a:pt x="2937" y="20618"/>
                  <a:pt x="2400" y="20179"/>
                  <a:pt x="2400" y="19636"/>
                </a:cubicBezTo>
                <a:lnTo>
                  <a:pt x="2400" y="18655"/>
                </a:lnTo>
                <a:lnTo>
                  <a:pt x="3000" y="18655"/>
                </a:lnTo>
                <a:cubicBezTo>
                  <a:pt x="3332" y="18655"/>
                  <a:pt x="3600" y="18435"/>
                  <a:pt x="3600" y="18164"/>
                </a:cubicBezTo>
                <a:cubicBezTo>
                  <a:pt x="3600" y="17893"/>
                  <a:pt x="3332" y="17673"/>
                  <a:pt x="3000" y="17673"/>
                </a:cubicBezTo>
                <a:lnTo>
                  <a:pt x="2400" y="17673"/>
                </a:lnTo>
                <a:lnTo>
                  <a:pt x="2400" y="15709"/>
                </a:lnTo>
                <a:lnTo>
                  <a:pt x="3000" y="15709"/>
                </a:lnTo>
                <a:cubicBezTo>
                  <a:pt x="3332" y="15709"/>
                  <a:pt x="3600" y="15490"/>
                  <a:pt x="3600" y="15218"/>
                </a:cubicBezTo>
                <a:cubicBezTo>
                  <a:pt x="3600" y="14947"/>
                  <a:pt x="3332" y="14727"/>
                  <a:pt x="3000" y="14727"/>
                </a:cubicBezTo>
                <a:lnTo>
                  <a:pt x="2400" y="14727"/>
                </a:lnTo>
                <a:lnTo>
                  <a:pt x="2400" y="12764"/>
                </a:lnTo>
                <a:lnTo>
                  <a:pt x="3000" y="12764"/>
                </a:lnTo>
                <a:cubicBezTo>
                  <a:pt x="3332" y="12764"/>
                  <a:pt x="3600" y="12544"/>
                  <a:pt x="3600" y="12273"/>
                </a:cubicBezTo>
                <a:cubicBezTo>
                  <a:pt x="3600" y="12002"/>
                  <a:pt x="3332" y="11782"/>
                  <a:pt x="3000" y="11782"/>
                </a:cubicBezTo>
                <a:lnTo>
                  <a:pt x="2400" y="11782"/>
                </a:lnTo>
                <a:lnTo>
                  <a:pt x="2400" y="9818"/>
                </a:lnTo>
                <a:lnTo>
                  <a:pt x="3000" y="9818"/>
                </a:lnTo>
                <a:cubicBezTo>
                  <a:pt x="3332" y="9818"/>
                  <a:pt x="3600" y="9599"/>
                  <a:pt x="3600" y="9327"/>
                </a:cubicBezTo>
                <a:cubicBezTo>
                  <a:pt x="3600" y="9056"/>
                  <a:pt x="3332" y="8836"/>
                  <a:pt x="3000" y="8836"/>
                </a:cubicBezTo>
                <a:lnTo>
                  <a:pt x="2400" y="8836"/>
                </a:lnTo>
                <a:lnTo>
                  <a:pt x="2400" y="6873"/>
                </a:lnTo>
                <a:lnTo>
                  <a:pt x="3000" y="6873"/>
                </a:lnTo>
                <a:cubicBezTo>
                  <a:pt x="3332" y="6873"/>
                  <a:pt x="3600" y="6653"/>
                  <a:pt x="3600" y="6382"/>
                </a:cubicBezTo>
                <a:cubicBezTo>
                  <a:pt x="3600" y="6111"/>
                  <a:pt x="3332" y="5891"/>
                  <a:pt x="3000" y="5891"/>
                </a:cubicBezTo>
                <a:lnTo>
                  <a:pt x="2400" y="5891"/>
                </a:lnTo>
                <a:lnTo>
                  <a:pt x="2400" y="3927"/>
                </a:lnTo>
                <a:lnTo>
                  <a:pt x="3000" y="3927"/>
                </a:lnTo>
                <a:cubicBezTo>
                  <a:pt x="3332" y="3927"/>
                  <a:pt x="3600" y="3708"/>
                  <a:pt x="3600" y="3436"/>
                </a:cubicBezTo>
                <a:cubicBezTo>
                  <a:pt x="3600" y="3166"/>
                  <a:pt x="3332" y="2945"/>
                  <a:pt x="3000" y="2945"/>
                </a:cubicBezTo>
                <a:lnTo>
                  <a:pt x="2400" y="2945"/>
                </a:lnTo>
                <a:lnTo>
                  <a:pt x="2400" y="1964"/>
                </a:lnTo>
                <a:cubicBezTo>
                  <a:pt x="2400" y="1422"/>
                  <a:pt x="2937" y="982"/>
                  <a:pt x="3600" y="982"/>
                </a:cubicBezTo>
                <a:lnTo>
                  <a:pt x="6000" y="982"/>
                </a:lnTo>
                <a:cubicBezTo>
                  <a:pt x="6000" y="982"/>
                  <a:pt x="6000" y="20618"/>
                  <a:pt x="6000" y="20618"/>
                </a:cubicBezTo>
                <a:close/>
                <a:moveTo>
                  <a:pt x="19200" y="0"/>
                </a:moveTo>
                <a:lnTo>
                  <a:pt x="3600" y="0"/>
                </a:lnTo>
                <a:cubicBezTo>
                  <a:pt x="2275" y="0"/>
                  <a:pt x="1200" y="879"/>
                  <a:pt x="1200" y="1964"/>
                </a:cubicBezTo>
                <a:lnTo>
                  <a:pt x="1200" y="2945"/>
                </a:lnTo>
                <a:lnTo>
                  <a:pt x="600" y="2945"/>
                </a:lnTo>
                <a:cubicBezTo>
                  <a:pt x="268" y="2945"/>
                  <a:pt x="0" y="3166"/>
                  <a:pt x="0" y="3436"/>
                </a:cubicBezTo>
                <a:cubicBezTo>
                  <a:pt x="0" y="3708"/>
                  <a:pt x="268" y="3927"/>
                  <a:pt x="600" y="3927"/>
                </a:cubicBezTo>
                <a:lnTo>
                  <a:pt x="1200" y="3927"/>
                </a:lnTo>
                <a:lnTo>
                  <a:pt x="1200" y="5891"/>
                </a:lnTo>
                <a:lnTo>
                  <a:pt x="600" y="5891"/>
                </a:lnTo>
                <a:cubicBezTo>
                  <a:pt x="268" y="5891"/>
                  <a:pt x="0" y="6111"/>
                  <a:pt x="0" y="6382"/>
                </a:cubicBezTo>
                <a:cubicBezTo>
                  <a:pt x="0" y="6653"/>
                  <a:pt x="268" y="6873"/>
                  <a:pt x="600" y="6873"/>
                </a:cubicBezTo>
                <a:lnTo>
                  <a:pt x="1200" y="6873"/>
                </a:lnTo>
                <a:lnTo>
                  <a:pt x="1200" y="8836"/>
                </a:lnTo>
                <a:lnTo>
                  <a:pt x="600" y="8836"/>
                </a:lnTo>
                <a:cubicBezTo>
                  <a:pt x="268" y="8836"/>
                  <a:pt x="0" y="9056"/>
                  <a:pt x="0" y="9327"/>
                </a:cubicBezTo>
                <a:cubicBezTo>
                  <a:pt x="0" y="9599"/>
                  <a:pt x="268" y="9818"/>
                  <a:pt x="600" y="9818"/>
                </a:cubicBezTo>
                <a:lnTo>
                  <a:pt x="1200" y="9818"/>
                </a:lnTo>
                <a:lnTo>
                  <a:pt x="1200" y="11782"/>
                </a:lnTo>
                <a:lnTo>
                  <a:pt x="600" y="11782"/>
                </a:lnTo>
                <a:cubicBezTo>
                  <a:pt x="268" y="11782"/>
                  <a:pt x="0" y="12002"/>
                  <a:pt x="0" y="12273"/>
                </a:cubicBezTo>
                <a:cubicBezTo>
                  <a:pt x="0" y="12544"/>
                  <a:pt x="268" y="12764"/>
                  <a:pt x="600" y="12764"/>
                </a:cubicBezTo>
                <a:lnTo>
                  <a:pt x="1200" y="12764"/>
                </a:lnTo>
                <a:lnTo>
                  <a:pt x="1200" y="14727"/>
                </a:lnTo>
                <a:lnTo>
                  <a:pt x="600" y="14727"/>
                </a:lnTo>
                <a:cubicBezTo>
                  <a:pt x="268" y="14727"/>
                  <a:pt x="0" y="14947"/>
                  <a:pt x="0" y="15218"/>
                </a:cubicBezTo>
                <a:cubicBezTo>
                  <a:pt x="0" y="15490"/>
                  <a:pt x="268" y="15709"/>
                  <a:pt x="600" y="15709"/>
                </a:cubicBezTo>
                <a:lnTo>
                  <a:pt x="1200" y="15709"/>
                </a:lnTo>
                <a:lnTo>
                  <a:pt x="1200" y="17673"/>
                </a:lnTo>
                <a:lnTo>
                  <a:pt x="600" y="17673"/>
                </a:lnTo>
                <a:cubicBezTo>
                  <a:pt x="268" y="17673"/>
                  <a:pt x="0" y="17893"/>
                  <a:pt x="0" y="18164"/>
                </a:cubicBezTo>
                <a:cubicBezTo>
                  <a:pt x="0" y="18435"/>
                  <a:pt x="268" y="18655"/>
                  <a:pt x="600" y="18655"/>
                </a:cubicBezTo>
                <a:lnTo>
                  <a:pt x="1200" y="18655"/>
                </a:lnTo>
                <a:lnTo>
                  <a:pt x="1200" y="19636"/>
                </a:lnTo>
                <a:cubicBezTo>
                  <a:pt x="1200" y="20721"/>
                  <a:pt x="2275" y="21600"/>
                  <a:pt x="3600" y="21600"/>
                </a:cubicBezTo>
                <a:lnTo>
                  <a:pt x="19200" y="21600"/>
                </a:lnTo>
                <a:cubicBezTo>
                  <a:pt x="20525" y="21600"/>
                  <a:pt x="21600" y="20721"/>
                  <a:pt x="21600" y="19636"/>
                </a:cubicBezTo>
                <a:lnTo>
                  <a:pt x="21600" y="1964"/>
                </a:lnTo>
                <a:cubicBezTo>
                  <a:pt x="21600" y="879"/>
                  <a:pt x="20525" y="0"/>
                  <a:pt x="192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4" name="Shape 2532">
            <a:extLst>
              <a:ext uri="{FF2B5EF4-FFF2-40B4-BE49-F238E27FC236}">
                <a16:creationId xmlns:a16="http://schemas.microsoft.com/office/drawing/2014/main" id="{FFA84367-CCB4-462A-8D91-E231457605DD}"/>
              </a:ext>
            </a:extLst>
          </p:cNvPr>
          <p:cNvSpPr/>
          <p:nvPr/>
        </p:nvSpPr>
        <p:spPr>
          <a:xfrm>
            <a:off x="6989349" y="3590027"/>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7" y="20618"/>
                  <a:pt x="1200" y="20179"/>
                  <a:pt x="1200" y="19636"/>
                </a:cubicBezTo>
                <a:lnTo>
                  <a:pt x="1200" y="1964"/>
                </a:lnTo>
                <a:cubicBezTo>
                  <a:pt x="1200" y="1422"/>
                  <a:pt x="1737" y="982"/>
                  <a:pt x="2400" y="982"/>
                </a:cubicBezTo>
                <a:lnTo>
                  <a:pt x="13200" y="982"/>
                </a:lnTo>
                <a:lnTo>
                  <a:pt x="13200" y="5891"/>
                </a:lnTo>
                <a:cubicBezTo>
                  <a:pt x="13200" y="6433"/>
                  <a:pt x="13738" y="6873"/>
                  <a:pt x="14400" y="6873"/>
                </a:cubicBezTo>
                <a:lnTo>
                  <a:pt x="20400" y="6873"/>
                </a:lnTo>
                <a:cubicBezTo>
                  <a:pt x="20400" y="6873"/>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4800" y="8836"/>
                </a:moveTo>
                <a:cubicBezTo>
                  <a:pt x="4800" y="9108"/>
                  <a:pt x="5068" y="9327"/>
                  <a:pt x="5400" y="9327"/>
                </a:cubicBezTo>
                <a:lnTo>
                  <a:pt x="16200" y="9327"/>
                </a:lnTo>
                <a:cubicBezTo>
                  <a:pt x="16532" y="9327"/>
                  <a:pt x="16800" y="9108"/>
                  <a:pt x="16800" y="8836"/>
                </a:cubicBezTo>
                <a:cubicBezTo>
                  <a:pt x="16800" y="8566"/>
                  <a:pt x="16532" y="8345"/>
                  <a:pt x="16200" y="8345"/>
                </a:cubicBezTo>
                <a:lnTo>
                  <a:pt x="5400" y="8345"/>
                </a:lnTo>
                <a:cubicBezTo>
                  <a:pt x="5068" y="8345"/>
                  <a:pt x="4800" y="8566"/>
                  <a:pt x="4800" y="8836"/>
                </a:cubicBezTo>
                <a:moveTo>
                  <a:pt x="16200" y="12273"/>
                </a:moveTo>
                <a:lnTo>
                  <a:pt x="5400" y="12273"/>
                </a:lnTo>
                <a:cubicBezTo>
                  <a:pt x="5068" y="12273"/>
                  <a:pt x="4800" y="12493"/>
                  <a:pt x="4800" y="12764"/>
                </a:cubicBezTo>
                <a:cubicBezTo>
                  <a:pt x="4800" y="13035"/>
                  <a:pt x="5068" y="13255"/>
                  <a:pt x="5400" y="13255"/>
                </a:cubicBezTo>
                <a:lnTo>
                  <a:pt x="16200" y="13255"/>
                </a:lnTo>
                <a:cubicBezTo>
                  <a:pt x="16532" y="13255"/>
                  <a:pt x="16800" y="13035"/>
                  <a:pt x="16800" y="12764"/>
                </a:cubicBezTo>
                <a:cubicBezTo>
                  <a:pt x="16800" y="12493"/>
                  <a:pt x="16532" y="12273"/>
                  <a:pt x="16200" y="12273"/>
                </a:cubicBezTo>
                <a:moveTo>
                  <a:pt x="5400" y="5400"/>
                </a:moveTo>
                <a:lnTo>
                  <a:pt x="8400" y="5400"/>
                </a:lnTo>
                <a:cubicBezTo>
                  <a:pt x="8732" y="5400"/>
                  <a:pt x="9000" y="5181"/>
                  <a:pt x="9000" y="4909"/>
                </a:cubicBezTo>
                <a:cubicBezTo>
                  <a:pt x="9000" y="4638"/>
                  <a:pt x="8732" y="4418"/>
                  <a:pt x="8400" y="4418"/>
                </a:cubicBezTo>
                <a:lnTo>
                  <a:pt x="5400" y="4418"/>
                </a:lnTo>
                <a:cubicBezTo>
                  <a:pt x="5068" y="4418"/>
                  <a:pt x="4800" y="4638"/>
                  <a:pt x="4800" y="4909"/>
                </a:cubicBezTo>
                <a:cubicBezTo>
                  <a:pt x="4800" y="5181"/>
                  <a:pt x="5068" y="5400"/>
                  <a:pt x="5400" y="5400"/>
                </a:cubicBezTo>
                <a:moveTo>
                  <a:pt x="12600" y="16200"/>
                </a:moveTo>
                <a:lnTo>
                  <a:pt x="5400" y="16200"/>
                </a:lnTo>
                <a:cubicBezTo>
                  <a:pt x="5068" y="16200"/>
                  <a:pt x="4800" y="16420"/>
                  <a:pt x="4800" y="16691"/>
                </a:cubicBezTo>
                <a:cubicBezTo>
                  <a:pt x="4800" y="16962"/>
                  <a:pt x="5068" y="17182"/>
                  <a:pt x="5400" y="17182"/>
                </a:cubicBezTo>
                <a:lnTo>
                  <a:pt x="12600" y="17182"/>
                </a:lnTo>
                <a:cubicBezTo>
                  <a:pt x="12932" y="17182"/>
                  <a:pt x="13200" y="16962"/>
                  <a:pt x="13200" y="16691"/>
                </a:cubicBezTo>
                <a:cubicBezTo>
                  <a:pt x="13200" y="16420"/>
                  <a:pt x="12932" y="16200"/>
                  <a:pt x="12600" y="162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5" name="Shape 2533">
            <a:extLst>
              <a:ext uri="{FF2B5EF4-FFF2-40B4-BE49-F238E27FC236}">
                <a16:creationId xmlns:a16="http://schemas.microsoft.com/office/drawing/2014/main" id="{CA51CC7A-5894-441E-A616-4AE2CECC0F7E}"/>
              </a:ext>
            </a:extLst>
          </p:cNvPr>
          <p:cNvSpPr/>
          <p:nvPr/>
        </p:nvSpPr>
        <p:spPr>
          <a:xfrm>
            <a:off x="7789034" y="3590027"/>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7"/>
                </a:lnTo>
                <a:lnTo>
                  <a:pt x="13929" y="8836"/>
                </a:lnTo>
                <a:cubicBezTo>
                  <a:pt x="13929" y="8836"/>
                  <a:pt x="10800" y="8836"/>
                  <a:pt x="10800" y="8836"/>
                </a:cubicBezTo>
                <a:close/>
                <a:moveTo>
                  <a:pt x="14400" y="19636"/>
                </a:moveTo>
                <a:cubicBezTo>
                  <a:pt x="14400" y="20179"/>
                  <a:pt x="13862" y="20618"/>
                  <a:pt x="13200" y="20618"/>
                </a:cubicBezTo>
                <a:lnTo>
                  <a:pt x="2400" y="20618"/>
                </a:lnTo>
                <a:cubicBezTo>
                  <a:pt x="1738" y="20618"/>
                  <a:pt x="1200" y="20179"/>
                  <a:pt x="1200" y="19636"/>
                </a:cubicBezTo>
                <a:lnTo>
                  <a:pt x="1200" y="6873"/>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3"/>
                </a:cubicBezTo>
                <a:lnTo>
                  <a:pt x="0" y="19636"/>
                </a:lnTo>
                <a:cubicBezTo>
                  <a:pt x="0" y="20721"/>
                  <a:pt x="1075" y="21600"/>
                  <a:pt x="2400" y="21600"/>
                </a:cubicBezTo>
                <a:lnTo>
                  <a:pt x="13200" y="21600"/>
                </a:lnTo>
                <a:cubicBezTo>
                  <a:pt x="14525" y="21600"/>
                  <a:pt x="15600" y="20721"/>
                  <a:pt x="15600" y="19636"/>
                </a:cubicBezTo>
                <a:lnTo>
                  <a:pt x="15600" y="8836"/>
                </a:lnTo>
                <a:lnTo>
                  <a:pt x="11400" y="4909"/>
                </a:lnTo>
                <a:cubicBezTo>
                  <a:pt x="11400" y="4909"/>
                  <a:pt x="2400" y="4909"/>
                  <a:pt x="2400" y="4909"/>
                </a:cubicBezTo>
                <a:close/>
                <a:moveTo>
                  <a:pt x="16800" y="3927"/>
                </a:moveTo>
                <a:lnTo>
                  <a:pt x="16800" y="1058"/>
                </a:lnTo>
                <a:lnTo>
                  <a:pt x="19929" y="3927"/>
                </a:lnTo>
                <a:cubicBezTo>
                  <a:pt x="19929" y="3927"/>
                  <a:pt x="16800" y="3927"/>
                  <a:pt x="16800" y="3927"/>
                </a:cubicBezTo>
                <a:close/>
                <a:moveTo>
                  <a:pt x="17400" y="0"/>
                </a:moveTo>
                <a:lnTo>
                  <a:pt x="8400" y="0"/>
                </a:lnTo>
                <a:cubicBezTo>
                  <a:pt x="7075" y="0"/>
                  <a:pt x="6000" y="879"/>
                  <a:pt x="6000" y="1964"/>
                </a:cubicBezTo>
                <a:lnTo>
                  <a:pt x="6000" y="3436"/>
                </a:lnTo>
                <a:cubicBezTo>
                  <a:pt x="6000" y="3708"/>
                  <a:pt x="6268" y="3927"/>
                  <a:pt x="6600" y="3927"/>
                </a:cubicBezTo>
                <a:cubicBezTo>
                  <a:pt x="6932"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8" y="15709"/>
                  <a:pt x="16800" y="15929"/>
                  <a:pt x="16800" y="16200"/>
                </a:cubicBezTo>
                <a:cubicBezTo>
                  <a:pt x="16800" y="16472"/>
                  <a:pt x="17068" y="16691"/>
                  <a:pt x="17400" y="16691"/>
                </a:cubicBezTo>
                <a:lnTo>
                  <a:pt x="19200" y="16691"/>
                </a:lnTo>
                <a:cubicBezTo>
                  <a:pt x="20525" y="16691"/>
                  <a:pt x="21600" y="15812"/>
                  <a:pt x="21600" y="14727"/>
                </a:cubicBezTo>
                <a:lnTo>
                  <a:pt x="21600" y="3927"/>
                </a:lnTo>
                <a:cubicBezTo>
                  <a:pt x="21600" y="3927"/>
                  <a:pt x="17400" y="0"/>
                  <a:pt x="17400" y="0"/>
                </a:cubicBezTo>
                <a:close/>
                <a:moveTo>
                  <a:pt x="3600" y="12273"/>
                </a:moveTo>
                <a:cubicBezTo>
                  <a:pt x="3600" y="12544"/>
                  <a:pt x="3868" y="12764"/>
                  <a:pt x="4200" y="12764"/>
                </a:cubicBezTo>
                <a:lnTo>
                  <a:pt x="11400" y="12764"/>
                </a:lnTo>
                <a:cubicBezTo>
                  <a:pt x="11732" y="12764"/>
                  <a:pt x="12000" y="12544"/>
                  <a:pt x="12000" y="12273"/>
                </a:cubicBezTo>
                <a:cubicBezTo>
                  <a:pt x="12000" y="12002"/>
                  <a:pt x="11732" y="11782"/>
                  <a:pt x="11400" y="11782"/>
                </a:cubicBezTo>
                <a:lnTo>
                  <a:pt x="4200" y="11782"/>
                </a:lnTo>
                <a:cubicBezTo>
                  <a:pt x="3868" y="11782"/>
                  <a:pt x="3600" y="12002"/>
                  <a:pt x="3600" y="12273"/>
                </a:cubicBezTo>
                <a:moveTo>
                  <a:pt x="4200" y="9818"/>
                </a:moveTo>
                <a:lnTo>
                  <a:pt x="6600" y="9818"/>
                </a:lnTo>
                <a:cubicBezTo>
                  <a:pt x="6932" y="9818"/>
                  <a:pt x="7200" y="9599"/>
                  <a:pt x="7200" y="9327"/>
                </a:cubicBezTo>
                <a:cubicBezTo>
                  <a:pt x="7200" y="9056"/>
                  <a:pt x="6932" y="8836"/>
                  <a:pt x="6600" y="8836"/>
                </a:cubicBezTo>
                <a:lnTo>
                  <a:pt x="4200" y="8836"/>
                </a:lnTo>
                <a:cubicBezTo>
                  <a:pt x="3868" y="8836"/>
                  <a:pt x="3600" y="9056"/>
                  <a:pt x="3600" y="9327"/>
                </a:cubicBezTo>
                <a:cubicBezTo>
                  <a:pt x="3600" y="9599"/>
                  <a:pt x="3868" y="9818"/>
                  <a:pt x="4200" y="9818"/>
                </a:cubicBezTo>
                <a:moveTo>
                  <a:pt x="9000" y="17673"/>
                </a:moveTo>
                <a:lnTo>
                  <a:pt x="4200" y="17673"/>
                </a:lnTo>
                <a:cubicBezTo>
                  <a:pt x="3868" y="17673"/>
                  <a:pt x="3600" y="17893"/>
                  <a:pt x="3600" y="18164"/>
                </a:cubicBezTo>
                <a:cubicBezTo>
                  <a:pt x="3600" y="18435"/>
                  <a:pt x="3868" y="18655"/>
                  <a:pt x="4200" y="18655"/>
                </a:cubicBezTo>
                <a:lnTo>
                  <a:pt x="9000" y="18655"/>
                </a:lnTo>
                <a:cubicBezTo>
                  <a:pt x="9332" y="18655"/>
                  <a:pt x="9600" y="18435"/>
                  <a:pt x="9600" y="18164"/>
                </a:cubicBezTo>
                <a:cubicBezTo>
                  <a:pt x="9600" y="17893"/>
                  <a:pt x="9332" y="17673"/>
                  <a:pt x="9000" y="17673"/>
                </a:cubicBezTo>
                <a:moveTo>
                  <a:pt x="11400" y="14727"/>
                </a:moveTo>
                <a:lnTo>
                  <a:pt x="4200" y="14727"/>
                </a:lnTo>
                <a:cubicBezTo>
                  <a:pt x="3868" y="14727"/>
                  <a:pt x="3600" y="14947"/>
                  <a:pt x="3600" y="15218"/>
                </a:cubicBezTo>
                <a:cubicBezTo>
                  <a:pt x="3600" y="15490"/>
                  <a:pt x="3868" y="15709"/>
                  <a:pt x="4200" y="15709"/>
                </a:cubicBezTo>
                <a:lnTo>
                  <a:pt x="11400" y="15709"/>
                </a:lnTo>
                <a:cubicBezTo>
                  <a:pt x="11732" y="15709"/>
                  <a:pt x="12000" y="15490"/>
                  <a:pt x="12000" y="15218"/>
                </a:cubicBezTo>
                <a:cubicBezTo>
                  <a:pt x="12000" y="14947"/>
                  <a:pt x="11732" y="14727"/>
                  <a:pt x="11400" y="1472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6" name="Shape 2534">
            <a:extLst>
              <a:ext uri="{FF2B5EF4-FFF2-40B4-BE49-F238E27FC236}">
                <a16:creationId xmlns:a16="http://schemas.microsoft.com/office/drawing/2014/main" id="{939DF038-33CE-4AFD-8BA8-7C4ED746B8C4}"/>
              </a:ext>
            </a:extLst>
          </p:cNvPr>
          <p:cNvSpPr/>
          <p:nvPr/>
        </p:nvSpPr>
        <p:spPr>
          <a:xfrm>
            <a:off x="8588717" y="3590029"/>
            <a:ext cx="342723" cy="418897"/>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8"/>
                  <a:pt x="19862" y="20617"/>
                  <a:pt x="19200" y="20617"/>
                </a:cubicBezTo>
                <a:lnTo>
                  <a:pt x="2400" y="20617"/>
                </a:lnTo>
                <a:cubicBezTo>
                  <a:pt x="1738" y="20617"/>
                  <a:pt x="1200" y="20178"/>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5400"/>
                </a:lnTo>
                <a:cubicBezTo>
                  <a:pt x="21600" y="5400"/>
                  <a:pt x="15600" y="0"/>
                  <a:pt x="15600" y="0"/>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7" name="Shape 2535">
            <a:extLst>
              <a:ext uri="{FF2B5EF4-FFF2-40B4-BE49-F238E27FC236}">
                <a16:creationId xmlns:a16="http://schemas.microsoft.com/office/drawing/2014/main" id="{027AC1D3-A6C6-434E-83BC-92C380446784}"/>
              </a:ext>
            </a:extLst>
          </p:cNvPr>
          <p:cNvSpPr/>
          <p:nvPr/>
        </p:nvSpPr>
        <p:spPr>
          <a:xfrm>
            <a:off x="1391563" y="4389713"/>
            <a:ext cx="342723" cy="418897"/>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6"/>
                </a:lnTo>
                <a:lnTo>
                  <a:pt x="13928" y="8836"/>
                </a:lnTo>
                <a:cubicBezTo>
                  <a:pt x="13928" y="8836"/>
                  <a:pt x="10800" y="8836"/>
                  <a:pt x="10800" y="8836"/>
                </a:cubicBezTo>
                <a:close/>
                <a:moveTo>
                  <a:pt x="14400" y="19636"/>
                </a:moveTo>
                <a:cubicBezTo>
                  <a:pt x="14400" y="20178"/>
                  <a:pt x="13862" y="20617"/>
                  <a:pt x="13200" y="20617"/>
                </a:cubicBezTo>
                <a:lnTo>
                  <a:pt x="2400" y="20617"/>
                </a:lnTo>
                <a:cubicBezTo>
                  <a:pt x="1738" y="20617"/>
                  <a:pt x="1200" y="20178"/>
                  <a:pt x="1200" y="19636"/>
                </a:cubicBezTo>
                <a:lnTo>
                  <a:pt x="1200" y="6872"/>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2"/>
                </a:cubicBezTo>
                <a:lnTo>
                  <a:pt x="0" y="19636"/>
                </a:lnTo>
                <a:cubicBezTo>
                  <a:pt x="0" y="20720"/>
                  <a:pt x="1075" y="21600"/>
                  <a:pt x="2400" y="21600"/>
                </a:cubicBezTo>
                <a:lnTo>
                  <a:pt x="13200" y="21600"/>
                </a:lnTo>
                <a:cubicBezTo>
                  <a:pt x="14525" y="21600"/>
                  <a:pt x="15600" y="20720"/>
                  <a:pt x="15600" y="19636"/>
                </a:cubicBezTo>
                <a:lnTo>
                  <a:pt x="15600" y="8836"/>
                </a:lnTo>
                <a:lnTo>
                  <a:pt x="11400" y="4909"/>
                </a:lnTo>
                <a:cubicBezTo>
                  <a:pt x="11400" y="4909"/>
                  <a:pt x="2400" y="4909"/>
                  <a:pt x="2400" y="4909"/>
                </a:cubicBezTo>
                <a:close/>
                <a:moveTo>
                  <a:pt x="16800" y="3927"/>
                </a:moveTo>
                <a:lnTo>
                  <a:pt x="16800" y="1058"/>
                </a:lnTo>
                <a:lnTo>
                  <a:pt x="19928" y="3927"/>
                </a:lnTo>
                <a:cubicBezTo>
                  <a:pt x="19928" y="3927"/>
                  <a:pt x="16800" y="3927"/>
                  <a:pt x="16800" y="3927"/>
                </a:cubicBezTo>
                <a:close/>
                <a:moveTo>
                  <a:pt x="17400" y="0"/>
                </a:moveTo>
                <a:lnTo>
                  <a:pt x="8400" y="0"/>
                </a:lnTo>
                <a:cubicBezTo>
                  <a:pt x="7075" y="0"/>
                  <a:pt x="6000" y="879"/>
                  <a:pt x="6000" y="1964"/>
                </a:cubicBezTo>
                <a:lnTo>
                  <a:pt x="6000" y="3436"/>
                </a:lnTo>
                <a:cubicBezTo>
                  <a:pt x="6000" y="3708"/>
                  <a:pt x="6269" y="3927"/>
                  <a:pt x="6600" y="3927"/>
                </a:cubicBezTo>
                <a:cubicBezTo>
                  <a:pt x="6931"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9" y="15709"/>
                  <a:pt x="16800" y="15929"/>
                  <a:pt x="16800" y="16199"/>
                </a:cubicBezTo>
                <a:cubicBezTo>
                  <a:pt x="16800" y="16471"/>
                  <a:pt x="17069" y="16690"/>
                  <a:pt x="17400" y="16690"/>
                </a:cubicBezTo>
                <a:lnTo>
                  <a:pt x="19200" y="16690"/>
                </a:lnTo>
                <a:cubicBezTo>
                  <a:pt x="20525" y="16690"/>
                  <a:pt x="21600" y="15811"/>
                  <a:pt x="21600" y="14727"/>
                </a:cubicBezTo>
                <a:lnTo>
                  <a:pt x="21600" y="3927"/>
                </a:lnTo>
                <a:cubicBezTo>
                  <a:pt x="21600" y="3927"/>
                  <a:pt x="17400" y="0"/>
                  <a:pt x="17400" y="0"/>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8" name="Shape 2536">
            <a:extLst>
              <a:ext uri="{FF2B5EF4-FFF2-40B4-BE49-F238E27FC236}">
                <a16:creationId xmlns:a16="http://schemas.microsoft.com/office/drawing/2014/main" id="{DA7813DF-C40D-4DFE-945E-8181B2371D84}"/>
              </a:ext>
            </a:extLst>
          </p:cNvPr>
          <p:cNvSpPr/>
          <p:nvPr/>
        </p:nvSpPr>
        <p:spPr>
          <a:xfrm>
            <a:off x="2153166" y="438971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4418" y="11782"/>
                </a:moveTo>
                <a:lnTo>
                  <a:pt x="14236" y="11782"/>
                </a:lnTo>
                <a:cubicBezTo>
                  <a:pt x="14507" y="11782"/>
                  <a:pt x="14727" y="11562"/>
                  <a:pt x="14727" y="11291"/>
                </a:cubicBezTo>
                <a:cubicBezTo>
                  <a:pt x="14727" y="11020"/>
                  <a:pt x="14507" y="10800"/>
                  <a:pt x="14236" y="10800"/>
                </a:cubicBezTo>
                <a:lnTo>
                  <a:pt x="4418" y="10800"/>
                </a:lnTo>
                <a:cubicBezTo>
                  <a:pt x="4147" y="10800"/>
                  <a:pt x="3927" y="11020"/>
                  <a:pt x="3927" y="11291"/>
                </a:cubicBezTo>
                <a:cubicBezTo>
                  <a:pt x="3927" y="11562"/>
                  <a:pt x="4147" y="11782"/>
                  <a:pt x="4418" y="11782"/>
                </a:cubicBezTo>
                <a:moveTo>
                  <a:pt x="20618" y="20618"/>
                </a:moveTo>
                <a:lnTo>
                  <a:pt x="5891" y="20618"/>
                </a:lnTo>
                <a:lnTo>
                  <a:pt x="5891" y="16200"/>
                </a:lnTo>
                <a:cubicBezTo>
                  <a:pt x="5891" y="15929"/>
                  <a:pt x="5671" y="15709"/>
                  <a:pt x="5400" y="15709"/>
                </a:cubicBezTo>
                <a:lnTo>
                  <a:pt x="982" y="15709"/>
                </a:lnTo>
                <a:lnTo>
                  <a:pt x="982" y="982"/>
                </a:lnTo>
                <a:lnTo>
                  <a:pt x="20618" y="982"/>
                </a:lnTo>
                <a:cubicBezTo>
                  <a:pt x="20618" y="982"/>
                  <a:pt x="20618" y="20618"/>
                  <a:pt x="20618" y="20618"/>
                </a:cubicBezTo>
                <a:close/>
                <a:moveTo>
                  <a:pt x="4909" y="20127"/>
                </a:moveTo>
                <a:lnTo>
                  <a:pt x="1473" y="16691"/>
                </a:lnTo>
                <a:lnTo>
                  <a:pt x="4909" y="16691"/>
                </a:lnTo>
                <a:cubicBezTo>
                  <a:pt x="4909" y="16691"/>
                  <a:pt x="4909" y="20127"/>
                  <a:pt x="4909" y="20127"/>
                </a:cubicBezTo>
                <a:close/>
                <a:moveTo>
                  <a:pt x="20618" y="0"/>
                </a:moveTo>
                <a:lnTo>
                  <a:pt x="982" y="0"/>
                </a:lnTo>
                <a:cubicBezTo>
                  <a:pt x="440" y="0"/>
                  <a:pt x="0" y="440"/>
                  <a:pt x="0" y="982"/>
                </a:cubicBezTo>
                <a:lnTo>
                  <a:pt x="0" y="16691"/>
                </a:lnTo>
                <a:lnTo>
                  <a:pt x="4909" y="21600"/>
                </a:lnTo>
                <a:lnTo>
                  <a:pt x="20618" y="21600"/>
                </a:lnTo>
                <a:cubicBezTo>
                  <a:pt x="21160" y="21600"/>
                  <a:pt x="21600" y="21161"/>
                  <a:pt x="21600" y="20618"/>
                </a:cubicBezTo>
                <a:lnTo>
                  <a:pt x="21600" y="982"/>
                </a:lnTo>
                <a:cubicBezTo>
                  <a:pt x="21600" y="440"/>
                  <a:pt x="21160" y="0"/>
                  <a:pt x="20618" y="0"/>
                </a:cubicBezTo>
                <a:moveTo>
                  <a:pt x="4418" y="8836"/>
                </a:moveTo>
                <a:lnTo>
                  <a:pt x="17182" y="8836"/>
                </a:lnTo>
                <a:cubicBezTo>
                  <a:pt x="17453" y="8836"/>
                  <a:pt x="17673" y="8617"/>
                  <a:pt x="17673" y="8345"/>
                </a:cubicBezTo>
                <a:cubicBezTo>
                  <a:pt x="17673" y="8075"/>
                  <a:pt x="17453" y="7855"/>
                  <a:pt x="17182" y="7855"/>
                </a:cubicBezTo>
                <a:lnTo>
                  <a:pt x="4418" y="7855"/>
                </a:lnTo>
                <a:cubicBezTo>
                  <a:pt x="4147" y="7855"/>
                  <a:pt x="3927" y="8075"/>
                  <a:pt x="3927" y="8345"/>
                </a:cubicBezTo>
                <a:cubicBezTo>
                  <a:pt x="3927" y="8617"/>
                  <a:pt x="4147" y="8836"/>
                  <a:pt x="4418" y="8836"/>
                </a:cubicBezTo>
                <a:moveTo>
                  <a:pt x="4418" y="5891"/>
                </a:moveTo>
                <a:lnTo>
                  <a:pt x="10309" y="5891"/>
                </a:lnTo>
                <a:cubicBezTo>
                  <a:pt x="10580" y="5891"/>
                  <a:pt x="10800" y="5672"/>
                  <a:pt x="10800" y="5400"/>
                </a:cubicBezTo>
                <a:cubicBezTo>
                  <a:pt x="10800" y="5129"/>
                  <a:pt x="10580" y="4909"/>
                  <a:pt x="10309" y="4909"/>
                </a:cubicBezTo>
                <a:lnTo>
                  <a:pt x="4418" y="4909"/>
                </a:lnTo>
                <a:cubicBezTo>
                  <a:pt x="4147" y="4909"/>
                  <a:pt x="3927" y="5129"/>
                  <a:pt x="3927" y="5400"/>
                </a:cubicBezTo>
                <a:cubicBezTo>
                  <a:pt x="3927" y="5672"/>
                  <a:pt x="4147" y="5891"/>
                  <a:pt x="4418" y="589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9" name="Shape 2537">
            <a:extLst>
              <a:ext uri="{FF2B5EF4-FFF2-40B4-BE49-F238E27FC236}">
                <a16:creationId xmlns:a16="http://schemas.microsoft.com/office/drawing/2014/main" id="{F48A56CE-7A3D-4557-9EB5-4F876C6EDB62}"/>
              </a:ext>
            </a:extLst>
          </p:cNvPr>
          <p:cNvSpPr/>
          <p:nvPr/>
        </p:nvSpPr>
        <p:spPr>
          <a:xfrm>
            <a:off x="2990930" y="4389711"/>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0" name="Shape 2538">
            <a:extLst>
              <a:ext uri="{FF2B5EF4-FFF2-40B4-BE49-F238E27FC236}">
                <a16:creationId xmlns:a16="http://schemas.microsoft.com/office/drawing/2014/main" id="{610CC2D4-3F17-4EB6-81B4-AD28A301D362}"/>
              </a:ext>
            </a:extLst>
          </p:cNvPr>
          <p:cNvSpPr/>
          <p:nvPr/>
        </p:nvSpPr>
        <p:spPr>
          <a:xfrm>
            <a:off x="3790614" y="4389711"/>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20400" y="5891"/>
                </a:moveTo>
                <a:lnTo>
                  <a:pt x="1200" y="5891"/>
                </a:lnTo>
                <a:lnTo>
                  <a:pt x="1200" y="3927"/>
                </a:lnTo>
                <a:lnTo>
                  <a:pt x="6000" y="3927"/>
                </a:lnTo>
                <a:cubicBezTo>
                  <a:pt x="6000" y="4469"/>
                  <a:pt x="6538" y="4909"/>
                  <a:pt x="7200" y="4909"/>
                </a:cubicBezTo>
                <a:lnTo>
                  <a:pt x="14400" y="4909"/>
                </a:lnTo>
                <a:cubicBezTo>
                  <a:pt x="15062" y="4909"/>
                  <a:pt x="15600" y="4469"/>
                  <a:pt x="15600" y="3927"/>
                </a:cubicBezTo>
                <a:lnTo>
                  <a:pt x="20400" y="3927"/>
                </a:lnTo>
                <a:cubicBezTo>
                  <a:pt x="20400" y="3927"/>
                  <a:pt x="20400" y="5891"/>
                  <a:pt x="20400" y="5891"/>
                </a:cubicBezTo>
                <a:close/>
                <a:moveTo>
                  <a:pt x="20400" y="20618"/>
                </a:moveTo>
                <a:lnTo>
                  <a:pt x="1200" y="20618"/>
                </a:lnTo>
                <a:lnTo>
                  <a:pt x="1200" y="6873"/>
                </a:lnTo>
                <a:lnTo>
                  <a:pt x="20400" y="6873"/>
                </a:lnTo>
                <a:cubicBezTo>
                  <a:pt x="20400" y="6873"/>
                  <a:pt x="20400" y="20618"/>
                  <a:pt x="20400" y="20618"/>
                </a:cubicBezTo>
                <a:close/>
                <a:moveTo>
                  <a:pt x="7200" y="1964"/>
                </a:moveTo>
                <a:lnTo>
                  <a:pt x="14400" y="1964"/>
                </a:lnTo>
                <a:lnTo>
                  <a:pt x="14400" y="3927"/>
                </a:lnTo>
                <a:lnTo>
                  <a:pt x="7200" y="3927"/>
                </a:lnTo>
                <a:cubicBezTo>
                  <a:pt x="7200" y="3927"/>
                  <a:pt x="7200" y="1964"/>
                  <a:pt x="7200" y="1964"/>
                </a:cubicBezTo>
                <a:close/>
                <a:moveTo>
                  <a:pt x="20400" y="2945"/>
                </a:moveTo>
                <a:lnTo>
                  <a:pt x="15600" y="2945"/>
                </a:lnTo>
                <a:lnTo>
                  <a:pt x="15600" y="1964"/>
                </a:lnTo>
                <a:cubicBezTo>
                  <a:pt x="15600" y="1422"/>
                  <a:pt x="15062" y="982"/>
                  <a:pt x="14400" y="982"/>
                </a:cubicBezTo>
                <a:lnTo>
                  <a:pt x="12000" y="982"/>
                </a:lnTo>
                <a:cubicBezTo>
                  <a:pt x="12000" y="440"/>
                  <a:pt x="11462" y="0"/>
                  <a:pt x="10800" y="0"/>
                </a:cubicBezTo>
                <a:cubicBezTo>
                  <a:pt x="10138" y="0"/>
                  <a:pt x="9600" y="440"/>
                  <a:pt x="9600" y="982"/>
                </a:cubicBezTo>
                <a:lnTo>
                  <a:pt x="7200" y="982"/>
                </a:lnTo>
                <a:cubicBezTo>
                  <a:pt x="6538" y="982"/>
                  <a:pt x="6000" y="1422"/>
                  <a:pt x="6000" y="1964"/>
                </a:cubicBezTo>
                <a:lnTo>
                  <a:pt x="6000" y="2945"/>
                </a:lnTo>
                <a:lnTo>
                  <a:pt x="1200" y="2945"/>
                </a:lnTo>
                <a:cubicBezTo>
                  <a:pt x="538" y="2945"/>
                  <a:pt x="0" y="3386"/>
                  <a:pt x="0" y="3927"/>
                </a:cubicBezTo>
                <a:lnTo>
                  <a:pt x="0" y="20618"/>
                </a:lnTo>
                <a:cubicBezTo>
                  <a:pt x="0" y="21160"/>
                  <a:pt x="538" y="21600"/>
                  <a:pt x="1200" y="21600"/>
                </a:cubicBezTo>
                <a:lnTo>
                  <a:pt x="20400" y="21600"/>
                </a:lnTo>
                <a:cubicBezTo>
                  <a:pt x="21062" y="21600"/>
                  <a:pt x="21600" y="21160"/>
                  <a:pt x="21600" y="20618"/>
                </a:cubicBezTo>
                <a:lnTo>
                  <a:pt x="21600" y="3927"/>
                </a:lnTo>
                <a:cubicBezTo>
                  <a:pt x="21600" y="3386"/>
                  <a:pt x="21062" y="2945"/>
                  <a:pt x="20400" y="2945"/>
                </a:cubicBezTo>
                <a:moveTo>
                  <a:pt x="4200" y="16691"/>
                </a:moveTo>
                <a:lnTo>
                  <a:pt x="15000" y="16691"/>
                </a:lnTo>
                <a:cubicBezTo>
                  <a:pt x="15331" y="16691"/>
                  <a:pt x="15600" y="16472"/>
                  <a:pt x="15600" y="16200"/>
                </a:cubicBezTo>
                <a:cubicBezTo>
                  <a:pt x="15600" y="15929"/>
                  <a:pt x="15331" y="15709"/>
                  <a:pt x="15000" y="15709"/>
                </a:cubicBezTo>
                <a:lnTo>
                  <a:pt x="4200" y="15709"/>
                </a:lnTo>
                <a:cubicBezTo>
                  <a:pt x="3869" y="15709"/>
                  <a:pt x="3600" y="15929"/>
                  <a:pt x="3600" y="16200"/>
                </a:cubicBezTo>
                <a:cubicBezTo>
                  <a:pt x="3600" y="16472"/>
                  <a:pt x="3869" y="16691"/>
                  <a:pt x="4200" y="16691"/>
                </a:cubicBezTo>
                <a:moveTo>
                  <a:pt x="4200" y="13745"/>
                </a:moveTo>
                <a:lnTo>
                  <a:pt x="17400" y="13745"/>
                </a:lnTo>
                <a:cubicBezTo>
                  <a:pt x="17731" y="13745"/>
                  <a:pt x="18000" y="13526"/>
                  <a:pt x="18000" y="13255"/>
                </a:cubicBezTo>
                <a:cubicBezTo>
                  <a:pt x="18000" y="12984"/>
                  <a:pt x="17731" y="12764"/>
                  <a:pt x="17400" y="12764"/>
                </a:cubicBezTo>
                <a:lnTo>
                  <a:pt x="4200" y="12764"/>
                </a:lnTo>
                <a:cubicBezTo>
                  <a:pt x="3869" y="12764"/>
                  <a:pt x="3600" y="12984"/>
                  <a:pt x="3600" y="13255"/>
                </a:cubicBezTo>
                <a:cubicBezTo>
                  <a:pt x="3600" y="13526"/>
                  <a:pt x="3869" y="13745"/>
                  <a:pt x="4200" y="13745"/>
                </a:cubicBezTo>
                <a:moveTo>
                  <a:pt x="4200" y="10800"/>
                </a:moveTo>
                <a:lnTo>
                  <a:pt x="11400" y="10800"/>
                </a:lnTo>
                <a:cubicBezTo>
                  <a:pt x="11731" y="10800"/>
                  <a:pt x="12000" y="10581"/>
                  <a:pt x="12000" y="10309"/>
                </a:cubicBezTo>
                <a:cubicBezTo>
                  <a:pt x="12000" y="10038"/>
                  <a:pt x="11731" y="9818"/>
                  <a:pt x="11400" y="9818"/>
                </a:cubicBezTo>
                <a:lnTo>
                  <a:pt x="4200" y="9818"/>
                </a:lnTo>
                <a:cubicBezTo>
                  <a:pt x="3869" y="9818"/>
                  <a:pt x="3600" y="10038"/>
                  <a:pt x="3600" y="10309"/>
                </a:cubicBezTo>
                <a:cubicBezTo>
                  <a:pt x="3600" y="10581"/>
                  <a:pt x="3869" y="10800"/>
                  <a:pt x="4200" y="108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1" name="Shape 2539">
            <a:extLst>
              <a:ext uri="{FF2B5EF4-FFF2-40B4-BE49-F238E27FC236}">
                <a16:creationId xmlns:a16="http://schemas.microsoft.com/office/drawing/2014/main" id="{E25AFF7D-A75B-4298-9434-341E684C9815}"/>
              </a:ext>
            </a:extLst>
          </p:cNvPr>
          <p:cNvSpPr/>
          <p:nvPr/>
        </p:nvSpPr>
        <p:spPr>
          <a:xfrm>
            <a:off x="4552218" y="4456351"/>
            <a:ext cx="418884" cy="285603"/>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2" name="Shape 2540">
            <a:extLst>
              <a:ext uri="{FF2B5EF4-FFF2-40B4-BE49-F238E27FC236}">
                <a16:creationId xmlns:a16="http://schemas.microsoft.com/office/drawing/2014/main" id="{54D3D457-69CC-4F17-86BA-1DABB60E5395}"/>
              </a:ext>
            </a:extLst>
          </p:cNvPr>
          <p:cNvSpPr/>
          <p:nvPr/>
        </p:nvSpPr>
        <p:spPr>
          <a:xfrm>
            <a:off x="5351901" y="438971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3" name="Shape 2541">
            <a:extLst>
              <a:ext uri="{FF2B5EF4-FFF2-40B4-BE49-F238E27FC236}">
                <a16:creationId xmlns:a16="http://schemas.microsoft.com/office/drawing/2014/main" id="{750D41A4-DD40-49F1-A7DA-E3D1E35751C0}"/>
              </a:ext>
            </a:extLst>
          </p:cNvPr>
          <p:cNvSpPr/>
          <p:nvPr/>
        </p:nvSpPr>
        <p:spPr>
          <a:xfrm>
            <a:off x="6189665" y="4427791"/>
            <a:ext cx="342723" cy="342723"/>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4" name="Shape 2542">
            <a:extLst>
              <a:ext uri="{FF2B5EF4-FFF2-40B4-BE49-F238E27FC236}">
                <a16:creationId xmlns:a16="http://schemas.microsoft.com/office/drawing/2014/main" id="{3C639626-90A8-4008-851E-85A3F96B7076}"/>
              </a:ext>
            </a:extLst>
          </p:cNvPr>
          <p:cNvSpPr/>
          <p:nvPr/>
        </p:nvSpPr>
        <p:spPr>
          <a:xfrm>
            <a:off x="6951268" y="438971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8655" y="4909"/>
                </a:moveTo>
                <a:lnTo>
                  <a:pt x="19636" y="4909"/>
                </a:lnTo>
                <a:lnTo>
                  <a:pt x="19636" y="3927"/>
                </a:lnTo>
                <a:lnTo>
                  <a:pt x="18655" y="3927"/>
                </a:lnTo>
                <a:cubicBezTo>
                  <a:pt x="18655" y="3927"/>
                  <a:pt x="18655" y="4909"/>
                  <a:pt x="18655" y="4909"/>
                </a:cubicBezTo>
                <a:close/>
                <a:moveTo>
                  <a:pt x="19636" y="12764"/>
                </a:moveTo>
                <a:lnTo>
                  <a:pt x="18655" y="12764"/>
                </a:lnTo>
                <a:lnTo>
                  <a:pt x="18655" y="13745"/>
                </a:lnTo>
                <a:lnTo>
                  <a:pt x="19636" y="13745"/>
                </a:lnTo>
                <a:cubicBezTo>
                  <a:pt x="19636" y="13745"/>
                  <a:pt x="19636" y="12764"/>
                  <a:pt x="19636" y="12764"/>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2"/>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10309"/>
                </a:moveTo>
                <a:lnTo>
                  <a:pt x="4909" y="10309"/>
                </a:lnTo>
                <a:lnTo>
                  <a:pt x="4909" y="982"/>
                </a:lnTo>
                <a:lnTo>
                  <a:pt x="16691" y="982"/>
                </a:lnTo>
                <a:cubicBezTo>
                  <a:pt x="16691" y="982"/>
                  <a:pt x="16691" y="10309"/>
                  <a:pt x="16691" y="10309"/>
                </a:cubicBezTo>
                <a:close/>
                <a:moveTo>
                  <a:pt x="16691" y="20618"/>
                </a:moveTo>
                <a:lnTo>
                  <a:pt x="4909" y="20618"/>
                </a:lnTo>
                <a:lnTo>
                  <a:pt x="4909" y="11291"/>
                </a:lnTo>
                <a:lnTo>
                  <a:pt x="16691" y="11291"/>
                </a:lnTo>
                <a:cubicBezTo>
                  <a:pt x="16691" y="11291"/>
                  <a:pt x="16691" y="20618"/>
                  <a:pt x="16691" y="20618"/>
                </a:cubicBezTo>
                <a:close/>
                <a:moveTo>
                  <a:pt x="3927" y="10309"/>
                </a:moveTo>
                <a:lnTo>
                  <a:pt x="982" y="10309"/>
                </a:lnTo>
                <a:lnTo>
                  <a:pt x="982" y="1964"/>
                </a:lnTo>
                <a:cubicBezTo>
                  <a:pt x="982" y="1422"/>
                  <a:pt x="1421" y="982"/>
                  <a:pt x="1964" y="982"/>
                </a:cubicBezTo>
                <a:lnTo>
                  <a:pt x="3927" y="982"/>
                </a:lnTo>
                <a:cubicBezTo>
                  <a:pt x="3927" y="982"/>
                  <a:pt x="3927" y="10309"/>
                  <a:pt x="3927" y="10309"/>
                </a:cubicBezTo>
                <a:close/>
                <a:moveTo>
                  <a:pt x="3927" y="20618"/>
                </a:moveTo>
                <a:lnTo>
                  <a:pt x="1964" y="20618"/>
                </a:lnTo>
                <a:cubicBezTo>
                  <a:pt x="1421"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9636" y="14727"/>
                </a:moveTo>
                <a:lnTo>
                  <a:pt x="18655" y="14727"/>
                </a:lnTo>
                <a:lnTo>
                  <a:pt x="18655" y="15709"/>
                </a:lnTo>
                <a:lnTo>
                  <a:pt x="19636" y="15709"/>
                </a:lnTo>
                <a:cubicBezTo>
                  <a:pt x="19636" y="15709"/>
                  <a:pt x="19636" y="14727"/>
                  <a:pt x="19636" y="14727"/>
                </a:cubicBezTo>
                <a:close/>
                <a:moveTo>
                  <a:pt x="18655" y="6873"/>
                </a:moveTo>
                <a:lnTo>
                  <a:pt x="19636" y="6873"/>
                </a:lnTo>
                <a:lnTo>
                  <a:pt x="19636" y="5891"/>
                </a:lnTo>
                <a:lnTo>
                  <a:pt x="18655" y="5891"/>
                </a:lnTo>
                <a:cubicBezTo>
                  <a:pt x="18655" y="5891"/>
                  <a:pt x="18655" y="6873"/>
                  <a:pt x="18655" y="6873"/>
                </a:cubicBezTo>
                <a:close/>
                <a:moveTo>
                  <a:pt x="18655" y="8836"/>
                </a:moveTo>
                <a:lnTo>
                  <a:pt x="19636" y="8836"/>
                </a:lnTo>
                <a:lnTo>
                  <a:pt x="19636" y="7855"/>
                </a:lnTo>
                <a:lnTo>
                  <a:pt x="18655" y="7855"/>
                </a:lnTo>
                <a:cubicBezTo>
                  <a:pt x="18655" y="7855"/>
                  <a:pt x="18655" y="8836"/>
                  <a:pt x="18655" y="8836"/>
                </a:cubicBezTo>
                <a:close/>
                <a:moveTo>
                  <a:pt x="19636" y="16691"/>
                </a:moveTo>
                <a:lnTo>
                  <a:pt x="18655" y="16691"/>
                </a:lnTo>
                <a:lnTo>
                  <a:pt x="18655" y="17673"/>
                </a:lnTo>
                <a:lnTo>
                  <a:pt x="19636" y="17673"/>
                </a:lnTo>
                <a:cubicBezTo>
                  <a:pt x="19636" y="17673"/>
                  <a:pt x="19636" y="16691"/>
                  <a:pt x="19636" y="16691"/>
                </a:cubicBezTo>
                <a:close/>
                <a:moveTo>
                  <a:pt x="19636" y="18655"/>
                </a:moveTo>
                <a:lnTo>
                  <a:pt x="18655" y="18655"/>
                </a:lnTo>
                <a:lnTo>
                  <a:pt x="18655" y="19636"/>
                </a:lnTo>
                <a:lnTo>
                  <a:pt x="19636" y="19636"/>
                </a:lnTo>
                <a:cubicBezTo>
                  <a:pt x="19636" y="19636"/>
                  <a:pt x="19636" y="18655"/>
                  <a:pt x="19636" y="18655"/>
                </a:cubicBezTo>
                <a:close/>
                <a:moveTo>
                  <a:pt x="2945" y="18655"/>
                </a:moveTo>
                <a:lnTo>
                  <a:pt x="1964" y="18655"/>
                </a:lnTo>
                <a:lnTo>
                  <a:pt x="1964" y="19636"/>
                </a:lnTo>
                <a:lnTo>
                  <a:pt x="2945" y="19636"/>
                </a:lnTo>
                <a:cubicBezTo>
                  <a:pt x="2945" y="19636"/>
                  <a:pt x="2945" y="18655"/>
                  <a:pt x="2945" y="18655"/>
                </a:cubicBezTo>
                <a:close/>
                <a:moveTo>
                  <a:pt x="2945" y="16691"/>
                </a:moveTo>
                <a:lnTo>
                  <a:pt x="1964" y="16691"/>
                </a:lnTo>
                <a:lnTo>
                  <a:pt x="1964" y="17673"/>
                </a:lnTo>
                <a:lnTo>
                  <a:pt x="2945" y="17673"/>
                </a:lnTo>
                <a:cubicBezTo>
                  <a:pt x="2945" y="17673"/>
                  <a:pt x="2945" y="16691"/>
                  <a:pt x="2945" y="16691"/>
                </a:cubicBezTo>
                <a:close/>
                <a:moveTo>
                  <a:pt x="1964" y="2945"/>
                </a:moveTo>
                <a:lnTo>
                  <a:pt x="2945" y="2945"/>
                </a:lnTo>
                <a:lnTo>
                  <a:pt x="2945" y="1964"/>
                </a:lnTo>
                <a:lnTo>
                  <a:pt x="1964" y="1964"/>
                </a:lnTo>
                <a:cubicBezTo>
                  <a:pt x="1964" y="1964"/>
                  <a:pt x="1964" y="2945"/>
                  <a:pt x="1964" y="2945"/>
                </a:cubicBezTo>
                <a:close/>
                <a:moveTo>
                  <a:pt x="2945" y="14727"/>
                </a:moveTo>
                <a:lnTo>
                  <a:pt x="1964" y="14727"/>
                </a:lnTo>
                <a:lnTo>
                  <a:pt x="1964" y="15709"/>
                </a:lnTo>
                <a:lnTo>
                  <a:pt x="2945" y="15709"/>
                </a:lnTo>
                <a:cubicBezTo>
                  <a:pt x="2945" y="15709"/>
                  <a:pt x="2945" y="14727"/>
                  <a:pt x="2945" y="14727"/>
                </a:cubicBezTo>
                <a:close/>
                <a:moveTo>
                  <a:pt x="2945" y="12764"/>
                </a:moveTo>
                <a:lnTo>
                  <a:pt x="1964" y="12764"/>
                </a:lnTo>
                <a:lnTo>
                  <a:pt x="1964" y="13745"/>
                </a:lnTo>
                <a:lnTo>
                  <a:pt x="2945" y="13745"/>
                </a:lnTo>
                <a:cubicBezTo>
                  <a:pt x="2945" y="13745"/>
                  <a:pt x="2945" y="12764"/>
                  <a:pt x="2945" y="12764"/>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moveTo>
                  <a:pt x="1964" y="8836"/>
                </a:moveTo>
                <a:lnTo>
                  <a:pt x="2945" y="8836"/>
                </a:lnTo>
                <a:lnTo>
                  <a:pt x="2945" y="7855"/>
                </a:lnTo>
                <a:lnTo>
                  <a:pt x="1964" y="7855"/>
                </a:lnTo>
                <a:cubicBezTo>
                  <a:pt x="1964" y="7855"/>
                  <a:pt x="1964" y="8836"/>
                  <a:pt x="1964" y="8836"/>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5" name="Shape 2543">
            <a:extLst>
              <a:ext uri="{FF2B5EF4-FFF2-40B4-BE49-F238E27FC236}">
                <a16:creationId xmlns:a16="http://schemas.microsoft.com/office/drawing/2014/main" id="{E12D41B9-F7A3-4755-A8BE-75EC692122EF}"/>
              </a:ext>
            </a:extLst>
          </p:cNvPr>
          <p:cNvSpPr/>
          <p:nvPr/>
        </p:nvSpPr>
        <p:spPr>
          <a:xfrm>
            <a:off x="7750952" y="438971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5709" y="18655"/>
                </a:moveTo>
                <a:lnTo>
                  <a:pt x="14727" y="18655"/>
                </a:lnTo>
                <a:lnTo>
                  <a:pt x="14727" y="19636"/>
                </a:lnTo>
                <a:lnTo>
                  <a:pt x="15709" y="19636"/>
                </a:lnTo>
                <a:cubicBezTo>
                  <a:pt x="15709" y="19636"/>
                  <a:pt x="15709" y="18655"/>
                  <a:pt x="15709" y="18655"/>
                </a:cubicBezTo>
                <a:close/>
                <a:moveTo>
                  <a:pt x="15709" y="14727"/>
                </a:moveTo>
                <a:lnTo>
                  <a:pt x="14727" y="14727"/>
                </a:lnTo>
                <a:lnTo>
                  <a:pt x="14727" y="15709"/>
                </a:lnTo>
                <a:lnTo>
                  <a:pt x="15709" y="15709"/>
                </a:lnTo>
                <a:cubicBezTo>
                  <a:pt x="15709" y="15709"/>
                  <a:pt x="15709" y="14727"/>
                  <a:pt x="15709" y="14727"/>
                </a:cubicBezTo>
                <a:close/>
                <a:moveTo>
                  <a:pt x="14727" y="10800"/>
                </a:moveTo>
                <a:lnTo>
                  <a:pt x="15709" y="10800"/>
                </a:lnTo>
                <a:lnTo>
                  <a:pt x="15709" y="9818"/>
                </a:lnTo>
                <a:lnTo>
                  <a:pt x="14727" y="9818"/>
                </a:lnTo>
                <a:cubicBezTo>
                  <a:pt x="14727" y="9818"/>
                  <a:pt x="14727" y="10800"/>
                  <a:pt x="14727" y="10800"/>
                </a:cubicBezTo>
                <a:close/>
                <a:moveTo>
                  <a:pt x="15709" y="16691"/>
                </a:moveTo>
                <a:lnTo>
                  <a:pt x="14727" y="16691"/>
                </a:lnTo>
                <a:lnTo>
                  <a:pt x="14727" y="17673"/>
                </a:lnTo>
                <a:lnTo>
                  <a:pt x="15709" y="17673"/>
                </a:lnTo>
                <a:cubicBezTo>
                  <a:pt x="15709" y="17673"/>
                  <a:pt x="15709" y="16691"/>
                  <a:pt x="15709" y="16691"/>
                </a:cubicBezTo>
                <a:close/>
                <a:moveTo>
                  <a:pt x="14727" y="8836"/>
                </a:moveTo>
                <a:lnTo>
                  <a:pt x="15709" y="8836"/>
                </a:lnTo>
                <a:lnTo>
                  <a:pt x="15709" y="7855"/>
                </a:lnTo>
                <a:lnTo>
                  <a:pt x="14727" y="7855"/>
                </a:lnTo>
                <a:cubicBezTo>
                  <a:pt x="14727" y="7855"/>
                  <a:pt x="14727" y="8836"/>
                  <a:pt x="14727" y="8836"/>
                </a:cubicBezTo>
                <a:close/>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1"/>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14727" y="6873"/>
                </a:moveTo>
                <a:lnTo>
                  <a:pt x="15709" y="6873"/>
                </a:lnTo>
                <a:lnTo>
                  <a:pt x="15709" y="5891"/>
                </a:lnTo>
                <a:lnTo>
                  <a:pt x="14727" y="5891"/>
                </a:lnTo>
                <a:cubicBezTo>
                  <a:pt x="14727" y="5891"/>
                  <a:pt x="14727" y="6873"/>
                  <a:pt x="14727" y="6873"/>
                </a:cubicBezTo>
                <a:close/>
                <a:moveTo>
                  <a:pt x="16691" y="12273"/>
                </a:moveTo>
                <a:lnTo>
                  <a:pt x="13745" y="12273"/>
                </a:lnTo>
                <a:lnTo>
                  <a:pt x="13745" y="4909"/>
                </a:lnTo>
                <a:lnTo>
                  <a:pt x="15709" y="4909"/>
                </a:lnTo>
                <a:cubicBezTo>
                  <a:pt x="16251" y="4909"/>
                  <a:pt x="16691" y="5349"/>
                  <a:pt x="16691" y="5891"/>
                </a:cubicBezTo>
                <a:cubicBezTo>
                  <a:pt x="16691" y="5891"/>
                  <a:pt x="16691" y="12273"/>
                  <a:pt x="16691" y="12273"/>
                </a:cubicBezTo>
                <a:close/>
                <a:moveTo>
                  <a:pt x="16691" y="19636"/>
                </a:moveTo>
                <a:cubicBezTo>
                  <a:pt x="16691" y="20178"/>
                  <a:pt x="16251" y="20618"/>
                  <a:pt x="15709" y="20618"/>
                </a:cubicBezTo>
                <a:lnTo>
                  <a:pt x="13745" y="20618"/>
                </a:lnTo>
                <a:lnTo>
                  <a:pt x="13745" y="13255"/>
                </a:lnTo>
                <a:lnTo>
                  <a:pt x="16691" y="13255"/>
                </a:lnTo>
                <a:cubicBezTo>
                  <a:pt x="16691" y="13255"/>
                  <a:pt x="16691" y="19636"/>
                  <a:pt x="16691" y="19636"/>
                </a:cubicBezTo>
                <a:close/>
                <a:moveTo>
                  <a:pt x="12764" y="12273"/>
                </a:moveTo>
                <a:lnTo>
                  <a:pt x="4909" y="12273"/>
                </a:lnTo>
                <a:lnTo>
                  <a:pt x="4909" y="4909"/>
                </a:lnTo>
                <a:lnTo>
                  <a:pt x="12764" y="4909"/>
                </a:lnTo>
                <a:cubicBezTo>
                  <a:pt x="12764" y="4909"/>
                  <a:pt x="12764" y="12273"/>
                  <a:pt x="12764" y="12273"/>
                </a:cubicBezTo>
                <a:close/>
                <a:moveTo>
                  <a:pt x="12764" y="20618"/>
                </a:moveTo>
                <a:lnTo>
                  <a:pt x="4909" y="20618"/>
                </a:lnTo>
                <a:lnTo>
                  <a:pt x="4909" y="13255"/>
                </a:lnTo>
                <a:lnTo>
                  <a:pt x="12764" y="13255"/>
                </a:lnTo>
                <a:cubicBezTo>
                  <a:pt x="12764" y="13255"/>
                  <a:pt x="12764" y="20618"/>
                  <a:pt x="12764" y="20618"/>
                </a:cubicBezTo>
                <a:close/>
                <a:moveTo>
                  <a:pt x="3927" y="12273"/>
                </a:moveTo>
                <a:lnTo>
                  <a:pt x="982" y="12273"/>
                </a:lnTo>
                <a:lnTo>
                  <a:pt x="982" y="5891"/>
                </a:lnTo>
                <a:cubicBezTo>
                  <a:pt x="982" y="5349"/>
                  <a:pt x="1422" y="4909"/>
                  <a:pt x="1964" y="4909"/>
                </a:cubicBezTo>
                <a:lnTo>
                  <a:pt x="3927" y="4909"/>
                </a:lnTo>
                <a:cubicBezTo>
                  <a:pt x="3927" y="4909"/>
                  <a:pt x="3927" y="12273"/>
                  <a:pt x="3927" y="12273"/>
                </a:cubicBezTo>
                <a:close/>
                <a:moveTo>
                  <a:pt x="3927" y="20618"/>
                </a:moveTo>
                <a:lnTo>
                  <a:pt x="1964" y="20618"/>
                </a:lnTo>
                <a:cubicBezTo>
                  <a:pt x="1422" y="20618"/>
                  <a:pt x="982" y="20178"/>
                  <a:pt x="982" y="19636"/>
                </a:cubicBezTo>
                <a:lnTo>
                  <a:pt x="982" y="13255"/>
                </a:lnTo>
                <a:lnTo>
                  <a:pt x="3927" y="13255"/>
                </a:lnTo>
                <a:cubicBezTo>
                  <a:pt x="3927" y="13255"/>
                  <a:pt x="3927" y="20618"/>
                  <a:pt x="3927" y="20618"/>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moveTo>
                  <a:pt x="1964" y="8836"/>
                </a:moveTo>
                <a:lnTo>
                  <a:pt x="2945" y="8836"/>
                </a:lnTo>
                <a:lnTo>
                  <a:pt x="2945" y="7855"/>
                </a:lnTo>
                <a:lnTo>
                  <a:pt x="1964" y="7855"/>
                </a:lnTo>
                <a:cubicBezTo>
                  <a:pt x="1964" y="7855"/>
                  <a:pt x="1964" y="8836"/>
                  <a:pt x="1964" y="8836"/>
                </a:cubicBezTo>
                <a:close/>
                <a:moveTo>
                  <a:pt x="1964" y="10800"/>
                </a:moveTo>
                <a:lnTo>
                  <a:pt x="2945" y="10800"/>
                </a:lnTo>
                <a:lnTo>
                  <a:pt x="2945" y="9818"/>
                </a:lnTo>
                <a:lnTo>
                  <a:pt x="1964" y="9818"/>
                </a:lnTo>
                <a:cubicBezTo>
                  <a:pt x="1964" y="9818"/>
                  <a:pt x="1964" y="10800"/>
                  <a:pt x="1964" y="10800"/>
                </a:cubicBezTo>
                <a:close/>
                <a:moveTo>
                  <a:pt x="2945" y="16691"/>
                </a:moveTo>
                <a:lnTo>
                  <a:pt x="1964" y="16691"/>
                </a:lnTo>
                <a:lnTo>
                  <a:pt x="1964" y="17673"/>
                </a:lnTo>
                <a:lnTo>
                  <a:pt x="2945" y="17673"/>
                </a:lnTo>
                <a:cubicBezTo>
                  <a:pt x="2945" y="17673"/>
                  <a:pt x="2945" y="16691"/>
                  <a:pt x="2945" y="16691"/>
                </a:cubicBezTo>
                <a:close/>
                <a:moveTo>
                  <a:pt x="1964" y="6873"/>
                </a:moveTo>
                <a:lnTo>
                  <a:pt x="2945" y="6873"/>
                </a:lnTo>
                <a:lnTo>
                  <a:pt x="2945" y="5891"/>
                </a:lnTo>
                <a:lnTo>
                  <a:pt x="1964" y="5891"/>
                </a:lnTo>
                <a:cubicBezTo>
                  <a:pt x="1964" y="5891"/>
                  <a:pt x="1964" y="6873"/>
                  <a:pt x="1964" y="6873"/>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6" name="Shape 2544">
            <a:extLst>
              <a:ext uri="{FF2B5EF4-FFF2-40B4-BE49-F238E27FC236}">
                <a16:creationId xmlns:a16="http://schemas.microsoft.com/office/drawing/2014/main" id="{21F023B8-6BCE-42F2-8AF0-38D448B93E33}"/>
              </a:ext>
            </a:extLst>
          </p:cNvPr>
          <p:cNvSpPr/>
          <p:nvPr/>
        </p:nvSpPr>
        <p:spPr>
          <a:xfrm>
            <a:off x="8550636" y="438971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8836" y="8255"/>
                </a:moveTo>
                <a:lnTo>
                  <a:pt x="12837" y="10800"/>
                </a:lnTo>
                <a:lnTo>
                  <a:pt x="8836" y="13345"/>
                </a:lnTo>
                <a:cubicBezTo>
                  <a:pt x="8836" y="13345"/>
                  <a:pt x="8836" y="8255"/>
                  <a:pt x="8836" y="8255"/>
                </a:cubicBezTo>
                <a:close/>
                <a:moveTo>
                  <a:pt x="8345" y="14727"/>
                </a:moveTo>
                <a:cubicBezTo>
                  <a:pt x="8461" y="14727"/>
                  <a:pt x="8564" y="14681"/>
                  <a:pt x="8647" y="14614"/>
                </a:cubicBezTo>
                <a:lnTo>
                  <a:pt x="8652" y="14620"/>
                </a:lnTo>
                <a:lnTo>
                  <a:pt x="14052" y="11184"/>
                </a:lnTo>
                <a:lnTo>
                  <a:pt x="14047" y="11178"/>
                </a:lnTo>
                <a:cubicBezTo>
                  <a:pt x="14160" y="11088"/>
                  <a:pt x="14236" y="10955"/>
                  <a:pt x="14236" y="10800"/>
                </a:cubicBezTo>
                <a:cubicBezTo>
                  <a:pt x="14236" y="10645"/>
                  <a:pt x="14160" y="10512"/>
                  <a:pt x="14047" y="10422"/>
                </a:cubicBezTo>
                <a:lnTo>
                  <a:pt x="14052" y="10417"/>
                </a:lnTo>
                <a:lnTo>
                  <a:pt x="8652" y="6980"/>
                </a:lnTo>
                <a:lnTo>
                  <a:pt x="8647" y="6986"/>
                </a:lnTo>
                <a:cubicBezTo>
                  <a:pt x="8564" y="6919"/>
                  <a:pt x="8461" y="6873"/>
                  <a:pt x="8345" y="6873"/>
                </a:cubicBezTo>
                <a:cubicBezTo>
                  <a:pt x="8074" y="6873"/>
                  <a:pt x="7855" y="7093"/>
                  <a:pt x="7855" y="7364"/>
                </a:cubicBezTo>
                <a:lnTo>
                  <a:pt x="7855" y="14236"/>
                </a:lnTo>
                <a:cubicBezTo>
                  <a:pt x="7855" y="14507"/>
                  <a:pt x="8074" y="14727"/>
                  <a:pt x="8345" y="14727"/>
                </a:cubicBezTo>
                <a:moveTo>
                  <a:pt x="19636" y="18655"/>
                </a:moveTo>
                <a:lnTo>
                  <a:pt x="18655" y="18655"/>
                </a:lnTo>
                <a:lnTo>
                  <a:pt x="18655" y="19636"/>
                </a:lnTo>
                <a:lnTo>
                  <a:pt x="19636" y="19636"/>
                </a:lnTo>
                <a:cubicBezTo>
                  <a:pt x="19636" y="19636"/>
                  <a:pt x="19636" y="18655"/>
                  <a:pt x="19636" y="18655"/>
                </a:cubicBezTo>
                <a:close/>
                <a:moveTo>
                  <a:pt x="19636" y="14727"/>
                </a:moveTo>
                <a:lnTo>
                  <a:pt x="18655" y="14727"/>
                </a:lnTo>
                <a:lnTo>
                  <a:pt x="18655" y="15709"/>
                </a:lnTo>
                <a:lnTo>
                  <a:pt x="19636" y="15709"/>
                </a:lnTo>
                <a:cubicBezTo>
                  <a:pt x="19636" y="15709"/>
                  <a:pt x="19636" y="14727"/>
                  <a:pt x="19636" y="14727"/>
                </a:cubicBezTo>
                <a:close/>
                <a:moveTo>
                  <a:pt x="19636" y="12764"/>
                </a:moveTo>
                <a:lnTo>
                  <a:pt x="18655" y="12764"/>
                </a:lnTo>
                <a:lnTo>
                  <a:pt x="18655" y="13745"/>
                </a:lnTo>
                <a:lnTo>
                  <a:pt x="19636" y="13745"/>
                </a:lnTo>
                <a:cubicBezTo>
                  <a:pt x="19636" y="13745"/>
                  <a:pt x="19636" y="12764"/>
                  <a:pt x="19636" y="12764"/>
                </a:cubicBezTo>
                <a:close/>
                <a:moveTo>
                  <a:pt x="19636" y="16691"/>
                </a:moveTo>
                <a:lnTo>
                  <a:pt x="18655" y="16691"/>
                </a:lnTo>
                <a:lnTo>
                  <a:pt x="18655" y="17673"/>
                </a:lnTo>
                <a:lnTo>
                  <a:pt x="19636" y="17673"/>
                </a:lnTo>
                <a:cubicBezTo>
                  <a:pt x="19636" y="17673"/>
                  <a:pt x="19636" y="16691"/>
                  <a:pt x="19636" y="16691"/>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1"/>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20618"/>
                </a:moveTo>
                <a:lnTo>
                  <a:pt x="4909" y="20618"/>
                </a:lnTo>
                <a:lnTo>
                  <a:pt x="4909" y="982"/>
                </a:lnTo>
                <a:lnTo>
                  <a:pt x="16691" y="982"/>
                </a:lnTo>
                <a:cubicBezTo>
                  <a:pt x="16691" y="982"/>
                  <a:pt x="16691" y="20618"/>
                  <a:pt x="16691" y="20618"/>
                </a:cubicBezTo>
                <a:close/>
                <a:moveTo>
                  <a:pt x="3927" y="10309"/>
                </a:moveTo>
                <a:lnTo>
                  <a:pt x="982" y="10309"/>
                </a:lnTo>
                <a:lnTo>
                  <a:pt x="982" y="1964"/>
                </a:lnTo>
                <a:cubicBezTo>
                  <a:pt x="982" y="1421"/>
                  <a:pt x="1422" y="982"/>
                  <a:pt x="1964" y="982"/>
                </a:cubicBezTo>
                <a:lnTo>
                  <a:pt x="3927" y="982"/>
                </a:lnTo>
                <a:cubicBezTo>
                  <a:pt x="3927" y="982"/>
                  <a:pt x="3927" y="10309"/>
                  <a:pt x="3927" y="10309"/>
                </a:cubicBezTo>
                <a:close/>
                <a:moveTo>
                  <a:pt x="3927" y="20618"/>
                </a:moveTo>
                <a:lnTo>
                  <a:pt x="1964" y="20618"/>
                </a:lnTo>
                <a:cubicBezTo>
                  <a:pt x="1422"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655" y="8836"/>
                </a:moveTo>
                <a:lnTo>
                  <a:pt x="19636" y="8836"/>
                </a:lnTo>
                <a:lnTo>
                  <a:pt x="19636" y="7855"/>
                </a:lnTo>
                <a:lnTo>
                  <a:pt x="18655" y="7855"/>
                </a:lnTo>
                <a:cubicBezTo>
                  <a:pt x="18655" y="7855"/>
                  <a:pt x="18655" y="8836"/>
                  <a:pt x="18655" y="8836"/>
                </a:cubicBezTo>
                <a:close/>
                <a:moveTo>
                  <a:pt x="18655" y="6873"/>
                </a:moveTo>
                <a:lnTo>
                  <a:pt x="19636" y="6873"/>
                </a:lnTo>
                <a:lnTo>
                  <a:pt x="19636" y="5891"/>
                </a:lnTo>
                <a:lnTo>
                  <a:pt x="18655" y="5891"/>
                </a:lnTo>
                <a:cubicBezTo>
                  <a:pt x="18655" y="5891"/>
                  <a:pt x="18655" y="6873"/>
                  <a:pt x="18655" y="6873"/>
                </a:cubicBezTo>
                <a:close/>
                <a:moveTo>
                  <a:pt x="18655" y="4909"/>
                </a:moveTo>
                <a:lnTo>
                  <a:pt x="19636" y="4909"/>
                </a:lnTo>
                <a:lnTo>
                  <a:pt x="19636" y="3927"/>
                </a:lnTo>
                <a:lnTo>
                  <a:pt x="18655" y="3927"/>
                </a:lnTo>
                <a:cubicBezTo>
                  <a:pt x="18655" y="3927"/>
                  <a:pt x="18655" y="4909"/>
                  <a:pt x="18655" y="4909"/>
                </a:cubicBezTo>
                <a:close/>
                <a:moveTo>
                  <a:pt x="1964" y="2945"/>
                </a:moveTo>
                <a:lnTo>
                  <a:pt x="2945" y="2945"/>
                </a:lnTo>
                <a:lnTo>
                  <a:pt x="2945" y="1964"/>
                </a:lnTo>
                <a:lnTo>
                  <a:pt x="1964" y="1964"/>
                </a:lnTo>
                <a:cubicBezTo>
                  <a:pt x="1964" y="1964"/>
                  <a:pt x="1964" y="2945"/>
                  <a:pt x="1964" y="2945"/>
                </a:cubicBezTo>
                <a:close/>
                <a:moveTo>
                  <a:pt x="1964" y="8836"/>
                </a:moveTo>
                <a:lnTo>
                  <a:pt x="2945" y="8836"/>
                </a:lnTo>
                <a:lnTo>
                  <a:pt x="2945" y="7855"/>
                </a:lnTo>
                <a:lnTo>
                  <a:pt x="1964" y="7855"/>
                </a:lnTo>
                <a:cubicBezTo>
                  <a:pt x="1964" y="7855"/>
                  <a:pt x="1964" y="8836"/>
                  <a:pt x="1964" y="8836"/>
                </a:cubicBezTo>
                <a:close/>
                <a:moveTo>
                  <a:pt x="2945" y="16691"/>
                </a:moveTo>
                <a:lnTo>
                  <a:pt x="1964" y="16691"/>
                </a:lnTo>
                <a:lnTo>
                  <a:pt x="1964" y="17673"/>
                </a:lnTo>
                <a:lnTo>
                  <a:pt x="2945" y="17673"/>
                </a:lnTo>
                <a:cubicBezTo>
                  <a:pt x="2945" y="17673"/>
                  <a:pt x="2945" y="16691"/>
                  <a:pt x="2945" y="16691"/>
                </a:cubicBezTo>
                <a:close/>
                <a:moveTo>
                  <a:pt x="2945" y="12764"/>
                </a:moveTo>
                <a:lnTo>
                  <a:pt x="1964" y="12764"/>
                </a:lnTo>
                <a:lnTo>
                  <a:pt x="1964" y="13745"/>
                </a:lnTo>
                <a:lnTo>
                  <a:pt x="2945" y="13745"/>
                </a:lnTo>
                <a:cubicBezTo>
                  <a:pt x="2945" y="13745"/>
                  <a:pt x="2945" y="12764"/>
                  <a:pt x="2945" y="12764"/>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7" name="Shape 2545">
            <a:extLst>
              <a:ext uri="{FF2B5EF4-FFF2-40B4-BE49-F238E27FC236}">
                <a16:creationId xmlns:a16="http://schemas.microsoft.com/office/drawing/2014/main" id="{C2D4CF43-EBE2-42DF-98EE-51D29023C3AF}"/>
              </a:ext>
            </a:extLst>
          </p:cNvPr>
          <p:cNvSpPr/>
          <p:nvPr/>
        </p:nvSpPr>
        <p:spPr>
          <a:xfrm>
            <a:off x="1353482" y="5189394"/>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9"/>
                </a:moveTo>
                <a:cubicBezTo>
                  <a:pt x="5377" y="20619"/>
                  <a:pt x="982" y="16223"/>
                  <a:pt x="982" y="10800"/>
                </a:cubicBezTo>
                <a:cubicBezTo>
                  <a:pt x="982" y="5378"/>
                  <a:pt x="5377" y="982"/>
                  <a:pt x="10800" y="982"/>
                </a:cubicBezTo>
                <a:cubicBezTo>
                  <a:pt x="13336" y="982"/>
                  <a:pt x="15638" y="1950"/>
                  <a:pt x="17377" y="3529"/>
                </a:cubicBezTo>
                <a:lnTo>
                  <a:pt x="10453" y="10453"/>
                </a:lnTo>
                <a:cubicBezTo>
                  <a:pt x="10364" y="10542"/>
                  <a:pt x="10309" y="10665"/>
                  <a:pt x="10309" y="10800"/>
                </a:cubicBezTo>
                <a:cubicBezTo>
                  <a:pt x="10309" y="11072"/>
                  <a:pt x="10529" y="11291"/>
                  <a:pt x="10800" y="11291"/>
                </a:cubicBezTo>
                <a:lnTo>
                  <a:pt x="20594" y="11291"/>
                </a:lnTo>
                <a:cubicBezTo>
                  <a:pt x="20336" y="16484"/>
                  <a:pt x="16057" y="20619"/>
                  <a:pt x="10800" y="20619"/>
                </a:cubicBezTo>
                <a:moveTo>
                  <a:pt x="20594" y="10309"/>
                </a:moveTo>
                <a:lnTo>
                  <a:pt x="11985" y="10309"/>
                </a:lnTo>
                <a:lnTo>
                  <a:pt x="18071" y="4223"/>
                </a:lnTo>
                <a:cubicBezTo>
                  <a:pt x="19541" y="5852"/>
                  <a:pt x="20477" y="7971"/>
                  <a:pt x="20594" y="10309"/>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8" name="Shape 2546">
            <a:extLst>
              <a:ext uri="{FF2B5EF4-FFF2-40B4-BE49-F238E27FC236}">
                <a16:creationId xmlns:a16="http://schemas.microsoft.com/office/drawing/2014/main" id="{061324F6-52DF-4D54-9CDC-43E52F67435B}"/>
              </a:ext>
            </a:extLst>
          </p:cNvPr>
          <p:cNvSpPr/>
          <p:nvPr/>
        </p:nvSpPr>
        <p:spPr>
          <a:xfrm>
            <a:off x="2153166" y="5227475"/>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9" name="Shape 2547">
            <a:extLst>
              <a:ext uri="{FF2B5EF4-FFF2-40B4-BE49-F238E27FC236}">
                <a16:creationId xmlns:a16="http://schemas.microsoft.com/office/drawing/2014/main" id="{0340926B-78A2-42CF-9CF3-4D8AB43C6A49}"/>
              </a:ext>
            </a:extLst>
          </p:cNvPr>
          <p:cNvSpPr/>
          <p:nvPr/>
        </p:nvSpPr>
        <p:spPr>
          <a:xfrm>
            <a:off x="2952849" y="5189394"/>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0" name="Shape 2548">
            <a:extLst>
              <a:ext uri="{FF2B5EF4-FFF2-40B4-BE49-F238E27FC236}">
                <a16:creationId xmlns:a16="http://schemas.microsoft.com/office/drawing/2014/main" id="{C357CBCD-7D6A-4013-9C01-E99016775233}"/>
              </a:ext>
            </a:extLst>
          </p:cNvPr>
          <p:cNvSpPr/>
          <p:nvPr/>
        </p:nvSpPr>
        <p:spPr>
          <a:xfrm>
            <a:off x="3752534" y="5351235"/>
            <a:ext cx="418884" cy="95202"/>
          </a:xfrm>
          <a:custGeom>
            <a:avLst/>
            <a:gdLst/>
            <a:ahLst/>
            <a:cxnLst>
              <a:cxn ang="0">
                <a:pos x="wd2" y="hd2"/>
              </a:cxn>
              <a:cxn ang="5400000">
                <a:pos x="wd2" y="hd2"/>
              </a:cxn>
              <a:cxn ang="10800000">
                <a:pos x="wd2" y="hd2"/>
              </a:cxn>
              <a:cxn ang="16200000">
                <a:pos x="wd2" y="hd2"/>
              </a:cxn>
            </a:cxnLst>
            <a:rect l="0" t="0" r="r" b="b"/>
            <a:pathLst>
              <a:path w="21600" h="21600" extrusionOk="0">
                <a:moveTo>
                  <a:pt x="19145" y="17280"/>
                </a:moveTo>
                <a:cubicBezTo>
                  <a:pt x="18332" y="17280"/>
                  <a:pt x="17673" y="14380"/>
                  <a:pt x="17673" y="10800"/>
                </a:cubicBezTo>
                <a:cubicBezTo>
                  <a:pt x="17673" y="7224"/>
                  <a:pt x="18332" y="4320"/>
                  <a:pt x="19145" y="4320"/>
                </a:cubicBezTo>
                <a:cubicBezTo>
                  <a:pt x="19959" y="4320"/>
                  <a:pt x="20618" y="7224"/>
                  <a:pt x="20618" y="10800"/>
                </a:cubicBezTo>
                <a:cubicBezTo>
                  <a:pt x="20618" y="14380"/>
                  <a:pt x="19959" y="17280"/>
                  <a:pt x="19145" y="17280"/>
                </a:cubicBezTo>
                <a:moveTo>
                  <a:pt x="19145" y="0"/>
                </a:moveTo>
                <a:cubicBezTo>
                  <a:pt x="17790" y="0"/>
                  <a:pt x="16691" y="4837"/>
                  <a:pt x="16691" y="10800"/>
                </a:cubicBezTo>
                <a:cubicBezTo>
                  <a:pt x="16691" y="16766"/>
                  <a:pt x="17790" y="21600"/>
                  <a:pt x="19145" y="21600"/>
                </a:cubicBezTo>
                <a:cubicBezTo>
                  <a:pt x="20501" y="21600"/>
                  <a:pt x="21600" y="16766"/>
                  <a:pt x="21600" y="10800"/>
                </a:cubicBezTo>
                <a:cubicBezTo>
                  <a:pt x="21600" y="4837"/>
                  <a:pt x="20501" y="0"/>
                  <a:pt x="19145" y="0"/>
                </a:cubicBezTo>
                <a:moveTo>
                  <a:pt x="10800" y="17280"/>
                </a:moveTo>
                <a:cubicBezTo>
                  <a:pt x="9986" y="17280"/>
                  <a:pt x="9327" y="14380"/>
                  <a:pt x="9327" y="10800"/>
                </a:cubicBezTo>
                <a:cubicBezTo>
                  <a:pt x="9327" y="7224"/>
                  <a:pt x="9986" y="4320"/>
                  <a:pt x="10800" y="4320"/>
                </a:cubicBezTo>
                <a:cubicBezTo>
                  <a:pt x="11614" y="4320"/>
                  <a:pt x="12273" y="7224"/>
                  <a:pt x="12273" y="10800"/>
                </a:cubicBezTo>
                <a:cubicBezTo>
                  <a:pt x="12273" y="14380"/>
                  <a:pt x="11614" y="17280"/>
                  <a:pt x="10800" y="17280"/>
                </a:cubicBezTo>
                <a:moveTo>
                  <a:pt x="10800" y="0"/>
                </a:moveTo>
                <a:cubicBezTo>
                  <a:pt x="9444" y="0"/>
                  <a:pt x="8345" y="4837"/>
                  <a:pt x="8345" y="10800"/>
                </a:cubicBezTo>
                <a:cubicBezTo>
                  <a:pt x="8345" y="16766"/>
                  <a:pt x="9444" y="21600"/>
                  <a:pt x="10800" y="21600"/>
                </a:cubicBezTo>
                <a:cubicBezTo>
                  <a:pt x="12156" y="21600"/>
                  <a:pt x="13255" y="16766"/>
                  <a:pt x="13255" y="10800"/>
                </a:cubicBezTo>
                <a:cubicBezTo>
                  <a:pt x="13255" y="4837"/>
                  <a:pt x="12156" y="0"/>
                  <a:pt x="10800" y="0"/>
                </a:cubicBezTo>
                <a:moveTo>
                  <a:pt x="2455" y="17280"/>
                </a:moveTo>
                <a:cubicBezTo>
                  <a:pt x="1641" y="17280"/>
                  <a:pt x="982" y="14380"/>
                  <a:pt x="982" y="10800"/>
                </a:cubicBezTo>
                <a:cubicBezTo>
                  <a:pt x="982" y="7224"/>
                  <a:pt x="1641" y="4320"/>
                  <a:pt x="2455" y="4320"/>
                </a:cubicBezTo>
                <a:cubicBezTo>
                  <a:pt x="3268" y="4320"/>
                  <a:pt x="3927" y="7224"/>
                  <a:pt x="3927" y="10800"/>
                </a:cubicBezTo>
                <a:cubicBezTo>
                  <a:pt x="3927" y="14380"/>
                  <a:pt x="3268" y="17280"/>
                  <a:pt x="2455" y="17280"/>
                </a:cubicBezTo>
                <a:moveTo>
                  <a:pt x="2455" y="0"/>
                </a:moveTo>
                <a:cubicBezTo>
                  <a:pt x="1099" y="0"/>
                  <a:pt x="0" y="4837"/>
                  <a:pt x="0" y="10800"/>
                </a:cubicBezTo>
                <a:cubicBezTo>
                  <a:pt x="0" y="16766"/>
                  <a:pt x="1099" y="21600"/>
                  <a:pt x="2455" y="21600"/>
                </a:cubicBezTo>
                <a:cubicBezTo>
                  <a:pt x="3811" y="21600"/>
                  <a:pt x="4909" y="16766"/>
                  <a:pt x="4909" y="10800"/>
                </a:cubicBezTo>
                <a:cubicBezTo>
                  <a:pt x="4909" y="4837"/>
                  <a:pt x="3811" y="0"/>
                  <a:pt x="2455"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1" name="Shape 2549">
            <a:extLst>
              <a:ext uri="{FF2B5EF4-FFF2-40B4-BE49-F238E27FC236}">
                <a16:creationId xmlns:a16="http://schemas.microsoft.com/office/drawing/2014/main" id="{5EFB5543-E3A6-4D1B-B747-26208583A673}"/>
              </a:ext>
            </a:extLst>
          </p:cNvPr>
          <p:cNvSpPr/>
          <p:nvPr/>
        </p:nvSpPr>
        <p:spPr>
          <a:xfrm>
            <a:off x="4552218" y="5189394"/>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1291"/>
                </a:moveTo>
                <a:cubicBezTo>
                  <a:pt x="10529" y="11291"/>
                  <a:pt x="10309" y="11072"/>
                  <a:pt x="10309" y="10800"/>
                </a:cubicBezTo>
                <a:cubicBezTo>
                  <a:pt x="10309" y="10529"/>
                  <a:pt x="10529" y="10309"/>
                  <a:pt x="10800" y="10309"/>
                </a:cubicBezTo>
                <a:cubicBezTo>
                  <a:pt x="11071" y="10309"/>
                  <a:pt x="11291" y="10529"/>
                  <a:pt x="11291" y="10800"/>
                </a:cubicBezTo>
                <a:cubicBezTo>
                  <a:pt x="11291" y="11072"/>
                  <a:pt x="11071" y="11291"/>
                  <a:pt x="10800" y="11291"/>
                </a:cubicBezTo>
                <a:moveTo>
                  <a:pt x="10800" y="9327"/>
                </a:moveTo>
                <a:cubicBezTo>
                  <a:pt x="9986" y="9327"/>
                  <a:pt x="9327" y="9987"/>
                  <a:pt x="9327" y="10800"/>
                </a:cubicBezTo>
                <a:cubicBezTo>
                  <a:pt x="9327" y="11614"/>
                  <a:pt x="9986" y="12273"/>
                  <a:pt x="10800" y="12273"/>
                </a:cubicBezTo>
                <a:cubicBezTo>
                  <a:pt x="11614" y="12273"/>
                  <a:pt x="12273" y="11614"/>
                  <a:pt x="12273" y="10800"/>
                </a:cubicBezTo>
                <a:cubicBezTo>
                  <a:pt x="12273" y="9987"/>
                  <a:pt x="11614" y="9327"/>
                  <a:pt x="10800" y="9327"/>
                </a:cubicBezTo>
                <a:moveTo>
                  <a:pt x="5400" y="11291"/>
                </a:moveTo>
                <a:cubicBezTo>
                  <a:pt x="5129" y="11291"/>
                  <a:pt x="4909" y="11072"/>
                  <a:pt x="4909" y="10800"/>
                </a:cubicBezTo>
                <a:cubicBezTo>
                  <a:pt x="4909" y="10529"/>
                  <a:pt x="5129" y="10309"/>
                  <a:pt x="5400" y="10309"/>
                </a:cubicBezTo>
                <a:cubicBezTo>
                  <a:pt x="5671" y="10309"/>
                  <a:pt x="5891" y="10529"/>
                  <a:pt x="5891" y="10800"/>
                </a:cubicBezTo>
                <a:cubicBezTo>
                  <a:pt x="5891" y="11072"/>
                  <a:pt x="5671" y="11291"/>
                  <a:pt x="5400" y="11291"/>
                </a:cubicBezTo>
                <a:moveTo>
                  <a:pt x="5400" y="9327"/>
                </a:moveTo>
                <a:cubicBezTo>
                  <a:pt x="4586" y="9327"/>
                  <a:pt x="3927" y="9987"/>
                  <a:pt x="3927" y="10800"/>
                </a:cubicBezTo>
                <a:cubicBezTo>
                  <a:pt x="3927" y="11614"/>
                  <a:pt x="4586" y="12273"/>
                  <a:pt x="5400" y="12273"/>
                </a:cubicBezTo>
                <a:cubicBezTo>
                  <a:pt x="6214" y="12273"/>
                  <a:pt x="6873" y="11614"/>
                  <a:pt x="6873" y="10800"/>
                </a:cubicBezTo>
                <a:cubicBezTo>
                  <a:pt x="6873" y="9987"/>
                  <a:pt x="6214" y="9327"/>
                  <a:pt x="5400" y="9327"/>
                </a:cubicBezTo>
                <a:moveTo>
                  <a:pt x="16200" y="11291"/>
                </a:moveTo>
                <a:cubicBezTo>
                  <a:pt x="15929" y="11291"/>
                  <a:pt x="15709" y="11072"/>
                  <a:pt x="15709" y="10800"/>
                </a:cubicBezTo>
                <a:cubicBezTo>
                  <a:pt x="15709" y="10529"/>
                  <a:pt x="15929" y="10309"/>
                  <a:pt x="16200" y="10309"/>
                </a:cubicBezTo>
                <a:cubicBezTo>
                  <a:pt x="16471" y="10309"/>
                  <a:pt x="16691" y="10529"/>
                  <a:pt x="16691" y="10800"/>
                </a:cubicBezTo>
                <a:cubicBezTo>
                  <a:pt x="16691" y="11072"/>
                  <a:pt x="16471" y="11291"/>
                  <a:pt x="16200" y="11291"/>
                </a:cubicBezTo>
                <a:moveTo>
                  <a:pt x="16200" y="9327"/>
                </a:moveTo>
                <a:cubicBezTo>
                  <a:pt x="15386" y="9327"/>
                  <a:pt x="14727" y="9987"/>
                  <a:pt x="14727" y="10800"/>
                </a:cubicBezTo>
                <a:cubicBezTo>
                  <a:pt x="14727" y="11614"/>
                  <a:pt x="15386" y="12273"/>
                  <a:pt x="16200" y="12273"/>
                </a:cubicBezTo>
                <a:cubicBezTo>
                  <a:pt x="17014" y="12273"/>
                  <a:pt x="17673" y="11614"/>
                  <a:pt x="17673" y="10800"/>
                </a:cubicBezTo>
                <a:cubicBezTo>
                  <a:pt x="17673" y="9987"/>
                  <a:pt x="17014" y="9327"/>
                  <a:pt x="16200" y="932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2" name="Shape 2550">
            <a:extLst>
              <a:ext uri="{FF2B5EF4-FFF2-40B4-BE49-F238E27FC236}">
                <a16:creationId xmlns:a16="http://schemas.microsoft.com/office/drawing/2014/main" id="{894E475D-A357-40BE-9716-D1200AF4BD4B}"/>
              </a:ext>
            </a:extLst>
          </p:cNvPr>
          <p:cNvSpPr/>
          <p:nvPr/>
        </p:nvSpPr>
        <p:spPr>
          <a:xfrm>
            <a:off x="5351901" y="5189394"/>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3" name="Shape 2551">
            <a:extLst>
              <a:ext uri="{FF2B5EF4-FFF2-40B4-BE49-F238E27FC236}">
                <a16:creationId xmlns:a16="http://schemas.microsoft.com/office/drawing/2014/main" id="{E57E0AF5-CA63-4257-99C4-2C2B869F24D4}"/>
              </a:ext>
            </a:extLst>
          </p:cNvPr>
          <p:cNvSpPr/>
          <p:nvPr/>
        </p:nvSpPr>
        <p:spPr>
          <a:xfrm>
            <a:off x="6151585" y="5189394"/>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4" name="Shape 2552">
            <a:extLst>
              <a:ext uri="{FF2B5EF4-FFF2-40B4-BE49-F238E27FC236}">
                <a16:creationId xmlns:a16="http://schemas.microsoft.com/office/drawing/2014/main" id="{B98AD005-6D2C-474D-AD46-F92E3D5F3384}"/>
              </a:ext>
            </a:extLst>
          </p:cNvPr>
          <p:cNvSpPr/>
          <p:nvPr/>
        </p:nvSpPr>
        <p:spPr>
          <a:xfrm>
            <a:off x="6951268" y="5208437"/>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5" name="Shape 2553">
            <a:extLst>
              <a:ext uri="{FF2B5EF4-FFF2-40B4-BE49-F238E27FC236}">
                <a16:creationId xmlns:a16="http://schemas.microsoft.com/office/drawing/2014/main" id="{5EE930E9-21C8-4834-B56E-F6FF05621D96}"/>
              </a:ext>
            </a:extLst>
          </p:cNvPr>
          <p:cNvSpPr/>
          <p:nvPr/>
        </p:nvSpPr>
        <p:spPr>
          <a:xfrm>
            <a:off x="7750952" y="5208437"/>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6" name="Shape 2554">
            <a:extLst>
              <a:ext uri="{FF2B5EF4-FFF2-40B4-BE49-F238E27FC236}">
                <a16:creationId xmlns:a16="http://schemas.microsoft.com/office/drawing/2014/main" id="{E8FB49C8-AF8D-4F49-85C3-FF5AB4C77BD9}"/>
              </a:ext>
            </a:extLst>
          </p:cNvPr>
          <p:cNvSpPr/>
          <p:nvPr/>
        </p:nvSpPr>
        <p:spPr>
          <a:xfrm>
            <a:off x="8550636" y="5208437"/>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7" name="Shape 2555">
            <a:extLst>
              <a:ext uri="{FF2B5EF4-FFF2-40B4-BE49-F238E27FC236}">
                <a16:creationId xmlns:a16="http://schemas.microsoft.com/office/drawing/2014/main" id="{B80EB529-8E72-4149-9276-4EAD0F229CF4}"/>
              </a:ext>
            </a:extLst>
          </p:cNvPr>
          <p:cNvSpPr/>
          <p:nvPr/>
        </p:nvSpPr>
        <p:spPr>
          <a:xfrm>
            <a:off x="1353482" y="598907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4221" y="3527"/>
                </a:lnTo>
                <a:cubicBezTo>
                  <a:pt x="5963" y="1950"/>
                  <a:pt x="8265" y="982"/>
                  <a:pt x="10800" y="982"/>
                </a:cubicBezTo>
                <a:cubicBezTo>
                  <a:pt x="16223" y="982"/>
                  <a:pt x="20618" y="5377"/>
                  <a:pt x="20618" y="10800"/>
                </a:cubicBezTo>
                <a:cubicBezTo>
                  <a:pt x="20618" y="13335"/>
                  <a:pt x="19650" y="15637"/>
                  <a:pt x="18073" y="17379"/>
                </a:cubicBezTo>
                <a:moveTo>
                  <a:pt x="10800" y="20618"/>
                </a:moveTo>
                <a:cubicBezTo>
                  <a:pt x="5377" y="20618"/>
                  <a:pt x="982" y="16223"/>
                  <a:pt x="982" y="10800"/>
                </a:cubicBezTo>
                <a:cubicBezTo>
                  <a:pt x="982" y="8266"/>
                  <a:pt x="1950" y="5963"/>
                  <a:pt x="3527" y="4221"/>
                </a:cubicBezTo>
                <a:lnTo>
                  <a:pt x="17379" y="18073"/>
                </a:lnTo>
                <a:cubicBezTo>
                  <a:pt x="15637" y="19650"/>
                  <a:pt x="13334"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8" name="Shape 2556">
            <a:extLst>
              <a:ext uri="{FF2B5EF4-FFF2-40B4-BE49-F238E27FC236}">
                <a16:creationId xmlns:a16="http://schemas.microsoft.com/office/drawing/2014/main" id="{14DFFDC6-A15F-433A-BDD3-874082E0262E}"/>
              </a:ext>
            </a:extLst>
          </p:cNvPr>
          <p:cNvSpPr/>
          <p:nvPr/>
        </p:nvSpPr>
        <p:spPr>
          <a:xfrm>
            <a:off x="2153166" y="598907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874" y="5396"/>
                </a:moveTo>
                <a:cubicBezTo>
                  <a:pt x="11493" y="5396"/>
                  <a:pt x="11166" y="5519"/>
                  <a:pt x="10894" y="5766"/>
                </a:cubicBezTo>
                <a:cubicBezTo>
                  <a:pt x="10621" y="6013"/>
                  <a:pt x="10484" y="6310"/>
                  <a:pt x="10484" y="6658"/>
                </a:cubicBezTo>
                <a:cubicBezTo>
                  <a:pt x="10484" y="7005"/>
                  <a:pt x="10621" y="7301"/>
                  <a:pt x="10894" y="7545"/>
                </a:cubicBezTo>
                <a:cubicBezTo>
                  <a:pt x="11166" y="7790"/>
                  <a:pt x="11493" y="7912"/>
                  <a:pt x="11874" y="7912"/>
                </a:cubicBezTo>
                <a:cubicBezTo>
                  <a:pt x="12255" y="7912"/>
                  <a:pt x="12581" y="7790"/>
                  <a:pt x="12852" y="7545"/>
                </a:cubicBezTo>
                <a:cubicBezTo>
                  <a:pt x="13122" y="7301"/>
                  <a:pt x="13257" y="7005"/>
                  <a:pt x="13257" y="6658"/>
                </a:cubicBezTo>
                <a:cubicBezTo>
                  <a:pt x="13257" y="6310"/>
                  <a:pt x="13122" y="6013"/>
                  <a:pt x="12852" y="5766"/>
                </a:cubicBezTo>
                <a:cubicBezTo>
                  <a:pt x="12581" y="5519"/>
                  <a:pt x="12255" y="5396"/>
                  <a:pt x="11874" y="5396"/>
                </a:cubicBezTo>
                <a:moveTo>
                  <a:pt x="12242" y="15228"/>
                </a:moveTo>
                <a:cubicBezTo>
                  <a:pt x="11942" y="15228"/>
                  <a:pt x="11730" y="15180"/>
                  <a:pt x="11608" y="15083"/>
                </a:cubicBezTo>
                <a:cubicBezTo>
                  <a:pt x="11486" y="14987"/>
                  <a:pt x="11425" y="14807"/>
                  <a:pt x="11425" y="14542"/>
                </a:cubicBezTo>
                <a:cubicBezTo>
                  <a:pt x="11425" y="14436"/>
                  <a:pt x="11444" y="14281"/>
                  <a:pt x="11482" y="14076"/>
                </a:cubicBezTo>
                <a:cubicBezTo>
                  <a:pt x="11519" y="13870"/>
                  <a:pt x="11562" y="13687"/>
                  <a:pt x="11609" y="13527"/>
                </a:cubicBezTo>
                <a:lnTo>
                  <a:pt x="12189" y="11532"/>
                </a:lnTo>
                <a:cubicBezTo>
                  <a:pt x="12246" y="11349"/>
                  <a:pt x="12284" y="11148"/>
                  <a:pt x="12306" y="10929"/>
                </a:cubicBezTo>
                <a:cubicBezTo>
                  <a:pt x="12327" y="10709"/>
                  <a:pt x="12337" y="10557"/>
                  <a:pt x="12337" y="10469"/>
                </a:cubicBezTo>
                <a:cubicBezTo>
                  <a:pt x="12337" y="10049"/>
                  <a:pt x="12185" y="9707"/>
                  <a:pt x="11882" y="9444"/>
                </a:cubicBezTo>
                <a:cubicBezTo>
                  <a:pt x="11578" y="9182"/>
                  <a:pt x="11146" y="9050"/>
                  <a:pt x="10586" y="9050"/>
                </a:cubicBezTo>
                <a:cubicBezTo>
                  <a:pt x="10275" y="9050"/>
                  <a:pt x="9945" y="9104"/>
                  <a:pt x="9597" y="9211"/>
                </a:cubicBezTo>
                <a:cubicBezTo>
                  <a:pt x="9248" y="9319"/>
                  <a:pt x="8884" y="9448"/>
                  <a:pt x="8502" y="9599"/>
                </a:cubicBezTo>
                <a:lnTo>
                  <a:pt x="8347" y="10216"/>
                </a:lnTo>
                <a:cubicBezTo>
                  <a:pt x="8460" y="10175"/>
                  <a:pt x="8595" y="10131"/>
                  <a:pt x="8753" y="10085"/>
                </a:cubicBezTo>
                <a:cubicBezTo>
                  <a:pt x="8911" y="10040"/>
                  <a:pt x="9066" y="10017"/>
                  <a:pt x="9217" y="10017"/>
                </a:cubicBezTo>
                <a:cubicBezTo>
                  <a:pt x="9524" y="10017"/>
                  <a:pt x="9731" y="10068"/>
                  <a:pt x="9839" y="10168"/>
                </a:cubicBezTo>
                <a:cubicBezTo>
                  <a:pt x="9948" y="10269"/>
                  <a:pt x="10002" y="10447"/>
                  <a:pt x="10002" y="10703"/>
                </a:cubicBezTo>
                <a:cubicBezTo>
                  <a:pt x="10002" y="10844"/>
                  <a:pt x="9985" y="11001"/>
                  <a:pt x="9949" y="11172"/>
                </a:cubicBezTo>
                <a:cubicBezTo>
                  <a:pt x="9914" y="11343"/>
                  <a:pt x="9870" y="11526"/>
                  <a:pt x="9818" y="11717"/>
                </a:cubicBezTo>
                <a:lnTo>
                  <a:pt x="9235" y="13719"/>
                </a:lnTo>
                <a:cubicBezTo>
                  <a:pt x="9184" y="13929"/>
                  <a:pt x="9146" y="14118"/>
                  <a:pt x="9123" y="14285"/>
                </a:cubicBezTo>
                <a:cubicBezTo>
                  <a:pt x="9100" y="14451"/>
                  <a:pt x="9088" y="14615"/>
                  <a:pt x="9088" y="14775"/>
                </a:cubicBezTo>
                <a:cubicBezTo>
                  <a:pt x="9088" y="15186"/>
                  <a:pt x="9244" y="15526"/>
                  <a:pt x="9556" y="15793"/>
                </a:cubicBezTo>
                <a:cubicBezTo>
                  <a:pt x="9869" y="16060"/>
                  <a:pt x="10308" y="16194"/>
                  <a:pt x="10872" y="16194"/>
                </a:cubicBezTo>
                <a:cubicBezTo>
                  <a:pt x="11239" y="16194"/>
                  <a:pt x="11561" y="16147"/>
                  <a:pt x="11839" y="16053"/>
                </a:cubicBezTo>
                <a:cubicBezTo>
                  <a:pt x="12117" y="15960"/>
                  <a:pt x="12488" y="15824"/>
                  <a:pt x="12954" y="15645"/>
                </a:cubicBezTo>
                <a:lnTo>
                  <a:pt x="13109" y="15028"/>
                </a:lnTo>
                <a:cubicBezTo>
                  <a:pt x="13029" y="15065"/>
                  <a:pt x="12900" y="15107"/>
                  <a:pt x="12721" y="15155"/>
                </a:cubicBezTo>
                <a:cubicBezTo>
                  <a:pt x="12543" y="15204"/>
                  <a:pt x="12383" y="15228"/>
                  <a:pt x="12242" y="15228"/>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9" name="Shape 2557">
            <a:extLst>
              <a:ext uri="{FF2B5EF4-FFF2-40B4-BE49-F238E27FC236}">
                <a16:creationId xmlns:a16="http://schemas.microsoft.com/office/drawing/2014/main" id="{2ADB75A2-5C26-45F1-992D-31FCA0E00B55}"/>
              </a:ext>
            </a:extLst>
          </p:cNvPr>
          <p:cNvSpPr/>
          <p:nvPr/>
        </p:nvSpPr>
        <p:spPr>
          <a:xfrm>
            <a:off x="2952849" y="598907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2991" y="6559"/>
                </a:moveTo>
                <a:cubicBezTo>
                  <a:pt x="12727" y="6341"/>
                  <a:pt x="12420" y="6172"/>
                  <a:pt x="12078" y="6058"/>
                </a:cubicBezTo>
                <a:cubicBezTo>
                  <a:pt x="11737" y="5946"/>
                  <a:pt x="11367" y="5889"/>
                  <a:pt x="10978" y="5889"/>
                </a:cubicBezTo>
                <a:cubicBezTo>
                  <a:pt x="10477" y="5889"/>
                  <a:pt x="10025" y="5967"/>
                  <a:pt x="9633" y="6120"/>
                </a:cubicBezTo>
                <a:cubicBezTo>
                  <a:pt x="9239" y="6275"/>
                  <a:pt x="8900" y="6494"/>
                  <a:pt x="8623" y="6771"/>
                </a:cubicBezTo>
                <a:cubicBezTo>
                  <a:pt x="8346" y="7049"/>
                  <a:pt x="8133" y="7392"/>
                  <a:pt x="7992" y="7788"/>
                </a:cubicBezTo>
                <a:cubicBezTo>
                  <a:pt x="7853" y="8180"/>
                  <a:pt x="7782" y="8620"/>
                  <a:pt x="7782" y="9096"/>
                </a:cubicBezTo>
                <a:lnTo>
                  <a:pt x="7782" y="9217"/>
                </a:lnTo>
                <a:lnTo>
                  <a:pt x="8880" y="9217"/>
                </a:lnTo>
                <a:lnTo>
                  <a:pt x="8877" y="9093"/>
                </a:lnTo>
                <a:cubicBezTo>
                  <a:pt x="8868" y="8767"/>
                  <a:pt x="8908" y="8461"/>
                  <a:pt x="8993" y="8187"/>
                </a:cubicBezTo>
                <a:cubicBezTo>
                  <a:pt x="9079" y="7914"/>
                  <a:pt x="9207" y="7675"/>
                  <a:pt x="9377" y="7473"/>
                </a:cubicBezTo>
                <a:cubicBezTo>
                  <a:pt x="9545" y="7274"/>
                  <a:pt x="9762" y="7115"/>
                  <a:pt x="10024" y="7000"/>
                </a:cubicBezTo>
                <a:cubicBezTo>
                  <a:pt x="10287" y="6884"/>
                  <a:pt x="10594" y="6827"/>
                  <a:pt x="10937" y="6827"/>
                </a:cubicBezTo>
                <a:cubicBezTo>
                  <a:pt x="11182" y="6827"/>
                  <a:pt x="11418" y="6868"/>
                  <a:pt x="11639" y="6950"/>
                </a:cubicBezTo>
                <a:cubicBezTo>
                  <a:pt x="11858" y="7032"/>
                  <a:pt x="12053" y="7146"/>
                  <a:pt x="12218" y="7289"/>
                </a:cubicBezTo>
                <a:cubicBezTo>
                  <a:pt x="12381" y="7431"/>
                  <a:pt x="12512" y="7605"/>
                  <a:pt x="12609" y="7808"/>
                </a:cubicBezTo>
                <a:cubicBezTo>
                  <a:pt x="12704" y="8011"/>
                  <a:pt x="12752" y="8236"/>
                  <a:pt x="12752" y="8478"/>
                </a:cubicBezTo>
                <a:cubicBezTo>
                  <a:pt x="12752" y="8797"/>
                  <a:pt x="12674" y="9089"/>
                  <a:pt x="12519" y="9350"/>
                </a:cubicBezTo>
                <a:cubicBezTo>
                  <a:pt x="12359" y="9618"/>
                  <a:pt x="12154" y="9865"/>
                  <a:pt x="11913" y="10082"/>
                </a:cubicBezTo>
                <a:cubicBezTo>
                  <a:pt x="11624" y="10337"/>
                  <a:pt x="11374" y="10568"/>
                  <a:pt x="11170" y="10771"/>
                </a:cubicBezTo>
                <a:cubicBezTo>
                  <a:pt x="10959" y="10979"/>
                  <a:pt x="10789" y="11200"/>
                  <a:pt x="10662" y="11428"/>
                </a:cubicBezTo>
                <a:cubicBezTo>
                  <a:pt x="10534" y="11657"/>
                  <a:pt x="10441" y="11916"/>
                  <a:pt x="10385" y="12199"/>
                </a:cubicBezTo>
                <a:cubicBezTo>
                  <a:pt x="10329" y="12478"/>
                  <a:pt x="10305" y="12827"/>
                  <a:pt x="10315" y="13237"/>
                </a:cubicBezTo>
                <a:lnTo>
                  <a:pt x="10318" y="13355"/>
                </a:lnTo>
                <a:lnTo>
                  <a:pt x="11407" y="13355"/>
                </a:lnTo>
                <a:lnTo>
                  <a:pt x="11410" y="13237"/>
                </a:lnTo>
                <a:cubicBezTo>
                  <a:pt x="11418" y="12838"/>
                  <a:pt x="11436" y="12531"/>
                  <a:pt x="11463" y="12322"/>
                </a:cubicBezTo>
                <a:cubicBezTo>
                  <a:pt x="11488" y="12125"/>
                  <a:pt x="11538" y="11956"/>
                  <a:pt x="11611" y="11821"/>
                </a:cubicBezTo>
                <a:cubicBezTo>
                  <a:pt x="11687" y="11684"/>
                  <a:pt x="11803" y="11541"/>
                  <a:pt x="11959" y="11399"/>
                </a:cubicBezTo>
                <a:cubicBezTo>
                  <a:pt x="12127" y="11245"/>
                  <a:pt x="12351" y="11031"/>
                  <a:pt x="12630" y="10762"/>
                </a:cubicBezTo>
                <a:cubicBezTo>
                  <a:pt x="12979" y="10441"/>
                  <a:pt x="13270" y="10102"/>
                  <a:pt x="13495" y="9753"/>
                </a:cubicBezTo>
                <a:cubicBezTo>
                  <a:pt x="13729" y="9393"/>
                  <a:pt x="13847" y="8952"/>
                  <a:pt x="13847" y="8439"/>
                </a:cubicBezTo>
                <a:cubicBezTo>
                  <a:pt x="13847" y="8038"/>
                  <a:pt x="13770" y="7675"/>
                  <a:pt x="13618" y="7362"/>
                </a:cubicBezTo>
                <a:cubicBezTo>
                  <a:pt x="13467" y="7050"/>
                  <a:pt x="13256" y="6780"/>
                  <a:pt x="12991" y="6559"/>
                </a:cubicBezTo>
                <a:moveTo>
                  <a:pt x="10179" y="15706"/>
                </a:moveTo>
                <a:lnTo>
                  <a:pt x="11558" y="15706"/>
                </a:lnTo>
                <a:lnTo>
                  <a:pt x="11558" y="14072"/>
                </a:lnTo>
                <a:lnTo>
                  <a:pt x="10179" y="14072"/>
                </a:lnTo>
                <a:cubicBezTo>
                  <a:pt x="10179" y="14072"/>
                  <a:pt x="10179" y="15706"/>
                  <a:pt x="10179" y="15706"/>
                </a:cubicBezTo>
                <a:close/>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0" name="Shape 2558">
            <a:extLst>
              <a:ext uri="{FF2B5EF4-FFF2-40B4-BE49-F238E27FC236}">
                <a16:creationId xmlns:a16="http://schemas.microsoft.com/office/drawing/2014/main" id="{EA575310-BED6-4599-8B5A-97A91402C713}"/>
              </a:ext>
            </a:extLst>
          </p:cNvPr>
          <p:cNvSpPr/>
          <p:nvPr/>
        </p:nvSpPr>
        <p:spPr>
          <a:xfrm>
            <a:off x="3752534" y="598907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782" y="5891"/>
                </a:moveTo>
                <a:lnTo>
                  <a:pt x="9818" y="5891"/>
                </a:lnTo>
                <a:cubicBezTo>
                  <a:pt x="9547" y="5891"/>
                  <a:pt x="9327" y="6111"/>
                  <a:pt x="9327" y="6382"/>
                </a:cubicBezTo>
                <a:cubicBezTo>
                  <a:pt x="9327" y="6394"/>
                  <a:pt x="9334" y="6405"/>
                  <a:pt x="9334" y="6417"/>
                </a:cubicBezTo>
                <a:lnTo>
                  <a:pt x="9328" y="6417"/>
                </a:lnTo>
                <a:lnTo>
                  <a:pt x="9819" y="12308"/>
                </a:lnTo>
                <a:lnTo>
                  <a:pt x="9825" y="12307"/>
                </a:lnTo>
                <a:cubicBezTo>
                  <a:pt x="9844" y="12562"/>
                  <a:pt x="10050" y="12764"/>
                  <a:pt x="10309" y="12764"/>
                </a:cubicBezTo>
                <a:lnTo>
                  <a:pt x="11291" y="12764"/>
                </a:lnTo>
                <a:cubicBezTo>
                  <a:pt x="11550" y="12764"/>
                  <a:pt x="11756" y="12562"/>
                  <a:pt x="11775" y="12307"/>
                </a:cubicBezTo>
                <a:lnTo>
                  <a:pt x="11781" y="12308"/>
                </a:lnTo>
                <a:lnTo>
                  <a:pt x="12272" y="6417"/>
                </a:lnTo>
                <a:lnTo>
                  <a:pt x="12266" y="6417"/>
                </a:lnTo>
                <a:cubicBezTo>
                  <a:pt x="12267" y="6405"/>
                  <a:pt x="12273" y="6394"/>
                  <a:pt x="12273" y="6382"/>
                </a:cubicBezTo>
                <a:cubicBezTo>
                  <a:pt x="12273" y="6111"/>
                  <a:pt x="12053" y="5891"/>
                  <a:pt x="11782" y="5891"/>
                </a:cubicBezTo>
                <a:moveTo>
                  <a:pt x="10800" y="13745"/>
                </a:moveTo>
                <a:cubicBezTo>
                  <a:pt x="10258" y="13745"/>
                  <a:pt x="9818" y="14186"/>
                  <a:pt x="9818" y="14727"/>
                </a:cubicBezTo>
                <a:cubicBezTo>
                  <a:pt x="9818" y="15269"/>
                  <a:pt x="10258" y="15709"/>
                  <a:pt x="10800" y="15709"/>
                </a:cubicBezTo>
                <a:cubicBezTo>
                  <a:pt x="11342" y="15709"/>
                  <a:pt x="11782" y="15269"/>
                  <a:pt x="11782" y="14727"/>
                </a:cubicBezTo>
                <a:cubicBezTo>
                  <a:pt x="11782" y="14186"/>
                  <a:pt x="11342" y="13745"/>
                  <a:pt x="10800" y="1374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1" name="Shape 2559">
            <a:extLst>
              <a:ext uri="{FF2B5EF4-FFF2-40B4-BE49-F238E27FC236}">
                <a16:creationId xmlns:a16="http://schemas.microsoft.com/office/drawing/2014/main" id="{0798FAE8-C753-48EB-9541-02ACBEC69B71}"/>
              </a:ext>
            </a:extLst>
          </p:cNvPr>
          <p:cNvSpPr/>
          <p:nvPr/>
        </p:nvSpPr>
        <p:spPr>
          <a:xfrm>
            <a:off x="4552218" y="6027159"/>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0"/>
                  <a:pt x="982" y="16800"/>
                </a:cubicBezTo>
                <a:lnTo>
                  <a:pt x="2455" y="16800"/>
                </a:lnTo>
                <a:cubicBezTo>
                  <a:pt x="2725" y="16800"/>
                  <a:pt x="2945" y="16532"/>
                  <a:pt x="2945" y="16200"/>
                </a:cubicBezTo>
                <a:cubicBezTo>
                  <a:pt x="2945" y="15869"/>
                  <a:pt x="2725" y="15600"/>
                  <a:pt x="2455" y="15600"/>
                </a:cubicBezTo>
                <a:moveTo>
                  <a:pt x="20618" y="20400"/>
                </a:move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2" name="Shape 2560">
            <a:extLst>
              <a:ext uri="{FF2B5EF4-FFF2-40B4-BE49-F238E27FC236}">
                <a16:creationId xmlns:a16="http://schemas.microsoft.com/office/drawing/2014/main" id="{3341CA1B-FC83-4859-AA10-7C1C8EE24B5D}"/>
              </a:ext>
            </a:extLst>
          </p:cNvPr>
          <p:cNvSpPr/>
          <p:nvPr/>
        </p:nvSpPr>
        <p:spPr>
          <a:xfrm>
            <a:off x="5351901" y="598907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455" y="13745"/>
                </a:moveTo>
                <a:cubicBezTo>
                  <a:pt x="2726" y="13745"/>
                  <a:pt x="2945" y="13526"/>
                  <a:pt x="2945" y="13255"/>
                </a:cubicBezTo>
                <a:cubicBezTo>
                  <a:pt x="2945" y="12984"/>
                  <a:pt x="2726" y="12764"/>
                  <a:pt x="2455" y="12764"/>
                </a:cubicBezTo>
                <a:lnTo>
                  <a:pt x="982" y="12764"/>
                </a:lnTo>
                <a:lnTo>
                  <a:pt x="982" y="982"/>
                </a:lnTo>
                <a:lnTo>
                  <a:pt x="16691" y="982"/>
                </a:lnTo>
                <a:lnTo>
                  <a:pt x="16691" y="2455"/>
                </a:lnTo>
                <a:cubicBezTo>
                  <a:pt x="16691" y="2726"/>
                  <a:pt x="16910" y="2945"/>
                  <a:pt x="17182" y="2945"/>
                </a:cubicBezTo>
                <a:cubicBezTo>
                  <a:pt x="17453" y="2945"/>
                  <a:pt x="17673" y="2726"/>
                  <a:pt x="17673" y="2455"/>
                </a:cubicBezTo>
                <a:lnTo>
                  <a:pt x="17673" y="982"/>
                </a:lnTo>
                <a:cubicBezTo>
                  <a:pt x="17673" y="440"/>
                  <a:pt x="17233" y="0"/>
                  <a:pt x="16691" y="0"/>
                </a:cubicBezTo>
                <a:lnTo>
                  <a:pt x="982" y="0"/>
                </a:lnTo>
                <a:cubicBezTo>
                  <a:pt x="440" y="0"/>
                  <a:pt x="0" y="440"/>
                  <a:pt x="0" y="982"/>
                </a:cubicBezTo>
                <a:lnTo>
                  <a:pt x="0" y="16691"/>
                </a:lnTo>
                <a:cubicBezTo>
                  <a:pt x="0" y="17233"/>
                  <a:pt x="440" y="17673"/>
                  <a:pt x="982" y="17673"/>
                </a:cubicBezTo>
                <a:lnTo>
                  <a:pt x="2455" y="17673"/>
                </a:lnTo>
                <a:cubicBezTo>
                  <a:pt x="2726" y="17673"/>
                  <a:pt x="2945" y="17453"/>
                  <a:pt x="2945" y="17182"/>
                </a:cubicBezTo>
                <a:cubicBezTo>
                  <a:pt x="2945" y="16911"/>
                  <a:pt x="2726" y="16691"/>
                  <a:pt x="2455" y="16691"/>
                </a:cubicBezTo>
                <a:lnTo>
                  <a:pt x="982" y="16691"/>
                </a:lnTo>
                <a:lnTo>
                  <a:pt x="982" y="13745"/>
                </a:lnTo>
                <a:cubicBezTo>
                  <a:pt x="982" y="13745"/>
                  <a:pt x="2455" y="13745"/>
                  <a:pt x="2455" y="13745"/>
                </a:cubicBezTo>
                <a:close/>
                <a:moveTo>
                  <a:pt x="20618" y="16691"/>
                </a:moveTo>
                <a:lnTo>
                  <a:pt x="4909" y="16691"/>
                </a:lnTo>
                <a:lnTo>
                  <a:pt x="4909" y="4909"/>
                </a:lnTo>
                <a:lnTo>
                  <a:pt x="20618" y="4909"/>
                </a:lnTo>
                <a:cubicBezTo>
                  <a:pt x="20618" y="4909"/>
                  <a:pt x="20618" y="16691"/>
                  <a:pt x="20618" y="16691"/>
                </a:cubicBezTo>
                <a:close/>
                <a:moveTo>
                  <a:pt x="20618" y="20618"/>
                </a:moveTo>
                <a:lnTo>
                  <a:pt x="4909" y="20618"/>
                </a:lnTo>
                <a:lnTo>
                  <a:pt x="4909" y="17673"/>
                </a:lnTo>
                <a:lnTo>
                  <a:pt x="20618" y="17673"/>
                </a:lnTo>
                <a:cubicBezTo>
                  <a:pt x="20618" y="17673"/>
                  <a:pt x="20618" y="20618"/>
                  <a:pt x="20618" y="20618"/>
                </a:cubicBezTo>
                <a:close/>
                <a:moveTo>
                  <a:pt x="20618" y="3927"/>
                </a:moveTo>
                <a:lnTo>
                  <a:pt x="4909" y="3927"/>
                </a:lnTo>
                <a:cubicBezTo>
                  <a:pt x="4367" y="3927"/>
                  <a:pt x="3927" y="4367"/>
                  <a:pt x="3927" y="4909"/>
                </a:cubicBezTo>
                <a:lnTo>
                  <a:pt x="3927" y="20618"/>
                </a:lnTo>
                <a:cubicBezTo>
                  <a:pt x="3927" y="21160"/>
                  <a:pt x="4367" y="21600"/>
                  <a:pt x="4909" y="21600"/>
                </a:cubicBezTo>
                <a:lnTo>
                  <a:pt x="20618" y="21600"/>
                </a:lnTo>
                <a:cubicBezTo>
                  <a:pt x="21160" y="21600"/>
                  <a:pt x="21600" y="21160"/>
                  <a:pt x="21600" y="20618"/>
                </a:cubicBezTo>
                <a:lnTo>
                  <a:pt x="21600" y="4909"/>
                </a:lnTo>
                <a:cubicBezTo>
                  <a:pt x="21600" y="4367"/>
                  <a:pt x="21160" y="3927"/>
                  <a:pt x="20618" y="392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3" name="Shape 2561">
            <a:extLst>
              <a:ext uri="{FF2B5EF4-FFF2-40B4-BE49-F238E27FC236}">
                <a16:creationId xmlns:a16="http://schemas.microsoft.com/office/drawing/2014/main" id="{A5BAA3AC-5302-4B1D-AA56-90B5445D6822}"/>
              </a:ext>
            </a:extLst>
          </p:cNvPr>
          <p:cNvSpPr/>
          <p:nvPr/>
        </p:nvSpPr>
        <p:spPr>
          <a:xfrm>
            <a:off x="6151585" y="6027159"/>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2455" y="3600"/>
                </a:moveTo>
                <a:lnTo>
                  <a:pt x="19145" y="3600"/>
                </a:lnTo>
                <a:cubicBezTo>
                  <a:pt x="19417" y="3600"/>
                  <a:pt x="19636" y="3332"/>
                  <a:pt x="19636" y="3000"/>
                </a:cubicBezTo>
                <a:cubicBezTo>
                  <a:pt x="19636" y="2669"/>
                  <a:pt x="19417" y="2400"/>
                  <a:pt x="19145" y="2400"/>
                </a:cubicBezTo>
                <a:lnTo>
                  <a:pt x="2455" y="2400"/>
                </a:lnTo>
                <a:cubicBezTo>
                  <a:pt x="2183" y="2400"/>
                  <a:pt x="1964" y="2669"/>
                  <a:pt x="1964" y="3000"/>
                </a:cubicBezTo>
                <a:cubicBezTo>
                  <a:pt x="1964" y="3332"/>
                  <a:pt x="2183" y="3600"/>
                  <a:pt x="2455" y="3600"/>
                </a:cubicBezTo>
                <a:moveTo>
                  <a:pt x="20618" y="20400"/>
                </a:moveTo>
                <a:lnTo>
                  <a:pt x="982" y="20400"/>
                </a:lnTo>
                <a:lnTo>
                  <a:pt x="982" y="6000"/>
                </a:lnTo>
                <a:lnTo>
                  <a:pt x="20618" y="6000"/>
                </a:lnTo>
                <a:cubicBezTo>
                  <a:pt x="20618" y="6000"/>
                  <a:pt x="20618" y="20400"/>
                  <a:pt x="20618" y="20400"/>
                </a:cubicBezTo>
                <a:close/>
                <a:moveTo>
                  <a:pt x="20618" y="4800"/>
                </a:moveTo>
                <a:lnTo>
                  <a:pt x="982" y="4800"/>
                </a:lnTo>
                <a:cubicBezTo>
                  <a:pt x="439" y="4800"/>
                  <a:pt x="0" y="5338"/>
                  <a:pt x="0" y="6000"/>
                </a:cubicBezTo>
                <a:lnTo>
                  <a:pt x="0" y="20400"/>
                </a:lnTo>
                <a:cubicBezTo>
                  <a:pt x="0" y="21062"/>
                  <a:pt x="439" y="21600"/>
                  <a:pt x="982" y="21600"/>
                </a:cubicBezTo>
                <a:lnTo>
                  <a:pt x="20618" y="21600"/>
                </a:lnTo>
                <a:cubicBezTo>
                  <a:pt x="21160" y="21600"/>
                  <a:pt x="21600" y="21062"/>
                  <a:pt x="21600" y="20400"/>
                </a:cubicBezTo>
                <a:lnTo>
                  <a:pt x="21600" y="6000"/>
                </a:lnTo>
                <a:cubicBezTo>
                  <a:pt x="21600" y="5338"/>
                  <a:pt x="21160" y="4800"/>
                  <a:pt x="20618" y="4800"/>
                </a:cubicBezTo>
                <a:moveTo>
                  <a:pt x="4418" y="1200"/>
                </a:moveTo>
                <a:lnTo>
                  <a:pt x="17182" y="1200"/>
                </a:lnTo>
                <a:cubicBezTo>
                  <a:pt x="17453" y="1200"/>
                  <a:pt x="17673" y="932"/>
                  <a:pt x="17673" y="600"/>
                </a:cubicBezTo>
                <a:cubicBezTo>
                  <a:pt x="17673" y="269"/>
                  <a:pt x="17453" y="0"/>
                  <a:pt x="17182" y="0"/>
                </a:cubicBezTo>
                <a:lnTo>
                  <a:pt x="4418" y="0"/>
                </a:lnTo>
                <a:cubicBezTo>
                  <a:pt x="4147" y="0"/>
                  <a:pt x="3927" y="269"/>
                  <a:pt x="3927" y="600"/>
                </a:cubicBezTo>
                <a:cubicBezTo>
                  <a:pt x="3927" y="932"/>
                  <a:pt x="4147" y="1200"/>
                  <a:pt x="4418" y="12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4" name="Shape 2562">
            <a:extLst>
              <a:ext uri="{FF2B5EF4-FFF2-40B4-BE49-F238E27FC236}">
                <a16:creationId xmlns:a16="http://schemas.microsoft.com/office/drawing/2014/main" id="{065D32B8-39AF-4211-BB5B-8D1BF99655B2}"/>
              </a:ext>
            </a:extLst>
          </p:cNvPr>
          <p:cNvSpPr/>
          <p:nvPr/>
        </p:nvSpPr>
        <p:spPr>
          <a:xfrm>
            <a:off x="6951268" y="598907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5" name="Shape 2563">
            <a:extLst>
              <a:ext uri="{FF2B5EF4-FFF2-40B4-BE49-F238E27FC236}">
                <a16:creationId xmlns:a16="http://schemas.microsoft.com/office/drawing/2014/main" id="{313D54EE-114D-4835-9C19-23AB616B7A8B}"/>
              </a:ext>
            </a:extLst>
          </p:cNvPr>
          <p:cNvSpPr/>
          <p:nvPr/>
        </p:nvSpPr>
        <p:spPr>
          <a:xfrm>
            <a:off x="7750952" y="598907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4354" y="17673"/>
                </a:moveTo>
                <a:lnTo>
                  <a:pt x="7369" y="13149"/>
                </a:lnTo>
                <a:lnTo>
                  <a:pt x="8875" y="15407"/>
                </a:lnTo>
                <a:cubicBezTo>
                  <a:pt x="8949" y="15584"/>
                  <a:pt x="9123" y="15709"/>
                  <a:pt x="9327" y="15709"/>
                </a:cubicBezTo>
                <a:cubicBezTo>
                  <a:pt x="9463" y="15709"/>
                  <a:pt x="9586" y="15655"/>
                  <a:pt x="9674" y="15565"/>
                </a:cubicBezTo>
                <a:lnTo>
                  <a:pt x="11198" y="14042"/>
                </a:lnTo>
                <a:lnTo>
                  <a:pt x="13376" y="17673"/>
                </a:lnTo>
                <a:cubicBezTo>
                  <a:pt x="13376" y="17673"/>
                  <a:pt x="4354" y="17673"/>
                  <a:pt x="4354" y="17673"/>
                </a:cubicBezTo>
                <a:close/>
                <a:moveTo>
                  <a:pt x="14692" y="17982"/>
                </a:moveTo>
                <a:lnTo>
                  <a:pt x="14690" y="17977"/>
                </a:lnTo>
                <a:cubicBezTo>
                  <a:pt x="14685" y="17967"/>
                  <a:pt x="14677" y="17959"/>
                  <a:pt x="14673" y="17949"/>
                </a:cubicBezTo>
                <a:lnTo>
                  <a:pt x="11747" y="13073"/>
                </a:lnTo>
                <a:lnTo>
                  <a:pt x="11745" y="13073"/>
                </a:lnTo>
                <a:cubicBezTo>
                  <a:pt x="11673" y="12892"/>
                  <a:pt x="11498" y="12764"/>
                  <a:pt x="11291" y="12764"/>
                </a:cubicBezTo>
                <a:cubicBezTo>
                  <a:pt x="11155" y="12764"/>
                  <a:pt x="11033" y="12819"/>
                  <a:pt x="10944" y="12908"/>
                </a:cubicBezTo>
                <a:lnTo>
                  <a:pt x="9397" y="14454"/>
                </a:lnTo>
                <a:lnTo>
                  <a:pt x="7816" y="12084"/>
                </a:lnTo>
                <a:cubicBezTo>
                  <a:pt x="7742" y="11907"/>
                  <a:pt x="7568" y="11782"/>
                  <a:pt x="7364" y="11782"/>
                </a:cubicBezTo>
                <a:cubicBezTo>
                  <a:pt x="7193" y="11782"/>
                  <a:pt x="7051" y="11874"/>
                  <a:pt x="6963" y="12006"/>
                </a:cubicBezTo>
                <a:lnTo>
                  <a:pt x="6955" y="12000"/>
                </a:lnTo>
                <a:lnTo>
                  <a:pt x="3028" y="17891"/>
                </a:lnTo>
                <a:lnTo>
                  <a:pt x="3036" y="17897"/>
                </a:lnTo>
                <a:cubicBezTo>
                  <a:pt x="2983" y="17974"/>
                  <a:pt x="2945" y="18063"/>
                  <a:pt x="2945" y="18164"/>
                </a:cubicBezTo>
                <a:cubicBezTo>
                  <a:pt x="2945" y="18435"/>
                  <a:pt x="3165" y="18655"/>
                  <a:pt x="3436" y="18655"/>
                </a:cubicBezTo>
                <a:lnTo>
                  <a:pt x="14236" y="18655"/>
                </a:lnTo>
                <a:cubicBezTo>
                  <a:pt x="14508" y="18655"/>
                  <a:pt x="14727" y="18435"/>
                  <a:pt x="14727" y="18164"/>
                </a:cubicBezTo>
                <a:cubicBezTo>
                  <a:pt x="14727" y="18099"/>
                  <a:pt x="14713" y="18039"/>
                  <a:pt x="14691" y="17983"/>
                </a:cubicBezTo>
                <a:cubicBezTo>
                  <a:pt x="14691" y="17983"/>
                  <a:pt x="14692" y="17982"/>
                  <a:pt x="14692" y="17982"/>
                </a:cubicBezTo>
                <a:close/>
                <a:moveTo>
                  <a:pt x="4909" y="7855"/>
                </a:moveTo>
                <a:cubicBezTo>
                  <a:pt x="5451" y="7855"/>
                  <a:pt x="5891" y="8295"/>
                  <a:pt x="5891" y="8836"/>
                </a:cubicBezTo>
                <a:cubicBezTo>
                  <a:pt x="5891" y="9379"/>
                  <a:pt x="5451" y="9818"/>
                  <a:pt x="4909" y="9818"/>
                </a:cubicBezTo>
                <a:cubicBezTo>
                  <a:pt x="4367" y="9818"/>
                  <a:pt x="3927" y="9379"/>
                  <a:pt x="3927" y="8836"/>
                </a:cubicBezTo>
                <a:cubicBezTo>
                  <a:pt x="3927" y="8295"/>
                  <a:pt x="4367" y="7855"/>
                  <a:pt x="4909" y="7855"/>
                </a:cubicBezTo>
                <a:moveTo>
                  <a:pt x="4909" y="10800"/>
                </a:moveTo>
                <a:cubicBezTo>
                  <a:pt x="5994" y="10800"/>
                  <a:pt x="6873" y="9921"/>
                  <a:pt x="6873" y="8836"/>
                </a:cubicBezTo>
                <a:cubicBezTo>
                  <a:pt x="6873" y="7752"/>
                  <a:pt x="5994" y="6873"/>
                  <a:pt x="4909" y="6873"/>
                </a:cubicBezTo>
                <a:cubicBezTo>
                  <a:pt x="3825" y="6873"/>
                  <a:pt x="2945" y="7752"/>
                  <a:pt x="2945" y="8836"/>
                </a:cubicBezTo>
                <a:cubicBezTo>
                  <a:pt x="2945" y="9921"/>
                  <a:pt x="3825" y="10800"/>
                  <a:pt x="4909" y="10800"/>
                </a:cubicBezTo>
                <a:moveTo>
                  <a:pt x="16691" y="19636"/>
                </a:moveTo>
                <a:cubicBezTo>
                  <a:pt x="16691" y="20179"/>
                  <a:pt x="16251" y="20619"/>
                  <a:pt x="15709" y="20619"/>
                </a:cubicBezTo>
                <a:lnTo>
                  <a:pt x="1964" y="20619"/>
                </a:lnTo>
                <a:cubicBezTo>
                  <a:pt x="1422" y="20619"/>
                  <a:pt x="982" y="20179"/>
                  <a:pt x="982" y="19636"/>
                </a:cubicBezTo>
                <a:lnTo>
                  <a:pt x="982" y="5891"/>
                </a:lnTo>
                <a:cubicBezTo>
                  <a:pt x="982" y="5349"/>
                  <a:pt x="1422" y="4909"/>
                  <a:pt x="1964" y="4909"/>
                </a:cubicBezTo>
                <a:lnTo>
                  <a:pt x="15709" y="4909"/>
                </a:lnTo>
                <a:cubicBezTo>
                  <a:pt x="16251" y="4909"/>
                  <a:pt x="16691" y="5349"/>
                  <a:pt x="16691" y="5891"/>
                </a:cubicBezTo>
                <a:cubicBezTo>
                  <a:pt x="16691" y="5891"/>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6" name="Shape 2564">
            <a:extLst>
              <a:ext uri="{FF2B5EF4-FFF2-40B4-BE49-F238E27FC236}">
                <a16:creationId xmlns:a16="http://schemas.microsoft.com/office/drawing/2014/main" id="{DCC8CD65-62A6-418D-8C2E-6125B4A0E3D8}"/>
              </a:ext>
            </a:extLst>
          </p:cNvPr>
          <p:cNvSpPr/>
          <p:nvPr/>
        </p:nvSpPr>
        <p:spPr>
          <a:xfrm>
            <a:off x="8550636" y="598907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7" name="Shape 2565">
            <a:extLst>
              <a:ext uri="{FF2B5EF4-FFF2-40B4-BE49-F238E27FC236}">
                <a16:creationId xmlns:a16="http://schemas.microsoft.com/office/drawing/2014/main" id="{C09600FD-AFB6-4D70-B961-31C4B0F8E1B2}"/>
              </a:ext>
            </a:extLst>
          </p:cNvPr>
          <p:cNvSpPr/>
          <p:nvPr/>
        </p:nvSpPr>
        <p:spPr>
          <a:xfrm>
            <a:off x="1353482" y="6826842"/>
            <a:ext cx="418884" cy="342733"/>
          </a:xfrm>
          <a:custGeom>
            <a:avLst/>
            <a:gdLst/>
            <a:ahLst/>
            <a:cxnLst>
              <a:cxn ang="0">
                <a:pos x="wd2" y="hd2"/>
              </a:cxn>
              <a:cxn ang="5400000">
                <a:pos x="wd2" y="hd2"/>
              </a:cxn>
              <a:cxn ang="10800000">
                <a:pos x="wd2" y="hd2"/>
              </a:cxn>
              <a:cxn ang="16200000">
                <a:pos x="wd2" y="hd2"/>
              </a:cxn>
            </a:cxnLst>
            <a:rect l="0" t="0" r="r" b="b"/>
            <a:pathLst>
              <a:path w="21600" h="21600" extrusionOk="0">
                <a:moveTo>
                  <a:pt x="7855" y="8400"/>
                </a:moveTo>
                <a:lnTo>
                  <a:pt x="13745" y="8400"/>
                </a:lnTo>
                <a:lnTo>
                  <a:pt x="13745" y="9600"/>
                </a:lnTo>
                <a:lnTo>
                  <a:pt x="7855" y="9600"/>
                </a:lnTo>
                <a:cubicBezTo>
                  <a:pt x="7855" y="9600"/>
                  <a:pt x="7855" y="8400"/>
                  <a:pt x="7855" y="8400"/>
                </a:cubicBezTo>
                <a:close/>
                <a:moveTo>
                  <a:pt x="7855" y="10800"/>
                </a:moveTo>
                <a:lnTo>
                  <a:pt x="13745" y="10800"/>
                </a:lnTo>
                <a:cubicBezTo>
                  <a:pt x="14287" y="10800"/>
                  <a:pt x="14727" y="10262"/>
                  <a:pt x="14727" y="9600"/>
                </a:cubicBezTo>
                <a:lnTo>
                  <a:pt x="14727" y="8400"/>
                </a:lnTo>
                <a:cubicBezTo>
                  <a:pt x="14727" y="7737"/>
                  <a:pt x="14287" y="7200"/>
                  <a:pt x="13745" y="7200"/>
                </a:cubicBezTo>
                <a:lnTo>
                  <a:pt x="7855" y="7200"/>
                </a:lnTo>
                <a:cubicBezTo>
                  <a:pt x="7313" y="7200"/>
                  <a:pt x="6873" y="7737"/>
                  <a:pt x="6873" y="8400"/>
                </a:cubicBezTo>
                <a:lnTo>
                  <a:pt x="6873" y="9600"/>
                </a:lnTo>
                <a:cubicBezTo>
                  <a:pt x="6873" y="10262"/>
                  <a:pt x="7313" y="10800"/>
                  <a:pt x="7855" y="10800"/>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8" name="Shape 2566">
            <a:extLst>
              <a:ext uri="{FF2B5EF4-FFF2-40B4-BE49-F238E27FC236}">
                <a16:creationId xmlns:a16="http://schemas.microsoft.com/office/drawing/2014/main" id="{0F0155AF-7BE6-4ECB-9D98-187563ADC954}"/>
              </a:ext>
            </a:extLst>
          </p:cNvPr>
          <p:cNvSpPr/>
          <p:nvPr/>
        </p:nvSpPr>
        <p:spPr>
          <a:xfrm>
            <a:off x="2153166" y="6826844"/>
            <a:ext cx="418884" cy="342738"/>
          </a:xfrm>
          <a:custGeom>
            <a:avLst/>
            <a:gdLst/>
            <a:ahLst/>
            <a:cxnLst>
              <a:cxn ang="0">
                <a:pos x="wd2" y="hd2"/>
              </a:cxn>
              <a:cxn ang="5400000">
                <a:pos x="wd2" y="hd2"/>
              </a:cxn>
              <a:cxn ang="10800000">
                <a:pos x="wd2" y="hd2"/>
              </a:cxn>
              <a:cxn ang="16200000">
                <a:pos x="wd2" y="hd2"/>
              </a:cxn>
            </a:cxnLst>
            <a:rect l="0" t="0" r="r" b="b"/>
            <a:pathLst>
              <a:path w="21600" h="21600" extrusionOk="0">
                <a:moveTo>
                  <a:pt x="6382" y="12000"/>
                </a:moveTo>
                <a:cubicBezTo>
                  <a:pt x="6653" y="12000"/>
                  <a:pt x="6873" y="12268"/>
                  <a:pt x="6873" y="12599"/>
                </a:cubicBezTo>
                <a:cubicBezTo>
                  <a:pt x="6873" y="12931"/>
                  <a:pt x="6653" y="13199"/>
                  <a:pt x="6382" y="13199"/>
                </a:cubicBezTo>
                <a:cubicBezTo>
                  <a:pt x="6111" y="13199"/>
                  <a:pt x="5891" y="12931"/>
                  <a:pt x="5891" y="12599"/>
                </a:cubicBezTo>
                <a:cubicBezTo>
                  <a:pt x="5891" y="12268"/>
                  <a:pt x="6111" y="12000"/>
                  <a:pt x="6382" y="12000"/>
                </a:cubicBezTo>
                <a:moveTo>
                  <a:pt x="6382" y="14399"/>
                </a:moveTo>
                <a:cubicBezTo>
                  <a:pt x="7195" y="14399"/>
                  <a:pt x="7855" y="13594"/>
                  <a:pt x="7855" y="12599"/>
                </a:cubicBezTo>
                <a:cubicBezTo>
                  <a:pt x="7855" y="11606"/>
                  <a:pt x="7195" y="10800"/>
                  <a:pt x="6382" y="10800"/>
                </a:cubicBezTo>
                <a:cubicBezTo>
                  <a:pt x="5568" y="10800"/>
                  <a:pt x="4909" y="11606"/>
                  <a:pt x="4909" y="12599"/>
                </a:cubicBezTo>
                <a:cubicBezTo>
                  <a:pt x="4909" y="13594"/>
                  <a:pt x="5568" y="14399"/>
                  <a:pt x="6382" y="14399"/>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moveTo>
                  <a:pt x="10800" y="12000"/>
                </a:moveTo>
                <a:cubicBezTo>
                  <a:pt x="11071" y="12000"/>
                  <a:pt x="11291" y="12268"/>
                  <a:pt x="11291" y="12599"/>
                </a:cubicBezTo>
                <a:cubicBezTo>
                  <a:pt x="11291" y="12931"/>
                  <a:pt x="11071" y="13199"/>
                  <a:pt x="10800" y="13199"/>
                </a:cubicBezTo>
                <a:cubicBezTo>
                  <a:pt x="10529" y="13199"/>
                  <a:pt x="10309" y="12931"/>
                  <a:pt x="10309" y="12599"/>
                </a:cubicBezTo>
                <a:cubicBezTo>
                  <a:pt x="10309" y="12268"/>
                  <a:pt x="10529" y="12000"/>
                  <a:pt x="10800" y="12000"/>
                </a:cubicBezTo>
                <a:moveTo>
                  <a:pt x="10800" y="14399"/>
                </a:moveTo>
                <a:cubicBezTo>
                  <a:pt x="11614" y="14399"/>
                  <a:pt x="12273" y="13594"/>
                  <a:pt x="12273" y="12599"/>
                </a:cubicBezTo>
                <a:cubicBezTo>
                  <a:pt x="12273" y="11606"/>
                  <a:pt x="11614" y="10800"/>
                  <a:pt x="10800" y="10800"/>
                </a:cubicBezTo>
                <a:cubicBezTo>
                  <a:pt x="9986" y="10800"/>
                  <a:pt x="9327" y="11606"/>
                  <a:pt x="9327" y="12599"/>
                </a:cubicBezTo>
                <a:cubicBezTo>
                  <a:pt x="9327" y="13594"/>
                  <a:pt x="9986" y="14399"/>
                  <a:pt x="10800" y="14399"/>
                </a:cubicBezTo>
                <a:moveTo>
                  <a:pt x="15218" y="12000"/>
                </a:moveTo>
                <a:cubicBezTo>
                  <a:pt x="15489" y="12000"/>
                  <a:pt x="15709" y="12268"/>
                  <a:pt x="15709" y="12599"/>
                </a:cubicBezTo>
                <a:cubicBezTo>
                  <a:pt x="15709" y="12931"/>
                  <a:pt x="15489" y="13199"/>
                  <a:pt x="15218" y="13199"/>
                </a:cubicBezTo>
                <a:cubicBezTo>
                  <a:pt x="14947" y="13199"/>
                  <a:pt x="14727" y="12931"/>
                  <a:pt x="14727" y="12599"/>
                </a:cubicBezTo>
                <a:cubicBezTo>
                  <a:pt x="14727" y="12268"/>
                  <a:pt x="14947" y="12000"/>
                  <a:pt x="15218" y="12000"/>
                </a:cubicBezTo>
                <a:moveTo>
                  <a:pt x="15218" y="14399"/>
                </a:moveTo>
                <a:cubicBezTo>
                  <a:pt x="16032" y="14399"/>
                  <a:pt x="16691" y="13594"/>
                  <a:pt x="16691" y="12599"/>
                </a:cubicBezTo>
                <a:cubicBezTo>
                  <a:pt x="16691" y="11606"/>
                  <a:pt x="16032" y="10800"/>
                  <a:pt x="15218" y="10800"/>
                </a:cubicBezTo>
                <a:cubicBezTo>
                  <a:pt x="14405" y="10800"/>
                  <a:pt x="13745" y="11606"/>
                  <a:pt x="13745" y="12599"/>
                </a:cubicBezTo>
                <a:cubicBezTo>
                  <a:pt x="13745" y="13594"/>
                  <a:pt x="14405" y="14399"/>
                  <a:pt x="15218" y="14399"/>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9" name="Shape 2567">
            <a:extLst>
              <a:ext uri="{FF2B5EF4-FFF2-40B4-BE49-F238E27FC236}">
                <a16:creationId xmlns:a16="http://schemas.microsoft.com/office/drawing/2014/main" id="{D3F0F292-6548-4145-BCCF-B4AAED93FF77}"/>
              </a:ext>
            </a:extLst>
          </p:cNvPr>
          <p:cNvSpPr/>
          <p:nvPr/>
        </p:nvSpPr>
        <p:spPr>
          <a:xfrm>
            <a:off x="2952849" y="6788764"/>
            <a:ext cx="418884" cy="418897"/>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11782"/>
                </a:moveTo>
                <a:cubicBezTo>
                  <a:pt x="7584" y="11782"/>
                  <a:pt x="7364" y="12001"/>
                  <a:pt x="7364" y="12272"/>
                </a:cubicBezTo>
                <a:cubicBezTo>
                  <a:pt x="7364" y="12408"/>
                  <a:pt x="7419" y="12531"/>
                  <a:pt x="7507" y="12619"/>
                </a:cubicBezTo>
                <a:lnTo>
                  <a:pt x="10453" y="15565"/>
                </a:lnTo>
                <a:cubicBezTo>
                  <a:pt x="10542" y="15654"/>
                  <a:pt x="10665" y="15709"/>
                  <a:pt x="10800" y="15709"/>
                </a:cubicBezTo>
                <a:cubicBezTo>
                  <a:pt x="10935" y="15709"/>
                  <a:pt x="11058" y="15654"/>
                  <a:pt x="11147" y="15565"/>
                </a:cubicBezTo>
                <a:lnTo>
                  <a:pt x="14093" y="12619"/>
                </a:lnTo>
                <a:cubicBezTo>
                  <a:pt x="14181" y="12531"/>
                  <a:pt x="14236" y="12408"/>
                  <a:pt x="14236" y="12272"/>
                </a:cubicBezTo>
                <a:cubicBezTo>
                  <a:pt x="14236" y="12001"/>
                  <a:pt x="14016" y="11782"/>
                  <a:pt x="13745" y="11782"/>
                </a:cubicBezTo>
                <a:cubicBezTo>
                  <a:pt x="13610" y="11782"/>
                  <a:pt x="13487" y="11837"/>
                  <a:pt x="13398" y="11925"/>
                </a:cubicBezTo>
                <a:lnTo>
                  <a:pt x="11291" y="14033"/>
                </a:lnTo>
                <a:lnTo>
                  <a:pt x="11291" y="492"/>
                </a:lnTo>
                <a:lnTo>
                  <a:pt x="11291" y="491"/>
                </a:lnTo>
                <a:cubicBezTo>
                  <a:pt x="11291" y="220"/>
                  <a:pt x="11071" y="0"/>
                  <a:pt x="10800" y="0"/>
                </a:cubicBezTo>
                <a:cubicBezTo>
                  <a:pt x="10529" y="0"/>
                  <a:pt x="10309" y="220"/>
                  <a:pt x="10309" y="491"/>
                </a:cubicBezTo>
                <a:lnTo>
                  <a:pt x="10309" y="14033"/>
                </a:lnTo>
                <a:lnTo>
                  <a:pt x="8202" y="11925"/>
                </a:lnTo>
                <a:cubicBezTo>
                  <a:pt x="8113" y="11837"/>
                  <a:pt x="7990" y="11782"/>
                  <a:pt x="7855" y="117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0" name="Shape 2568">
            <a:extLst>
              <a:ext uri="{FF2B5EF4-FFF2-40B4-BE49-F238E27FC236}">
                <a16:creationId xmlns:a16="http://schemas.microsoft.com/office/drawing/2014/main" id="{77EB1299-84A1-414A-8F95-8757E0F54F4D}"/>
              </a:ext>
            </a:extLst>
          </p:cNvPr>
          <p:cNvSpPr/>
          <p:nvPr/>
        </p:nvSpPr>
        <p:spPr>
          <a:xfrm>
            <a:off x="3752534" y="6788764"/>
            <a:ext cx="418884" cy="418897"/>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3927"/>
                </a:moveTo>
                <a:cubicBezTo>
                  <a:pt x="7990" y="3927"/>
                  <a:pt x="8113" y="3872"/>
                  <a:pt x="8202" y="3784"/>
                </a:cubicBezTo>
                <a:lnTo>
                  <a:pt x="10309" y="1676"/>
                </a:lnTo>
                <a:lnTo>
                  <a:pt x="10309" y="15218"/>
                </a:lnTo>
                <a:lnTo>
                  <a:pt x="10309" y="15218"/>
                </a:lnTo>
                <a:cubicBezTo>
                  <a:pt x="10309" y="15489"/>
                  <a:pt x="10529" y="15709"/>
                  <a:pt x="10800" y="15709"/>
                </a:cubicBezTo>
                <a:cubicBezTo>
                  <a:pt x="11071" y="15709"/>
                  <a:pt x="11291" y="15489"/>
                  <a:pt x="11291" y="15218"/>
                </a:cubicBezTo>
                <a:lnTo>
                  <a:pt x="11291" y="1676"/>
                </a:lnTo>
                <a:lnTo>
                  <a:pt x="13398" y="3784"/>
                </a:lnTo>
                <a:cubicBezTo>
                  <a:pt x="13487" y="3872"/>
                  <a:pt x="13610" y="3927"/>
                  <a:pt x="13745" y="3927"/>
                </a:cubicBezTo>
                <a:cubicBezTo>
                  <a:pt x="14016" y="3927"/>
                  <a:pt x="14236" y="3708"/>
                  <a:pt x="14236" y="3436"/>
                </a:cubicBezTo>
                <a:cubicBezTo>
                  <a:pt x="14236" y="3301"/>
                  <a:pt x="14181" y="3178"/>
                  <a:pt x="14093" y="3089"/>
                </a:cubicBezTo>
                <a:lnTo>
                  <a:pt x="11147" y="144"/>
                </a:lnTo>
                <a:cubicBezTo>
                  <a:pt x="11058" y="55"/>
                  <a:pt x="10935" y="0"/>
                  <a:pt x="10800" y="0"/>
                </a:cubicBezTo>
                <a:cubicBezTo>
                  <a:pt x="10665" y="0"/>
                  <a:pt x="10542" y="55"/>
                  <a:pt x="10453" y="144"/>
                </a:cubicBezTo>
                <a:lnTo>
                  <a:pt x="7507" y="3089"/>
                </a:lnTo>
                <a:cubicBezTo>
                  <a:pt x="7419" y="3178"/>
                  <a:pt x="7364" y="3301"/>
                  <a:pt x="7364" y="3436"/>
                </a:cubicBezTo>
                <a:cubicBezTo>
                  <a:pt x="7364" y="3708"/>
                  <a:pt x="7584" y="3927"/>
                  <a:pt x="7855" y="392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1" name="Shape 2569">
            <a:extLst>
              <a:ext uri="{FF2B5EF4-FFF2-40B4-BE49-F238E27FC236}">
                <a16:creationId xmlns:a16="http://schemas.microsoft.com/office/drawing/2014/main" id="{7A2509AA-5BCC-4206-A8A4-516D5B6CF284}"/>
              </a:ext>
            </a:extLst>
          </p:cNvPr>
          <p:cNvSpPr/>
          <p:nvPr/>
        </p:nvSpPr>
        <p:spPr>
          <a:xfrm>
            <a:off x="4552218" y="6788763"/>
            <a:ext cx="418884" cy="418893"/>
          </a:xfrm>
          <a:custGeom>
            <a:avLst/>
            <a:gdLst/>
            <a:ahLst/>
            <a:cxnLst>
              <a:cxn ang="0">
                <a:pos x="wd2" y="hd2"/>
              </a:cxn>
              <a:cxn ang="5400000">
                <a:pos x="wd2" y="hd2"/>
              </a:cxn>
              <a:cxn ang="10800000">
                <a:pos x="wd2" y="hd2"/>
              </a:cxn>
              <a:cxn ang="16200000">
                <a:pos x="wd2" y="hd2"/>
              </a:cxn>
            </a:cxnLst>
            <a:rect l="0" t="0" r="r" b="b"/>
            <a:pathLst>
              <a:path w="21600" h="21600" extrusionOk="0">
                <a:moveTo>
                  <a:pt x="20618" y="8836"/>
                </a:moveTo>
                <a:lnTo>
                  <a:pt x="982" y="8836"/>
                </a:lnTo>
                <a:lnTo>
                  <a:pt x="982" y="6873"/>
                </a:lnTo>
                <a:lnTo>
                  <a:pt x="20618" y="6873"/>
                </a:lnTo>
                <a:cubicBezTo>
                  <a:pt x="20618" y="6873"/>
                  <a:pt x="20618" y="8836"/>
                  <a:pt x="20618" y="8836"/>
                </a:cubicBezTo>
                <a:close/>
                <a:moveTo>
                  <a:pt x="18655" y="20618"/>
                </a:moveTo>
                <a:lnTo>
                  <a:pt x="2945" y="20618"/>
                </a:lnTo>
                <a:lnTo>
                  <a:pt x="2945" y="9818"/>
                </a:lnTo>
                <a:lnTo>
                  <a:pt x="18655" y="9818"/>
                </a:lnTo>
                <a:cubicBezTo>
                  <a:pt x="18655" y="9818"/>
                  <a:pt x="18655" y="20618"/>
                  <a:pt x="18655" y="20618"/>
                </a:cubicBezTo>
                <a:close/>
                <a:moveTo>
                  <a:pt x="3927" y="982"/>
                </a:moveTo>
                <a:lnTo>
                  <a:pt x="11782" y="982"/>
                </a:lnTo>
                <a:lnTo>
                  <a:pt x="11782" y="3436"/>
                </a:lnTo>
                <a:cubicBezTo>
                  <a:pt x="11782" y="3708"/>
                  <a:pt x="12002" y="3927"/>
                  <a:pt x="12273" y="3927"/>
                </a:cubicBezTo>
                <a:lnTo>
                  <a:pt x="14727" y="3927"/>
                </a:lnTo>
                <a:lnTo>
                  <a:pt x="14727" y="5891"/>
                </a:lnTo>
                <a:lnTo>
                  <a:pt x="3927" y="5891"/>
                </a:lnTo>
                <a:cubicBezTo>
                  <a:pt x="3927" y="5891"/>
                  <a:pt x="3927" y="982"/>
                  <a:pt x="3927" y="982"/>
                </a:cubicBezTo>
                <a:close/>
                <a:moveTo>
                  <a:pt x="12764" y="1473"/>
                </a:moveTo>
                <a:lnTo>
                  <a:pt x="14236" y="2945"/>
                </a:lnTo>
                <a:lnTo>
                  <a:pt x="12764" y="2945"/>
                </a:lnTo>
                <a:cubicBezTo>
                  <a:pt x="12764" y="2945"/>
                  <a:pt x="12764" y="1473"/>
                  <a:pt x="12764" y="1473"/>
                </a:cubicBezTo>
                <a:close/>
                <a:moveTo>
                  <a:pt x="17673" y="1964"/>
                </a:moveTo>
                <a:lnTo>
                  <a:pt x="17673" y="5891"/>
                </a:lnTo>
                <a:lnTo>
                  <a:pt x="15709" y="5891"/>
                </a:lnTo>
                <a:lnTo>
                  <a:pt x="15709" y="2945"/>
                </a:lnTo>
                <a:lnTo>
                  <a:pt x="14727" y="1964"/>
                </a:lnTo>
                <a:cubicBezTo>
                  <a:pt x="14727" y="1964"/>
                  <a:pt x="17673" y="1964"/>
                  <a:pt x="17673" y="1964"/>
                </a:cubicBezTo>
                <a:close/>
                <a:moveTo>
                  <a:pt x="20618" y="5891"/>
                </a:moveTo>
                <a:lnTo>
                  <a:pt x="18655" y="5891"/>
                </a:lnTo>
                <a:lnTo>
                  <a:pt x="18655" y="1964"/>
                </a:lnTo>
                <a:cubicBezTo>
                  <a:pt x="18655" y="1422"/>
                  <a:pt x="18215" y="982"/>
                  <a:pt x="17673" y="982"/>
                </a:cubicBezTo>
                <a:lnTo>
                  <a:pt x="13745" y="982"/>
                </a:lnTo>
                <a:lnTo>
                  <a:pt x="12764" y="0"/>
                </a:lnTo>
                <a:lnTo>
                  <a:pt x="3927" y="0"/>
                </a:lnTo>
                <a:cubicBezTo>
                  <a:pt x="3385" y="0"/>
                  <a:pt x="2945" y="440"/>
                  <a:pt x="2945" y="982"/>
                </a:cubicBezTo>
                <a:lnTo>
                  <a:pt x="2945" y="5891"/>
                </a:lnTo>
                <a:lnTo>
                  <a:pt x="982" y="5891"/>
                </a:lnTo>
                <a:cubicBezTo>
                  <a:pt x="440" y="5891"/>
                  <a:pt x="0" y="6331"/>
                  <a:pt x="0" y="6873"/>
                </a:cubicBezTo>
                <a:lnTo>
                  <a:pt x="0" y="8836"/>
                </a:lnTo>
                <a:cubicBezTo>
                  <a:pt x="0" y="9379"/>
                  <a:pt x="440" y="9818"/>
                  <a:pt x="982" y="9818"/>
                </a:cubicBezTo>
                <a:lnTo>
                  <a:pt x="1964" y="9818"/>
                </a:lnTo>
                <a:lnTo>
                  <a:pt x="1964" y="20618"/>
                </a:lnTo>
                <a:cubicBezTo>
                  <a:pt x="1964" y="21160"/>
                  <a:pt x="2403" y="21600"/>
                  <a:pt x="2945" y="21600"/>
                </a:cubicBezTo>
                <a:lnTo>
                  <a:pt x="18655" y="21600"/>
                </a:lnTo>
                <a:cubicBezTo>
                  <a:pt x="19197" y="21600"/>
                  <a:pt x="19636" y="21160"/>
                  <a:pt x="19636" y="20618"/>
                </a:cubicBezTo>
                <a:lnTo>
                  <a:pt x="19636" y="9818"/>
                </a:lnTo>
                <a:lnTo>
                  <a:pt x="20618" y="9818"/>
                </a:lnTo>
                <a:cubicBezTo>
                  <a:pt x="21160" y="9818"/>
                  <a:pt x="21600" y="9379"/>
                  <a:pt x="21600" y="8836"/>
                </a:cubicBezTo>
                <a:lnTo>
                  <a:pt x="21600" y="6873"/>
                </a:lnTo>
                <a:cubicBezTo>
                  <a:pt x="21600" y="6331"/>
                  <a:pt x="21160" y="5891"/>
                  <a:pt x="20618" y="5891"/>
                </a:cubicBezTo>
                <a:moveTo>
                  <a:pt x="7855" y="12763"/>
                </a:moveTo>
                <a:lnTo>
                  <a:pt x="13745" y="12763"/>
                </a:lnTo>
                <a:lnTo>
                  <a:pt x="13745" y="13745"/>
                </a:lnTo>
                <a:lnTo>
                  <a:pt x="7855" y="13745"/>
                </a:lnTo>
                <a:cubicBezTo>
                  <a:pt x="7855" y="13745"/>
                  <a:pt x="7855" y="12763"/>
                  <a:pt x="7855" y="12763"/>
                </a:cubicBezTo>
                <a:close/>
                <a:moveTo>
                  <a:pt x="7855" y="14727"/>
                </a:moveTo>
                <a:lnTo>
                  <a:pt x="13745" y="14727"/>
                </a:lnTo>
                <a:cubicBezTo>
                  <a:pt x="14287" y="14727"/>
                  <a:pt x="14727" y="14287"/>
                  <a:pt x="14727" y="13745"/>
                </a:cubicBezTo>
                <a:lnTo>
                  <a:pt x="14727" y="12763"/>
                </a:lnTo>
                <a:cubicBezTo>
                  <a:pt x="14727" y="12221"/>
                  <a:pt x="14287" y="11782"/>
                  <a:pt x="13745" y="11782"/>
                </a:cubicBezTo>
                <a:lnTo>
                  <a:pt x="7855" y="11782"/>
                </a:lnTo>
                <a:cubicBezTo>
                  <a:pt x="7313" y="11782"/>
                  <a:pt x="6873" y="12221"/>
                  <a:pt x="6873" y="12763"/>
                </a:cubicBezTo>
                <a:lnTo>
                  <a:pt x="6873" y="13745"/>
                </a:lnTo>
                <a:cubicBezTo>
                  <a:pt x="6873" y="14287"/>
                  <a:pt x="7313" y="14727"/>
                  <a:pt x="7855" y="1472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2" name="Shape 2570">
            <a:extLst>
              <a:ext uri="{FF2B5EF4-FFF2-40B4-BE49-F238E27FC236}">
                <a16:creationId xmlns:a16="http://schemas.microsoft.com/office/drawing/2014/main" id="{6B6081CC-0A1D-4F80-9265-F1CBF784ACB8}"/>
              </a:ext>
            </a:extLst>
          </p:cNvPr>
          <p:cNvSpPr/>
          <p:nvPr/>
        </p:nvSpPr>
        <p:spPr>
          <a:xfrm>
            <a:off x="5351901" y="6798282"/>
            <a:ext cx="418884" cy="409365"/>
          </a:xfrm>
          <a:custGeom>
            <a:avLst/>
            <a:gdLst/>
            <a:ahLst/>
            <a:cxnLst>
              <a:cxn ang="0">
                <a:pos x="wd2" y="hd2"/>
              </a:cxn>
              <a:cxn ang="5400000">
                <a:pos x="wd2" y="hd2"/>
              </a:cxn>
              <a:cxn ang="10800000">
                <a:pos x="wd2" y="hd2"/>
              </a:cxn>
              <a:cxn ang="16200000">
                <a:pos x="wd2" y="hd2"/>
              </a:cxn>
            </a:cxnLst>
            <a:rect l="0" t="0" r="r" b="b"/>
            <a:pathLst>
              <a:path w="21600" h="21319" extrusionOk="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3" name="Shape 2571">
            <a:extLst>
              <a:ext uri="{FF2B5EF4-FFF2-40B4-BE49-F238E27FC236}">
                <a16:creationId xmlns:a16="http://schemas.microsoft.com/office/drawing/2014/main" id="{B4134A00-BF8F-4964-9FE4-3E28BCFDB753}"/>
              </a:ext>
            </a:extLst>
          </p:cNvPr>
          <p:cNvSpPr/>
          <p:nvPr/>
        </p:nvSpPr>
        <p:spPr>
          <a:xfrm>
            <a:off x="6151585" y="6788762"/>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4" name="Shape 2572">
            <a:extLst>
              <a:ext uri="{FF2B5EF4-FFF2-40B4-BE49-F238E27FC236}">
                <a16:creationId xmlns:a16="http://schemas.microsoft.com/office/drawing/2014/main" id="{5FDF7051-CA4C-41DD-80FC-5379EF7C7EE1}"/>
              </a:ext>
            </a:extLst>
          </p:cNvPr>
          <p:cNvSpPr/>
          <p:nvPr/>
        </p:nvSpPr>
        <p:spPr>
          <a:xfrm>
            <a:off x="6951268" y="6788762"/>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9818" y="8836"/>
                </a:lnTo>
                <a:lnTo>
                  <a:pt x="9818" y="4909"/>
                </a:lnTo>
                <a:cubicBezTo>
                  <a:pt x="9818" y="4638"/>
                  <a:pt x="9599" y="4418"/>
                  <a:pt x="9327" y="4418"/>
                </a:cubicBezTo>
                <a:cubicBezTo>
                  <a:pt x="9056" y="4418"/>
                  <a:pt x="8836" y="4638"/>
                  <a:pt x="8836" y="4909"/>
                </a:cubicBezTo>
                <a:lnTo>
                  <a:pt x="8836" y="8836"/>
                </a:lnTo>
                <a:lnTo>
                  <a:pt x="4909" y="8836"/>
                </a:lnTo>
                <a:cubicBezTo>
                  <a:pt x="4638" y="8836"/>
                  <a:pt x="4418" y="9056"/>
                  <a:pt x="4418" y="9327"/>
                </a:cubicBezTo>
                <a:cubicBezTo>
                  <a:pt x="4418" y="9599"/>
                  <a:pt x="4638" y="9818"/>
                  <a:pt x="4909" y="9818"/>
                </a:cubicBezTo>
                <a:lnTo>
                  <a:pt x="8836" y="9818"/>
                </a:lnTo>
                <a:lnTo>
                  <a:pt x="8836" y="13745"/>
                </a:lnTo>
                <a:cubicBezTo>
                  <a:pt x="8836" y="14017"/>
                  <a:pt x="9056" y="14236"/>
                  <a:pt x="9327" y="14236"/>
                </a:cubicBezTo>
                <a:cubicBezTo>
                  <a:pt x="9599" y="14236"/>
                  <a:pt x="9818" y="14017"/>
                  <a:pt x="9818" y="13745"/>
                </a:cubicBezTo>
                <a:lnTo>
                  <a:pt x="9818" y="9818"/>
                </a:lnTo>
                <a:lnTo>
                  <a:pt x="13745" y="9818"/>
                </a:lnTo>
                <a:cubicBezTo>
                  <a:pt x="14017" y="9818"/>
                  <a:pt x="14236" y="9599"/>
                  <a:pt x="14236" y="9327"/>
                </a:cubicBezTo>
                <a:cubicBezTo>
                  <a:pt x="14236" y="9056"/>
                  <a:pt x="14017" y="8836"/>
                  <a:pt x="13745" y="8836"/>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5" name="Shape 2573">
            <a:extLst>
              <a:ext uri="{FF2B5EF4-FFF2-40B4-BE49-F238E27FC236}">
                <a16:creationId xmlns:a16="http://schemas.microsoft.com/office/drawing/2014/main" id="{2EACDB40-4EAB-48A4-8145-FA2B52B94BB4}"/>
              </a:ext>
            </a:extLst>
          </p:cNvPr>
          <p:cNvSpPr/>
          <p:nvPr/>
        </p:nvSpPr>
        <p:spPr>
          <a:xfrm>
            <a:off x="7750952" y="6788762"/>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4909" y="8836"/>
                </a:lnTo>
                <a:cubicBezTo>
                  <a:pt x="4638" y="8836"/>
                  <a:pt x="4418" y="9056"/>
                  <a:pt x="4418" y="9327"/>
                </a:cubicBezTo>
                <a:cubicBezTo>
                  <a:pt x="4418" y="9599"/>
                  <a:pt x="4638" y="9818"/>
                  <a:pt x="4909" y="9818"/>
                </a:cubicBezTo>
                <a:lnTo>
                  <a:pt x="13745" y="9818"/>
                </a:lnTo>
                <a:cubicBezTo>
                  <a:pt x="14017" y="9818"/>
                  <a:pt x="14236" y="9599"/>
                  <a:pt x="14236" y="9327"/>
                </a:cubicBezTo>
                <a:cubicBezTo>
                  <a:pt x="14236" y="9056"/>
                  <a:pt x="14017" y="8836"/>
                  <a:pt x="13745" y="8836"/>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6" name="Shape 2574">
            <a:extLst>
              <a:ext uri="{FF2B5EF4-FFF2-40B4-BE49-F238E27FC236}">
                <a16:creationId xmlns:a16="http://schemas.microsoft.com/office/drawing/2014/main" id="{EF13DA30-440A-4EED-81B6-EC5154258E98}"/>
              </a:ext>
            </a:extLst>
          </p:cNvPr>
          <p:cNvSpPr/>
          <p:nvPr/>
        </p:nvSpPr>
        <p:spPr>
          <a:xfrm>
            <a:off x="8569679" y="6788762"/>
            <a:ext cx="380803"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7" name="Shape 2575">
            <a:extLst>
              <a:ext uri="{FF2B5EF4-FFF2-40B4-BE49-F238E27FC236}">
                <a16:creationId xmlns:a16="http://schemas.microsoft.com/office/drawing/2014/main" id="{A76B6810-3C20-42EC-9D54-E33B7B6AF13D}"/>
              </a:ext>
            </a:extLst>
          </p:cNvPr>
          <p:cNvSpPr/>
          <p:nvPr/>
        </p:nvSpPr>
        <p:spPr>
          <a:xfrm>
            <a:off x="1353482" y="758844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8655" y="14727"/>
                </a:lnTo>
                <a:lnTo>
                  <a:pt x="18655" y="12273"/>
                </a:lnTo>
                <a:cubicBezTo>
                  <a:pt x="18655" y="12002"/>
                  <a:pt x="18434" y="11782"/>
                  <a:pt x="18164" y="11782"/>
                </a:cubicBezTo>
                <a:cubicBezTo>
                  <a:pt x="17893" y="11782"/>
                  <a:pt x="17673" y="12002"/>
                  <a:pt x="17673" y="12273"/>
                </a:cubicBezTo>
                <a:lnTo>
                  <a:pt x="17673" y="14727"/>
                </a:lnTo>
                <a:lnTo>
                  <a:pt x="15218" y="14727"/>
                </a:lnTo>
                <a:cubicBezTo>
                  <a:pt x="14947" y="14727"/>
                  <a:pt x="14727" y="14947"/>
                  <a:pt x="14727" y="15218"/>
                </a:cubicBezTo>
                <a:cubicBezTo>
                  <a:pt x="14727" y="15490"/>
                  <a:pt x="14947" y="15709"/>
                  <a:pt x="15218" y="15709"/>
                </a:cubicBezTo>
                <a:lnTo>
                  <a:pt x="17673" y="15709"/>
                </a:lnTo>
                <a:lnTo>
                  <a:pt x="17673" y="18164"/>
                </a:lnTo>
                <a:cubicBezTo>
                  <a:pt x="17673" y="18435"/>
                  <a:pt x="17893" y="18655"/>
                  <a:pt x="18164" y="18655"/>
                </a:cubicBezTo>
                <a:cubicBezTo>
                  <a:pt x="18434" y="18655"/>
                  <a:pt x="18655" y="18435"/>
                  <a:pt x="18655" y="18164"/>
                </a:cubicBezTo>
                <a:lnTo>
                  <a:pt x="18655" y="15709"/>
                </a:ln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8" name="Shape 2576">
            <a:extLst>
              <a:ext uri="{FF2B5EF4-FFF2-40B4-BE49-F238E27FC236}">
                <a16:creationId xmlns:a16="http://schemas.microsoft.com/office/drawing/2014/main" id="{69636131-3383-4D5A-B3F4-A729ABCA474D}"/>
              </a:ext>
            </a:extLst>
          </p:cNvPr>
          <p:cNvSpPr/>
          <p:nvPr/>
        </p:nvSpPr>
        <p:spPr>
          <a:xfrm>
            <a:off x="2153166" y="758844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5218" y="14727"/>
                </a:lnTo>
                <a:cubicBezTo>
                  <a:pt x="14947" y="14727"/>
                  <a:pt x="14727" y="14947"/>
                  <a:pt x="14727" y="15218"/>
                </a:cubicBezTo>
                <a:cubicBezTo>
                  <a:pt x="14727" y="15490"/>
                  <a:pt x="14947" y="15709"/>
                  <a:pt x="15218" y="15709"/>
                </a:cubicBez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9" name="Shape 2577">
            <a:extLst>
              <a:ext uri="{FF2B5EF4-FFF2-40B4-BE49-F238E27FC236}">
                <a16:creationId xmlns:a16="http://schemas.microsoft.com/office/drawing/2014/main" id="{ED4BD083-CC70-4798-A04C-E99E8F9A31AD}"/>
              </a:ext>
            </a:extLst>
          </p:cNvPr>
          <p:cNvSpPr/>
          <p:nvPr/>
        </p:nvSpPr>
        <p:spPr>
          <a:xfrm>
            <a:off x="2971892" y="7588445"/>
            <a:ext cx="380803" cy="418884"/>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0" name="Shape 2578">
            <a:extLst>
              <a:ext uri="{FF2B5EF4-FFF2-40B4-BE49-F238E27FC236}">
                <a16:creationId xmlns:a16="http://schemas.microsoft.com/office/drawing/2014/main" id="{21EC413E-E2AC-4BFB-B31C-C9D85230775E}"/>
              </a:ext>
            </a:extLst>
          </p:cNvPr>
          <p:cNvSpPr/>
          <p:nvPr/>
        </p:nvSpPr>
        <p:spPr>
          <a:xfrm>
            <a:off x="3828695" y="7588445"/>
            <a:ext cx="266562" cy="418884"/>
          </a:xfrm>
          <a:custGeom>
            <a:avLst/>
            <a:gdLst/>
            <a:ahLst/>
            <a:cxnLst>
              <a:cxn ang="0">
                <a:pos x="wd2" y="hd2"/>
              </a:cxn>
              <a:cxn ang="5400000">
                <a:pos x="wd2" y="hd2"/>
              </a:cxn>
              <a:cxn ang="10800000">
                <a:pos x="wd2" y="hd2"/>
              </a:cxn>
              <a:cxn ang="16200000">
                <a:pos x="wd2" y="hd2"/>
              </a:cxn>
            </a:cxnLst>
            <a:rect l="0" t="0" r="r" b="b"/>
            <a:pathLst>
              <a:path w="21600" h="21600" extrusionOk="0">
                <a:moveTo>
                  <a:pt x="20057" y="5837"/>
                </a:moveTo>
                <a:lnTo>
                  <a:pt x="10800" y="4996"/>
                </a:lnTo>
                <a:lnTo>
                  <a:pt x="10800" y="1036"/>
                </a:lnTo>
                <a:lnTo>
                  <a:pt x="20057" y="1878"/>
                </a:lnTo>
                <a:cubicBezTo>
                  <a:pt x="20057" y="1878"/>
                  <a:pt x="20057" y="5837"/>
                  <a:pt x="20057" y="5837"/>
                </a:cubicBezTo>
                <a:close/>
                <a:moveTo>
                  <a:pt x="6943" y="20618"/>
                </a:moveTo>
                <a:lnTo>
                  <a:pt x="3857" y="20618"/>
                </a:lnTo>
                <a:cubicBezTo>
                  <a:pt x="2579" y="20618"/>
                  <a:pt x="1543" y="19959"/>
                  <a:pt x="1543" y="19146"/>
                </a:cubicBezTo>
                <a:cubicBezTo>
                  <a:pt x="1543" y="18332"/>
                  <a:pt x="2579" y="17673"/>
                  <a:pt x="3857" y="17673"/>
                </a:cubicBezTo>
                <a:lnTo>
                  <a:pt x="6943" y="17673"/>
                </a:lnTo>
                <a:cubicBezTo>
                  <a:pt x="8221" y="17673"/>
                  <a:pt x="9257" y="18332"/>
                  <a:pt x="9257" y="19146"/>
                </a:cubicBezTo>
                <a:cubicBezTo>
                  <a:pt x="9257" y="19959"/>
                  <a:pt x="8221" y="20618"/>
                  <a:pt x="6943" y="20618"/>
                </a:cubicBezTo>
                <a:moveTo>
                  <a:pt x="20829" y="982"/>
                </a:moveTo>
                <a:cubicBezTo>
                  <a:pt x="20788" y="982"/>
                  <a:pt x="20752" y="993"/>
                  <a:pt x="20714" y="997"/>
                </a:cubicBezTo>
                <a:lnTo>
                  <a:pt x="20711" y="988"/>
                </a:lnTo>
                <a:lnTo>
                  <a:pt x="10344" y="45"/>
                </a:lnTo>
                <a:cubicBezTo>
                  <a:pt x="10248" y="17"/>
                  <a:pt x="10141" y="0"/>
                  <a:pt x="10029" y="0"/>
                </a:cubicBezTo>
                <a:cubicBezTo>
                  <a:pt x="10002" y="0"/>
                  <a:pt x="9979" y="8"/>
                  <a:pt x="9954" y="10"/>
                </a:cubicBezTo>
                <a:lnTo>
                  <a:pt x="9911" y="6"/>
                </a:lnTo>
                <a:lnTo>
                  <a:pt x="9914" y="15"/>
                </a:lnTo>
                <a:cubicBezTo>
                  <a:pt x="9545" y="52"/>
                  <a:pt x="9257" y="246"/>
                  <a:pt x="9257" y="491"/>
                </a:cubicBezTo>
                <a:lnTo>
                  <a:pt x="9257" y="17193"/>
                </a:lnTo>
                <a:cubicBezTo>
                  <a:pt x="8612" y="16882"/>
                  <a:pt x="7815" y="16691"/>
                  <a:pt x="6943" y="16691"/>
                </a:cubicBezTo>
                <a:lnTo>
                  <a:pt x="3857" y="16691"/>
                </a:lnTo>
                <a:cubicBezTo>
                  <a:pt x="1727" y="16691"/>
                  <a:pt x="0" y="17790"/>
                  <a:pt x="0" y="19146"/>
                </a:cubicBezTo>
                <a:cubicBezTo>
                  <a:pt x="0" y="20501"/>
                  <a:pt x="1727" y="21600"/>
                  <a:pt x="3857" y="21600"/>
                </a:cubicBezTo>
                <a:lnTo>
                  <a:pt x="6943" y="21600"/>
                </a:lnTo>
                <a:cubicBezTo>
                  <a:pt x="9074" y="21600"/>
                  <a:pt x="10800" y="20501"/>
                  <a:pt x="10800" y="19146"/>
                </a:cubicBezTo>
                <a:lnTo>
                  <a:pt x="10800" y="5945"/>
                </a:lnTo>
                <a:lnTo>
                  <a:pt x="20513" y="6828"/>
                </a:lnTo>
                <a:cubicBezTo>
                  <a:pt x="20610" y="6855"/>
                  <a:pt x="20715" y="6873"/>
                  <a:pt x="20829" y="6873"/>
                </a:cubicBezTo>
                <a:cubicBezTo>
                  <a:pt x="20855" y="6873"/>
                  <a:pt x="20877" y="6865"/>
                  <a:pt x="20904" y="6864"/>
                </a:cubicBezTo>
                <a:lnTo>
                  <a:pt x="20946" y="6867"/>
                </a:lnTo>
                <a:lnTo>
                  <a:pt x="20943" y="6858"/>
                </a:lnTo>
                <a:cubicBezTo>
                  <a:pt x="21313" y="6822"/>
                  <a:pt x="21600" y="6627"/>
                  <a:pt x="21600" y="6382"/>
                </a:cubicBezTo>
                <a:lnTo>
                  <a:pt x="21600" y="1473"/>
                </a:lnTo>
                <a:cubicBezTo>
                  <a:pt x="21600" y="1202"/>
                  <a:pt x="21254" y="982"/>
                  <a:pt x="20829" y="9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1" name="Shape 2579">
            <a:extLst>
              <a:ext uri="{FF2B5EF4-FFF2-40B4-BE49-F238E27FC236}">
                <a16:creationId xmlns:a16="http://schemas.microsoft.com/office/drawing/2014/main" id="{F0564CCE-7551-4066-9A51-C3B6CAABC3B7}"/>
              </a:ext>
            </a:extLst>
          </p:cNvPr>
          <p:cNvSpPr/>
          <p:nvPr/>
        </p:nvSpPr>
        <p:spPr>
          <a:xfrm>
            <a:off x="4552218" y="758844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2" name="Shape 2580">
            <a:extLst>
              <a:ext uri="{FF2B5EF4-FFF2-40B4-BE49-F238E27FC236}">
                <a16:creationId xmlns:a16="http://schemas.microsoft.com/office/drawing/2014/main" id="{31916303-FD2E-461E-BD28-7FD0ABC7892F}"/>
              </a:ext>
            </a:extLst>
          </p:cNvPr>
          <p:cNvSpPr/>
          <p:nvPr/>
        </p:nvSpPr>
        <p:spPr>
          <a:xfrm>
            <a:off x="5351901" y="758844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9445" y="15886"/>
                </a:moveTo>
                <a:lnTo>
                  <a:pt x="10478" y="18984"/>
                </a:lnTo>
                <a:lnTo>
                  <a:pt x="7944" y="17126"/>
                </a:lnTo>
                <a:lnTo>
                  <a:pt x="7364" y="16700"/>
                </a:lnTo>
                <a:lnTo>
                  <a:pt x="6783" y="17126"/>
                </a:lnTo>
                <a:lnTo>
                  <a:pt x="4249" y="18984"/>
                </a:lnTo>
                <a:lnTo>
                  <a:pt x="5283" y="15886"/>
                </a:lnTo>
                <a:lnTo>
                  <a:pt x="5505" y="15220"/>
                </a:lnTo>
                <a:lnTo>
                  <a:pt x="4946" y="14794"/>
                </a:lnTo>
                <a:lnTo>
                  <a:pt x="2908" y="13240"/>
                </a:lnTo>
                <a:lnTo>
                  <a:pt x="6037" y="13240"/>
                </a:lnTo>
                <a:lnTo>
                  <a:pt x="6275" y="12602"/>
                </a:lnTo>
                <a:lnTo>
                  <a:pt x="7364" y="9683"/>
                </a:lnTo>
                <a:lnTo>
                  <a:pt x="8452" y="12602"/>
                </a:lnTo>
                <a:lnTo>
                  <a:pt x="8690" y="13240"/>
                </a:lnTo>
                <a:lnTo>
                  <a:pt x="11820" y="13240"/>
                </a:lnTo>
                <a:lnTo>
                  <a:pt x="9781" y="14794"/>
                </a:lnTo>
                <a:lnTo>
                  <a:pt x="9223" y="15220"/>
                </a:lnTo>
                <a:cubicBezTo>
                  <a:pt x="9223" y="15220"/>
                  <a:pt x="9445" y="15886"/>
                  <a:pt x="9445" y="15886"/>
                </a:cubicBezTo>
                <a:close/>
                <a:moveTo>
                  <a:pt x="9372" y="12259"/>
                </a:moveTo>
                <a:lnTo>
                  <a:pt x="7364" y="6873"/>
                </a:lnTo>
                <a:lnTo>
                  <a:pt x="5355" y="12259"/>
                </a:lnTo>
                <a:lnTo>
                  <a:pt x="0" y="12259"/>
                </a:lnTo>
                <a:lnTo>
                  <a:pt x="4351" y="15575"/>
                </a:lnTo>
                <a:lnTo>
                  <a:pt x="2343" y="21600"/>
                </a:lnTo>
                <a:lnTo>
                  <a:pt x="7364" y="17918"/>
                </a:lnTo>
                <a:lnTo>
                  <a:pt x="12384" y="21600"/>
                </a:lnTo>
                <a:lnTo>
                  <a:pt x="10376" y="15575"/>
                </a:lnTo>
                <a:lnTo>
                  <a:pt x="14727" y="12259"/>
                </a:lnTo>
                <a:cubicBezTo>
                  <a:pt x="14727" y="12259"/>
                  <a:pt x="9372" y="12259"/>
                  <a:pt x="9372" y="12259"/>
                </a:cubicBezTo>
                <a:close/>
                <a:moveTo>
                  <a:pt x="16781" y="7308"/>
                </a:moveTo>
                <a:lnTo>
                  <a:pt x="16200" y="6883"/>
                </a:lnTo>
                <a:lnTo>
                  <a:pt x="15619" y="7308"/>
                </a:lnTo>
                <a:lnTo>
                  <a:pt x="14426" y="8184"/>
                </a:lnTo>
                <a:lnTo>
                  <a:pt x="14922" y="6693"/>
                </a:lnTo>
                <a:lnTo>
                  <a:pt x="15143" y="6031"/>
                </a:lnTo>
                <a:lnTo>
                  <a:pt x="14590" y="5605"/>
                </a:lnTo>
                <a:lnTo>
                  <a:pt x="13682" y="4905"/>
                </a:lnTo>
                <a:lnTo>
                  <a:pt x="15408" y="4905"/>
                </a:lnTo>
                <a:lnTo>
                  <a:pt x="15647" y="4267"/>
                </a:lnTo>
                <a:lnTo>
                  <a:pt x="16200" y="2793"/>
                </a:lnTo>
                <a:lnTo>
                  <a:pt x="16754" y="4267"/>
                </a:lnTo>
                <a:lnTo>
                  <a:pt x="16992" y="4905"/>
                </a:lnTo>
                <a:lnTo>
                  <a:pt x="18718" y="4905"/>
                </a:lnTo>
                <a:lnTo>
                  <a:pt x="17810" y="5605"/>
                </a:lnTo>
                <a:lnTo>
                  <a:pt x="17257" y="6031"/>
                </a:lnTo>
                <a:lnTo>
                  <a:pt x="17478" y="6693"/>
                </a:lnTo>
                <a:lnTo>
                  <a:pt x="17975" y="8184"/>
                </a:lnTo>
                <a:cubicBezTo>
                  <a:pt x="17975" y="8184"/>
                  <a:pt x="16781" y="7308"/>
                  <a:pt x="16781" y="7308"/>
                </a:cubicBezTo>
                <a:close/>
                <a:moveTo>
                  <a:pt x="21600" y="3922"/>
                </a:moveTo>
                <a:lnTo>
                  <a:pt x="17673" y="3922"/>
                </a:lnTo>
                <a:lnTo>
                  <a:pt x="16200" y="0"/>
                </a:lnTo>
                <a:lnTo>
                  <a:pt x="14727" y="3922"/>
                </a:lnTo>
                <a:lnTo>
                  <a:pt x="10800" y="3922"/>
                </a:lnTo>
                <a:lnTo>
                  <a:pt x="13991" y="6382"/>
                </a:lnTo>
                <a:lnTo>
                  <a:pt x="12518" y="10800"/>
                </a:lnTo>
                <a:lnTo>
                  <a:pt x="16200" y="8100"/>
                </a:lnTo>
                <a:lnTo>
                  <a:pt x="19882" y="10800"/>
                </a:lnTo>
                <a:lnTo>
                  <a:pt x="18409" y="6382"/>
                </a:lnTo>
                <a:cubicBezTo>
                  <a:pt x="18409" y="6382"/>
                  <a:pt x="21600" y="3922"/>
                  <a:pt x="21600" y="3922"/>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3" name="Shape 2581">
            <a:extLst>
              <a:ext uri="{FF2B5EF4-FFF2-40B4-BE49-F238E27FC236}">
                <a16:creationId xmlns:a16="http://schemas.microsoft.com/office/drawing/2014/main" id="{EE5C1D09-DC85-47C2-B67B-7E7604DA66A9}"/>
              </a:ext>
            </a:extLst>
          </p:cNvPr>
          <p:cNvSpPr/>
          <p:nvPr/>
        </p:nvSpPr>
        <p:spPr>
          <a:xfrm>
            <a:off x="6151585" y="758844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2133" y="11950"/>
                </a:moveTo>
                <a:lnTo>
                  <a:pt x="12831" y="14044"/>
                </a:lnTo>
                <a:lnTo>
                  <a:pt x="11135" y="12801"/>
                </a:lnTo>
                <a:lnTo>
                  <a:pt x="10555" y="12375"/>
                </a:lnTo>
                <a:lnTo>
                  <a:pt x="9974" y="12801"/>
                </a:lnTo>
                <a:lnTo>
                  <a:pt x="8277" y="14044"/>
                </a:lnTo>
                <a:lnTo>
                  <a:pt x="8976" y="11950"/>
                </a:lnTo>
                <a:lnTo>
                  <a:pt x="9195" y="11291"/>
                </a:lnTo>
                <a:lnTo>
                  <a:pt x="8647" y="10864"/>
                </a:lnTo>
                <a:lnTo>
                  <a:pt x="7280" y="9801"/>
                </a:lnTo>
                <a:lnTo>
                  <a:pt x="9560" y="9801"/>
                </a:lnTo>
                <a:lnTo>
                  <a:pt x="9799" y="9167"/>
                </a:lnTo>
                <a:lnTo>
                  <a:pt x="10555" y="7167"/>
                </a:lnTo>
                <a:lnTo>
                  <a:pt x="11310" y="9167"/>
                </a:lnTo>
                <a:lnTo>
                  <a:pt x="11549" y="9801"/>
                </a:lnTo>
                <a:lnTo>
                  <a:pt x="13829" y="9801"/>
                </a:lnTo>
                <a:lnTo>
                  <a:pt x="12462" y="10864"/>
                </a:lnTo>
                <a:lnTo>
                  <a:pt x="11914" y="11291"/>
                </a:lnTo>
                <a:cubicBezTo>
                  <a:pt x="11914" y="11291"/>
                  <a:pt x="12133" y="11950"/>
                  <a:pt x="12133" y="11950"/>
                </a:cubicBezTo>
                <a:close/>
                <a:moveTo>
                  <a:pt x="12228" y="8820"/>
                </a:moveTo>
                <a:lnTo>
                  <a:pt x="10555" y="4388"/>
                </a:lnTo>
                <a:lnTo>
                  <a:pt x="8881" y="8820"/>
                </a:lnTo>
                <a:lnTo>
                  <a:pt x="4418" y="8820"/>
                </a:lnTo>
                <a:lnTo>
                  <a:pt x="8044" y="11639"/>
                </a:lnTo>
                <a:lnTo>
                  <a:pt x="6371" y="16660"/>
                </a:lnTo>
                <a:lnTo>
                  <a:pt x="10555" y="13592"/>
                </a:lnTo>
                <a:lnTo>
                  <a:pt x="14738" y="16660"/>
                </a:lnTo>
                <a:lnTo>
                  <a:pt x="13065" y="11639"/>
                </a:lnTo>
                <a:lnTo>
                  <a:pt x="16691" y="8820"/>
                </a:lnTo>
                <a:cubicBezTo>
                  <a:pt x="16691" y="8820"/>
                  <a:pt x="12228" y="8820"/>
                  <a:pt x="12228" y="8820"/>
                </a:cubicBezTo>
                <a:close/>
                <a:moveTo>
                  <a:pt x="10800" y="20618"/>
                </a:moveTo>
                <a:cubicBezTo>
                  <a:pt x="5378" y="20618"/>
                  <a:pt x="982" y="16223"/>
                  <a:pt x="982" y="10800"/>
                </a:cubicBezTo>
                <a:cubicBezTo>
                  <a:pt x="982" y="5377"/>
                  <a:pt x="5378"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4" name="Shape 2582">
            <a:extLst>
              <a:ext uri="{FF2B5EF4-FFF2-40B4-BE49-F238E27FC236}">
                <a16:creationId xmlns:a16="http://schemas.microsoft.com/office/drawing/2014/main" id="{8D04D751-2C1A-446A-BC35-C74E02827B69}"/>
              </a:ext>
            </a:extLst>
          </p:cNvPr>
          <p:cNvSpPr/>
          <p:nvPr/>
        </p:nvSpPr>
        <p:spPr>
          <a:xfrm>
            <a:off x="6951268" y="758844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8164" y="4419"/>
                </a:moveTo>
                <a:lnTo>
                  <a:pt x="9327" y="4419"/>
                </a:lnTo>
                <a:cubicBezTo>
                  <a:pt x="9056" y="4419"/>
                  <a:pt x="8836" y="4638"/>
                  <a:pt x="8836" y="4909"/>
                </a:cubicBezTo>
                <a:cubicBezTo>
                  <a:pt x="8836" y="5181"/>
                  <a:pt x="9056" y="5400"/>
                  <a:pt x="9327" y="5400"/>
                </a:cubicBezTo>
                <a:lnTo>
                  <a:pt x="18164" y="5400"/>
                </a:lnTo>
                <a:cubicBezTo>
                  <a:pt x="18435" y="5400"/>
                  <a:pt x="18655" y="5181"/>
                  <a:pt x="18655" y="4909"/>
                </a:cubicBezTo>
                <a:cubicBezTo>
                  <a:pt x="18655" y="4638"/>
                  <a:pt x="18435" y="4419"/>
                  <a:pt x="18164" y="4419"/>
                </a:cubicBezTo>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164" y="10310"/>
                </a:moveTo>
                <a:lnTo>
                  <a:pt x="9327" y="10310"/>
                </a:lnTo>
                <a:cubicBezTo>
                  <a:pt x="9056" y="10310"/>
                  <a:pt x="8836" y="10529"/>
                  <a:pt x="8836" y="10800"/>
                </a:cubicBezTo>
                <a:cubicBezTo>
                  <a:pt x="8836" y="11072"/>
                  <a:pt x="9056" y="11291"/>
                  <a:pt x="9327" y="11291"/>
                </a:cubicBezTo>
                <a:lnTo>
                  <a:pt x="18164" y="11291"/>
                </a:lnTo>
                <a:cubicBezTo>
                  <a:pt x="18435" y="11291"/>
                  <a:pt x="18655" y="11072"/>
                  <a:pt x="18655" y="10800"/>
                </a:cubicBezTo>
                <a:cubicBezTo>
                  <a:pt x="18655" y="10529"/>
                  <a:pt x="18435" y="10310"/>
                  <a:pt x="18164" y="10310"/>
                </a:cubicBezTo>
                <a:moveTo>
                  <a:pt x="5445" y="16155"/>
                </a:moveTo>
                <a:lnTo>
                  <a:pt x="4909" y="14728"/>
                </a:lnTo>
                <a:lnTo>
                  <a:pt x="4374" y="16155"/>
                </a:lnTo>
                <a:lnTo>
                  <a:pt x="2945" y="16155"/>
                </a:lnTo>
                <a:lnTo>
                  <a:pt x="4106" y="17048"/>
                </a:lnTo>
                <a:lnTo>
                  <a:pt x="3571" y="18655"/>
                </a:lnTo>
                <a:lnTo>
                  <a:pt x="4909" y="17673"/>
                </a:lnTo>
                <a:lnTo>
                  <a:pt x="6248" y="18655"/>
                </a:lnTo>
                <a:lnTo>
                  <a:pt x="5713" y="17048"/>
                </a:lnTo>
                <a:lnTo>
                  <a:pt x="6873" y="16155"/>
                </a:lnTo>
                <a:cubicBezTo>
                  <a:pt x="6873" y="16155"/>
                  <a:pt x="5445" y="16155"/>
                  <a:pt x="5445" y="16155"/>
                </a:cubicBezTo>
                <a:close/>
                <a:moveTo>
                  <a:pt x="4909" y="8836"/>
                </a:moveTo>
                <a:lnTo>
                  <a:pt x="4374" y="10265"/>
                </a:lnTo>
                <a:lnTo>
                  <a:pt x="2945" y="10265"/>
                </a:lnTo>
                <a:lnTo>
                  <a:pt x="4106" y="11157"/>
                </a:lnTo>
                <a:lnTo>
                  <a:pt x="3571" y="12764"/>
                </a:lnTo>
                <a:lnTo>
                  <a:pt x="4909" y="11782"/>
                </a:lnTo>
                <a:lnTo>
                  <a:pt x="6248" y="12764"/>
                </a:lnTo>
                <a:lnTo>
                  <a:pt x="5713" y="11157"/>
                </a:lnTo>
                <a:lnTo>
                  <a:pt x="6873" y="10265"/>
                </a:lnTo>
                <a:lnTo>
                  <a:pt x="5445" y="10265"/>
                </a:lnTo>
                <a:cubicBezTo>
                  <a:pt x="5445" y="10265"/>
                  <a:pt x="4909" y="8836"/>
                  <a:pt x="4909" y="8836"/>
                </a:cubicBezTo>
                <a:close/>
                <a:moveTo>
                  <a:pt x="4909" y="2945"/>
                </a:moveTo>
                <a:lnTo>
                  <a:pt x="4374" y="4374"/>
                </a:lnTo>
                <a:lnTo>
                  <a:pt x="2945" y="4374"/>
                </a:lnTo>
                <a:lnTo>
                  <a:pt x="4106" y="5266"/>
                </a:lnTo>
                <a:lnTo>
                  <a:pt x="3571" y="6873"/>
                </a:lnTo>
                <a:lnTo>
                  <a:pt x="4909" y="5891"/>
                </a:lnTo>
                <a:lnTo>
                  <a:pt x="6248" y="6873"/>
                </a:lnTo>
                <a:lnTo>
                  <a:pt x="5713" y="5266"/>
                </a:lnTo>
                <a:lnTo>
                  <a:pt x="6873" y="4374"/>
                </a:lnTo>
                <a:lnTo>
                  <a:pt x="5445" y="4374"/>
                </a:lnTo>
                <a:cubicBezTo>
                  <a:pt x="5445" y="4374"/>
                  <a:pt x="4909" y="2945"/>
                  <a:pt x="4909" y="2945"/>
                </a:cubicBezTo>
                <a:close/>
                <a:moveTo>
                  <a:pt x="18164" y="16200"/>
                </a:moveTo>
                <a:lnTo>
                  <a:pt x="9327" y="16200"/>
                </a:lnTo>
                <a:cubicBezTo>
                  <a:pt x="9056" y="16200"/>
                  <a:pt x="8836" y="16420"/>
                  <a:pt x="8836" y="16691"/>
                </a:cubicBezTo>
                <a:cubicBezTo>
                  <a:pt x="8836" y="16962"/>
                  <a:pt x="9056" y="17182"/>
                  <a:pt x="9327" y="17182"/>
                </a:cubicBezTo>
                <a:lnTo>
                  <a:pt x="18164" y="17182"/>
                </a:lnTo>
                <a:cubicBezTo>
                  <a:pt x="18435" y="17182"/>
                  <a:pt x="18655" y="16962"/>
                  <a:pt x="18655" y="16691"/>
                </a:cubicBezTo>
                <a:cubicBezTo>
                  <a:pt x="18655" y="16420"/>
                  <a:pt x="18435" y="16200"/>
                  <a:pt x="18164" y="162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5" name="Shape 2583">
            <a:extLst>
              <a:ext uri="{FF2B5EF4-FFF2-40B4-BE49-F238E27FC236}">
                <a16:creationId xmlns:a16="http://schemas.microsoft.com/office/drawing/2014/main" id="{46925B9D-9125-4C21-88F3-63D5000753DA}"/>
              </a:ext>
            </a:extLst>
          </p:cNvPr>
          <p:cNvSpPr/>
          <p:nvPr/>
        </p:nvSpPr>
        <p:spPr>
          <a:xfrm>
            <a:off x="7750952" y="758844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427" y="17673"/>
                  <a:pt x="11549" y="17618"/>
                  <a:pt x="11638" y="17529"/>
                </a:cubicBezTo>
                <a:lnTo>
                  <a:pt x="14583" y="14583"/>
                </a:lnTo>
                <a:cubicBezTo>
                  <a:pt x="14673" y="14495"/>
                  <a:pt x="14727" y="14372"/>
                  <a:pt x="14727" y="14236"/>
                </a:cubicBezTo>
                <a:cubicBezTo>
                  <a:pt x="14727" y="13966"/>
                  <a:pt x="14508" y="13745"/>
                  <a:pt x="14236" y="13745"/>
                </a:cubicBezTo>
                <a:cubicBezTo>
                  <a:pt x="14101" y="13745"/>
                  <a:pt x="13978" y="13801"/>
                  <a:pt x="13889" y="13890"/>
                </a:cubicBezTo>
                <a:lnTo>
                  <a:pt x="10944" y="16835"/>
                </a:lnTo>
                <a:cubicBezTo>
                  <a:pt x="10855" y="16924"/>
                  <a:pt x="10800" y="17047"/>
                  <a:pt x="10800" y="17183"/>
                </a:cubicBezTo>
                <a:cubicBezTo>
                  <a:pt x="10800" y="17453"/>
                  <a:pt x="11020" y="17673"/>
                  <a:pt x="11291" y="17673"/>
                </a:cubicBezTo>
                <a:moveTo>
                  <a:pt x="8980" y="14871"/>
                </a:moveTo>
                <a:cubicBezTo>
                  <a:pt x="8891" y="14961"/>
                  <a:pt x="8836" y="15083"/>
                  <a:pt x="8836" y="15218"/>
                </a:cubicBezTo>
                <a:cubicBezTo>
                  <a:pt x="8836" y="15490"/>
                  <a:pt x="9056" y="15709"/>
                  <a:pt x="9327" y="15709"/>
                </a:cubicBezTo>
                <a:cubicBezTo>
                  <a:pt x="9463" y="15709"/>
                  <a:pt x="9586" y="15655"/>
                  <a:pt x="9674" y="15565"/>
                </a:cubicBezTo>
                <a:lnTo>
                  <a:pt x="10656" y="14583"/>
                </a:lnTo>
                <a:cubicBezTo>
                  <a:pt x="10745" y="14495"/>
                  <a:pt x="10800" y="14372"/>
                  <a:pt x="10800" y="14236"/>
                </a:cubicBezTo>
                <a:cubicBezTo>
                  <a:pt x="10800" y="13966"/>
                  <a:pt x="10580" y="13745"/>
                  <a:pt x="10309" y="13745"/>
                </a:cubicBezTo>
                <a:cubicBezTo>
                  <a:pt x="10174" y="13745"/>
                  <a:pt x="10051" y="13801"/>
                  <a:pt x="9962" y="13890"/>
                </a:cubicBezTo>
                <a:cubicBezTo>
                  <a:pt x="9962" y="13890"/>
                  <a:pt x="8980" y="14871"/>
                  <a:pt x="8980" y="14871"/>
                </a:cubicBezTo>
                <a:close/>
                <a:moveTo>
                  <a:pt x="11291" y="20415"/>
                </a:moveTo>
                <a:lnTo>
                  <a:pt x="982" y="10106"/>
                </a:lnTo>
                <a:lnTo>
                  <a:pt x="982" y="1473"/>
                </a:lnTo>
                <a:cubicBezTo>
                  <a:pt x="982" y="1202"/>
                  <a:pt x="1201" y="982"/>
                  <a:pt x="1473" y="982"/>
                </a:cubicBezTo>
                <a:lnTo>
                  <a:pt x="10106" y="982"/>
                </a:lnTo>
                <a:lnTo>
                  <a:pt x="20415" y="11291"/>
                </a:lnTo>
                <a:cubicBezTo>
                  <a:pt x="20415" y="11291"/>
                  <a:pt x="11291" y="20415"/>
                  <a:pt x="11291" y="20415"/>
                </a:cubicBezTo>
                <a:close/>
                <a:moveTo>
                  <a:pt x="21456" y="10944"/>
                </a:moveTo>
                <a:lnTo>
                  <a:pt x="10656" y="144"/>
                </a:lnTo>
                <a:cubicBezTo>
                  <a:pt x="10567" y="55"/>
                  <a:pt x="10445" y="0"/>
                  <a:pt x="10309" y="0"/>
                </a:cubicBezTo>
                <a:lnTo>
                  <a:pt x="1473" y="0"/>
                </a:lnTo>
                <a:cubicBezTo>
                  <a:pt x="660" y="0"/>
                  <a:pt x="0" y="660"/>
                  <a:pt x="0" y="1473"/>
                </a:cubicBezTo>
                <a:lnTo>
                  <a:pt x="0" y="10310"/>
                </a:lnTo>
                <a:cubicBezTo>
                  <a:pt x="0" y="10445"/>
                  <a:pt x="55" y="10567"/>
                  <a:pt x="144" y="10656"/>
                </a:cubicBezTo>
                <a:lnTo>
                  <a:pt x="10944" y="21456"/>
                </a:lnTo>
                <a:cubicBezTo>
                  <a:pt x="11033" y="21546"/>
                  <a:pt x="11155" y="21600"/>
                  <a:pt x="11291" y="21600"/>
                </a:cubicBezTo>
                <a:cubicBezTo>
                  <a:pt x="11427" y="21600"/>
                  <a:pt x="11549" y="21546"/>
                  <a:pt x="11638" y="21456"/>
                </a:cubicBezTo>
                <a:lnTo>
                  <a:pt x="21456" y="11638"/>
                </a:lnTo>
                <a:cubicBezTo>
                  <a:pt x="21545" y="11549"/>
                  <a:pt x="21600" y="11427"/>
                  <a:pt x="21600" y="11291"/>
                </a:cubicBezTo>
                <a:cubicBezTo>
                  <a:pt x="21600" y="11156"/>
                  <a:pt x="21545" y="11033"/>
                  <a:pt x="21456" y="10944"/>
                </a:cubicBezTo>
                <a:moveTo>
                  <a:pt x="11782" y="13255"/>
                </a:moveTo>
                <a:cubicBezTo>
                  <a:pt x="11917" y="13255"/>
                  <a:pt x="12040" y="13200"/>
                  <a:pt x="12129" y="13111"/>
                </a:cubicBezTo>
                <a:lnTo>
                  <a:pt x="14093" y="11147"/>
                </a:lnTo>
                <a:cubicBezTo>
                  <a:pt x="14182" y="11058"/>
                  <a:pt x="14236" y="10936"/>
                  <a:pt x="14236" y="10800"/>
                </a:cubicBezTo>
                <a:cubicBezTo>
                  <a:pt x="14236" y="10529"/>
                  <a:pt x="14017" y="10310"/>
                  <a:pt x="13745" y="10310"/>
                </a:cubicBezTo>
                <a:cubicBezTo>
                  <a:pt x="13610" y="10310"/>
                  <a:pt x="13487" y="10364"/>
                  <a:pt x="13398" y="10453"/>
                </a:cubicBezTo>
                <a:lnTo>
                  <a:pt x="11435" y="12417"/>
                </a:lnTo>
                <a:cubicBezTo>
                  <a:pt x="11346" y="12506"/>
                  <a:pt x="11291" y="12629"/>
                  <a:pt x="11291" y="12764"/>
                </a:cubicBezTo>
                <a:cubicBezTo>
                  <a:pt x="11291" y="13035"/>
                  <a:pt x="11510" y="13255"/>
                  <a:pt x="11782" y="13255"/>
                </a:cubicBezTo>
                <a:moveTo>
                  <a:pt x="4418" y="4909"/>
                </a:moveTo>
                <a:cubicBezTo>
                  <a:pt x="4147" y="4909"/>
                  <a:pt x="3927" y="4690"/>
                  <a:pt x="3927" y="4418"/>
                </a:cubicBezTo>
                <a:cubicBezTo>
                  <a:pt x="3927" y="4147"/>
                  <a:pt x="4147" y="3927"/>
                  <a:pt x="4418" y="3927"/>
                </a:cubicBezTo>
                <a:cubicBezTo>
                  <a:pt x="4690" y="3927"/>
                  <a:pt x="4909" y="4147"/>
                  <a:pt x="4909" y="4418"/>
                </a:cubicBezTo>
                <a:cubicBezTo>
                  <a:pt x="4909" y="4690"/>
                  <a:pt x="4690" y="4909"/>
                  <a:pt x="4418" y="4909"/>
                </a:cubicBezTo>
                <a:moveTo>
                  <a:pt x="4418" y="2945"/>
                </a:moveTo>
                <a:cubicBezTo>
                  <a:pt x="3605" y="2945"/>
                  <a:pt x="2945" y="3605"/>
                  <a:pt x="2945" y="4418"/>
                </a:cubicBezTo>
                <a:cubicBezTo>
                  <a:pt x="2945" y="5232"/>
                  <a:pt x="3605" y="5891"/>
                  <a:pt x="4418" y="5891"/>
                </a:cubicBezTo>
                <a:cubicBezTo>
                  <a:pt x="5231" y="5891"/>
                  <a:pt x="5891" y="5232"/>
                  <a:pt x="5891" y="4418"/>
                </a:cubicBezTo>
                <a:cubicBezTo>
                  <a:pt x="5891" y="3605"/>
                  <a:pt x="5231" y="2945"/>
                  <a:pt x="4418" y="294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6" name="Shape 2584">
            <a:extLst>
              <a:ext uri="{FF2B5EF4-FFF2-40B4-BE49-F238E27FC236}">
                <a16:creationId xmlns:a16="http://schemas.microsoft.com/office/drawing/2014/main" id="{051A6519-ECF6-443C-A791-1309C5203060}"/>
              </a:ext>
            </a:extLst>
          </p:cNvPr>
          <p:cNvSpPr/>
          <p:nvPr/>
        </p:nvSpPr>
        <p:spPr>
          <a:xfrm>
            <a:off x="8550636" y="758844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309" y="17673"/>
                </a:moveTo>
                <a:cubicBezTo>
                  <a:pt x="10445" y="17673"/>
                  <a:pt x="10567" y="17618"/>
                  <a:pt x="10656" y="17529"/>
                </a:cubicBezTo>
                <a:lnTo>
                  <a:pt x="12620" y="15565"/>
                </a:lnTo>
                <a:cubicBezTo>
                  <a:pt x="12709" y="15477"/>
                  <a:pt x="12764" y="15354"/>
                  <a:pt x="12764" y="15218"/>
                </a:cubicBezTo>
                <a:cubicBezTo>
                  <a:pt x="12764" y="14947"/>
                  <a:pt x="12544" y="14728"/>
                  <a:pt x="12273" y="14728"/>
                </a:cubicBezTo>
                <a:cubicBezTo>
                  <a:pt x="12137" y="14728"/>
                  <a:pt x="12014" y="14782"/>
                  <a:pt x="11926" y="14871"/>
                </a:cubicBezTo>
                <a:lnTo>
                  <a:pt x="9962" y="16835"/>
                </a:lnTo>
                <a:cubicBezTo>
                  <a:pt x="9873" y="16924"/>
                  <a:pt x="9818" y="17046"/>
                  <a:pt x="9818" y="17183"/>
                </a:cubicBezTo>
                <a:cubicBezTo>
                  <a:pt x="9818" y="17453"/>
                  <a:pt x="10038" y="17673"/>
                  <a:pt x="10309" y="17673"/>
                </a:cubicBezTo>
                <a:moveTo>
                  <a:pt x="10309" y="20415"/>
                </a:moveTo>
                <a:lnTo>
                  <a:pt x="982" y="11088"/>
                </a:lnTo>
                <a:lnTo>
                  <a:pt x="982" y="4418"/>
                </a:lnTo>
                <a:cubicBezTo>
                  <a:pt x="982" y="4147"/>
                  <a:pt x="1201" y="3927"/>
                  <a:pt x="1473" y="3927"/>
                </a:cubicBezTo>
                <a:lnTo>
                  <a:pt x="8142" y="3927"/>
                </a:lnTo>
                <a:lnTo>
                  <a:pt x="17469" y="13255"/>
                </a:lnTo>
                <a:cubicBezTo>
                  <a:pt x="17469" y="13255"/>
                  <a:pt x="10309" y="20415"/>
                  <a:pt x="10309" y="20415"/>
                </a:cubicBezTo>
                <a:close/>
                <a:moveTo>
                  <a:pt x="8693" y="3090"/>
                </a:moveTo>
                <a:cubicBezTo>
                  <a:pt x="8604" y="3001"/>
                  <a:pt x="8481" y="2945"/>
                  <a:pt x="8345" y="2945"/>
                </a:cubicBezTo>
                <a:lnTo>
                  <a:pt x="1473" y="2945"/>
                </a:lnTo>
                <a:cubicBezTo>
                  <a:pt x="660" y="2945"/>
                  <a:pt x="0" y="3605"/>
                  <a:pt x="0" y="4418"/>
                </a:cubicBezTo>
                <a:lnTo>
                  <a:pt x="0" y="11291"/>
                </a:lnTo>
                <a:cubicBezTo>
                  <a:pt x="0" y="11427"/>
                  <a:pt x="55" y="11549"/>
                  <a:pt x="144" y="11638"/>
                </a:cubicBezTo>
                <a:lnTo>
                  <a:pt x="9962" y="21456"/>
                </a:lnTo>
                <a:cubicBezTo>
                  <a:pt x="10051" y="21546"/>
                  <a:pt x="10174" y="21600"/>
                  <a:pt x="10309" y="21600"/>
                </a:cubicBezTo>
                <a:cubicBezTo>
                  <a:pt x="10445" y="21600"/>
                  <a:pt x="10567" y="21546"/>
                  <a:pt x="10656" y="21456"/>
                </a:cubicBezTo>
                <a:lnTo>
                  <a:pt x="18511" y="13602"/>
                </a:lnTo>
                <a:cubicBezTo>
                  <a:pt x="18600" y="13513"/>
                  <a:pt x="18655" y="13390"/>
                  <a:pt x="18655" y="13255"/>
                </a:cubicBezTo>
                <a:cubicBezTo>
                  <a:pt x="18655" y="13119"/>
                  <a:pt x="18599" y="12997"/>
                  <a:pt x="18511" y="12908"/>
                </a:cubicBezTo>
                <a:cubicBezTo>
                  <a:pt x="18511" y="12908"/>
                  <a:pt x="8693" y="3090"/>
                  <a:pt x="8693" y="3090"/>
                </a:cubicBezTo>
                <a:close/>
                <a:moveTo>
                  <a:pt x="7855" y="15218"/>
                </a:moveTo>
                <a:cubicBezTo>
                  <a:pt x="7855" y="15490"/>
                  <a:pt x="8074" y="15709"/>
                  <a:pt x="8345" y="15709"/>
                </a:cubicBezTo>
                <a:cubicBezTo>
                  <a:pt x="8481" y="15709"/>
                  <a:pt x="8604" y="15655"/>
                  <a:pt x="8693" y="15565"/>
                </a:cubicBezTo>
                <a:lnTo>
                  <a:pt x="9183" y="15074"/>
                </a:lnTo>
                <a:cubicBezTo>
                  <a:pt x="9273" y="14986"/>
                  <a:pt x="9327" y="14863"/>
                  <a:pt x="9327" y="14728"/>
                </a:cubicBezTo>
                <a:cubicBezTo>
                  <a:pt x="9327" y="14456"/>
                  <a:pt x="9108" y="14236"/>
                  <a:pt x="8836" y="14236"/>
                </a:cubicBezTo>
                <a:cubicBezTo>
                  <a:pt x="8701" y="14236"/>
                  <a:pt x="8578" y="14291"/>
                  <a:pt x="8489" y="14381"/>
                </a:cubicBezTo>
                <a:lnTo>
                  <a:pt x="7998" y="14871"/>
                </a:lnTo>
                <a:cubicBezTo>
                  <a:pt x="7910" y="14961"/>
                  <a:pt x="7855" y="15083"/>
                  <a:pt x="7855" y="15218"/>
                </a:cubicBezTo>
                <a:moveTo>
                  <a:pt x="21456" y="9962"/>
                </a:moveTo>
                <a:lnTo>
                  <a:pt x="11638" y="144"/>
                </a:lnTo>
                <a:cubicBezTo>
                  <a:pt x="11549" y="55"/>
                  <a:pt x="11427" y="0"/>
                  <a:pt x="11291" y="0"/>
                </a:cubicBezTo>
                <a:lnTo>
                  <a:pt x="4418" y="0"/>
                </a:lnTo>
                <a:cubicBezTo>
                  <a:pt x="3605" y="0"/>
                  <a:pt x="2945" y="660"/>
                  <a:pt x="2945" y="1473"/>
                </a:cubicBezTo>
                <a:cubicBezTo>
                  <a:pt x="2945" y="1744"/>
                  <a:pt x="3165" y="1964"/>
                  <a:pt x="3436" y="1964"/>
                </a:cubicBezTo>
                <a:cubicBezTo>
                  <a:pt x="3708" y="1964"/>
                  <a:pt x="3927" y="1744"/>
                  <a:pt x="3927" y="1473"/>
                </a:cubicBezTo>
                <a:cubicBezTo>
                  <a:pt x="3927" y="1202"/>
                  <a:pt x="4147" y="982"/>
                  <a:pt x="4418" y="982"/>
                </a:cubicBezTo>
                <a:lnTo>
                  <a:pt x="11088" y="982"/>
                </a:lnTo>
                <a:lnTo>
                  <a:pt x="20415" y="10310"/>
                </a:lnTo>
                <a:lnTo>
                  <a:pt x="19289" y="11435"/>
                </a:lnTo>
                <a:cubicBezTo>
                  <a:pt x="19201" y="11524"/>
                  <a:pt x="19145" y="11646"/>
                  <a:pt x="19145" y="11782"/>
                </a:cubicBezTo>
                <a:cubicBezTo>
                  <a:pt x="19145" y="12053"/>
                  <a:pt x="19366" y="12273"/>
                  <a:pt x="19636" y="12273"/>
                </a:cubicBezTo>
                <a:cubicBezTo>
                  <a:pt x="19772" y="12273"/>
                  <a:pt x="19895" y="12218"/>
                  <a:pt x="19983" y="12129"/>
                </a:cubicBezTo>
                <a:lnTo>
                  <a:pt x="21456" y="10656"/>
                </a:lnTo>
                <a:cubicBezTo>
                  <a:pt x="21545" y="10567"/>
                  <a:pt x="21600" y="10445"/>
                  <a:pt x="21600" y="10310"/>
                </a:cubicBezTo>
                <a:cubicBezTo>
                  <a:pt x="21600" y="10174"/>
                  <a:pt x="21545" y="10051"/>
                  <a:pt x="21456" y="9962"/>
                </a:cubicBezTo>
                <a:moveTo>
                  <a:pt x="10309" y="13745"/>
                </a:moveTo>
                <a:cubicBezTo>
                  <a:pt x="10445" y="13745"/>
                  <a:pt x="10567" y="13691"/>
                  <a:pt x="10656" y="13602"/>
                </a:cubicBezTo>
                <a:lnTo>
                  <a:pt x="11638" y="12620"/>
                </a:lnTo>
                <a:cubicBezTo>
                  <a:pt x="11727" y="12531"/>
                  <a:pt x="11782" y="12408"/>
                  <a:pt x="11782" y="12273"/>
                </a:cubicBezTo>
                <a:cubicBezTo>
                  <a:pt x="11782" y="12002"/>
                  <a:pt x="11562" y="11782"/>
                  <a:pt x="11291" y="11782"/>
                </a:cubicBezTo>
                <a:cubicBezTo>
                  <a:pt x="11156" y="11782"/>
                  <a:pt x="11033" y="11837"/>
                  <a:pt x="10944" y="11926"/>
                </a:cubicBezTo>
                <a:lnTo>
                  <a:pt x="9962" y="12908"/>
                </a:lnTo>
                <a:cubicBezTo>
                  <a:pt x="9873" y="12997"/>
                  <a:pt x="9818" y="13119"/>
                  <a:pt x="9818" y="13255"/>
                </a:cubicBezTo>
                <a:cubicBezTo>
                  <a:pt x="9818" y="13526"/>
                  <a:pt x="10038" y="13745"/>
                  <a:pt x="10309" y="13745"/>
                </a:cubicBezTo>
                <a:moveTo>
                  <a:pt x="4418" y="7855"/>
                </a:moveTo>
                <a:cubicBezTo>
                  <a:pt x="4147" y="7855"/>
                  <a:pt x="3927" y="7635"/>
                  <a:pt x="3927" y="7364"/>
                </a:cubicBezTo>
                <a:cubicBezTo>
                  <a:pt x="3927" y="7093"/>
                  <a:pt x="4147" y="6873"/>
                  <a:pt x="4418" y="6873"/>
                </a:cubicBezTo>
                <a:cubicBezTo>
                  <a:pt x="4690" y="6873"/>
                  <a:pt x="4909" y="7093"/>
                  <a:pt x="4909" y="7364"/>
                </a:cubicBezTo>
                <a:cubicBezTo>
                  <a:pt x="4909" y="7635"/>
                  <a:pt x="4690" y="7855"/>
                  <a:pt x="4418" y="7855"/>
                </a:cubicBezTo>
                <a:moveTo>
                  <a:pt x="4418" y="5891"/>
                </a:moveTo>
                <a:cubicBezTo>
                  <a:pt x="3605" y="5891"/>
                  <a:pt x="2945" y="6551"/>
                  <a:pt x="2945" y="7364"/>
                </a:cubicBezTo>
                <a:cubicBezTo>
                  <a:pt x="2945" y="8177"/>
                  <a:pt x="3605" y="8837"/>
                  <a:pt x="4418" y="8837"/>
                </a:cubicBezTo>
                <a:cubicBezTo>
                  <a:pt x="5232" y="8837"/>
                  <a:pt x="5891" y="8177"/>
                  <a:pt x="5891" y="7364"/>
                </a:cubicBezTo>
                <a:cubicBezTo>
                  <a:pt x="5891" y="6551"/>
                  <a:pt x="5232" y="5891"/>
                  <a:pt x="4418" y="589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7" name="Shape 2585">
            <a:extLst>
              <a:ext uri="{FF2B5EF4-FFF2-40B4-BE49-F238E27FC236}">
                <a16:creationId xmlns:a16="http://schemas.microsoft.com/office/drawing/2014/main" id="{45D900F6-F90B-4F41-8525-63A40A706875}"/>
              </a:ext>
            </a:extLst>
          </p:cNvPr>
          <p:cNvSpPr/>
          <p:nvPr/>
        </p:nvSpPr>
        <p:spPr>
          <a:xfrm>
            <a:off x="9445522" y="3590041"/>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9000" y="14727"/>
                </a:moveTo>
                <a:lnTo>
                  <a:pt x="5400" y="14727"/>
                </a:lnTo>
                <a:cubicBezTo>
                  <a:pt x="5069" y="14727"/>
                  <a:pt x="4800" y="14947"/>
                  <a:pt x="4800" y="15218"/>
                </a:cubicBezTo>
                <a:cubicBezTo>
                  <a:pt x="4800" y="15490"/>
                  <a:pt x="5069" y="15709"/>
                  <a:pt x="5400" y="15709"/>
                </a:cubicBezTo>
                <a:lnTo>
                  <a:pt x="9000" y="15709"/>
                </a:lnTo>
                <a:cubicBezTo>
                  <a:pt x="9331" y="15709"/>
                  <a:pt x="9600" y="15490"/>
                  <a:pt x="9600" y="15218"/>
                </a:cubicBezTo>
                <a:cubicBezTo>
                  <a:pt x="9600" y="14947"/>
                  <a:pt x="9331" y="14727"/>
                  <a:pt x="9000" y="14727"/>
                </a:cubicBezTo>
                <a:moveTo>
                  <a:pt x="20400" y="2579"/>
                </a:moveTo>
                <a:cubicBezTo>
                  <a:pt x="18840" y="3757"/>
                  <a:pt x="15638" y="4614"/>
                  <a:pt x="12466" y="4845"/>
                </a:cubicBezTo>
                <a:cubicBezTo>
                  <a:pt x="12197" y="4307"/>
                  <a:pt x="11554" y="3927"/>
                  <a:pt x="10800" y="3927"/>
                </a:cubicBezTo>
                <a:cubicBezTo>
                  <a:pt x="10046" y="3927"/>
                  <a:pt x="9403" y="4307"/>
                  <a:pt x="9135" y="4845"/>
                </a:cubicBezTo>
                <a:cubicBezTo>
                  <a:pt x="5962" y="4614"/>
                  <a:pt x="2760" y="3757"/>
                  <a:pt x="1200" y="2579"/>
                </a:cubicBezTo>
                <a:lnTo>
                  <a:pt x="1200" y="1964"/>
                </a:lnTo>
                <a:cubicBezTo>
                  <a:pt x="1200" y="1422"/>
                  <a:pt x="1738" y="982"/>
                  <a:pt x="2400" y="982"/>
                </a:cubicBezTo>
                <a:lnTo>
                  <a:pt x="19200" y="982"/>
                </a:lnTo>
                <a:cubicBezTo>
                  <a:pt x="19862" y="982"/>
                  <a:pt x="20400" y="1422"/>
                  <a:pt x="20400" y="1964"/>
                </a:cubicBezTo>
                <a:cubicBezTo>
                  <a:pt x="20400" y="1964"/>
                  <a:pt x="20400" y="2579"/>
                  <a:pt x="20400" y="2579"/>
                </a:cubicBezTo>
                <a:close/>
                <a:moveTo>
                  <a:pt x="10200" y="5400"/>
                </a:moveTo>
                <a:cubicBezTo>
                  <a:pt x="10200" y="5129"/>
                  <a:pt x="10469" y="4909"/>
                  <a:pt x="10800" y="4909"/>
                </a:cubicBezTo>
                <a:cubicBezTo>
                  <a:pt x="11131" y="4909"/>
                  <a:pt x="11400" y="5129"/>
                  <a:pt x="11400" y="5400"/>
                </a:cubicBezTo>
                <a:cubicBezTo>
                  <a:pt x="11400" y="5672"/>
                  <a:pt x="11131" y="5891"/>
                  <a:pt x="10800" y="5891"/>
                </a:cubicBezTo>
                <a:cubicBezTo>
                  <a:pt x="10469" y="5891"/>
                  <a:pt x="10200" y="5672"/>
                  <a:pt x="10200" y="5400"/>
                </a:cubicBezTo>
                <a:moveTo>
                  <a:pt x="20400" y="19636"/>
                </a:moveTo>
                <a:cubicBezTo>
                  <a:pt x="20400" y="20178"/>
                  <a:pt x="19862" y="20619"/>
                  <a:pt x="19200" y="20619"/>
                </a:cubicBezTo>
                <a:lnTo>
                  <a:pt x="2400" y="20619"/>
                </a:lnTo>
                <a:cubicBezTo>
                  <a:pt x="1738" y="20619"/>
                  <a:pt x="1200" y="20178"/>
                  <a:pt x="1200" y="19636"/>
                </a:cubicBezTo>
                <a:lnTo>
                  <a:pt x="1200" y="3859"/>
                </a:lnTo>
                <a:cubicBezTo>
                  <a:pt x="3007" y="4894"/>
                  <a:pt x="6118" y="5617"/>
                  <a:pt x="9086" y="5827"/>
                </a:cubicBezTo>
                <a:cubicBezTo>
                  <a:pt x="9311" y="6431"/>
                  <a:pt x="9988" y="6873"/>
                  <a:pt x="10800" y="6873"/>
                </a:cubicBezTo>
                <a:cubicBezTo>
                  <a:pt x="11611" y="6873"/>
                  <a:pt x="12289" y="6431"/>
                  <a:pt x="12514" y="5827"/>
                </a:cubicBezTo>
                <a:cubicBezTo>
                  <a:pt x="15482" y="5617"/>
                  <a:pt x="18593" y="4894"/>
                  <a:pt x="20400" y="3859"/>
                </a:cubicBezTo>
                <a:cubicBezTo>
                  <a:pt x="20400" y="3859"/>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7800" y="16691"/>
                </a:moveTo>
                <a:lnTo>
                  <a:pt x="5400" y="16691"/>
                </a:lnTo>
                <a:cubicBezTo>
                  <a:pt x="5069" y="16691"/>
                  <a:pt x="4800" y="16911"/>
                  <a:pt x="4800" y="17182"/>
                </a:cubicBezTo>
                <a:cubicBezTo>
                  <a:pt x="4800" y="17453"/>
                  <a:pt x="5069" y="17673"/>
                  <a:pt x="5400" y="17673"/>
                </a:cubicBezTo>
                <a:lnTo>
                  <a:pt x="7800" y="17673"/>
                </a:lnTo>
                <a:cubicBezTo>
                  <a:pt x="8131" y="17673"/>
                  <a:pt x="8400" y="17453"/>
                  <a:pt x="8400" y="17182"/>
                </a:cubicBezTo>
                <a:cubicBezTo>
                  <a:pt x="8400" y="16911"/>
                  <a:pt x="8131" y="16691"/>
                  <a:pt x="7800" y="1669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8" name="Shape 2586">
            <a:extLst>
              <a:ext uri="{FF2B5EF4-FFF2-40B4-BE49-F238E27FC236}">
                <a16:creationId xmlns:a16="http://schemas.microsoft.com/office/drawing/2014/main" id="{807104A1-28B4-4C41-9F32-6E00590ADABF}"/>
              </a:ext>
            </a:extLst>
          </p:cNvPr>
          <p:cNvSpPr/>
          <p:nvPr/>
        </p:nvSpPr>
        <p:spPr>
          <a:xfrm>
            <a:off x="10245206" y="3590041"/>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15600" y="6076"/>
                </a:moveTo>
                <a:cubicBezTo>
                  <a:pt x="14428" y="7109"/>
                  <a:pt x="12685" y="7649"/>
                  <a:pt x="10071" y="7803"/>
                </a:cubicBezTo>
                <a:cubicBezTo>
                  <a:pt x="9806" y="7259"/>
                  <a:pt x="9160" y="6873"/>
                  <a:pt x="8400" y="6873"/>
                </a:cubicBezTo>
                <a:cubicBezTo>
                  <a:pt x="7640" y="6873"/>
                  <a:pt x="6994" y="7259"/>
                  <a:pt x="6729" y="7803"/>
                </a:cubicBezTo>
                <a:cubicBezTo>
                  <a:pt x="4115" y="7649"/>
                  <a:pt x="2372" y="7109"/>
                  <a:pt x="1200" y="6076"/>
                </a:cubicBezTo>
                <a:lnTo>
                  <a:pt x="1200" y="5891"/>
                </a:lnTo>
                <a:cubicBezTo>
                  <a:pt x="1200" y="5349"/>
                  <a:pt x="1738" y="4909"/>
                  <a:pt x="2400" y="4909"/>
                </a:cubicBezTo>
                <a:lnTo>
                  <a:pt x="14400" y="4909"/>
                </a:lnTo>
                <a:cubicBezTo>
                  <a:pt x="15062" y="4909"/>
                  <a:pt x="15600" y="5349"/>
                  <a:pt x="15600" y="5891"/>
                </a:cubicBezTo>
                <a:cubicBezTo>
                  <a:pt x="15600" y="5891"/>
                  <a:pt x="15600" y="6076"/>
                  <a:pt x="15600" y="6076"/>
                </a:cubicBezTo>
                <a:close/>
                <a:moveTo>
                  <a:pt x="7800" y="8346"/>
                </a:moveTo>
                <a:cubicBezTo>
                  <a:pt x="7800" y="8074"/>
                  <a:pt x="8069" y="7855"/>
                  <a:pt x="8400" y="7855"/>
                </a:cubicBezTo>
                <a:cubicBezTo>
                  <a:pt x="8731" y="7855"/>
                  <a:pt x="9000" y="8074"/>
                  <a:pt x="9000" y="8346"/>
                </a:cubicBezTo>
                <a:cubicBezTo>
                  <a:pt x="9000" y="8617"/>
                  <a:pt x="8731" y="8836"/>
                  <a:pt x="8400" y="8836"/>
                </a:cubicBezTo>
                <a:cubicBezTo>
                  <a:pt x="8069" y="8836"/>
                  <a:pt x="7800" y="8617"/>
                  <a:pt x="7800" y="8346"/>
                </a:cubicBezTo>
                <a:moveTo>
                  <a:pt x="15600" y="19636"/>
                </a:moveTo>
                <a:cubicBezTo>
                  <a:pt x="15600" y="20179"/>
                  <a:pt x="15062" y="20619"/>
                  <a:pt x="14400" y="20619"/>
                </a:cubicBezTo>
                <a:lnTo>
                  <a:pt x="2400" y="20619"/>
                </a:lnTo>
                <a:cubicBezTo>
                  <a:pt x="1738" y="20619"/>
                  <a:pt x="1200" y="20179"/>
                  <a:pt x="1200" y="19636"/>
                </a:cubicBezTo>
                <a:lnTo>
                  <a:pt x="1200" y="7318"/>
                </a:lnTo>
                <a:cubicBezTo>
                  <a:pt x="2658" y="8244"/>
                  <a:pt x="4301" y="8666"/>
                  <a:pt x="6693" y="8790"/>
                </a:cubicBezTo>
                <a:cubicBezTo>
                  <a:pt x="6924" y="9385"/>
                  <a:pt x="7597" y="9819"/>
                  <a:pt x="8400" y="9819"/>
                </a:cubicBezTo>
                <a:cubicBezTo>
                  <a:pt x="9203" y="9819"/>
                  <a:pt x="9875" y="9385"/>
                  <a:pt x="10108" y="8790"/>
                </a:cubicBezTo>
                <a:cubicBezTo>
                  <a:pt x="12499" y="8666"/>
                  <a:pt x="14142" y="8244"/>
                  <a:pt x="15600" y="7318"/>
                </a:cubicBezTo>
                <a:cubicBezTo>
                  <a:pt x="15600" y="7318"/>
                  <a:pt x="15600" y="19636"/>
                  <a:pt x="15600" y="19636"/>
                </a:cubicBezTo>
                <a:close/>
                <a:moveTo>
                  <a:pt x="14400" y="3927"/>
                </a:moveTo>
                <a:lnTo>
                  <a:pt x="2400" y="3927"/>
                </a:lnTo>
                <a:cubicBezTo>
                  <a:pt x="1075" y="3927"/>
                  <a:pt x="0" y="4806"/>
                  <a:pt x="0" y="5891"/>
                </a:cubicBezTo>
                <a:lnTo>
                  <a:pt x="0" y="19636"/>
                </a:lnTo>
                <a:cubicBezTo>
                  <a:pt x="0" y="20721"/>
                  <a:pt x="1075" y="21600"/>
                  <a:pt x="2400" y="21600"/>
                </a:cubicBezTo>
                <a:lnTo>
                  <a:pt x="14400" y="21600"/>
                </a:lnTo>
                <a:cubicBezTo>
                  <a:pt x="15725" y="21600"/>
                  <a:pt x="16800" y="20721"/>
                  <a:pt x="16800" y="19636"/>
                </a:cubicBezTo>
                <a:lnTo>
                  <a:pt x="16800" y="5891"/>
                </a:lnTo>
                <a:cubicBezTo>
                  <a:pt x="16800" y="4806"/>
                  <a:pt x="15725" y="3927"/>
                  <a:pt x="14400" y="3927"/>
                </a:cubicBezTo>
                <a:moveTo>
                  <a:pt x="5400" y="17673"/>
                </a:moveTo>
                <a:lnTo>
                  <a:pt x="4200" y="17673"/>
                </a:lnTo>
                <a:cubicBezTo>
                  <a:pt x="3869" y="17673"/>
                  <a:pt x="3600" y="17893"/>
                  <a:pt x="3600" y="18164"/>
                </a:cubicBezTo>
                <a:cubicBezTo>
                  <a:pt x="3600" y="18435"/>
                  <a:pt x="3869" y="18655"/>
                  <a:pt x="4200" y="18655"/>
                </a:cubicBezTo>
                <a:lnTo>
                  <a:pt x="5400" y="18655"/>
                </a:lnTo>
                <a:cubicBezTo>
                  <a:pt x="5731" y="18655"/>
                  <a:pt x="6000" y="18435"/>
                  <a:pt x="6000" y="18164"/>
                </a:cubicBezTo>
                <a:cubicBezTo>
                  <a:pt x="6000" y="17893"/>
                  <a:pt x="5731" y="17673"/>
                  <a:pt x="5400" y="17673"/>
                </a:cubicBezTo>
                <a:moveTo>
                  <a:pt x="6600" y="15709"/>
                </a:moveTo>
                <a:lnTo>
                  <a:pt x="4200" y="15709"/>
                </a:lnTo>
                <a:cubicBezTo>
                  <a:pt x="3869" y="15709"/>
                  <a:pt x="3600" y="15929"/>
                  <a:pt x="3600" y="16200"/>
                </a:cubicBezTo>
                <a:cubicBezTo>
                  <a:pt x="3600" y="16472"/>
                  <a:pt x="3869" y="16691"/>
                  <a:pt x="4200" y="16691"/>
                </a:cubicBezTo>
                <a:lnTo>
                  <a:pt x="6600" y="16691"/>
                </a:lnTo>
                <a:cubicBezTo>
                  <a:pt x="6931" y="16691"/>
                  <a:pt x="7200" y="16472"/>
                  <a:pt x="7200" y="16200"/>
                </a:cubicBezTo>
                <a:cubicBezTo>
                  <a:pt x="7200" y="15929"/>
                  <a:pt x="6931" y="15709"/>
                  <a:pt x="6600" y="15709"/>
                </a:cubicBezTo>
                <a:moveTo>
                  <a:pt x="19200" y="0"/>
                </a:moveTo>
                <a:lnTo>
                  <a:pt x="7200" y="0"/>
                </a:lnTo>
                <a:cubicBezTo>
                  <a:pt x="5875" y="0"/>
                  <a:pt x="4800" y="879"/>
                  <a:pt x="4800" y="1964"/>
                </a:cubicBezTo>
                <a:lnTo>
                  <a:pt x="4800" y="2455"/>
                </a:lnTo>
                <a:cubicBezTo>
                  <a:pt x="4800" y="2726"/>
                  <a:pt x="5069" y="2945"/>
                  <a:pt x="5400" y="2945"/>
                </a:cubicBezTo>
                <a:cubicBezTo>
                  <a:pt x="5731" y="2945"/>
                  <a:pt x="6000" y="2726"/>
                  <a:pt x="6000" y="2455"/>
                </a:cubicBezTo>
                <a:lnTo>
                  <a:pt x="6000" y="1964"/>
                </a:lnTo>
                <a:cubicBezTo>
                  <a:pt x="6000" y="1422"/>
                  <a:pt x="6538" y="982"/>
                  <a:pt x="7200" y="982"/>
                </a:cubicBezTo>
                <a:lnTo>
                  <a:pt x="19200" y="982"/>
                </a:lnTo>
                <a:cubicBezTo>
                  <a:pt x="19862" y="982"/>
                  <a:pt x="20400" y="1422"/>
                  <a:pt x="20400" y="1964"/>
                </a:cubicBezTo>
                <a:lnTo>
                  <a:pt x="20400" y="15709"/>
                </a:lnTo>
                <a:cubicBezTo>
                  <a:pt x="20400" y="16252"/>
                  <a:pt x="19862" y="16691"/>
                  <a:pt x="19200" y="16691"/>
                </a:cubicBezTo>
                <a:lnTo>
                  <a:pt x="18600" y="16691"/>
                </a:lnTo>
                <a:cubicBezTo>
                  <a:pt x="18269" y="16691"/>
                  <a:pt x="18000" y="16911"/>
                  <a:pt x="18000" y="17182"/>
                </a:cubicBezTo>
                <a:cubicBezTo>
                  <a:pt x="18000" y="17453"/>
                  <a:pt x="18269" y="17673"/>
                  <a:pt x="18600" y="17673"/>
                </a:cubicBezTo>
                <a:lnTo>
                  <a:pt x="19200" y="17673"/>
                </a:lnTo>
                <a:cubicBezTo>
                  <a:pt x="20525" y="17673"/>
                  <a:pt x="21600" y="16794"/>
                  <a:pt x="21600" y="15709"/>
                </a:cubicBezTo>
                <a:lnTo>
                  <a:pt x="21600" y="1964"/>
                </a:lnTo>
                <a:cubicBezTo>
                  <a:pt x="21600" y="879"/>
                  <a:pt x="20525" y="0"/>
                  <a:pt x="192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9" name="Shape 2587">
            <a:extLst>
              <a:ext uri="{FF2B5EF4-FFF2-40B4-BE49-F238E27FC236}">
                <a16:creationId xmlns:a16="http://schemas.microsoft.com/office/drawing/2014/main" id="{DFB43067-97F1-4FCB-B164-C9EB63D9BB89}"/>
              </a:ext>
            </a:extLst>
          </p:cNvPr>
          <p:cNvSpPr/>
          <p:nvPr/>
        </p:nvSpPr>
        <p:spPr>
          <a:xfrm>
            <a:off x="11006809" y="359004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0" name="Shape 2588">
            <a:extLst>
              <a:ext uri="{FF2B5EF4-FFF2-40B4-BE49-F238E27FC236}">
                <a16:creationId xmlns:a16="http://schemas.microsoft.com/office/drawing/2014/main" id="{C6AE96EB-2BEF-4E6D-A4B6-D6944AB4735A}"/>
              </a:ext>
            </a:extLst>
          </p:cNvPr>
          <p:cNvSpPr/>
          <p:nvPr/>
        </p:nvSpPr>
        <p:spPr>
          <a:xfrm>
            <a:off x="11806492" y="3609082"/>
            <a:ext cx="418884" cy="380817"/>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1" name="Shape 2589">
            <a:extLst>
              <a:ext uri="{FF2B5EF4-FFF2-40B4-BE49-F238E27FC236}">
                <a16:creationId xmlns:a16="http://schemas.microsoft.com/office/drawing/2014/main" id="{37464B91-50E3-4173-AF98-C7EC21033C1B}"/>
              </a:ext>
            </a:extLst>
          </p:cNvPr>
          <p:cNvSpPr/>
          <p:nvPr/>
        </p:nvSpPr>
        <p:spPr>
          <a:xfrm>
            <a:off x="12606176" y="3609082"/>
            <a:ext cx="418884" cy="380817"/>
          </a:xfrm>
          <a:custGeom>
            <a:avLst/>
            <a:gdLst/>
            <a:ahLst/>
            <a:cxnLst>
              <a:cxn ang="0">
                <a:pos x="wd2" y="hd2"/>
              </a:cxn>
              <a:cxn ang="5400000">
                <a:pos x="wd2" y="hd2"/>
              </a:cxn>
              <a:cxn ang="10800000">
                <a:pos x="wd2" y="hd2"/>
              </a:cxn>
              <a:cxn ang="16200000">
                <a:pos x="wd2" y="hd2"/>
              </a:cxn>
            </a:cxnLst>
            <a:rect l="0" t="0" r="r" b="b"/>
            <a:pathLst>
              <a:path w="21600" h="21600" extrusionOk="0">
                <a:moveTo>
                  <a:pt x="6382" y="15119"/>
                </a:moveTo>
                <a:cubicBezTo>
                  <a:pt x="7195" y="15119"/>
                  <a:pt x="7855" y="14394"/>
                  <a:pt x="7855" y="13500"/>
                </a:cubicBezTo>
                <a:cubicBezTo>
                  <a:pt x="7855" y="12605"/>
                  <a:pt x="7195" y="11880"/>
                  <a:pt x="6382" y="11880"/>
                </a:cubicBezTo>
                <a:cubicBezTo>
                  <a:pt x="5568" y="11880"/>
                  <a:pt x="4909" y="12605"/>
                  <a:pt x="4909" y="13500"/>
                </a:cubicBezTo>
                <a:cubicBezTo>
                  <a:pt x="4909" y="14394"/>
                  <a:pt x="5568" y="15119"/>
                  <a:pt x="6382" y="15119"/>
                </a:cubicBezTo>
                <a:moveTo>
                  <a:pt x="2455" y="3240"/>
                </a:moveTo>
                <a:cubicBezTo>
                  <a:pt x="2725" y="3240"/>
                  <a:pt x="2945" y="2999"/>
                  <a:pt x="2945" y="2700"/>
                </a:cubicBezTo>
                <a:cubicBezTo>
                  <a:pt x="2945" y="2402"/>
                  <a:pt x="2725" y="2160"/>
                  <a:pt x="2455" y="2160"/>
                </a:cubicBezTo>
                <a:cubicBezTo>
                  <a:pt x="2184" y="2160"/>
                  <a:pt x="1964" y="2402"/>
                  <a:pt x="1964" y="2700"/>
                </a:cubicBezTo>
                <a:cubicBezTo>
                  <a:pt x="1964" y="2999"/>
                  <a:pt x="2184" y="3240"/>
                  <a:pt x="2455" y="3240"/>
                </a:cubicBezTo>
                <a:moveTo>
                  <a:pt x="3927" y="8100"/>
                </a:moveTo>
                <a:cubicBezTo>
                  <a:pt x="3927" y="6609"/>
                  <a:pt x="5026" y="5400"/>
                  <a:pt x="6382" y="5400"/>
                </a:cubicBezTo>
                <a:cubicBezTo>
                  <a:pt x="7738" y="5400"/>
                  <a:pt x="8836" y="6609"/>
                  <a:pt x="8836" y="8100"/>
                </a:cubicBezTo>
                <a:lnTo>
                  <a:pt x="8836" y="13500"/>
                </a:lnTo>
                <a:cubicBezTo>
                  <a:pt x="8836" y="14991"/>
                  <a:pt x="7738" y="16199"/>
                  <a:pt x="6382" y="16199"/>
                </a:cubicBezTo>
                <a:cubicBezTo>
                  <a:pt x="5026" y="16199"/>
                  <a:pt x="3927" y="14991"/>
                  <a:pt x="3927" y="13500"/>
                </a:cubicBezTo>
                <a:cubicBezTo>
                  <a:pt x="3927" y="13500"/>
                  <a:pt x="3927" y="8100"/>
                  <a:pt x="3927" y="8100"/>
                </a:cubicBezTo>
                <a:close/>
                <a:moveTo>
                  <a:pt x="2945" y="13500"/>
                </a:moveTo>
                <a:cubicBezTo>
                  <a:pt x="2945" y="15587"/>
                  <a:pt x="4484" y="17279"/>
                  <a:pt x="6382" y="17279"/>
                </a:cubicBezTo>
                <a:cubicBezTo>
                  <a:pt x="8280" y="17279"/>
                  <a:pt x="9818" y="15587"/>
                  <a:pt x="9818" y="13500"/>
                </a:cubicBezTo>
                <a:lnTo>
                  <a:pt x="9818" y="8100"/>
                </a:lnTo>
                <a:cubicBezTo>
                  <a:pt x="9818" y="6012"/>
                  <a:pt x="8280" y="4320"/>
                  <a:pt x="6382" y="4320"/>
                </a:cubicBezTo>
                <a:cubicBezTo>
                  <a:pt x="4484" y="4320"/>
                  <a:pt x="2945" y="6012"/>
                  <a:pt x="2945" y="8100"/>
                </a:cubicBezTo>
                <a:cubicBezTo>
                  <a:pt x="2945" y="8100"/>
                  <a:pt x="2945" y="13500"/>
                  <a:pt x="2945" y="13500"/>
                </a:cubicBezTo>
                <a:close/>
                <a:moveTo>
                  <a:pt x="2455" y="19439"/>
                </a:moveTo>
                <a:cubicBezTo>
                  <a:pt x="2725" y="19439"/>
                  <a:pt x="2945" y="19198"/>
                  <a:pt x="2945" y="18899"/>
                </a:cubicBezTo>
                <a:cubicBezTo>
                  <a:pt x="2945" y="18601"/>
                  <a:pt x="2725" y="18359"/>
                  <a:pt x="2455" y="18359"/>
                </a:cubicBezTo>
                <a:cubicBezTo>
                  <a:pt x="2184" y="18359"/>
                  <a:pt x="1964" y="18601"/>
                  <a:pt x="1964" y="18899"/>
                </a:cubicBezTo>
                <a:cubicBezTo>
                  <a:pt x="1964" y="19198"/>
                  <a:pt x="2184" y="19439"/>
                  <a:pt x="2455" y="19439"/>
                </a:cubicBezTo>
                <a:moveTo>
                  <a:pt x="20618" y="20519"/>
                </a:moveTo>
                <a:lnTo>
                  <a:pt x="982" y="20519"/>
                </a:lnTo>
                <a:lnTo>
                  <a:pt x="982" y="1080"/>
                </a:lnTo>
                <a:lnTo>
                  <a:pt x="20618" y="1080"/>
                </a:lnTo>
                <a:cubicBezTo>
                  <a:pt x="20618" y="1080"/>
                  <a:pt x="20618" y="20519"/>
                  <a:pt x="20618" y="20519"/>
                </a:cubicBezTo>
                <a:close/>
                <a:moveTo>
                  <a:pt x="20618" y="0"/>
                </a:moveTo>
                <a:lnTo>
                  <a:pt x="982" y="0"/>
                </a:lnTo>
                <a:cubicBezTo>
                  <a:pt x="440" y="0"/>
                  <a:pt x="0" y="484"/>
                  <a:pt x="0" y="1080"/>
                </a:cubicBezTo>
                <a:lnTo>
                  <a:pt x="0" y="20519"/>
                </a:lnTo>
                <a:cubicBezTo>
                  <a:pt x="0" y="21115"/>
                  <a:pt x="440" y="21600"/>
                  <a:pt x="982" y="21600"/>
                </a:cubicBezTo>
                <a:lnTo>
                  <a:pt x="20618" y="21600"/>
                </a:lnTo>
                <a:cubicBezTo>
                  <a:pt x="21160" y="21600"/>
                  <a:pt x="21600" y="21115"/>
                  <a:pt x="21600" y="20519"/>
                </a:cubicBezTo>
                <a:lnTo>
                  <a:pt x="21600" y="1080"/>
                </a:lnTo>
                <a:cubicBezTo>
                  <a:pt x="21600" y="484"/>
                  <a:pt x="21160" y="0"/>
                  <a:pt x="20618" y="0"/>
                </a:cubicBezTo>
                <a:moveTo>
                  <a:pt x="19145" y="3240"/>
                </a:moveTo>
                <a:cubicBezTo>
                  <a:pt x="19416" y="3240"/>
                  <a:pt x="19636" y="2999"/>
                  <a:pt x="19636" y="2700"/>
                </a:cubicBezTo>
                <a:cubicBezTo>
                  <a:pt x="19636" y="2402"/>
                  <a:pt x="19416" y="2160"/>
                  <a:pt x="19145" y="2160"/>
                </a:cubicBezTo>
                <a:cubicBezTo>
                  <a:pt x="18875" y="2160"/>
                  <a:pt x="18655" y="2402"/>
                  <a:pt x="18655" y="2700"/>
                </a:cubicBezTo>
                <a:cubicBezTo>
                  <a:pt x="18655" y="2999"/>
                  <a:pt x="18875" y="3240"/>
                  <a:pt x="19145" y="3240"/>
                </a:cubicBezTo>
                <a:moveTo>
                  <a:pt x="12764" y="8100"/>
                </a:moveTo>
                <a:cubicBezTo>
                  <a:pt x="12764" y="6609"/>
                  <a:pt x="13863" y="5400"/>
                  <a:pt x="15218" y="5400"/>
                </a:cubicBezTo>
                <a:cubicBezTo>
                  <a:pt x="16574" y="5400"/>
                  <a:pt x="17673" y="6609"/>
                  <a:pt x="17673" y="8100"/>
                </a:cubicBezTo>
                <a:lnTo>
                  <a:pt x="17673" y="13500"/>
                </a:lnTo>
                <a:cubicBezTo>
                  <a:pt x="17673" y="14991"/>
                  <a:pt x="16574" y="16199"/>
                  <a:pt x="15218" y="16199"/>
                </a:cubicBezTo>
                <a:cubicBezTo>
                  <a:pt x="13863" y="16199"/>
                  <a:pt x="12764" y="14991"/>
                  <a:pt x="12764" y="13500"/>
                </a:cubicBezTo>
                <a:cubicBezTo>
                  <a:pt x="12764" y="13500"/>
                  <a:pt x="12764" y="8100"/>
                  <a:pt x="12764" y="8100"/>
                </a:cubicBezTo>
                <a:close/>
                <a:moveTo>
                  <a:pt x="15218" y="17279"/>
                </a:moveTo>
                <a:cubicBezTo>
                  <a:pt x="17116" y="17279"/>
                  <a:pt x="18655" y="15587"/>
                  <a:pt x="18655" y="13500"/>
                </a:cubicBezTo>
                <a:lnTo>
                  <a:pt x="18655" y="8100"/>
                </a:lnTo>
                <a:cubicBezTo>
                  <a:pt x="18655" y="6012"/>
                  <a:pt x="17116" y="4320"/>
                  <a:pt x="15218" y="4320"/>
                </a:cubicBezTo>
                <a:cubicBezTo>
                  <a:pt x="13320" y="4320"/>
                  <a:pt x="11782" y="6012"/>
                  <a:pt x="11782" y="8100"/>
                </a:cubicBezTo>
                <a:lnTo>
                  <a:pt x="11782" y="13500"/>
                </a:lnTo>
                <a:cubicBezTo>
                  <a:pt x="11782" y="15587"/>
                  <a:pt x="13320" y="17279"/>
                  <a:pt x="15218" y="17279"/>
                </a:cubicBezTo>
                <a:moveTo>
                  <a:pt x="15218" y="9720"/>
                </a:moveTo>
                <a:cubicBezTo>
                  <a:pt x="16032" y="9720"/>
                  <a:pt x="16691" y="8995"/>
                  <a:pt x="16691" y="8100"/>
                </a:cubicBezTo>
                <a:cubicBezTo>
                  <a:pt x="16691" y="7206"/>
                  <a:pt x="16032" y="6480"/>
                  <a:pt x="15218" y="6480"/>
                </a:cubicBezTo>
                <a:cubicBezTo>
                  <a:pt x="14405" y="6480"/>
                  <a:pt x="13745" y="7206"/>
                  <a:pt x="13745" y="8100"/>
                </a:cubicBezTo>
                <a:cubicBezTo>
                  <a:pt x="13745" y="8995"/>
                  <a:pt x="14405" y="9720"/>
                  <a:pt x="15218" y="9720"/>
                </a:cubicBezTo>
                <a:moveTo>
                  <a:pt x="19145" y="18359"/>
                </a:moveTo>
                <a:cubicBezTo>
                  <a:pt x="18875" y="18359"/>
                  <a:pt x="18655" y="18601"/>
                  <a:pt x="18655" y="18899"/>
                </a:cubicBezTo>
                <a:cubicBezTo>
                  <a:pt x="18655" y="19198"/>
                  <a:pt x="18875" y="19439"/>
                  <a:pt x="19145" y="19439"/>
                </a:cubicBezTo>
                <a:cubicBezTo>
                  <a:pt x="19416" y="19439"/>
                  <a:pt x="19636" y="19198"/>
                  <a:pt x="19636" y="18899"/>
                </a:cubicBezTo>
                <a:cubicBezTo>
                  <a:pt x="19636" y="18601"/>
                  <a:pt x="19416" y="18359"/>
                  <a:pt x="19145" y="18359"/>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2" name="Shape 2590">
            <a:extLst>
              <a:ext uri="{FF2B5EF4-FFF2-40B4-BE49-F238E27FC236}">
                <a16:creationId xmlns:a16="http://schemas.microsoft.com/office/drawing/2014/main" id="{4BF3FEED-915E-4975-9713-F3524C4E419C}"/>
              </a:ext>
            </a:extLst>
          </p:cNvPr>
          <p:cNvSpPr/>
          <p:nvPr/>
        </p:nvSpPr>
        <p:spPr>
          <a:xfrm>
            <a:off x="13405860" y="359004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9"/>
                  <a:pt x="19636" y="20619"/>
                </a:cubicBezTo>
                <a:lnTo>
                  <a:pt x="1964" y="20619"/>
                </a:lnTo>
                <a:cubicBezTo>
                  <a:pt x="1422" y="20619"/>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5" y="6382"/>
                </a:moveTo>
                <a:cubicBezTo>
                  <a:pt x="7313" y="6382"/>
                  <a:pt x="6873" y="5943"/>
                  <a:pt x="6873" y="5400"/>
                </a:cubicBezTo>
                <a:cubicBezTo>
                  <a:pt x="6873" y="4858"/>
                  <a:pt x="7313" y="4418"/>
                  <a:pt x="7855" y="4418"/>
                </a:cubicBezTo>
                <a:cubicBezTo>
                  <a:pt x="8396" y="4418"/>
                  <a:pt x="8836" y="4858"/>
                  <a:pt x="8836" y="5400"/>
                </a:cubicBezTo>
                <a:cubicBezTo>
                  <a:pt x="8836" y="5943"/>
                  <a:pt x="8396" y="6382"/>
                  <a:pt x="7855" y="6382"/>
                </a:cubicBezTo>
                <a:moveTo>
                  <a:pt x="18164" y="4909"/>
                </a:moveTo>
                <a:lnTo>
                  <a:pt x="9749" y="4909"/>
                </a:lnTo>
                <a:cubicBezTo>
                  <a:pt x="9530" y="4064"/>
                  <a:pt x="8768" y="3436"/>
                  <a:pt x="7855" y="3436"/>
                </a:cubicBezTo>
                <a:cubicBezTo>
                  <a:pt x="6941" y="3436"/>
                  <a:pt x="6180" y="4064"/>
                  <a:pt x="5960" y="4909"/>
                </a:cubicBezTo>
                <a:lnTo>
                  <a:pt x="3436" y="4909"/>
                </a:lnTo>
                <a:cubicBezTo>
                  <a:pt x="3165" y="4909"/>
                  <a:pt x="2945" y="5129"/>
                  <a:pt x="2945" y="5400"/>
                </a:cubicBezTo>
                <a:cubicBezTo>
                  <a:pt x="2945" y="5672"/>
                  <a:pt x="3165" y="5891"/>
                  <a:pt x="3436" y="5891"/>
                </a:cubicBezTo>
                <a:lnTo>
                  <a:pt x="5960" y="5891"/>
                </a:lnTo>
                <a:cubicBezTo>
                  <a:pt x="6180" y="6737"/>
                  <a:pt x="6941" y="7364"/>
                  <a:pt x="7855" y="7364"/>
                </a:cubicBezTo>
                <a:cubicBezTo>
                  <a:pt x="8768" y="7364"/>
                  <a:pt x="9530" y="6737"/>
                  <a:pt x="9749" y="5891"/>
                </a:cubicBezTo>
                <a:lnTo>
                  <a:pt x="18164" y="5891"/>
                </a:lnTo>
                <a:cubicBezTo>
                  <a:pt x="18435" y="5891"/>
                  <a:pt x="18655" y="5672"/>
                  <a:pt x="18655" y="5400"/>
                </a:cubicBezTo>
                <a:cubicBezTo>
                  <a:pt x="18655" y="5129"/>
                  <a:pt x="18435" y="4909"/>
                  <a:pt x="18164" y="4909"/>
                </a:cubicBezTo>
                <a:moveTo>
                  <a:pt x="14727" y="11782"/>
                </a:moveTo>
                <a:cubicBezTo>
                  <a:pt x="14186" y="11782"/>
                  <a:pt x="13745" y="11342"/>
                  <a:pt x="13745" y="10800"/>
                </a:cubicBezTo>
                <a:cubicBezTo>
                  <a:pt x="13745" y="10258"/>
                  <a:pt x="14186" y="9818"/>
                  <a:pt x="14727" y="9818"/>
                </a:cubicBezTo>
                <a:cubicBezTo>
                  <a:pt x="15269" y="9818"/>
                  <a:pt x="15709" y="10258"/>
                  <a:pt x="15709" y="10800"/>
                </a:cubicBezTo>
                <a:cubicBezTo>
                  <a:pt x="15709" y="11342"/>
                  <a:pt x="15269" y="11782"/>
                  <a:pt x="14727" y="11782"/>
                </a:cubicBezTo>
                <a:moveTo>
                  <a:pt x="18164" y="10310"/>
                </a:moveTo>
                <a:lnTo>
                  <a:pt x="16621" y="10310"/>
                </a:lnTo>
                <a:cubicBezTo>
                  <a:pt x="16402" y="9464"/>
                  <a:pt x="15641" y="8836"/>
                  <a:pt x="14727" y="8836"/>
                </a:cubicBezTo>
                <a:cubicBezTo>
                  <a:pt x="13814" y="8836"/>
                  <a:pt x="13052" y="9464"/>
                  <a:pt x="12833" y="10310"/>
                </a:cubicBezTo>
                <a:lnTo>
                  <a:pt x="3436" y="10310"/>
                </a:lnTo>
                <a:cubicBezTo>
                  <a:pt x="3165" y="10310"/>
                  <a:pt x="2945" y="10529"/>
                  <a:pt x="2945" y="10800"/>
                </a:cubicBezTo>
                <a:cubicBezTo>
                  <a:pt x="2945" y="11072"/>
                  <a:pt x="3165" y="11291"/>
                  <a:pt x="3436" y="11291"/>
                </a:cubicBezTo>
                <a:lnTo>
                  <a:pt x="12833" y="11291"/>
                </a:lnTo>
                <a:cubicBezTo>
                  <a:pt x="13052" y="12137"/>
                  <a:pt x="13814" y="12764"/>
                  <a:pt x="14727" y="12764"/>
                </a:cubicBezTo>
                <a:cubicBezTo>
                  <a:pt x="15641" y="12764"/>
                  <a:pt x="16402" y="12137"/>
                  <a:pt x="16621" y="11291"/>
                </a:cubicBezTo>
                <a:lnTo>
                  <a:pt x="18164" y="11291"/>
                </a:lnTo>
                <a:cubicBezTo>
                  <a:pt x="18435" y="11291"/>
                  <a:pt x="18655" y="11072"/>
                  <a:pt x="18655" y="10800"/>
                </a:cubicBezTo>
                <a:cubicBezTo>
                  <a:pt x="18655" y="10529"/>
                  <a:pt x="18435" y="10310"/>
                  <a:pt x="18164" y="10310"/>
                </a:cubicBezTo>
                <a:moveTo>
                  <a:pt x="9818" y="17182"/>
                </a:moveTo>
                <a:cubicBezTo>
                  <a:pt x="9276" y="17182"/>
                  <a:pt x="8836" y="16743"/>
                  <a:pt x="8836" y="16200"/>
                </a:cubicBezTo>
                <a:cubicBezTo>
                  <a:pt x="8836" y="15658"/>
                  <a:pt x="9276" y="15218"/>
                  <a:pt x="9818" y="15218"/>
                </a:cubicBezTo>
                <a:cubicBezTo>
                  <a:pt x="10360" y="15218"/>
                  <a:pt x="10800" y="15658"/>
                  <a:pt x="10800" y="16200"/>
                </a:cubicBezTo>
                <a:cubicBezTo>
                  <a:pt x="10800" y="16743"/>
                  <a:pt x="10360" y="17182"/>
                  <a:pt x="9818" y="17182"/>
                </a:cubicBezTo>
                <a:moveTo>
                  <a:pt x="18164" y="15709"/>
                </a:moveTo>
                <a:lnTo>
                  <a:pt x="11712" y="15709"/>
                </a:lnTo>
                <a:cubicBezTo>
                  <a:pt x="11493" y="14863"/>
                  <a:pt x="10732" y="14237"/>
                  <a:pt x="9818" y="14237"/>
                </a:cubicBezTo>
                <a:cubicBezTo>
                  <a:pt x="8904" y="14237"/>
                  <a:pt x="8143" y="14863"/>
                  <a:pt x="7924" y="15709"/>
                </a:cubicBezTo>
                <a:lnTo>
                  <a:pt x="3436" y="15709"/>
                </a:lnTo>
                <a:cubicBezTo>
                  <a:pt x="3165" y="15709"/>
                  <a:pt x="2945" y="15929"/>
                  <a:pt x="2945" y="16200"/>
                </a:cubicBezTo>
                <a:cubicBezTo>
                  <a:pt x="2945" y="16472"/>
                  <a:pt x="3165" y="16691"/>
                  <a:pt x="3436" y="16691"/>
                </a:cubicBezTo>
                <a:lnTo>
                  <a:pt x="7924" y="16691"/>
                </a:lnTo>
                <a:cubicBezTo>
                  <a:pt x="8143" y="17537"/>
                  <a:pt x="8904" y="18164"/>
                  <a:pt x="9818" y="18164"/>
                </a:cubicBezTo>
                <a:cubicBezTo>
                  <a:pt x="10732" y="18164"/>
                  <a:pt x="11493" y="17537"/>
                  <a:pt x="11712" y="16691"/>
                </a:cubicBezTo>
                <a:lnTo>
                  <a:pt x="18164" y="16691"/>
                </a:lnTo>
                <a:cubicBezTo>
                  <a:pt x="18435" y="16691"/>
                  <a:pt x="18655" y="16472"/>
                  <a:pt x="18655" y="16200"/>
                </a:cubicBezTo>
                <a:cubicBezTo>
                  <a:pt x="18655" y="15929"/>
                  <a:pt x="18435" y="15709"/>
                  <a:pt x="18164" y="15709"/>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3" name="Shape 2591">
            <a:extLst>
              <a:ext uri="{FF2B5EF4-FFF2-40B4-BE49-F238E27FC236}">
                <a16:creationId xmlns:a16="http://schemas.microsoft.com/office/drawing/2014/main" id="{2D146691-B255-49E6-AAF3-D25679CD436A}"/>
              </a:ext>
            </a:extLst>
          </p:cNvPr>
          <p:cNvSpPr/>
          <p:nvPr/>
        </p:nvSpPr>
        <p:spPr>
          <a:xfrm>
            <a:off x="14205543" y="359004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4" name="Shape 2592">
            <a:extLst>
              <a:ext uri="{FF2B5EF4-FFF2-40B4-BE49-F238E27FC236}">
                <a16:creationId xmlns:a16="http://schemas.microsoft.com/office/drawing/2014/main" id="{9525E961-A5D8-45D1-8A01-989B5B75899A}"/>
              </a:ext>
            </a:extLst>
          </p:cNvPr>
          <p:cNvSpPr/>
          <p:nvPr/>
        </p:nvSpPr>
        <p:spPr>
          <a:xfrm>
            <a:off x="15005227" y="359004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5" name="Shape 2593">
            <a:extLst>
              <a:ext uri="{FF2B5EF4-FFF2-40B4-BE49-F238E27FC236}">
                <a16:creationId xmlns:a16="http://schemas.microsoft.com/office/drawing/2014/main" id="{CD8152FC-4A69-4F6A-90C6-6BE53AC06709}"/>
              </a:ext>
            </a:extLst>
          </p:cNvPr>
          <p:cNvSpPr/>
          <p:nvPr/>
        </p:nvSpPr>
        <p:spPr>
          <a:xfrm>
            <a:off x="15804910" y="359004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8095"/>
                </a:moveTo>
                <a:lnTo>
                  <a:pt x="20091" y="8640"/>
                </a:lnTo>
                <a:cubicBezTo>
                  <a:pt x="19294" y="8426"/>
                  <a:pt x="18482" y="8322"/>
                  <a:pt x="17675" y="8322"/>
                </a:cubicBezTo>
                <a:lnTo>
                  <a:pt x="17150" y="7377"/>
                </a:lnTo>
                <a:cubicBezTo>
                  <a:pt x="17052" y="7203"/>
                  <a:pt x="16911" y="7035"/>
                  <a:pt x="16741" y="6937"/>
                </a:cubicBezTo>
                <a:cubicBezTo>
                  <a:pt x="16601" y="6856"/>
                  <a:pt x="16442" y="6822"/>
                  <a:pt x="16268" y="6868"/>
                </a:cubicBezTo>
                <a:lnTo>
                  <a:pt x="13487" y="7613"/>
                </a:lnTo>
                <a:cubicBezTo>
                  <a:pt x="13102" y="7716"/>
                  <a:pt x="12995" y="8125"/>
                  <a:pt x="12977" y="8495"/>
                </a:cubicBezTo>
                <a:lnTo>
                  <a:pt x="12996" y="9570"/>
                </a:lnTo>
                <a:cubicBezTo>
                  <a:pt x="12293" y="9973"/>
                  <a:pt x="11639" y="10471"/>
                  <a:pt x="11053" y="11057"/>
                </a:cubicBezTo>
                <a:lnTo>
                  <a:pt x="10023" y="10762"/>
                </a:lnTo>
                <a:cubicBezTo>
                  <a:pt x="9673" y="10664"/>
                  <a:pt x="9239" y="10682"/>
                  <a:pt x="9040" y="11026"/>
                </a:cubicBezTo>
                <a:lnTo>
                  <a:pt x="7600" y="13520"/>
                </a:lnTo>
                <a:cubicBezTo>
                  <a:pt x="7401" y="13864"/>
                  <a:pt x="7614" y="14229"/>
                  <a:pt x="7863" y="14504"/>
                </a:cubicBezTo>
                <a:lnTo>
                  <a:pt x="8633" y="15248"/>
                </a:lnTo>
                <a:cubicBezTo>
                  <a:pt x="8419" y="16049"/>
                  <a:pt x="8315" y="16864"/>
                  <a:pt x="8317" y="17674"/>
                </a:cubicBezTo>
                <a:lnTo>
                  <a:pt x="7377" y="18196"/>
                </a:lnTo>
                <a:cubicBezTo>
                  <a:pt x="7060" y="18373"/>
                  <a:pt x="6765" y="18693"/>
                  <a:pt x="6868" y="19077"/>
                </a:cubicBezTo>
                <a:lnTo>
                  <a:pt x="7281" y="20619"/>
                </a:lnTo>
                <a:lnTo>
                  <a:pt x="1964" y="20619"/>
                </a:lnTo>
                <a:cubicBezTo>
                  <a:pt x="1422" y="20619"/>
                  <a:pt x="982" y="20178"/>
                  <a:pt x="982" y="19636"/>
                </a:cubicBezTo>
                <a:lnTo>
                  <a:pt x="982" y="11291"/>
                </a:lnTo>
                <a:lnTo>
                  <a:pt x="1931" y="11291"/>
                </a:lnTo>
                <a:cubicBezTo>
                  <a:pt x="2328" y="11291"/>
                  <a:pt x="2538" y="10924"/>
                  <a:pt x="2651" y="10571"/>
                </a:cubicBezTo>
                <a:lnTo>
                  <a:pt x="2913" y="9523"/>
                </a:lnTo>
                <a:cubicBezTo>
                  <a:pt x="3711" y="9310"/>
                  <a:pt x="4466" y="8993"/>
                  <a:pt x="5164" y="8590"/>
                </a:cubicBezTo>
                <a:lnTo>
                  <a:pt x="6091" y="9146"/>
                </a:lnTo>
                <a:cubicBezTo>
                  <a:pt x="6275" y="9241"/>
                  <a:pt x="6484" y="9317"/>
                  <a:pt x="6681" y="9317"/>
                </a:cubicBezTo>
                <a:cubicBezTo>
                  <a:pt x="6837" y="9317"/>
                  <a:pt x="6985" y="9270"/>
                  <a:pt x="7110" y="9146"/>
                </a:cubicBezTo>
                <a:lnTo>
                  <a:pt x="9146" y="7109"/>
                </a:lnTo>
                <a:cubicBezTo>
                  <a:pt x="9427" y="6828"/>
                  <a:pt x="9332" y="6404"/>
                  <a:pt x="9146" y="6091"/>
                </a:cubicBezTo>
                <a:lnTo>
                  <a:pt x="8593" y="5169"/>
                </a:lnTo>
                <a:cubicBezTo>
                  <a:pt x="8999" y="4469"/>
                  <a:pt x="9317" y="3711"/>
                  <a:pt x="9531" y="2911"/>
                </a:cubicBezTo>
                <a:lnTo>
                  <a:pt x="10571" y="2651"/>
                </a:lnTo>
                <a:cubicBezTo>
                  <a:pt x="10924" y="2538"/>
                  <a:pt x="11291" y="2328"/>
                  <a:pt x="11291" y="1931"/>
                </a:cubicBezTo>
                <a:lnTo>
                  <a:pt x="11291" y="982"/>
                </a:lnTo>
                <a:lnTo>
                  <a:pt x="19636" y="982"/>
                </a:lnTo>
                <a:cubicBezTo>
                  <a:pt x="20178" y="982"/>
                  <a:pt x="20618" y="1421"/>
                  <a:pt x="20618" y="1964"/>
                </a:cubicBezTo>
                <a:cubicBezTo>
                  <a:pt x="20618" y="1964"/>
                  <a:pt x="20618" y="8095"/>
                  <a:pt x="20618" y="8095"/>
                </a:cubicBezTo>
                <a:close/>
                <a:moveTo>
                  <a:pt x="20618" y="12594"/>
                </a:moveTo>
                <a:cubicBezTo>
                  <a:pt x="19750" y="12088"/>
                  <a:pt x="18750" y="11782"/>
                  <a:pt x="17673" y="11782"/>
                </a:cubicBezTo>
                <a:cubicBezTo>
                  <a:pt x="14419" y="11782"/>
                  <a:pt x="11782" y="14419"/>
                  <a:pt x="11782" y="17673"/>
                </a:cubicBezTo>
                <a:cubicBezTo>
                  <a:pt x="11782" y="18751"/>
                  <a:pt x="12088" y="19750"/>
                  <a:pt x="12594" y="20619"/>
                </a:cubicBezTo>
                <a:lnTo>
                  <a:pt x="8298" y="20619"/>
                </a:lnTo>
                <a:lnTo>
                  <a:pt x="7875" y="19042"/>
                </a:lnTo>
                <a:lnTo>
                  <a:pt x="8794" y="18532"/>
                </a:lnTo>
                <a:cubicBezTo>
                  <a:pt x="9106" y="18358"/>
                  <a:pt x="9299" y="18028"/>
                  <a:pt x="9299" y="17671"/>
                </a:cubicBezTo>
                <a:cubicBezTo>
                  <a:pt x="9298" y="16938"/>
                  <a:pt x="9392" y="16208"/>
                  <a:pt x="9582" y="15502"/>
                </a:cubicBezTo>
                <a:cubicBezTo>
                  <a:pt x="9674" y="15158"/>
                  <a:pt x="9572" y="14791"/>
                  <a:pt x="9316" y="14543"/>
                </a:cubicBezTo>
                <a:lnTo>
                  <a:pt x="8572" y="13823"/>
                </a:lnTo>
                <a:cubicBezTo>
                  <a:pt x="8569" y="13820"/>
                  <a:pt x="8566" y="13817"/>
                  <a:pt x="8564" y="13813"/>
                </a:cubicBezTo>
                <a:lnTo>
                  <a:pt x="9776" y="11713"/>
                </a:lnTo>
                <a:lnTo>
                  <a:pt x="10783" y="12001"/>
                </a:lnTo>
                <a:cubicBezTo>
                  <a:pt x="11126" y="12099"/>
                  <a:pt x="11495" y="12003"/>
                  <a:pt x="11748" y="11751"/>
                </a:cubicBezTo>
                <a:cubicBezTo>
                  <a:pt x="12264" y="11234"/>
                  <a:pt x="12848" y="10787"/>
                  <a:pt x="13485" y="10421"/>
                </a:cubicBezTo>
                <a:cubicBezTo>
                  <a:pt x="13794" y="10243"/>
                  <a:pt x="13983" y="9911"/>
                  <a:pt x="13977" y="9554"/>
                </a:cubicBezTo>
                <a:lnTo>
                  <a:pt x="13960" y="8514"/>
                </a:lnTo>
                <a:lnTo>
                  <a:pt x="13960" y="8503"/>
                </a:lnTo>
                <a:lnTo>
                  <a:pt x="16304" y="7875"/>
                </a:lnTo>
                <a:lnTo>
                  <a:pt x="16817" y="8799"/>
                </a:lnTo>
                <a:cubicBezTo>
                  <a:pt x="16905" y="8958"/>
                  <a:pt x="17032" y="9085"/>
                  <a:pt x="17184" y="9172"/>
                </a:cubicBezTo>
                <a:cubicBezTo>
                  <a:pt x="17330" y="9257"/>
                  <a:pt x="17499" y="9304"/>
                  <a:pt x="17675" y="9304"/>
                </a:cubicBezTo>
                <a:cubicBezTo>
                  <a:pt x="18407" y="9304"/>
                  <a:pt x="19135" y="9399"/>
                  <a:pt x="19837" y="9589"/>
                </a:cubicBezTo>
                <a:cubicBezTo>
                  <a:pt x="20106" y="9660"/>
                  <a:pt x="20389" y="9611"/>
                  <a:pt x="20618" y="9464"/>
                </a:cubicBezTo>
                <a:cubicBezTo>
                  <a:pt x="20618" y="9464"/>
                  <a:pt x="20618" y="12594"/>
                  <a:pt x="20618" y="12594"/>
                </a:cubicBezTo>
                <a:close/>
                <a:moveTo>
                  <a:pt x="20618" y="15475"/>
                </a:moveTo>
                <a:lnTo>
                  <a:pt x="19093" y="16323"/>
                </a:lnTo>
                <a:cubicBezTo>
                  <a:pt x="18735" y="15946"/>
                  <a:pt x="18233" y="15709"/>
                  <a:pt x="17673" y="15709"/>
                </a:cubicBezTo>
                <a:cubicBezTo>
                  <a:pt x="17113" y="15709"/>
                  <a:pt x="16610" y="15946"/>
                  <a:pt x="16253" y="16323"/>
                </a:cubicBezTo>
                <a:lnTo>
                  <a:pt x="13643" y="14873"/>
                </a:lnTo>
                <a:cubicBezTo>
                  <a:pt x="14530" y="13599"/>
                  <a:pt x="16003" y="12764"/>
                  <a:pt x="17673" y="12764"/>
                </a:cubicBezTo>
                <a:cubicBezTo>
                  <a:pt x="18783" y="12764"/>
                  <a:pt x="19798" y="13141"/>
                  <a:pt x="20618" y="13764"/>
                </a:cubicBezTo>
                <a:cubicBezTo>
                  <a:pt x="20618" y="13764"/>
                  <a:pt x="20618" y="15475"/>
                  <a:pt x="20618" y="15475"/>
                </a:cubicBezTo>
                <a:close/>
                <a:moveTo>
                  <a:pt x="20618" y="19636"/>
                </a:moveTo>
                <a:cubicBezTo>
                  <a:pt x="20618" y="20178"/>
                  <a:pt x="20178" y="20619"/>
                  <a:pt x="19636" y="20619"/>
                </a:cubicBezTo>
                <a:lnTo>
                  <a:pt x="18164" y="20619"/>
                </a:lnTo>
                <a:lnTo>
                  <a:pt x="18164" y="19567"/>
                </a:lnTo>
                <a:cubicBezTo>
                  <a:pt x="19009" y="19348"/>
                  <a:pt x="19636" y="18587"/>
                  <a:pt x="19636" y="17673"/>
                </a:cubicBezTo>
                <a:cubicBezTo>
                  <a:pt x="19636" y="17502"/>
                  <a:pt x="19608" y="17339"/>
                  <a:pt x="19567" y="17182"/>
                </a:cubicBezTo>
                <a:lnTo>
                  <a:pt x="20618" y="16598"/>
                </a:lnTo>
                <a:cubicBezTo>
                  <a:pt x="20618" y="16598"/>
                  <a:pt x="20618" y="19636"/>
                  <a:pt x="20618" y="19636"/>
                </a:cubicBezTo>
                <a:close/>
                <a:moveTo>
                  <a:pt x="16691" y="17673"/>
                </a:moveTo>
                <a:cubicBezTo>
                  <a:pt x="16691" y="17131"/>
                  <a:pt x="17131" y="16691"/>
                  <a:pt x="17673" y="16691"/>
                </a:cubicBezTo>
                <a:cubicBezTo>
                  <a:pt x="18214" y="16691"/>
                  <a:pt x="18655" y="17131"/>
                  <a:pt x="18655" y="17673"/>
                </a:cubicBezTo>
                <a:cubicBezTo>
                  <a:pt x="18655" y="18215"/>
                  <a:pt x="18214" y="18655"/>
                  <a:pt x="17673" y="18655"/>
                </a:cubicBezTo>
                <a:cubicBezTo>
                  <a:pt x="17131" y="18655"/>
                  <a:pt x="16691" y="18215"/>
                  <a:pt x="16691" y="17673"/>
                </a:cubicBezTo>
                <a:moveTo>
                  <a:pt x="17182" y="20619"/>
                </a:moveTo>
                <a:lnTo>
                  <a:pt x="13757" y="20619"/>
                </a:lnTo>
                <a:cubicBezTo>
                  <a:pt x="13138" y="19797"/>
                  <a:pt x="12764" y="18781"/>
                  <a:pt x="12764" y="17673"/>
                </a:cubicBezTo>
                <a:cubicBezTo>
                  <a:pt x="12764" y="16982"/>
                  <a:pt x="12907" y="16326"/>
                  <a:pt x="13165" y="15730"/>
                </a:cubicBezTo>
                <a:lnTo>
                  <a:pt x="15779" y="17182"/>
                </a:lnTo>
                <a:cubicBezTo>
                  <a:pt x="15738" y="17339"/>
                  <a:pt x="15709" y="17502"/>
                  <a:pt x="15709" y="17673"/>
                </a:cubicBezTo>
                <a:cubicBezTo>
                  <a:pt x="15709" y="18587"/>
                  <a:pt x="16336" y="19348"/>
                  <a:pt x="17182" y="19567"/>
                </a:cubicBezTo>
                <a:cubicBezTo>
                  <a:pt x="17182" y="19567"/>
                  <a:pt x="17182" y="20619"/>
                  <a:pt x="17182" y="20619"/>
                </a:cubicBezTo>
                <a:close/>
                <a:moveTo>
                  <a:pt x="982" y="5376"/>
                </a:moveTo>
                <a:cubicBezTo>
                  <a:pt x="3301" y="5145"/>
                  <a:pt x="5145" y="3301"/>
                  <a:pt x="5375" y="982"/>
                </a:cubicBezTo>
                <a:lnTo>
                  <a:pt x="10309" y="982"/>
                </a:lnTo>
                <a:lnTo>
                  <a:pt x="10309" y="1703"/>
                </a:lnTo>
                <a:cubicBezTo>
                  <a:pt x="10305" y="1705"/>
                  <a:pt x="10302" y="1706"/>
                  <a:pt x="10298" y="1707"/>
                </a:cubicBezTo>
                <a:lnTo>
                  <a:pt x="9293" y="1958"/>
                </a:lnTo>
                <a:cubicBezTo>
                  <a:pt x="8947" y="2045"/>
                  <a:pt x="8675" y="2313"/>
                  <a:pt x="8583" y="2657"/>
                </a:cubicBezTo>
                <a:cubicBezTo>
                  <a:pt x="8394" y="3363"/>
                  <a:pt x="8112" y="4042"/>
                  <a:pt x="7744" y="4676"/>
                </a:cubicBezTo>
                <a:cubicBezTo>
                  <a:pt x="7564" y="4986"/>
                  <a:pt x="7567" y="5368"/>
                  <a:pt x="7751" y="5674"/>
                </a:cubicBezTo>
                <a:lnTo>
                  <a:pt x="8292" y="6575"/>
                </a:lnTo>
                <a:lnTo>
                  <a:pt x="6576" y="8291"/>
                </a:lnTo>
                <a:cubicBezTo>
                  <a:pt x="6573" y="8290"/>
                  <a:pt x="6569" y="8288"/>
                  <a:pt x="6566" y="8286"/>
                </a:cubicBezTo>
                <a:lnTo>
                  <a:pt x="5669" y="7748"/>
                </a:lnTo>
                <a:cubicBezTo>
                  <a:pt x="5513" y="7655"/>
                  <a:pt x="5339" y="7608"/>
                  <a:pt x="5164" y="7608"/>
                </a:cubicBezTo>
                <a:cubicBezTo>
                  <a:pt x="4995" y="7608"/>
                  <a:pt x="4825" y="7652"/>
                  <a:pt x="4673" y="7739"/>
                </a:cubicBezTo>
                <a:cubicBezTo>
                  <a:pt x="4039" y="8106"/>
                  <a:pt x="3362" y="8387"/>
                  <a:pt x="2659" y="8575"/>
                </a:cubicBezTo>
                <a:cubicBezTo>
                  <a:pt x="2315" y="8666"/>
                  <a:pt x="2047" y="8938"/>
                  <a:pt x="1960" y="9285"/>
                </a:cubicBezTo>
                <a:lnTo>
                  <a:pt x="1707" y="10298"/>
                </a:lnTo>
                <a:cubicBezTo>
                  <a:pt x="1706" y="10302"/>
                  <a:pt x="1705" y="10305"/>
                  <a:pt x="1703" y="10310"/>
                </a:cubicBezTo>
                <a:lnTo>
                  <a:pt x="982" y="10310"/>
                </a:lnTo>
                <a:cubicBezTo>
                  <a:pt x="982" y="10310"/>
                  <a:pt x="982" y="5376"/>
                  <a:pt x="982" y="5376"/>
                </a:cubicBezTo>
                <a:close/>
                <a:moveTo>
                  <a:pt x="982" y="1964"/>
                </a:moveTo>
                <a:cubicBezTo>
                  <a:pt x="982" y="1421"/>
                  <a:pt x="1422" y="982"/>
                  <a:pt x="1964" y="982"/>
                </a:cubicBezTo>
                <a:lnTo>
                  <a:pt x="4384" y="982"/>
                </a:lnTo>
                <a:cubicBezTo>
                  <a:pt x="4162" y="2758"/>
                  <a:pt x="2758" y="4162"/>
                  <a:pt x="982" y="4384"/>
                </a:cubicBezTo>
                <a:cubicBezTo>
                  <a:pt x="982" y="4384"/>
                  <a:pt x="982" y="1964"/>
                  <a:pt x="982" y="1964"/>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6" name="Shape 2594">
            <a:extLst>
              <a:ext uri="{FF2B5EF4-FFF2-40B4-BE49-F238E27FC236}">
                <a16:creationId xmlns:a16="http://schemas.microsoft.com/office/drawing/2014/main" id="{5566BB08-AD98-4E0B-A282-BC6E7B1C2875}"/>
              </a:ext>
            </a:extLst>
          </p:cNvPr>
          <p:cNvSpPr/>
          <p:nvPr/>
        </p:nvSpPr>
        <p:spPr>
          <a:xfrm>
            <a:off x="16604594" y="3628122"/>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3436" y="8400"/>
                </a:moveTo>
                <a:lnTo>
                  <a:pt x="18164" y="8400"/>
                </a:lnTo>
                <a:cubicBezTo>
                  <a:pt x="18435" y="8400"/>
                  <a:pt x="18655" y="8132"/>
                  <a:pt x="18655" y="7800"/>
                </a:cubicBezTo>
                <a:cubicBezTo>
                  <a:pt x="18655" y="7468"/>
                  <a:pt x="18435" y="7200"/>
                  <a:pt x="18164" y="7200"/>
                </a:cubicBezTo>
                <a:lnTo>
                  <a:pt x="3436" y="7200"/>
                </a:lnTo>
                <a:cubicBezTo>
                  <a:pt x="3165" y="7200"/>
                  <a:pt x="2945" y="7468"/>
                  <a:pt x="2945" y="7800"/>
                </a:cubicBezTo>
                <a:cubicBezTo>
                  <a:pt x="2945" y="8132"/>
                  <a:pt x="3165" y="8400"/>
                  <a:pt x="3436" y="8400"/>
                </a:cubicBezTo>
                <a:moveTo>
                  <a:pt x="3436" y="10800"/>
                </a:moveTo>
                <a:lnTo>
                  <a:pt x="18164" y="10800"/>
                </a:lnTo>
                <a:cubicBezTo>
                  <a:pt x="18435" y="10800"/>
                  <a:pt x="18655" y="10532"/>
                  <a:pt x="18655" y="10200"/>
                </a:cubicBezTo>
                <a:cubicBezTo>
                  <a:pt x="18655" y="9868"/>
                  <a:pt x="18435" y="9600"/>
                  <a:pt x="18164" y="9600"/>
                </a:cubicBezTo>
                <a:lnTo>
                  <a:pt x="3436" y="9600"/>
                </a:lnTo>
                <a:cubicBezTo>
                  <a:pt x="3165" y="9600"/>
                  <a:pt x="2945" y="9868"/>
                  <a:pt x="2945" y="10200"/>
                </a:cubicBezTo>
                <a:cubicBezTo>
                  <a:pt x="2945" y="10532"/>
                  <a:pt x="3165" y="10800"/>
                  <a:pt x="3436" y="10800"/>
                </a:cubicBezTo>
                <a:moveTo>
                  <a:pt x="3436" y="13200"/>
                </a:moveTo>
                <a:lnTo>
                  <a:pt x="13255" y="13200"/>
                </a:lnTo>
                <a:cubicBezTo>
                  <a:pt x="13526" y="13200"/>
                  <a:pt x="13745" y="12931"/>
                  <a:pt x="13745" y="12601"/>
                </a:cubicBezTo>
                <a:cubicBezTo>
                  <a:pt x="13745" y="12268"/>
                  <a:pt x="13526" y="12000"/>
                  <a:pt x="13255" y="12000"/>
                </a:cubicBezTo>
                <a:lnTo>
                  <a:pt x="3436" y="12000"/>
                </a:lnTo>
                <a:cubicBezTo>
                  <a:pt x="3165" y="12000"/>
                  <a:pt x="2945" y="12268"/>
                  <a:pt x="2945" y="12601"/>
                </a:cubicBezTo>
                <a:cubicBezTo>
                  <a:pt x="2945" y="12931"/>
                  <a:pt x="3165" y="13200"/>
                  <a:pt x="3436" y="13200"/>
                </a:cubicBezTo>
                <a:moveTo>
                  <a:pt x="20618" y="19200"/>
                </a:moveTo>
                <a:lnTo>
                  <a:pt x="18114" y="19200"/>
                </a:lnTo>
                <a:cubicBezTo>
                  <a:pt x="17887" y="17831"/>
                  <a:pt x="16897" y="16800"/>
                  <a:pt x="15709" y="16800"/>
                </a:cubicBezTo>
                <a:cubicBezTo>
                  <a:pt x="14522" y="16800"/>
                  <a:pt x="13532" y="17831"/>
                  <a:pt x="13304" y="19200"/>
                </a:cubicBezTo>
                <a:lnTo>
                  <a:pt x="8296" y="19200"/>
                </a:lnTo>
                <a:cubicBezTo>
                  <a:pt x="8068" y="17831"/>
                  <a:pt x="7078" y="16800"/>
                  <a:pt x="5891" y="16800"/>
                </a:cubicBezTo>
                <a:cubicBezTo>
                  <a:pt x="4703" y="16800"/>
                  <a:pt x="3713" y="17831"/>
                  <a:pt x="3486" y="19200"/>
                </a:cubicBezTo>
                <a:lnTo>
                  <a:pt x="982" y="19200"/>
                </a:lnTo>
                <a:lnTo>
                  <a:pt x="982" y="1200"/>
                </a:lnTo>
                <a:lnTo>
                  <a:pt x="20618" y="1200"/>
                </a:lnTo>
                <a:cubicBezTo>
                  <a:pt x="20618" y="1200"/>
                  <a:pt x="20618" y="19200"/>
                  <a:pt x="20618" y="19200"/>
                </a:cubicBezTo>
                <a:close/>
                <a:moveTo>
                  <a:pt x="20618" y="0"/>
                </a:moveTo>
                <a:lnTo>
                  <a:pt x="982" y="0"/>
                </a:lnTo>
                <a:cubicBezTo>
                  <a:pt x="440" y="0"/>
                  <a:pt x="0" y="538"/>
                  <a:pt x="0" y="1200"/>
                </a:cubicBezTo>
                <a:lnTo>
                  <a:pt x="0" y="19200"/>
                </a:lnTo>
                <a:cubicBezTo>
                  <a:pt x="0" y="19862"/>
                  <a:pt x="440" y="20400"/>
                  <a:pt x="982" y="20400"/>
                </a:cubicBezTo>
                <a:lnTo>
                  <a:pt x="3927" y="20400"/>
                </a:lnTo>
                <a:cubicBezTo>
                  <a:pt x="4199" y="20400"/>
                  <a:pt x="4418" y="20132"/>
                  <a:pt x="4418" y="19800"/>
                </a:cubicBezTo>
                <a:cubicBezTo>
                  <a:pt x="4418" y="18807"/>
                  <a:pt x="5078" y="18000"/>
                  <a:pt x="5891" y="18000"/>
                </a:cubicBezTo>
                <a:cubicBezTo>
                  <a:pt x="6704" y="18000"/>
                  <a:pt x="7364" y="18807"/>
                  <a:pt x="7364" y="19800"/>
                </a:cubicBezTo>
                <a:cubicBezTo>
                  <a:pt x="7364" y="20132"/>
                  <a:pt x="7583" y="20400"/>
                  <a:pt x="7855" y="20400"/>
                </a:cubicBezTo>
                <a:lnTo>
                  <a:pt x="13745" y="20400"/>
                </a:lnTo>
                <a:cubicBezTo>
                  <a:pt x="14017" y="20400"/>
                  <a:pt x="14236" y="20132"/>
                  <a:pt x="14236" y="19800"/>
                </a:cubicBezTo>
                <a:cubicBezTo>
                  <a:pt x="14236" y="18807"/>
                  <a:pt x="14896" y="18000"/>
                  <a:pt x="15709" y="18000"/>
                </a:cubicBezTo>
                <a:cubicBezTo>
                  <a:pt x="16523" y="18000"/>
                  <a:pt x="17182" y="18807"/>
                  <a:pt x="17182" y="19800"/>
                </a:cubicBezTo>
                <a:cubicBezTo>
                  <a:pt x="17182" y="20132"/>
                  <a:pt x="17401" y="20400"/>
                  <a:pt x="17673" y="20400"/>
                </a:cubicBezTo>
                <a:lnTo>
                  <a:pt x="20618" y="20400"/>
                </a:lnTo>
                <a:cubicBezTo>
                  <a:pt x="21160" y="20400"/>
                  <a:pt x="21600" y="19862"/>
                  <a:pt x="21600" y="19200"/>
                </a:cubicBezTo>
                <a:lnTo>
                  <a:pt x="21600" y="1200"/>
                </a:lnTo>
                <a:cubicBezTo>
                  <a:pt x="21600" y="538"/>
                  <a:pt x="21160" y="0"/>
                  <a:pt x="20618" y="0"/>
                </a:cubicBezTo>
                <a:moveTo>
                  <a:pt x="5891" y="19200"/>
                </a:moveTo>
                <a:cubicBezTo>
                  <a:pt x="5620" y="19200"/>
                  <a:pt x="5400" y="19468"/>
                  <a:pt x="5400" y="19800"/>
                </a:cubicBezTo>
                <a:lnTo>
                  <a:pt x="5400" y="21000"/>
                </a:lnTo>
                <a:cubicBezTo>
                  <a:pt x="5400" y="21332"/>
                  <a:pt x="5620" y="21600"/>
                  <a:pt x="5891" y="21600"/>
                </a:cubicBezTo>
                <a:cubicBezTo>
                  <a:pt x="6162" y="21600"/>
                  <a:pt x="6382" y="21332"/>
                  <a:pt x="6382" y="21000"/>
                </a:cubicBezTo>
                <a:lnTo>
                  <a:pt x="6382" y="19800"/>
                </a:lnTo>
                <a:cubicBezTo>
                  <a:pt x="6382" y="19468"/>
                  <a:pt x="6162" y="19200"/>
                  <a:pt x="5891" y="19200"/>
                </a:cubicBezTo>
                <a:moveTo>
                  <a:pt x="3436" y="6000"/>
                </a:moveTo>
                <a:lnTo>
                  <a:pt x="18164" y="6000"/>
                </a:lnTo>
                <a:cubicBezTo>
                  <a:pt x="18435" y="6000"/>
                  <a:pt x="18655" y="5732"/>
                  <a:pt x="18655" y="5400"/>
                </a:cubicBezTo>
                <a:cubicBezTo>
                  <a:pt x="18655" y="5069"/>
                  <a:pt x="18435" y="4800"/>
                  <a:pt x="18164" y="4800"/>
                </a:cubicBezTo>
                <a:lnTo>
                  <a:pt x="3436" y="4800"/>
                </a:lnTo>
                <a:cubicBezTo>
                  <a:pt x="3165" y="4800"/>
                  <a:pt x="2945" y="5069"/>
                  <a:pt x="2945" y="5400"/>
                </a:cubicBezTo>
                <a:cubicBezTo>
                  <a:pt x="2945" y="5732"/>
                  <a:pt x="3165" y="6000"/>
                  <a:pt x="3436" y="6000"/>
                </a:cubicBezTo>
                <a:moveTo>
                  <a:pt x="15709" y="19200"/>
                </a:moveTo>
                <a:cubicBezTo>
                  <a:pt x="15438" y="19200"/>
                  <a:pt x="15218" y="19468"/>
                  <a:pt x="15218" y="19800"/>
                </a:cubicBezTo>
                <a:lnTo>
                  <a:pt x="15218" y="21000"/>
                </a:lnTo>
                <a:cubicBezTo>
                  <a:pt x="15218" y="21332"/>
                  <a:pt x="15438" y="21600"/>
                  <a:pt x="15709" y="21600"/>
                </a:cubicBezTo>
                <a:cubicBezTo>
                  <a:pt x="15980" y="21600"/>
                  <a:pt x="16200" y="21332"/>
                  <a:pt x="16200" y="21000"/>
                </a:cubicBezTo>
                <a:lnTo>
                  <a:pt x="16200" y="19800"/>
                </a:lnTo>
                <a:cubicBezTo>
                  <a:pt x="16200" y="19468"/>
                  <a:pt x="15980" y="19200"/>
                  <a:pt x="15709" y="192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7" name="Shape 2595">
            <a:extLst>
              <a:ext uri="{FF2B5EF4-FFF2-40B4-BE49-F238E27FC236}">
                <a16:creationId xmlns:a16="http://schemas.microsoft.com/office/drawing/2014/main" id="{75FEDD5F-399B-4E93-A14F-673FDF9C5C37}"/>
              </a:ext>
            </a:extLst>
          </p:cNvPr>
          <p:cNvSpPr/>
          <p:nvPr/>
        </p:nvSpPr>
        <p:spPr>
          <a:xfrm>
            <a:off x="9407441" y="4408768"/>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7364" y="14040"/>
                </a:moveTo>
                <a:lnTo>
                  <a:pt x="14236" y="14040"/>
                </a:lnTo>
                <a:cubicBezTo>
                  <a:pt x="14507" y="14040"/>
                  <a:pt x="14727" y="13799"/>
                  <a:pt x="14727" y="13500"/>
                </a:cubicBezTo>
                <a:cubicBezTo>
                  <a:pt x="14727" y="13202"/>
                  <a:pt x="14507" y="12960"/>
                  <a:pt x="14236" y="12960"/>
                </a:cubicBezTo>
                <a:lnTo>
                  <a:pt x="7364" y="12960"/>
                </a:lnTo>
                <a:cubicBezTo>
                  <a:pt x="7093" y="12960"/>
                  <a:pt x="6873" y="13202"/>
                  <a:pt x="6873" y="13500"/>
                </a:cubicBezTo>
                <a:cubicBezTo>
                  <a:pt x="6873" y="13799"/>
                  <a:pt x="7093" y="14040"/>
                  <a:pt x="7364" y="14040"/>
                </a:cubicBezTo>
                <a:moveTo>
                  <a:pt x="7364" y="11880"/>
                </a:moveTo>
                <a:lnTo>
                  <a:pt x="18164" y="11880"/>
                </a:lnTo>
                <a:cubicBezTo>
                  <a:pt x="18434" y="11880"/>
                  <a:pt x="18655" y="11639"/>
                  <a:pt x="18655" y="11340"/>
                </a:cubicBezTo>
                <a:cubicBezTo>
                  <a:pt x="18655" y="11042"/>
                  <a:pt x="18434" y="10800"/>
                  <a:pt x="18164" y="10800"/>
                </a:cubicBezTo>
                <a:lnTo>
                  <a:pt x="7364" y="10800"/>
                </a:lnTo>
                <a:cubicBezTo>
                  <a:pt x="7093" y="10800"/>
                  <a:pt x="6873" y="11042"/>
                  <a:pt x="6873" y="11340"/>
                </a:cubicBezTo>
                <a:cubicBezTo>
                  <a:pt x="6873" y="11639"/>
                  <a:pt x="7093" y="11880"/>
                  <a:pt x="7364" y="11880"/>
                </a:cubicBezTo>
                <a:moveTo>
                  <a:pt x="20618" y="19440"/>
                </a:moveTo>
                <a:lnTo>
                  <a:pt x="18605" y="19440"/>
                </a:lnTo>
                <a:cubicBezTo>
                  <a:pt x="18378" y="18208"/>
                  <a:pt x="17387" y="17280"/>
                  <a:pt x="16200" y="17280"/>
                </a:cubicBezTo>
                <a:cubicBezTo>
                  <a:pt x="15013" y="17280"/>
                  <a:pt x="14022" y="18208"/>
                  <a:pt x="13795" y="19440"/>
                </a:cubicBezTo>
                <a:lnTo>
                  <a:pt x="11732" y="19440"/>
                </a:lnTo>
                <a:cubicBezTo>
                  <a:pt x="11505" y="18208"/>
                  <a:pt x="10515" y="17280"/>
                  <a:pt x="9327" y="17280"/>
                </a:cubicBezTo>
                <a:cubicBezTo>
                  <a:pt x="8140" y="17280"/>
                  <a:pt x="7150" y="18208"/>
                  <a:pt x="6922" y="19440"/>
                </a:cubicBezTo>
                <a:lnTo>
                  <a:pt x="4909" y="19440"/>
                </a:lnTo>
                <a:lnTo>
                  <a:pt x="4909" y="5400"/>
                </a:lnTo>
                <a:lnTo>
                  <a:pt x="20618" y="5400"/>
                </a:lnTo>
                <a:cubicBezTo>
                  <a:pt x="20618" y="5400"/>
                  <a:pt x="20618" y="19440"/>
                  <a:pt x="20618" y="19440"/>
                </a:cubicBezTo>
                <a:close/>
                <a:moveTo>
                  <a:pt x="20618" y="4320"/>
                </a:moveTo>
                <a:lnTo>
                  <a:pt x="4909" y="4320"/>
                </a:lnTo>
                <a:cubicBezTo>
                  <a:pt x="4367" y="4320"/>
                  <a:pt x="3927" y="4804"/>
                  <a:pt x="3927" y="5400"/>
                </a:cubicBezTo>
                <a:lnTo>
                  <a:pt x="3927" y="19440"/>
                </a:lnTo>
                <a:cubicBezTo>
                  <a:pt x="3927" y="20036"/>
                  <a:pt x="4367" y="20520"/>
                  <a:pt x="4909" y="20520"/>
                </a:cubicBezTo>
                <a:lnTo>
                  <a:pt x="7364" y="20520"/>
                </a:lnTo>
                <a:cubicBezTo>
                  <a:pt x="7634" y="20520"/>
                  <a:pt x="7855" y="20279"/>
                  <a:pt x="7855" y="19980"/>
                </a:cubicBezTo>
                <a:cubicBezTo>
                  <a:pt x="7855" y="19085"/>
                  <a:pt x="8514" y="18360"/>
                  <a:pt x="9327" y="18360"/>
                </a:cubicBezTo>
                <a:cubicBezTo>
                  <a:pt x="10141" y="18360"/>
                  <a:pt x="10800" y="19085"/>
                  <a:pt x="10800" y="19980"/>
                </a:cubicBezTo>
                <a:cubicBezTo>
                  <a:pt x="10800" y="20279"/>
                  <a:pt x="11020" y="20520"/>
                  <a:pt x="11291" y="20520"/>
                </a:cubicBezTo>
                <a:lnTo>
                  <a:pt x="14236" y="20520"/>
                </a:lnTo>
                <a:cubicBezTo>
                  <a:pt x="14507" y="20520"/>
                  <a:pt x="14727" y="20279"/>
                  <a:pt x="14727" y="19980"/>
                </a:cubicBezTo>
                <a:cubicBezTo>
                  <a:pt x="14727" y="19085"/>
                  <a:pt x="15386" y="18360"/>
                  <a:pt x="16200" y="18360"/>
                </a:cubicBezTo>
                <a:cubicBezTo>
                  <a:pt x="17014" y="18360"/>
                  <a:pt x="17673" y="19085"/>
                  <a:pt x="17673" y="19980"/>
                </a:cubicBezTo>
                <a:cubicBezTo>
                  <a:pt x="17673" y="20279"/>
                  <a:pt x="17893" y="20520"/>
                  <a:pt x="18164" y="20520"/>
                </a:cubicBezTo>
                <a:lnTo>
                  <a:pt x="20618" y="20520"/>
                </a:lnTo>
                <a:cubicBezTo>
                  <a:pt x="21160" y="20520"/>
                  <a:pt x="21600" y="20036"/>
                  <a:pt x="21600" y="19440"/>
                </a:cubicBezTo>
                <a:lnTo>
                  <a:pt x="21600" y="5400"/>
                </a:lnTo>
                <a:cubicBezTo>
                  <a:pt x="21600" y="4804"/>
                  <a:pt x="21160" y="4320"/>
                  <a:pt x="20618" y="4320"/>
                </a:cubicBezTo>
                <a:moveTo>
                  <a:pt x="7364" y="9720"/>
                </a:moveTo>
                <a:lnTo>
                  <a:pt x="18164" y="9720"/>
                </a:lnTo>
                <a:cubicBezTo>
                  <a:pt x="18434" y="9720"/>
                  <a:pt x="18655" y="9479"/>
                  <a:pt x="18655" y="9180"/>
                </a:cubicBezTo>
                <a:cubicBezTo>
                  <a:pt x="18655" y="8882"/>
                  <a:pt x="18434" y="8640"/>
                  <a:pt x="18164" y="8640"/>
                </a:cubicBezTo>
                <a:lnTo>
                  <a:pt x="7364" y="8640"/>
                </a:lnTo>
                <a:cubicBezTo>
                  <a:pt x="7093" y="8640"/>
                  <a:pt x="6873" y="8882"/>
                  <a:pt x="6873" y="9180"/>
                </a:cubicBezTo>
                <a:cubicBezTo>
                  <a:pt x="6873" y="9479"/>
                  <a:pt x="7093" y="9720"/>
                  <a:pt x="7364" y="9720"/>
                </a:cubicBezTo>
                <a:moveTo>
                  <a:pt x="9327" y="19440"/>
                </a:moveTo>
                <a:cubicBezTo>
                  <a:pt x="9056" y="19440"/>
                  <a:pt x="8836" y="19682"/>
                  <a:pt x="8836" y="19980"/>
                </a:cubicBezTo>
                <a:lnTo>
                  <a:pt x="8836" y="21060"/>
                </a:lnTo>
                <a:cubicBezTo>
                  <a:pt x="8836" y="21359"/>
                  <a:pt x="9056" y="21600"/>
                  <a:pt x="9327" y="21600"/>
                </a:cubicBezTo>
                <a:cubicBezTo>
                  <a:pt x="9598" y="21600"/>
                  <a:pt x="9818" y="21359"/>
                  <a:pt x="9818" y="21060"/>
                </a:cubicBezTo>
                <a:lnTo>
                  <a:pt x="9818" y="19980"/>
                </a:lnTo>
                <a:cubicBezTo>
                  <a:pt x="9818" y="19682"/>
                  <a:pt x="9598" y="19440"/>
                  <a:pt x="9327" y="19440"/>
                </a:cubicBezTo>
                <a:moveTo>
                  <a:pt x="2455" y="15120"/>
                </a:moveTo>
                <a:lnTo>
                  <a:pt x="982" y="15120"/>
                </a:lnTo>
                <a:lnTo>
                  <a:pt x="982" y="1080"/>
                </a:lnTo>
                <a:lnTo>
                  <a:pt x="16691" y="1080"/>
                </a:lnTo>
                <a:lnTo>
                  <a:pt x="16691" y="2700"/>
                </a:lnTo>
                <a:cubicBezTo>
                  <a:pt x="16691" y="2999"/>
                  <a:pt x="16911" y="3240"/>
                  <a:pt x="17182" y="3240"/>
                </a:cubicBezTo>
                <a:cubicBezTo>
                  <a:pt x="17453" y="3240"/>
                  <a:pt x="17673" y="2999"/>
                  <a:pt x="17673" y="2700"/>
                </a:cubicBezTo>
                <a:lnTo>
                  <a:pt x="17673" y="1080"/>
                </a:lnTo>
                <a:cubicBezTo>
                  <a:pt x="17673" y="484"/>
                  <a:pt x="17233" y="0"/>
                  <a:pt x="16691" y="0"/>
                </a:cubicBezTo>
                <a:lnTo>
                  <a:pt x="982" y="0"/>
                </a:lnTo>
                <a:cubicBezTo>
                  <a:pt x="440" y="0"/>
                  <a:pt x="0" y="484"/>
                  <a:pt x="0" y="1080"/>
                </a:cubicBezTo>
                <a:lnTo>
                  <a:pt x="0" y="15120"/>
                </a:lnTo>
                <a:cubicBezTo>
                  <a:pt x="0" y="15716"/>
                  <a:pt x="440" y="16201"/>
                  <a:pt x="982" y="16201"/>
                </a:cubicBezTo>
                <a:lnTo>
                  <a:pt x="2455" y="16201"/>
                </a:lnTo>
                <a:cubicBezTo>
                  <a:pt x="2725" y="16201"/>
                  <a:pt x="2945" y="15959"/>
                  <a:pt x="2945" y="15660"/>
                </a:cubicBezTo>
                <a:cubicBezTo>
                  <a:pt x="2945" y="15362"/>
                  <a:pt x="2725" y="15120"/>
                  <a:pt x="2455" y="15120"/>
                </a:cubicBezTo>
                <a:moveTo>
                  <a:pt x="16200" y="19440"/>
                </a:moveTo>
                <a:cubicBezTo>
                  <a:pt x="15929" y="19440"/>
                  <a:pt x="15709" y="19682"/>
                  <a:pt x="15709" y="19980"/>
                </a:cubicBezTo>
                <a:lnTo>
                  <a:pt x="15709" y="21060"/>
                </a:lnTo>
                <a:cubicBezTo>
                  <a:pt x="15709" y="21359"/>
                  <a:pt x="15929" y="21600"/>
                  <a:pt x="16200" y="21600"/>
                </a:cubicBezTo>
                <a:cubicBezTo>
                  <a:pt x="16471" y="21600"/>
                  <a:pt x="16691" y="21359"/>
                  <a:pt x="16691" y="21060"/>
                </a:cubicBezTo>
                <a:lnTo>
                  <a:pt x="16691" y="19980"/>
                </a:lnTo>
                <a:cubicBezTo>
                  <a:pt x="16691" y="19682"/>
                  <a:pt x="16471" y="19440"/>
                  <a:pt x="16200" y="1944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8" name="Shape 2596">
            <a:extLst>
              <a:ext uri="{FF2B5EF4-FFF2-40B4-BE49-F238E27FC236}">
                <a16:creationId xmlns:a16="http://schemas.microsoft.com/office/drawing/2014/main" id="{20AF23CC-02E2-49B6-AE02-46D0068E75BB}"/>
              </a:ext>
            </a:extLst>
          </p:cNvPr>
          <p:cNvSpPr/>
          <p:nvPr/>
        </p:nvSpPr>
        <p:spPr>
          <a:xfrm>
            <a:off x="10207125" y="4446845"/>
            <a:ext cx="418884" cy="304643"/>
          </a:xfrm>
          <a:custGeom>
            <a:avLst/>
            <a:gdLst/>
            <a:ahLst/>
            <a:cxnLst>
              <a:cxn ang="0">
                <a:pos x="wd2" y="hd2"/>
              </a:cxn>
              <a:cxn ang="5400000">
                <a:pos x="wd2" y="hd2"/>
              </a:cxn>
              <a:cxn ang="10800000">
                <a:pos x="wd2" y="hd2"/>
              </a:cxn>
              <a:cxn ang="16200000">
                <a:pos x="wd2" y="hd2"/>
              </a:cxn>
            </a:cxnLst>
            <a:rect l="0" t="0" r="r" b="b"/>
            <a:pathLst>
              <a:path w="21600" h="21600" extrusionOk="0">
                <a:moveTo>
                  <a:pt x="3436" y="5400"/>
                </a:moveTo>
                <a:lnTo>
                  <a:pt x="9327" y="5400"/>
                </a:lnTo>
                <a:cubicBezTo>
                  <a:pt x="9598" y="5400"/>
                  <a:pt x="9818" y="5098"/>
                  <a:pt x="9818" y="4725"/>
                </a:cubicBezTo>
                <a:cubicBezTo>
                  <a:pt x="9818" y="4353"/>
                  <a:pt x="9598" y="4050"/>
                  <a:pt x="9327" y="4050"/>
                </a:cubicBezTo>
                <a:lnTo>
                  <a:pt x="3436" y="4050"/>
                </a:lnTo>
                <a:cubicBezTo>
                  <a:pt x="3166" y="4050"/>
                  <a:pt x="2945" y="4353"/>
                  <a:pt x="2945" y="4725"/>
                </a:cubicBezTo>
                <a:cubicBezTo>
                  <a:pt x="2945" y="5098"/>
                  <a:pt x="3166" y="5400"/>
                  <a:pt x="3436" y="5400"/>
                </a:cubicBezTo>
                <a:moveTo>
                  <a:pt x="3436" y="8100"/>
                </a:moveTo>
                <a:lnTo>
                  <a:pt x="7364" y="8100"/>
                </a:lnTo>
                <a:cubicBezTo>
                  <a:pt x="7634" y="8100"/>
                  <a:pt x="7855" y="7798"/>
                  <a:pt x="7855" y="7425"/>
                </a:cubicBezTo>
                <a:cubicBezTo>
                  <a:pt x="7855" y="7053"/>
                  <a:pt x="7634" y="6750"/>
                  <a:pt x="7364" y="6750"/>
                </a:cubicBezTo>
                <a:lnTo>
                  <a:pt x="3436" y="6750"/>
                </a:lnTo>
                <a:cubicBezTo>
                  <a:pt x="3166" y="6750"/>
                  <a:pt x="2945" y="7053"/>
                  <a:pt x="2945" y="7425"/>
                </a:cubicBezTo>
                <a:cubicBezTo>
                  <a:pt x="2945" y="7798"/>
                  <a:pt x="3166" y="8100"/>
                  <a:pt x="3436" y="8100"/>
                </a:cubicBezTo>
                <a:moveTo>
                  <a:pt x="3436" y="10800"/>
                </a:moveTo>
                <a:lnTo>
                  <a:pt x="9327" y="10800"/>
                </a:lnTo>
                <a:cubicBezTo>
                  <a:pt x="9598" y="10800"/>
                  <a:pt x="9818" y="10498"/>
                  <a:pt x="9818" y="10125"/>
                </a:cubicBezTo>
                <a:cubicBezTo>
                  <a:pt x="9818" y="9753"/>
                  <a:pt x="9598" y="9450"/>
                  <a:pt x="9327" y="9450"/>
                </a:cubicBezTo>
                <a:lnTo>
                  <a:pt x="3436" y="9450"/>
                </a:lnTo>
                <a:cubicBezTo>
                  <a:pt x="3166" y="9450"/>
                  <a:pt x="2945" y="9753"/>
                  <a:pt x="2945" y="10125"/>
                </a:cubicBezTo>
                <a:cubicBezTo>
                  <a:pt x="2945" y="10498"/>
                  <a:pt x="3166" y="10800"/>
                  <a:pt x="3436" y="10800"/>
                </a:cubicBezTo>
                <a:moveTo>
                  <a:pt x="20618" y="20250"/>
                </a:moveTo>
                <a:lnTo>
                  <a:pt x="15709" y="20250"/>
                </a:lnTo>
                <a:lnTo>
                  <a:pt x="15709" y="17551"/>
                </a:lnTo>
                <a:lnTo>
                  <a:pt x="16691" y="17551"/>
                </a:lnTo>
                <a:cubicBezTo>
                  <a:pt x="16962" y="17551"/>
                  <a:pt x="17182" y="17248"/>
                  <a:pt x="17182" y="16875"/>
                </a:cubicBezTo>
                <a:cubicBezTo>
                  <a:pt x="17182" y="16503"/>
                  <a:pt x="16962" y="16200"/>
                  <a:pt x="16691" y="16200"/>
                </a:cubicBezTo>
                <a:lnTo>
                  <a:pt x="13745" y="16200"/>
                </a:lnTo>
                <a:cubicBezTo>
                  <a:pt x="13475" y="16200"/>
                  <a:pt x="13255" y="16503"/>
                  <a:pt x="13255" y="16875"/>
                </a:cubicBezTo>
                <a:cubicBezTo>
                  <a:pt x="13255" y="17248"/>
                  <a:pt x="13475" y="17551"/>
                  <a:pt x="13745" y="17551"/>
                </a:cubicBezTo>
                <a:lnTo>
                  <a:pt x="14727" y="17551"/>
                </a:lnTo>
                <a:lnTo>
                  <a:pt x="14727" y="20250"/>
                </a:lnTo>
                <a:lnTo>
                  <a:pt x="6873" y="20250"/>
                </a:lnTo>
                <a:lnTo>
                  <a:pt x="6873" y="17551"/>
                </a:lnTo>
                <a:lnTo>
                  <a:pt x="7855" y="17551"/>
                </a:lnTo>
                <a:cubicBezTo>
                  <a:pt x="8125" y="17551"/>
                  <a:pt x="8345" y="17248"/>
                  <a:pt x="8345" y="16875"/>
                </a:cubicBezTo>
                <a:cubicBezTo>
                  <a:pt x="8345" y="16503"/>
                  <a:pt x="8125" y="16200"/>
                  <a:pt x="7855" y="16200"/>
                </a:cubicBezTo>
                <a:lnTo>
                  <a:pt x="4909" y="16200"/>
                </a:lnTo>
                <a:cubicBezTo>
                  <a:pt x="4638" y="16200"/>
                  <a:pt x="4418" y="16503"/>
                  <a:pt x="4418" y="16875"/>
                </a:cubicBezTo>
                <a:cubicBezTo>
                  <a:pt x="4418" y="17248"/>
                  <a:pt x="4638" y="17551"/>
                  <a:pt x="4909" y="17551"/>
                </a:cubicBezTo>
                <a:lnTo>
                  <a:pt x="5891" y="17551"/>
                </a:lnTo>
                <a:lnTo>
                  <a:pt x="5891" y="20250"/>
                </a:lnTo>
                <a:lnTo>
                  <a:pt x="982" y="20250"/>
                </a:lnTo>
                <a:lnTo>
                  <a:pt x="982" y="1350"/>
                </a:lnTo>
                <a:lnTo>
                  <a:pt x="20618" y="1350"/>
                </a:lnTo>
                <a:cubicBezTo>
                  <a:pt x="20618" y="13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3436" y="13500"/>
                </a:moveTo>
                <a:lnTo>
                  <a:pt x="7364" y="13500"/>
                </a:lnTo>
                <a:cubicBezTo>
                  <a:pt x="7634" y="13500"/>
                  <a:pt x="7855" y="13198"/>
                  <a:pt x="7855" y="12825"/>
                </a:cubicBezTo>
                <a:cubicBezTo>
                  <a:pt x="7855" y="12452"/>
                  <a:pt x="7634" y="12150"/>
                  <a:pt x="7364" y="12150"/>
                </a:cubicBezTo>
                <a:lnTo>
                  <a:pt x="3436" y="12150"/>
                </a:lnTo>
                <a:cubicBezTo>
                  <a:pt x="3166" y="12150"/>
                  <a:pt x="2945" y="12452"/>
                  <a:pt x="2945" y="12825"/>
                </a:cubicBezTo>
                <a:cubicBezTo>
                  <a:pt x="2945" y="13198"/>
                  <a:pt x="3166" y="13500"/>
                  <a:pt x="3436" y="13500"/>
                </a:cubicBezTo>
                <a:moveTo>
                  <a:pt x="12273" y="5400"/>
                </a:moveTo>
                <a:lnTo>
                  <a:pt x="16200" y="5400"/>
                </a:lnTo>
                <a:cubicBezTo>
                  <a:pt x="16471" y="5400"/>
                  <a:pt x="16691" y="5098"/>
                  <a:pt x="16691" y="4725"/>
                </a:cubicBezTo>
                <a:cubicBezTo>
                  <a:pt x="16691" y="4353"/>
                  <a:pt x="16471" y="4050"/>
                  <a:pt x="16200" y="4050"/>
                </a:cubicBezTo>
                <a:lnTo>
                  <a:pt x="12273" y="4050"/>
                </a:lnTo>
                <a:cubicBezTo>
                  <a:pt x="12002" y="4050"/>
                  <a:pt x="11782" y="4353"/>
                  <a:pt x="11782" y="4725"/>
                </a:cubicBezTo>
                <a:cubicBezTo>
                  <a:pt x="11782" y="5098"/>
                  <a:pt x="12002" y="5400"/>
                  <a:pt x="12273" y="5400"/>
                </a:cubicBezTo>
                <a:moveTo>
                  <a:pt x="12273" y="10800"/>
                </a:moveTo>
                <a:lnTo>
                  <a:pt x="16200" y="10800"/>
                </a:lnTo>
                <a:cubicBezTo>
                  <a:pt x="16471" y="10800"/>
                  <a:pt x="16691" y="10498"/>
                  <a:pt x="16691" y="10125"/>
                </a:cubicBezTo>
                <a:cubicBezTo>
                  <a:pt x="16691" y="9753"/>
                  <a:pt x="16471" y="9450"/>
                  <a:pt x="16200" y="9450"/>
                </a:cubicBezTo>
                <a:lnTo>
                  <a:pt x="12273" y="9450"/>
                </a:lnTo>
                <a:cubicBezTo>
                  <a:pt x="12002" y="9450"/>
                  <a:pt x="11782" y="9753"/>
                  <a:pt x="11782" y="10125"/>
                </a:cubicBezTo>
                <a:cubicBezTo>
                  <a:pt x="11782" y="10498"/>
                  <a:pt x="12002" y="10800"/>
                  <a:pt x="12273" y="10800"/>
                </a:cubicBezTo>
                <a:moveTo>
                  <a:pt x="12273" y="13500"/>
                </a:moveTo>
                <a:lnTo>
                  <a:pt x="18164" y="13500"/>
                </a:lnTo>
                <a:cubicBezTo>
                  <a:pt x="18434" y="13500"/>
                  <a:pt x="18655" y="13198"/>
                  <a:pt x="18655" y="12825"/>
                </a:cubicBezTo>
                <a:cubicBezTo>
                  <a:pt x="18655" y="12452"/>
                  <a:pt x="18434" y="12150"/>
                  <a:pt x="18164" y="12150"/>
                </a:cubicBezTo>
                <a:lnTo>
                  <a:pt x="12273" y="12150"/>
                </a:lnTo>
                <a:cubicBezTo>
                  <a:pt x="12002" y="12150"/>
                  <a:pt x="11782" y="12452"/>
                  <a:pt x="11782" y="12825"/>
                </a:cubicBezTo>
                <a:cubicBezTo>
                  <a:pt x="11782" y="13198"/>
                  <a:pt x="12002" y="13500"/>
                  <a:pt x="12273" y="13500"/>
                </a:cubicBezTo>
                <a:moveTo>
                  <a:pt x="12273" y="8100"/>
                </a:moveTo>
                <a:lnTo>
                  <a:pt x="18164" y="8100"/>
                </a:lnTo>
                <a:cubicBezTo>
                  <a:pt x="18434" y="8100"/>
                  <a:pt x="18655" y="7798"/>
                  <a:pt x="18655" y="7425"/>
                </a:cubicBezTo>
                <a:cubicBezTo>
                  <a:pt x="18655" y="7053"/>
                  <a:pt x="18434" y="6750"/>
                  <a:pt x="18164" y="6750"/>
                </a:cubicBezTo>
                <a:lnTo>
                  <a:pt x="12273" y="6750"/>
                </a:lnTo>
                <a:cubicBezTo>
                  <a:pt x="12002" y="6750"/>
                  <a:pt x="11782" y="7053"/>
                  <a:pt x="11782" y="7425"/>
                </a:cubicBezTo>
                <a:cubicBezTo>
                  <a:pt x="11782" y="7798"/>
                  <a:pt x="12002" y="8100"/>
                  <a:pt x="12273" y="81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9" name="Shape 2597">
            <a:extLst>
              <a:ext uri="{FF2B5EF4-FFF2-40B4-BE49-F238E27FC236}">
                <a16:creationId xmlns:a16="http://schemas.microsoft.com/office/drawing/2014/main" id="{3DCD9059-65B5-4A3F-A2E3-95B9247698AE}"/>
              </a:ext>
            </a:extLst>
          </p:cNvPr>
          <p:cNvSpPr/>
          <p:nvPr/>
        </p:nvSpPr>
        <p:spPr>
          <a:xfrm>
            <a:off x="11006809" y="4427806"/>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7364" y="9600"/>
                </a:moveTo>
                <a:lnTo>
                  <a:pt x="11291" y="9600"/>
                </a:lnTo>
                <a:cubicBezTo>
                  <a:pt x="11562" y="9600"/>
                  <a:pt x="11782" y="9332"/>
                  <a:pt x="11782" y="9000"/>
                </a:cubicBezTo>
                <a:cubicBezTo>
                  <a:pt x="11782" y="8669"/>
                  <a:pt x="11562" y="8400"/>
                  <a:pt x="11291" y="8400"/>
                </a:cubicBezTo>
                <a:lnTo>
                  <a:pt x="7364" y="8400"/>
                </a:lnTo>
                <a:cubicBezTo>
                  <a:pt x="7093" y="8400"/>
                  <a:pt x="6873" y="8669"/>
                  <a:pt x="6873" y="9000"/>
                </a:cubicBezTo>
                <a:cubicBezTo>
                  <a:pt x="6873" y="9332"/>
                  <a:pt x="7093" y="9600"/>
                  <a:pt x="7364" y="9600"/>
                </a:cubicBezTo>
                <a:moveTo>
                  <a:pt x="7364" y="12000"/>
                </a:moveTo>
                <a:lnTo>
                  <a:pt x="9327" y="12000"/>
                </a:lnTo>
                <a:cubicBezTo>
                  <a:pt x="9598" y="12000"/>
                  <a:pt x="9818" y="11732"/>
                  <a:pt x="9818" y="11400"/>
                </a:cubicBezTo>
                <a:cubicBezTo>
                  <a:pt x="9818" y="11069"/>
                  <a:pt x="9598" y="10800"/>
                  <a:pt x="9327" y="10800"/>
                </a:cubicBezTo>
                <a:lnTo>
                  <a:pt x="7364" y="10800"/>
                </a:lnTo>
                <a:cubicBezTo>
                  <a:pt x="7093" y="10800"/>
                  <a:pt x="6873" y="11069"/>
                  <a:pt x="6873" y="11400"/>
                </a:cubicBezTo>
                <a:cubicBezTo>
                  <a:pt x="6873" y="11732"/>
                  <a:pt x="7093" y="12000"/>
                  <a:pt x="7364" y="12000"/>
                </a:cubicBezTo>
                <a:moveTo>
                  <a:pt x="20618" y="20400"/>
                </a:moveTo>
                <a:lnTo>
                  <a:pt x="16691" y="20400"/>
                </a:lnTo>
                <a:lnTo>
                  <a:pt x="16691" y="19200"/>
                </a:lnTo>
                <a:lnTo>
                  <a:pt x="17182" y="19200"/>
                </a:lnTo>
                <a:cubicBezTo>
                  <a:pt x="17453" y="19200"/>
                  <a:pt x="17673" y="18932"/>
                  <a:pt x="17673" y="18600"/>
                </a:cubicBezTo>
                <a:cubicBezTo>
                  <a:pt x="17673" y="18269"/>
                  <a:pt x="17453" y="18000"/>
                  <a:pt x="17182" y="18000"/>
                </a:cubicBezTo>
                <a:lnTo>
                  <a:pt x="15218" y="18000"/>
                </a:lnTo>
                <a:cubicBezTo>
                  <a:pt x="14947" y="18000"/>
                  <a:pt x="14727" y="18269"/>
                  <a:pt x="14727" y="18600"/>
                </a:cubicBezTo>
                <a:cubicBezTo>
                  <a:pt x="14727" y="18932"/>
                  <a:pt x="14947" y="19200"/>
                  <a:pt x="15218" y="19200"/>
                </a:cubicBezTo>
                <a:lnTo>
                  <a:pt x="15709" y="19200"/>
                </a:lnTo>
                <a:lnTo>
                  <a:pt x="15709" y="20400"/>
                </a:lnTo>
                <a:lnTo>
                  <a:pt x="9818" y="20400"/>
                </a:lnTo>
                <a:lnTo>
                  <a:pt x="9818" y="19200"/>
                </a:lnTo>
                <a:lnTo>
                  <a:pt x="10309" y="19200"/>
                </a:lnTo>
                <a:cubicBezTo>
                  <a:pt x="10580" y="19200"/>
                  <a:pt x="10800" y="18932"/>
                  <a:pt x="10800" y="18600"/>
                </a:cubicBezTo>
                <a:cubicBezTo>
                  <a:pt x="10800" y="18269"/>
                  <a:pt x="10580" y="18000"/>
                  <a:pt x="10309" y="18000"/>
                </a:cubicBezTo>
                <a:lnTo>
                  <a:pt x="8345" y="18000"/>
                </a:lnTo>
                <a:cubicBezTo>
                  <a:pt x="8075" y="18000"/>
                  <a:pt x="7855" y="18269"/>
                  <a:pt x="7855" y="18600"/>
                </a:cubicBezTo>
                <a:cubicBezTo>
                  <a:pt x="7855" y="18932"/>
                  <a:pt x="8075" y="19200"/>
                  <a:pt x="8345" y="19200"/>
                </a:cubicBezTo>
                <a:lnTo>
                  <a:pt x="8836" y="19200"/>
                </a:lnTo>
                <a:lnTo>
                  <a:pt x="8836" y="20400"/>
                </a:ln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moveTo>
                  <a:pt x="7364" y="14400"/>
                </a:moveTo>
                <a:lnTo>
                  <a:pt x="11291" y="14400"/>
                </a:lnTo>
                <a:cubicBezTo>
                  <a:pt x="11562" y="14400"/>
                  <a:pt x="11782" y="14132"/>
                  <a:pt x="11782" y="13800"/>
                </a:cubicBezTo>
                <a:cubicBezTo>
                  <a:pt x="11782" y="13469"/>
                  <a:pt x="11562" y="13200"/>
                  <a:pt x="11291" y="13200"/>
                </a:cubicBezTo>
                <a:lnTo>
                  <a:pt x="7364" y="13200"/>
                </a:lnTo>
                <a:cubicBezTo>
                  <a:pt x="7093" y="13200"/>
                  <a:pt x="6873" y="13469"/>
                  <a:pt x="6873" y="13800"/>
                </a:cubicBezTo>
                <a:cubicBezTo>
                  <a:pt x="6873" y="14132"/>
                  <a:pt x="7093" y="14400"/>
                  <a:pt x="7364" y="14400"/>
                </a:cubicBezTo>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1"/>
                  <a:pt x="982" y="16801"/>
                </a:cubicBezTo>
                <a:lnTo>
                  <a:pt x="2455" y="16801"/>
                </a:lnTo>
                <a:cubicBezTo>
                  <a:pt x="2725" y="16801"/>
                  <a:pt x="2945" y="16532"/>
                  <a:pt x="2945" y="16200"/>
                </a:cubicBezTo>
                <a:cubicBezTo>
                  <a:pt x="2945" y="15869"/>
                  <a:pt x="2725" y="15600"/>
                  <a:pt x="2455" y="15600"/>
                </a:cubicBezTo>
                <a:moveTo>
                  <a:pt x="14236" y="14400"/>
                </a:moveTo>
                <a:lnTo>
                  <a:pt x="16200" y="14400"/>
                </a:lnTo>
                <a:cubicBezTo>
                  <a:pt x="16471" y="14400"/>
                  <a:pt x="16691" y="14132"/>
                  <a:pt x="16691" y="13800"/>
                </a:cubicBezTo>
                <a:cubicBezTo>
                  <a:pt x="16691" y="13469"/>
                  <a:pt x="16471" y="13200"/>
                  <a:pt x="16200" y="13200"/>
                </a:cubicBezTo>
                <a:lnTo>
                  <a:pt x="14236" y="13200"/>
                </a:lnTo>
                <a:cubicBezTo>
                  <a:pt x="13966" y="13200"/>
                  <a:pt x="13745" y="13469"/>
                  <a:pt x="13745" y="13800"/>
                </a:cubicBezTo>
                <a:cubicBezTo>
                  <a:pt x="13745" y="14132"/>
                  <a:pt x="13966" y="14400"/>
                  <a:pt x="14236" y="14400"/>
                </a:cubicBezTo>
                <a:moveTo>
                  <a:pt x="14236" y="9600"/>
                </a:moveTo>
                <a:lnTo>
                  <a:pt x="16200" y="9600"/>
                </a:lnTo>
                <a:cubicBezTo>
                  <a:pt x="16471" y="9600"/>
                  <a:pt x="16691" y="9332"/>
                  <a:pt x="16691" y="9000"/>
                </a:cubicBezTo>
                <a:cubicBezTo>
                  <a:pt x="16691" y="8669"/>
                  <a:pt x="16471" y="8400"/>
                  <a:pt x="16200" y="8400"/>
                </a:cubicBezTo>
                <a:lnTo>
                  <a:pt x="14236" y="8400"/>
                </a:lnTo>
                <a:cubicBezTo>
                  <a:pt x="13966" y="8400"/>
                  <a:pt x="13745" y="8669"/>
                  <a:pt x="13745" y="9000"/>
                </a:cubicBezTo>
                <a:cubicBezTo>
                  <a:pt x="13745" y="9332"/>
                  <a:pt x="13966" y="9600"/>
                  <a:pt x="14236" y="9600"/>
                </a:cubicBezTo>
                <a:moveTo>
                  <a:pt x="14236" y="12000"/>
                </a:moveTo>
                <a:lnTo>
                  <a:pt x="18164" y="12000"/>
                </a:lnTo>
                <a:cubicBezTo>
                  <a:pt x="18434" y="12000"/>
                  <a:pt x="18655" y="11732"/>
                  <a:pt x="18655" y="11400"/>
                </a:cubicBezTo>
                <a:cubicBezTo>
                  <a:pt x="18655" y="11069"/>
                  <a:pt x="18434" y="10800"/>
                  <a:pt x="18164" y="10800"/>
                </a:cubicBezTo>
                <a:lnTo>
                  <a:pt x="14236" y="10800"/>
                </a:lnTo>
                <a:cubicBezTo>
                  <a:pt x="13966" y="10800"/>
                  <a:pt x="13745" y="11069"/>
                  <a:pt x="13745" y="11400"/>
                </a:cubicBezTo>
                <a:cubicBezTo>
                  <a:pt x="13745" y="11732"/>
                  <a:pt x="13966" y="12000"/>
                  <a:pt x="14236" y="120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0" name="Shape 2598">
            <a:extLst>
              <a:ext uri="{FF2B5EF4-FFF2-40B4-BE49-F238E27FC236}">
                <a16:creationId xmlns:a16="http://schemas.microsoft.com/office/drawing/2014/main" id="{DAC9BF81-C04B-4454-B550-D4061F9C624F}"/>
              </a:ext>
            </a:extLst>
          </p:cNvPr>
          <p:cNvSpPr/>
          <p:nvPr/>
        </p:nvSpPr>
        <p:spPr>
          <a:xfrm>
            <a:off x="11806492" y="4427806"/>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6873" y="8400"/>
                </a:moveTo>
                <a:lnTo>
                  <a:pt x="10800" y="8400"/>
                </a:lnTo>
                <a:lnTo>
                  <a:pt x="10800" y="12001"/>
                </a:lnTo>
                <a:lnTo>
                  <a:pt x="6873" y="12001"/>
                </a:lnTo>
                <a:cubicBezTo>
                  <a:pt x="6873" y="12001"/>
                  <a:pt x="6873" y="8400"/>
                  <a:pt x="6873" y="8400"/>
                </a:cubicBezTo>
                <a:close/>
                <a:moveTo>
                  <a:pt x="6382" y="13200"/>
                </a:moveTo>
                <a:lnTo>
                  <a:pt x="11291" y="13200"/>
                </a:lnTo>
                <a:cubicBezTo>
                  <a:pt x="11562" y="13200"/>
                  <a:pt x="11782" y="12932"/>
                  <a:pt x="11782" y="12600"/>
                </a:cubicBezTo>
                <a:lnTo>
                  <a:pt x="11782" y="7800"/>
                </a:lnTo>
                <a:cubicBezTo>
                  <a:pt x="11782" y="7469"/>
                  <a:pt x="11562" y="7200"/>
                  <a:pt x="11291" y="7200"/>
                </a:cubicBezTo>
                <a:lnTo>
                  <a:pt x="6382" y="7200"/>
                </a:lnTo>
                <a:cubicBezTo>
                  <a:pt x="6111" y="7200"/>
                  <a:pt x="5891" y="7469"/>
                  <a:pt x="5891" y="7800"/>
                </a:cubicBezTo>
                <a:lnTo>
                  <a:pt x="5891" y="12600"/>
                </a:lnTo>
                <a:cubicBezTo>
                  <a:pt x="5891" y="12932"/>
                  <a:pt x="6111" y="13200"/>
                  <a:pt x="6382" y="13200"/>
                </a:cubicBezTo>
                <a:moveTo>
                  <a:pt x="6382" y="4800"/>
                </a:moveTo>
                <a:cubicBezTo>
                  <a:pt x="6653" y="4800"/>
                  <a:pt x="6873" y="4531"/>
                  <a:pt x="6873" y="4200"/>
                </a:cubicBezTo>
                <a:cubicBezTo>
                  <a:pt x="6873" y="3868"/>
                  <a:pt x="6653" y="3600"/>
                  <a:pt x="6382" y="3600"/>
                </a:cubicBezTo>
                <a:cubicBezTo>
                  <a:pt x="6111" y="3600"/>
                  <a:pt x="5891" y="3868"/>
                  <a:pt x="5891" y="4200"/>
                </a:cubicBezTo>
                <a:cubicBezTo>
                  <a:pt x="5891" y="4531"/>
                  <a:pt x="6111" y="4800"/>
                  <a:pt x="6382" y="4800"/>
                </a:cubicBezTo>
                <a:moveTo>
                  <a:pt x="20618" y="20400"/>
                </a:moveTo>
                <a:lnTo>
                  <a:pt x="2945" y="20400"/>
                </a:lnTo>
                <a:cubicBezTo>
                  <a:pt x="1861" y="20400"/>
                  <a:pt x="982" y="19325"/>
                  <a:pt x="982" y="18000"/>
                </a:cubicBezTo>
                <a:lnTo>
                  <a:pt x="982" y="4800"/>
                </a:lnTo>
                <a:lnTo>
                  <a:pt x="2945" y="4800"/>
                </a:lnTo>
                <a:lnTo>
                  <a:pt x="2945" y="17400"/>
                </a:lnTo>
                <a:cubicBezTo>
                  <a:pt x="2945" y="17732"/>
                  <a:pt x="3166" y="18000"/>
                  <a:pt x="3436" y="18000"/>
                </a:cubicBezTo>
                <a:cubicBezTo>
                  <a:pt x="3707" y="18000"/>
                  <a:pt x="3927" y="17732"/>
                  <a:pt x="3927" y="17400"/>
                </a:cubicBezTo>
                <a:lnTo>
                  <a:pt x="3927" y="1200"/>
                </a:lnTo>
                <a:lnTo>
                  <a:pt x="20618" y="1200"/>
                </a:lnTo>
                <a:cubicBezTo>
                  <a:pt x="20618" y="1200"/>
                  <a:pt x="20618" y="20400"/>
                  <a:pt x="20618" y="20400"/>
                </a:cubicBezTo>
                <a:close/>
                <a:moveTo>
                  <a:pt x="20618" y="0"/>
                </a:moveTo>
                <a:lnTo>
                  <a:pt x="3927" y="0"/>
                </a:lnTo>
                <a:cubicBezTo>
                  <a:pt x="3385" y="0"/>
                  <a:pt x="2945" y="538"/>
                  <a:pt x="2945" y="1200"/>
                </a:cubicBezTo>
                <a:lnTo>
                  <a:pt x="2945" y="3600"/>
                </a:lnTo>
                <a:lnTo>
                  <a:pt x="982" y="3600"/>
                </a:lnTo>
                <a:cubicBezTo>
                  <a:pt x="440" y="3600"/>
                  <a:pt x="0" y="4138"/>
                  <a:pt x="0" y="4800"/>
                </a:cubicBezTo>
                <a:lnTo>
                  <a:pt x="0" y="18000"/>
                </a:lnTo>
                <a:cubicBezTo>
                  <a:pt x="0" y="19988"/>
                  <a:pt x="1319" y="21600"/>
                  <a:pt x="2945" y="21600"/>
                </a:cubicBezTo>
                <a:lnTo>
                  <a:pt x="20618" y="21600"/>
                </a:lnTo>
                <a:cubicBezTo>
                  <a:pt x="21160" y="21600"/>
                  <a:pt x="21600" y="21062"/>
                  <a:pt x="21600" y="20400"/>
                </a:cubicBezTo>
                <a:lnTo>
                  <a:pt x="21600" y="1200"/>
                </a:lnTo>
                <a:cubicBezTo>
                  <a:pt x="21600" y="538"/>
                  <a:pt x="21160" y="0"/>
                  <a:pt x="20618" y="0"/>
                </a:cubicBezTo>
                <a:moveTo>
                  <a:pt x="6382" y="18000"/>
                </a:moveTo>
                <a:lnTo>
                  <a:pt x="18164" y="18000"/>
                </a:lnTo>
                <a:cubicBezTo>
                  <a:pt x="18434" y="18000"/>
                  <a:pt x="18655" y="17732"/>
                  <a:pt x="18655" y="17400"/>
                </a:cubicBezTo>
                <a:cubicBezTo>
                  <a:pt x="18655" y="17068"/>
                  <a:pt x="18434" y="16801"/>
                  <a:pt x="18164" y="16801"/>
                </a:cubicBezTo>
                <a:lnTo>
                  <a:pt x="6382" y="16801"/>
                </a:lnTo>
                <a:cubicBezTo>
                  <a:pt x="6111" y="16801"/>
                  <a:pt x="5891" y="17068"/>
                  <a:pt x="5891" y="17400"/>
                </a:cubicBezTo>
                <a:cubicBezTo>
                  <a:pt x="5891" y="17732"/>
                  <a:pt x="6111" y="18000"/>
                  <a:pt x="6382" y="18000"/>
                </a:cubicBezTo>
                <a:moveTo>
                  <a:pt x="6382" y="15600"/>
                </a:moveTo>
                <a:lnTo>
                  <a:pt x="18164" y="15600"/>
                </a:lnTo>
                <a:cubicBezTo>
                  <a:pt x="18434" y="15600"/>
                  <a:pt x="18655" y="15332"/>
                  <a:pt x="18655" y="15000"/>
                </a:cubicBezTo>
                <a:cubicBezTo>
                  <a:pt x="18655" y="14668"/>
                  <a:pt x="18434" y="14401"/>
                  <a:pt x="18164" y="14401"/>
                </a:cubicBezTo>
                <a:lnTo>
                  <a:pt x="6382" y="14401"/>
                </a:lnTo>
                <a:cubicBezTo>
                  <a:pt x="6111" y="14401"/>
                  <a:pt x="5891" y="14668"/>
                  <a:pt x="5891" y="15000"/>
                </a:cubicBezTo>
                <a:cubicBezTo>
                  <a:pt x="5891" y="15332"/>
                  <a:pt x="6111" y="15600"/>
                  <a:pt x="6382" y="15600"/>
                </a:cubicBezTo>
                <a:moveTo>
                  <a:pt x="8345" y="4800"/>
                </a:moveTo>
                <a:cubicBezTo>
                  <a:pt x="8616" y="4800"/>
                  <a:pt x="8836" y="4531"/>
                  <a:pt x="8836" y="4200"/>
                </a:cubicBezTo>
                <a:cubicBezTo>
                  <a:pt x="8836" y="3868"/>
                  <a:pt x="8616" y="3600"/>
                  <a:pt x="8345" y="3600"/>
                </a:cubicBezTo>
                <a:cubicBezTo>
                  <a:pt x="8075" y="3600"/>
                  <a:pt x="7855" y="3868"/>
                  <a:pt x="7855" y="4200"/>
                </a:cubicBezTo>
                <a:cubicBezTo>
                  <a:pt x="7855" y="4531"/>
                  <a:pt x="8075" y="4800"/>
                  <a:pt x="8345" y="4800"/>
                </a:cubicBezTo>
                <a:moveTo>
                  <a:pt x="18164" y="7200"/>
                </a:moveTo>
                <a:lnTo>
                  <a:pt x="14236" y="7200"/>
                </a:lnTo>
                <a:cubicBezTo>
                  <a:pt x="13966" y="7200"/>
                  <a:pt x="13745" y="7469"/>
                  <a:pt x="13745" y="7800"/>
                </a:cubicBezTo>
                <a:cubicBezTo>
                  <a:pt x="13745" y="8132"/>
                  <a:pt x="13966" y="8400"/>
                  <a:pt x="14236" y="8400"/>
                </a:cubicBezTo>
                <a:lnTo>
                  <a:pt x="18164" y="8400"/>
                </a:lnTo>
                <a:cubicBezTo>
                  <a:pt x="18434" y="8400"/>
                  <a:pt x="18655" y="8132"/>
                  <a:pt x="18655" y="7800"/>
                </a:cubicBezTo>
                <a:cubicBezTo>
                  <a:pt x="18655" y="7469"/>
                  <a:pt x="18434" y="7200"/>
                  <a:pt x="18164" y="7200"/>
                </a:cubicBezTo>
                <a:moveTo>
                  <a:pt x="18164" y="12001"/>
                </a:moveTo>
                <a:lnTo>
                  <a:pt x="14236" y="12001"/>
                </a:lnTo>
                <a:cubicBezTo>
                  <a:pt x="13966" y="12001"/>
                  <a:pt x="13745" y="12268"/>
                  <a:pt x="13745" y="12600"/>
                </a:cubicBezTo>
                <a:cubicBezTo>
                  <a:pt x="13745" y="12932"/>
                  <a:pt x="13966" y="13200"/>
                  <a:pt x="14236" y="13200"/>
                </a:cubicBezTo>
                <a:lnTo>
                  <a:pt x="18164" y="13200"/>
                </a:lnTo>
                <a:cubicBezTo>
                  <a:pt x="18434" y="13200"/>
                  <a:pt x="18655" y="12932"/>
                  <a:pt x="18655" y="12600"/>
                </a:cubicBezTo>
                <a:cubicBezTo>
                  <a:pt x="18655" y="12268"/>
                  <a:pt x="18434" y="12001"/>
                  <a:pt x="18164" y="12001"/>
                </a:cubicBezTo>
                <a:moveTo>
                  <a:pt x="18164" y="9600"/>
                </a:moveTo>
                <a:lnTo>
                  <a:pt x="14236" y="9600"/>
                </a:lnTo>
                <a:cubicBezTo>
                  <a:pt x="13966" y="9600"/>
                  <a:pt x="13745" y="9869"/>
                  <a:pt x="13745" y="10200"/>
                </a:cubicBezTo>
                <a:cubicBezTo>
                  <a:pt x="13745" y="10532"/>
                  <a:pt x="13966" y="10800"/>
                  <a:pt x="14236" y="10800"/>
                </a:cubicBezTo>
                <a:lnTo>
                  <a:pt x="18164" y="10800"/>
                </a:lnTo>
                <a:cubicBezTo>
                  <a:pt x="18434" y="10800"/>
                  <a:pt x="18655" y="10532"/>
                  <a:pt x="18655" y="10200"/>
                </a:cubicBezTo>
                <a:cubicBezTo>
                  <a:pt x="18655" y="9869"/>
                  <a:pt x="18434" y="9600"/>
                  <a:pt x="18164" y="9600"/>
                </a:cubicBezTo>
                <a:moveTo>
                  <a:pt x="18164" y="4800"/>
                </a:moveTo>
                <a:cubicBezTo>
                  <a:pt x="18434" y="4800"/>
                  <a:pt x="18655" y="4531"/>
                  <a:pt x="18655" y="4200"/>
                </a:cubicBezTo>
                <a:cubicBezTo>
                  <a:pt x="18655" y="3868"/>
                  <a:pt x="18434" y="3600"/>
                  <a:pt x="18164" y="3600"/>
                </a:cubicBezTo>
                <a:cubicBezTo>
                  <a:pt x="17893" y="3600"/>
                  <a:pt x="17673" y="3868"/>
                  <a:pt x="17673" y="4200"/>
                </a:cubicBezTo>
                <a:cubicBezTo>
                  <a:pt x="17673" y="4531"/>
                  <a:pt x="17893" y="4800"/>
                  <a:pt x="18164" y="4800"/>
                </a:cubicBezTo>
                <a:moveTo>
                  <a:pt x="16200" y="4800"/>
                </a:moveTo>
                <a:cubicBezTo>
                  <a:pt x="16471" y="4800"/>
                  <a:pt x="16691" y="4531"/>
                  <a:pt x="16691" y="4200"/>
                </a:cubicBezTo>
                <a:cubicBezTo>
                  <a:pt x="16691" y="3868"/>
                  <a:pt x="16471" y="3600"/>
                  <a:pt x="16200" y="3600"/>
                </a:cubicBezTo>
                <a:cubicBezTo>
                  <a:pt x="15929" y="3600"/>
                  <a:pt x="15709" y="3868"/>
                  <a:pt x="15709" y="4200"/>
                </a:cubicBezTo>
                <a:cubicBezTo>
                  <a:pt x="15709" y="4531"/>
                  <a:pt x="15929" y="4800"/>
                  <a:pt x="16200" y="4800"/>
                </a:cubicBezTo>
                <a:moveTo>
                  <a:pt x="10309" y="4800"/>
                </a:moveTo>
                <a:lnTo>
                  <a:pt x="14236" y="4800"/>
                </a:lnTo>
                <a:cubicBezTo>
                  <a:pt x="14507" y="4800"/>
                  <a:pt x="14727" y="4531"/>
                  <a:pt x="14727" y="4200"/>
                </a:cubicBezTo>
                <a:cubicBezTo>
                  <a:pt x="14727" y="3868"/>
                  <a:pt x="14507" y="3600"/>
                  <a:pt x="14236" y="3600"/>
                </a:cubicBezTo>
                <a:lnTo>
                  <a:pt x="10309" y="3600"/>
                </a:lnTo>
                <a:cubicBezTo>
                  <a:pt x="10038" y="3600"/>
                  <a:pt x="9818" y="3868"/>
                  <a:pt x="9818" y="4200"/>
                </a:cubicBezTo>
                <a:cubicBezTo>
                  <a:pt x="9818" y="4531"/>
                  <a:pt x="10038" y="4800"/>
                  <a:pt x="10309" y="48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1" name="Shape 2599">
            <a:extLst>
              <a:ext uri="{FF2B5EF4-FFF2-40B4-BE49-F238E27FC236}">
                <a16:creationId xmlns:a16="http://schemas.microsoft.com/office/drawing/2014/main" id="{3B42029F-F431-4369-BB2B-DD5CCC70901D}"/>
              </a:ext>
            </a:extLst>
          </p:cNvPr>
          <p:cNvSpPr/>
          <p:nvPr/>
        </p:nvSpPr>
        <p:spPr>
          <a:xfrm>
            <a:off x="12606176" y="438972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6382" y="7855"/>
                </a:moveTo>
                <a:cubicBezTo>
                  <a:pt x="6653" y="7855"/>
                  <a:pt x="6873" y="7635"/>
                  <a:pt x="6873" y="7364"/>
                </a:cubicBezTo>
                <a:cubicBezTo>
                  <a:pt x="6873" y="7092"/>
                  <a:pt x="6653" y="6873"/>
                  <a:pt x="6382" y="6873"/>
                </a:cubicBezTo>
                <a:cubicBezTo>
                  <a:pt x="6111" y="6873"/>
                  <a:pt x="5891" y="7092"/>
                  <a:pt x="5891" y="7364"/>
                </a:cubicBezTo>
                <a:cubicBezTo>
                  <a:pt x="5891" y="7635"/>
                  <a:pt x="6111" y="7855"/>
                  <a:pt x="6382" y="7855"/>
                </a:cubicBezTo>
                <a:moveTo>
                  <a:pt x="6873" y="10800"/>
                </a:moveTo>
                <a:lnTo>
                  <a:pt x="10800" y="10800"/>
                </a:lnTo>
                <a:lnTo>
                  <a:pt x="10800" y="13746"/>
                </a:lnTo>
                <a:lnTo>
                  <a:pt x="6873" y="13746"/>
                </a:lnTo>
                <a:cubicBezTo>
                  <a:pt x="6873" y="13746"/>
                  <a:pt x="6873" y="10800"/>
                  <a:pt x="6873" y="10800"/>
                </a:cubicBezTo>
                <a:close/>
                <a:moveTo>
                  <a:pt x="6382" y="14727"/>
                </a:moveTo>
                <a:lnTo>
                  <a:pt x="11291" y="14727"/>
                </a:lnTo>
                <a:cubicBezTo>
                  <a:pt x="11562" y="14727"/>
                  <a:pt x="11782" y="14508"/>
                  <a:pt x="11782" y="14236"/>
                </a:cubicBezTo>
                <a:lnTo>
                  <a:pt x="11782" y="10309"/>
                </a:lnTo>
                <a:cubicBezTo>
                  <a:pt x="11782" y="10038"/>
                  <a:pt x="11562" y="9818"/>
                  <a:pt x="11291" y="9818"/>
                </a:cubicBezTo>
                <a:lnTo>
                  <a:pt x="6382" y="9818"/>
                </a:lnTo>
                <a:cubicBezTo>
                  <a:pt x="6111" y="9818"/>
                  <a:pt x="5891" y="10038"/>
                  <a:pt x="5891" y="10309"/>
                </a:cubicBezTo>
                <a:lnTo>
                  <a:pt x="5891" y="14236"/>
                </a:lnTo>
                <a:cubicBezTo>
                  <a:pt x="5891" y="14508"/>
                  <a:pt x="6111" y="14727"/>
                  <a:pt x="6382" y="14727"/>
                </a:cubicBezTo>
                <a:moveTo>
                  <a:pt x="8345" y="7855"/>
                </a:moveTo>
                <a:cubicBezTo>
                  <a:pt x="8616" y="7855"/>
                  <a:pt x="8836" y="7635"/>
                  <a:pt x="8836" y="7364"/>
                </a:cubicBezTo>
                <a:cubicBezTo>
                  <a:pt x="8836" y="7092"/>
                  <a:pt x="8616" y="6873"/>
                  <a:pt x="8345" y="6873"/>
                </a:cubicBezTo>
                <a:cubicBezTo>
                  <a:pt x="8075" y="6873"/>
                  <a:pt x="7855" y="7092"/>
                  <a:pt x="7855" y="7364"/>
                </a:cubicBezTo>
                <a:cubicBezTo>
                  <a:pt x="7855" y="7635"/>
                  <a:pt x="8075" y="7855"/>
                  <a:pt x="8345" y="7855"/>
                </a:cubicBezTo>
                <a:moveTo>
                  <a:pt x="20618" y="20618"/>
                </a:moveTo>
                <a:lnTo>
                  <a:pt x="2945" y="20618"/>
                </a:lnTo>
                <a:cubicBezTo>
                  <a:pt x="1861" y="20618"/>
                  <a:pt x="982" y="19739"/>
                  <a:pt x="982" y="18655"/>
                </a:cubicBezTo>
                <a:lnTo>
                  <a:pt x="982" y="7855"/>
                </a:lnTo>
                <a:lnTo>
                  <a:pt x="2945" y="7855"/>
                </a:lnTo>
                <a:lnTo>
                  <a:pt x="2945" y="18164"/>
                </a:lnTo>
                <a:cubicBezTo>
                  <a:pt x="2945" y="18435"/>
                  <a:pt x="3166" y="18655"/>
                  <a:pt x="3436" y="18655"/>
                </a:cubicBezTo>
                <a:cubicBezTo>
                  <a:pt x="3707" y="18655"/>
                  <a:pt x="3927" y="18435"/>
                  <a:pt x="3927" y="18164"/>
                </a:cubicBezTo>
                <a:lnTo>
                  <a:pt x="3927" y="4909"/>
                </a:lnTo>
                <a:lnTo>
                  <a:pt x="20618" y="4909"/>
                </a:lnTo>
                <a:cubicBezTo>
                  <a:pt x="20618" y="4909"/>
                  <a:pt x="20618" y="20618"/>
                  <a:pt x="20618" y="20618"/>
                </a:cubicBezTo>
                <a:close/>
                <a:moveTo>
                  <a:pt x="20618" y="3927"/>
                </a:moveTo>
                <a:lnTo>
                  <a:pt x="3927" y="3927"/>
                </a:lnTo>
                <a:cubicBezTo>
                  <a:pt x="3385" y="3927"/>
                  <a:pt x="2945" y="4367"/>
                  <a:pt x="2945" y="4909"/>
                </a:cubicBezTo>
                <a:lnTo>
                  <a:pt x="2945" y="6873"/>
                </a:lnTo>
                <a:lnTo>
                  <a:pt x="982" y="6873"/>
                </a:lnTo>
                <a:cubicBezTo>
                  <a:pt x="440" y="6873"/>
                  <a:pt x="0" y="7313"/>
                  <a:pt x="0" y="7855"/>
                </a:cubicBezTo>
                <a:lnTo>
                  <a:pt x="0" y="18655"/>
                </a:lnTo>
                <a:cubicBezTo>
                  <a:pt x="0" y="20282"/>
                  <a:pt x="1319" y="21600"/>
                  <a:pt x="2945" y="21600"/>
                </a:cubicBezTo>
                <a:lnTo>
                  <a:pt x="20618" y="21600"/>
                </a:lnTo>
                <a:cubicBezTo>
                  <a:pt x="21160" y="21600"/>
                  <a:pt x="21600" y="21160"/>
                  <a:pt x="21600" y="20618"/>
                </a:cubicBezTo>
                <a:lnTo>
                  <a:pt x="21600" y="4909"/>
                </a:lnTo>
                <a:cubicBezTo>
                  <a:pt x="21600" y="4367"/>
                  <a:pt x="21160" y="3927"/>
                  <a:pt x="20618" y="3927"/>
                </a:cubicBezTo>
                <a:moveTo>
                  <a:pt x="6382" y="16691"/>
                </a:moveTo>
                <a:lnTo>
                  <a:pt x="18164" y="16691"/>
                </a:lnTo>
                <a:cubicBezTo>
                  <a:pt x="18434" y="16691"/>
                  <a:pt x="18655" y="16472"/>
                  <a:pt x="18655" y="16200"/>
                </a:cubicBezTo>
                <a:cubicBezTo>
                  <a:pt x="18655" y="15929"/>
                  <a:pt x="18434" y="15710"/>
                  <a:pt x="18164" y="15710"/>
                </a:cubicBezTo>
                <a:lnTo>
                  <a:pt x="6382" y="15710"/>
                </a:lnTo>
                <a:cubicBezTo>
                  <a:pt x="6111" y="15710"/>
                  <a:pt x="5891" y="15929"/>
                  <a:pt x="5891" y="16200"/>
                </a:cubicBezTo>
                <a:cubicBezTo>
                  <a:pt x="5891" y="16472"/>
                  <a:pt x="6111" y="16691"/>
                  <a:pt x="6382" y="16691"/>
                </a:cubicBezTo>
                <a:moveTo>
                  <a:pt x="10309" y="7855"/>
                </a:moveTo>
                <a:lnTo>
                  <a:pt x="14236" y="7855"/>
                </a:lnTo>
                <a:cubicBezTo>
                  <a:pt x="14507" y="7855"/>
                  <a:pt x="14727" y="7635"/>
                  <a:pt x="14727" y="7364"/>
                </a:cubicBezTo>
                <a:cubicBezTo>
                  <a:pt x="14727" y="7092"/>
                  <a:pt x="14507" y="6873"/>
                  <a:pt x="14236" y="6873"/>
                </a:cubicBezTo>
                <a:lnTo>
                  <a:pt x="10309" y="6873"/>
                </a:lnTo>
                <a:cubicBezTo>
                  <a:pt x="10038" y="6873"/>
                  <a:pt x="9818" y="7092"/>
                  <a:pt x="9818" y="7364"/>
                </a:cubicBezTo>
                <a:cubicBezTo>
                  <a:pt x="9818" y="7635"/>
                  <a:pt x="10038" y="7855"/>
                  <a:pt x="10309" y="7855"/>
                </a:cubicBezTo>
                <a:moveTo>
                  <a:pt x="6382" y="18655"/>
                </a:moveTo>
                <a:lnTo>
                  <a:pt x="18164" y="18655"/>
                </a:lnTo>
                <a:cubicBezTo>
                  <a:pt x="18434" y="18655"/>
                  <a:pt x="18655" y="18435"/>
                  <a:pt x="18655" y="18164"/>
                </a:cubicBezTo>
                <a:cubicBezTo>
                  <a:pt x="18655" y="17893"/>
                  <a:pt x="18434" y="17673"/>
                  <a:pt x="18164" y="17673"/>
                </a:cubicBezTo>
                <a:lnTo>
                  <a:pt x="6382" y="17673"/>
                </a:lnTo>
                <a:cubicBezTo>
                  <a:pt x="6111" y="17673"/>
                  <a:pt x="5891" y="17893"/>
                  <a:pt x="5891" y="18164"/>
                </a:cubicBezTo>
                <a:cubicBezTo>
                  <a:pt x="5891" y="18435"/>
                  <a:pt x="6111" y="18655"/>
                  <a:pt x="6382" y="18655"/>
                </a:cubicBezTo>
                <a:moveTo>
                  <a:pt x="4909" y="2945"/>
                </a:moveTo>
                <a:lnTo>
                  <a:pt x="20127" y="2945"/>
                </a:lnTo>
                <a:cubicBezTo>
                  <a:pt x="20398" y="2945"/>
                  <a:pt x="20618" y="2726"/>
                  <a:pt x="20618" y="2455"/>
                </a:cubicBezTo>
                <a:cubicBezTo>
                  <a:pt x="20618" y="2184"/>
                  <a:pt x="20398" y="1964"/>
                  <a:pt x="20127" y="1964"/>
                </a:cubicBezTo>
                <a:lnTo>
                  <a:pt x="4909" y="1964"/>
                </a:lnTo>
                <a:cubicBezTo>
                  <a:pt x="4638" y="1964"/>
                  <a:pt x="4418" y="2184"/>
                  <a:pt x="4418" y="2455"/>
                </a:cubicBezTo>
                <a:cubicBezTo>
                  <a:pt x="4418" y="2726"/>
                  <a:pt x="4638" y="2945"/>
                  <a:pt x="4909" y="2945"/>
                </a:cubicBezTo>
                <a:moveTo>
                  <a:pt x="18164" y="11783"/>
                </a:moveTo>
                <a:lnTo>
                  <a:pt x="14236" y="11783"/>
                </a:lnTo>
                <a:cubicBezTo>
                  <a:pt x="13966" y="11783"/>
                  <a:pt x="13745" y="12001"/>
                  <a:pt x="13745" y="12273"/>
                </a:cubicBezTo>
                <a:cubicBezTo>
                  <a:pt x="13745" y="12544"/>
                  <a:pt x="13966" y="12764"/>
                  <a:pt x="14236" y="12764"/>
                </a:cubicBezTo>
                <a:lnTo>
                  <a:pt x="18164" y="12764"/>
                </a:lnTo>
                <a:cubicBezTo>
                  <a:pt x="18434" y="12764"/>
                  <a:pt x="18655" y="12544"/>
                  <a:pt x="18655" y="12273"/>
                </a:cubicBezTo>
                <a:cubicBezTo>
                  <a:pt x="18655" y="12001"/>
                  <a:pt x="18434" y="11783"/>
                  <a:pt x="18164" y="11783"/>
                </a:cubicBezTo>
                <a:moveTo>
                  <a:pt x="6382" y="982"/>
                </a:moveTo>
                <a:lnTo>
                  <a:pt x="19145" y="982"/>
                </a:lnTo>
                <a:cubicBezTo>
                  <a:pt x="19416" y="982"/>
                  <a:pt x="19636" y="762"/>
                  <a:pt x="19636" y="491"/>
                </a:cubicBezTo>
                <a:cubicBezTo>
                  <a:pt x="19636" y="220"/>
                  <a:pt x="19416" y="0"/>
                  <a:pt x="19145" y="0"/>
                </a:cubicBezTo>
                <a:lnTo>
                  <a:pt x="6382" y="0"/>
                </a:lnTo>
                <a:cubicBezTo>
                  <a:pt x="6111" y="0"/>
                  <a:pt x="5891" y="220"/>
                  <a:pt x="5891" y="491"/>
                </a:cubicBezTo>
                <a:cubicBezTo>
                  <a:pt x="5891" y="762"/>
                  <a:pt x="6111" y="982"/>
                  <a:pt x="6382" y="982"/>
                </a:cubicBezTo>
                <a:moveTo>
                  <a:pt x="18164" y="13746"/>
                </a:moveTo>
                <a:lnTo>
                  <a:pt x="14236" y="13746"/>
                </a:lnTo>
                <a:cubicBezTo>
                  <a:pt x="13966" y="13746"/>
                  <a:pt x="13745" y="13965"/>
                  <a:pt x="13745" y="14236"/>
                </a:cubicBezTo>
                <a:cubicBezTo>
                  <a:pt x="13745" y="14508"/>
                  <a:pt x="13966" y="14727"/>
                  <a:pt x="14236" y="14727"/>
                </a:cubicBezTo>
                <a:lnTo>
                  <a:pt x="18164" y="14727"/>
                </a:lnTo>
                <a:cubicBezTo>
                  <a:pt x="18434" y="14727"/>
                  <a:pt x="18655" y="14508"/>
                  <a:pt x="18655" y="14236"/>
                </a:cubicBezTo>
                <a:cubicBezTo>
                  <a:pt x="18655" y="13965"/>
                  <a:pt x="18434" y="13746"/>
                  <a:pt x="18164" y="13746"/>
                </a:cubicBezTo>
                <a:moveTo>
                  <a:pt x="16200" y="7855"/>
                </a:moveTo>
                <a:cubicBezTo>
                  <a:pt x="16471" y="7855"/>
                  <a:pt x="16691" y="7635"/>
                  <a:pt x="16691" y="7364"/>
                </a:cubicBezTo>
                <a:cubicBezTo>
                  <a:pt x="16691" y="7092"/>
                  <a:pt x="16471" y="6873"/>
                  <a:pt x="16200" y="6873"/>
                </a:cubicBezTo>
                <a:cubicBezTo>
                  <a:pt x="15929" y="6873"/>
                  <a:pt x="15709" y="7092"/>
                  <a:pt x="15709" y="7364"/>
                </a:cubicBezTo>
                <a:cubicBezTo>
                  <a:pt x="15709" y="7635"/>
                  <a:pt x="15929" y="7855"/>
                  <a:pt x="16200" y="7855"/>
                </a:cubicBezTo>
                <a:moveTo>
                  <a:pt x="18164" y="7855"/>
                </a:moveTo>
                <a:cubicBezTo>
                  <a:pt x="18434" y="7855"/>
                  <a:pt x="18655" y="7635"/>
                  <a:pt x="18655" y="7364"/>
                </a:cubicBezTo>
                <a:cubicBezTo>
                  <a:pt x="18655" y="7092"/>
                  <a:pt x="18434" y="6873"/>
                  <a:pt x="18164" y="6873"/>
                </a:cubicBezTo>
                <a:cubicBezTo>
                  <a:pt x="17893" y="6873"/>
                  <a:pt x="17673" y="7092"/>
                  <a:pt x="17673" y="7364"/>
                </a:cubicBezTo>
                <a:cubicBezTo>
                  <a:pt x="17673" y="7635"/>
                  <a:pt x="17893" y="7855"/>
                  <a:pt x="18164" y="7855"/>
                </a:cubicBezTo>
                <a:moveTo>
                  <a:pt x="18164" y="9818"/>
                </a:moveTo>
                <a:lnTo>
                  <a:pt x="14236" y="9818"/>
                </a:lnTo>
                <a:cubicBezTo>
                  <a:pt x="13966" y="9818"/>
                  <a:pt x="13745" y="10038"/>
                  <a:pt x="13745" y="10309"/>
                </a:cubicBezTo>
                <a:cubicBezTo>
                  <a:pt x="13745" y="10581"/>
                  <a:pt x="13966" y="10800"/>
                  <a:pt x="14236" y="10800"/>
                </a:cubicBezTo>
                <a:lnTo>
                  <a:pt x="18164" y="10800"/>
                </a:lnTo>
                <a:cubicBezTo>
                  <a:pt x="18434" y="10800"/>
                  <a:pt x="18655" y="10581"/>
                  <a:pt x="18655" y="10309"/>
                </a:cubicBezTo>
                <a:cubicBezTo>
                  <a:pt x="18655" y="10038"/>
                  <a:pt x="18434" y="9818"/>
                  <a:pt x="18164" y="9818"/>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2" name="Shape 2600">
            <a:extLst>
              <a:ext uri="{FF2B5EF4-FFF2-40B4-BE49-F238E27FC236}">
                <a16:creationId xmlns:a16="http://schemas.microsoft.com/office/drawing/2014/main" id="{8733C980-B983-4966-B3E9-25989BD0C514}"/>
              </a:ext>
            </a:extLst>
          </p:cNvPr>
          <p:cNvSpPr/>
          <p:nvPr/>
        </p:nvSpPr>
        <p:spPr>
          <a:xfrm>
            <a:off x="13405860" y="438972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3" name="Shape 2601">
            <a:extLst>
              <a:ext uri="{FF2B5EF4-FFF2-40B4-BE49-F238E27FC236}">
                <a16:creationId xmlns:a16="http://schemas.microsoft.com/office/drawing/2014/main" id="{BC7A3B0F-8DE3-4569-8850-2FA1D269D973}"/>
              </a:ext>
            </a:extLst>
          </p:cNvPr>
          <p:cNvSpPr/>
          <p:nvPr/>
        </p:nvSpPr>
        <p:spPr>
          <a:xfrm>
            <a:off x="14205543" y="438972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4" name="Shape 2602">
            <a:extLst>
              <a:ext uri="{FF2B5EF4-FFF2-40B4-BE49-F238E27FC236}">
                <a16:creationId xmlns:a16="http://schemas.microsoft.com/office/drawing/2014/main" id="{E145FB9E-FC16-45DB-B9B5-FB9012DF6BE9}"/>
              </a:ext>
            </a:extLst>
          </p:cNvPr>
          <p:cNvSpPr/>
          <p:nvPr/>
        </p:nvSpPr>
        <p:spPr>
          <a:xfrm>
            <a:off x="15005227" y="4427806"/>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5" name="Shape 2603">
            <a:extLst>
              <a:ext uri="{FF2B5EF4-FFF2-40B4-BE49-F238E27FC236}">
                <a16:creationId xmlns:a16="http://schemas.microsoft.com/office/drawing/2014/main" id="{7B24E9CB-A26F-42F7-9A40-0BCBD38E81F8}"/>
              </a:ext>
            </a:extLst>
          </p:cNvPr>
          <p:cNvSpPr/>
          <p:nvPr/>
        </p:nvSpPr>
        <p:spPr>
          <a:xfrm>
            <a:off x="15804910" y="4408768"/>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16691" y="20520"/>
                </a:moveTo>
                <a:lnTo>
                  <a:pt x="14727" y="20520"/>
                </a:lnTo>
                <a:lnTo>
                  <a:pt x="14727" y="18360"/>
                </a:lnTo>
                <a:cubicBezTo>
                  <a:pt x="14999" y="18360"/>
                  <a:pt x="15218" y="18119"/>
                  <a:pt x="15218" y="17820"/>
                </a:cubicBezTo>
                <a:cubicBezTo>
                  <a:pt x="15218" y="17522"/>
                  <a:pt x="14999" y="17280"/>
                  <a:pt x="14727" y="17280"/>
                </a:cubicBezTo>
                <a:lnTo>
                  <a:pt x="14727" y="7560"/>
                </a:lnTo>
                <a:lnTo>
                  <a:pt x="16691" y="7560"/>
                </a:lnTo>
                <a:cubicBezTo>
                  <a:pt x="16691" y="7560"/>
                  <a:pt x="16691" y="20520"/>
                  <a:pt x="16691" y="20520"/>
                </a:cubicBezTo>
                <a:close/>
                <a:moveTo>
                  <a:pt x="13745" y="17280"/>
                </a:moveTo>
                <a:cubicBezTo>
                  <a:pt x="13474" y="17280"/>
                  <a:pt x="13255" y="17522"/>
                  <a:pt x="13255" y="17820"/>
                </a:cubicBezTo>
                <a:cubicBezTo>
                  <a:pt x="13255" y="18119"/>
                  <a:pt x="13474" y="18360"/>
                  <a:pt x="13745" y="18360"/>
                </a:cubicBezTo>
                <a:lnTo>
                  <a:pt x="13745" y="20520"/>
                </a:lnTo>
                <a:lnTo>
                  <a:pt x="3927" y="20520"/>
                </a:lnTo>
                <a:lnTo>
                  <a:pt x="3927" y="18360"/>
                </a:lnTo>
                <a:cubicBezTo>
                  <a:pt x="4199" y="18360"/>
                  <a:pt x="4418" y="18119"/>
                  <a:pt x="4418" y="17820"/>
                </a:cubicBezTo>
                <a:cubicBezTo>
                  <a:pt x="4418" y="17522"/>
                  <a:pt x="4199" y="17280"/>
                  <a:pt x="3927" y="17280"/>
                </a:cubicBezTo>
                <a:lnTo>
                  <a:pt x="3927" y="7560"/>
                </a:lnTo>
                <a:lnTo>
                  <a:pt x="13745" y="7560"/>
                </a:lnTo>
                <a:cubicBezTo>
                  <a:pt x="13745" y="7560"/>
                  <a:pt x="13745" y="17280"/>
                  <a:pt x="13745" y="17280"/>
                </a:cubicBezTo>
                <a:close/>
                <a:moveTo>
                  <a:pt x="2945" y="17280"/>
                </a:moveTo>
                <a:cubicBezTo>
                  <a:pt x="2674" y="17280"/>
                  <a:pt x="2455" y="17522"/>
                  <a:pt x="2455" y="17820"/>
                </a:cubicBezTo>
                <a:cubicBezTo>
                  <a:pt x="2455" y="18119"/>
                  <a:pt x="2674" y="18360"/>
                  <a:pt x="2945" y="18360"/>
                </a:cubicBezTo>
                <a:lnTo>
                  <a:pt x="2945" y="20520"/>
                </a:lnTo>
                <a:lnTo>
                  <a:pt x="982" y="20520"/>
                </a:lnTo>
                <a:lnTo>
                  <a:pt x="982" y="7560"/>
                </a:lnTo>
                <a:lnTo>
                  <a:pt x="2945" y="7560"/>
                </a:lnTo>
                <a:cubicBezTo>
                  <a:pt x="2945" y="7560"/>
                  <a:pt x="2945" y="17280"/>
                  <a:pt x="2945" y="17280"/>
                </a:cubicBezTo>
                <a:close/>
                <a:moveTo>
                  <a:pt x="7855" y="5400"/>
                </a:moveTo>
                <a:lnTo>
                  <a:pt x="9818" y="5400"/>
                </a:lnTo>
                <a:cubicBezTo>
                  <a:pt x="10360" y="5400"/>
                  <a:pt x="10800" y="5884"/>
                  <a:pt x="10800" y="6481"/>
                </a:cubicBezTo>
                <a:lnTo>
                  <a:pt x="6873" y="6481"/>
                </a:lnTo>
                <a:cubicBezTo>
                  <a:pt x="6873" y="5884"/>
                  <a:pt x="7313" y="5400"/>
                  <a:pt x="7855" y="5400"/>
                </a:cubicBezTo>
                <a:moveTo>
                  <a:pt x="16691" y="6481"/>
                </a:moveTo>
                <a:lnTo>
                  <a:pt x="11782" y="6481"/>
                </a:lnTo>
                <a:cubicBezTo>
                  <a:pt x="11782" y="5287"/>
                  <a:pt x="10903" y="4321"/>
                  <a:pt x="9818" y="4321"/>
                </a:cubicBezTo>
                <a:lnTo>
                  <a:pt x="7855" y="4321"/>
                </a:lnTo>
                <a:cubicBezTo>
                  <a:pt x="6770" y="4321"/>
                  <a:pt x="5891" y="5287"/>
                  <a:pt x="5891" y="6481"/>
                </a:cubicBezTo>
                <a:lnTo>
                  <a:pt x="982" y="6481"/>
                </a:lnTo>
                <a:cubicBezTo>
                  <a:pt x="440" y="6481"/>
                  <a:pt x="0" y="6964"/>
                  <a:pt x="0" y="7560"/>
                </a:cubicBezTo>
                <a:lnTo>
                  <a:pt x="0" y="20520"/>
                </a:lnTo>
                <a:cubicBezTo>
                  <a:pt x="0" y="21116"/>
                  <a:pt x="440" y="21600"/>
                  <a:pt x="982" y="21600"/>
                </a:cubicBezTo>
                <a:lnTo>
                  <a:pt x="16691" y="21600"/>
                </a:lnTo>
                <a:cubicBezTo>
                  <a:pt x="17233" y="21600"/>
                  <a:pt x="17673" y="21116"/>
                  <a:pt x="17673" y="20520"/>
                </a:cubicBezTo>
                <a:lnTo>
                  <a:pt x="17673" y="7560"/>
                </a:lnTo>
                <a:cubicBezTo>
                  <a:pt x="17673" y="6964"/>
                  <a:pt x="17233" y="6481"/>
                  <a:pt x="16691" y="6481"/>
                </a:cubicBezTo>
                <a:moveTo>
                  <a:pt x="10800" y="2161"/>
                </a:moveTo>
                <a:cubicBezTo>
                  <a:pt x="10800" y="1564"/>
                  <a:pt x="11240" y="1080"/>
                  <a:pt x="11782" y="1080"/>
                </a:cubicBezTo>
                <a:lnTo>
                  <a:pt x="13745" y="1080"/>
                </a:lnTo>
                <a:cubicBezTo>
                  <a:pt x="14287" y="1080"/>
                  <a:pt x="14727" y="1564"/>
                  <a:pt x="14727" y="2161"/>
                </a:cubicBezTo>
                <a:cubicBezTo>
                  <a:pt x="14727" y="2161"/>
                  <a:pt x="10800" y="2161"/>
                  <a:pt x="10800" y="2161"/>
                </a:cubicBezTo>
                <a:close/>
                <a:moveTo>
                  <a:pt x="20618" y="2161"/>
                </a:moveTo>
                <a:lnTo>
                  <a:pt x="15709" y="2161"/>
                </a:lnTo>
                <a:cubicBezTo>
                  <a:pt x="15709" y="967"/>
                  <a:pt x="14830" y="0"/>
                  <a:pt x="13745" y="0"/>
                </a:cubicBezTo>
                <a:lnTo>
                  <a:pt x="11782" y="0"/>
                </a:lnTo>
                <a:cubicBezTo>
                  <a:pt x="10697" y="0"/>
                  <a:pt x="9818" y="967"/>
                  <a:pt x="9818" y="2161"/>
                </a:cubicBezTo>
                <a:lnTo>
                  <a:pt x="4909" y="2161"/>
                </a:lnTo>
                <a:cubicBezTo>
                  <a:pt x="4367" y="2161"/>
                  <a:pt x="3927" y="2644"/>
                  <a:pt x="3927" y="3240"/>
                </a:cubicBezTo>
                <a:lnTo>
                  <a:pt x="3927" y="4860"/>
                </a:lnTo>
                <a:cubicBezTo>
                  <a:pt x="3927" y="5159"/>
                  <a:pt x="4147" y="5400"/>
                  <a:pt x="4418" y="5400"/>
                </a:cubicBezTo>
                <a:cubicBezTo>
                  <a:pt x="4690" y="5400"/>
                  <a:pt x="4909" y="5159"/>
                  <a:pt x="4909" y="4860"/>
                </a:cubicBezTo>
                <a:lnTo>
                  <a:pt x="4909" y="3240"/>
                </a:lnTo>
                <a:lnTo>
                  <a:pt x="20618" y="3240"/>
                </a:lnTo>
                <a:lnTo>
                  <a:pt x="20618" y="16201"/>
                </a:lnTo>
                <a:lnTo>
                  <a:pt x="19145" y="16201"/>
                </a:lnTo>
                <a:cubicBezTo>
                  <a:pt x="18874" y="16201"/>
                  <a:pt x="18655" y="16442"/>
                  <a:pt x="18655" y="16740"/>
                </a:cubicBezTo>
                <a:cubicBezTo>
                  <a:pt x="18655" y="17039"/>
                  <a:pt x="18874" y="17280"/>
                  <a:pt x="19145" y="17280"/>
                </a:cubicBezTo>
                <a:lnTo>
                  <a:pt x="20618" y="17280"/>
                </a:lnTo>
                <a:cubicBezTo>
                  <a:pt x="21160" y="17280"/>
                  <a:pt x="21600" y="16796"/>
                  <a:pt x="21600" y="16201"/>
                </a:cubicBezTo>
                <a:lnTo>
                  <a:pt x="21600" y="3240"/>
                </a:lnTo>
                <a:cubicBezTo>
                  <a:pt x="21600" y="2644"/>
                  <a:pt x="21160" y="2161"/>
                  <a:pt x="20618" y="2161"/>
                </a:cubicBezTo>
                <a:moveTo>
                  <a:pt x="5400" y="11881"/>
                </a:moveTo>
                <a:lnTo>
                  <a:pt x="6382" y="11881"/>
                </a:lnTo>
                <a:cubicBezTo>
                  <a:pt x="6653" y="11881"/>
                  <a:pt x="6873" y="11639"/>
                  <a:pt x="6873" y="11341"/>
                </a:cubicBezTo>
                <a:cubicBezTo>
                  <a:pt x="6873" y="11042"/>
                  <a:pt x="6653" y="10800"/>
                  <a:pt x="6382" y="10800"/>
                </a:cubicBezTo>
                <a:lnTo>
                  <a:pt x="5400" y="10800"/>
                </a:lnTo>
                <a:cubicBezTo>
                  <a:pt x="5129" y="10800"/>
                  <a:pt x="4909" y="11042"/>
                  <a:pt x="4909" y="11341"/>
                </a:cubicBezTo>
                <a:cubicBezTo>
                  <a:pt x="4909" y="11639"/>
                  <a:pt x="5129" y="11881"/>
                  <a:pt x="5400" y="11881"/>
                </a:cubicBezTo>
                <a:moveTo>
                  <a:pt x="5400" y="9720"/>
                </a:moveTo>
                <a:lnTo>
                  <a:pt x="8345" y="9720"/>
                </a:lnTo>
                <a:cubicBezTo>
                  <a:pt x="8617" y="9720"/>
                  <a:pt x="8836" y="9479"/>
                  <a:pt x="8836" y="9181"/>
                </a:cubicBezTo>
                <a:cubicBezTo>
                  <a:pt x="8836" y="8882"/>
                  <a:pt x="8617" y="8640"/>
                  <a:pt x="8345" y="8640"/>
                </a:cubicBezTo>
                <a:lnTo>
                  <a:pt x="5400" y="8640"/>
                </a:lnTo>
                <a:cubicBezTo>
                  <a:pt x="5129" y="8640"/>
                  <a:pt x="4909" y="8882"/>
                  <a:pt x="4909" y="9181"/>
                </a:cubicBezTo>
                <a:cubicBezTo>
                  <a:pt x="4909" y="9479"/>
                  <a:pt x="5129" y="9720"/>
                  <a:pt x="5400" y="972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6" name="Shape 2604">
            <a:extLst>
              <a:ext uri="{FF2B5EF4-FFF2-40B4-BE49-F238E27FC236}">
                <a16:creationId xmlns:a16="http://schemas.microsoft.com/office/drawing/2014/main" id="{994C7923-4503-4DDD-9BDB-153F1CC1E92D}"/>
              </a:ext>
            </a:extLst>
          </p:cNvPr>
          <p:cNvSpPr/>
          <p:nvPr/>
        </p:nvSpPr>
        <p:spPr>
          <a:xfrm>
            <a:off x="16604594" y="4427806"/>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8" name="Shape 2605">
            <a:extLst>
              <a:ext uri="{FF2B5EF4-FFF2-40B4-BE49-F238E27FC236}">
                <a16:creationId xmlns:a16="http://schemas.microsoft.com/office/drawing/2014/main" id="{513DEFE5-7C89-479A-B450-CB47953461B7}"/>
              </a:ext>
            </a:extLst>
          </p:cNvPr>
          <p:cNvSpPr/>
          <p:nvPr/>
        </p:nvSpPr>
        <p:spPr>
          <a:xfrm>
            <a:off x="9407440" y="5189411"/>
            <a:ext cx="419081" cy="419070"/>
          </a:xfrm>
          <a:custGeom>
            <a:avLst/>
            <a:gdLst/>
            <a:ahLst/>
            <a:cxnLst>
              <a:cxn ang="0">
                <a:pos x="wd2" y="hd2"/>
              </a:cxn>
              <a:cxn ang="5400000">
                <a:pos x="wd2" y="hd2"/>
              </a:cxn>
              <a:cxn ang="10800000">
                <a:pos x="wd2" y="hd2"/>
              </a:cxn>
              <a:cxn ang="16200000">
                <a:pos x="wd2" y="hd2"/>
              </a:cxn>
            </a:cxnLst>
            <a:rect l="0" t="0" r="r" b="b"/>
            <a:pathLst>
              <a:path w="21410" h="21410" extrusionOk="0">
                <a:moveTo>
                  <a:pt x="20437" y="20437"/>
                </a:moveTo>
                <a:lnTo>
                  <a:pt x="17519" y="20437"/>
                </a:lnTo>
                <a:lnTo>
                  <a:pt x="17519" y="18978"/>
                </a:lnTo>
                <a:cubicBezTo>
                  <a:pt x="17519" y="18710"/>
                  <a:pt x="17301" y="18492"/>
                  <a:pt x="17033" y="18492"/>
                </a:cubicBezTo>
                <a:lnTo>
                  <a:pt x="15574" y="18492"/>
                </a:lnTo>
                <a:lnTo>
                  <a:pt x="15574" y="17033"/>
                </a:lnTo>
                <a:cubicBezTo>
                  <a:pt x="15574" y="16764"/>
                  <a:pt x="15356" y="16546"/>
                  <a:pt x="15087" y="16546"/>
                </a:cubicBezTo>
                <a:lnTo>
                  <a:pt x="13344" y="16546"/>
                </a:lnTo>
                <a:lnTo>
                  <a:pt x="10309" y="13497"/>
                </a:lnTo>
                <a:cubicBezTo>
                  <a:pt x="10221" y="13409"/>
                  <a:pt x="10100" y="13354"/>
                  <a:pt x="9965" y="13354"/>
                </a:cubicBezTo>
                <a:cubicBezTo>
                  <a:pt x="9819" y="13354"/>
                  <a:pt x="9693" y="13422"/>
                  <a:pt x="9604" y="13524"/>
                </a:cubicBezTo>
                <a:lnTo>
                  <a:pt x="8815" y="14312"/>
                </a:lnTo>
                <a:cubicBezTo>
                  <a:pt x="8435" y="14692"/>
                  <a:pt x="7820" y="14692"/>
                  <a:pt x="7441" y="14312"/>
                </a:cubicBezTo>
                <a:lnTo>
                  <a:pt x="1256" y="8128"/>
                </a:lnTo>
                <a:cubicBezTo>
                  <a:pt x="877" y="7748"/>
                  <a:pt x="877" y="7133"/>
                  <a:pt x="1256" y="6753"/>
                </a:cubicBezTo>
                <a:lnTo>
                  <a:pt x="6754" y="1255"/>
                </a:lnTo>
                <a:cubicBezTo>
                  <a:pt x="7133" y="876"/>
                  <a:pt x="7749" y="876"/>
                  <a:pt x="8128" y="1255"/>
                </a:cubicBezTo>
                <a:lnTo>
                  <a:pt x="14312" y="7440"/>
                </a:lnTo>
                <a:cubicBezTo>
                  <a:pt x="14691" y="7820"/>
                  <a:pt x="14691" y="8435"/>
                  <a:pt x="14312" y="8815"/>
                </a:cubicBezTo>
                <a:lnTo>
                  <a:pt x="13539" y="9588"/>
                </a:lnTo>
                <a:cubicBezTo>
                  <a:pt x="13437" y="9677"/>
                  <a:pt x="13370" y="9804"/>
                  <a:pt x="13370" y="9950"/>
                </a:cubicBezTo>
                <a:cubicBezTo>
                  <a:pt x="13370" y="10084"/>
                  <a:pt x="13424" y="10206"/>
                  <a:pt x="13513" y="10294"/>
                </a:cubicBezTo>
                <a:lnTo>
                  <a:pt x="20437" y="17234"/>
                </a:lnTo>
                <a:cubicBezTo>
                  <a:pt x="20437" y="17234"/>
                  <a:pt x="20437" y="20437"/>
                  <a:pt x="20437" y="20437"/>
                </a:cubicBezTo>
                <a:close/>
                <a:moveTo>
                  <a:pt x="21268" y="16689"/>
                </a:moveTo>
                <a:lnTo>
                  <a:pt x="14547" y="9954"/>
                </a:lnTo>
                <a:lnTo>
                  <a:pt x="14999" y="9502"/>
                </a:lnTo>
                <a:cubicBezTo>
                  <a:pt x="15758" y="8743"/>
                  <a:pt x="15758" y="7512"/>
                  <a:pt x="14999" y="6753"/>
                </a:cubicBezTo>
                <a:lnTo>
                  <a:pt x="8815" y="569"/>
                </a:lnTo>
                <a:cubicBezTo>
                  <a:pt x="8056" y="-190"/>
                  <a:pt x="6825" y="-190"/>
                  <a:pt x="6066" y="569"/>
                </a:cubicBezTo>
                <a:lnTo>
                  <a:pt x="569" y="6066"/>
                </a:lnTo>
                <a:cubicBezTo>
                  <a:pt x="-190" y="6825"/>
                  <a:pt x="-190" y="8056"/>
                  <a:pt x="569" y="8815"/>
                </a:cubicBezTo>
                <a:lnTo>
                  <a:pt x="6754" y="14999"/>
                </a:lnTo>
                <a:cubicBezTo>
                  <a:pt x="7513" y="15758"/>
                  <a:pt x="8743" y="15758"/>
                  <a:pt x="9502" y="14999"/>
                </a:cubicBezTo>
                <a:lnTo>
                  <a:pt x="9968" y="14533"/>
                </a:lnTo>
                <a:lnTo>
                  <a:pt x="12798" y="17376"/>
                </a:lnTo>
                <a:cubicBezTo>
                  <a:pt x="12886" y="17465"/>
                  <a:pt x="13008" y="17519"/>
                  <a:pt x="13142" y="17519"/>
                </a:cubicBezTo>
                <a:lnTo>
                  <a:pt x="14601" y="17519"/>
                </a:lnTo>
                <a:lnTo>
                  <a:pt x="14601" y="18978"/>
                </a:lnTo>
                <a:cubicBezTo>
                  <a:pt x="14601" y="19247"/>
                  <a:pt x="14819" y="19464"/>
                  <a:pt x="15087" y="19464"/>
                </a:cubicBezTo>
                <a:lnTo>
                  <a:pt x="16546" y="19464"/>
                </a:lnTo>
                <a:lnTo>
                  <a:pt x="16546" y="20924"/>
                </a:lnTo>
                <a:cubicBezTo>
                  <a:pt x="16546" y="21193"/>
                  <a:pt x="16764" y="21410"/>
                  <a:pt x="17033" y="21410"/>
                </a:cubicBezTo>
                <a:lnTo>
                  <a:pt x="20924" y="21410"/>
                </a:lnTo>
                <a:cubicBezTo>
                  <a:pt x="21192" y="21410"/>
                  <a:pt x="21410" y="21193"/>
                  <a:pt x="21410" y="20924"/>
                </a:cubicBezTo>
                <a:lnTo>
                  <a:pt x="21410" y="17033"/>
                </a:lnTo>
                <a:cubicBezTo>
                  <a:pt x="21410" y="16899"/>
                  <a:pt x="21356" y="16777"/>
                  <a:pt x="21268" y="16689"/>
                </a:cubicBezTo>
                <a:moveTo>
                  <a:pt x="6819" y="7791"/>
                </a:moveTo>
                <a:cubicBezTo>
                  <a:pt x="6282" y="7791"/>
                  <a:pt x="5846" y="7356"/>
                  <a:pt x="5846" y="6819"/>
                </a:cubicBezTo>
                <a:cubicBezTo>
                  <a:pt x="5846" y="6282"/>
                  <a:pt x="6282" y="5846"/>
                  <a:pt x="6819" y="5846"/>
                </a:cubicBezTo>
                <a:cubicBezTo>
                  <a:pt x="7356" y="5846"/>
                  <a:pt x="7792" y="6282"/>
                  <a:pt x="7792" y="6819"/>
                </a:cubicBezTo>
                <a:cubicBezTo>
                  <a:pt x="7792" y="7356"/>
                  <a:pt x="7356" y="7791"/>
                  <a:pt x="6819" y="7791"/>
                </a:cubicBezTo>
                <a:moveTo>
                  <a:pt x="6819" y="4873"/>
                </a:moveTo>
                <a:cubicBezTo>
                  <a:pt x="5745" y="4873"/>
                  <a:pt x="4874" y="5744"/>
                  <a:pt x="4874" y="6819"/>
                </a:cubicBezTo>
                <a:cubicBezTo>
                  <a:pt x="4874" y="7893"/>
                  <a:pt x="5745" y="8765"/>
                  <a:pt x="6819" y="8765"/>
                </a:cubicBezTo>
                <a:cubicBezTo>
                  <a:pt x="7893" y="8765"/>
                  <a:pt x="8765" y="7893"/>
                  <a:pt x="8765" y="6819"/>
                </a:cubicBezTo>
                <a:cubicBezTo>
                  <a:pt x="8765" y="5744"/>
                  <a:pt x="7893" y="4873"/>
                  <a:pt x="6819" y="487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9" name="Shape 2606">
            <a:extLst>
              <a:ext uri="{FF2B5EF4-FFF2-40B4-BE49-F238E27FC236}">
                <a16:creationId xmlns:a16="http://schemas.microsoft.com/office/drawing/2014/main" id="{D32634D7-E1B1-4D57-B3A4-01B9E13EC00C}"/>
              </a:ext>
            </a:extLst>
          </p:cNvPr>
          <p:cNvSpPr/>
          <p:nvPr/>
        </p:nvSpPr>
        <p:spPr>
          <a:xfrm>
            <a:off x="10207125" y="518940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10309"/>
                </a:moveTo>
                <a:cubicBezTo>
                  <a:pt x="10800" y="10581"/>
                  <a:pt x="10580" y="10800"/>
                  <a:pt x="10309" y="10800"/>
                </a:cubicBezTo>
                <a:cubicBezTo>
                  <a:pt x="10038" y="10800"/>
                  <a:pt x="9818" y="10581"/>
                  <a:pt x="9818" y="10309"/>
                </a:cubicBezTo>
                <a:cubicBezTo>
                  <a:pt x="9818" y="10038"/>
                  <a:pt x="10038" y="9818"/>
                  <a:pt x="10309" y="9818"/>
                </a:cubicBezTo>
                <a:cubicBezTo>
                  <a:pt x="10580" y="9818"/>
                  <a:pt x="10800" y="10038"/>
                  <a:pt x="10800" y="10309"/>
                </a:cubicBezTo>
                <a:moveTo>
                  <a:pt x="20618" y="20618"/>
                </a:moveTo>
                <a:lnTo>
                  <a:pt x="18655" y="20618"/>
                </a:lnTo>
                <a:lnTo>
                  <a:pt x="18655" y="19145"/>
                </a:lnTo>
                <a:cubicBezTo>
                  <a:pt x="18655" y="18875"/>
                  <a:pt x="18434" y="18655"/>
                  <a:pt x="18164" y="18655"/>
                </a:cubicBezTo>
                <a:lnTo>
                  <a:pt x="16691" y="18655"/>
                </a:lnTo>
                <a:lnTo>
                  <a:pt x="16691" y="17182"/>
                </a:lnTo>
                <a:cubicBezTo>
                  <a:pt x="16691" y="16911"/>
                  <a:pt x="16471" y="16691"/>
                  <a:pt x="16200" y="16691"/>
                </a:cubicBezTo>
                <a:lnTo>
                  <a:pt x="14441" y="16691"/>
                </a:lnTo>
                <a:lnTo>
                  <a:pt x="12850" y="15086"/>
                </a:lnTo>
                <a:cubicBezTo>
                  <a:pt x="12761" y="14997"/>
                  <a:pt x="12639" y="14943"/>
                  <a:pt x="12503" y="14943"/>
                </a:cubicBezTo>
                <a:cubicBezTo>
                  <a:pt x="12356" y="14943"/>
                  <a:pt x="12228" y="15010"/>
                  <a:pt x="12138" y="15113"/>
                </a:cubicBezTo>
                <a:lnTo>
                  <a:pt x="11833" y="15418"/>
                </a:lnTo>
                <a:cubicBezTo>
                  <a:pt x="11450" y="15801"/>
                  <a:pt x="10829" y="15801"/>
                  <a:pt x="10445" y="15418"/>
                </a:cubicBezTo>
                <a:lnTo>
                  <a:pt x="6167" y="11139"/>
                </a:lnTo>
                <a:cubicBezTo>
                  <a:pt x="5784" y="10756"/>
                  <a:pt x="5784" y="10136"/>
                  <a:pt x="6167" y="9752"/>
                </a:cubicBezTo>
                <a:lnTo>
                  <a:pt x="9752" y="6167"/>
                </a:lnTo>
                <a:cubicBezTo>
                  <a:pt x="10135" y="5784"/>
                  <a:pt x="10756" y="5784"/>
                  <a:pt x="11139" y="6167"/>
                </a:cubicBezTo>
                <a:lnTo>
                  <a:pt x="11761" y="6789"/>
                </a:lnTo>
                <a:cubicBezTo>
                  <a:pt x="11699" y="7609"/>
                  <a:pt x="11457" y="8377"/>
                  <a:pt x="11069" y="9054"/>
                </a:cubicBezTo>
                <a:cubicBezTo>
                  <a:pt x="10847" y="8919"/>
                  <a:pt x="10588" y="8837"/>
                  <a:pt x="10309" y="8837"/>
                </a:cubicBezTo>
                <a:cubicBezTo>
                  <a:pt x="9496" y="8837"/>
                  <a:pt x="8836" y="9496"/>
                  <a:pt x="8836" y="10309"/>
                </a:cubicBezTo>
                <a:cubicBezTo>
                  <a:pt x="8836" y="11123"/>
                  <a:pt x="9496" y="11782"/>
                  <a:pt x="10309" y="11782"/>
                </a:cubicBezTo>
                <a:cubicBezTo>
                  <a:pt x="11123" y="11782"/>
                  <a:pt x="11782" y="11123"/>
                  <a:pt x="11782" y="10309"/>
                </a:cubicBezTo>
                <a:cubicBezTo>
                  <a:pt x="11782" y="10156"/>
                  <a:pt x="11752" y="10012"/>
                  <a:pt x="11709" y="9873"/>
                </a:cubicBezTo>
                <a:cubicBezTo>
                  <a:pt x="12146" y="9210"/>
                  <a:pt x="12466" y="8463"/>
                  <a:pt x="12631" y="7659"/>
                </a:cubicBezTo>
                <a:lnTo>
                  <a:pt x="15417" y="10446"/>
                </a:lnTo>
                <a:cubicBezTo>
                  <a:pt x="15800" y="10829"/>
                  <a:pt x="15800" y="11450"/>
                  <a:pt x="15417" y="11833"/>
                </a:cubicBezTo>
                <a:lnTo>
                  <a:pt x="15128" y="12122"/>
                </a:lnTo>
                <a:cubicBezTo>
                  <a:pt x="15025" y="12213"/>
                  <a:pt x="14957" y="12341"/>
                  <a:pt x="14957" y="12487"/>
                </a:cubicBezTo>
                <a:cubicBezTo>
                  <a:pt x="14957" y="12623"/>
                  <a:pt x="15013" y="12746"/>
                  <a:pt x="15101" y="12835"/>
                </a:cubicBezTo>
                <a:lnTo>
                  <a:pt x="20618" y="18367"/>
                </a:lnTo>
                <a:cubicBezTo>
                  <a:pt x="20618" y="18367"/>
                  <a:pt x="20618" y="20618"/>
                  <a:pt x="20618" y="20618"/>
                </a:cubicBezTo>
                <a:close/>
                <a:moveTo>
                  <a:pt x="5343" y="11673"/>
                </a:moveTo>
                <a:cubicBezTo>
                  <a:pt x="2859" y="11190"/>
                  <a:pt x="982" y="9008"/>
                  <a:pt x="982" y="6383"/>
                </a:cubicBezTo>
                <a:cubicBezTo>
                  <a:pt x="982" y="3400"/>
                  <a:pt x="3399" y="982"/>
                  <a:pt x="6382" y="982"/>
                </a:cubicBezTo>
                <a:cubicBezTo>
                  <a:pt x="9011" y="982"/>
                  <a:pt x="11198" y="2862"/>
                  <a:pt x="11681" y="5349"/>
                </a:cubicBezTo>
                <a:cubicBezTo>
                  <a:pt x="10910" y="4719"/>
                  <a:pt x="9777" y="4755"/>
                  <a:pt x="9058" y="5473"/>
                </a:cubicBezTo>
                <a:lnTo>
                  <a:pt x="5474" y="9058"/>
                </a:lnTo>
                <a:cubicBezTo>
                  <a:pt x="4757" y="9775"/>
                  <a:pt x="4719" y="10904"/>
                  <a:pt x="5343" y="11673"/>
                </a:cubicBezTo>
                <a:moveTo>
                  <a:pt x="21456" y="17817"/>
                </a:moveTo>
                <a:lnTo>
                  <a:pt x="16142" y="12488"/>
                </a:lnTo>
                <a:cubicBezTo>
                  <a:pt x="16874" y="11720"/>
                  <a:pt x="16865" y="10507"/>
                  <a:pt x="16111" y="9752"/>
                </a:cubicBezTo>
                <a:lnTo>
                  <a:pt x="12763" y="6404"/>
                </a:lnTo>
                <a:cubicBezTo>
                  <a:pt x="12763" y="6396"/>
                  <a:pt x="12764" y="6389"/>
                  <a:pt x="12764" y="6383"/>
                </a:cubicBezTo>
                <a:cubicBezTo>
                  <a:pt x="12764" y="2857"/>
                  <a:pt x="9907" y="0"/>
                  <a:pt x="6382" y="0"/>
                </a:cubicBezTo>
                <a:cubicBezTo>
                  <a:pt x="2857" y="0"/>
                  <a:pt x="0" y="2857"/>
                  <a:pt x="0" y="6383"/>
                </a:cubicBezTo>
                <a:cubicBezTo>
                  <a:pt x="0" y="9907"/>
                  <a:pt x="2857" y="12764"/>
                  <a:pt x="6382" y="12764"/>
                </a:cubicBezTo>
                <a:cubicBezTo>
                  <a:pt x="6389" y="12764"/>
                  <a:pt x="6396" y="12763"/>
                  <a:pt x="6403" y="12763"/>
                </a:cubicBezTo>
                <a:lnTo>
                  <a:pt x="9752" y="16111"/>
                </a:lnTo>
                <a:cubicBezTo>
                  <a:pt x="10511" y="16870"/>
                  <a:pt x="11735" y="16875"/>
                  <a:pt x="12503" y="16130"/>
                </a:cubicBezTo>
                <a:lnTo>
                  <a:pt x="13889" y="17529"/>
                </a:lnTo>
                <a:cubicBezTo>
                  <a:pt x="13978" y="17618"/>
                  <a:pt x="14101" y="17673"/>
                  <a:pt x="14236" y="17673"/>
                </a:cubicBezTo>
                <a:lnTo>
                  <a:pt x="15709" y="17673"/>
                </a:lnTo>
                <a:lnTo>
                  <a:pt x="15709" y="19145"/>
                </a:lnTo>
                <a:cubicBezTo>
                  <a:pt x="15709" y="19417"/>
                  <a:pt x="15929" y="19636"/>
                  <a:pt x="16200" y="19636"/>
                </a:cubicBezTo>
                <a:lnTo>
                  <a:pt x="17673" y="19636"/>
                </a:lnTo>
                <a:lnTo>
                  <a:pt x="17673" y="21109"/>
                </a:lnTo>
                <a:cubicBezTo>
                  <a:pt x="17673" y="21381"/>
                  <a:pt x="17893" y="21600"/>
                  <a:pt x="18164" y="21600"/>
                </a:cubicBezTo>
                <a:lnTo>
                  <a:pt x="21109" y="21600"/>
                </a:lnTo>
                <a:cubicBezTo>
                  <a:pt x="21380" y="21600"/>
                  <a:pt x="21600" y="21381"/>
                  <a:pt x="21600" y="21109"/>
                </a:cubicBezTo>
                <a:lnTo>
                  <a:pt x="21600" y="18164"/>
                </a:lnTo>
                <a:cubicBezTo>
                  <a:pt x="21600" y="18029"/>
                  <a:pt x="21545" y="17906"/>
                  <a:pt x="21456" y="1781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0" name="Shape 2607">
            <a:extLst>
              <a:ext uri="{FF2B5EF4-FFF2-40B4-BE49-F238E27FC236}">
                <a16:creationId xmlns:a16="http://schemas.microsoft.com/office/drawing/2014/main" id="{5C9C2FB8-1703-43B9-A73E-E0524F082BDE}"/>
              </a:ext>
            </a:extLst>
          </p:cNvPr>
          <p:cNvSpPr/>
          <p:nvPr/>
        </p:nvSpPr>
        <p:spPr>
          <a:xfrm>
            <a:off x="11006809" y="5227488"/>
            <a:ext cx="418884" cy="342709"/>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538"/>
                  <a:pt x="1422" y="18000"/>
                  <a:pt x="1964" y="18000"/>
                </a:cubicBezTo>
                <a:lnTo>
                  <a:pt x="19636" y="18000"/>
                </a:lnTo>
                <a:cubicBezTo>
                  <a:pt x="20178" y="18000"/>
                  <a:pt x="20618" y="18538"/>
                  <a:pt x="20618" y="19200"/>
                </a:cubicBezTo>
                <a:cubicBezTo>
                  <a:pt x="20618" y="19862"/>
                  <a:pt x="20178" y="20400"/>
                  <a:pt x="19636" y="20400"/>
                </a:cubicBezTo>
                <a:moveTo>
                  <a:pt x="19636" y="16800"/>
                </a:moveTo>
                <a:lnTo>
                  <a:pt x="1964" y="16800"/>
                </a:lnTo>
                <a:cubicBezTo>
                  <a:pt x="879" y="16800"/>
                  <a:pt x="0" y="17874"/>
                  <a:pt x="0" y="19200"/>
                </a:cubicBezTo>
                <a:cubicBezTo>
                  <a:pt x="0" y="20526"/>
                  <a:pt x="879" y="21600"/>
                  <a:pt x="1964" y="21600"/>
                </a:cubicBezTo>
                <a:lnTo>
                  <a:pt x="19636" y="21600"/>
                </a:lnTo>
                <a:cubicBezTo>
                  <a:pt x="20721" y="21600"/>
                  <a:pt x="21600" y="20526"/>
                  <a:pt x="21600" y="19200"/>
                </a:cubicBezTo>
                <a:cubicBezTo>
                  <a:pt x="21600" y="17874"/>
                  <a:pt x="20721" y="16800"/>
                  <a:pt x="19636" y="16800"/>
                </a:cubicBezTo>
                <a:moveTo>
                  <a:pt x="1964" y="1200"/>
                </a:moveTo>
                <a:lnTo>
                  <a:pt x="19636" y="1200"/>
                </a:lnTo>
                <a:cubicBezTo>
                  <a:pt x="20178" y="1200"/>
                  <a:pt x="20618" y="1737"/>
                  <a:pt x="20618" y="2399"/>
                </a:cubicBezTo>
                <a:cubicBezTo>
                  <a:pt x="20618" y="3063"/>
                  <a:pt x="20178" y="3599"/>
                  <a:pt x="19636" y="3599"/>
                </a:cubicBezTo>
                <a:lnTo>
                  <a:pt x="1964" y="3599"/>
                </a:lnTo>
                <a:cubicBezTo>
                  <a:pt x="1422" y="3599"/>
                  <a:pt x="982" y="3063"/>
                  <a:pt x="982" y="2399"/>
                </a:cubicBezTo>
                <a:cubicBezTo>
                  <a:pt x="982" y="1737"/>
                  <a:pt x="1422" y="1200"/>
                  <a:pt x="1964" y="1200"/>
                </a:cubicBezTo>
                <a:moveTo>
                  <a:pt x="1964" y="4799"/>
                </a:moveTo>
                <a:lnTo>
                  <a:pt x="19636" y="4799"/>
                </a:lnTo>
                <a:cubicBezTo>
                  <a:pt x="20721" y="4799"/>
                  <a:pt x="21600" y="3725"/>
                  <a:pt x="21600" y="2399"/>
                </a:cubicBezTo>
                <a:cubicBezTo>
                  <a:pt x="21600" y="1074"/>
                  <a:pt x="20721" y="0"/>
                  <a:pt x="19636" y="0"/>
                </a:cubicBezTo>
                <a:lnTo>
                  <a:pt x="1964" y="0"/>
                </a:lnTo>
                <a:cubicBezTo>
                  <a:pt x="879" y="0"/>
                  <a:pt x="0" y="1074"/>
                  <a:pt x="0" y="2399"/>
                </a:cubicBezTo>
                <a:cubicBezTo>
                  <a:pt x="0" y="3725"/>
                  <a:pt x="879" y="4799"/>
                  <a:pt x="1964" y="4799"/>
                </a:cubicBezTo>
                <a:moveTo>
                  <a:pt x="19636" y="12000"/>
                </a:moveTo>
                <a:lnTo>
                  <a:pt x="1964" y="12000"/>
                </a:lnTo>
                <a:cubicBezTo>
                  <a:pt x="1422" y="12000"/>
                  <a:pt x="982" y="11463"/>
                  <a:pt x="982" y="10800"/>
                </a:cubicBezTo>
                <a:cubicBezTo>
                  <a:pt x="982" y="10137"/>
                  <a:pt x="1422" y="9600"/>
                  <a:pt x="1964" y="9600"/>
                </a:cubicBezTo>
                <a:lnTo>
                  <a:pt x="19636" y="9600"/>
                </a:lnTo>
                <a:cubicBezTo>
                  <a:pt x="20178" y="9600"/>
                  <a:pt x="20618" y="10137"/>
                  <a:pt x="20618" y="10800"/>
                </a:cubicBezTo>
                <a:cubicBezTo>
                  <a:pt x="20618" y="11463"/>
                  <a:pt x="20178" y="12000"/>
                  <a:pt x="19636" y="12000"/>
                </a:cubicBezTo>
                <a:moveTo>
                  <a:pt x="19636" y="8400"/>
                </a:moveTo>
                <a:lnTo>
                  <a:pt x="1964" y="8400"/>
                </a:lnTo>
                <a:cubicBezTo>
                  <a:pt x="879" y="8400"/>
                  <a:pt x="0" y="9474"/>
                  <a:pt x="0" y="10800"/>
                </a:cubicBezTo>
                <a:cubicBezTo>
                  <a:pt x="0" y="12125"/>
                  <a:pt x="879" y="13200"/>
                  <a:pt x="1964" y="13200"/>
                </a:cubicBezTo>
                <a:lnTo>
                  <a:pt x="19636" y="13200"/>
                </a:lnTo>
                <a:cubicBezTo>
                  <a:pt x="20721" y="13200"/>
                  <a:pt x="21600" y="12125"/>
                  <a:pt x="21600" y="10800"/>
                </a:cubicBezTo>
                <a:cubicBezTo>
                  <a:pt x="21600" y="9474"/>
                  <a:pt x="20721" y="8400"/>
                  <a:pt x="19636" y="84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1" name="Shape 2608">
            <a:extLst>
              <a:ext uri="{FF2B5EF4-FFF2-40B4-BE49-F238E27FC236}">
                <a16:creationId xmlns:a16="http://schemas.microsoft.com/office/drawing/2014/main" id="{4A702FE0-78FC-4607-8395-D5302ED0D60C}"/>
              </a:ext>
            </a:extLst>
          </p:cNvPr>
          <p:cNvSpPr/>
          <p:nvPr/>
        </p:nvSpPr>
        <p:spPr>
          <a:xfrm>
            <a:off x="11806492" y="5227490"/>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1964" y="3600"/>
                </a:moveTo>
                <a:cubicBezTo>
                  <a:pt x="1422" y="3600"/>
                  <a:pt x="982" y="3063"/>
                  <a:pt x="982" y="2400"/>
                </a:cubicBezTo>
                <a:cubicBezTo>
                  <a:pt x="982" y="1738"/>
                  <a:pt x="1422" y="1200"/>
                  <a:pt x="1964" y="1200"/>
                </a:cubicBezTo>
                <a:cubicBezTo>
                  <a:pt x="2506" y="1200"/>
                  <a:pt x="2945" y="1738"/>
                  <a:pt x="2945" y="2400"/>
                </a:cubicBezTo>
                <a:cubicBezTo>
                  <a:pt x="2945" y="3063"/>
                  <a:pt x="2506" y="3600"/>
                  <a:pt x="1964" y="3600"/>
                </a:cubicBezTo>
                <a:moveTo>
                  <a:pt x="1964" y="0"/>
                </a:moveTo>
                <a:cubicBezTo>
                  <a:pt x="879" y="0"/>
                  <a:pt x="0" y="1075"/>
                  <a:pt x="0" y="2400"/>
                </a:cubicBezTo>
                <a:cubicBezTo>
                  <a:pt x="0" y="3726"/>
                  <a:pt x="879" y="4800"/>
                  <a:pt x="1964" y="4800"/>
                </a:cubicBezTo>
                <a:cubicBezTo>
                  <a:pt x="3048" y="4800"/>
                  <a:pt x="3927" y="3726"/>
                  <a:pt x="3927" y="2400"/>
                </a:cubicBezTo>
                <a:cubicBezTo>
                  <a:pt x="3927" y="1075"/>
                  <a:pt x="3048" y="0"/>
                  <a:pt x="1964" y="0"/>
                </a:cubicBezTo>
                <a:moveTo>
                  <a:pt x="1964" y="12000"/>
                </a:moveTo>
                <a:cubicBezTo>
                  <a:pt x="1422" y="12000"/>
                  <a:pt x="982" y="11463"/>
                  <a:pt x="982" y="10800"/>
                </a:cubicBezTo>
                <a:cubicBezTo>
                  <a:pt x="982" y="10138"/>
                  <a:pt x="1422" y="9600"/>
                  <a:pt x="1964" y="9600"/>
                </a:cubicBezTo>
                <a:cubicBezTo>
                  <a:pt x="2506" y="9600"/>
                  <a:pt x="2945" y="10138"/>
                  <a:pt x="2945" y="10800"/>
                </a:cubicBezTo>
                <a:cubicBezTo>
                  <a:pt x="2945" y="11463"/>
                  <a:pt x="2506" y="12000"/>
                  <a:pt x="1964" y="12000"/>
                </a:cubicBezTo>
                <a:moveTo>
                  <a:pt x="1964" y="8401"/>
                </a:moveTo>
                <a:cubicBezTo>
                  <a:pt x="879" y="8401"/>
                  <a:pt x="0" y="9475"/>
                  <a:pt x="0" y="10800"/>
                </a:cubicBezTo>
                <a:cubicBezTo>
                  <a:pt x="0" y="12126"/>
                  <a:pt x="879" y="13200"/>
                  <a:pt x="1964" y="13200"/>
                </a:cubicBezTo>
                <a:cubicBezTo>
                  <a:pt x="3048" y="13200"/>
                  <a:pt x="3927" y="12126"/>
                  <a:pt x="3927" y="10800"/>
                </a:cubicBezTo>
                <a:cubicBezTo>
                  <a:pt x="3927" y="9475"/>
                  <a:pt x="3048" y="8401"/>
                  <a:pt x="1964" y="8401"/>
                </a:cubicBezTo>
                <a:moveTo>
                  <a:pt x="19636" y="12000"/>
                </a:moveTo>
                <a:lnTo>
                  <a:pt x="7855" y="12000"/>
                </a:lnTo>
                <a:cubicBezTo>
                  <a:pt x="7313" y="12000"/>
                  <a:pt x="6873" y="11463"/>
                  <a:pt x="6873" y="10801"/>
                </a:cubicBezTo>
                <a:cubicBezTo>
                  <a:pt x="6873" y="10138"/>
                  <a:pt x="7313" y="9600"/>
                  <a:pt x="7855" y="9600"/>
                </a:cubicBezTo>
                <a:lnTo>
                  <a:pt x="19636" y="9600"/>
                </a:lnTo>
                <a:cubicBezTo>
                  <a:pt x="20178" y="9600"/>
                  <a:pt x="20618" y="10138"/>
                  <a:pt x="20618" y="10801"/>
                </a:cubicBezTo>
                <a:cubicBezTo>
                  <a:pt x="20618" y="11463"/>
                  <a:pt x="20178" y="12000"/>
                  <a:pt x="19636" y="12000"/>
                </a:cubicBezTo>
                <a:moveTo>
                  <a:pt x="19636" y="8401"/>
                </a:moveTo>
                <a:lnTo>
                  <a:pt x="7855" y="8401"/>
                </a:lnTo>
                <a:cubicBezTo>
                  <a:pt x="6770" y="8401"/>
                  <a:pt x="5891" y="9475"/>
                  <a:pt x="5891" y="10801"/>
                </a:cubicBezTo>
                <a:cubicBezTo>
                  <a:pt x="5891" y="12126"/>
                  <a:pt x="6770" y="13200"/>
                  <a:pt x="7855" y="13200"/>
                </a:cubicBezTo>
                <a:lnTo>
                  <a:pt x="19636" y="13200"/>
                </a:lnTo>
                <a:cubicBezTo>
                  <a:pt x="20721" y="13200"/>
                  <a:pt x="21600" y="12126"/>
                  <a:pt x="21600" y="10801"/>
                </a:cubicBezTo>
                <a:cubicBezTo>
                  <a:pt x="21600" y="9475"/>
                  <a:pt x="20721" y="8401"/>
                  <a:pt x="19636" y="8401"/>
                </a:cubicBezTo>
                <a:moveTo>
                  <a:pt x="19636" y="20400"/>
                </a:moveTo>
                <a:lnTo>
                  <a:pt x="7855" y="20400"/>
                </a:lnTo>
                <a:cubicBezTo>
                  <a:pt x="7313" y="20400"/>
                  <a:pt x="6873" y="19862"/>
                  <a:pt x="6873" y="19200"/>
                </a:cubicBezTo>
                <a:cubicBezTo>
                  <a:pt x="6873" y="18538"/>
                  <a:pt x="7313" y="18000"/>
                  <a:pt x="7855" y="18000"/>
                </a:cubicBezTo>
                <a:lnTo>
                  <a:pt x="19636" y="18000"/>
                </a:lnTo>
                <a:cubicBezTo>
                  <a:pt x="20178" y="18000"/>
                  <a:pt x="20618" y="18538"/>
                  <a:pt x="20618" y="19200"/>
                </a:cubicBezTo>
                <a:cubicBezTo>
                  <a:pt x="20618" y="19862"/>
                  <a:pt x="20178" y="20400"/>
                  <a:pt x="19636" y="20400"/>
                </a:cubicBezTo>
                <a:moveTo>
                  <a:pt x="19636" y="16800"/>
                </a:moveTo>
                <a:lnTo>
                  <a:pt x="7855" y="16800"/>
                </a:lnTo>
                <a:cubicBezTo>
                  <a:pt x="6770" y="16800"/>
                  <a:pt x="5891" y="17875"/>
                  <a:pt x="5891" y="19200"/>
                </a:cubicBezTo>
                <a:cubicBezTo>
                  <a:pt x="5891" y="20526"/>
                  <a:pt x="6770" y="21600"/>
                  <a:pt x="7855" y="21600"/>
                </a:cubicBezTo>
                <a:lnTo>
                  <a:pt x="19636" y="21600"/>
                </a:lnTo>
                <a:cubicBezTo>
                  <a:pt x="20721" y="21600"/>
                  <a:pt x="21600" y="20526"/>
                  <a:pt x="21600" y="19200"/>
                </a:cubicBezTo>
                <a:cubicBezTo>
                  <a:pt x="21600" y="17875"/>
                  <a:pt x="20721" y="16800"/>
                  <a:pt x="19636" y="16800"/>
                </a:cubicBezTo>
                <a:moveTo>
                  <a:pt x="7855" y="1201"/>
                </a:moveTo>
                <a:lnTo>
                  <a:pt x="19636" y="1201"/>
                </a:lnTo>
                <a:cubicBezTo>
                  <a:pt x="20178" y="1201"/>
                  <a:pt x="20618" y="1738"/>
                  <a:pt x="20618" y="2400"/>
                </a:cubicBezTo>
                <a:cubicBezTo>
                  <a:pt x="20618" y="3063"/>
                  <a:pt x="20178" y="3600"/>
                  <a:pt x="19636" y="3600"/>
                </a:cubicBezTo>
                <a:lnTo>
                  <a:pt x="7855" y="3600"/>
                </a:lnTo>
                <a:cubicBezTo>
                  <a:pt x="7313" y="3600"/>
                  <a:pt x="6873" y="3063"/>
                  <a:pt x="6873" y="2400"/>
                </a:cubicBezTo>
                <a:cubicBezTo>
                  <a:pt x="6873" y="1738"/>
                  <a:pt x="7313" y="1201"/>
                  <a:pt x="7855" y="1201"/>
                </a:cubicBezTo>
                <a:moveTo>
                  <a:pt x="7855" y="4800"/>
                </a:moveTo>
                <a:lnTo>
                  <a:pt x="19636" y="4800"/>
                </a:lnTo>
                <a:cubicBezTo>
                  <a:pt x="20721" y="4800"/>
                  <a:pt x="21600" y="3726"/>
                  <a:pt x="21600" y="2400"/>
                </a:cubicBezTo>
                <a:cubicBezTo>
                  <a:pt x="21600" y="1075"/>
                  <a:pt x="20721" y="1"/>
                  <a:pt x="19636" y="1"/>
                </a:cubicBezTo>
                <a:lnTo>
                  <a:pt x="7855" y="1"/>
                </a:lnTo>
                <a:cubicBezTo>
                  <a:pt x="6770" y="1"/>
                  <a:pt x="5891" y="1075"/>
                  <a:pt x="5891" y="2400"/>
                </a:cubicBezTo>
                <a:cubicBezTo>
                  <a:pt x="5891" y="3726"/>
                  <a:pt x="6770" y="4800"/>
                  <a:pt x="7855" y="4800"/>
                </a:cubicBezTo>
                <a:moveTo>
                  <a:pt x="1964" y="20400"/>
                </a:moveTo>
                <a:cubicBezTo>
                  <a:pt x="1422" y="20400"/>
                  <a:pt x="982" y="19862"/>
                  <a:pt x="982" y="19200"/>
                </a:cubicBezTo>
                <a:cubicBezTo>
                  <a:pt x="982" y="18538"/>
                  <a:pt x="1422" y="18000"/>
                  <a:pt x="1964" y="18000"/>
                </a:cubicBezTo>
                <a:cubicBezTo>
                  <a:pt x="2506" y="18000"/>
                  <a:pt x="2945" y="18538"/>
                  <a:pt x="2945" y="19200"/>
                </a:cubicBezTo>
                <a:cubicBezTo>
                  <a:pt x="2945" y="19862"/>
                  <a:pt x="2506" y="20400"/>
                  <a:pt x="1964" y="20400"/>
                </a:cubicBezTo>
                <a:moveTo>
                  <a:pt x="1964" y="16800"/>
                </a:moveTo>
                <a:cubicBezTo>
                  <a:pt x="879" y="16800"/>
                  <a:pt x="0" y="17875"/>
                  <a:pt x="0" y="19200"/>
                </a:cubicBezTo>
                <a:cubicBezTo>
                  <a:pt x="0" y="20526"/>
                  <a:pt x="879" y="21600"/>
                  <a:pt x="1964" y="21600"/>
                </a:cubicBezTo>
                <a:cubicBezTo>
                  <a:pt x="3048" y="21600"/>
                  <a:pt x="3927" y="20526"/>
                  <a:pt x="3927" y="19200"/>
                </a:cubicBezTo>
                <a:cubicBezTo>
                  <a:pt x="3927" y="17875"/>
                  <a:pt x="3048" y="16800"/>
                  <a:pt x="1964" y="168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2" name="Shape 2609">
            <a:extLst>
              <a:ext uri="{FF2B5EF4-FFF2-40B4-BE49-F238E27FC236}">
                <a16:creationId xmlns:a16="http://schemas.microsoft.com/office/drawing/2014/main" id="{BAFECD1E-16E8-4CCA-85F4-A61A3709231D}"/>
              </a:ext>
            </a:extLst>
          </p:cNvPr>
          <p:cNvSpPr/>
          <p:nvPr/>
        </p:nvSpPr>
        <p:spPr>
          <a:xfrm>
            <a:off x="12606176" y="5227490"/>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21109" y="13200"/>
                </a:moveTo>
                <a:lnTo>
                  <a:pt x="5400" y="13200"/>
                </a:lnTo>
                <a:cubicBezTo>
                  <a:pt x="5129" y="13200"/>
                  <a:pt x="4909" y="13469"/>
                  <a:pt x="4909" y="13800"/>
                </a:cubicBezTo>
                <a:cubicBezTo>
                  <a:pt x="4909" y="14132"/>
                  <a:pt x="5129" y="14400"/>
                  <a:pt x="5400" y="14400"/>
                </a:cubicBezTo>
                <a:lnTo>
                  <a:pt x="21109" y="14400"/>
                </a:lnTo>
                <a:cubicBezTo>
                  <a:pt x="21380" y="14400"/>
                  <a:pt x="21600" y="14132"/>
                  <a:pt x="21600" y="13800"/>
                </a:cubicBezTo>
                <a:cubicBezTo>
                  <a:pt x="21600" y="13469"/>
                  <a:pt x="21380" y="13200"/>
                  <a:pt x="21109" y="13200"/>
                </a:cubicBezTo>
                <a:moveTo>
                  <a:pt x="21109" y="7200"/>
                </a:moveTo>
                <a:lnTo>
                  <a:pt x="5400" y="7200"/>
                </a:lnTo>
                <a:cubicBezTo>
                  <a:pt x="5129" y="7200"/>
                  <a:pt x="4909" y="7469"/>
                  <a:pt x="4909" y="7800"/>
                </a:cubicBezTo>
                <a:cubicBezTo>
                  <a:pt x="4909" y="8132"/>
                  <a:pt x="5129" y="8401"/>
                  <a:pt x="5400" y="8401"/>
                </a:cubicBezTo>
                <a:lnTo>
                  <a:pt x="21109" y="8401"/>
                </a:lnTo>
                <a:cubicBezTo>
                  <a:pt x="21380" y="8401"/>
                  <a:pt x="21600" y="8132"/>
                  <a:pt x="21600" y="7800"/>
                </a:cubicBezTo>
                <a:cubicBezTo>
                  <a:pt x="21600" y="7469"/>
                  <a:pt x="21380" y="7200"/>
                  <a:pt x="21109" y="7200"/>
                </a:cubicBezTo>
                <a:moveTo>
                  <a:pt x="1473" y="0"/>
                </a:moveTo>
                <a:cubicBezTo>
                  <a:pt x="659" y="0"/>
                  <a:pt x="0" y="807"/>
                  <a:pt x="0" y="1800"/>
                </a:cubicBezTo>
                <a:cubicBezTo>
                  <a:pt x="0" y="2794"/>
                  <a:pt x="659" y="3600"/>
                  <a:pt x="1473" y="3600"/>
                </a:cubicBezTo>
                <a:cubicBezTo>
                  <a:pt x="2286" y="3600"/>
                  <a:pt x="2945" y="2794"/>
                  <a:pt x="2945" y="1800"/>
                </a:cubicBezTo>
                <a:cubicBezTo>
                  <a:pt x="2945" y="807"/>
                  <a:pt x="2286" y="0"/>
                  <a:pt x="1473" y="0"/>
                </a:cubicBezTo>
                <a:moveTo>
                  <a:pt x="21109" y="19200"/>
                </a:moveTo>
                <a:lnTo>
                  <a:pt x="5400" y="19200"/>
                </a:lnTo>
                <a:cubicBezTo>
                  <a:pt x="5129" y="19200"/>
                  <a:pt x="4909" y="19469"/>
                  <a:pt x="4909" y="19800"/>
                </a:cubicBezTo>
                <a:cubicBezTo>
                  <a:pt x="4909" y="20132"/>
                  <a:pt x="5129" y="20400"/>
                  <a:pt x="5400" y="20400"/>
                </a:cubicBezTo>
                <a:lnTo>
                  <a:pt x="21109" y="20400"/>
                </a:lnTo>
                <a:cubicBezTo>
                  <a:pt x="21380" y="20400"/>
                  <a:pt x="21600" y="20132"/>
                  <a:pt x="21600" y="19800"/>
                </a:cubicBezTo>
                <a:cubicBezTo>
                  <a:pt x="21600" y="19469"/>
                  <a:pt x="21380" y="19200"/>
                  <a:pt x="21109" y="19200"/>
                </a:cubicBezTo>
                <a:moveTo>
                  <a:pt x="5400" y="2400"/>
                </a:moveTo>
                <a:lnTo>
                  <a:pt x="21109" y="2400"/>
                </a:lnTo>
                <a:cubicBezTo>
                  <a:pt x="21380" y="2400"/>
                  <a:pt x="21600" y="2132"/>
                  <a:pt x="21600" y="1800"/>
                </a:cubicBezTo>
                <a:cubicBezTo>
                  <a:pt x="21600" y="1469"/>
                  <a:pt x="21380" y="1200"/>
                  <a:pt x="21109" y="1200"/>
                </a:cubicBezTo>
                <a:lnTo>
                  <a:pt x="5400" y="1200"/>
                </a:lnTo>
                <a:cubicBezTo>
                  <a:pt x="5129" y="1200"/>
                  <a:pt x="4909" y="1469"/>
                  <a:pt x="4909" y="1800"/>
                </a:cubicBezTo>
                <a:cubicBezTo>
                  <a:pt x="4909" y="2132"/>
                  <a:pt x="5129" y="2400"/>
                  <a:pt x="5400" y="2400"/>
                </a:cubicBezTo>
                <a:moveTo>
                  <a:pt x="1473" y="18000"/>
                </a:moveTo>
                <a:cubicBezTo>
                  <a:pt x="659" y="18000"/>
                  <a:pt x="0" y="18806"/>
                  <a:pt x="0" y="19800"/>
                </a:cubicBezTo>
                <a:cubicBezTo>
                  <a:pt x="0" y="20794"/>
                  <a:pt x="659" y="21600"/>
                  <a:pt x="1473" y="21600"/>
                </a:cubicBezTo>
                <a:cubicBezTo>
                  <a:pt x="2286" y="21600"/>
                  <a:pt x="2945" y="20794"/>
                  <a:pt x="2945" y="19800"/>
                </a:cubicBezTo>
                <a:cubicBezTo>
                  <a:pt x="2945" y="18806"/>
                  <a:pt x="2286" y="18000"/>
                  <a:pt x="1473" y="18000"/>
                </a:cubicBezTo>
                <a:moveTo>
                  <a:pt x="1473" y="6000"/>
                </a:moveTo>
                <a:cubicBezTo>
                  <a:pt x="659" y="6000"/>
                  <a:pt x="0" y="6807"/>
                  <a:pt x="0" y="7800"/>
                </a:cubicBezTo>
                <a:cubicBezTo>
                  <a:pt x="0" y="8794"/>
                  <a:pt x="659" y="9600"/>
                  <a:pt x="1473" y="9600"/>
                </a:cubicBezTo>
                <a:cubicBezTo>
                  <a:pt x="2286" y="9600"/>
                  <a:pt x="2945" y="8794"/>
                  <a:pt x="2945" y="7800"/>
                </a:cubicBezTo>
                <a:cubicBezTo>
                  <a:pt x="2945" y="6807"/>
                  <a:pt x="2286" y="6000"/>
                  <a:pt x="1473" y="6000"/>
                </a:cubicBezTo>
                <a:moveTo>
                  <a:pt x="1473" y="12000"/>
                </a:moveTo>
                <a:cubicBezTo>
                  <a:pt x="659" y="12000"/>
                  <a:pt x="0" y="12807"/>
                  <a:pt x="0" y="13800"/>
                </a:cubicBezTo>
                <a:cubicBezTo>
                  <a:pt x="0" y="14794"/>
                  <a:pt x="659" y="15600"/>
                  <a:pt x="1473" y="15600"/>
                </a:cubicBezTo>
                <a:cubicBezTo>
                  <a:pt x="2286" y="15600"/>
                  <a:pt x="2945" y="14794"/>
                  <a:pt x="2945" y="13800"/>
                </a:cubicBezTo>
                <a:cubicBezTo>
                  <a:pt x="2945" y="12807"/>
                  <a:pt x="2286" y="12000"/>
                  <a:pt x="1473" y="120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3" name="Shape 2610">
            <a:extLst>
              <a:ext uri="{FF2B5EF4-FFF2-40B4-BE49-F238E27FC236}">
                <a16:creationId xmlns:a16="http://schemas.microsoft.com/office/drawing/2014/main" id="{F3578613-83FE-4C93-A87D-DEC85ADD7A07}"/>
              </a:ext>
            </a:extLst>
          </p:cNvPr>
          <p:cNvSpPr/>
          <p:nvPr/>
        </p:nvSpPr>
        <p:spPr>
          <a:xfrm>
            <a:off x="13405860" y="5227490"/>
            <a:ext cx="418884" cy="342714"/>
          </a:xfrm>
          <a:custGeom>
            <a:avLst/>
            <a:gdLst/>
            <a:ahLst/>
            <a:cxnLst>
              <a:cxn ang="0">
                <a:pos x="wd2" y="hd2"/>
              </a:cxn>
              <a:cxn ang="5400000">
                <a:pos x="wd2" y="hd2"/>
              </a:cxn>
              <a:cxn ang="10800000">
                <a:pos x="wd2" y="hd2"/>
              </a:cxn>
              <a:cxn ang="16200000">
                <a:pos x="wd2" y="hd2"/>
              </a:cxn>
            </a:cxnLst>
            <a:rect l="0" t="0" r="r" b="b"/>
            <a:pathLst>
              <a:path w="21600" h="21600" extrusionOk="0">
                <a:moveTo>
                  <a:pt x="20618" y="6000"/>
                </a:moveTo>
                <a:lnTo>
                  <a:pt x="982" y="6000"/>
                </a:lnTo>
                <a:lnTo>
                  <a:pt x="982" y="2399"/>
                </a:lnTo>
                <a:cubicBezTo>
                  <a:pt x="982" y="1737"/>
                  <a:pt x="1422" y="1200"/>
                  <a:pt x="1964" y="1200"/>
                </a:cubicBezTo>
                <a:lnTo>
                  <a:pt x="6873" y="1200"/>
                </a:lnTo>
                <a:cubicBezTo>
                  <a:pt x="8345" y="1200"/>
                  <a:pt x="8345" y="3600"/>
                  <a:pt x="10800" y="3600"/>
                </a:cubicBezTo>
                <a:lnTo>
                  <a:pt x="19636" y="3600"/>
                </a:lnTo>
                <a:cubicBezTo>
                  <a:pt x="20178" y="3600"/>
                  <a:pt x="20618" y="4137"/>
                  <a:pt x="20618" y="4800"/>
                </a:cubicBezTo>
                <a:cubicBezTo>
                  <a:pt x="20618" y="4800"/>
                  <a:pt x="20618" y="6000"/>
                  <a:pt x="20618" y="6000"/>
                </a:cubicBezTo>
                <a:close/>
                <a:moveTo>
                  <a:pt x="20618" y="19200"/>
                </a:moveTo>
                <a:cubicBezTo>
                  <a:pt x="20618" y="19863"/>
                  <a:pt x="20178" y="20400"/>
                  <a:pt x="19636" y="20400"/>
                </a:cubicBezTo>
                <a:lnTo>
                  <a:pt x="1964" y="20400"/>
                </a:lnTo>
                <a:cubicBezTo>
                  <a:pt x="1422" y="20400"/>
                  <a:pt x="982" y="19863"/>
                  <a:pt x="982" y="19200"/>
                </a:cubicBezTo>
                <a:lnTo>
                  <a:pt x="982" y="7200"/>
                </a:lnTo>
                <a:lnTo>
                  <a:pt x="20618" y="7200"/>
                </a:lnTo>
                <a:cubicBezTo>
                  <a:pt x="20618" y="7200"/>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800"/>
                </a:lnTo>
                <a:cubicBezTo>
                  <a:pt x="21600" y="3474"/>
                  <a:pt x="20721" y="2399"/>
                  <a:pt x="19636" y="2399"/>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4" name="Shape 2611">
            <a:extLst>
              <a:ext uri="{FF2B5EF4-FFF2-40B4-BE49-F238E27FC236}">
                <a16:creationId xmlns:a16="http://schemas.microsoft.com/office/drawing/2014/main" id="{C7D36729-26BB-4905-8581-EF9E3BD66B32}"/>
              </a:ext>
            </a:extLst>
          </p:cNvPr>
          <p:cNvSpPr/>
          <p:nvPr/>
        </p:nvSpPr>
        <p:spPr>
          <a:xfrm>
            <a:off x="14205543" y="5208452"/>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19636" y="2161"/>
                </a:moveTo>
                <a:lnTo>
                  <a:pt x="13745" y="2161"/>
                </a:lnTo>
                <a:cubicBezTo>
                  <a:pt x="11782" y="2160"/>
                  <a:pt x="11782" y="0"/>
                  <a:pt x="9818" y="0"/>
                </a:cubicBezTo>
                <a:lnTo>
                  <a:pt x="5891" y="0"/>
                </a:lnTo>
                <a:cubicBezTo>
                  <a:pt x="4806" y="0"/>
                  <a:pt x="3927" y="967"/>
                  <a:pt x="3927" y="2161"/>
                </a:cubicBezTo>
                <a:lnTo>
                  <a:pt x="3927" y="2700"/>
                </a:lnTo>
                <a:cubicBezTo>
                  <a:pt x="3927" y="2999"/>
                  <a:pt x="4147" y="3240"/>
                  <a:pt x="4418" y="3240"/>
                </a:cubicBezTo>
                <a:cubicBezTo>
                  <a:pt x="4690" y="3240"/>
                  <a:pt x="4909" y="2999"/>
                  <a:pt x="4909" y="2700"/>
                </a:cubicBezTo>
                <a:lnTo>
                  <a:pt x="4909" y="2161"/>
                </a:lnTo>
                <a:cubicBezTo>
                  <a:pt x="4909" y="1564"/>
                  <a:pt x="5348" y="1080"/>
                  <a:pt x="5891" y="1080"/>
                </a:cubicBezTo>
                <a:lnTo>
                  <a:pt x="9818" y="1080"/>
                </a:lnTo>
                <a:cubicBezTo>
                  <a:pt x="11291" y="1080"/>
                  <a:pt x="11291" y="3239"/>
                  <a:pt x="13744" y="3240"/>
                </a:cubicBezTo>
                <a:lnTo>
                  <a:pt x="19636" y="3240"/>
                </a:lnTo>
                <a:cubicBezTo>
                  <a:pt x="20178" y="3240"/>
                  <a:pt x="20618" y="3724"/>
                  <a:pt x="20618" y="4321"/>
                </a:cubicBezTo>
                <a:lnTo>
                  <a:pt x="20618" y="15120"/>
                </a:lnTo>
                <a:cubicBezTo>
                  <a:pt x="20618" y="15717"/>
                  <a:pt x="20178" y="16200"/>
                  <a:pt x="19636" y="16200"/>
                </a:cubicBezTo>
                <a:lnTo>
                  <a:pt x="19145" y="16200"/>
                </a:lnTo>
                <a:cubicBezTo>
                  <a:pt x="18874" y="16200"/>
                  <a:pt x="18655" y="16442"/>
                  <a:pt x="18655" y="16740"/>
                </a:cubicBezTo>
                <a:cubicBezTo>
                  <a:pt x="18655" y="17039"/>
                  <a:pt x="18874" y="17280"/>
                  <a:pt x="19145" y="17280"/>
                </a:cubicBezTo>
                <a:lnTo>
                  <a:pt x="19636" y="17280"/>
                </a:lnTo>
                <a:cubicBezTo>
                  <a:pt x="20721" y="17280"/>
                  <a:pt x="21600" y="16314"/>
                  <a:pt x="21600" y="15120"/>
                </a:cubicBezTo>
                <a:lnTo>
                  <a:pt x="21600" y="4321"/>
                </a:lnTo>
                <a:cubicBezTo>
                  <a:pt x="21600" y="3127"/>
                  <a:pt x="20721" y="2161"/>
                  <a:pt x="19636" y="2161"/>
                </a:cubicBezTo>
                <a:moveTo>
                  <a:pt x="16691" y="9720"/>
                </a:moveTo>
                <a:lnTo>
                  <a:pt x="982" y="9720"/>
                </a:lnTo>
                <a:lnTo>
                  <a:pt x="982" y="6481"/>
                </a:lnTo>
                <a:cubicBezTo>
                  <a:pt x="982" y="5884"/>
                  <a:pt x="1421" y="5400"/>
                  <a:pt x="1964" y="5400"/>
                </a:cubicBezTo>
                <a:lnTo>
                  <a:pt x="5891" y="5400"/>
                </a:lnTo>
                <a:cubicBezTo>
                  <a:pt x="7364" y="5400"/>
                  <a:pt x="7364" y="7560"/>
                  <a:pt x="9818" y="7560"/>
                </a:cubicBezTo>
                <a:lnTo>
                  <a:pt x="15709" y="7560"/>
                </a:lnTo>
                <a:cubicBezTo>
                  <a:pt x="16251" y="7560"/>
                  <a:pt x="16691" y="8044"/>
                  <a:pt x="16691" y="8641"/>
                </a:cubicBezTo>
                <a:cubicBezTo>
                  <a:pt x="16691" y="8641"/>
                  <a:pt x="16691" y="9720"/>
                  <a:pt x="16691" y="9720"/>
                </a:cubicBezTo>
                <a:close/>
                <a:moveTo>
                  <a:pt x="16691" y="19440"/>
                </a:moveTo>
                <a:cubicBezTo>
                  <a:pt x="16691" y="20037"/>
                  <a:pt x="16251" y="20520"/>
                  <a:pt x="15709" y="20520"/>
                </a:cubicBezTo>
                <a:lnTo>
                  <a:pt x="1964" y="20520"/>
                </a:lnTo>
                <a:cubicBezTo>
                  <a:pt x="1421" y="20520"/>
                  <a:pt x="982" y="20037"/>
                  <a:pt x="982" y="19440"/>
                </a:cubicBezTo>
                <a:lnTo>
                  <a:pt x="982" y="10801"/>
                </a:lnTo>
                <a:lnTo>
                  <a:pt x="16691" y="10801"/>
                </a:lnTo>
                <a:cubicBezTo>
                  <a:pt x="16691" y="10801"/>
                  <a:pt x="16691" y="19440"/>
                  <a:pt x="16691" y="19440"/>
                </a:cubicBezTo>
                <a:close/>
                <a:moveTo>
                  <a:pt x="15709" y="6481"/>
                </a:moveTo>
                <a:lnTo>
                  <a:pt x="9818" y="6481"/>
                </a:lnTo>
                <a:cubicBezTo>
                  <a:pt x="7855" y="6480"/>
                  <a:pt x="7855" y="4320"/>
                  <a:pt x="5891" y="4320"/>
                </a:cubicBezTo>
                <a:lnTo>
                  <a:pt x="1964" y="4320"/>
                </a:lnTo>
                <a:cubicBezTo>
                  <a:pt x="879" y="4320"/>
                  <a:pt x="0" y="5287"/>
                  <a:pt x="0" y="6481"/>
                </a:cubicBezTo>
                <a:lnTo>
                  <a:pt x="0" y="19440"/>
                </a:lnTo>
                <a:cubicBezTo>
                  <a:pt x="0" y="20634"/>
                  <a:pt x="879" y="21600"/>
                  <a:pt x="1964" y="21600"/>
                </a:cubicBezTo>
                <a:lnTo>
                  <a:pt x="15709" y="21600"/>
                </a:lnTo>
                <a:cubicBezTo>
                  <a:pt x="16794" y="21600"/>
                  <a:pt x="17673" y="20634"/>
                  <a:pt x="17673" y="19440"/>
                </a:cubicBezTo>
                <a:lnTo>
                  <a:pt x="17673" y="8641"/>
                </a:lnTo>
                <a:cubicBezTo>
                  <a:pt x="17673" y="7447"/>
                  <a:pt x="16794" y="6481"/>
                  <a:pt x="15709" y="648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5" name="Shape 2612">
            <a:extLst>
              <a:ext uri="{FF2B5EF4-FFF2-40B4-BE49-F238E27FC236}">
                <a16:creationId xmlns:a16="http://schemas.microsoft.com/office/drawing/2014/main" id="{1EE41B8A-F7BA-4E35-BDAB-FF5474ACF203}"/>
              </a:ext>
            </a:extLst>
          </p:cNvPr>
          <p:cNvSpPr/>
          <p:nvPr/>
        </p:nvSpPr>
        <p:spPr>
          <a:xfrm>
            <a:off x="15005227" y="5227488"/>
            <a:ext cx="418884" cy="342709"/>
          </a:xfrm>
          <a:custGeom>
            <a:avLst/>
            <a:gdLst/>
            <a:ahLst/>
            <a:cxnLst>
              <a:cxn ang="0">
                <a:pos x="wd2" y="hd2"/>
              </a:cxn>
              <a:cxn ang="5400000">
                <a:pos x="wd2" y="hd2"/>
              </a:cxn>
              <a:cxn ang="10800000">
                <a:pos x="wd2" y="hd2"/>
              </a:cxn>
              <a:cxn ang="16200000">
                <a:pos x="wd2" y="hd2"/>
              </a:cxn>
            </a:cxnLst>
            <a:rect l="0" t="0" r="r" b="b"/>
            <a:pathLst>
              <a:path w="21600" h="21600" extrusionOk="0">
                <a:moveTo>
                  <a:pt x="10800" y="13200"/>
                </a:moveTo>
                <a:cubicBezTo>
                  <a:pt x="11071" y="13200"/>
                  <a:pt x="11291" y="13469"/>
                  <a:pt x="11291" y="13800"/>
                </a:cubicBezTo>
                <a:cubicBezTo>
                  <a:pt x="11291" y="14132"/>
                  <a:pt x="11071" y="14400"/>
                  <a:pt x="10800" y="14400"/>
                </a:cubicBezTo>
                <a:cubicBezTo>
                  <a:pt x="10529" y="14400"/>
                  <a:pt x="10309" y="14132"/>
                  <a:pt x="10309" y="13800"/>
                </a:cubicBezTo>
                <a:cubicBezTo>
                  <a:pt x="10309" y="13469"/>
                  <a:pt x="10529" y="13200"/>
                  <a:pt x="10800" y="13200"/>
                </a:cubicBezTo>
                <a:moveTo>
                  <a:pt x="10800" y="15600"/>
                </a:moveTo>
                <a:cubicBezTo>
                  <a:pt x="11613" y="15600"/>
                  <a:pt x="12273" y="14794"/>
                  <a:pt x="12273" y="13800"/>
                </a:cubicBezTo>
                <a:cubicBezTo>
                  <a:pt x="12273" y="12806"/>
                  <a:pt x="11613" y="12000"/>
                  <a:pt x="10800" y="12000"/>
                </a:cubicBezTo>
                <a:cubicBezTo>
                  <a:pt x="9987" y="12000"/>
                  <a:pt x="9327" y="12806"/>
                  <a:pt x="9327" y="13800"/>
                </a:cubicBezTo>
                <a:cubicBezTo>
                  <a:pt x="9327" y="14794"/>
                  <a:pt x="9987" y="15600"/>
                  <a:pt x="10800" y="15600"/>
                </a:cubicBezTo>
                <a:moveTo>
                  <a:pt x="5400" y="13200"/>
                </a:moveTo>
                <a:cubicBezTo>
                  <a:pt x="5671" y="13200"/>
                  <a:pt x="5891" y="13469"/>
                  <a:pt x="5891" y="13800"/>
                </a:cubicBezTo>
                <a:cubicBezTo>
                  <a:pt x="5891" y="14132"/>
                  <a:pt x="5671" y="14400"/>
                  <a:pt x="5400" y="14400"/>
                </a:cubicBezTo>
                <a:cubicBezTo>
                  <a:pt x="5129" y="14400"/>
                  <a:pt x="4909" y="14132"/>
                  <a:pt x="4909" y="13800"/>
                </a:cubicBezTo>
                <a:cubicBezTo>
                  <a:pt x="4909" y="13469"/>
                  <a:pt x="5129" y="13200"/>
                  <a:pt x="5400" y="13200"/>
                </a:cubicBezTo>
                <a:moveTo>
                  <a:pt x="5400" y="15600"/>
                </a:moveTo>
                <a:cubicBezTo>
                  <a:pt x="6213" y="15600"/>
                  <a:pt x="6873" y="14794"/>
                  <a:pt x="6873" y="13800"/>
                </a:cubicBezTo>
                <a:cubicBezTo>
                  <a:pt x="6873" y="12806"/>
                  <a:pt x="6213" y="12000"/>
                  <a:pt x="5400" y="12000"/>
                </a:cubicBezTo>
                <a:cubicBezTo>
                  <a:pt x="4587" y="12000"/>
                  <a:pt x="3927" y="12806"/>
                  <a:pt x="3927" y="13800"/>
                </a:cubicBezTo>
                <a:cubicBezTo>
                  <a:pt x="3927" y="14794"/>
                  <a:pt x="4587" y="15600"/>
                  <a:pt x="5400" y="15600"/>
                </a:cubicBezTo>
                <a:moveTo>
                  <a:pt x="20618" y="6000"/>
                </a:moveTo>
                <a:lnTo>
                  <a:pt x="982" y="6000"/>
                </a:lnTo>
                <a:lnTo>
                  <a:pt x="982" y="2399"/>
                </a:lnTo>
                <a:cubicBezTo>
                  <a:pt x="982" y="1737"/>
                  <a:pt x="1421" y="1200"/>
                  <a:pt x="1964" y="1200"/>
                </a:cubicBezTo>
                <a:lnTo>
                  <a:pt x="6873" y="1200"/>
                </a:lnTo>
                <a:cubicBezTo>
                  <a:pt x="8345" y="1200"/>
                  <a:pt x="8345" y="3600"/>
                  <a:pt x="10800" y="3600"/>
                </a:cubicBezTo>
                <a:lnTo>
                  <a:pt x="19636" y="3600"/>
                </a:lnTo>
                <a:cubicBezTo>
                  <a:pt x="20178" y="3600"/>
                  <a:pt x="20618" y="4137"/>
                  <a:pt x="20618" y="4799"/>
                </a:cubicBezTo>
                <a:cubicBezTo>
                  <a:pt x="20618" y="4799"/>
                  <a:pt x="20618" y="6000"/>
                  <a:pt x="20618" y="6000"/>
                </a:cubicBezTo>
                <a:close/>
                <a:moveTo>
                  <a:pt x="20618" y="19200"/>
                </a:moveTo>
                <a:cubicBezTo>
                  <a:pt x="20618" y="19862"/>
                  <a:pt x="20178" y="20400"/>
                  <a:pt x="19636" y="20400"/>
                </a:cubicBezTo>
                <a:lnTo>
                  <a:pt x="1964" y="20400"/>
                </a:lnTo>
                <a:cubicBezTo>
                  <a:pt x="1421" y="20400"/>
                  <a:pt x="982" y="19862"/>
                  <a:pt x="982" y="19200"/>
                </a:cubicBezTo>
                <a:lnTo>
                  <a:pt x="982" y="7199"/>
                </a:lnTo>
                <a:lnTo>
                  <a:pt x="20618" y="7199"/>
                </a:lnTo>
                <a:cubicBezTo>
                  <a:pt x="20618" y="7199"/>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799"/>
                </a:lnTo>
                <a:cubicBezTo>
                  <a:pt x="21600" y="3474"/>
                  <a:pt x="20721" y="2399"/>
                  <a:pt x="19636" y="2399"/>
                </a:cubicBezTo>
                <a:moveTo>
                  <a:pt x="16200" y="13200"/>
                </a:moveTo>
                <a:cubicBezTo>
                  <a:pt x="16471" y="13200"/>
                  <a:pt x="16691" y="13469"/>
                  <a:pt x="16691" y="13800"/>
                </a:cubicBezTo>
                <a:cubicBezTo>
                  <a:pt x="16691" y="14132"/>
                  <a:pt x="16471" y="14400"/>
                  <a:pt x="16200" y="14400"/>
                </a:cubicBezTo>
                <a:cubicBezTo>
                  <a:pt x="15929" y="14400"/>
                  <a:pt x="15709" y="14132"/>
                  <a:pt x="15709" y="13800"/>
                </a:cubicBezTo>
                <a:cubicBezTo>
                  <a:pt x="15709" y="13469"/>
                  <a:pt x="15929" y="13200"/>
                  <a:pt x="16200" y="13200"/>
                </a:cubicBezTo>
                <a:moveTo>
                  <a:pt x="16200" y="15600"/>
                </a:moveTo>
                <a:cubicBezTo>
                  <a:pt x="17013" y="15600"/>
                  <a:pt x="17673" y="14794"/>
                  <a:pt x="17673" y="13800"/>
                </a:cubicBezTo>
                <a:cubicBezTo>
                  <a:pt x="17673" y="12806"/>
                  <a:pt x="17013" y="12000"/>
                  <a:pt x="16200" y="12000"/>
                </a:cubicBezTo>
                <a:cubicBezTo>
                  <a:pt x="15387" y="12000"/>
                  <a:pt x="14727" y="12806"/>
                  <a:pt x="14727" y="13800"/>
                </a:cubicBezTo>
                <a:cubicBezTo>
                  <a:pt x="14727" y="14794"/>
                  <a:pt x="15387" y="15600"/>
                  <a:pt x="16200" y="156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6" name="Shape 2613">
            <a:extLst>
              <a:ext uri="{FF2B5EF4-FFF2-40B4-BE49-F238E27FC236}">
                <a16:creationId xmlns:a16="http://schemas.microsoft.com/office/drawing/2014/main" id="{1B3A31D1-71BC-4533-A00F-95C33655C782}"/>
              </a:ext>
            </a:extLst>
          </p:cNvPr>
          <p:cNvSpPr/>
          <p:nvPr/>
        </p:nvSpPr>
        <p:spPr>
          <a:xfrm>
            <a:off x="15804910" y="518940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9636" y="1964"/>
                </a:moveTo>
                <a:lnTo>
                  <a:pt x="10800" y="1964"/>
                </a:lnTo>
                <a:cubicBezTo>
                  <a:pt x="8836" y="1964"/>
                  <a:pt x="8836" y="0"/>
                  <a:pt x="6873" y="0"/>
                </a:cubicBezTo>
                <a:lnTo>
                  <a:pt x="1964" y="0"/>
                </a:lnTo>
                <a:cubicBezTo>
                  <a:pt x="879" y="0"/>
                  <a:pt x="0" y="879"/>
                  <a:pt x="0" y="1964"/>
                </a:cubicBezTo>
                <a:lnTo>
                  <a:pt x="0" y="15709"/>
                </a:lnTo>
                <a:cubicBezTo>
                  <a:pt x="0" y="16794"/>
                  <a:pt x="879" y="17673"/>
                  <a:pt x="1964" y="17673"/>
                </a:cubicBezTo>
                <a:lnTo>
                  <a:pt x="6599" y="17673"/>
                </a:lnTo>
                <a:cubicBezTo>
                  <a:pt x="6257" y="17372"/>
                  <a:pt x="5941" y="17046"/>
                  <a:pt x="5656" y="16691"/>
                </a:cubicBezTo>
                <a:lnTo>
                  <a:pt x="1964" y="16691"/>
                </a:lnTo>
                <a:cubicBezTo>
                  <a:pt x="1422" y="16691"/>
                  <a:pt x="982" y="16252"/>
                  <a:pt x="982" y="15709"/>
                </a:cubicBezTo>
                <a:lnTo>
                  <a:pt x="982" y="5891"/>
                </a:lnTo>
                <a:lnTo>
                  <a:pt x="6599" y="5891"/>
                </a:lnTo>
                <a:cubicBezTo>
                  <a:pt x="7023" y="5517"/>
                  <a:pt x="7484" y="5185"/>
                  <a:pt x="7982" y="4909"/>
                </a:cubicBezTo>
                <a:lnTo>
                  <a:pt x="982" y="4909"/>
                </a:lnTo>
                <a:lnTo>
                  <a:pt x="982" y="1964"/>
                </a:lnTo>
                <a:cubicBezTo>
                  <a:pt x="982" y="1422"/>
                  <a:pt x="1422" y="982"/>
                  <a:pt x="1964" y="982"/>
                </a:cubicBezTo>
                <a:lnTo>
                  <a:pt x="6873" y="982"/>
                </a:lnTo>
                <a:cubicBezTo>
                  <a:pt x="8345" y="982"/>
                  <a:pt x="8345" y="2946"/>
                  <a:pt x="10800" y="2946"/>
                </a:cubicBezTo>
                <a:lnTo>
                  <a:pt x="19636" y="2946"/>
                </a:lnTo>
                <a:cubicBezTo>
                  <a:pt x="20178" y="2946"/>
                  <a:pt x="20618" y="3385"/>
                  <a:pt x="20618" y="3927"/>
                </a:cubicBezTo>
                <a:lnTo>
                  <a:pt x="20618" y="4909"/>
                </a:lnTo>
                <a:lnTo>
                  <a:pt x="15582" y="4909"/>
                </a:lnTo>
                <a:cubicBezTo>
                  <a:pt x="16080" y="5185"/>
                  <a:pt x="16541" y="5517"/>
                  <a:pt x="16965" y="5891"/>
                </a:cubicBezTo>
                <a:lnTo>
                  <a:pt x="20618" y="5891"/>
                </a:lnTo>
                <a:lnTo>
                  <a:pt x="20618" y="15709"/>
                </a:lnTo>
                <a:cubicBezTo>
                  <a:pt x="20618" y="16252"/>
                  <a:pt x="20178" y="16691"/>
                  <a:pt x="19636" y="16691"/>
                </a:cubicBezTo>
                <a:lnTo>
                  <a:pt x="18766" y="16691"/>
                </a:lnTo>
                <a:lnTo>
                  <a:pt x="19738" y="17663"/>
                </a:lnTo>
                <a:cubicBezTo>
                  <a:pt x="20774" y="17609"/>
                  <a:pt x="21600" y="16759"/>
                  <a:pt x="21600" y="15709"/>
                </a:cubicBezTo>
                <a:lnTo>
                  <a:pt x="21600" y="3927"/>
                </a:lnTo>
                <a:cubicBezTo>
                  <a:pt x="21600" y="2843"/>
                  <a:pt x="20721" y="1964"/>
                  <a:pt x="19636" y="1964"/>
                </a:cubicBezTo>
                <a:moveTo>
                  <a:pt x="11782" y="17673"/>
                </a:moveTo>
                <a:cubicBezTo>
                  <a:pt x="8529" y="17673"/>
                  <a:pt x="5891" y="15036"/>
                  <a:pt x="5891" y="11782"/>
                </a:cubicBezTo>
                <a:cubicBezTo>
                  <a:pt x="5891" y="8529"/>
                  <a:pt x="8529" y="5891"/>
                  <a:pt x="11782" y="5891"/>
                </a:cubicBezTo>
                <a:cubicBezTo>
                  <a:pt x="15035" y="5891"/>
                  <a:pt x="17673" y="8529"/>
                  <a:pt x="17673" y="11782"/>
                </a:cubicBezTo>
                <a:cubicBezTo>
                  <a:pt x="17673" y="15036"/>
                  <a:pt x="15035" y="17673"/>
                  <a:pt x="11782" y="17673"/>
                </a:cubicBezTo>
                <a:moveTo>
                  <a:pt x="16972" y="16278"/>
                </a:moveTo>
                <a:cubicBezTo>
                  <a:pt x="18018" y="15072"/>
                  <a:pt x="18655" y="13503"/>
                  <a:pt x="18655" y="11782"/>
                </a:cubicBezTo>
                <a:cubicBezTo>
                  <a:pt x="18655" y="7987"/>
                  <a:pt x="15578" y="4910"/>
                  <a:pt x="11782" y="4910"/>
                </a:cubicBezTo>
                <a:cubicBezTo>
                  <a:pt x="7986" y="4910"/>
                  <a:pt x="4909" y="7987"/>
                  <a:pt x="4909" y="11782"/>
                </a:cubicBezTo>
                <a:cubicBezTo>
                  <a:pt x="4909" y="15578"/>
                  <a:pt x="7986" y="18655"/>
                  <a:pt x="11782" y="18655"/>
                </a:cubicBezTo>
                <a:cubicBezTo>
                  <a:pt x="13503" y="18655"/>
                  <a:pt x="15072" y="18017"/>
                  <a:pt x="16278" y="16972"/>
                </a:cubicBezTo>
                <a:lnTo>
                  <a:pt x="16972" y="17666"/>
                </a:lnTo>
                <a:cubicBezTo>
                  <a:pt x="16969" y="17668"/>
                  <a:pt x="16967" y="17671"/>
                  <a:pt x="16965" y="17673"/>
                </a:cubicBezTo>
                <a:lnTo>
                  <a:pt x="16979" y="17673"/>
                </a:lnTo>
                <a:lnTo>
                  <a:pt x="20762" y="21457"/>
                </a:lnTo>
                <a:cubicBezTo>
                  <a:pt x="20851" y="21546"/>
                  <a:pt x="20974" y="21600"/>
                  <a:pt x="21109" y="21600"/>
                </a:cubicBezTo>
                <a:cubicBezTo>
                  <a:pt x="21380" y="21600"/>
                  <a:pt x="21600" y="21381"/>
                  <a:pt x="21600" y="21109"/>
                </a:cubicBezTo>
                <a:cubicBezTo>
                  <a:pt x="21600" y="20974"/>
                  <a:pt x="21545" y="20851"/>
                  <a:pt x="21456" y="20762"/>
                </a:cubicBezTo>
                <a:cubicBezTo>
                  <a:pt x="21456" y="20762"/>
                  <a:pt x="16972" y="16278"/>
                  <a:pt x="16972" y="16278"/>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7" name="Shape 2614">
            <a:extLst>
              <a:ext uri="{FF2B5EF4-FFF2-40B4-BE49-F238E27FC236}">
                <a16:creationId xmlns:a16="http://schemas.microsoft.com/office/drawing/2014/main" id="{DF54A973-6B22-4862-A937-8F191FEA20C2}"/>
              </a:ext>
            </a:extLst>
          </p:cNvPr>
          <p:cNvSpPr/>
          <p:nvPr/>
        </p:nvSpPr>
        <p:spPr>
          <a:xfrm>
            <a:off x="16604594" y="518940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7958" y="17505"/>
                </a:moveTo>
                <a:cubicBezTo>
                  <a:pt x="17372" y="16944"/>
                  <a:pt x="16242" y="15945"/>
                  <a:pt x="15117" y="15413"/>
                </a:cubicBezTo>
                <a:cubicBezTo>
                  <a:pt x="14189" y="14975"/>
                  <a:pt x="13657" y="14531"/>
                  <a:pt x="13491" y="14057"/>
                </a:cubicBezTo>
                <a:cubicBezTo>
                  <a:pt x="13377" y="13728"/>
                  <a:pt x="13428" y="13351"/>
                  <a:pt x="13649" y="12904"/>
                </a:cubicBezTo>
                <a:cubicBezTo>
                  <a:pt x="13815" y="12567"/>
                  <a:pt x="13972" y="12286"/>
                  <a:pt x="14117" y="12028"/>
                </a:cubicBezTo>
                <a:cubicBezTo>
                  <a:pt x="14730" y="10934"/>
                  <a:pt x="15203" y="10145"/>
                  <a:pt x="15203" y="7348"/>
                </a:cubicBezTo>
                <a:cubicBezTo>
                  <a:pt x="15203" y="3162"/>
                  <a:pt x="12787" y="2951"/>
                  <a:pt x="12309" y="2951"/>
                </a:cubicBezTo>
                <a:cubicBezTo>
                  <a:pt x="11917" y="2951"/>
                  <a:pt x="11672" y="3037"/>
                  <a:pt x="11435" y="3121"/>
                </a:cubicBezTo>
                <a:cubicBezTo>
                  <a:pt x="11175" y="3213"/>
                  <a:pt x="10907" y="3309"/>
                  <a:pt x="10296" y="3319"/>
                </a:cubicBezTo>
                <a:cubicBezTo>
                  <a:pt x="9190" y="3337"/>
                  <a:pt x="6873" y="3375"/>
                  <a:pt x="6873" y="7226"/>
                </a:cubicBezTo>
                <a:cubicBezTo>
                  <a:pt x="6873" y="9919"/>
                  <a:pt x="7574" y="11156"/>
                  <a:pt x="8125" y="12150"/>
                </a:cubicBezTo>
                <a:cubicBezTo>
                  <a:pt x="8266" y="12404"/>
                  <a:pt x="8399" y="12645"/>
                  <a:pt x="8505" y="12885"/>
                </a:cubicBezTo>
                <a:cubicBezTo>
                  <a:pt x="8973" y="13949"/>
                  <a:pt x="8631" y="14693"/>
                  <a:pt x="7426" y="15224"/>
                </a:cubicBezTo>
                <a:cubicBezTo>
                  <a:pt x="5905" y="15897"/>
                  <a:pt x="5188" y="16247"/>
                  <a:pt x="3693" y="17562"/>
                </a:cubicBezTo>
                <a:cubicBezTo>
                  <a:pt x="2017" y="15800"/>
                  <a:pt x="982" y="13423"/>
                  <a:pt x="982" y="10800"/>
                </a:cubicBezTo>
                <a:cubicBezTo>
                  <a:pt x="982" y="5377"/>
                  <a:pt x="5377" y="982"/>
                  <a:pt x="10800" y="982"/>
                </a:cubicBezTo>
                <a:cubicBezTo>
                  <a:pt x="16223" y="982"/>
                  <a:pt x="20618" y="5377"/>
                  <a:pt x="20618" y="10800"/>
                </a:cubicBezTo>
                <a:cubicBezTo>
                  <a:pt x="20618" y="13395"/>
                  <a:pt x="19603" y="15749"/>
                  <a:pt x="17958" y="17505"/>
                </a:cubicBezTo>
                <a:moveTo>
                  <a:pt x="10800" y="20618"/>
                </a:moveTo>
                <a:cubicBezTo>
                  <a:pt x="8356" y="20618"/>
                  <a:pt x="6125" y="19720"/>
                  <a:pt x="4407" y="18242"/>
                </a:cubicBezTo>
                <a:cubicBezTo>
                  <a:pt x="5730" y="17084"/>
                  <a:pt x="6362" y="16767"/>
                  <a:pt x="7823" y="16122"/>
                </a:cubicBezTo>
                <a:cubicBezTo>
                  <a:pt x="9515" y="15375"/>
                  <a:pt x="10091" y="14051"/>
                  <a:pt x="9403" y="12489"/>
                </a:cubicBezTo>
                <a:cubicBezTo>
                  <a:pt x="9279" y="12208"/>
                  <a:pt x="9136" y="11949"/>
                  <a:pt x="8984" y="11674"/>
                </a:cubicBezTo>
                <a:cubicBezTo>
                  <a:pt x="8461" y="10732"/>
                  <a:pt x="7855" y="9665"/>
                  <a:pt x="7855" y="7226"/>
                </a:cubicBezTo>
                <a:cubicBezTo>
                  <a:pt x="7855" y="4341"/>
                  <a:pt x="9224" y="4318"/>
                  <a:pt x="10312" y="4300"/>
                </a:cubicBezTo>
                <a:cubicBezTo>
                  <a:pt x="11084" y="4287"/>
                  <a:pt x="11461" y="4154"/>
                  <a:pt x="11763" y="4047"/>
                </a:cubicBezTo>
                <a:cubicBezTo>
                  <a:pt x="11964" y="3975"/>
                  <a:pt x="12086" y="3933"/>
                  <a:pt x="12309" y="3933"/>
                </a:cubicBezTo>
                <a:cubicBezTo>
                  <a:pt x="13218" y="3933"/>
                  <a:pt x="14221" y="4830"/>
                  <a:pt x="14221" y="7348"/>
                </a:cubicBezTo>
                <a:cubicBezTo>
                  <a:pt x="14221" y="9888"/>
                  <a:pt x="13840" y="10513"/>
                  <a:pt x="13261" y="11548"/>
                </a:cubicBezTo>
                <a:cubicBezTo>
                  <a:pt x="13108" y="11820"/>
                  <a:pt x="12943" y="12115"/>
                  <a:pt x="12768" y="12470"/>
                </a:cubicBezTo>
                <a:cubicBezTo>
                  <a:pt x="12430" y="13155"/>
                  <a:pt x="12362" y="13798"/>
                  <a:pt x="12565" y="14380"/>
                </a:cubicBezTo>
                <a:cubicBezTo>
                  <a:pt x="12825" y="15126"/>
                  <a:pt x="13502" y="15737"/>
                  <a:pt x="14696" y="16302"/>
                </a:cubicBezTo>
                <a:cubicBezTo>
                  <a:pt x="15675" y="16764"/>
                  <a:pt x="16700" y="17667"/>
                  <a:pt x="17251" y="18189"/>
                </a:cubicBezTo>
                <a:cubicBezTo>
                  <a:pt x="15525" y="19697"/>
                  <a:pt x="13272" y="20618"/>
                  <a:pt x="10800" y="20618"/>
                </a:cubicBezTo>
                <a:moveTo>
                  <a:pt x="10800" y="0"/>
                </a:moveTo>
                <a:cubicBezTo>
                  <a:pt x="4835" y="0"/>
                  <a:pt x="0" y="4835"/>
                  <a:pt x="0" y="10800"/>
                </a:cubicBezTo>
                <a:cubicBezTo>
                  <a:pt x="0" y="16764"/>
                  <a:pt x="4835" y="21600"/>
                  <a:pt x="10800" y="21600"/>
                </a:cubicBezTo>
                <a:cubicBezTo>
                  <a:pt x="16765" y="21600"/>
                  <a:pt x="21600" y="16764"/>
                  <a:pt x="21600" y="10800"/>
                </a:cubicBezTo>
                <a:cubicBezTo>
                  <a:pt x="21600" y="4835"/>
                  <a:pt x="16765"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8" name="Shape 2615">
            <a:extLst>
              <a:ext uri="{FF2B5EF4-FFF2-40B4-BE49-F238E27FC236}">
                <a16:creationId xmlns:a16="http://schemas.microsoft.com/office/drawing/2014/main" id="{CFCD672A-7B28-4821-945F-D9B72F6D918B}"/>
              </a:ext>
            </a:extLst>
          </p:cNvPr>
          <p:cNvSpPr/>
          <p:nvPr/>
        </p:nvSpPr>
        <p:spPr>
          <a:xfrm>
            <a:off x="9407441" y="5989093"/>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7593" y="17878"/>
                </a:moveTo>
                <a:cubicBezTo>
                  <a:pt x="16514" y="16546"/>
                  <a:pt x="15177" y="15812"/>
                  <a:pt x="14084" y="15323"/>
                </a:cubicBezTo>
                <a:cubicBezTo>
                  <a:pt x="13842" y="15214"/>
                  <a:pt x="13687" y="15099"/>
                  <a:pt x="13598" y="14990"/>
                </a:cubicBezTo>
                <a:cubicBezTo>
                  <a:pt x="15238" y="14959"/>
                  <a:pt x="16521" y="14237"/>
                  <a:pt x="16581" y="14203"/>
                </a:cubicBezTo>
                <a:cubicBezTo>
                  <a:pt x="16751" y="14106"/>
                  <a:pt x="16846" y="13918"/>
                  <a:pt x="16826" y="13724"/>
                </a:cubicBezTo>
                <a:cubicBezTo>
                  <a:pt x="16807" y="13546"/>
                  <a:pt x="16693" y="13394"/>
                  <a:pt x="16530" y="13325"/>
                </a:cubicBezTo>
                <a:cubicBezTo>
                  <a:pt x="16461" y="13275"/>
                  <a:pt x="15663" y="12629"/>
                  <a:pt x="15663" y="9051"/>
                </a:cubicBezTo>
                <a:cubicBezTo>
                  <a:pt x="15663" y="5000"/>
                  <a:pt x="14115" y="2945"/>
                  <a:pt x="11061" y="2945"/>
                </a:cubicBezTo>
                <a:cubicBezTo>
                  <a:pt x="8481" y="2945"/>
                  <a:pt x="5845" y="3642"/>
                  <a:pt x="5845" y="8806"/>
                </a:cubicBezTo>
                <a:cubicBezTo>
                  <a:pt x="5845" y="12555"/>
                  <a:pt x="5219" y="13278"/>
                  <a:pt x="5122" y="13367"/>
                </a:cubicBezTo>
                <a:cubicBezTo>
                  <a:pt x="4957" y="13416"/>
                  <a:pt x="4826" y="13551"/>
                  <a:pt x="4784" y="13723"/>
                </a:cubicBezTo>
                <a:cubicBezTo>
                  <a:pt x="4734" y="13935"/>
                  <a:pt x="4828" y="14153"/>
                  <a:pt x="5015" y="14262"/>
                </a:cubicBezTo>
                <a:cubicBezTo>
                  <a:pt x="6396" y="15064"/>
                  <a:pt x="7482" y="15136"/>
                  <a:pt x="8065" y="15091"/>
                </a:cubicBezTo>
                <a:cubicBezTo>
                  <a:pt x="7994" y="15151"/>
                  <a:pt x="7850" y="15241"/>
                  <a:pt x="7564" y="15335"/>
                </a:cubicBezTo>
                <a:cubicBezTo>
                  <a:pt x="6211" y="15776"/>
                  <a:pt x="4766" y="16807"/>
                  <a:pt x="3958" y="17834"/>
                </a:cubicBezTo>
                <a:cubicBezTo>
                  <a:pt x="2125" y="16050"/>
                  <a:pt x="982" y="13560"/>
                  <a:pt x="982" y="10800"/>
                </a:cubicBezTo>
                <a:cubicBezTo>
                  <a:pt x="982" y="5377"/>
                  <a:pt x="5377" y="982"/>
                  <a:pt x="10800" y="982"/>
                </a:cubicBezTo>
                <a:cubicBezTo>
                  <a:pt x="16222" y="982"/>
                  <a:pt x="20618" y="5377"/>
                  <a:pt x="20618" y="10800"/>
                </a:cubicBezTo>
                <a:cubicBezTo>
                  <a:pt x="20618" y="13584"/>
                  <a:pt x="19454" y="16092"/>
                  <a:pt x="17593" y="17878"/>
                </a:cubicBezTo>
                <a:moveTo>
                  <a:pt x="10800" y="20618"/>
                </a:moveTo>
                <a:cubicBezTo>
                  <a:pt x="8489" y="20618"/>
                  <a:pt x="6370" y="19815"/>
                  <a:pt x="4693" y="18480"/>
                </a:cubicBezTo>
                <a:cubicBezTo>
                  <a:pt x="5360" y="17604"/>
                  <a:pt x="6693" y="16652"/>
                  <a:pt x="7869" y="16268"/>
                </a:cubicBezTo>
                <a:cubicBezTo>
                  <a:pt x="8578" y="16037"/>
                  <a:pt x="8988" y="15688"/>
                  <a:pt x="9087" y="15232"/>
                </a:cubicBezTo>
                <a:cubicBezTo>
                  <a:pt x="9214" y="14656"/>
                  <a:pt x="8775" y="14230"/>
                  <a:pt x="8725" y="14183"/>
                </a:cubicBezTo>
                <a:cubicBezTo>
                  <a:pt x="8597" y="14065"/>
                  <a:pt x="8412" y="14025"/>
                  <a:pt x="8246" y="14075"/>
                </a:cubicBezTo>
                <a:cubicBezTo>
                  <a:pt x="8208" y="14086"/>
                  <a:pt x="7406" y="14309"/>
                  <a:pt x="6089" y="13714"/>
                </a:cubicBezTo>
                <a:cubicBezTo>
                  <a:pt x="6486" y="13026"/>
                  <a:pt x="6826" y="11618"/>
                  <a:pt x="6826" y="8806"/>
                </a:cubicBezTo>
                <a:cubicBezTo>
                  <a:pt x="6826" y="4301"/>
                  <a:pt x="8829" y="3928"/>
                  <a:pt x="11061" y="3928"/>
                </a:cubicBezTo>
                <a:cubicBezTo>
                  <a:pt x="12615" y="3928"/>
                  <a:pt x="14681" y="4458"/>
                  <a:pt x="14681" y="9051"/>
                </a:cubicBezTo>
                <a:cubicBezTo>
                  <a:pt x="14681" y="11662"/>
                  <a:pt x="15092" y="12966"/>
                  <a:pt x="15499" y="13617"/>
                </a:cubicBezTo>
                <a:cubicBezTo>
                  <a:pt x="14943" y="13829"/>
                  <a:pt x="14058" y="14076"/>
                  <a:pt x="13097" y="13993"/>
                </a:cubicBezTo>
                <a:cubicBezTo>
                  <a:pt x="12883" y="13971"/>
                  <a:pt x="12690" y="14092"/>
                  <a:pt x="12605" y="14285"/>
                </a:cubicBezTo>
                <a:cubicBezTo>
                  <a:pt x="12420" y="14704"/>
                  <a:pt x="12408" y="15649"/>
                  <a:pt x="13683" y="16219"/>
                </a:cubicBezTo>
                <a:cubicBezTo>
                  <a:pt x="14677" y="16664"/>
                  <a:pt x="15893" y="17331"/>
                  <a:pt x="16850" y="18522"/>
                </a:cubicBezTo>
                <a:cubicBezTo>
                  <a:pt x="15182" y="19831"/>
                  <a:pt x="13085"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9" name="Shape 2616">
            <a:extLst>
              <a:ext uri="{FF2B5EF4-FFF2-40B4-BE49-F238E27FC236}">
                <a16:creationId xmlns:a16="http://schemas.microsoft.com/office/drawing/2014/main" id="{6335EF69-CE07-43F3-B84B-B4225EEA792C}"/>
              </a:ext>
            </a:extLst>
          </p:cNvPr>
          <p:cNvSpPr/>
          <p:nvPr/>
        </p:nvSpPr>
        <p:spPr>
          <a:xfrm>
            <a:off x="10207125" y="6008134"/>
            <a:ext cx="418884" cy="380896"/>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00" name="Shape 2617">
            <a:extLst>
              <a:ext uri="{FF2B5EF4-FFF2-40B4-BE49-F238E27FC236}">
                <a16:creationId xmlns:a16="http://schemas.microsoft.com/office/drawing/2014/main" id="{26AED293-5324-46DD-BC29-872542B88DF1}"/>
              </a:ext>
            </a:extLst>
          </p:cNvPr>
          <p:cNvSpPr/>
          <p:nvPr/>
        </p:nvSpPr>
        <p:spPr>
          <a:xfrm>
            <a:off x="11006809" y="6027175"/>
            <a:ext cx="418884" cy="342760"/>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01" name="Shape 2618">
            <a:extLst>
              <a:ext uri="{FF2B5EF4-FFF2-40B4-BE49-F238E27FC236}">
                <a16:creationId xmlns:a16="http://schemas.microsoft.com/office/drawing/2014/main" id="{86BE128B-3C5F-40BE-97E5-93FCD52333FC}"/>
              </a:ext>
            </a:extLst>
          </p:cNvPr>
          <p:cNvSpPr/>
          <p:nvPr/>
        </p:nvSpPr>
        <p:spPr>
          <a:xfrm>
            <a:off x="11806495" y="5989096"/>
            <a:ext cx="418843" cy="418903"/>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02" name="Shape 2619">
            <a:extLst>
              <a:ext uri="{FF2B5EF4-FFF2-40B4-BE49-F238E27FC236}">
                <a16:creationId xmlns:a16="http://schemas.microsoft.com/office/drawing/2014/main" id="{629586E9-ED57-4558-B2B5-B3681C2B4769}"/>
              </a:ext>
            </a:extLst>
          </p:cNvPr>
          <p:cNvSpPr/>
          <p:nvPr/>
        </p:nvSpPr>
        <p:spPr>
          <a:xfrm>
            <a:off x="12606176" y="5989095"/>
            <a:ext cx="418884" cy="418881"/>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03" name="Shape 2620">
            <a:extLst>
              <a:ext uri="{FF2B5EF4-FFF2-40B4-BE49-F238E27FC236}">
                <a16:creationId xmlns:a16="http://schemas.microsoft.com/office/drawing/2014/main" id="{3ABAA365-3F3B-4DAA-9E80-64FE2493DBD0}"/>
              </a:ext>
            </a:extLst>
          </p:cNvPr>
          <p:cNvSpPr/>
          <p:nvPr/>
        </p:nvSpPr>
        <p:spPr>
          <a:xfrm>
            <a:off x="13405860" y="6008136"/>
            <a:ext cx="418884" cy="380947"/>
          </a:xfrm>
          <a:custGeom>
            <a:avLst/>
            <a:gdLst/>
            <a:ahLst/>
            <a:cxnLst>
              <a:cxn ang="0">
                <a:pos x="wd2" y="hd2"/>
              </a:cxn>
              <a:cxn ang="5400000">
                <a:pos x="wd2" y="hd2"/>
              </a:cxn>
              <a:cxn ang="10800000">
                <a:pos x="wd2" y="hd2"/>
              </a:cxn>
              <a:cxn ang="16200000">
                <a:pos x="wd2" y="hd2"/>
              </a:cxn>
            </a:cxnLst>
            <a:rect l="0" t="0" r="r" b="b"/>
            <a:pathLst>
              <a:path w="21600" h="21144" extrusionOk="0">
                <a:moveTo>
                  <a:pt x="20618" y="7406"/>
                </a:moveTo>
                <a:lnTo>
                  <a:pt x="13580" y="7406"/>
                </a:lnTo>
                <a:cubicBezTo>
                  <a:pt x="13156" y="6803"/>
                  <a:pt x="12718" y="6095"/>
                  <a:pt x="12319" y="5293"/>
                </a:cubicBezTo>
                <a:lnTo>
                  <a:pt x="20618" y="5293"/>
                </a:lnTo>
                <a:cubicBezTo>
                  <a:pt x="20618" y="5293"/>
                  <a:pt x="20618" y="7406"/>
                  <a:pt x="20618" y="7406"/>
                </a:cubicBezTo>
                <a:close/>
                <a:moveTo>
                  <a:pt x="19636" y="13747"/>
                </a:moveTo>
                <a:lnTo>
                  <a:pt x="11291" y="13747"/>
                </a:lnTo>
                <a:lnTo>
                  <a:pt x="11291" y="8463"/>
                </a:lnTo>
                <a:lnTo>
                  <a:pt x="13090" y="8463"/>
                </a:lnTo>
                <a:cubicBezTo>
                  <a:pt x="14022" y="9712"/>
                  <a:pt x="14815" y="10437"/>
                  <a:pt x="14882" y="10497"/>
                </a:cubicBezTo>
                <a:cubicBezTo>
                  <a:pt x="15009" y="10610"/>
                  <a:pt x="15174" y="10644"/>
                  <a:pt x="15323" y="10601"/>
                </a:cubicBezTo>
                <a:cubicBezTo>
                  <a:pt x="15418" y="10574"/>
                  <a:pt x="15505" y="10516"/>
                  <a:pt x="15573" y="10429"/>
                </a:cubicBezTo>
                <a:cubicBezTo>
                  <a:pt x="15746" y="10205"/>
                  <a:pt x="15718" y="9871"/>
                  <a:pt x="15510" y="9684"/>
                </a:cubicBezTo>
                <a:cubicBezTo>
                  <a:pt x="15498" y="9674"/>
                  <a:pt x="15023" y="9238"/>
                  <a:pt x="14383" y="8463"/>
                </a:cubicBezTo>
                <a:lnTo>
                  <a:pt x="19636" y="8463"/>
                </a:lnTo>
                <a:cubicBezTo>
                  <a:pt x="19636" y="8463"/>
                  <a:pt x="19636" y="13747"/>
                  <a:pt x="19636" y="13747"/>
                </a:cubicBezTo>
                <a:close/>
                <a:moveTo>
                  <a:pt x="19636" y="20087"/>
                </a:moveTo>
                <a:lnTo>
                  <a:pt x="11291" y="20087"/>
                </a:lnTo>
                <a:lnTo>
                  <a:pt x="11291" y="14803"/>
                </a:lnTo>
                <a:lnTo>
                  <a:pt x="19636" y="14803"/>
                </a:lnTo>
                <a:cubicBezTo>
                  <a:pt x="19636" y="14803"/>
                  <a:pt x="19636" y="20087"/>
                  <a:pt x="19636" y="20087"/>
                </a:cubicBezTo>
                <a:close/>
                <a:moveTo>
                  <a:pt x="11291" y="5461"/>
                </a:moveTo>
                <a:cubicBezTo>
                  <a:pt x="11626" y="6178"/>
                  <a:pt x="11991" y="6828"/>
                  <a:pt x="12360" y="7406"/>
                </a:cubicBezTo>
                <a:lnTo>
                  <a:pt x="11291" y="7406"/>
                </a:lnTo>
                <a:cubicBezTo>
                  <a:pt x="11291" y="7406"/>
                  <a:pt x="11291" y="5461"/>
                  <a:pt x="11291" y="5461"/>
                </a:cubicBezTo>
                <a:close/>
                <a:moveTo>
                  <a:pt x="12871" y="1481"/>
                </a:moveTo>
                <a:cubicBezTo>
                  <a:pt x="14045" y="751"/>
                  <a:pt x="15436" y="979"/>
                  <a:pt x="15979" y="1990"/>
                </a:cubicBezTo>
                <a:cubicBezTo>
                  <a:pt x="16343" y="2668"/>
                  <a:pt x="16223" y="3523"/>
                  <a:pt x="15755" y="4236"/>
                </a:cubicBezTo>
                <a:lnTo>
                  <a:pt x="11845" y="4236"/>
                </a:lnTo>
                <a:cubicBezTo>
                  <a:pt x="11740" y="3975"/>
                  <a:pt x="11641" y="3708"/>
                  <a:pt x="11550" y="3432"/>
                </a:cubicBezTo>
                <a:cubicBezTo>
                  <a:pt x="11653" y="2691"/>
                  <a:pt x="12120" y="1947"/>
                  <a:pt x="12871" y="1481"/>
                </a:cubicBezTo>
                <a:moveTo>
                  <a:pt x="10309" y="7406"/>
                </a:moveTo>
                <a:lnTo>
                  <a:pt x="9224" y="7406"/>
                </a:lnTo>
                <a:cubicBezTo>
                  <a:pt x="9600" y="6819"/>
                  <a:pt x="9970" y="6158"/>
                  <a:pt x="10309" y="5429"/>
                </a:cubicBezTo>
                <a:cubicBezTo>
                  <a:pt x="10309" y="5429"/>
                  <a:pt x="10309" y="7406"/>
                  <a:pt x="10309" y="7406"/>
                </a:cubicBezTo>
                <a:close/>
                <a:moveTo>
                  <a:pt x="10309" y="13747"/>
                </a:moveTo>
                <a:lnTo>
                  <a:pt x="1964" y="13747"/>
                </a:lnTo>
                <a:lnTo>
                  <a:pt x="1964" y="8463"/>
                </a:lnTo>
                <a:lnTo>
                  <a:pt x="7202" y="8463"/>
                </a:lnTo>
                <a:cubicBezTo>
                  <a:pt x="6563" y="9238"/>
                  <a:pt x="6087" y="9674"/>
                  <a:pt x="6075" y="9684"/>
                </a:cubicBezTo>
                <a:cubicBezTo>
                  <a:pt x="5867" y="9871"/>
                  <a:pt x="5839" y="10205"/>
                  <a:pt x="6012" y="10429"/>
                </a:cubicBezTo>
                <a:cubicBezTo>
                  <a:pt x="6080" y="10516"/>
                  <a:pt x="6167" y="10574"/>
                  <a:pt x="6261" y="10601"/>
                </a:cubicBezTo>
                <a:cubicBezTo>
                  <a:pt x="6411" y="10644"/>
                  <a:pt x="6575" y="10610"/>
                  <a:pt x="6703" y="10497"/>
                </a:cubicBezTo>
                <a:cubicBezTo>
                  <a:pt x="6770" y="10437"/>
                  <a:pt x="7563" y="9712"/>
                  <a:pt x="8495" y="8463"/>
                </a:cubicBezTo>
                <a:lnTo>
                  <a:pt x="10309" y="8463"/>
                </a:lnTo>
                <a:cubicBezTo>
                  <a:pt x="10309" y="8463"/>
                  <a:pt x="10309" y="13747"/>
                  <a:pt x="10309" y="13747"/>
                </a:cubicBezTo>
                <a:close/>
                <a:moveTo>
                  <a:pt x="10309" y="20087"/>
                </a:moveTo>
                <a:lnTo>
                  <a:pt x="1964" y="20087"/>
                </a:lnTo>
                <a:lnTo>
                  <a:pt x="1964" y="14803"/>
                </a:lnTo>
                <a:lnTo>
                  <a:pt x="10309" y="14803"/>
                </a:lnTo>
                <a:cubicBezTo>
                  <a:pt x="10309" y="14803"/>
                  <a:pt x="10309" y="20087"/>
                  <a:pt x="10309" y="20087"/>
                </a:cubicBezTo>
                <a:close/>
                <a:moveTo>
                  <a:pt x="982" y="7406"/>
                </a:moveTo>
                <a:lnTo>
                  <a:pt x="982" y="5293"/>
                </a:lnTo>
                <a:lnTo>
                  <a:pt x="9266" y="5293"/>
                </a:lnTo>
                <a:cubicBezTo>
                  <a:pt x="8867" y="6095"/>
                  <a:pt x="8429" y="6803"/>
                  <a:pt x="8005" y="7406"/>
                </a:cubicBezTo>
                <a:cubicBezTo>
                  <a:pt x="8005" y="7406"/>
                  <a:pt x="982" y="7406"/>
                  <a:pt x="982" y="7406"/>
                </a:cubicBezTo>
                <a:close/>
                <a:moveTo>
                  <a:pt x="5606" y="1990"/>
                </a:moveTo>
                <a:cubicBezTo>
                  <a:pt x="6148" y="980"/>
                  <a:pt x="7540" y="751"/>
                  <a:pt x="8714" y="1481"/>
                </a:cubicBezTo>
                <a:cubicBezTo>
                  <a:pt x="9465" y="1948"/>
                  <a:pt x="9931" y="2692"/>
                  <a:pt x="10035" y="3433"/>
                </a:cubicBezTo>
                <a:cubicBezTo>
                  <a:pt x="9944" y="3708"/>
                  <a:pt x="9845" y="3975"/>
                  <a:pt x="9740" y="4236"/>
                </a:cubicBezTo>
                <a:lnTo>
                  <a:pt x="5830" y="4236"/>
                </a:lnTo>
                <a:cubicBezTo>
                  <a:pt x="5362" y="3523"/>
                  <a:pt x="5242" y="2668"/>
                  <a:pt x="5606" y="1990"/>
                </a:cubicBezTo>
                <a:moveTo>
                  <a:pt x="20618" y="4236"/>
                </a:moveTo>
                <a:lnTo>
                  <a:pt x="16874" y="4236"/>
                </a:lnTo>
                <a:cubicBezTo>
                  <a:pt x="17259" y="3325"/>
                  <a:pt x="17284" y="2310"/>
                  <a:pt x="16829" y="1461"/>
                </a:cubicBezTo>
                <a:cubicBezTo>
                  <a:pt x="16015" y="-54"/>
                  <a:pt x="14024" y="-456"/>
                  <a:pt x="12380" y="565"/>
                </a:cubicBezTo>
                <a:cubicBezTo>
                  <a:pt x="11747" y="959"/>
                  <a:pt x="11277" y="1511"/>
                  <a:pt x="10965" y="2122"/>
                </a:cubicBezTo>
                <a:cubicBezTo>
                  <a:pt x="10949" y="2115"/>
                  <a:pt x="10937" y="2103"/>
                  <a:pt x="10920" y="2098"/>
                </a:cubicBezTo>
                <a:cubicBezTo>
                  <a:pt x="10909" y="2095"/>
                  <a:pt x="10899" y="2097"/>
                  <a:pt x="10888" y="2095"/>
                </a:cubicBezTo>
                <a:cubicBezTo>
                  <a:pt x="10861" y="2089"/>
                  <a:pt x="10834" y="2089"/>
                  <a:pt x="10806" y="2088"/>
                </a:cubicBezTo>
                <a:cubicBezTo>
                  <a:pt x="10782" y="2089"/>
                  <a:pt x="10759" y="2089"/>
                  <a:pt x="10735" y="2093"/>
                </a:cubicBezTo>
                <a:cubicBezTo>
                  <a:pt x="10712" y="2096"/>
                  <a:pt x="10689" y="2090"/>
                  <a:pt x="10665" y="2098"/>
                </a:cubicBezTo>
                <a:cubicBezTo>
                  <a:pt x="10648" y="2103"/>
                  <a:pt x="10636" y="2115"/>
                  <a:pt x="10620" y="2122"/>
                </a:cubicBezTo>
                <a:cubicBezTo>
                  <a:pt x="10307" y="1511"/>
                  <a:pt x="9837" y="959"/>
                  <a:pt x="9205" y="566"/>
                </a:cubicBezTo>
                <a:cubicBezTo>
                  <a:pt x="7561" y="-456"/>
                  <a:pt x="5569" y="-54"/>
                  <a:pt x="4755" y="1461"/>
                </a:cubicBezTo>
                <a:cubicBezTo>
                  <a:pt x="4301" y="2310"/>
                  <a:pt x="4325" y="3325"/>
                  <a:pt x="4711" y="4236"/>
                </a:cubicBezTo>
                <a:lnTo>
                  <a:pt x="982" y="4236"/>
                </a:lnTo>
                <a:cubicBezTo>
                  <a:pt x="440" y="4236"/>
                  <a:pt x="0" y="4709"/>
                  <a:pt x="0" y="5293"/>
                </a:cubicBezTo>
                <a:lnTo>
                  <a:pt x="0" y="7406"/>
                </a:lnTo>
                <a:cubicBezTo>
                  <a:pt x="0" y="7990"/>
                  <a:pt x="440" y="8463"/>
                  <a:pt x="982" y="8463"/>
                </a:cubicBezTo>
                <a:lnTo>
                  <a:pt x="982" y="20087"/>
                </a:lnTo>
                <a:cubicBezTo>
                  <a:pt x="982" y="20671"/>
                  <a:pt x="1422" y="21144"/>
                  <a:pt x="1964" y="21144"/>
                </a:cubicBezTo>
                <a:lnTo>
                  <a:pt x="19636" y="21144"/>
                </a:lnTo>
                <a:cubicBezTo>
                  <a:pt x="20178" y="21144"/>
                  <a:pt x="20618" y="20671"/>
                  <a:pt x="20618" y="20087"/>
                </a:cubicBezTo>
                <a:lnTo>
                  <a:pt x="20618" y="8463"/>
                </a:lnTo>
                <a:cubicBezTo>
                  <a:pt x="21160" y="8463"/>
                  <a:pt x="21600" y="7990"/>
                  <a:pt x="21600" y="7406"/>
                </a:cubicBezTo>
                <a:lnTo>
                  <a:pt x="21600" y="5293"/>
                </a:lnTo>
                <a:cubicBezTo>
                  <a:pt x="21600" y="4709"/>
                  <a:pt x="21160" y="4236"/>
                  <a:pt x="20618" y="4236"/>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04" name="Shape 2621">
            <a:extLst>
              <a:ext uri="{FF2B5EF4-FFF2-40B4-BE49-F238E27FC236}">
                <a16:creationId xmlns:a16="http://schemas.microsoft.com/office/drawing/2014/main" id="{83FC2468-7650-4C3D-A5D1-A4D7E125968C}"/>
              </a:ext>
            </a:extLst>
          </p:cNvPr>
          <p:cNvSpPr/>
          <p:nvPr/>
        </p:nvSpPr>
        <p:spPr>
          <a:xfrm>
            <a:off x="14205543" y="6065253"/>
            <a:ext cx="418884" cy="266562"/>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05" name="Shape 2622">
            <a:extLst>
              <a:ext uri="{FF2B5EF4-FFF2-40B4-BE49-F238E27FC236}">
                <a16:creationId xmlns:a16="http://schemas.microsoft.com/office/drawing/2014/main" id="{D019B3EA-4577-4F7A-BFDA-DC0C29471237}"/>
              </a:ext>
            </a:extLst>
          </p:cNvPr>
          <p:cNvSpPr/>
          <p:nvPr/>
        </p:nvSpPr>
        <p:spPr>
          <a:xfrm>
            <a:off x="15005227" y="5989093"/>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06" name="Shape 2623">
            <a:extLst>
              <a:ext uri="{FF2B5EF4-FFF2-40B4-BE49-F238E27FC236}">
                <a16:creationId xmlns:a16="http://schemas.microsoft.com/office/drawing/2014/main" id="{6DEEC4D8-765B-41BF-9CE8-3F0947CFD7AA}"/>
              </a:ext>
            </a:extLst>
          </p:cNvPr>
          <p:cNvSpPr/>
          <p:nvPr/>
        </p:nvSpPr>
        <p:spPr>
          <a:xfrm>
            <a:off x="15804910" y="5989093"/>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7364" y="13255"/>
                </a:moveTo>
                <a:lnTo>
                  <a:pt x="5400" y="13255"/>
                </a:lnTo>
                <a:lnTo>
                  <a:pt x="5400" y="15218"/>
                </a:lnTo>
                <a:lnTo>
                  <a:pt x="7364" y="15218"/>
                </a:lnTo>
                <a:cubicBezTo>
                  <a:pt x="7364" y="15218"/>
                  <a:pt x="7364" y="13255"/>
                  <a:pt x="7364" y="13255"/>
                </a:cubicBezTo>
                <a:close/>
                <a:moveTo>
                  <a:pt x="7364" y="16691"/>
                </a:moveTo>
                <a:lnTo>
                  <a:pt x="5400" y="16691"/>
                </a:lnTo>
                <a:lnTo>
                  <a:pt x="5400" y="18655"/>
                </a:lnTo>
                <a:lnTo>
                  <a:pt x="7364" y="18655"/>
                </a:lnTo>
                <a:cubicBezTo>
                  <a:pt x="7364" y="18655"/>
                  <a:pt x="7364" y="16691"/>
                  <a:pt x="7364" y="16691"/>
                </a:cubicBezTo>
                <a:close/>
                <a:moveTo>
                  <a:pt x="7364" y="9818"/>
                </a:moveTo>
                <a:lnTo>
                  <a:pt x="5400" y="9818"/>
                </a:lnTo>
                <a:lnTo>
                  <a:pt x="5400" y="11782"/>
                </a:lnTo>
                <a:lnTo>
                  <a:pt x="7364" y="11782"/>
                </a:lnTo>
                <a:cubicBezTo>
                  <a:pt x="7364" y="11782"/>
                  <a:pt x="7364" y="9818"/>
                  <a:pt x="7364" y="9818"/>
                </a:cubicBezTo>
                <a:close/>
                <a:moveTo>
                  <a:pt x="4418" y="16691"/>
                </a:moveTo>
                <a:lnTo>
                  <a:pt x="2455" y="16691"/>
                </a:lnTo>
                <a:lnTo>
                  <a:pt x="2455" y="18655"/>
                </a:lnTo>
                <a:lnTo>
                  <a:pt x="4418" y="18655"/>
                </a:lnTo>
                <a:cubicBezTo>
                  <a:pt x="4418" y="18655"/>
                  <a:pt x="4418" y="16691"/>
                  <a:pt x="4418" y="16691"/>
                </a:cubicBezTo>
                <a:close/>
                <a:moveTo>
                  <a:pt x="20618" y="6873"/>
                </a:moveTo>
                <a:lnTo>
                  <a:pt x="982" y="6873"/>
                </a:lnTo>
                <a:lnTo>
                  <a:pt x="982" y="3928"/>
                </a:lnTo>
                <a:cubicBezTo>
                  <a:pt x="982" y="3385"/>
                  <a:pt x="1422"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8" y="2945"/>
                  <a:pt x="20618" y="3385"/>
                  <a:pt x="20618" y="3928"/>
                </a:cubicBezTo>
                <a:cubicBezTo>
                  <a:pt x="20618" y="3928"/>
                  <a:pt x="20618" y="6873"/>
                  <a:pt x="20618" y="6873"/>
                </a:cubicBezTo>
                <a:close/>
                <a:moveTo>
                  <a:pt x="20618" y="19636"/>
                </a:moveTo>
                <a:cubicBezTo>
                  <a:pt x="20618" y="20178"/>
                  <a:pt x="20178" y="20618"/>
                  <a:pt x="19636" y="20618"/>
                </a:cubicBezTo>
                <a:lnTo>
                  <a:pt x="1964" y="20618"/>
                </a:lnTo>
                <a:cubicBezTo>
                  <a:pt x="1422" y="20618"/>
                  <a:pt x="982" y="20178"/>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moveTo>
                  <a:pt x="4418" y="9818"/>
                </a:moveTo>
                <a:lnTo>
                  <a:pt x="2455" y="9818"/>
                </a:lnTo>
                <a:lnTo>
                  <a:pt x="2455" y="11782"/>
                </a:lnTo>
                <a:lnTo>
                  <a:pt x="4418" y="11782"/>
                </a:lnTo>
                <a:cubicBezTo>
                  <a:pt x="4418" y="11782"/>
                  <a:pt x="4418" y="9818"/>
                  <a:pt x="4418" y="9818"/>
                </a:cubicBezTo>
                <a:close/>
                <a:moveTo>
                  <a:pt x="4418" y="13255"/>
                </a:moveTo>
                <a:lnTo>
                  <a:pt x="2455" y="13255"/>
                </a:lnTo>
                <a:lnTo>
                  <a:pt x="2455" y="15218"/>
                </a:lnTo>
                <a:lnTo>
                  <a:pt x="4418" y="15218"/>
                </a:lnTo>
                <a:cubicBezTo>
                  <a:pt x="4418" y="15218"/>
                  <a:pt x="4418" y="13255"/>
                  <a:pt x="4418" y="13255"/>
                </a:cubicBezTo>
                <a:close/>
                <a:moveTo>
                  <a:pt x="10309" y="16691"/>
                </a:moveTo>
                <a:lnTo>
                  <a:pt x="8345" y="16691"/>
                </a:lnTo>
                <a:lnTo>
                  <a:pt x="8345" y="18655"/>
                </a:lnTo>
                <a:lnTo>
                  <a:pt x="10309" y="18655"/>
                </a:lnTo>
                <a:cubicBezTo>
                  <a:pt x="10309" y="18655"/>
                  <a:pt x="10309" y="16691"/>
                  <a:pt x="10309" y="16691"/>
                </a:cubicBezTo>
                <a:close/>
                <a:moveTo>
                  <a:pt x="10309" y="9818"/>
                </a:moveTo>
                <a:lnTo>
                  <a:pt x="8345" y="9818"/>
                </a:lnTo>
                <a:lnTo>
                  <a:pt x="8345" y="11782"/>
                </a:lnTo>
                <a:lnTo>
                  <a:pt x="10309" y="11782"/>
                </a:lnTo>
                <a:cubicBezTo>
                  <a:pt x="10309" y="11782"/>
                  <a:pt x="10309" y="9818"/>
                  <a:pt x="10309" y="9818"/>
                </a:cubicBezTo>
                <a:close/>
                <a:moveTo>
                  <a:pt x="10309" y="13255"/>
                </a:moveTo>
                <a:lnTo>
                  <a:pt x="8345" y="13255"/>
                </a:lnTo>
                <a:lnTo>
                  <a:pt x="8345" y="15218"/>
                </a:lnTo>
                <a:lnTo>
                  <a:pt x="10309" y="15218"/>
                </a:lnTo>
                <a:cubicBezTo>
                  <a:pt x="10309" y="15218"/>
                  <a:pt x="10309" y="13255"/>
                  <a:pt x="10309" y="13255"/>
                </a:cubicBezTo>
                <a:close/>
                <a:moveTo>
                  <a:pt x="19145" y="13255"/>
                </a:moveTo>
                <a:lnTo>
                  <a:pt x="17182" y="13255"/>
                </a:lnTo>
                <a:lnTo>
                  <a:pt x="17182" y="15218"/>
                </a:lnTo>
                <a:lnTo>
                  <a:pt x="19145" y="15218"/>
                </a:lnTo>
                <a:cubicBezTo>
                  <a:pt x="19145" y="15218"/>
                  <a:pt x="19145" y="13255"/>
                  <a:pt x="19145" y="13255"/>
                </a:cubicBezTo>
                <a:close/>
                <a:moveTo>
                  <a:pt x="16200" y="13255"/>
                </a:moveTo>
                <a:lnTo>
                  <a:pt x="14236" y="13255"/>
                </a:lnTo>
                <a:lnTo>
                  <a:pt x="14236" y="15218"/>
                </a:lnTo>
                <a:lnTo>
                  <a:pt x="16200" y="15218"/>
                </a:lnTo>
                <a:cubicBezTo>
                  <a:pt x="16200" y="15218"/>
                  <a:pt x="16200" y="13255"/>
                  <a:pt x="16200" y="13255"/>
                </a:cubicBezTo>
                <a:close/>
                <a:moveTo>
                  <a:pt x="19145" y="9818"/>
                </a:moveTo>
                <a:lnTo>
                  <a:pt x="17182" y="9818"/>
                </a:lnTo>
                <a:lnTo>
                  <a:pt x="17182" y="11782"/>
                </a:lnTo>
                <a:lnTo>
                  <a:pt x="19145" y="11782"/>
                </a:lnTo>
                <a:cubicBezTo>
                  <a:pt x="19145" y="11782"/>
                  <a:pt x="19145" y="9818"/>
                  <a:pt x="19145" y="9818"/>
                </a:cubicBezTo>
                <a:close/>
                <a:moveTo>
                  <a:pt x="16200" y="9818"/>
                </a:moveTo>
                <a:lnTo>
                  <a:pt x="14236" y="9818"/>
                </a:lnTo>
                <a:lnTo>
                  <a:pt x="14236" y="11782"/>
                </a:lnTo>
                <a:lnTo>
                  <a:pt x="16200" y="11782"/>
                </a:lnTo>
                <a:cubicBezTo>
                  <a:pt x="16200" y="11782"/>
                  <a:pt x="16200" y="9818"/>
                  <a:pt x="16200" y="9818"/>
                </a:cubicBezTo>
                <a:close/>
                <a:moveTo>
                  <a:pt x="13255" y="16691"/>
                </a:moveTo>
                <a:lnTo>
                  <a:pt x="11291" y="16691"/>
                </a:lnTo>
                <a:lnTo>
                  <a:pt x="11291" y="18655"/>
                </a:lnTo>
                <a:lnTo>
                  <a:pt x="13255" y="18655"/>
                </a:lnTo>
                <a:cubicBezTo>
                  <a:pt x="13255" y="18655"/>
                  <a:pt x="13255" y="16691"/>
                  <a:pt x="13255" y="16691"/>
                </a:cubicBezTo>
                <a:close/>
                <a:moveTo>
                  <a:pt x="13255" y="9818"/>
                </a:moveTo>
                <a:lnTo>
                  <a:pt x="11291" y="9818"/>
                </a:lnTo>
                <a:lnTo>
                  <a:pt x="11291" y="11782"/>
                </a:lnTo>
                <a:lnTo>
                  <a:pt x="13255" y="11782"/>
                </a:lnTo>
                <a:cubicBezTo>
                  <a:pt x="13255" y="11782"/>
                  <a:pt x="13255" y="9818"/>
                  <a:pt x="13255" y="9818"/>
                </a:cubicBezTo>
                <a:close/>
                <a:moveTo>
                  <a:pt x="13255" y="13255"/>
                </a:moveTo>
                <a:lnTo>
                  <a:pt x="11291" y="13255"/>
                </a:lnTo>
                <a:lnTo>
                  <a:pt x="11291" y="15218"/>
                </a:lnTo>
                <a:lnTo>
                  <a:pt x="13255" y="15218"/>
                </a:lnTo>
                <a:cubicBezTo>
                  <a:pt x="13255" y="15218"/>
                  <a:pt x="13255" y="13255"/>
                  <a:pt x="13255" y="13255"/>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07" name="Shape 2624">
            <a:extLst>
              <a:ext uri="{FF2B5EF4-FFF2-40B4-BE49-F238E27FC236}">
                <a16:creationId xmlns:a16="http://schemas.microsoft.com/office/drawing/2014/main" id="{3E46C61C-F7CA-4418-97A9-3158100738A2}"/>
              </a:ext>
            </a:extLst>
          </p:cNvPr>
          <p:cNvSpPr/>
          <p:nvPr/>
        </p:nvSpPr>
        <p:spPr>
          <a:xfrm>
            <a:off x="16604594" y="5989093"/>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08" name="Shape 2625">
            <a:extLst>
              <a:ext uri="{FF2B5EF4-FFF2-40B4-BE49-F238E27FC236}">
                <a16:creationId xmlns:a16="http://schemas.microsoft.com/office/drawing/2014/main" id="{B91D2362-A53A-44E2-82FB-103F8AFECBC6}"/>
              </a:ext>
            </a:extLst>
          </p:cNvPr>
          <p:cNvSpPr/>
          <p:nvPr/>
        </p:nvSpPr>
        <p:spPr>
          <a:xfrm>
            <a:off x="9407441" y="6826857"/>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5" y="18796"/>
                  <a:pt x="1048" y="18734"/>
                </a:cubicBezTo>
                <a:cubicBezTo>
                  <a:pt x="1065" y="18712"/>
                  <a:pt x="1048" y="18729"/>
                  <a:pt x="1078" y="18673"/>
                </a:cubicBezTo>
                <a:lnTo>
                  <a:pt x="9914" y="1873"/>
                </a:lnTo>
                <a:cubicBezTo>
                  <a:pt x="9930" y="1843"/>
                  <a:pt x="9944" y="1813"/>
                  <a:pt x="9957" y="1783"/>
                </a:cubicBezTo>
                <a:cubicBezTo>
                  <a:pt x="9960" y="1778"/>
                  <a:pt x="10234" y="1200"/>
                  <a:pt x="10800" y="1200"/>
                </a:cubicBezTo>
                <a:cubicBezTo>
                  <a:pt x="11366" y="1200"/>
                  <a:pt x="11588" y="1654"/>
                  <a:pt x="11617" y="1719"/>
                </a:cubicBezTo>
                <a:cubicBezTo>
                  <a:pt x="11641" y="1792"/>
                  <a:pt x="11650" y="1806"/>
                  <a:pt x="11686" y="1873"/>
                </a:cubicBezTo>
                <a:lnTo>
                  <a:pt x="20522" y="18673"/>
                </a:lnTo>
                <a:cubicBezTo>
                  <a:pt x="20535" y="18697"/>
                  <a:pt x="20548" y="18720"/>
                  <a:pt x="20562" y="18744"/>
                </a:cubicBezTo>
                <a:cubicBezTo>
                  <a:pt x="20576" y="18785"/>
                  <a:pt x="20618" y="18928"/>
                  <a:pt x="20618" y="19200"/>
                </a:cubicBezTo>
                <a:cubicBezTo>
                  <a:pt x="20618" y="19862"/>
                  <a:pt x="20177" y="20400"/>
                  <a:pt x="19636" y="20400"/>
                </a:cubicBezTo>
                <a:moveTo>
                  <a:pt x="21348" y="18023"/>
                </a:moveTo>
                <a:lnTo>
                  <a:pt x="12511" y="1223"/>
                </a:lnTo>
                <a:cubicBezTo>
                  <a:pt x="12511" y="1223"/>
                  <a:pt x="12058" y="0"/>
                  <a:pt x="10800" y="0"/>
                </a:cubicBezTo>
                <a:cubicBezTo>
                  <a:pt x="9616" y="0"/>
                  <a:pt x="9089" y="1223"/>
                  <a:pt x="9089" y="1223"/>
                </a:cubicBezTo>
                <a:lnTo>
                  <a:pt x="252" y="18023"/>
                </a:lnTo>
                <a:cubicBezTo>
                  <a:pt x="252" y="18023"/>
                  <a:pt x="0" y="18421"/>
                  <a:pt x="0" y="19200"/>
                </a:cubicBezTo>
                <a:cubicBezTo>
                  <a:pt x="0" y="20526"/>
                  <a:pt x="879" y="21600"/>
                  <a:pt x="1964" y="21600"/>
                </a:cubicBezTo>
                <a:lnTo>
                  <a:pt x="19636" y="21600"/>
                </a:lnTo>
                <a:cubicBezTo>
                  <a:pt x="20721" y="21600"/>
                  <a:pt x="21600" y="20526"/>
                  <a:pt x="21600" y="19200"/>
                </a:cubicBezTo>
                <a:cubicBezTo>
                  <a:pt x="21600" y="18362"/>
                  <a:pt x="21348" y="18023"/>
                  <a:pt x="21348" y="18023"/>
                </a:cubicBezTo>
                <a:moveTo>
                  <a:pt x="10800" y="15600"/>
                </a:moveTo>
                <a:cubicBezTo>
                  <a:pt x="10258" y="15600"/>
                  <a:pt x="9818" y="16138"/>
                  <a:pt x="9818" y="16800"/>
                </a:cubicBezTo>
                <a:cubicBezTo>
                  <a:pt x="9818" y="17462"/>
                  <a:pt x="10258" y="18000"/>
                  <a:pt x="10800" y="18000"/>
                </a:cubicBezTo>
                <a:cubicBezTo>
                  <a:pt x="11342" y="18000"/>
                  <a:pt x="11782" y="17462"/>
                  <a:pt x="11782" y="16800"/>
                </a:cubicBezTo>
                <a:cubicBezTo>
                  <a:pt x="11782" y="16138"/>
                  <a:pt x="11342" y="15600"/>
                  <a:pt x="10800" y="15600"/>
                </a:cubicBezTo>
                <a:moveTo>
                  <a:pt x="10800" y="6000"/>
                </a:moveTo>
                <a:cubicBezTo>
                  <a:pt x="10258" y="6000"/>
                  <a:pt x="9818" y="6538"/>
                  <a:pt x="9818" y="7200"/>
                </a:cubicBezTo>
                <a:lnTo>
                  <a:pt x="10309" y="13800"/>
                </a:lnTo>
                <a:cubicBezTo>
                  <a:pt x="10309" y="14132"/>
                  <a:pt x="10529" y="14400"/>
                  <a:pt x="10800" y="14400"/>
                </a:cubicBezTo>
                <a:cubicBezTo>
                  <a:pt x="11071" y="14400"/>
                  <a:pt x="11291" y="14132"/>
                  <a:pt x="11291" y="13800"/>
                </a:cubicBezTo>
                <a:lnTo>
                  <a:pt x="11782" y="7200"/>
                </a:lnTo>
                <a:cubicBezTo>
                  <a:pt x="11782" y="6538"/>
                  <a:pt x="11342" y="6000"/>
                  <a:pt x="10800" y="60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09" name="Shape 2626">
            <a:extLst>
              <a:ext uri="{FF2B5EF4-FFF2-40B4-BE49-F238E27FC236}">
                <a16:creationId xmlns:a16="http://schemas.microsoft.com/office/drawing/2014/main" id="{72FB2D96-D987-4D39-8B34-58E110DFDC97}"/>
              </a:ext>
            </a:extLst>
          </p:cNvPr>
          <p:cNvSpPr/>
          <p:nvPr/>
        </p:nvSpPr>
        <p:spPr>
          <a:xfrm>
            <a:off x="10245206" y="6788777"/>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7222" y="18655"/>
                </a:moveTo>
                <a:cubicBezTo>
                  <a:pt x="7553" y="18644"/>
                  <a:pt x="7811" y="18417"/>
                  <a:pt x="7799" y="18146"/>
                </a:cubicBezTo>
                <a:lnTo>
                  <a:pt x="6916" y="6377"/>
                </a:lnTo>
                <a:cubicBezTo>
                  <a:pt x="6904" y="6106"/>
                  <a:pt x="6626" y="5895"/>
                  <a:pt x="6295" y="5904"/>
                </a:cubicBezTo>
                <a:cubicBezTo>
                  <a:pt x="5963" y="5915"/>
                  <a:pt x="5705" y="6142"/>
                  <a:pt x="5717" y="6413"/>
                </a:cubicBezTo>
                <a:lnTo>
                  <a:pt x="6601" y="18182"/>
                </a:lnTo>
                <a:cubicBezTo>
                  <a:pt x="6613" y="18453"/>
                  <a:pt x="6891" y="18664"/>
                  <a:pt x="7222" y="18655"/>
                </a:cubicBezTo>
                <a:moveTo>
                  <a:pt x="17400" y="19636"/>
                </a:moveTo>
                <a:cubicBezTo>
                  <a:pt x="17319" y="20154"/>
                  <a:pt x="16862" y="20618"/>
                  <a:pt x="16200" y="20618"/>
                </a:cubicBezTo>
                <a:lnTo>
                  <a:pt x="5400" y="20618"/>
                </a:lnTo>
                <a:cubicBezTo>
                  <a:pt x="4737" y="20618"/>
                  <a:pt x="4291" y="20160"/>
                  <a:pt x="4200" y="19636"/>
                </a:cubicBezTo>
                <a:lnTo>
                  <a:pt x="3000" y="3927"/>
                </a:lnTo>
                <a:lnTo>
                  <a:pt x="18600" y="3927"/>
                </a:lnTo>
                <a:cubicBezTo>
                  <a:pt x="18600" y="3927"/>
                  <a:pt x="17400" y="19636"/>
                  <a:pt x="17400" y="19636"/>
                </a:cubicBezTo>
                <a:close/>
                <a:moveTo>
                  <a:pt x="7800" y="983"/>
                </a:moveTo>
                <a:lnTo>
                  <a:pt x="13800" y="983"/>
                </a:lnTo>
                <a:lnTo>
                  <a:pt x="13800" y="2945"/>
                </a:lnTo>
                <a:lnTo>
                  <a:pt x="7800" y="2945"/>
                </a:lnTo>
                <a:cubicBezTo>
                  <a:pt x="7800" y="2945"/>
                  <a:pt x="7800" y="983"/>
                  <a:pt x="7800" y="983"/>
                </a:cubicBezTo>
                <a:close/>
                <a:moveTo>
                  <a:pt x="21000" y="2945"/>
                </a:moveTo>
                <a:lnTo>
                  <a:pt x="15000" y="2945"/>
                </a:lnTo>
                <a:lnTo>
                  <a:pt x="15000" y="983"/>
                </a:lnTo>
                <a:cubicBezTo>
                  <a:pt x="15000" y="440"/>
                  <a:pt x="14462" y="0"/>
                  <a:pt x="13800" y="0"/>
                </a:cubicBezTo>
                <a:lnTo>
                  <a:pt x="7800" y="0"/>
                </a:lnTo>
                <a:cubicBezTo>
                  <a:pt x="7137" y="0"/>
                  <a:pt x="6600" y="440"/>
                  <a:pt x="6600" y="983"/>
                </a:cubicBezTo>
                <a:lnTo>
                  <a:pt x="6600" y="2945"/>
                </a:lnTo>
                <a:lnTo>
                  <a:pt x="600" y="2945"/>
                </a:lnTo>
                <a:cubicBezTo>
                  <a:pt x="269" y="2945"/>
                  <a:pt x="0" y="3166"/>
                  <a:pt x="0" y="3437"/>
                </a:cubicBezTo>
                <a:cubicBezTo>
                  <a:pt x="0" y="3708"/>
                  <a:pt x="269" y="3927"/>
                  <a:pt x="600" y="3927"/>
                </a:cubicBezTo>
                <a:lnTo>
                  <a:pt x="1800" y="3927"/>
                </a:lnTo>
                <a:lnTo>
                  <a:pt x="3000" y="19636"/>
                </a:lnTo>
                <a:cubicBezTo>
                  <a:pt x="3193" y="20711"/>
                  <a:pt x="4075" y="21600"/>
                  <a:pt x="5400" y="21600"/>
                </a:cubicBezTo>
                <a:lnTo>
                  <a:pt x="16200" y="21600"/>
                </a:lnTo>
                <a:cubicBezTo>
                  <a:pt x="17525" y="21600"/>
                  <a:pt x="18374" y="20700"/>
                  <a:pt x="18600" y="19636"/>
                </a:cubicBezTo>
                <a:lnTo>
                  <a:pt x="19800" y="3927"/>
                </a:lnTo>
                <a:lnTo>
                  <a:pt x="21000" y="3927"/>
                </a:lnTo>
                <a:cubicBezTo>
                  <a:pt x="21331" y="3927"/>
                  <a:pt x="21600" y="3708"/>
                  <a:pt x="21600" y="3437"/>
                </a:cubicBezTo>
                <a:cubicBezTo>
                  <a:pt x="21600" y="3166"/>
                  <a:pt x="21331" y="2945"/>
                  <a:pt x="21000" y="2945"/>
                </a:cubicBezTo>
                <a:moveTo>
                  <a:pt x="14380" y="18654"/>
                </a:moveTo>
                <a:cubicBezTo>
                  <a:pt x="14711" y="18664"/>
                  <a:pt x="14989" y="18452"/>
                  <a:pt x="15001" y="18181"/>
                </a:cubicBezTo>
                <a:lnTo>
                  <a:pt x="15871" y="6413"/>
                </a:lnTo>
                <a:cubicBezTo>
                  <a:pt x="15883" y="6142"/>
                  <a:pt x="15625" y="5914"/>
                  <a:pt x="15294" y="5904"/>
                </a:cubicBezTo>
                <a:cubicBezTo>
                  <a:pt x="14962" y="5895"/>
                  <a:pt x="14684" y="6106"/>
                  <a:pt x="14672" y="6377"/>
                </a:cubicBezTo>
                <a:lnTo>
                  <a:pt x="13802" y="18146"/>
                </a:lnTo>
                <a:cubicBezTo>
                  <a:pt x="13790" y="18417"/>
                  <a:pt x="14049" y="18644"/>
                  <a:pt x="14380" y="18654"/>
                </a:cubicBezTo>
                <a:moveTo>
                  <a:pt x="10800" y="18655"/>
                </a:moveTo>
                <a:cubicBezTo>
                  <a:pt x="11131" y="18655"/>
                  <a:pt x="11400" y="18435"/>
                  <a:pt x="11400" y="18164"/>
                </a:cubicBezTo>
                <a:lnTo>
                  <a:pt x="11400" y="6382"/>
                </a:lnTo>
                <a:cubicBezTo>
                  <a:pt x="11400" y="6110"/>
                  <a:pt x="11131" y="5891"/>
                  <a:pt x="10800" y="5891"/>
                </a:cubicBezTo>
                <a:cubicBezTo>
                  <a:pt x="10469" y="5891"/>
                  <a:pt x="10200" y="6110"/>
                  <a:pt x="10200" y="6382"/>
                </a:cubicBezTo>
                <a:lnTo>
                  <a:pt x="10200" y="18164"/>
                </a:lnTo>
                <a:cubicBezTo>
                  <a:pt x="10200" y="18435"/>
                  <a:pt x="10469" y="18655"/>
                  <a:pt x="10800" y="1865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10" name="Shape 2627">
            <a:extLst>
              <a:ext uri="{FF2B5EF4-FFF2-40B4-BE49-F238E27FC236}">
                <a16:creationId xmlns:a16="http://schemas.microsoft.com/office/drawing/2014/main" id="{3CE1B742-1892-49FB-B5C2-525C0F782957}"/>
              </a:ext>
            </a:extLst>
          </p:cNvPr>
          <p:cNvSpPr/>
          <p:nvPr/>
        </p:nvSpPr>
        <p:spPr>
          <a:xfrm>
            <a:off x="11073449" y="6788777"/>
            <a:ext cx="285603" cy="418884"/>
          </a:xfrm>
          <a:custGeom>
            <a:avLst/>
            <a:gdLst/>
            <a:ahLst/>
            <a:cxnLst>
              <a:cxn ang="0">
                <a:pos x="wd2" y="hd2"/>
              </a:cxn>
              <a:cxn ang="5400000">
                <a:pos x="wd2" y="hd2"/>
              </a:cxn>
              <a:cxn ang="10800000">
                <a:pos x="wd2" y="hd2"/>
              </a:cxn>
              <a:cxn ang="16200000">
                <a:pos x="wd2" y="hd2"/>
              </a:cxn>
            </a:cxnLst>
            <a:rect l="0" t="0" r="r" b="b"/>
            <a:pathLst>
              <a:path w="21600" h="21600" extrusionOk="0">
                <a:moveTo>
                  <a:pt x="18720" y="19636"/>
                </a:moveTo>
                <a:cubicBezTo>
                  <a:pt x="18623" y="20154"/>
                  <a:pt x="18075" y="20618"/>
                  <a:pt x="17280" y="20618"/>
                </a:cubicBezTo>
                <a:lnTo>
                  <a:pt x="4320" y="20618"/>
                </a:lnTo>
                <a:cubicBezTo>
                  <a:pt x="3525" y="20618"/>
                  <a:pt x="2989" y="20160"/>
                  <a:pt x="2880" y="19636"/>
                </a:cubicBezTo>
                <a:lnTo>
                  <a:pt x="1483" y="3927"/>
                </a:lnTo>
                <a:lnTo>
                  <a:pt x="20117" y="3927"/>
                </a:lnTo>
                <a:cubicBezTo>
                  <a:pt x="20117" y="3927"/>
                  <a:pt x="18720" y="19636"/>
                  <a:pt x="18720" y="19636"/>
                </a:cubicBezTo>
                <a:close/>
                <a:moveTo>
                  <a:pt x="4529" y="2227"/>
                </a:moveTo>
                <a:cubicBezTo>
                  <a:pt x="4971" y="2122"/>
                  <a:pt x="5311" y="1878"/>
                  <a:pt x="5440" y="1571"/>
                </a:cubicBezTo>
                <a:cubicBezTo>
                  <a:pt x="5563" y="1278"/>
                  <a:pt x="6084" y="982"/>
                  <a:pt x="6840" y="982"/>
                </a:cubicBezTo>
                <a:cubicBezTo>
                  <a:pt x="7596" y="982"/>
                  <a:pt x="8117" y="1094"/>
                  <a:pt x="8240" y="1387"/>
                </a:cubicBezTo>
                <a:cubicBezTo>
                  <a:pt x="8286" y="1495"/>
                  <a:pt x="8358" y="1598"/>
                  <a:pt x="8454" y="1688"/>
                </a:cubicBezTo>
                <a:cubicBezTo>
                  <a:pt x="8957" y="2167"/>
                  <a:pt x="9732" y="2442"/>
                  <a:pt x="10577" y="2442"/>
                </a:cubicBezTo>
                <a:cubicBezTo>
                  <a:pt x="11235" y="2442"/>
                  <a:pt x="11854" y="2268"/>
                  <a:pt x="12300" y="1947"/>
                </a:cubicBezTo>
                <a:cubicBezTo>
                  <a:pt x="12697" y="1647"/>
                  <a:pt x="13446" y="1473"/>
                  <a:pt x="14760" y="1473"/>
                </a:cubicBezTo>
                <a:cubicBezTo>
                  <a:pt x="16059" y="1473"/>
                  <a:pt x="16752" y="1940"/>
                  <a:pt x="16920" y="2209"/>
                </a:cubicBezTo>
                <a:cubicBezTo>
                  <a:pt x="17107" y="2509"/>
                  <a:pt x="17391" y="2750"/>
                  <a:pt x="17688" y="2945"/>
                </a:cubicBezTo>
                <a:lnTo>
                  <a:pt x="2830" y="2945"/>
                </a:lnTo>
                <a:cubicBezTo>
                  <a:pt x="3170" y="2668"/>
                  <a:pt x="3770" y="2408"/>
                  <a:pt x="4529" y="2227"/>
                </a:cubicBezTo>
                <a:moveTo>
                  <a:pt x="20880" y="2945"/>
                </a:moveTo>
                <a:lnTo>
                  <a:pt x="19676" y="2945"/>
                </a:lnTo>
                <a:cubicBezTo>
                  <a:pt x="19217" y="2693"/>
                  <a:pt x="18780" y="2403"/>
                  <a:pt x="18405" y="1964"/>
                </a:cubicBezTo>
                <a:cubicBezTo>
                  <a:pt x="17787" y="1241"/>
                  <a:pt x="16749" y="491"/>
                  <a:pt x="14760" y="491"/>
                </a:cubicBezTo>
                <a:cubicBezTo>
                  <a:pt x="13012" y="491"/>
                  <a:pt x="11880" y="798"/>
                  <a:pt x="11231" y="1289"/>
                </a:cubicBezTo>
                <a:cubicBezTo>
                  <a:pt x="11081" y="1397"/>
                  <a:pt x="10839" y="1461"/>
                  <a:pt x="10577" y="1461"/>
                </a:cubicBezTo>
                <a:cubicBezTo>
                  <a:pt x="10245" y="1461"/>
                  <a:pt x="9879" y="1359"/>
                  <a:pt x="9624" y="1116"/>
                </a:cubicBezTo>
                <a:cubicBezTo>
                  <a:pt x="9310" y="370"/>
                  <a:pt x="8188" y="0"/>
                  <a:pt x="6840" y="0"/>
                </a:cubicBezTo>
                <a:cubicBezTo>
                  <a:pt x="5492" y="0"/>
                  <a:pt x="4370" y="554"/>
                  <a:pt x="4056" y="1300"/>
                </a:cubicBezTo>
                <a:cubicBezTo>
                  <a:pt x="2613" y="1643"/>
                  <a:pt x="1555" y="2238"/>
                  <a:pt x="1211" y="2945"/>
                </a:cubicBezTo>
                <a:lnTo>
                  <a:pt x="720" y="2945"/>
                </a:lnTo>
                <a:cubicBezTo>
                  <a:pt x="323" y="2945"/>
                  <a:pt x="0" y="3165"/>
                  <a:pt x="0" y="3436"/>
                </a:cubicBezTo>
                <a:lnTo>
                  <a:pt x="0" y="3437"/>
                </a:lnTo>
                <a:lnTo>
                  <a:pt x="1440" y="19636"/>
                </a:lnTo>
                <a:cubicBezTo>
                  <a:pt x="1672" y="20711"/>
                  <a:pt x="2730" y="21600"/>
                  <a:pt x="4320" y="21600"/>
                </a:cubicBezTo>
                <a:lnTo>
                  <a:pt x="17280" y="21600"/>
                </a:lnTo>
                <a:cubicBezTo>
                  <a:pt x="18870" y="21600"/>
                  <a:pt x="19890" y="20700"/>
                  <a:pt x="20160" y="19636"/>
                </a:cubicBezTo>
                <a:lnTo>
                  <a:pt x="21600" y="3437"/>
                </a:lnTo>
                <a:lnTo>
                  <a:pt x="21600" y="3436"/>
                </a:lnTo>
                <a:cubicBezTo>
                  <a:pt x="21600" y="3165"/>
                  <a:pt x="21277" y="2945"/>
                  <a:pt x="20880" y="2945"/>
                </a:cubicBezTo>
                <a:moveTo>
                  <a:pt x="6507" y="18655"/>
                </a:moveTo>
                <a:cubicBezTo>
                  <a:pt x="6904" y="18644"/>
                  <a:pt x="7214" y="18417"/>
                  <a:pt x="7200" y="18146"/>
                </a:cubicBezTo>
                <a:lnTo>
                  <a:pt x="6139" y="6377"/>
                </a:lnTo>
                <a:cubicBezTo>
                  <a:pt x="6125" y="6106"/>
                  <a:pt x="5791" y="5895"/>
                  <a:pt x="5394" y="5904"/>
                </a:cubicBezTo>
                <a:cubicBezTo>
                  <a:pt x="4996" y="5915"/>
                  <a:pt x="4686" y="6142"/>
                  <a:pt x="4700" y="6413"/>
                </a:cubicBezTo>
                <a:lnTo>
                  <a:pt x="5761" y="18182"/>
                </a:lnTo>
                <a:cubicBezTo>
                  <a:pt x="5775" y="18453"/>
                  <a:pt x="6109" y="18664"/>
                  <a:pt x="6507" y="18655"/>
                </a:cubicBezTo>
                <a:moveTo>
                  <a:pt x="10800" y="18655"/>
                </a:moveTo>
                <a:cubicBezTo>
                  <a:pt x="11197" y="18655"/>
                  <a:pt x="11520" y="18435"/>
                  <a:pt x="11520" y="18164"/>
                </a:cubicBezTo>
                <a:lnTo>
                  <a:pt x="11520" y="6382"/>
                </a:lnTo>
                <a:cubicBezTo>
                  <a:pt x="11520" y="6110"/>
                  <a:pt x="11197" y="5891"/>
                  <a:pt x="10800" y="5891"/>
                </a:cubicBezTo>
                <a:cubicBezTo>
                  <a:pt x="10403" y="5891"/>
                  <a:pt x="10080" y="6110"/>
                  <a:pt x="10080" y="6382"/>
                </a:cubicBezTo>
                <a:lnTo>
                  <a:pt x="10080" y="18164"/>
                </a:lnTo>
                <a:cubicBezTo>
                  <a:pt x="10080" y="18435"/>
                  <a:pt x="10403" y="18655"/>
                  <a:pt x="10800" y="18655"/>
                </a:cubicBezTo>
                <a:moveTo>
                  <a:pt x="15095" y="18654"/>
                </a:moveTo>
                <a:cubicBezTo>
                  <a:pt x="15494" y="18664"/>
                  <a:pt x="15827" y="18452"/>
                  <a:pt x="15841" y="18181"/>
                </a:cubicBezTo>
                <a:lnTo>
                  <a:pt x="16886" y="6413"/>
                </a:lnTo>
                <a:cubicBezTo>
                  <a:pt x="16900" y="6142"/>
                  <a:pt x="16590" y="5914"/>
                  <a:pt x="16192" y="5904"/>
                </a:cubicBezTo>
                <a:cubicBezTo>
                  <a:pt x="15795" y="5895"/>
                  <a:pt x="15461" y="6106"/>
                  <a:pt x="15447" y="6377"/>
                </a:cubicBezTo>
                <a:lnTo>
                  <a:pt x="14402" y="18146"/>
                </a:lnTo>
                <a:cubicBezTo>
                  <a:pt x="14388" y="18417"/>
                  <a:pt x="14699" y="18644"/>
                  <a:pt x="15095" y="1865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11" name="Shape 2628">
            <a:extLst>
              <a:ext uri="{FF2B5EF4-FFF2-40B4-BE49-F238E27FC236}">
                <a16:creationId xmlns:a16="http://schemas.microsoft.com/office/drawing/2014/main" id="{6434E2DF-25E0-4E7F-A60B-037886003E6B}"/>
              </a:ext>
            </a:extLst>
          </p:cNvPr>
          <p:cNvSpPr/>
          <p:nvPr/>
        </p:nvSpPr>
        <p:spPr>
          <a:xfrm>
            <a:off x="11806492" y="678877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12" name="Shape 2629">
            <a:extLst>
              <a:ext uri="{FF2B5EF4-FFF2-40B4-BE49-F238E27FC236}">
                <a16:creationId xmlns:a16="http://schemas.microsoft.com/office/drawing/2014/main" id="{78F96D56-8C16-49A4-96BF-FF5CDA4749A5}"/>
              </a:ext>
            </a:extLst>
          </p:cNvPr>
          <p:cNvSpPr/>
          <p:nvPr/>
        </p:nvSpPr>
        <p:spPr>
          <a:xfrm>
            <a:off x="12606179" y="6788777"/>
            <a:ext cx="418998" cy="418884"/>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13" name="Shape 2630">
            <a:extLst>
              <a:ext uri="{FF2B5EF4-FFF2-40B4-BE49-F238E27FC236}">
                <a16:creationId xmlns:a16="http://schemas.microsoft.com/office/drawing/2014/main" id="{0165CAA7-74CA-429F-B66E-29FC154E800B}"/>
              </a:ext>
            </a:extLst>
          </p:cNvPr>
          <p:cNvSpPr/>
          <p:nvPr/>
        </p:nvSpPr>
        <p:spPr>
          <a:xfrm>
            <a:off x="13501060" y="6788777"/>
            <a:ext cx="228492" cy="418884"/>
          </a:xfrm>
          <a:custGeom>
            <a:avLst/>
            <a:gdLst/>
            <a:ahLst/>
            <a:cxnLst>
              <a:cxn ang="0">
                <a:pos x="wd2" y="hd2"/>
              </a:cxn>
              <a:cxn ang="5400000">
                <a:pos x="wd2" y="hd2"/>
              </a:cxn>
              <a:cxn ang="10800000">
                <a:pos x="wd2" y="hd2"/>
              </a:cxn>
              <a:cxn ang="16200000">
                <a:pos x="wd2" y="hd2"/>
              </a:cxn>
            </a:cxnLst>
            <a:rect l="0" t="0" r="r" b="b"/>
            <a:pathLst>
              <a:path w="21600" h="21600" extrusionOk="0">
                <a:moveTo>
                  <a:pt x="9507" y="18651"/>
                </a:moveTo>
                <a:lnTo>
                  <a:pt x="10795" y="12327"/>
                </a:lnTo>
                <a:lnTo>
                  <a:pt x="10781" y="12326"/>
                </a:lnTo>
                <a:cubicBezTo>
                  <a:pt x="10785" y="12307"/>
                  <a:pt x="10800" y="12292"/>
                  <a:pt x="10800" y="12273"/>
                </a:cubicBezTo>
                <a:cubicBezTo>
                  <a:pt x="10800" y="12001"/>
                  <a:pt x="10398" y="11782"/>
                  <a:pt x="9900" y="11782"/>
                </a:cubicBezTo>
                <a:lnTo>
                  <a:pt x="2149" y="11782"/>
                </a:lnTo>
                <a:lnTo>
                  <a:pt x="8749" y="982"/>
                </a:lnTo>
                <a:lnTo>
                  <a:pt x="15850" y="982"/>
                </a:lnTo>
                <a:lnTo>
                  <a:pt x="11436" y="8190"/>
                </a:lnTo>
                <a:lnTo>
                  <a:pt x="11447" y="8192"/>
                </a:lnTo>
                <a:cubicBezTo>
                  <a:pt x="11417" y="8241"/>
                  <a:pt x="11391" y="8291"/>
                  <a:pt x="11391" y="8345"/>
                </a:cubicBezTo>
                <a:cubicBezTo>
                  <a:pt x="11391" y="8617"/>
                  <a:pt x="11794" y="8836"/>
                  <a:pt x="12291" y="8836"/>
                </a:cubicBezTo>
                <a:lnTo>
                  <a:pt x="19195" y="8836"/>
                </a:lnTo>
                <a:cubicBezTo>
                  <a:pt x="19195" y="8836"/>
                  <a:pt x="9507" y="18651"/>
                  <a:pt x="9507" y="18651"/>
                </a:cubicBezTo>
                <a:close/>
                <a:moveTo>
                  <a:pt x="21600" y="8345"/>
                </a:moveTo>
                <a:cubicBezTo>
                  <a:pt x="21600" y="8074"/>
                  <a:pt x="21197" y="7855"/>
                  <a:pt x="20700" y="7855"/>
                </a:cubicBezTo>
                <a:lnTo>
                  <a:pt x="13541" y="7855"/>
                </a:lnTo>
                <a:lnTo>
                  <a:pt x="17954" y="646"/>
                </a:lnTo>
                <a:lnTo>
                  <a:pt x="17944" y="644"/>
                </a:lnTo>
                <a:cubicBezTo>
                  <a:pt x="17974" y="595"/>
                  <a:pt x="18000" y="545"/>
                  <a:pt x="18000" y="491"/>
                </a:cubicBezTo>
                <a:cubicBezTo>
                  <a:pt x="18000" y="220"/>
                  <a:pt x="17598" y="0"/>
                  <a:pt x="17100" y="0"/>
                </a:cubicBezTo>
                <a:lnTo>
                  <a:pt x="8101" y="0"/>
                </a:lnTo>
                <a:cubicBezTo>
                  <a:pt x="7703" y="0"/>
                  <a:pt x="7376" y="143"/>
                  <a:pt x="7257" y="337"/>
                </a:cubicBezTo>
                <a:lnTo>
                  <a:pt x="7246" y="335"/>
                </a:lnTo>
                <a:lnTo>
                  <a:pt x="47" y="12117"/>
                </a:lnTo>
                <a:lnTo>
                  <a:pt x="57" y="12120"/>
                </a:lnTo>
                <a:cubicBezTo>
                  <a:pt x="27" y="12168"/>
                  <a:pt x="0" y="12218"/>
                  <a:pt x="0" y="12273"/>
                </a:cubicBezTo>
                <a:cubicBezTo>
                  <a:pt x="0" y="12544"/>
                  <a:pt x="403" y="12764"/>
                  <a:pt x="900" y="12764"/>
                </a:cubicBezTo>
                <a:lnTo>
                  <a:pt x="8895" y="12764"/>
                </a:lnTo>
                <a:lnTo>
                  <a:pt x="7206" y="21055"/>
                </a:lnTo>
                <a:lnTo>
                  <a:pt x="7220" y="21056"/>
                </a:lnTo>
                <a:cubicBezTo>
                  <a:pt x="7216" y="21074"/>
                  <a:pt x="7200" y="21090"/>
                  <a:pt x="7200" y="21109"/>
                </a:cubicBezTo>
                <a:cubicBezTo>
                  <a:pt x="7200" y="21380"/>
                  <a:pt x="7603" y="21600"/>
                  <a:pt x="8101" y="21600"/>
                </a:cubicBezTo>
                <a:cubicBezTo>
                  <a:pt x="8464" y="21600"/>
                  <a:pt x="8761" y="21480"/>
                  <a:pt x="8900" y="21310"/>
                </a:cubicBezTo>
                <a:lnTo>
                  <a:pt x="8918" y="21315"/>
                </a:lnTo>
                <a:lnTo>
                  <a:pt x="21517" y="8551"/>
                </a:lnTo>
                <a:lnTo>
                  <a:pt x="21513" y="8550"/>
                </a:lnTo>
                <a:cubicBezTo>
                  <a:pt x="21567" y="8487"/>
                  <a:pt x="21600" y="8419"/>
                  <a:pt x="21600" y="834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14" name="Shape 2631">
            <a:extLst>
              <a:ext uri="{FF2B5EF4-FFF2-40B4-BE49-F238E27FC236}">
                <a16:creationId xmlns:a16="http://schemas.microsoft.com/office/drawing/2014/main" id="{5818815D-DBDD-4807-8259-31A8A4AC175E}"/>
              </a:ext>
            </a:extLst>
          </p:cNvPr>
          <p:cNvSpPr/>
          <p:nvPr/>
        </p:nvSpPr>
        <p:spPr>
          <a:xfrm>
            <a:off x="14205543" y="6826857"/>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15" name="Shape 2632">
            <a:extLst>
              <a:ext uri="{FF2B5EF4-FFF2-40B4-BE49-F238E27FC236}">
                <a16:creationId xmlns:a16="http://schemas.microsoft.com/office/drawing/2014/main" id="{C110E23F-314B-4FC1-A62A-4A5D03BDCC43}"/>
              </a:ext>
            </a:extLst>
          </p:cNvPr>
          <p:cNvSpPr/>
          <p:nvPr/>
        </p:nvSpPr>
        <p:spPr>
          <a:xfrm>
            <a:off x="15043309" y="6788777"/>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16" name="Shape 2633">
            <a:extLst>
              <a:ext uri="{FF2B5EF4-FFF2-40B4-BE49-F238E27FC236}">
                <a16:creationId xmlns:a16="http://schemas.microsoft.com/office/drawing/2014/main" id="{B009A873-45BA-4319-9FC0-D1BA0140A1B4}"/>
              </a:ext>
            </a:extLst>
          </p:cNvPr>
          <p:cNvSpPr/>
          <p:nvPr/>
        </p:nvSpPr>
        <p:spPr>
          <a:xfrm>
            <a:off x="15804910" y="678877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17" name="Shape 2634">
            <a:extLst>
              <a:ext uri="{FF2B5EF4-FFF2-40B4-BE49-F238E27FC236}">
                <a16:creationId xmlns:a16="http://schemas.microsoft.com/office/drawing/2014/main" id="{DEDD3CA1-1FE5-46CE-A22A-F87A05B6A90A}"/>
              </a:ext>
            </a:extLst>
          </p:cNvPr>
          <p:cNvSpPr/>
          <p:nvPr/>
        </p:nvSpPr>
        <p:spPr>
          <a:xfrm>
            <a:off x="16604594" y="678877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Tree>
    <p:extLst>
      <p:ext uri="{BB962C8B-B14F-4D97-AF65-F5344CB8AC3E}">
        <p14:creationId xmlns:p14="http://schemas.microsoft.com/office/powerpoint/2010/main" val="4165413802"/>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5" name="Date Placeholder 4"/>
          <p:cNvSpPr>
            <a:spLocks noGrp="1"/>
          </p:cNvSpPr>
          <p:nvPr>
            <p:ph type="dt" sz="half" idx="2"/>
          </p:nvPr>
        </p:nvSpPr>
        <p:spPr/>
        <p:txBody>
          <a:bodyPr/>
          <a:lstStyle/>
          <a:p>
            <a:fld id="{18E35DF2-C6B3-4BE7-9605-4659C438EC02}" type="datetime6">
              <a:rPr lang="en-US" smtClean="0"/>
              <a:t>October 19</a:t>
            </a:fld>
            <a:endParaRPr lang="en-US" dirty="0"/>
          </a:p>
        </p:txBody>
      </p:sp>
      <p:sp>
        <p:nvSpPr>
          <p:cNvPr id="154" name="Shape 2637">
            <a:extLst>
              <a:ext uri="{FF2B5EF4-FFF2-40B4-BE49-F238E27FC236}">
                <a16:creationId xmlns:a16="http://schemas.microsoft.com/office/drawing/2014/main" id="{9178D4B9-59F0-4270-891A-EFB66A5812E6}"/>
              </a:ext>
            </a:extLst>
          </p:cNvPr>
          <p:cNvSpPr/>
          <p:nvPr/>
        </p:nvSpPr>
        <p:spPr>
          <a:xfrm>
            <a:off x="1448683" y="2173137"/>
            <a:ext cx="228482" cy="418884"/>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55" name="Shape 2638">
            <a:extLst>
              <a:ext uri="{FF2B5EF4-FFF2-40B4-BE49-F238E27FC236}">
                <a16:creationId xmlns:a16="http://schemas.microsoft.com/office/drawing/2014/main" id="{6056E301-A711-414B-B955-C7ED72A8D1C9}"/>
              </a:ext>
            </a:extLst>
          </p:cNvPr>
          <p:cNvSpPr/>
          <p:nvPr/>
        </p:nvSpPr>
        <p:spPr>
          <a:xfrm>
            <a:off x="2153165" y="2173138"/>
            <a:ext cx="418740" cy="419129"/>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56" name="Shape 2639">
            <a:extLst>
              <a:ext uri="{FF2B5EF4-FFF2-40B4-BE49-F238E27FC236}">
                <a16:creationId xmlns:a16="http://schemas.microsoft.com/office/drawing/2014/main" id="{3C340D3F-ACFB-4AAC-8021-E4B21374A488}"/>
              </a:ext>
            </a:extLst>
          </p:cNvPr>
          <p:cNvSpPr/>
          <p:nvPr/>
        </p:nvSpPr>
        <p:spPr>
          <a:xfrm>
            <a:off x="2952849" y="2249298"/>
            <a:ext cx="418884" cy="266562"/>
          </a:xfrm>
          <a:custGeom>
            <a:avLst/>
            <a:gdLst/>
            <a:ahLst/>
            <a:cxnLst>
              <a:cxn ang="0">
                <a:pos x="wd2" y="hd2"/>
              </a:cxn>
              <a:cxn ang="5400000">
                <a:pos x="wd2" y="hd2"/>
              </a:cxn>
              <a:cxn ang="10800000">
                <a:pos x="wd2" y="hd2"/>
              </a:cxn>
              <a:cxn ang="16200000">
                <a:pos x="wd2" y="hd2"/>
              </a:cxn>
            </a:cxnLst>
            <a:rect l="0" t="0" r="r" b="b"/>
            <a:pathLst>
              <a:path w="21600" h="21600" extrusionOk="0">
                <a:moveTo>
                  <a:pt x="13255" y="3086"/>
                </a:moveTo>
                <a:cubicBezTo>
                  <a:pt x="12984" y="3086"/>
                  <a:pt x="12764" y="3432"/>
                  <a:pt x="12764" y="3857"/>
                </a:cubicBezTo>
                <a:cubicBezTo>
                  <a:pt x="12764" y="4284"/>
                  <a:pt x="12984" y="4629"/>
                  <a:pt x="13255" y="4629"/>
                </a:cubicBezTo>
                <a:cubicBezTo>
                  <a:pt x="13525" y="4629"/>
                  <a:pt x="13745" y="4284"/>
                  <a:pt x="13745" y="3857"/>
                </a:cubicBezTo>
                <a:cubicBezTo>
                  <a:pt x="13745" y="3432"/>
                  <a:pt x="13525" y="3086"/>
                  <a:pt x="13255" y="3086"/>
                </a:cubicBezTo>
                <a:moveTo>
                  <a:pt x="20618" y="16495"/>
                </a:moveTo>
                <a:lnTo>
                  <a:pt x="15709" y="12638"/>
                </a:lnTo>
                <a:lnTo>
                  <a:pt x="15709" y="8963"/>
                </a:lnTo>
                <a:lnTo>
                  <a:pt x="20618" y="5105"/>
                </a:lnTo>
                <a:cubicBezTo>
                  <a:pt x="20618" y="5105"/>
                  <a:pt x="20618" y="16495"/>
                  <a:pt x="20618" y="16495"/>
                </a:cubicBezTo>
                <a:close/>
                <a:moveTo>
                  <a:pt x="14727" y="16971"/>
                </a:moveTo>
                <a:lnTo>
                  <a:pt x="982" y="16971"/>
                </a:lnTo>
                <a:lnTo>
                  <a:pt x="982" y="3086"/>
                </a:lnTo>
                <a:cubicBezTo>
                  <a:pt x="982" y="2234"/>
                  <a:pt x="1422" y="1543"/>
                  <a:pt x="1964" y="1543"/>
                </a:cubicBezTo>
                <a:lnTo>
                  <a:pt x="13745" y="1543"/>
                </a:lnTo>
                <a:cubicBezTo>
                  <a:pt x="14287" y="1543"/>
                  <a:pt x="14727" y="2234"/>
                  <a:pt x="14727" y="3086"/>
                </a:cubicBezTo>
                <a:cubicBezTo>
                  <a:pt x="14727" y="3086"/>
                  <a:pt x="14727" y="16971"/>
                  <a:pt x="14727" y="16971"/>
                </a:cubicBezTo>
                <a:close/>
                <a:moveTo>
                  <a:pt x="13745" y="20057"/>
                </a:moveTo>
                <a:lnTo>
                  <a:pt x="1964" y="20057"/>
                </a:lnTo>
                <a:cubicBezTo>
                  <a:pt x="1422" y="20057"/>
                  <a:pt x="982" y="19367"/>
                  <a:pt x="982" y="18514"/>
                </a:cubicBezTo>
                <a:lnTo>
                  <a:pt x="14727" y="18514"/>
                </a:lnTo>
                <a:cubicBezTo>
                  <a:pt x="14727" y="19367"/>
                  <a:pt x="14287" y="20057"/>
                  <a:pt x="13745" y="20057"/>
                </a:cubicBezTo>
                <a:moveTo>
                  <a:pt x="21109" y="3086"/>
                </a:moveTo>
                <a:cubicBezTo>
                  <a:pt x="21030" y="3086"/>
                  <a:pt x="20958" y="3122"/>
                  <a:pt x="20892" y="3175"/>
                </a:cubicBezTo>
                <a:lnTo>
                  <a:pt x="20890" y="3167"/>
                </a:lnTo>
                <a:lnTo>
                  <a:pt x="15709" y="7237"/>
                </a:lnTo>
                <a:lnTo>
                  <a:pt x="15709" y="3086"/>
                </a:lnTo>
                <a:cubicBezTo>
                  <a:pt x="15709" y="1382"/>
                  <a:pt x="14830" y="0"/>
                  <a:pt x="13745" y="0"/>
                </a:cubicBezTo>
                <a:lnTo>
                  <a:pt x="1964" y="0"/>
                </a:lnTo>
                <a:cubicBezTo>
                  <a:pt x="879" y="0"/>
                  <a:pt x="0" y="1382"/>
                  <a:pt x="0" y="3086"/>
                </a:cubicBezTo>
                <a:lnTo>
                  <a:pt x="0" y="18514"/>
                </a:lnTo>
                <a:cubicBezTo>
                  <a:pt x="0" y="20219"/>
                  <a:pt x="879" y="21600"/>
                  <a:pt x="1964" y="21600"/>
                </a:cubicBezTo>
                <a:lnTo>
                  <a:pt x="13745" y="21600"/>
                </a:lnTo>
                <a:cubicBezTo>
                  <a:pt x="14830" y="21600"/>
                  <a:pt x="15709" y="20219"/>
                  <a:pt x="15709" y="18514"/>
                </a:cubicBezTo>
                <a:lnTo>
                  <a:pt x="15709" y="14363"/>
                </a:lnTo>
                <a:lnTo>
                  <a:pt x="20890" y="18433"/>
                </a:lnTo>
                <a:lnTo>
                  <a:pt x="20892" y="18427"/>
                </a:lnTo>
                <a:cubicBezTo>
                  <a:pt x="20958" y="18478"/>
                  <a:pt x="21030" y="18514"/>
                  <a:pt x="21109" y="18514"/>
                </a:cubicBezTo>
                <a:cubicBezTo>
                  <a:pt x="21380" y="18514"/>
                  <a:pt x="21600" y="18170"/>
                  <a:pt x="21600" y="17743"/>
                </a:cubicBezTo>
                <a:lnTo>
                  <a:pt x="21600" y="3857"/>
                </a:lnTo>
                <a:cubicBezTo>
                  <a:pt x="21600" y="3432"/>
                  <a:pt x="21380" y="3086"/>
                  <a:pt x="21109" y="3086"/>
                </a:cubicBezTo>
                <a:moveTo>
                  <a:pt x="10309" y="6171"/>
                </a:moveTo>
                <a:cubicBezTo>
                  <a:pt x="10038" y="6171"/>
                  <a:pt x="9818" y="5827"/>
                  <a:pt x="9818" y="5400"/>
                </a:cubicBezTo>
                <a:cubicBezTo>
                  <a:pt x="9818" y="4974"/>
                  <a:pt x="10038" y="4629"/>
                  <a:pt x="10309" y="4629"/>
                </a:cubicBezTo>
                <a:cubicBezTo>
                  <a:pt x="10580" y="4629"/>
                  <a:pt x="10800" y="4974"/>
                  <a:pt x="10800" y="5400"/>
                </a:cubicBezTo>
                <a:cubicBezTo>
                  <a:pt x="10800" y="5827"/>
                  <a:pt x="10580" y="6171"/>
                  <a:pt x="10309" y="6171"/>
                </a:cubicBezTo>
                <a:moveTo>
                  <a:pt x="10309" y="3086"/>
                </a:moveTo>
                <a:cubicBezTo>
                  <a:pt x="9496" y="3086"/>
                  <a:pt x="8836" y="4123"/>
                  <a:pt x="8836" y="5400"/>
                </a:cubicBezTo>
                <a:cubicBezTo>
                  <a:pt x="8836" y="6678"/>
                  <a:pt x="9496" y="7714"/>
                  <a:pt x="10309" y="7714"/>
                </a:cubicBezTo>
                <a:cubicBezTo>
                  <a:pt x="11123" y="7714"/>
                  <a:pt x="11782" y="6678"/>
                  <a:pt x="11782" y="5400"/>
                </a:cubicBezTo>
                <a:cubicBezTo>
                  <a:pt x="11782" y="4123"/>
                  <a:pt x="11123" y="3086"/>
                  <a:pt x="10309" y="3086"/>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57" name="Shape 2640">
            <a:extLst>
              <a:ext uri="{FF2B5EF4-FFF2-40B4-BE49-F238E27FC236}">
                <a16:creationId xmlns:a16="http://schemas.microsoft.com/office/drawing/2014/main" id="{28E60515-F9CA-4AED-A596-FCEE5C6C4B09}"/>
              </a:ext>
            </a:extLst>
          </p:cNvPr>
          <p:cNvSpPr/>
          <p:nvPr/>
        </p:nvSpPr>
        <p:spPr>
          <a:xfrm>
            <a:off x="3752534" y="2249298"/>
            <a:ext cx="418884" cy="266562"/>
          </a:xfrm>
          <a:custGeom>
            <a:avLst/>
            <a:gdLst/>
            <a:ahLst/>
            <a:cxnLst>
              <a:cxn ang="0">
                <a:pos x="wd2" y="hd2"/>
              </a:cxn>
              <a:cxn ang="5400000">
                <a:pos x="wd2" y="hd2"/>
              </a:cxn>
              <a:cxn ang="10800000">
                <a:pos x="wd2" y="hd2"/>
              </a:cxn>
              <a:cxn ang="16200000">
                <a:pos x="wd2" y="hd2"/>
              </a:cxn>
            </a:cxnLst>
            <a:rect l="0" t="0" r="r" b="b"/>
            <a:pathLst>
              <a:path w="21600" h="21600" extrusionOk="0">
                <a:moveTo>
                  <a:pt x="20618" y="16495"/>
                </a:moveTo>
                <a:lnTo>
                  <a:pt x="19636" y="15723"/>
                </a:lnTo>
                <a:lnTo>
                  <a:pt x="19636" y="5877"/>
                </a:lnTo>
                <a:lnTo>
                  <a:pt x="20618" y="5105"/>
                </a:lnTo>
                <a:cubicBezTo>
                  <a:pt x="20618" y="5105"/>
                  <a:pt x="20618" y="16495"/>
                  <a:pt x="20618" y="16495"/>
                </a:cubicBezTo>
                <a:close/>
                <a:moveTo>
                  <a:pt x="18655" y="14952"/>
                </a:moveTo>
                <a:lnTo>
                  <a:pt x="16691" y="13409"/>
                </a:lnTo>
                <a:lnTo>
                  <a:pt x="16691" y="8191"/>
                </a:lnTo>
                <a:lnTo>
                  <a:pt x="18655" y="6648"/>
                </a:lnTo>
                <a:cubicBezTo>
                  <a:pt x="18655" y="6648"/>
                  <a:pt x="18655" y="14952"/>
                  <a:pt x="18655" y="14952"/>
                </a:cubicBezTo>
                <a:close/>
                <a:moveTo>
                  <a:pt x="15709" y="6171"/>
                </a:moveTo>
                <a:lnTo>
                  <a:pt x="982" y="6171"/>
                </a:lnTo>
                <a:lnTo>
                  <a:pt x="982" y="3086"/>
                </a:lnTo>
                <a:cubicBezTo>
                  <a:pt x="982" y="2234"/>
                  <a:pt x="1422" y="1543"/>
                  <a:pt x="1964" y="1543"/>
                </a:cubicBezTo>
                <a:lnTo>
                  <a:pt x="14727" y="1543"/>
                </a:lnTo>
                <a:cubicBezTo>
                  <a:pt x="15269" y="1543"/>
                  <a:pt x="15709" y="2234"/>
                  <a:pt x="15709" y="3086"/>
                </a:cubicBezTo>
                <a:cubicBezTo>
                  <a:pt x="15709" y="3086"/>
                  <a:pt x="15709" y="6171"/>
                  <a:pt x="15709" y="6171"/>
                </a:cubicBezTo>
                <a:close/>
                <a:moveTo>
                  <a:pt x="15709" y="18514"/>
                </a:moveTo>
                <a:cubicBezTo>
                  <a:pt x="15709" y="19367"/>
                  <a:pt x="15269" y="20057"/>
                  <a:pt x="14727" y="20057"/>
                </a:cubicBezTo>
                <a:lnTo>
                  <a:pt x="1964" y="20057"/>
                </a:lnTo>
                <a:cubicBezTo>
                  <a:pt x="1422" y="20057"/>
                  <a:pt x="982" y="19367"/>
                  <a:pt x="982" y="18514"/>
                </a:cubicBezTo>
                <a:lnTo>
                  <a:pt x="982" y="7714"/>
                </a:lnTo>
                <a:lnTo>
                  <a:pt x="15709" y="7714"/>
                </a:lnTo>
                <a:cubicBezTo>
                  <a:pt x="15709" y="7714"/>
                  <a:pt x="15709" y="18514"/>
                  <a:pt x="15709" y="18514"/>
                </a:cubicBezTo>
                <a:close/>
                <a:moveTo>
                  <a:pt x="21109" y="3086"/>
                </a:moveTo>
                <a:cubicBezTo>
                  <a:pt x="21030" y="3086"/>
                  <a:pt x="20958" y="3122"/>
                  <a:pt x="20892" y="3175"/>
                </a:cubicBezTo>
                <a:lnTo>
                  <a:pt x="20890" y="3167"/>
                </a:lnTo>
                <a:lnTo>
                  <a:pt x="16691" y="6467"/>
                </a:lnTo>
                <a:lnTo>
                  <a:pt x="16691" y="3086"/>
                </a:lnTo>
                <a:cubicBezTo>
                  <a:pt x="16691" y="1382"/>
                  <a:pt x="15812" y="0"/>
                  <a:pt x="14727" y="0"/>
                </a:cubicBezTo>
                <a:lnTo>
                  <a:pt x="1964" y="0"/>
                </a:lnTo>
                <a:cubicBezTo>
                  <a:pt x="879" y="0"/>
                  <a:pt x="0" y="1382"/>
                  <a:pt x="0" y="3086"/>
                </a:cubicBezTo>
                <a:lnTo>
                  <a:pt x="0" y="18514"/>
                </a:lnTo>
                <a:cubicBezTo>
                  <a:pt x="0" y="20219"/>
                  <a:pt x="879" y="21600"/>
                  <a:pt x="1964" y="21600"/>
                </a:cubicBezTo>
                <a:lnTo>
                  <a:pt x="14727" y="21600"/>
                </a:lnTo>
                <a:cubicBezTo>
                  <a:pt x="15812" y="21600"/>
                  <a:pt x="16691" y="20219"/>
                  <a:pt x="16691" y="18514"/>
                </a:cubicBezTo>
                <a:lnTo>
                  <a:pt x="16691" y="15134"/>
                </a:lnTo>
                <a:lnTo>
                  <a:pt x="20890" y="18433"/>
                </a:lnTo>
                <a:lnTo>
                  <a:pt x="20892" y="18426"/>
                </a:lnTo>
                <a:cubicBezTo>
                  <a:pt x="20958" y="18478"/>
                  <a:pt x="21030" y="18514"/>
                  <a:pt x="21109" y="18514"/>
                </a:cubicBezTo>
                <a:cubicBezTo>
                  <a:pt x="21380" y="18514"/>
                  <a:pt x="21600" y="18169"/>
                  <a:pt x="21600" y="17743"/>
                </a:cubicBezTo>
                <a:lnTo>
                  <a:pt x="21600" y="3857"/>
                </a:lnTo>
                <a:cubicBezTo>
                  <a:pt x="21600" y="3432"/>
                  <a:pt x="21380" y="3086"/>
                  <a:pt x="21109" y="3086"/>
                </a:cubicBezTo>
                <a:moveTo>
                  <a:pt x="12273" y="3086"/>
                </a:moveTo>
                <a:cubicBezTo>
                  <a:pt x="12002" y="3086"/>
                  <a:pt x="11782" y="3432"/>
                  <a:pt x="11782" y="3857"/>
                </a:cubicBezTo>
                <a:cubicBezTo>
                  <a:pt x="11782" y="4284"/>
                  <a:pt x="12002" y="4629"/>
                  <a:pt x="12273" y="4629"/>
                </a:cubicBezTo>
                <a:cubicBezTo>
                  <a:pt x="12544" y="4629"/>
                  <a:pt x="12764" y="4284"/>
                  <a:pt x="12764" y="3857"/>
                </a:cubicBezTo>
                <a:cubicBezTo>
                  <a:pt x="12764" y="3432"/>
                  <a:pt x="12544" y="3086"/>
                  <a:pt x="12273" y="3086"/>
                </a:cubicBezTo>
                <a:moveTo>
                  <a:pt x="14236" y="3086"/>
                </a:moveTo>
                <a:cubicBezTo>
                  <a:pt x="13966" y="3086"/>
                  <a:pt x="13745" y="3432"/>
                  <a:pt x="13745" y="3857"/>
                </a:cubicBezTo>
                <a:cubicBezTo>
                  <a:pt x="13745" y="4284"/>
                  <a:pt x="13966" y="4629"/>
                  <a:pt x="14236" y="4629"/>
                </a:cubicBezTo>
                <a:cubicBezTo>
                  <a:pt x="14507" y="4629"/>
                  <a:pt x="14727" y="4284"/>
                  <a:pt x="14727" y="3857"/>
                </a:cubicBezTo>
                <a:cubicBezTo>
                  <a:pt x="14727" y="3432"/>
                  <a:pt x="14507" y="3086"/>
                  <a:pt x="14236" y="3086"/>
                </a:cubicBezTo>
                <a:moveTo>
                  <a:pt x="5400" y="10800"/>
                </a:moveTo>
                <a:cubicBezTo>
                  <a:pt x="6214" y="10800"/>
                  <a:pt x="6873" y="11837"/>
                  <a:pt x="6873" y="13114"/>
                </a:cubicBezTo>
                <a:cubicBezTo>
                  <a:pt x="6873" y="14393"/>
                  <a:pt x="6214" y="15429"/>
                  <a:pt x="5400" y="15429"/>
                </a:cubicBezTo>
                <a:cubicBezTo>
                  <a:pt x="4586" y="15429"/>
                  <a:pt x="3927" y="14393"/>
                  <a:pt x="3927" y="13114"/>
                </a:cubicBezTo>
                <a:cubicBezTo>
                  <a:pt x="3927" y="11837"/>
                  <a:pt x="4586" y="10800"/>
                  <a:pt x="5400" y="10800"/>
                </a:cubicBezTo>
                <a:moveTo>
                  <a:pt x="11291" y="10800"/>
                </a:moveTo>
                <a:cubicBezTo>
                  <a:pt x="12104" y="10800"/>
                  <a:pt x="12764" y="11837"/>
                  <a:pt x="12764" y="13114"/>
                </a:cubicBezTo>
                <a:cubicBezTo>
                  <a:pt x="12764" y="14393"/>
                  <a:pt x="12104" y="15429"/>
                  <a:pt x="11291" y="15429"/>
                </a:cubicBezTo>
                <a:cubicBezTo>
                  <a:pt x="10477" y="15429"/>
                  <a:pt x="9818" y="14393"/>
                  <a:pt x="9818" y="13114"/>
                </a:cubicBezTo>
                <a:cubicBezTo>
                  <a:pt x="9818" y="11837"/>
                  <a:pt x="10477" y="10800"/>
                  <a:pt x="11291" y="10800"/>
                </a:cubicBezTo>
                <a:moveTo>
                  <a:pt x="5400" y="16971"/>
                </a:moveTo>
                <a:lnTo>
                  <a:pt x="11291" y="16971"/>
                </a:lnTo>
                <a:cubicBezTo>
                  <a:pt x="12647" y="16971"/>
                  <a:pt x="13745" y="15245"/>
                  <a:pt x="13745" y="13114"/>
                </a:cubicBezTo>
                <a:cubicBezTo>
                  <a:pt x="13745" y="10984"/>
                  <a:pt x="12647" y="9257"/>
                  <a:pt x="11291" y="9257"/>
                </a:cubicBezTo>
                <a:cubicBezTo>
                  <a:pt x="9935" y="9257"/>
                  <a:pt x="8836" y="10984"/>
                  <a:pt x="8836" y="13114"/>
                </a:cubicBezTo>
                <a:cubicBezTo>
                  <a:pt x="8836" y="13987"/>
                  <a:pt x="9028" y="14782"/>
                  <a:pt x="9338" y="15429"/>
                </a:cubicBezTo>
                <a:lnTo>
                  <a:pt x="7352" y="15429"/>
                </a:lnTo>
                <a:cubicBezTo>
                  <a:pt x="7663" y="14782"/>
                  <a:pt x="7855" y="13987"/>
                  <a:pt x="7855" y="13114"/>
                </a:cubicBezTo>
                <a:cubicBezTo>
                  <a:pt x="7855" y="10984"/>
                  <a:pt x="6755" y="9257"/>
                  <a:pt x="5400" y="9257"/>
                </a:cubicBezTo>
                <a:cubicBezTo>
                  <a:pt x="4044" y="9257"/>
                  <a:pt x="2945" y="10984"/>
                  <a:pt x="2945" y="13114"/>
                </a:cubicBezTo>
                <a:cubicBezTo>
                  <a:pt x="2945" y="15245"/>
                  <a:pt x="4044" y="16971"/>
                  <a:pt x="5400" y="1697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58" name="Shape 2641">
            <a:extLst>
              <a:ext uri="{FF2B5EF4-FFF2-40B4-BE49-F238E27FC236}">
                <a16:creationId xmlns:a16="http://schemas.microsoft.com/office/drawing/2014/main" id="{1FD255F5-9F8E-4EF8-A168-33C4D8D2B034}"/>
              </a:ext>
            </a:extLst>
          </p:cNvPr>
          <p:cNvSpPr/>
          <p:nvPr/>
        </p:nvSpPr>
        <p:spPr>
          <a:xfrm>
            <a:off x="4552218" y="2249298"/>
            <a:ext cx="418884" cy="266562"/>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59" name="Shape 2642">
            <a:extLst>
              <a:ext uri="{FF2B5EF4-FFF2-40B4-BE49-F238E27FC236}">
                <a16:creationId xmlns:a16="http://schemas.microsoft.com/office/drawing/2014/main" id="{AB518955-334A-4C33-A15D-D7F46D95FBE4}"/>
              </a:ext>
            </a:extLst>
          </p:cNvPr>
          <p:cNvSpPr/>
          <p:nvPr/>
        </p:nvSpPr>
        <p:spPr>
          <a:xfrm>
            <a:off x="5351901" y="2192181"/>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6382" y="10800"/>
                </a:moveTo>
                <a:cubicBezTo>
                  <a:pt x="6653" y="10800"/>
                  <a:pt x="6873" y="10559"/>
                  <a:pt x="6873" y="10260"/>
                </a:cubicBezTo>
                <a:cubicBezTo>
                  <a:pt x="6873" y="9962"/>
                  <a:pt x="6653" y="9720"/>
                  <a:pt x="6382" y="9720"/>
                </a:cubicBezTo>
                <a:cubicBezTo>
                  <a:pt x="6110" y="9720"/>
                  <a:pt x="5891" y="9962"/>
                  <a:pt x="5891" y="10260"/>
                </a:cubicBezTo>
                <a:cubicBezTo>
                  <a:pt x="5891" y="10559"/>
                  <a:pt x="6110" y="10800"/>
                  <a:pt x="6382" y="10800"/>
                </a:cubicBezTo>
                <a:moveTo>
                  <a:pt x="3436" y="10800"/>
                </a:moveTo>
                <a:cubicBezTo>
                  <a:pt x="3708" y="10800"/>
                  <a:pt x="3927" y="11042"/>
                  <a:pt x="3927" y="11340"/>
                </a:cubicBezTo>
                <a:cubicBezTo>
                  <a:pt x="3927" y="11639"/>
                  <a:pt x="3708" y="11880"/>
                  <a:pt x="3436" y="11880"/>
                </a:cubicBezTo>
                <a:cubicBezTo>
                  <a:pt x="3165" y="11880"/>
                  <a:pt x="2945" y="11639"/>
                  <a:pt x="2945" y="11340"/>
                </a:cubicBezTo>
                <a:cubicBezTo>
                  <a:pt x="2945" y="11042"/>
                  <a:pt x="3165" y="10800"/>
                  <a:pt x="3436" y="10800"/>
                </a:cubicBezTo>
                <a:moveTo>
                  <a:pt x="3436" y="12960"/>
                </a:moveTo>
                <a:cubicBezTo>
                  <a:pt x="4249" y="12960"/>
                  <a:pt x="4909" y="12235"/>
                  <a:pt x="4909" y="11340"/>
                </a:cubicBezTo>
                <a:cubicBezTo>
                  <a:pt x="4909" y="10446"/>
                  <a:pt x="4249" y="9720"/>
                  <a:pt x="3436" y="9720"/>
                </a:cubicBezTo>
                <a:cubicBezTo>
                  <a:pt x="2623" y="9720"/>
                  <a:pt x="1964" y="10446"/>
                  <a:pt x="1964" y="11340"/>
                </a:cubicBezTo>
                <a:cubicBezTo>
                  <a:pt x="1964" y="12235"/>
                  <a:pt x="2623" y="12960"/>
                  <a:pt x="3436" y="12960"/>
                </a:cubicBezTo>
                <a:moveTo>
                  <a:pt x="14236" y="18360"/>
                </a:moveTo>
                <a:lnTo>
                  <a:pt x="2455" y="18360"/>
                </a:lnTo>
                <a:cubicBezTo>
                  <a:pt x="2183" y="18360"/>
                  <a:pt x="1964" y="18602"/>
                  <a:pt x="1964" y="18900"/>
                </a:cubicBezTo>
                <a:cubicBezTo>
                  <a:pt x="1964" y="19199"/>
                  <a:pt x="2183" y="19440"/>
                  <a:pt x="2455" y="19440"/>
                </a:cubicBezTo>
                <a:lnTo>
                  <a:pt x="14236" y="19440"/>
                </a:lnTo>
                <a:cubicBezTo>
                  <a:pt x="14508" y="19440"/>
                  <a:pt x="14727" y="19199"/>
                  <a:pt x="14727" y="18900"/>
                </a:cubicBezTo>
                <a:cubicBezTo>
                  <a:pt x="14727" y="18602"/>
                  <a:pt x="14508" y="18360"/>
                  <a:pt x="14236" y="18360"/>
                </a:cubicBezTo>
                <a:moveTo>
                  <a:pt x="20618" y="18105"/>
                </a:moveTo>
                <a:lnTo>
                  <a:pt x="16691" y="16377"/>
                </a:lnTo>
                <a:lnTo>
                  <a:pt x="16691" y="12784"/>
                </a:lnTo>
                <a:lnTo>
                  <a:pt x="20618" y="11056"/>
                </a:lnTo>
                <a:cubicBezTo>
                  <a:pt x="20618" y="11056"/>
                  <a:pt x="20618" y="18105"/>
                  <a:pt x="20618" y="18105"/>
                </a:cubicBezTo>
                <a:close/>
                <a:moveTo>
                  <a:pt x="15709" y="19440"/>
                </a:moveTo>
                <a:cubicBezTo>
                  <a:pt x="15709" y="20037"/>
                  <a:pt x="15269" y="20520"/>
                  <a:pt x="14727" y="20520"/>
                </a:cubicBezTo>
                <a:lnTo>
                  <a:pt x="1964" y="20520"/>
                </a:lnTo>
                <a:cubicBezTo>
                  <a:pt x="1422" y="20520"/>
                  <a:pt x="982" y="20037"/>
                  <a:pt x="982" y="19440"/>
                </a:cubicBezTo>
                <a:lnTo>
                  <a:pt x="982" y="9720"/>
                </a:lnTo>
                <a:cubicBezTo>
                  <a:pt x="982" y="9124"/>
                  <a:pt x="1422" y="8640"/>
                  <a:pt x="1964" y="8640"/>
                </a:cubicBezTo>
                <a:lnTo>
                  <a:pt x="14727" y="8640"/>
                </a:lnTo>
                <a:cubicBezTo>
                  <a:pt x="15269" y="8640"/>
                  <a:pt x="15709" y="9124"/>
                  <a:pt x="15709" y="9720"/>
                </a:cubicBezTo>
                <a:cubicBezTo>
                  <a:pt x="15709" y="9720"/>
                  <a:pt x="15709" y="19440"/>
                  <a:pt x="15709" y="19440"/>
                </a:cubicBezTo>
                <a:close/>
                <a:moveTo>
                  <a:pt x="1964" y="4320"/>
                </a:moveTo>
                <a:cubicBezTo>
                  <a:pt x="1964" y="2531"/>
                  <a:pt x="3282" y="1080"/>
                  <a:pt x="4909" y="1080"/>
                </a:cubicBezTo>
                <a:cubicBezTo>
                  <a:pt x="6536" y="1080"/>
                  <a:pt x="7855" y="2531"/>
                  <a:pt x="7855" y="4320"/>
                </a:cubicBezTo>
                <a:cubicBezTo>
                  <a:pt x="7855" y="6110"/>
                  <a:pt x="6536" y="7560"/>
                  <a:pt x="4909" y="7560"/>
                </a:cubicBezTo>
                <a:cubicBezTo>
                  <a:pt x="3282" y="7560"/>
                  <a:pt x="1964" y="6110"/>
                  <a:pt x="1964" y="4320"/>
                </a:cubicBezTo>
                <a:moveTo>
                  <a:pt x="9190" y="7560"/>
                </a:moveTo>
                <a:lnTo>
                  <a:pt x="7501" y="7560"/>
                </a:lnTo>
                <a:cubicBezTo>
                  <a:pt x="7839" y="7233"/>
                  <a:pt x="8122" y="6840"/>
                  <a:pt x="8342" y="6404"/>
                </a:cubicBezTo>
                <a:cubicBezTo>
                  <a:pt x="8562" y="6842"/>
                  <a:pt x="8851" y="7232"/>
                  <a:pt x="9190" y="7560"/>
                </a:cubicBezTo>
                <a:moveTo>
                  <a:pt x="11782" y="1080"/>
                </a:moveTo>
                <a:cubicBezTo>
                  <a:pt x="13409" y="1080"/>
                  <a:pt x="14727" y="2531"/>
                  <a:pt x="14727" y="4320"/>
                </a:cubicBezTo>
                <a:cubicBezTo>
                  <a:pt x="14727" y="6110"/>
                  <a:pt x="13409" y="7560"/>
                  <a:pt x="11782" y="7560"/>
                </a:cubicBezTo>
                <a:cubicBezTo>
                  <a:pt x="10155" y="7560"/>
                  <a:pt x="8836" y="6110"/>
                  <a:pt x="8836" y="4320"/>
                </a:cubicBezTo>
                <a:cubicBezTo>
                  <a:pt x="8836" y="2531"/>
                  <a:pt x="10155" y="1080"/>
                  <a:pt x="11782" y="1080"/>
                </a:cubicBezTo>
                <a:moveTo>
                  <a:pt x="21109" y="9720"/>
                </a:moveTo>
                <a:cubicBezTo>
                  <a:pt x="21030" y="9720"/>
                  <a:pt x="20958" y="9745"/>
                  <a:pt x="20892" y="9782"/>
                </a:cubicBezTo>
                <a:lnTo>
                  <a:pt x="20890" y="9777"/>
                </a:lnTo>
                <a:lnTo>
                  <a:pt x="16691" y="11625"/>
                </a:lnTo>
                <a:lnTo>
                  <a:pt x="16691" y="9720"/>
                </a:lnTo>
                <a:cubicBezTo>
                  <a:pt x="16691" y="8527"/>
                  <a:pt x="15812" y="7560"/>
                  <a:pt x="14727" y="7560"/>
                </a:cubicBezTo>
                <a:lnTo>
                  <a:pt x="14373" y="7560"/>
                </a:lnTo>
                <a:cubicBezTo>
                  <a:pt x="15191" y="6768"/>
                  <a:pt x="15709" y="5612"/>
                  <a:pt x="15709" y="4320"/>
                </a:cubicBezTo>
                <a:cubicBezTo>
                  <a:pt x="15709" y="1934"/>
                  <a:pt x="13951" y="0"/>
                  <a:pt x="11782" y="0"/>
                </a:cubicBezTo>
                <a:cubicBezTo>
                  <a:pt x="10302" y="0"/>
                  <a:pt x="9015" y="901"/>
                  <a:pt x="8345" y="2231"/>
                </a:cubicBezTo>
                <a:cubicBezTo>
                  <a:pt x="7676" y="901"/>
                  <a:pt x="6389" y="0"/>
                  <a:pt x="4909" y="0"/>
                </a:cubicBezTo>
                <a:cubicBezTo>
                  <a:pt x="2740" y="0"/>
                  <a:pt x="982" y="1934"/>
                  <a:pt x="982" y="4320"/>
                </a:cubicBezTo>
                <a:cubicBezTo>
                  <a:pt x="982" y="5612"/>
                  <a:pt x="1501" y="6768"/>
                  <a:pt x="2317" y="7560"/>
                </a:cubicBezTo>
                <a:lnTo>
                  <a:pt x="1964" y="7560"/>
                </a:lnTo>
                <a:cubicBezTo>
                  <a:pt x="879" y="7560"/>
                  <a:pt x="0" y="8527"/>
                  <a:pt x="0" y="9720"/>
                </a:cubicBezTo>
                <a:lnTo>
                  <a:pt x="0" y="19440"/>
                </a:lnTo>
                <a:cubicBezTo>
                  <a:pt x="0" y="20633"/>
                  <a:pt x="879" y="21600"/>
                  <a:pt x="1964" y="21600"/>
                </a:cubicBezTo>
                <a:lnTo>
                  <a:pt x="14727" y="21600"/>
                </a:lnTo>
                <a:cubicBezTo>
                  <a:pt x="15812" y="21600"/>
                  <a:pt x="16691" y="20633"/>
                  <a:pt x="16691" y="19440"/>
                </a:cubicBezTo>
                <a:lnTo>
                  <a:pt x="16691" y="17536"/>
                </a:lnTo>
                <a:lnTo>
                  <a:pt x="20890" y="19383"/>
                </a:lnTo>
                <a:lnTo>
                  <a:pt x="20891" y="19379"/>
                </a:lnTo>
                <a:cubicBezTo>
                  <a:pt x="20958" y="19415"/>
                  <a:pt x="21030" y="19440"/>
                  <a:pt x="21109" y="19440"/>
                </a:cubicBezTo>
                <a:cubicBezTo>
                  <a:pt x="21380" y="19440"/>
                  <a:pt x="21600" y="19199"/>
                  <a:pt x="21600" y="18900"/>
                </a:cubicBezTo>
                <a:lnTo>
                  <a:pt x="21600" y="10260"/>
                </a:lnTo>
                <a:cubicBezTo>
                  <a:pt x="21600" y="9962"/>
                  <a:pt x="21380" y="9720"/>
                  <a:pt x="21109" y="9720"/>
                </a:cubicBezTo>
                <a:moveTo>
                  <a:pt x="11782" y="5400"/>
                </a:moveTo>
                <a:cubicBezTo>
                  <a:pt x="12324" y="5400"/>
                  <a:pt x="12764" y="4916"/>
                  <a:pt x="12764" y="4320"/>
                </a:cubicBezTo>
                <a:cubicBezTo>
                  <a:pt x="12764" y="3724"/>
                  <a:pt x="12324" y="3240"/>
                  <a:pt x="11782" y="3240"/>
                </a:cubicBezTo>
                <a:cubicBezTo>
                  <a:pt x="11240" y="3240"/>
                  <a:pt x="10800" y="3724"/>
                  <a:pt x="10800" y="4320"/>
                </a:cubicBezTo>
                <a:cubicBezTo>
                  <a:pt x="10800" y="4916"/>
                  <a:pt x="11240" y="5400"/>
                  <a:pt x="11782" y="5400"/>
                </a:cubicBezTo>
                <a:moveTo>
                  <a:pt x="4909" y="5400"/>
                </a:moveTo>
                <a:cubicBezTo>
                  <a:pt x="5451" y="5400"/>
                  <a:pt x="5891" y="4916"/>
                  <a:pt x="5891" y="4320"/>
                </a:cubicBezTo>
                <a:cubicBezTo>
                  <a:pt x="5891" y="3724"/>
                  <a:pt x="5451" y="3240"/>
                  <a:pt x="4909" y="3240"/>
                </a:cubicBezTo>
                <a:cubicBezTo>
                  <a:pt x="4367" y="3240"/>
                  <a:pt x="3927" y="3724"/>
                  <a:pt x="3927" y="4320"/>
                </a:cubicBezTo>
                <a:cubicBezTo>
                  <a:pt x="3927" y="4916"/>
                  <a:pt x="4367" y="5400"/>
                  <a:pt x="4909" y="54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60" name="Shape 2643">
            <a:extLst>
              <a:ext uri="{FF2B5EF4-FFF2-40B4-BE49-F238E27FC236}">
                <a16:creationId xmlns:a16="http://schemas.microsoft.com/office/drawing/2014/main" id="{EF66AA35-AA94-457D-8758-77C3E273187F}"/>
              </a:ext>
            </a:extLst>
          </p:cNvPr>
          <p:cNvSpPr/>
          <p:nvPr/>
        </p:nvSpPr>
        <p:spPr>
          <a:xfrm>
            <a:off x="6246786" y="2173137"/>
            <a:ext cx="228482" cy="418884"/>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61" name="Shape 2644">
            <a:extLst>
              <a:ext uri="{FF2B5EF4-FFF2-40B4-BE49-F238E27FC236}">
                <a16:creationId xmlns:a16="http://schemas.microsoft.com/office/drawing/2014/main" id="{0FC975D0-F289-4F85-842B-C296CAA4C8B7}"/>
              </a:ext>
            </a:extLst>
          </p:cNvPr>
          <p:cNvSpPr/>
          <p:nvPr/>
        </p:nvSpPr>
        <p:spPr>
          <a:xfrm>
            <a:off x="7008389" y="2173137"/>
            <a:ext cx="304643" cy="418884"/>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62" name="Shape 2645">
            <a:extLst>
              <a:ext uri="{FF2B5EF4-FFF2-40B4-BE49-F238E27FC236}">
                <a16:creationId xmlns:a16="http://schemas.microsoft.com/office/drawing/2014/main" id="{BA3D58A8-49E0-4032-8C8E-BC4F66578CB5}"/>
              </a:ext>
            </a:extLst>
          </p:cNvPr>
          <p:cNvSpPr/>
          <p:nvPr/>
        </p:nvSpPr>
        <p:spPr>
          <a:xfrm>
            <a:off x="7750952" y="2230258"/>
            <a:ext cx="418884" cy="304643"/>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63" name="Shape 2646">
            <a:extLst>
              <a:ext uri="{FF2B5EF4-FFF2-40B4-BE49-F238E27FC236}">
                <a16:creationId xmlns:a16="http://schemas.microsoft.com/office/drawing/2014/main" id="{606A1D28-6CA9-4680-B3BB-BDE144C636D2}"/>
              </a:ext>
            </a:extLst>
          </p:cNvPr>
          <p:cNvSpPr/>
          <p:nvPr/>
        </p:nvSpPr>
        <p:spPr>
          <a:xfrm>
            <a:off x="8550636" y="217313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1"/>
                  <a:pt x="7092" y="21600"/>
                  <a:pt x="7364" y="21600"/>
                </a:cubicBezTo>
                <a:lnTo>
                  <a:pt x="14236" y="21600"/>
                </a:lnTo>
                <a:cubicBezTo>
                  <a:pt x="14508" y="21600"/>
                  <a:pt x="14727" y="21381"/>
                  <a:pt x="14727" y="21109"/>
                </a:cubicBezTo>
                <a:cubicBezTo>
                  <a:pt x="14727" y="20838"/>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64" name="Shape 2647">
            <a:extLst>
              <a:ext uri="{FF2B5EF4-FFF2-40B4-BE49-F238E27FC236}">
                <a16:creationId xmlns:a16="http://schemas.microsoft.com/office/drawing/2014/main" id="{A39A34CA-D78C-478D-BECE-592BB27C9971}"/>
              </a:ext>
            </a:extLst>
          </p:cNvPr>
          <p:cNvSpPr/>
          <p:nvPr/>
        </p:nvSpPr>
        <p:spPr>
          <a:xfrm>
            <a:off x="1353482" y="297282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0773" y="5201"/>
                </a:moveTo>
                <a:cubicBezTo>
                  <a:pt x="10712" y="5093"/>
                  <a:pt x="10614" y="5023"/>
                  <a:pt x="10504" y="4986"/>
                </a:cubicBezTo>
                <a:lnTo>
                  <a:pt x="10517" y="4938"/>
                </a:lnTo>
                <a:cubicBezTo>
                  <a:pt x="10483" y="4941"/>
                  <a:pt x="10451" y="4949"/>
                  <a:pt x="10419" y="4957"/>
                </a:cubicBezTo>
                <a:lnTo>
                  <a:pt x="8464" y="4433"/>
                </a:lnTo>
                <a:cubicBezTo>
                  <a:pt x="8343" y="4400"/>
                  <a:pt x="8209" y="4414"/>
                  <a:pt x="8091" y="4482"/>
                </a:cubicBezTo>
                <a:cubicBezTo>
                  <a:pt x="7856" y="4618"/>
                  <a:pt x="7776" y="4918"/>
                  <a:pt x="7912" y="5153"/>
                </a:cubicBezTo>
                <a:cubicBezTo>
                  <a:pt x="7979" y="5270"/>
                  <a:pt x="8088" y="5349"/>
                  <a:pt x="8210" y="5381"/>
                </a:cubicBezTo>
                <a:lnTo>
                  <a:pt x="8965" y="5584"/>
                </a:lnTo>
                <a:cubicBezTo>
                  <a:pt x="8292" y="6116"/>
                  <a:pt x="7855" y="6927"/>
                  <a:pt x="7855" y="7855"/>
                </a:cubicBezTo>
                <a:cubicBezTo>
                  <a:pt x="7855" y="9081"/>
                  <a:pt x="8605" y="10131"/>
                  <a:pt x="9671" y="10574"/>
                </a:cubicBezTo>
                <a:lnTo>
                  <a:pt x="9934" y="9609"/>
                </a:lnTo>
                <a:cubicBezTo>
                  <a:pt x="9286" y="9288"/>
                  <a:pt x="8836" y="8627"/>
                  <a:pt x="8836" y="7855"/>
                </a:cubicBezTo>
                <a:cubicBezTo>
                  <a:pt x="8836" y="7221"/>
                  <a:pt x="9142" y="6665"/>
                  <a:pt x="9609" y="6309"/>
                </a:cubicBezTo>
                <a:lnTo>
                  <a:pt x="9336" y="7331"/>
                </a:lnTo>
                <a:cubicBezTo>
                  <a:pt x="9303" y="7453"/>
                  <a:pt x="9316" y="7586"/>
                  <a:pt x="9384" y="7704"/>
                </a:cubicBezTo>
                <a:cubicBezTo>
                  <a:pt x="9520" y="7938"/>
                  <a:pt x="9820" y="8019"/>
                  <a:pt x="10055" y="7884"/>
                </a:cubicBezTo>
                <a:cubicBezTo>
                  <a:pt x="10172" y="7815"/>
                  <a:pt x="10251" y="7706"/>
                  <a:pt x="10284" y="7585"/>
                </a:cubicBezTo>
                <a:lnTo>
                  <a:pt x="10823" y="5573"/>
                </a:lnTo>
                <a:cubicBezTo>
                  <a:pt x="10855" y="5452"/>
                  <a:pt x="10841" y="5318"/>
                  <a:pt x="10773" y="5201"/>
                </a:cubicBezTo>
                <a:moveTo>
                  <a:pt x="13421" y="10343"/>
                </a:moveTo>
                <a:lnTo>
                  <a:pt x="12630" y="10132"/>
                </a:lnTo>
                <a:cubicBezTo>
                  <a:pt x="13306" y="9598"/>
                  <a:pt x="13745" y="8785"/>
                  <a:pt x="13745" y="7855"/>
                </a:cubicBezTo>
                <a:cubicBezTo>
                  <a:pt x="13745" y="6643"/>
                  <a:pt x="13013" y="5604"/>
                  <a:pt x="11967" y="5152"/>
                </a:cubicBezTo>
                <a:lnTo>
                  <a:pt x="11702" y="6121"/>
                </a:lnTo>
                <a:cubicBezTo>
                  <a:pt x="12330" y="6448"/>
                  <a:pt x="12764" y="7098"/>
                  <a:pt x="12764" y="7855"/>
                </a:cubicBezTo>
                <a:cubicBezTo>
                  <a:pt x="12764" y="8468"/>
                  <a:pt x="12477" y="9008"/>
                  <a:pt x="12035" y="9366"/>
                </a:cubicBezTo>
                <a:lnTo>
                  <a:pt x="12295" y="8394"/>
                </a:lnTo>
                <a:cubicBezTo>
                  <a:pt x="12328" y="8273"/>
                  <a:pt x="12314" y="8139"/>
                  <a:pt x="12246" y="8021"/>
                </a:cubicBezTo>
                <a:cubicBezTo>
                  <a:pt x="12111" y="7786"/>
                  <a:pt x="11811" y="7706"/>
                  <a:pt x="11576" y="7842"/>
                </a:cubicBezTo>
                <a:cubicBezTo>
                  <a:pt x="11458" y="7910"/>
                  <a:pt x="11380" y="8019"/>
                  <a:pt x="11347" y="8140"/>
                </a:cubicBezTo>
                <a:lnTo>
                  <a:pt x="10808" y="10152"/>
                </a:lnTo>
                <a:lnTo>
                  <a:pt x="10808" y="10152"/>
                </a:lnTo>
                <a:cubicBezTo>
                  <a:pt x="10776" y="10273"/>
                  <a:pt x="10789" y="10407"/>
                  <a:pt x="10857" y="10524"/>
                </a:cubicBezTo>
                <a:cubicBezTo>
                  <a:pt x="10920" y="10634"/>
                  <a:pt x="11021" y="10706"/>
                  <a:pt x="11133" y="10742"/>
                </a:cubicBezTo>
                <a:lnTo>
                  <a:pt x="11126" y="10768"/>
                </a:lnTo>
                <a:cubicBezTo>
                  <a:pt x="11142" y="10766"/>
                  <a:pt x="11157" y="10761"/>
                  <a:pt x="11173" y="10758"/>
                </a:cubicBezTo>
                <a:lnTo>
                  <a:pt x="13167" y="11292"/>
                </a:lnTo>
                <a:cubicBezTo>
                  <a:pt x="13288" y="11324"/>
                  <a:pt x="13422" y="11311"/>
                  <a:pt x="13540" y="11243"/>
                </a:cubicBezTo>
                <a:cubicBezTo>
                  <a:pt x="13774" y="11107"/>
                  <a:pt x="13855" y="10807"/>
                  <a:pt x="13719" y="10572"/>
                </a:cubicBezTo>
                <a:cubicBezTo>
                  <a:pt x="13651" y="10455"/>
                  <a:pt x="13542" y="10376"/>
                  <a:pt x="13421" y="1034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65" name="Shape 2648">
            <a:extLst>
              <a:ext uri="{FF2B5EF4-FFF2-40B4-BE49-F238E27FC236}">
                <a16:creationId xmlns:a16="http://schemas.microsoft.com/office/drawing/2014/main" id="{70061DAD-17C3-4735-A906-C1D4E4BFC9CD}"/>
              </a:ext>
            </a:extLst>
          </p:cNvPr>
          <p:cNvSpPr/>
          <p:nvPr/>
        </p:nvSpPr>
        <p:spPr>
          <a:xfrm>
            <a:off x="2153166" y="297282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2764" y="8836"/>
                </a:moveTo>
                <a:cubicBezTo>
                  <a:pt x="12628" y="8836"/>
                  <a:pt x="12505" y="8891"/>
                  <a:pt x="12417" y="8980"/>
                </a:cubicBezTo>
                <a:lnTo>
                  <a:pt x="11291" y="10106"/>
                </a:lnTo>
                <a:lnTo>
                  <a:pt x="11291" y="4419"/>
                </a:lnTo>
                <a:lnTo>
                  <a:pt x="11291" y="4418"/>
                </a:lnTo>
                <a:cubicBezTo>
                  <a:pt x="11291" y="4147"/>
                  <a:pt x="11071" y="3927"/>
                  <a:pt x="10800" y="3927"/>
                </a:cubicBezTo>
                <a:cubicBezTo>
                  <a:pt x="10529" y="3927"/>
                  <a:pt x="10309" y="4147"/>
                  <a:pt x="10309" y="4418"/>
                </a:cubicBezTo>
                <a:lnTo>
                  <a:pt x="10309" y="10106"/>
                </a:lnTo>
                <a:lnTo>
                  <a:pt x="9183" y="8980"/>
                </a:lnTo>
                <a:cubicBezTo>
                  <a:pt x="9095" y="8891"/>
                  <a:pt x="8972" y="8836"/>
                  <a:pt x="8836" y="8836"/>
                </a:cubicBezTo>
                <a:cubicBezTo>
                  <a:pt x="8566" y="8836"/>
                  <a:pt x="8345" y="9056"/>
                  <a:pt x="8345" y="9327"/>
                </a:cubicBezTo>
                <a:cubicBezTo>
                  <a:pt x="8345" y="9463"/>
                  <a:pt x="8400" y="9586"/>
                  <a:pt x="8489" y="9674"/>
                </a:cubicBezTo>
                <a:lnTo>
                  <a:pt x="10453" y="11638"/>
                </a:lnTo>
                <a:cubicBezTo>
                  <a:pt x="10542" y="11727"/>
                  <a:pt x="10665" y="11782"/>
                  <a:pt x="10800" y="11782"/>
                </a:cubicBezTo>
                <a:cubicBezTo>
                  <a:pt x="10935" y="11782"/>
                  <a:pt x="11058" y="11727"/>
                  <a:pt x="11147" y="11638"/>
                </a:cubicBezTo>
                <a:lnTo>
                  <a:pt x="13111" y="9674"/>
                </a:lnTo>
                <a:cubicBezTo>
                  <a:pt x="13200" y="9586"/>
                  <a:pt x="13255" y="9463"/>
                  <a:pt x="13255" y="9327"/>
                </a:cubicBezTo>
                <a:cubicBezTo>
                  <a:pt x="13255" y="9056"/>
                  <a:pt x="13034" y="8836"/>
                  <a:pt x="12764" y="8836"/>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66" name="Shape 2649">
            <a:extLst>
              <a:ext uri="{FF2B5EF4-FFF2-40B4-BE49-F238E27FC236}">
                <a16:creationId xmlns:a16="http://schemas.microsoft.com/office/drawing/2014/main" id="{7DAF643A-1241-4508-9E2A-A464C2BE7C32}"/>
              </a:ext>
            </a:extLst>
          </p:cNvPr>
          <p:cNvSpPr/>
          <p:nvPr/>
        </p:nvSpPr>
        <p:spPr>
          <a:xfrm>
            <a:off x="2952849" y="297282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1147" y="4071"/>
                </a:moveTo>
                <a:cubicBezTo>
                  <a:pt x="11058" y="3982"/>
                  <a:pt x="10935" y="3927"/>
                  <a:pt x="10800" y="3927"/>
                </a:cubicBezTo>
                <a:cubicBezTo>
                  <a:pt x="10665" y="3927"/>
                  <a:pt x="10542" y="3982"/>
                  <a:pt x="10453" y="4071"/>
                </a:cubicBezTo>
                <a:lnTo>
                  <a:pt x="8489" y="6035"/>
                </a:lnTo>
                <a:cubicBezTo>
                  <a:pt x="8400" y="6124"/>
                  <a:pt x="8345" y="6247"/>
                  <a:pt x="8345" y="6382"/>
                </a:cubicBezTo>
                <a:cubicBezTo>
                  <a:pt x="8345" y="6653"/>
                  <a:pt x="8566" y="6873"/>
                  <a:pt x="8836" y="6873"/>
                </a:cubicBezTo>
                <a:cubicBezTo>
                  <a:pt x="8972" y="6873"/>
                  <a:pt x="9095" y="6818"/>
                  <a:pt x="9183" y="6729"/>
                </a:cubicBezTo>
                <a:lnTo>
                  <a:pt x="10309" y="5603"/>
                </a:lnTo>
                <a:lnTo>
                  <a:pt x="10309" y="11291"/>
                </a:lnTo>
                <a:cubicBezTo>
                  <a:pt x="10309" y="11562"/>
                  <a:pt x="10529" y="11782"/>
                  <a:pt x="10800" y="11782"/>
                </a:cubicBezTo>
                <a:cubicBezTo>
                  <a:pt x="11071" y="11782"/>
                  <a:pt x="11291" y="11562"/>
                  <a:pt x="11291" y="11291"/>
                </a:cubicBezTo>
                <a:lnTo>
                  <a:pt x="11291" y="5603"/>
                </a:lnTo>
                <a:lnTo>
                  <a:pt x="12417" y="6729"/>
                </a:lnTo>
                <a:cubicBezTo>
                  <a:pt x="12505" y="6818"/>
                  <a:pt x="12628" y="6873"/>
                  <a:pt x="12764" y="6873"/>
                </a:cubicBezTo>
                <a:cubicBezTo>
                  <a:pt x="13034" y="6873"/>
                  <a:pt x="13255" y="6653"/>
                  <a:pt x="13255" y="6382"/>
                </a:cubicBezTo>
                <a:cubicBezTo>
                  <a:pt x="13255" y="6247"/>
                  <a:pt x="13200" y="6124"/>
                  <a:pt x="13111" y="6035"/>
                </a:cubicBezTo>
                <a:cubicBezTo>
                  <a:pt x="13111" y="6035"/>
                  <a:pt x="11147" y="4071"/>
                  <a:pt x="11147" y="4071"/>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67" name="Shape 2650">
            <a:extLst>
              <a:ext uri="{FF2B5EF4-FFF2-40B4-BE49-F238E27FC236}">
                <a16:creationId xmlns:a16="http://schemas.microsoft.com/office/drawing/2014/main" id="{E58515E0-4CAB-4E83-BCF0-DAD27245B092}"/>
              </a:ext>
            </a:extLst>
          </p:cNvPr>
          <p:cNvSpPr/>
          <p:nvPr/>
        </p:nvSpPr>
        <p:spPr>
          <a:xfrm>
            <a:off x="3752534" y="297282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4236" y="7364"/>
                </a:moveTo>
                <a:lnTo>
                  <a:pt x="8549" y="7364"/>
                </a:lnTo>
                <a:lnTo>
                  <a:pt x="9674" y="6238"/>
                </a:lnTo>
                <a:cubicBezTo>
                  <a:pt x="9763" y="6149"/>
                  <a:pt x="9818" y="6027"/>
                  <a:pt x="9818" y="5891"/>
                </a:cubicBezTo>
                <a:cubicBezTo>
                  <a:pt x="9818" y="5620"/>
                  <a:pt x="9598" y="5400"/>
                  <a:pt x="9327" y="5400"/>
                </a:cubicBezTo>
                <a:cubicBezTo>
                  <a:pt x="9192" y="5400"/>
                  <a:pt x="9069" y="5455"/>
                  <a:pt x="8980" y="5544"/>
                </a:cubicBezTo>
                <a:lnTo>
                  <a:pt x="7017" y="7507"/>
                </a:lnTo>
                <a:cubicBezTo>
                  <a:pt x="6928" y="7597"/>
                  <a:pt x="6873" y="7720"/>
                  <a:pt x="6873" y="7855"/>
                </a:cubicBezTo>
                <a:cubicBezTo>
                  <a:pt x="6873" y="7990"/>
                  <a:pt x="6928" y="8113"/>
                  <a:pt x="7017" y="8202"/>
                </a:cubicBezTo>
                <a:lnTo>
                  <a:pt x="8980" y="10165"/>
                </a:lnTo>
                <a:cubicBezTo>
                  <a:pt x="9069" y="10255"/>
                  <a:pt x="9192" y="10309"/>
                  <a:pt x="9327" y="10309"/>
                </a:cubicBezTo>
                <a:cubicBezTo>
                  <a:pt x="9598" y="10309"/>
                  <a:pt x="9818" y="10090"/>
                  <a:pt x="9818" y="9818"/>
                </a:cubicBezTo>
                <a:cubicBezTo>
                  <a:pt x="9818" y="9683"/>
                  <a:pt x="9763" y="9560"/>
                  <a:pt x="9674" y="9471"/>
                </a:cubicBezTo>
                <a:lnTo>
                  <a:pt x="8549" y="8345"/>
                </a:lnTo>
                <a:lnTo>
                  <a:pt x="14236" y="8345"/>
                </a:lnTo>
                <a:cubicBezTo>
                  <a:pt x="14507" y="8345"/>
                  <a:pt x="14727" y="8126"/>
                  <a:pt x="14727" y="7855"/>
                </a:cubicBezTo>
                <a:cubicBezTo>
                  <a:pt x="14727" y="7584"/>
                  <a:pt x="14507" y="7364"/>
                  <a:pt x="14236" y="736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68" name="Shape 2651">
            <a:extLst>
              <a:ext uri="{FF2B5EF4-FFF2-40B4-BE49-F238E27FC236}">
                <a16:creationId xmlns:a16="http://schemas.microsoft.com/office/drawing/2014/main" id="{9F9B8D98-B292-46B8-BCDE-16035823F7B7}"/>
              </a:ext>
            </a:extLst>
          </p:cNvPr>
          <p:cNvSpPr/>
          <p:nvPr/>
        </p:nvSpPr>
        <p:spPr>
          <a:xfrm>
            <a:off x="4552218" y="297282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4583" y="7507"/>
                </a:moveTo>
                <a:lnTo>
                  <a:pt x="12620" y="5544"/>
                </a:lnTo>
                <a:cubicBezTo>
                  <a:pt x="12531" y="5455"/>
                  <a:pt x="12408" y="5400"/>
                  <a:pt x="12273" y="5400"/>
                </a:cubicBezTo>
                <a:cubicBezTo>
                  <a:pt x="12001" y="5400"/>
                  <a:pt x="11782" y="5620"/>
                  <a:pt x="11782" y="5891"/>
                </a:cubicBezTo>
                <a:cubicBezTo>
                  <a:pt x="11782" y="6027"/>
                  <a:pt x="11837" y="6149"/>
                  <a:pt x="11926" y="6238"/>
                </a:cubicBezTo>
                <a:lnTo>
                  <a:pt x="13051" y="7364"/>
                </a:lnTo>
                <a:lnTo>
                  <a:pt x="7364" y="7364"/>
                </a:lnTo>
                <a:cubicBezTo>
                  <a:pt x="7092" y="7364"/>
                  <a:pt x="6873" y="7584"/>
                  <a:pt x="6873" y="7855"/>
                </a:cubicBezTo>
                <a:cubicBezTo>
                  <a:pt x="6873" y="8126"/>
                  <a:pt x="7092" y="8345"/>
                  <a:pt x="7364" y="8345"/>
                </a:cubicBezTo>
                <a:lnTo>
                  <a:pt x="13051" y="8345"/>
                </a:lnTo>
                <a:lnTo>
                  <a:pt x="11926" y="9471"/>
                </a:lnTo>
                <a:cubicBezTo>
                  <a:pt x="11837" y="9560"/>
                  <a:pt x="11782" y="9683"/>
                  <a:pt x="11782" y="9818"/>
                </a:cubicBezTo>
                <a:cubicBezTo>
                  <a:pt x="11782" y="10090"/>
                  <a:pt x="12001" y="10309"/>
                  <a:pt x="12273" y="10309"/>
                </a:cubicBezTo>
                <a:cubicBezTo>
                  <a:pt x="12408" y="10309"/>
                  <a:pt x="12531" y="10255"/>
                  <a:pt x="12620" y="10165"/>
                </a:cubicBezTo>
                <a:lnTo>
                  <a:pt x="14583" y="8202"/>
                </a:lnTo>
                <a:cubicBezTo>
                  <a:pt x="14672" y="8113"/>
                  <a:pt x="14727" y="7990"/>
                  <a:pt x="14727" y="7855"/>
                </a:cubicBezTo>
                <a:cubicBezTo>
                  <a:pt x="14727" y="7720"/>
                  <a:pt x="14672" y="7597"/>
                  <a:pt x="14583" y="7507"/>
                </a:cubicBezTo>
                <a:close/>
                <a:moveTo>
                  <a:pt x="20618" y="14727"/>
                </a:moveTo>
                <a:lnTo>
                  <a:pt x="982" y="14727"/>
                </a:lnTo>
                <a:lnTo>
                  <a:pt x="982" y="1964"/>
                </a:lnTo>
                <a:cubicBezTo>
                  <a:pt x="982" y="1422"/>
                  <a:pt x="1421"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1"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0"/>
                  <a:pt x="7092" y="21600"/>
                  <a:pt x="7364" y="21600"/>
                </a:cubicBezTo>
                <a:lnTo>
                  <a:pt x="14236" y="21600"/>
                </a:lnTo>
                <a:cubicBezTo>
                  <a:pt x="14507" y="21600"/>
                  <a:pt x="14727" y="21380"/>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69" name="Shape 2652">
            <a:extLst>
              <a:ext uri="{FF2B5EF4-FFF2-40B4-BE49-F238E27FC236}">
                <a16:creationId xmlns:a16="http://schemas.microsoft.com/office/drawing/2014/main" id="{D3E1119F-6742-4891-99C1-8881A025858B}"/>
              </a:ext>
            </a:extLst>
          </p:cNvPr>
          <p:cNvSpPr/>
          <p:nvPr/>
        </p:nvSpPr>
        <p:spPr>
          <a:xfrm>
            <a:off x="5351901" y="297282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7547" y="14727"/>
                  <a:pt x="4909" y="12969"/>
                  <a:pt x="4909" y="10800"/>
                </a:cubicBezTo>
                <a:cubicBezTo>
                  <a:pt x="4909" y="8631"/>
                  <a:pt x="7547" y="6873"/>
                  <a:pt x="10800" y="6873"/>
                </a:cubicBezTo>
                <a:cubicBezTo>
                  <a:pt x="11895" y="6873"/>
                  <a:pt x="12917" y="7076"/>
                  <a:pt x="13795" y="7423"/>
                </a:cubicBezTo>
                <a:lnTo>
                  <a:pt x="15709" y="5073"/>
                </a:lnTo>
                <a:lnTo>
                  <a:pt x="15709" y="8631"/>
                </a:lnTo>
                <a:cubicBezTo>
                  <a:pt x="16328" y="9253"/>
                  <a:pt x="16691" y="9998"/>
                  <a:pt x="16691" y="10800"/>
                </a:cubicBezTo>
                <a:cubicBezTo>
                  <a:pt x="16691" y="12969"/>
                  <a:pt x="14053" y="14727"/>
                  <a:pt x="10800" y="14727"/>
                </a:cubicBezTo>
                <a:moveTo>
                  <a:pt x="16691" y="1964"/>
                </a:moveTo>
                <a:lnTo>
                  <a:pt x="13360" y="6247"/>
                </a:lnTo>
                <a:cubicBezTo>
                  <a:pt x="12568" y="6020"/>
                  <a:pt x="11706" y="5891"/>
                  <a:pt x="10800" y="5891"/>
                </a:cubicBezTo>
                <a:cubicBezTo>
                  <a:pt x="7004" y="5891"/>
                  <a:pt x="3927" y="8089"/>
                  <a:pt x="3927" y="10800"/>
                </a:cubicBezTo>
                <a:cubicBezTo>
                  <a:pt x="3927" y="13511"/>
                  <a:pt x="7004" y="15709"/>
                  <a:pt x="10800" y="15709"/>
                </a:cubicBezTo>
                <a:cubicBezTo>
                  <a:pt x="14596" y="15709"/>
                  <a:pt x="17673" y="13511"/>
                  <a:pt x="17673" y="10800"/>
                </a:cubicBezTo>
                <a:cubicBezTo>
                  <a:pt x="17673" y="9878"/>
                  <a:pt x="17310" y="9018"/>
                  <a:pt x="16691" y="8281"/>
                </a:cubicBezTo>
                <a:cubicBezTo>
                  <a:pt x="16691" y="8281"/>
                  <a:pt x="16691" y="1964"/>
                  <a:pt x="16691" y="1964"/>
                </a:cubicBezTo>
                <a:close/>
                <a:moveTo>
                  <a:pt x="19145" y="1964"/>
                </a:moveTo>
                <a:cubicBezTo>
                  <a:pt x="18874" y="1964"/>
                  <a:pt x="18655" y="2184"/>
                  <a:pt x="18655" y="2455"/>
                </a:cubicBezTo>
                <a:cubicBezTo>
                  <a:pt x="18655" y="2726"/>
                  <a:pt x="18874" y="2945"/>
                  <a:pt x="19145" y="2945"/>
                </a:cubicBezTo>
                <a:cubicBezTo>
                  <a:pt x="19417" y="2945"/>
                  <a:pt x="19636" y="2726"/>
                  <a:pt x="19636" y="2455"/>
                </a:cubicBezTo>
                <a:cubicBezTo>
                  <a:pt x="19636" y="2184"/>
                  <a:pt x="19417" y="1964"/>
                  <a:pt x="19145" y="1964"/>
                </a:cubicBezTo>
                <a:moveTo>
                  <a:pt x="20618" y="16691"/>
                </a:moveTo>
                <a:cubicBezTo>
                  <a:pt x="20618" y="17233"/>
                  <a:pt x="20178" y="17673"/>
                  <a:pt x="19636" y="17673"/>
                </a:cubicBezTo>
                <a:lnTo>
                  <a:pt x="1964" y="17673"/>
                </a:lnTo>
                <a:cubicBezTo>
                  <a:pt x="1422" y="17673"/>
                  <a:pt x="982" y="17233"/>
                  <a:pt x="982" y="16691"/>
                </a:cubicBezTo>
                <a:lnTo>
                  <a:pt x="982" y="1964"/>
                </a:lnTo>
                <a:cubicBezTo>
                  <a:pt x="982" y="1422"/>
                  <a:pt x="1422" y="982"/>
                  <a:pt x="1964" y="982"/>
                </a:cubicBezTo>
                <a:lnTo>
                  <a:pt x="19636" y="982"/>
                </a:lnTo>
                <a:cubicBezTo>
                  <a:pt x="20178" y="982"/>
                  <a:pt x="20618" y="1422"/>
                  <a:pt x="20618" y="1964"/>
                </a:cubicBezTo>
                <a:cubicBezTo>
                  <a:pt x="20618" y="1964"/>
                  <a:pt x="20618" y="16691"/>
                  <a:pt x="20618" y="16691"/>
                </a:cubicBezTo>
                <a:close/>
                <a:moveTo>
                  <a:pt x="20618" y="19636"/>
                </a:moveTo>
                <a:cubicBezTo>
                  <a:pt x="20618" y="20178"/>
                  <a:pt x="20178" y="20618"/>
                  <a:pt x="19636" y="20618"/>
                </a:cubicBezTo>
                <a:lnTo>
                  <a:pt x="1964" y="20618"/>
                </a:lnTo>
                <a:cubicBezTo>
                  <a:pt x="1422" y="20618"/>
                  <a:pt x="982" y="20178"/>
                  <a:pt x="982" y="19636"/>
                </a:cubicBezTo>
                <a:lnTo>
                  <a:pt x="982" y="18382"/>
                </a:lnTo>
                <a:cubicBezTo>
                  <a:pt x="1271" y="18551"/>
                  <a:pt x="1604" y="18655"/>
                  <a:pt x="1964" y="18655"/>
                </a:cubicBezTo>
                <a:lnTo>
                  <a:pt x="19636" y="18655"/>
                </a:lnTo>
                <a:cubicBezTo>
                  <a:pt x="19996" y="18655"/>
                  <a:pt x="20329" y="18551"/>
                  <a:pt x="20618" y="18382"/>
                </a:cubicBezTo>
                <a:cubicBezTo>
                  <a:pt x="20618" y="18382"/>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800" y="11291"/>
                </a:moveTo>
                <a:cubicBezTo>
                  <a:pt x="10258" y="11291"/>
                  <a:pt x="9818" y="11072"/>
                  <a:pt x="9818" y="10800"/>
                </a:cubicBezTo>
                <a:cubicBezTo>
                  <a:pt x="9818" y="10529"/>
                  <a:pt x="10258" y="10309"/>
                  <a:pt x="10800" y="10309"/>
                </a:cubicBezTo>
                <a:cubicBezTo>
                  <a:pt x="11342" y="10309"/>
                  <a:pt x="11782" y="10529"/>
                  <a:pt x="11782" y="10800"/>
                </a:cubicBezTo>
                <a:cubicBezTo>
                  <a:pt x="11782" y="11072"/>
                  <a:pt x="11342" y="11291"/>
                  <a:pt x="10800" y="11291"/>
                </a:cubicBezTo>
                <a:moveTo>
                  <a:pt x="10800" y="9327"/>
                </a:moveTo>
                <a:cubicBezTo>
                  <a:pt x="9716" y="9327"/>
                  <a:pt x="8836" y="9986"/>
                  <a:pt x="8836" y="10800"/>
                </a:cubicBezTo>
                <a:cubicBezTo>
                  <a:pt x="8836" y="11614"/>
                  <a:pt x="9716" y="12273"/>
                  <a:pt x="10800" y="12273"/>
                </a:cubicBezTo>
                <a:cubicBezTo>
                  <a:pt x="11884" y="12273"/>
                  <a:pt x="12764" y="11614"/>
                  <a:pt x="12764" y="10800"/>
                </a:cubicBezTo>
                <a:cubicBezTo>
                  <a:pt x="12764" y="9986"/>
                  <a:pt x="11884" y="9327"/>
                  <a:pt x="10800" y="9327"/>
                </a:cubicBezTo>
                <a:moveTo>
                  <a:pt x="19145" y="15709"/>
                </a:moveTo>
                <a:cubicBezTo>
                  <a:pt x="18874" y="15709"/>
                  <a:pt x="18655" y="15929"/>
                  <a:pt x="18655" y="16200"/>
                </a:cubicBezTo>
                <a:cubicBezTo>
                  <a:pt x="18655" y="16472"/>
                  <a:pt x="18874" y="16691"/>
                  <a:pt x="19145" y="16691"/>
                </a:cubicBezTo>
                <a:cubicBezTo>
                  <a:pt x="19417" y="16691"/>
                  <a:pt x="19636" y="16472"/>
                  <a:pt x="19636" y="16200"/>
                </a:cubicBezTo>
                <a:cubicBezTo>
                  <a:pt x="19636" y="15929"/>
                  <a:pt x="19417" y="15709"/>
                  <a:pt x="19145" y="15709"/>
                </a:cubicBezTo>
                <a:moveTo>
                  <a:pt x="2455" y="15709"/>
                </a:moveTo>
                <a:cubicBezTo>
                  <a:pt x="2183" y="15709"/>
                  <a:pt x="1964" y="15929"/>
                  <a:pt x="1964" y="16200"/>
                </a:cubicBezTo>
                <a:cubicBezTo>
                  <a:pt x="1964" y="16472"/>
                  <a:pt x="2183" y="16691"/>
                  <a:pt x="2455" y="16691"/>
                </a:cubicBezTo>
                <a:cubicBezTo>
                  <a:pt x="2726" y="16691"/>
                  <a:pt x="2945" y="16472"/>
                  <a:pt x="2945" y="16200"/>
                </a:cubicBezTo>
                <a:cubicBezTo>
                  <a:pt x="2945" y="15929"/>
                  <a:pt x="2726" y="15709"/>
                  <a:pt x="2455" y="15709"/>
                </a:cubicBezTo>
                <a:moveTo>
                  <a:pt x="5645" y="4418"/>
                </a:moveTo>
                <a:lnTo>
                  <a:pt x="12027" y="4418"/>
                </a:lnTo>
                <a:cubicBezTo>
                  <a:pt x="12434" y="4418"/>
                  <a:pt x="12764" y="4088"/>
                  <a:pt x="12764" y="3682"/>
                </a:cubicBezTo>
                <a:cubicBezTo>
                  <a:pt x="12764" y="3275"/>
                  <a:pt x="12434" y="2945"/>
                  <a:pt x="12027" y="2945"/>
                </a:cubicBezTo>
                <a:lnTo>
                  <a:pt x="5645" y="2945"/>
                </a:lnTo>
                <a:cubicBezTo>
                  <a:pt x="5239" y="2945"/>
                  <a:pt x="4909" y="3275"/>
                  <a:pt x="4909" y="3682"/>
                </a:cubicBezTo>
                <a:cubicBezTo>
                  <a:pt x="4909" y="4088"/>
                  <a:pt x="5239" y="4418"/>
                  <a:pt x="5645" y="4418"/>
                </a:cubicBezTo>
                <a:moveTo>
                  <a:pt x="2455" y="1964"/>
                </a:moveTo>
                <a:cubicBezTo>
                  <a:pt x="2183" y="1964"/>
                  <a:pt x="1964" y="2184"/>
                  <a:pt x="1964" y="2455"/>
                </a:cubicBezTo>
                <a:cubicBezTo>
                  <a:pt x="1964" y="2726"/>
                  <a:pt x="2183" y="2945"/>
                  <a:pt x="2455" y="2945"/>
                </a:cubicBezTo>
                <a:cubicBezTo>
                  <a:pt x="2726" y="2945"/>
                  <a:pt x="2945" y="2726"/>
                  <a:pt x="2945" y="2455"/>
                </a:cubicBezTo>
                <a:cubicBezTo>
                  <a:pt x="2945" y="2184"/>
                  <a:pt x="2726" y="1964"/>
                  <a:pt x="2455" y="196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70" name="Shape 2653">
            <a:extLst>
              <a:ext uri="{FF2B5EF4-FFF2-40B4-BE49-F238E27FC236}">
                <a16:creationId xmlns:a16="http://schemas.microsoft.com/office/drawing/2014/main" id="{ADFDF634-0AB5-44AE-93EF-6305E63F6332}"/>
              </a:ext>
            </a:extLst>
          </p:cNvPr>
          <p:cNvSpPr/>
          <p:nvPr/>
        </p:nvSpPr>
        <p:spPr>
          <a:xfrm>
            <a:off x="6151585" y="297282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2764" y="5891"/>
                </a:moveTo>
                <a:lnTo>
                  <a:pt x="14727" y="5891"/>
                </a:lnTo>
                <a:lnTo>
                  <a:pt x="14727" y="1964"/>
                </a:lnTo>
                <a:lnTo>
                  <a:pt x="12764" y="1964"/>
                </a:lnTo>
                <a:cubicBezTo>
                  <a:pt x="12764" y="1964"/>
                  <a:pt x="12764" y="5891"/>
                  <a:pt x="12764" y="5891"/>
                </a:cubicBezTo>
                <a:close/>
                <a:moveTo>
                  <a:pt x="6873" y="2945"/>
                </a:moveTo>
                <a:lnTo>
                  <a:pt x="10800" y="2945"/>
                </a:lnTo>
                <a:lnTo>
                  <a:pt x="10800" y="1964"/>
                </a:lnTo>
                <a:lnTo>
                  <a:pt x="6873" y="1964"/>
                </a:lnTo>
                <a:cubicBezTo>
                  <a:pt x="6873" y="1964"/>
                  <a:pt x="6873" y="2945"/>
                  <a:pt x="6873" y="29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6873" y="4909"/>
                </a:moveTo>
                <a:lnTo>
                  <a:pt x="9818" y="4909"/>
                </a:lnTo>
                <a:lnTo>
                  <a:pt x="9818" y="3927"/>
                </a:lnTo>
                <a:lnTo>
                  <a:pt x="6873" y="3927"/>
                </a:lnTo>
                <a:cubicBezTo>
                  <a:pt x="6873" y="3927"/>
                  <a:pt x="6873" y="4909"/>
                  <a:pt x="6873" y="4909"/>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71" name="Shape 2654">
            <a:extLst>
              <a:ext uri="{FF2B5EF4-FFF2-40B4-BE49-F238E27FC236}">
                <a16:creationId xmlns:a16="http://schemas.microsoft.com/office/drawing/2014/main" id="{556B5A6E-AC6A-43D2-B779-A1A72043C2B5}"/>
              </a:ext>
            </a:extLst>
          </p:cNvPr>
          <p:cNvSpPr/>
          <p:nvPr/>
        </p:nvSpPr>
        <p:spPr>
          <a:xfrm>
            <a:off x="6951268" y="297282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6691"/>
                </a:lnTo>
                <a:lnTo>
                  <a:pt x="15709" y="16691"/>
                </a:lnTo>
                <a:cubicBezTo>
                  <a:pt x="15709" y="16691"/>
                  <a:pt x="15709" y="15709"/>
                  <a:pt x="15709" y="15709"/>
                </a:cubicBezTo>
                <a:close/>
                <a:moveTo>
                  <a:pt x="15709" y="17673"/>
                </a:moveTo>
                <a:lnTo>
                  <a:pt x="5891" y="17673"/>
                </a:lnTo>
                <a:lnTo>
                  <a:pt x="5891" y="18655"/>
                </a:lnTo>
                <a:lnTo>
                  <a:pt x="15709" y="18655"/>
                </a:lnTo>
                <a:cubicBezTo>
                  <a:pt x="15709" y="18655"/>
                  <a:pt x="15709" y="17673"/>
                  <a:pt x="15709" y="17673"/>
                </a:cubicBezTo>
                <a:close/>
                <a:moveTo>
                  <a:pt x="11782" y="13745"/>
                </a:moveTo>
                <a:lnTo>
                  <a:pt x="5891" y="13745"/>
                </a:lnTo>
                <a:lnTo>
                  <a:pt x="5891" y="14727"/>
                </a:lnTo>
                <a:lnTo>
                  <a:pt x="11782" y="14727"/>
                </a:lnTo>
                <a:cubicBezTo>
                  <a:pt x="11782" y="14727"/>
                  <a:pt x="11782" y="13745"/>
                  <a:pt x="11782" y="137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12764" y="5891"/>
                </a:moveTo>
                <a:lnTo>
                  <a:pt x="14727" y="5891"/>
                </a:lnTo>
                <a:lnTo>
                  <a:pt x="14727" y="1964"/>
                </a:lnTo>
                <a:lnTo>
                  <a:pt x="12764" y="1964"/>
                </a:lnTo>
                <a:cubicBezTo>
                  <a:pt x="12764" y="1964"/>
                  <a:pt x="12764" y="5891"/>
                  <a:pt x="12764" y="5891"/>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72" name="Shape 2655">
            <a:extLst>
              <a:ext uri="{FF2B5EF4-FFF2-40B4-BE49-F238E27FC236}">
                <a16:creationId xmlns:a16="http://schemas.microsoft.com/office/drawing/2014/main" id="{CAD011C1-1F3D-40CF-8932-D413E1782314}"/>
              </a:ext>
            </a:extLst>
          </p:cNvPr>
          <p:cNvSpPr/>
          <p:nvPr/>
        </p:nvSpPr>
        <p:spPr>
          <a:xfrm>
            <a:off x="7750952" y="3010903"/>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20618" y="14400"/>
                </a:moveTo>
                <a:lnTo>
                  <a:pt x="16349" y="14400"/>
                </a:lnTo>
                <a:cubicBezTo>
                  <a:pt x="16227" y="14820"/>
                  <a:pt x="16076" y="15221"/>
                  <a:pt x="15897" y="15600"/>
                </a:cubicBezTo>
                <a:lnTo>
                  <a:pt x="20618" y="15600"/>
                </a:lnTo>
                <a:lnTo>
                  <a:pt x="20618" y="19200"/>
                </a:lnTo>
                <a:cubicBezTo>
                  <a:pt x="20618" y="19862"/>
                  <a:pt x="20178" y="20400"/>
                  <a:pt x="19636" y="20400"/>
                </a:cubicBezTo>
                <a:lnTo>
                  <a:pt x="1964" y="20400"/>
                </a:lnTo>
                <a:cubicBezTo>
                  <a:pt x="1422" y="20400"/>
                  <a:pt x="982" y="19862"/>
                  <a:pt x="982" y="19200"/>
                </a:cubicBezTo>
                <a:lnTo>
                  <a:pt x="982" y="15600"/>
                </a:lnTo>
                <a:lnTo>
                  <a:pt x="5704" y="15600"/>
                </a:lnTo>
                <a:cubicBezTo>
                  <a:pt x="5524" y="15221"/>
                  <a:pt x="5373" y="14820"/>
                  <a:pt x="5251" y="14400"/>
                </a:cubicBezTo>
                <a:lnTo>
                  <a:pt x="982" y="14400"/>
                </a:lnTo>
                <a:lnTo>
                  <a:pt x="982" y="4800"/>
                </a:lnTo>
                <a:cubicBezTo>
                  <a:pt x="982" y="4138"/>
                  <a:pt x="1422" y="3600"/>
                  <a:pt x="1964" y="3600"/>
                </a:cubicBezTo>
                <a:lnTo>
                  <a:pt x="3927" y="3600"/>
                </a:lnTo>
                <a:cubicBezTo>
                  <a:pt x="5891" y="3600"/>
                  <a:pt x="5891" y="1200"/>
                  <a:pt x="7364" y="1200"/>
                </a:cubicBezTo>
                <a:lnTo>
                  <a:pt x="10800" y="1200"/>
                </a:lnTo>
                <a:lnTo>
                  <a:pt x="14236" y="1200"/>
                </a:lnTo>
                <a:cubicBezTo>
                  <a:pt x="15709" y="1200"/>
                  <a:pt x="15709" y="3600"/>
                  <a:pt x="17673" y="3600"/>
                </a:cubicBezTo>
                <a:lnTo>
                  <a:pt x="19636" y="3600"/>
                </a:lnTo>
                <a:cubicBezTo>
                  <a:pt x="20178" y="3600"/>
                  <a:pt x="20618" y="4138"/>
                  <a:pt x="20618" y="4800"/>
                </a:cubicBezTo>
                <a:cubicBezTo>
                  <a:pt x="20618" y="4800"/>
                  <a:pt x="20618" y="14400"/>
                  <a:pt x="20618" y="14400"/>
                </a:cubicBezTo>
                <a:close/>
                <a:moveTo>
                  <a:pt x="19636" y="2400"/>
                </a:moveTo>
                <a:lnTo>
                  <a:pt x="17673" y="2400"/>
                </a:lnTo>
                <a:cubicBezTo>
                  <a:pt x="16200" y="2400"/>
                  <a:pt x="16200" y="0"/>
                  <a:pt x="14236" y="0"/>
                </a:cubicBezTo>
                <a:lnTo>
                  <a:pt x="10800" y="0"/>
                </a:lnTo>
                <a:lnTo>
                  <a:pt x="7364" y="0"/>
                </a:lnTo>
                <a:cubicBezTo>
                  <a:pt x="5400" y="0"/>
                  <a:pt x="5400" y="2400"/>
                  <a:pt x="3927" y="2400"/>
                </a:cubicBezTo>
                <a:lnTo>
                  <a:pt x="1964" y="2400"/>
                </a:lnTo>
                <a:cubicBezTo>
                  <a:pt x="879" y="2400"/>
                  <a:pt x="0" y="3475"/>
                  <a:pt x="0" y="4800"/>
                </a:cubicBezTo>
                <a:lnTo>
                  <a:pt x="0" y="19200"/>
                </a:lnTo>
                <a:cubicBezTo>
                  <a:pt x="0" y="20525"/>
                  <a:pt x="879" y="21600"/>
                  <a:pt x="1964" y="21600"/>
                </a:cubicBezTo>
                <a:lnTo>
                  <a:pt x="19636" y="21600"/>
                </a:lnTo>
                <a:cubicBezTo>
                  <a:pt x="20721" y="21600"/>
                  <a:pt x="21600" y="20525"/>
                  <a:pt x="21600" y="19200"/>
                </a:cubicBezTo>
                <a:lnTo>
                  <a:pt x="21600" y="4800"/>
                </a:lnTo>
                <a:cubicBezTo>
                  <a:pt x="21600" y="3475"/>
                  <a:pt x="20721" y="2400"/>
                  <a:pt x="19636" y="2400"/>
                </a:cubicBezTo>
                <a:moveTo>
                  <a:pt x="18164" y="7200"/>
                </a:moveTo>
                <a:cubicBezTo>
                  <a:pt x="17892" y="7200"/>
                  <a:pt x="17673" y="6932"/>
                  <a:pt x="17673" y="6600"/>
                </a:cubicBezTo>
                <a:cubicBezTo>
                  <a:pt x="17673" y="6269"/>
                  <a:pt x="17892" y="6000"/>
                  <a:pt x="18164" y="6000"/>
                </a:cubicBezTo>
                <a:cubicBezTo>
                  <a:pt x="18435" y="6000"/>
                  <a:pt x="18655" y="6269"/>
                  <a:pt x="18655" y="6600"/>
                </a:cubicBezTo>
                <a:cubicBezTo>
                  <a:pt x="18655" y="6932"/>
                  <a:pt x="18435" y="7200"/>
                  <a:pt x="18164" y="7200"/>
                </a:cubicBezTo>
                <a:moveTo>
                  <a:pt x="18164" y="4800"/>
                </a:moveTo>
                <a:cubicBezTo>
                  <a:pt x="17351" y="4800"/>
                  <a:pt x="16691" y="5607"/>
                  <a:pt x="16691" y="6600"/>
                </a:cubicBezTo>
                <a:cubicBezTo>
                  <a:pt x="16691" y="7594"/>
                  <a:pt x="17351" y="8400"/>
                  <a:pt x="18164" y="8400"/>
                </a:cubicBezTo>
                <a:cubicBezTo>
                  <a:pt x="18977" y="8400"/>
                  <a:pt x="19636" y="7594"/>
                  <a:pt x="19636" y="6600"/>
                </a:cubicBezTo>
                <a:cubicBezTo>
                  <a:pt x="19636" y="5607"/>
                  <a:pt x="18977" y="4800"/>
                  <a:pt x="18164" y="4800"/>
                </a:cubicBezTo>
                <a:moveTo>
                  <a:pt x="18164" y="9600"/>
                </a:moveTo>
                <a:cubicBezTo>
                  <a:pt x="17892" y="9600"/>
                  <a:pt x="17673" y="9869"/>
                  <a:pt x="17673" y="10200"/>
                </a:cubicBezTo>
                <a:cubicBezTo>
                  <a:pt x="17673" y="10532"/>
                  <a:pt x="17892" y="10800"/>
                  <a:pt x="18164" y="10800"/>
                </a:cubicBezTo>
                <a:cubicBezTo>
                  <a:pt x="18435" y="10800"/>
                  <a:pt x="18655" y="10532"/>
                  <a:pt x="18655" y="10200"/>
                </a:cubicBezTo>
                <a:cubicBezTo>
                  <a:pt x="18655" y="9869"/>
                  <a:pt x="18435" y="9600"/>
                  <a:pt x="18164" y="9600"/>
                </a:cubicBezTo>
                <a:moveTo>
                  <a:pt x="10800" y="16800"/>
                </a:moveTo>
                <a:cubicBezTo>
                  <a:pt x="8631" y="16800"/>
                  <a:pt x="6873" y="14651"/>
                  <a:pt x="6873" y="12000"/>
                </a:cubicBezTo>
                <a:cubicBezTo>
                  <a:pt x="6873" y="9349"/>
                  <a:pt x="8631" y="7200"/>
                  <a:pt x="10800" y="7200"/>
                </a:cubicBezTo>
                <a:cubicBezTo>
                  <a:pt x="12969" y="7200"/>
                  <a:pt x="14727" y="9349"/>
                  <a:pt x="14727" y="12000"/>
                </a:cubicBezTo>
                <a:cubicBezTo>
                  <a:pt x="14727" y="14651"/>
                  <a:pt x="12969" y="16800"/>
                  <a:pt x="10800" y="16800"/>
                </a:cubicBezTo>
                <a:moveTo>
                  <a:pt x="10800" y="6000"/>
                </a:moveTo>
                <a:cubicBezTo>
                  <a:pt x="8088" y="6000"/>
                  <a:pt x="5891" y="8687"/>
                  <a:pt x="5891" y="12000"/>
                </a:cubicBezTo>
                <a:cubicBezTo>
                  <a:pt x="5891" y="15314"/>
                  <a:pt x="8088" y="18000"/>
                  <a:pt x="10800" y="18000"/>
                </a:cubicBezTo>
                <a:cubicBezTo>
                  <a:pt x="13512" y="18000"/>
                  <a:pt x="15709" y="15314"/>
                  <a:pt x="15709" y="12000"/>
                </a:cubicBezTo>
                <a:cubicBezTo>
                  <a:pt x="15709" y="8687"/>
                  <a:pt x="13512" y="6000"/>
                  <a:pt x="10800" y="6000"/>
                </a:cubicBezTo>
                <a:moveTo>
                  <a:pt x="10800" y="14400"/>
                </a:moveTo>
                <a:cubicBezTo>
                  <a:pt x="9716" y="14400"/>
                  <a:pt x="8836" y="13325"/>
                  <a:pt x="8836" y="12000"/>
                </a:cubicBezTo>
                <a:cubicBezTo>
                  <a:pt x="8836" y="10675"/>
                  <a:pt x="9716" y="9600"/>
                  <a:pt x="10800" y="9600"/>
                </a:cubicBezTo>
                <a:cubicBezTo>
                  <a:pt x="11884" y="9600"/>
                  <a:pt x="12764" y="10675"/>
                  <a:pt x="12764" y="12000"/>
                </a:cubicBezTo>
                <a:cubicBezTo>
                  <a:pt x="12764" y="13325"/>
                  <a:pt x="11884" y="14400"/>
                  <a:pt x="10800" y="14400"/>
                </a:cubicBezTo>
                <a:moveTo>
                  <a:pt x="10800" y="8400"/>
                </a:moveTo>
                <a:cubicBezTo>
                  <a:pt x="9173" y="8400"/>
                  <a:pt x="7855" y="10012"/>
                  <a:pt x="7855" y="12000"/>
                </a:cubicBezTo>
                <a:cubicBezTo>
                  <a:pt x="7855" y="13988"/>
                  <a:pt x="9173" y="15600"/>
                  <a:pt x="10800" y="15600"/>
                </a:cubicBezTo>
                <a:cubicBezTo>
                  <a:pt x="12426" y="15600"/>
                  <a:pt x="13745" y="13988"/>
                  <a:pt x="13745" y="12000"/>
                </a:cubicBezTo>
                <a:cubicBezTo>
                  <a:pt x="13745" y="10012"/>
                  <a:pt x="12426" y="8400"/>
                  <a:pt x="10800" y="8400"/>
                </a:cubicBezTo>
                <a:moveTo>
                  <a:pt x="8345" y="3600"/>
                </a:moveTo>
                <a:lnTo>
                  <a:pt x="13255" y="3600"/>
                </a:lnTo>
                <a:cubicBezTo>
                  <a:pt x="13526" y="3600"/>
                  <a:pt x="13745" y="3332"/>
                  <a:pt x="13745" y="3000"/>
                </a:cubicBezTo>
                <a:cubicBezTo>
                  <a:pt x="13745" y="2669"/>
                  <a:pt x="13526" y="2400"/>
                  <a:pt x="13255" y="2400"/>
                </a:cubicBezTo>
                <a:lnTo>
                  <a:pt x="8345" y="2400"/>
                </a:lnTo>
                <a:cubicBezTo>
                  <a:pt x="8074" y="2400"/>
                  <a:pt x="7855" y="2669"/>
                  <a:pt x="7855" y="3000"/>
                </a:cubicBezTo>
                <a:cubicBezTo>
                  <a:pt x="7855" y="3332"/>
                  <a:pt x="8074" y="3600"/>
                  <a:pt x="8345" y="36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73" name="Shape 2656">
            <a:extLst>
              <a:ext uri="{FF2B5EF4-FFF2-40B4-BE49-F238E27FC236}">
                <a16:creationId xmlns:a16="http://schemas.microsoft.com/office/drawing/2014/main" id="{9E50D5B5-88FD-45ED-82F2-E5DCD363AE84}"/>
              </a:ext>
            </a:extLst>
          </p:cNvPr>
          <p:cNvSpPr/>
          <p:nvPr/>
        </p:nvSpPr>
        <p:spPr>
          <a:xfrm>
            <a:off x="8550636" y="297282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4727" y="10800"/>
                </a:moveTo>
                <a:cubicBezTo>
                  <a:pt x="14186" y="10800"/>
                  <a:pt x="13745" y="11240"/>
                  <a:pt x="13745" y="11782"/>
                </a:cubicBezTo>
                <a:cubicBezTo>
                  <a:pt x="13745" y="12324"/>
                  <a:pt x="14186" y="12764"/>
                  <a:pt x="14727" y="12764"/>
                </a:cubicBezTo>
                <a:cubicBezTo>
                  <a:pt x="15269" y="12764"/>
                  <a:pt x="15709" y="12324"/>
                  <a:pt x="15709" y="11782"/>
                </a:cubicBezTo>
                <a:cubicBezTo>
                  <a:pt x="15709" y="11240"/>
                  <a:pt x="15269" y="10800"/>
                  <a:pt x="14727" y="10800"/>
                </a:cubicBezTo>
                <a:moveTo>
                  <a:pt x="20618" y="0"/>
                </a:moveTo>
                <a:lnTo>
                  <a:pt x="4909" y="0"/>
                </a:lnTo>
                <a:cubicBezTo>
                  <a:pt x="4367" y="0"/>
                  <a:pt x="3927" y="440"/>
                  <a:pt x="3927" y="982"/>
                </a:cubicBezTo>
                <a:lnTo>
                  <a:pt x="3927" y="5891"/>
                </a:lnTo>
                <a:cubicBezTo>
                  <a:pt x="3927" y="6162"/>
                  <a:pt x="4147" y="6382"/>
                  <a:pt x="4418" y="6382"/>
                </a:cubicBezTo>
                <a:cubicBezTo>
                  <a:pt x="4690" y="6382"/>
                  <a:pt x="4909" y="6162"/>
                  <a:pt x="4909" y="5891"/>
                </a:cubicBezTo>
                <a:lnTo>
                  <a:pt x="4909" y="982"/>
                </a:lnTo>
                <a:lnTo>
                  <a:pt x="20618" y="982"/>
                </a:lnTo>
                <a:lnTo>
                  <a:pt x="20618" y="12764"/>
                </a:lnTo>
                <a:lnTo>
                  <a:pt x="19145" y="12764"/>
                </a:lnTo>
                <a:cubicBezTo>
                  <a:pt x="18874" y="12764"/>
                  <a:pt x="18655" y="12984"/>
                  <a:pt x="18655" y="13255"/>
                </a:cubicBezTo>
                <a:cubicBezTo>
                  <a:pt x="18655" y="13526"/>
                  <a:pt x="18874" y="13745"/>
                  <a:pt x="19145" y="13745"/>
                </a:cubicBezTo>
                <a:lnTo>
                  <a:pt x="20618" y="13745"/>
                </a:lnTo>
                <a:lnTo>
                  <a:pt x="20618" y="16691"/>
                </a:lnTo>
                <a:lnTo>
                  <a:pt x="19145" y="16691"/>
                </a:lnTo>
                <a:cubicBezTo>
                  <a:pt x="18874" y="16691"/>
                  <a:pt x="18655" y="16911"/>
                  <a:pt x="18655" y="17182"/>
                </a:cubicBezTo>
                <a:cubicBezTo>
                  <a:pt x="18655" y="17453"/>
                  <a:pt x="18874" y="17673"/>
                  <a:pt x="19145" y="17673"/>
                </a:cubicBezTo>
                <a:lnTo>
                  <a:pt x="20618" y="17673"/>
                </a:lnTo>
                <a:cubicBezTo>
                  <a:pt x="21160" y="17673"/>
                  <a:pt x="21600" y="17234"/>
                  <a:pt x="21600" y="16691"/>
                </a:cubicBezTo>
                <a:lnTo>
                  <a:pt x="21600" y="982"/>
                </a:lnTo>
                <a:cubicBezTo>
                  <a:pt x="21600" y="440"/>
                  <a:pt x="21160" y="0"/>
                  <a:pt x="20618" y="0"/>
                </a:cubicBezTo>
                <a:moveTo>
                  <a:pt x="14727" y="13745"/>
                </a:moveTo>
                <a:cubicBezTo>
                  <a:pt x="14456" y="13745"/>
                  <a:pt x="14236" y="13966"/>
                  <a:pt x="14236" y="14236"/>
                </a:cubicBezTo>
                <a:cubicBezTo>
                  <a:pt x="14236" y="14508"/>
                  <a:pt x="14456" y="14727"/>
                  <a:pt x="14727" y="14727"/>
                </a:cubicBezTo>
                <a:cubicBezTo>
                  <a:pt x="14999" y="14727"/>
                  <a:pt x="15218" y="14508"/>
                  <a:pt x="15218" y="14236"/>
                </a:cubicBezTo>
                <a:cubicBezTo>
                  <a:pt x="15218" y="13966"/>
                  <a:pt x="14999" y="13745"/>
                  <a:pt x="14727" y="13745"/>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6"/>
                  <a:pt x="6668" y="18655"/>
                  <a:pt x="8836" y="18655"/>
                </a:cubicBezTo>
                <a:cubicBezTo>
                  <a:pt x="11005" y="18655"/>
                  <a:pt x="12764" y="16896"/>
                  <a:pt x="12764" y="14727"/>
                </a:cubicBezTo>
                <a:cubicBezTo>
                  <a:pt x="12764" y="12558"/>
                  <a:pt x="11005" y="10800"/>
                  <a:pt x="8836" y="10800"/>
                </a:cubicBezTo>
                <a:moveTo>
                  <a:pt x="8836" y="15709"/>
                </a:moveTo>
                <a:cubicBezTo>
                  <a:pt x="8295" y="15709"/>
                  <a:pt x="7855" y="15269"/>
                  <a:pt x="7855" y="14727"/>
                </a:cubicBezTo>
                <a:cubicBezTo>
                  <a:pt x="7855" y="14186"/>
                  <a:pt x="8295"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74" name="Shape 2657">
            <a:extLst>
              <a:ext uri="{FF2B5EF4-FFF2-40B4-BE49-F238E27FC236}">
                <a16:creationId xmlns:a16="http://schemas.microsoft.com/office/drawing/2014/main" id="{495E11E0-7B6F-4FC3-9485-931BAE6787E1}"/>
              </a:ext>
            </a:extLst>
          </p:cNvPr>
          <p:cNvSpPr/>
          <p:nvPr/>
        </p:nvSpPr>
        <p:spPr>
          <a:xfrm>
            <a:off x="1353482" y="377250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5891" y="4909"/>
                </a:moveTo>
                <a:lnTo>
                  <a:pt x="6873" y="4909"/>
                </a:lnTo>
                <a:lnTo>
                  <a:pt x="6873" y="3927"/>
                </a:lnTo>
                <a:lnTo>
                  <a:pt x="5891" y="3927"/>
                </a:lnTo>
                <a:cubicBezTo>
                  <a:pt x="5891" y="3927"/>
                  <a:pt x="5891" y="4909"/>
                  <a:pt x="5891" y="4909"/>
                </a:cubicBezTo>
                <a:close/>
                <a:moveTo>
                  <a:pt x="18655" y="13745"/>
                </a:moveTo>
                <a:lnTo>
                  <a:pt x="19636" y="13745"/>
                </a:lnTo>
                <a:lnTo>
                  <a:pt x="19636" y="12764"/>
                </a:lnTo>
                <a:lnTo>
                  <a:pt x="18655" y="12764"/>
                </a:lnTo>
                <a:cubicBezTo>
                  <a:pt x="18655" y="12764"/>
                  <a:pt x="18655" y="13745"/>
                  <a:pt x="18655" y="13745"/>
                </a:cubicBezTo>
                <a:close/>
                <a:moveTo>
                  <a:pt x="6873" y="1964"/>
                </a:moveTo>
                <a:lnTo>
                  <a:pt x="5891" y="1964"/>
                </a:lnTo>
                <a:lnTo>
                  <a:pt x="5891" y="2945"/>
                </a:lnTo>
                <a:lnTo>
                  <a:pt x="6873" y="2945"/>
                </a:lnTo>
                <a:cubicBezTo>
                  <a:pt x="6873" y="2945"/>
                  <a:pt x="6873" y="1964"/>
                  <a:pt x="6873" y="1964"/>
                </a:cubicBezTo>
                <a:close/>
                <a:moveTo>
                  <a:pt x="20618" y="0"/>
                </a:moveTo>
                <a:lnTo>
                  <a:pt x="4909" y="0"/>
                </a:lnTo>
                <a:cubicBezTo>
                  <a:pt x="4367" y="0"/>
                  <a:pt x="3927" y="440"/>
                  <a:pt x="3927" y="982"/>
                </a:cubicBezTo>
                <a:lnTo>
                  <a:pt x="3927" y="5891"/>
                </a:lnTo>
                <a:cubicBezTo>
                  <a:pt x="3927" y="6162"/>
                  <a:pt x="4147" y="6382"/>
                  <a:pt x="4418" y="6382"/>
                </a:cubicBezTo>
                <a:cubicBezTo>
                  <a:pt x="4689" y="6382"/>
                  <a:pt x="4909" y="6162"/>
                  <a:pt x="4909" y="5891"/>
                </a:cubicBezTo>
                <a:lnTo>
                  <a:pt x="4909" y="1964"/>
                </a:lnTo>
                <a:cubicBezTo>
                  <a:pt x="4909" y="1422"/>
                  <a:pt x="5349" y="982"/>
                  <a:pt x="5891" y="982"/>
                </a:cubicBezTo>
                <a:lnTo>
                  <a:pt x="7855" y="982"/>
                </a:lnTo>
                <a:lnTo>
                  <a:pt x="7855" y="5400"/>
                </a:lnTo>
                <a:cubicBezTo>
                  <a:pt x="7855" y="5671"/>
                  <a:pt x="8075" y="5891"/>
                  <a:pt x="8345" y="5891"/>
                </a:cubicBezTo>
                <a:cubicBezTo>
                  <a:pt x="8616" y="5891"/>
                  <a:pt x="8836" y="5671"/>
                  <a:pt x="8836" y="5400"/>
                </a:cubicBezTo>
                <a:lnTo>
                  <a:pt x="8836" y="982"/>
                </a:lnTo>
                <a:lnTo>
                  <a:pt x="16691" y="982"/>
                </a:lnTo>
                <a:lnTo>
                  <a:pt x="16691" y="7364"/>
                </a:lnTo>
                <a:cubicBezTo>
                  <a:pt x="16691" y="7635"/>
                  <a:pt x="16911" y="7855"/>
                  <a:pt x="17182" y="7855"/>
                </a:cubicBezTo>
                <a:cubicBezTo>
                  <a:pt x="17453" y="7855"/>
                  <a:pt x="17673" y="7635"/>
                  <a:pt x="17673" y="7364"/>
                </a:cubicBezTo>
                <a:lnTo>
                  <a:pt x="17673" y="982"/>
                </a:lnTo>
                <a:lnTo>
                  <a:pt x="19636" y="982"/>
                </a:lnTo>
                <a:cubicBezTo>
                  <a:pt x="20178" y="982"/>
                  <a:pt x="20618" y="1422"/>
                  <a:pt x="20618" y="1964"/>
                </a:cubicBezTo>
                <a:lnTo>
                  <a:pt x="20618" y="8345"/>
                </a:lnTo>
                <a:lnTo>
                  <a:pt x="19145" y="8345"/>
                </a:lnTo>
                <a:cubicBezTo>
                  <a:pt x="18875" y="8345"/>
                  <a:pt x="18655" y="8566"/>
                  <a:pt x="18655" y="8836"/>
                </a:cubicBezTo>
                <a:cubicBezTo>
                  <a:pt x="18655" y="9108"/>
                  <a:pt x="18875" y="9327"/>
                  <a:pt x="19145" y="9327"/>
                </a:cubicBezTo>
                <a:lnTo>
                  <a:pt x="20618" y="9327"/>
                </a:lnTo>
                <a:lnTo>
                  <a:pt x="20618" y="15709"/>
                </a:lnTo>
                <a:cubicBezTo>
                  <a:pt x="20618" y="16252"/>
                  <a:pt x="20179" y="16691"/>
                  <a:pt x="19636" y="16691"/>
                </a:cubicBezTo>
                <a:lnTo>
                  <a:pt x="19145" y="16691"/>
                </a:lnTo>
                <a:cubicBezTo>
                  <a:pt x="18875" y="16691"/>
                  <a:pt x="18655" y="16911"/>
                  <a:pt x="18655" y="17182"/>
                </a:cubicBezTo>
                <a:cubicBezTo>
                  <a:pt x="18655" y="17453"/>
                  <a:pt x="18875" y="17673"/>
                  <a:pt x="19145" y="17673"/>
                </a:cubicBezTo>
                <a:lnTo>
                  <a:pt x="19145" y="17673"/>
                </a:lnTo>
                <a:lnTo>
                  <a:pt x="19636" y="17673"/>
                </a:lnTo>
                <a:lnTo>
                  <a:pt x="19636" y="17673"/>
                </a:lnTo>
                <a:lnTo>
                  <a:pt x="20618" y="17673"/>
                </a:lnTo>
                <a:cubicBezTo>
                  <a:pt x="21160" y="17673"/>
                  <a:pt x="21600" y="17233"/>
                  <a:pt x="21600" y="16691"/>
                </a:cubicBezTo>
                <a:lnTo>
                  <a:pt x="21600" y="982"/>
                </a:lnTo>
                <a:cubicBezTo>
                  <a:pt x="21600" y="440"/>
                  <a:pt x="21160" y="0"/>
                  <a:pt x="20618" y="0"/>
                </a:cubicBezTo>
                <a:moveTo>
                  <a:pt x="19636" y="10800"/>
                </a:moveTo>
                <a:lnTo>
                  <a:pt x="18655" y="10800"/>
                </a:lnTo>
                <a:lnTo>
                  <a:pt x="18655" y="11782"/>
                </a:lnTo>
                <a:lnTo>
                  <a:pt x="19636" y="11782"/>
                </a:lnTo>
                <a:cubicBezTo>
                  <a:pt x="19636" y="11782"/>
                  <a:pt x="19636" y="10800"/>
                  <a:pt x="19636" y="10800"/>
                </a:cubicBezTo>
                <a:close/>
                <a:moveTo>
                  <a:pt x="18655" y="6873"/>
                </a:moveTo>
                <a:lnTo>
                  <a:pt x="19636" y="6873"/>
                </a:lnTo>
                <a:lnTo>
                  <a:pt x="19636" y="5891"/>
                </a:lnTo>
                <a:lnTo>
                  <a:pt x="18655" y="5891"/>
                </a:lnTo>
                <a:cubicBezTo>
                  <a:pt x="18655" y="5891"/>
                  <a:pt x="18655" y="6873"/>
                  <a:pt x="18655" y="6873"/>
                </a:cubicBezTo>
                <a:close/>
                <a:moveTo>
                  <a:pt x="18655" y="15709"/>
                </a:moveTo>
                <a:lnTo>
                  <a:pt x="19636" y="15709"/>
                </a:lnTo>
                <a:lnTo>
                  <a:pt x="19636" y="14727"/>
                </a:lnTo>
                <a:lnTo>
                  <a:pt x="18655" y="14727"/>
                </a:lnTo>
                <a:cubicBezTo>
                  <a:pt x="18655" y="14727"/>
                  <a:pt x="18655" y="15709"/>
                  <a:pt x="18655" y="15709"/>
                </a:cubicBezTo>
                <a:close/>
                <a:moveTo>
                  <a:pt x="19636" y="1964"/>
                </a:moveTo>
                <a:lnTo>
                  <a:pt x="18655" y="1964"/>
                </a:lnTo>
                <a:lnTo>
                  <a:pt x="18655" y="2945"/>
                </a:lnTo>
                <a:lnTo>
                  <a:pt x="19636" y="2945"/>
                </a:lnTo>
                <a:cubicBezTo>
                  <a:pt x="19636" y="2945"/>
                  <a:pt x="19636" y="1964"/>
                  <a:pt x="19636" y="1964"/>
                </a:cubicBezTo>
                <a:close/>
                <a:moveTo>
                  <a:pt x="18655" y="4909"/>
                </a:moveTo>
                <a:lnTo>
                  <a:pt x="19636" y="4909"/>
                </a:lnTo>
                <a:lnTo>
                  <a:pt x="19636" y="3927"/>
                </a:lnTo>
                <a:lnTo>
                  <a:pt x="18655" y="3927"/>
                </a:lnTo>
                <a:cubicBezTo>
                  <a:pt x="18655" y="3927"/>
                  <a:pt x="18655" y="4909"/>
                  <a:pt x="18655" y="4909"/>
                </a:cubicBezTo>
                <a:close/>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7" y="10800"/>
                  <a:pt x="4909" y="12558"/>
                  <a:pt x="4909" y="14727"/>
                </a:cubicBezTo>
                <a:cubicBezTo>
                  <a:pt x="4909" y="16897"/>
                  <a:pt x="6667" y="18655"/>
                  <a:pt x="8836" y="18655"/>
                </a:cubicBezTo>
                <a:cubicBezTo>
                  <a:pt x="11006" y="18655"/>
                  <a:pt x="12764" y="16897"/>
                  <a:pt x="12764" y="14727"/>
                </a:cubicBezTo>
                <a:cubicBezTo>
                  <a:pt x="12764" y="12558"/>
                  <a:pt x="11006" y="10800"/>
                  <a:pt x="8836" y="10800"/>
                </a:cubicBezTo>
                <a:moveTo>
                  <a:pt x="8836" y="15709"/>
                </a:moveTo>
                <a:cubicBezTo>
                  <a:pt x="8294" y="15709"/>
                  <a:pt x="7855" y="15269"/>
                  <a:pt x="7855" y="14727"/>
                </a:cubicBezTo>
                <a:cubicBezTo>
                  <a:pt x="7855" y="14185"/>
                  <a:pt x="8294" y="13745"/>
                  <a:pt x="8836" y="13745"/>
                </a:cubicBezTo>
                <a:cubicBezTo>
                  <a:pt x="9378" y="13745"/>
                  <a:pt x="9818" y="14185"/>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4727" y="10800"/>
                </a:moveTo>
                <a:cubicBezTo>
                  <a:pt x="14185" y="10800"/>
                  <a:pt x="13745" y="11240"/>
                  <a:pt x="13745" y="11782"/>
                </a:cubicBezTo>
                <a:cubicBezTo>
                  <a:pt x="13745" y="12324"/>
                  <a:pt x="14185" y="12764"/>
                  <a:pt x="14727" y="12764"/>
                </a:cubicBezTo>
                <a:cubicBezTo>
                  <a:pt x="15269" y="12764"/>
                  <a:pt x="15709" y="12324"/>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75" name="Shape 2658">
            <a:extLst>
              <a:ext uri="{FF2B5EF4-FFF2-40B4-BE49-F238E27FC236}">
                <a16:creationId xmlns:a16="http://schemas.microsoft.com/office/drawing/2014/main" id="{3FED4970-322A-4977-969E-B1EF34A3ACB8}"/>
              </a:ext>
            </a:extLst>
          </p:cNvPr>
          <p:cNvSpPr/>
          <p:nvPr/>
        </p:nvSpPr>
        <p:spPr>
          <a:xfrm>
            <a:off x="2153166" y="377250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6691" y="13745"/>
                </a:moveTo>
                <a:cubicBezTo>
                  <a:pt x="16420" y="13745"/>
                  <a:pt x="16200" y="13966"/>
                  <a:pt x="16200" y="14236"/>
                </a:cubicBezTo>
                <a:cubicBezTo>
                  <a:pt x="16200" y="14508"/>
                  <a:pt x="16420" y="14727"/>
                  <a:pt x="16691" y="14727"/>
                </a:cubicBezTo>
                <a:cubicBezTo>
                  <a:pt x="16962" y="14727"/>
                  <a:pt x="17182" y="14508"/>
                  <a:pt x="17182" y="14236"/>
                </a:cubicBezTo>
                <a:cubicBezTo>
                  <a:pt x="17182" y="13966"/>
                  <a:pt x="16962" y="13745"/>
                  <a:pt x="16691" y="13745"/>
                </a:cubicBezTo>
                <a:moveTo>
                  <a:pt x="16691" y="10800"/>
                </a:moveTo>
                <a:cubicBezTo>
                  <a:pt x="16149" y="10800"/>
                  <a:pt x="15709" y="11240"/>
                  <a:pt x="15709" y="11782"/>
                </a:cubicBezTo>
                <a:cubicBezTo>
                  <a:pt x="15709" y="12325"/>
                  <a:pt x="16149" y="12764"/>
                  <a:pt x="16691" y="12764"/>
                </a:cubicBezTo>
                <a:cubicBezTo>
                  <a:pt x="17233" y="12764"/>
                  <a:pt x="17673" y="12325"/>
                  <a:pt x="17673" y="11782"/>
                </a:cubicBezTo>
                <a:cubicBezTo>
                  <a:pt x="17673" y="11240"/>
                  <a:pt x="17233" y="10800"/>
                  <a:pt x="16691" y="10800"/>
                </a:cubicBezTo>
                <a:moveTo>
                  <a:pt x="14236" y="5891"/>
                </a:moveTo>
                <a:lnTo>
                  <a:pt x="17960" y="5891"/>
                </a:lnTo>
                <a:lnTo>
                  <a:pt x="16835" y="7017"/>
                </a:lnTo>
                <a:cubicBezTo>
                  <a:pt x="16746" y="7106"/>
                  <a:pt x="16691" y="7229"/>
                  <a:pt x="16691" y="7364"/>
                </a:cubicBezTo>
                <a:cubicBezTo>
                  <a:pt x="16691" y="7635"/>
                  <a:pt x="16911" y="7855"/>
                  <a:pt x="17182" y="7855"/>
                </a:cubicBezTo>
                <a:cubicBezTo>
                  <a:pt x="17317" y="7855"/>
                  <a:pt x="17440" y="7800"/>
                  <a:pt x="17529" y="7711"/>
                </a:cubicBezTo>
                <a:lnTo>
                  <a:pt x="19493" y="5748"/>
                </a:lnTo>
                <a:cubicBezTo>
                  <a:pt x="19581" y="5658"/>
                  <a:pt x="19636" y="5536"/>
                  <a:pt x="19636" y="5400"/>
                </a:cubicBezTo>
                <a:cubicBezTo>
                  <a:pt x="19636" y="5265"/>
                  <a:pt x="19581" y="5142"/>
                  <a:pt x="19493" y="5053"/>
                </a:cubicBezTo>
                <a:lnTo>
                  <a:pt x="17529" y="3089"/>
                </a:lnTo>
                <a:cubicBezTo>
                  <a:pt x="17440" y="3001"/>
                  <a:pt x="17317" y="2945"/>
                  <a:pt x="17182" y="2945"/>
                </a:cubicBezTo>
                <a:cubicBezTo>
                  <a:pt x="16911" y="2945"/>
                  <a:pt x="16691" y="3166"/>
                  <a:pt x="16691" y="3436"/>
                </a:cubicBezTo>
                <a:cubicBezTo>
                  <a:pt x="16691" y="3572"/>
                  <a:pt x="16746" y="3695"/>
                  <a:pt x="16835" y="3784"/>
                </a:cubicBezTo>
                <a:lnTo>
                  <a:pt x="17960" y="4909"/>
                </a:lnTo>
                <a:lnTo>
                  <a:pt x="14236" y="4909"/>
                </a:lnTo>
                <a:cubicBezTo>
                  <a:pt x="13966" y="4909"/>
                  <a:pt x="13745" y="5129"/>
                  <a:pt x="13745" y="5400"/>
                </a:cubicBezTo>
                <a:cubicBezTo>
                  <a:pt x="13745" y="5672"/>
                  <a:pt x="13966" y="5891"/>
                  <a:pt x="14236" y="5891"/>
                </a:cubicBezTo>
                <a:moveTo>
                  <a:pt x="10800" y="15709"/>
                </a:moveTo>
                <a:cubicBezTo>
                  <a:pt x="10258" y="15709"/>
                  <a:pt x="9818" y="15269"/>
                  <a:pt x="9818" y="14727"/>
                </a:cubicBezTo>
                <a:cubicBezTo>
                  <a:pt x="9818" y="14186"/>
                  <a:pt x="10258" y="13745"/>
                  <a:pt x="10800" y="13745"/>
                </a:cubicBezTo>
                <a:cubicBezTo>
                  <a:pt x="11342" y="13745"/>
                  <a:pt x="11782" y="14186"/>
                  <a:pt x="11782" y="14727"/>
                </a:cubicBezTo>
                <a:cubicBezTo>
                  <a:pt x="11782" y="15269"/>
                  <a:pt x="11342" y="15709"/>
                  <a:pt x="10800" y="15709"/>
                </a:cubicBezTo>
                <a:moveTo>
                  <a:pt x="10800" y="12764"/>
                </a:moveTo>
                <a:cubicBezTo>
                  <a:pt x="9716" y="12764"/>
                  <a:pt x="8836" y="13643"/>
                  <a:pt x="8836" y="14727"/>
                </a:cubicBezTo>
                <a:cubicBezTo>
                  <a:pt x="8836" y="15812"/>
                  <a:pt x="9716" y="16691"/>
                  <a:pt x="10800" y="16691"/>
                </a:cubicBezTo>
                <a:cubicBezTo>
                  <a:pt x="11884" y="16691"/>
                  <a:pt x="12764" y="15812"/>
                  <a:pt x="12764" y="14727"/>
                </a:cubicBezTo>
                <a:cubicBezTo>
                  <a:pt x="12764" y="13643"/>
                  <a:pt x="11884" y="12764"/>
                  <a:pt x="10800" y="12764"/>
                </a:cubicBezTo>
                <a:moveTo>
                  <a:pt x="4071" y="7711"/>
                </a:moveTo>
                <a:cubicBezTo>
                  <a:pt x="4160" y="7800"/>
                  <a:pt x="4283" y="7855"/>
                  <a:pt x="4418" y="7855"/>
                </a:cubicBezTo>
                <a:cubicBezTo>
                  <a:pt x="4689" y="7855"/>
                  <a:pt x="4909" y="7635"/>
                  <a:pt x="4909" y="7364"/>
                </a:cubicBezTo>
                <a:cubicBezTo>
                  <a:pt x="4909" y="7229"/>
                  <a:pt x="4854" y="7106"/>
                  <a:pt x="4765" y="7017"/>
                </a:cubicBezTo>
                <a:lnTo>
                  <a:pt x="3640" y="5891"/>
                </a:lnTo>
                <a:lnTo>
                  <a:pt x="7364" y="5891"/>
                </a:lnTo>
                <a:cubicBezTo>
                  <a:pt x="7634" y="5891"/>
                  <a:pt x="7855" y="5672"/>
                  <a:pt x="7855" y="5400"/>
                </a:cubicBezTo>
                <a:cubicBezTo>
                  <a:pt x="7855" y="5129"/>
                  <a:pt x="7634" y="4909"/>
                  <a:pt x="7364" y="4909"/>
                </a:cubicBezTo>
                <a:lnTo>
                  <a:pt x="3640" y="4909"/>
                </a:lnTo>
                <a:lnTo>
                  <a:pt x="4765" y="3784"/>
                </a:lnTo>
                <a:cubicBezTo>
                  <a:pt x="4854" y="3695"/>
                  <a:pt x="4909" y="3572"/>
                  <a:pt x="4909" y="3436"/>
                </a:cubicBezTo>
                <a:cubicBezTo>
                  <a:pt x="4909" y="3166"/>
                  <a:pt x="4689" y="2945"/>
                  <a:pt x="4418" y="2945"/>
                </a:cubicBezTo>
                <a:cubicBezTo>
                  <a:pt x="4283" y="2945"/>
                  <a:pt x="4160" y="3001"/>
                  <a:pt x="4071" y="3089"/>
                </a:cubicBezTo>
                <a:lnTo>
                  <a:pt x="2107" y="5053"/>
                </a:lnTo>
                <a:cubicBezTo>
                  <a:pt x="2019" y="5142"/>
                  <a:pt x="1964" y="5265"/>
                  <a:pt x="1964" y="5400"/>
                </a:cubicBezTo>
                <a:cubicBezTo>
                  <a:pt x="1964" y="5536"/>
                  <a:pt x="2019" y="5658"/>
                  <a:pt x="2107" y="5748"/>
                </a:cubicBezTo>
                <a:cubicBezTo>
                  <a:pt x="2107" y="5748"/>
                  <a:pt x="4071" y="7711"/>
                  <a:pt x="4071" y="7711"/>
                </a:cubicBezTo>
                <a:close/>
                <a:moveTo>
                  <a:pt x="20618" y="15709"/>
                </a:moveTo>
                <a:lnTo>
                  <a:pt x="19636" y="15709"/>
                </a:lnTo>
                <a:lnTo>
                  <a:pt x="19636" y="10800"/>
                </a:lnTo>
                <a:cubicBezTo>
                  <a:pt x="19636" y="9716"/>
                  <a:pt x="18757" y="8836"/>
                  <a:pt x="17673" y="8836"/>
                </a:cubicBezTo>
                <a:lnTo>
                  <a:pt x="15709" y="8836"/>
                </a:lnTo>
                <a:cubicBezTo>
                  <a:pt x="14236" y="8836"/>
                  <a:pt x="14236" y="6873"/>
                  <a:pt x="12273" y="6873"/>
                </a:cubicBezTo>
                <a:lnTo>
                  <a:pt x="9327" y="6873"/>
                </a:lnTo>
                <a:cubicBezTo>
                  <a:pt x="7364" y="6873"/>
                  <a:pt x="7364" y="8836"/>
                  <a:pt x="5891" y="8836"/>
                </a:cubicBezTo>
                <a:lnTo>
                  <a:pt x="3927" y="8836"/>
                </a:lnTo>
                <a:cubicBezTo>
                  <a:pt x="2843" y="8836"/>
                  <a:pt x="1964" y="9716"/>
                  <a:pt x="1964" y="10800"/>
                </a:cubicBezTo>
                <a:lnTo>
                  <a:pt x="1964" y="15709"/>
                </a:lnTo>
                <a:lnTo>
                  <a:pt x="982" y="15709"/>
                </a:lnTo>
                <a:lnTo>
                  <a:pt x="982" y="982"/>
                </a:lnTo>
                <a:lnTo>
                  <a:pt x="20618" y="982"/>
                </a:lnTo>
                <a:cubicBezTo>
                  <a:pt x="20618" y="982"/>
                  <a:pt x="20618" y="15709"/>
                  <a:pt x="20618" y="15709"/>
                </a:cubicBezTo>
                <a:close/>
                <a:moveTo>
                  <a:pt x="18655" y="19636"/>
                </a:moveTo>
                <a:cubicBezTo>
                  <a:pt x="18655" y="20178"/>
                  <a:pt x="18215" y="20618"/>
                  <a:pt x="17673" y="20618"/>
                </a:cubicBezTo>
                <a:lnTo>
                  <a:pt x="3927" y="20618"/>
                </a:lnTo>
                <a:cubicBezTo>
                  <a:pt x="3385" y="20618"/>
                  <a:pt x="2945" y="20178"/>
                  <a:pt x="2945" y="19636"/>
                </a:cubicBezTo>
                <a:lnTo>
                  <a:pt x="2945" y="10800"/>
                </a:lnTo>
                <a:cubicBezTo>
                  <a:pt x="2945" y="10258"/>
                  <a:pt x="3385" y="9818"/>
                  <a:pt x="3927" y="9818"/>
                </a:cubicBezTo>
                <a:lnTo>
                  <a:pt x="5891" y="9818"/>
                </a:lnTo>
                <a:cubicBezTo>
                  <a:pt x="7855" y="9818"/>
                  <a:pt x="7855" y="7855"/>
                  <a:pt x="9327" y="7855"/>
                </a:cubicBezTo>
                <a:lnTo>
                  <a:pt x="10800" y="7855"/>
                </a:lnTo>
                <a:lnTo>
                  <a:pt x="12273" y="7855"/>
                </a:lnTo>
                <a:cubicBezTo>
                  <a:pt x="13745" y="7855"/>
                  <a:pt x="13745" y="9818"/>
                  <a:pt x="15709" y="9818"/>
                </a:cubicBezTo>
                <a:lnTo>
                  <a:pt x="17673" y="9818"/>
                </a:lnTo>
                <a:cubicBezTo>
                  <a:pt x="18215" y="9818"/>
                  <a:pt x="18655" y="10258"/>
                  <a:pt x="18655" y="10800"/>
                </a:cubicBezTo>
                <a:cubicBezTo>
                  <a:pt x="18655" y="10800"/>
                  <a:pt x="18655" y="19636"/>
                  <a:pt x="18655" y="19636"/>
                </a:cubicBezTo>
                <a:close/>
                <a:moveTo>
                  <a:pt x="20618" y="0"/>
                </a:moveTo>
                <a:lnTo>
                  <a:pt x="982" y="0"/>
                </a:lnTo>
                <a:cubicBezTo>
                  <a:pt x="440" y="0"/>
                  <a:pt x="0" y="440"/>
                  <a:pt x="0" y="982"/>
                </a:cubicBezTo>
                <a:lnTo>
                  <a:pt x="0" y="15709"/>
                </a:lnTo>
                <a:cubicBezTo>
                  <a:pt x="0" y="16252"/>
                  <a:pt x="440" y="16691"/>
                  <a:pt x="982" y="16691"/>
                </a:cubicBezTo>
                <a:lnTo>
                  <a:pt x="1964" y="16691"/>
                </a:lnTo>
                <a:lnTo>
                  <a:pt x="1964" y="19636"/>
                </a:lnTo>
                <a:cubicBezTo>
                  <a:pt x="1964" y="20721"/>
                  <a:pt x="2843" y="21600"/>
                  <a:pt x="3927" y="21600"/>
                </a:cubicBezTo>
                <a:lnTo>
                  <a:pt x="17673" y="21600"/>
                </a:lnTo>
                <a:cubicBezTo>
                  <a:pt x="18757" y="21600"/>
                  <a:pt x="19636" y="20721"/>
                  <a:pt x="19636" y="19636"/>
                </a:cubicBezTo>
                <a:lnTo>
                  <a:pt x="19636" y="16691"/>
                </a:lnTo>
                <a:lnTo>
                  <a:pt x="20618" y="16691"/>
                </a:lnTo>
                <a:cubicBezTo>
                  <a:pt x="21160" y="16691"/>
                  <a:pt x="21600" y="16252"/>
                  <a:pt x="21600" y="15709"/>
                </a:cubicBezTo>
                <a:lnTo>
                  <a:pt x="21600" y="982"/>
                </a:lnTo>
                <a:cubicBezTo>
                  <a:pt x="21600" y="440"/>
                  <a:pt x="21160" y="0"/>
                  <a:pt x="20618" y="0"/>
                </a:cubicBezTo>
                <a:moveTo>
                  <a:pt x="10800" y="17673"/>
                </a:moveTo>
                <a:cubicBezTo>
                  <a:pt x="9173" y="17673"/>
                  <a:pt x="7855" y="16354"/>
                  <a:pt x="7855" y="14727"/>
                </a:cubicBezTo>
                <a:cubicBezTo>
                  <a:pt x="7855" y="13101"/>
                  <a:pt x="9173" y="11782"/>
                  <a:pt x="10800" y="11782"/>
                </a:cubicBezTo>
                <a:cubicBezTo>
                  <a:pt x="12427" y="11782"/>
                  <a:pt x="13745" y="13101"/>
                  <a:pt x="13745" y="14727"/>
                </a:cubicBezTo>
                <a:cubicBezTo>
                  <a:pt x="13745" y="16354"/>
                  <a:pt x="12427" y="17673"/>
                  <a:pt x="10800" y="17673"/>
                </a:cubicBezTo>
                <a:moveTo>
                  <a:pt x="10800" y="10800"/>
                </a:moveTo>
                <a:cubicBezTo>
                  <a:pt x="8631" y="10800"/>
                  <a:pt x="6873" y="12558"/>
                  <a:pt x="6873" y="14727"/>
                </a:cubicBezTo>
                <a:cubicBezTo>
                  <a:pt x="6873" y="16897"/>
                  <a:pt x="8631" y="18655"/>
                  <a:pt x="10800" y="18655"/>
                </a:cubicBezTo>
                <a:cubicBezTo>
                  <a:pt x="12969" y="18655"/>
                  <a:pt x="14727" y="16897"/>
                  <a:pt x="14727" y="14727"/>
                </a:cubicBezTo>
                <a:cubicBezTo>
                  <a:pt x="14727" y="12558"/>
                  <a:pt x="12969" y="10800"/>
                  <a:pt x="10800" y="108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76" name="Shape 2659">
            <a:extLst>
              <a:ext uri="{FF2B5EF4-FFF2-40B4-BE49-F238E27FC236}">
                <a16:creationId xmlns:a16="http://schemas.microsoft.com/office/drawing/2014/main" id="{E45B84D8-2E8A-4398-9518-694A94B47D48}"/>
              </a:ext>
            </a:extLst>
          </p:cNvPr>
          <p:cNvSpPr/>
          <p:nvPr/>
        </p:nvSpPr>
        <p:spPr>
          <a:xfrm>
            <a:off x="2952849" y="377250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5709" y="7855"/>
                </a:moveTo>
                <a:cubicBezTo>
                  <a:pt x="16052" y="7855"/>
                  <a:pt x="16376" y="7925"/>
                  <a:pt x="16682" y="8033"/>
                </a:cubicBezTo>
                <a:cubicBezTo>
                  <a:pt x="16684" y="7973"/>
                  <a:pt x="16691" y="7915"/>
                  <a:pt x="16691" y="7855"/>
                </a:cubicBezTo>
                <a:cubicBezTo>
                  <a:pt x="16691" y="5686"/>
                  <a:pt x="14932" y="3927"/>
                  <a:pt x="12764" y="3927"/>
                </a:cubicBezTo>
                <a:cubicBezTo>
                  <a:pt x="11311" y="3927"/>
                  <a:pt x="10045" y="4718"/>
                  <a:pt x="9366" y="5891"/>
                </a:cubicBezTo>
                <a:lnTo>
                  <a:pt x="10309" y="5891"/>
                </a:lnTo>
                <a:cubicBezTo>
                  <a:pt x="10401" y="5891"/>
                  <a:pt x="10481" y="5904"/>
                  <a:pt x="10567" y="5910"/>
                </a:cubicBezTo>
                <a:cubicBezTo>
                  <a:pt x="11107" y="5301"/>
                  <a:pt x="11886" y="4909"/>
                  <a:pt x="12764" y="4909"/>
                </a:cubicBezTo>
                <a:cubicBezTo>
                  <a:pt x="14390" y="4909"/>
                  <a:pt x="15709" y="6228"/>
                  <a:pt x="15709" y="7855"/>
                </a:cubicBezTo>
                <a:moveTo>
                  <a:pt x="11716" y="6199"/>
                </a:moveTo>
                <a:cubicBezTo>
                  <a:pt x="12102" y="6387"/>
                  <a:pt x="12403" y="6637"/>
                  <a:pt x="12649" y="6884"/>
                </a:cubicBezTo>
                <a:cubicBezTo>
                  <a:pt x="12687" y="6880"/>
                  <a:pt x="12724" y="6873"/>
                  <a:pt x="12764" y="6873"/>
                </a:cubicBezTo>
                <a:cubicBezTo>
                  <a:pt x="13306" y="6873"/>
                  <a:pt x="13745" y="7313"/>
                  <a:pt x="13745" y="7855"/>
                </a:cubicBezTo>
                <a:lnTo>
                  <a:pt x="14727" y="7855"/>
                </a:lnTo>
                <a:cubicBezTo>
                  <a:pt x="14727" y="6770"/>
                  <a:pt x="13848" y="5891"/>
                  <a:pt x="12764" y="5891"/>
                </a:cubicBezTo>
                <a:cubicBezTo>
                  <a:pt x="12377" y="5891"/>
                  <a:pt x="12020" y="6006"/>
                  <a:pt x="11716" y="6199"/>
                </a:cubicBezTo>
                <a:moveTo>
                  <a:pt x="19636" y="1964"/>
                </a:moveTo>
                <a:lnTo>
                  <a:pt x="17673" y="1964"/>
                </a:lnTo>
                <a:cubicBezTo>
                  <a:pt x="16200" y="1964"/>
                  <a:pt x="16200" y="0"/>
                  <a:pt x="14236" y="0"/>
                </a:cubicBezTo>
                <a:lnTo>
                  <a:pt x="11291" y="0"/>
                </a:lnTo>
                <a:cubicBezTo>
                  <a:pt x="9327" y="0"/>
                  <a:pt x="9327" y="1964"/>
                  <a:pt x="7855" y="1964"/>
                </a:cubicBezTo>
                <a:lnTo>
                  <a:pt x="5891" y="1964"/>
                </a:lnTo>
                <a:cubicBezTo>
                  <a:pt x="4806" y="1964"/>
                  <a:pt x="3927" y="2843"/>
                  <a:pt x="3927" y="3927"/>
                </a:cubicBezTo>
                <a:lnTo>
                  <a:pt x="3927" y="7855"/>
                </a:lnTo>
                <a:cubicBezTo>
                  <a:pt x="4125" y="7855"/>
                  <a:pt x="4236" y="7769"/>
                  <a:pt x="4627" y="7318"/>
                </a:cubicBezTo>
                <a:cubicBezTo>
                  <a:pt x="4712" y="7220"/>
                  <a:pt x="4807" y="7113"/>
                  <a:pt x="4909" y="7005"/>
                </a:cubicBezTo>
                <a:lnTo>
                  <a:pt x="4909" y="3927"/>
                </a:lnTo>
                <a:cubicBezTo>
                  <a:pt x="4909" y="3386"/>
                  <a:pt x="5349" y="2945"/>
                  <a:pt x="5891" y="2945"/>
                </a:cubicBezTo>
                <a:lnTo>
                  <a:pt x="7855" y="2945"/>
                </a:lnTo>
                <a:cubicBezTo>
                  <a:pt x="9818" y="2945"/>
                  <a:pt x="9818" y="982"/>
                  <a:pt x="11291" y="982"/>
                </a:cubicBezTo>
                <a:lnTo>
                  <a:pt x="12764" y="982"/>
                </a:lnTo>
                <a:lnTo>
                  <a:pt x="14236" y="982"/>
                </a:lnTo>
                <a:cubicBezTo>
                  <a:pt x="15709" y="982"/>
                  <a:pt x="15709" y="2945"/>
                  <a:pt x="17673" y="2945"/>
                </a:cubicBezTo>
                <a:lnTo>
                  <a:pt x="19636" y="2945"/>
                </a:lnTo>
                <a:cubicBezTo>
                  <a:pt x="20178" y="2945"/>
                  <a:pt x="20618" y="3386"/>
                  <a:pt x="20618" y="3927"/>
                </a:cubicBezTo>
                <a:lnTo>
                  <a:pt x="20618" y="12764"/>
                </a:lnTo>
                <a:cubicBezTo>
                  <a:pt x="20618" y="13306"/>
                  <a:pt x="20178" y="13745"/>
                  <a:pt x="19636" y="13745"/>
                </a:cubicBezTo>
                <a:lnTo>
                  <a:pt x="18655" y="13745"/>
                </a:lnTo>
                <a:lnTo>
                  <a:pt x="18655" y="14727"/>
                </a:lnTo>
                <a:lnTo>
                  <a:pt x="19636" y="14727"/>
                </a:lnTo>
                <a:cubicBezTo>
                  <a:pt x="20721" y="14727"/>
                  <a:pt x="21600" y="13849"/>
                  <a:pt x="21600" y="12764"/>
                </a:cubicBezTo>
                <a:lnTo>
                  <a:pt x="21600" y="3927"/>
                </a:lnTo>
                <a:cubicBezTo>
                  <a:pt x="21600" y="2843"/>
                  <a:pt x="20721" y="1964"/>
                  <a:pt x="19636" y="19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9636" y="4909"/>
                </a:moveTo>
                <a:cubicBezTo>
                  <a:pt x="19636" y="4367"/>
                  <a:pt x="19197" y="3927"/>
                  <a:pt x="18655" y="3927"/>
                </a:cubicBezTo>
                <a:cubicBezTo>
                  <a:pt x="18113" y="3927"/>
                  <a:pt x="17673" y="4367"/>
                  <a:pt x="17673" y="4909"/>
                </a:cubicBezTo>
                <a:cubicBezTo>
                  <a:pt x="17673" y="5451"/>
                  <a:pt x="18113" y="5891"/>
                  <a:pt x="18655" y="5891"/>
                </a:cubicBezTo>
                <a:cubicBezTo>
                  <a:pt x="19197" y="5891"/>
                  <a:pt x="19636" y="5451"/>
                  <a:pt x="19636" y="4909"/>
                </a:cubicBezTo>
                <a:moveTo>
                  <a:pt x="19145" y="7364"/>
                </a:moveTo>
                <a:cubicBezTo>
                  <a:pt x="19145" y="7093"/>
                  <a:pt x="18925" y="6873"/>
                  <a:pt x="18655" y="6873"/>
                </a:cubicBezTo>
                <a:cubicBezTo>
                  <a:pt x="18384" y="6873"/>
                  <a:pt x="18164" y="7093"/>
                  <a:pt x="18164" y="7364"/>
                </a:cubicBezTo>
                <a:cubicBezTo>
                  <a:pt x="18164" y="7635"/>
                  <a:pt x="18384" y="7855"/>
                  <a:pt x="18655" y="7855"/>
                </a:cubicBezTo>
                <a:cubicBezTo>
                  <a:pt x="18925" y="7855"/>
                  <a:pt x="19145" y="7635"/>
                  <a:pt x="19145" y="7364"/>
                </a:cubicBezTo>
                <a:moveTo>
                  <a:pt x="8836" y="15709"/>
                </a:moveTo>
                <a:cubicBezTo>
                  <a:pt x="8294" y="15709"/>
                  <a:pt x="7855" y="15269"/>
                  <a:pt x="7855" y="14727"/>
                </a:cubicBezTo>
                <a:cubicBezTo>
                  <a:pt x="7855" y="14186"/>
                  <a:pt x="8294"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4727" y="10800"/>
                </a:moveTo>
                <a:cubicBezTo>
                  <a:pt x="14185" y="10800"/>
                  <a:pt x="13745" y="11240"/>
                  <a:pt x="13745" y="11782"/>
                </a:cubicBezTo>
                <a:cubicBezTo>
                  <a:pt x="13745" y="12325"/>
                  <a:pt x="14185" y="12764"/>
                  <a:pt x="14727" y="12764"/>
                </a:cubicBezTo>
                <a:cubicBezTo>
                  <a:pt x="15269" y="12764"/>
                  <a:pt x="15709" y="12325"/>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7"/>
                  <a:pt x="6668" y="18655"/>
                  <a:pt x="8836" y="18655"/>
                </a:cubicBezTo>
                <a:cubicBezTo>
                  <a:pt x="11005" y="18655"/>
                  <a:pt x="12764" y="16897"/>
                  <a:pt x="12764" y="14727"/>
                </a:cubicBezTo>
                <a:cubicBezTo>
                  <a:pt x="12764" y="12558"/>
                  <a:pt x="11005" y="10800"/>
                  <a:pt x="8836" y="108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77" name="Shape 2660">
            <a:extLst>
              <a:ext uri="{FF2B5EF4-FFF2-40B4-BE49-F238E27FC236}">
                <a16:creationId xmlns:a16="http://schemas.microsoft.com/office/drawing/2014/main" id="{37618F8B-C18F-46F5-BA33-17DE829DB66A}"/>
              </a:ext>
            </a:extLst>
          </p:cNvPr>
          <p:cNvSpPr/>
          <p:nvPr/>
        </p:nvSpPr>
        <p:spPr>
          <a:xfrm>
            <a:off x="3752534" y="377250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78" name="Shape 2661">
            <a:extLst>
              <a:ext uri="{FF2B5EF4-FFF2-40B4-BE49-F238E27FC236}">
                <a16:creationId xmlns:a16="http://schemas.microsoft.com/office/drawing/2014/main" id="{40FFB3FF-17A5-4F9D-83D5-D78A514ED747}"/>
              </a:ext>
            </a:extLst>
          </p:cNvPr>
          <p:cNvSpPr/>
          <p:nvPr/>
        </p:nvSpPr>
        <p:spPr>
          <a:xfrm>
            <a:off x="4552218" y="377250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9818" y="7855"/>
                </a:moveTo>
                <a:lnTo>
                  <a:pt x="7855" y="7855"/>
                </a:lnTo>
                <a:lnTo>
                  <a:pt x="7855" y="9818"/>
                </a:lnTo>
                <a:lnTo>
                  <a:pt x="9818" y="9818"/>
                </a:lnTo>
                <a:cubicBezTo>
                  <a:pt x="9818" y="9818"/>
                  <a:pt x="9818" y="7855"/>
                  <a:pt x="9818" y="7855"/>
                </a:cubicBezTo>
                <a:close/>
                <a:moveTo>
                  <a:pt x="5891" y="7855"/>
                </a:moveTo>
                <a:lnTo>
                  <a:pt x="3927" y="7855"/>
                </a:lnTo>
                <a:lnTo>
                  <a:pt x="3927" y="9818"/>
                </a:lnTo>
                <a:lnTo>
                  <a:pt x="5891" y="9818"/>
                </a:lnTo>
                <a:cubicBezTo>
                  <a:pt x="5891" y="9818"/>
                  <a:pt x="5891" y="7855"/>
                  <a:pt x="5891" y="7855"/>
                </a:cubicBezTo>
                <a:close/>
                <a:moveTo>
                  <a:pt x="13745" y="7855"/>
                </a:moveTo>
                <a:lnTo>
                  <a:pt x="11782" y="7855"/>
                </a:lnTo>
                <a:lnTo>
                  <a:pt x="11782" y="9818"/>
                </a:lnTo>
                <a:lnTo>
                  <a:pt x="13745" y="9818"/>
                </a:lnTo>
                <a:cubicBezTo>
                  <a:pt x="13745" y="9818"/>
                  <a:pt x="13745" y="7855"/>
                  <a:pt x="13745" y="7855"/>
                </a:cubicBezTo>
                <a:close/>
                <a:moveTo>
                  <a:pt x="7855" y="13745"/>
                </a:moveTo>
                <a:lnTo>
                  <a:pt x="9818" y="13745"/>
                </a:lnTo>
                <a:lnTo>
                  <a:pt x="9818" y="11782"/>
                </a:lnTo>
                <a:lnTo>
                  <a:pt x="7855" y="11782"/>
                </a:lnTo>
                <a:cubicBezTo>
                  <a:pt x="7855" y="11782"/>
                  <a:pt x="7855" y="13745"/>
                  <a:pt x="7855" y="13745"/>
                </a:cubicBezTo>
                <a:close/>
                <a:moveTo>
                  <a:pt x="13745" y="11782"/>
                </a:moveTo>
                <a:lnTo>
                  <a:pt x="15709" y="11782"/>
                </a:lnTo>
                <a:lnTo>
                  <a:pt x="15709" y="9818"/>
                </a:lnTo>
                <a:lnTo>
                  <a:pt x="13745" y="9818"/>
                </a:lnTo>
                <a:cubicBezTo>
                  <a:pt x="13745" y="9818"/>
                  <a:pt x="13745" y="11782"/>
                  <a:pt x="13745" y="11782"/>
                </a:cubicBezTo>
                <a:close/>
                <a:moveTo>
                  <a:pt x="5891" y="11782"/>
                </a:moveTo>
                <a:lnTo>
                  <a:pt x="3927" y="11782"/>
                </a:lnTo>
                <a:lnTo>
                  <a:pt x="3927" y="13745"/>
                </a:lnTo>
                <a:lnTo>
                  <a:pt x="5891" y="13745"/>
                </a:lnTo>
                <a:cubicBezTo>
                  <a:pt x="5891" y="13745"/>
                  <a:pt x="5891" y="11782"/>
                  <a:pt x="5891" y="11782"/>
                </a:cubicBezTo>
                <a:close/>
                <a:moveTo>
                  <a:pt x="11782" y="13745"/>
                </a:moveTo>
                <a:lnTo>
                  <a:pt x="13745" y="13745"/>
                </a:lnTo>
                <a:lnTo>
                  <a:pt x="13745" y="11782"/>
                </a:lnTo>
                <a:lnTo>
                  <a:pt x="11782" y="11782"/>
                </a:lnTo>
                <a:cubicBezTo>
                  <a:pt x="11782" y="11782"/>
                  <a:pt x="11782" y="13745"/>
                  <a:pt x="11782" y="13745"/>
                </a:cubicBezTo>
                <a:close/>
                <a:moveTo>
                  <a:pt x="13745" y="15709"/>
                </a:moveTo>
                <a:lnTo>
                  <a:pt x="15709" y="15709"/>
                </a:lnTo>
                <a:lnTo>
                  <a:pt x="15709" y="13745"/>
                </a:lnTo>
                <a:lnTo>
                  <a:pt x="13745" y="13745"/>
                </a:lnTo>
                <a:cubicBezTo>
                  <a:pt x="13745" y="13745"/>
                  <a:pt x="13745" y="15709"/>
                  <a:pt x="13745" y="15709"/>
                </a:cubicBezTo>
                <a:close/>
                <a:moveTo>
                  <a:pt x="17673" y="7855"/>
                </a:moveTo>
                <a:lnTo>
                  <a:pt x="19636" y="7855"/>
                </a:lnTo>
                <a:lnTo>
                  <a:pt x="19636" y="5891"/>
                </a:lnTo>
                <a:lnTo>
                  <a:pt x="17673" y="5891"/>
                </a:lnTo>
                <a:cubicBezTo>
                  <a:pt x="17673" y="5891"/>
                  <a:pt x="17673" y="7855"/>
                  <a:pt x="17673" y="7855"/>
                </a:cubicBezTo>
                <a:close/>
                <a:moveTo>
                  <a:pt x="15709" y="9818"/>
                </a:moveTo>
                <a:lnTo>
                  <a:pt x="17673" y="9818"/>
                </a:lnTo>
                <a:lnTo>
                  <a:pt x="17673" y="7855"/>
                </a:lnTo>
                <a:lnTo>
                  <a:pt x="15709" y="7855"/>
                </a:lnTo>
                <a:cubicBezTo>
                  <a:pt x="15709" y="7855"/>
                  <a:pt x="15709" y="9818"/>
                  <a:pt x="15709" y="9818"/>
                </a:cubicBezTo>
                <a:close/>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2"/>
                  <a:pt x="13782" y="1233"/>
                </a:cubicBezTo>
                <a:lnTo>
                  <a:pt x="11088" y="3927"/>
                </a:lnTo>
                <a:lnTo>
                  <a:pt x="10513" y="3927"/>
                </a:lnTo>
                <a:lnTo>
                  <a:pt x="7818" y="1233"/>
                </a:lnTo>
                <a:cubicBezTo>
                  <a:pt x="7839" y="1152"/>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0"/>
                  <a:pt x="4147" y="21600"/>
                  <a:pt x="4418" y="21600"/>
                </a:cubicBezTo>
                <a:cubicBezTo>
                  <a:pt x="4689" y="21600"/>
                  <a:pt x="4909" y="21380"/>
                  <a:pt x="4909" y="21109"/>
                </a:cubicBezTo>
                <a:lnTo>
                  <a:pt x="4909" y="20618"/>
                </a:lnTo>
                <a:lnTo>
                  <a:pt x="16691" y="20618"/>
                </a:lnTo>
                <a:lnTo>
                  <a:pt x="16691" y="21109"/>
                </a:lnTo>
                <a:cubicBezTo>
                  <a:pt x="16691" y="21380"/>
                  <a:pt x="16911" y="21600"/>
                  <a:pt x="17182" y="21600"/>
                </a:cubicBezTo>
                <a:cubicBezTo>
                  <a:pt x="17453" y="21600"/>
                  <a:pt x="17673" y="21380"/>
                  <a:pt x="17673" y="21109"/>
                </a:cubicBezTo>
                <a:lnTo>
                  <a:pt x="17673" y="19637"/>
                </a:lnTo>
                <a:lnTo>
                  <a:pt x="19636" y="19637"/>
                </a:lnTo>
                <a:cubicBezTo>
                  <a:pt x="20721" y="19637"/>
                  <a:pt x="21600" y="18757"/>
                  <a:pt x="21600" y="17673"/>
                </a:cubicBezTo>
                <a:lnTo>
                  <a:pt x="21600" y="5891"/>
                </a:lnTo>
                <a:cubicBezTo>
                  <a:pt x="21600" y="4806"/>
                  <a:pt x="20721" y="3927"/>
                  <a:pt x="19636" y="3927"/>
                </a:cubicBezTo>
                <a:moveTo>
                  <a:pt x="5891" y="15709"/>
                </a:moveTo>
                <a:lnTo>
                  <a:pt x="7855" y="15709"/>
                </a:lnTo>
                <a:lnTo>
                  <a:pt x="7855" y="13745"/>
                </a:lnTo>
                <a:lnTo>
                  <a:pt x="5891" y="13745"/>
                </a:lnTo>
                <a:cubicBezTo>
                  <a:pt x="5891" y="13745"/>
                  <a:pt x="5891" y="15709"/>
                  <a:pt x="5891" y="15709"/>
                </a:cubicBezTo>
                <a:close/>
                <a:moveTo>
                  <a:pt x="9818" y="15709"/>
                </a:moveTo>
                <a:lnTo>
                  <a:pt x="11782" y="15709"/>
                </a:lnTo>
                <a:lnTo>
                  <a:pt x="11782" y="13745"/>
                </a:lnTo>
                <a:lnTo>
                  <a:pt x="9818" y="13745"/>
                </a:lnTo>
                <a:cubicBezTo>
                  <a:pt x="9818" y="13745"/>
                  <a:pt x="9818" y="15709"/>
                  <a:pt x="9818" y="15709"/>
                </a:cubicBezTo>
                <a:close/>
                <a:moveTo>
                  <a:pt x="7855" y="9818"/>
                </a:moveTo>
                <a:lnTo>
                  <a:pt x="5891" y="9818"/>
                </a:lnTo>
                <a:lnTo>
                  <a:pt x="5891" y="11782"/>
                </a:lnTo>
                <a:lnTo>
                  <a:pt x="7855" y="11782"/>
                </a:lnTo>
                <a:cubicBezTo>
                  <a:pt x="7855" y="11782"/>
                  <a:pt x="7855" y="9818"/>
                  <a:pt x="7855" y="9818"/>
                </a:cubicBezTo>
                <a:close/>
                <a:moveTo>
                  <a:pt x="15709" y="13745"/>
                </a:moveTo>
                <a:lnTo>
                  <a:pt x="17673" y="13745"/>
                </a:lnTo>
                <a:lnTo>
                  <a:pt x="17673" y="11782"/>
                </a:lnTo>
                <a:lnTo>
                  <a:pt x="15709" y="11782"/>
                </a:lnTo>
                <a:cubicBezTo>
                  <a:pt x="15709" y="11782"/>
                  <a:pt x="15709" y="13745"/>
                  <a:pt x="15709" y="13745"/>
                </a:cubicBezTo>
                <a:close/>
                <a:moveTo>
                  <a:pt x="1964" y="7855"/>
                </a:moveTo>
                <a:lnTo>
                  <a:pt x="3927" y="7855"/>
                </a:lnTo>
                <a:lnTo>
                  <a:pt x="3927" y="5891"/>
                </a:lnTo>
                <a:lnTo>
                  <a:pt x="1964" y="5891"/>
                </a:lnTo>
                <a:cubicBezTo>
                  <a:pt x="1964" y="5891"/>
                  <a:pt x="1964" y="7855"/>
                  <a:pt x="1964" y="7855"/>
                </a:cubicBezTo>
                <a:close/>
                <a:moveTo>
                  <a:pt x="3927" y="17673"/>
                </a:moveTo>
                <a:lnTo>
                  <a:pt x="5891" y="17673"/>
                </a:lnTo>
                <a:lnTo>
                  <a:pt x="5891" y="15709"/>
                </a:lnTo>
                <a:lnTo>
                  <a:pt x="3927" y="15709"/>
                </a:lnTo>
                <a:cubicBezTo>
                  <a:pt x="3927" y="15709"/>
                  <a:pt x="3927" y="17673"/>
                  <a:pt x="3927" y="17673"/>
                </a:cubicBezTo>
                <a:close/>
                <a:moveTo>
                  <a:pt x="11782" y="5891"/>
                </a:moveTo>
                <a:lnTo>
                  <a:pt x="9818" y="5891"/>
                </a:lnTo>
                <a:lnTo>
                  <a:pt x="9818" y="7855"/>
                </a:lnTo>
                <a:lnTo>
                  <a:pt x="11782" y="7855"/>
                </a:lnTo>
                <a:cubicBezTo>
                  <a:pt x="11782" y="7855"/>
                  <a:pt x="11782" y="5891"/>
                  <a:pt x="11782" y="5891"/>
                </a:cubicBezTo>
                <a:close/>
                <a:moveTo>
                  <a:pt x="7855" y="5891"/>
                </a:moveTo>
                <a:lnTo>
                  <a:pt x="5891" y="5891"/>
                </a:lnTo>
                <a:lnTo>
                  <a:pt x="5891" y="7855"/>
                </a:lnTo>
                <a:lnTo>
                  <a:pt x="7855" y="7855"/>
                </a:lnTo>
                <a:cubicBezTo>
                  <a:pt x="7855" y="7855"/>
                  <a:pt x="7855" y="5891"/>
                  <a:pt x="7855" y="5891"/>
                </a:cubicBezTo>
                <a:close/>
                <a:moveTo>
                  <a:pt x="1964" y="15709"/>
                </a:moveTo>
                <a:lnTo>
                  <a:pt x="3927" y="15709"/>
                </a:lnTo>
                <a:lnTo>
                  <a:pt x="3927" y="13745"/>
                </a:lnTo>
                <a:lnTo>
                  <a:pt x="1964" y="13745"/>
                </a:lnTo>
                <a:cubicBezTo>
                  <a:pt x="1964" y="13745"/>
                  <a:pt x="1964" y="15709"/>
                  <a:pt x="1964" y="15709"/>
                </a:cubicBezTo>
                <a:close/>
                <a:moveTo>
                  <a:pt x="1964" y="11782"/>
                </a:moveTo>
                <a:lnTo>
                  <a:pt x="3927" y="11782"/>
                </a:lnTo>
                <a:lnTo>
                  <a:pt x="3927" y="9818"/>
                </a:lnTo>
                <a:lnTo>
                  <a:pt x="1964" y="9818"/>
                </a:lnTo>
                <a:cubicBezTo>
                  <a:pt x="1964" y="9818"/>
                  <a:pt x="1964" y="11782"/>
                  <a:pt x="1964" y="11782"/>
                </a:cubicBezTo>
                <a:close/>
                <a:moveTo>
                  <a:pt x="7855" y="17673"/>
                </a:moveTo>
                <a:lnTo>
                  <a:pt x="9818" y="17673"/>
                </a:lnTo>
                <a:lnTo>
                  <a:pt x="9818" y="15709"/>
                </a:lnTo>
                <a:lnTo>
                  <a:pt x="7855" y="15709"/>
                </a:lnTo>
                <a:cubicBezTo>
                  <a:pt x="7855" y="15709"/>
                  <a:pt x="7855" y="17673"/>
                  <a:pt x="7855" y="17673"/>
                </a:cubicBezTo>
                <a:close/>
                <a:moveTo>
                  <a:pt x="11782" y="17673"/>
                </a:moveTo>
                <a:lnTo>
                  <a:pt x="13745" y="17673"/>
                </a:lnTo>
                <a:lnTo>
                  <a:pt x="13745" y="15709"/>
                </a:lnTo>
                <a:lnTo>
                  <a:pt x="11782" y="15709"/>
                </a:lnTo>
                <a:cubicBezTo>
                  <a:pt x="11782" y="15709"/>
                  <a:pt x="11782" y="17673"/>
                  <a:pt x="11782" y="17673"/>
                </a:cubicBezTo>
                <a:close/>
                <a:moveTo>
                  <a:pt x="15709" y="17673"/>
                </a:moveTo>
                <a:lnTo>
                  <a:pt x="17673" y="17673"/>
                </a:lnTo>
                <a:lnTo>
                  <a:pt x="17673" y="15709"/>
                </a:lnTo>
                <a:lnTo>
                  <a:pt x="15709" y="15709"/>
                </a:lnTo>
                <a:cubicBezTo>
                  <a:pt x="15709" y="15709"/>
                  <a:pt x="15709" y="17673"/>
                  <a:pt x="15709" y="17673"/>
                </a:cubicBezTo>
                <a:close/>
                <a:moveTo>
                  <a:pt x="11782" y="9818"/>
                </a:moveTo>
                <a:lnTo>
                  <a:pt x="9818" y="9818"/>
                </a:lnTo>
                <a:lnTo>
                  <a:pt x="9818" y="11782"/>
                </a:lnTo>
                <a:lnTo>
                  <a:pt x="11782" y="11782"/>
                </a:lnTo>
                <a:cubicBezTo>
                  <a:pt x="11782" y="11782"/>
                  <a:pt x="11782" y="9818"/>
                  <a:pt x="11782" y="9818"/>
                </a:cubicBezTo>
                <a:close/>
                <a:moveTo>
                  <a:pt x="19636" y="9818"/>
                </a:moveTo>
                <a:lnTo>
                  <a:pt x="17673" y="9818"/>
                </a:lnTo>
                <a:lnTo>
                  <a:pt x="17673" y="11782"/>
                </a:lnTo>
                <a:lnTo>
                  <a:pt x="19636" y="11782"/>
                </a:lnTo>
                <a:cubicBezTo>
                  <a:pt x="19636" y="11782"/>
                  <a:pt x="19636" y="9818"/>
                  <a:pt x="19636" y="9818"/>
                </a:cubicBezTo>
                <a:close/>
                <a:moveTo>
                  <a:pt x="19636" y="13745"/>
                </a:moveTo>
                <a:lnTo>
                  <a:pt x="17673" y="13745"/>
                </a:lnTo>
                <a:lnTo>
                  <a:pt x="17673" y="15709"/>
                </a:lnTo>
                <a:lnTo>
                  <a:pt x="19636" y="15709"/>
                </a:lnTo>
                <a:cubicBezTo>
                  <a:pt x="19636" y="15709"/>
                  <a:pt x="19636" y="13745"/>
                  <a:pt x="19636" y="13745"/>
                </a:cubicBezTo>
                <a:close/>
                <a:moveTo>
                  <a:pt x="15709" y="5891"/>
                </a:moveTo>
                <a:lnTo>
                  <a:pt x="13745" y="5891"/>
                </a:lnTo>
                <a:lnTo>
                  <a:pt x="13745" y="7855"/>
                </a:lnTo>
                <a:lnTo>
                  <a:pt x="15709" y="7855"/>
                </a:lnTo>
                <a:cubicBezTo>
                  <a:pt x="15709" y="7855"/>
                  <a:pt x="15709" y="5891"/>
                  <a:pt x="15709" y="5891"/>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79" name="Shape 2662">
            <a:extLst>
              <a:ext uri="{FF2B5EF4-FFF2-40B4-BE49-F238E27FC236}">
                <a16:creationId xmlns:a16="http://schemas.microsoft.com/office/drawing/2014/main" id="{9F34CF40-40C2-43C5-B554-E78A3A297A48}"/>
              </a:ext>
            </a:extLst>
          </p:cNvPr>
          <p:cNvSpPr/>
          <p:nvPr/>
        </p:nvSpPr>
        <p:spPr>
          <a:xfrm>
            <a:off x="5351901" y="377250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8655" y="11782"/>
                </a:moveTo>
                <a:cubicBezTo>
                  <a:pt x="18383" y="11782"/>
                  <a:pt x="18164" y="12002"/>
                  <a:pt x="18164" y="12273"/>
                </a:cubicBezTo>
                <a:cubicBezTo>
                  <a:pt x="18164" y="12544"/>
                  <a:pt x="18383" y="12764"/>
                  <a:pt x="18655" y="12764"/>
                </a:cubicBezTo>
                <a:cubicBezTo>
                  <a:pt x="18926" y="12764"/>
                  <a:pt x="19145" y="12544"/>
                  <a:pt x="19145" y="12273"/>
                </a:cubicBezTo>
                <a:cubicBezTo>
                  <a:pt x="19145" y="12002"/>
                  <a:pt x="18926" y="11782"/>
                  <a:pt x="18655" y="11782"/>
                </a:cubicBezTo>
                <a:moveTo>
                  <a:pt x="18655" y="13745"/>
                </a:moveTo>
                <a:cubicBezTo>
                  <a:pt x="18383" y="13745"/>
                  <a:pt x="18164" y="13966"/>
                  <a:pt x="18164" y="14236"/>
                </a:cubicBezTo>
                <a:cubicBezTo>
                  <a:pt x="18164" y="14508"/>
                  <a:pt x="18383" y="14727"/>
                  <a:pt x="18655" y="14727"/>
                </a:cubicBezTo>
                <a:cubicBezTo>
                  <a:pt x="18926" y="14727"/>
                  <a:pt x="19145" y="14508"/>
                  <a:pt x="19145" y="14236"/>
                </a:cubicBezTo>
                <a:cubicBezTo>
                  <a:pt x="19145" y="13966"/>
                  <a:pt x="18926" y="13745"/>
                  <a:pt x="18655" y="13745"/>
                </a:cubicBezTo>
                <a:moveTo>
                  <a:pt x="20618" y="19636"/>
                </a:moveTo>
                <a:cubicBezTo>
                  <a:pt x="20618" y="20178"/>
                  <a:pt x="20178" y="20618"/>
                  <a:pt x="19636" y="20618"/>
                </a:cubicBezTo>
                <a:lnTo>
                  <a:pt x="16691" y="20618"/>
                </a:lnTo>
                <a:lnTo>
                  <a:pt x="16691" y="6873"/>
                </a:lnTo>
                <a:lnTo>
                  <a:pt x="19636" y="6873"/>
                </a:lnTo>
                <a:cubicBezTo>
                  <a:pt x="20178" y="6873"/>
                  <a:pt x="20618" y="7313"/>
                  <a:pt x="20618" y="7855"/>
                </a:cubicBezTo>
                <a:cubicBezTo>
                  <a:pt x="20618" y="7855"/>
                  <a:pt x="20618" y="19636"/>
                  <a:pt x="20618" y="19636"/>
                </a:cubicBezTo>
                <a:close/>
                <a:moveTo>
                  <a:pt x="15709" y="20618"/>
                </a:moveTo>
                <a:lnTo>
                  <a:pt x="1964" y="20618"/>
                </a:lnTo>
                <a:cubicBezTo>
                  <a:pt x="1422" y="20618"/>
                  <a:pt x="982" y="20178"/>
                  <a:pt x="982" y="19636"/>
                </a:cubicBezTo>
                <a:lnTo>
                  <a:pt x="982" y="7855"/>
                </a:lnTo>
                <a:cubicBezTo>
                  <a:pt x="982" y="7313"/>
                  <a:pt x="1422" y="6873"/>
                  <a:pt x="1964" y="6873"/>
                </a:cubicBezTo>
                <a:lnTo>
                  <a:pt x="15709" y="6873"/>
                </a:lnTo>
                <a:cubicBezTo>
                  <a:pt x="15709" y="6873"/>
                  <a:pt x="15709" y="20618"/>
                  <a:pt x="15709" y="20618"/>
                </a:cubicBezTo>
                <a:close/>
                <a:moveTo>
                  <a:pt x="19636" y="5891"/>
                </a:moveTo>
                <a:lnTo>
                  <a:pt x="13205" y="5891"/>
                </a:lnTo>
                <a:cubicBezTo>
                  <a:pt x="13069" y="5222"/>
                  <a:pt x="12657" y="4657"/>
                  <a:pt x="12097" y="4306"/>
                </a:cubicBezTo>
                <a:lnTo>
                  <a:pt x="14476" y="1927"/>
                </a:lnTo>
                <a:cubicBezTo>
                  <a:pt x="14557" y="1949"/>
                  <a:pt x="14640" y="1964"/>
                  <a:pt x="14727" y="1964"/>
                </a:cubicBezTo>
                <a:cubicBezTo>
                  <a:pt x="15269" y="1964"/>
                  <a:pt x="15709" y="1524"/>
                  <a:pt x="15709" y="982"/>
                </a:cubicBezTo>
                <a:cubicBezTo>
                  <a:pt x="15709" y="440"/>
                  <a:pt x="15269" y="0"/>
                  <a:pt x="14727" y="0"/>
                </a:cubicBezTo>
                <a:cubicBezTo>
                  <a:pt x="14186" y="0"/>
                  <a:pt x="13745" y="440"/>
                  <a:pt x="13745" y="982"/>
                </a:cubicBezTo>
                <a:cubicBezTo>
                  <a:pt x="13745" y="1070"/>
                  <a:pt x="13761" y="1153"/>
                  <a:pt x="13782" y="1233"/>
                </a:cubicBezTo>
                <a:lnTo>
                  <a:pt x="11061" y="3954"/>
                </a:lnTo>
                <a:cubicBezTo>
                  <a:pt x="10975" y="3945"/>
                  <a:pt x="10889" y="3927"/>
                  <a:pt x="10800" y="3927"/>
                </a:cubicBezTo>
                <a:cubicBezTo>
                  <a:pt x="10711" y="3927"/>
                  <a:pt x="10625" y="3945"/>
                  <a:pt x="10539" y="3954"/>
                </a:cubicBezTo>
                <a:lnTo>
                  <a:pt x="7818" y="1233"/>
                </a:lnTo>
                <a:cubicBezTo>
                  <a:pt x="7839" y="1153"/>
                  <a:pt x="7855" y="1070"/>
                  <a:pt x="7855" y="982"/>
                </a:cubicBezTo>
                <a:cubicBezTo>
                  <a:pt x="7855" y="440"/>
                  <a:pt x="7414" y="0"/>
                  <a:pt x="6873" y="0"/>
                </a:cubicBezTo>
                <a:cubicBezTo>
                  <a:pt x="6331" y="0"/>
                  <a:pt x="5891" y="440"/>
                  <a:pt x="5891" y="982"/>
                </a:cubicBezTo>
                <a:cubicBezTo>
                  <a:pt x="5891" y="1524"/>
                  <a:pt x="6331" y="1964"/>
                  <a:pt x="6873" y="1964"/>
                </a:cubicBezTo>
                <a:cubicBezTo>
                  <a:pt x="6960" y="1964"/>
                  <a:pt x="7043" y="1949"/>
                  <a:pt x="7124" y="1927"/>
                </a:cubicBezTo>
                <a:lnTo>
                  <a:pt x="9503" y="4306"/>
                </a:lnTo>
                <a:cubicBezTo>
                  <a:pt x="8943" y="4657"/>
                  <a:pt x="8531" y="5222"/>
                  <a:pt x="8395" y="5891"/>
                </a:cubicBez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2764" y="17673"/>
                </a:moveTo>
                <a:lnTo>
                  <a:pt x="3927" y="17673"/>
                </a:lnTo>
                <a:lnTo>
                  <a:pt x="3927" y="9818"/>
                </a:lnTo>
                <a:lnTo>
                  <a:pt x="12764" y="9818"/>
                </a:lnTo>
                <a:cubicBezTo>
                  <a:pt x="12764" y="9818"/>
                  <a:pt x="12764" y="17673"/>
                  <a:pt x="12764" y="17673"/>
                </a:cubicBezTo>
                <a:close/>
                <a:moveTo>
                  <a:pt x="13745" y="8836"/>
                </a:moveTo>
                <a:lnTo>
                  <a:pt x="2945" y="8836"/>
                </a:lnTo>
                <a:lnTo>
                  <a:pt x="2945" y="18655"/>
                </a:lnTo>
                <a:lnTo>
                  <a:pt x="13745" y="18655"/>
                </a:lnTo>
                <a:cubicBezTo>
                  <a:pt x="13745" y="18655"/>
                  <a:pt x="13745" y="8836"/>
                  <a:pt x="13745" y="8836"/>
                </a:cubicBezTo>
                <a:close/>
                <a:moveTo>
                  <a:pt x="18655" y="8836"/>
                </a:moveTo>
                <a:cubicBezTo>
                  <a:pt x="18113" y="8836"/>
                  <a:pt x="17673" y="9276"/>
                  <a:pt x="17673" y="9818"/>
                </a:cubicBezTo>
                <a:cubicBezTo>
                  <a:pt x="17673" y="10360"/>
                  <a:pt x="18113" y="10800"/>
                  <a:pt x="18655" y="10800"/>
                </a:cubicBezTo>
                <a:cubicBezTo>
                  <a:pt x="19196" y="10800"/>
                  <a:pt x="19636" y="10360"/>
                  <a:pt x="19636" y="9818"/>
                </a:cubicBezTo>
                <a:cubicBezTo>
                  <a:pt x="19636" y="9276"/>
                  <a:pt x="19196" y="8836"/>
                  <a:pt x="18655" y="8836"/>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80" name="Shape 2663">
            <a:extLst>
              <a:ext uri="{FF2B5EF4-FFF2-40B4-BE49-F238E27FC236}">
                <a16:creationId xmlns:a16="http://schemas.microsoft.com/office/drawing/2014/main" id="{3A2551B6-A543-4CE6-A245-5C6BD76F642A}"/>
              </a:ext>
            </a:extLst>
          </p:cNvPr>
          <p:cNvSpPr/>
          <p:nvPr/>
        </p:nvSpPr>
        <p:spPr>
          <a:xfrm>
            <a:off x="6151585" y="3867707"/>
            <a:ext cx="418884" cy="22848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0800" y="5400"/>
                </a:moveTo>
                <a:lnTo>
                  <a:pt x="3927" y="10800"/>
                </a:lnTo>
                <a:lnTo>
                  <a:pt x="8836" y="10800"/>
                </a:lnTo>
                <a:lnTo>
                  <a:pt x="9818" y="16200"/>
                </a:lnTo>
                <a:lnTo>
                  <a:pt x="16691" y="10800"/>
                </a:lnTo>
                <a:lnTo>
                  <a:pt x="11782" y="10800"/>
                </a:lnTo>
                <a:cubicBezTo>
                  <a:pt x="11782" y="10800"/>
                  <a:pt x="10800" y="5400"/>
                  <a:pt x="10800" y="5400"/>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81" name="Shape 2664">
            <a:extLst>
              <a:ext uri="{FF2B5EF4-FFF2-40B4-BE49-F238E27FC236}">
                <a16:creationId xmlns:a16="http://schemas.microsoft.com/office/drawing/2014/main" id="{01D31FA4-362B-48A9-B04E-02EA2D8BC7ED}"/>
              </a:ext>
            </a:extLst>
          </p:cNvPr>
          <p:cNvSpPr/>
          <p:nvPr/>
        </p:nvSpPr>
        <p:spPr>
          <a:xfrm>
            <a:off x="6951268" y="3867707"/>
            <a:ext cx="418884" cy="22848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82" name="Shape 2665">
            <a:extLst>
              <a:ext uri="{FF2B5EF4-FFF2-40B4-BE49-F238E27FC236}">
                <a16:creationId xmlns:a16="http://schemas.microsoft.com/office/drawing/2014/main" id="{F2559039-6548-4C87-B533-13ABACB14569}"/>
              </a:ext>
            </a:extLst>
          </p:cNvPr>
          <p:cNvSpPr/>
          <p:nvPr/>
        </p:nvSpPr>
        <p:spPr>
          <a:xfrm>
            <a:off x="7750952" y="3867707"/>
            <a:ext cx="418884" cy="22848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83" name="Shape 2666">
            <a:extLst>
              <a:ext uri="{FF2B5EF4-FFF2-40B4-BE49-F238E27FC236}">
                <a16:creationId xmlns:a16="http://schemas.microsoft.com/office/drawing/2014/main" id="{868DD952-9ECD-4FD9-936B-CF329C0C8B03}"/>
              </a:ext>
            </a:extLst>
          </p:cNvPr>
          <p:cNvSpPr/>
          <p:nvPr/>
        </p:nvSpPr>
        <p:spPr>
          <a:xfrm>
            <a:off x="8550636" y="3867707"/>
            <a:ext cx="418884" cy="22848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10800" y="18000"/>
                </a:lnTo>
                <a:lnTo>
                  <a:pt x="10800" y="3600"/>
                </a:lnTo>
                <a:lnTo>
                  <a:pt x="1964" y="3600"/>
                </a:lnTo>
                <a:cubicBezTo>
                  <a:pt x="1964" y="3600"/>
                  <a:pt x="1964" y="18000"/>
                  <a:pt x="1964" y="18000"/>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84" name="Shape 2667">
            <a:extLst>
              <a:ext uri="{FF2B5EF4-FFF2-40B4-BE49-F238E27FC236}">
                <a16:creationId xmlns:a16="http://schemas.microsoft.com/office/drawing/2014/main" id="{DA814FAF-911C-4247-8140-9D0FEC2311F9}"/>
              </a:ext>
            </a:extLst>
          </p:cNvPr>
          <p:cNvSpPr/>
          <p:nvPr/>
        </p:nvSpPr>
        <p:spPr>
          <a:xfrm>
            <a:off x="1353482" y="4667390"/>
            <a:ext cx="418884" cy="22848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4727" y="18000"/>
                </a:lnTo>
                <a:lnTo>
                  <a:pt x="14727"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85" name="Shape 2668">
            <a:extLst>
              <a:ext uri="{FF2B5EF4-FFF2-40B4-BE49-F238E27FC236}">
                <a16:creationId xmlns:a16="http://schemas.microsoft.com/office/drawing/2014/main" id="{ED830F95-1606-4230-97E8-526F2160335E}"/>
              </a:ext>
            </a:extLst>
          </p:cNvPr>
          <p:cNvSpPr/>
          <p:nvPr/>
        </p:nvSpPr>
        <p:spPr>
          <a:xfrm>
            <a:off x="2153166" y="4667390"/>
            <a:ext cx="418884" cy="22848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8655" y="18000"/>
                </a:lnTo>
                <a:lnTo>
                  <a:pt x="18655"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86" name="Shape 2669">
            <a:extLst>
              <a:ext uri="{FF2B5EF4-FFF2-40B4-BE49-F238E27FC236}">
                <a16:creationId xmlns:a16="http://schemas.microsoft.com/office/drawing/2014/main" id="{DA09A84C-A6AD-443B-9085-82439846E250}"/>
              </a:ext>
            </a:extLst>
          </p:cNvPr>
          <p:cNvSpPr/>
          <p:nvPr/>
        </p:nvSpPr>
        <p:spPr>
          <a:xfrm>
            <a:off x="2971892" y="4572190"/>
            <a:ext cx="380803" cy="418893"/>
          </a:xfrm>
          <a:custGeom>
            <a:avLst/>
            <a:gdLst/>
            <a:ahLst/>
            <a:cxnLst>
              <a:cxn ang="0">
                <a:pos x="wd2" y="hd2"/>
              </a:cxn>
              <a:cxn ang="5400000">
                <a:pos x="wd2" y="hd2"/>
              </a:cxn>
              <a:cxn ang="10800000">
                <a:pos x="wd2" y="hd2"/>
              </a:cxn>
              <a:cxn ang="16200000">
                <a:pos x="wd2" y="hd2"/>
              </a:cxn>
            </a:cxnLst>
            <a:rect l="0" t="0" r="r" b="b"/>
            <a:pathLst>
              <a:path w="21600" h="21600" extrusionOk="0">
                <a:moveTo>
                  <a:pt x="12960" y="2161"/>
                </a:moveTo>
                <a:lnTo>
                  <a:pt x="12960" y="2178"/>
                </a:lnTo>
                <a:cubicBezTo>
                  <a:pt x="12662" y="2178"/>
                  <a:pt x="12420" y="2398"/>
                  <a:pt x="12420" y="2669"/>
                </a:cubicBezTo>
                <a:cubicBezTo>
                  <a:pt x="12420" y="2940"/>
                  <a:pt x="12662" y="3160"/>
                  <a:pt x="12960" y="3160"/>
                </a:cubicBezTo>
                <a:lnTo>
                  <a:pt x="12960" y="3172"/>
                </a:lnTo>
                <a:cubicBezTo>
                  <a:pt x="17287" y="4066"/>
                  <a:pt x="20520" y="7577"/>
                  <a:pt x="20520" y="11782"/>
                </a:cubicBezTo>
                <a:cubicBezTo>
                  <a:pt x="20520" y="16662"/>
                  <a:pt x="16168" y="20618"/>
                  <a:pt x="10800" y="20618"/>
                </a:cubicBezTo>
                <a:cubicBezTo>
                  <a:pt x="5432" y="20618"/>
                  <a:pt x="1080" y="16662"/>
                  <a:pt x="1080" y="11782"/>
                </a:cubicBezTo>
                <a:cubicBezTo>
                  <a:pt x="1080" y="7577"/>
                  <a:pt x="4313" y="4066"/>
                  <a:pt x="8640" y="3172"/>
                </a:cubicBezTo>
                <a:lnTo>
                  <a:pt x="8640" y="3160"/>
                </a:lnTo>
                <a:cubicBezTo>
                  <a:pt x="8938" y="3160"/>
                  <a:pt x="9180" y="2940"/>
                  <a:pt x="9180" y="2669"/>
                </a:cubicBezTo>
                <a:cubicBezTo>
                  <a:pt x="9180" y="2398"/>
                  <a:pt x="8938" y="2178"/>
                  <a:pt x="8640" y="2178"/>
                </a:cubicBezTo>
                <a:lnTo>
                  <a:pt x="8640" y="2161"/>
                </a:lnTo>
                <a:cubicBezTo>
                  <a:pt x="3710" y="3071"/>
                  <a:pt x="0" y="7031"/>
                  <a:pt x="0" y="11782"/>
                </a:cubicBezTo>
                <a:cubicBezTo>
                  <a:pt x="0" y="17204"/>
                  <a:pt x="4835" y="21600"/>
                  <a:pt x="10800" y="21600"/>
                </a:cubicBezTo>
                <a:cubicBezTo>
                  <a:pt x="16765" y="21600"/>
                  <a:pt x="21600" y="17204"/>
                  <a:pt x="21600" y="11782"/>
                </a:cubicBezTo>
                <a:cubicBezTo>
                  <a:pt x="21600" y="7031"/>
                  <a:pt x="17890" y="3071"/>
                  <a:pt x="12960" y="2161"/>
                </a:cubicBezTo>
                <a:moveTo>
                  <a:pt x="10800" y="12763"/>
                </a:moveTo>
                <a:cubicBezTo>
                  <a:pt x="11098" y="12763"/>
                  <a:pt x="11340" y="12544"/>
                  <a:pt x="11340" y="12272"/>
                </a:cubicBezTo>
                <a:lnTo>
                  <a:pt x="11340" y="491"/>
                </a:lnTo>
                <a:cubicBezTo>
                  <a:pt x="11340" y="220"/>
                  <a:pt x="11098" y="0"/>
                  <a:pt x="10800" y="0"/>
                </a:cubicBezTo>
                <a:cubicBezTo>
                  <a:pt x="10502" y="0"/>
                  <a:pt x="10260" y="220"/>
                  <a:pt x="10260" y="491"/>
                </a:cubicBezTo>
                <a:lnTo>
                  <a:pt x="10260" y="12272"/>
                </a:lnTo>
                <a:cubicBezTo>
                  <a:pt x="10260" y="12544"/>
                  <a:pt x="10502" y="12763"/>
                  <a:pt x="10800" y="1276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87" name="Shape 2670">
            <a:extLst>
              <a:ext uri="{FF2B5EF4-FFF2-40B4-BE49-F238E27FC236}">
                <a16:creationId xmlns:a16="http://schemas.microsoft.com/office/drawing/2014/main" id="{7A929681-D377-4E3D-AEAA-2245610819E3}"/>
              </a:ext>
            </a:extLst>
          </p:cNvPr>
          <p:cNvSpPr/>
          <p:nvPr/>
        </p:nvSpPr>
        <p:spPr>
          <a:xfrm>
            <a:off x="3752534" y="4629310"/>
            <a:ext cx="418884" cy="304643"/>
          </a:xfrm>
          <a:custGeom>
            <a:avLst/>
            <a:gdLst/>
            <a:ahLst/>
            <a:cxnLst>
              <a:cxn ang="0">
                <a:pos x="wd2" y="hd2"/>
              </a:cxn>
              <a:cxn ang="5400000">
                <a:pos x="wd2" y="hd2"/>
              </a:cxn>
              <a:cxn ang="10800000">
                <a:pos x="wd2" y="hd2"/>
              </a:cxn>
              <a:cxn ang="16200000">
                <a:pos x="wd2" y="hd2"/>
              </a:cxn>
            </a:cxnLst>
            <a:rect l="0" t="0" r="r" b="b"/>
            <a:pathLst>
              <a:path w="21600" h="21600" extrusionOk="0">
                <a:moveTo>
                  <a:pt x="12273" y="21600"/>
                </a:moveTo>
                <a:lnTo>
                  <a:pt x="13255" y="21600"/>
                </a:lnTo>
                <a:lnTo>
                  <a:pt x="13255" y="0"/>
                </a:lnTo>
                <a:lnTo>
                  <a:pt x="12273" y="0"/>
                </a:lnTo>
                <a:cubicBezTo>
                  <a:pt x="12273" y="0"/>
                  <a:pt x="12273" y="21600"/>
                  <a:pt x="12273" y="21600"/>
                </a:cubicBezTo>
                <a:close/>
                <a:moveTo>
                  <a:pt x="14236" y="21600"/>
                </a:moveTo>
                <a:lnTo>
                  <a:pt x="16691" y="21600"/>
                </a:lnTo>
                <a:lnTo>
                  <a:pt x="16691" y="0"/>
                </a:lnTo>
                <a:lnTo>
                  <a:pt x="14236" y="0"/>
                </a:lnTo>
                <a:cubicBezTo>
                  <a:pt x="14236" y="0"/>
                  <a:pt x="14236" y="21600"/>
                  <a:pt x="14236" y="21600"/>
                </a:cubicBezTo>
                <a:close/>
                <a:moveTo>
                  <a:pt x="17673" y="21600"/>
                </a:moveTo>
                <a:lnTo>
                  <a:pt x="18655" y="21600"/>
                </a:lnTo>
                <a:lnTo>
                  <a:pt x="18655" y="0"/>
                </a:lnTo>
                <a:lnTo>
                  <a:pt x="17673" y="0"/>
                </a:lnTo>
                <a:cubicBezTo>
                  <a:pt x="17673" y="0"/>
                  <a:pt x="17673" y="21600"/>
                  <a:pt x="17673" y="21600"/>
                </a:cubicBezTo>
                <a:close/>
                <a:moveTo>
                  <a:pt x="20618" y="0"/>
                </a:moveTo>
                <a:lnTo>
                  <a:pt x="19636" y="0"/>
                </a:lnTo>
                <a:lnTo>
                  <a:pt x="19636" y="21600"/>
                </a:lnTo>
                <a:lnTo>
                  <a:pt x="20618" y="21600"/>
                </a:lnTo>
                <a:cubicBezTo>
                  <a:pt x="21160" y="21600"/>
                  <a:pt x="21600" y="20996"/>
                  <a:pt x="21600" y="20250"/>
                </a:cubicBezTo>
                <a:lnTo>
                  <a:pt x="21600" y="1350"/>
                </a:lnTo>
                <a:cubicBezTo>
                  <a:pt x="21600" y="605"/>
                  <a:pt x="21160" y="0"/>
                  <a:pt x="20618" y="0"/>
                </a:cubicBezTo>
                <a:moveTo>
                  <a:pt x="4909" y="21600"/>
                </a:moveTo>
                <a:lnTo>
                  <a:pt x="5891" y="21600"/>
                </a:lnTo>
                <a:lnTo>
                  <a:pt x="5891" y="0"/>
                </a:lnTo>
                <a:lnTo>
                  <a:pt x="4909" y="0"/>
                </a:lnTo>
                <a:cubicBezTo>
                  <a:pt x="4909" y="0"/>
                  <a:pt x="4909" y="21600"/>
                  <a:pt x="4909" y="21600"/>
                </a:cubicBezTo>
                <a:close/>
                <a:moveTo>
                  <a:pt x="0" y="1350"/>
                </a:moveTo>
                <a:lnTo>
                  <a:pt x="0" y="20250"/>
                </a:lnTo>
                <a:cubicBezTo>
                  <a:pt x="0" y="20996"/>
                  <a:pt x="440" y="21600"/>
                  <a:pt x="982" y="21600"/>
                </a:cubicBezTo>
                <a:lnTo>
                  <a:pt x="982" y="0"/>
                </a:lnTo>
                <a:cubicBezTo>
                  <a:pt x="440" y="0"/>
                  <a:pt x="0" y="605"/>
                  <a:pt x="0" y="1350"/>
                </a:cubicBezTo>
                <a:moveTo>
                  <a:pt x="1964" y="21600"/>
                </a:moveTo>
                <a:lnTo>
                  <a:pt x="3927" y="21600"/>
                </a:lnTo>
                <a:lnTo>
                  <a:pt x="3927" y="0"/>
                </a:lnTo>
                <a:lnTo>
                  <a:pt x="1964" y="0"/>
                </a:lnTo>
                <a:cubicBezTo>
                  <a:pt x="1964" y="0"/>
                  <a:pt x="1964" y="21600"/>
                  <a:pt x="1964" y="21600"/>
                </a:cubicBezTo>
                <a:close/>
                <a:moveTo>
                  <a:pt x="6873" y="21600"/>
                </a:moveTo>
                <a:lnTo>
                  <a:pt x="9327" y="21600"/>
                </a:lnTo>
                <a:lnTo>
                  <a:pt x="9327" y="0"/>
                </a:lnTo>
                <a:lnTo>
                  <a:pt x="6873" y="0"/>
                </a:lnTo>
                <a:cubicBezTo>
                  <a:pt x="6873" y="0"/>
                  <a:pt x="6873" y="21600"/>
                  <a:pt x="6873" y="21600"/>
                </a:cubicBezTo>
                <a:close/>
                <a:moveTo>
                  <a:pt x="10309" y="21600"/>
                </a:moveTo>
                <a:lnTo>
                  <a:pt x="11291" y="21600"/>
                </a:lnTo>
                <a:lnTo>
                  <a:pt x="11291" y="0"/>
                </a:lnTo>
                <a:lnTo>
                  <a:pt x="10309" y="0"/>
                </a:lnTo>
                <a:cubicBezTo>
                  <a:pt x="10309" y="0"/>
                  <a:pt x="10309" y="21600"/>
                  <a:pt x="10309" y="21600"/>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88" name="Shape 2671">
            <a:extLst>
              <a:ext uri="{FF2B5EF4-FFF2-40B4-BE49-F238E27FC236}">
                <a16:creationId xmlns:a16="http://schemas.microsoft.com/office/drawing/2014/main" id="{E8CCD13B-7A9C-4C61-B02A-C30FFF8FA9D9}"/>
              </a:ext>
            </a:extLst>
          </p:cNvPr>
          <p:cNvSpPr/>
          <p:nvPr/>
        </p:nvSpPr>
        <p:spPr>
          <a:xfrm>
            <a:off x="4552218" y="4572190"/>
            <a:ext cx="418884" cy="418893"/>
          </a:xfrm>
          <a:custGeom>
            <a:avLst/>
            <a:gdLst/>
            <a:ahLst/>
            <a:cxnLst>
              <a:cxn ang="0">
                <a:pos x="wd2" y="hd2"/>
              </a:cxn>
              <a:cxn ang="5400000">
                <a:pos x="wd2" y="hd2"/>
              </a:cxn>
              <a:cxn ang="10800000">
                <a:pos x="wd2" y="hd2"/>
              </a:cxn>
              <a:cxn ang="16200000">
                <a:pos x="wd2" y="hd2"/>
              </a:cxn>
            </a:cxnLst>
            <a:rect l="0" t="0" r="r" b="b"/>
            <a:pathLst>
              <a:path w="21600" h="21600" extrusionOk="0">
                <a:moveTo>
                  <a:pt x="10309" y="15421"/>
                </a:moveTo>
                <a:cubicBezTo>
                  <a:pt x="10666" y="15276"/>
                  <a:pt x="10995" y="15082"/>
                  <a:pt x="11291" y="14845"/>
                </a:cubicBezTo>
                <a:lnTo>
                  <a:pt x="11291" y="8719"/>
                </a:lnTo>
                <a:cubicBezTo>
                  <a:pt x="10995" y="8482"/>
                  <a:pt x="10666" y="8287"/>
                  <a:pt x="10309" y="8143"/>
                </a:cubicBezTo>
                <a:cubicBezTo>
                  <a:pt x="10309" y="8143"/>
                  <a:pt x="10309" y="15421"/>
                  <a:pt x="10309" y="15421"/>
                </a:cubicBezTo>
                <a:close/>
                <a:moveTo>
                  <a:pt x="12273" y="13681"/>
                </a:moveTo>
                <a:cubicBezTo>
                  <a:pt x="12585" y="13118"/>
                  <a:pt x="12764" y="12471"/>
                  <a:pt x="12764" y="11782"/>
                </a:cubicBezTo>
                <a:cubicBezTo>
                  <a:pt x="12764" y="11092"/>
                  <a:pt x="12585" y="10445"/>
                  <a:pt x="12273" y="9882"/>
                </a:cubicBezTo>
                <a:cubicBezTo>
                  <a:pt x="12273" y="9882"/>
                  <a:pt x="12273" y="13681"/>
                  <a:pt x="12273" y="13681"/>
                </a:cubicBezTo>
                <a:close/>
                <a:moveTo>
                  <a:pt x="5891" y="14373"/>
                </a:moveTo>
                <a:lnTo>
                  <a:pt x="5891" y="9190"/>
                </a:lnTo>
                <a:cubicBezTo>
                  <a:pt x="5282" y="9882"/>
                  <a:pt x="4909" y="10788"/>
                  <a:pt x="4909" y="11782"/>
                </a:cubicBezTo>
                <a:cubicBezTo>
                  <a:pt x="4909" y="12776"/>
                  <a:pt x="5282" y="13681"/>
                  <a:pt x="5891" y="14373"/>
                </a:cubicBezTo>
                <a:moveTo>
                  <a:pt x="6873" y="8384"/>
                </a:moveTo>
                <a:lnTo>
                  <a:pt x="6873" y="15179"/>
                </a:lnTo>
                <a:cubicBezTo>
                  <a:pt x="7451" y="15514"/>
                  <a:pt x="8120" y="15709"/>
                  <a:pt x="8836" y="15709"/>
                </a:cubicBezTo>
                <a:cubicBezTo>
                  <a:pt x="9003" y="15709"/>
                  <a:pt x="9166" y="15696"/>
                  <a:pt x="9327" y="15675"/>
                </a:cubicBezTo>
                <a:lnTo>
                  <a:pt x="9327" y="7888"/>
                </a:lnTo>
                <a:cubicBezTo>
                  <a:pt x="9166" y="7868"/>
                  <a:pt x="9003" y="7854"/>
                  <a:pt x="8836" y="7854"/>
                </a:cubicBezTo>
                <a:cubicBezTo>
                  <a:pt x="8120" y="7854"/>
                  <a:pt x="7451" y="8049"/>
                  <a:pt x="6873" y="8384"/>
                </a:cubicBezTo>
                <a:moveTo>
                  <a:pt x="20618" y="0"/>
                </a:moveTo>
                <a:lnTo>
                  <a:pt x="19636" y="0"/>
                </a:lnTo>
                <a:lnTo>
                  <a:pt x="19636" y="15709"/>
                </a:lnTo>
                <a:lnTo>
                  <a:pt x="20618" y="15709"/>
                </a:lnTo>
                <a:cubicBezTo>
                  <a:pt x="21160" y="15709"/>
                  <a:pt x="21600" y="15270"/>
                  <a:pt x="21600" y="14727"/>
                </a:cubicBezTo>
                <a:lnTo>
                  <a:pt x="21600" y="982"/>
                </a:lnTo>
                <a:cubicBezTo>
                  <a:pt x="21600" y="440"/>
                  <a:pt x="21160" y="0"/>
                  <a:pt x="20618" y="0"/>
                </a:cubicBezTo>
                <a:moveTo>
                  <a:pt x="8836" y="17672"/>
                </a:moveTo>
                <a:cubicBezTo>
                  <a:pt x="5583" y="17672"/>
                  <a:pt x="2945" y="15035"/>
                  <a:pt x="2945" y="11782"/>
                </a:cubicBezTo>
                <a:cubicBezTo>
                  <a:pt x="2945" y="8528"/>
                  <a:pt x="5583" y="5891"/>
                  <a:pt x="8836" y="5891"/>
                </a:cubicBezTo>
                <a:cubicBezTo>
                  <a:pt x="12090" y="5891"/>
                  <a:pt x="14727" y="8528"/>
                  <a:pt x="14727" y="11782"/>
                </a:cubicBezTo>
                <a:cubicBezTo>
                  <a:pt x="14727" y="15035"/>
                  <a:pt x="12090" y="17672"/>
                  <a:pt x="8836" y="17672"/>
                </a:cubicBezTo>
                <a:moveTo>
                  <a:pt x="14027" y="16277"/>
                </a:moveTo>
                <a:cubicBezTo>
                  <a:pt x="15072" y="15072"/>
                  <a:pt x="15709" y="13503"/>
                  <a:pt x="15709" y="11782"/>
                </a:cubicBezTo>
                <a:cubicBezTo>
                  <a:pt x="15709" y="7986"/>
                  <a:pt x="12632" y="4909"/>
                  <a:pt x="8836" y="4909"/>
                </a:cubicBezTo>
                <a:cubicBezTo>
                  <a:pt x="5041" y="4909"/>
                  <a:pt x="1964" y="7986"/>
                  <a:pt x="1964" y="11782"/>
                </a:cubicBezTo>
                <a:cubicBezTo>
                  <a:pt x="1964" y="15577"/>
                  <a:pt x="5041" y="18654"/>
                  <a:pt x="8836" y="18654"/>
                </a:cubicBezTo>
                <a:cubicBezTo>
                  <a:pt x="10557" y="18654"/>
                  <a:pt x="12127" y="18017"/>
                  <a:pt x="13333" y="16972"/>
                </a:cubicBezTo>
                <a:lnTo>
                  <a:pt x="17817" y="21456"/>
                </a:lnTo>
                <a:cubicBezTo>
                  <a:pt x="17905" y="21545"/>
                  <a:pt x="18028" y="21600"/>
                  <a:pt x="18164" y="21600"/>
                </a:cubicBezTo>
                <a:cubicBezTo>
                  <a:pt x="18434" y="21600"/>
                  <a:pt x="18655" y="21380"/>
                  <a:pt x="18655" y="21109"/>
                </a:cubicBezTo>
                <a:cubicBezTo>
                  <a:pt x="18655" y="20974"/>
                  <a:pt x="18600" y="20851"/>
                  <a:pt x="18511" y="20762"/>
                </a:cubicBezTo>
                <a:cubicBezTo>
                  <a:pt x="18511" y="20762"/>
                  <a:pt x="14027" y="16277"/>
                  <a:pt x="14027" y="16277"/>
                </a:cubicBezTo>
                <a:close/>
                <a:moveTo>
                  <a:pt x="17673" y="15709"/>
                </a:moveTo>
                <a:lnTo>
                  <a:pt x="18655" y="15709"/>
                </a:lnTo>
                <a:lnTo>
                  <a:pt x="18655" y="0"/>
                </a:lnTo>
                <a:lnTo>
                  <a:pt x="17673" y="0"/>
                </a:lnTo>
                <a:cubicBezTo>
                  <a:pt x="17673" y="0"/>
                  <a:pt x="17673" y="15709"/>
                  <a:pt x="17673" y="15709"/>
                </a:cubicBezTo>
                <a:close/>
                <a:moveTo>
                  <a:pt x="16691" y="15709"/>
                </a:moveTo>
                <a:lnTo>
                  <a:pt x="16691" y="11783"/>
                </a:lnTo>
                <a:cubicBezTo>
                  <a:pt x="16691" y="13214"/>
                  <a:pt x="16301" y="14553"/>
                  <a:pt x="15631" y="15709"/>
                </a:cubicBezTo>
                <a:cubicBezTo>
                  <a:pt x="15631" y="15709"/>
                  <a:pt x="16691" y="15709"/>
                  <a:pt x="16691" y="15709"/>
                </a:cubicBezTo>
                <a:close/>
                <a:moveTo>
                  <a:pt x="16691" y="0"/>
                </a:moveTo>
                <a:lnTo>
                  <a:pt x="14236" y="0"/>
                </a:lnTo>
                <a:lnTo>
                  <a:pt x="14236" y="6088"/>
                </a:lnTo>
                <a:cubicBezTo>
                  <a:pt x="15745" y="7519"/>
                  <a:pt x="16691" y="9538"/>
                  <a:pt x="16691" y="11781"/>
                </a:cubicBezTo>
                <a:cubicBezTo>
                  <a:pt x="16691" y="11781"/>
                  <a:pt x="16691" y="0"/>
                  <a:pt x="16691" y="0"/>
                </a:cubicBezTo>
                <a:close/>
                <a:moveTo>
                  <a:pt x="11291" y="0"/>
                </a:moveTo>
                <a:lnTo>
                  <a:pt x="10309" y="0"/>
                </a:lnTo>
                <a:lnTo>
                  <a:pt x="10309" y="4070"/>
                </a:lnTo>
                <a:cubicBezTo>
                  <a:pt x="10645" y="4134"/>
                  <a:pt x="10972" y="4219"/>
                  <a:pt x="11291" y="4324"/>
                </a:cubicBezTo>
                <a:cubicBezTo>
                  <a:pt x="11291" y="4324"/>
                  <a:pt x="11291" y="0"/>
                  <a:pt x="11291" y="0"/>
                </a:cubicBezTo>
                <a:close/>
                <a:moveTo>
                  <a:pt x="1964" y="15709"/>
                </a:moveTo>
                <a:lnTo>
                  <a:pt x="2041" y="15709"/>
                </a:lnTo>
                <a:cubicBezTo>
                  <a:pt x="2016" y="15666"/>
                  <a:pt x="1988" y="15625"/>
                  <a:pt x="1964" y="15581"/>
                </a:cubicBezTo>
                <a:cubicBezTo>
                  <a:pt x="1964" y="15581"/>
                  <a:pt x="1964" y="15709"/>
                  <a:pt x="1964" y="15709"/>
                </a:cubicBezTo>
                <a:close/>
                <a:moveTo>
                  <a:pt x="13255" y="0"/>
                </a:moveTo>
                <a:lnTo>
                  <a:pt x="12273" y="0"/>
                </a:lnTo>
                <a:lnTo>
                  <a:pt x="12273" y="4727"/>
                </a:lnTo>
                <a:cubicBezTo>
                  <a:pt x="12613" y="4894"/>
                  <a:pt x="12944" y="5077"/>
                  <a:pt x="13255" y="5289"/>
                </a:cubicBezTo>
                <a:cubicBezTo>
                  <a:pt x="13255" y="5289"/>
                  <a:pt x="13255" y="0"/>
                  <a:pt x="13255" y="0"/>
                </a:cubicBezTo>
                <a:close/>
                <a:moveTo>
                  <a:pt x="9327" y="3952"/>
                </a:moveTo>
                <a:lnTo>
                  <a:pt x="9327" y="0"/>
                </a:lnTo>
                <a:lnTo>
                  <a:pt x="6873" y="0"/>
                </a:lnTo>
                <a:lnTo>
                  <a:pt x="6873" y="4185"/>
                </a:lnTo>
                <a:cubicBezTo>
                  <a:pt x="7501" y="4023"/>
                  <a:pt x="8157" y="3927"/>
                  <a:pt x="8836" y="3927"/>
                </a:cubicBezTo>
                <a:cubicBezTo>
                  <a:pt x="9002" y="3927"/>
                  <a:pt x="9164" y="3942"/>
                  <a:pt x="9327" y="3952"/>
                </a:cubicBezTo>
                <a:moveTo>
                  <a:pt x="5891" y="0"/>
                </a:moveTo>
                <a:lnTo>
                  <a:pt x="4909" y="0"/>
                </a:lnTo>
                <a:lnTo>
                  <a:pt x="4909" y="4987"/>
                </a:lnTo>
                <a:cubicBezTo>
                  <a:pt x="5224" y="4804"/>
                  <a:pt x="5551" y="4641"/>
                  <a:pt x="5891" y="4504"/>
                </a:cubicBezTo>
                <a:cubicBezTo>
                  <a:pt x="5891" y="4504"/>
                  <a:pt x="5891" y="0"/>
                  <a:pt x="5891" y="0"/>
                </a:cubicBezTo>
                <a:close/>
                <a:moveTo>
                  <a:pt x="0" y="982"/>
                </a:moveTo>
                <a:lnTo>
                  <a:pt x="0" y="14727"/>
                </a:lnTo>
                <a:cubicBezTo>
                  <a:pt x="0" y="15270"/>
                  <a:pt x="440" y="15709"/>
                  <a:pt x="982" y="15709"/>
                </a:cubicBezTo>
                <a:lnTo>
                  <a:pt x="982" y="0"/>
                </a:lnTo>
                <a:cubicBezTo>
                  <a:pt x="440" y="0"/>
                  <a:pt x="0" y="440"/>
                  <a:pt x="0" y="982"/>
                </a:cubicBezTo>
                <a:moveTo>
                  <a:pt x="3927" y="5656"/>
                </a:moveTo>
                <a:lnTo>
                  <a:pt x="3927" y="0"/>
                </a:lnTo>
                <a:lnTo>
                  <a:pt x="1964" y="0"/>
                </a:lnTo>
                <a:lnTo>
                  <a:pt x="1964" y="7982"/>
                </a:lnTo>
                <a:cubicBezTo>
                  <a:pt x="2462" y="7084"/>
                  <a:pt x="3131" y="6294"/>
                  <a:pt x="3927" y="5656"/>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89" name="Shape 2672">
            <a:extLst>
              <a:ext uri="{FF2B5EF4-FFF2-40B4-BE49-F238E27FC236}">
                <a16:creationId xmlns:a16="http://schemas.microsoft.com/office/drawing/2014/main" id="{EAD3EF2F-B949-426C-984C-5C496658834E}"/>
              </a:ext>
            </a:extLst>
          </p:cNvPr>
          <p:cNvSpPr/>
          <p:nvPr/>
        </p:nvSpPr>
        <p:spPr>
          <a:xfrm>
            <a:off x="5351901" y="4629310"/>
            <a:ext cx="418884" cy="304643"/>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1782" y="21600"/>
                </a:lnTo>
                <a:lnTo>
                  <a:pt x="11782" y="17550"/>
                </a:lnTo>
                <a:lnTo>
                  <a:pt x="9818" y="17550"/>
                </a:lnTo>
                <a:cubicBezTo>
                  <a:pt x="9818" y="17550"/>
                  <a:pt x="9818" y="21600"/>
                  <a:pt x="9818" y="21600"/>
                </a:cubicBezTo>
                <a:close/>
                <a:moveTo>
                  <a:pt x="7855" y="21600"/>
                </a:moveTo>
                <a:lnTo>
                  <a:pt x="8836" y="21600"/>
                </a:lnTo>
                <a:lnTo>
                  <a:pt x="8836" y="17550"/>
                </a:lnTo>
                <a:lnTo>
                  <a:pt x="7855" y="17550"/>
                </a:lnTo>
                <a:cubicBezTo>
                  <a:pt x="7855" y="17550"/>
                  <a:pt x="7855" y="21600"/>
                  <a:pt x="7855" y="21600"/>
                </a:cubicBezTo>
                <a:close/>
                <a:moveTo>
                  <a:pt x="2945" y="21600"/>
                </a:moveTo>
                <a:lnTo>
                  <a:pt x="3927" y="21600"/>
                </a:lnTo>
                <a:lnTo>
                  <a:pt x="3927" y="17550"/>
                </a:lnTo>
                <a:lnTo>
                  <a:pt x="2945" y="17550"/>
                </a:lnTo>
                <a:cubicBezTo>
                  <a:pt x="2945" y="17550"/>
                  <a:pt x="2945" y="21600"/>
                  <a:pt x="2945" y="21600"/>
                </a:cubicBezTo>
                <a:close/>
                <a:moveTo>
                  <a:pt x="4909" y="21600"/>
                </a:moveTo>
                <a:lnTo>
                  <a:pt x="6873" y="21600"/>
                </a:lnTo>
                <a:lnTo>
                  <a:pt x="6873" y="17550"/>
                </a:lnTo>
                <a:lnTo>
                  <a:pt x="4909" y="17550"/>
                </a:lnTo>
                <a:cubicBezTo>
                  <a:pt x="4909" y="17550"/>
                  <a:pt x="4909" y="21600"/>
                  <a:pt x="4909" y="21600"/>
                </a:cubicBezTo>
                <a:close/>
                <a:moveTo>
                  <a:pt x="12764" y="21600"/>
                </a:moveTo>
                <a:lnTo>
                  <a:pt x="13745" y="21600"/>
                </a:lnTo>
                <a:lnTo>
                  <a:pt x="13745" y="17550"/>
                </a:lnTo>
                <a:lnTo>
                  <a:pt x="12764" y="17550"/>
                </a:lnTo>
                <a:cubicBezTo>
                  <a:pt x="12764" y="17550"/>
                  <a:pt x="12764" y="21600"/>
                  <a:pt x="12764" y="21600"/>
                </a:cubicBezTo>
                <a:close/>
                <a:moveTo>
                  <a:pt x="20618" y="14850"/>
                </a:moveTo>
                <a:lnTo>
                  <a:pt x="982" y="14850"/>
                </a:lnTo>
                <a:lnTo>
                  <a:pt x="982" y="13500"/>
                </a:lnTo>
                <a:lnTo>
                  <a:pt x="20618" y="13500"/>
                </a:lnTo>
                <a:cubicBezTo>
                  <a:pt x="20618" y="13500"/>
                  <a:pt x="20618" y="14850"/>
                  <a:pt x="20618" y="14850"/>
                </a:cubicBezTo>
                <a:close/>
                <a:moveTo>
                  <a:pt x="20618" y="12150"/>
                </a:moveTo>
                <a:lnTo>
                  <a:pt x="982" y="12150"/>
                </a:lnTo>
                <a:cubicBezTo>
                  <a:pt x="440" y="12150"/>
                  <a:pt x="0" y="12755"/>
                  <a:pt x="0" y="13500"/>
                </a:cubicBezTo>
                <a:lnTo>
                  <a:pt x="0" y="14850"/>
                </a:lnTo>
                <a:cubicBezTo>
                  <a:pt x="0" y="15595"/>
                  <a:pt x="440" y="16200"/>
                  <a:pt x="982" y="16200"/>
                </a:cubicBezTo>
                <a:lnTo>
                  <a:pt x="20618" y="16200"/>
                </a:lnTo>
                <a:cubicBezTo>
                  <a:pt x="21160" y="16200"/>
                  <a:pt x="21600" y="15595"/>
                  <a:pt x="21600" y="14850"/>
                </a:cubicBezTo>
                <a:lnTo>
                  <a:pt x="21600" y="13500"/>
                </a:lnTo>
                <a:cubicBezTo>
                  <a:pt x="21600" y="12755"/>
                  <a:pt x="21160" y="12150"/>
                  <a:pt x="20618" y="12150"/>
                </a:cubicBezTo>
                <a:moveTo>
                  <a:pt x="982" y="20250"/>
                </a:moveTo>
                <a:cubicBezTo>
                  <a:pt x="982" y="20996"/>
                  <a:pt x="1422" y="21600"/>
                  <a:pt x="1964" y="21600"/>
                </a:cubicBezTo>
                <a:lnTo>
                  <a:pt x="1964" y="17550"/>
                </a:lnTo>
                <a:lnTo>
                  <a:pt x="982" y="17550"/>
                </a:lnTo>
                <a:cubicBezTo>
                  <a:pt x="982" y="17550"/>
                  <a:pt x="982" y="20250"/>
                  <a:pt x="982" y="20250"/>
                </a:cubicBezTo>
                <a:close/>
                <a:moveTo>
                  <a:pt x="16691" y="21600"/>
                </a:moveTo>
                <a:lnTo>
                  <a:pt x="17673" y="21600"/>
                </a:lnTo>
                <a:lnTo>
                  <a:pt x="17673" y="17550"/>
                </a:lnTo>
                <a:lnTo>
                  <a:pt x="16691" y="17550"/>
                </a:lnTo>
                <a:cubicBezTo>
                  <a:pt x="16691" y="17550"/>
                  <a:pt x="16691" y="21600"/>
                  <a:pt x="16691" y="21600"/>
                </a:cubicBezTo>
                <a:close/>
                <a:moveTo>
                  <a:pt x="14727" y="21600"/>
                </a:moveTo>
                <a:lnTo>
                  <a:pt x="15709" y="21600"/>
                </a:lnTo>
                <a:lnTo>
                  <a:pt x="15709" y="17550"/>
                </a:lnTo>
                <a:lnTo>
                  <a:pt x="14727" y="17550"/>
                </a:lnTo>
                <a:cubicBezTo>
                  <a:pt x="14727" y="17550"/>
                  <a:pt x="14727" y="21600"/>
                  <a:pt x="14727" y="21600"/>
                </a:cubicBezTo>
                <a:close/>
                <a:moveTo>
                  <a:pt x="18655" y="21600"/>
                </a:moveTo>
                <a:lnTo>
                  <a:pt x="19636" y="21600"/>
                </a:lnTo>
                <a:cubicBezTo>
                  <a:pt x="20178" y="21600"/>
                  <a:pt x="20618" y="20996"/>
                  <a:pt x="20618" y="20250"/>
                </a:cubicBezTo>
                <a:lnTo>
                  <a:pt x="20618" y="17550"/>
                </a:lnTo>
                <a:lnTo>
                  <a:pt x="18655" y="17550"/>
                </a:lnTo>
                <a:cubicBezTo>
                  <a:pt x="18655" y="17550"/>
                  <a:pt x="18655" y="21600"/>
                  <a:pt x="18655" y="21600"/>
                </a:cubicBezTo>
                <a:close/>
                <a:moveTo>
                  <a:pt x="15709" y="0"/>
                </a:moveTo>
                <a:lnTo>
                  <a:pt x="14727" y="0"/>
                </a:lnTo>
                <a:lnTo>
                  <a:pt x="14727" y="10800"/>
                </a:lnTo>
                <a:lnTo>
                  <a:pt x="15709" y="10800"/>
                </a:lnTo>
                <a:cubicBezTo>
                  <a:pt x="15709" y="10800"/>
                  <a:pt x="15709" y="0"/>
                  <a:pt x="15709" y="0"/>
                </a:cubicBezTo>
                <a:close/>
                <a:moveTo>
                  <a:pt x="20618" y="1350"/>
                </a:moveTo>
                <a:cubicBezTo>
                  <a:pt x="20618" y="605"/>
                  <a:pt x="20178" y="0"/>
                  <a:pt x="19636" y="0"/>
                </a:cubicBezTo>
                <a:lnTo>
                  <a:pt x="18655" y="0"/>
                </a:lnTo>
                <a:lnTo>
                  <a:pt x="18655" y="10800"/>
                </a:lnTo>
                <a:lnTo>
                  <a:pt x="20618" y="10800"/>
                </a:lnTo>
                <a:cubicBezTo>
                  <a:pt x="20618" y="10800"/>
                  <a:pt x="20618" y="1350"/>
                  <a:pt x="20618" y="1350"/>
                </a:cubicBezTo>
                <a:close/>
                <a:moveTo>
                  <a:pt x="13745" y="0"/>
                </a:moveTo>
                <a:lnTo>
                  <a:pt x="12764" y="0"/>
                </a:lnTo>
                <a:lnTo>
                  <a:pt x="12764" y="10800"/>
                </a:lnTo>
                <a:lnTo>
                  <a:pt x="13745" y="10800"/>
                </a:lnTo>
                <a:cubicBezTo>
                  <a:pt x="13745" y="10800"/>
                  <a:pt x="13745" y="0"/>
                  <a:pt x="13745" y="0"/>
                </a:cubicBezTo>
                <a:close/>
                <a:moveTo>
                  <a:pt x="17673" y="0"/>
                </a:moveTo>
                <a:lnTo>
                  <a:pt x="16691" y="0"/>
                </a:lnTo>
                <a:lnTo>
                  <a:pt x="16691" y="10800"/>
                </a:lnTo>
                <a:lnTo>
                  <a:pt x="17673" y="10800"/>
                </a:lnTo>
                <a:cubicBezTo>
                  <a:pt x="17673" y="10800"/>
                  <a:pt x="17673" y="0"/>
                  <a:pt x="17673" y="0"/>
                </a:cubicBezTo>
                <a:close/>
                <a:moveTo>
                  <a:pt x="1964" y="0"/>
                </a:moveTo>
                <a:cubicBezTo>
                  <a:pt x="1422" y="0"/>
                  <a:pt x="982" y="605"/>
                  <a:pt x="982" y="1350"/>
                </a:cubicBezTo>
                <a:lnTo>
                  <a:pt x="982" y="10800"/>
                </a:lnTo>
                <a:lnTo>
                  <a:pt x="1964" y="10800"/>
                </a:lnTo>
                <a:cubicBezTo>
                  <a:pt x="1964" y="10800"/>
                  <a:pt x="1964" y="0"/>
                  <a:pt x="1964" y="0"/>
                </a:cubicBezTo>
                <a:close/>
                <a:moveTo>
                  <a:pt x="3927" y="0"/>
                </a:moveTo>
                <a:lnTo>
                  <a:pt x="2945" y="0"/>
                </a:lnTo>
                <a:lnTo>
                  <a:pt x="2945" y="10800"/>
                </a:lnTo>
                <a:lnTo>
                  <a:pt x="3927" y="10800"/>
                </a:lnTo>
                <a:cubicBezTo>
                  <a:pt x="3927" y="10800"/>
                  <a:pt x="3927" y="0"/>
                  <a:pt x="3927" y="0"/>
                </a:cubicBezTo>
                <a:close/>
                <a:moveTo>
                  <a:pt x="6873" y="0"/>
                </a:moveTo>
                <a:lnTo>
                  <a:pt x="4909" y="0"/>
                </a:lnTo>
                <a:lnTo>
                  <a:pt x="4909" y="10800"/>
                </a:lnTo>
                <a:lnTo>
                  <a:pt x="6873" y="10800"/>
                </a:lnTo>
                <a:cubicBezTo>
                  <a:pt x="6873" y="10800"/>
                  <a:pt x="6873" y="0"/>
                  <a:pt x="6873" y="0"/>
                </a:cubicBezTo>
                <a:close/>
                <a:moveTo>
                  <a:pt x="8836" y="0"/>
                </a:moveTo>
                <a:lnTo>
                  <a:pt x="7855" y="0"/>
                </a:lnTo>
                <a:lnTo>
                  <a:pt x="7855" y="10800"/>
                </a:lnTo>
                <a:lnTo>
                  <a:pt x="8836" y="10800"/>
                </a:lnTo>
                <a:cubicBezTo>
                  <a:pt x="8836" y="10800"/>
                  <a:pt x="8836" y="0"/>
                  <a:pt x="8836" y="0"/>
                </a:cubicBezTo>
                <a:close/>
                <a:moveTo>
                  <a:pt x="11782" y="0"/>
                </a:moveTo>
                <a:lnTo>
                  <a:pt x="9818" y="0"/>
                </a:lnTo>
                <a:lnTo>
                  <a:pt x="9818" y="10800"/>
                </a:lnTo>
                <a:lnTo>
                  <a:pt x="11782" y="10800"/>
                </a:lnTo>
                <a:cubicBezTo>
                  <a:pt x="11782" y="10800"/>
                  <a:pt x="11782" y="0"/>
                  <a:pt x="11782" y="0"/>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90" name="Shape 2673">
            <a:extLst>
              <a:ext uri="{FF2B5EF4-FFF2-40B4-BE49-F238E27FC236}">
                <a16:creationId xmlns:a16="http://schemas.microsoft.com/office/drawing/2014/main" id="{3B1DE333-E907-4D44-BA54-08968266A788}"/>
              </a:ext>
            </a:extLst>
          </p:cNvPr>
          <p:cNvSpPr/>
          <p:nvPr/>
        </p:nvSpPr>
        <p:spPr>
          <a:xfrm>
            <a:off x="6151585" y="4572189"/>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455" y="10309"/>
                </a:moveTo>
                <a:cubicBezTo>
                  <a:pt x="2726" y="10309"/>
                  <a:pt x="2945" y="10090"/>
                  <a:pt x="2945" y="9818"/>
                </a:cubicBezTo>
                <a:cubicBezTo>
                  <a:pt x="2945" y="9547"/>
                  <a:pt x="2726" y="9327"/>
                  <a:pt x="2455" y="9327"/>
                </a:cubicBezTo>
                <a:cubicBezTo>
                  <a:pt x="2183" y="9327"/>
                  <a:pt x="1964" y="9547"/>
                  <a:pt x="1964" y="9818"/>
                </a:cubicBezTo>
                <a:cubicBezTo>
                  <a:pt x="1964" y="10090"/>
                  <a:pt x="2183" y="10309"/>
                  <a:pt x="2455" y="10309"/>
                </a:cubicBezTo>
                <a:moveTo>
                  <a:pt x="20618" y="11782"/>
                </a:moveTo>
                <a:lnTo>
                  <a:pt x="982" y="11782"/>
                </a:lnTo>
                <a:lnTo>
                  <a:pt x="982" y="7855"/>
                </a:lnTo>
                <a:lnTo>
                  <a:pt x="20618" y="7855"/>
                </a:lnTo>
                <a:cubicBezTo>
                  <a:pt x="20618" y="7855"/>
                  <a:pt x="20618" y="11782"/>
                  <a:pt x="20618" y="11782"/>
                </a:cubicBezTo>
                <a:close/>
                <a:moveTo>
                  <a:pt x="2945" y="982"/>
                </a:moveTo>
                <a:lnTo>
                  <a:pt x="14727" y="982"/>
                </a:lnTo>
                <a:lnTo>
                  <a:pt x="14727" y="4418"/>
                </a:lnTo>
                <a:cubicBezTo>
                  <a:pt x="14727" y="4690"/>
                  <a:pt x="14947" y="4909"/>
                  <a:pt x="15218" y="4909"/>
                </a:cubicBezTo>
                <a:lnTo>
                  <a:pt x="18655" y="4909"/>
                </a:lnTo>
                <a:lnTo>
                  <a:pt x="18655" y="6873"/>
                </a:lnTo>
                <a:lnTo>
                  <a:pt x="2945" y="6873"/>
                </a:lnTo>
                <a:cubicBezTo>
                  <a:pt x="2945" y="6873"/>
                  <a:pt x="2945" y="982"/>
                  <a:pt x="2945" y="982"/>
                </a:cubicBezTo>
                <a:close/>
                <a:moveTo>
                  <a:pt x="15709" y="1473"/>
                </a:moveTo>
                <a:lnTo>
                  <a:pt x="18164" y="3927"/>
                </a:lnTo>
                <a:lnTo>
                  <a:pt x="15709" y="3927"/>
                </a:lnTo>
                <a:cubicBezTo>
                  <a:pt x="15709" y="3927"/>
                  <a:pt x="15709" y="1473"/>
                  <a:pt x="15709" y="1473"/>
                </a:cubicBezTo>
                <a:close/>
                <a:moveTo>
                  <a:pt x="20618" y="6873"/>
                </a:moveTo>
                <a:lnTo>
                  <a:pt x="19636" y="6873"/>
                </a:lnTo>
                <a:lnTo>
                  <a:pt x="19636" y="3927"/>
                </a:lnTo>
                <a:lnTo>
                  <a:pt x="15709" y="0"/>
                </a:lnTo>
                <a:lnTo>
                  <a:pt x="2945" y="0"/>
                </a:lnTo>
                <a:cubicBezTo>
                  <a:pt x="2403" y="0"/>
                  <a:pt x="1964" y="440"/>
                  <a:pt x="1964" y="982"/>
                </a:cubicBezTo>
                <a:lnTo>
                  <a:pt x="1964" y="6873"/>
                </a:lnTo>
                <a:lnTo>
                  <a:pt x="982" y="6873"/>
                </a:lnTo>
                <a:cubicBezTo>
                  <a:pt x="439" y="6873"/>
                  <a:pt x="0" y="7313"/>
                  <a:pt x="0" y="7855"/>
                </a:cubicBezTo>
                <a:lnTo>
                  <a:pt x="0" y="11782"/>
                </a:lnTo>
                <a:cubicBezTo>
                  <a:pt x="0" y="12324"/>
                  <a:pt x="439" y="12764"/>
                  <a:pt x="982" y="12764"/>
                </a:cubicBezTo>
                <a:lnTo>
                  <a:pt x="1964" y="12764"/>
                </a:lnTo>
                <a:lnTo>
                  <a:pt x="1964" y="21109"/>
                </a:lnTo>
                <a:cubicBezTo>
                  <a:pt x="1964" y="21381"/>
                  <a:pt x="2183" y="21600"/>
                  <a:pt x="2455" y="21600"/>
                </a:cubicBezTo>
                <a:cubicBezTo>
                  <a:pt x="2726" y="21600"/>
                  <a:pt x="2945" y="21381"/>
                  <a:pt x="2945" y="21109"/>
                </a:cubicBezTo>
                <a:lnTo>
                  <a:pt x="2945" y="12764"/>
                </a:lnTo>
                <a:lnTo>
                  <a:pt x="3927" y="12764"/>
                </a:lnTo>
                <a:lnTo>
                  <a:pt x="3927" y="18164"/>
                </a:lnTo>
                <a:cubicBezTo>
                  <a:pt x="3927" y="18435"/>
                  <a:pt x="4147" y="18655"/>
                  <a:pt x="4418" y="18655"/>
                </a:cubicBezTo>
                <a:cubicBezTo>
                  <a:pt x="4690" y="18655"/>
                  <a:pt x="4909" y="18435"/>
                  <a:pt x="4909" y="18164"/>
                </a:cubicBezTo>
                <a:lnTo>
                  <a:pt x="4909" y="12764"/>
                </a:lnTo>
                <a:lnTo>
                  <a:pt x="5891" y="12764"/>
                </a:lnTo>
                <a:lnTo>
                  <a:pt x="5891" y="15218"/>
                </a:lnTo>
                <a:cubicBezTo>
                  <a:pt x="5891" y="15490"/>
                  <a:pt x="6110" y="15709"/>
                  <a:pt x="6382" y="15709"/>
                </a:cubicBezTo>
                <a:cubicBezTo>
                  <a:pt x="6653" y="15709"/>
                  <a:pt x="6873" y="15490"/>
                  <a:pt x="6873" y="15218"/>
                </a:cubicBezTo>
                <a:lnTo>
                  <a:pt x="6873" y="12764"/>
                </a:lnTo>
                <a:lnTo>
                  <a:pt x="7855" y="12764"/>
                </a:lnTo>
                <a:lnTo>
                  <a:pt x="7855" y="20127"/>
                </a:lnTo>
                <a:cubicBezTo>
                  <a:pt x="7855" y="20399"/>
                  <a:pt x="8074" y="20618"/>
                  <a:pt x="8345" y="20618"/>
                </a:cubicBezTo>
                <a:cubicBezTo>
                  <a:pt x="8617" y="20618"/>
                  <a:pt x="8836" y="20399"/>
                  <a:pt x="8836" y="20127"/>
                </a:cubicBezTo>
                <a:lnTo>
                  <a:pt x="8836" y="12764"/>
                </a:lnTo>
                <a:lnTo>
                  <a:pt x="10309" y="12764"/>
                </a:lnTo>
                <a:lnTo>
                  <a:pt x="10309" y="19145"/>
                </a:lnTo>
                <a:cubicBezTo>
                  <a:pt x="10309" y="19417"/>
                  <a:pt x="10529" y="19636"/>
                  <a:pt x="10800" y="19636"/>
                </a:cubicBezTo>
                <a:cubicBezTo>
                  <a:pt x="11071" y="19636"/>
                  <a:pt x="11291" y="19417"/>
                  <a:pt x="11291" y="19145"/>
                </a:cubicBezTo>
                <a:lnTo>
                  <a:pt x="11291" y="12764"/>
                </a:lnTo>
                <a:lnTo>
                  <a:pt x="12764" y="12764"/>
                </a:lnTo>
                <a:lnTo>
                  <a:pt x="12764" y="16200"/>
                </a:lnTo>
                <a:cubicBezTo>
                  <a:pt x="12764" y="16472"/>
                  <a:pt x="12983" y="16691"/>
                  <a:pt x="13255" y="16691"/>
                </a:cubicBezTo>
                <a:cubicBezTo>
                  <a:pt x="13526" y="16691"/>
                  <a:pt x="13745" y="16472"/>
                  <a:pt x="13745" y="16200"/>
                </a:cubicBezTo>
                <a:lnTo>
                  <a:pt x="13745" y="12764"/>
                </a:lnTo>
                <a:lnTo>
                  <a:pt x="14727" y="12764"/>
                </a:lnTo>
                <a:lnTo>
                  <a:pt x="14727" y="17182"/>
                </a:lnTo>
                <a:cubicBezTo>
                  <a:pt x="14727" y="17453"/>
                  <a:pt x="14947" y="17673"/>
                  <a:pt x="15218" y="17673"/>
                </a:cubicBezTo>
                <a:cubicBezTo>
                  <a:pt x="15490" y="17673"/>
                  <a:pt x="15709" y="17453"/>
                  <a:pt x="15709" y="17182"/>
                </a:cubicBezTo>
                <a:lnTo>
                  <a:pt x="15709" y="12764"/>
                </a:lnTo>
                <a:lnTo>
                  <a:pt x="16691" y="12764"/>
                </a:lnTo>
                <a:lnTo>
                  <a:pt x="16691" y="20127"/>
                </a:lnTo>
                <a:cubicBezTo>
                  <a:pt x="16691" y="20399"/>
                  <a:pt x="16910" y="20618"/>
                  <a:pt x="17182" y="20618"/>
                </a:cubicBezTo>
                <a:cubicBezTo>
                  <a:pt x="17453" y="20618"/>
                  <a:pt x="17673" y="20399"/>
                  <a:pt x="17673" y="20127"/>
                </a:cubicBezTo>
                <a:lnTo>
                  <a:pt x="17673" y="12764"/>
                </a:lnTo>
                <a:lnTo>
                  <a:pt x="18655" y="12764"/>
                </a:lnTo>
                <a:lnTo>
                  <a:pt x="18655" y="19145"/>
                </a:lnTo>
                <a:cubicBezTo>
                  <a:pt x="18655" y="19417"/>
                  <a:pt x="18874" y="19636"/>
                  <a:pt x="19145" y="19636"/>
                </a:cubicBezTo>
                <a:cubicBezTo>
                  <a:pt x="19417" y="19636"/>
                  <a:pt x="19636" y="19417"/>
                  <a:pt x="19636" y="19145"/>
                </a:cubicBezTo>
                <a:lnTo>
                  <a:pt x="19636" y="12764"/>
                </a:lnTo>
                <a:lnTo>
                  <a:pt x="20618" y="12764"/>
                </a:lnTo>
                <a:cubicBezTo>
                  <a:pt x="21160" y="12764"/>
                  <a:pt x="21600" y="12324"/>
                  <a:pt x="21600" y="11782"/>
                </a:cubicBezTo>
                <a:lnTo>
                  <a:pt x="21600" y="7855"/>
                </a:lnTo>
                <a:cubicBezTo>
                  <a:pt x="21600" y="7313"/>
                  <a:pt x="21160" y="6873"/>
                  <a:pt x="20618" y="6873"/>
                </a:cubicBezTo>
                <a:moveTo>
                  <a:pt x="4418" y="10309"/>
                </a:moveTo>
                <a:cubicBezTo>
                  <a:pt x="4690" y="10309"/>
                  <a:pt x="4909" y="10090"/>
                  <a:pt x="4909" y="9818"/>
                </a:cubicBezTo>
                <a:cubicBezTo>
                  <a:pt x="4909" y="9547"/>
                  <a:pt x="4690" y="9327"/>
                  <a:pt x="4418" y="9327"/>
                </a:cubicBezTo>
                <a:cubicBezTo>
                  <a:pt x="4147" y="9327"/>
                  <a:pt x="3927" y="9547"/>
                  <a:pt x="3927" y="9818"/>
                </a:cubicBezTo>
                <a:cubicBezTo>
                  <a:pt x="3927" y="10090"/>
                  <a:pt x="4147" y="10309"/>
                  <a:pt x="4418" y="10309"/>
                </a:cubicBezTo>
                <a:moveTo>
                  <a:pt x="12273" y="3927"/>
                </a:moveTo>
                <a:lnTo>
                  <a:pt x="5400" y="3927"/>
                </a:lnTo>
                <a:cubicBezTo>
                  <a:pt x="5129" y="3927"/>
                  <a:pt x="4909" y="4147"/>
                  <a:pt x="4909" y="4418"/>
                </a:cubicBezTo>
                <a:cubicBezTo>
                  <a:pt x="4909" y="4690"/>
                  <a:pt x="5129" y="4909"/>
                  <a:pt x="5400" y="4909"/>
                </a:cubicBezTo>
                <a:lnTo>
                  <a:pt x="12273" y="4909"/>
                </a:lnTo>
                <a:cubicBezTo>
                  <a:pt x="12544" y="4909"/>
                  <a:pt x="12764" y="4690"/>
                  <a:pt x="12764" y="4418"/>
                </a:cubicBezTo>
                <a:cubicBezTo>
                  <a:pt x="12764" y="4147"/>
                  <a:pt x="12544" y="3927"/>
                  <a:pt x="12273" y="392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91" name="Shape 2674">
            <a:extLst>
              <a:ext uri="{FF2B5EF4-FFF2-40B4-BE49-F238E27FC236}">
                <a16:creationId xmlns:a16="http://schemas.microsoft.com/office/drawing/2014/main" id="{3B001DC9-3A37-46BB-AD4F-CB2DF1491F91}"/>
              </a:ext>
            </a:extLst>
          </p:cNvPr>
          <p:cNvSpPr/>
          <p:nvPr/>
        </p:nvSpPr>
        <p:spPr>
          <a:xfrm>
            <a:off x="6970312" y="4572189"/>
            <a:ext cx="380803" cy="418884"/>
          </a:xfrm>
          <a:custGeom>
            <a:avLst/>
            <a:gdLst/>
            <a:ahLst/>
            <a:cxnLst>
              <a:cxn ang="0">
                <a:pos x="wd2" y="hd2"/>
              </a:cxn>
              <a:cxn ang="5400000">
                <a:pos x="wd2" y="hd2"/>
              </a:cxn>
              <a:cxn ang="10800000">
                <a:pos x="wd2" y="hd2"/>
              </a:cxn>
              <a:cxn ang="16200000">
                <a:pos x="wd2" y="hd2"/>
              </a:cxn>
            </a:cxnLst>
            <a:rect l="0" t="0" r="r" b="b"/>
            <a:pathLst>
              <a:path w="21600" h="21600" extrusionOk="0">
                <a:moveTo>
                  <a:pt x="11880" y="20121"/>
                </a:moveTo>
                <a:cubicBezTo>
                  <a:pt x="11880" y="20393"/>
                  <a:pt x="11637" y="20612"/>
                  <a:pt x="11337" y="20612"/>
                </a:cubicBezTo>
                <a:cubicBezTo>
                  <a:pt x="11181" y="20612"/>
                  <a:pt x="11043" y="20552"/>
                  <a:pt x="10944" y="20457"/>
                </a:cubicBezTo>
                <a:lnTo>
                  <a:pt x="10941" y="20459"/>
                </a:lnTo>
                <a:lnTo>
                  <a:pt x="10800" y="20342"/>
                </a:lnTo>
                <a:lnTo>
                  <a:pt x="10800" y="1256"/>
                </a:lnTo>
                <a:lnTo>
                  <a:pt x="10958" y="1126"/>
                </a:lnTo>
                <a:lnTo>
                  <a:pt x="10960" y="1127"/>
                </a:lnTo>
                <a:cubicBezTo>
                  <a:pt x="11057" y="1042"/>
                  <a:pt x="11190" y="987"/>
                  <a:pt x="11337" y="987"/>
                </a:cubicBezTo>
                <a:cubicBezTo>
                  <a:pt x="11637" y="987"/>
                  <a:pt x="11880" y="1208"/>
                  <a:pt x="11880" y="1479"/>
                </a:cubicBezTo>
                <a:cubicBezTo>
                  <a:pt x="11880" y="1479"/>
                  <a:pt x="11880" y="20121"/>
                  <a:pt x="11880" y="20121"/>
                </a:cubicBezTo>
                <a:close/>
                <a:moveTo>
                  <a:pt x="9720" y="19448"/>
                </a:moveTo>
                <a:lnTo>
                  <a:pt x="4320" y="14979"/>
                </a:lnTo>
                <a:lnTo>
                  <a:pt x="4320" y="6606"/>
                </a:lnTo>
                <a:lnTo>
                  <a:pt x="4562" y="6407"/>
                </a:lnTo>
                <a:lnTo>
                  <a:pt x="4559" y="6406"/>
                </a:lnTo>
                <a:lnTo>
                  <a:pt x="9720" y="2147"/>
                </a:lnTo>
                <a:cubicBezTo>
                  <a:pt x="9720" y="2147"/>
                  <a:pt x="9720" y="19448"/>
                  <a:pt x="9720" y="19448"/>
                </a:cubicBezTo>
                <a:close/>
                <a:moveTo>
                  <a:pt x="3240" y="14649"/>
                </a:moveTo>
                <a:cubicBezTo>
                  <a:pt x="2008" y="14285"/>
                  <a:pt x="1080" y="12700"/>
                  <a:pt x="1080" y="10800"/>
                </a:cubicBezTo>
                <a:cubicBezTo>
                  <a:pt x="1080" y="8900"/>
                  <a:pt x="2008" y="7315"/>
                  <a:pt x="3240" y="6952"/>
                </a:cubicBezTo>
                <a:cubicBezTo>
                  <a:pt x="3240" y="6952"/>
                  <a:pt x="3240" y="14649"/>
                  <a:pt x="3240" y="14649"/>
                </a:cubicBezTo>
                <a:close/>
                <a:moveTo>
                  <a:pt x="12966" y="1472"/>
                </a:moveTo>
                <a:cubicBezTo>
                  <a:pt x="12966" y="658"/>
                  <a:pt x="12238" y="0"/>
                  <a:pt x="11339" y="0"/>
                </a:cubicBezTo>
                <a:cubicBezTo>
                  <a:pt x="10880" y="0"/>
                  <a:pt x="10467" y="174"/>
                  <a:pt x="10170" y="451"/>
                </a:cubicBezTo>
                <a:lnTo>
                  <a:pt x="3565" y="5905"/>
                </a:lnTo>
                <a:cubicBezTo>
                  <a:pt x="1578" y="6050"/>
                  <a:pt x="0" y="8183"/>
                  <a:pt x="0" y="10800"/>
                </a:cubicBezTo>
                <a:cubicBezTo>
                  <a:pt x="0" y="13425"/>
                  <a:pt x="1588" y="15563"/>
                  <a:pt x="3585" y="15696"/>
                </a:cubicBezTo>
                <a:lnTo>
                  <a:pt x="10170" y="21149"/>
                </a:lnTo>
                <a:cubicBezTo>
                  <a:pt x="10466" y="21426"/>
                  <a:pt x="10879" y="21600"/>
                  <a:pt x="11339" y="21600"/>
                </a:cubicBezTo>
                <a:cubicBezTo>
                  <a:pt x="12238" y="21600"/>
                  <a:pt x="12966" y="20941"/>
                  <a:pt x="12966" y="20129"/>
                </a:cubicBezTo>
                <a:cubicBezTo>
                  <a:pt x="12966" y="20110"/>
                  <a:pt x="12961" y="20092"/>
                  <a:pt x="12960" y="20073"/>
                </a:cubicBezTo>
                <a:lnTo>
                  <a:pt x="12960" y="1527"/>
                </a:lnTo>
                <a:cubicBezTo>
                  <a:pt x="12961" y="1508"/>
                  <a:pt x="12966" y="1490"/>
                  <a:pt x="12966" y="1472"/>
                </a:cubicBezTo>
                <a:moveTo>
                  <a:pt x="19124" y="10800"/>
                </a:moveTo>
                <a:lnTo>
                  <a:pt x="21442" y="8693"/>
                </a:lnTo>
                <a:cubicBezTo>
                  <a:pt x="21540" y="8604"/>
                  <a:pt x="21600" y="8481"/>
                  <a:pt x="21600" y="8345"/>
                </a:cubicBezTo>
                <a:cubicBezTo>
                  <a:pt x="21600" y="8074"/>
                  <a:pt x="21358" y="7855"/>
                  <a:pt x="21060" y="7855"/>
                </a:cubicBezTo>
                <a:cubicBezTo>
                  <a:pt x="20911" y="7855"/>
                  <a:pt x="20776" y="7909"/>
                  <a:pt x="20678" y="7998"/>
                </a:cubicBezTo>
                <a:lnTo>
                  <a:pt x="18360" y="10106"/>
                </a:lnTo>
                <a:lnTo>
                  <a:pt x="16042" y="7998"/>
                </a:lnTo>
                <a:cubicBezTo>
                  <a:pt x="15944" y="7909"/>
                  <a:pt x="15809" y="7855"/>
                  <a:pt x="15660" y="7855"/>
                </a:cubicBezTo>
                <a:cubicBezTo>
                  <a:pt x="15362" y="7855"/>
                  <a:pt x="15120" y="8074"/>
                  <a:pt x="15120" y="8345"/>
                </a:cubicBezTo>
                <a:cubicBezTo>
                  <a:pt x="15120" y="8481"/>
                  <a:pt x="15180" y="8604"/>
                  <a:pt x="15278" y="8693"/>
                </a:cubicBezTo>
                <a:lnTo>
                  <a:pt x="17596" y="10800"/>
                </a:lnTo>
                <a:lnTo>
                  <a:pt x="15278" y="12907"/>
                </a:lnTo>
                <a:cubicBezTo>
                  <a:pt x="15180" y="12996"/>
                  <a:pt x="15120" y="13119"/>
                  <a:pt x="15120" y="13255"/>
                </a:cubicBezTo>
                <a:cubicBezTo>
                  <a:pt x="15120" y="13526"/>
                  <a:pt x="15362" y="13745"/>
                  <a:pt x="15660" y="13745"/>
                </a:cubicBezTo>
                <a:cubicBezTo>
                  <a:pt x="15809" y="13745"/>
                  <a:pt x="15944" y="13691"/>
                  <a:pt x="16042" y="13602"/>
                </a:cubicBezTo>
                <a:lnTo>
                  <a:pt x="18360" y="11494"/>
                </a:lnTo>
                <a:lnTo>
                  <a:pt x="20678" y="13602"/>
                </a:lnTo>
                <a:cubicBezTo>
                  <a:pt x="20776" y="13691"/>
                  <a:pt x="20911" y="13745"/>
                  <a:pt x="21060" y="13745"/>
                </a:cubicBezTo>
                <a:cubicBezTo>
                  <a:pt x="21358" y="13745"/>
                  <a:pt x="21600" y="13526"/>
                  <a:pt x="21600" y="13255"/>
                </a:cubicBezTo>
                <a:cubicBezTo>
                  <a:pt x="21600" y="13119"/>
                  <a:pt x="21540" y="12996"/>
                  <a:pt x="21442" y="12907"/>
                </a:cubicBezTo>
                <a:cubicBezTo>
                  <a:pt x="21442" y="12907"/>
                  <a:pt x="19124" y="10800"/>
                  <a:pt x="19124" y="10800"/>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92" name="Shape 2675">
            <a:extLst>
              <a:ext uri="{FF2B5EF4-FFF2-40B4-BE49-F238E27FC236}">
                <a16:creationId xmlns:a16="http://schemas.microsoft.com/office/drawing/2014/main" id="{17813CE2-1096-42EC-B5FD-208D8B5E0739}"/>
              </a:ext>
            </a:extLst>
          </p:cNvPr>
          <p:cNvSpPr/>
          <p:nvPr/>
        </p:nvSpPr>
        <p:spPr>
          <a:xfrm>
            <a:off x="7846152" y="4572189"/>
            <a:ext cx="228594" cy="418884"/>
          </a:xfrm>
          <a:custGeom>
            <a:avLst/>
            <a:gdLst/>
            <a:ahLst/>
            <a:cxnLst>
              <a:cxn ang="0">
                <a:pos x="wd2" y="hd2"/>
              </a:cxn>
              <a:cxn ang="5400000">
                <a:pos x="wd2" y="hd2"/>
              </a:cxn>
              <a:cxn ang="10800000">
                <a:pos x="wd2" y="hd2"/>
              </a:cxn>
              <a:cxn ang="16200000">
                <a:pos x="wd2" y="hd2"/>
              </a:cxn>
            </a:cxnLst>
            <a:rect l="0" t="0" r="r" b="b"/>
            <a:pathLst>
              <a:path w="21600" h="21600" extrusionOk="0">
                <a:moveTo>
                  <a:pt x="19790" y="20121"/>
                </a:moveTo>
                <a:cubicBezTo>
                  <a:pt x="19790" y="20393"/>
                  <a:pt x="19385" y="20612"/>
                  <a:pt x="18886" y="20612"/>
                </a:cubicBezTo>
                <a:cubicBezTo>
                  <a:pt x="18626" y="20612"/>
                  <a:pt x="18396" y="20552"/>
                  <a:pt x="18231" y="20457"/>
                </a:cubicBezTo>
                <a:lnTo>
                  <a:pt x="18227" y="20459"/>
                </a:lnTo>
                <a:lnTo>
                  <a:pt x="17991" y="20342"/>
                </a:lnTo>
                <a:lnTo>
                  <a:pt x="17991" y="1256"/>
                </a:lnTo>
                <a:lnTo>
                  <a:pt x="18255" y="1126"/>
                </a:lnTo>
                <a:lnTo>
                  <a:pt x="18258" y="1127"/>
                </a:lnTo>
                <a:cubicBezTo>
                  <a:pt x="18421" y="1042"/>
                  <a:pt x="18641" y="987"/>
                  <a:pt x="18886" y="987"/>
                </a:cubicBezTo>
                <a:cubicBezTo>
                  <a:pt x="19385" y="987"/>
                  <a:pt x="19790" y="1208"/>
                  <a:pt x="19790" y="1479"/>
                </a:cubicBezTo>
                <a:cubicBezTo>
                  <a:pt x="19790" y="1479"/>
                  <a:pt x="19790" y="20121"/>
                  <a:pt x="19790" y="20121"/>
                </a:cubicBezTo>
                <a:close/>
                <a:moveTo>
                  <a:pt x="16192" y="19448"/>
                </a:moveTo>
                <a:lnTo>
                  <a:pt x="7196" y="14978"/>
                </a:lnTo>
                <a:lnTo>
                  <a:pt x="7196" y="6607"/>
                </a:lnTo>
                <a:lnTo>
                  <a:pt x="7599" y="6407"/>
                </a:lnTo>
                <a:lnTo>
                  <a:pt x="7595" y="6406"/>
                </a:lnTo>
                <a:lnTo>
                  <a:pt x="16192" y="2147"/>
                </a:lnTo>
                <a:cubicBezTo>
                  <a:pt x="16192" y="2147"/>
                  <a:pt x="16192" y="19448"/>
                  <a:pt x="16192" y="19448"/>
                </a:cubicBezTo>
                <a:close/>
                <a:moveTo>
                  <a:pt x="5397" y="14648"/>
                </a:moveTo>
                <a:cubicBezTo>
                  <a:pt x="3344" y="14284"/>
                  <a:pt x="1799" y="12700"/>
                  <a:pt x="1799" y="10800"/>
                </a:cubicBezTo>
                <a:cubicBezTo>
                  <a:pt x="1799" y="8900"/>
                  <a:pt x="3344" y="7315"/>
                  <a:pt x="5397" y="6952"/>
                </a:cubicBezTo>
                <a:cubicBezTo>
                  <a:pt x="5397" y="6952"/>
                  <a:pt x="5397" y="14648"/>
                  <a:pt x="5397" y="14648"/>
                </a:cubicBezTo>
                <a:close/>
                <a:moveTo>
                  <a:pt x="21589" y="1527"/>
                </a:moveTo>
                <a:cubicBezTo>
                  <a:pt x="21591" y="1508"/>
                  <a:pt x="21600" y="1490"/>
                  <a:pt x="21600" y="1472"/>
                </a:cubicBezTo>
                <a:cubicBezTo>
                  <a:pt x="21600" y="658"/>
                  <a:pt x="20386" y="0"/>
                  <a:pt x="18889" y="0"/>
                </a:cubicBezTo>
                <a:cubicBezTo>
                  <a:pt x="18123" y="0"/>
                  <a:pt x="17435" y="174"/>
                  <a:pt x="16942" y="451"/>
                </a:cubicBezTo>
                <a:lnTo>
                  <a:pt x="5939" y="5905"/>
                </a:lnTo>
                <a:cubicBezTo>
                  <a:pt x="2628" y="6050"/>
                  <a:pt x="0" y="8183"/>
                  <a:pt x="0" y="10800"/>
                </a:cubicBezTo>
                <a:cubicBezTo>
                  <a:pt x="0" y="13425"/>
                  <a:pt x="2646" y="15563"/>
                  <a:pt x="5972" y="15696"/>
                </a:cubicBezTo>
                <a:lnTo>
                  <a:pt x="16942" y="21148"/>
                </a:lnTo>
                <a:cubicBezTo>
                  <a:pt x="17434" y="21426"/>
                  <a:pt x="18123" y="21600"/>
                  <a:pt x="18889" y="21600"/>
                </a:cubicBezTo>
                <a:cubicBezTo>
                  <a:pt x="20386" y="21600"/>
                  <a:pt x="21600" y="20941"/>
                  <a:pt x="21600" y="20129"/>
                </a:cubicBezTo>
                <a:cubicBezTo>
                  <a:pt x="21600" y="20110"/>
                  <a:pt x="21591" y="20092"/>
                  <a:pt x="21589" y="20073"/>
                </a:cubicBezTo>
                <a:cubicBezTo>
                  <a:pt x="21589" y="20073"/>
                  <a:pt x="21589" y="1527"/>
                  <a:pt x="21589" y="1527"/>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93" name="Shape 2676">
            <a:extLst>
              <a:ext uri="{FF2B5EF4-FFF2-40B4-BE49-F238E27FC236}">
                <a16:creationId xmlns:a16="http://schemas.microsoft.com/office/drawing/2014/main" id="{0EC7C5BF-E74C-49E7-A32C-FAE83C0F0654}"/>
              </a:ext>
            </a:extLst>
          </p:cNvPr>
          <p:cNvSpPr/>
          <p:nvPr/>
        </p:nvSpPr>
        <p:spPr>
          <a:xfrm>
            <a:off x="8607756" y="4572189"/>
            <a:ext cx="304643" cy="418884"/>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94" name="Shape 2677">
            <a:extLst>
              <a:ext uri="{FF2B5EF4-FFF2-40B4-BE49-F238E27FC236}">
                <a16:creationId xmlns:a16="http://schemas.microsoft.com/office/drawing/2014/main" id="{5D51B0AF-2537-4E8F-A558-990CE156EE73}"/>
              </a:ext>
            </a:extLst>
          </p:cNvPr>
          <p:cNvSpPr/>
          <p:nvPr/>
        </p:nvSpPr>
        <p:spPr>
          <a:xfrm>
            <a:off x="9464708" y="2173137"/>
            <a:ext cx="380803" cy="418884"/>
          </a:xfrm>
          <a:custGeom>
            <a:avLst/>
            <a:gdLst/>
            <a:ahLst/>
            <a:cxnLst>
              <a:cxn ang="0">
                <a:pos x="wd2" y="hd2"/>
              </a:cxn>
              <a:cxn ang="5400000">
                <a:pos x="wd2" y="hd2"/>
              </a:cxn>
              <a:cxn ang="10800000">
                <a:pos x="wd2" y="hd2"/>
              </a:cxn>
              <a:cxn ang="16200000">
                <a:pos x="wd2" y="hd2"/>
              </a:cxn>
            </a:cxnLst>
            <a:rect l="0" t="0" r="r" b="b"/>
            <a:pathLst>
              <a:path w="21600" h="21600" extrusionOk="0">
                <a:moveTo>
                  <a:pt x="15660" y="7855"/>
                </a:moveTo>
                <a:cubicBezTo>
                  <a:pt x="15362" y="7855"/>
                  <a:pt x="15120" y="8075"/>
                  <a:pt x="15120" y="8345"/>
                </a:cubicBezTo>
                <a:cubicBezTo>
                  <a:pt x="15120" y="8617"/>
                  <a:pt x="15362" y="8836"/>
                  <a:pt x="15660" y="8836"/>
                </a:cubicBezTo>
                <a:cubicBezTo>
                  <a:pt x="16555" y="8836"/>
                  <a:pt x="17280" y="9716"/>
                  <a:pt x="17280" y="10800"/>
                </a:cubicBezTo>
                <a:cubicBezTo>
                  <a:pt x="17280" y="11884"/>
                  <a:pt x="16555" y="12764"/>
                  <a:pt x="15660" y="12764"/>
                </a:cubicBezTo>
                <a:cubicBezTo>
                  <a:pt x="15362" y="12764"/>
                  <a:pt x="15120" y="12984"/>
                  <a:pt x="15120" y="13255"/>
                </a:cubicBezTo>
                <a:cubicBezTo>
                  <a:pt x="15120" y="13526"/>
                  <a:pt x="15362" y="13745"/>
                  <a:pt x="15660" y="13745"/>
                </a:cubicBezTo>
                <a:cubicBezTo>
                  <a:pt x="17151" y="13745"/>
                  <a:pt x="18360" y="12427"/>
                  <a:pt x="18360" y="10800"/>
                </a:cubicBezTo>
                <a:cubicBezTo>
                  <a:pt x="18360" y="9174"/>
                  <a:pt x="17151" y="7855"/>
                  <a:pt x="15660" y="7855"/>
                </a:cubicBezTo>
                <a:moveTo>
                  <a:pt x="18472" y="5611"/>
                </a:moveTo>
                <a:lnTo>
                  <a:pt x="18463" y="5625"/>
                </a:lnTo>
                <a:cubicBezTo>
                  <a:pt x="18383" y="5584"/>
                  <a:pt x="18296" y="5554"/>
                  <a:pt x="18198" y="5554"/>
                </a:cubicBezTo>
                <a:cubicBezTo>
                  <a:pt x="17900" y="5554"/>
                  <a:pt x="17660" y="5774"/>
                  <a:pt x="17660" y="6044"/>
                </a:cubicBezTo>
                <a:cubicBezTo>
                  <a:pt x="17660" y="6216"/>
                  <a:pt x="17763" y="6361"/>
                  <a:pt x="17910" y="6449"/>
                </a:cubicBezTo>
                <a:lnTo>
                  <a:pt x="17909" y="6451"/>
                </a:lnTo>
                <a:cubicBezTo>
                  <a:pt x="19460" y="7271"/>
                  <a:pt x="20520" y="8909"/>
                  <a:pt x="20520" y="10800"/>
                </a:cubicBezTo>
                <a:cubicBezTo>
                  <a:pt x="20520" y="12689"/>
                  <a:pt x="19463" y="14325"/>
                  <a:pt x="17915" y="15147"/>
                </a:cubicBezTo>
                <a:lnTo>
                  <a:pt x="17919" y="15152"/>
                </a:lnTo>
                <a:cubicBezTo>
                  <a:pt x="17771" y="15239"/>
                  <a:pt x="17668" y="15384"/>
                  <a:pt x="17668" y="15556"/>
                </a:cubicBezTo>
                <a:cubicBezTo>
                  <a:pt x="17668" y="15827"/>
                  <a:pt x="17910" y="16046"/>
                  <a:pt x="18208" y="16046"/>
                </a:cubicBezTo>
                <a:cubicBezTo>
                  <a:pt x="18306" y="16046"/>
                  <a:pt x="18393" y="16016"/>
                  <a:pt x="18473" y="15975"/>
                </a:cubicBezTo>
                <a:lnTo>
                  <a:pt x="18480" y="15985"/>
                </a:lnTo>
                <a:cubicBezTo>
                  <a:pt x="20338" y="14990"/>
                  <a:pt x="21600" y="13041"/>
                  <a:pt x="21600" y="10800"/>
                </a:cubicBezTo>
                <a:cubicBezTo>
                  <a:pt x="21600" y="8556"/>
                  <a:pt x="20334" y="6606"/>
                  <a:pt x="18472" y="5611"/>
                </a:cubicBezTo>
                <a:moveTo>
                  <a:pt x="11880" y="20121"/>
                </a:moveTo>
                <a:cubicBezTo>
                  <a:pt x="11880" y="20393"/>
                  <a:pt x="11637" y="20612"/>
                  <a:pt x="11337" y="20612"/>
                </a:cubicBezTo>
                <a:cubicBezTo>
                  <a:pt x="11181" y="20612"/>
                  <a:pt x="11043" y="20552"/>
                  <a:pt x="10944" y="20457"/>
                </a:cubicBezTo>
                <a:lnTo>
                  <a:pt x="10942" y="20459"/>
                </a:lnTo>
                <a:lnTo>
                  <a:pt x="10800" y="20342"/>
                </a:lnTo>
                <a:lnTo>
                  <a:pt x="10800" y="1256"/>
                </a:lnTo>
                <a:lnTo>
                  <a:pt x="10958" y="1126"/>
                </a:lnTo>
                <a:lnTo>
                  <a:pt x="10960" y="1127"/>
                </a:lnTo>
                <a:cubicBezTo>
                  <a:pt x="11058" y="1042"/>
                  <a:pt x="11190" y="988"/>
                  <a:pt x="11337" y="988"/>
                </a:cubicBezTo>
                <a:cubicBezTo>
                  <a:pt x="11637" y="988"/>
                  <a:pt x="11880" y="1208"/>
                  <a:pt x="11880" y="1480"/>
                </a:cubicBezTo>
                <a:cubicBezTo>
                  <a:pt x="11880" y="1480"/>
                  <a:pt x="11880" y="20121"/>
                  <a:pt x="11880" y="20121"/>
                </a:cubicBezTo>
                <a:close/>
                <a:moveTo>
                  <a:pt x="9720" y="19448"/>
                </a:moveTo>
                <a:lnTo>
                  <a:pt x="4320" y="14979"/>
                </a:lnTo>
                <a:lnTo>
                  <a:pt x="4320" y="6607"/>
                </a:lnTo>
                <a:lnTo>
                  <a:pt x="4561" y="6407"/>
                </a:lnTo>
                <a:lnTo>
                  <a:pt x="4560" y="6406"/>
                </a:lnTo>
                <a:lnTo>
                  <a:pt x="9720" y="2147"/>
                </a:lnTo>
                <a:cubicBezTo>
                  <a:pt x="9720" y="2147"/>
                  <a:pt x="9720" y="19448"/>
                  <a:pt x="9720" y="19448"/>
                </a:cubicBezTo>
                <a:close/>
                <a:moveTo>
                  <a:pt x="3240" y="14649"/>
                </a:moveTo>
                <a:cubicBezTo>
                  <a:pt x="2008" y="14285"/>
                  <a:pt x="1080" y="12700"/>
                  <a:pt x="1080" y="10800"/>
                </a:cubicBezTo>
                <a:cubicBezTo>
                  <a:pt x="1080" y="8900"/>
                  <a:pt x="2008" y="7316"/>
                  <a:pt x="3240" y="6952"/>
                </a:cubicBezTo>
                <a:cubicBezTo>
                  <a:pt x="3240" y="6952"/>
                  <a:pt x="3240" y="14649"/>
                  <a:pt x="3240" y="14649"/>
                </a:cubicBezTo>
                <a:close/>
                <a:moveTo>
                  <a:pt x="12966" y="1472"/>
                </a:moveTo>
                <a:cubicBezTo>
                  <a:pt x="12966" y="659"/>
                  <a:pt x="12238" y="0"/>
                  <a:pt x="11339" y="0"/>
                </a:cubicBezTo>
                <a:cubicBezTo>
                  <a:pt x="10879" y="0"/>
                  <a:pt x="10466" y="175"/>
                  <a:pt x="10170" y="451"/>
                </a:cubicBezTo>
                <a:lnTo>
                  <a:pt x="3565" y="5905"/>
                </a:lnTo>
                <a:cubicBezTo>
                  <a:pt x="1578" y="6051"/>
                  <a:pt x="0" y="8183"/>
                  <a:pt x="0" y="10800"/>
                </a:cubicBezTo>
                <a:cubicBezTo>
                  <a:pt x="0" y="13426"/>
                  <a:pt x="1588" y="15564"/>
                  <a:pt x="3585" y="15697"/>
                </a:cubicBezTo>
                <a:lnTo>
                  <a:pt x="10170" y="21148"/>
                </a:lnTo>
                <a:cubicBezTo>
                  <a:pt x="10466" y="21426"/>
                  <a:pt x="10879" y="21600"/>
                  <a:pt x="11339" y="21600"/>
                </a:cubicBezTo>
                <a:cubicBezTo>
                  <a:pt x="12238" y="21600"/>
                  <a:pt x="12966" y="20941"/>
                  <a:pt x="12966" y="20129"/>
                </a:cubicBezTo>
                <a:cubicBezTo>
                  <a:pt x="12966" y="20110"/>
                  <a:pt x="12961" y="20093"/>
                  <a:pt x="12960" y="20074"/>
                </a:cubicBezTo>
                <a:lnTo>
                  <a:pt x="12960" y="1527"/>
                </a:lnTo>
                <a:cubicBezTo>
                  <a:pt x="12961" y="1508"/>
                  <a:pt x="12966" y="1490"/>
                  <a:pt x="12966" y="147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95" name="Shape 2678">
            <a:extLst>
              <a:ext uri="{FF2B5EF4-FFF2-40B4-BE49-F238E27FC236}">
                <a16:creationId xmlns:a16="http://schemas.microsoft.com/office/drawing/2014/main" id="{A11C18C7-9955-4FD1-B852-EAE7FC61DFE9}"/>
              </a:ext>
            </a:extLst>
          </p:cNvPr>
          <p:cNvSpPr/>
          <p:nvPr/>
        </p:nvSpPr>
        <p:spPr>
          <a:xfrm>
            <a:off x="10245349" y="217313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96" name="Shape 2679">
            <a:extLst>
              <a:ext uri="{FF2B5EF4-FFF2-40B4-BE49-F238E27FC236}">
                <a16:creationId xmlns:a16="http://schemas.microsoft.com/office/drawing/2014/main" id="{5CE50D48-78E4-4258-83F8-5E838E8F34AF}"/>
              </a:ext>
            </a:extLst>
          </p:cNvPr>
          <p:cNvSpPr/>
          <p:nvPr/>
        </p:nvSpPr>
        <p:spPr>
          <a:xfrm>
            <a:off x="11045033" y="2192179"/>
            <a:ext cx="418884" cy="380800"/>
          </a:xfrm>
          <a:custGeom>
            <a:avLst/>
            <a:gdLst/>
            <a:ahLst/>
            <a:cxnLst>
              <a:cxn ang="0">
                <a:pos x="wd2" y="hd2"/>
              </a:cxn>
              <a:cxn ang="5400000">
                <a:pos x="wd2" y="hd2"/>
              </a:cxn>
              <a:cxn ang="10800000">
                <a:pos x="wd2" y="hd2"/>
              </a:cxn>
              <a:cxn ang="16200000">
                <a:pos x="wd2" y="hd2"/>
              </a:cxn>
            </a:cxnLst>
            <a:rect l="0" t="0" r="r" b="b"/>
            <a:pathLst>
              <a:path w="21600" h="21524" extrusionOk="0">
                <a:moveTo>
                  <a:pt x="17182" y="13452"/>
                </a:moveTo>
                <a:cubicBezTo>
                  <a:pt x="16640" y="13452"/>
                  <a:pt x="16200" y="13935"/>
                  <a:pt x="16200" y="14529"/>
                </a:cubicBezTo>
                <a:cubicBezTo>
                  <a:pt x="16200" y="15123"/>
                  <a:pt x="16640" y="15605"/>
                  <a:pt x="17182" y="15605"/>
                </a:cubicBezTo>
                <a:cubicBezTo>
                  <a:pt x="17724" y="15605"/>
                  <a:pt x="18164" y="15123"/>
                  <a:pt x="18164" y="14529"/>
                </a:cubicBezTo>
                <a:cubicBezTo>
                  <a:pt x="18164" y="13935"/>
                  <a:pt x="17724" y="13452"/>
                  <a:pt x="17182" y="13452"/>
                </a:cubicBezTo>
                <a:moveTo>
                  <a:pt x="15218" y="15605"/>
                </a:moveTo>
                <a:cubicBezTo>
                  <a:pt x="14676" y="15605"/>
                  <a:pt x="14236" y="16087"/>
                  <a:pt x="14236" y="16681"/>
                </a:cubicBezTo>
                <a:cubicBezTo>
                  <a:pt x="14236" y="17276"/>
                  <a:pt x="14676" y="17757"/>
                  <a:pt x="15218" y="17757"/>
                </a:cubicBezTo>
                <a:cubicBezTo>
                  <a:pt x="15760" y="17757"/>
                  <a:pt x="16200" y="17276"/>
                  <a:pt x="16200" y="16681"/>
                </a:cubicBezTo>
                <a:cubicBezTo>
                  <a:pt x="16200" y="16087"/>
                  <a:pt x="15760" y="15605"/>
                  <a:pt x="15218" y="15605"/>
                </a:cubicBezTo>
                <a:moveTo>
                  <a:pt x="16200" y="20448"/>
                </a:moveTo>
                <a:cubicBezTo>
                  <a:pt x="14668" y="20448"/>
                  <a:pt x="13319" y="19593"/>
                  <a:pt x="12527" y="18295"/>
                </a:cubicBezTo>
                <a:lnTo>
                  <a:pt x="9073" y="18295"/>
                </a:lnTo>
                <a:cubicBezTo>
                  <a:pt x="8281" y="19593"/>
                  <a:pt x="6932" y="20448"/>
                  <a:pt x="5400" y="20448"/>
                </a:cubicBezTo>
                <a:cubicBezTo>
                  <a:pt x="2960" y="20448"/>
                  <a:pt x="982" y="18280"/>
                  <a:pt x="982" y="15605"/>
                </a:cubicBezTo>
                <a:cubicBezTo>
                  <a:pt x="982" y="12930"/>
                  <a:pt x="2960" y="10762"/>
                  <a:pt x="5400" y="10762"/>
                </a:cubicBezTo>
                <a:lnTo>
                  <a:pt x="16200" y="10762"/>
                </a:lnTo>
                <a:cubicBezTo>
                  <a:pt x="18640" y="10762"/>
                  <a:pt x="20618" y="12930"/>
                  <a:pt x="20618" y="15605"/>
                </a:cubicBezTo>
                <a:cubicBezTo>
                  <a:pt x="20618" y="18280"/>
                  <a:pt x="18640" y="20448"/>
                  <a:pt x="16200" y="20448"/>
                </a:cubicBezTo>
                <a:moveTo>
                  <a:pt x="16200" y="9686"/>
                </a:moveTo>
                <a:lnTo>
                  <a:pt x="11319" y="9686"/>
                </a:lnTo>
                <a:cubicBezTo>
                  <a:pt x="10837" y="8713"/>
                  <a:pt x="11227" y="8217"/>
                  <a:pt x="11943" y="7448"/>
                </a:cubicBezTo>
                <a:cubicBezTo>
                  <a:pt x="12528" y="6820"/>
                  <a:pt x="13255" y="6038"/>
                  <a:pt x="13255" y="4843"/>
                </a:cubicBezTo>
                <a:cubicBezTo>
                  <a:pt x="13255" y="1854"/>
                  <a:pt x="10169" y="128"/>
                  <a:pt x="10038" y="56"/>
                </a:cubicBezTo>
                <a:cubicBezTo>
                  <a:pt x="9796" y="-76"/>
                  <a:pt x="9501" y="32"/>
                  <a:pt x="9379" y="297"/>
                </a:cubicBezTo>
                <a:cubicBezTo>
                  <a:pt x="9258" y="562"/>
                  <a:pt x="9356" y="886"/>
                  <a:pt x="9598" y="1019"/>
                </a:cubicBezTo>
                <a:cubicBezTo>
                  <a:pt x="9625" y="1034"/>
                  <a:pt x="12273" y="2523"/>
                  <a:pt x="12273" y="4843"/>
                </a:cubicBezTo>
                <a:cubicBezTo>
                  <a:pt x="12273" y="5586"/>
                  <a:pt x="11779" y="6117"/>
                  <a:pt x="11255" y="6679"/>
                </a:cubicBezTo>
                <a:cubicBezTo>
                  <a:pt x="10584" y="7401"/>
                  <a:pt x="9775" y="8296"/>
                  <a:pt x="10277" y="9686"/>
                </a:cubicBezTo>
                <a:lnTo>
                  <a:pt x="5400" y="9686"/>
                </a:lnTo>
                <a:cubicBezTo>
                  <a:pt x="2418" y="9686"/>
                  <a:pt x="0" y="12336"/>
                  <a:pt x="0" y="15605"/>
                </a:cubicBezTo>
                <a:cubicBezTo>
                  <a:pt x="0" y="18874"/>
                  <a:pt x="2418" y="21524"/>
                  <a:pt x="5400" y="21524"/>
                </a:cubicBezTo>
                <a:cubicBezTo>
                  <a:pt x="7077" y="21524"/>
                  <a:pt x="8575" y="20686"/>
                  <a:pt x="9565" y="19372"/>
                </a:cubicBezTo>
                <a:lnTo>
                  <a:pt x="12035" y="19372"/>
                </a:lnTo>
                <a:cubicBezTo>
                  <a:pt x="13025" y="20686"/>
                  <a:pt x="14523" y="21524"/>
                  <a:pt x="16200" y="21524"/>
                </a:cubicBezTo>
                <a:cubicBezTo>
                  <a:pt x="19182" y="21524"/>
                  <a:pt x="21600" y="18874"/>
                  <a:pt x="21600" y="15605"/>
                </a:cubicBezTo>
                <a:cubicBezTo>
                  <a:pt x="21600" y="12336"/>
                  <a:pt x="19182" y="9686"/>
                  <a:pt x="16200" y="9686"/>
                </a:cubicBezTo>
                <a:moveTo>
                  <a:pt x="6873" y="15067"/>
                </a:moveTo>
                <a:lnTo>
                  <a:pt x="5891" y="15067"/>
                </a:lnTo>
                <a:lnTo>
                  <a:pt x="5891" y="13990"/>
                </a:lnTo>
                <a:cubicBezTo>
                  <a:pt x="5891" y="13694"/>
                  <a:pt x="5671" y="13452"/>
                  <a:pt x="5400" y="13452"/>
                </a:cubicBezTo>
                <a:cubicBezTo>
                  <a:pt x="5129" y="13452"/>
                  <a:pt x="4909" y="13694"/>
                  <a:pt x="4909" y="13990"/>
                </a:cubicBezTo>
                <a:lnTo>
                  <a:pt x="4909" y="15067"/>
                </a:lnTo>
                <a:lnTo>
                  <a:pt x="3927" y="15067"/>
                </a:lnTo>
                <a:cubicBezTo>
                  <a:pt x="3656" y="15067"/>
                  <a:pt x="3436" y="15307"/>
                  <a:pt x="3436" y="15605"/>
                </a:cubicBezTo>
                <a:cubicBezTo>
                  <a:pt x="3436" y="15903"/>
                  <a:pt x="3656" y="16143"/>
                  <a:pt x="3927" y="16143"/>
                </a:cubicBezTo>
                <a:lnTo>
                  <a:pt x="4909" y="16143"/>
                </a:lnTo>
                <a:lnTo>
                  <a:pt x="4909" y="17219"/>
                </a:lnTo>
                <a:cubicBezTo>
                  <a:pt x="4909" y="17517"/>
                  <a:pt x="5129" y="17757"/>
                  <a:pt x="5400" y="17757"/>
                </a:cubicBezTo>
                <a:cubicBezTo>
                  <a:pt x="5671" y="17757"/>
                  <a:pt x="5891" y="17517"/>
                  <a:pt x="5891" y="17219"/>
                </a:cubicBezTo>
                <a:lnTo>
                  <a:pt x="5891" y="16143"/>
                </a:lnTo>
                <a:lnTo>
                  <a:pt x="6873" y="16143"/>
                </a:lnTo>
                <a:cubicBezTo>
                  <a:pt x="7144" y="16143"/>
                  <a:pt x="7364" y="15903"/>
                  <a:pt x="7364" y="15605"/>
                </a:cubicBezTo>
                <a:cubicBezTo>
                  <a:pt x="7364" y="15307"/>
                  <a:pt x="7144" y="15067"/>
                  <a:pt x="6873" y="15067"/>
                </a:cubicBezTo>
                <a:moveTo>
                  <a:pt x="12273" y="12376"/>
                </a:moveTo>
                <a:cubicBezTo>
                  <a:pt x="12002" y="12376"/>
                  <a:pt x="11782" y="12617"/>
                  <a:pt x="11782" y="12914"/>
                </a:cubicBezTo>
                <a:cubicBezTo>
                  <a:pt x="11782" y="13212"/>
                  <a:pt x="12002" y="13452"/>
                  <a:pt x="12273" y="13452"/>
                </a:cubicBezTo>
                <a:cubicBezTo>
                  <a:pt x="12544" y="13452"/>
                  <a:pt x="12764" y="13212"/>
                  <a:pt x="12764" y="12914"/>
                </a:cubicBezTo>
                <a:cubicBezTo>
                  <a:pt x="12764" y="12617"/>
                  <a:pt x="12544" y="12376"/>
                  <a:pt x="12273" y="12376"/>
                </a:cubicBezTo>
                <a:moveTo>
                  <a:pt x="9327" y="12376"/>
                </a:moveTo>
                <a:cubicBezTo>
                  <a:pt x="9056" y="12376"/>
                  <a:pt x="8836" y="12617"/>
                  <a:pt x="8836" y="12914"/>
                </a:cubicBezTo>
                <a:cubicBezTo>
                  <a:pt x="8836" y="13212"/>
                  <a:pt x="9056" y="13452"/>
                  <a:pt x="9327" y="13452"/>
                </a:cubicBezTo>
                <a:cubicBezTo>
                  <a:pt x="9598" y="13452"/>
                  <a:pt x="9818" y="13212"/>
                  <a:pt x="9818" y="12914"/>
                </a:cubicBezTo>
                <a:cubicBezTo>
                  <a:pt x="9818" y="12617"/>
                  <a:pt x="9598" y="12376"/>
                  <a:pt x="9327" y="12376"/>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97" name="Shape 2680">
            <a:extLst>
              <a:ext uri="{FF2B5EF4-FFF2-40B4-BE49-F238E27FC236}">
                <a16:creationId xmlns:a16="http://schemas.microsoft.com/office/drawing/2014/main" id="{D88CCFCC-A6DD-440F-8980-D48ADD03B4C6}"/>
              </a:ext>
            </a:extLst>
          </p:cNvPr>
          <p:cNvSpPr/>
          <p:nvPr/>
        </p:nvSpPr>
        <p:spPr>
          <a:xfrm>
            <a:off x="11844717" y="217313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3255" y="15709"/>
                </a:moveTo>
                <a:lnTo>
                  <a:pt x="10309" y="15709"/>
                </a:lnTo>
                <a:cubicBezTo>
                  <a:pt x="10038" y="15709"/>
                  <a:pt x="9818" y="15929"/>
                  <a:pt x="9818" y="16200"/>
                </a:cubicBezTo>
                <a:cubicBezTo>
                  <a:pt x="9818" y="16472"/>
                  <a:pt x="10038" y="16691"/>
                  <a:pt x="10309" y="16691"/>
                </a:cubicBezTo>
                <a:lnTo>
                  <a:pt x="13255" y="16691"/>
                </a:lnTo>
                <a:cubicBezTo>
                  <a:pt x="13525" y="16691"/>
                  <a:pt x="13745" y="16472"/>
                  <a:pt x="13745" y="16200"/>
                </a:cubicBezTo>
                <a:cubicBezTo>
                  <a:pt x="13745" y="15929"/>
                  <a:pt x="13525" y="15709"/>
                  <a:pt x="13255" y="15709"/>
                </a:cubicBezTo>
                <a:moveTo>
                  <a:pt x="9818" y="12273"/>
                </a:moveTo>
                <a:cubicBezTo>
                  <a:pt x="9818" y="12112"/>
                  <a:pt x="9736" y="11976"/>
                  <a:pt x="9617" y="11887"/>
                </a:cubicBezTo>
                <a:lnTo>
                  <a:pt x="9622" y="11880"/>
                </a:lnTo>
                <a:lnTo>
                  <a:pt x="5695" y="8935"/>
                </a:lnTo>
                <a:lnTo>
                  <a:pt x="5690" y="8941"/>
                </a:lnTo>
                <a:cubicBezTo>
                  <a:pt x="5608" y="8880"/>
                  <a:pt x="5511" y="8836"/>
                  <a:pt x="5400" y="8836"/>
                </a:cubicBezTo>
                <a:cubicBezTo>
                  <a:pt x="5129" y="8836"/>
                  <a:pt x="4909" y="9056"/>
                  <a:pt x="4909" y="9327"/>
                </a:cubicBezTo>
                <a:cubicBezTo>
                  <a:pt x="4909" y="9488"/>
                  <a:pt x="4991" y="9624"/>
                  <a:pt x="5110" y="9713"/>
                </a:cubicBezTo>
                <a:lnTo>
                  <a:pt x="5105" y="9720"/>
                </a:lnTo>
                <a:lnTo>
                  <a:pt x="8509" y="12273"/>
                </a:lnTo>
                <a:lnTo>
                  <a:pt x="5105" y="14826"/>
                </a:lnTo>
                <a:lnTo>
                  <a:pt x="5110" y="14832"/>
                </a:lnTo>
                <a:cubicBezTo>
                  <a:pt x="4991" y="14922"/>
                  <a:pt x="4909" y="15058"/>
                  <a:pt x="4909" y="15218"/>
                </a:cubicBezTo>
                <a:cubicBezTo>
                  <a:pt x="4909" y="15490"/>
                  <a:pt x="5129" y="15709"/>
                  <a:pt x="5400" y="15709"/>
                </a:cubicBezTo>
                <a:cubicBezTo>
                  <a:pt x="5511" y="15709"/>
                  <a:pt x="5607" y="15666"/>
                  <a:pt x="5690" y="15604"/>
                </a:cubicBezTo>
                <a:lnTo>
                  <a:pt x="5695" y="15611"/>
                </a:lnTo>
                <a:lnTo>
                  <a:pt x="9622" y="12666"/>
                </a:lnTo>
                <a:lnTo>
                  <a:pt x="9617" y="12659"/>
                </a:lnTo>
                <a:cubicBezTo>
                  <a:pt x="9736" y="12569"/>
                  <a:pt x="9818" y="12433"/>
                  <a:pt x="9818" y="12273"/>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98" name="Shape 2681">
            <a:extLst>
              <a:ext uri="{FF2B5EF4-FFF2-40B4-BE49-F238E27FC236}">
                <a16:creationId xmlns:a16="http://schemas.microsoft.com/office/drawing/2014/main" id="{40BBF10E-236F-4BDD-BA47-1447CBD1A9D5}"/>
              </a:ext>
            </a:extLst>
          </p:cNvPr>
          <p:cNvSpPr/>
          <p:nvPr/>
        </p:nvSpPr>
        <p:spPr>
          <a:xfrm>
            <a:off x="12644401" y="217313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6382" y="19636"/>
                </a:moveTo>
                <a:lnTo>
                  <a:pt x="11291" y="19636"/>
                </a:lnTo>
                <a:cubicBezTo>
                  <a:pt x="11562" y="19636"/>
                  <a:pt x="11782" y="19416"/>
                  <a:pt x="11782" y="19146"/>
                </a:cubicBezTo>
                <a:cubicBezTo>
                  <a:pt x="11782" y="18874"/>
                  <a:pt x="11562" y="18655"/>
                  <a:pt x="11291" y="18655"/>
                </a:cubicBezTo>
                <a:lnTo>
                  <a:pt x="6382" y="18655"/>
                </a:lnTo>
                <a:cubicBezTo>
                  <a:pt x="6111" y="18655"/>
                  <a:pt x="5891" y="18874"/>
                  <a:pt x="5891" y="19146"/>
                </a:cubicBezTo>
                <a:cubicBezTo>
                  <a:pt x="5891" y="19416"/>
                  <a:pt x="6111" y="19636"/>
                  <a:pt x="6382" y="19636"/>
                </a:cubicBezTo>
                <a:moveTo>
                  <a:pt x="20618" y="19636"/>
                </a:moveTo>
                <a:cubicBezTo>
                  <a:pt x="20618" y="20178"/>
                  <a:pt x="20178" y="20618"/>
                  <a:pt x="19636" y="20618"/>
                </a:cubicBezTo>
                <a:lnTo>
                  <a:pt x="1964" y="20618"/>
                </a:lnTo>
                <a:cubicBezTo>
                  <a:pt x="1422" y="20618"/>
                  <a:pt x="982" y="20178"/>
                  <a:pt x="982" y="19636"/>
                </a:cubicBezTo>
                <a:lnTo>
                  <a:pt x="982" y="17673"/>
                </a:lnTo>
                <a:lnTo>
                  <a:pt x="20618" y="17673"/>
                </a:lnTo>
                <a:cubicBezTo>
                  <a:pt x="20618" y="17673"/>
                  <a:pt x="20618" y="19636"/>
                  <a:pt x="20618" y="19636"/>
                </a:cubicBezTo>
                <a:close/>
                <a:moveTo>
                  <a:pt x="2822" y="10800"/>
                </a:moveTo>
                <a:lnTo>
                  <a:pt x="18778" y="10800"/>
                </a:lnTo>
                <a:lnTo>
                  <a:pt x="20461" y="16691"/>
                </a:lnTo>
                <a:lnTo>
                  <a:pt x="1139" y="16691"/>
                </a:lnTo>
                <a:cubicBezTo>
                  <a:pt x="1139" y="16691"/>
                  <a:pt x="2822" y="10800"/>
                  <a:pt x="2822" y="10800"/>
                </a:cubicBezTo>
                <a:close/>
                <a:moveTo>
                  <a:pt x="21600" y="17182"/>
                </a:moveTo>
                <a:cubicBezTo>
                  <a:pt x="21600" y="17118"/>
                  <a:pt x="21586" y="17057"/>
                  <a:pt x="21563" y="17000"/>
                </a:cubicBezTo>
                <a:lnTo>
                  <a:pt x="21565" y="17000"/>
                </a:lnTo>
                <a:lnTo>
                  <a:pt x="19602" y="10127"/>
                </a:lnTo>
                <a:lnTo>
                  <a:pt x="19599" y="10128"/>
                </a:lnTo>
                <a:cubicBezTo>
                  <a:pt x="19527" y="9947"/>
                  <a:pt x="19352" y="9818"/>
                  <a:pt x="19145" y="9818"/>
                </a:cubicBezTo>
                <a:lnTo>
                  <a:pt x="18164" y="9818"/>
                </a:lnTo>
                <a:lnTo>
                  <a:pt x="18164" y="3927"/>
                </a:lnTo>
                <a:cubicBezTo>
                  <a:pt x="18164" y="3656"/>
                  <a:pt x="17944" y="3436"/>
                  <a:pt x="17673" y="3436"/>
                </a:cubicBezTo>
                <a:cubicBezTo>
                  <a:pt x="17402" y="3436"/>
                  <a:pt x="17182" y="3656"/>
                  <a:pt x="17182" y="3927"/>
                </a:cubicBezTo>
                <a:lnTo>
                  <a:pt x="17182" y="9818"/>
                </a:lnTo>
                <a:lnTo>
                  <a:pt x="4418" y="9818"/>
                </a:lnTo>
                <a:lnTo>
                  <a:pt x="4418" y="3927"/>
                </a:lnTo>
                <a:cubicBezTo>
                  <a:pt x="4418" y="3656"/>
                  <a:pt x="4198" y="3436"/>
                  <a:pt x="3927" y="3436"/>
                </a:cubicBezTo>
                <a:cubicBezTo>
                  <a:pt x="3656" y="3436"/>
                  <a:pt x="3436" y="3656"/>
                  <a:pt x="3436" y="3927"/>
                </a:cubicBezTo>
                <a:lnTo>
                  <a:pt x="3436" y="9818"/>
                </a:lnTo>
                <a:lnTo>
                  <a:pt x="2455" y="9818"/>
                </a:lnTo>
                <a:cubicBezTo>
                  <a:pt x="2248" y="9818"/>
                  <a:pt x="2073" y="9947"/>
                  <a:pt x="2001" y="10128"/>
                </a:cubicBezTo>
                <a:lnTo>
                  <a:pt x="1998" y="10127"/>
                </a:lnTo>
                <a:lnTo>
                  <a:pt x="35" y="17000"/>
                </a:lnTo>
                <a:lnTo>
                  <a:pt x="37" y="17001"/>
                </a:lnTo>
                <a:cubicBezTo>
                  <a:pt x="14" y="17057"/>
                  <a:pt x="0" y="17118"/>
                  <a:pt x="0" y="17182"/>
                </a:cubicBezTo>
                <a:lnTo>
                  <a:pt x="0" y="18164"/>
                </a:lnTo>
                <a:lnTo>
                  <a:pt x="68" y="18164"/>
                </a:lnTo>
                <a:cubicBezTo>
                  <a:pt x="25" y="18320"/>
                  <a:pt x="0" y="18484"/>
                  <a:pt x="0" y="18655"/>
                </a:cubicBezTo>
                <a:lnTo>
                  <a:pt x="0" y="19636"/>
                </a:lnTo>
                <a:cubicBezTo>
                  <a:pt x="0" y="20721"/>
                  <a:pt x="879" y="21600"/>
                  <a:pt x="1964" y="21600"/>
                </a:cubicBezTo>
                <a:lnTo>
                  <a:pt x="19636" y="21600"/>
                </a:lnTo>
                <a:cubicBezTo>
                  <a:pt x="20721" y="21600"/>
                  <a:pt x="21600" y="20721"/>
                  <a:pt x="21600" y="19636"/>
                </a:cubicBezTo>
                <a:lnTo>
                  <a:pt x="21600" y="18655"/>
                </a:lnTo>
                <a:cubicBezTo>
                  <a:pt x="21600" y="18484"/>
                  <a:pt x="21575" y="18320"/>
                  <a:pt x="21532" y="18164"/>
                </a:cubicBezTo>
                <a:lnTo>
                  <a:pt x="21600" y="18164"/>
                </a:lnTo>
                <a:cubicBezTo>
                  <a:pt x="21600" y="18164"/>
                  <a:pt x="21600" y="17182"/>
                  <a:pt x="21600" y="17182"/>
                </a:cubicBezTo>
                <a:close/>
                <a:moveTo>
                  <a:pt x="4418" y="19636"/>
                </a:moveTo>
                <a:cubicBezTo>
                  <a:pt x="4689" y="19636"/>
                  <a:pt x="4909" y="19416"/>
                  <a:pt x="4909" y="19146"/>
                </a:cubicBezTo>
                <a:cubicBezTo>
                  <a:pt x="4909" y="18874"/>
                  <a:pt x="4689" y="18655"/>
                  <a:pt x="4418" y="18655"/>
                </a:cubicBezTo>
                <a:cubicBezTo>
                  <a:pt x="4147" y="18655"/>
                  <a:pt x="3927" y="18874"/>
                  <a:pt x="3927" y="19146"/>
                </a:cubicBezTo>
                <a:cubicBezTo>
                  <a:pt x="3927" y="19416"/>
                  <a:pt x="4147" y="19636"/>
                  <a:pt x="4418" y="19636"/>
                </a:cubicBezTo>
                <a:moveTo>
                  <a:pt x="2455" y="19636"/>
                </a:moveTo>
                <a:cubicBezTo>
                  <a:pt x="2725" y="19636"/>
                  <a:pt x="2945" y="19416"/>
                  <a:pt x="2945" y="19146"/>
                </a:cubicBezTo>
                <a:cubicBezTo>
                  <a:pt x="2945" y="18874"/>
                  <a:pt x="2725" y="18655"/>
                  <a:pt x="2455" y="18655"/>
                </a:cubicBezTo>
                <a:cubicBezTo>
                  <a:pt x="2184" y="18655"/>
                  <a:pt x="1964" y="18874"/>
                  <a:pt x="1964" y="19146"/>
                </a:cubicBezTo>
                <a:cubicBezTo>
                  <a:pt x="1964" y="19416"/>
                  <a:pt x="2184" y="19636"/>
                  <a:pt x="2455" y="19636"/>
                </a:cubicBezTo>
                <a:moveTo>
                  <a:pt x="12003" y="3573"/>
                </a:moveTo>
                <a:lnTo>
                  <a:pt x="12664" y="2838"/>
                </a:lnTo>
                <a:cubicBezTo>
                  <a:pt x="12214" y="2308"/>
                  <a:pt x="11550" y="1964"/>
                  <a:pt x="10800" y="1964"/>
                </a:cubicBezTo>
                <a:cubicBezTo>
                  <a:pt x="9997" y="1964"/>
                  <a:pt x="9290" y="2355"/>
                  <a:pt x="8842" y="2952"/>
                </a:cubicBezTo>
                <a:lnTo>
                  <a:pt x="9546" y="3655"/>
                </a:lnTo>
                <a:cubicBezTo>
                  <a:pt x="9805" y="3231"/>
                  <a:pt x="10267" y="2945"/>
                  <a:pt x="10800" y="2945"/>
                </a:cubicBezTo>
                <a:cubicBezTo>
                  <a:pt x="11298" y="2945"/>
                  <a:pt x="11736" y="3194"/>
                  <a:pt x="12003" y="3573"/>
                </a:cubicBezTo>
                <a:moveTo>
                  <a:pt x="10309" y="4418"/>
                </a:moveTo>
                <a:cubicBezTo>
                  <a:pt x="10309" y="4690"/>
                  <a:pt x="10529" y="4909"/>
                  <a:pt x="10800" y="4909"/>
                </a:cubicBezTo>
                <a:cubicBezTo>
                  <a:pt x="11071" y="4909"/>
                  <a:pt x="11291" y="4690"/>
                  <a:pt x="11291" y="4418"/>
                </a:cubicBezTo>
                <a:cubicBezTo>
                  <a:pt x="11291" y="4147"/>
                  <a:pt x="11071" y="3927"/>
                  <a:pt x="10800" y="3927"/>
                </a:cubicBezTo>
                <a:cubicBezTo>
                  <a:pt x="10529" y="3927"/>
                  <a:pt x="10309" y="4147"/>
                  <a:pt x="10309" y="4418"/>
                </a:cubicBezTo>
                <a:moveTo>
                  <a:pt x="10800" y="982"/>
                </a:moveTo>
                <a:cubicBezTo>
                  <a:pt x="11802" y="982"/>
                  <a:pt x="12701" y="1414"/>
                  <a:pt x="13330" y="2098"/>
                </a:cubicBezTo>
                <a:lnTo>
                  <a:pt x="13989" y="1366"/>
                </a:lnTo>
                <a:cubicBezTo>
                  <a:pt x="13185" y="525"/>
                  <a:pt x="12055" y="0"/>
                  <a:pt x="10800" y="0"/>
                </a:cubicBezTo>
                <a:cubicBezTo>
                  <a:pt x="9455" y="0"/>
                  <a:pt x="8252" y="603"/>
                  <a:pt x="7442" y="1551"/>
                </a:cubicBezTo>
                <a:lnTo>
                  <a:pt x="8138" y="2246"/>
                </a:lnTo>
                <a:cubicBezTo>
                  <a:pt x="8768" y="1475"/>
                  <a:pt x="9726" y="982"/>
                  <a:pt x="10800" y="9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99" name="Shape 2682">
            <a:extLst>
              <a:ext uri="{FF2B5EF4-FFF2-40B4-BE49-F238E27FC236}">
                <a16:creationId xmlns:a16="http://schemas.microsoft.com/office/drawing/2014/main" id="{2BE2C8C9-628C-4371-89FF-619522B11A12}"/>
              </a:ext>
            </a:extLst>
          </p:cNvPr>
          <p:cNvSpPr/>
          <p:nvPr/>
        </p:nvSpPr>
        <p:spPr>
          <a:xfrm>
            <a:off x="13444085" y="217313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6691"/>
                </a:moveTo>
                <a:cubicBezTo>
                  <a:pt x="20618" y="17775"/>
                  <a:pt x="19739" y="18655"/>
                  <a:pt x="18655" y="18655"/>
                </a:cubicBezTo>
                <a:lnTo>
                  <a:pt x="17673" y="18655"/>
                </a:lnTo>
                <a:lnTo>
                  <a:pt x="17673" y="14727"/>
                </a:lnTo>
                <a:cubicBezTo>
                  <a:pt x="17673" y="14186"/>
                  <a:pt x="17233" y="13745"/>
                  <a:pt x="16691" y="13745"/>
                </a:cubicBezTo>
                <a:lnTo>
                  <a:pt x="4909" y="13745"/>
                </a:lnTo>
                <a:cubicBezTo>
                  <a:pt x="4367" y="13745"/>
                  <a:pt x="3927" y="14186"/>
                  <a:pt x="3927" y="14727"/>
                </a:cubicBezTo>
                <a:lnTo>
                  <a:pt x="3927" y="18655"/>
                </a:lnTo>
                <a:lnTo>
                  <a:pt x="2945" y="18655"/>
                </a:lnTo>
                <a:cubicBezTo>
                  <a:pt x="1861" y="18655"/>
                  <a:pt x="982" y="17775"/>
                  <a:pt x="982" y="16691"/>
                </a:cubicBezTo>
                <a:lnTo>
                  <a:pt x="982" y="8836"/>
                </a:lnTo>
                <a:cubicBezTo>
                  <a:pt x="982" y="7752"/>
                  <a:pt x="1861" y="6873"/>
                  <a:pt x="2945" y="6873"/>
                </a:cubicBezTo>
                <a:lnTo>
                  <a:pt x="18655" y="6873"/>
                </a:lnTo>
                <a:cubicBezTo>
                  <a:pt x="19739" y="6873"/>
                  <a:pt x="20618" y="7752"/>
                  <a:pt x="20618" y="8836"/>
                </a:cubicBezTo>
                <a:cubicBezTo>
                  <a:pt x="20618" y="8836"/>
                  <a:pt x="20618" y="16691"/>
                  <a:pt x="20618" y="16691"/>
                </a:cubicBezTo>
                <a:close/>
                <a:moveTo>
                  <a:pt x="16691" y="20618"/>
                </a:moveTo>
                <a:lnTo>
                  <a:pt x="4909" y="20618"/>
                </a:lnTo>
                <a:lnTo>
                  <a:pt x="4909" y="14727"/>
                </a:lnTo>
                <a:lnTo>
                  <a:pt x="16691" y="14727"/>
                </a:lnTo>
                <a:cubicBezTo>
                  <a:pt x="16691" y="14727"/>
                  <a:pt x="16691" y="20618"/>
                  <a:pt x="16691" y="20618"/>
                </a:cubicBezTo>
                <a:close/>
                <a:moveTo>
                  <a:pt x="4909" y="982"/>
                </a:moveTo>
                <a:lnTo>
                  <a:pt x="16691" y="982"/>
                </a:lnTo>
                <a:lnTo>
                  <a:pt x="16691" y="5891"/>
                </a:lnTo>
                <a:lnTo>
                  <a:pt x="4909" y="5891"/>
                </a:lnTo>
                <a:cubicBezTo>
                  <a:pt x="4909" y="5891"/>
                  <a:pt x="4909" y="982"/>
                  <a:pt x="4909" y="982"/>
                </a:cubicBezTo>
                <a:close/>
                <a:moveTo>
                  <a:pt x="18655" y="5891"/>
                </a:moveTo>
                <a:lnTo>
                  <a:pt x="17673" y="5891"/>
                </a:lnTo>
                <a:lnTo>
                  <a:pt x="17673" y="982"/>
                </a:lnTo>
                <a:cubicBezTo>
                  <a:pt x="17673" y="440"/>
                  <a:pt x="17233" y="0"/>
                  <a:pt x="16691" y="0"/>
                </a:cubicBezTo>
                <a:lnTo>
                  <a:pt x="4909" y="0"/>
                </a:lnTo>
                <a:cubicBezTo>
                  <a:pt x="4367" y="0"/>
                  <a:pt x="3927" y="440"/>
                  <a:pt x="3927" y="982"/>
                </a:cubicBezTo>
                <a:lnTo>
                  <a:pt x="3927" y="5891"/>
                </a:lnTo>
                <a:lnTo>
                  <a:pt x="2945" y="5891"/>
                </a:lnTo>
                <a:cubicBezTo>
                  <a:pt x="1318" y="5891"/>
                  <a:pt x="0" y="7210"/>
                  <a:pt x="0" y="8836"/>
                </a:cubicBezTo>
                <a:lnTo>
                  <a:pt x="0" y="16691"/>
                </a:lnTo>
                <a:cubicBezTo>
                  <a:pt x="0" y="18318"/>
                  <a:pt x="1318" y="19636"/>
                  <a:pt x="2945" y="19636"/>
                </a:cubicBezTo>
                <a:lnTo>
                  <a:pt x="3927" y="19636"/>
                </a:lnTo>
                <a:lnTo>
                  <a:pt x="3927" y="20618"/>
                </a:lnTo>
                <a:cubicBezTo>
                  <a:pt x="3927" y="21161"/>
                  <a:pt x="4367" y="21600"/>
                  <a:pt x="4909" y="21600"/>
                </a:cubicBezTo>
                <a:lnTo>
                  <a:pt x="16691" y="21600"/>
                </a:lnTo>
                <a:cubicBezTo>
                  <a:pt x="17233" y="21600"/>
                  <a:pt x="17673" y="21161"/>
                  <a:pt x="17673" y="20618"/>
                </a:cubicBezTo>
                <a:lnTo>
                  <a:pt x="17673" y="19636"/>
                </a:lnTo>
                <a:lnTo>
                  <a:pt x="18655" y="19636"/>
                </a:lnTo>
                <a:cubicBezTo>
                  <a:pt x="20282" y="19636"/>
                  <a:pt x="21600" y="18318"/>
                  <a:pt x="21600" y="16691"/>
                </a:cubicBezTo>
                <a:lnTo>
                  <a:pt x="21600" y="8836"/>
                </a:lnTo>
                <a:cubicBezTo>
                  <a:pt x="21600" y="7210"/>
                  <a:pt x="20282" y="5891"/>
                  <a:pt x="18655" y="5891"/>
                </a:cubicBezTo>
                <a:moveTo>
                  <a:pt x="17673" y="8836"/>
                </a:moveTo>
                <a:cubicBezTo>
                  <a:pt x="17131" y="8836"/>
                  <a:pt x="16691" y="9276"/>
                  <a:pt x="16691" y="9818"/>
                </a:cubicBezTo>
                <a:cubicBezTo>
                  <a:pt x="16691" y="10360"/>
                  <a:pt x="17131" y="10800"/>
                  <a:pt x="17673" y="10800"/>
                </a:cubicBezTo>
                <a:cubicBezTo>
                  <a:pt x="18214" y="10800"/>
                  <a:pt x="18655" y="10360"/>
                  <a:pt x="18655" y="9818"/>
                </a:cubicBezTo>
                <a:cubicBezTo>
                  <a:pt x="18655" y="9276"/>
                  <a:pt x="18214" y="8836"/>
                  <a:pt x="17673" y="8836"/>
                </a:cubicBezTo>
                <a:moveTo>
                  <a:pt x="14727" y="8836"/>
                </a:moveTo>
                <a:cubicBezTo>
                  <a:pt x="14186" y="8836"/>
                  <a:pt x="13745" y="9276"/>
                  <a:pt x="13745" y="9818"/>
                </a:cubicBezTo>
                <a:cubicBezTo>
                  <a:pt x="13745" y="10360"/>
                  <a:pt x="14186" y="10800"/>
                  <a:pt x="14727" y="10800"/>
                </a:cubicBezTo>
                <a:cubicBezTo>
                  <a:pt x="15269" y="10800"/>
                  <a:pt x="15709" y="10360"/>
                  <a:pt x="15709" y="9818"/>
                </a:cubicBezTo>
                <a:cubicBezTo>
                  <a:pt x="15709" y="9276"/>
                  <a:pt x="15269" y="8836"/>
                  <a:pt x="14727" y="8836"/>
                </a:cubicBezTo>
                <a:moveTo>
                  <a:pt x="7364" y="16691"/>
                </a:moveTo>
                <a:lnTo>
                  <a:pt x="12273" y="16691"/>
                </a:lnTo>
                <a:cubicBezTo>
                  <a:pt x="12544" y="16691"/>
                  <a:pt x="12764" y="16472"/>
                  <a:pt x="12764" y="16200"/>
                </a:cubicBezTo>
                <a:cubicBezTo>
                  <a:pt x="12764" y="15929"/>
                  <a:pt x="12544" y="15709"/>
                  <a:pt x="12273" y="15709"/>
                </a:cubicBezTo>
                <a:lnTo>
                  <a:pt x="7364" y="15709"/>
                </a:lnTo>
                <a:cubicBezTo>
                  <a:pt x="7092" y="15709"/>
                  <a:pt x="6873" y="15929"/>
                  <a:pt x="6873" y="16200"/>
                </a:cubicBezTo>
                <a:cubicBezTo>
                  <a:pt x="6873" y="16472"/>
                  <a:pt x="7092" y="16691"/>
                  <a:pt x="7364" y="16691"/>
                </a:cubicBezTo>
                <a:moveTo>
                  <a:pt x="7364" y="18655"/>
                </a:moveTo>
                <a:lnTo>
                  <a:pt x="14236" y="18655"/>
                </a:lnTo>
                <a:cubicBezTo>
                  <a:pt x="14508" y="18655"/>
                  <a:pt x="14727" y="18435"/>
                  <a:pt x="14727" y="18164"/>
                </a:cubicBezTo>
                <a:cubicBezTo>
                  <a:pt x="14727" y="17893"/>
                  <a:pt x="14508" y="17673"/>
                  <a:pt x="14236" y="17673"/>
                </a:cubicBezTo>
                <a:lnTo>
                  <a:pt x="7364" y="17673"/>
                </a:lnTo>
                <a:cubicBezTo>
                  <a:pt x="7092" y="17673"/>
                  <a:pt x="6873" y="17893"/>
                  <a:pt x="6873" y="18164"/>
                </a:cubicBezTo>
                <a:cubicBezTo>
                  <a:pt x="6873" y="18435"/>
                  <a:pt x="7092" y="18655"/>
                  <a:pt x="7364" y="1865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00" name="Shape 2683">
            <a:extLst>
              <a:ext uri="{FF2B5EF4-FFF2-40B4-BE49-F238E27FC236}">
                <a16:creationId xmlns:a16="http://schemas.microsoft.com/office/drawing/2014/main" id="{305A4882-3D41-4F68-9B81-541F41D51B05}"/>
              </a:ext>
            </a:extLst>
          </p:cNvPr>
          <p:cNvSpPr/>
          <p:nvPr/>
        </p:nvSpPr>
        <p:spPr>
          <a:xfrm>
            <a:off x="14300892" y="2173137"/>
            <a:ext cx="304638" cy="418830"/>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01" name="Shape 2684">
            <a:extLst>
              <a:ext uri="{FF2B5EF4-FFF2-40B4-BE49-F238E27FC236}">
                <a16:creationId xmlns:a16="http://schemas.microsoft.com/office/drawing/2014/main" id="{87460579-6576-4D3F-917D-D19F59C2AD96}"/>
              </a:ext>
            </a:extLst>
          </p:cNvPr>
          <p:cNvSpPr/>
          <p:nvPr/>
        </p:nvSpPr>
        <p:spPr>
          <a:xfrm>
            <a:off x="15043453" y="2173139"/>
            <a:ext cx="418884" cy="419300"/>
          </a:xfrm>
          <a:custGeom>
            <a:avLst/>
            <a:gdLst/>
            <a:ahLst/>
            <a:cxnLst>
              <a:cxn ang="0">
                <a:pos x="wd2" y="hd2"/>
              </a:cxn>
              <a:cxn ang="5400000">
                <a:pos x="wd2" y="hd2"/>
              </a:cxn>
              <a:cxn ang="10800000">
                <a:pos x="wd2" y="hd2"/>
              </a:cxn>
              <a:cxn ang="16200000">
                <a:pos x="wd2" y="hd2"/>
              </a:cxn>
            </a:cxnLst>
            <a:rect l="0" t="0" r="r" b="b"/>
            <a:pathLst>
              <a:path w="21600" h="21540" extrusionOk="0">
                <a:moveTo>
                  <a:pt x="4418" y="19095"/>
                </a:moveTo>
                <a:lnTo>
                  <a:pt x="5400" y="19095"/>
                </a:lnTo>
                <a:lnTo>
                  <a:pt x="5400" y="18117"/>
                </a:lnTo>
                <a:lnTo>
                  <a:pt x="4418" y="18117"/>
                </a:lnTo>
                <a:cubicBezTo>
                  <a:pt x="4418" y="18117"/>
                  <a:pt x="4418" y="19095"/>
                  <a:pt x="4418" y="19095"/>
                </a:cubicBezTo>
                <a:close/>
                <a:moveTo>
                  <a:pt x="6382" y="16160"/>
                </a:moveTo>
                <a:lnTo>
                  <a:pt x="5400" y="16160"/>
                </a:lnTo>
                <a:lnTo>
                  <a:pt x="5400" y="17139"/>
                </a:lnTo>
                <a:lnTo>
                  <a:pt x="6382" y="17139"/>
                </a:lnTo>
                <a:cubicBezTo>
                  <a:pt x="6382" y="17139"/>
                  <a:pt x="6382" y="16160"/>
                  <a:pt x="6382" y="16160"/>
                </a:cubicBezTo>
                <a:close/>
                <a:moveTo>
                  <a:pt x="2455" y="19095"/>
                </a:moveTo>
                <a:lnTo>
                  <a:pt x="3436" y="19095"/>
                </a:lnTo>
                <a:lnTo>
                  <a:pt x="3436" y="18117"/>
                </a:lnTo>
                <a:lnTo>
                  <a:pt x="2455" y="18117"/>
                </a:lnTo>
                <a:cubicBezTo>
                  <a:pt x="2455" y="18117"/>
                  <a:pt x="2455" y="19095"/>
                  <a:pt x="2455" y="19095"/>
                </a:cubicBezTo>
                <a:close/>
                <a:moveTo>
                  <a:pt x="4418" y="16160"/>
                </a:moveTo>
                <a:lnTo>
                  <a:pt x="2455" y="16160"/>
                </a:lnTo>
                <a:lnTo>
                  <a:pt x="2455" y="17139"/>
                </a:lnTo>
                <a:lnTo>
                  <a:pt x="4418" y="17139"/>
                </a:lnTo>
                <a:cubicBezTo>
                  <a:pt x="4418" y="17139"/>
                  <a:pt x="4418" y="16160"/>
                  <a:pt x="4418" y="16160"/>
                </a:cubicBezTo>
                <a:close/>
                <a:moveTo>
                  <a:pt x="3436" y="12248"/>
                </a:moveTo>
                <a:lnTo>
                  <a:pt x="2455" y="12248"/>
                </a:lnTo>
                <a:lnTo>
                  <a:pt x="2455" y="13226"/>
                </a:lnTo>
                <a:lnTo>
                  <a:pt x="3436" y="13226"/>
                </a:lnTo>
                <a:cubicBezTo>
                  <a:pt x="3436" y="13226"/>
                  <a:pt x="3436" y="12248"/>
                  <a:pt x="3436" y="12248"/>
                </a:cubicBezTo>
                <a:close/>
                <a:moveTo>
                  <a:pt x="3436" y="14204"/>
                </a:moveTo>
                <a:lnTo>
                  <a:pt x="2455" y="14204"/>
                </a:lnTo>
                <a:lnTo>
                  <a:pt x="2455" y="15182"/>
                </a:lnTo>
                <a:lnTo>
                  <a:pt x="3436" y="15182"/>
                </a:lnTo>
                <a:cubicBezTo>
                  <a:pt x="3436" y="15182"/>
                  <a:pt x="3436" y="14204"/>
                  <a:pt x="3436" y="14204"/>
                </a:cubicBezTo>
                <a:close/>
                <a:moveTo>
                  <a:pt x="6382" y="19095"/>
                </a:moveTo>
                <a:lnTo>
                  <a:pt x="13255" y="19095"/>
                </a:lnTo>
                <a:lnTo>
                  <a:pt x="13255" y="18117"/>
                </a:lnTo>
                <a:lnTo>
                  <a:pt x="6382" y="18117"/>
                </a:lnTo>
                <a:cubicBezTo>
                  <a:pt x="6382" y="18117"/>
                  <a:pt x="6382" y="19095"/>
                  <a:pt x="6382" y="19095"/>
                </a:cubicBezTo>
                <a:close/>
                <a:moveTo>
                  <a:pt x="18164" y="15182"/>
                </a:moveTo>
                <a:lnTo>
                  <a:pt x="19145" y="15182"/>
                </a:lnTo>
                <a:lnTo>
                  <a:pt x="19145" y="14204"/>
                </a:lnTo>
                <a:lnTo>
                  <a:pt x="18164" y="14204"/>
                </a:lnTo>
                <a:cubicBezTo>
                  <a:pt x="18164" y="14204"/>
                  <a:pt x="18164" y="15182"/>
                  <a:pt x="18164" y="15182"/>
                </a:cubicBezTo>
                <a:close/>
                <a:moveTo>
                  <a:pt x="5400" y="14204"/>
                </a:moveTo>
                <a:lnTo>
                  <a:pt x="4418" y="14204"/>
                </a:lnTo>
                <a:lnTo>
                  <a:pt x="4418" y="15182"/>
                </a:lnTo>
                <a:lnTo>
                  <a:pt x="5400" y="15182"/>
                </a:lnTo>
                <a:cubicBezTo>
                  <a:pt x="5400" y="15182"/>
                  <a:pt x="5400" y="14204"/>
                  <a:pt x="5400" y="14204"/>
                </a:cubicBezTo>
                <a:close/>
                <a:moveTo>
                  <a:pt x="14236" y="16160"/>
                </a:moveTo>
                <a:lnTo>
                  <a:pt x="13255" y="16160"/>
                </a:lnTo>
                <a:lnTo>
                  <a:pt x="13255" y="17139"/>
                </a:lnTo>
                <a:lnTo>
                  <a:pt x="14236" y="17139"/>
                </a:lnTo>
                <a:cubicBezTo>
                  <a:pt x="14236" y="17139"/>
                  <a:pt x="14236" y="16160"/>
                  <a:pt x="14236" y="16160"/>
                </a:cubicBezTo>
                <a:close/>
                <a:moveTo>
                  <a:pt x="20618" y="19584"/>
                </a:moveTo>
                <a:cubicBezTo>
                  <a:pt x="20618" y="20124"/>
                  <a:pt x="20178" y="20562"/>
                  <a:pt x="19636" y="20562"/>
                </a:cubicBezTo>
                <a:lnTo>
                  <a:pt x="1964" y="20562"/>
                </a:lnTo>
                <a:cubicBezTo>
                  <a:pt x="1421" y="20562"/>
                  <a:pt x="982" y="20124"/>
                  <a:pt x="982" y="19584"/>
                </a:cubicBezTo>
                <a:lnTo>
                  <a:pt x="982" y="11759"/>
                </a:lnTo>
                <a:cubicBezTo>
                  <a:pt x="982" y="11219"/>
                  <a:pt x="1421" y="10781"/>
                  <a:pt x="1964" y="10781"/>
                </a:cubicBezTo>
                <a:lnTo>
                  <a:pt x="19636" y="10781"/>
                </a:lnTo>
                <a:cubicBezTo>
                  <a:pt x="20178" y="10781"/>
                  <a:pt x="20618" y="11219"/>
                  <a:pt x="20618" y="11759"/>
                </a:cubicBezTo>
                <a:cubicBezTo>
                  <a:pt x="20618" y="11759"/>
                  <a:pt x="20618" y="19584"/>
                  <a:pt x="20618" y="19584"/>
                </a:cubicBezTo>
                <a:close/>
                <a:moveTo>
                  <a:pt x="19636" y="9803"/>
                </a:moveTo>
                <a:lnTo>
                  <a:pt x="10965" y="9803"/>
                </a:lnTo>
                <a:cubicBezTo>
                  <a:pt x="10831" y="9456"/>
                  <a:pt x="10774" y="9056"/>
                  <a:pt x="10870" y="8651"/>
                </a:cubicBezTo>
                <a:cubicBezTo>
                  <a:pt x="11059" y="7853"/>
                  <a:pt x="11782" y="7224"/>
                  <a:pt x="12961" y="6833"/>
                </a:cubicBezTo>
                <a:cubicBezTo>
                  <a:pt x="14940" y="6175"/>
                  <a:pt x="15841" y="4938"/>
                  <a:pt x="16249" y="4015"/>
                </a:cubicBezTo>
                <a:cubicBezTo>
                  <a:pt x="16747" y="2886"/>
                  <a:pt x="16801" y="1546"/>
                  <a:pt x="16396" y="335"/>
                </a:cubicBezTo>
                <a:cubicBezTo>
                  <a:pt x="16310" y="79"/>
                  <a:pt x="16032" y="-60"/>
                  <a:pt x="15774" y="25"/>
                </a:cubicBezTo>
                <a:cubicBezTo>
                  <a:pt x="15517" y="112"/>
                  <a:pt x="15378" y="388"/>
                  <a:pt x="15464" y="644"/>
                </a:cubicBezTo>
                <a:cubicBezTo>
                  <a:pt x="16091" y="2519"/>
                  <a:pt x="15480" y="4964"/>
                  <a:pt x="12650" y="5904"/>
                </a:cubicBezTo>
                <a:cubicBezTo>
                  <a:pt x="10733" y="6542"/>
                  <a:pt x="10105" y="7627"/>
                  <a:pt x="9915" y="8427"/>
                </a:cubicBezTo>
                <a:cubicBezTo>
                  <a:pt x="9809" y="8876"/>
                  <a:pt x="9824" y="9351"/>
                  <a:pt x="9937" y="9803"/>
                </a:cubicBezTo>
                <a:lnTo>
                  <a:pt x="1964" y="9803"/>
                </a:lnTo>
                <a:cubicBezTo>
                  <a:pt x="879" y="9803"/>
                  <a:pt x="0" y="10679"/>
                  <a:pt x="0" y="11759"/>
                </a:cubicBezTo>
                <a:lnTo>
                  <a:pt x="0" y="19584"/>
                </a:lnTo>
                <a:cubicBezTo>
                  <a:pt x="0" y="20664"/>
                  <a:pt x="879" y="21540"/>
                  <a:pt x="1964" y="21540"/>
                </a:cubicBezTo>
                <a:lnTo>
                  <a:pt x="19636" y="21540"/>
                </a:lnTo>
                <a:cubicBezTo>
                  <a:pt x="20721" y="21540"/>
                  <a:pt x="21600" y="20664"/>
                  <a:pt x="21600" y="19584"/>
                </a:cubicBezTo>
                <a:lnTo>
                  <a:pt x="21600" y="11759"/>
                </a:lnTo>
                <a:cubicBezTo>
                  <a:pt x="21600" y="10679"/>
                  <a:pt x="20721" y="9803"/>
                  <a:pt x="19636" y="9803"/>
                </a:cubicBezTo>
                <a:moveTo>
                  <a:pt x="17182" y="17139"/>
                </a:moveTo>
                <a:lnTo>
                  <a:pt x="19145" y="17139"/>
                </a:lnTo>
                <a:lnTo>
                  <a:pt x="19145" y="16160"/>
                </a:lnTo>
                <a:lnTo>
                  <a:pt x="17182" y="16160"/>
                </a:lnTo>
                <a:cubicBezTo>
                  <a:pt x="17182" y="16160"/>
                  <a:pt x="17182" y="17139"/>
                  <a:pt x="17182" y="17139"/>
                </a:cubicBezTo>
                <a:close/>
                <a:moveTo>
                  <a:pt x="14236" y="19095"/>
                </a:moveTo>
                <a:lnTo>
                  <a:pt x="15218" y="19095"/>
                </a:lnTo>
                <a:lnTo>
                  <a:pt x="15218" y="18117"/>
                </a:lnTo>
                <a:lnTo>
                  <a:pt x="14236" y="18117"/>
                </a:lnTo>
                <a:cubicBezTo>
                  <a:pt x="14236" y="18117"/>
                  <a:pt x="14236" y="19095"/>
                  <a:pt x="14236" y="19095"/>
                </a:cubicBezTo>
                <a:close/>
                <a:moveTo>
                  <a:pt x="16200" y="19095"/>
                </a:moveTo>
                <a:lnTo>
                  <a:pt x="17182" y="19095"/>
                </a:lnTo>
                <a:lnTo>
                  <a:pt x="17182" y="18117"/>
                </a:lnTo>
                <a:lnTo>
                  <a:pt x="16200" y="18117"/>
                </a:lnTo>
                <a:cubicBezTo>
                  <a:pt x="16200" y="18117"/>
                  <a:pt x="16200" y="19095"/>
                  <a:pt x="16200" y="19095"/>
                </a:cubicBezTo>
                <a:close/>
                <a:moveTo>
                  <a:pt x="18164" y="19095"/>
                </a:moveTo>
                <a:lnTo>
                  <a:pt x="19145" y="19095"/>
                </a:lnTo>
                <a:lnTo>
                  <a:pt x="19145" y="18117"/>
                </a:lnTo>
                <a:lnTo>
                  <a:pt x="18164" y="18117"/>
                </a:lnTo>
                <a:cubicBezTo>
                  <a:pt x="18164" y="18117"/>
                  <a:pt x="18164" y="19095"/>
                  <a:pt x="18164" y="19095"/>
                </a:cubicBezTo>
                <a:close/>
                <a:moveTo>
                  <a:pt x="16200" y="16160"/>
                </a:moveTo>
                <a:lnTo>
                  <a:pt x="15218" y="16160"/>
                </a:lnTo>
                <a:lnTo>
                  <a:pt x="15218" y="17139"/>
                </a:lnTo>
                <a:lnTo>
                  <a:pt x="16200" y="17139"/>
                </a:lnTo>
                <a:cubicBezTo>
                  <a:pt x="16200" y="17139"/>
                  <a:pt x="16200" y="16160"/>
                  <a:pt x="16200" y="16160"/>
                </a:cubicBezTo>
                <a:close/>
                <a:moveTo>
                  <a:pt x="18164" y="13226"/>
                </a:moveTo>
                <a:lnTo>
                  <a:pt x="19145" y="13226"/>
                </a:lnTo>
                <a:lnTo>
                  <a:pt x="19145" y="12248"/>
                </a:lnTo>
                <a:lnTo>
                  <a:pt x="18164" y="12248"/>
                </a:lnTo>
                <a:cubicBezTo>
                  <a:pt x="18164" y="12248"/>
                  <a:pt x="18164" y="13226"/>
                  <a:pt x="18164" y="13226"/>
                </a:cubicBezTo>
                <a:close/>
                <a:moveTo>
                  <a:pt x="13255" y="12248"/>
                </a:moveTo>
                <a:lnTo>
                  <a:pt x="12273" y="12248"/>
                </a:lnTo>
                <a:lnTo>
                  <a:pt x="12273" y="13226"/>
                </a:lnTo>
                <a:lnTo>
                  <a:pt x="13255" y="13226"/>
                </a:lnTo>
                <a:cubicBezTo>
                  <a:pt x="13255" y="13226"/>
                  <a:pt x="13255" y="12248"/>
                  <a:pt x="13255" y="12248"/>
                </a:cubicBezTo>
                <a:close/>
                <a:moveTo>
                  <a:pt x="13255" y="14204"/>
                </a:moveTo>
                <a:lnTo>
                  <a:pt x="12273" y="14204"/>
                </a:lnTo>
                <a:lnTo>
                  <a:pt x="12273" y="15182"/>
                </a:lnTo>
                <a:lnTo>
                  <a:pt x="13255" y="15182"/>
                </a:lnTo>
                <a:cubicBezTo>
                  <a:pt x="13255" y="15182"/>
                  <a:pt x="13255" y="14204"/>
                  <a:pt x="13255" y="14204"/>
                </a:cubicBezTo>
                <a:close/>
                <a:moveTo>
                  <a:pt x="15218" y="14204"/>
                </a:moveTo>
                <a:lnTo>
                  <a:pt x="14236" y="14204"/>
                </a:lnTo>
                <a:lnTo>
                  <a:pt x="14236" y="15182"/>
                </a:lnTo>
                <a:lnTo>
                  <a:pt x="15218" y="15182"/>
                </a:lnTo>
                <a:cubicBezTo>
                  <a:pt x="15218" y="15182"/>
                  <a:pt x="15218" y="14204"/>
                  <a:pt x="15218" y="14204"/>
                </a:cubicBezTo>
                <a:close/>
                <a:moveTo>
                  <a:pt x="17182" y="14204"/>
                </a:moveTo>
                <a:lnTo>
                  <a:pt x="16200" y="14204"/>
                </a:lnTo>
                <a:lnTo>
                  <a:pt x="16200" y="15182"/>
                </a:lnTo>
                <a:lnTo>
                  <a:pt x="17182" y="15182"/>
                </a:lnTo>
                <a:cubicBezTo>
                  <a:pt x="17182" y="15182"/>
                  <a:pt x="17182" y="14204"/>
                  <a:pt x="17182" y="14204"/>
                </a:cubicBezTo>
                <a:close/>
                <a:moveTo>
                  <a:pt x="15218" y="12248"/>
                </a:moveTo>
                <a:lnTo>
                  <a:pt x="14236" y="12248"/>
                </a:lnTo>
                <a:lnTo>
                  <a:pt x="14236" y="13226"/>
                </a:lnTo>
                <a:lnTo>
                  <a:pt x="15218" y="13226"/>
                </a:lnTo>
                <a:cubicBezTo>
                  <a:pt x="15218" y="13226"/>
                  <a:pt x="15218" y="12248"/>
                  <a:pt x="15218" y="12248"/>
                </a:cubicBezTo>
                <a:close/>
                <a:moveTo>
                  <a:pt x="17182" y="12248"/>
                </a:moveTo>
                <a:lnTo>
                  <a:pt x="16200" y="12248"/>
                </a:lnTo>
                <a:lnTo>
                  <a:pt x="16200" y="13226"/>
                </a:lnTo>
                <a:lnTo>
                  <a:pt x="17182" y="13226"/>
                </a:lnTo>
                <a:cubicBezTo>
                  <a:pt x="17182" y="13226"/>
                  <a:pt x="17182" y="12248"/>
                  <a:pt x="17182" y="12248"/>
                </a:cubicBezTo>
                <a:close/>
                <a:moveTo>
                  <a:pt x="11291" y="12248"/>
                </a:moveTo>
                <a:lnTo>
                  <a:pt x="10309" y="12248"/>
                </a:lnTo>
                <a:lnTo>
                  <a:pt x="10309" y="13226"/>
                </a:lnTo>
                <a:lnTo>
                  <a:pt x="11291" y="13226"/>
                </a:lnTo>
                <a:cubicBezTo>
                  <a:pt x="11291" y="13226"/>
                  <a:pt x="11291" y="12248"/>
                  <a:pt x="11291" y="12248"/>
                </a:cubicBezTo>
                <a:close/>
                <a:moveTo>
                  <a:pt x="5400" y="12248"/>
                </a:moveTo>
                <a:lnTo>
                  <a:pt x="4418" y="12248"/>
                </a:lnTo>
                <a:lnTo>
                  <a:pt x="4418" y="13226"/>
                </a:lnTo>
                <a:lnTo>
                  <a:pt x="5400" y="13226"/>
                </a:lnTo>
                <a:cubicBezTo>
                  <a:pt x="5400" y="13226"/>
                  <a:pt x="5400" y="12248"/>
                  <a:pt x="5400" y="12248"/>
                </a:cubicBezTo>
                <a:close/>
                <a:moveTo>
                  <a:pt x="7364" y="17139"/>
                </a:moveTo>
                <a:lnTo>
                  <a:pt x="8345" y="17139"/>
                </a:lnTo>
                <a:lnTo>
                  <a:pt x="8345" y="16160"/>
                </a:lnTo>
                <a:lnTo>
                  <a:pt x="7364" y="16160"/>
                </a:lnTo>
                <a:cubicBezTo>
                  <a:pt x="7364" y="16160"/>
                  <a:pt x="7364" y="17139"/>
                  <a:pt x="7364" y="17139"/>
                </a:cubicBezTo>
                <a:close/>
                <a:moveTo>
                  <a:pt x="7364" y="14204"/>
                </a:moveTo>
                <a:lnTo>
                  <a:pt x="6382" y="14204"/>
                </a:lnTo>
                <a:lnTo>
                  <a:pt x="6382" y="15182"/>
                </a:lnTo>
                <a:lnTo>
                  <a:pt x="7364" y="15182"/>
                </a:lnTo>
                <a:cubicBezTo>
                  <a:pt x="7364" y="15182"/>
                  <a:pt x="7364" y="14204"/>
                  <a:pt x="7364" y="14204"/>
                </a:cubicBezTo>
                <a:close/>
                <a:moveTo>
                  <a:pt x="7364" y="12248"/>
                </a:moveTo>
                <a:lnTo>
                  <a:pt x="6382" y="12248"/>
                </a:lnTo>
                <a:lnTo>
                  <a:pt x="6382" y="13226"/>
                </a:lnTo>
                <a:lnTo>
                  <a:pt x="7364" y="13226"/>
                </a:lnTo>
                <a:cubicBezTo>
                  <a:pt x="7364" y="13226"/>
                  <a:pt x="7364" y="12248"/>
                  <a:pt x="7364" y="12248"/>
                </a:cubicBezTo>
                <a:close/>
                <a:moveTo>
                  <a:pt x="9327" y="14204"/>
                </a:moveTo>
                <a:lnTo>
                  <a:pt x="8345" y="14204"/>
                </a:lnTo>
                <a:lnTo>
                  <a:pt x="8345" y="15182"/>
                </a:lnTo>
                <a:lnTo>
                  <a:pt x="9327" y="15182"/>
                </a:lnTo>
                <a:cubicBezTo>
                  <a:pt x="9327" y="15182"/>
                  <a:pt x="9327" y="14204"/>
                  <a:pt x="9327" y="14204"/>
                </a:cubicBezTo>
                <a:close/>
                <a:moveTo>
                  <a:pt x="11291" y="14204"/>
                </a:moveTo>
                <a:lnTo>
                  <a:pt x="10309" y="14204"/>
                </a:lnTo>
                <a:lnTo>
                  <a:pt x="10309" y="15182"/>
                </a:lnTo>
                <a:lnTo>
                  <a:pt x="11291" y="15182"/>
                </a:lnTo>
                <a:cubicBezTo>
                  <a:pt x="11291" y="15182"/>
                  <a:pt x="11291" y="14204"/>
                  <a:pt x="11291" y="14204"/>
                </a:cubicBezTo>
                <a:close/>
                <a:moveTo>
                  <a:pt x="9327" y="12248"/>
                </a:moveTo>
                <a:lnTo>
                  <a:pt x="8345" y="12248"/>
                </a:lnTo>
                <a:lnTo>
                  <a:pt x="8345" y="13226"/>
                </a:lnTo>
                <a:lnTo>
                  <a:pt x="9327" y="13226"/>
                </a:lnTo>
                <a:cubicBezTo>
                  <a:pt x="9327" y="13226"/>
                  <a:pt x="9327" y="12248"/>
                  <a:pt x="9327" y="12248"/>
                </a:cubicBezTo>
                <a:close/>
                <a:moveTo>
                  <a:pt x="11291" y="17139"/>
                </a:moveTo>
                <a:lnTo>
                  <a:pt x="12273" y="17139"/>
                </a:lnTo>
                <a:lnTo>
                  <a:pt x="12273" y="16160"/>
                </a:lnTo>
                <a:lnTo>
                  <a:pt x="11291" y="16160"/>
                </a:lnTo>
                <a:cubicBezTo>
                  <a:pt x="11291" y="16160"/>
                  <a:pt x="11291" y="17139"/>
                  <a:pt x="11291" y="17139"/>
                </a:cubicBezTo>
                <a:close/>
                <a:moveTo>
                  <a:pt x="9327" y="17139"/>
                </a:moveTo>
                <a:lnTo>
                  <a:pt x="10309" y="17139"/>
                </a:lnTo>
                <a:lnTo>
                  <a:pt x="10309" y="16160"/>
                </a:lnTo>
                <a:lnTo>
                  <a:pt x="9327" y="16160"/>
                </a:lnTo>
                <a:cubicBezTo>
                  <a:pt x="9327" y="16160"/>
                  <a:pt x="9327" y="17139"/>
                  <a:pt x="9327" y="17139"/>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02" name="Shape 2685">
            <a:extLst>
              <a:ext uri="{FF2B5EF4-FFF2-40B4-BE49-F238E27FC236}">
                <a16:creationId xmlns:a16="http://schemas.microsoft.com/office/drawing/2014/main" id="{F08909E3-803D-4B84-8C5F-49F6FE9F0B11}"/>
              </a:ext>
            </a:extLst>
          </p:cNvPr>
          <p:cNvSpPr/>
          <p:nvPr/>
        </p:nvSpPr>
        <p:spPr>
          <a:xfrm>
            <a:off x="15843137" y="217313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9145"/>
                </a:moveTo>
                <a:cubicBezTo>
                  <a:pt x="20618" y="19959"/>
                  <a:pt x="19959" y="20618"/>
                  <a:pt x="19145" y="20618"/>
                </a:cubicBezTo>
                <a:cubicBezTo>
                  <a:pt x="18332" y="20618"/>
                  <a:pt x="17673" y="19959"/>
                  <a:pt x="17673" y="19145"/>
                </a:cubicBezTo>
                <a:lnTo>
                  <a:pt x="17673" y="14236"/>
                </a:lnTo>
                <a:cubicBezTo>
                  <a:pt x="17673" y="13424"/>
                  <a:pt x="18332" y="12764"/>
                  <a:pt x="19145" y="12764"/>
                </a:cubicBezTo>
                <a:cubicBezTo>
                  <a:pt x="19959" y="12764"/>
                  <a:pt x="20618" y="13424"/>
                  <a:pt x="20618" y="14236"/>
                </a:cubicBezTo>
                <a:cubicBezTo>
                  <a:pt x="20618" y="14236"/>
                  <a:pt x="20618" y="19145"/>
                  <a:pt x="20618" y="19145"/>
                </a:cubicBezTo>
                <a:close/>
                <a:moveTo>
                  <a:pt x="3927" y="14236"/>
                </a:moveTo>
                <a:lnTo>
                  <a:pt x="3927" y="19145"/>
                </a:lnTo>
                <a:cubicBezTo>
                  <a:pt x="3927" y="19959"/>
                  <a:pt x="3268" y="20618"/>
                  <a:pt x="2455" y="20618"/>
                </a:cubicBezTo>
                <a:cubicBezTo>
                  <a:pt x="1641" y="20618"/>
                  <a:pt x="982" y="19959"/>
                  <a:pt x="982" y="19145"/>
                </a:cubicBezTo>
                <a:lnTo>
                  <a:pt x="982" y="14236"/>
                </a:lnTo>
                <a:cubicBezTo>
                  <a:pt x="982" y="13424"/>
                  <a:pt x="1641" y="12764"/>
                  <a:pt x="2455" y="12764"/>
                </a:cubicBezTo>
                <a:cubicBezTo>
                  <a:pt x="3268" y="12764"/>
                  <a:pt x="3927" y="13424"/>
                  <a:pt x="3927" y="14236"/>
                </a:cubicBezTo>
                <a:moveTo>
                  <a:pt x="19636" y="11831"/>
                </a:moveTo>
                <a:lnTo>
                  <a:pt x="19636" y="5891"/>
                </a:lnTo>
                <a:cubicBezTo>
                  <a:pt x="19636" y="2638"/>
                  <a:pt x="16999" y="0"/>
                  <a:pt x="13745" y="0"/>
                </a:cubicBezTo>
                <a:lnTo>
                  <a:pt x="7855" y="0"/>
                </a:lnTo>
                <a:cubicBezTo>
                  <a:pt x="4601" y="0"/>
                  <a:pt x="1964" y="2638"/>
                  <a:pt x="1964" y="5891"/>
                </a:cubicBezTo>
                <a:lnTo>
                  <a:pt x="1964" y="11831"/>
                </a:lnTo>
                <a:cubicBezTo>
                  <a:pt x="843" y="12059"/>
                  <a:pt x="0" y="13049"/>
                  <a:pt x="0" y="14236"/>
                </a:cubicBezTo>
                <a:lnTo>
                  <a:pt x="0" y="19145"/>
                </a:lnTo>
                <a:cubicBezTo>
                  <a:pt x="0" y="20501"/>
                  <a:pt x="1099" y="21600"/>
                  <a:pt x="2455" y="21600"/>
                </a:cubicBezTo>
                <a:cubicBezTo>
                  <a:pt x="3810" y="21600"/>
                  <a:pt x="4909" y="20501"/>
                  <a:pt x="4909" y="19145"/>
                </a:cubicBezTo>
                <a:lnTo>
                  <a:pt x="4909" y="14236"/>
                </a:lnTo>
                <a:cubicBezTo>
                  <a:pt x="4909" y="13049"/>
                  <a:pt x="4066" y="12059"/>
                  <a:pt x="2945" y="11831"/>
                </a:cubicBezTo>
                <a:lnTo>
                  <a:pt x="2945" y="5891"/>
                </a:lnTo>
                <a:cubicBezTo>
                  <a:pt x="2945" y="3180"/>
                  <a:pt x="5144" y="982"/>
                  <a:pt x="7855" y="982"/>
                </a:cubicBezTo>
                <a:lnTo>
                  <a:pt x="13745" y="982"/>
                </a:lnTo>
                <a:cubicBezTo>
                  <a:pt x="16457" y="982"/>
                  <a:pt x="18655" y="3180"/>
                  <a:pt x="18655" y="5891"/>
                </a:cubicBezTo>
                <a:lnTo>
                  <a:pt x="18655" y="11831"/>
                </a:lnTo>
                <a:cubicBezTo>
                  <a:pt x="17534" y="12059"/>
                  <a:pt x="16691" y="13049"/>
                  <a:pt x="16691" y="14236"/>
                </a:cubicBezTo>
                <a:lnTo>
                  <a:pt x="16691" y="19145"/>
                </a:lnTo>
                <a:cubicBezTo>
                  <a:pt x="16691" y="20501"/>
                  <a:pt x="17790" y="21600"/>
                  <a:pt x="19145" y="21600"/>
                </a:cubicBezTo>
                <a:cubicBezTo>
                  <a:pt x="20501" y="21600"/>
                  <a:pt x="21600" y="20501"/>
                  <a:pt x="21600" y="19145"/>
                </a:cubicBezTo>
                <a:lnTo>
                  <a:pt x="21600" y="14236"/>
                </a:lnTo>
                <a:cubicBezTo>
                  <a:pt x="21600" y="13049"/>
                  <a:pt x="20757" y="12059"/>
                  <a:pt x="19636" y="1183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03" name="Shape 2686">
            <a:extLst>
              <a:ext uri="{FF2B5EF4-FFF2-40B4-BE49-F238E27FC236}">
                <a16:creationId xmlns:a16="http://schemas.microsoft.com/office/drawing/2014/main" id="{DFFF5A62-D050-4448-B6A7-49EAE2E22CC1}"/>
              </a:ext>
            </a:extLst>
          </p:cNvPr>
          <p:cNvSpPr/>
          <p:nvPr/>
        </p:nvSpPr>
        <p:spPr>
          <a:xfrm>
            <a:off x="16642820" y="217313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36" y="14727"/>
                </a:lnTo>
                <a:cubicBezTo>
                  <a:pt x="20178" y="14727"/>
                  <a:pt x="20618" y="15167"/>
                  <a:pt x="20618" y="15709"/>
                </a:cubicBezTo>
                <a:cubicBezTo>
                  <a:pt x="20618" y="15709"/>
                  <a:pt x="20618" y="17673"/>
                  <a:pt x="20618" y="17673"/>
                </a:cubicBezTo>
                <a:close/>
                <a:moveTo>
                  <a:pt x="18655" y="19145"/>
                </a:moveTo>
                <a:cubicBezTo>
                  <a:pt x="18655" y="19959"/>
                  <a:pt x="17995" y="20618"/>
                  <a:pt x="17182" y="20618"/>
                </a:cubicBezTo>
                <a:cubicBezTo>
                  <a:pt x="16368" y="20618"/>
                  <a:pt x="15709" y="19959"/>
                  <a:pt x="15709" y="19145"/>
                </a:cubicBezTo>
                <a:lnTo>
                  <a:pt x="15709" y="14236"/>
                </a:lnTo>
                <a:cubicBezTo>
                  <a:pt x="15709" y="13424"/>
                  <a:pt x="16368" y="12764"/>
                  <a:pt x="17182" y="12764"/>
                </a:cubicBezTo>
                <a:cubicBezTo>
                  <a:pt x="17995" y="12764"/>
                  <a:pt x="18655" y="13424"/>
                  <a:pt x="18655" y="14236"/>
                </a:cubicBezTo>
                <a:cubicBezTo>
                  <a:pt x="18655" y="14236"/>
                  <a:pt x="18655" y="19145"/>
                  <a:pt x="18655" y="19145"/>
                </a:cubicBezTo>
                <a:close/>
                <a:moveTo>
                  <a:pt x="4418" y="12764"/>
                </a:moveTo>
                <a:cubicBezTo>
                  <a:pt x="5231" y="12764"/>
                  <a:pt x="5891" y="13424"/>
                  <a:pt x="5891" y="14236"/>
                </a:cubicBezTo>
                <a:lnTo>
                  <a:pt x="5891" y="19145"/>
                </a:lnTo>
                <a:cubicBezTo>
                  <a:pt x="5891" y="19959"/>
                  <a:pt x="5231" y="20618"/>
                  <a:pt x="4418" y="20618"/>
                </a:cubicBezTo>
                <a:cubicBezTo>
                  <a:pt x="3605" y="20618"/>
                  <a:pt x="2945" y="19959"/>
                  <a:pt x="2945" y="19145"/>
                </a:cubicBezTo>
                <a:lnTo>
                  <a:pt x="2945" y="14236"/>
                </a:lnTo>
                <a:cubicBezTo>
                  <a:pt x="2945" y="13424"/>
                  <a:pt x="3605" y="12764"/>
                  <a:pt x="4418" y="12764"/>
                </a:cubicBezTo>
                <a:moveTo>
                  <a:pt x="1964" y="18655"/>
                </a:moveTo>
                <a:cubicBezTo>
                  <a:pt x="1422" y="18655"/>
                  <a:pt x="982" y="18215"/>
                  <a:pt x="982" y="17673"/>
                </a:cubicBezTo>
                <a:lnTo>
                  <a:pt x="982" y="15709"/>
                </a:lnTo>
                <a:cubicBezTo>
                  <a:pt x="982" y="15167"/>
                  <a:pt x="1422" y="14727"/>
                  <a:pt x="1964" y="14727"/>
                </a:cubicBezTo>
                <a:cubicBezTo>
                  <a:pt x="1964" y="14727"/>
                  <a:pt x="1964" y="18655"/>
                  <a:pt x="1964" y="18655"/>
                </a:cubicBezTo>
                <a:close/>
                <a:moveTo>
                  <a:pt x="19636" y="13745"/>
                </a:moveTo>
                <a:lnTo>
                  <a:pt x="19636" y="5891"/>
                </a:lnTo>
                <a:cubicBezTo>
                  <a:pt x="19636" y="2638"/>
                  <a:pt x="16999" y="0"/>
                  <a:pt x="13745" y="0"/>
                </a:cubicBezTo>
                <a:lnTo>
                  <a:pt x="7855" y="0"/>
                </a:lnTo>
                <a:cubicBezTo>
                  <a:pt x="4601" y="0"/>
                  <a:pt x="1964" y="2638"/>
                  <a:pt x="1964" y="5891"/>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3" y="11782"/>
                  <a:pt x="3357" y="11973"/>
                  <a:pt x="2945" y="12284"/>
                </a:cubicBezTo>
                <a:lnTo>
                  <a:pt x="2945" y="5891"/>
                </a:lnTo>
                <a:cubicBezTo>
                  <a:pt x="2945" y="3180"/>
                  <a:pt x="5144" y="982"/>
                  <a:pt x="7855" y="982"/>
                </a:cubicBezTo>
                <a:lnTo>
                  <a:pt x="13745" y="982"/>
                </a:lnTo>
                <a:cubicBezTo>
                  <a:pt x="16456" y="982"/>
                  <a:pt x="18655" y="3180"/>
                  <a:pt x="18655" y="5891"/>
                </a:cubicBezTo>
                <a:lnTo>
                  <a:pt x="18655" y="12284"/>
                </a:lnTo>
                <a:cubicBezTo>
                  <a:pt x="18243" y="11973"/>
                  <a:pt x="17737" y="11782"/>
                  <a:pt x="17182" y="11782"/>
                </a:cubicBezTo>
                <a:cubicBezTo>
                  <a:pt x="15826" y="11782"/>
                  <a:pt x="14727" y="12881"/>
                  <a:pt x="14727" y="14236"/>
                </a:cubicBezTo>
                <a:lnTo>
                  <a:pt x="14727" y="19145"/>
                </a:lnTo>
                <a:cubicBezTo>
                  <a:pt x="14727" y="20501"/>
                  <a:pt x="15826" y="21600"/>
                  <a:pt x="17182" y="21600"/>
                </a:cubicBezTo>
                <a:cubicBezTo>
                  <a:pt x="18369" y="21600"/>
                  <a:pt x="19359"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04" name="Shape 2687">
            <a:extLst>
              <a:ext uri="{FF2B5EF4-FFF2-40B4-BE49-F238E27FC236}">
                <a16:creationId xmlns:a16="http://schemas.microsoft.com/office/drawing/2014/main" id="{CFB439D9-71E4-4D0E-BCDA-94C43BDE5281}"/>
              </a:ext>
            </a:extLst>
          </p:cNvPr>
          <p:cNvSpPr/>
          <p:nvPr/>
        </p:nvSpPr>
        <p:spPr>
          <a:xfrm>
            <a:off x="9445665" y="297282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05" name="Shape 2688">
            <a:extLst>
              <a:ext uri="{FF2B5EF4-FFF2-40B4-BE49-F238E27FC236}">
                <a16:creationId xmlns:a16="http://schemas.microsoft.com/office/drawing/2014/main" id="{98F680EF-8ED4-47EA-87F9-7B2F3A1A9AE3}"/>
              </a:ext>
            </a:extLst>
          </p:cNvPr>
          <p:cNvSpPr/>
          <p:nvPr/>
        </p:nvSpPr>
        <p:spPr>
          <a:xfrm>
            <a:off x="10245349" y="297282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06" name="Shape 2689">
            <a:extLst>
              <a:ext uri="{FF2B5EF4-FFF2-40B4-BE49-F238E27FC236}">
                <a16:creationId xmlns:a16="http://schemas.microsoft.com/office/drawing/2014/main" id="{C74B253F-49E5-4433-B0FB-71E7D5A87BF6}"/>
              </a:ext>
            </a:extLst>
          </p:cNvPr>
          <p:cNvSpPr/>
          <p:nvPr/>
        </p:nvSpPr>
        <p:spPr>
          <a:xfrm>
            <a:off x="11045033" y="297282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07" name="Shape 2690">
            <a:extLst>
              <a:ext uri="{FF2B5EF4-FFF2-40B4-BE49-F238E27FC236}">
                <a16:creationId xmlns:a16="http://schemas.microsoft.com/office/drawing/2014/main" id="{CCDA8145-5C69-4E1F-9079-02FDC7C81808}"/>
              </a:ext>
            </a:extLst>
          </p:cNvPr>
          <p:cNvSpPr/>
          <p:nvPr/>
        </p:nvSpPr>
        <p:spPr>
          <a:xfrm>
            <a:off x="11844717" y="2991865"/>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08" name="Shape 2691">
            <a:extLst>
              <a:ext uri="{FF2B5EF4-FFF2-40B4-BE49-F238E27FC236}">
                <a16:creationId xmlns:a16="http://schemas.microsoft.com/office/drawing/2014/main" id="{9E0186AB-3EF2-484A-BDD3-BDD249838C98}"/>
              </a:ext>
            </a:extLst>
          </p:cNvPr>
          <p:cNvSpPr/>
          <p:nvPr/>
        </p:nvSpPr>
        <p:spPr>
          <a:xfrm>
            <a:off x="12739603" y="2972821"/>
            <a:ext cx="228482" cy="418884"/>
          </a:xfrm>
          <a:custGeom>
            <a:avLst/>
            <a:gdLst/>
            <a:ahLst/>
            <a:cxnLst>
              <a:cxn ang="0">
                <a:pos x="wd2" y="hd2"/>
              </a:cxn>
              <a:cxn ang="5400000">
                <a:pos x="wd2" y="hd2"/>
              </a:cxn>
              <a:cxn ang="10800000">
                <a:pos x="wd2" y="hd2"/>
              </a:cxn>
              <a:cxn ang="16200000">
                <a:pos x="wd2" y="hd2"/>
              </a:cxn>
            </a:cxnLst>
            <a:rect l="0" t="0" r="r" b="b"/>
            <a:pathLst>
              <a:path w="21600" h="21600" extrusionOk="0">
                <a:moveTo>
                  <a:pt x="12600" y="19924"/>
                </a:moveTo>
                <a:lnTo>
                  <a:pt x="12600" y="12476"/>
                </a:lnTo>
                <a:lnTo>
                  <a:pt x="19427" y="16200"/>
                </a:lnTo>
                <a:cubicBezTo>
                  <a:pt x="19427" y="16200"/>
                  <a:pt x="12600" y="19924"/>
                  <a:pt x="12600" y="19924"/>
                </a:cubicBezTo>
                <a:close/>
                <a:moveTo>
                  <a:pt x="12600" y="1676"/>
                </a:moveTo>
                <a:lnTo>
                  <a:pt x="19427" y="5400"/>
                </a:lnTo>
                <a:lnTo>
                  <a:pt x="12600" y="9124"/>
                </a:lnTo>
                <a:cubicBezTo>
                  <a:pt x="12600" y="9124"/>
                  <a:pt x="12600" y="1676"/>
                  <a:pt x="12600" y="1676"/>
                </a:cubicBezTo>
                <a:close/>
                <a:moveTo>
                  <a:pt x="21352" y="15862"/>
                </a:moveTo>
                <a:lnTo>
                  <a:pt x="21337" y="15854"/>
                </a:lnTo>
                <a:cubicBezTo>
                  <a:pt x="21336" y="15853"/>
                  <a:pt x="21335" y="15853"/>
                  <a:pt x="21335" y="15852"/>
                </a:cubicBezTo>
                <a:lnTo>
                  <a:pt x="12600" y="11088"/>
                </a:lnTo>
                <a:lnTo>
                  <a:pt x="12600" y="10512"/>
                </a:lnTo>
                <a:lnTo>
                  <a:pt x="21335" y="5748"/>
                </a:lnTo>
                <a:lnTo>
                  <a:pt x="21336" y="5747"/>
                </a:lnTo>
                <a:lnTo>
                  <a:pt x="21352" y="5739"/>
                </a:lnTo>
                <a:lnTo>
                  <a:pt x="21349" y="5738"/>
                </a:lnTo>
                <a:cubicBezTo>
                  <a:pt x="21503" y="5649"/>
                  <a:pt x="21600" y="5532"/>
                  <a:pt x="21600" y="5400"/>
                </a:cubicBezTo>
                <a:cubicBezTo>
                  <a:pt x="21600" y="5265"/>
                  <a:pt x="21499" y="5142"/>
                  <a:pt x="21336" y="5053"/>
                </a:cubicBezTo>
                <a:lnTo>
                  <a:pt x="12336" y="144"/>
                </a:lnTo>
                <a:cubicBezTo>
                  <a:pt x="12173" y="55"/>
                  <a:pt x="11948" y="0"/>
                  <a:pt x="11700" y="0"/>
                </a:cubicBezTo>
                <a:cubicBezTo>
                  <a:pt x="11203" y="0"/>
                  <a:pt x="10800" y="220"/>
                  <a:pt x="10800" y="491"/>
                </a:cubicBezTo>
                <a:lnTo>
                  <a:pt x="10800" y="10106"/>
                </a:lnTo>
                <a:lnTo>
                  <a:pt x="1552" y="5062"/>
                </a:lnTo>
                <a:lnTo>
                  <a:pt x="1549" y="5063"/>
                </a:lnTo>
                <a:cubicBezTo>
                  <a:pt x="1385" y="4969"/>
                  <a:pt x="1157" y="4909"/>
                  <a:pt x="900" y="4909"/>
                </a:cubicBezTo>
                <a:cubicBezTo>
                  <a:pt x="403" y="4909"/>
                  <a:pt x="0" y="5129"/>
                  <a:pt x="0" y="5400"/>
                </a:cubicBezTo>
                <a:cubicBezTo>
                  <a:pt x="0" y="5532"/>
                  <a:pt x="97" y="5649"/>
                  <a:pt x="251" y="5738"/>
                </a:cubicBezTo>
                <a:lnTo>
                  <a:pt x="248" y="5739"/>
                </a:lnTo>
                <a:lnTo>
                  <a:pt x="264" y="5747"/>
                </a:lnTo>
                <a:lnTo>
                  <a:pt x="264" y="5748"/>
                </a:lnTo>
                <a:lnTo>
                  <a:pt x="9527" y="10800"/>
                </a:lnTo>
                <a:lnTo>
                  <a:pt x="265" y="15852"/>
                </a:lnTo>
                <a:cubicBezTo>
                  <a:pt x="265" y="15853"/>
                  <a:pt x="264" y="15853"/>
                  <a:pt x="263" y="15854"/>
                </a:cubicBezTo>
                <a:lnTo>
                  <a:pt x="248" y="15862"/>
                </a:lnTo>
                <a:lnTo>
                  <a:pt x="251" y="15863"/>
                </a:lnTo>
                <a:cubicBezTo>
                  <a:pt x="97" y="15951"/>
                  <a:pt x="0" y="16069"/>
                  <a:pt x="0" y="16200"/>
                </a:cubicBezTo>
                <a:cubicBezTo>
                  <a:pt x="0" y="16471"/>
                  <a:pt x="403" y="16691"/>
                  <a:pt x="900" y="16691"/>
                </a:cubicBezTo>
                <a:cubicBezTo>
                  <a:pt x="1157" y="16691"/>
                  <a:pt x="1385" y="16631"/>
                  <a:pt x="1549" y="16537"/>
                </a:cubicBezTo>
                <a:lnTo>
                  <a:pt x="1552" y="16539"/>
                </a:lnTo>
                <a:lnTo>
                  <a:pt x="10800" y="11494"/>
                </a:lnTo>
                <a:lnTo>
                  <a:pt x="10800" y="21109"/>
                </a:lnTo>
                <a:cubicBezTo>
                  <a:pt x="10800" y="21380"/>
                  <a:pt x="11203" y="21600"/>
                  <a:pt x="11700" y="21600"/>
                </a:cubicBezTo>
                <a:cubicBezTo>
                  <a:pt x="11948" y="21600"/>
                  <a:pt x="12173" y="21546"/>
                  <a:pt x="12336" y="21456"/>
                </a:cubicBezTo>
                <a:lnTo>
                  <a:pt x="21336" y="16547"/>
                </a:lnTo>
                <a:cubicBezTo>
                  <a:pt x="21499" y="16458"/>
                  <a:pt x="21600" y="16336"/>
                  <a:pt x="21600" y="16200"/>
                </a:cubicBezTo>
                <a:cubicBezTo>
                  <a:pt x="21600" y="16069"/>
                  <a:pt x="21503" y="15951"/>
                  <a:pt x="21349" y="15863"/>
                </a:cubicBezTo>
                <a:cubicBezTo>
                  <a:pt x="21349" y="15863"/>
                  <a:pt x="21352" y="15862"/>
                  <a:pt x="21352" y="15862"/>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09" name="Shape 2692">
            <a:extLst>
              <a:ext uri="{FF2B5EF4-FFF2-40B4-BE49-F238E27FC236}">
                <a16:creationId xmlns:a16="http://schemas.microsoft.com/office/drawing/2014/main" id="{07D35D01-6298-4B89-9196-C66B138CB220}"/>
              </a:ext>
            </a:extLst>
          </p:cNvPr>
          <p:cNvSpPr/>
          <p:nvPr/>
        </p:nvSpPr>
        <p:spPr>
          <a:xfrm>
            <a:off x="13482166" y="2972821"/>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13200" y="16691"/>
                </a:moveTo>
                <a:lnTo>
                  <a:pt x="15600" y="16691"/>
                </a:lnTo>
                <a:lnTo>
                  <a:pt x="15600" y="14727"/>
                </a:lnTo>
                <a:lnTo>
                  <a:pt x="13200" y="14727"/>
                </a:lnTo>
                <a:cubicBezTo>
                  <a:pt x="13200" y="14727"/>
                  <a:pt x="13200" y="16691"/>
                  <a:pt x="13200" y="16691"/>
                </a:cubicBezTo>
                <a:close/>
                <a:moveTo>
                  <a:pt x="9600" y="10800"/>
                </a:moveTo>
                <a:lnTo>
                  <a:pt x="12000" y="10800"/>
                </a:lnTo>
                <a:lnTo>
                  <a:pt x="12000" y="8836"/>
                </a:lnTo>
                <a:lnTo>
                  <a:pt x="9600" y="8836"/>
                </a:lnTo>
                <a:cubicBezTo>
                  <a:pt x="9600" y="8836"/>
                  <a:pt x="9600" y="10800"/>
                  <a:pt x="9600" y="10800"/>
                </a:cubicBezTo>
                <a:close/>
                <a:moveTo>
                  <a:pt x="13200" y="19636"/>
                </a:moveTo>
                <a:lnTo>
                  <a:pt x="15600" y="19636"/>
                </a:lnTo>
                <a:lnTo>
                  <a:pt x="15600" y="17673"/>
                </a:lnTo>
                <a:lnTo>
                  <a:pt x="13200" y="17673"/>
                </a:lnTo>
                <a:cubicBezTo>
                  <a:pt x="13200" y="17673"/>
                  <a:pt x="13200" y="19636"/>
                  <a:pt x="13200" y="19636"/>
                </a:cubicBezTo>
                <a:close/>
                <a:moveTo>
                  <a:pt x="13200" y="13745"/>
                </a:moveTo>
                <a:lnTo>
                  <a:pt x="15600" y="13745"/>
                </a:lnTo>
                <a:lnTo>
                  <a:pt x="15600" y="11782"/>
                </a:lnTo>
                <a:lnTo>
                  <a:pt x="13200" y="11782"/>
                </a:lnTo>
                <a:cubicBezTo>
                  <a:pt x="13200" y="11782"/>
                  <a:pt x="13200" y="13745"/>
                  <a:pt x="13200" y="13745"/>
                </a:cubicBezTo>
                <a:close/>
                <a:moveTo>
                  <a:pt x="16800" y="10800"/>
                </a:moveTo>
                <a:lnTo>
                  <a:pt x="19200" y="10800"/>
                </a:lnTo>
                <a:lnTo>
                  <a:pt x="19200" y="8836"/>
                </a:lnTo>
                <a:lnTo>
                  <a:pt x="16800" y="8836"/>
                </a:lnTo>
                <a:cubicBezTo>
                  <a:pt x="16800" y="8836"/>
                  <a:pt x="16800" y="10800"/>
                  <a:pt x="16800" y="10800"/>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13200" y="10800"/>
                </a:moveTo>
                <a:lnTo>
                  <a:pt x="15600" y="10800"/>
                </a:lnTo>
                <a:lnTo>
                  <a:pt x="15600" y="8836"/>
                </a:lnTo>
                <a:lnTo>
                  <a:pt x="13200" y="8836"/>
                </a:lnTo>
                <a:cubicBezTo>
                  <a:pt x="13200" y="8836"/>
                  <a:pt x="13200" y="10800"/>
                  <a:pt x="13200" y="10800"/>
                </a:cubicBezTo>
                <a:close/>
                <a:moveTo>
                  <a:pt x="3600" y="2945"/>
                </a:moveTo>
                <a:lnTo>
                  <a:pt x="18000" y="2945"/>
                </a:lnTo>
                <a:lnTo>
                  <a:pt x="18000" y="6873"/>
                </a:lnTo>
                <a:lnTo>
                  <a:pt x="3600" y="6873"/>
                </a:lnTo>
                <a:cubicBezTo>
                  <a:pt x="3600" y="6873"/>
                  <a:pt x="3600" y="2945"/>
                  <a:pt x="3600" y="2945"/>
                </a:cubicBezTo>
                <a:close/>
                <a:moveTo>
                  <a:pt x="2400" y="7855"/>
                </a:moveTo>
                <a:lnTo>
                  <a:pt x="19200" y="7855"/>
                </a:lnTo>
                <a:lnTo>
                  <a:pt x="19200" y="1964"/>
                </a:lnTo>
                <a:lnTo>
                  <a:pt x="2400" y="1964"/>
                </a:lnTo>
                <a:cubicBezTo>
                  <a:pt x="2400" y="1964"/>
                  <a:pt x="2400" y="7855"/>
                  <a:pt x="2400" y="7855"/>
                </a:cubicBezTo>
                <a:close/>
                <a:moveTo>
                  <a:pt x="9600" y="13745"/>
                </a:moveTo>
                <a:lnTo>
                  <a:pt x="12000" y="13745"/>
                </a:lnTo>
                <a:lnTo>
                  <a:pt x="12000" y="11782"/>
                </a:lnTo>
                <a:lnTo>
                  <a:pt x="9600" y="11782"/>
                </a:lnTo>
                <a:cubicBezTo>
                  <a:pt x="9600" y="11782"/>
                  <a:pt x="9600" y="13745"/>
                  <a:pt x="9600" y="13745"/>
                </a:cubicBezTo>
                <a:close/>
                <a:moveTo>
                  <a:pt x="16800" y="19636"/>
                </a:moveTo>
                <a:lnTo>
                  <a:pt x="19200" y="19636"/>
                </a:lnTo>
                <a:lnTo>
                  <a:pt x="19200" y="11782"/>
                </a:lnTo>
                <a:lnTo>
                  <a:pt x="16800" y="11782"/>
                </a:lnTo>
                <a:cubicBezTo>
                  <a:pt x="16800" y="11782"/>
                  <a:pt x="16800" y="19636"/>
                  <a:pt x="16800" y="19636"/>
                </a:cubicBezTo>
                <a:close/>
                <a:moveTo>
                  <a:pt x="2400" y="16691"/>
                </a:moveTo>
                <a:lnTo>
                  <a:pt x="4800" y="16691"/>
                </a:lnTo>
                <a:lnTo>
                  <a:pt x="4800" y="14727"/>
                </a:lnTo>
                <a:lnTo>
                  <a:pt x="2400" y="14727"/>
                </a:lnTo>
                <a:cubicBezTo>
                  <a:pt x="2400" y="14727"/>
                  <a:pt x="2400" y="16691"/>
                  <a:pt x="2400" y="16691"/>
                </a:cubicBezTo>
                <a:close/>
                <a:moveTo>
                  <a:pt x="2400" y="10800"/>
                </a:moveTo>
                <a:lnTo>
                  <a:pt x="4800" y="10800"/>
                </a:lnTo>
                <a:lnTo>
                  <a:pt x="4800" y="8836"/>
                </a:lnTo>
                <a:lnTo>
                  <a:pt x="2400" y="8836"/>
                </a:lnTo>
                <a:cubicBezTo>
                  <a:pt x="2400" y="8836"/>
                  <a:pt x="2400" y="10800"/>
                  <a:pt x="2400" y="10800"/>
                </a:cubicBezTo>
                <a:close/>
                <a:moveTo>
                  <a:pt x="2400" y="19636"/>
                </a:moveTo>
                <a:lnTo>
                  <a:pt x="4800" y="19636"/>
                </a:lnTo>
                <a:lnTo>
                  <a:pt x="4800" y="17673"/>
                </a:lnTo>
                <a:lnTo>
                  <a:pt x="2400" y="17673"/>
                </a:lnTo>
                <a:cubicBezTo>
                  <a:pt x="2400" y="17673"/>
                  <a:pt x="2400" y="19636"/>
                  <a:pt x="2400" y="19636"/>
                </a:cubicBezTo>
                <a:close/>
                <a:moveTo>
                  <a:pt x="2400" y="13745"/>
                </a:moveTo>
                <a:lnTo>
                  <a:pt x="4800" y="13745"/>
                </a:lnTo>
                <a:lnTo>
                  <a:pt x="4800" y="11782"/>
                </a:lnTo>
                <a:lnTo>
                  <a:pt x="2400" y="11782"/>
                </a:lnTo>
                <a:cubicBezTo>
                  <a:pt x="2400" y="11782"/>
                  <a:pt x="2400" y="13745"/>
                  <a:pt x="2400" y="13745"/>
                </a:cubicBezTo>
                <a:close/>
                <a:moveTo>
                  <a:pt x="9600" y="16691"/>
                </a:moveTo>
                <a:lnTo>
                  <a:pt x="12000" y="16691"/>
                </a:lnTo>
                <a:lnTo>
                  <a:pt x="12000" y="14727"/>
                </a:lnTo>
                <a:lnTo>
                  <a:pt x="9600" y="14727"/>
                </a:lnTo>
                <a:cubicBezTo>
                  <a:pt x="9600" y="14727"/>
                  <a:pt x="9600" y="16691"/>
                  <a:pt x="9600" y="16691"/>
                </a:cubicBezTo>
                <a:close/>
                <a:moveTo>
                  <a:pt x="6000" y="19636"/>
                </a:moveTo>
                <a:lnTo>
                  <a:pt x="8400" y="19636"/>
                </a:lnTo>
                <a:lnTo>
                  <a:pt x="8400" y="17673"/>
                </a:lnTo>
                <a:lnTo>
                  <a:pt x="6000" y="17673"/>
                </a:lnTo>
                <a:cubicBezTo>
                  <a:pt x="6000" y="17673"/>
                  <a:pt x="6000" y="19636"/>
                  <a:pt x="6000" y="19636"/>
                </a:cubicBezTo>
                <a:close/>
                <a:moveTo>
                  <a:pt x="9600" y="19636"/>
                </a:moveTo>
                <a:lnTo>
                  <a:pt x="12000" y="19636"/>
                </a:lnTo>
                <a:lnTo>
                  <a:pt x="12000" y="17673"/>
                </a:lnTo>
                <a:lnTo>
                  <a:pt x="9600" y="17673"/>
                </a:lnTo>
                <a:cubicBezTo>
                  <a:pt x="9600" y="17673"/>
                  <a:pt x="9600" y="19636"/>
                  <a:pt x="9600" y="19636"/>
                </a:cubicBezTo>
                <a:close/>
                <a:moveTo>
                  <a:pt x="6000" y="16691"/>
                </a:moveTo>
                <a:lnTo>
                  <a:pt x="8400" y="16691"/>
                </a:lnTo>
                <a:lnTo>
                  <a:pt x="8400" y="14727"/>
                </a:lnTo>
                <a:lnTo>
                  <a:pt x="6000" y="14727"/>
                </a:lnTo>
                <a:cubicBezTo>
                  <a:pt x="6000" y="14727"/>
                  <a:pt x="6000" y="16691"/>
                  <a:pt x="6000" y="16691"/>
                </a:cubicBezTo>
                <a:close/>
                <a:moveTo>
                  <a:pt x="6000" y="13745"/>
                </a:moveTo>
                <a:lnTo>
                  <a:pt x="8400" y="13745"/>
                </a:lnTo>
                <a:lnTo>
                  <a:pt x="8400" y="11782"/>
                </a:lnTo>
                <a:lnTo>
                  <a:pt x="6000" y="11782"/>
                </a:lnTo>
                <a:cubicBezTo>
                  <a:pt x="6000" y="11782"/>
                  <a:pt x="6000" y="13745"/>
                  <a:pt x="6000" y="13745"/>
                </a:cubicBezTo>
                <a:close/>
                <a:moveTo>
                  <a:pt x="6000" y="10800"/>
                </a:moveTo>
                <a:lnTo>
                  <a:pt x="8400" y="10800"/>
                </a:lnTo>
                <a:lnTo>
                  <a:pt x="8400" y="8836"/>
                </a:lnTo>
                <a:lnTo>
                  <a:pt x="6000" y="8836"/>
                </a:lnTo>
                <a:cubicBezTo>
                  <a:pt x="6000" y="8836"/>
                  <a:pt x="6000" y="10800"/>
                  <a:pt x="6000" y="10800"/>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10" name="Shape 2693">
            <a:extLst>
              <a:ext uri="{FF2B5EF4-FFF2-40B4-BE49-F238E27FC236}">
                <a16:creationId xmlns:a16="http://schemas.microsoft.com/office/drawing/2014/main" id="{CAB5BCF3-1569-4F26-8386-3F52E6838587}"/>
              </a:ext>
            </a:extLst>
          </p:cNvPr>
          <p:cNvSpPr/>
          <p:nvPr/>
        </p:nvSpPr>
        <p:spPr>
          <a:xfrm>
            <a:off x="14243770" y="297282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1782" y="11782"/>
                </a:moveTo>
                <a:lnTo>
                  <a:pt x="9818" y="11782"/>
                </a:lnTo>
                <a:lnTo>
                  <a:pt x="9818" y="13745"/>
                </a:lnTo>
                <a:lnTo>
                  <a:pt x="11782" y="13745"/>
                </a:lnTo>
                <a:cubicBezTo>
                  <a:pt x="11782" y="13745"/>
                  <a:pt x="11782" y="11782"/>
                  <a:pt x="11782" y="11782"/>
                </a:cubicBezTo>
                <a:close/>
                <a:moveTo>
                  <a:pt x="7855" y="17673"/>
                </a:moveTo>
                <a:lnTo>
                  <a:pt x="9818" y="17673"/>
                </a:lnTo>
                <a:lnTo>
                  <a:pt x="9818" y="16691"/>
                </a:lnTo>
                <a:lnTo>
                  <a:pt x="7855" y="16691"/>
                </a:lnTo>
                <a:cubicBezTo>
                  <a:pt x="7855" y="16691"/>
                  <a:pt x="7855" y="17673"/>
                  <a:pt x="7855" y="17673"/>
                </a:cubicBezTo>
                <a:close/>
                <a:moveTo>
                  <a:pt x="11782" y="17673"/>
                </a:moveTo>
                <a:lnTo>
                  <a:pt x="13745" y="17673"/>
                </a:lnTo>
                <a:lnTo>
                  <a:pt x="13745" y="16691"/>
                </a:lnTo>
                <a:lnTo>
                  <a:pt x="11782" y="16691"/>
                </a:lnTo>
                <a:cubicBezTo>
                  <a:pt x="11782" y="16691"/>
                  <a:pt x="11782" y="17673"/>
                  <a:pt x="11782" y="17673"/>
                </a:cubicBezTo>
                <a:close/>
                <a:moveTo>
                  <a:pt x="12764" y="8836"/>
                </a:moveTo>
                <a:cubicBezTo>
                  <a:pt x="12492" y="8836"/>
                  <a:pt x="12273" y="9056"/>
                  <a:pt x="12273" y="9327"/>
                </a:cubicBezTo>
                <a:cubicBezTo>
                  <a:pt x="12273" y="9599"/>
                  <a:pt x="12492" y="9818"/>
                  <a:pt x="12764" y="9818"/>
                </a:cubicBezTo>
                <a:cubicBezTo>
                  <a:pt x="13035" y="9818"/>
                  <a:pt x="13255" y="9599"/>
                  <a:pt x="13255" y="9327"/>
                </a:cubicBezTo>
                <a:cubicBezTo>
                  <a:pt x="13255" y="9056"/>
                  <a:pt x="13035" y="8836"/>
                  <a:pt x="12764" y="8836"/>
                </a:cubicBezTo>
                <a:moveTo>
                  <a:pt x="3927" y="12764"/>
                </a:moveTo>
                <a:cubicBezTo>
                  <a:pt x="3927" y="11679"/>
                  <a:pt x="4806" y="10800"/>
                  <a:pt x="5891" y="10800"/>
                </a:cubicBezTo>
                <a:cubicBezTo>
                  <a:pt x="6975" y="10800"/>
                  <a:pt x="7855" y="11679"/>
                  <a:pt x="7855" y="12764"/>
                </a:cubicBezTo>
                <a:cubicBezTo>
                  <a:pt x="7855" y="13848"/>
                  <a:pt x="6975" y="14727"/>
                  <a:pt x="5891" y="14727"/>
                </a:cubicBezTo>
                <a:cubicBezTo>
                  <a:pt x="4806" y="14727"/>
                  <a:pt x="3927" y="13848"/>
                  <a:pt x="3927" y="12764"/>
                </a:cubicBezTo>
                <a:moveTo>
                  <a:pt x="17673" y="12764"/>
                </a:moveTo>
                <a:cubicBezTo>
                  <a:pt x="17673" y="13848"/>
                  <a:pt x="16794" y="14727"/>
                  <a:pt x="15709" y="14727"/>
                </a:cubicBezTo>
                <a:cubicBezTo>
                  <a:pt x="14625" y="14727"/>
                  <a:pt x="13745" y="13848"/>
                  <a:pt x="13745" y="12764"/>
                </a:cubicBezTo>
                <a:cubicBezTo>
                  <a:pt x="13745" y="11679"/>
                  <a:pt x="14625" y="10800"/>
                  <a:pt x="15709" y="10800"/>
                </a:cubicBezTo>
                <a:cubicBezTo>
                  <a:pt x="16794" y="10800"/>
                  <a:pt x="17673" y="11679"/>
                  <a:pt x="17673" y="12764"/>
                </a:cubicBezTo>
                <a:moveTo>
                  <a:pt x="20618" y="8836"/>
                </a:moveTo>
                <a:lnTo>
                  <a:pt x="19145" y="8836"/>
                </a:lnTo>
                <a:cubicBezTo>
                  <a:pt x="18874" y="8836"/>
                  <a:pt x="18655" y="9056"/>
                  <a:pt x="18655" y="9327"/>
                </a:cubicBezTo>
                <a:cubicBezTo>
                  <a:pt x="18655" y="9599"/>
                  <a:pt x="18874" y="9818"/>
                  <a:pt x="19145" y="9818"/>
                </a:cubicBezTo>
                <a:lnTo>
                  <a:pt x="20618" y="9818"/>
                </a:lnTo>
                <a:lnTo>
                  <a:pt x="20618" y="12273"/>
                </a:lnTo>
                <a:lnTo>
                  <a:pt x="18605" y="12273"/>
                </a:lnTo>
                <a:cubicBezTo>
                  <a:pt x="18370" y="10881"/>
                  <a:pt x="17167" y="9818"/>
                  <a:pt x="15709" y="9818"/>
                </a:cubicBezTo>
                <a:cubicBezTo>
                  <a:pt x="14082" y="9818"/>
                  <a:pt x="12764" y="11137"/>
                  <a:pt x="12764" y="12764"/>
                </a:cubicBezTo>
                <a:cubicBezTo>
                  <a:pt x="12764" y="14390"/>
                  <a:pt x="14082" y="15709"/>
                  <a:pt x="15709" y="15709"/>
                </a:cubicBezTo>
                <a:cubicBezTo>
                  <a:pt x="17167" y="15709"/>
                  <a:pt x="18370" y="14646"/>
                  <a:pt x="18605" y="13255"/>
                </a:cubicBezTo>
                <a:lnTo>
                  <a:pt x="20618" y="13255"/>
                </a:lnTo>
                <a:lnTo>
                  <a:pt x="20618" y="18655"/>
                </a:lnTo>
                <a:lnTo>
                  <a:pt x="982" y="18655"/>
                </a:lnTo>
                <a:lnTo>
                  <a:pt x="982" y="13255"/>
                </a:lnTo>
                <a:lnTo>
                  <a:pt x="2995" y="13255"/>
                </a:lnTo>
                <a:cubicBezTo>
                  <a:pt x="3230" y="14646"/>
                  <a:pt x="4433" y="15709"/>
                  <a:pt x="5891" y="15709"/>
                </a:cubicBezTo>
                <a:cubicBezTo>
                  <a:pt x="7517" y="15709"/>
                  <a:pt x="8836" y="14390"/>
                  <a:pt x="8836" y="12764"/>
                </a:cubicBezTo>
                <a:cubicBezTo>
                  <a:pt x="8836" y="11137"/>
                  <a:pt x="7517" y="9818"/>
                  <a:pt x="5891" y="9818"/>
                </a:cubicBezTo>
                <a:cubicBezTo>
                  <a:pt x="4433" y="9818"/>
                  <a:pt x="3230" y="10881"/>
                  <a:pt x="2995" y="12273"/>
                </a:cubicBezTo>
                <a:lnTo>
                  <a:pt x="982" y="12273"/>
                </a:lnTo>
                <a:lnTo>
                  <a:pt x="982" y="9818"/>
                </a:lnTo>
                <a:lnTo>
                  <a:pt x="2455" y="9818"/>
                </a:lnTo>
                <a:cubicBezTo>
                  <a:pt x="2726" y="9818"/>
                  <a:pt x="2945" y="9599"/>
                  <a:pt x="2945" y="9327"/>
                </a:cubicBezTo>
                <a:cubicBezTo>
                  <a:pt x="2945" y="9056"/>
                  <a:pt x="2726" y="8836"/>
                  <a:pt x="2455" y="8836"/>
                </a:cubicBezTo>
                <a:lnTo>
                  <a:pt x="982" y="8836"/>
                </a:lnTo>
                <a:lnTo>
                  <a:pt x="982" y="7855"/>
                </a:lnTo>
                <a:cubicBezTo>
                  <a:pt x="982" y="7313"/>
                  <a:pt x="1421" y="6873"/>
                  <a:pt x="1964" y="6873"/>
                </a:cubicBezTo>
                <a:lnTo>
                  <a:pt x="19636" y="6873"/>
                </a:lnTo>
                <a:cubicBezTo>
                  <a:pt x="20178" y="6873"/>
                  <a:pt x="20618" y="7313"/>
                  <a:pt x="20618" y="7855"/>
                </a:cubicBezTo>
                <a:cubicBezTo>
                  <a:pt x="20618" y="7855"/>
                  <a:pt x="20618" y="8836"/>
                  <a:pt x="20618" y="8836"/>
                </a:cubicBezTo>
                <a:close/>
                <a:moveTo>
                  <a:pt x="19636" y="20618"/>
                </a:moveTo>
                <a:lnTo>
                  <a:pt x="1964" y="20618"/>
                </a:lnTo>
                <a:cubicBezTo>
                  <a:pt x="1421" y="20618"/>
                  <a:pt x="982" y="20178"/>
                  <a:pt x="982" y="19636"/>
                </a:cubicBezTo>
                <a:lnTo>
                  <a:pt x="20618" y="19636"/>
                </a:lnTo>
                <a:cubicBezTo>
                  <a:pt x="20618" y="20178"/>
                  <a:pt x="20178" y="20618"/>
                  <a:pt x="19636" y="20618"/>
                </a:cubicBezTo>
                <a:moveTo>
                  <a:pt x="5891" y="4909"/>
                </a:moveTo>
                <a:lnTo>
                  <a:pt x="15709" y="4909"/>
                </a:lnTo>
                <a:lnTo>
                  <a:pt x="15709" y="5891"/>
                </a:lnTo>
                <a:lnTo>
                  <a:pt x="5891" y="5891"/>
                </a:lnTo>
                <a:cubicBezTo>
                  <a:pt x="5891" y="5891"/>
                  <a:pt x="5891" y="4909"/>
                  <a:pt x="5891" y="4909"/>
                </a:cubicBezTo>
                <a:close/>
                <a:moveTo>
                  <a:pt x="19636" y="5891"/>
                </a:moveTo>
                <a:lnTo>
                  <a:pt x="19636" y="2855"/>
                </a:lnTo>
                <a:cubicBezTo>
                  <a:pt x="20207" y="2653"/>
                  <a:pt x="20618" y="2113"/>
                  <a:pt x="20618" y="1473"/>
                </a:cubicBezTo>
                <a:cubicBezTo>
                  <a:pt x="20618" y="659"/>
                  <a:pt x="19959" y="0"/>
                  <a:pt x="19145" y="0"/>
                </a:cubicBezTo>
                <a:cubicBezTo>
                  <a:pt x="18332" y="0"/>
                  <a:pt x="17673" y="659"/>
                  <a:pt x="17673" y="1473"/>
                </a:cubicBezTo>
                <a:cubicBezTo>
                  <a:pt x="17673" y="2113"/>
                  <a:pt x="18084" y="2653"/>
                  <a:pt x="18655" y="2855"/>
                </a:cubicBezTo>
                <a:lnTo>
                  <a:pt x="18655" y="5891"/>
                </a:lnTo>
                <a:lnTo>
                  <a:pt x="16691" y="5891"/>
                </a:lnTo>
                <a:lnTo>
                  <a:pt x="16691" y="4909"/>
                </a:lnTo>
                <a:cubicBezTo>
                  <a:pt x="16691" y="4367"/>
                  <a:pt x="16251" y="3927"/>
                  <a:pt x="15709" y="3927"/>
                </a:cubicBezTo>
                <a:lnTo>
                  <a:pt x="5891" y="3927"/>
                </a:lnTo>
                <a:cubicBezTo>
                  <a:pt x="5348" y="3927"/>
                  <a:pt x="4909" y="4367"/>
                  <a:pt x="4909" y="4909"/>
                </a:cubicBezTo>
                <a:lnTo>
                  <a:pt x="4909" y="5891"/>
                </a:ln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0800" y="9818"/>
                </a:moveTo>
                <a:cubicBezTo>
                  <a:pt x="11071" y="9818"/>
                  <a:pt x="11291" y="9599"/>
                  <a:pt x="11291" y="9327"/>
                </a:cubicBezTo>
                <a:cubicBezTo>
                  <a:pt x="11291" y="9056"/>
                  <a:pt x="11071" y="8836"/>
                  <a:pt x="10800" y="8836"/>
                </a:cubicBezTo>
                <a:cubicBezTo>
                  <a:pt x="10529" y="8836"/>
                  <a:pt x="10309" y="9056"/>
                  <a:pt x="10309" y="9327"/>
                </a:cubicBezTo>
                <a:cubicBezTo>
                  <a:pt x="10309" y="9599"/>
                  <a:pt x="10529" y="9818"/>
                  <a:pt x="10800" y="9818"/>
                </a:cubicBezTo>
                <a:moveTo>
                  <a:pt x="9327" y="9327"/>
                </a:moveTo>
                <a:cubicBezTo>
                  <a:pt x="9327" y="9056"/>
                  <a:pt x="9108" y="8836"/>
                  <a:pt x="8836" y="8836"/>
                </a:cubicBezTo>
                <a:cubicBezTo>
                  <a:pt x="8565" y="8836"/>
                  <a:pt x="8345" y="9056"/>
                  <a:pt x="8345" y="9327"/>
                </a:cubicBezTo>
                <a:cubicBezTo>
                  <a:pt x="8345" y="9599"/>
                  <a:pt x="8565" y="9818"/>
                  <a:pt x="8836" y="9818"/>
                </a:cubicBezTo>
                <a:cubicBezTo>
                  <a:pt x="9108" y="9818"/>
                  <a:pt x="9327" y="9599"/>
                  <a:pt x="9327" y="932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11" name="Shape 2694">
            <a:extLst>
              <a:ext uri="{FF2B5EF4-FFF2-40B4-BE49-F238E27FC236}">
                <a16:creationId xmlns:a16="http://schemas.microsoft.com/office/drawing/2014/main" id="{DB063F83-3211-41DE-B0F2-27BBE31D6749}"/>
              </a:ext>
            </a:extLst>
          </p:cNvPr>
          <p:cNvSpPr/>
          <p:nvPr/>
        </p:nvSpPr>
        <p:spPr>
          <a:xfrm>
            <a:off x="15043453" y="297282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3538" y="14727"/>
                </a:moveTo>
                <a:cubicBezTo>
                  <a:pt x="13628" y="14411"/>
                  <a:pt x="13690" y="14083"/>
                  <a:pt x="13721" y="13745"/>
                </a:cubicBezTo>
                <a:lnTo>
                  <a:pt x="2970" y="13745"/>
                </a:lnTo>
                <a:cubicBezTo>
                  <a:pt x="3001" y="14083"/>
                  <a:pt x="3063" y="14411"/>
                  <a:pt x="3153" y="14727"/>
                </a:cubicBezTo>
                <a:cubicBezTo>
                  <a:pt x="3153" y="14727"/>
                  <a:pt x="13538" y="14727"/>
                  <a:pt x="13538" y="14727"/>
                </a:cubicBezTo>
                <a:close/>
                <a:moveTo>
                  <a:pt x="18655" y="12764"/>
                </a:moveTo>
                <a:cubicBezTo>
                  <a:pt x="18383" y="12764"/>
                  <a:pt x="18164" y="12984"/>
                  <a:pt x="18164" y="13255"/>
                </a:cubicBezTo>
                <a:cubicBezTo>
                  <a:pt x="18164" y="13526"/>
                  <a:pt x="18383" y="13745"/>
                  <a:pt x="18655" y="13745"/>
                </a:cubicBezTo>
                <a:cubicBezTo>
                  <a:pt x="18926" y="13745"/>
                  <a:pt x="19145" y="13526"/>
                  <a:pt x="19145" y="13255"/>
                </a:cubicBezTo>
                <a:cubicBezTo>
                  <a:pt x="19145" y="12984"/>
                  <a:pt x="18926" y="12764"/>
                  <a:pt x="18655" y="12764"/>
                </a:cubicBezTo>
                <a:moveTo>
                  <a:pt x="18655" y="8836"/>
                </a:moveTo>
                <a:cubicBezTo>
                  <a:pt x="18112" y="8836"/>
                  <a:pt x="17673" y="9276"/>
                  <a:pt x="17673" y="9818"/>
                </a:cubicBezTo>
                <a:cubicBezTo>
                  <a:pt x="17673" y="10360"/>
                  <a:pt x="18112" y="10800"/>
                  <a:pt x="18655" y="10800"/>
                </a:cubicBezTo>
                <a:cubicBezTo>
                  <a:pt x="19197" y="10800"/>
                  <a:pt x="19636" y="10360"/>
                  <a:pt x="19636" y="9818"/>
                </a:cubicBezTo>
                <a:cubicBezTo>
                  <a:pt x="19636" y="9276"/>
                  <a:pt x="19197" y="8836"/>
                  <a:pt x="18655" y="8836"/>
                </a:cubicBezTo>
                <a:moveTo>
                  <a:pt x="20618" y="19636"/>
                </a:moveTo>
                <a:cubicBezTo>
                  <a:pt x="20618" y="20178"/>
                  <a:pt x="20179" y="20618"/>
                  <a:pt x="19636" y="20618"/>
                </a:cubicBezTo>
                <a:lnTo>
                  <a:pt x="16691" y="20618"/>
                </a:lnTo>
                <a:lnTo>
                  <a:pt x="16691" y="5891"/>
                </a:lnTo>
                <a:lnTo>
                  <a:pt x="19636" y="5891"/>
                </a:lnTo>
                <a:cubicBezTo>
                  <a:pt x="20179" y="5891"/>
                  <a:pt x="20618" y="6331"/>
                  <a:pt x="20618" y="6873"/>
                </a:cubicBezTo>
                <a:cubicBezTo>
                  <a:pt x="20618" y="6873"/>
                  <a:pt x="20618" y="19636"/>
                  <a:pt x="20618" y="19636"/>
                </a:cubicBezTo>
                <a:close/>
                <a:moveTo>
                  <a:pt x="15709" y="20618"/>
                </a:moveTo>
                <a:lnTo>
                  <a:pt x="1964" y="20618"/>
                </a:lnTo>
                <a:cubicBezTo>
                  <a:pt x="1421" y="20618"/>
                  <a:pt x="982" y="20178"/>
                  <a:pt x="982" y="19636"/>
                </a:cubicBezTo>
                <a:lnTo>
                  <a:pt x="982" y="6873"/>
                </a:lnTo>
                <a:cubicBezTo>
                  <a:pt x="982" y="6331"/>
                  <a:pt x="1421" y="5891"/>
                  <a:pt x="1964" y="5891"/>
                </a:cubicBezTo>
                <a:lnTo>
                  <a:pt x="15709" y="5891"/>
                </a:lnTo>
                <a:cubicBezTo>
                  <a:pt x="15709" y="5891"/>
                  <a:pt x="15709" y="20618"/>
                  <a:pt x="15709" y="20618"/>
                </a:cubicBezTo>
                <a:close/>
                <a:moveTo>
                  <a:pt x="19636" y="4909"/>
                </a:moveTo>
                <a:lnTo>
                  <a:pt x="4909" y="4909"/>
                </a:lnTo>
                <a:lnTo>
                  <a:pt x="4909" y="2855"/>
                </a:lnTo>
                <a:cubicBezTo>
                  <a:pt x="5480" y="2653"/>
                  <a:pt x="5891" y="2113"/>
                  <a:pt x="5891" y="1473"/>
                </a:cubicBezTo>
                <a:cubicBezTo>
                  <a:pt x="5891" y="659"/>
                  <a:pt x="5231" y="0"/>
                  <a:pt x="4418" y="0"/>
                </a:cubicBezTo>
                <a:cubicBezTo>
                  <a:pt x="3605" y="0"/>
                  <a:pt x="2945" y="659"/>
                  <a:pt x="2945" y="1473"/>
                </a:cubicBezTo>
                <a:cubicBezTo>
                  <a:pt x="2945" y="2113"/>
                  <a:pt x="3357" y="2653"/>
                  <a:pt x="3927" y="2855"/>
                </a:cubicBezTo>
                <a:lnTo>
                  <a:pt x="3927" y="4909"/>
                </a:lnTo>
                <a:lnTo>
                  <a:pt x="1964" y="4909"/>
                </a:lnTo>
                <a:cubicBezTo>
                  <a:pt x="879" y="4909"/>
                  <a:pt x="0" y="5788"/>
                  <a:pt x="0" y="6873"/>
                </a:cubicBezTo>
                <a:lnTo>
                  <a:pt x="0" y="19636"/>
                </a:lnTo>
                <a:cubicBezTo>
                  <a:pt x="0" y="20721"/>
                  <a:pt x="879" y="21600"/>
                  <a:pt x="1964" y="21600"/>
                </a:cubicBezTo>
                <a:lnTo>
                  <a:pt x="19636" y="21600"/>
                </a:lnTo>
                <a:cubicBezTo>
                  <a:pt x="20721" y="21600"/>
                  <a:pt x="21600" y="20721"/>
                  <a:pt x="21600" y="19636"/>
                </a:cubicBezTo>
                <a:lnTo>
                  <a:pt x="21600" y="6873"/>
                </a:lnTo>
                <a:cubicBezTo>
                  <a:pt x="21600" y="5788"/>
                  <a:pt x="20721" y="4909"/>
                  <a:pt x="19636" y="4909"/>
                </a:cubicBezTo>
                <a:moveTo>
                  <a:pt x="18655" y="15709"/>
                </a:moveTo>
                <a:cubicBezTo>
                  <a:pt x="18383" y="15709"/>
                  <a:pt x="18164" y="15929"/>
                  <a:pt x="18164" y="16200"/>
                </a:cubicBezTo>
                <a:cubicBezTo>
                  <a:pt x="18164" y="16471"/>
                  <a:pt x="18383" y="16691"/>
                  <a:pt x="18655" y="16691"/>
                </a:cubicBezTo>
                <a:cubicBezTo>
                  <a:pt x="18926" y="16691"/>
                  <a:pt x="19145" y="16471"/>
                  <a:pt x="19145" y="16200"/>
                </a:cubicBezTo>
                <a:cubicBezTo>
                  <a:pt x="19145" y="15929"/>
                  <a:pt x="18926" y="15709"/>
                  <a:pt x="18655" y="15709"/>
                </a:cubicBezTo>
                <a:moveTo>
                  <a:pt x="4199" y="16691"/>
                </a:moveTo>
                <a:lnTo>
                  <a:pt x="12492" y="16691"/>
                </a:lnTo>
                <a:cubicBezTo>
                  <a:pt x="12744" y="16387"/>
                  <a:pt x="12971" y="16064"/>
                  <a:pt x="13152" y="15709"/>
                </a:cubicBezTo>
                <a:lnTo>
                  <a:pt x="3539" y="15709"/>
                </a:lnTo>
                <a:cubicBezTo>
                  <a:pt x="3720" y="16064"/>
                  <a:pt x="3947" y="16387"/>
                  <a:pt x="4199" y="16691"/>
                </a:cubicBezTo>
                <a:moveTo>
                  <a:pt x="8345" y="7855"/>
                </a:moveTo>
                <a:cubicBezTo>
                  <a:pt x="7196" y="7855"/>
                  <a:pt x="6138" y="8224"/>
                  <a:pt x="5263" y="8836"/>
                </a:cubicBezTo>
                <a:lnTo>
                  <a:pt x="11428" y="8836"/>
                </a:lnTo>
                <a:cubicBezTo>
                  <a:pt x="10553" y="8224"/>
                  <a:pt x="9495" y="7855"/>
                  <a:pt x="8345" y="7855"/>
                </a:cubicBezTo>
                <a:moveTo>
                  <a:pt x="8345" y="18655"/>
                </a:moveTo>
                <a:cubicBezTo>
                  <a:pt x="9495" y="18655"/>
                  <a:pt x="10553" y="18285"/>
                  <a:pt x="11428" y="17673"/>
                </a:cubicBezTo>
                <a:lnTo>
                  <a:pt x="5263" y="17673"/>
                </a:lnTo>
                <a:cubicBezTo>
                  <a:pt x="6138" y="18285"/>
                  <a:pt x="7196" y="18655"/>
                  <a:pt x="8345" y="18655"/>
                </a:cubicBezTo>
                <a:moveTo>
                  <a:pt x="12492" y="9818"/>
                </a:moveTo>
                <a:lnTo>
                  <a:pt x="4199" y="9818"/>
                </a:lnTo>
                <a:cubicBezTo>
                  <a:pt x="3947" y="10122"/>
                  <a:pt x="3720" y="10446"/>
                  <a:pt x="3539" y="10800"/>
                </a:cubicBezTo>
                <a:lnTo>
                  <a:pt x="13152" y="10800"/>
                </a:lnTo>
                <a:cubicBezTo>
                  <a:pt x="12971" y="10446"/>
                  <a:pt x="12744" y="10122"/>
                  <a:pt x="12492" y="9818"/>
                </a:cubicBezTo>
                <a:moveTo>
                  <a:pt x="13538" y="11782"/>
                </a:moveTo>
                <a:lnTo>
                  <a:pt x="3153" y="11782"/>
                </a:lnTo>
                <a:cubicBezTo>
                  <a:pt x="3063" y="12098"/>
                  <a:pt x="3001" y="12427"/>
                  <a:pt x="2970" y="12764"/>
                </a:cubicBezTo>
                <a:lnTo>
                  <a:pt x="13721" y="12764"/>
                </a:lnTo>
                <a:cubicBezTo>
                  <a:pt x="13690" y="12427"/>
                  <a:pt x="13628" y="12098"/>
                  <a:pt x="13538" y="117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12" name="Shape 2695">
            <a:extLst>
              <a:ext uri="{FF2B5EF4-FFF2-40B4-BE49-F238E27FC236}">
                <a16:creationId xmlns:a16="http://schemas.microsoft.com/office/drawing/2014/main" id="{B29EE3E6-55D1-4775-B973-82E9AB58844A}"/>
              </a:ext>
            </a:extLst>
          </p:cNvPr>
          <p:cNvSpPr/>
          <p:nvPr/>
        </p:nvSpPr>
        <p:spPr>
          <a:xfrm>
            <a:off x="15843137" y="297282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4727" y="15218"/>
                </a:moveTo>
                <a:cubicBezTo>
                  <a:pt x="14727" y="15490"/>
                  <a:pt x="14947" y="15709"/>
                  <a:pt x="15218" y="15709"/>
                </a:cubicBezTo>
                <a:cubicBezTo>
                  <a:pt x="15490" y="15709"/>
                  <a:pt x="15709" y="15490"/>
                  <a:pt x="15709" y="15218"/>
                </a:cubicBezTo>
                <a:cubicBezTo>
                  <a:pt x="15709" y="14947"/>
                  <a:pt x="15490" y="14727"/>
                  <a:pt x="15218" y="14727"/>
                </a:cubicBezTo>
                <a:cubicBezTo>
                  <a:pt x="14947" y="14727"/>
                  <a:pt x="14727" y="14947"/>
                  <a:pt x="14727" y="15218"/>
                </a:cubicBezTo>
                <a:moveTo>
                  <a:pt x="20618" y="12764"/>
                </a:moveTo>
                <a:lnTo>
                  <a:pt x="17673" y="12764"/>
                </a:lnTo>
                <a:lnTo>
                  <a:pt x="17673" y="3927"/>
                </a:lnTo>
                <a:lnTo>
                  <a:pt x="3927" y="3927"/>
                </a:lnTo>
                <a:lnTo>
                  <a:pt x="3927" y="9510"/>
                </a:lnTo>
                <a:cubicBezTo>
                  <a:pt x="3308" y="10442"/>
                  <a:pt x="2945" y="11560"/>
                  <a:pt x="2945" y="12764"/>
                </a:cubicBezTo>
                <a:lnTo>
                  <a:pt x="982" y="12764"/>
                </a:lnTo>
                <a:lnTo>
                  <a:pt x="982" y="1964"/>
                </a:lnTo>
                <a:cubicBezTo>
                  <a:pt x="982" y="1422"/>
                  <a:pt x="1422" y="982"/>
                  <a:pt x="1964" y="982"/>
                </a:cubicBezTo>
                <a:lnTo>
                  <a:pt x="19636" y="982"/>
                </a:lnTo>
                <a:cubicBezTo>
                  <a:pt x="20178" y="982"/>
                  <a:pt x="20618" y="1422"/>
                  <a:pt x="20618" y="1964"/>
                </a:cubicBezTo>
                <a:cubicBezTo>
                  <a:pt x="20618" y="1964"/>
                  <a:pt x="20618" y="12764"/>
                  <a:pt x="20618" y="12764"/>
                </a:cubicBezTo>
                <a:close/>
                <a:moveTo>
                  <a:pt x="9327" y="12764"/>
                </a:moveTo>
                <a:cubicBezTo>
                  <a:pt x="9327" y="13035"/>
                  <a:pt x="9108" y="13255"/>
                  <a:pt x="8836" y="13255"/>
                </a:cubicBezTo>
                <a:cubicBezTo>
                  <a:pt x="8565" y="13255"/>
                  <a:pt x="8345" y="13035"/>
                  <a:pt x="8345" y="12764"/>
                </a:cubicBezTo>
                <a:cubicBezTo>
                  <a:pt x="8345" y="12493"/>
                  <a:pt x="8565" y="12273"/>
                  <a:pt x="8836" y="12273"/>
                </a:cubicBezTo>
                <a:cubicBezTo>
                  <a:pt x="9108" y="12273"/>
                  <a:pt x="9327" y="12493"/>
                  <a:pt x="9327" y="12764"/>
                </a:cubicBezTo>
                <a:moveTo>
                  <a:pt x="8836" y="7855"/>
                </a:moveTo>
                <a:cubicBezTo>
                  <a:pt x="10295" y="7855"/>
                  <a:pt x="11601" y="8494"/>
                  <a:pt x="12500" y="9504"/>
                </a:cubicBezTo>
                <a:lnTo>
                  <a:pt x="10301" y="12846"/>
                </a:lnTo>
                <a:cubicBezTo>
                  <a:pt x="10302" y="12818"/>
                  <a:pt x="10309" y="12792"/>
                  <a:pt x="10309" y="12764"/>
                </a:cubicBezTo>
                <a:cubicBezTo>
                  <a:pt x="10309" y="11951"/>
                  <a:pt x="9649" y="11291"/>
                  <a:pt x="8836" y="11291"/>
                </a:cubicBezTo>
                <a:cubicBezTo>
                  <a:pt x="8023" y="11291"/>
                  <a:pt x="7364" y="11951"/>
                  <a:pt x="7364" y="12764"/>
                </a:cubicBezTo>
                <a:cubicBezTo>
                  <a:pt x="7364" y="13577"/>
                  <a:pt x="8023" y="14236"/>
                  <a:pt x="8836" y="14236"/>
                </a:cubicBezTo>
                <a:cubicBezTo>
                  <a:pt x="9072" y="14236"/>
                  <a:pt x="9293" y="14175"/>
                  <a:pt x="9491" y="14076"/>
                </a:cubicBezTo>
                <a:lnTo>
                  <a:pt x="8925" y="14938"/>
                </a:lnTo>
                <a:lnTo>
                  <a:pt x="8639" y="14741"/>
                </a:lnTo>
                <a:lnTo>
                  <a:pt x="7962" y="16664"/>
                </a:lnTo>
                <a:lnTo>
                  <a:pt x="8494" y="17043"/>
                </a:lnTo>
                <a:lnTo>
                  <a:pt x="8881" y="16700"/>
                </a:lnTo>
                <a:lnTo>
                  <a:pt x="10064" y="16936"/>
                </a:lnTo>
                <a:lnTo>
                  <a:pt x="9561" y="16099"/>
                </a:lnTo>
                <a:lnTo>
                  <a:pt x="10020" y="15694"/>
                </a:lnTo>
                <a:lnTo>
                  <a:pt x="9423" y="15282"/>
                </a:lnTo>
                <a:lnTo>
                  <a:pt x="9736" y="15491"/>
                </a:lnTo>
                <a:lnTo>
                  <a:pt x="13114" y="10359"/>
                </a:lnTo>
                <a:cubicBezTo>
                  <a:pt x="13514" y="11069"/>
                  <a:pt x="13745" y="11889"/>
                  <a:pt x="13745" y="12764"/>
                </a:cubicBezTo>
                <a:cubicBezTo>
                  <a:pt x="13745" y="15475"/>
                  <a:pt x="11548" y="17673"/>
                  <a:pt x="8836" y="17673"/>
                </a:cubicBezTo>
                <a:cubicBezTo>
                  <a:pt x="6125" y="17673"/>
                  <a:pt x="3927" y="15475"/>
                  <a:pt x="3927" y="12764"/>
                </a:cubicBezTo>
                <a:cubicBezTo>
                  <a:pt x="3927" y="10053"/>
                  <a:pt x="6125" y="7855"/>
                  <a:pt x="8836" y="7855"/>
                </a:cubicBezTo>
                <a:moveTo>
                  <a:pt x="14727" y="5891"/>
                </a:moveTo>
                <a:cubicBezTo>
                  <a:pt x="14186" y="5891"/>
                  <a:pt x="13745" y="6331"/>
                  <a:pt x="13745" y="6873"/>
                </a:cubicBezTo>
                <a:cubicBezTo>
                  <a:pt x="13745" y="7062"/>
                  <a:pt x="13802" y="7237"/>
                  <a:pt x="13894" y="7386"/>
                </a:cubicBezTo>
                <a:lnTo>
                  <a:pt x="13057" y="8659"/>
                </a:lnTo>
                <a:cubicBezTo>
                  <a:pt x="11987" y="7558"/>
                  <a:pt x="10492" y="6873"/>
                  <a:pt x="8836" y="6873"/>
                </a:cubicBezTo>
                <a:cubicBezTo>
                  <a:pt x="7325" y="6873"/>
                  <a:pt x="5952" y="7447"/>
                  <a:pt x="4909" y="8382"/>
                </a:cubicBezTo>
                <a:lnTo>
                  <a:pt x="4909" y="4909"/>
                </a:lnTo>
                <a:lnTo>
                  <a:pt x="16691" y="4909"/>
                </a:lnTo>
                <a:lnTo>
                  <a:pt x="16691" y="16691"/>
                </a:lnTo>
                <a:lnTo>
                  <a:pt x="13219" y="16691"/>
                </a:lnTo>
                <a:cubicBezTo>
                  <a:pt x="14154" y="15648"/>
                  <a:pt x="14727" y="14275"/>
                  <a:pt x="14727" y="12764"/>
                </a:cubicBezTo>
                <a:cubicBezTo>
                  <a:pt x="14727" y="11536"/>
                  <a:pt x="14351" y="10398"/>
                  <a:pt x="13709" y="9453"/>
                </a:cubicBezTo>
                <a:lnTo>
                  <a:pt x="14764" y="7851"/>
                </a:lnTo>
                <a:cubicBezTo>
                  <a:pt x="15288" y="7832"/>
                  <a:pt x="15709" y="7402"/>
                  <a:pt x="15709" y="6873"/>
                </a:cubicBezTo>
                <a:cubicBezTo>
                  <a:pt x="15709" y="6331"/>
                  <a:pt x="15269" y="5891"/>
                  <a:pt x="14727" y="5891"/>
                </a:cubicBezTo>
                <a:moveTo>
                  <a:pt x="20618" y="19636"/>
                </a:moveTo>
                <a:cubicBezTo>
                  <a:pt x="20618" y="20178"/>
                  <a:pt x="20178" y="20618"/>
                  <a:pt x="19636" y="20618"/>
                </a:cubicBezTo>
                <a:lnTo>
                  <a:pt x="1964" y="20618"/>
                </a:lnTo>
                <a:cubicBezTo>
                  <a:pt x="1422" y="20618"/>
                  <a:pt x="982" y="20178"/>
                  <a:pt x="982" y="19636"/>
                </a:cubicBezTo>
                <a:lnTo>
                  <a:pt x="982" y="13745"/>
                </a:lnTo>
                <a:lnTo>
                  <a:pt x="3034" y="13745"/>
                </a:lnTo>
                <a:cubicBezTo>
                  <a:pt x="3502" y="16531"/>
                  <a:pt x="5918" y="18655"/>
                  <a:pt x="8836" y="18655"/>
                </a:cubicBezTo>
                <a:cubicBezTo>
                  <a:pt x="10040" y="18655"/>
                  <a:pt x="11158" y="18292"/>
                  <a:pt x="12090" y="17673"/>
                </a:cubicBezTo>
                <a:lnTo>
                  <a:pt x="17673" y="17673"/>
                </a:lnTo>
                <a:lnTo>
                  <a:pt x="17673" y="13745"/>
                </a:lnTo>
                <a:lnTo>
                  <a:pt x="20618" y="13745"/>
                </a:lnTo>
                <a:cubicBezTo>
                  <a:pt x="20618" y="13745"/>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13" name="Shape 2696">
            <a:extLst>
              <a:ext uri="{FF2B5EF4-FFF2-40B4-BE49-F238E27FC236}">
                <a16:creationId xmlns:a16="http://schemas.microsoft.com/office/drawing/2014/main" id="{5E8D32C3-764C-4150-880A-DDD710B2DB2D}"/>
              </a:ext>
            </a:extLst>
          </p:cNvPr>
          <p:cNvSpPr/>
          <p:nvPr/>
        </p:nvSpPr>
        <p:spPr>
          <a:xfrm>
            <a:off x="16642820" y="297282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2764" y="19636"/>
                </a:moveTo>
                <a:cubicBezTo>
                  <a:pt x="12764" y="20178"/>
                  <a:pt x="12324" y="20618"/>
                  <a:pt x="11782" y="20618"/>
                </a:cubicBezTo>
                <a:lnTo>
                  <a:pt x="9818" y="20618"/>
                </a:lnTo>
                <a:cubicBezTo>
                  <a:pt x="9276" y="20618"/>
                  <a:pt x="8836" y="20178"/>
                  <a:pt x="8836" y="19636"/>
                </a:cubicBezTo>
                <a:lnTo>
                  <a:pt x="8836" y="17673"/>
                </a:lnTo>
                <a:cubicBezTo>
                  <a:pt x="8836" y="17131"/>
                  <a:pt x="9276" y="16691"/>
                  <a:pt x="9818" y="16691"/>
                </a:cubicBezTo>
                <a:lnTo>
                  <a:pt x="11782" y="16691"/>
                </a:lnTo>
                <a:cubicBezTo>
                  <a:pt x="12324" y="16691"/>
                  <a:pt x="12764" y="17131"/>
                  <a:pt x="12764" y="17673"/>
                </a:cubicBezTo>
                <a:cubicBezTo>
                  <a:pt x="12764" y="17673"/>
                  <a:pt x="12764" y="19636"/>
                  <a:pt x="12764" y="19636"/>
                </a:cubicBezTo>
                <a:close/>
                <a:moveTo>
                  <a:pt x="11782" y="15709"/>
                </a:moveTo>
                <a:lnTo>
                  <a:pt x="9818" y="15709"/>
                </a:lnTo>
                <a:cubicBezTo>
                  <a:pt x="8734" y="15709"/>
                  <a:pt x="7855" y="16588"/>
                  <a:pt x="7855" y="17673"/>
                </a:cubicBezTo>
                <a:lnTo>
                  <a:pt x="7855" y="19636"/>
                </a:lnTo>
                <a:cubicBezTo>
                  <a:pt x="7855" y="20721"/>
                  <a:pt x="8734" y="21600"/>
                  <a:pt x="9818" y="21600"/>
                </a:cubicBezTo>
                <a:lnTo>
                  <a:pt x="11782" y="21600"/>
                </a:lnTo>
                <a:cubicBezTo>
                  <a:pt x="12866" y="21600"/>
                  <a:pt x="13745" y="20721"/>
                  <a:pt x="13745" y="19636"/>
                </a:cubicBezTo>
                <a:lnTo>
                  <a:pt x="13745" y="17673"/>
                </a:lnTo>
                <a:cubicBezTo>
                  <a:pt x="13745" y="16588"/>
                  <a:pt x="12866" y="15709"/>
                  <a:pt x="11782" y="15709"/>
                </a:cubicBezTo>
                <a:moveTo>
                  <a:pt x="20618" y="19636"/>
                </a:moveTo>
                <a:cubicBezTo>
                  <a:pt x="20618" y="20178"/>
                  <a:pt x="20178" y="20618"/>
                  <a:pt x="19636" y="20618"/>
                </a:cubicBezTo>
                <a:lnTo>
                  <a:pt x="17673" y="20618"/>
                </a:lnTo>
                <a:cubicBezTo>
                  <a:pt x="17131" y="20618"/>
                  <a:pt x="16691" y="20178"/>
                  <a:pt x="16691" y="19636"/>
                </a:cubicBezTo>
                <a:lnTo>
                  <a:pt x="16691" y="17673"/>
                </a:lnTo>
                <a:cubicBezTo>
                  <a:pt x="16691" y="17131"/>
                  <a:pt x="17131" y="16691"/>
                  <a:pt x="17673" y="16691"/>
                </a:cubicBezTo>
                <a:lnTo>
                  <a:pt x="19636" y="16691"/>
                </a:lnTo>
                <a:cubicBezTo>
                  <a:pt x="20178" y="16691"/>
                  <a:pt x="20618" y="17131"/>
                  <a:pt x="20618" y="17673"/>
                </a:cubicBezTo>
                <a:cubicBezTo>
                  <a:pt x="20618" y="17673"/>
                  <a:pt x="20618" y="19636"/>
                  <a:pt x="20618" y="19636"/>
                </a:cubicBezTo>
                <a:close/>
                <a:moveTo>
                  <a:pt x="19636" y="15709"/>
                </a:moveTo>
                <a:lnTo>
                  <a:pt x="17673" y="15709"/>
                </a:lnTo>
                <a:cubicBezTo>
                  <a:pt x="16588" y="15709"/>
                  <a:pt x="15709" y="16588"/>
                  <a:pt x="15709" y="17673"/>
                </a:cubicBezTo>
                <a:lnTo>
                  <a:pt x="15709" y="19636"/>
                </a:lnTo>
                <a:cubicBezTo>
                  <a:pt x="15709" y="20721"/>
                  <a:pt x="16588" y="21600"/>
                  <a:pt x="17673" y="21600"/>
                </a:cubicBezTo>
                <a:lnTo>
                  <a:pt x="19636" y="21600"/>
                </a:lnTo>
                <a:cubicBezTo>
                  <a:pt x="20721" y="21600"/>
                  <a:pt x="21600" y="20721"/>
                  <a:pt x="21600" y="19636"/>
                </a:cubicBezTo>
                <a:lnTo>
                  <a:pt x="21600" y="17673"/>
                </a:lnTo>
                <a:cubicBezTo>
                  <a:pt x="21600" y="16588"/>
                  <a:pt x="20721" y="15709"/>
                  <a:pt x="19636" y="15709"/>
                </a:cubicBezTo>
                <a:moveTo>
                  <a:pt x="4909" y="19636"/>
                </a:moveTo>
                <a:cubicBezTo>
                  <a:pt x="4909" y="20178"/>
                  <a:pt x="4469" y="20618"/>
                  <a:pt x="3927" y="20618"/>
                </a:cubicBezTo>
                <a:lnTo>
                  <a:pt x="1964" y="20618"/>
                </a:lnTo>
                <a:cubicBezTo>
                  <a:pt x="1422" y="20618"/>
                  <a:pt x="982" y="20178"/>
                  <a:pt x="982" y="19636"/>
                </a:cubicBezTo>
                <a:lnTo>
                  <a:pt x="982" y="17673"/>
                </a:lnTo>
                <a:cubicBezTo>
                  <a:pt x="982" y="17131"/>
                  <a:pt x="1422" y="16691"/>
                  <a:pt x="1964" y="16691"/>
                </a:cubicBezTo>
                <a:lnTo>
                  <a:pt x="3927" y="16691"/>
                </a:lnTo>
                <a:cubicBezTo>
                  <a:pt x="4469" y="16691"/>
                  <a:pt x="4909" y="17131"/>
                  <a:pt x="4909" y="17673"/>
                </a:cubicBezTo>
                <a:cubicBezTo>
                  <a:pt x="4909" y="17673"/>
                  <a:pt x="4909" y="19636"/>
                  <a:pt x="4909" y="19636"/>
                </a:cubicBezTo>
                <a:close/>
                <a:moveTo>
                  <a:pt x="3927" y="15709"/>
                </a:moveTo>
                <a:lnTo>
                  <a:pt x="1964" y="15709"/>
                </a:lnTo>
                <a:cubicBezTo>
                  <a:pt x="879" y="15709"/>
                  <a:pt x="0" y="16588"/>
                  <a:pt x="0" y="17673"/>
                </a:cubicBezTo>
                <a:lnTo>
                  <a:pt x="0" y="19636"/>
                </a:lnTo>
                <a:cubicBezTo>
                  <a:pt x="0" y="20721"/>
                  <a:pt x="879" y="21600"/>
                  <a:pt x="1964" y="21600"/>
                </a:cubicBezTo>
                <a:lnTo>
                  <a:pt x="3927" y="21600"/>
                </a:lnTo>
                <a:cubicBezTo>
                  <a:pt x="5012" y="21600"/>
                  <a:pt x="5891" y="20721"/>
                  <a:pt x="5891" y="19636"/>
                </a:cubicBezTo>
                <a:lnTo>
                  <a:pt x="5891" y="17673"/>
                </a:lnTo>
                <a:cubicBezTo>
                  <a:pt x="5891" y="16588"/>
                  <a:pt x="5012" y="15709"/>
                  <a:pt x="3927" y="15709"/>
                </a:cubicBezTo>
                <a:moveTo>
                  <a:pt x="2945" y="14727"/>
                </a:moveTo>
                <a:cubicBezTo>
                  <a:pt x="3217" y="14727"/>
                  <a:pt x="3436" y="14507"/>
                  <a:pt x="3436" y="14236"/>
                </a:cubicBezTo>
                <a:lnTo>
                  <a:pt x="3436" y="10800"/>
                </a:lnTo>
                <a:lnTo>
                  <a:pt x="10309" y="10800"/>
                </a:lnTo>
                <a:lnTo>
                  <a:pt x="10309" y="14236"/>
                </a:lnTo>
                <a:cubicBezTo>
                  <a:pt x="10309" y="14507"/>
                  <a:pt x="10529" y="14727"/>
                  <a:pt x="10800" y="14727"/>
                </a:cubicBezTo>
                <a:cubicBezTo>
                  <a:pt x="11071" y="14727"/>
                  <a:pt x="11291" y="14507"/>
                  <a:pt x="11291" y="14236"/>
                </a:cubicBezTo>
                <a:lnTo>
                  <a:pt x="11291" y="10800"/>
                </a:lnTo>
                <a:lnTo>
                  <a:pt x="18164" y="10800"/>
                </a:lnTo>
                <a:lnTo>
                  <a:pt x="18164" y="14236"/>
                </a:lnTo>
                <a:cubicBezTo>
                  <a:pt x="18164" y="14507"/>
                  <a:pt x="18384" y="14727"/>
                  <a:pt x="18655" y="14727"/>
                </a:cubicBezTo>
                <a:cubicBezTo>
                  <a:pt x="18926" y="14727"/>
                  <a:pt x="19145" y="14507"/>
                  <a:pt x="19145" y="14236"/>
                </a:cubicBezTo>
                <a:lnTo>
                  <a:pt x="19145" y="10309"/>
                </a:lnTo>
                <a:cubicBezTo>
                  <a:pt x="19145" y="10038"/>
                  <a:pt x="18926" y="9818"/>
                  <a:pt x="18655" y="9818"/>
                </a:cubicBezTo>
                <a:lnTo>
                  <a:pt x="11291" y="9818"/>
                </a:lnTo>
                <a:lnTo>
                  <a:pt x="11291" y="7364"/>
                </a:lnTo>
                <a:cubicBezTo>
                  <a:pt x="11291" y="7093"/>
                  <a:pt x="11071" y="6873"/>
                  <a:pt x="10800" y="6873"/>
                </a:cubicBezTo>
                <a:cubicBezTo>
                  <a:pt x="10529" y="6873"/>
                  <a:pt x="10309" y="7093"/>
                  <a:pt x="10309" y="7364"/>
                </a:cubicBezTo>
                <a:lnTo>
                  <a:pt x="10309" y="9818"/>
                </a:lnTo>
                <a:lnTo>
                  <a:pt x="2945" y="9818"/>
                </a:lnTo>
                <a:cubicBezTo>
                  <a:pt x="2674" y="9818"/>
                  <a:pt x="2455" y="10038"/>
                  <a:pt x="2455" y="10309"/>
                </a:cubicBezTo>
                <a:lnTo>
                  <a:pt x="2455" y="14236"/>
                </a:lnTo>
                <a:cubicBezTo>
                  <a:pt x="2455" y="14507"/>
                  <a:pt x="2674" y="14727"/>
                  <a:pt x="2945" y="14727"/>
                </a:cubicBezTo>
                <a:moveTo>
                  <a:pt x="8836" y="1964"/>
                </a:moveTo>
                <a:cubicBezTo>
                  <a:pt x="8836" y="1422"/>
                  <a:pt x="9276" y="982"/>
                  <a:pt x="9818" y="982"/>
                </a:cubicBezTo>
                <a:lnTo>
                  <a:pt x="11782" y="982"/>
                </a:lnTo>
                <a:cubicBezTo>
                  <a:pt x="12324" y="982"/>
                  <a:pt x="12764" y="1422"/>
                  <a:pt x="12764" y="1964"/>
                </a:cubicBezTo>
                <a:lnTo>
                  <a:pt x="12764" y="3927"/>
                </a:lnTo>
                <a:cubicBezTo>
                  <a:pt x="12764" y="4469"/>
                  <a:pt x="12324" y="4909"/>
                  <a:pt x="11782" y="4909"/>
                </a:cubicBezTo>
                <a:lnTo>
                  <a:pt x="9818" y="4909"/>
                </a:lnTo>
                <a:cubicBezTo>
                  <a:pt x="9276" y="4909"/>
                  <a:pt x="8836" y="4469"/>
                  <a:pt x="8836" y="3927"/>
                </a:cubicBezTo>
                <a:cubicBezTo>
                  <a:pt x="8836" y="3927"/>
                  <a:pt x="8836" y="1964"/>
                  <a:pt x="8836" y="1964"/>
                </a:cubicBezTo>
                <a:close/>
                <a:moveTo>
                  <a:pt x="9818" y="5891"/>
                </a:moveTo>
                <a:lnTo>
                  <a:pt x="11782" y="5891"/>
                </a:lnTo>
                <a:cubicBezTo>
                  <a:pt x="12866" y="5891"/>
                  <a:pt x="13745" y="5012"/>
                  <a:pt x="13745" y="3927"/>
                </a:cubicBezTo>
                <a:lnTo>
                  <a:pt x="13745" y="1964"/>
                </a:lnTo>
                <a:cubicBezTo>
                  <a:pt x="13745" y="879"/>
                  <a:pt x="12866" y="0"/>
                  <a:pt x="11782" y="0"/>
                </a:cubicBezTo>
                <a:lnTo>
                  <a:pt x="9818" y="0"/>
                </a:lnTo>
                <a:cubicBezTo>
                  <a:pt x="8734" y="0"/>
                  <a:pt x="7855" y="879"/>
                  <a:pt x="7855" y="1964"/>
                </a:cubicBezTo>
                <a:lnTo>
                  <a:pt x="7855" y="3927"/>
                </a:lnTo>
                <a:cubicBezTo>
                  <a:pt x="7855" y="5012"/>
                  <a:pt x="8734" y="5891"/>
                  <a:pt x="9818" y="589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14" name="Shape 2697">
            <a:extLst>
              <a:ext uri="{FF2B5EF4-FFF2-40B4-BE49-F238E27FC236}">
                <a16:creationId xmlns:a16="http://schemas.microsoft.com/office/drawing/2014/main" id="{4418EAD5-6A68-42A4-9E5D-9C7E08B2B0CC}"/>
              </a:ext>
            </a:extLst>
          </p:cNvPr>
          <p:cNvSpPr/>
          <p:nvPr/>
        </p:nvSpPr>
        <p:spPr>
          <a:xfrm>
            <a:off x="9464708" y="3772505"/>
            <a:ext cx="380803" cy="418884"/>
          </a:xfrm>
          <a:custGeom>
            <a:avLst/>
            <a:gdLst/>
            <a:ahLst/>
            <a:cxnLst>
              <a:cxn ang="0">
                <a:pos x="wd2" y="hd2"/>
              </a:cxn>
              <a:cxn ang="5400000">
                <a:pos x="wd2" y="hd2"/>
              </a:cxn>
              <a:cxn ang="10800000">
                <a:pos x="wd2" y="hd2"/>
              </a:cxn>
              <a:cxn ang="16200000">
                <a:pos x="wd2" y="hd2"/>
              </a:cxn>
            </a:cxnLst>
            <a:rect l="0" t="0" r="r" b="b"/>
            <a:pathLst>
              <a:path w="21600" h="21600" extrusionOk="0">
                <a:moveTo>
                  <a:pt x="7020" y="13745"/>
                </a:moveTo>
                <a:lnTo>
                  <a:pt x="4860" y="13745"/>
                </a:lnTo>
                <a:lnTo>
                  <a:pt x="4860" y="15709"/>
                </a:lnTo>
                <a:lnTo>
                  <a:pt x="7020" y="15709"/>
                </a:lnTo>
                <a:cubicBezTo>
                  <a:pt x="7020" y="15709"/>
                  <a:pt x="7020" y="13745"/>
                  <a:pt x="7020" y="13745"/>
                </a:cubicBezTo>
                <a:close/>
                <a:moveTo>
                  <a:pt x="5400" y="10800"/>
                </a:moveTo>
                <a:lnTo>
                  <a:pt x="3240" y="10800"/>
                </a:lnTo>
                <a:lnTo>
                  <a:pt x="3240" y="12764"/>
                </a:lnTo>
                <a:lnTo>
                  <a:pt x="5400" y="12764"/>
                </a:lnTo>
                <a:cubicBezTo>
                  <a:pt x="5400" y="12764"/>
                  <a:pt x="5400" y="10800"/>
                  <a:pt x="5400" y="10800"/>
                </a:cubicBezTo>
                <a:close/>
                <a:moveTo>
                  <a:pt x="5940" y="18655"/>
                </a:moveTo>
                <a:lnTo>
                  <a:pt x="15660" y="18655"/>
                </a:lnTo>
                <a:lnTo>
                  <a:pt x="15660" y="16691"/>
                </a:lnTo>
                <a:lnTo>
                  <a:pt x="5940" y="16691"/>
                </a:lnTo>
                <a:cubicBezTo>
                  <a:pt x="5940" y="16691"/>
                  <a:pt x="5940" y="18655"/>
                  <a:pt x="5940" y="18655"/>
                </a:cubicBezTo>
                <a:close/>
                <a:moveTo>
                  <a:pt x="20520" y="19636"/>
                </a:moveTo>
                <a:cubicBezTo>
                  <a:pt x="20520" y="20179"/>
                  <a:pt x="20036" y="20618"/>
                  <a:pt x="19440" y="20618"/>
                </a:cubicBezTo>
                <a:lnTo>
                  <a:pt x="2160" y="20618"/>
                </a:lnTo>
                <a:cubicBezTo>
                  <a:pt x="1564" y="20618"/>
                  <a:pt x="1080" y="20179"/>
                  <a:pt x="1080" y="19636"/>
                </a:cubicBezTo>
                <a:lnTo>
                  <a:pt x="1080" y="9818"/>
                </a:lnTo>
                <a:cubicBezTo>
                  <a:pt x="1080" y="9276"/>
                  <a:pt x="1564" y="8836"/>
                  <a:pt x="2160" y="8836"/>
                </a:cubicBezTo>
                <a:lnTo>
                  <a:pt x="19440" y="8836"/>
                </a:lnTo>
                <a:cubicBezTo>
                  <a:pt x="20036" y="8836"/>
                  <a:pt x="20520" y="9276"/>
                  <a:pt x="20520" y="9818"/>
                </a:cubicBezTo>
                <a:cubicBezTo>
                  <a:pt x="20520" y="9818"/>
                  <a:pt x="20520" y="19636"/>
                  <a:pt x="20520" y="19636"/>
                </a:cubicBezTo>
                <a:close/>
                <a:moveTo>
                  <a:pt x="19440" y="7855"/>
                </a:moveTo>
                <a:lnTo>
                  <a:pt x="2160" y="7855"/>
                </a:lnTo>
                <a:cubicBezTo>
                  <a:pt x="967" y="7855"/>
                  <a:pt x="0" y="8734"/>
                  <a:pt x="0" y="9818"/>
                </a:cubicBezTo>
                <a:lnTo>
                  <a:pt x="0" y="19636"/>
                </a:lnTo>
                <a:cubicBezTo>
                  <a:pt x="0" y="20721"/>
                  <a:pt x="967" y="21600"/>
                  <a:pt x="2160" y="21600"/>
                </a:cubicBezTo>
                <a:lnTo>
                  <a:pt x="19440" y="21600"/>
                </a:lnTo>
                <a:cubicBezTo>
                  <a:pt x="20633" y="21600"/>
                  <a:pt x="21600" y="20721"/>
                  <a:pt x="21600" y="19636"/>
                </a:cubicBezTo>
                <a:lnTo>
                  <a:pt x="21600" y="9818"/>
                </a:lnTo>
                <a:cubicBezTo>
                  <a:pt x="21600" y="8734"/>
                  <a:pt x="20633" y="7855"/>
                  <a:pt x="19440" y="7855"/>
                </a:cubicBezTo>
                <a:moveTo>
                  <a:pt x="16200" y="12764"/>
                </a:moveTo>
                <a:lnTo>
                  <a:pt x="18360" y="12764"/>
                </a:lnTo>
                <a:lnTo>
                  <a:pt x="18360" y="10800"/>
                </a:lnTo>
                <a:lnTo>
                  <a:pt x="16200" y="10800"/>
                </a:lnTo>
                <a:cubicBezTo>
                  <a:pt x="16200" y="10800"/>
                  <a:pt x="16200" y="12764"/>
                  <a:pt x="16200" y="12764"/>
                </a:cubicBezTo>
                <a:close/>
                <a:moveTo>
                  <a:pt x="14580" y="15709"/>
                </a:moveTo>
                <a:lnTo>
                  <a:pt x="16740" y="15709"/>
                </a:lnTo>
                <a:lnTo>
                  <a:pt x="16740" y="13745"/>
                </a:lnTo>
                <a:lnTo>
                  <a:pt x="14580" y="13745"/>
                </a:lnTo>
                <a:cubicBezTo>
                  <a:pt x="14580" y="13745"/>
                  <a:pt x="14580" y="15709"/>
                  <a:pt x="14580" y="15709"/>
                </a:cubicBezTo>
                <a:close/>
                <a:moveTo>
                  <a:pt x="10800" y="0"/>
                </a:moveTo>
                <a:lnTo>
                  <a:pt x="6480" y="3927"/>
                </a:lnTo>
                <a:lnTo>
                  <a:pt x="15120" y="3927"/>
                </a:lnTo>
                <a:cubicBezTo>
                  <a:pt x="15120" y="3927"/>
                  <a:pt x="10800" y="0"/>
                  <a:pt x="10800" y="0"/>
                </a:cubicBezTo>
                <a:close/>
                <a:moveTo>
                  <a:pt x="8640" y="10800"/>
                </a:moveTo>
                <a:lnTo>
                  <a:pt x="6480" y="10800"/>
                </a:lnTo>
                <a:lnTo>
                  <a:pt x="6480" y="12764"/>
                </a:lnTo>
                <a:lnTo>
                  <a:pt x="8640" y="12764"/>
                </a:lnTo>
                <a:cubicBezTo>
                  <a:pt x="8640" y="12764"/>
                  <a:pt x="8640" y="10800"/>
                  <a:pt x="8640" y="10800"/>
                </a:cubicBezTo>
                <a:close/>
                <a:moveTo>
                  <a:pt x="11340" y="15709"/>
                </a:moveTo>
                <a:lnTo>
                  <a:pt x="13500" y="15709"/>
                </a:lnTo>
                <a:lnTo>
                  <a:pt x="13500" y="13745"/>
                </a:lnTo>
                <a:lnTo>
                  <a:pt x="11340" y="13745"/>
                </a:lnTo>
                <a:cubicBezTo>
                  <a:pt x="11340" y="13745"/>
                  <a:pt x="11340" y="15709"/>
                  <a:pt x="11340" y="15709"/>
                </a:cubicBezTo>
                <a:close/>
                <a:moveTo>
                  <a:pt x="15120" y="10800"/>
                </a:moveTo>
                <a:lnTo>
                  <a:pt x="12960" y="10800"/>
                </a:lnTo>
                <a:lnTo>
                  <a:pt x="12960" y="12764"/>
                </a:lnTo>
                <a:lnTo>
                  <a:pt x="15120" y="12764"/>
                </a:lnTo>
                <a:cubicBezTo>
                  <a:pt x="15120" y="12764"/>
                  <a:pt x="15120" y="10800"/>
                  <a:pt x="15120" y="10800"/>
                </a:cubicBezTo>
                <a:close/>
                <a:moveTo>
                  <a:pt x="11880" y="10800"/>
                </a:moveTo>
                <a:lnTo>
                  <a:pt x="9720" y="10800"/>
                </a:lnTo>
                <a:lnTo>
                  <a:pt x="9720" y="12764"/>
                </a:lnTo>
                <a:lnTo>
                  <a:pt x="11880" y="12764"/>
                </a:lnTo>
                <a:cubicBezTo>
                  <a:pt x="11880" y="12764"/>
                  <a:pt x="11880" y="10800"/>
                  <a:pt x="11880" y="10800"/>
                </a:cubicBezTo>
                <a:close/>
                <a:moveTo>
                  <a:pt x="8100" y="15709"/>
                </a:moveTo>
                <a:lnTo>
                  <a:pt x="10260" y="15709"/>
                </a:lnTo>
                <a:lnTo>
                  <a:pt x="10260" y="13745"/>
                </a:lnTo>
                <a:lnTo>
                  <a:pt x="8100" y="13745"/>
                </a:lnTo>
                <a:cubicBezTo>
                  <a:pt x="8100" y="13745"/>
                  <a:pt x="8100" y="15709"/>
                  <a:pt x="8100" y="15709"/>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15" name="Shape 2698">
            <a:extLst>
              <a:ext uri="{FF2B5EF4-FFF2-40B4-BE49-F238E27FC236}">
                <a16:creationId xmlns:a16="http://schemas.microsoft.com/office/drawing/2014/main" id="{CF66BC93-FA5E-4B51-8EC5-FB6F06C9CC97}"/>
              </a:ext>
            </a:extLst>
          </p:cNvPr>
          <p:cNvSpPr/>
          <p:nvPr/>
        </p:nvSpPr>
        <p:spPr>
          <a:xfrm>
            <a:off x="10264393" y="3772505"/>
            <a:ext cx="380803" cy="418884"/>
          </a:xfrm>
          <a:custGeom>
            <a:avLst/>
            <a:gdLst/>
            <a:ahLst/>
            <a:cxnLst>
              <a:cxn ang="0">
                <a:pos x="wd2" y="hd2"/>
              </a:cxn>
              <a:cxn ang="5400000">
                <a:pos x="wd2" y="hd2"/>
              </a:cxn>
              <a:cxn ang="10800000">
                <a:pos x="wd2" y="hd2"/>
              </a:cxn>
              <a:cxn ang="16200000">
                <a:pos x="wd2" y="hd2"/>
              </a:cxn>
            </a:cxnLst>
            <a:rect l="0" t="0" r="r" b="b"/>
            <a:pathLst>
              <a:path w="21600" h="21600" extrusionOk="0">
                <a:moveTo>
                  <a:pt x="5940" y="10800"/>
                </a:moveTo>
                <a:lnTo>
                  <a:pt x="15660" y="10800"/>
                </a:lnTo>
                <a:lnTo>
                  <a:pt x="15660" y="8836"/>
                </a:lnTo>
                <a:lnTo>
                  <a:pt x="5940" y="8836"/>
                </a:lnTo>
                <a:cubicBezTo>
                  <a:pt x="5940" y="8836"/>
                  <a:pt x="5940" y="10800"/>
                  <a:pt x="5940" y="10800"/>
                </a:cubicBezTo>
                <a:close/>
                <a:moveTo>
                  <a:pt x="5400" y="2945"/>
                </a:moveTo>
                <a:lnTo>
                  <a:pt x="3240" y="2945"/>
                </a:lnTo>
                <a:lnTo>
                  <a:pt x="3240" y="4909"/>
                </a:lnTo>
                <a:lnTo>
                  <a:pt x="5400" y="4909"/>
                </a:lnTo>
                <a:cubicBezTo>
                  <a:pt x="5400" y="4909"/>
                  <a:pt x="5400" y="2945"/>
                  <a:pt x="5400" y="2945"/>
                </a:cubicBezTo>
                <a:close/>
                <a:moveTo>
                  <a:pt x="7020" y="5891"/>
                </a:moveTo>
                <a:lnTo>
                  <a:pt x="4860" y="5891"/>
                </a:lnTo>
                <a:lnTo>
                  <a:pt x="4860" y="7855"/>
                </a:lnTo>
                <a:lnTo>
                  <a:pt x="7020" y="7855"/>
                </a:lnTo>
                <a:cubicBezTo>
                  <a:pt x="7020" y="7855"/>
                  <a:pt x="7020" y="5891"/>
                  <a:pt x="7020" y="5891"/>
                </a:cubicBezTo>
                <a:close/>
                <a:moveTo>
                  <a:pt x="14580" y="7855"/>
                </a:moveTo>
                <a:lnTo>
                  <a:pt x="16740" y="7855"/>
                </a:lnTo>
                <a:lnTo>
                  <a:pt x="16740" y="5891"/>
                </a:lnTo>
                <a:lnTo>
                  <a:pt x="14580" y="5891"/>
                </a:lnTo>
                <a:cubicBezTo>
                  <a:pt x="14580" y="5891"/>
                  <a:pt x="14580" y="7855"/>
                  <a:pt x="14580" y="7855"/>
                </a:cubicBezTo>
                <a:close/>
                <a:moveTo>
                  <a:pt x="20520" y="11782"/>
                </a:moveTo>
                <a:cubicBezTo>
                  <a:pt x="20520" y="12324"/>
                  <a:pt x="20036" y="12764"/>
                  <a:pt x="19440" y="12764"/>
                </a:cubicBezTo>
                <a:lnTo>
                  <a:pt x="2160" y="12764"/>
                </a:lnTo>
                <a:cubicBezTo>
                  <a:pt x="1564" y="12764"/>
                  <a:pt x="1080" y="12324"/>
                  <a:pt x="1080" y="11782"/>
                </a:cubicBezTo>
                <a:lnTo>
                  <a:pt x="1080" y="1964"/>
                </a:lnTo>
                <a:cubicBezTo>
                  <a:pt x="1080" y="1422"/>
                  <a:pt x="1564" y="982"/>
                  <a:pt x="2160" y="982"/>
                </a:cubicBezTo>
                <a:lnTo>
                  <a:pt x="19440" y="982"/>
                </a:lnTo>
                <a:cubicBezTo>
                  <a:pt x="20036" y="982"/>
                  <a:pt x="20520" y="1422"/>
                  <a:pt x="20520" y="1964"/>
                </a:cubicBezTo>
                <a:cubicBezTo>
                  <a:pt x="20520" y="1964"/>
                  <a:pt x="20520" y="11782"/>
                  <a:pt x="20520" y="11782"/>
                </a:cubicBezTo>
                <a:close/>
                <a:moveTo>
                  <a:pt x="19440" y="0"/>
                </a:moveTo>
                <a:lnTo>
                  <a:pt x="2160" y="0"/>
                </a:lnTo>
                <a:cubicBezTo>
                  <a:pt x="967" y="0"/>
                  <a:pt x="0" y="879"/>
                  <a:pt x="0" y="1964"/>
                </a:cubicBezTo>
                <a:lnTo>
                  <a:pt x="0" y="11782"/>
                </a:lnTo>
                <a:cubicBezTo>
                  <a:pt x="0" y="12866"/>
                  <a:pt x="967" y="13745"/>
                  <a:pt x="2160" y="13745"/>
                </a:cubicBezTo>
                <a:lnTo>
                  <a:pt x="19440" y="13745"/>
                </a:lnTo>
                <a:cubicBezTo>
                  <a:pt x="20633" y="13745"/>
                  <a:pt x="21600" y="12866"/>
                  <a:pt x="21600" y="11782"/>
                </a:cubicBezTo>
                <a:lnTo>
                  <a:pt x="21600" y="1964"/>
                </a:lnTo>
                <a:cubicBezTo>
                  <a:pt x="21600" y="879"/>
                  <a:pt x="20633" y="0"/>
                  <a:pt x="19440" y="0"/>
                </a:cubicBezTo>
                <a:moveTo>
                  <a:pt x="16200" y="4909"/>
                </a:moveTo>
                <a:lnTo>
                  <a:pt x="18360" y="4909"/>
                </a:lnTo>
                <a:lnTo>
                  <a:pt x="18360" y="2945"/>
                </a:lnTo>
                <a:lnTo>
                  <a:pt x="16200" y="2945"/>
                </a:lnTo>
                <a:cubicBezTo>
                  <a:pt x="16200" y="2945"/>
                  <a:pt x="16200" y="4909"/>
                  <a:pt x="16200" y="4909"/>
                </a:cubicBezTo>
                <a:close/>
                <a:moveTo>
                  <a:pt x="8640" y="2945"/>
                </a:moveTo>
                <a:lnTo>
                  <a:pt x="6480" y="2945"/>
                </a:lnTo>
                <a:lnTo>
                  <a:pt x="6480" y="4909"/>
                </a:lnTo>
                <a:lnTo>
                  <a:pt x="8640" y="4909"/>
                </a:lnTo>
                <a:cubicBezTo>
                  <a:pt x="8640" y="4909"/>
                  <a:pt x="8640" y="2945"/>
                  <a:pt x="8640" y="2945"/>
                </a:cubicBezTo>
                <a:close/>
                <a:moveTo>
                  <a:pt x="11340" y="7855"/>
                </a:moveTo>
                <a:lnTo>
                  <a:pt x="13500" y="7855"/>
                </a:lnTo>
                <a:lnTo>
                  <a:pt x="13500" y="5891"/>
                </a:lnTo>
                <a:lnTo>
                  <a:pt x="11340" y="5891"/>
                </a:lnTo>
                <a:cubicBezTo>
                  <a:pt x="11340" y="5891"/>
                  <a:pt x="11340" y="7855"/>
                  <a:pt x="11340" y="7855"/>
                </a:cubicBezTo>
                <a:close/>
                <a:moveTo>
                  <a:pt x="10800" y="21600"/>
                </a:moveTo>
                <a:lnTo>
                  <a:pt x="15120" y="17673"/>
                </a:lnTo>
                <a:lnTo>
                  <a:pt x="6480" y="17673"/>
                </a:lnTo>
                <a:cubicBezTo>
                  <a:pt x="6480" y="17673"/>
                  <a:pt x="10800" y="21600"/>
                  <a:pt x="10800" y="21600"/>
                </a:cubicBezTo>
                <a:close/>
                <a:moveTo>
                  <a:pt x="15120" y="2945"/>
                </a:moveTo>
                <a:lnTo>
                  <a:pt x="12960" y="2945"/>
                </a:lnTo>
                <a:lnTo>
                  <a:pt x="12960" y="4909"/>
                </a:lnTo>
                <a:lnTo>
                  <a:pt x="15120" y="4909"/>
                </a:lnTo>
                <a:cubicBezTo>
                  <a:pt x="15120" y="4909"/>
                  <a:pt x="15120" y="2945"/>
                  <a:pt x="15120" y="2945"/>
                </a:cubicBezTo>
                <a:close/>
                <a:moveTo>
                  <a:pt x="8100" y="7855"/>
                </a:moveTo>
                <a:lnTo>
                  <a:pt x="10260" y="7855"/>
                </a:lnTo>
                <a:lnTo>
                  <a:pt x="10260" y="5891"/>
                </a:lnTo>
                <a:lnTo>
                  <a:pt x="8100" y="5891"/>
                </a:lnTo>
                <a:cubicBezTo>
                  <a:pt x="8100" y="5891"/>
                  <a:pt x="8100" y="7855"/>
                  <a:pt x="8100" y="7855"/>
                </a:cubicBezTo>
                <a:close/>
                <a:moveTo>
                  <a:pt x="11880" y="2945"/>
                </a:moveTo>
                <a:lnTo>
                  <a:pt x="9720" y="2945"/>
                </a:lnTo>
                <a:lnTo>
                  <a:pt x="9720" y="4909"/>
                </a:lnTo>
                <a:lnTo>
                  <a:pt x="11880" y="4909"/>
                </a:lnTo>
                <a:cubicBezTo>
                  <a:pt x="11880" y="4909"/>
                  <a:pt x="11880" y="2945"/>
                  <a:pt x="11880" y="2945"/>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16" name="Shape 2699">
            <a:extLst>
              <a:ext uri="{FF2B5EF4-FFF2-40B4-BE49-F238E27FC236}">
                <a16:creationId xmlns:a16="http://schemas.microsoft.com/office/drawing/2014/main" id="{5C3FF02D-D393-4B8D-91BA-56FDA7BCC2D6}"/>
              </a:ext>
            </a:extLst>
          </p:cNvPr>
          <p:cNvSpPr/>
          <p:nvPr/>
        </p:nvSpPr>
        <p:spPr>
          <a:xfrm>
            <a:off x="11045033" y="3810586"/>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17" name="Shape 2700">
            <a:extLst>
              <a:ext uri="{FF2B5EF4-FFF2-40B4-BE49-F238E27FC236}">
                <a16:creationId xmlns:a16="http://schemas.microsoft.com/office/drawing/2014/main" id="{046DF682-31B8-4EAC-9FBF-29BF04A2D123}"/>
              </a:ext>
            </a:extLst>
          </p:cNvPr>
          <p:cNvSpPr/>
          <p:nvPr/>
        </p:nvSpPr>
        <p:spPr>
          <a:xfrm>
            <a:off x="11844717" y="377250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4" y="20618"/>
                </a:moveTo>
                <a:lnTo>
                  <a:pt x="15069" y="13232"/>
                </a:lnTo>
                <a:lnTo>
                  <a:pt x="15063" y="13228"/>
                </a:lnTo>
                <a:cubicBezTo>
                  <a:pt x="15472" y="12512"/>
                  <a:pt x="15709" y="11684"/>
                  <a:pt x="15709" y="10800"/>
                </a:cubicBezTo>
                <a:cubicBezTo>
                  <a:pt x="15709" y="9192"/>
                  <a:pt x="14932" y="7768"/>
                  <a:pt x="13737" y="6873"/>
                </a:cubicBezTo>
                <a:lnTo>
                  <a:pt x="19796" y="6873"/>
                </a:lnTo>
                <a:cubicBezTo>
                  <a:pt x="20322" y="8076"/>
                  <a:pt x="20618" y="9403"/>
                  <a:pt x="20618" y="10800"/>
                </a:cubicBezTo>
                <a:cubicBezTo>
                  <a:pt x="20618" y="16221"/>
                  <a:pt x="16225" y="20615"/>
                  <a:pt x="10804" y="20618"/>
                </a:cubicBezTo>
                <a:moveTo>
                  <a:pt x="9708" y="20554"/>
                </a:moveTo>
                <a:cubicBezTo>
                  <a:pt x="4800" y="20010"/>
                  <a:pt x="982" y="15853"/>
                  <a:pt x="982" y="10800"/>
                </a:cubicBezTo>
                <a:cubicBezTo>
                  <a:pt x="982" y="9010"/>
                  <a:pt x="1468" y="7337"/>
                  <a:pt x="2305" y="5892"/>
                </a:cubicBezTo>
                <a:lnTo>
                  <a:pt x="6452" y="13076"/>
                </a:lnTo>
                <a:cubicBezTo>
                  <a:pt x="7273" y="14640"/>
                  <a:pt x="8911" y="15709"/>
                  <a:pt x="10800" y="15709"/>
                </a:cubicBezTo>
                <a:cubicBezTo>
                  <a:pt x="11487" y="15709"/>
                  <a:pt x="12141" y="15567"/>
                  <a:pt x="12734" y="15312"/>
                </a:cubicBezTo>
                <a:cubicBezTo>
                  <a:pt x="12734" y="15312"/>
                  <a:pt x="9708" y="20554"/>
                  <a:pt x="9708" y="20554"/>
                </a:cubicBezTo>
                <a:close/>
                <a:moveTo>
                  <a:pt x="7315" y="12607"/>
                </a:moveTo>
                <a:cubicBezTo>
                  <a:pt x="7034" y="12065"/>
                  <a:pt x="6873" y="11452"/>
                  <a:pt x="6873" y="10800"/>
                </a:cubicBezTo>
                <a:cubicBezTo>
                  <a:pt x="6873" y="8631"/>
                  <a:pt x="8631" y="6873"/>
                  <a:pt x="10800" y="6873"/>
                </a:cubicBezTo>
                <a:cubicBezTo>
                  <a:pt x="12969" y="6873"/>
                  <a:pt x="14727" y="8631"/>
                  <a:pt x="14727" y="10800"/>
                </a:cubicBezTo>
                <a:cubicBezTo>
                  <a:pt x="14727" y="12969"/>
                  <a:pt x="12969" y="14727"/>
                  <a:pt x="10800" y="14727"/>
                </a:cubicBezTo>
                <a:cubicBezTo>
                  <a:pt x="9318" y="14727"/>
                  <a:pt x="8029" y="13906"/>
                  <a:pt x="7360" y="12694"/>
                </a:cubicBezTo>
                <a:lnTo>
                  <a:pt x="7364" y="12691"/>
                </a:lnTo>
                <a:cubicBezTo>
                  <a:pt x="7364" y="12691"/>
                  <a:pt x="7315" y="12607"/>
                  <a:pt x="7315" y="12607"/>
                </a:cubicBezTo>
                <a:close/>
                <a:moveTo>
                  <a:pt x="10800" y="982"/>
                </a:moveTo>
                <a:cubicBezTo>
                  <a:pt x="14432" y="982"/>
                  <a:pt x="17596" y="2959"/>
                  <a:pt x="19294" y="5891"/>
                </a:cubicBezTo>
                <a:lnTo>
                  <a:pt x="10800" y="5891"/>
                </a:lnTo>
                <a:cubicBezTo>
                  <a:pt x="8290" y="5891"/>
                  <a:pt x="6223" y="7776"/>
                  <a:pt x="5930" y="10207"/>
                </a:cubicBezTo>
                <a:lnTo>
                  <a:pt x="2909" y="4975"/>
                </a:lnTo>
                <a:cubicBezTo>
                  <a:pt x="4697" y="2557"/>
                  <a:pt x="7561" y="982"/>
                  <a:pt x="10800" y="982"/>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18" name="Shape 2701">
            <a:extLst>
              <a:ext uri="{FF2B5EF4-FFF2-40B4-BE49-F238E27FC236}">
                <a16:creationId xmlns:a16="http://schemas.microsoft.com/office/drawing/2014/main" id="{9D4DFC27-8E39-42B0-8AC7-57B1619BE997}"/>
              </a:ext>
            </a:extLst>
          </p:cNvPr>
          <p:cNvSpPr/>
          <p:nvPr/>
        </p:nvSpPr>
        <p:spPr>
          <a:xfrm>
            <a:off x="12644401" y="3877227"/>
            <a:ext cx="418884" cy="190402"/>
          </a:xfrm>
          <a:custGeom>
            <a:avLst/>
            <a:gdLst/>
            <a:ahLst/>
            <a:cxnLst>
              <a:cxn ang="0">
                <a:pos x="wd2" y="hd2"/>
              </a:cxn>
              <a:cxn ang="5400000">
                <a:pos x="wd2" y="hd2"/>
              </a:cxn>
              <a:cxn ang="10800000">
                <a:pos x="wd2" y="hd2"/>
              </a:cxn>
              <a:cxn ang="16200000">
                <a:pos x="wd2" y="hd2"/>
              </a:cxn>
            </a:cxnLst>
            <a:rect l="0" t="0" r="r" b="b"/>
            <a:pathLst>
              <a:path w="21600" h="21600" extrusionOk="0">
                <a:moveTo>
                  <a:pt x="16724" y="15100"/>
                </a:moveTo>
                <a:lnTo>
                  <a:pt x="17582" y="15100"/>
                </a:lnTo>
                <a:lnTo>
                  <a:pt x="17582" y="8844"/>
                </a:lnTo>
                <a:lnTo>
                  <a:pt x="16724" y="8844"/>
                </a:lnTo>
                <a:cubicBezTo>
                  <a:pt x="16724" y="8844"/>
                  <a:pt x="16724" y="15100"/>
                  <a:pt x="16724" y="15100"/>
                </a:cubicBezTo>
                <a:close/>
                <a:moveTo>
                  <a:pt x="13336" y="15100"/>
                </a:moveTo>
                <a:lnTo>
                  <a:pt x="14199" y="15100"/>
                </a:lnTo>
                <a:lnTo>
                  <a:pt x="14199" y="11633"/>
                </a:lnTo>
                <a:lnTo>
                  <a:pt x="15565" y="11633"/>
                </a:lnTo>
                <a:lnTo>
                  <a:pt x="15565" y="10047"/>
                </a:lnTo>
                <a:lnTo>
                  <a:pt x="14199" y="10047"/>
                </a:lnTo>
                <a:lnTo>
                  <a:pt x="14199" y="8077"/>
                </a:lnTo>
                <a:lnTo>
                  <a:pt x="15661" y="8077"/>
                </a:lnTo>
                <a:lnTo>
                  <a:pt x="15661" y="6478"/>
                </a:lnTo>
                <a:lnTo>
                  <a:pt x="13336" y="6478"/>
                </a:lnTo>
                <a:cubicBezTo>
                  <a:pt x="13336" y="6478"/>
                  <a:pt x="13336" y="15100"/>
                  <a:pt x="13336" y="15100"/>
                </a:cubicBezTo>
                <a:close/>
                <a:moveTo>
                  <a:pt x="20618" y="12960"/>
                </a:moveTo>
                <a:cubicBezTo>
                  <a:pt x="20618" y="16538"/>
                  <a:pt x="19299" y="19440"/>
                  <a:pt x="17673" y="19440"/>
                </a:cubicBezTo>
                <a:lnTo>
                  <a:pt x="7855" y="19440"/>
                </a:lnTo>
                <a:cubicBezTo>
                  <a:pt x="9481" y="19440"/>
                  <a:pt x="10800" y="16538"/>
                  <a:pt x="10800" y="12960"/>
                </a:cubicBezTo>
                <a:lnTo>
                  <a:pt x="10800" y="8640"/>
                </a:lnTo>
                <a:cubicBezTo>
                  <a:pt x="10800" y="5062"/>
                  <a:pt x="12119" y="2160"/>
                  <a:pt x="13745" y="2160"/>
                </a:cubicBezTo>
                <a:lnTo>
                  <a:pt x="17673" y="2160"/>
                </a:lnTo>
                <a:cubicBezTo>
                  <a:pt x="19299" y="2160"/>
                  <a:pt x="20618" y="5062"/>
                  <a:pt x="20618" y="8640"/>
                </a:cubicBezTo>
                <a:cubicBezTo>
                  <a:pt x="20618" y="8640"/>
                  <a:pt x="20618" y="12960"/>
                  <a:pt x="20618" y="12960"/>
                </a:cubicBezTo>
                <a:close/>
                <a:moveTo>
                  <a:pt x="6607" y="15121"/>
                </a:moveTo>
                <a:lnTo>
                  <a:pt x="5673" y="15121"/>
                </a:lnTo>
                <a:lnTo>
                  <a:pt x="5350" y="11399"/>
                </a:lnTo>
                <a:cubicBezTo>
                  <a:pt x="5276" y="10527"/>
                  <a:pt x="5214" y="9718"/>
                  <a:pt x="5169" y="8730"/>
                </a:cubicBezTo>
                <a:lnTo>
                  <a:pt x="5157" y="8730"/>
                </a:lnTo>
                <a:cubicBezTo>
                  <a:pt x="5090" y="9705"/>
                  <a:pt x="5028" y="10527"/>
                  <a:pt x="4937" y="11399"/>
                </a:cubicBezTo>
                <a:lnTo>
                  <a:pt x="4574" y="15121"/>
                </a:lnTo>
                <a:lnTo>
                  <a:pt x="3629" y="15121"/>
                </a:lnTo>
                <a:lnTo>
                  <a:pt x="2723" y="6471"/>
                </a:lnTo>
                <a:lnTo>
                  <a:pt x="3646" y="6471"/>
                </a:lnTo>
                <a:lnTo>
                  <a:pt x="3935" y="10039"/>
                </a:lnTo>
                <a:cubicBezTo>
                  <a:pt x="4020" y="11066"/>
                  <a:pt x="4099" y="12182"/>
                  <a:pt x="4161" y="13055"/>
                </a:cubicBezTo>
                <a:lnTo>
                  <a:pt x="4172" y="13055"/>
                </a:lnTo>
                <a:cubicBezTo>
                  <a:pt x="4235" y="12118"/>
                  <a:pt x="4325" y="11078"/>
                  <a:pt x="4422" y="10013"/>
                </a:cubicBezTo>
                <a:lnTo>
                  <a:pt x="4744" y="6471"/>
                </a:lnTo>
                <a:lnTo>
                  <a:pt x="5662" y="6471"/>
                </a:lnTo>
                <a:lnTo>
                  <a:pt x="5967" y="10117"/>
                </a:lnTo>
                <a:cubicBezTo>
                  <a:pt x="6052" y="11130"/>
                  <a:pt x="6114" y="12054"/>
                  <a:pt x="6171" y="13017"/>
                </a:cubicBezTo>
                <a:lnTo>
                  <a:pt x="6182" y="13017"/>
                </a:lnTo>
                <a:cubicBezTo>
                  <a:pt x="6239" y="12054"/>
                  <a:pt x="6324" y="11040"/>
                  <a:pt x="6403" y="10013"/>
                </a:cubicBezTo>
                <a:lnTo>
                  <a:pt x="6715" y="6471"/>
                </a:lnTo>
                <a:lnTo>
                  <a:pt x="7592" y="6471"/>
                </a:lnTo>
                <a:cubicBezTo>
                  <a:pt x="7592" y="6471"/>
                  <a:pt x="6607" y="15121"/>
                  <a:pt x="6607" y="15121"/>
                </a:cubicBezTo>
                <a:close/>
                <a:moveTo>
                  <a:pt x="8940" y="15121"/>
                </a:moveTo>
                <a:lnTo>
                  <a:pt x="8080" y="15121"/>
                </a:lnTo>
                <a:lnTo>
                  <a:pt x="8080" y="8845"/>
                </a:lnTo>
                <a:lnTo>
                  <a:pt x="8940" y="8845"/>
                </a:lnTo>
                <a:cubicBezTo>
                  <a:pt x="8940" y="8845"/>
                  <a:pt x="8940" y="15121"/>
                  <a:pt x="8940" y="15121"/>
                </a:cubicBezTo>
                <a:close/>
                <a:moveTo>
                  <a:pt x="8510" y="6111"/>
                </a:moveTo>
                <a:cubicBezTo>
                  <a:pt x="8788" y="6111"/>
                  <a:pt x="8963" y="6535"/>
                  <a:pt x="8969" y="7100"/>
                </a:cubicBezTo>
                <a:cubicBezTo>
                  <a:pt x="8969" y="7638"/>
                  <a:pt x="8788" y="8076"/>
                  <a:pt x="8505" y="8076"/>
                </a:cubicBezTo>
                <a:cubicBezTo>
                  <a:pt x="8233" y="8076"/>
                  <a:pt x="8052" y="7638"/>
                  <a:pt x="8058" y="7100"/>
                </a:cubicBezTo>
                <a:cubicBezTo>
                  <a:pt x="8052" y="6535"/>
                  <a:pt x="8233" y="6111"/>
                  <a:pt x="8510" y="6111"/>
                </a:cubicBezTo>
                <a:moveTo>
                  <a:pt x="17673" y="0"/>
                </a:moveTo>
                <a:lnTo>
                  <a:pt x="3927" y="0"/>
                </a:lnTo>
                <a:cubicBezTo>
                  <a:pt x="1758" y="0"/>
                  <a:pt x="0" y="3869"/>
                  <a:pt x="0" y="8640"/>
                </a:cubicBezTo>
                <a:lnTo>
                  <a:pt x="0" y="12960"/>
                </a:lnTo>
                <a:cubicBezTo>
                  <a:pt x="0" y="17731"/>
                  <a:pt x="1758" y="21600"/>
                  <a:pt x="3927" y="21600"/>
                </a:cubicBezTo>
                <a:lnTo>
                  <a:pt x="17673" y="21600"/>
                </a:lnTo>
                <a:cubicBezTo>
                  <a:pt x="19842" y="21600"/>
                  <a:pt x="21600" y="17731"/>
                  <a:pt x="21600" y="12960"/>
                </a:cubicBezTo>
                <a:lnTo>
                  <a:pt x="21600" y="8640"/>
                </a:lnTo>
                <a:cubicBezTo>
                  <a:pt x="21600" y="3869"/>
                  <a:pt x="19842" y="0"/>
                  <a:pt x="17673" y="0"/>
                </a:cubicBezTo>
                <a:moveTo>
                  <a:pt x="17153" y="6119"/>
                </a:moveTo>
                <a:cubicBezTo>
                  <a:pt x="16876" y="6119"/>
                  <a:pt x="16696" y="6543"/>
                  <a:pt x="16701" y="7104"/>
                </a:cubicBezTo>
                <a:cubicBezTo>
                  <a:pt x="16696" y="7642"/>
                  <a:pt x="16876" y="8077"/>
                  <a:pt x="17147" y="8077"/>
                </a:cubicBezTo>
                <a:cubicBezTo>
                  <a:pt x="17429" y="8077"/>
                  <a:pt x="17610" y="7642"/>
                  <a:pt x="17610" y="7104"/>
                </a:cubicBezTo>
                <a:cubicBezTo>
                  <a:pt x="17604" y="6543"/>
                  <a:pt x="17429" y="6119"/>
                  <a:pt x="17153" y="6119"/>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19" name="Shape 2702">
            <a:extLst>
              <a:ext uri="{FF2B5EF4-FFF2-40B4-BE49-F238E27FC236}">
                <a16:creationId xmlns:a16="http://schemas.microsoft.com/office/drawing/2014/main" id="{5B946707-6EC3-4142-A684-4D6B242DD23C}"/>
              </a:ext>
            </a:extLst>
          </p:cNvPr>
          <p:cNvSpPr/>
          <p:nvPr/>
        </p:nvSpPr>
        <p:spPr>
          <a:xfrm>
            <a:off x="13444085" y="3791548"/>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10800" y="20520"/>
                </a:moveTo>
                <a:cubicBezTo>
                  <a:pt x="7396" y="20520"/>
                  <a:pt x="4399" y="18805"/>
                  <a:pt x="2638" y="16200"/>
                </a:cubicBezTo>
                <a:lnTo>
                  <a:pt x="9966" y="16200"/>
                </a:lnTo>
                <a:cubicBezTo>
                  <a:pt x="10478" y="17309"/>
                  <a:pt x="12251" y="18900"/>
                  <a:pt x="13500" y="18900"/>
                </a:cubicBezTo>
                <a:cubicBezTo>
                  <a:pt x="14973" y="18900"/>
                  <a:pt x="16200" y="17820"/>
                  <a:pt x="16200" y="15660"/>
                </a:cubicBezTo>
                <a:cubicBezTo>
                  <a:pt x="16200" y="13500"/>
                  <a:pt x="14973" y="12420"/>
                  <a:pt x="13500" y="12420"/>
                </a:cubicBezTo>
                <a:cubicBezTo>
                  <a:pt x="12241" y="12420"/>
                  <a:pt x="10447" y="13973"/>
                  <a:pt x="9953" y="15120"/>
                </a:cubicBezTo>
                <a:lnTo>
                  <a:pt x="2014" y="15120"/>
                </a:lnTo>
                <a:cubicBezTo>
                  <a:pt x="1359" y="13817"/>
                  <a:pt x="982" y="12354"/>
                  <a:pt x="982" y="10800"/>
                </a:cubicBezTo>
                <a:cubicBezTo>
                  <a:pt x="982" y="9246"/>
                  <a:pt x="1359" y="7783"/>
                  <a:pt x="2014" y="6480"/>
                </a:cubicBezTo>
                <a:lnTo>
                  <a:pt x="9966" y="6480"/>
                </a:lnTo>
                <a:cubicBezTo>
                  <a:pt x="10478" y="7589"/>
                  <a:pt x="12252" y="9180"/>
                  <a:pt x="13500" y="9180"/>
                </a:cubicBezTo>
                <a:cubicBezTo>
                  <a:pt x="14973" y="9180"/>
                  <a:pt x="16200" y="8100"/>
                  <a:pt x="16200" y="5940"/>
                </a:cubicBezTo>
                <a:cubicBezTo>
                  <a:pt x="16200" y="3780"/>
                  <a:pt x="14973" y="2700"/>
                  <a:pt x="13500" y="2700"/>
                </a:cubicBezTo>
                <a:cubicBezTo>
                  <a:pt x="12241" y="2700"/>
                  <a:pt x="10447" y="4253"/>
                  <a:pt x="9953" y="5400"/>
                </a:cubicBezTo>
                <a:lnTo>
                  <a:pt x="2638" y="5400"/>
                </a:lnTo>
                <a:cubicBezTo>
                  <a:pt x="4399" y="2796"/>
                  <a:pt x="7396" y="1080"/>
                  <a:pt x="10800" y="1080"/>
                </a:cubicBezTo>
                <a:cubicBezTo>
                  <a:pt x="16038" y="1080"/>
                  <a:pt x="20306" y="5145"/>
                  <a:pt x="20590" y="10260"/>
                </a:cubicBezTo>
                <a:lnTo>
                  <a:pt x="10652" y="10260"/>
                </a:lnTo>
                <a:cubicBezTo>
                  <a:pt x="10140" y="9151"/>
                  <a:pt x="8367" y="7560"/>
                  <a:pt x="7118" y="7560"/>
                </a:cubicBezTo>
                <a:cubicBezTo>
                  <a:pt x="5645" y="7560"/>
                  <a:pt x="4418" y="8640"/>
                  <a:pt x="4418" y="10800"/>
                </a:cubicBezTo>
                <a:cubicBezTo>
                  <a:pt x="4418" y="12960"/>
                  <a:pt x="5645" y="14040"/>
                  <a:pt x="7118" y="14040"/>
                </a:cubicBezTo>
                <a:cubicBezTo>
                  <a:pt x="8377" y="14040"/>
                  <a:pt x="10171" y="12488"/>
                  <a:pt x="10665" y="11340"/>
                </a:cubicBezTo>
                <a:lnTo>
                  <a:pt x="20590" y="11340"/>
                </a:lnTo>
                <a:cubicBezTo>
                  <a:pt x="20306" y="16456"/>
                  <a:pt x="16038" y="20520"/>
                  <a:pt x="10800" y="20520"/>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20" name="Shape 2708">
            <a:extLst>
              <a:ext uri="{FF2B5EF4-FFF2-40B4-BE49-F238E27FC236}">
                <a16:creationId xmlns:a16="http://schemas.microsoft.com/office/drawing/2014/main" id="{3327A9DF-E701-4DC3-B254-E73CACF66A8D}"/>
              </a:ext>
            </a:extLst>
          </p:cNvPr>
          <p:cNvSpPr/>
          <p:nvPr/>
        </p:nvSpPr>
        <p:spPr>
          <a:xfrm>
            <a:off x="1353482" y="6191224"/>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21" name="Shape 2709">
            <a:extLst>
              <a:ext uri="{FF2B5EF4-FFF2-40B4-BE49-F238E27FC236}">
                <a16:creationId xmlns:a16="http://schemas.microsoft.com/office/drawing/2014/main" id="{6664324A-7E89-4C51-A9B9-2EDA614B33D3}"/>
              </a:ext>
            </a:extLst>
          </p:cNvPr>
          <p:cNvSpPr/>
          <p:nvPr/>
        </p:nvSpPr>
        <p:spPr>
          <a:xfrm>
            <a:off x="2153166" y="6191224"/>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12764" y="13745"/>
                </a:lnTo>
                <a:lnTo>
                  <a:pt x="12764" y="7855"/>
                </a:lnTo>
                <a:lnTo>
                  <a:pt x="13745" y="7855"/>
                </a:lnTo>
                <a:cubicBezTo>
                  <a:pt x="13745" y="7855"/>
                  <a:pt x="13745" y="13745"/>
                  <a:pt x="13745" y="13745"/>
                </a:cubicBezTo>
                <a:close/>
                <a:moveTo>
                  <a:pt x="14236" y="6873"/>
                </a:moveTo>
                <a:lnTo>
                  <a:pt x="12273" y="6873"/>
                </a:lnTo>
                <a:cubicBezTo>
                  <a:pt x="12002" y="6873"/>
                  <a:pt x="11782" y="7092"/>
                  <a:pt x="11782" y="7364"/>
                </a:cubicBezTo>
                <a:lnTo>
                  <a:pt x="11782" y="14236"/>
                </a:lnTo>
                <a:cubicBezTo>
                  <a:pt x="11782" y="14508"/>
                  <a:pt x="12002" y="14727"/>
                  <a:pt x="12273"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745"/>
                </a:moveTo>
                <a:lnTo>
                  <a:pt x="7855" y="13745"/>
                </a:lnTo>
                <a:lnTo>
                  <a:pt x="7855" y="7855"/>
                </a:lnTo>
                <a:lnTo>
                  <a:pt x="8836" y="7855"/>
                </a:lnTo>
                <a:cubicBezTo>
                  <a:pt x="8836" y="7855"/>
                  <a:pt x="8836" y="13745"/>
                  <a:pt x="8836" y="13745"/>
                </a:cubicBezTo>
                <a:close/>
                <a:moveTo>
                  <a:pt x="9327" y="6873"/>
                </a:moveTo>
                <a:lnTo>
                  <a:pt x="7364" y="6873"/>
                </a:lnTo>
                <a:cubicBezTo>
                  <a:pt x="7093" y="6873"/>
                  <a:pt x="6873" y="7092"/>
                  <a:pt x="6873" y="7364"/>
                </a:cubicBezTo>
                <a:lnTo>
                  <a:pt x="6873" y="14236"/>
                </a:lnTo>
                <a:cubicBezTo>
                  <a:pt x="6873" y="14508"/>
                  <a:pt x="7093" y="14727"/>
                  <a:pt x="7364" y="14727"/>
                </a:cubicBezTo>
                <a:lnTo>
                  <a:pt x="9327" y="14727"/>
                </a:lnTo>
                <a:cubicBezTo>
                  <a:pt x="9598" y="14727"/>
                  <a:pt x="9818" y="14508"/>
                  <a:pt x="9818" y="14236"/>
                </a:cubicBezTo>
                <a:lnTo>
                  <a:pt x="9818" y="7364"/>
                </a:lnTo>
                <a:cubicBezTo>
                  <a:pt x="9818" y="7092"/>
                  <a:pt x="9598" y="6873"/>
                  <a:pt x="9327" y="687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22" name="Shape 2710">
            <a:extLst>
              <a:ext uri="{FF2B5EF4-FFF2-40B4-BE49-F238E27FC236}">
                <a16:creationId xmlns:a16="http://schemas.microsoft.com/office/drawing/2014/main" id="{86F47C14-D2B6-4C48-B5E9-FE68AB9F9B48}"/>
              </a:ext>
            </a:extLst>
          </p:cNvPr>
          <p:cNvSpPr/>
          <p:nvPr/>
        </p:nvSpPr>
        <p:spPr>
          <a:xfrm>
            <a:off x="2952849" y="6191224"/>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3" y="6873"/>
                  <a:pt x="6873" y="7092"/>
                  <a:pt x="6873" y="7364"/>
                </a:cubicBezTo>
                <a:lnTo>
                  <a:pt x="6873" y="14236"/>
                </a:lnTo>
                <a:cubicBezTo>
                  <a:pt x="6873" y="14508"/>
                  <a:pt x="7093" y="14727"/>
                  <a:pt x="7364"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23" name="Shape 2711">
            <a:extLst>
              <a:ext uri="{FF2B5EF4-FFF2-40B4-BE49-F238E27FC236}">
                <a16:creationId xmlns:a16="http://schemas.microsoft.com/office/drawing/2014/main" id="{AA18C4F5-D125-41D6-BDC1-6DE216D9EC15}"/>
              </a:ext>
            </a:extLst>
          </p:cNvPr>
          <p:cNvSpPr/>
          <p:nvPr/>
        </p:nvSpPr>
        <p:spPr>
          <a:xfrm>
            <a:off x="3752534" y="6191224"/>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800" y="13745"/>
                </a:moveTo>
                <a:cubicBezTo>
                  <a:pt x="9173" y="13745"/>
                  <a:pt x="7855" y="12427"/>
                  <a:pt x="7855" y="10800"/>
                </a:cubicBezTo>
                <a:cubicBezTo>
                  <a:pt x="7855" y="9173"/>
                  <a:pt x="9173" y="7855"/>
                  <a:pt x="10800" y="7855"/>
                </a:cubicBezTo>
                <a:cubicBezTo>
                  <a:pt x="12427" y="7855"/>
                  <a:pt x="13745" y="9173"/>
                  <a:pt x="13745" y="10800"/>
                </a:cubicBezTo>
                <a:cubicBezTo>
                  <a:pt x="13745" y="12427"/>
                  <a:pt x="12427" y="13745"/>
                  <a:pt x="10800" y="13745"/>
                </a:cubicBezTo>
                <a:moveTo>
                  <a:pt x="10800" y="6873"/>
                </a:moveTo>
                <a:cubicBezTo>
                  <a:pt x="8631" y="6873"/>
                  <a:pt x="6873" y="8631"/>
                  <a:pt x="6873" y="10800"/>
                </a:cubicBezTo>
                <a:cubicBezTo>
                  <a:pt x="6873" y="12969"/>
                  <a:pt x="8631" y="14727"/>
                  <a:pt x="10800" y="14727"/>
                </a:cubicBezTo>
                <a:cubicBezTo>
                  <a:pt x="12969" y="14727"/>
                  <a:pt x="14727" y="12969"/>
                  <a:pt x="14727" y="10800"/>
                </a:cubicBezTo>
                <a:cubicBezTo>
                  <a:pt x="14727" y="8631"/>
                  <a:pt x="12969" y="6873"/>
                  <a:pt x="10800" y="687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24" name="Shape 2712">
            <a:extLst>
              <a:ext uri="{FF2B5EF4-FFF2-40B4-BE49-F238E27FC236}">
                <a16:creationId xmlns:a16="http://schemas.microsoft.com/office/drawing/2014/main" id="{E60099DC-99DF-4D61-A681-BE5582C1DB1B}"/>
              </a:ext>
            </a:extLst>
          </p:cNvPr>
          <p:cNvSpPr/>
          <p:nvPr/>
        </p:nvSpPr>
        <p:spPr>
          <a:xfrm>
            <a:off x="4552218" y="6191224"/>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13888"/>
                </a:moveTo>
                <a:lnTo>
                  <a:pt x="10800" y="7712"/>
                </a:lnTo>
                <a:lnTo>
                  <a:pt x="16204" y="10800"/>
                </a:lnTo>
                <a:cubicBezTo>
                  <a:pt x="16204" y="10800"/>
                  <a:pt x="10800" y="13888"/>
                  <a:pt x="10800" y="13888"/>
                </a:cubicBezTo>
                <a:close/>
                <a:moveTo>
                  <a:pt x="17484" y="10422"/>
                </a:moveTo>
                <a:lnTo>
                  <a:pt x="17489" y="10416"/>
                </a:lnTo>
                <a:lnTo>
                  <a:pt x="17402" y="10367"/>
                </a:lnTo>
                <a:cubicBezTo>
                  <a:pt x="17389" y="10361"/>
                  <a:pt x="17378" y="10351"/>
                  <a:pt x="17365" y="10346"/>
                </a:cubicBezTo>
                <a:lnTo>
                  <a:pt x="10616" y="6489"/>
                </a:lnTo>
                <a:lnTo>
                  <a:pt x="10611" y="6495"/>
                </a:lnTo>
                <a:cubicBezTo>
                  <a:pt x="10527" y="6428"/>
                  <a:pt x="10425" y="6382"/>
                  <a:pt x="10309" y="6382"/>
                </a:cubicBezTo>
                <a:cubicBezTo>
                  <a:pt x="10038" y="6382"/>
                  <a:pt x="9818" y="6601"/>
                  <a:pt x="9818" y="6873"/>
                </a:cubicBezTo>
                <a:lnTo>
                  <a:pt x="9818" y="14727"/>
                </a:lnTo>
                <a:cubicBezTo>
                  <a:pt x="9818" y="14999"/>
                  <a:pt x="10038" y="15218"/>
                  <a:pt x="10309" y="15218"/>
                </a:cubicBezTo>
                <a:cubicBezTo>
                  <a:pt x="10425" y="15218"/>
                  <a:pt x="10527" y="15172"/>
                  <a:pt x="10611" y="15105"/>
                </a:cubicBezTo>
                <a:lnTo>
                  <a:pt x="10616" y="15111"/>
                </a:lnTo>
                <a:lnTo>
                  <a:pt x="17365" y="11254"/>
                </a:lnTo>
                <a:cubicBezTo>
                  <a:pt x="17378" y="11249"/>
                  <a:pt x="17388" y="11239"/>
                  <a:pt x="17401" y="11233"/>
                </a:cubicBezTo>
                <a:lnTo>
                  <a:pt x="17489" y="11184"/>
                </a:lnTo>
                <a:lnTo>
                  <a:pt x="17484" y="11178"/>
                </a:lnTo>
                <a:cubicBezTo>
                  <a:pt x="17596" y="11088"/>
                  <a:pt x="17673" y="10955"/>
                  <a:pt x="17673" y="10800"/>
                </a:cubicBezTo>
                <a:cubicBezTo>
                  <a:pt x="17673" y="10645"/>
                  <a:pt x="17596" y="10512"/>
                  <a:pt x="17484" y="10422"/>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6684" y="6495"/>
                </a:moveTo>
                <a:cubicBezTo>
                  <a:pt x="6600" y="6428"/>
                  <a:pt x="6498" y="6382"/>
                  <a:pt x="6382" y="6382"/>
                </a:cubicBezTo>
                <a:cubicBezTo>
                  <a:pt x="6111" y="6382"/>
                  <a:pt x="5891" y="6601"/>
                  <a:pt x="5891" y="6873"/>
                </a:cubicBezTo>
                <a:lnTo>
                  <a:pt x="5891" y="14727"/>
                </a:lnTo>
                <a:cubicBezTo>
                  <a:pt x="5891" y="14999"/>
                  <a:pt x="6111" y="15218"/>
                  <a:pt x="6382" y="15218"/>
                </a:cubicBezTo>
                <a:cubicBezTo>
                  <a:pt x="6498" y="15218"/>
                  <a:pt x="6600" y="15172"/>
                  <a:pt x="6684" y="15105"/>
                </a:cubicBezTo>
                <a:lnTo>
                  <a:pt x="6689" y="15111"/>
                </a:lnTo>
                <a:lnTo>
                  <a:pt x="8836" y="13883"/>
                </a:lnTo>
                <a:lnTo>
                  <a:pt x="8836" y="12766"/>
                </a:lnTo>
                <a:lnTo>
                  <a:pt x="6873" y="13888"/>
                </a:lnTo>
                <a:lnTo>
                  <a:pt x="6873" y="7712"/>
                </a:lnTo>
                <a:lnTo>
                  <a:pt x="8836" y="8834"/>
                </a:lnTo>
                <a:lnTo>
                  <a:pt x="8836" y="7716"/>
                </a:lnTo>
                <a:lnTo>
                  <a:pt x="6689" y="6489"/>
                </a:lnTo>
                <a:cubicBezTo>
                  <a:pt x="6689" y="6489"/>
                  <a:pt x="6684" y="6495"/>
                  <a:pt x="6684" y="6495"/>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25" name="Shape 2713">
            <a:extLst>
              <a:ext uri="{FF2B5EF4-FFF2-40B4-BE49-F238E27FC236}">
                <a16:creationId xmlns:a16="http://schemas.microsoft.com/office/drawing/2014/main" id="{73ABFCEC-FE7B-4133-A5CF-A0C889D83002}"/>
              </a:ext>
            </a:extLst>
          </p:cNvPr>
          <p:cNvSpPr/>
          <p:nvPr/>
        </p:nvSpPr>
        <p:spPr>
          <a:xfrm>
            <a:off x="5351901" y="6191224"/>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4727" y="14236"/>
                </a:moveTo>
                <a:lnTo>
                  <a:pt x="13745" y="14236"/>
                </a:lnTo>
                <a:lnTo>
                  <a:pt x="13745" y="7364"/>
                </a:lnTo>
                <a:lnTo>
                  <a:pt x="14727" y="7364"/>
                </a:lnTo>
                <a:cubicBezTo>
                  <a:pt x="14727" y="7364"/>
                  <a:pt x="14727" y="14236"/>
                  <a:pt x="14727" y="14236"/>
                </a:cubicBezTo>
                <a:close/>
                <a:moveTo>
                  <a:pt x="6873" y="13888"/>
                </a:moveTo>
                <a:lnTo>
                  <a:pt x="6873" y="7712"/>
                </a:lnTo>
                <a:lnTo>
                  <a:pt x="12277" y="10800"/>
                </a:lnTo>
                <a:cubicBezTo>
                  <a:pt x="12277" y="10800"/>
                  <a:pt x="6873" y="13888"/>
                  <a:pt x="6873" y="13888"/>
                </a:cubicBezTo>
                <a:close/>
                <a:moveTo>
                  <a:pt x="15218" y="6382"/>
                </a:moveTo>
                <a:lnTo>
                  <a:pt x="13255" y="6382"/>
                </a:lnTo>
                <a:cubicBezTo>
                  <a:pt x="12983" y="6382"/>
                  <a:pt x="12764" y="6601"/>
                  <a:pt x="12764" y="6873"/>
                </a:cubicBezTo>
                <a:lnTo>
                  <a:pt x="12764" y="9961"/>
                </a:lnTo>
                <a:lnTo>
                  <a:pt x="6689" y="6489"/>
                </a:lnTo>
                <a:lnTo>
                  <a:pt x="6684" y="6495"/>
                </a:lnTo>
                <a:cubicBezTo>
                  <a:pt x="6600" y="6428"/>
                  <a:pt x="6498" y="6382"/>
                  <a:pt x="6382" y="6382"/>
                </a:cubicBezTo>
                <a:cubicBezTo>
                  <a:pt x="6110" y="6382"/>
                  <a:pt x="5891" y="6601"/>
                  <a:pt x="5891" y="6873"/>
                </a:cubicBezTo>
                <a:lnTo>
                  <a:pt x="5891" y="14727"/>
                </a:lnTo>
                <a:cubicBezTo>
                  <a:pt x="5891" y="14999"/>
                  <a:pt x="6110" y="15218"/>
                  <a:pt x="6382" y="15218"/>
                </a:cubicBezTo>
                <a:cubicBezTo>
                  <a:pt x="6498" y="15218"/>
                  <a:pt x="6600" y="15172"/>
                  <a:pt x="6684" y="15105"/>
                </a:cubicBezTo>
                <a:lnTo>
                  <a:pt x="6689" y="15111"/>
                </a:lnTo>
                <a:lnTo>
                  <a:pt x="12764" y="11639"/>
                </a:lnTo>
                <a:lnTo>
                  <a:pt x="12764" y="14727"/>
                </a:lnTo>
                <a:cubicBezTo>
                  <a:pt x="12764" y="14999"/>
                  <a:pt x="12983" y="15218"/>
                  <a:pt x="13255" y="15218"/>
                </a:cubicBezTo>
                <a:lnTo>
                  <a:pt x="15218" y="15218"/>
                </a:lnTo>
                <a:cubicBezTo>
                  <a:pt x="15490" y="15218"/>
                  <a:pt x="15709" y="14999"/>
                  <a:pt x="15709" y="14727"/>
                </a:cubicBezTo>
                <a:lnTo>
                  <a:pt x="15709" y="6873"/>
                </a:lnTo>
                <a:cubicBezTo>
                  <a:pt x="15709" y="6601"/>
                  <a:pt x="15490" y="6382"/>
                  <a:pt x="15218" y="6382"/>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26" name="Shape 2714">
            <a:extLst>
              <a:ext uri="{FF2B5EF4-FFF2-40B4-BE49-F238E27FC236}">
                <a16:creationId xmlns:a16="http://schemas.microsoft.com/office/drawing/2014/main" id="{ACE470CD-534A-46A6-9D84-787BD7BB3D62}"/>
              </a:ext>
            </a:extLst>
          </p:cNvPr>
          <p:cNvSpPr/>
          <p:nvPr/>
        </p:nvSpPr>
        <p:spPr>
          <a:xfrm>
            <a:off x="6151585" y="6191224"/>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8054" y="9818"/>
                </a:moveTo>
                <a:lnTo>
                  <a:pt x="10800" y="7072"/>
                </a:lnTo>
                <a:lnTo>
                  <a:pt x="13547" y="9818"/>
                </a:lnTo>
                <a:cubicBezTo>
                  <a:pt x="13547" y="9818"/>
                  <a:pt x="8054" y="9818"/>
                  <a:pt x="8054" y="9818"/>
                </a:cubicBezTo>
                <a:close/>
                <a:moveTo>
                  <a:pt x="15111" y="10002"/>
                </a:moveTo>
                <a:lnTo>
                  <a:pt x="15083" y="9975"/>
                </a:lnTo>
                <a:cubicBezTo>
                  <a:pt x="15076" y="9968"/>
                  <a:pt x="15069" y="9960"/>
                  <a:pt x="15061" y="9953"/>
                </a:cubicBezTo>
                <a:lnTo>
                  <a:pt x="11184" y="6075"/>
                </a:lnTo>
                <a:lnTo>
                  <a:pt x="11177" y="6080"/>
                </a:lnTo>
                <a:cubicBezTo>
                  <a:pt x="11088" y="5968"/>
                  <a:pt x="10955" y="5891"/>
                  <a:pt x="10800" y="5891"/>
                </a:cubicBezTo>
                <a:cubicBezTo>
                  <a:pt x="10645" y="5891"/>
                  <a:pt x="10512" y="5968"/>
                  <a:pt x="10422" y="6080"/>
                </a:cubicBezTo>
                <a:lnTo>
                  <a:pt x="10416" y="6075"/>
                </a:lnTo>
                <a:lnTo>
                  <a:pt x="6539" y="9953"/>
                </a:lnTo>
                <a:cubicBezTo>
                  <a:pt x="6531" y="9960"/>
                  <a:pt x="6524" y="9968"/>
                  <a:pt x="6517" y="9975"/>
                </a:cubicBezTo>
                <a:lnTo>
                  <a:pt x="6489" y="10002"/>
                </a:lnTo>
                <a:lnTo>
                  <a:pt x="6495" y="10007"/>
                </a:lnTo>
                <a:cubicBezTo>
                  <a:pt x="6428" y="10091"/>
                  <a:pt x="6382" y="10193"/>
                  <a:pt x="6382" y="10309"/>
                </a:cubicBezTo>
                <a:cubicBezTo>
                  <a:pt x="6382" y="10580"/>
                  <a:pt x="6601" y="10800"/>
                  <a:pt x="6873" y="10800"/>
                </a:cubicBezTo>
                <a:lnTo>
                  <a:pt x="14727" y="10800"/>
                </a:lnTo>
                <a:cubicBezTo>
                  <a:pt x="14999" y="10800"/>
                  <a:pt x="15218" y="10580"/>
                  <a:pt x="15218" y="10309"/>
                </a:cubicBezTo>
                <a:cubicBezTo>
                  <a:pt x="15218" y="10193"/>
                  <a:pt x="15172" y="10091"/>
                  <a:pt x="15105" y="10007"/>
                </a:cubicBezTo>
                <a:cubicBezTo>
                  <a:pt x="15105" y="10007"/>
                  <a:pt x="15111" y="10002"/>
                  <a:pt x="15111" y="10002"/>
                </a:cubicBezTo>
                <a:close/>
                <a:moveTo>
                  <a:pt x="14236" y="13745"/>
                </a:moveTo>
                <a:lnTo>
                  <a:pt x="7364" y="13745"/>
                </a:lnTo>
                <a:lnTo>
                  <a:pt x="7364" y="12764"/>
                </a:lnTo>
                <a:lnTo>
                  <a:pt x="14236" y="12764"/>
                </a:lnTo>
                <a:cubicBezTo>
                  <a:pt x="14236" y="12764"/>
                  <a:pt x="14236" y="13745"/>
                  <a:pt x="14236" y="13745"/>
                </a:cubicBezTo>
                <a:close/>
                <a:moveTo>
                  <a:pt x="14727" y="11782"/>
                </a:moveTo>
                <a:lnTo>
                  <a:pt x="6873" y="11782"/>
                </a:lnTo>
                <a:cubicBezTo>
                  <a:pt x="6601" y="11782"/>
                  <a:pt x="6382" y="12001"/>
                  <a:pt x="6382" y="12273"/>
                </a:cubicBezTo>
                <a:lnTo>
                  <a:pt x="6382" y="14236"/>
                </a:lnTo>
                <a:cubicBezTo>
                  <a:pt x="6382" y="14508"/>
                  <a:pt x="6601" y="14727"/>
                  <a:pt x="6873" y="14727"/>
                </a:cubicBezTo>
                <a:lnTo>
                  <a:pt x="14727" y="14727"/>
                </a:lnTo>
                <a:cubicBezTo>
                  <a:pt x="14999" y="14727"/>
                  <a:pt x="15218" y="14508"/>
                  <a:pt x="15218" y="14236"/>
                </a:cubicBezTo>
                <a:lnTo>
                  <a:pt x="15218" y="12273"/>
                </a:lnTo>
                <a:cubicBezTo>
                  <a:pt x="15218" y="12001"/>
                  <a:pt x="14999" y="11782"/>
                  <a:pt x="14727" y="117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27" name="Shape 2715">
            <a:extLst>
              <a:ext uri="{FF2B5EF4-FFF2-40B4-BE49-F238E27FC236}">
                <a16:creationId xmlns:a16="http://schemas.microsoft.com/office/drawing/2014/main" id="{D88370F9-6CBA-42C7-9A81-A4F549DAB4CE}"/>
              </a:ext>
            </a:extLst>
          </p:cNvPr>
          <p:cNvSpPr/>
          <p:nvPr/>
        </p:nvSpPr>
        <p:spPr>
          <a:xfrm>
            <a:off x="6951268" y="6191224"/>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7855" y="982"/>
                </a:moveTo>
                <a:lnTo>
                  <a:pt x="9818" y="982"/>
                </a:lnTo>
                <a:lnTo>
                  <a:pt x="9818" y="0"/>
                </a:lnTo>
                <a:lnTo>
                  <a:pt x="7855" y="0"/>
                </a:lnTo>
                <a:cubicBezTo>
                  <a:pt x="7855" y="0"/>
                  <a:pt x="7855" y="982"/>
                  <a:pt x="7855" y="982"/>
                </a:cubicBezTo>
                <a:close/>
                <a:moveTo>
                  <a:pt x="11782" y="982"/>
                </a:moveTo>
                <a:lnTo>
                  <a:pt x="13745" y="982"/>
                </a:lnTo>
                <a:lnTo>
                  <a:pt x="13745" y="0"/>
                </a:lnTo>
                <a:lnTo>
                  <a:pt x="11782" y="0"/>
                </a:lnTo>
                <a:cubicBezTo>
                  <a:pt x="11782" y="0"/>
                  <a:pt x="11782" y="982"/>
                  <a:pt x="11782" y="982"/>
                </a:cubicBezTo>
                <a:close/>
                <a:moveTo>
                  <a:pt x="15709" y="982"/>
                </a:moveTo>
                <a:lnTo>
                  <a:pt x="17673" y="982"/>
                </a:lnTo>
                <a:lnTo>
                  <a:pt x="17673" y="0"/>
                </a:lnTo>
                <a:lnTo>
                  <a:pt x="15709" y="0"/>
                </a:lnTo>
                <a:cubicBezTo>
                  <a:pt x="15709" y="0"/>
                  <a:pt x="15709" y="982"/>
                  <a:pt x="15709"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3745"/>
                </a:moveTo>
                <a:lnTo>
                  <a:pt x="21600" y="13745"/>
                </a:lnTo>
                <a:lnTo>
                  <a:pt x="21600" y="11782"/>
                </a:lnTo>
                <a:lnTo>
                  <a:pt x="20618" y="11782"/>
                </a:lnTo>
                <a:cubicBezTo>
                  <a:pt x="20618" y="11782"/>
                  <a:pt x="20618" y="13745"/>
                  <a:pt x="20618" y="13745"/>
                </a:cubicBezTo>
                <a:close/>
                <a:moveTo>
                  <a:pt x="20618" y="17673"/>
                </a:moveTo>
                <a:lnTo>
                  <a:pt x="21600" y="17673"/>
                </a:lnTo>
                <a:lnTo>
                  <a:pt x="21600" y="15709"/>
                </a:lnTo>
                <a:lnTo>
                  <a:pt x="20618" y="15709"/>
                </a:lnTo>
                <a:cubicBezTo>
                  <a:pt x="20618" y="15709"/>
                  <a:pt x="20618" y="17673"/>
                  <a:pt x="20618" y="17673"/>
                </a:cubicBezTo>
                <a:close/>
                <a:moveTo>
                  <a:pt x="1250" y="19636"/>
                </a:moveTo>
                <a:lnTo>
                  <a:pt x="175" y="19636"/>
                </a:lnTo>
                <a:cubicBezTo>
                  <a:pt x="472" y="20467"/>
                  <a:pt x="1130" y="21123"/>
                  <a:pt x="1964" y="21420"/>
                </a:cubicBezTo>
                <a:lnTo>
                  <a:pt x="1964" y="20346"/>
                </a:lnTo>
                <a:cubicBezTo>
                  <a:pt x="1669" y="20174"/>
                  <a:pt x="1423" y="19929"/>
                  <a:pt x="1250" y="19636"/>
                </a:cubicBezTo>
                <a:moveTo>
                  <a:pt x="20350" y="1964"/>
                </a:moveTo>
                <a:lnTo>
                  <a:pt x="21426" y="1964"/>
                </a:lnTo>
                <a:cubicBezTo>
                  <a:pt x="21128" y="1133"/>
                  <a:pt x="20470" y="477"/>
                  <a:pt x="19636" y="180"/>
                </a:cubicBezTo>
                <a:lnTo>
                  <a:pt x="19636" y="1254"/>
                </a:lnTo>
                <a:cubicBezTo>
                  <a:pt x="19931" y="1426"/>
                  <a:pt x="20177" y="1670"/>
                  <a:pt x="20350" y="1964"/>
                </a:cubicBezTo>
                <a:moveTo>
                  <a:pt x="982" y="15709"/>
                </a:moveTo>
                <a:lnTo>
                  <a:pt x="0" y="15709"/>
                </a:lnTo>
                <a:lnTo>
                  <a:pt x="0" y="17673"/>
                </a:lnTo>
                <a:lnTo>
                  <a:pt x="982" y="17673"/>
                </a:lnTo>
                <a:cubicBezTo>
                  <a:pt x="982" y="17673"/>
                  <a:pt x="982" y="15709"/>
                  <a:pt x="982" y="15709"/>
                </a:cubicBezTo>
                <a:close/>
                <a:moveTo>
                  <a:pt x="982" y="7855"/>
                </a:moveTo>
                <a:lnTo>
                  <a:pt x="0" y="7855"/>
                </a:lnTo>
                <a:lnTo>
                  <a:pt x="0" y="9818"/>
                </a:lnTo>
                <a:lnTo>
                  <a:pt x="982" y="9818"/>
                </a:lnTo>
                <a:cubicBezTo>
                  <a:pt x="982" y="9818"/>
                  <a:pt x="982" y="7855"/>
                  <a:pt x="982" y="7855"/>
                </a:cubicBezTo>
                <a:close/>
                <a:moveTo>
                  <a:pt x="982" y="3927"/>
                </a:moveTo>
                <a:lnTo>
                  <a:pt x="0" y="3927"/>
                </a:lnTo>
                <a:lnTo>
                  <a:pt x="0" y="5891"/>
                </a:lnTo>
                <a:lnTo>
                  <a:pt x="982" y="5891"/>
                </a:lnTo>
                <a:cubicBezTo>
                  <a:pt x="982" y="5891"/>
                  <a:pt x="982" y="3927"/>
                  <a:pt x="982" y="3927"/>
                </a:cubicBezTo>
                <a:close/>
                <a:moveTo>
                  <a:pt x="982" y="11782"/>
                </a:moveTo>
                <a:lnTo>
                  <a:pt x="0" y="11782"/>
                </a:lnTo>
                <a:lnTo>
                  <a:pt x="0" y="13745"/>
                </a:lnTo>
                <a:lnTo>
                  <a:pt x="982" y="13745"/>
                </a:lnTo>
                <a:cubicBezTo>
                  <a:pt x="982" y="13745"/>
                  <a:pt x="982" y="11782"/>
                  <a:pt x="982" y="11782"/>
                </a:cubicBezTo>
                <a:close/>
                <a:moveTo>
                  <a:pt x="3927" y="982"/>
                </a:moveTo>
                <a:lnTo>
                  <a:pt x="5891" y="982"/>
                </a:lnTo>
                <a:lnTo>
                  <a:pt x="5891" y="0"/>
                </a:lnTo>
                <a:lnTo>
                  <a:pt x="3927" y="0"/>
                </a:lnTo>
                <a:cubicBezTo>
                  <a:pt x="3927" y="0"/>
                  <a:pt x="3927" y="982"/>
                  <a:pt x="3927" y="982"/>
                </a:cubicBezTo>
                <a:close/>
                <a:moveTo>
                  <a:pt x="7855" y="21600"/>
                </a:moveTo>
                <a:lnTo>
                  <a:pt x="9818" y="21600"/>
                </a:lnTo>
                <a:lnTo>
                  <a:pt x="9818" y="20618"/>
                </a:lnTo>
                <a:lnTo>
                  <a:pt x="7855" y="20618"/>
                </a:lnTo>
                <a:cubicBezTo>
                  <a:pt x="7855" y="20618"/>
                  <a:pt x="7855" y="21600"/>
                  <a:pt x="7855" y="21600"/>
                </a:cubicBezTo>
                <a:close/>
                <a:moveTo>
                  <a:pt x="3927" y="21600"/>
                </a:moveTo>
                <a:lnTo>
                  <a:pt x="5891" y="21600"/>
                </a:lnTo>
                <a:lnTo>
                  <a:pt x="5891" y="20618"/>
                </a:lnTo>
                <a:lnTo>
                  <a:pt x="3927" y="20618"/>
                </a:lnTo>
                <a:cubicBezTo>
                  <a:pt x="3927" y="20618"/>
                  <a:pt x="3927" y="21600"/>
                  <a:pt x="3927" y="21600"/>
                </a:cubicBezTo>
                <a:close/>
                <a:moveTo>
                  <a:pt x="175" y="1964"/>
                </a:moveTo>
                <a:lnTo>
                  <a:pt x="1250" y="1964"/>
                </a:lnTo>
                <a:cubicBezTo>
                  <a:pt x="1423" y="1670"/>
                  <a:pt x="1669" y="1426"/>
                  <a:pt x="1964" y="1254"/>
                </a:cubicBezTo>
                <a:lnTo>
                  <a:pt x="1964" y="180"/>
                </a:lnTo>
                <a:cubicBezTo>
                  <a:pt x="1130" y="477"/>
                  <a:pt x="472" y="1133"/>
                  <a:pt x="175" y="196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28" name="Shape 2716">
            <a:extLst>
              <a:ext uri="{FF2B5EF4-FFF2-40B4-BE49-F238E27FC236}">
                <a16:creationId xmlns:a16="http://schemas.microsoft.com/office/drawing/2014/main" id="{3A9CF80A-6CFC-4A3F-A547-9430CC41FCA8}"/>
              </a:ext>
            </a:extLst>
          </p:cNvPr>
          <p:cNvSpPr/>
          <p:nvPr/>
        </p:nvSpPr>
        <p:spPr>
          <a:xfrm>
            <a:off x="7750952" y="6191224"/>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2" y="6873"/>
                  <a:pt x="6873" y="7092"/>
                  <a:pt x="6873" y="7364"/>
                </a:cubicBezTo>
                <a:lnTo>
                  <a:pt x="6873" y="14236"/>
                </a:lnTo>
                <a:cubicBezTo>
                  <a:pt x="6873" y="14508"/>
                  <a:pt x="7092" y="14727"/>
                  <a:pt x="7364" y="14727"/>
                </a:cubicBezTo>
                <a:lnTo>
                  <a:pt x="14236" y="14727"/>
                </a:lnTo>
                <a:cubicBezTo>
                  <a:pt x="14508" y="14727"/>
                  <a:pt x="14727" y="14508"/>
                  <a:pt x="14727" y="14236"/>
                </a:cubicBezTo>
                <a:lnTo>
                  <a:pt x="14727" y="7364"/>
                </a:lnTo>
                <a:cubicBezTo>
                  <a:pt x="14727" y="7092"/>
                  <a:pt x="14508" y="6873"/>
                  <a:pt x="14236" y="6873"/>
                </a:cubicBezTo>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7673"/>
                </a:moveTo>
                <a:lnTo>
                  <a:pt x="21600" y="17673"/>
                </a:lnTo>
                <a:lnTo>
                  <a:pt x="21600" y="15709"/>
                </a:lnTo>
                <a:lnTo>
                  <a:pt x="20618" y="15709"/>
                </a:lnTo>
                <a:cubicBezTo>
                  <a:pt x="20618" y="15709"/>
                  <a:pt x="20618" y="17673"/>
                  <a:pt x="20618" y="17673"/>
                </a:cubicBezTo>
                <a:close/>
                <a:moveTo>
                  <a:pt x="15709" y="982"/>
                </a:moveTo>
                <a:lnTo>
                  <a:pt x="17673" y="982"/>
                </a:lnTo>
                <a:lnTo>
                  <a:pt x="17673" y="0"/>
                </a:lnTo>
                <a:lnTo>
                  <a:pt x="15709" y="0"/>
                </a:lnTo>
                <a:cubicBezTo>
                  <a:pt x="15709" y="0"/>
                  <a:pt x="15709" y="982"/>
                  <a:pt x="15709" y="982"/>
                </a:cubicBezTo>
                <a:close/>
                <a:moveTo>
                  <a:pt x="3927" y="982"/>
                </a:moveTo>
                <a:lnTo>
                  <a:pt x="5891" y="982"/>
                </a:lnTo>
                <a:lnTo>
                  <a:pt x="5891" y="0"/>
                </a:lnTo>
                <a:lnTo>
                  <a:pt x="3927" y="0"/>
                </a:lnTo>
                <a:cubicBezTo>
                  <a:pt x="3927" y="0"/>
                  <a:pt x="3927" y="982"/>
                  <a:pt x="3927" y="982"/>
                </a:cubicBezTo>
                <a:close/>
                <a:moveTo>
                  <a:pt x="20618" y="13745"/>
                </a:moveTo>
                <a:lnTo>
                  <a:pt x="21600" y="13745"/>
                </a:lnTo>
                <a:lnTo>
                  <a:pt x="21600" y="11782"/>
                </a:lnTo>
                <a:lnTo>
                  <a:pt x="20618" y="11782"/>
                </a:lnTo>
                <a:cubicBezTo>
                  <a:pt x="20618" y="11782"/>
                  <a:pt x="20618" y="13745"/>
                  <a:pt x="20618" y="13745"/>
                </a:cubicBezTo>
                <a:close/>
                <a:moveTo>
                  <a:pt x="982" y="7855"/>
                </a:moveTo>
                <a:lnTo>
                  <a:pt x="0" y="7855"/>
                </a:lnTo>
                <a:lnTo>
                  <a:pt x="0" y="9818"/>
                </a:lnTo>
                <a:lnTo>
                  <a:pt x="982" y="9818"/>
                </a:lnTo>
                <a:cubicBezTo>
                  <a:pt x="982" y="9818"/>
                  <a:pt x="982" y="7855"/>
                  <a:pt x="982" y="7855"/>
                </a:cubicBezTo>
                <a:close/>
                <a:moveTo>
                  <a:pt x="9818" y="0"/>
                </a:moveTo>
                <a:lnTo>
                  <a:pt x="7855" y="0"/>
                </a:lnTo>
                <a:lnTo>
                  <a:pt x="7855" y="982"/>
                </a:lnTo>
                <a:lnTo>
                  <a:pt x="9818" y="982"/>
                </a:lnTo>
                <a:cubicBezTo>
                  <a:pt x="9818" y="982"/>
                  <a:pt x="9818" y="0"/>
                  <a:pt x="9818" y="0"/>
                </a:cubicBezTo>
                <a:close/>
                <a:moveTo>
                  <a:pt x="982" y="3927"/>
                </a:moveTo>
                <a:lnTo>
                  <a:pt x="0" y="3927"/>
                </a:lnTo>
                <a:lnTo>
                  <a:pt x="0" y="5891"/>
                </a:lnTo>
                <a:lnTo>
                  <a:pt x="982" y="5891"/>
                </a:lnTo>
                <a:cubicBezTo>
                  <a:pt x="982" y="5891"/>
                  <a:pt x="982" y="3927"/>
                  <a:pt x="982" y="3927"/>
                </a:cubicBezTo>
                <a:close/>
                <a:moveTo>
                  <a:pt x="20350" y="1964"/>
                </a:moveTo>
                <a:lnTo>
                  <a:pt x="21426" y="1964"/>
                </a:lnTo>
                <a:cubicBezTo>
                  <a:pt x="21128" y="1133"/>
                  <a:pt x="20470" y="477"/>
                  <a:pt x="19636" y="180"/>
                </a:cubicBezTo>
                <a:lnTo>
                  <a:pt x="19636" y="1254"/>
                </a:lnTo>
                <a:cubicBezTo>
                  <a:pt x="19931" y="1426"/>
                  <a:pt x="20177" y="1670"/>
                  <a:pt x="20350" y="1964"/>
                </a:cubicBezTo>
                <a:moveTo>
                  <a:pt x="13745" y="0"/>
                </a:moveTo>
                <a:lnTo>
                  <a:pt x="11782" y="0"/>
                </a:lnTo>
                <a:lnTo>
                  <a:pt x="11782" y="982"/>
                </a:lnTo>
                <a:lnTo>
                  <a:pt x="13745" y="982"/>
                </a:lnTo>
                <a:cubicBezTo>
                  <a:pt x="13745" y="982"/>
                  <a:pt x="13745" y="0"/>
                  <a:pt x="13745" y="0"/>
                </a:cubicBezTo>
                <a:close/>
                <a:moveTo>
                  <a:pt x="3927" y="21600"/>
                </a:moveTo>
                <a:lnTo>
                  <a:pt x="5891" y="21600"/>
                </a:lnTo>
                <a:lnTo>
                  <a:pt x="5891" y="20618"/>
                </a:lnTo>
                <a:lnTo>
                  <a:pt x="3927" y="20618"/>
                </a:lnTo>
                <a:cubicBezTo>
                  <a:pt x="3927" y="20618"/>
                  <a:pt x="3927" y="21600"/>
                  <a:pt x="3927" y="21600"/>
                </a:cubicBezTo>
                <a:close/>
                <a:moveTo>
                  <a:pt x="1250" y="19636"/>
                </a:moveTo>
                <a:lnTo>
                  <a:pt x="175" y="19636"/>
                </a:lnTo>
                <a:cubicBezTo>
                  <a:pt x="472" y="20467"/>
                  <a:pt x="1130" y="21123"/>
                  <a:pt x="1964" y="21420"/>
                </a:cubicBezTo>
                <a:lnTo>
                  <a:pt x="1964" y="20346"/>
                </a:lnTo>
                <a:cubicBezTo>
                  <a:pt x="1669" y="20174"/>
                  <a:pt x="1423" y="19929"/>
                  <a:pt x="1250" y="19636"/>
                </a:cubicBezTo>
                <a:moveTo>
                  <a:pt x="175" y="1964"/>
                </a:moveTo>
                <a:lnTo>
                  <a:pt x="1250" y="1964"/>
                </a:lnTo>
                <a:cubicBezTo>
                  <a:pt x="1423" y="1670"/>
                  <a:pt x="1669" y="1426"/>
                  <a:pt x="1964" y="1254"/>
                </a:cubicBezTo>
                <a:lnTo>
                  <a:pt x="1964" y="180"/>
                </a:lnTo>
                <a:cubicBezTo>
                  <a:pt x="1130" y="477"/>
                  <a:pt x="472" y="1133"/>
                  <a:pt x="175" y="1964"/>
                </a:cubicBezTo>
                <a:moveTo>
                  <a:pt x="982" y="15709"/>
                </a:moveTo>
                <a:lnTo>
                  <a:pt x="0" y="15709"/>
                </a:lnTo>
                <a:lnTo>
                  <a:pt x="0" y="17673"/>
                </a:lnTo>
                <a:lnTo>
                  <a:pt x="982" y="17673"/>
                </a:lnTo>
                <a:cubicBezTo>
                  <a:pt x="982" y="17673"/>
                  <a:pt x="982" y="15709"/>
                  <a:pt x="982" y="15709"/>
                </a:cubicBezTo>
                <a:close/>
                <a:moveTo>
                  <a:pt x="982" y="11782"/>
                </a:moveTo>
                <a:lnTo>
                  <a:pt x="0" y="11782"/>
                </a:lnTo>
                <a:lnTo>
                  <a:pt x="0" y="13745"/>
                </a:lnTo>
                <a:lnTo>
                  <a:pt x="982" y="13745"/>
                </a:lnTo>
                <a:cubicBezTo>
                  <a:pt x="982" y="13745"/>
                  <a:pt x="982" y="11782"/>
                  <a:pt x="982" y="11782"/>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29" name="Shape 2717">
            <a:extLst>
              <a:ext uri="{FF2B5EF4-FFF2-40B4-BE49-F238E27FC236}">
                <a16:creationId xmlns:a16="http://schemas.microsoft.com/office/drawing/2014/main" id="{229A72C2-DBDA-47F0-8EC5-C234B4D59BB1}"/>
              </a:ext>
            </a:extLst>
          </p:cNvPr>
          <p:cNvSpPr/>
          <p:nvPr/>
        </p:nvSpPr>
        <p:spPr>
          <a:xfrm>
            <a:off x="8550636" y="6191224"/>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4727" y="11782"/>
                </a:moveTo>
                <a:cubicBezTo>
                  <a:pt x="14592" y="11782"/>
                  <a:pt x="14469" y="11837"/>
                  <a:pt x="14380" y="11926"/>
                </a:cubicBezTo>
                <a:lnTo>
                  <a:pt x="11291" y="15015"/>
                </a:lnTo>
                <a:lnTo>
                  <a:pt x="11291" y="5400"/>
                </a:lnTo>
                <a:cubicBezTo>
                  <a:pt x="11291" y="5129"/>
                  <a:pt x="11071" y="4909"/>
                  <a:pt x="10800" y="4909"/>
                </a:cubicBezTo>
                <a:cubicBezTo>
                  <a:pt x="10529" y="4909"/>
                  <a:pt x="10309" y="5129"/>
                  <a:pt x="10309" y="5400"/>
                </a:cubicBezTo>
                <a:lnTo>
                  <a:pt x="10309" y="15015"/>
                </a:lnTo>
                <a:lnTo>
                  <a:pt x="7220" y="11926"/>
                </a:lnTo>
                <a:cubicBezTo>
                  <a:pt x="7131" y="11837"/>
                  <a:pt x="7008" y="11782"/>
                  <a:pt x="6873" y="11782"/>
                </a:cubicBezTo>
                <a:cubicBezTo>
                  <a:pt x="6601" y="11782"/>
                  <a:pt x="6382" y="12001"/>
                  <a:pt x="6382" y="12273"/>
                </a:cubicBezTo>
                <a:cubicBezTo>
                  <a:pt x="6382" y="12408"/>
                  <a:pt x="6437" y="12531"/>
                  <a:pt x="6526" y="12620"/>
                </a:cubicBezTo>
                <a:lnTo>
                  <a:pt x="10453" y="16547"/>
                </a:lnTo>
                <a:cubicBezTo>
                  <a:pt x="10542" y="16636"/>
                  <a:pt x="10664" y="16691"/>
                  <a:pt x="10800" y="16691"/>
                </a:cubicBezTo>
                <a:cubicBezTo>
                  <a:pt x="10936" y="16691"/>
                  <a:pt x="11058" y="16636"/>
                  <a:pt x="11147" y="16547"/>
                </a:cubicBezTo>
                <a:lnTo>
                  <a:pt x="15074" y="12620"/>
                </a:lnTo>
                <a:cubicBezTo>
                  <a:pt x="15163" y="12531"/>
                  <a:pt x="15218" y="12408"/>
                  <a:pt x="15218" y="12273"/>
                </a:cubicBezTo>
                <a:cubicBezTo>
                  <a:pt x="15218" y="12001"/>
                  <a:pt x="14999" y="11782"/>
                  <a:pt x="14727" y="11782"/>
                </a:cubicBezTo>
                <a:moveTo>
                  <a:pt x="11782" y="21600"/>
                </a:moveTo>
                <a:lnTo>
                  <a:pt x="13745" y="21600"/>
                </a:lnTo>
                <a:lnTo>
                  <a:pt x="13745" y="20618"/>
                </a:lnTo>
                <a:lnTo>
                  <a:pt x="11782" y="20618"/>
                </a:lnTo>
                <a:cubicBezTo>
                  <a:pt x="11782" y="20618"/>
                  <a:pt x="11782" y="21600"/>
                  <a:pt x="11782" y="21600"/>
                </a:cubicBezTo>
                <a:close/>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20618" y="9818"/>
                </a:moveTo>
                <a:lnTo>
                  <a:pt x="21600" y="9818"/>
                </a:lnTo>
                <a:lnTo>
                  <a:pt x="21600" y="7855"/>
                </a:lnTo>
                <a:lnTo>
                  <a:pt x="20618" y="7855"/>
                </a:lnTo>
                <a:cubicBezTo>
                  <a:pt x="20618" y="7855"/>
                  <a:pt x="20618" y="9818"/>
                  <a:pt x="20618" y="9818"/>
                </a:cubicBezTo>
                <a:close/>
                <a:moveTo>
                  <a:pt x="3927" y="982"/>
                </a:moveTo>
                <a:lnTo>
                  <a:pt x="5891" y="982"/>
                </a:lnTo>
                <a:lnTo>
                  <a:pt x="5891" y="0"/>
                </a:lnTo>
                <a:lnTo>
                  <a:pt x="3927" y="0"/>
                </a:lnTo>
                <a:cubicBezTo>
                  <a:pt x="3927" y="0"/>
                  <a:pt x="3927" y="982"/>
                  <a:pt x="3927"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17673"/>
                </a:moveTo>
                <a:lnTo>
                  <a:pt x="21600" y="17673"/>
                </a:lnTo>
                <a:lnTo>
                  <a:pt x="21600" y="15709"/>
                </a:lnTo>
                <a:lnTo>
                  <a:pt x="20618" y="15709"/>
                </a:lnTo>
                <a:cubicBezTo>
                  <a:pt x="20618" y="15709"/>
                  <a:pt x="20618" y="17673"/>
                  <a:pt x="20618" y="1767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982" y="3927"/>
                </a:moveTo>
                <a:lnTo>
                  <a:pt x="0" y="3927"/>
                </a:lnTo>
                <a:lnTo>
                  <a:pt x="0" y="5891"/>
                </a:lnTo>
                <a:lnTo>
                  <a:pt x="982" y="5891"/>
                </a:lnTo>
                <a:cubicBezTo>
                  <a:pt x="982" y="5891"/>
                  <a:pt x="982" y="3927"/>
                  <a:pt x="982" y="3927"/>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8" y="1133"/>
                  <a:pt x="20470" y="477"/>
                  <a:pt x="19636" y="180"/>
                </a:cubicBezTo>
                <a:lnTo>
                  <a:pt x="19636" y="1254"/>
                </a:lnTo>
                <a:cubicBezTo>
                  <a:pt x="19931" y="1426"/>
                  <a:pt x="20177" y="1670"/>
                  <a:pt x="20350" y="1964"/>
                </a:cubicBezTo>
                <a:moveTo>
                  <a:pt x="982" y="7855"/>
                </a:moveTo>
                <a:lnTo>
                  <a:pt x="0" y="7855"/>
                </a:lnTo>
                <a:lnTo>
                  <a:pt x="0" y="9818"/>
                </a:lnTo>
                <a:lnTo>
                  <a:pt x="982" y="9818"/>
                </a:lnTo>
                <a:cubicBezTo>
                  <a:pt x="982" y="9818"/>
                  <a:pt x="982" y="7855"/>
                  <a:pt x="982" y="7855"/>
                </a:cubicBezTo>
                <a:close/>
                <a:moveTo>
                  <a:pt x="13745" y="0"/>
                </a:moveTo>
                <a:lnTo>
                  <a:pt x="11782" y="0"/>
                </a:lnTo>
                <a:lnTo>
                  <a:pt x="11782" y="982"/>
                </a:lnTo>
                <a:lnTo>
                  <a:pt x="13745" y="982"/>
                </a:lnTo>
                <a:cubicBezTo>
                  <a:pt x="13745" y="982"/>
                  <a:pt x="13745" y="0"/>
                  <a:pt x="13745" y="0"/>
                </a:cubicBezTo>
                <a:close/>
                <a:moveTo>
                  <a:pt x="982" y="11782"/>
                </a:moveTo>
                <a:lnTo>
                  <a:pt x="0" y="11782"/>
                </a:lnTo>
                <a:lnTo>
                  <a:pt x="0" y="13745"/>
                </a:lnTo>
                <a:lnTo>
                  <a:pt x="982" y="13745"/>
                </a:lnTo>
                <a:cubicBezTo>
                  <a:pt x="982" y="13745"/>
                  <a:pt x="982" y="11782"/>
                  <a:pt x="982" y="11782"/>
                </a:cubicBezTo>
                <a:close/>
                <a:moveTo>
                  <a:pt x="175" y="1964"/>
                </a:moveTo>
                <a:lnTo>
                  <a:pt x="1250" y="1964"/>
                </a:lnTo>
                <a:cubicBezTo>
                  <a:pt x="1423" y="1670"/>
                  <a:pt x="1669" y="1426"/>
                  <a:pt x="1964" y="1254"/>
                </a:cubicBezTo>
                <a:lnTo>
                  <a:pt x="1964" y="180"/>
                </a:lnTo>
                <a:cubicBezTo>
                  <a:pt x="1130" y="477"/>
                  <a:pt x="472" y="1133"/>
                  <a:pt x="175" y="1964"/>
                </a:cubicBezTo>
                <a:moveTo>
                  <a:pt x="1250" y="19636"/>
                </a:moveTo>
                <a:lnTo>
                  <a:pt x="175" y="19636"/>
                </a:lnTo>
                <a:cubicBezTo>
                  <a:pt x="472" y="20467"/>
                  <a:pt x="1130" y="21123"/>
                  <a:pt x="1964" y="21420"/>
                </a:cubicBezTo>
                <a:lnTo>
                  <a:pt x="1964" y="20346"/>
                </a:lnTo>
                <a:cubicBezTo>
                  <a:pt x="1669" y="20174"/>
                  <a:pt x="1423" y="19929"/>
                  <a:pt x="1250" y="19636"/>
                </a:cubicBezTo>
                <a:moveTo>
                  <a:pt x="3927" y="21600"/>
                </a:moveTo>
                <a:lnTo>
                  <a:pt x="5891" y="21600"/>
                </a:lnTo>
                <a:lnTo>
                  <a:pt x="5891" y="20618"/>
                </a:lnTo>
                <a:lnTo>
                  <a:pt x="3927" y="20618"/>
                </a:lnTo>
                <a:cubicBezTo>
                  <a:pt x="3927" y="20618"/>
                  <a:pt x="3927" y="21600"/>
                  <a:pt x="3927" y="21600"/>
                </a:cubicBezTo>
                <a:close/>
                <a:moveTo>
                  <a:pt x="982" y="15709"/>
                </a:moveTo>
                <a:lnTo>
                  <a:pt x="0" y="15709"/>
                </a:lnTo>
                <a:lnTo>
                  <a:pt x="0" y="17673"/>
                </a:lnTo>
                <a:lnTo>
                  <a:pt x="982" y="17673"/>
                </a:lnTo>
                <a:cubicBezTo>
                  <a:pt x="982" y="17673"/>
                  <a:pt x="982" y="15709"/>
                  <a:pt x="982" y="15709"/>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30" name="Shape 2718">
            <a:extLst>
              <a:ext uri="{FF2B5EF4-FFF2-40B4-BE49-F238E27FC236}">
                <a16:creationId xmlns:a16="http://schemas.microsoft.com/office/drawing/2014/main" id="{77C68EDF-2B87-447C-8495-398C4199BC0B}"/>
              </a:ext>
            </a:extLst>
          </p:cNvPr>
          <p:cNvSpPr/>
          <p:nvPr/>
        </p:nvSpPr>
        <p:spPr>
          <a:xfrm>
            <a:off x="1353482" y="699090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3927" y="982"/>
                </a:moveTo>
                <a:lnTo>
                  <a:pt x="5891" y="982"/>
                </a:lnTo>
                <a:lnTo>
                  <a:pt x="5891" y="0"/>
                </a:lnTo>
                <a:lnTo>
                  <a:pt x="3927" y="0"/>
                </a:lnTo>
                <a:cubicBezTo>
                  <a:pt x="3927" y="0"/>
                  <a:pt x="3927" y="982"/>
                  <a:pt x="3927" y="982"/>
                </a:cubicBezTo>
                <a:close/>
                <a:moveTo>
                  <a:pt x="11782" y="21600"/>
                </a:moveTo>
                <a:lnTo>
                  <a:pt x="13745" y="21600"/>
                </a:lnTo>
                <a:lnTo>
                  <a:pt x="13745" y="20618"/>
                </a:lnTo>
                <a:lnTo>
                  <a:pt x="11782" y="20618"/>
                </a:lnTo>
                <a:cubicBezTo>
                  <a:pt x="11782" y="20618"/>
                  <a:pt x="11782" y="21600"/>
                  <a:pt x="11782" y="21600"/>
                </a:cubicBezTo>
                <a:close/>
                <a:moveTo>
                  <a:pt x="15709" y="21600"/>
                </a:moveTo>
                <a:lnTo>
                  <a:pt x="17673" y="21600"/>
                </a:lnTo>
                <a:lnTo>
                  <a:pt x="17673" y="20618"/>
                </a:lnTo>
                <a:lnTo>
                  <a:pt x="15709" y="20618"/>
                </a:lnTo>
                <a:cubicBezTo>
                  <a:pt x="15709" y="20618"/>
                  <a:pt x="15709" y="21600"/>
                  <a:pt x="15709" y="21600"/>
                </a:cubicBezTo>
                <a:close/>
                <a:moveTo>
                  <a:pt x="20618" y="5891"/>
                </a:moveTo>
                <a:lnTo>
                  <a:pt x="21600" y="5891"/>
                </a:lnTo>
                <a:lnTo>
                  <a:pt x="21600" y="3927"/>
                </a:lnTo>
                <a:lnTo>
                  <a:pt x="20618" y="3927"/>
                </a:lnTo>
                <a:cubicBezTo>
                  <a:pt x="20618" y="3927"/>
                  <a:pt x="20618" y="5891"/>
                  <a:pt x="20618" y="5891"/>
                </a:cubicBezTo>
                <a:close/>
                <a:moveTo>
                  <a:pt x="11147" y="5053"/>
                </a:moveTo>
                <a:cubicBezTo>
                  <a:pt x="11058" y="4964"/>
                  <a:pt x="10935" y="4909"/>
                  <a:pt x="10800" y="4909"/>
                </a:cubicBezTo>
                <a:cubicBezTo>
                  <a:pt x="10665" y="4909"/>
                  <a:pt x="10542" y="4964"/>
                  <a:pt x="10453" y="5053"/>
                </a:cubicBezTo>
                <a:lnTo>
                  <a:pt x="6526" y="8980"/>
                </a:lnTo>
                <a:cubicBezTo>
                  <a:pt x="6437" y="9069"/>
                  <a:pt x="6382" y="9192"/>
                  <a:pt x="6382" y="9327"/>
                </a:cubicBezTo>
                <a:cubicBezTo>
                  <a:pt x="6382" y="9599"/>
                  <a:pt x="6602" y="9818"/>
                  <a:pt x="6873" y="9818"/>
                </a:cubicBezTo>
                <a:cubicBezTo>
                  <a:pt x="7008" y="9818"/>
                  <a:pt x="7131" y="9764"/>
                  <a:pt x="7220" y="9674"/>
                </a:cubicBezTo>
                <a:lnTo>
                  <a:pt x="10309" y="6585"/>
                </a:lnTo>
                <a:lnTo>
                  <a:pt x="10309" y="16200"/>
                </a:lnTo>
                <a:cubicBezTo>
                  <a:pt x="10309" y="16471"/>
                  <a:pt x="10529" y="16691"/>
                  <a:pt x="10800" y="16691"/>
                </a:cubicBezTo>
                <a:cubicBezTo>
                  <a:pt x="11071" y="16691"/>
                  <a:pt x="11291" y="16471"/>
                  <a:pt x="11291" y="16200"/>
                </a:cubicBezTo>
                <a:lnTo>
                  <a:pt x="11291" y="6585"/>
                </a:lnTo>
                <a:lnTo>
                  <a:pt x="14380" y="9674"/>
                </a:lnTo>
                <a:cubicBezTo>
                  <a:pt x="14469" y="9764"/>
                  <a:pt x="14592" y="9818"/>
                  <a:pt x="14727" y="9818"/>
                </a:cubicBezTo>
                <a:cubicBezTo>
                  <a:pt x="14998" y="9818"/>
                  <a:pt x="15218" y="9599"/>
                  <a:pt x="15218" y="9327"/>
                </a:cubicBezTo>
                <a:cubicBezTo>
                  <a:pt x="15218" y="9192"/>
                  <a:pt x="15163" y="9069"/>
                  <a:pt x="15074" y="8980"/>
                </a:cubicBezTo>
                <a:cubicBezTo>
                  <a:pt x="15074" y="8980"/>
                  <a:pt x="11147" y="5053"/>
                  <a:pt x="11147" y="505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20618" y="9818"/>
                </a:moveTo>
                <a:lnTo>
                  <a:pt x="21600" y="9818"/>
                </a:lnTo>
                <a:lnTo>
                  <a:pt x="21600" y="7855"/>
                </a:lnTo>
                <a:lnTo>
                  <a:pt x="20618" y="7855"/>
                </a:lnTo>
                <a:cubicBezTo>
                  <a:pt x="20618" y="7855"/>
                  <a:pt x="20618" y="9818"/>
                  <a:pt x="20618" y="9818"/>
                </a:cubicBezTo>
                <a:close/>
                <a:moveTo>
                  <a:pt x="19636" y="20346"/>
                </a:moveTo>
                <a:lnTo>
                  <a:pt x="19636" y="21420"/>
                </a:lnTo>
                <a:cubicBezTo>
                  <a:pt x="20469" y="21123"/>
                  <a:pt x="21129" y="20467"/>
                  <a:pt x="21426" y="19636"/>
                </a:cubicBezTo>
                <a:lnTo>
                  <a:pt x="20350" y="19636"/>
                </a:lnTo>
                <a:cubicBezTo>
                  <a:pt x="20177" y="19929"/>
                  <a:pt x="19931" y="20174"/>
                  <a:pt x="19636" y="20346"/>
                </a:cubicBezTo>
                <a:moveTo>
                  <a:pt x="20618" y="17673"/>
                </a:moveTo>
                <a:lnTo>
                  <a:pt x="21600" y="17673"/>
                </a:lnTo>
                <a:lnTo>
                  <a:pt x="21600" y="15709"/>
                </a:lnTo>
                <a:lnTo>
                  <a:pt x="20618" y="15709"/>
                </a:lnTo>
                <a:cubicBezTo>
                  <a:pt x="20618" y="15709"/>
                  <a:pt x="20618" y="17673"/>
                  <a:pt x="20618" y="17673"/>
                </a:cubicBezTo>
                <a:close/>
                <a:moveTo>
                  <a:pt x="7855" y="21600"/>
                </a:moveTo>
                <a:lnTo>
                  <a:pt x="9818" y="21600"/>
                </a:lnTo>
                <a:lnTo>
                  <a:pt x="9818" y="20618"/>
                </a:lnTo>
                <a:lnTo>
                  <a:pt x="7855" y="20618"/>
                </a:lnTo>
                <a:cubicBezTo>
                  <a:pt x="7855" y="20618"/>
                  <a:pt x="7855" y="21600"/>
                  <a:pt x="7855" y="21600"/>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9" y="1133"/>
                  <a:pt x="20469" y="477"/>
                  <a:pt x="19636" y="180"/>
                </a:cubicBezTo>
                <a:lnTo>
                  <a:pt x="19636" y="1254"/>
                </a:lnTo>
                <a:cubicBezTo>
                  <a:pt x="19931" y="1426"/>
                  <a:pt x="20177" y="1670"/>
                  <a:pt x="20350" y="1964"/>
                </a:cubicBezTo>
                <a:moveTo>
                  <a:pt x="982" y="3927"/>
                </a:moveTo>
                <a:lnTo>
                  <a:pt x="0" y="3927"/>
                </a:lnTo>
                <a:lnTo>
                  <a:pt x="0" y="5891"/>
                </a:lnTo>
                <a:lnTo>
                  <a:pt x="982" y="5891"/>
                </a:lnTo>
                <a:cubicBezTo>
                  <a:pt x="982" y="5891"/>
                  <a:pt x="982" y="3927"/>
                  <a:pt x="982" y="3927"/>
                </a:cubicBezTo>
                <a:close/>
                <a:moveTo>
                  <a:pt x="3927" y="21600"/>
                </a:moveTo>
                <a:lnTo>
                  <a:pt x="5891" y="21600"/>
                </a:lnTo>
                <a:lnTo>
                  <a:pt x="5891" y="20618"/>
                </a:lnTo>
                <a:lnTo>
                  <a:pt x="3927" y="20618"/>
                </a:lnTo>
                <a:cubicBezTo>
                  <a:pt x="3927" y="20618"/>
                  <a:pt x="3927" y="21600"/>
                  <a:pt x="3927" y="21600"/>
                </a:cubicBezTo>
                <a:close/>
                <a:moveTo>
                  <a:pt x="13745" y="0"/>
                </a:moveTo>
                <a:lnTo>
                  <a:pt x="11782" y="0"/>
                </a:lnTo>
                <a:lnTo>
                  <a:pt x="11782" y="982"/>
                </a:lnTo>
                <a:lnTo>
                  <a:pt x="13745" y="982"/>
                </a:lnTo>
                <a:cubicBezTo>
                  <a:pt x="13745" y="982"/>
                  <a:pt x="13745" y="0"/>
                  <a:pt x="13745" y="0"/>
                </a:cubicBezTo>
                <a:close/>
                <a:moveTo>
                  <a:pt x="174" y="1964"/>
                </a:moveTo>
                <a:lnTo>
                  <a:pt x="1250" y="1964"/>
                </a:lnTo>
                <a:cubicBezTo>
                  <a:pt x="1423" y="1670"/>
                  <a:pt x="1669" y="1426"/>
                  <a:pt x="1964" y="1254"/>
                </a:cubicBezTo>
                <a:lnTo>
                  <a:pt x="1964" y="180"/>
                </a:lnTo>
                <a:cubicBezTo>
                  <a:pt x="1131" y="477"/>
                  <a:pt x="472" y="1133"/>
                  <a:pt x="174" y="1964"/>
                </a:cubicBezTo>
                <a:moveTo>
                  <a:pt x="1250" y="19636"/>
                </a:moveTo>
                <a:lnTo>
                  <a:pt x="174" y="19636"/>
                </a:lnTo>
                <a:cubicBezTo>
                  <a:pt x="472" y="20467"/>
                  <a:pt x="1131" y="21123"/>
                  <a:pt x="1964" y="21420"/>
                </a:cubicBezTo>
                <a:lnTo>
                  <a:pt x="1964" y="20346"/>
                </a:lnTo>
                <a:cubicBezTo>
                  <a:pt x="1669" y="20174"/>
                  <a:pt x="1423" y="19929"/>
                  <a:pt x="1250" y="19636"/>
                </a:cubicBezTo>
                <a:moveTo>
                  <a:pt x="982" y="11782"/>
                </a:moveTo>
                <a:lnTo>
                  <a:pt x="0" y="11782"/>
                </a:lnTo>
                <a:lnTo>
                  <a:pt x="0" y="13745"/>
                </a:lnTo>
                <a:lnTo>
                  <a:pt x="982" y="13745"/>
                </a:lnTo>
                <a:cubicBezTo>
                  <a:pt x="982" y="13745"/>
                  <a:pt x="982" y="11782"/>
                  <a:pt x="982" y="11782"/>
                </a:cubicBezTo>
                <a:close/>
                <a:moveTo>
                  <a:pt x="982" y="7855"/>
                </a:moveTo>
                <a:lnTo>
                  <a:pt x="0" y="7855"/>
                </a:lnTo>
                <a:lnTo>
                  <a:pt x="0" y="9818"/>
                </a:lnTo>
                <a:lnTo>
                  <a:pt x="982" y="9818"/>
                </a:lnTo>
                <a:cubicBezTo>
                  <a:pt x="982" y="9818"/>
                  <a:pt x="982" y="7855"/>
                  <a:pt x="982" y="7855"/>
                </a:cubicBezTo>
                <a:close/>
                <a:moveTo>
                  <a:pt x="982" y="15709"/>
                </a:moveTo>
                <a:lnTo>
                  <a:pt x="0" y="15709"/>
                </a:lnTo>
                <a:lnTo>
                  <a:pt x="0" y="17673"/>
                </a:lnTo>
                <a:lnTo>
                  <a:pt x="982" y="17673"/>
                </a:lnTo>
                <a:cubicBezTo>
                  <a:pt x="982" y="17673"/>
                  <a:pt x="982" y="15709"/>
                  <a:pt x="982" y="15709"/>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31" name="Shape 2719">
            <a:extLst>
              <a:ext uri="{FF2B5EF4-FFF2-40B4-BE49-F238E27FC236}">
                <a16:creationId xmlns:a16="http://schemas.microsoft.com/office/drawing/2014/main" id="{13D7FD14-E147-4CBF-91E4-DBC7BE3C6F7D}"/>
              </a:ext>
            </a:extLst>
          </p:cNvPr>
          <p:cNvSpPr/>
          <p:nvPr/>
        </p:nvSpPr>
        <p:spPr>
          <a:xfrm>
            <a:off x="2153165" y="6990909"/>
            <a:ext cx="417210" cy="418029"/>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600"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7446" y="18078"/>
                </a:moveTo>
                <a:lnTo>
                  <a:pt x="18081" y="18771"/>
                </a:lnTo>
                <a:cubicBezTo>
                  <a:pt x="18572" y="18323"/>
                  <a:pt x="19024" y="17827"/>
                  <a:pt x="19424" y="17297"/>
                </a:cubicBezTo>
                <a:lnTo>
                  <a:pt x="18672" y="16732"/>
                </a:lnTo>
                <a:cubicBezTo>
                  <a:pt x="18307" y="17216"/>
                  <a:pt x="17894" y="17669"/>
                  <a:pt x="17446" y="18078"/>
                </a:cubicBezTo>
                <a:moveTo>
                  <a:pt x="19632" y="15184"/>
                </a:moveTo>
                <a:lnTo>
                  <a:pt x="20474" y="15602"/>
                </a:lnTo>
                <a:cubicBezTo>
                  <a:pt x="20770" y="15008"/>
                  <a:pt x="21012" y="14383"/>
                  <a:pt x="21194" y="13743"/>
                </a:cubicBezTo>
                <a:lnTo>
                  <a:pt x="20288" y="13487"/>
                </a:lnTo>
                <a:cubicBezTo>
                  <a:pt x="20123" y="14071"/>
                  <a:pt x="19901" y="14642"/>
                  <a:pt x="19632" y="15184"/>
                </a:cubicBezTo>
                <a:moveTo>
                  <a:pt x="2873" y="4886"/>
                </a:moveTo>
                <a:lnTo>
                  <a:pt x="2120" y="4322"/>
                </a:lnTo>
                <a:cubicBezTo>
                  <a:pt x="1721" y="4854"/>
                  <a:pt x="1369" y="5424"/>
                  <a:pt x="1074" y="6018"/>
                </a:cubicBezTo>
                <a:lnTo>
                  <a:pt x="1917" y="6435"/>
                </a:lnTo>
                <a:cubicBezTo>
                  <a:pt x="2186" y="5892"/>
                  <a:pt x="2508" y="5371"/>
                  <a:pt x="2873" y="4886"/>
                </a:cubicBezTo>
                <a:moveTo>
                  <a:pt x="943" y="11741"/>
                </a:moveTo>
                <a:lnTo>
                  <a:pt x="6" y="11829"/>
                </a:lnTo>
                <a:cubicBezTo>
                  <a:pt x="69" y="12492"/>
                  <a:pt x="194" y="13151"/>
                  <a:pt x="377" y="13786"/>
                </a:cubicBezTo>
                <a:lnTo>
                  <a:pt x="1281" y="13527"/>
                </a:lnTo>
                <a:cubicBezTo>
                  <a:pt x="1114" y="12946"/>
                  <a:pt x="1000" y="12346"/>
                  <a:pt x="943" y="11741"/>
                </a:cubicBezTo>
                <a:moveTo>
                  <a:pt x="1265" y="8133"/>
                </a:moveTo>
                <a:lnTo>
                  <a:pt x="359" y="7879"/>
                </a:lnTo>
                <a:cubicBezTo>
                  <a:pt x="179" y="8516"/>
                  <a:pt x="59" y="9176"/>
                  <a:pt x="0" y="9838"/>
                </a:cubicBezTo>
                <a:lnTo>
                  <a:pt x="938" y="9921"/>
                </a:lnTo>
                <a:cubicBezTo>
                  <a:pt x="991" y="9316"/>
                  <a:pt x="1101" y="8714"/>
                  <a:pt x="1265" y="8133"/>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765" y="182"/>
                </a:moveTo>
                <a:cubicBezTo>
                  <a:pt x="12115" y="61"/>
                  <a:pt x="11448" y="0"/>
                  <a:pt x="10788" y="0"/>
                </a:cubicBezTo>
                <a:lnTo>
                  <a:pt x="10787" y="0"/>
                </a:lnTo>
                <a:lnTo>
                  <a:pt x="10736" y="0"/>
                </a:lnTo>
                <a:lnTo>
                  <a:pt x="10779" y="940"/>
                </a:lnTo>
                <a:cubicBezTo>
                  <a:pt x="11389" y="940"/>
                  <a:pt x="12000" y="995"/>
                  <a:pt x="12594" y="1105"/>
                </a:cubicBezTo>
                <a:cubicBezTo>
                  <a:pt x="12594" y="1105"/>
                  <a:pt x="12765" y="182"/>
                  <a:pt x="12765" y="182"/>
                </a:cubicBezTo>
                <a:close/>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32" name="Shape 2720">
            <a:extLst>
              <a:ext uri="{FF2B5EF4-FFF2-40B4-BE49-F238E27FC236}">
                <a16:creationId xmlns:a16="http://schemas.microsoft.com/office/drawing/2014/main" id="{FF30730D-66B3-43F6-AE74-032FDCAB28BE}"/>
              </a:ext>
            </a:extLst>
          </p:cNvPr>
          <p:cNvSpPr/>
          <p:nvPr/>
        </p:nvSpPr>
        <p:spPr>
          <a:xfrm>
            <a:off x="2952848" y="6990909"/>
            <a:ext cx="417210" cy="418029"/>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14735"/>
                </a:moveTo>
                <a:cubicBezTo>
                  <a:pt x="8622" y="14735"/>
                  <a:pt x="6857" y="12973"/>
                  <a:pt x="6857" y="10800"/>
                </a:cubicBezTo>
                <a:cubicBezTo>
                  <a:pt x="6857" y="8627"/>
                  <a:pt x="8622" y="6865"/>
                  <a:pt x="10800" y="6865"/>
                </a:cubicBezTo>
                <a:cubicBezTo>
                  <a:pt x="12978" y="6865"/>
                  <a:pt x="14743" y="8627"/>
                  <a:pt x="14743" y="10800"/>
                </a:cubicBezTo>
                <a:cubicBezTo>
                  <a:pt x="14743" y="12973"/>
                  <a:pt x="12978" y="14735"/>
                  <a:pt x="10800" y="14735"/>
                </a:cubicBezTo>
                <a:moveTo>
                  <a:pt x="10800" y="5881"/>
                </a:moveTo>
                <a:cubicBezTo>
                  <a:pt x="8078" y="5881"/>
                  <a:pt x="5871" y="8083"/>
                  <a:pt x="5871" y="10800"/>
                </a:cubicBezTo>
                <a:cubicBezTo>
                  <a:pt x="5871" y="13517"/>
                  <a:pt x="8078" y="15719"/>
                  <a:pt x="10800" y="15719"/>
                </a:cubicBezTo>
                <a:cubicBezTo>
                  <a:pt x="13522" y="15719"/>
                  <a:pt x="15729" y="13517"/>
                  <a:pt x="15729" y="10800"/>
                </a:cubicBezTo>
                <a:cubicBezTo>
                  <a:pt x="15729" y="8083"/>
                  <a:pt x="13522" y="5881"/>
                  <a:pt x="10800" y="588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873" y="4886"/>
                </a:moveTo>
                <a:lnTo>
                  <a:pt x="2120" y="4322"/>
                </a:lnTo>
                <a:cubicBezTo>
                  <a:pt x="1721" y="4854"/>
                  <a:pt x="1369" y="5424"/>
                  <a:pt x="1074" y="6018"/>
                </a:cubicBezTo>
                <a:lnTo>
                  <a:pt x="1917" y="6435"/>
                </a:lnTo>
                <a:cubicBezTo>
                  <a:pt x="2186" y="5892"/>
                  <a:pt x="2508" y="5371"/>
                  <a:pt x="2873" y="4886"/>
                </a:cubicBezTo>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33" name="Shape 2721">
            <a:extLst>
              <a:ext uri="{FF2B5EF4-FFF2-40B4-BE49-F238E27FC236}">
                <a16:creationId xmlns:a16="http://schemas.microsoft.com/office/drawing/2014/main" id="{668AA9E3-0148-47D1-8E34-6BA5C4B4850C}"/>
              </a:ext>
            </a:extLst>
          </p:cNvPr>
          <p:cNvSpPr/>
          <p:nvPr/>
        </p:nvSpPr>
        <p:spPr>
          <a:xfrm>
            <a:off x="3752534" y="6990909"/>
            <a:ext cx="417210" cy="418029"/>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34" name="Shape 2722">
            <a:extLst>
              <a:ext uri="{FF2B5EF4-FFF2-40B4-BE49-F238E27FC236}">
                <a16:creationId xmlns:a16="http://schemas.microsoft.com/office/drawing/2014/main" id="{C8EEDF8B-97FE-478F-85B3-FC38917E8639}"/>
              </a:ext>
            </a:extLst>
          </p:cNvPr>
          <p:cNvSpPr/>
          <p:nvPr/>
        </p:nvSpPr>
        <p:spPr>
          <a:xfrm>
            <a:off x="4552219" y="6990909"/>
            <a:ext cx="417201" cy="418029"/>
          </a:xfrm>
          <a:custGeom>
            <a:avLst/>
            <a:gdLst/>
            <a:ahLst/>
            <a:cxnLst>
              <a:cxn ang="0">
                <a:pos x="wd2" y="hd2"/>
              </a:cxn>
              <a:cxn ang="5400000">
                <a:pos x="wd2" y="hd2"/>
              </a:cxn>
              <a:cxn ang="10800000">
                <a:pos x="wd2" y="hd2"/>
              </a:cxn>
              <a:cxn ang="16200000">
                <a:pos x="wd2" y="hd2"/>
              </a:cxn>
            </a:cxnLst>
            <a:rect l="0" t="0" r="r" b="b"/>
            <a:pathLst>
              <a:path w="21600" h="21600" extrusionOk="0">
                <a:moveTo>
                  <a:pt x="10800" y="20661"/>
                </a:moveTo>
                <a:lnTo>
                  <a:pt x="10802" y="21600"/>
                </a:lnTo>
                <a:cubicBezTo>
                  <a:pt x="11469" y="21598"/>
                  <a:pt x="12137" y="21536"/>
                  <a:pt x="12788" y="21415"/>
                </a:cubicBezTo>
                <a:lnTo>
                  <a:pt x="12615" y="20491"/>
                </a:lnTo>
                <a:cubicBezTo>
                  <a:pt x="12020" y="20603"/>
                  <a:pt x="11409" y="20660"/>
                  <a:pt x="10800" y="20661"/>
                </a:cubicBezTo>
                <a:moveTo>
                  <a:pt x="14365" y="19991"/>
                </a:moveTo>
                <a:lnTo>
                  <a:pt x="14707" y="20866"/>
                </a:lnTo>
                <a:cubicBezTo>
                  <a:pt x="15328" y="20625"/>
                  <a:pt x="15928" y="20324"/>
                  <a:pt x="16492" y="19973"/>
                </a:cubicBezTo>
                <a:lnTo>
                  <a:pt x="15994" y="19176"/>
                </a:lnTo>
                <a:cubicBezTo>
                  <a:pt x="15479" y="19497"/>
                  <a:pt x="14932" y="19771"/>
                  <a:pt x="14365" y="19991"/>
                </a:cubicBezTo>
                <a:moveTo>
                  <a:pt x="11293" y="16211"/>
                </a:moveTo>
                <a:lnTo>
                  <a:pt x="11293" y="6576"/>
                </a:lnTo>
                <a:lnTo>
                  <a:pt x="14395" y="9672"/>
                </a:lnTo>
                <a:cubicBezTo>
                  <a:pt x="14484" y="9761"/>
                  <a:pt x="14607" y="9816"/>
                  <a:pt x="14743" y="9816"/>
                </a:cubicBezTo>
                <a:cubicBezTo>
                  <a:pt x="15016" y="9816"/>
                  <a:pt x="15236" y="9596"/>
                  <a:pt x="15236" y="9324"/>
                </a:cubicBezTo>
                <a:cubicBezTo>
                  <a:pt x="15236" y="9189"/>
                  <a:pt x="15181" y="9065"/>
                  <a:pt x="15092" y="8976"/>
                </a:cubicBezTo>
                <a:lnTo>
                  <a:pt x="11149" y="5041"/>
                </a:lnTo>
                <a:cubicBezTo>
                  <a:pt x="11059" y="4952"/>
                  <a:pt x="10936" y="4897"/>
                  <a:pt x="10800" y="4897"/>
                </a:cubicBezTo>
                <a:cubicBezTo>
                  <a:pt x="10664" y="4897"/>
                  <a:pt x="10541" y="4952"/>
                  <a:pt x="10452" y="5041"/>
                </a:cubicBezTo>
                <a:lnTo>
                  <a:pt x="6509" y="8976"/>
                </a:lnTo>
                <a:cubicBezTo>
                  <a:pt x="6419" y="9065"/>
                  <a:pt x="6364" y="9189"/>
                  <a:pt x="6364" y="9324"/>
                </a:cubicBezTo>
                <a:cubicBezTo>
                  <a:pt x="6364" y="9596"/>
                  <a:pt x="6584" y="9816"/>
                  <a:pt x="6857" y="9816"/>
                </a:cubicBezTo>
                <a:cubicBezTo>
                  <a:pt x="6993" y="9816"/>
                  <a:pt x="7116" y="9761"/>
                  <a:pt x="7206" y="9672"/>
                </a:cubicBezTo>
                <a:lnTo>
                  <a:pt x="10307" y="6576"/>
                </a:lnTo>
                <a:lnTo>
                  <a:pt x="10307" y="16211"/>
                </a:lnTo>
                <a:cubicBezTo>
                  <a:pt x="10307" y="16483"/>
                  <a:pt x="10528" y="16703"/>
                  <a:pt x="10800" y="16703"/>
                </a:cubicBezTo>
                <a:cubicBezTo>
                  <a:pt x="11072" y="16703"/>
                  <a:pt x="11293" y="16483"/>
                  <a:pt x="11293" y="16211"/>
                </a:cubicBezTo>
                <a:moveTo>
                  <a:pt x="17446" y="18078"/>
                </a:moveTo>
                <a:lnTo>
                  <a:pt x="18081" y="18770"/>
                </a:lnTo>
                <a:cubicBezTo>
                  <a:pt x="18572" y="18323"/>
                  <a:pt x="19024" y="17827"/>
                  <a:pt x="19424" y="17297"/>
                </a:cubicBezTo>
                <a:lnTo>
                  <a:pt x="18673" y="16732"/>
                </a:lnTo>
                <a:cubicBezTo>
                  <a:pt x="18307" y="17216"/>
                  <a:pt x="17894" y="17669"/>
                  <a:pt x="17446" y="18078"/>
                </a:cubicBezTo>
                <a:moveTo>
                  <a:pt x="21553" y="9794"/>
                </a:moveTo>
                <a:lnTo>
                  <a:pt x="20617" y="9880"/>
                </a:lnTo>
                <a:cubicBezTo>
                  <a:pt x="20645" y="10182"/>
                  <a:pt x="20659" y="10492"/>
                  <a:pt x="20659" y="10800"/>
                </a:cubicBezTo>
                <a:cubicBezTo>
                  <a:pt x="20659" y="11099"/>
                  <a:pt x="20646" y="11401"/>
                  <a:pt x="20619" y="11699"/>
                </a:cubicBezTo>
                <a:lnTo>
                  <a:pt x="21556" y="11784"/>
                </a:lnTo>
                <a:cubicBezTo>
                  <a:pt x="21586" y="11458"/>
                  <a:pt x="21600" y="11127"/>
                  <a:pt x="21600" y="10800"/>
                </a:cubicBezTo>
                <a:cubicBezTo>
                  <a:pt x="21600" y="10462"/>
                  <a:pt x="21584" y="10124"/>
                  <a:pt x="21553" y="9794"/>
                </a:cubicBezTo>
                <a:moveTo>
                  <a:pt x="18660" y="4853"/>
                </a:moveTo>
                <a:lnTo>
                  <a:pt x="19412" y="4287"/>
                </a:lnTo>
                <a:cubicBezTo>
                  <a:pt x="19011" y="3759"/>
                  <a:pt x="18558" y="3264"/>
                  <a:pt x="18066" y="2816"/>
                </a:cubicBezTo>
                <a:lnTo>
                  <a:pt x="17432" y="3510"/>
                </a:lnTo>
                <a:cubicBezTo>
                  <a:pt x="17882" y="3919"/>
                  <a:pt x="18295" y="4371"/>
                  <a:pt x="18660" y="4853"/>
                </a:cubicBezTo>
                <a:moveTo>
                  <a:pt x="6893" y="20882"/>
                </a:moveTo>
                <a:cubicBezTo>
                  <a:pt x="7513" y="21121"/>
                  <a:pt x="8160" y="21302"/>
                  <a:pt x="8814" y="21422"/>
                </a:cubicBezTo>
                <a:lnTo>
                  <a:pt x="8984" y="20499"/>
                </a:lnTo>
                <a:cubicBezTo>
                  <a:pt x="8387" y="20389"/>
                  <a:pt x="7797" y="20223"/>
                  <a:pt x="7231" y="20006"/>
                </a:cubicBezTo>
                <a:cubicBezTo>
                  <a:pt x="7231" y="20006"/>
                  <a:pt x="6893" y="20882"/>
                  <a:pt x="6893" y="20882"/>
                </a:cubicBezTo>
                <a:close/>
                <a:moveTo>
                  <a:pt x="19632" y="15184"/>
                </a:moveTo>
                <a:lnTo>
                  <a:pt x="20474" y="15602"/>
                </a:lnTo>
                <a:cubicBezTo>
                  <a:pt x="20770" y="15008"/>
                  <a:pt x="21013" y="14383"/>
                  <a:pt x="21194" y="13743"/>
                </a:cubicBezTo>
                <a:lnTo>
                  <a:pt x="20288" y="13487"/>
                </a:lnTo>
                <a:cubicBezTo>
                  <a:pt x="20123" y="14071"/>
                  <a:pt x="19902" y="14642"/>
                  <a:pt x="19632" y="15184"/>
                </a:cubicBezTo>
                <a:moveTo>
                  <a:pt x="21187" y="7835"/>
                </a:moveTo>
                <a:cubicBezTo>
                  <a:pt x="21005" y="7197"/>
                  <a:pt x="20761" y="6573"/>
                  <a:pt x="20464" y="5978"/>
                </a:cubicBezTo>
                <a:lnTo>
                  <a:pt x="19622" y="6399"/>
                </a:lnTo>
                <a:cubicBezTo>
                  <a:pt x="19893" y="6941"/>
                  <a:pt x="20115" y="7510"/>
                  <a:pt x="20282" y="8094"/>
                </a:cubicBezTo>
                <a:cubicBezTo>
                  <a:pt x="20282" y="8094"/>
                  <a:pt x="21187" y="7835"/>
                  <a:pt x="21187" y="7835"/>
                </a:cubicBezTo>
                <a:close/>
                <a:moveTo>
                  <a:pt x="8923" y="1113"/>
                </a:moveTo>
                <a:lnTo>
                  <a:pt x="8747" y="190"/>
                </a:lnTo>
                <a:cubicBezTo>
                  <a:pt x="8093" y="315"/>
                  <a:pt x="7448" y="501"/>
                  <a:pt x="6829" y="743"/>
                </a:cubicBezTo>
                <a:lnTo>
                  <a:pt x="7174" y="1617"/>
                </a:lnTo>
                <a:cubicBezTo>
                  <a:pt x="7737" y="1396"/>
                  <a:pt x="8326" y="1226"/>
                  <a:pt x="8923" y="1113"/>
                </a:cubicBezTo>
                <a:moveTo>
                  <a:pt x="16474" y="1615"/>
                </a:moveTo>
                <a:cubicBezTo>
                  <a:pt x="15907" y="1264"/>
                  <a:pt x="15307" y="966"/>
                  <a:pt x="14687" y="726"/>
                </a:cubicBezTo>
                <a:lnTo>
                  <a:pt x="14346" y="1602"/>
                </a:lnTo>
                <a:cubicBezTo>
                  <a:pt x="14913" y="1821"/>
                  <a:pt x="15462" y="2094"/>
                  <a:pt x="15978" y="2413"/>
                </a:cubicBezTo>
                <a:cubicBezTo>
                  <a:pt x="15978" y="2413"/>
                  <a:pt x="16474" y="1615"/>
                  <a:pt x="16474" y="1615"/>
                </a:cubicBezTo>
                <a:close/>
                <a:moveTo>
                  <a:pt x="2873" y="4886"/>
                </a:moveTo>
                <a:lnTo>
                  <a:pt x="2120" y="4322"/>
                </a:lnTo>
                <a:cubicBezTo>
                  <a:pt x="1720" y="4853"/>
                  <a:pt x="1368" y="5424"/>
                  <a:pt x="1074" y="6018"/>
                </a:cubicBezTo>
                <a:lnTo>
                  <a:pt x="1917" y="6435"/>
                </a:lnTo>
                <a:cubicBezTo>
                  <a:pt x="2186" y="5892"/>
                  <a:pt x="2508" y="5371"/>
                  <a:pt x="2873" y="4886"/>
                </a:cubicBezTo>
                <a:moveTo>
                  <a:pt x="3509" y="18800"/>
                </a:moveTo>
                <a:cubicBezTo>
                  <a:pt x="4003" y="19247"/>
                  <a:pt x="4539" y="19650"/>
                  <a:pt x="5104" y="19997"/>
                </a:cubicBezTo>
                <a:lnTo>
                  <a:pt x="5598" y="19198"/>
                </a:lnTo>
                <a:cubicBezTo>
                  <a:pt x="5082" y="18881"/>
                  <a:pt x="4592" y="18513"/>
                  <a:pt x="4142" y="18105"/>
                </a:cubicBezTo>
                <a:cubicBezTo>
                  <a:pt x="4142" y="18105"/>
                  <a:pt x="3509" y="18800"/>
                  <a:pt x="3509" y="18800"/>
                </a:cubicBezTo>
                <a:close/>
                <a:moveTo>
                  <a:pt x="12594" y="1105"/>
                </a:moveTo>
                <a:lnTo>
                  <a:pt x="12765" y="182"/>
                </a:lnTo>
                <a:cubicBezTo>
                  <a:pt x="12116" y="61"/>
                  <a:pt x="11448" y="0"/>
                  <a:pt x="10788" y="0"/>
                </a:cubicBezTo>
                <a:lnTo>
                  <a:pt x="10787" y="0"/>
                </a:lnTo>
                <a:lnTo>
                  <a:pt x="10736" y="0"/>
                </a:lnTo>
                <a:lnTo>
                  <a:pt x="10779" y="940"/>
                </a:lnTo>
                <a:cubicBezTo>
                  <a:pt x="11389" y="940"/>
                  <a:pt x="12000" y="995"/>
                  <a:pt x="12594" y="1105"/>
                </a:cubicBezTo>
                <a:moveTo>
                  <a:pt x="1104" y="15642"/>
                </a:moveTo>
                <a:cubicBezTo>
                  <a:pt x="1403" y="16235"/>
                  <a:pt x="1758" y="16804"/>
                  <a:pt x="2161" y="17332"/>
                </a:cubicBezTo>
                <a:lnTo>
                  <a:pt x="2910" y="16763"/>
                </a:lnTo>
                <a:cubicBezTo>
                  <a:pt x="2542" y="16281"/>
                  <a:pt x="2218" y="15762"/>
                  <a:pt x="1945" y="15220"/>
                </a:cubicBezTo>
                <a:cubicBezTo>
                  <a:pt x="1945" y="15220"/>
                  <a:pt x="1104" y="15642"/>
                  <a:pt x="1104" y="15642"/>
                </a:cubicBezTo>
                <a:close/>
                <a:moveTo>
                  <a:pt x="5546" y="2435"/>
                </a:moveTo>
                <a:lnTo>
                  <a:pt x="5047" y="1639"/>
                </a:lnTo>
                <a:cubicBezTo>
                  <a:pt x="4484" y="1991"/>
                  <a:pt x="3950" y="2397"/>
                  <a:pt x="3460" y="2846"/>
                </a:cubicBezTo>
                <a:lnTo>
                  <a:pt x="4096" y="3538"/>
                </a:lnTo>
                <a:cubicBezTo>
                  <a:pt x="4544" y="3127"/>
                  <a:pt x="5031" y="2756"/>
                  <a:pt x="5546" y="2435"/>
                </a:cubicBezTo>
                <a:moveTo>
                  <a:pt x="1264" y="8133"/>
                </a:moveTo>
                <a:lnTo>
                  <a:pt x="358" y="7879"/>
                </a:lnTo>
                <a:cubicBezTo>
                  <a:pt x="179" y="8516"/>
                  <a:pt x="59" y="9176"/>
                  <a:pt x="0" y="9838"/>
                </a:cubicBezTo>
                <a:lnTo>
                  <a:pt x="938" y="9921"/>
                </a:lnTo>
                <a:cubicBezTo>
                  <a:pt x="991" y="9317"/>
                  <a:pt x="1101" y="8714"/>
                  <a:pt x="1264" y="8133"/>
                </a:cubicBezTo>
                <a:moveTo>
                  <a:pt x="942" y="11741"/>
                </a:moveTo>
                <a:lnTo>
                  <a:pt x="6" y="11829"/>
                </a:lnTo>
                <a:cubicBezTo>
                  <a:pt x="69" y="12492"/>
                  <a:pt x="194" y="13151"/>
                  <a:pt x="377" y="13786"/>
                </a:cubicBezTo>
                <a:lnTo>
                  <a:pt x="1281" y="13527"/>
                </a:lnTo>
                <a:cubicBezTo>
                  <a:pt x="1114" y="12946"/>
                  <a:pt x="1000" y="12346"/>
                  <a:pt x="942" y="1174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35" name="Shape 2723">
            <a:extLst>
              <a:ext uri="{FF2B5EF4-FFF2-40B4-BE49-F238E27FC236}">
                <a16:creationId xmlns:a16="http://schemas.microsoft.com/office/drawing/2014/main" id="{9B024617-8389-4F3B-819B-9AE35C164567}"/>
              </a:ext>
            </a:extLst>
          </p:cNvPr>
          <p:cNvSpPr/>
          <p:nvPr/>
        </p:nvSpPr>
        <p:spPr>
          <a:xfrm>
            <a:off x="5351901" y="699090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8345" y="10309"/>
                </a:moveTo>
                <a:lnTo>
                  <a:pt x="7899" y="10309"/>
                </a:lnTo>
                <a:cubicBezTo>
                  <a:pt x="7974" y="9863"/>
                  <a:pt x="8153" y="9453"/>
                  <a:pt x="8405" y="9099"/>
                </a:cubicBezTo>
                <a:lnTo>
                  <a:pt x="8717" y="9412"/>
                </a:lnTo>
                <a:cubicBezTo>
                  <a:pt x="8909" y="9604"/>
                  <a:pt x="9220" y="9604"/>
                  <a:pt x="9412" y="9412"/>
                </a:cubicBezTo>
                <a:cubicBezTo>
                  <a:pt x="9603" y="9220"/>
                  <a:pt x="9603" y="8909"/>
                  <a:pt x="9412" y="8717"/>
                </a:cubicBezTo>
                <a:lnTo>
                  <a:pt x="9101" y="8407"/>
                </a:lnTo>
                <a:cubicBezTo>
                  <a:pt x="9454" y="8157"/>
                  <a:pt x="9864" y="7979"/>
                  <a:pt x="10309" y="7904"/>
                </a:cubicBezTo>
                <a:lnTo>
                  <a:pt x="10309" y="8345"/>
                </a:lnTo>
                <a:cubicBezTo>
                  <a:pt x="10309" y="8617"/>
                  <a:pt x="10529" y="8836"/>
                  <a:pt x="10800" y="8836"/>
                </a:cubicBezTo>
                <a:cubicBezTo>
                  <a:pt x="11071" y="8836"/>
                  <a:pt x="11291" y="8617"/>
                  <a:pt x="11291" y="8345"/>
                </a:cubicBezTo>
                <a:lnTo>
                  <a:pt x="11291" y="7904"/>
                </a:lnTo>
                <a:cubicBezTo>
                  <a:pt x="11737" y="7979"/>
                  <a:pt x="12146" y="8157"/>
                  <a:pt x="12499" y="8407"/>
                </a:cubicBezTo>
                <a:lnTo>
                  <a:pt x="12188" y="8717"/>
                </a:lnTo>
                <a:cubicBezTo>
                  <a:pt x="11997" y="8909"/>
                  <a:pt x="11997" y="9220"/>
                  <a:pt x="12188" y="9412"/>
                </a:cubicBezTo>
                <a:cubicBezTo>
                  <a:pt x="12380" y="9604"/>
                  <a:pt x="12691" y="9604"/>
                  <a:pt x="12883" y="9412"/>
                </a:cubicBezTo>
                <a:lnTo>
                  <a:pt x="13195" y="9099"/>
                </a:lnTo>
                <a:cubicBezTo>
                  <a:pt x="13447" y="9453"/>
                  <a:pt x="13626" y="9863"/>
                  <a:pt x="13701" y="10309"/>
                </a:cubicBezTo>
                <a:lnTo>
                  <a:pt x="13255" y="10309"/>
                </a:lnTo>
                <a:cubicBezTo>
                  <a:pt x="12983" y="10309"/>
                  <a:pt x="12764" y="10529"/>
                  <a:pt x="12764" y="10800"/>
                </a:cubicBezTo>
                <a:cubicBezTo>
                  <a:pt x="12764" y="11071"/>
                  <a:pt x="12983" y="11291"/>
                  <a:pt x="13255" y="11291"/>
                </a:cubicBezTo>
                <a:lnTo>
                  <a:pt x="13701" y="11291"/>
                </a:lnTo>
                <a:cubicBezTo>
                  <a:pt x="13626" y="11738"/>
                  <a:pt x="13447" y="12147"/>
                  <a:pt x="13195" y="12501"/>
                </a:cubicBezTo>
                <a:lnTo>
                  <a:pt x="12883" y="12188"/>
                </a:lnTo>
                <a:cubicBezTo>
                  <a:pt x="12691" y="11997"/>
                  <a:pt x="12380" y="11997"/>
                  <a:pt x="12188" y="12188"/>
                </a:cubicBezTo>
                <a:cubicBezTo>
                  <a:pt x="11997" y="12380"/>
                  <a:pt x="11997" y="12691"/>
                  <a:pt x="12188" y="12883"/>
                </a:cubicBezTo>
                <a:lnTo>
                  <a:pt x="12499" y="13193"/>
                </a:lnTo>
                <a:cubicBezTo>
                  <a:pt x="12146" y="13444"/>
                  <a:pt x="11737" y="13621"/>
                  <a:pt x="11291" y="13696"/>
                </a:cubicBezTo>
                <a:lnTo>
                  <a:pt x="11291" y="13255"/>
                </a:lnTo>
                <a:cubicBezTo>
                  <a:pt x="11291" y="12983"/>
                  <a:pt x="11071" y="12764"/>
                  <a:pt x="10800" y="12764"/>
                </a:cubicBezTo>
                <a:cubicBezTo>
                  <a:pt x="10529" y="12764"/>
                  <a:pt x="10309" y="12983"/>
                  <a:pt x="10309" y="13255"/>
                </a:cubicBezTo>
                <a:lnTo>
                  <a:pt x="10309" y="13696"/>
                </a:lnTo>
                <a:cubicBezTo>
                  <a:pt x="9864" y="13621"/>
                  <a:pt x="9454" y="13444"/>
                  <a:pt x="9101" y="13193"/>
                </a:cubicBezTo>
                <a:lnTo>
                  <a:pt x="9412" y="12883"/>
                </a:lnTo>
                <a:cubicBezTo>
                  <a:pt x="9603" y="12691"/>
                  <a:pt x="9603" y="12380"/>
                  <a:pt x="9412" y="12188"/>
                </a:cubicBezTo>
                <a:cubicBezTo>
                  <a:pt x="9220" y="11997"/>
                  <a:pt x="8909" y="11997"/>
                  <a:pt x="8717" y="12188"/>
                </a:cubicBezTo>
                <a:lnTo>
                  <a:pt x="8405" y="12501"/>
                </a:lnTo>
                <a:cubicBezTo>
                  <a:pt x="8153" y="12147"/>
                  <a:pt x="7974" y="11738"/>
                  <a:pt x="7899" y="11291"/>
                </a:cubicBezTo>
                <a:lnTo>
                  <a:pt x="8345" y="11291"/>
                </a:lnTo>
                <a:cubicBezTo>
                  <a:pt x="8617" y="11291"/>
                  <a:pt x="8836" y="11071"/>
                  <a:pt x="8836" y="10800"/>
                </a:cubicBezTo>
                <a:cubicBezTo>
                  <a:pt x="8836" y="10529"/>
                  <a:pt x="8617" y="10309"/>
                  <a:pt x="8345" y="10309"/>
                </a:cubicBezTo>
                <a:moveTo>
                  <a:pt x="8023" y="13577"/>
                </a:moveTo>
                <a:lnTo>
                  <a:pt x="8023" y="13578"/>
                </a:lnTo>
                <a:cubicBezTo>
                  <a:pt x="8734" y="14288"/>
                  <a:pt x="9716" y="14727"/>
                  <a:pt x="10800" y="14727"/>
                </a:cubicBezTo>
                <a:cubicBezTo>
                  <a:pt x="11884" y="14727"/>
                  <a:pt x="12866" y="14288"/>
                  <a:pt x="13577" y="13578"/>
                </a:cubicBezTo>
                <a:lnTo>
                  <a:pt x="13577" y="13577"/>
                </a:lnTo>
                <a:lnTo>
                  <a:pt x="13577" y="13577"/>
                </a:lnTo>
                <a:cubicBezTo>
                  <a:pt x="14288" y="12866"/>
                  <a:pt x="14727" y="11884"/>
                  <a:pt x="14727" y="10800"/>
                </a:cubicBezTo>
                <a:cubicBezTo>
                  <a:pt x="14727" y="8631"/>
                  <a:pt x="12969" y="6873"/>
                  <a:pt x="10800" y="6873"/>
                </a:cubicBezTo>
                <a:cubicBezTo>
                  <a:pt x="8631" y="6873"/>
                  <a:pt x="6873" y="8631"/>
                  <a:pt x="6873" y="10800"/>
                </a:cubicBezTo>
                <a:cubicBezTo>
                  <a:pt x="6873" y="11884"/>
                  <a:pt x="7311" y="12866"/>
                  <a:pt x="8023" y="13577"/>
                </a:cubicBezTo>
                <a:cubicBezTo>
                  <a:pt x="8023" y="13577"/>
                  <a:pt x="8023" y="13577"/>
                  <a:pt x="8023" y="13577"/>
                </a:cubicBezTo>
                <a:close/>
                <a:moveTo>
                  <a:pt x="10800" y="11782"/>
                </a:moveTo>
                <a:cubicBezTo>
                  <a:pt x="11342" y="11782"/>
                  <a:pt x="11782" y="11342"/>
                  <a:pt x="11782" y="10800"/>
                </a:cubicBezTo>
                <a:cubicBezTo>
                  <a:pt x="11782" y="10258"/>
                  <a:pt x="11342" y="9818"/>
                  <a:pt x="10800" y="9818"/>
                </a:cubicBezTo>
                <a:cubicBezTo>
                  <a:pt x="10258" y="9818"/>
                  <a:pt x="9818" y="10258"/>
                  <a:pt x="9818" y="10800"/>
                </a:cubicBezTo>
                <a:cubicBezTo>
                  <a:pt x="9818" y="11342"/>
                  <a:pt x="10258" y="11782"/>
                  <a:pt x="10800" y="11782"/>
                </a:cubicBezTo>
                <a:moveTo>
                  <a:pt x="17673" y="5891"/>
                </a:moveTo>
                <a:cubicBezTo>
                  <a:pt x="17131" y="5891"/>
                  <a:pt x="16691" y="6331"/>
                  <a:pt x="16691" y="6873"/>
                </a:cubicBezTo>
                <a:lnTo>
                  <a:pt x="16691" y="7855"/>
                </a:lnTo>
                <a:cubicBezTo>
                  <a:pt x="16691" y="8396"/>
                  <a:pt x="17131" y="8836"/>
                  <a:pt x="17673" y="8836"/>
                </a:cubicBezTo>
                <a:lnTo>
                  <a:pt x="17673" y="12764"/>
                </a:lnTo>
                <a:cubicBezTo>
                  <a:pt x="17131" y="12764"/>
                  <a:pt x="16691" y="13204"/>
                  <a:pt x="16691" y="13745"/>
                </a:cubicBezTo>
                <a:lnTo>
                  <a:pt x="16691" y="14727"/>
                </a:lnTo>
                <a:cubicBezTo>
                  <a:pt x="16691" y="15270"/>
                  <a:pt x="17131" y="15709"/>
                  <a:pt x="17673" y="15709"/>
                </a:cubicBezTo>
                <a:lnTo>
                  <a:pt x="17673" y="17673"/>
                </a:lnTo>
                <a:lnTo>
                  <a:pt x="3927" y="17673"/>
                </a:lnTo>
                <a:lnTo>
                  <a:pt x="3927" y="3927"/>
                </a:lnTo>
                <a:lnTo>
                  <a:pt x="17673" y="3927"/>
                </a:lnTo>
                <a:cubicBezTo>
                  <a:pt x="17673" y="3927"/>
                  <a:pt x="17673" y="5891"/>
                  <a:pt x="17673" y="5891"/>
                </a:cubicBezTo>
                <a:close/>
                <a:moveTo>
                  <a:pt x="18655" y="5891"/>
                </a:moveTo>
                <a:lnTo>
                  <a:pt x="18655" y="2945"/>
                </a:lnTo>
                <a:lnTo>
                  <a:pt x="2945" y="2945"/>
                </a:lnTo>
                <a:lnTo>
                  <a:pt x="2945" y="18655"/>
                </a:lnTo>
                <a:lnTo>
                  <a:pt x="18655" y="18655"/>
                </a:lnTo>
                <a:lnTo>
                  <a:pt x="18655" y="15709"/>
                </a:lnTo>
                <a:cubicBezTo>
                  <a:pt x="19196" y="15709"/>
                  <a:pt x="19636" y="15270"/>
                  <a:pt x="19636" y="14727"/>
                </a:cubicBezTo>
                <a:lnTo>
                  <a:pt x="19636" y="13745"/>
                </a:lnTo>
                <a:cubicBezTo>
                  <a:pt x="19636" y="13204"/>
                  <a:pt x="19196" y="12764"/>
                  <a:pt x="18655" y="12764"/>
                </a:cubicBezTo>
                <a:lnTo>
                  <a:pt x="18655" y="8836"/>
                </a:lnTo>
                <a:cubicBezTo>
                  <a:pt x="19196" y="8836"/>
                  <a:pt x="19636" y="8396"/>
                  <a:pt x="19636" y="7855"/>
                </a:cubicBezTo>
                <a:lnTo>
                  <a:pt x="19636" y="6873"/>
                </a:lnTo>
                <a:cubicBezTo>
                  <a:pt x="19636" y="6331"/>
                  <a:pt x="19196" y="5891"/>
                  <a:pt x="18655" y="589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36" name="Shape 2724">
            <a:extLst>
              <a:ext uri="{FF2B5EF4-FFF2-40B4-BE49-F238E27FC236}">
                <a16:creationId xmlns:a16="http://schemas.microsoft.com/office/drawing/2014/main" id="{67828CF2-26E8-49A1-BE1D-E9140B52247F}"/>
              </a:ext>
            </a:extLst>
          </p:cNvPr>
          <p:cNvSpPr/>
          <p:nvPr/>
        </p:nvSpPr>
        <p:spPr>
          <a:xfrm>
            <a:off x="6151585" y="699090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1782"/>
                </a:lnTo>
                <a:lnTo>
                  <a:pt x="15709" y="11782"/>
                </a:lnTo>
                <a:cubicBezTo>
                  <a:pt x="15709" y="11782"/>
                  <a:pt x="15709" y="15709"/>
                  <a:pt x="15709" y="15709"/>
                </a:cubicBezTo>
                <a:close/>
                <a:moveTo>
                  <a:pt x="16691" y="10800"/>
                </a:moveTo>
                <a:lnTo>
                  <a:pt x="4909" y="10800"/>
                </a:lnTo>
                <a:lnTo>
                  <a:pt x="4909" y="16691"/>
                </a:lnTo>
                <a:lnTo>
                  <a:pt x="16691" y="16691"/>
                </a:lnTo>
                <a:cubicBezTo>
                  <a:pt x="16691" y="16691"/>
                  <a:pt x="16691" y="10800"/>
                  <a:pt x="16691" y="10800"/>
                </a:cubicBezTo>
                <a:close/>
                <a:moveTo>
                  <a:pt x="11782" y="13745"/>
                </a:moveTo>
                <a:lnTo>
                  <a:pt x="9818" y="13745"/>
                </a:lnTo>
                <a:lnTo>
                  <a:pt x="9818" y="14727"/>
                </a:lnTo>
                <a:lnTo>
                  <a:pt x="11782" y="14727"/>
                </a:lnTo>
                <a:cubicBezTo>
                  <a:pt x="11782" y="14727"/>
                  <a:pt x="11782" y="13745"/>
                  <a:pt x="11782" y="13745"/>
                </a:cubicBezTo>
                <a:close/>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1782" y="5891"/>
                </a:moveTo>
                <a:lnTo>
                  <a:pt x="9818" y="5891"/>
                </a:lnTo>
                <a:lnTo>
                  <a:pt x="9818" y="6873"/>
                </a:lnTo>
                <a:lnTo>
                  <a:pt x="11782" y="6873"/>
                </a:lnTo>
                <a:cubicBezTo>
                  <a:pt x="11782" y="6873"/>
                  <a:pt x="11782" y="5891"/>
                  <a:pt x="11782" y="5891"/>
                </a:cubicBezTo>
                <a:close/>
                <a:moveTo>
                  <a:pt x="15709" y="7855"/>
                </a:moveTo>
                <a:lnTo>
                  <a:pt x="5891" y="7855"/>
                </a:lnTo>
                <a:lnTo>
                  <a:pt x="5891" y="3927"/>
                </a:lnTo>
                <a:lnTo>
                  <a:pt x="15709" y="3927"/>
                </a:lnTo>
                <a:cubicBezTo>
                  <a:pt x="15709" y="3927"/>
                  <a:pt x="15709" y="7855"/>
                  <a:pt x="15709" y="7855"/>
                </a:cubicBezTo>
                <a:close/>
                <a:moveTo>
                  <a:pt x="16691" y="2945"/>
                </a:moveTo>
                <a:lnTo>
                  <a:pt x="4909" y="2945"/>
                </a:lnTo>
                <a:lnTo>
                  <a:pt x="4909" y="8836"/>
                </a:lnTo>
                <a:lnTo>
                  <a:pt x="16691" y="8836"/>
                </a:lnTo>
                <a:cubicBezTo>
                  <a:pt x="16691" y="8836"/>
                  <a:pt x="16691" y="2945"/>
                  <a:pt x="16691" y="2945"/>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37" name="Shape 2725">
            <a:extLst>
              <a:ext uri="{FF2B5EF4-FFF2-40B4-BE49-F238E27FC236}">
                <a16:creationId xmlns:a16="http://schemas.microsoft.com/office/drawing/2014/main" id="{588AD6FA-7216-4921-8D2A-A3539C85229F}"/>
              </a:ext>
            </a:extLst>
          </p:cNvPr>
          <p:cNvSpPr/>
          <p:nvPr/>
        </p:nvSpPr>
        <p:spPr>
          <a:xfrm>
            <a:off x="6951268" y="699090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5709" y="10800"/>
                </a:moveTo>
                <a:lnTo>
                  <a:pt x="11782" y="10800"/>
                </a:lnTo>
                <a:lnTo>
                  <a:pt x="11782" y="9818"/>
                </a:lnTo>
                <a:lnTo>
                  <a:pt x="9818" y="9818"/>
                </a:lnTo>
                <a:lnTo>
                  <a:pt x="9818" y="10800"/>
                </a:lnTo>
                <a:lnTo>
                  <a:pt x="5891" y="10800"/>
                </a:lnTo>
                <a:lnTo>
                  <a:pt x="5891" y="8836"/>
                </a:lnTo>
                <a:lnTo>
                  <a:pt x="15709" y="8836"/>
                </a:lnTo>
                <a:cubicBezTo>
                  <a:pt x="15709" y="8836"/>
                  <a:pt x="15709" y="10800"/>
                  <a:pt x="15709" y="10800"/>
                </a:cubicBezTo>
                <a:close/>
                <a:moveTo>
                  <a:pt x="16691" y="7855"/>
                </a:moveTo>
                <a:lnTo>
                  <a:pt x="4909" y="7855"/>
                </a:lnTo>
                <a:lnTo>
                  <a:pt x="4909" y="11782"/>
                </a:lnTo>
                <a:lnTo>
                  <a:pt x="16691" y="11782"/>
                </a:lnTo>
                <a:cubicBezTo>
                  <a:pt x="16691" y="11782"/>
                  <a:pt x="16691" y="7855"/>
                  <a:pt x="16691" y="7855"/>
                </a:cubicBezTo>
                <a:close/>
                <a:moveTo>
                  <a:pt x="15709" y="15709"/>
                </a:moveTo>
                <a:lnTo>
                  <a:pt x="11782" y="15709"/>
                </a:lnTo>
                <a:lnTo>
                  <a:pt x="11782" y="14727"/>
                </a:lnTo>
                <a:lnTo>
                  <a:pt x="9818" y="14727"/>
                </a:lnTo>
                <a:lnTo>
                  <a:pt x="9818" y="15709"/>
                </a:lnTo>
                <a:lnTo>
                  <a:pt x="5891" y="15709"/>
                </a:lnTo>
                <a:lnTo>
                  <a:pt x="5891" y="13745"/>
                </a:lnTo>
                <a:lnTo>
                  <a:pt x="15709" y="13745"/>
                </a:lnTo>
                <a:cubicBezTo>
                  <a:pt x="15709" y="13745"/>
                  <a:pt x="15709" y="15709"/>
                  <a:pt x="15709" y="15709"/>
                </a:cubicBezTo>
                <a:close/>
                <a:moveTo>
                  <a:pt x="16691" y="12764"/>
                </a:moveTo>
                <a:lnTo>
                  <a:pt x="4909" y="12764"/>
                </a:lnTo>
                <a:lnTo>
                  <a:pt x="4909" y="16691"/>
                </a:lnTo>
                <a:lnTo>
                  <a:pt x="16691" y="16691"/>
                </a:lnTo>
                <a:cubicBezTo>
                  <a:pt x="16691" y="16691"/>
                  <a:pt x="16691" y="12764"/>
                  <a:pt x="16691" y="12764"/>
                </a:cubicBezTo>
                <a:close/>
                <a:moveTo>
                  <a:pt x="15709" y="5891"/>
                </a:moveTo>
                <a:lnTo>
                  <a:pt x="11782" y="5891"/>
                </a:lnTo>
                <a:lnTo>
                  <a:pt x="11782" y="4909"/>
                </a:lnTo>
                <a:lnTo>
                  <a:pt x="9818" y="4909"/>
                </a:lnTo>
                <a:lnTo>
                  <a:pt x="9818" y="5891"/>
                </a:lnTo>
                <a:lnTo>
                  <a:pt x="5891" y="5891"/>
                </a:lnTo>
                <a:lnTo>
                  <a:pt x="5891" y="3927"/>
                </a:lnTo>
                <a:lnTo>
                  <a:pt x="15709" y="3927"/>
                </a:lnTo>
                <a:cubicBezTo>
                  <a:pt x="15709" y="3927"/>
                  <a:pt x="15709" y="5891"/>
                  <a:pt x="15709" y="5891"/>
                </a:cubicBezTo>
                <a:close/>
                <a:moveTo>
                  <a:pt x="16691" y="2945"/>
                </a:moveTo>
                <a:lnTo>
                  <a:pt x="4909" y="2945"/>
                </a:lnTo>
                <a:lnTo>
                  <a:pt x="4909" y="6873"/>
                </a:lnTo>
                <a:lnTo>
                  <a:pt x="16691" y="6873"/>
                </a:lnTo>
                <a:cubicBezTo>
                  <a:pt x="16691" y="6873"/>
                  <a:pt x="16691" y="2945"/>
                  <a:pt x="16691" y="2945"/>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38" name="Shape 2726">
            <a:extLst>
              <a:ext uri="{FF2B5EF4-FFF2-40B4-BE49-F238E27FC236}">
                <a16:creationId xmlns:a16="http://schemas.microsoft.com/office/drawing/2014/main" id="{C174D24A-7080-41FD-8C80-D0C6FBDD3DBA}"/>
              </a:ext>
            </a:extLst>
          </p:cNvPr>
          <p:cNvSpPr/>
          <p:nvPr/>
        </p:nvSpPr>
        <p:spPr>
          <a:xfrm>
            <a:off x="7789034" y="6990908"/>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4800" y="13745"/>
                </a:moveTo>
                <a:lnTo>
                  <a:pt x="16800" y="13745"/>
                </a:lnTo>
                <a:lnTo>
                  <a:pt x="16800" y="17673"/>
                </a:lnTo>
                <a:lnTo>
                  <a:pt x="4800" y="17673"/>
                </a:lnTo>
                <a:cubicBezTo>
                  <a:pt x="4800" y="17673"/>
                  <a:pt x="4800" y="13745"/>
                  <a:pt x="4800" y="13745"/>
                </a:cubicBezTo>
                <a:close/>
                <a:moveTo>
                  <a:pt x="4800" y="8836"/>
                </a:moveTo>
                <a:lnTo>
                  <a:pt x="16800" y="8836"/>
                </a:lnTo>
                <a:lnTo>
                  <a:pt x="16800" y="12764"/>
                </a:lnTo>
                <a:lnTo>
                  <a:pt x="4800" y="12764"/>
                </a:lnTo>
                <a:cubicBezTo>
                  <a:pt x="4800" y="12764"/>
                  <a:pt x="4800" y="8836"/>
                  <a:pt x="4800" y="8836"/>
                </a:cubicBezTo>
                <a:close/>
                <a:moveTo>
                  <a:pt x="4800" y="3927"/>
                </a:moveTo>
                <a:lnTo>
                  <a:pt x="16800" y="3927"/>
                </a:lnTo>
                <a:lnTo>
                  <a:pt x="16800" y="7855"/>
                </a:lnTo>
                <a:lnTo>
                  <a:pt x="4800" y="7855"/>
                </a:lnTo>
                <a:cubicBezTo>
                  <a:pt x="4800" y="7855"/>
                  <a:pt x="4800" y="3927"/>
                  <a:pt x="4800" y="3927"/>
                </a:cubicBezTo>
                <a:close/>
                <a:moveTo>
                  <a:pt x="3600" y="18655"/>
                </a:moveTo>
                <a:lnTo>
                  <a:pt x="18000" y="18655"/>
                </a:lnTo>
                <a:lnTo>
                  <a:pt x="18000" y="2945"/>
                </a:lnTo>
                <a:lnTo>
                  <a:pt x="3600" y="2945"/>
                </a:lnTo>
                <a:cubicBezTo>
                  <a:pt x="3600" y="2945"/>
                  <a:pt x="3600" y="18655"/>
                  <a:pt x="3600" y="18655"/>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9600" y="16691"/>
                </a:moveTo>
                <a:lnTo>
                  <a:pt x="12000" y="16691"/>
                </a:lnTo>
                <a:lnTo>
                  <a:pt x="12000" y="15709"/>
                </a:lnTo>
                <a:lnTo>
                  <a:pt x="9600" y="15709"/>
                </a:lnTo>
                <a:cubicBezTo>
                  <a:pt x="9600" y="15709"/>
                  <a:pt x="9600" y="16691"/>
                  <a:pt x="9600" y="16691"/>
                </a:cubicBezTo>
                <a:close/>
                <a:moveTo>
                  <a:pt x="9600" y="6873"/>
                </a:moveTo>
                <a:lnTo>
                  <a:pt x="12000" y="6873"/>
                </a:lnTo>
                <a:lnTo>
                  <a:pt x="12000" y="5891"/>
                </a:lnTo>
                <a:lnTo>
                  <a:pt x="9600" y="5891"/>
                </a:lnTo>
                <a:cubicBezTo>
                  <a:pt x="9600" y="5891"/>
                  <a:pt x="9600" y="6873"/>
                  <a:pt x="9600" y="6873"/>
                </a:cubicBezTo>
                <a:close/>
                <a:moveTo>
                  <a:pt x="9600" y="11782"/>
                </a:moveTo>
                <a:lnTo>
                  <a:pt x="12000" y="11782"/>
                </a:lnTo>
                <a:lnTo>
                  <a:pt x="12000" y="10800"/>
                </a:lnTo>
                <a:lnTo>
                  <a:pt x="9600" y="10800"/>
                </a:lnTo>
                <a:cubicBezTo>
                  <a:pt x="9600" y="10800"/>
                  <a:pt x="9600" y="11782"/>
                  <a:pt x="9600" y="11782"/>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39" name="Shape 2727">
            <a:extLst>
              <a:ext uri="{FF2B5EF4-FFF2-40B4-BE49-F238E27FC236}">
                <a16:creationId xmlns:a16="http://schemas.microsoft.com/office/drawing/2014/main" id="{C777C265-D472-47D8-952D-130B655FAE48}"/>
              </a:ext>
            </a:extLst>
          </p:cNvPr>
          <p:cNvSpPr/>
          <p:nvPr/>
        </p:nvSpPr>
        <p:spPr>
          <a:xfrm>
            <a:off x="8550636" y="699090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5"/>
                  <a:pt x="7532" y="13745"/>
                  <a:pt x="8345" y="13745"/>
                </a:cubicBezTo>
                <a:lnTo>
                  <a:pt x="9327" y="13745"/>
                </a:lnTo>
                <a:cubicBezTo>
                  <a:pt x="10140" y="13745"/>
                  <a:pt x="10800" y="14405"/>
                  <a:pt x="10800" y="15218"/>
                </a:cubicBezTo>
                <a:cubicBezTo>
                  <a:pt x="10800" y="16031"/>
                  <a:pt x="10140" y="16691"/>
                  <a:pt x="9327" y="16691"/>
                </a:cubicBezTo>
                <a:moveTo>
                  <a:pt x="15218" y="4418"/>
                </a:moveTo>
                <a:cubicBezTo>
                  <a:pt x="15192" y="4418"/>
                  <a:pt x="15170" y="4429"/>
                  <a:pt x="15145" y="4433"/>
                </a:cubicBezTo>
                <a:lnTo>
                  <a:pt x="15143" y="4424"/>
                </a:lnTo>
                <a:lnTo>
                  <a:pt x="11483" y="3967"/>
                </a:lnTo>
                <a:cubicBezTo>
                  <a:pt x="11424" y="3942"/>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6" y="8306"/>
                </a:lnTo>
                <a:cubicBezTo>
                  <a:pt x="15085" y="8332"/>
                  <a:pt x="15150" y="8345"/>
                  <a:pt x="15218" y="8345"/>
                </a:cubicBezTo>
                <a:cubicBezTo>
                  <a:pt x="15234" y="8345"/>
                  <a:pt x="15248" y="8338"/>
                  <a:pt x="15264" y="8336"/>
                </a:cubicBezTo>
                <a:lnTo>
                  <a:pt x="15293" y="8340"/>
                </a:lnTo>
                <a:lnTo>
                  <a:pt x="15292" y="8331"/>
                </a:lnTo>
                <a:cubicBezTo>
                  <a:pt x="15526" y="8294"/>
                  <a:pt x="15709" y="8100"/>
                  <a:pt x="15709" y="7855"/>
                </a:cubicBezTo>
                <a:lnTo>
                  <a:pt x="15709" y="4909"/>
                </a:lnTo>
                <a:cubicBezTo>
                  <a:pt x="15709" y="4638"/>
                  <a:pt x="15490" y="4418"/>
                  <a:pt x="15218" y="4418"/>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40" name="Shape 2728">
            <a:extLst>
              <a:ext uri="{FF2B5EF4-FFF2-40B4-BE49-F238E27FC236}">
                <a16:creationId xmlns:a16="http://schemas.microsoft.com/office/drawing/2014/main" id="{33564D02-EAD8-4F84-B01B-968697F0355F}"/>
              </a:ext>
            </a:extLst>
          </p:cNvPr>
          <p:cNvSpPr/>
          <p:nvPr/>
        </p:nvSpPr>
        <p:spPr>
          <a:xfrm>
            <a:off x="1353482" y="779059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6"/>
                  <a:pt x="7532" y="13745"/>
                  <a:pt x="8345" y="13745"/>
                </a:cubicBezTo>
                <a:lnTo>
                  <a:pt x="9327" y="13745"/>
                </a:lnTo>
                <a:cubicBezTo>
                  <a:pt x="10141" y="13745"/>
                  <a:pt x="10800" y="14406"/>
                  <a:pt x="10800" y="15218"/>
                </a:cubicBezTo>
                <a:cubicBezTo>
                  <a:pt x="10800" y="16031"/>
                  <a:pt x="10141" y="16691"/>
                  <a:pt x="9327" y="16691"/>
                </a:cubicBezTo>
                <a:moveTo>
                  <a:pt x="15218" y="4418"/>
                </a:moveTo>
                <a:cubicBezTo>
                  <a:pt x="15192" y="4418"/>
                  <a:pt x="15170" y="4429"/>
                  <a:pt x="15145" y="4433"/>
                </a:cubicBezTo>
                <a:lnTo>
                  <a:pt x="15144" y="4424"/>
                </a:lnTo>
                <a:lnTo>
                  <a:pt x="11483" y="3967"/>
                </a:lnTo>
                <a:cubicBezTo>
                  <a:pt x="11424" y="3941"/>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7" y="8307"/>
                </a:lnTo>
                <a:cubicBezTo>
                  <a:pt x="15085" y="8332"/>
                  <a:pt x="15150" y="8345"/>
                  <a:pt x="15218" y="8345"/>
                </a:cubicBezTo>
                <a:cubicBezTo>
                  <a:pt x="15234" y="8345"/>
                  <a:pt x="15248" y="8338"/>
                  <a:pt x="15264" y="8336"/>
                </a:cubicBezTo>
                <a:lnTo>
                  <a:pt x="15293" y="8340"/>
                </a:lnTo>
                <a:lnTo>
                  <a:pt x="15291" y="8331"/>
                </a:lnTo>
                <a:cubicBezTo>
                  <a:pt x="15526" y="8294"/>
                  <a:pt x="15709" y="8100"/>
                  <a:pt x="15709" y="7855"/>
                </a:cubicBezTo>
                <a:lnTo>
                  <a:pt x="15709" y="4909"/>
                </a:lnTo>
                <a:cubicBezTo>
                  <a:pt x="15709" y="4638"/>
                  <a:pt x="15489" y="4418"/>
                  <a:pt x="15218"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41" name="Shape 2729">
            <a:extLst>
              <a:ext uri="{FF2B5EF4-FFF2-40B4-BE49-F238E27FC236}">
                <a16:creationId xmlns:a16="http://schemas.microsoft.com/office/drawing/2014/main" id="{979EA6F3-4A99-4D87-B0B5-E24435088ED2}"/>
              </a:ext>
            </a:extLst>
          </p:cNvPr>
          <p:cNvSpPr/>
          <p:nvPr/>
        </p:nvSpPr>
        <p:spPr>
          <a:xfrm>
            <a:off x="2153166" y="779059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7673" y="7318"/>
                </a:moveTo>
                <a:lnTo>
                  <a:pt x="14727" y="6949"/>
                </a:lnTo>
                <a:lnTo>
                  <a:pt x="14727" y="4956"/>
                </a:lnTo>
                <a:lnTo>
                  <a:pt x="17673" y="5324"/>
                </a:lnTo>
                <a:cubicBezTo>
                  <a:pt x="17673" y="5324"/>
                  <a:pt x="17673" y="7318"/>
                  <a:pt x="17673" y="7318"/>
                </a:cubicBezTo>
                <a:close/>
                <a:moveTo>
                  <a:pt x="12273" y="16691"/>
                </a:moveTo>
                <a:lnTo>
                  <a:pt x="11291" y="16691"/>
                </a:lnTo>
                <a:cubicBezTo>
                  <a:pt x="10477" y="16691"/>
                  <a:pt x="9818" y="16031"/>
                  <a:pt x="9818" y="15218"/>
                </a:cubicBezTo>
                <a:cubicBezTo>
                  <a:pt x="9818" y="14406"/>
                  <a:pt x="10477" y="13745"/>
                  <a:pt x="11291" y="13745"/>
                </a:cubicBezTo>
                <a:lnTo>
                  <a:pt x="12273" y="13745"/>
                </a:lnTo>
                <a:cubicBezTo>
                  <a:pt x="13086" y="13745"/>
                  <a:pt x="13745" y="14406"/>
                  <a:pt x="13745" y="15218"/>
                </a:cubicBezTo>
                <a:cubicBezTo>
                  <a:pt x="13745" y="16031"/>
                  <a:pt x="13086" y="16691"/>
                  <a:pt x="12273" y="16691"/>
                </a:cubicBezTo>
                <a:moveTo>
                  <a:pt x="18164" y="4418"/>
                </a:moveTo>
                <a:cubicBezTo>
                  <a:pt x="18138" y="4418"/>
                  <a:pt x="18115" y="4429"/>
                  <a:pt x="18091" y="4433"/>
                </a:cubicBezTo>
                <a:lnTo>
                  <a:pt x="18089" y="4424"/>
                </a:lnTo>
                <a:lnTo>
                  <a:pt x="14428" y="3967"/>
                </a:lnTo>
                <a:cubicBezTo>
                  <a:pt x="14369" y="3941"/>
                  <a:pt x="14305" y="3927"/>
                  <a:pt x="14236" y="3927"/>
                </a:cubicBezTo>
                <a:cubicBezTo>
                  <a:pt x="14220" y="3927"/>
                  <a:pt x="14206" y="3935"/>
                  <a:pt x="14191" y="3937"/>
                </a:cubicBezTo>
                <a:lnTo>
                  <a:pt x="14162" y="3933"/>
                </a:lnTo>
                <a:lnTo>
                  <a:pt x="14163" y="3942"/>
                </a:lnTo>
                <a:cubicBezTo>
                  <a:pt x="13929" y="3979"/>
                  <a:pt x="13745" y="4173"/>
                  <a:pt x="13745" y="4418"/>
                </a:cubicBezTo>
                <a:lnTo>
                  <a:pt x="13745" y="13266"/>
                </a:lnTo>
                <a:cubicBezTo>
                  <a:pt x="13335" y="12955"/>
                  <a:pt x="12828" y="12764"/>
                  <a:pt x="12273" y="12764"/>
                </a:cubicBezTo>
                <a:lnTo>
                  <a:pt x="11291" y="12764"/>
                </a:lnTo>
                <a:cubicBezTo>
                  <a:pt x="9935" y="12764"/>
                  <a:pt x="8836" y="13862"/>
                  <a:pt x="8836" y="15218"/>
                </a:cubicBezTo>
                <a:cubicBezTo>
                  <a:pt x="8836" y="16574"/>
                  <a:pt x="9935" y="17673"/>
                  <a:pt x="11291" y="17673"/>
                </a:cubicBezTo>
                <a:lnTo>
                  <a:pt x="12273" y="17673"/>
                </a:lnTo>
                <a:cubicBezTo>
                  <a:pt x="13629" y="17673"/>
                  <a:pt x="14727" y="16574"/>
                  <a:pt x="14727" y="15218"/>
                </a:cubicBezTo>
                <a:lnTo>
                  <a:pt x="14727" y="7901"/>
                </a:lnTo>
                <a:lnTo>
                  <a:pt x="17972" y="8307"/>
                </a:lnTo>
                <a:cubicBezTo>
                  <a:pt x="18031" y="8332"/>
                  <a:pt x="18095" y="8345"/>
                  <a:pt x="18164" y="8345"/>
                </a:cubicBezTo>
                <a:cubicBezTo>
                  <a:pt x="18180" y="8345"/>
                  <a:pt x="18194" y="8338"/>
                  <a:pt x="18210" y="8336"/>
                </a:cubicBezTo>
                <a:lnTo>
                  <a:pt x="18238" y="8340"/>
                </a:lnTo>
                <a:lnTo>
                  <a:pt x="18237" y="8331"/>
                </a:lnTo>
                <a:cubicBezTo>
                  <a:pt x="18471" y="8294"/>
                  <a:pt x="18655" y="8100"/>
                  <a:pt x="18655" y="7855"/>
                </a:cubicBezTo>
                <a:lnTo>
                  <a:pt x="18655" y="4909"/>
                </a:lnTo>
                <a:cubicBezTo>
                  <a:pt x="18655" y="4638"/>
                  <a:pt x="18434" y="4418"/>
                  <a:pt x="18164" y="4418"/>
                </a:cubicBezTo>
                <a:moveTo>
                  <a:pt x="10800" y="10309"/>
                </a:moveTo>
                <a:cubicBezTo>
                  <a:pt x="10800" y="10038"/>
                  <a:pt x="10580" y="9818"/>
                  <a:pt x="10309" y="9818"/>
                </a:cubicBezTo>
                <a:lnTo>
                  <a:pt x="4418" y="9818"/>
                </a:lnTo>
                <a:cubicBezTo>
                  <a:pt x="4147" y="9818"/>
                  <a:pt x="3927" y="10038"/>
                  <a:pt x="3927" y="10309"/>
                </a:cubicBezTo>
                <a:cubicBezTo>
                  <a:pt x="3927" y="10580"/>
                  <a:pt x="4147" y="10800"/>
                  <a:pt x="4418" y="10800"/>
                </a:cubicBezTo>
                <a:lnTo>
                  <a:pt x="10309" y="10800"/>
                </a:lnTo>
                <a:cubicBezTo>
                  <a:pt x="10580" y="10800"/>
                  <a:pt x="10800" y="10580"/>
                  <a:pt x="10800" y="10309"/>
                </a:cubicBezTo>
                <a:moveTo>
                  <a:pt x="4418" y="6873"/>
                </a:moveTo>
                <a:lnTo>
                  <a:pt x="10309" y="6873"/>
                </a:lnTo>
                <a:cubicBezTo>
                  <a:pt x="10580" y="6873"/>
                  <a:pt x="10800" y="6653"/>
                  <a:pt x="10800" y="6382"/>
                </a:cubicBezTo>
                <a:cubicBezTo>
                  <a:pt x="10800" y="6110"/>
                  <a:pt x="10580" y="5891"/>
                  <a:pt x="10309" y="5891"/>
                </a:cubicBezTo>
                <a:lnTo>
                  <a:pt x="4418" y="5891"/>
                </a:lnTo>
                <a:cubicBezTo>
                  <a:pt x="4147" y="5891"/>
                  <a:pt x="3927" y="6110"/>
                  <a:pt x="3927" y="6382"/>
                </a:cubicBezTo>
                <a:cubicBezTo>
                  <a:pt x="3927" y="6653"/>
                  <a:pt x="4147" y="6873"/>
                  <a:pt x="4418" y="6873"/>
                </a:cubicBezTo>
                <a:moveTo>
                  <a:pt x="4418" y="8836"/>
                </a:moveTo>
                <a:lnTo>
                  <a:pt x="10309" y="8836"/>
                </a:lnTo>
                <a:cubicBezTo>
                  <a:pt x="10580" y="8836"/>
                  <a:pt x="10800" y="8617"/>
                  <a:pt x="10800" y="8345"/>
                </a:cubicBezTo>
                <a:cubicBezTo>
                  <a:pt x="10800" y="8074"/>
                  <a:pt x="10580" y="7855"/>
                  <a:pt x="10309" y="7855"/>
                </a:cubicBezTo>
                <a:lnTo>
                  <a:pt x="4418" y="7855"/>
                </a:lnTo>
                <a:cubicBezTo>
                  <a:pt x="4147" y="7855"/>
                  <a:pt x="3927" y="8074"/>
                  <a:pt x="3927" y="8345"/>
                </a:cubicBezTo>
                <a:cubicBezTo>
                  <a:pt x="3927" y="8617"/>
                  <a:pt x="4147" y="8836"/>
                  <a:pt x="4418" y="8836"/>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42" name="Shape 2730">
            <a:extLst>
              <a:ext uri="{FF2B5EF4-FFF2-40B4-BE49-F238E27FC236}">
                <a16:creationId xmlns:a16="http://schemas.microsoft.com/office/drawing/2014/main" id="{685571ED-C63E-43F9-A502-DC5E99FB1B56}"/>
              </a:ext>
            </a:extLst>
          </p:cNvPr>
          <p:cNvSpPr/>
          <p:nvPr/>
        </p:nvSpPr>
        <p:spPr>
          <a:xfrm>
            <a:off x="2952849" y="779059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691" y="5988"/>
                </a:moveTo>
                <a:lnTo>
                  <a:pt x="8836" y="7734"/>
                </a:lnTo>
                <a:lnTo>
                  <a:pt x="8836" y="5794"/>
                </a:lnTo>
                <a:lnTo>
                  <a:pt x="16691" y="4048"/>
                </a:lnTo>
                <a:cubicBezTo>
                  <a:pt x="16691" y="4048"/>
                  <a:pt x="16691" y="5988"/>
                  <a:pt x="16691" y="5988"/>
                </a:cubicBezTo>
                <a:close/>
                <a:moveTo>
                  <a:pt x="15218" y="15709"/>
                </a:moveTo>
                <a:lnTo>
                  <a:pt x="14236" y="15709"/>
                </a:lnTo>
                <a:cubicBezTo>
                  <a:pt x="13423" y="15709"/>
                  <a:pt x="12764" y="15050"/>
                  <a:pt x="12764" y="14236"/>
                </a:cubicBezTo>
                <a:cubicBezTo>
                  <a:pt x="12764" y="13423"/>
                  <a:pt x="13423" y="12764"/>
                  <a:pt x="14236" y="12764"/>
                </a:cubicBezTo>
                <a:lnTo>
                  <a:pt x="15218" y="12764"/>
                </a:lnTo>
                <a:cubicBezTo>
                  <a:pt x="16032" y="12764"/>
                  <a:pt x="16691" y="13423"/>
                  <a:pt x="16691" y="14236"/>
                </a:cubicBezTo>
                <a:cubicBezTo>
                  <a:pt x="16691" y="15050"/>
                  <a:pt x="16032" y="15709"/>
                  <a:pt x="15218" y="15709"/>
                </a:cubicBezTo>
                <a:moveTo>
                  <a:pt x="6382" y="17673"/>
                </a:moveTo>
                <a:lnTo>
                  <a:pt x="5400" y="17673"/>
                </a:lnTo>
                <a:cubicBezTo>
                  <a:pt x="4586" y="17673"/>
                  <a:pt x="3927" y="17014"/>
                  <a:pt x="3927" y="16200"/>
                </a:cubicBezTo>
                <a:cubicBezTo>
                  <a:pt x="3927" y="15387"/>
                  <a:pt x="4586" y="14727"/>
                  <a:pt x="5400" y="14727"/>
                </a:cubicBezTo>
                <a:lnTo>
                  <a:pt x="6382" y="14727"/>
                </a:lnTo>
                <a:cubicBezTo>
                  <a:pt x="7195" y="14727"/>
                  <a:pt x="7855" y="15387"/>
                  <a:pt x="7855" y="16200"/>
                </a:cubicBezTo>
                <a:cubicBezTo>
                  <a:pt x="7855" y="17014"/>
                  <a:pt x="7195" y="17673"/>
                  <a:pt x="6382" y="17673"/>
                </a:cubicBezTo>
                <a:moveTo>
                  <a:pt x="17182" y="2945"/>
                </a:moveTo>
                <a:cubicBezTo>
                  <a:pt x="17148" y="2945"/>
                  <a:pt x="17119" y="2958"/>
                  <a:pt x="17088" y="2965"/>
                </a:cubicBezTo>
                <a:lnTo>
                  <a:pt x="17086" y="2955"/>
                </a:lnTo>
                <a:lnTo>
                  <a:pt x="8249" y="4919"/>
                </a:lnTo>
                <a:lnTo>
                  <a:pt x="8251" y="4928"/>
                </a:lnTo>
                <a:cubicBezTo>
                  <a:pt x="8027" y="4973"/>
                  <a:pt x="7855" y="5162"/>
                  <a:pt x="7855" y="5400"/>
                </a:cubicBezTo>
                <a:lnTo>
                  <a:pt x="7855" y="14248"/>
                </a:lnTo>
                <a:cubicBezTo>
                  <a:pt x="7444" y="13937"/>
                  <a:pt x="6937" y="13745"/>
                  <a:pt x="6382" y="13745"/>
                </a:cubicBezTo>
                <a:lnTo>
                  <a:pt x="5400" y="13745"/>
                </a:lnTo>
                <a:cubicBezTo>
                  <a:pt x="4044" y="13745"/>
                  <a:pt x="2945" y="14844"/>
                  <a:pt x="2945" y="16200"/>
                </a:cubicBezTo>
                <a:cubicBezTo>
                  <a:pt x="2945" y="17556"/>
                  <a:pt x="4044" y="18655"/>
                  <a:pt x="5400" y="18655"/>
                </a:cubicBezTo>
                <a:lnTo>
                  <a:pt x="6382" y="18655"/>
                </a:lnTo>
                <a:cubicBezTo>
                  <a:pt x="7737" y="18655"/>
                  <a:pt x="8836" y="17556"/>
                  <a:pt x="8836" y="16200"/>
                </a:cubicBezTo>
                <a:lnTo>
                  <a:pt x="8836" y="8739"/>
                </a:lnTo>
                <a:lnTo>
                  <a:pt x="16691" y="6994"/>
                </a:lnTo>
                <a:lnTo>
                  <a:pt x="16691" y="12284"/>
                </a:lnTo>
                <a:cubicBezTo>
                  <a:pt x="16280" y="11974"/>
                  <a:pt x="15773" y="11782"/>
                  <a:pt x="15218" y="11782"/>
                </a:cubicBezTo>
                <a:lnTo>
                  <a:pt x="14236" y="11782"/>
                </a:lnTo>
                <a:cubicBezTo>
                  <a:pt x="12881" y="11782"/>
                  <a:pt x="11782" y="12881"/>
                  <a:pt x="11782" y="14236"/>
                </a:cubicBezTo>
                <a:cubicBezTo>
                  <a:pt x="11782" y="15592"/>
                  <a:pt x="12881" y="16691"/>
                  <a:pt x="14236" y="16691"/>
                </a:cubicBezTo>
                <a:lnTo>
                  <a:pt x="15218" y="16691"/>
                </a:lnTo>
                <a:cubicBezTo>
                  <a:pt x="16573" y="16691"/>
                  <a:pt x="17673" y="15592"/>
                  <a:pt x="17673" y="14236"/>
                </a:cubicBezTo>
                <a:lnTo>
                  <a:pt x="17673" y="3436"/>
                </a:lnTo>
                <a:cubicBezTo>
                  <a:pt x="17673" y="3165"/>
                  <a:pt x="17453" y="2945"/>
                  <a:pt x="17182" y="294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43" name="Shape 2731">
            <a:extLst>
              <a:ext uri="{FF2B5EF4-FFF2-40B4-BE49-F238E27FC236}">
                <a16:creationId xmlns:a16="http://schemas.microsoft.com/office/drawing/2014/main" id="{3CA0FB32-68CF-4EAB-B2D0-DFF7261A7780}"/>
              </a:ext>
            </a:extLst>
          </p:cNvPr>
          <p:cNvSpPr/>
          <p:nvPr/>
        </p:nvSpPr>
        <p:spPr>
          <a:xfrm>
            <a:off x="3752534" y="7809634"/>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20474" y="6862"/>
                </a:moveTo>
                <a:lnTo>
                  <a:pt x="18121" y="9450"/>
                </a:lnTo>
                <a:lnTo>
                  <a:pt x="17427" y="8686"/>
                </a:lnTo>
                <a:lnTo>
                  <a:pt x="19780" y="6098"/>
                </a:lnTo>
                <a:cubicBezTo>
                  <a:pt x="19869" y="6000"/>
                  <a:pt x="19992" y="5940"/>
                  <a:pt x="20127" y="5940"/>
                </a:cubicBezTo>
                <a:cubicBezTo>
                  <a:pt x="20398" y="5940"/>
                  <a:pt x="20618" y="6182"/>
                  <a:pt x="20618" y="6480"/>
                </a:cubicBezTo>
                <a:cubicBezTo>
                  <a:pt x="20618" y="6629"/>
                  <a:pt x="20563" y="6764"/>
                  <a:pt x="20474" y="6862"/>
                </a:cubicBezTo>
                <a:moveTo>
                  <a:pt x="21600" y="6480"/>
                </a:moveTo>
                <a:cubicBezTo>
                  <a:pt x="21600" y="5586"/>
                  <a:pt x="20941" y="4860"/>
                  <a:pt x="20127" y="4860"/>
                </a:cubicBezTo>
                <a:cubicBezTo>
                  <a:pt x="19720" y="4860"/>
                  <a:pt x="19352" y="5041"/>
                  <a:pt x="19086" y="5335"/>
                </a:cubicBezTo>
                <a:lnTo>
                  <a:pt x="6813" y="18835"/>
                </a:lnTo>
                <a:cubicBezTo>
                  <a:pt x="6547" y="19128"/>
                  <a:pt x="6382" y="19533"/>
                  <a:pt x="6382" y="19980"/>
                </a:cubicBezTo>
                <a:cubicBezTo>
                  <a:pt x="6382" y="20874"/>
                  <a:pt x="7041" y="21600"/>
                  <a:pt x="7855" y="21600"/>
                </a:cubicBezTo>
                <a:cubicBezTo>
                  <a:pt x="8262" y="21600"/>
                  <a:pt x="8630" y="21419"/>
                  <a:pt x="8896" y="21125"/>
                </a:cubicBezTo>
                <a:lnTo>
                  <a:pt x="21169" y="7625"/>
                </a:lnTo>
                <a:cubicBezTo>
                  <a:pt x="21435" y="7332"/>
                  <a:pt x="21600" y="6927"/>
                  <a:pt x="21600" y="6480"/>
                </a:cubicBezTo>
                <a:moveTo>
                  <a:pt x="20127" y="14040"/>
                </a:moveTo>
                <a:lnTo>
                  <a:pt x="18655" y="14040"/>
                </a:lnTo>
                <a:lnTo>
                  <a:pt x="18655" y="11918"/>
                </a:lnTo>
                <a:lnTo>
                  <a:pt x="15744" y="15120"/>
                </a:lnTo>
                <a:lnTo>
                  <a:pt x="20127" y="15120"/>
                </a:lnTo>
                <a:cubicBezTo>
                  <a:pt x="20398" y="15120"/>
                  <a:pt x="20618" y="15362"/>
                  <a:pt x="20618" y="15660"/>
                </a:cubicBezTo>
                <a:cubicBezTo>
                  <a:pt x="20618" y="15958"/>
                  <a:pt x="20398" y="16200"/>
                  <a:pt x="20127" y="16200"/>
                </a:cubicBezTo>
                <a:lnTo>
                  <a:pt x="14762" y="16200"/>
                </a:lnTo>
                <a:lnTo>
                  <a:pt x="13780" y="17280"/>
                </a:lnTo>
                <a:lnTo>
                  <a:pt x="20127" y="17280"/>
                </a:lnTo>
                <a:cubicBezTo>
                  <a:pt x="20941" y="17280"/>
                  <a:pt x="21600" y="16554"/>
                  <a:pt x="21600" y="15660"/>
                </a:cubicBezTo>
                <a:cubicBezTo>
                  <a:pt x="21600" y="14766"/>
                  <a:pt x="20941" y="14040"/>
                  <a:pt x="20127" y="14040"/>
                </a:cubicBezTo>
                <a:moveTo>
                  <a:pt x="7820" y="16200"/>
                </a:moveTo>
                <a:lnTo>
                  <a:pt x="1473" y="16200"/>
                </a:lnTo>
                <a:cubicBezTo>
                  <a:pt x="1202" y="16200"/>
                  <a:pt x="982" y="15958"/>
                  <a:pt x="982" y="15660"/>
                </a:cubicBezTo>
                <a:cubicBezTo>
                  <a:pt x="982" y="15362"/>
                  <a:pt x="1202" y="15120"/>
                  <a:pt x="1473" y="15120"/>
                </a:cubicBezTo>
                <a:lnTo>
                  <a:pt x="8802" y="15120"/>
                </a:lnTo>
                <a:lnTo>
                  <a:pt x="12729" y="10800"/>
                </a:lnTo>
                <a:lnTo>
                  <a:pt x="3927" y="10800"/>
                </a:lnTo>
                <a:lnTo>
                  <a:pt x="3927" y="1080"/>
                </a:lnTo>
                <a:lnTo>
                  <a:pt x="17673" y="1080"/>
                </a:lnTo>
                <a:lnTo>
                  <a:pt x="17673" y="5362"/>
                </a:lnTo>
                <a:lnTo>
                  <a:pt x="18655" y="4282"/>
                </a:lnTo>
                <a:lnTo>
                  <a:pt x="18655" y="540"/>
                </a:lnTo>
                <a:cubicBezTo>
                  <a:pt x="18655" y="242"/>
                  <a:pt x="18434" y="0"/>
                  <a:pt x="18164" y="0"/>
                </a:cubicBezTo>
                <a:lnTo>
                  <a:pt x="3436" y="0"/>
                </a:lnTo>
                <a:cubicBezTo>
                  <a:pt x="3166" y="0"/>
                  <a:pt x="2945" y="242"/>
                  <a:pt x="2945" y="540"/>
                </a:cubicBezTo>
                <a:lnTo>
                  <a:pt x="2945" y="14040"/>
                </a:lnTo>
                <a:lnTo>
                  <a:pt x="1473" y="14040"/>
                </a:lnTo>
                <a:cubicBezTo>
                  <a:pt x="659" y="14040"/>
                  <a:pt x="0" y="14766"/>
                  <a:pt x="0" y="15660"/>
                </a:cubicBezTo>
                <a:cubicBezTo>
                  <a:pt x="0" y="16554"/>
                  <a:pt x="659" y="17280"/>
                  <a:pt x="1473" y="17280"/>
                </a:cubicBezTo>
                <a:lnTo>
                  <a:pt x="6838" y="17280"/>
                </a:lnTo>
                <a:cubicBezTo>
                  <a:pt x="6838" y="17280"/>
                  <a:pt x="7820" y="16200"/>
                  <a:pt x="7820" y="16200"/>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44" name="Shape 2732">
            <a:extLst>
              <a:ext uri="{FF2B5EF4-FFF2-40B4-BE49-F238E27FC236}">
                <a16:creationId xmlns:a16="http://schemas.microsoft.com/office/drawing/2014/main" id="{2FF03379-68C7-4CCB-AD5F-C99D63A9F5FB}"/>
              </a:ext>
            </a:extLst>
          </p:cNvPr>
          <p:cNvSpPr/>
          <p:nvPr/>
        </p:nvSpPr>
        <p:spPr>
          <a:xfrm>
            <a:off x="4552218" y="7904834"/>
            <a:ext cx="418884" cy="190402"/>
          </a:xfrm>
          <a:custGeom>
            <a:avLst/>
            <a:gdLst/>
            <a:ahLst/>
            <a:cxnLst>
              <a:cxn ang="0">
                <a:pos x="wd2" y="hd2"/>
              </a:cxn>
              <a:cxn ang="5400000">
                <a:pos x="wd2" y="hd2"/>
              </a:cxn>
              <a:cxn ang="10800000">
                <a:pos x="wd2" y="hd2"/>
              </a:cxn>
              <a:cxn ang="16200000">
                <a:pos x="wd2" y="hd2"/>
              </a:cxn>
            </a:cxnLst>
            <a:rect l="0" t="0" r="r" b="b"/>
            <a:pathLst>
              <a:path w="21600" h="21600" extrusionOk="0">
                <a:moveTo>
                  <a:pt x="19236" y="19413"/>
                </a:moveTo>
                <a:lnTo>
                  <a:pt x="13945" y="13593"/>
                </a:lnTo>
                <a:cubicBezTo>
                  <a:pt x="14130" y="12747"/>
                  <a:pt x="14236" y="11802"/>
                  <a:pt x="14236" y="10800"/>
                </a:cubicBezTo>
                <a:cubicBezTo>
                  <a:pt x="14236" y="9799"/>
                  <a:pt x="14130" y="8854"/>
                  <a:pt x="13945" y="8007"/>
                </a:cubicBezTo>
                <a:lnTo>
                  <a:pt x="19236" y="2187"/>
                </a:lnTo>
                <a:cubicBezTo>
                  <a:pt x="20007" y="2465"/>
                  <a:pt x="20618" y="6209"/>
                  <a:pt x="20618" y="10800"/>
                </a:cubicBezTo>
                <a:cubicBezTo>
                  <a:pt x="20618" y="15392"/>
                  <a:pt x="20007" y="19136"/>
                  <a:pt x="19236" y="19413"/>
                </a:cubicBezTo>
                <a:moveTo>
                  <a:pt x="11291" y="15120"/>
                </a:moveTo>
                <a:lnTo>
                  <a:pt x="10309" y="15120"/>
                </a:lnTo>
                <a:cubicBezTo>
                  <a:pt x="9225" y="15120"/>
                  <a:pt x="8345" y="13186"/>
                  <a:pt x="8345" y="10800"/>
                </a:cubicBezTo>
                <a:cubicBezTo>
                  <a:pt x="8345" y="8414"/>
                  <a:pt x="9225" y="6480"/>
                  <a:pt x="10309" y="6480"/>
                </a:cubicBezTo>
                <a:lnTo>
                  <a:pt x="11291" y="6480"/>
                </a:lnTo>
                <a:cubicBezTo>
                  <a:pt x="12375" y="6480"/>
                  <a:pt x="13255" y="8414"/>
                  <a:pt x="13255" y="10800"/>
                </a:cubicBezTo>
                <a:cubicBezTo>
                  <a:pt x="13255" y="13186"/>
                  <a:pt x="12375" y="15120"/>
                  <a:pt x="11291" y="15120"/>
                </a:cubicBezTo>
                <a:moveTo>
                  <a:pt x="7654" y="13593"/>
                </a:moveTo>
                <a:lnTo>
                  <a:pt x="2363" y="19413"/>
                </a:lnTo>
                <a:cubicBezTo>
                  <a:pt x="1593" y="19135"/>
                  <a:pt x="982" y="15391"/>
                  <a:pt x="982" y="10800"/>
                </a:cubicBezTo>
                <a:cubicBezTo>
                  <a:pt x="982" y="6209"/>
                  <a:pt x="1593" y="2465"/>
                  <a:pt x="2363" y="2187"/>
                </a:cubicBezTo>
                <a:lnTo>
                  <a:pt x="7654" y="8007"/>
                </a:lnTo>
                <a:cubicBezTo>
                  <a:pt x="7470" y="8854"/>
                  <a:pt x="7364" y="9799"/>
                  <a:pt x="7364" y="10800"/>
                </a:cubicBezTo>
                <a:cubicBezTo>
                  <a:pt x="7364" y="11802"/>
                  <a:pt x="7470" y="12747"/>
                  <a:pt x="7654" y="13593"/>
                </a:cubicBezTo>
                <a:moveTo>
                  <a:pt x="19145" y="0"/>
                </a:moveTo>
                <a:cubicBezTo>
                  <a:pt x="19066" y="0"/>
                  <a:pt x="18994" y="51"/>
                  <a:pt x="18928" y="124"/>
                </a:cubicBezTo>
                <a:lnTo>
                  <a:pt x="18925" y="114"/>
                </a:lnTo>
                <a:lnTo>
                  <a:pt x="13374" y="6221"/>
                </a:lnTo>
                <a:cubicBezTo>
                  <a:pt x="12841" y="5047"/>
                  <a:pt x="12105" y="4320"/>
                  <a:pt x="11291" y="4320"/>
                </a:cubicBezTo>
                <a:lnTo>
                  <a:pt x="10309" y="4320"/>
                </a:lnTo>
                <a:cubicBezTo>
                  <a:pt x="9495" y="4320"/>
                  <a:pt x="8758" y="5047"/>
                  <a:pt x="8225" y="6221"/>
                </a:cubicBezTo>
                <a:lnTo>
                  <a:pt x="2674" y="114"/>
                </a:lnTo>
                <a:lnTo>
                  <a:pt x="2671" y="124"/>
                </a:lnTo>
                <a:cubicBezTo>
                  <a:pt x="2606" y="51"/>
                  <a:pt x="2534" y="0"/>
                  <a:pt x="2455" y="0"/>
                </a:cubicBezTo>
                <a:cubicBezTo>
                  <a:pt x="1099" y="0"/>
                  <a:pt x="0" y="4835"/>
                  <a:pt x="0" y="10800"/>
                </a:cubicBezTo>
                <a:cubicBezTo>
                  <a:pt x="0" y="16765"/>
                  <a:pt x="1099" y="21600"/>
                  <a:pt x="2455" y="21600"/>
                </a:cubicBezTo>
                <a:cubicBezTo>
                  <a:pt x="2534" y="21600"/>
                  <a:pt x="2605" y="21549"/>
                  <a:pt x="2671" y="21477"/>
                </a:cubicBezTo>
                <a:lnTo>
                  <a:pt x="2674" y="21486"/>
                </a:lnTo>
                <a:lnTo>
                  <a:pt x="8225" y="15379"/>
                </a:lnTo>
                <a:cubicBezTo>
                  <a:pt x="8758" y="16554"/>
                  <a:pt x="9495" y="17280"/>
                  <a:pt x="10309" y="17280"/>
                </a:cubicBezTo>
                <a:lnTo>
                  <a:pt x="11291" y="17280"/>
                </a:lnTo>
                <a:cubicBezTo>
                  <a:pt x="12105" y="17280"/>
                  <a:pt x="12842" y="16554"/>
                  <a:pt x="13375" y="15379"/>
                </a:cubicBezTo>
                <a:lnTo>
                  <a:pt x="18940" y="21501"/>
                </a:lnTo>
                <a:lnTo>
                  <a:pt x="18941" y="21496"/>
                </a:lnTo>
                <a:cubicBezTo>
                  <a:pt x="19003" y="21560"/>
                  <a:pt x="19072" y="21600"/>
                  <a:pt x="19145" y="21600"/>
                </a:cubicBezTo>
                <a:cubicBezTo>
                  <a:pt x="20501" y="21600"/>
                  <a:pt x="21600" y="16765"/>
                  <a:pt x="21600" y="10800"/>
                </a:cubicBezTo>
                <a:cubicBezTo>
                  <a:pt x="21600" y="4835"/>
                  <a:pt x="20501" y="0"/>
                  <a:pt x="19145"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45" name="Shape 2733">
            <a:extLst>
              <a:ext uri="{FF2B5EF4-FFF2-40B4-BE49-F238E27FC236}">
                <a16:creationId xmlns:a16="http://schemas.microsoft.com/office/drawing/2014/main" id="{23D3A480-5C6C-42E4-8147-F6CB4ED5ED63}"/>
              </a:ext>
            </a:extLst>
          </p:cNvPr>
          <p:cNvSpPr/>
          <p:nvPr/>
        </p:nvSpPr>
        <p:spPr>
          <a:xfrm>
            <a:off x="5485182" y="7790591"/>
            <a:ext cx="152322"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364"/>
                </a:moveTo>
                <a:lnTo>
                  <a:pt x="2804" y="17041"/>
                </a:lnTo>
                <a:lnTo>
                  <a:pt x="9142" y="5518"/>
                </a:lnTo>
                <a:lnTo>
                  <a:pt x="9803" y="5724"/>
                </a:lnTo>
                <a:cubicBezTo>
                  <a:pt x="9859" y="5747"/>
                  <a:pt x="9925" y="5764"/>
                  <a:pt x="9991" y="5783"/>
                </a:cubicBezTo>
                <a:lnTo>
                  <a:pt x="10130" y="5826"/>
                </a:lnTo>
                <a:lnTo>
                  <a:pt x="10141" y="5820"/>
                </a:lnTo>
                <a:cubicBezTo>
                  <a:pt x="10339" y="5861"/>
                  <a:pt x="10555" y="5891"/>
                  <a:pt x="10800" y="5891"/>
                </a:cubicBezTo>
                <a:cubicBezTo>
                  <a:pt x="11045" y="5891"/>
                  <a:pt x="11261" y="5861"/>
                  <a:pt x="11459" y="5820"/>
                </a:cubicBezTo>
                <a:lnTo>
                  <a:pt x="11470" y="5826"/>
                </a:lnTo>
                <a:lnTo>
                  <a:pt x="11609" y="5783"/>
                </a:lnTo>
                <a:cubicBezTo>
                  <a:pt x="11675" y="5764"/>
                  <a:pt x="11741" y="5747"/>
                  <a:pt x="11797" y="5724"/>
                </a:cubicBezTo>
                <a:lnTo>
                  <a:pt x="12457" y="5518"/>
                </a:lnTo>
                <a:lnTo>
                  <a:pt x="14283" y="8836"/>
                </a:lnTo>
                <a:lnTo>
                  <a:pt x="10800" y="8836"/>
                </a:lnTo>
                <a:cubicBezTo>
                  <a:pt x="10054" y="8836"/>
                  <a:pt x="9450" y="9056"/>
                  <a:pt x="9450" y="9327"/>
                </a:cubicBezTo>
                <a:cubicBezTo>
                  <a:pt x="9450" y="9599"/>
                  <a:pt x="10054" y="9818"/>
                  <a:pt x="10800" y="9818"/>
                </a:cubicBezTo>
                <a:lnTo>
                  <a:pt x="14824" y="9818"/>
                </a:lnTo>
                <a:lnTo>
                  <a:pt x="18796" y="17041"/>
                </a:lnTo>
                <a:cubicBezTo>
                  <a:pt x="18796" y="17041"/>
                  <a:pt x="10800" y="20364"/>
                  <a:pt x="10800" y="20364"/>
                </a:cubicBezTo>
                <a:close/>
                <a:moveTo>
                  <a:pt x="2776" y="2264"/>
                </a:moveTo>
                <a:cubicBezTo>
                  <a:pt x="3291" y="1541"/>
                  <a:pt x="6683" y="982"/>
                  <a:pt x="10800" y="982"/>
                </a:cubicBezTo>
                <a:cubicBezTo>
                  <a:pt x="14917" y="982"/>
                  <a:pt x="18308" y="1541"/>
                  <a:pt x="18825" y="2264"/>
                </a:cubicBezTo>
                <a:lnTo>
                  <a:pt x="10800" y="4765"/>
                </a:lnTo>
                <a:cubicBezTo>
                  <a:pt x="10800" y="4765"/>
                  <a:pt x="2776" y="2264"/>
                  <a:pt x="2776" y="2264"/>
                </a:cubicBezTo>
                <a:close/>
                <a:moveTo>
                  <a:pt x="21551" y="17094"/>
                </a:moveTo>
                <a:lnTo>
                  <a:pt x="21578" y="17093"/>
                </a:lnTo>
                <a:lnTo>
                  <a:pt x="17575" y="9818"/>
                </a:lnTo>
                <a:lnTo>
                  <a:pt x="18900" y="9818"/>
                </a:lnTo>
                <a:cubicBezTo>
                  <a:pt x="19646" y="9818"/>
                  <a:pt x="20250" y="9599"/>
                  <a:pt x="20250" y="9327"/>
                </a:cubicBezTo>
                <a:cubicBezTo>
                  <a:pt x="20250" y="9056"/>
                  <a:pt x="19646" y="8836"/>
                  <a:pt x="18900" y="8836"/>
                </a:cubicBezTo>
                <a:lnTo>
                  <a:pt x="17036" y="8836"/>
                </a:lnTo>
                <a:lnTo>
                  <a:pt x="14828" y="4820"/>
                </a:lnTo>
                <a:lnTo>
                  <a:pt x="14801" y="4822"/>
                </a:lnTo>
                <a:cubicBezTo>
                  <a:pt x="14795" y="4812"/>
                  <a:pt x="14792" y="4803"/>
                  <a:pt x="14785" y="4793"/>
                </a:cubicBezTo>
                <a:lnTo>
                  <a:pt x="20920" y="2881"/>
                </a:lnTo>
                <a:lnTo>
                  <a:pt x="20909" y="2874"/>
                </a:lnTo>
                <a:cubicBezTo>
                  <a:pt x="21315" y="2789"/>
                  <a:pt x="21600" y="2637"/>
                  <a:pt x="21600" y="2455"/>
                </a:cubicBezTo>
                <a:cubicBezTo>
                  <a:pt x="21600" y="1099"/>
                  <a:pt x="16764" y="0"/>
                  <a:pt x="10800" y="0"/>
                </a:cubicBezTo>
                <a:cubicBezTo>
                  <a:pt x="4836" y="0"/>
                  <a:pt x="0" y="1099"/>
                  <a:pt x="0" y="2455"/>
                </a:cubicBezTo>
                <a:cubicBezTo>
                  <a:pt x="0" y="2637"/>
                  <a:pt x="285" y="2789"/>
                  <a:pt x="691" y="2874"/>
                </a:cubicBezTo>
                <a:lnTo>
                  <a:pt x="680" y="2881"/>
                </a:lnTo>
                <a:lnTo>
                  <a:pt x="6815" y="4793"/>
                </a:lnTo>
                <a:cubicBezTo>
                  <a:pt x="6808" y="4802"/>
                  <a:pt x="6805" y="4812"/>
                  <a:pt x="6799" y="4822"/>
                </a:cubicBezTo>
                <a:lnTo>
                  <a:pt x="6772" y="4820"/>
                </a:lnTo>
                <a:lnTo>
                  <a:pt x="22" y="17093"/>
                </a:lnTo>
                <a:lnTo>
                  <a:pt x="49" y="17094"/>
                </a:lnTo>
                <a:cubicBezTo>
                  <a:pt x="34" y="17123"/>
                  <a:pt x="0" y="17151"/>
                  <a:pt x="0" y="17182"/>
                </a:cubicBezTo>
                <a:cubicBezTo>
                  <a:pt x="0" y="17306"/>
                  <a:pt x="137" y="17416"/>
                  <a:pt x="345" y="17502"/>
                </a:cubicBezTo>
                <a:lnTo>
                  <a:pt x="335" y="17505"/>
                </a:lnTo>
                <a:lnTo>
                  <a:pt x="9785" y="21432"/>
                </a:lnTo>
                <a:lnTo>
                  <a:pt x="9795" y="21429"/>
                </a:lnTo>
                <a:cubicBezTo>
                  <a:pt x="10041" y="21532"/>
                  <a:pt x="10394" y="21600"/>
                  <a:pt x="10800" y="21600"/>
                </a:cubicBezTo>
                <a:cubicBezTo>
                  <a:pt x="11206" y="21600"/>
                  <a:pt x="11557" y="21532"/>
                  <a:pt x="11805" y="21429"/>
                </a:cubicBezTo>
                <a:lnTo>
                  <a:pt x="11815" y="21432"/>
                </a:lnTo>
                <a:lnTo>
                  <a:pt x="21265" y="17505"/>
                </a:lnTo>
                <a:lnTo>
                  <a:pt x="21255" y="17502"/>
                </a:lnTo>
                <a:cubicBezTo>
                  <a:pt x="21463" y="17416"/>
                  <a:pt x="21600" y="17306"/>
                  <a:pt x="21600" y="17182"/>
                </a:cubicBezTo>
                <a:cubicBezTo>
                  <a:pt x="21600" y="17151"/>
                  <a:pt x="21566" y="17123"/>
                  <a:pt x="21551" y="1709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46" name="Shape 2734">
            <a:extLst>
              <a:ext uri="{FF2B5EF4-FFF2-40B4-BE49-F238E27FC236}">
                <a16:creationId xmlns:a16="http://schemas.microsoft.com/office/drawing/2014/main" id="{7617F8B1-A618-4BD8-82EF-FE0A97189D7F}"/>
              </a:ext>
            </a:extLst>
          </p:cNvPr>
          <p:cNvSpPr/>
          <p:nvPr/>
        </p:nvSpPr>
        <p:spPr>
          <a:xfrm>
            <a:off x="6151585" y="7847712"/>
            <a:ext cx="418884" cy="304643"/>
          </a:xfrm>
          <a:custGeom>
            <a:avLst/>
            <a:gdLst/>
            <a:ahLst/>
            <a:cxnLst>
              <a:cxn ang="0">
                <a:pos x="wd2" y="hd2"/>
              </a:cxn>
              <a:cxn ang="5400000">
                <a:pos x="wd2" y="hd2"/>
              </a:cxn>
              <a:cxn ang="10800000">
                <a:pos x="wd2" y="hd2"/>
              </a:cxn>
              <a:cxn ang="16200000">
                <a:pos x="wd2" y="hd2"/>
              </a:cxn>
            </a:cxnLst>
            <a:rect l="0" t="0" r="r" b="b"/>
            <a:pathLst>
              <a:path w="21600" h="21600" extrusionOk="0">
                <a:moveTo>
                  <a:pt x="10309" y="9450"/>
                </a:moveTo>
                <a:lnTo>
                  <a:pt x="9140" y="9450"/>
                </a:lnTo>
                <a:lnTo>
                  <a:pt x="8293" y="7123"/>
                </a:lnTo>
                <a:lnTo>
                  <a:pt x="8289" y="7126"/>
                </a:lnTo>
                <a:cubicBezTo>
                  <a:pt x="8208" y="6906"/>
                  <a:pt x="8046" y="6750"/>
                  <a:pt x="7855" y="6750"/>
                </a:cubicBezTo>
                <a:cubicBezTo>
                  <a:pt x="7663" y="6750"/>
                  <a:pt x="7501" y="6906"/>
                  <a:pt x="7420" y="7126"/>
                </a:cubicBezTo>
                <a:lnTo>
                  <a:pt x="7415" y="7123"/>
                </a:lnTo>
                <a:lnTo>
                  <a:pt x="6569" y="9450"/>
                </a:lnTo>
                <a:lnTo>
                  <a:pt x="5400" y="9450"/>
                </a:lnTo>
                <a:cubicBezTo>
                  <a:pt x="5129" y="9450"/>
                  <a:pt x="4909" y="9752"/>
                  <a:pt x="4909" y="10125"/>
                </a:cubicBezTo>
                <a:cubicBezTo>
                  <a:pt x="4909" y="10571"/>
                  <a:pt x="5128" y="10687"/>
                  <a:pt x="5128" y="10687"/>
                </a:cubicBezTo>
                <a:lnTo>
                  <a:pt x="6405" y="11857"/>
                </a:lnTo>
                <a:lnTo>
                  <a:pt x="5914" y="14014"/>
                </a:lnTo>
                <a:cubicBezTo>
                  <a:pt x="5905" y="14067"/>
                  <a:pt x="5891" y="14118"/>
                  <a:pt x="5891" y="14175"/>
                </a:cubicBezTo>
                <a:cubicBezTo>
                  <a:pt x="5891" y="14548"/>
                  <a:pt x="6110" y="14850"/>
                  <a:pt x="6382" y="14850"/>
                </a:cubicBezTo>
                <a:cubicBezTo>
                  <a:pt x="6483" y="14850"/>
                  <a:pt x="6574" y="14801"/>
                  <a:pt x="6650" y="14727"/>
                </a:cubicBezTo>
                <a:lnTo>
                  <a:pt x="7855" y="13636"/>
                </a:lnTo>
                <a:lnTo>
                  <a:pt x="9055" y="14737"/>
                </a:lnTo>
                <a:cubicBezTo>
                  <a:pt x="9055" y="14737"/>
                  <a:pt x="9127" y="14850"/>
                  <a:pt x="9327" y="14850"/>
                </a:cubicBezTo>
                <a:cubicBezTo>
                  <a:pt x="9599" y="14850"/>
                  <a:pt x="9818" y="14548"/>
                  <a:pt x="9818" y="14175"/>
                </a:cubicBezTo>
                <a:cubicBezTo>
                  <a:pt x="9818" y="14117"/>
                  <a:pt x="9798" y="14070"/>
                  <a:pt x="9787" y="14017"/>
                </a:cubicBezTo>
                <a:lnTo>
                  <a:pt x="9304" y="11857"/>
                </a:lnTo>
                <a:lnTo>
                  <a:pt x="10581" y="10687"/>
                </a:lnTo>
                <a:cubicBezTo>
                  <a:pt x="10581" y="10687"/>
                  <a:pt x="10800" y="10571"/>
                  <a:pt x="10800" y="10125"/>
                </a:cubicBezTo>
                <a:cubicBezTo>
                  <a:pt x="10800" y="9752"/>
                  <a:pt x="10580" y="9450"/>
                  <a:pt x="10309" y="9450"/>
                </a:cubicBezTo>
                <a:moveTo>
                  <a:pt x="13255" y="11475"/>
                </a:moveTo>
                <a:lnTo>
                  <a:pt x="15218" y="11475"/>
                </a:lnTo>
                <a:cubicBezTo>
                  <a:pt x="15490" y="11475"/>
                  <a:pt x="15709" y="11173"/>
                  <a:pt x="15709" y="10800"/>
                </a:cubicBezTo>
                <a:cubicBezTo>
                  <a:pt x="15709" y="10427"/>
                  <a:pt x="15490" y="10125"/>
                  <a:pt x="15218" y="10125"/>
                </a:cubicBezTo>
                <a:lnTo>
                  <a:pt x="13255" y="10125"/>
                </a:lnTo>
                <a:cubicBezTo>
                  <a:pt x="12983" y="10125"/>
                  <a:pt x="12764" y="10427"/>
                  <a:pt x="12764" y="10800"/>
                </a:cubicBezTo>
                <a:cubicBezTo>
                  <a:pt x="12764" y="11173"/>
                  <a:pt x="12983" y="11475"/>
                  <a:pt x="13255" y="11475"/>
                </a:cubicBezTo>
                <a:moveTo>
                  <a:pt x="16200" y="12150"/>
                </a:moveTo>
                <a:lnTo>
                  <a:pt x="13255" y="12150"/>
                </a:lnTo>
                <a:cubicBezTo>
                  <a:pt x="12983" y="12150"/>
                  <a:pt x="12764" y="12452"/>
                  <a:pt x="12764" y="12825"/>
                </a:cubicBezTo>
                <a:cubicBezTo>
                  <a:pt x="12764" y="13198"/>
                  <a:pt x="12983" y="13500"/>
                  <a:pt x="13255" y="13500"/>
                </a:cubicBezTo>
                <a:lnTo>
                  <a:pt x="16200" y="13500"/>
                </a:lnTo>
                <a:cubicBezTo>
                  <a:pt x="16471" y="13500"/>
                  <a:pt x="16691" y="13198"/>
                  <a:pt x="16691" y="12825"/>
                </a:cubicBezTo>
                <a:cubicBezTo>
                  <a:pt x="16691" y="12452"/>
                  <a:pt x="16471" y="12150"/>
                  <a:pt x="16200" y="12150"/>
                </a:cubicBezTo>
                <a:moveTo>
                  <a:pt x="20618" y="14768"/>
                </a:moveTo>
                <a:lnTo>
                  <a:pt x="20618" y="17550"/>
                </a:lnTo>
                <a:lnTo>
                  <a:pt x="982" y="17550"/>
                </a:lnTo>
                <a:lnTo>
                  <a:pt x="982" y="14768"/>
                </a:lnTo>
                <a:cubicBezTo>
                  <a:pt x="2102" y="14393"/>
                  <a:pt x="2945" y="12759"/>
                  <a:pt x="2945" y="10800"/>
                </a:cubicBezTo>
                <a:cubicBezTo>
                  <a:pt x="2945" y="8841"/>
                  <a:pt x="2102" y="7207"/>
                  <a:pt x="982" y="6832"/>
                </a:cubicBezTo>
                <a:lnTo>
                  <a:pt x="982" y="4050"/>
                </a:lnTo>
                <a:lnTo>
                  <a:pt x="20618" y="4050"/>
                </a:lnTo>
                <a:lnTo>
                  <a:pt x="20618" y="6832"/>
                </a:lnTo>
                <a:cubicBezTo>
                  <a:pt x="19498" y="7207"/>
                  <a:pt x="18655" y="8841"/>
                  <a:pt x="18655" y="10800"/>
                </a:cubicBezTo>
                <a:cubicBezTo>
                  <a:pt x="18655" y="12759"/>
                  <a:pt x="19498" y="14393"/>
                  <a:pt x="20618" y="14768"/>
                </a:cubicBezTo>
                <a:moveTo>
                  <a:pt x="20618" y="20250"/>
                </a:moveTo>
                <a:lnTo>
                  <a:pt x="18655" y="20250"/>
                </a:lnTo>
                <a:lnTo>
                  <a:pt x="18655" y="18900"/>
                </a:lnTo>
                <a:lnTo>
                  <a:pt x="20618" y="18900"/>
                </a:lnTo>
                <a:cubicBezTo>
                  <a:pt x="20618" y="18900"/>
                  <a:pt x="20618" y="20250"/>
                  <a:pt x="20618" y="20250"/>
                </a:cubicBezTo>
                <a:close/>
                <a:moveTo>
                  <a:pt x="17673" y="20250"/>
                </a:moveTo>
                <a:lnTo>
                  <a:pt x="982" y="20250"/>
                </a:lnTo>
                <a:lnTo>
                  <a:pt x="982" y="18900"/>
                </a:lnTo>
                <a:lnTo>
                  <a:pt x="17673" y="18900"/>
                </a:lnTo>
                <a:cubicBezTo>
                  <a:pt x="17673" y="18900"/>
                  <a:pt x="17673" y="20250"/>
                  <a:pt x="17673" y="20250"/>
                </a:cubicBezTo>
                <a:close/>
                <a:moveTo>
                  <a:pt x="982" y="1350"/>
                </a:moveTo>
                <a:lnTo>
                  <a:pt x="17673" y="1350"/>
                </a:lnTo>
                <a:lnTo>
                  <a:pt x="17673" y="2700"/>
                </a:lnTo>
                <a:lnTo>
                  <a:pt x="982" y="2700"/>
                </a:lnTo>
                <a:cubicBezTo>
                  <a:pt x="982" y="2700"/>
                  <a:pt x="982" y="1350"/>
                  <a:pt x="982" y="1350"/>
                </a:cubicBezTo>
                <a:close/>
                <a:moveTo>
                  <a:pt x="18655" y="1350"/>
                </a:moveTo>
                <a:lnTo>
                  <a:pt x="20618" y="1350"/>
                </a:lnTo>
                <a:lnTo>
                  <a:pt x="20618" y="2700"/>
                </a:lnTo>
                <a:lnTo>
                  <a:pt x="18655" y="2700"/>
                </a:lnTo>
                <a:cubicBezTo>
                  <a:pt x="18655" y="2700"/>
                  <a:pt x="18655" y="1350"/>
                  <a:pt x="18655" y="1350"/>
                </a:cubicBezTo>
                <a:close/>
                <a:moveTo>
                  <a:pt x="21109" y="8100"/>
                </a:moveTo>
                <a:cubicBezTo>
                  <a:pt x="21380" y="8100"/>
                  <a:pt x="21600" y="7798"/>
                  <a:pt x="21600" y="7425"/>
                </a:cubicBezTo>
                <a:lnTo>
                  <a:pt x="21600" y="1350"/>
                </a:lnTo>
                <a:cubicBezTo>
                  <a:pt x="21600" y="605"/>
                  <a:pt x="21160" y="0"/>
                  <a:pt x="20618" y="0"/>
                </a:cubicBezTo>
                <a:lnTo>
                  <a:pt x="982" y="0"/>
                </a:lnTo>
                <a:cubicBezTo>
                  <a:pt x="439" y="0"/>
                  <a:pt x="0" y="605"/>
                  <a:pt x="0" y="1350"/>
                </a:cubicBezTo>
                <a:lnTo>
                  <a:pt x="0" y="7425"/>
                </a:lnTo>
                <a:cubicBezTo>
                  <a:pt x="0" y="7798"/>
                  <a:pt x="220" y="8100"/>
                  <a:pt x="491" y="8100"/>
                </a:cubicBezTo>
                <a:cubicBezTo>
                  <a:pt x="1304" y="8100"/>
                  <a:pt x="1964" y="9309"/>
                  <a:pt x="1964" y="10800"/>
                </a:cubicBezTo>
                <a:cubicBezTo>
                  <a:pt x="1964" y="12291"/>
                  <a:pt x="1304" y="13500"/>
                  <a:pt x="491" y="13500"/>
                </a:cubicBezTo>
                <a:cubicBezTo>
                  <a:pt x="220" y="13500"/>
                  <a:pt x="0" y="13802"/>
                  <a:pt x="0" y="14175"/>
                </a:cubicBezTo>
                <a:lnTo>
                  <a:pt x="0" y="20250"/>
                </a:lnTo>
                <a:cubicBezTo>
                  <a:pt x="0" y="20995"/>
                  <a:pt x="439" y="21600"/>
                  <a:pt x="982" y="21600"/>
                </a:cubicBezTo>
                <a:lnTo>
                  <a:pt x="20618" y="21600"/>
                </a:lnTo>
                <a:cubicBezTo>
                  <a:pt x="21160" y="21600"/>
                  <a:pt x="21600" y="20995"/>
                  <a:pt x="21600" y="20250"/>
                </a:cubicBezTo>
                <a:lnTo>
                  <a:pt x="21600" y="14175"/>
                </a:lnTo>
                <a:cubicBezTo>
                  <a:pt x="21600" y="13802"/>
                  <a:pt x="21380" y="13500"/>
                  <a:pt x="21109" y="13500"/>
                </a:cubicBezTo>
                <a:cubicBezTo>
                  <a:pt x="20296" y="13500"/>
                  <a:pt x="19636" y="12291"/>
                  <a:pt x="19636" y="10800"/>
                </a:cubicBezTo>
                <a:cubicBezTo>
                  <a:pt x="19636" y="9309"/>
                  <a:pt x="20296" y="8100"/>
                  <a:pt x="21109" y="8100"/>
                </a:cubicBezTo>
                <a:moveTo>
                  <a:pt x="16200" y="8100"/>
                </a:moveTo>
                <a:lnTo>
                  <a:pt x="13255" y="8100"/>
                </a:lnTo>
                <a:cubicBezTo>
                  <a:pt x="12983" y="8100"/>
                  <a:pt x="12764" y="8402"/>
                  <a:pt x="12764" y="8775"/>
                </a:cubicBezTo>
                <a:cubicBezTo>
                  <a:pt x="12764" y="9148"/>
                  <a:pt x="12983" y="9450"/>
                  <a:pt x="13255" y="9450"/>
                </a:cubicBezTo>
                <a:lnTo>
                  <a:pt x="16200" y="9450"/>
                </a:lnTo>
                <a:cubicBezTo>
                  <a:pt x="16471" y="9450"/>
                  <a:pt x="16691" y="9148"/>
                  <a:pt x="16691" y="8775"/>
                </a:cubicBezTo>
                <a:cubicBezTo>
                  <a:pt x="16691" y="8402"/>
                  <a:pt x="16471" y="8100"/>
                  <a:pt x="16200" y="81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47" name="Shape 2735">
            <a:extLst>
              <a:ext uri="{FF2B5EF4-FFF2-40B4-BE49-F238E27FC236}">
                <a16:creationId xmlns:a16="http://schemas.microsoft.com/office/drawing/2014/main" id="{A5E6DC96-56CC-4745-836F-FDEC7DF8F4CB}"/>
              </a:ext>
            </a:extLst>
          </p:cNvPr>
          <p:cNvSpPr/>
          <p:nvPr/>
        </p:nvSpPr>
        <p:spPr>
          <a:xfrm>
            <a:off x="6951268" y="7828672"/>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11291" y="12000"/>
                </a:moveTo>
                <a:lnTo>
                  <a:pt x="13255" y="12000"/>
                </a:lnTo>
                <a:cubicBezTo>
                  <a:pt x="13526" y="12000"/>
                  <a:pt x="13745" y="11732"/>
                  <a:pt x="13745" y="11400"/>
                </a:cubicBezTo>
                <a:cubicBezTo>
                  <a:pt x="13745" y="11068"/>
                  <a:pt x="13526" y="10800"/>
                  <a:pt x="13255" y="10800"/>
                </a:cubicBezTo>
                <a:lnTo>
                  <a:pt x="11291" y="10800"/>
                </a:lnTo>
                <a:cubicBezTo>
                  <a:pt x="11020" y="10800"/>
                  <a:pt x="10800" y="11068"/>
                  <a:pt x="10800" y="11400"/>
                </a:cubicBezTo>
                <a:cubicBezTo>
                  <a:pt x="10800" y="11732"/>
                  <a:pt x="11020" y="12000"/>
                  <a:pt x="11291" y="12000"/>
                </a:cubicBezTo>
                <a:moveTo>
                  <a:pt x="11291" y="13800"/>
                </a:moveTo>
                <a:lnTo>
                  <a:pt x="12273" y="13800"/>
                </a:lnTo>
                <a:cubicBezTo>
                  <a:pt x="12544" y="13800"/>
                  <a:pt x="12764" y="13532"/>
                  <a:pt x="12764" y="13200"/>
                </a:cubicBezTo>
                <a:cubicBezTo>
                  <a:pt x="12764" y="12868"/>
                  <a:pt x="12544" y="12600"/>
                  <a:pt x="12273" y="12600"/>
                </a:cubicBezTo>
                <a:lnTo>
                  <a:pt x="11291" y="12600"/>
                </a:lnTo>
                <a:cubicBezTo>
                  <a:pt x="11020" y="12600"/>
                  <a:pt x="10800" y="12868"/>
                  <a:pt x="10800" y="13200"/>
                </a:cubicBezTo>
                <a:cubicBezTo>
                  <a:pt x="10800" y="13532"/>
                  <a:pt x="11020" y="13800"/>
                  <a:pt x="11291" y="13800"/>
                </a:cubicBezTo>
                <a:moveTo>
                  <a:pt x="11291" y="15600"/>
                </a:moveTo>
                <a:lnTo>
                  <a:pt x="13255" y="15600"/>
                </a:lnTo>
                <a:cubicBezTo>
                  <a:pt x="13526" y="15600"/>
                  <a:pt x="13745" y="15332"/>
                  <a:pt x="13745" y="15000"/>
                </a:cubicBezTo>
                <a:cubicBezTo>
                  <a:pt x="13745" y="14668"/>
                  <a:pt x="13526" y="14400"/>
                  <a:pt x="13255" y="14400"/>
                </a:cubicBezTo>
                <a:lnTo>
                  <a:pt x="11291" y="14400"/>
                </a:lnTo>
                <a:cubicBezTo>
                  <a:pt x="11020" y="14400"/>
                  <a:pt x="10800" y="14668"/>
                  <a:pt x="10800" y="15000"/>
                </a:cubicBezTo>
                <a:cubicBezTo>
                  <a:pt x="10800" y="15332"/>
                  <a:pt x="11020" y="15600"/>
                  <a:pt x="11291" y="15600"/>
                </a:cubicBezTo>
                <a:moveTo>
                  <a:pt x="20618" y="0"/>
                </a:moveTo>
                <a:lnTo>
                  <a:pt x="3927" y="0"/>
                </a:lnTo>
                <a:cubicBezTo>
                  <a:pt x="3385" y="0"/>
                  <a:pt x="2945" y="538"/>
                  <a:pt x="2945" y="1200"/>
                </a:cubicBezTo>
                <a:lnTo>
                  <a:pt x="2945" y="3000"/>
                </a:lnTo>
                <a:cubicBezTo>
                  <a:pt x="2945" y="3332"/>
                  <a:pt x="3165" y="3600"/>
                  <a:pt x="3436" y="3600"/>
                </a:cubicBezTo>
                <a:cubicBezTo>
                  <a:pt x="3708" y="3600"/>
                  <a:pt x="3927" y="3332"/>
                  <a:pt x="3927" y="3000"/>
                </a:cubicBezTo>
                <a:lnTo>
                  <a:pt x="3927" y="1200"/>
                </a:lnTo>
                <a:lnTo>
                  <a:pt x="20618" y="1200"/>
                </a:lnTo>
                <a:lnTo>
                  <a:pt x="20618" y="15600"/>
                </a:lnTo>
                <a:lnTo>
                  <a:pt x="20127" y="15600"/>
                </a:lnTo>
                <a:cubicBezTo>
                  <a:pt x="19856" y="15600"/>
                  <a:pt x="19636" y="15868"/>
                  <a:pt x="19636" y="16200"/>
                </a:cubicBezTo>
                <a:cubicBezTo>
                  <a:pt x="19636" y="16532"/>
                  <a:pt x="19856" y="16800"/>
                  <a:pt x="20127" y="16800"/>
                </a:cubicBezTo>
                <a:lnTo>
                  <a:pt x="20618" y="16800"/>
                </a:lnTo>
                <a:cubicBezTo>
                  <a:pt x="21160" y="16800"/>
                  <a:pt x="21600" y="16263"/>
                  <a:pt x="21600" y="15600"/>
                </a:cubicBezTo>
                <a:lnTo>
                  <a:pt x="21600" y="1200"/>
                </a:lnTo>
                <a:cubicBezTo>
                  <a:pt x="21600" y="538"/>
                  <a:pt x="21160" y="0"/>
                  <a:pt x="20618" y="0"/>
                </a:cubicBezTo>
                <a:moveTo>
                  <a:pt x="5091" y="13116"/>
                </a:moveTo>
                <a:lnTo>
                  <a:pt x="6156" y="13983"/>
                </a:lnTo>
                <a:lnTo>
                  <a:pt x="5747" y="15581"/>
                </a:lnTo>
                <a:cubicBezTo>
                  <a:pt x="5738" y="15620"/>
                  <a:pt x="5727" y="15657"/>
                  <a:pt x="5727" y="15700"/>
                </a:cubicBezTo>
                <a:cubicBezTo>
                  <a:pt x="5727" y="15976"/>
                  <a:pt x="5911" y="16200"/>
                  <a:pt x="6136" y="16200"/>
                </a:cubicBezTo>
                <a:cubicBezTo>
                  <a:pt x="6221" y="16200"/>
                  <a:pt x="6296" y="16164"/>
                  <a:pt x="6360" y="16110"/>
                </a:cubicBezTo>
                <a:lnTo>
                  <a:pt x="7364" y="15301"/>
                </a:lnTo>
                <a:lnTo>
                  <a:pt x="8364" y="16116"/>
                </a:lnTo>
                <a:cubicBezTo>
                  <a:pt x="8364" y="16116"/>
                  <a:pt x="8424" y="16200"/>
                  <a:pt x="8591" y="16200"/>
                </a:cubicBezTo>
                <a:cubicBezTo>
                  <a:pt x="8817" y="16200"/>
                  <a:pt x="9000" y="15976"/>
                  <a:pt x="9000" y="15700"/>
                </a:cubicBezTo>
                <a:cubicBezTo>
                  <a:pt x="9000" y="15657"/>
                  <a:pt x="8983" y="15622"/>
                  <a:pt x="8974" y="15583"/>
                </a:cubicBezTo>
                <a:lnTo>
                  <a:pt x="8572" y="13983"/>
                </a:lnTo>
                <a:lnTo>
                  <a:pt x="9636" y="13116"/>
                </a:lnTo>
                <a:cubicBezTo>
                  <a:pt x="9636" y="13116"/>
                  <a:pt x="9818" y="13030"/>
                  <a:pt x="9818" y="12700"/>
                </a:cubicBezTo>
                <a:cubicBezTo>
                  <a:pt x="9818" y="12424"/>
                  <a:pt x="9635" y="12200"/>
                  <a:pt x="9409" y="12200"/>
                </a:cubicBezTo>
                <a:lnTo>
                  <a:pt x="8435" y="12200"/>
                </a:lnTo>
                <a:lnTo>
                  <a:pt x="7730" y="10477"/>
                </a:lnTo>
                <a:lnTo>
                  <a:pt x="7726" y="10479"/>
                </a:lnTo>
                <a:cubicBezTo>
                  <a:pt x="7658" y="10315"/>
                  <a:pt x="7524" y="10200"/>
                  <a:pt x="7364" y="10200"/>
                </a:cubicBezTo>
                <a:cubicBezTo>
                  <a:pt x="7204" y="10200"/>
                  <a:pt x="7069" y="10315"/>
                  <a:pt x="7001" y="10479"/>
                </a:cubicBezTo>
                <a:lnTo>
                  <a:pt x="6998" y="10477"/>
                </a:lnTo>
                <a:lnTo>
                  <a:pt x="6293" y="12200"/>
                </a:lnTo>
                <a:lnTo>
                  <a:pt x="5319" y="12200"/>
                </a:lnTo>
                <a:cubicBezTo>
                  <a:pt x="5092" y="12200"/>
                  <a:pt x="4909" y="12424"/>
                  <a:pt x="4909" y="12700"/>
                </a:cubicBezTo>
                <a:cubicBezTo>
                  <a:pt x="4909" y="13030"/>
                  <a:pt x="5091" y="13116"/>
                  <a:pt x="5091" y="13116"/>
                </a:cubicBezTo>
                <a:moveTo>
                  <a:pt x="17673" y="7200"/>
                </a:moveTo>
                <a:lnTo>
                  <a:pt x="16691" y="7200"/>
                </a:lnTo>
                <a:lnTo>
                  <a:pt x="16691" y="6000"/>
                </a:lnTo>
                <a:lnTo>
                  <a:pt x="17673" y="6000"/>
                </a:lnTo>
                <a:cubicBezTo>
                  <a:pt x="17673" y="6000"/>
                  <a:pt x="17673" y="7200"/>
                  <a:pt x="17673" y="7200"/>
                </a:cubicBezTo>
                <a:close/>
                <a:moveTo>
                  <a:pt x="17673" y="10947"/>
                </a:moveTo>
                <a:cubicBezTo>
                  <a:pt x="17102" y="11278"/>
                  <a:pt x="16691" y="12157"/>
                  <a:pt x="16691" y="13200"/>
                </a:cubicBezTo>
                <a:cubicBezTo>
                  <a:pt x="16691" y="14244"/>
                  <a:pt x="17102" y="15122"/>
                  <a:pt x="17673" y="15453"/>
                </a:cubicBezTo>
                <a:lnTo>
                  <a:pt x="17673" y="18000"/>
                </a:lnTo>
                <a:lnTo>
                  <a:pt x="982" y="18000"/>
                </a:lnTo>
                <a:lnTo>
                  <a:pt x="982" y="15453"/>
                </a:lnTo>
                <a:cubicBezTo>
                  <a:pt x="1552" y="15122"/>
                  <a:pt x="1964" y="14244"/>
                  <a:pt x="1964" y="13200"/>
                </a:cubicBezTo>
                <a:cubicBezTo>
                  <a:pt x="1964" y="12157"/>
                  <a:pt x="1552" y="11278"/>
                  <a:pt x="982" y="10947"/>
                </a:cubicBezTo>
                <a:lnTo>
                  <a:pt x="982" y="8400"/>
                </a:lnTo>
                <a:lnTo>
                  <a:pt x="17673" y="8400"/>
                </a:lnTo>
                <a:cubicBezTo>
                  <a:pt x="17673" y="8400"/>
                  <a:pt x="17673" y="10947"/>
                  <a:pt x="17673" y="10947"/>
                </a:cubicBezTo>
                <a:close/>
                <a:moveTo>
                  <a:pt x="17673" y="20400"/>
                </a:moveTo>
                <a:lnTo>
                  <a:pt x="16691" y="20400"/>
                </a:lnTo>
                <a:lnTo>
                  <a:pt x="16691" y="19200"/>
                </a:lnTo>
                <a:lnTo>
                  <a:pt x="17673" y="19200"/>
                </a:lnTo>
                <a:cubicBezTo>
                  <a:pt x="17673" y="19200"/>
                  <a:pt x="17673" y="20400"/>
                  <a:pt x="17673" y="20400"/>
                </a:cubicBezTo>
                <a:close/>
                <a:moveTo>
                  <a:pt x="15709" y="20400"/>
                </a:moveTo>
                <a:lnTo>
                  <a:pt x="982" y="20400"/>
                </a:lnTo>
                <a:lnTo>
                  <a:pt x="982" y="19200"/>
                </a:lnTo>
                <a:lnTo>
                  <a:pt x="15709" y="19200"/>
                </a:lnTo>
                <a:cubicBezTo>
                  <a:pt x="15709" y="19200"/>
                  <a:pt x="15709" y="20400"/>
                  <a:pt x="15709" y="20400"/>
                </a:cubicBezTo>
                <a:close/>
                <a:moveTo>
                  <a:pt x="982" y="6000"/>
                </a:moveTo>
                <a:lnTo>
                  <a:pt x="15709" y="6000"/>
                </a:lnTo>
                <a:lnTo>
                  <a:pt x="15709" y="7200"/>
                </a:lnTo>
                <a:lnTo>
                  <a:pt x="982" y="7200"/>
                </a:lnTo>
                <a:cubicBezTo>
                  <a:pt x="982" y="7200"/>
                  <a:pt x="982" y="6000"/>
                  <a:pt x="982" y="6000"/>
                </a:cubicBezTo>
                <a:close/>
                <a:moveTo>
                  <a:pt x="17673" y="4800"/>
                </a:moveTo>
                <a:lnTo>
                  <a:pt x="982" y="4800"/>
                </a:lnTo>
                <a:cubicBezTo>
                  <a:pt x="439" y="4800"/>
                  <a:pt x="0" y="5338"/>
                  <a:pt x="0" y="6000"/>
                </a:cubicBezTo>
                <a:lnTo>
                  <a:pt x="0" y="11400"/>
                </a:lnTo>
                <a:cubicBezTo>
                  <a:pt x="0" y="11732"/>
                  <a:pt x="220" y="12000"/>
                  <a:pt x="491" y="12000"/>
                </a:cubicBezTo>
                <a:cubicBezTo>
                  <a:pt x="762" y="12000"/>
                  <a:pt x="982" y="12538"/>
                  <a:pt x="982" y="13200"/>
                </a:cubicBezTo>
                <a:cubicBezTo>
                  <a:pt x="982" y="13862"/>
                  <a:pt x="762" y="14400"/>
                  <a:pt x="491" y="14400"/>
                </a:cubicBezTo>
                <a:cubicBezTo>
                  <a:pt x="220" y="14400"/>
                  <a:pt x="0" y="14668"/>
                  <a:pt x="0" y="15000"/>
                </a:cubicBezTo>
                <a:lnTo>
                  <a:pt x="0" y="20400"/>
                </a:lnTo>
                <a:cubicBezTo>
                  <a:pt x="0" y="21063"/>
                  <a:pt x="439" y="21600"/>
                  <a:pt x="982" y="21600"/>
                </a:cubicBezTo>
                <a:lnTo>
                  <a:pt x="17673" y="21600"/>
                </a:lnTo>
                <a:cubicBezTo>
                  <a:pt x="18214" y="21600"/>
                  <a:pt x="18655" y="21063"/>
                  <a:pt x="18655" y="20400"/>
                </a:cubicBezTo>
                <a:lnTo>
                  <a:pt x="18655" y="15000"/>
                </a:lnTo>
                <a:cubicBezTo>
                  <a:pt x="18655" y="14668"/>
                  <a:pt x="18435" y="14400"/>
                  <a:pt x="18164" y="14400"/>
                </a:cubicBezTo>
                <a:cubicBezTo>
                  <a:pt x="17892" y="14400"/>
                  <a:pt x="17673" y="13862"/>
                  <a:pt x="17673" y="13200"/>
                </a:cubicBezTo>
                <a:cubicBezTo>
                  <a:pt x="17673" y="12538"/>
                  <a:pt x="17892" y="12000"/>
                  <a:pt x="18164" y="12000"/>
                </a:cubicBezTo>
                <a:cubicBezTo>
                  <a:pt x="18435" y="12000"/>
                  <a:pt x="18655" y="11732"/>
                  <a:pt x="18655" y="11400"/>
                </a:cubicBezTo>
                <a:lnTo>
                  <a:pt x="18655" y="6000"/>
                </a:lnTo>
                <a:cubicBezTo>
                  <a:pt x="18655" y="5338"/>
                  <a:pt x="18214" y="4800"/>
                  <a:pt x="17673" y="48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48" name="Shape 2736">
            <a:extLst>
              <a:ext uri="{FF2B5EF4-FFF2-40B4-BE49-F238E27FC236}">
                <a16:creationId xmlns:a16="http://schemas.microsoft.com/office/drawing/2014/main" id="{1F9C18FF-E637-43E8-B7AA-B533AA32D33F}"/>
              </a:ext>
            </a:extLst>
          </p:cNvPr>
          <p:cNvSpPr/>
          <p:nvPr/>
        </p:nvSpPr>
        <p:spPr>
          <a:xfrm>
            <a:off x="7750952" y="779059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18655"/>
                </a:lnTo>
                <a:lnTo>
                  <a:pt x="2945" y="18655"/>
                </a:lnTo>
                <a:cubicBezTo>
                  <a:pt x="2945" y="18655"/>
                  <a:pt x="2945" y="2945"/>
                  <a:pt x="2945" y="2945"/>
                </a:cubicBezTo>
                <a:close/>
                <a:moveTo>
                  <a:pt x="1964" y="19636"/>
                </a:moveTo>
                <a:lnTo>
                  <a:pt x="19636" y="19636"/>
                </a:lnTo>
                <a:lnTo>
                  <a:pt x="19636"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49" name="Shape 2737">
            <a:extLst>
              <a:ext uri="{FF2B5EF4-FFF2-40B4-BE49-F238E27FC236}">
                <a16:creationId xmlns:a16="http://schemas.microsoft.com/office/drawing/2014/main" id="{0846761E-310C-4796-AA00-84D4CA7BC2F1}"/>
              </a:ext>
            </a:extLst>
          </p:cNvPr>
          <p:cNvSpPr/>
          <p:nvPr/>
        </p:nvSpPr>
        <p:spPr>
          <a:xfrm>
            <a:off x="8550636" y="779059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50" name="Shape 2738">
            <a:extLst>
              <a:ext uri="{FF2B5EF4-FFF2-40B4-BE49-F238E27FC236}">
                <a16:creationId xmlns:a16="http://schemas.microsoft.com/office/drawing/2014/main" id="{7F7A8F32-E6E9-4248-AE30-23C18EE71CCE}"/>
              </a:ext>
            </a:extLst>
          </p:cNvPr>
          <p:cNvSpPr/>
          <p:nvPr/>
        </p:nvSpPr>
        <p:spPr>
          <a:xfrm>
            <a:off x="1353482" y="859027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51" name="Shape 2739">
            <a:extLst>
              <a:ext uri="{FF2B5EF4-FFF2-40B4-BE49-F238E27FC236}">
                <a16:creationId xmlns:a16="http://schemas.microsoft.com/office/drawing/2014/main" id="{2309B976-032B-4985-BB4F-0095F8B943FC}"/>
              </a:ext>
            </a:extLst>
          </p:cNvPr>
          <p:cNvSpPr/>
          <p:nvPr/>
        </p:nvSpPr>
        <p:spPr>
          <a:xfrm>
            <a:off x="2153166" y="859027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52" name="Shape 2740">
            <a:extLst>
              <a:ext uri="{FF2B5EF4-FFF2-40B4-BE49-F238E27FC236}">
                <a16:creationId xmlns:a16="http://schemas.microsoft.com/office/drawing/2014/main" id="{81AAFB48-11FE-40EE-97F7-4A820111C17E}"/>
              </a:ext>
            </a:extLst>
          </p:cNvPr>
          <p:cNvSpPr/>
          <p:nvPr/>
        </p:nvSpPr>
        <p:spPr>
          <a:xfrm>
            <a:off x="2952849" y="859027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53" name="Shape 2741">
            <a:extLst>
              <a:ext uri="{FF2B5EF4-FFF2-40B4-BE49-F238E27FC236}">
                <a16:creationId xmlns:a16="http://schemas.microsoft.com/office/drawing/2014/main" id="{7D5B9212-4436-42E4-8900-99B4F72C77B6}"/>
              </a:ext>
            </a:extLst>
          </p:cNvPr>
          <p:cNvSpPr/>
          <p:nvPr/>
        </p:nvSpPr>
        <p:spPr>
          <a:xfrm>
            <a:off x="3752534" y="859027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9327" y="9327"/>
                </a:moveTo>
                <a:lnTo>
                  <a:pt x="2945" y="9327"/>
                </a:lnTo>
                <a:lnTo>
                  <a:pt x="2945" y="2945"/>
                </a:lnTo>
                <a:lnTo>
                  <a:pt x="9327" y="2945"/>
                </a:lnTo>
                <a:cubicBezTo>
                  <a:pt x="9327" y="2945"/>
                  <a:pt x="9327" y="9327"/>
                  <a:pt x="9327" y="9327"/>
                </a:cubicBezTo>
                <a:close/>
                <a:moveTo>
                  <a:pt x="10309" y="1964"/>
                </a:moveTo>
                <a:lnTo>
                  <a:pt x="1964" y="1964"/>
                </a:lnTo>
                <a:lnTo>
                  <a:pt x="1964" y="10309"/>
                </a:lnTo>
                <a:lnTo>
                  <a:pt x="10309" y="10309"/>
                </a:lnTo>
                <a:cubicBezTo>
                  <a:pt x="10309" y="10309"/>
                  <a:pt x="10309" y="1964"/>
                  <a:pt x="10309" y="1964"/>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54" name="Shape 2742">
            <a:extLst>
              <a:ext uri="{FF2B5EF4-FFF2-40B4-BE49-F238E27FC236}">
                <a16:creationId xmlns:a16="http://schemas.microsoft.com/office/drawing/2014/main" id="{80D3D207-75AF-4877-B44E-ACB022CB3761}"/>
              </a:ext>
            </a:extLst>
          </p:cNvPr>
          <p:cNvSpPr/>
          <p:nvPr/>
        </p:nvSpPr>
        <p:spPr>
          <a:xfrm>
            <a:off x="4552218" y="859027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55" name="Shape 2743">
            <a:extLst>
              <a:ext uri="{FF2B5EF4-FFF2-40B4-BE49-F238E27FC236}">
                <a16:creationId xmlns:a16="http://schemas.microsoft.com/office/drawing/2014/main" id="{92A233AB-E67C-4AE3-AEE3-C4A7A354DDCE}"/>
              </a:ext>
            </a:extLst>
          </p:cNvPr>
          <p:cNvSpPr/>
          <p:nvPr/>
        </p:nvSpPr>
        <p:spPr>
          <a:xfrm>
            <a:off x="5351901" y="859027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56" name="Shape 2744">
            <a:extLst>
              <a:ext uri="{FF2B5EF4-FFF2-40B4-BE49-F238E27FC236}">
                <a16:creationId xmlns:a16="http://schemas.microsoft.com/office/drawing/2014/main" id="{51163547-9CDC-4EE8-8F02-C4476EB470DF}"/>
              </a:ext>
            </a:extLst>
          </p:cNvPr>
          <p:cNvSpPr/>
          <p:nvPr/>
        </p:nvSpPr>
        <p:spPr>
          <a:xfrm>
            <a:off x="6151585" y="859027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9327" y="9327"/>
                </a:moveTo>
                <a:lnTo>
                  <a:pt x="12273" y="9327"/>
                </a:lnTo>
                <a:lnTo>
                  <a:pt x="12273" y="12273"/>
                </a:lnTo>
                <a:lnTo>
                  <a:pt x="9327" y="12273"/>
                </a:lnTo>
                <a:cubicBezTo>
                  <a:pt x="9327" y="12273"/>
                  <a:pt x="9327" y="9327"/>
                  <a:pt x="9327" y="9327"/>
                </a:cubicBezTo>
                <a:close/>
                <a:moveTo>
                  <a:pt x="8345" y="13255"/>
                </a:moveTo>
                <a:lnTo>
                  <a:pt x="13255" y="13255"/>
                </a:lnTo>
                <a:lnTo>
                  <a:pt x="13255" y="8345"/>
                </a:lnTo>
                <a:lnTo>
                  <a:pt x="8345" y="8345"/>
                </a:lnTo>
                <a:cubicBezTo>
                  <a:pt x="8345" y="8345"/>
                  <a:pt x="8345" y="13255"/>
                  <a:pt x="8345" y="13255"/>
                </a:cubicBezTo>
                <a:close/>
                <a:moveTo>
                  <a:pt x="9327" y="15709"/>
                </a:moveTo>
                <a:lnTo>
                  <a:pt x="12273" y="15709"/>
                </a:lnTo>
                <a:lnTo>
                  <a:pt x="12273" y="18655"/>
                </a:lnTo>
                <a:lnTo>
                  <a:pt x="9327" y="18655"/>
                </a:lnTo>
                <a:cubicBezTo>
                  <a:pt x="9327" y="18655"/>
                  <a:pt x="9327" y="15709"/>
                  <a:pt x="9327" y="15709"/>
                </a:cubicBezTo>
                <a:close/>
                <a:moveTo>
                  <a:pt x="8345" y="19636"/>
                </a:moveTo>
                <a:lnTo>
                  <a:pt x="13255" y="19636"/>
                </a:lnTo>
                <a:lnTo>
                  <a:pt x="13255" y="14727"/>
                </a:lnTo>
                <a:lnTo>
                  <a:pt x="8345" y="14727"/>
                </a:lnTo>
                <a:cubicBezTo>
                  <a:pt x="8345" y="14727"/>
                  <a:pt x="8345" y="19636"/>
                  <a:pt x="8345" y="19636"/>
                </a:cubicBezTo>
                <a:close/>
                <a:moveTo>
                  <a:pt x="15709" y="2945"/>
                </a:moveTo>
                <a:lnTo>
                  <a:pt x="18655" y="2945"/>
                </a:lnTo>
                <a:lnTo>
                  <a:pt x="18655" y="5891"/>
                </a:lnTo>
                <a:lnTo>
                  <a:pt x="15709" y="5891"/>
                </a:lnTo>
                <a:cubicBezTo>
                  <a:pt x="15709" y="5891"/>
                  <a:pt x="15709" y="2945"/>
                  <a:pt x="15709" y="2945"/>
                </a:cubicBezTo>
                <a:close/>
                <a:moveTo>
                  <a:pt x="14727" y="6873"/>
                </a:moveTo>
                <a:lnTo>
                  <a:pt x="19636" y="6873"/>
                </a:lnTo>
                <a:lnTo>
                  <a:pt x="19636" y="1964"/>
                </a:lnTo>
                <a:lnTo>
                  <a:pt x="14727" y="1964"/>
                </a:lnTo>
                <a:cubicBezTo>
                  <a:pt x="14727" y="1964"/>
                  <a:pt x="14727" y="6873"/>
                  <a:pt x="14727" y="6873"/>
                </a:cubicBezTo>
                <a:close/>
                <a:moveTo>
                  <a:pt x="15709" y="9327"/>
                </a:moveTo>
                <a:lnTo>
                  <a:pt x="18655" y="9327"/>
                </a:lnTo>
                <a:lnTo>
                  <a:pt x="18655" y="12273"/>
                </a:lnTo>
                <a:lnTo>
                  <a:pt x="15709" y="12273"/>
                </a:lnTo>
                <a:cubicBezTo>
                  <a:pt x="15709" y="12273"/>
                  <a:pt x="15709" y="9327"/>
                  <a:pt x="15709" y="9327"/>
                </a:cubicBezTo>
                <a:close/>
                <a:moveTo>
                  <a:pt x="14727" y="13255"/>
                </a:moveTo>
                <a:lnTo>
                  <a:pt x="19636" y="13255"/>
                </a:lnTo>
                <a:lnTo>
                  <a:pt x="19636" y="8345"/>
                </a:lnTo>
                <a:lnTo>
                  <a:pt x="14727" y="8345"/>
                </a:lnTo>
                <a:cubicBezTo>
                  <a:pt x="14727" y="8345"/>
                  <a:pt x="14727" y="13255"/>
                  <a:pt x="14727" y="13255"/>
                </a:cubicBezTo>
                <a:close/>
                <a:moveTo>
                  <a:pt x="9327" y="2945"/>
                </a:moveTo>
                <a:lnTo>
                  <a:pt x="12273" y="2945"/>
                </a:lnTo>
                <a:lnTo>
                  <a:pt x="12273" y="5891"/>
                </a:lnTo>
                <a:lnTo>
                  <a:pt x="9327" y="5891"/>
                </a:lnTo>
                <a:cubicBezTo>
                  <a:pt x="9327" y="5891"/>
                  <a:pt x="9327" y="2945"/>
                  <a:pt x="9327" y="2945"/>
                </a:cubicBezTo>
                <a:close/>
                <a:moveTo>
                  <a:pt x="8345" y="6873"/>
                </a:moveTo>
                <a:lnTo>
                  <a:pt x="13255" y="6873"/>
                </a:lnTo>
                <a:lnTo>
                  <a:pt x="13255" y="1964"/>
                </a:lnTo>
                <a:lnTo>
                  <a:pt x="8345" y="1964"/>
                </a:lnTo>
                <a:cubicBezTo>
                  <a:pt x="8345" y="1964"/>
                  <a:pt x="8345" y="6873"/>
                  <a:pt x="8345" y="6873"/>
                </a:cubicBezTo>
                <a:close/>
                <a:moveTo>
                  <a:pt x="2945" y="9327"/>
                </a:moveTo>
                <a:lnTo>
                  <a:pt x="5891" y="9327"/>
                </a:lnTo>
                <a:lnTo>
                  <a:pt x="5891" y="12273"/>
                </a:lnTo>
                <a:lnTo>
                  <a:pt x="2945" y="12273"/>
                </a:lnTo>
                <a:cubicBezTo>
                  <a:pt x="2945" y="12273"/>
                  <a:pt x="2945" y="9327"/>
                  <a:pt x="2945" y="9327"/>
                </a:cubicBezTo>
                <a:close/>
                <a:moveTo>
                  <a:pt x="1964" y="13255"/>
                </a:moveTo>
                <a:lnTo>
                  <a:pt x="6873" y="13255"/>
                </a:lnTo>
                <a:lnTo>
                  <a:pt x="6873" y="8345"/>
                </a:lnTo>
                <a:lnTo>
                  <a:pt x="1964" y="8345"/>
                </a:lnTo>
                <a:cubicBezTo>
                  <a:pt x="1964" y="8345"/>
                  <a:pt x="1964" y="13255"/>
                  <a:pt x="1964" y="13255"/>
                </a:cubicBezTo>
                <a:close/>
                <a:moveTo>
                  <a:pt x="2945" y="2945"/>
                </a:moveTo>
                <a:lnTo>
                  <a:pt x="5891" y="2945"/>
                </a:lnTo>
                <a:lnTo>
                  <a:pt x="5891" y="5891"/>
                </a:lnTo>
                <a:lnTo>
                  <a:pt x="2945" y="5891"/>
                </a:lnTo>
                <a:cubicBezTo>
                  <a:pt x="2945" y="5891"/>
                  <a:pt x="2945" y="2945"/>
                  <a:pt x="2945" y="2945"/>
                </a:cubicBezTo>
                <a:close/>
                <a:moveTo>
                  <a:pt x="1964" y="6873"/>
                </a:moveTo>
                <a:lnTo>
                  <a:pt x="6873" y="6873"/>
                </a:lnTo>
                <a:lnTo>
                  <a:pt x="6873" y="1964"/>
                </a:lnTo>
                <a:lnTo>
                  <a:pt x="1964" y="1964"/>
                </a:lnTo>
                <a:cubicBezTo>
                  <a:pt x="1964" y="1964"/>
                  <a:pt x="1964" y="6873"/>
                  <a:pt x="1964" y="6873"/>
                </a:cubicBezTo>
                <a:close/>
                <a:moveTo>
                  <a:pt x="20618" y="19636"/>
                </a:moveTo>
                <a:cubicBezTo>
                  <a:pt x="20618" y="20178"/>
                  <a:pt x="20178" y="20618"/>
                  <a:pt x="19636" y="20618"/>
                </a:cubicBezTo>
                <a:lnTo>
                  <a:pt x="1964" y="20618"/>
                </a:lnTo>
                <a:cubicBezTo>
                  <a:pt x="1421" y="20618"/>
                  <a:pt x="982" y="20178"/>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15709"/>
                </a:moveTo>
                <a:lnTo>
                  <a:pt x="5891" y="15709"/>
                </a:lnTo>
                <a:lnTo>
                  <a:pt x="5891" y="18655"/>
                </a:lnTo>
                <a:lnTo>
                  <a:pt x="2945" y="18655"/>
                </a:lnTo>
                <a:cubicBezTo>
                  <a:pt x="2945" y="18655"/>
                  <a:pt x="2945" y="15709"/>
                  <a:pt x="2945" y="15709"/>
                </a:cubicBezTo>
                <a:close/>
                <a:moveTo>
                  <a:pt x="1964" y="19636"/>
                </a:moveTo>
                <a:lnTo>
                  <a:pt x="6873" y="19636"/>
                </a:lnTo>
                <a:lnTo>
                  <a:pt x="6873" y="14727"/>
                </a:lnTo>
                <a:lnTo>
                  <a:pt x="1964" y="14727"/>
                </a:lnTo>
                <a:cubicBezTo>
                  <a:pt x="1964" y="14727"/>
                  <a:pt x="1964" y="19636"/>
                  <a:pt x="1964" y="19636"/>
                </a:cubicBezTo>
                <a:close/>
                <a:moveTo>
                  <a:pt x="15709" y="15709"/>
                </a:moveTo>
                <a:lnTo>
                  <a:pt x="18655" y="15709"/>
                </a:lnTo>
                <a:lnTo>
                  <a:pt x="18655" y="18655"/>
                </a:lnTo>
                <a:lnTo>
                  <a:pt x="15709" y="18655"/>
                </a:lnTo>
                <a:cubicBezTo>
                  <a:pt x="15709" y="18655"/>
                  <a:pt x="15709" y="15709"/>
                  <a:pt x="15709" y="15709"/>
                </a:cubicBezTo>
                <a:close/>
                <a:moveTo>
                  <a:pt x="14727" y="19636"/>
                </a:moveTo>
                <a:lnTo>
                  <a:pt x="19636" y="19636"/>
                </a:lnTo>
                <a:lnTo>
                  <a:pt x="19636" y="14727"/>
                </a:lnTo>
                <a:lnTo>
                  <a:pt x="14727" y="14727"/>
                </a:lnTo>
                <a:cubicBezTo>
                  <a:pt x="14727" y="14727"/>
                  <a:pt x="14727" y="19636"/>
                  <a:pt x="14727" y="19636"/>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57" name="Shape 2745">
            <a:extLst>
              <a:ext uri="{FF2B5EF4-FFF2-40B4-BE49-F238E27FC236}">
                <a16:creationId xmlns:a16="http://schemas.microsoft.com/office/drawing/2014/main" id="{332CCDED-224A-487D-9990-CF78B406B58F}"/>
              </a:ext>
            </a:extLst>
          </p:cNvPr>
          <p:cNvSpPr/>
          <p:nvPr/>
        </p:nvSpPr>
        <p:spPr>
          <a:xfrm>
            <a:off x="6951268" y="859027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3745" y="20618"/>
                </a:lnTo>
                <a:cubicBezTo>
                  <a:pt x="13204" y="20618"/>
                  <a:pt x="12764" y="20178"/>
                  <a:pt x="12764" y="19636"/>
                </a:cubicBezTo>
                <a:lnTo>
                  <a:pt x="12764" y="13745"/>
                </a:lnTo>
                <a:cubicBezTo>
                  <a:pt x="12764" y="13204"/>
                  <a:pt x="13204" y="12764"/>
                  <a:pt x="13745" y="12764"/>
                </a:cubicBezTo>
                <a:lnTo>
                  <a:pt x="19636" y="12764"/>
                </a:lnTo>
                <a:cubicBezTo>
                  <a:pt x="20178" y="12764"/>
                  <a:pt x="20618" y="13204"/>
                  <a:pt x="20618" y="13745"/>
                </a:cubicBezTo>
                <a:cubicBezTo>
                  <a:pt x="20618" y="13745"/>
                  <a:pt x="20618" y="19636"/>
                  <a:pt x="20618" y="19636"/>
                </a:cubicBezTo>
                <a:close/>
                <a:moveTo>
                  <a:pt x="19636" y="11782"/>
                </a:moveTo>
                <a:lnTo>
                  <a:pt x="13745" y="11782"/>
                </a:lnTo>
                <a:cubicBezTo>
                  <a:pt x="12661" y="11782"/>
                  <a:pt x="11782" y="12661"/>
                  <a:pt x="11782" y="13745"/>
                </a:cubicBezTo>
                <a:lnTo>
                  <a:pt x="11782" y="19636"/>
                </a:lnTo>
                <a:cubicBezTo>
                  <a:pt x="11782" y="20721"/>
                  <a:pt x="12661" y="21600"/>
                  <a:pt x="13745" y="21600"/>
                </a:cubicBezTo>
                <a:lnTo>
                  <a:pt x="19636" y="21600"/>
                </a:lnTo>
                <a:cubicBezTo>
                  <a:pt x="20721" y="21600"/>
                  <a:pt x="21600" y="20721"/>
                  <a:pt x="21600" y="19636"/>
                </a:cubicBezTo>
                <a:lnTo>
                  <a:pt x="21600" y="13745"/>
                </a:lnTo>
                <a:cubicBezTo>
                  <a:pt x="21600" y="12661"/>
                  <a:pt x="20721" y="11782"/>
                  <a:pt x="19636" y="11782"/>
                </a:cubicBezTo>
                <a:moveTo>
                  <a:pt x="20618" y="7855"/>
                </a:moveTo>
                <a:cubicBezTo>
                  <a:pt x="20618" y="8396"/>
                  <a:pt x="20178" y="8836"/>
                  <a:pt x="19636" y="8836"/>
                </a:cubicBezTo>
                <a:lnTo>
                  <a:pt x="13745" y="8836"/>
                </a:lnTo>
                <a:cubicBezTo>
                  <a:pt x="13204" y="8836"/>
                  <a:pt x="12764" y="8396"/>
                  <a:pt x="12764" y="7855"/>
                </a:cubicBezTo>
                <a:lnTo>
                  <a:pt x="12764" y="1964"/>
                </a:lnTo>
                <a:cubicBezTo>
                  <a:pt x="12764" y="1422"/>
                  <a:pt x="13204" y="982"/>
                  <a:pt x="13745" y="982"/>
                </a:cubicBezTo>
                <a:lnTo>
                  <a:pt x="19636" y="982"/>
                </a:lnTo>
                <a:cubicBezTo>
                  <a:pt x="20178" y="982"/>
                  <a:pt x="20618" y="1422"/>
                  <a:pt x="20618" y="1964"/>
                </a:cubicBezTo>
                <a:cubicBezTo>
                  <a:pt x="20618" y="1964"/>
                  <a:pt x="20618" y="7855"/>
                  <a:pt x="20618" y="7855"/>
                </a:cubicBezTo>
                <a:close/>
                <a:moveTo>
                  <a:pt x="19636" y="0"/>
                </a:moveTo>
                <a:lnTo>
                  <a:pt x="13745" y="0"/>
                </a:lnTo>
                <a:cubicBezTo>
                  <a:pt x="12661" y="0"/>
                  <a:pt x="11782" y="879"/>
                  <a:pt x="11782" y="1964"/>
                </a:cubicBezTo>
                <a:lnTo>
                  <a:pt x="11782" y="7855"/>
                </a:lnTo>
                <a:cubicBezTo>
                  <a:pt x="11782" y="8939"/>
                  <a:pt x="12661" y="9818"/>
                  <a:pt x="13745" y="9818"/>
                </a:cubicBezTo>
                <a:lnTo>
                  <a:pt x="19636" y="9818"/>
                </a:lnTo>
                <a:cubicBezTo>
                  <a:pt x="20721" y="9818"/>
                  <a:pt x="21600" y="8939"/>
                  <a:pt x="21600" y="7855"/>
                </a:cubicBezTo>
                <a:lnTo>
                  <a:pt x="21600" y="1964"/>
                </a:lnTo>
                <a:cubicBezTo>
                  <a:pt x="21600" y="879"/>
                  <a:pt x="20721" y="0"/>
                  <a:pt x="19636" y="0"/>
                </a:cubicBezTo>
                <a:moveTo>
                  <a:pt x="8836" y="7855"/>
                </a:moveTo>
                <a:cubicBezTo>
                  <a:pt x="8836" y="8396"/>
                  <a:pt x="8396" y="8836"/>
                  <a:pt x="7855" y="8836"/>
                </a:cubicBezTo>
                <a:lnTo>
                  <a:pt x="1964" y="8836"/>
                </a:lnTo>
                <a:cubicBezTo>
                  <a:pt x="1421" y="8836"/>
                  <a:pt x="982" y="8396"/>
                  <a:pt x="982" y="7855"/>
                </a:cubicBezTo>
                <a:lnTo>
                  <a:pt x="982" y="1964"/>
                </a:lnTo>
                <a:cubicBezTo>
                  <a:pt x="982" y="1422"/>
                  <a:pt x="1421" y="982"/>
                  <a:pt x="1964" y="982"/>
                </a:cubicBezTo>
                <a:lnTo>
                  <a:pt x="7855" y="982"/>
                </a:lnTo>
                <a:cubicBezTo>
                  <a:pt x="8396" y="982"/>
                  <a:pt x="8836" y="1422"/>
                  <a:pt x="8836" y="1964"/>
                </a:cubicBezTo>
                <a:cubicBezTo>
                  <a:pt x="8836" y="1964"/>
                  <a:pt x="8836" y="7855"/>
                  <a:pt x="8836" y="7855"/>
                </a:cubicBezTo>
                <a:close/>
                <a:moveTo>
                  <a:pt x="7855" y="0"/>
                </a:moveTo>
                <a:lnTo>
                  <a:pt x="1964" y="0"/>
                </a:lnTo>
                <a:cubicBezTo>
                  <a:pt x="879" y="0"/>
                  <a:pt x="0" y="879"/>
                  <a:pt x="0" y="1964"/>
                </a:cubicBezTo>
                <a:lnTo>
                  <a:pt x="0" y="7855"/>
                </a:lnTo>
                <a:cubicBezTo>
                  <a:pt x="0" y="8939"/>
                  <a:pt x="879" y="9818"/>
                  <a:pt x="1964" y="9818"/>
                </a:cubicBezTo>
                <a:lnTo>
                  <a:pt x="7855" y="9818"/>
                </a:lnTo>
                <a:cubicBezTo>
                  <a:pt x="8939" y="9818"/>
                  <a:pt x="9818" y="8939"/>
                  <a:pt x="9818" y="7855"/>
                </a:cubicBezTo>
                <a:lnTo>
                  <a:pt x="9818" y="1964"/>
                </a:lnTo>
                <a:cubicBezTo>
                  <a:pt x="9818" y="879"/>
                  <a:pt x="8939" y="0"/>
                  <a:pt x="7855" y="0"/>
                </a:cubicBezTo>
                <a:moveTo>
                  <a:pt x="8836" y="19636"/>
                </a:moveTo>
                <a:cubicBezTo>
                  <a:pt x="8836" y="20178"/>
                  <a:pt x="8396" y="20618"/>
                  <a:pt x="7855" y="20618"/>
                </a:cubicBezTo>
                <a:lnTo>
                  <a:pt x="1964" y="20618"/>
                </a:lnTo>
                <a:cubicBezTo>
                  <a:pt x="1421" y="20618"/>
                  <a:pt x="982" y="20178"/>
                  <a:pt x="982" y="19636"/>
                </a:cubicBezTo>
                <a:lnTo>
                  <a:pt x="982" y="13745"/>
                </a:lnTo>
                <a:cubicBezTo>
                  <a:pt x="982" y="13204"/>
                  <a:pt x="1421" y="12764"/>
                  <a:pt x="1964" y="12764"/>
                </a:cubicBezTo>
                <a:lnTo>
                  <a:pt x="7855" y="12764"/>
                </a:lnTo>
                <a:cubicBezTo>
                  <a:pt x="8396" y="12764"/>
                  <a:pt x="8836" y="13204"/>
                  <a:pt x="8836" y="13745"/>
                </a:cubicBezTo>
                <a:cubicBezTo>
                  <a:pt x="8836" y="13745"/>
                  <a:pt x="8836" y="19636"/>
                  <a:pt x="8836" y="19636"/>
                </a:cubicBezTo>
                <a:close/>
                <a:moveTo>
                  <a:pt x="7855" y="11782"/>
                </a:moveTo>
                <a:lnTo>
                  <a:pt x="1964" y="11782"/>
                </a:lnTo>
                <a:cubicBezTo>
                  <a:pt x="879" y="11782"/>
                  <a:pt x="0" y="12661"/>
                  <a:pt x="0" y="13745"/>
                </a:cubicBezTo>
                <a:lnTo>
                  <a:pt x="0" y="19636"/>
                </a:lnTo>
                <a:cubicBezTo>
                  <a:pt x="0" y="20721"/>
                  <a:pt x="879" y="21600"/>
                  <a:pt x="1964" y="21600"/>
                </a:cubicBezTo>
                <a:lnTo>
                  <a:pt x="7855" y="21600"/>
                </a:lnTo>
                <a:cubicBezTo>
                  <a:pt x="8939" y="21600"/>
                  <a:pt x="9818" y="20721"/>
                  <a:pt x="9818" y="19636"/>
                </a:cubicBezTo>
                <a:lnTo>
                  <a:pt x="9818" y="13745"/>
                </a:lnTo>
                <a:cubicBezTo>
                  <a:pt x="9818" y="12661"/>
                  <a:pt x="8939" y="11782"/>
                  <a:pt x="7855" y="117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58" name="Shape 2746">
            <a:extLst>
              <a:ext uri="{FF2B5EF4-FFF2-40B4-BE49-F238E27FC236}">
                <a16:creationId xmlns:a16="http://schemas.microsoft.com/office/drawing/2014/main" id="{3EC6DF00-B585-4B45-93C4-4E52D2F0DEBB}"/>
              </a:ext>
            </a:extLst>
          </p:cNvPr>
          <p:cNvSpPr/>
          <p:nvPr/>
        </p:nvSpPr>
        <p:spPr>
          <a:xfrm>
            <a:off x="7750952" y="859027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2764"/>
                </a:moveTo>
                <a:lnTo>
                  <a:pt x="16691" y="12764"/>
                </a:lnTo>
                <a:lnTo>
                  <a:pt x="16691" y="8836"/>
                </a:lnTo>
                <a:lnTo>
                  <a:pt x="20618" y="8836"/>
                </a:lnTo>
                <a:cubicBezTo>
                  <a:pt x="20618" y="8836"/>
                  <a:pt x="20618" y="12764"/>
                  <a:pt x="20618" y="12764"/>
                </a:cubicBezTo>
                <a:close/>
                <a:moveTo>
                  <a:pt x="20618" y="7855"/>
                </a:moveTo>
                <a:lnTo>
                  <a:pt x="16691" y="7855"/>
                </a:lnTo>
                <a:cubicBezTo>
                  <a:pt x="16149" y="7855"/>
                  <a:pt x="15709" y="8295"/>
                  <a:pt x="15709" y="8836"/>
                </a:cubicBezTo>
                <a:lnTo>
                  <a:pt x="15709" y="12764"/>
                </a:lnTo>
                <a:cubicBezTo>
                  <a:pt x="15709" y="13305"/>
                  <a:pt x="16149" y="13745"/>
                  <a:pt x="16691" y="13745"/>
                </a:cubicBezTo>
                <a:lnTo>
                  <a:pt x="20618" y="13745"/>
                </a:lnTo>
                <a:cubicBezTo>
                  <a:pt x="21160" y="13745"/>
                  <a:pt x="21600" y="13305"/>
                  <a:pt x="21600" y="12764"/>
                </a:cubicBezTo>
                <a:lnTo>
                  <a:pt x="21600" y="8836"/>
                </a:lnTo>
                <a:cubicBezTo>
                  <a:pt x="21600" y="8295"/>
                  <a:pt x="21160" y="7855"/>
                  <a:pt x="20618" y="7855"/>
                </a:cubicBezTo>
                <a:moveTo>
                  <a:pt x="12764" y="20618"/>
                </a:moveTo>
                <a:lnTo>
                  <a:pt x="8836" y="20618"/>
                </a:lnTo>
                <a:lnTo>
                  <a:pt x="8836" y="16691"/>
                </a:lnTo>
                <a:lnTo>
                  <a:pt x="12764" y="16691"/>
                </a:lnTo>
                <a:cubicBezTo>
                  <a:pt x="12764" y="16691"/>
                  <a:pt x="12764" y="20618"/>
                  <a:pt x="12764" y="20618"/>
                </a:cubicBezTo>
                <a:close/>
                <a:moveTo>
                  <a:pt x="12764" y="15709"/>
                </a:moveTo>
                <a:lnTo>
                  <a:pt x="8836" y="15709"/>
                </a:lnTo>
                <a:cubicBezTo>
                  <a:pt x="8295" y="15709"/>
                  <a:pt x="7855" y="16149"/>
                  <a:pt x="7855" y="16691"/>
                </a:cubicBezTo>
                <a:lnTo>
                  <a:pt x="7855" y="20618"/>
                </a:lnTo>
                <a:cubicBezTo>
                  <a:pt x="7855" y="21160"/>
                  <a:pt x="8295" y="21600"/>
                  <a:pt x="8836" y="21600"/>
                </a:cubicBezTo>
                <a:lnTo>
                  <a:pt x="12764" y="21600"/>
                </a:lnTo>
                <a:cubicBezTo>
                  <a:pt x="13305" y="21600"/>
                  <a:pt x="13745" y="21160"/>
                  <a:pt x="13745" y="20618"/>
                </a:cubicBezTo>
                <a:lnTo>
                  <a:pt x="13745" y="16691"/>
                </a:lnTo>
                <a:cubicBezTo>
                  <a:pt x="13745" y="16149"/>
                  <a:pt x="13305" y="15709"/>
                  <a:pt x="12764" y="15709"/>
                </a:cubicBezTo>
                <a:moveTo>
                  <a:pt x="12764" y="12764"/>
                </a:moveTo>
                <a:lnTo>
                  <a:pt x="8836" y="12764"/>
                </a:lnTo>
                <a:lnTo>
                  <a:pt x="8836" y="8836"/>
                </a:lnTo>
                <a:lnTo>
                  <a:pt x="12764" y="8836"/>
                </a:lnTo>
                <a:cubicBezTo>
                  <a:pt x="12764" y="8836"/>
                  <a:pt x="12764" y="12764"/>
                  <a:pt x="12764" y="12764"/>
                </a:cubicBezTo>
                <a:close/>
                <a:moveTo>
                  <a:pt x="12764" y="7855"/>
                </a:moveTo>
                <a:lnTo>
                  <a:pt x="8836" y="7855"/>
                </a:lnTo>
                <a:cubicBezTo>
                  <a:pt x="8295" y="7855"/>
                  <a:pt x="7855" y="8295"/>
                  <a:pt x="7855" y="8836"/>
                </a:cubicBezTo>
                <a:lnTo>
                  <a:pt x="7855" y="12764"/>
                </a:lnTo>
                <a:cubicBezTo>
                  <a:pt x="7855" y="13305"/>
                  <a:pt x="8295" y="13745"/>
                  <a:pt x="8836" y="13745"/>
                </a:cubicBezTo>
                <a:lnTo>
                  <a:pt x="12764" y="13745"/>
                </a:lnTo>
                <a:cubicBezTo>
                  <a:pt x="13305" y="13745"/>
                  <a:pt x="13745" y="13305"/>
                  <a:pt x="13745" y="12764"/>
                </a:cubicBezTo>
                <a:lnTo>
                  <a:pt x="13745" y="8836"/>
                </a:lnTo>
                <a:cubicBezTo>
                  <a:pt x="13745" y="8295"/>
                  <a:pt x="13305" y="7855"/>
                  <a:pt x="12764" y="7855"/>
                </a:cubicBezTo>
                <a:moveTo>
                  <a:pt x="4909" y="4909"/>
                </a:moveTo>
                <a:lnTo>
                  <a:pt x="982" y="4909"/>
                </a:lnTo>
                <a:lnTo>
                  <a:pt x="982" y="982"/>
                </a:lnTo>
                <a:lnTo>
                  <a:pt x="4909" y="982"/>
                </a:lnTo>
                <a:cubicBezTo>
                  <a:pt x="4909" y="982"/>
                  <a:pt x="4909" y="4909"/>
                  <a:pt x="4909" y="4909"/>
                </a:cubicBezTo>
                <a:close/>
                <a:moveTo>
                  <a:pt x="4909" y="0"/>
                </a:moveTo>
                <a:lnTo>
                  <a:pt x="982" y="0"/>
                </a:lnTo>
                <a:cubicBezTo>
                  <a:pt x="440" y="0"/>
                  <a:pt x="0" y="440"/>
                  <a:pt x="0" y="982"/>
                </a:cubicBezTo>
                <a:lnTo>
                  <a:pt x="0" y="4909"/>
                </a:lnTo>
                <a:cubicBezTo>
                  <a:pt x="0" y="5451"/>
                  <a:pt x="440" y="5891"/>
                  <a:pt x="982" y="5891"/>
                </a:cubicBezTo>
                <a:lnTo>
                  <a:pt x="4909" y="5891"/>
                </a:lnTo>
                <a:cubicBezTo>
                  <a:pt x="5451" y="5891"/>
                  <a:pt x="5891" y="5451"/>
                  <a:pt x="5891" y="4909"/>
                </a:cubicBezTo>
                <a:lnTo>
                  <a:pt x="5891" y="982"/>
                </a:lnTo>
                <a:cubicBezTo>
                  <a:pt x="5891" y="440"/>
                  <a:pt x="5451" y="0"/>
                  <a:pt x="4909" y="0"/>
                </a:cubicBezTo>
                <a:moveTo>
                  <a:pt x="20618" y="20618"/>
                </a:moveTo>
                <a:lnTo>
                  <a:pt x="16691" y="20618"/>
                </a:lnTo>
                <a:lnTo>
                  <a:pt x="16691" y="16691"/>
                </a:lnTo>
                <a:lnTo>
                  <a:pt x="20618" y="16691"/>
                </a:lnTo>
                <a:cubicBezTo>
                  <a:pt x="20618" y="16691"/>
                  <a:pt x="20618" y="20618"/>
                  <a:pt x="20618" y="20618"/>
                </a:cubicBezTo>
                <a:close/>
                <a:moveTo>
                  <a:pt x="20618" y="15709"/>
                </a:moveTo>
                <a:lnTo>
                  <a:pt x="16691" y="15709"/>
                </a:lnTo>
                <a:cubicBezTo>
                  <a:pt x="16149" y="15709"/>
                  <a:pt x="15709" y="16149"/>
                  <a:pt x="15709" y="16691"/>
                </a:cubicBezTo>
                <a:lnTo>
                  <a:pt x="15709" y="20618"/>
                </a:lnTo>
                <a:cubicBezTo>
                  <a:pt x="15709" y="21160"/>
                  <a:pt x="16149" y="21600"/>
                  <a:pt x="16691" y="21600"/>
                </a:cubicBezTo>
                <a:lnTo>
                  <a:pt x="20618" y="21600"/>
                </a:lnTo>
                <a:cubicBezTo>
                  <a:pt x="21160" y="21600"/>
                  <a:pt x="21600" y="21160"/>
                  <a:pt x="21600" y="20618"/>
                </a:cubicBezTo>
                <a:lnTo>
                  <a:pt x="21600" y="16691"/>
                </a:lnTo>
                <a:cubicBezTo>
                  <a:pt x="21600" y="16149"/>
                  <a:pt x="21160" y="15709"/>
                  <a:pt x="20618" y="15709"/>
                </a:cubicBezTo>
                <a:moveTo>
                  <a:pt x="20618" y="4909"/>
                </a:moveTo>
                <a:lnTo>
                  <a:pt x="16691" y="4909"/>
                </a:lnTo>
                <a:lnTo>
                  <a:pt x="16691" y="982"/>
                </a:lnTo>
                <a:lnTo>
                  <a:pt x="20618" y="982"/>
                </a:lnTo>
                <a:cubicBezTo>
                  <a:pt x="20618" y="982"/>
                  <a:pt x="20618" y="4909"/>
                  <a:pt x="20618" y="4909"/>
                </a:cubicBezTo>
                <a:close/>
                <a:moveTo>
                  <a:pt x="20618" y="0"/>
                </a:moveTo>
                <a:lnTo>
                  <a:pt x="16691" y="0"/>
                </a:lnTo>
                <a:cubicBezTo>
                  <a:pt x="16149" y="0"/>
                  <a:pt x="15709" y="440"/>
                  <a:pt x="15709" y="982"/>
                </a:cubicBezTo>
                <a:lnTo>
                  <a:pt x="15709" y="4909"/>
                </a:lnTo>
                <a:cubicBezTo>
                  <a:pt x="15709" y="5451"/>
                  <a:pt x="16149" y="5891"/>
                  <a:pt x="16691"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16691"/>
                </a:lnTo>
                <a:lnTo>
                  <a:pt x="4909" y="16691"/>
                </a:lnTo>
                <a:cubicBezTo>
                  <a:pt x="4909" y="16691"/>
                  <a:pt x="4909" y="20618"/>
                  <a:pt x="4909" y="20618"/>
                </a:cubicBezTo>
                <a:close/>
                <a:moveTo>
                  <a:pt x="4909" y="15709"/>
                </a:moveTo>
                <a:lnTo>
                  <a:pt x="982" y="15709"/>
                </a:lnTo>
                <a:cubicBezTo>
                  <a:pt x="440" y="15709"/>
                  <a:pt x="0" y="16149"/>
                  <a:pt x="0" y="16691"/>
                </a:cubicBezTo>
                <a:lnTo>
                  <a:pt x="0" y="20618"/>
                </a:lnTo>
                <a:cubicBezTo>
                  <a:pt x="0" y="21160"/>
                  <a:pt x="440" y="21600"/>
                  <a:pt x="982" y="21600"/>
                </a:cubicBezTo>
                <a:lnTo>
                  <a:pt x="4909" y="21600"/>
                </a:lnTo>
                <a:cubicBezTo>
                  <a:pt x="5451" y="21600"/>
                  <a:pt x="5891" y="21160"/>
                  <a:pt x="5891" y="20618"/>
                </a:cubicBezTo>
                <a:lnTo>
                  <a:pt x="5891" y="16691"/>
                </a:lnTo>
                <a:cubicBezTo>
                  <a:pt x="5891" y="16149"/>
                  <a:pt x="5451" y="15709"/>
                  <a:pt x="4909" y="15709"/>
                </a:cubicBezTo>
                <a:moveTo>
                  <a:pt x="12764" y="4909"/>
                </a:moveTo>
                <a:lnTo>
                  <a:pt x="8836" y="4909"/>
                </a:lnTo>
                <a:lnTo>
                  <a:pt x="8836" y="982"/>
                </a:lnTo>
                <a:lnTo>
                  <a:pt x="12764" y="982"/>
                </a:lnTo>
                <a:cubicBezTo>
                  <a:pt x="12764" y="982"/>
                  <a:pt x="12764" y="4909"/>
                  <a:pt x="12764" y="4909"/>
                </a:cubicBezTo>
                <a:close/>
                <a:moveTo>
                  <a:pt x="12764" y="0"/>
                </a:moveTo>
                <a:lnTo>
                  <a:pt x="8836" y="0"/>
                </a:lnTo>
                <a:cubicBezTo>
                  <a:pt x="8295" y="0"/>
                  <a:pt x="7855" y="440"/>
                  <a:pt x="7855" y="982"/>
                </a:cubicBezTo>
                <a:lnTo>
                  <a:pt x="7855" y="4909"/>
                </a:lnTo>
                <a:cubicBezTo>
                  <a:pt x="7855" y="5451"/>
                  <a:pt x="8295" y="5891"/>
                  <a:pt x="8836" y="5891"/>
                </a:cubicBezTo>
                <a:lnTo>
                  <a:pt x="12764" y="5891"/>
                </a:lnTo>
                <a:cubicBezTo>
                  <a:pt x="13305" y="5891"/>
                  <a:pt x="13745" y="5451"/>
                  <a:pt x="13745" y="4909"/>
                </a:cubicBezTo>
                <a:lnTo>
                  <a:pt x="13745" y="982"/>
                </a:lnTo>
                <a:cubicBezTo>
                  <a:pt x="13745" y="440"/>
                  <a:pt x="13305" y="0"/>
                  <a:pt x="12764" y="0"/>
                </a:cubicBezTo>
                <a:moveTo>
                  <a:pt x="4909" y="12764"/>
                </a:moveTo>
                <a:lnTo>
                  <a:pt x="982" y="12764"/>
                </a:lnTo>
                <a:lnTo>
                  <a:pt x="982" y="8836"/>
                </a:lnTo>
                <a:lnTo>
                  <a:pt x="4909" y="8836"/>
                </a:lnTo>
                <a:cubicBezTo>
                  <a:pt x="4909" y="8836"/>
                  <a:pt x="4909" y="12764"/>
                  <a:pt x="4909" y="12764"/>
                </a:cubicBezTo>
                <a:close/>
                <a:moveTo>
                  <a:pt x="4909" y="7855"/>
                </a:moveTo>
                <a:lnTo>
                  <a:pt x="982" y="7855"/>
                </a:lnTo>
                <a:cubicBezTo>
                  <a:pt x="440" y="7855"/>
                  <a:pt x="0" y="8295"/>
                  <a:pt x="0" y="8836"/>
                </a:cubicBezTo>
                <a:lnTo>
                  <a:pt x="0" y="12764"/>
                </a:lnTo>
                <a:cubicBezTo>
                  <a:pt x="0" y="13305"/>
                  <a:pt x="440" y="13745"/>
                  <a:pt x="982" y="13745"/>
                </a:cubicBezTo>
                <a:lnTo>
                  <a:pt x="4909" y="13745"/>
                </a:lnTo>
                <a:cubicBezTo>
                  <a:pt x="5451" y="13745"/>
                  <a:pt x="5891" y="13305"/>
                  <a:pt x="5891" y="12764"/>
                </a:cubicBezTo>
                <a:lnTo>
                  <a:pt x="5891" y="8836"/>
                </a:lnTo>
                <a:cubicBezTo>
                  <a:pt x="5891" y="8295"/>
                  <a:pt x="5451" y="7855"/>
                  <a:pt x="4909" y="785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59" name="Shape 2747">
            <a:extLst>
              <a:ext uri="{FF2B5EF4-FFF2-40B4-BE49-F238E27FC236}">
                <a16:creationId xmlns:a16="http://schemas.microsoft.com/office/drawing/2014/main" id="{05362542-F6D3-4045-B02F-43EA4BFED708}"/>
              </a:ext>
            </a:extLst>
          </p:cNvPr>
          <p:cNvSpPr/>
          <p:nvPr/>
        </p:nvSpPr>
        <p:spPr>
          <a:xfrm>
            <a:off x="8550636" y="859027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20618"/>
                </a:moveTo>
                <a:lnTo>
                  <a:pt x="8836" y="20618"/>
                </a:lnTo>
                <a:lnTo>
                  <a:pt x="8836" y="8836"/>
                </a:lnTo>
                <a:lnTo>
                  <a:pt x="20618" y="8836"/>
                </a:lnTo>
                <a:cubicBezTo>
                  <a:pt x="20618" y="8836"/>
                  <a:pt x="20618" y="20618"/>
                  <a:pt x="20618" y="20618"/>
                </a:cubicBezTo>
                <a:close/>
                <a:moveTo>
                  <a:pt x="20618" y="7855"/>
                </a:moveTo>
                <a:lnTo>
                  <a:pt x="8836" y="7855"/>
                </a:lnTo>
                <a:cubicBezTo>
                  <a:pt x="8295" y="7855"/>
                  <a:pt x="7855" y="8295"/>
                  <a:pt x="7855" y="8836"/>
                </a:cubicBezTo>
                <a:lnTo>
                  <a:pt x="7855" y="20618"/>
                </a:lnTo>
                <a:cubicBezTo>
                  <a:pt x="7855" y="21160"/>
                  <a:pt x="8295" y="21600"/>
                  <a:pt x="8836" y="21600"/>
                </a:cubicBezTo>
                <a:lnTo>
                  <a:pt x="20618" y="21600"/>
                </a:lnTo>
                <a:cubicBezTo>
                  <a:pt x="21160" y="21600"/>
                  <a:pt x="21600" y="21160"/>
                  <a:pt x="21600" y="20618"/>
                </a:cubicBezTo>
                <a:lnTo>
                  <a:pt x="21600" y="8836"/>
                </a:lnTo>
                <a:cubicBezTo>
                  <a:pt x="21600" y="8295"/>
                  <a:pt x="21160" y="7855"/>
                  <a:pt x="20618" y="7855"/>
                </a:cubicBezTo>
                <a:moveTo>
                  <a:pt x="20618" y="4909"/>
                </a:moveTo>
                <a:lnTo>
                  <a:pt x="982" y="4909"/>
                </a:lnTo>
                <a:lnTo>
                  <a:pt x="982" y="982"/>
                </a:lnTo>
                <a:lnTo>
                  <a:pt x="20618" y="982"/>
                </a:lnTo>
                <a:cubicBezTo>
                  <a:pt x="20618" y="982"/>
                  <a:pt x="20618" y="4909"/>
                  <a:pt x="20618" y="4909"/>
                </a:cubicBezTo>
                <a:close/>
                <a:moveTo>
                  <a:pt x="20618" y="0"/>
                </a:moveTo>
                <a:lnTo>
                  <a:pt x="982" y="0"/>
                </a:lnTo>
                <a:cubicBezTo>
                  <a:pt x="440" y="0"/>
                  <a:pt x="0" y="440"/>
                  <a:pt x="0" y="982"/>
                </a:cubicBezTo>
                <a:lnTo>
                  <a:pt x="0" y="4909"/>
                </a:lnTo>
                <a:cubicBezTo>
                  <a:pt x="0" y="5451"/>
                  <a:pt x="440" y="5891"/>
                  <a:pt x="982"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8836"/>
                </a:lnTo>
                <a:lnTo>
                  <a:pt x="4909" y="8836"/>
                </a:lnTo>
                <a:cubicBezTo>
                  <a:pt x="4909" y="8836"/>
                  <a:pt x="4909" y="20618"/>
                  <a:pt x="4909" y="20618"/>
                </a:cubicBezTo>
                <a:close/>
                <a:moveTo>
                  <a:pt x="4909" y="7855"/>
                </a:moveTo>
                <a:lnTo>
                  <a:pt x="982" y="7855"/>
                </a:lnTo>
                <a:cubicBezTo>
                  <a:pt x="440" y="7855"/>
                  <a:pt x="0" y="8295"/>
                  <a:pt x="0" y="8836"/>
                </a:cubicBezTo>
                <a:lnTo>
                  <a:pt x="0" y="20618"/>
                </a:lnTo>
                <a:cubicBezTo>
                  <a:pt x="0" y="21160"/>
                  <a:pt x="440" y="21600"/>
                  <a:pt x="982" y="21600"/>
                </a:cubicBezTo>
                <a:lnTo>
                  <a:pt x="4909" y="21600"/>
                </a:lnTo>
                <a:cubicBezTo>
                  <a:pt x="5451" y="21600"/>
                  <a:pt x="5891" y="21160"/>
                  <a:pt x="5891" y="20618"/>
                </a:cubicBezTo>
                <a:lnTo>
                  <a:pt x="5891" y="8836"/>
                </a:lnTo>
                <a:cubicBezTo>
                  <a:pt x="5891" y="8295"/>
                  <a:pt x="5451" y="7855"/>
                  <a:pt x="4909" y="785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60" name="Shape 2748">
            <a:extLst>
              <a:ext uri="{FF2B5EF4-FFF2-40B4-BE49-F238E27FC236}">
                <a16:creationId xmlns:a16="http://schemas.microsoft.com/office/drawing/2014/main" id="{2A6DE9AB-FD57-4E31-B643-D920ECB23CCC}"/>
              </a:ext>
            </a:extLst>
          </p:cNvPr>
          <p:cNvSpPr/>
          <p:nvPr/>
        </p:nvSpPr>
        <p:spPr>
          <a:xfrm>
            <a:off x="9388401" y="619120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61" name="Shape 2749">
            <a:extLst>
              <a:ext uri="{FF2B5EF4-FFF2-40B4-BE49-F238E27FC236}">
                <a16:creationId xmlns:a16="http://schemas.microsoft.com/office/drawing/2014/main" id="{01951F0E-F09A-46AA-9272-26E54D217BAD}"/>
              </a:ext>
            </a:extLst>
          </p:cNvPr>
          <p:cNvSpPr/>
          <p:nvPr/>
        </p:nvSpPr>
        <p:spPr>
          <a:xfrm>
            <a:off x="10264245" y="6191205"/>
            <a:ext cx="266562" cy="418884"/>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62" name="Shape 2750">
            <a:extLst>
              <a:ext uri="{FF2B5EF4-FFF2-40B4-BE49-F238E27FC236}">
                <a16:creationId xmlns:a16="http://schemas.microsoft.com/office/drawing/2014/main" id="{347EB486-82A3-4AA3-B733-48E4FACE56A0}"/>
              </a:ext>
            </a:extLst>
          </p:cNvPr>
          <p:cNvSpPr/>
          <p:nvPr/>
        </p:nvSpPr>
        <p:spPr>
          <a:xfrm>
            <a:off x="11102010" y="6191205"/>
            <a:ext cx="190402" cy="418884"/>
          </a:xfrm>
          <a:custGeom>
            <a:avLst/>
            <a:gdLst/>
            <a:ahLst/>
            <a:cxnLst>
              <a:cxn ang="0">
                <a:pos x="wd2" y="hd2"/>
              </a:cxn>
              <a:cxn ang="5400000">
                <a:pos x="wd2" y="hd2"/>
              </a:cxn>
              <a:cxn ang="10800000">
                <a:pos x="wd2" y="hd2"/>
              </a:cxn>
              <a:cxn ang="16200000">
                <a:pos x="wd2" y="hd2"/>
              </a:cxn>
            </a:cxnLst>
            <a:rect l="0" t="0" r="r" b="b"/>
            <a:pathLst>
              <a:path w="21600" h="21600" extrusionOk="0">
                <a:moveTo>
                  <a:pt x="19440" y="10800"/>
                </a:moveTo>
                <a:lnTo>
                  <a:pt x="2160" y="10800"/>
                </a:lnTo>
                <a:lnTo>
                  <a:pt x="2160" y="8836"/>
                </a:lnTo>
                <a:cubicBezTo>
                  <a:pt x="2160" y="7752"/>
                  <a:pt x="4094" y="6873"/>
                  <a:pt x="6480" y="6873"/>
                </a:cubicBezTo>
                <a:lnTo>
                  <a:pt x="15120" y="6873"/>
                </a:lnTo>
                <a:cubicBezTo>
                  <a:pt x="17506" y="6873"/>
                  <a:pt x="19440" y="7752"/>
                  <a:pt x="19440" y="8836"/>
                </a:cubicBezTo>
                <a:cubicBezTo>
                  <a:pt x="19440" y="8836"/>
                  <a:pt x="19440" y="10800"/>
                  <a:pt x="19440" y="10800"/>
                </a:cubicBezTo>
                <a:close/>
                <a:moveTo>
                  <a:pt x="19440" y="15709"/>
                </a:moveTo>
                <a:lnTo>
                  <a:pt x="2160" y="15709"/>
                </a:lnTo>
                <a:lnTo>
                  <a:pt x="2160" y="11782"/>
                </a:lnTo>
                <a:lnTo>
                  <a:pt x="19440" y="11782"/>
                </a:lnTo>
                <a:cubicBezTo>
                  <a:pt x="19440" y="11782"/>
                  <a:pt x="19440" y="15709"/>
                  <a:pt x="19440" y="15709"/>
                </a:cubicBezTo>
                <a:close/>
                <a:moveTo>
                  <a:pt x="19440" y="18655"/>
                </a:moveTo>
                <a:cubicBezTo>
                  <a:pt x="19440" y="19739"/>
                  <a:pt x="17506" y="20618"/>
                  <a:pt x="15120" y="20618"/>
                </a:cubicBezTo>
                <a:lnTo>
                  <a:pt x="6480" y="20618"/>
                </a:lnTo>
                <a:cubicBezTo>
                  <a:pt x="4094" y="20618"/>
                  <a:pt x="2160" y="19739"/>
                  <a:pt x="2160" y="18655"/>
                </a:cubicBezTo>
                <a:lnTo>
                  <a:pt x="2160" y="16691"/>
                </a:lnTo>
                <a:lnTo>
                  <a:pt x="19440" y="16691"/>
                </a:lnTo>
                <a:cubicBezTo>
                  <a:pt x="19440" y="16691"/>
                  <a:pt x="19440" y="18655"/>
                  <a:pt x="19440" y="18655"/>
                </a:cubicBezTo>
                <a:close/>
                <a:moveTo>
                  <a:pt x="8640" y="2945"/>
                </a:moveTo>
                <a:lnTo>
                  <a:pt x="12960" y="2945"/>
                </a:lnTo>
                <a:lnTo>
                  <a:pt x="12960" y="5891"/>
                </a:lnTo>
                <a:lnTo>
                  <a:pt x="8640" y="5891"/>
                </a:lnTo>
                <a:cubicBezTo>
                  <a:pt x="8640" y="5891"/>
                  <a:pt x="8640" y="2945"/>
                  <a:pt x="8640" y="2945"/>
                </a:cubicBezTo>
                <a:close/>
                <a:moveTo>
                  <a:pt x="8640" y="982"/>
                </a:moveTo>
                <a:lnTo>
                  <a:pt x="12960" y="982"/>
                </a:lnTo>
                <a:lnTo>
                  <a:pt x="12960" y="1964"/>
                </a:lnTo>
                <a:lnTo>
                  <a:pt x="8640" y="1964"/>
                </a:lnTo>
                <a:cubicBezTo>
                  <a:pt x="8640" y="1964"/>
                  <a:pt x="8640" y="982"/>
                  <a:pt x="8640" y="982"/>
                </a:cubicBezTo>
                <a:close/>
                <a:moveTo>
                  <a:pt x="15120" y="5891"/>
                </a:moveTo>
                <a:lnTo>
                  <a:pt x="15120" y="982"/>
                </a:lnTo>
                <a:cubicBezTo>
                  <a:pt x="15120" y="440"/>
                  <a:pt x="14152" y="0"/>
                  <a:pt x="12960" y="0"/>
                </a:cubicBezTo>
                <a:lnTo>
                  <a:pt x="8640" y="0"/>
                </a:lnTo>
                <a:cubicBezTo>
                  <a:pt x="7448" y="0"/>
                  <a:pt x="6480" y="440"/>
                  <a:pt x="6480" y="982"/>
                </a:cubicBezTo>
                <a:lnTo>
                  <a:pt x="6480" y="5891"/>
                </a:lnTo>
                <a:cubicBezTo>
                  <a:pt x="2901" y="5891"/>
                  <a:pt x="0" y="7209"/>
                  <a:pt x="0" y="8836"/>
                </a:cubicBezTo>
                <a:lnTo>
                  <a:pt x="0" y="18655"/>
                </a:lnTo>
                <a:cubicBezTo>
                  <a:pt x="0" y="20281"/>
                  <a:pt x="2901" y="21600"/>
                  <a:pt x="6480" y="21600"/>
                </a:cubicBezTo>
                <a:lnTo>
                  <a:pt x="15120" y="21600"/>
                </a:lnTo>
                <a:cubicBezTo>
                  <a:pt x="18698" y="21600"/>
                  <a:pt x="21600" y="20281"/>
                  <a:pt x="21600" y="18655"/>
                </a:cubicBezTo>
                <a:lnTo>
                  <a:pt x="21600" y="8836"/>
                </a:lnTo>
                <a:cubicBezTo>
                  <a:pt x="21600" y="7209"/>
                  <a:pt x="18698" y="5891"/>
                  <a:pt x="15120" y="589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63" name="Shape 2751">
            <a:extLst>
              <a:ext uri="{FF2B5EF4-FFF2-40B4-BE49-F238E27FC236}">
                <a16:creationId xmlns:a16="http://schemas.microsoft.com/office/drawing/2014/main" id="{60F833A6-6355-462E-AC3F-E98B50A0907A}"/>
              </a:ext>
            </a:extLst>
          </p:cNvPr>
          <p:cNvSpPr/>
          <p:nvPr/>
        </p:nvSpPr>
        <p:spPr>
          <a:xfrm>
            <a:off x="11863613" y="6191205"/>
            <a:ext cx="266562" cy="418884"/>
          </a:xfrm>
          <a:custGeom>
            <a:avLst/>
            <a:gdLst/>
            <a:ahLst/>
            <a:cxnLst>
              <a:cxn ang="0">
                <a:pos x="wd2" y="hd2"/>
              </a:cxn>
              <a:cxn ang="5400000">
                <a:pos x="wd2" y="hd2"/>
              </a:cxn>
              <a:cxn ang="10800000">
                <a:pos x="wd2" y="hd2"/>
              </a:cxn>
              <a:cxn ang="16200000">
                <a:pos x="wd2" y="hd2"/>
              </a:cxn>
            </a:cxnLst>
            <a:rect l="0" t="0" r="r" b="b"/>
            <a:pathLst>
              <a:path w="21600" h="21600" extrusionOk="0">
                <a:moveTo>
                  <a:pt x="13114" y="15709"/>
                </a:moveTo>
                <a:cubicBezTo>
                  <a:pt x="12689" y="15709"/>
                  <a:pt x="12343" y="15929"/>
                  <a:pt x="12343" y="16200"/>
                </a:cubicBezTo>
                <a:cubicBezTo>
                  <a:pt x="12343" y="16471"/>
                  <a:pt x="12689" y="16691"/>
                  <a:pt x="13114" y="16691"/>
                </a:cubicBezTo>
                <a:cubicBezTo>
                  <a:pt x="13540" y="16691"/>
                  <a:pt x="13886" y="16471"/>
                  <a:pt x="13886" y="16200"/>
                </a:cubicBezTo>
                <a:cubicBezTo>
                  <a:pt x="13886" y="15929"/>
                  <a:pt x="13540" y="15709"/>
                  <a:pt x="13114" y="15709"/>
                </a:cubicBezTo>
                <a:moveTo>
                  <a:pt x="13886" y="7855"/>
                </a:moveTo>
                <a:cubicBezTo>
                  <a:pt x="13034" y="7855"/>
                  <a:pt x="12343" y="8295"/>
                  <a:pt x="12343" y="8836"/>
                </a:cubicBezTo>
                <a:cubicBezTo>
                  <a:pt x="12343" y="9379"/>
                  <a:pt x="13034" y="9818"/>
                  <a:pt x="13886" y="9818"/>
                </a:cubicBezTo>
                <a:cubicBezTo>
                  <a:pt x="14737" y="9818"/>
                  <a:pt x="15429" y="9379"/>
                  <a:pt x="15429" y="8836"/>
                </a:cubicBezTo>
                <a:cubicBezTo>
                  <a:pt x="15429" y="8295"/>
                  <a:pt x="14737" y="7855"/>
                  <a:pt x="13886" y="7855"/>
                </a:cubicBezTo>
                <a:moveTo>
                  <a:pt x="8486" y="17673"/>
                </a:moveTo>
                <a:cubicBezTo>
                  <a:pt x="8060" y="17673"/>
                  <a:pt x="7714" y="17892"/>
                  <a:pt x="7714" y="18164"/>
                </a:cubicBezTo>
                <a:cubicBezTo>
                  <a:pt x="7714" y="18435"/>
                  <a:pt x="8060" y="18655"/>
                  <a:pt x="8486" y="18655"/>
                </a:cubicBezTo>
                <a:cubicBezTo>
                  <a:pt x="8911" y="18655"/>
                  <a:pt x="9257" y="18435"/>
                  <a:pt x="9257" y="18164"/>
                </a:cubicBezTo>
                <a:cubicBezTo>
                  <a:pt x="9257" y="17892"/>
                  <a:pt x="8911" y="17673"/>
                  <a:pt x="8486" y="17673"/>
                </a:cubicBezTo>
                <a:moveTo>
                  <a:pt x="9257" y="10800"/>
                </a:moveTo>
                <a:cubicBezTo>
                  <a:pt x="9257" y="10258"/>
                  <a:pt x="8566" y="9818"/>
                  <a:pt x="7714" y="9818"/>
                </a:cubicBezTo>
                <a:cubicBezTo>
                  <a:pt x="6863" y="9818"/>
                  <a:pt x="6171" y="10258"/>
                  <a:pt x="6171" y="10800"/>
                </a:cubicBezTo>
                <a:cubicBezTo>
                  <a:pt x="6171" y="11343"/>
                  <a:pt x="6863" y="11782"/>
                  <a:pt x="7714" y="11782"/>
                </a:cubicBezTo>
                <a:cubicBezTo>
                  <a:pt x="8566" y="11782"/>
                  <a:pt x="9257" y="11343"/>
                  <a:pt x="9257" y="10800"/>
                </a:cubicBezTo>
                <a:moveTo>
                  <a:pt x="10029" y="13745"/>
                </a:moveTo>
                <a:cubicBezTo>
                  <a:pt x="9603" y="13745"/>
                  <a:pt x="9257" y="13965"/>
                  <a:pt x="9257" y="14236"/>
                </a:cubicBezTo>
                <a:cubicBezTo>
                  <a:pt x="9257" y="14508"/>
                  <a:pt x="9603" y="14727"/>
                  <a:pt x="10029" y="14727"/>
                </a:cubicBezTo>
                <a:cubicBezTo>
                  <a:pt x="10454" y="14727"/>
                  <a:pt x="10800" y="14508"/>
                  <a:pt x="10800" y="14236"/>
                </a:cubicBezTo>
                <a:cubicBezTo>
                  <a:pt x="10800" y="13965"/>
                  <a:pt x="10454" y="13745"/>
                  <a:pt x="10029" y="13745"/>
                </a:cubicBezTo>
                <a:moveTo>
                  <a:pt x="20057" y="1964"/>
                </a:moveTo>
                <a:lnTo>
                  <a:pt x="1543" y="1964"/>
                </a:lnTo>
                <a:lnTo>
                  <a:pt x="1543" y="982"/>
                </a:lnTo>
                <a:lnTo>
                  <a:pt x="20057" y="982"/>
                </a:lnTo>
                <a:cubicBezTo>
                  <a:pt x="20057" y="982"/>
                  <a:pt x="20057" y="1964"/>
                  <a:pt x="20057" y="1964"/>
                </a:cubicBezTo>
                <a:close/>
                <a:moveTo>
                  <a:pt x="16971" y="4033"/>
                </a:moveTo>
                <a:cubicBezTo>
                  <a:pt x="16079" y="4186"/>
                  <a:pt x="15266" y="4419"/>
                  <a:pt x="14349" y="4691"/>
                </a:cubicBezTo>
                <a:cubicBezTo>
                  <a:pt x="13209" y="5030"/>
                  <a:pt x="11919" y="5413"/>
                  <a:pt x="9994" y="5794"/>
                </a:cubicBezTo>
                <a:cubicBezTo>
                  <a:pt x="8093" y="6170"/>
                  <a:pt x="6167" y="5840"/>
                  <a:pt x="4629" y="5373"/>
                </a:cubicBezTo>
                <a:lnTo>
                  <a:pt x="4629" y="2945"/>
                </a:lnTo>
                <a:lnTo>
                  <a:pt x="16971" y="2945"/>
                </a:lnTo>
                <a:cubicBezTo>
                  <a:pt x="16971" y="2945"/>
                  <a:pt x="16971" y="4033"/>
                  <a:pt x="16971" y="4033"/>
                </a:cubicBezTo>
                <a:close/>
                <a:moveTo>
                  <a:pt x="16971" y="16691"/>
                </a:moveTo>
                <a:cubicBezTo>
                  <a:pt x="16971" y="18860"/>
                  <a:pt x="14208" y="20618"/>
                  <a:pt x="10800" y="20618"/>
                </a:cubicBezTo>
                <a:cubicBezTo>
                  <a:pt x="7391" y="20618"/>
                  <a:pt x="4629" y="18860"/>
                  <a:pt x="4629" y="16691"/>
                </a:cubicBezTo>
                <a:lnTo>
                  <a:pt x="4629" y="6384"/>
                </a:lnTo>
                <a:cubicBezTo>
                  <a:pt x="5722" y="6667"/>
                  <a:pt x="6954" y="6874"/>
                  <a:pt x="8257" y="6874"/>
                </a:cubicBezTo>
                <a:cubicBezTo>
                  <a:pt x="8984" y="6874"/>
                  <a:pt x="9731" y="6811"/>
                  <a:pt x="10481" y="6662"/>
                </a:cubicBezTo>
                <a:cubicBezTo>
                  <a:pt x="12512" y="6261"/>
                  <a:pt x="13914" y="5844"/>
                  <a:pt x="15040" y="5510"/>
                </a:cubicBezTo>
                <a:cubicBezTo>
                  <a:pt x="15760" y="5295"/>
                  <a:pt x="16366" y="5119"/>
                  <a:pt x="16971" y="4989"/>
                </a:cubicBezTo>
                <a:cubicBezTo>
                  <a:pt x="16971" y="4989"/>
                  <a:pt x="16971" y="16691"/>
                  <a:pt x="16971" y="16691"/>
                </a:cubicBezTo>
                <a:close/>
                <a:moveTo>
                  <a:pt x="20057" y="0"/>
                </a:moveTo>
                <a:lnTo>
                  <a:pt x="1543" y="0"/>
                </a:lnTo>
                <a:cubicBezTo>
                  <a:pt x="691" y="0"/>
                  <a:pt x="0" y="440"/>
                  <a:pt x="0" y="982"/>
                </a:cubicBezTo>
                <a:lnTo>
                  <a:pt x="0" y="1964"/>
                </a:lnTo>
                <a:cubicBezTo>
                  <a:pt x="0" y="2506"/>
                  <a:pt x="691" y="2945"/>
                  <a:pt x="1543" y="2945"/>
                </a:cubicBezTo>
                <a:lnTo>
                  <a:pt x="3086" y="2945"/>
                </a:lnTo>
                <a:lnTo>
                  <a:pt x="3086" y="16691"/>
                </a:lnTo>
                <a:cubicBezTo>
                  <a:pt x="3086" y="19402"/>
                  <a:pt x="6539" y="21600"/>
                  <a:pt x="10800" y="21600"/>
                </a:cubicBezTo>
                <a:cubicBezTo>
                  <a:pt x="15061" y="21600"/>
                  <a:pt x="18514" y="19402"/>
                  <a:pt x="18514" y="16691"/>
                </a:cubicBezTo>
                <a:lnTo>
                  <a:pt x="18514" y="2945"/>
                </a:lnTo>
                <a:lnTo>
                  <a:pt x="20057" y="2945"/>
                </a:lnTo>
                <a:cubicBezTo>
                  <a:pt x="20909" y="2945"/>
                  <a:pt x="21600" y="2506"/>
                  <a:pt x="21600" y="1964"/>
                </a:cubicBezTo>
                <a:lnTo>
                  <a:pt x="21600" y="982"/>
                </a:lnTo>
                <a:cubicBezTo>
                  <a:pt x="21600" y="440"/>
                  <a:pt x="20909" y="0"/>
                  <a:pt x="20057"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64" name="Shape 2752">
            <a:extLst>
              <a:ext uri="{FF2B5EF4-FFF2-40B4-BE49-F238E27FC236}">
                <a16:creationId xmlns:a16="http://schemas.microsoft.com/office/drawing/2014/main" id="{93F7EA9B-9B00-4BB7-A4C0-89F492340764}"/>
              </a:ext>
            </a:extLst>
          </p:cNvPr>
          <p:cNvSpPr/>
          <p:nvPr/>
        </p:nvSpPr>
        <p:spPr>
          <a:xfrm>
            <a:off x="12625217" y="6191205"/>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12600" y="17673"/>
                </a:moveTo>
                <a:cubicBezTo>
                  <a:pt x="12269" y="17673"/>
                  <a:pt x="12000" y="17892"/>
                  <a:pt x="12000" y="18164"/>
                </a:cubicBezTo>
                <a:cubicBezTo>
                  <a:pt x="12000" y="18435"/>
                  <a:pt x="12269" y="18655"/>
                  <a:pt x="12600" y="18655"/>
                </a:cubicBezTo>
                <a:cubicBezTo>
                  <a:pt x="12931" y="18655"/>
                  <a:pt x="13200" y="18435"/>
                  <a:pt x="13200" y="18164"/>
                </a:cubicBezTo>
                <a:cubicBezTo>
                  <a:pt x="13200" y="17892"/>
                  <a:pt x="12931" y="17673"/>
                  <a:pt x="12600" y="17673"/>
                </a:cubicBezTo>
                <a:moveTo>
                  <a:pt x="10800" y="13745"/>
                </a:moveTo>
                <a:cubicBezTo>
                  <a:pt x="10138" y="13745"/>
                  <a:pt x="9600" y="14186"/>
                  <a:pt x="9600" y="14727"/>
                </a:cubicBezTo>
                <a:cubicBezTo>
                  <a:pt x="9600" y="15269"/>
                  <a:pt x="10138" y="15709"/>
                  <a:pt x="10800" y="15709"/>
                </a:cubicBezTo>
                <a:cubicBezTo>
                  <a:pt x="11462" y="15709"/>
                  <a:pt x="12000" y="15269"/>
                  <a:pt x="12000" y="14727"/>
                </a:cubicBezTo>
                <a:cubicBezTo>
                  <a:pt x="12000" y="14186"/>
                  <a:pt x="11462" y="13745"/>
                  <a:pt x="10800" y="13745"/>
                </a:cubicBezTo>
                <a:moveTo>
                  <a:pt x="12600" y="10800"/>
                </a:moveTo>
                <a:cubicBezTo>
                  <a:pt x="12269" y="10800"/>
                  <a:pt x="12000" y="10580"/>
                  <a:pt x="12000" y="10309"/>
                </a:cubicBezTo>
                <a:cubicBezTo>
                  <a:pt x="12000" y="10038"/>
                  <a:pt x="12269" y="9818"/>
                  <a:pt x="12600" y="9818"/>
                </a:cubicBezTo>
                <a:cubicBezTo>
                  <a:pt x="12931" y="9818"/>
                  <a:pt x="13200" y="10038"/>
                  <a:pt x="13200" y="10309"/>
                </a:cubicBezTo>
                <a:cubicBezTo>
                  <a:pt x="13200" y="10580"/>
                  <a:pt x="12931" y="10800"/>
                  <a:pt x="12600" y="10800"/>
                </a:cubicBezTo>
                <a:moveTo>
                  <a:pt x="12600" y="8836"/>
                </a:moveTo>
                <a:cubicBezTo>
                  <a:pt x="11606" y="8836"/>
                  <a:pt x="10800" y="9496"/>
                  <a:pt x="10800" y="10309"/>
                </a:cubicBezTo>
                <a:cubicBezTo>
                  <a:pt x="10800" y="11123"/>
                  <a:pt x="11606" y="11782"/>
                  <a:pt x="12600" y="11782"/>
                </a:cubicBezTo>
                <a:cubicBezTo>
                  <a:pt x="13594" y="11782"/>
                  <a:pt x="14400" y="11123"/>
                  <a:pt x="14400" y="10309"/>
                </a:cubicBezTo>
                <a:cubicBezTo>
                  <a:pt x="14400" y="9496"/>
                  <a:pt x="13594" y="8836"/>
                  <a:pt x="12600" y="8836"/>
                </a:cubicBezTo>
                <a:moveTo>
                  <a:pt x="17760" y="20618"/>
                </a:moveTo>
                <a:lnTo>
                  <a:pt x="3840" y="20618"/>
                </a:lnTo>
                <a:cubicBezTo>
                  <a:pt x="2134" y="19151"/>
                  <a:pt x="1200" y="17248"/>
                  <a:pt x="1200" y="15218"/>
                </a:cubicBezTo>
                <a:cubicBezTo>
                  <a:pt x="1200" y="12593"/>
                  <a:pt x="2796" y="10152"/>
                  <a:pt x="5468" y="8688"/>
                </a:cubicBezTo>
                <a:cubicBezTo>
                  <a:pt x="5800" y="8506"/>
                  <a:pt x="6000" y="8199"/>
                  <a:pt x="6000" y="7872"/>
                </a:cubicBezTo>
                <a:lnTo>
                  <a:pt x="6000" y="6529"/>
                </a:lnTo>
                <a:cubicBezTo>
                  <a:pt x="6729" y="6758"/>
                  <a:pt x="7567" y="6924"/>
                  <a:pt x="8484" y="6924"/>
                </a:cubicBezTo>
                <a:cubicBezTo>
                  <a:pt x="9499" y="6924"/>
                  <a:pt x="10603" y="6723"/>
                  <a:pt x="11748" y="6188"/>
                </a:cubicBezTo>
                <a:cubicBezTo>
                  <a:pt x="13252" y="5485"/>
                  <a:pt x="14575" y="5306"/>
                  <a:pt x="15600" y="5323"/>
                </a:cubicBezTo>
                <a:lnTo>
                  <a:pt x="15600" y="7872"/>
                </a:lnTo>
                <a:cubicBezTo>
                  <a:pt x="15600" y="8199"/>
                  <a:pt x="15800" y="8506"/>
                  <a:pt x="16132" y="8688"/>
                </a:cubicBezTo>
                <a:cubicBezTo>
                  <a:pt x="18804" y="10152"/>
                  <a:pt x="20400" y="12593"/>
                  <a:pt x="20400" y="15218"/>
                </a:cubicBezTo>
                <a:cubicBezTo>
                  <a:pt x="20400" y="17248"/>
                  <a:pt x="19466" y="19151"/>
                  <a:pt x="17760" y="20618"/>
                </a:cubicBezTo>
                <a:moveTo>
                  <a:pt x="15600" y="2945"/>
                </a:moveTo>
                <a:lnTo>
                  <a:pt x="15600" y="4340"/>
                </a:lnTo>
                <a:cubicBezTo>
                  <a:pt x="14391" y="4322"/>
                  <a:pt x="12860" y="4538"/>
                  <a:pt x="11152" y="5336"/>
                </a:cubicBezTo>
                <a:cubicBezTo>
                  <a:pt x="9163" y="6265"/>
                  <a:pt x="7312" y="5965"/>
                  <a:pt x="6000" y="5473"/>
                </a:cubicBezTo>
                <a:lnTo>
                  <a:pt x="6000" y="2945"/>
                </a:lnTo>
                <a:cubicBezTo>
                  <a:pt x="6000" y="2945"/>
                  <a:pt x="15600" y="2945"/>
                  <a:pt x="15600" y="2945"/>
                </a:cubicBezTo>
                <a:close/>
                <a:moveTo>
                  <a:pt x="3600" y="982"/>
                </a:moveTo>
                <a:lnTo>
                  <a:pt x="18000" y="982"/>
                </a:lnTo>
                <a:lnTo>
                  <a:pt x="18000" y="1964"/>
                </a:lnTo>
                <a:lnTo>
                  <a:pt x="3600" y="1964"/>
                </a:lnTo>
                <a:cubicBezTo>
                  <a:pt x="3600" y="1964"/>
                  <a:pt x="3600" y="982"/>
                  <a:pt x="3600" y="982"/>
                </a:cubicBezTo>
                <a:close/>
                <a:moveTo>
                  <a:pt x="16800" y="7872"/>
                </a:moveTo>
                <a:lnTo>
                  <a:pt x="16800" y="2945"/>
                </a:ln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800" y="2945"/>
                </a:lnTo>
                <a:lnTo>
                  <a:pt x="4800" y="7872"/>
                </a:lnTo>
                <a:cubicBezTo>
                  <a:pt x="1906" y="9457"/>
                  <a:pt x="0" y="12155"/>
                  <a:pt x="0" y="15218"/>
                </a:cubicBezTo>
                <a:cubicBezTo>
                  <a:pt x="0" y="17730"/>
                  <a:pt x="1286" y="19991"/>
                  <a:pt x="3342" y="21600"/>
                </a:cubicBezTo>
                <a:lnTo>
                  <a:pt x="18258" y="21600"/>
                </a:lnTo>
                <a:cubicBezTo>
                  <a:pt x="20313" y="19991"/>
                  <a:pt x="21600" y="17730"/>
                  <a:pt x="21600" y="15218"/>
                </a:cubicBezTo>
                <a:cubicBezTo>
                  <a:pt x="21600" y="12155"/>
                  <a:pt x="19693" y="9457"/>
                  <a:pt x="16800" y="7872"/>
                </a:cubicBezTo>
                <a:moveTo>
                  <a:pt x="16200" y="15709"/>
                </a:moveTo>
                <a:cubicBezTo>
                  <a:pt x="15869" y="15709"/>
                  <a:pt x="15600" y="15929"/>
                  <a:pt x="15600" y="16200"/>
                </a:cubicBezTo>
                <a:cubicBezTo>
                  <a:pt x="15600" y="16471"/>
                  <a:pt x="15869" y="16691"/>
                  <a:pt x="16200" y="16691"/>
                </a:cubicBezTo>
                <a:cubicBezTo>
                  <a:pt x="16531" y="16691"/>
                  <a:pt x="16800" y="16471"/>
                  <a:pt x="16800" y="16200"/>
                </a:cubicBezTo>
                <a:cubicBezTo>
                  <a:pt x="16800" y="15929"/>
                  <a:pt x="16531" y="15709"/>
                  <a:pt x="16200" y="15709"/>
                </a:cubicBezTo>
                <a:moveTo>
                  <a:pt x="7800" y="11782"/>
                </a:moveTo>
                <a:cubicBezTo>
                  <a:pt x="7469" y="11782"/>
                  <a:pt x="7200" y="12001"/>
                  <a:pt x="7200" y="12273"/>
                </a:cubicBezTo>
                <a:cubicBezTo>
                  <a:pt x="7200" y="12544"/>
                  <a:pt x="7469" y="12764"/>
                  <a:pt x="7800" y="12764"/>
                </a:cubicBezTo>
                <a:cubicBezTo>
                  <a:pt x="8131" y="12764"/>
                  <a:pt x="8400" y="12544"/>
                  <a:pt x="8400" y="12273"/>
                </a:cubicBezTo>
                <a:cubicBezTo>
                  <a:pt x="8400" y="12001"/>
                  <a:pt x="8131" y="11782"/>
                  <a:pt x="7800" y="11782"/>
                </a:cubicBezTo>
                <a:moveTo>
                  <a:pt x="6000" y="15709"/>
                </a:moveTo>
                <a:cubicBezTo>
                  <a:pt x="5338" y="15709"/>
                  <a:pt x="4800" y="16149"/>
                  <a:pt x="4800" y="16691"/>
                </a:cubicBezTo>
                <a:cubicBezTo>
                  <a:pt x="4800" y="17233"/>
                  <a:pt x="5338" y="17673"/>
                  <a:pt x="6000" y="17673"/>
                </a:cubicBezTo>
                <a:cubicBezTo>
                  <a:pt x="6662" y="17673"/>
                  <a:pt x="7200" y="17233"/>
                  <a:pt x="7200" y="16691"/>
                </a:cubicBezTo>
                <a:cubicBezTo>
                  <a:pt x="7200" y="16149"/>
                  <a:pt x="6662" y="15709"/>
                  <a:pt x="6000" y="15709"/>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65" name="Shape 2753">
            <a:extLst>
              <a:ext uri="{FF2B5EF4-FFF2-40B4-BE49-F238E27FC236}">
                <a16:creationId xmlns:a16="http://schemas.microsoft.com/office/drawing/2014/main" id="{521CECFB-4CEC-4514-9D70-9CB020D4E7A2}"/>
              </a:ext>
            </a:extLst>
          </p:cNvPr>
          <p:cNvSpPr/>
          <p:nvPr/>
        </p:nvSpPr>
        <p:spPr>
          <a:xfrm>
            <a:off x="13424901" y="6191205"/>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66" name="Shape 2754">
            <a:extLst>
              <a:ext uri="{FF2B5EF4-FFF2-40B4-BE49-F238E27FC236}">
                <a16:creationId xmlns:a16="http://schemas.microsoft.com/office/drawing/2014/main" id="{5D0DDE1D-666A-4029-9C90-5207BA302EF2}"/>
              </a:ext>
            </a:extLst>
          </p:cNvPr>
          <p:cNvSpPr/>
          <p:nvPr/>
        </p:nvSpPr>
        <p:spPr>
          <a:xfrm>
            <a:off x="14205546" y="6191205"/>
            <a:ext cx="380803"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67" name="Shape 2755">
            <a:extLst>
              <a:ext uri="{FF2B5EF4-FFF2-40B4-BE49-F238E27FC236}">
                <a16:creationId xmlns:a16="http://schemas.microsoft.com/office/drawing/2014/main" id="{725C639D-7C72-4CA0-BC98-B7677176CB20}"/>
              </a:ext>
            </a:extLst>
          </p:cNvPr>
          <p:cNvSpPr/>
          <p:nvPr/>
        </p:nvSpPr>
        <p:spPr>
          <a:xfrm>
            <a:off x="15024269" y="6191205"/>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20400" y="4909"/>
                </a:moveTo>
                <a:lnTo>
                  <a:pt x="19200" y="4909"/>
                </a:lnTo>
                <a:lnTo>
                  <a:pt x="19200" y="2945"/>
                </a:lnTo>
                <a:cubicBezTo>
                  <a:pt x="19200" y="2674"/>
                  <a:pt x="18932" y="2455"/>
                  <a:pt x="18600" y="2455"/>
                </a:cubicBezTo>
                <a:cubicBezTo>
                  <a:pt x="18268" y="2455"/>
                  <a:pt x="18000" y="2674"/>
                  <a:pt x="18000" y="2945"/>
                </a:cubicBezTo>
                <a:lnTo>
                  <a:pt x="18000" y="4909"/>
                </a:lnTo>
                <a:lnTo>
                  <a:pt x="16800" y="4909"/>
                </a:lnTo>
                <a:lnTo>
                  <a:pt x="16800" y="2945"/>
                </a:lnTo>
                <a:cubicBezTo>
                  <a:pt x="16800" y="2674"/>
                  <a:pt x="16532" y="2455"/>
                  <a:pt x="16200" y="2455"/>
                </a:cubicBezTo>
                <a:cubicBezTo>
                  <a:pt x="15868" y="2455"/>
                  <a:pt x="15600" y="2674"/>
                  <a:pt x="15600" y="2945"/>
                </a:cubicBezTo>
                <a:lnTo>
                  <a:pt x="15600" y="4909"/>
                </a:lnTo>
                <a:lnTo>
                  <a:pt x="14400" y="4909"/>
                </a:lnTo>
                <a:lnTo>
                  <a:pt x="14400" y="2455"/>
                </a:lnTo>
                <a:cubicBezTo>
                  <a:pt x="14400" y="2183"/>
                  <a:pt x="14132" y="1964"/>
                  <a:pt x="13800" y="1964"/>
                </a:cubicBezTo>
                <a:cubicBezTo>
                  <a:pt x="13468" y="1964"/>
                  <a:pt x="13200" y="2183"/>
                  <a:pt x="13200" y="2455"/>
                </a:cubicBezTo>
                <a:lnTo>
                  <a:pt x="13200" y="4909"/>
                </a:lnTo>
                <a:lnTo>
                  <a:pt x="12000" y="4909"/>
                </a:lnTo>
                <a:lnTo>
                  <a:pt x="12000" y="2945"/>
                </a:lnTo>
                <a:cubicBezTo>
                  <a:pt x="12000" y="2674"/>
                  <a:pt x="11732" y="2455"/>
                  <a:pt x="11400" y="2455"/>
                </a:cubicBezTo>
                <a:cubicBezTo>
                  <a:pt x="11068" y="2455"/>
                  <a:pt x="10800" y="2674"/>
                  <a:pt x="10800" y="2945"/>
                </a:cubicBezTo>
                <a:lnTo>
                  <a:pt x="10800" y="4909"/>
                </a:lnTo>
                <a:lnTo>
                  <a:pt x="9600" y="4909"/>
                </a:lnTo>
                <a:lnTo>
                  <a:pt x="9600" y="2455"/>
                </a:lnTo>
                <a:cubicBezTo>
                  <a:pt x="9600" y="2183"/>
                  <a:pt x="9332" y="1964"/>
                  <a:pt x="9000" y="1964"/>
                </a:cubicBezTo>
                <a:cubicBezTo>
                  <a:pt x="8668" y="1964"/>
                  <a:pt x="8400" y="2183"/>
                  <a:pt x="8400" y="2455"/>
                </a:cubicBezTo>
                <a:lnTo>
                  <a:pt x="8400" y="4909"/>
                </a:lnTo>
                <a:lnTo>
                  <a:pt x="6000" y="4909"/>
                </a:lnTo>
                <a:lnTo>
                  <a:pt x="6000" y="2945"/>
                </a:lnTo>
                <a:cubicBezTo>
                  <a:pt x="6000" y="2674"/>
                  <a:pt x="5732" y="2455"/>
                  <a:pt x="5400" y="2455"/>
                </a:cubicBezTo>
                <a:cubicBezTo>
                  <a:pt x="5068" y="2455"/>
                  <a:pt x="4800" y="2674"/>
                  <a:pt x="4800" y="2945"/>
                </a:cubicBezTo>
                <a:lnTo>
                  <a:pt x="4800" y="4909"/>
                </a:lnTo>
                <a:lnTo>
                  <a:pt x="3600" y="4909"/>
                </a:lnTo>
                <a:lnTo>
                  <a:pt x="3600" y="2455"/>
                </a:lnTo>
                <a:cubicBezTo>
                  <a:pt x="3600" y="2183"/>
                  <a:pt x="3332" y="1964"/>
                  <a:pt x="3000" y="1964"/>
                </a:cubicBezTo>
                <a:cubicBezTo>
                  <a:pt x="2668" y="1964"/>
                  <a:pt x="2400" y="2183"/>
                  <a:pt x="2400" y="2455"/>
                </a:cubicBezTo>
                <a:lnTo>
                  <a:pt x="2400" y="4909"/>
                </a:lnTo>
                <a:lnTo>
                  <a:pt x="1200" y="4909"/>
                </a:lnTo>
                <a:lnTo>
                  <a:pt x="1200" y="982"/>
                </a:lnTo>
                <a:lnTo>
                  <a:pt x="20400" y="982"/>
                </a:lnTo>
                <a:cubicBezTo>
                  <a:pt x="20400" y="982"/>
                  <a:pt x="20400" y="4909"/>
                  <a:pt x="20400" y="4909"/>
                </a:cubicBezTo>
                <a:close/>
                <a:moveTo>
                  <a:pt x="20400" y="10309"/>
                </a:moveTo>
                <a:lnTo>
                  <a:pt x="19200" y="10309"/>
                </a:lnTo>
                <a:lnTo>
                  <a:pt x="19200" y="7855"/>
                </a:lnTo>
                <a:cubicBezTo>
                  <a:pt x="19200" y="7583"/>
                  <a:pt x="18932" y="7364"/>
                  <a:pt x="18600" y="7364"/>
                </a:cubicBezTo>
                <a:cubicBezTo>
                  <a:pt x="18268" y="7364"/>
                  <a:pt x="18000" y="7583"/>
                  <a:pt x="18000" y="7855"/>
                </a:cubicBezTo>
                <a:lnTo>
                  <a:pt x="18000" y="10309"/>
                </a:lnTo>
                <a:lnTo>
                  <a:pt x="16800" y="10309"/>
                </a:lnTo>
                <a:lnTo>
                  <a:pt x="16800" y="7364"/>
                </a:lnTo>
                <a:cubicBezTo>
                  <a:pt x="16800" y="7092"/>
                  <a:pt x="16532" y="6873"/>
                  <a:pt x="16200" y="6873"/>
                </a:cubicBezTo>
                <a:cubicBezTo>
                  <a:pt x="15868" y="6873"/>
                  <a:pt x="15600" y="7092"/>
                  <a:pt x="15600" y="7364"/>
                </a:cubicBezTo>
                <a:lnTo>
                  <a:pt x="15600" y="10309"/>
                </a:lnTo>
                <a:lnTo>
                  <a:pt x="14400" y="10309"/>
                </a:lnTo>
                <a:lnTo>
                  <a:pt x="14400" y="7855"/>
                </a:lnTo>
                <a:cubicBezTo>
                  <a:pt x="14400" y="7583"/>
                  <a:pt x="14132" y="7364"/>
                  <a:pt x="13800" y="7364"/>
                </a:cubicBezTo>
                <a:cubicBezTo>
                  <a:pt x="13468" y="7364"/>
                  <a:pt x="13200" y="7583"/>
                  <a:pt x="13200" y="7855"/>
                </a:cubicBezTo>
                <a:lnTo>
                  <a:pt x="13200" y="10309"/>
                </a:lnTo>
                <a:lnTo>
                  <a:pt x="12000" y="10309"/>
                </a:lnTo>
                <a:lnTo>
                  <a:pt x="12000" y="7364"/>
                </a:lnTo>
                <a:cubicBezTo>
                  <a:pt x="12000" y="7092"/>
                  <a:pt x="11732" y="6873"/>
                  <a:pt x="11400" y="6873"/>
                </a:cubicBezTo>
                <a:cubicBezTo>
                  <a:pt x="11068" y="6873"/>
                  <a:pt x="10800" y="7092"/>
                  <a:pt x="10800" y="7364"/>
                </a:cubicBezTo>
                <a:lnTo>
                  <a:pt x="10800" y="10309"/>
                </a:lnTo>
                <a:lnTo>
                  <a:pt x="8400" y="10309"/>
                </a:lnTo>
                <a:lnTo>
                  <a:pt x="8400" y="7855"/>
                </a:lnTo>
                <a:cubicBezTo>
                  <a:pt x="8400" y="7583"/>
                  <a:pt x="8132" y="7364"/>
                  <a:pt x="7800" y="7364"/>
                </a:cubicBezTo>
                <a:cubicBezTo>
                  <a:pt x="7468" y="7364"/>
                  <a:pt x="7200" y="7583"/>
                  <a:pt x="7200" y="7855"/>
                </a:cubicBezTo>
                <a:lnTo>
                  <a:pt x="7200" y="10309"/>
                </a:lnTo>
                <a:lnTo>
                  <a:pt x="6000" y="10309"/>
                </a:lnTo>
                <a:lnTo>
                  <a:pt x="6000" y="7855"/>
                </a:lnTo>
                <a:cubicBezTo>
                  <a:pt x="6000" y="7583"/>
                  <a:pt x="5732" y="7364"/>
                  <a:pt x="5400" y="7364"/>
                </a:cubicBezTo>
                <a:cubicBezTo>
                  <a:pt x="5068" y="7364"/>
                  <a:pt x="4800" y="7583"/>
                  <a:pt x="4800" y="7855"/>
                </a:cubicBezTo>
                <a:lnTo>
                  <a:pt x="4800" y="10309"/>
                </a:lnTo>
                <a:lnTo>
                  <a:pt x="3600" y="10309"/>
                </a:lnTo>
                <a:lnTo>
                  <a:pt x="3600" y="7364"/>
                </a:lnTo>
                <a:cubicBezTo>
                  <a:pt x="3600" y="7092"/>
                  <a:pt x="3332" y="6873"/>
                  <a:pt x="3000" y="6873"/>
                </a:cubicBezTo>
                <a:cubicBezTo>
                  <a:pt x="2668" y="6873"/>
                  <a:pt x="2400" y="7092"/>
                  <a:pt x="2400" y="7364"/>
                </a:cubicBezTo>
                <a:lnTo>
                  <a:pt x="2400" y="10309"/>
                </a:lnTo>
                <a:lnTo>
                  <a:pt x="1200" y="10309"/>
                </a:lnTo>
                <a:lnTo>
                  <a:pt x="1200" y="5891"/>
                </a:lnTo>
                <a:lnTo>
                  <a:pt x="20400" y="5891"/>
                </a:lnTo>
                <a:cubicBezTo>
                  <a:pt x="20400" y="5891"/>
                  <a:pt x="20400" y="10309"/>
                  <a:pt x="20400" y="10309"/>
                </a:cubicBezTo>
                <a:close/>
                <a:moveTo>
                  <a:pt x="20400" y="15709"/>
                </a:moveTo>
                <a:lnTo>
                  <a:pt x="19200" y="15709"/>
                </a:lnTo>
                <a:lnTo>
                  <a:pt x="19200" y="13255"/>
                </a:lnTo>
                <a:cubicBezTo>
                  <a:pt x="19200" y="12983"/>
                  <a:pt x="18932" y="12764"/>
                  <a:pt x="18600" y="12764"/>
                </a:cubicBezTo>
                <a:cubicBezTo>
                  <a:pt x="18268" y="12764"/>
                  <a:pt x="18000" y="12983"/>
                  <a:pt x="18000" y="13255"/>
                </a:cubicBezTo>
                <a:lnTo>
                  <a:pt x="18000" y="15709"/>
                </a:lnTo>
                <a:lnTo>
                  <a:pt x="16800" y="15709"/>
                </a:lnTo>
                <a:lnTo>
                  <a:pt x="16800" y="13255"/>
                </a:lnTo>
                <a:cubicBezTo>
                  <a:pt x="16800" y="12983"/>
                  <a:pt x="16532" y="12764"/>
                  <a:pt x="16200" y="12764"/>
                </a:cubicBezTo>
                <a:cubicBezTo>
                  <a:pt x="15868" y="12764"/>
                  <a:pt x="15600" y="12983"/>
                  <a:pt x="15600" y="13255"/>
                </a:cubicBezTo>
                <a:lnTo>
                  <a:pt x="15600" y="15709"/>
                </a:lnTo>
                <a:lnTo>
                  <a:pt x="13200" y="15709"/>
                </a:lnTo>
                <a:lnTo>
                  <a:pt x="13200" y="13745"/>
                </a:lnTo>
                <a:cubicBezTo>
                  <a:pt x="13200" y="13474"/>
                  <a:pt x="12932" y="13255"/>
                  <a:pt x="12600" y="13255"/>
                </a:cubicBezTo>
                <a:cubicBezTo>
                  <a:pt x="12268" y="13255"/>
                  <a:pt x="12000" y="13474"/>
                  <a:pt x="12000" y="13745"/>
                </a:cubicBezTo>
                <a:lnTo>
                  <a:pt x="12000" y="15709"/>
                </a:lnTo>
                <a:lnTo>
                  <a:pt x="10800" y="15709"/>
                </a:lnTo>
                <a:lnTo>
                  <a:pt x="10800" y="13745"/>
                </a:lnTo>
                <a:cubicBezTo>
                  <a:pt x="10800" y="13474"/>
                  <a:pt x="10532" y="13255"/>
                  <a:pt x="10200" y="13255"/>
                </a:cubicBezTo>
                <a:cubicBezTo>
                  <a:pt x="9868" y="13255"/>
                  <a:pt x="9600" y="13474"/>
                  <a:pt x="9600" y="13745"/>
                </a:cubicBezTo>
                <a:lnTo>
                  <a:pt x="9600" y="15709"/>
                </a:lnTo>
                <a:lnTo>
                  <a:pt x="8400" y="15709"/>
                </a:lnTo>
                <a:lnTo>
                  <a:pt x="8400" y="13255"/>
                </a:lnTo>
                <a:cubicBezTo>
                  <a:pt x="8400" y="12983"/>
                  <a:pt x="8132" y="12764"/>
                  <a:pt x="7800" y="12764"/>
                </a:cubicBezTo>
                <a:cubicBezTo>
                  <a:pt x="7468" y="12764"/>
                  <a:pt x="7200" y="12983"/>
                  <a:pt x="7200" y="13255"/>
                </a:cubicBezTo>
                <a:lnTo>
                  <a:pt x="7200" y="15709"/>
                </a:lnTo>
                <a:lnTo>
                  <a:pt x="6000" y="15709"/>
                </a:lnTo>
                <a:lnTo>
                  <a:pt x="6000" y="13745"/>
                </a:lnTo>
                <a:cubicBezTo>
                  <a:pt x="6000" y="13474"/>
                  <a:pt x="5732" y="13255"/>
                  <a:pt x="5400" y="13255"/>
                </a:cubicBezTo>
                <a:cubicBezTo>
                  <a:pt x="5068" y="13255"/>
                  <a:pt x="4800" y="13474"/>
                  <a:pt x="4800" y="13745"/>
                </a:cubicBezTo>
                <a:lnTo>
                  <a:pt x="4800" y="15709"/>
                </a:lnTo>
                <a:lnTo>
                  <a:pt x="1200" y="15709"/>
                </a:lnTo>
                <a:lnTo>
                  <a:pt x="1200" y="11291"/>
                </a:lnTo>
                <a:lnTo>
                  <a:pt x="20400" y="11291"/>
                </a:lnTo>
                <a:cubicBezTo>
                  <a:pt x="20400" y="11291"/>
                  <a:pt x="20400" y="15709"/>
                  <a:pt x="20400" y="15709"/>
                </a:cubicBezTo>
                <a:close/>
                <a:moveTo>
                  <a:pt x="20400" y="20618"/>
                </a:moveTo>
                <a:lnTo>
                  <a:pt x="19200" y="20618"/>
                </a:lnTo>
                <a:lnTo>
                  <a:pt x="19200" y="18655"/>
                </a:lnTo>
                <a:cubicBezTo>
                  <a:pt x="19200" y="18383"/>
                  <a:pt x="18932" y="18164"/>
                  <a:pt x="18600" y="18164"/>
                </a:cubicBezTo>
                <a:cubicBezTo>
                  <a:pt x="18268" y="18164"/>
                  <a:pt x="18000" y="18383"/>
                  <a:pt x="18000" y="18655"/>
                </a:cubicBezTo>
                <a:lnTo>
                  <a:pt x="18000" y="20618"/>
                </a:lnTo>
                <a:lnTo>
                  <a:pt x="16800" y="20618"/>
                </a:lnTo>
                <a:lnTo>
                  <a:pt x="16800" y="18655"/>
                </a:lnTo>
                <a:cubicBezTo>
                  <a:pt x="16800" y="18383"/>
                  <a:pt x="16532" y="18164"/>
                  <a:pt x="16200" y="18164"/>
                </a:cubicBezTo>
                <a:cubicBezTo>
                  <a:pt x="15868" y="18164"/>
                  <a:pt x="15600" y="18383"/>
                  <a:pt x="15600" y="18655"/>
                </a:cubicBezTo>
                <a:lnTo>
                  <a:pt x="15600" y="20618"/>
                </a:lnTo>
                <a:lnTo>
                  <a:pt x="14400" y="20618"/>
                </a:lnTo>
                <a:lnTo>
                  <a:pt x="14400" y="18164"/>
                </a:lnTo>
                <a:cubicBezTo>
                  <a:pt x="14400" y="17892"/>
                  <a:pt x="14132" y="17673"/>
                  <a:pt x="13800" y="17673"/>
                </a:cubicBezTo>
                <a:cubicBezTo>
                  <a:pt x="13468" y="17673"/>
                  <a:pt x="13200" y="17892"/>
                  <a:pt x="13200" y="18164"/>
                </a:cubicBezTo>
                <a:lnTo>
                  <a:pt x="13200" y="20618"/>
                </a:lnTo>
                <a:lnTo>
                  <a:pt x="10800" y="20618"/>
                </a:lnTo>
                <a:lnTo>
                  <a:pt x="10800" y="18164"/>
                </a:lnTo>
                <a:cubicBezTo>
                  <a:pt x="10800" y="17892"/>
                  <a:pt x="10532" y="17673"/>
                  <a:pt x="10200" y="17673"/>
                </a:cubicBezTo>
                <a:cubicBezTo>
                  <a:pt x="9868" y="17673"/>
                  <a:pt x="9600" y="17892"/>
                  <a:pt x="9600" y="18164"/>
                </a:cubicBezTo>
                <a:lnTo>
                  <a:pt x="9600" y="20618"/>
                </a:lnTo>
                <a:lnTo>
                  <a:pt x="8400" y="20618"/>
                </a:lnTo>
                <a:lnTo>
                  <a:pt x="8400" y="18655"/>
                </a:lnTo>
                <a:cubicBezTo>
                  <a:pt x="8400" y="18383"/>
                  <a:pt x="8132" y="18164"/>
                  <a:pt x="7800" y="18164"/>
                </a:cubicBezTo>
                <a:cubicBezTo>
                  <a:pt x="7468" y="18164"/>
                  <a:pt x="7200" y="18383"/>
                  <a:pt x="7200" y="18655"/>
                </a:cubicBezTo>
                <a:lnTo>
                  <a:pt x="7200" y="20618"/>
                </a:lnTo>
                <a:lnTo>
                  <a:pt x="6000" y="20618"/>
                </a:lnTo>
                <a:lnTo>
                  <a:pt x="6000" y="18164"/>
                </a:lnTo>
                <a:cubicBezTo>
                  <a:pt x="6000" y="17892"/>
                  <a:pt x="5732" y="17673"/>
                  <a:pt x="5400" y="17673"/>
                </a:cubicBezTo>
                <a:cubicBezTo>
                  <a:pt x="5068" y="17673"/>
                  <a:pt x="4800" y="17892"/>
                  <a:pt x="4800" y="18164"/>
                </a:cubicBezTo>
                <a:lnTo>
                  <a:pt x="4800" y="20618"/>
                </a:lnTo>
                <a:lnTo>
                  <a:pt x="3600" y="20618"/>
                </a:lnTo>
                <a:lnTo>
                  <a:pt x="3600" y="18655"/>
                </a:lnTo>
                <a:cubicBezTo>
                  <a:pt x="3600" y="18383"/>
                  <a:pt x="3332" y="18164"/>
                  <a:pt x="3000" y="18164"/>
                </a:cubicBezTo>
                <a:cubicBezTo>
                  <a:pt x="2668" y="18164"/>
                  <a:pt x="2400" y="18383"/>
                  <a:pt x="2400" y="18655"/>
                </a:cubicBezTo>
                <a:lnTo>
                  <a:pt x="2400" y="20618"/>
                </a:lnTo>
                <a:lnTo>
                  <a:pt x="1200" y="20618"/>
                </a:lnTo>
                <a:lnTo>
                  <a:pt x="1200" y="16691"/>
                </a:lnTo>
                <a:lnTo>
                  <a:pt x="20400" y="16691"/>
                </a:lnTo>
                <a:cubicBezTo>
                  <a:pt x="20400" y="16691"/>
                  <a:pt x="20400" y="20618"/>
                  <a:pt x="20400" y="20618"/>
                </a:cubicBezTo>
                <a:close/>
                <a:moveTo>
                  <a:pt x="20400" y="0"/>
                </a:moveTo>
                <a:lnTo>
                  <a:pt x="1200" y="0"/>
                </a:lnTo>
                <a:cubicBezTo>
                  <a:pt x="537" y="0"/>
                  <a:pt x="0" y="440"/>
                  <a:pt x="0" y="982"/>
                </a:cubicBezTo>
                <a:lnTo>
                  <a:pt x="0" y="20618"/>
                </a:lnTo>
                <a:cubicBezTo>
                  <a:pt x="0" y="21160"/>
                  <a:pt x="537" y="21600"/>
                  <a:pt x="1200" y="21600"/>
                </a:cubicBezTo>
                <a:lnTo>
                  <a:pt x="20400" y="21600"/>
                </a:lnTo>
                <a:cubicBezTo>
                  <a:pt x="21062" y="21600"/>
                  <a:pt x="21600" y="21160"/>
                  <a:pt x="21600" y="20618"/>
                </a:cubicBezTo>
                <a:lnTo>
                  <a:pt x="21600" y="982"/>
                </a:lnTo>
                <a:cubicBezTo>
                  <a:pt x="21600" y="440"/>
                  <a:pt x="21062" y="0"/>
                  <a:pt x="204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68" name="Shape 2756">
            <a:extLst>
              <a:ext uri="{FF2B5EF4-FFF2-40B4-BE49-F238E27FC236}">
                <a16:creationId xmlns:a16="http://schemas.microsoft.com/office/drawing/2014/main" id="{FF6F919E-4BDE-4F32-A845-C8B9DA409160}"/>
              </a:ext>
            </a:extLst>
          </p:cNvPr>
          <p:cNvSpPr/>
          <p:nvPr/>
        </p:nvSpPr>
        <p:spPr>
          <a:xfrm>
            <a:off x="15785872" y="6305447"/>
            <a:ext cx="418884" cy="190402"/>
          </a:xfrm>
          <a:custGeom>
            <a:avLst/>
            <a:gdLst/>
            <a:ahLst/>
            <a:cxnLst>
              <a:cxn ang="0">
                <a:pos x="wd2" y="hd2"/>
              </a:cxn>
              <a:cxn ang="5400000">
                <a:pos x="wd2" y="hd2"/>
              </a:cxn>
              <a:cxn ang="10800000">
                <a:pos x="wd2" y="hd2"/>
              </a:cxn>
              <a:cxn ang="16200000">
                <a:pos x="wd2" y="hd2"/>
              </a:cxn>
            </a:cxnLst>
            <a:rect l="0" t="0" r="r" b="b"/>
            <a:pathLst>
              <a:path w="21600" h="21600" extrusionOk="0">
                <a:moveTo>
                  <a:pt x="18900" y="19440"/>
                </a:moveTo>
                <a:cubicBezTo>
                  <a:pt x="17951" y="19440"/>
                  <a:pt x="17182" y="17747"/>
                  <a:pt x="17182" y="15660"/>
                </a:cubicBezTo>
                <a:cubicBezTo>
                  <a:pt x="17182" y="14601"/>
                  <a:pt x="17381" y="13647"/>
                  <a:pt x="17700" y="12960"/>
                </a:cubicBezTo>
                <a:lnTo>
                  <a:pt x="3900" y="12960"/>
                </a:lnTo>
                <a:cubicBezTo>
                  <a:pt x="4219" y="13647"/>
                  <a:pt x="4418" y="14601"/>
                  <a:pt x="4418" y="15660"/>
                </a:cubicBezTo>
                <a:cubicBezTo>
                  <a:pt x="4418" y="17747"/>
                  <a:pt x="3649" y="19440"/>
                  <a:pt x="2700" y="19440"/>
                </a:cubicBezTo>
                <a:cubicBezTo>
                  <a:pt x="1751" y="19440"/>
                  <a:pt x="982" y="17747"/>
                  <a:pt x="982" y="15660"/>
                </a:cubicBezTo>
                <a:cubicBezTo>
                  <a:pt x="982" y="13757"/>
                  <a:pt x="1623" y="12199"/>
                  <a:pt x="2455" y="11935"/>
                </a:cubicBezTo>
                <a:lnTo>
                  <a:pt x="2455" y="11880"/>
                </a:lnTo>
                <a:cubicBezTo>
                  <a:pt x="2726" y="11880"/>
                  <a:pt x="2945" y="11397"/>
                  <a:pt x="2945" y="10800"/>
                </a:cubicBezTo>
                <a:cubicBezTo>
                  <a:pt x="2945" y="10203"/>
                  <a:pt x="2726" y="9720"/>
                  <a:pt x="2455" y="9720"/>
                </a:cubicBezTo>
                <a:lnTo>
                  <a:pt x="2455" y="9665"/>
                </a:lnTo>
                <a:cubicBezTo>
                  <a:pt x="1623" y="9401"/>
                  <a:pt x="982" y="7843"/>
                  <a:pt x="982" y="5940"/>
                </a:cubicBezTo>
                <a:cubicBezTo>
                  <a:pt x="982" y="3852"/>
                  <a:pt x="1751" y="2160"/>
                  <a:pt x="2700" y="2160"/>
                </a:cubicBezTo>
                <a:cubicBezTo>
                  <a:pt x="3649" y="2160"/>
                  <a:pt x="4418" y="3852"/>
                  <a:pt x="4418" y="5940"/>
                </a:cubicBezTo>
                <a:cubicBezTo>
                  <a:pt x="4418" y="6999"/>
                  <a:pt x="4219" y="7954"/>
                  <a:pt x="3900" y="8640"/>
                </a:cubicBezTo>
                <a:lnTo>
                  <a:pt x="17700" y="8640"/>
                </a:lnTo>
                <a:cubicBezTo>
                  <a:pt x="17381" y="7954"/>
                  <a:pt x="17182" y="6999"/>
                  <a:pt x="17182" y="5940"/>
                </a:cubicBezTo>
                <a:cubicBezTo>
                  <a:pt x="17182" y="3852"/>
                  <a:pt x="17951" y="2160"/>
                  <a:pt x="18900" y="2160"/>
                </a:cubicBezTo>
                <a:cubicBezTo>
                  <a:pt x="19849" y="2160"/>
                  <a:pt x="20618" y="3852"/>
                  <a:pt x="20618" y="5940"/>
                </a:cubicBezTo>
                <a:cubicBezTo>
                  <a:pt x="20618" y="7843"/>
                  <a:pt x="19977" y="9401"/>
                  <a:pt x="19145" y="9665"/>
                </a:cubicBezTo>
                <a:lnTo>
                  <a:pt x="19145" y="9720"/>
                </a:lnTo>
                <a:cubicBezTo>
                  <a:pt x="18874" y="9720"/>
                  <a:pt x="18655" y="10203"/>
                  <a:pt x="18655" y="10800"/>
                </a:cubicBezTo>
                <a:cubicBezTo>
                  <a:pt x="18655" y="11397"/>
                  <a:pt x="18874" y="11880"/>
                  <a:pt x="19145" y="11880"/>
                </a:cubicBezTo>
                <a:lnTo>
                  <a:pt x="19145" y="11935"/>
                </a:lnTo>
                <a:cubicBezTo>
                  <a:pt x="19977" y="12199"/>
                  <a:pt x="20618" y="13757"/>
                  <a:pt x="20618" y="15660"/>
                </a:cubicBezTo>
                <a:cubicBezTo>
                  <a:pt x="20618" y="17747"/>
                  <a:pt x="19849" y="19440"/>
                  <a:pt x="18900" y="19440"/>
                </a:cubicBezTo>
                <a:moveTo>
                  <a:pt x="20449" y="10800"/>
                </a:moveTo>
                <a:cubicBezTo>
                  <a:pt x="21145" y="9725"/>
                  <a:pt x="21600" y="7950"/>
                  <a:pt x="21600" y="5940"/>
                </a:cubicBezTo>
                <a:cubicBezTo>
                  <a:pt x="21600" y="2660"/>
                  <a:pt x="20391" y="0"/>
                  <a:pt x="18900" y="0"/>
                </a:cubicBezTo>
                <a:cubicBezTo>
                  <a:pt x="17409" y="0"/>
                  <a:pt x="16200" y="2660"/>
                  <a:pt x="16200" y="5940"/>
                </a:cubicBezTo>
                <a:cubicBezTo>
                  <a:pt x="16200" y="6124"/>
                  <a:pt x="16208" y="6301"/>
                  <a:pt x="16215" y="6480"/>
                </a:cubicBezTo>
                <a:lnTo>
                  <a:pt x="5385" y="6480"/>
                </a:lnTo>
                <a:cubicBezTo>
                  <a:pt x="5392" y="6301"/>
                  <a:pt x="5400" y="6124"/>
                  <a:pt x="5400" y="5940"/>
                </a:cubicBezTo>
                <a:cubicBezTo>
                  <a:pt x="5400" y="2660"/>
                  <a:pt x="4191" y="0"/>
                  <a:pt x="2700" y="0"/>
                </a:cubicBezTo>
                <a:cubicBezTo>
                  <a:pt x="1209" y="0"/>
                  <a:pt x="0" y="2660"/>
                  <a:pt x="0" y="5940"/>
                </a:cubicBezTo>
                <a:cubicBezTo>
                  <a:pt x="0" y="7950"/>
                  <a:pt x="455" y="9725"/>
                  <a:pt x="1151" y="10800"/>
                </a:cubicBezTo>
                <a:cubicBezTo>
                  <a:pt x="455" y="11875"/>
                  <a:pt x="0" y="13649"/>
                  <a:pt x="0" y="15660"/>
                </a:cubicBezTo>
                <a:cubicBezTo>
                  <a:pt x="0" y="18940"/>
                  <a:pt x="1209" y="21600"/>
                  <a:pt x="2700" y="21600"/>
                </a:cubicBezTo>
                <a:cubicBezTo>
                  <a:pt x="4191" y="21600"/>
                  <a:pt x="5400" y="18940"/>
                  <a:pt x="5400" y="15660"/>
                </a:cubicBezTo>
                <a:cubicBezTo>
                  <a:pt x="5400" y="15476"/>
                  <a:pt x="5392" y="15298"/>
                  <a:pt x="5385" y="15120"/>
                </a:cubicBezTo>
                <a:lnTo>
                  <a:pt x="16215" y="15120"/>
                </a:lnTo>
                <a:cubicBezTo>
                  <a:pt x="16208" y="15298"/>
                  <a:pt x="16200" y="15476"/>
                  <a:pt x="16200" y="15660"/>
                </a:cubicBezTo>
                <a:cubicBezTo>
                  <a:pt x="16200" y="18940"/>
                  <a:pt x="17409" y="21600"/>
                  <a:pt x="18900" y="21600"/>
                </a:cubicBezTo>
                <a:cubicBezTo>
                  <a:pt x="20391" y="21600"/>
                  <a:pt x="21600" y="18940"/>
                  <a:pt x="21600" y="15660"/>
                </a:cubicBezTo>
                <a:cubicBezTo>
                  <a:pt x="21600" y="13649"/>
                  <a:pt x="21145" y="11875"/>
                  <a:pt x="20449" y="108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69" name="Shape 2757">
            <a:extLst>
              <a:ext uri="{FF2B5EF4-FFF2-40B4-BE49-F238E27FC236}">
                <a16:creationId xmlns:a16="http://schemas.microsoft.com/office/drawing/2014/main" id="{2539598C-E9C9-4CC9-8B02-E52DE552B58C}"/>
              </a:ext>
            </a:extLst>
          </p:cNvPr>
          <p:cNvSpPr/>
          <p:nvPr/>
        </p:nvSpPr>
        <p:spPr>
          <a:xfrm>
            <a:off x="16585555" y="6191208"/>
            <a:ext cx="418989" cy="418992"/>
          </a:xfrm>
          <a:custGeom>
            <a:avLst/>
            <a:gdLst/>
            <a:ahLst/>
            <a:cxnLst>
              <a:cxn ang="0">
                <a:pos x="wd2" y="hd2"/>
              </a:cxn>
              <a:cxn ang="5400000">
                <a:pos x="wd2" y="hd2"/>
              </a:cxn>
              <a:cxn ang="10800000">
                <a:pos x="wd2" y="hd2"/>
              </a:cxn>
              <a:cxn ang="16200000">
                <a:pos x="wd2" y="hd2"/>
              </a:cxn>
            </a:cxnLst>
            <a:rect l="0" t="0" r="r" b="b"/>
            <a:pathLst>
              <a:path w="21084" h="21085" extrusionOk="0">
                <a:moveTo>
                  <a:pt x="6690" y="19632"/>
                </a:moveTo>
                <a:cubicBezTo>
                  <a:pt x="6035" y="20288"/>
                  <a:pt x="4973" y="20288"/>
                  <a:pt x="4318" y="19632"/>
                </a:cubicBezTo>
                <a:cubicBezTo>
                  <a:pt x="3731" y="19043"/>
                  <a:pt x="3675" y="18127"/>
                  <a:pt x="4141" y="17471"/>
                </a:cubicBezTo>
                <a:lnTo>
                  <a:pt x="4127" y="17458"/>
                </a:lnTo>
                <a:cubicBezTo>
                  <a:pt x="4237" y="17311"/>
                  <a:pt x="4231" y="17106"/>
                  <a:pt x="4096" y="16973"/>
                </a:cubicBezTo>
                <a:cubicBezTo>
                  <a:pt x="3963" y="16842"/>
                  <a:pt x="3758" y="16835"/>
                  <a:pt x="3610" y="16939"/>
                </a:cubicBezTo>
                <a:lnTo>
                  <a:pt x="3601" y="16931"/>
                </a:lnTo>
                <a:cubicBezTo>
                  <a:pt x="2946" y="17395"/>
                  <a:pt x="2036" y="17338"/>
                  <a:pt x="1449" y="16752"/>
                </a:cubicBezTo>
                <a:cubicBezTo>
                  <a:pt x="794" y="16097"/>
                  <a:pt x="794" y="15035"/>
                  <a:pt x="1449" y="14381"/>
                </a:cubicBezTo>
                <a:cubicBezTo>
                  <a:pt x="2104" y="13726"/>
                  <a:pt x="3166" y="13726"/>
                  <a:pt x="3821" y="14381"/>
                </a:cubicBezTo>
                <a:cubicBezTo>
                  <a:pt x="4110" y="14670"/>
                  <a:pt x="4264" y="15040"/>
                  <a:pt x="4297" y="15418"/>
                </a:cubicBezTo>
                <a:lnTo>
                  <a:pt x="9862" y="9852"/>
                </a:lnTo>
                <a:lnTo>
                  <a:pt x="15417" y="4298"/>
                </a:lnTo>
                <a:cubicBezTo>
                  <a:pt x="15038" y="4264"/>
                  <a:pt x="14669" y="4111"/>
                  <a:pt x="14380" y="3821"/>
                </a:cubicBezTo>
                <a:cubicBezTo>
                  <a:pt x="13725" y="3166"/>
                  <a:pt x="13725" y="2105"/>
                  <a:pt x="14380" y="1450"/>
                </a:cubicBezTo>
                <a:cubicBezTo>
                  <a:pt x="15034" y="795"/>
                  <a:pt x="16096" y="795"/>
                  <a:pt x="16751" y="1450"/>
                </a:cubicBezTo>
                <a:cubicBezTo>
                  <a:pt x="17332" y="2031"/>
                  <a:pt x="17394" y="2932"/>
                  <a:pt x="16943" y="3585"/>
                </a:cubicBezTo>
                <a:lnTo>
                  <a:pt x="16949" y="3592"/>
                </a:lnTo>
                <a:cubicBezTo>
                  <a:pt x="16829" y="3738"/>
                  <a:pt x="16832" y="3953"/>
                  <a:pt x="16971" y="4089"/>
                </a:cubicBezTo>
                <a:cubicBezTo>
                  <a:pt x="17109" y="4225"/>
                  <a:pt x="17323" y="4230"/>
                  <a:pt x="17473" y="4114"/>
                </a:cubicBezTo>
                <a:lnTo>
                  <a:pt x="17487" y="4129"/>
                </a:lnTo>
                <a:cubicBezTo>
                  <a:pt x="18142" y="3675"/>
                  <a:pt x="19047" y="3737"/>
                  <a:pt x="19631" y="4319"/>
                </a:cubicBezTo>
                <a:cubicBezTo>
                  <a:pt x="20287" y="4974"/>
                  <a:pt x="20287" y="6036"/>
                  <a:pt x="19631" y="6691"/>
                </a:cubicBezTo>
                <a:cubicBezTo>
                  <a:pt x="18974" y="7346"/>
                  <a:pt x="17909" y="7346"/>
                  <a:pt x="17253" y="6691"/>
                </a:cubicBezTo>
                <a:cubicBezTo>
                  <a:pt x="16962" y="6400"/>
                  <a:pt x="16807" y="6029"/>
                  <a:pt x="16775" y="5650"/>
                </a:cubicBezTo>
                <a:lnTo>
                  <a:pt x="5650" y="16775"/>
                </a:lnTo>
                <a:cubicBezTo>
                  <a:pt x="6029" y="16808"/>
                  <a:pt x="6400" y="16963"/>
                  <a:pt x="6690" y="17254"/>
                </a:cubicBezTo>
                <a:cubicBezTo>
                  <a:pt x="7344" y="17910"/>
                  <a:pt x="7344" y="18975"/>
                  <a:pt x="6690" y="19632"/>
                </a:cubicBezTo>
                <a:moveTo>
                  <a:pt x="7277" y="16503"/>
                </a:moveTo>
                <a:lnTo>
                  <a:pt x="16501" y="7278"/>
                </a:lnTo>
                <a:cubicBezTo>
                  <a:pt x="16528" y="7307"/>
                  <a:pt x="16545" y="7340"/>
                  <a:pt x="16573" y="7368"/>
                </a:cubicBezTo>
                <a:cubicBezTo>
                  <a:pt x="17605" y="8397"/>
                  <a:pt x="19278" y="8397"/>
                  <a:pt x="20310" y="7368"/>
                </a:cubicBezTo>
                <a:cubicBezTo>
                  <a:pt x="21342" y="6339"/>
                  <a:pt x="21342" y="4671"/>
                  <a:pt x="20310" y="3641"/>
                </a:cubicBezTo>
                <a:cubicBezTo>
                  <a:pt x="19726" y="3059"/>
                  <a:pt x="18937" y="2818"/>
                  <a:pt x="18175" y="2895"/>
                </a:cubicBezTo>
                <a:cubicBezTo>
                  <a:pt x="18250" y="2137"/>
                  <a:pt x="18009" y="1353"/>
                  <a:pt x="17428" y="772"/>
                </a:cubicBezTo>
                <a:cubicBezTo>
                  <a:pt x="16399" y="-257"/>
                  <a:pt x="14731" y="-257"/>
                  <a:pt x="13702" y="772"/>
                </a:cubicBezTo>
                <a:cubicBezTo>
                  <a:pt x="12673" y="1802"/>
                  <a:pt x="12673" y="3470"/>
                  <a:pt x="13702" y="4498"/>
                </a:cubicBezTo>
                <a:cubicBezTo>
                  <a:pt x="13729" y="4526"/>
                  <a:pt x="13763" y="4543"/>
                  <a:pt x="13791" y="4569"/>
                </a:cubicBezTo>
                <a:lnTo>
                  <a:pt x="4568" y="13791"/>
                </a:lnTo>
                <a:cubicBezTo>
                  <a:pt x="4542" y="13763"/>
                  <a:pt x="4526" y="13730"/>
                  <a:pt x="4498" y="13703"/>
                </a:cubicBezTo>
                <a:cubicBezTo>
                  <a:pt x="3469" y="12674"/>
                  <a:pt x="1801" y="12674"/>
                  <a:pt x="772" y="13703"/>
                </a:cubicBezTo>
                <a:cubicBezTo>
                  <a:pt x="-258" y="14732"/>
                  <a:pt x="-258" y="16400"/>
                  <a:pt x="772" y="17429"/>
                </a:cubicBezTo>
                <a:cubicBezTo>
                  <a:pt x="1353" y="18010"/>
                  <a:pt x="2136" y="18251"/>
                  <a:pt x="2895" y="18176"/>
                </a:cubicBezTo>
                <a:cubicBezTo>
                  <a:pt x="2818" y="18938"/>
                  <a:pt x="3058" y="19727"/>
                  <a:pt x="3641" y="20311"/>
                </a:cubicBezTo>
                <a:cubicBezTo>
                  <a:pt x="4670" y="21343"/>
                  <a:pt x="6338" y="21343"/>
                  <a:pt x="7367" y="20311"/>
                </a:cubicBezTo>
                <a:cubicBezTo>
                  <a:pt x="8396" y="19279"/>
                  <a:pt x="8396" y="17606"/>
                  <a:pt x="7367" y="16574"/>
                </a:cubicBezTo>
                <a:cubicBezTo>
                  <a:pt x="7339" y="16546"/>
                  <a:pt x="7306" y="16529"/>
                  <a:pt x="7277" y="16503"/>
                </a:cubicBezTo>
                <a:moveTo>
                  <a:pt x="16558" y="13703"/>
                </a:moveTo>
                <a:cubicBezTo>
                  <a:pt x="16530" y="13731"/>
                  <a:pt x="16513" y="13764"/>
                  <a:pt x="16487" y="13793"/>
                </a:cubicBezTo>
                <a:lnTo>
                  <a:pt x="14254" y="11560"/>
                </a:lnTo>
                <a:cubicBezTo>
                  <a:pt x="14067" y="11391"/>
                  <a:pt x="13780" y="11393"/>
                  <a:pt x="13601" y="11573"/>
                </a:cubicBezTo>
                <a:cubicBezTo>
                  <a:pt x="13421" y="11753"/>
                  <a:pt x="13419" y="12039"/>
                  <a:pt x="13588" y="12226"/>
                </a:cubicBezTo>
                <a:lnTo>
                  <a:pt x="13576" y="12237"/>
                </a:lnTo>
                <a:lnTo>
                  <a:pt x="16759" y="15420"/>
                </a:lnTo>
                <a:cubicBezTo>
                  <a:pt x="16792" y="15041"/>
                  <a:pt x="16947" y="14671"/>
                  <a:pt x="17238" y="14381"/>
                </a:cubicBezTo>
                <a:cubicBezTo>
                  <a:pt x="17895" y="13726"/>
                  <a:pt x="18959" y="13726"/>
                  <a:pt x="19615" y="14381"/>
                </a:cubicBezTo>
                <a:cubicBezTo>
                  <a:pt x="20273" y="15035"/>
                  <a:pt x="20273" y="16097"/>
                  <a:pt x="19615" y="16752"/>
                </a:cubicBezTo>
                <a:cubicBezTo>
                  <a:pt x="19027" y="17339"/>
                  <a:pt x="18112" y="17395"/>
                  <a:pt x="17455" y="16929"/>
                </a:cubicBezTo>
                <a:lnTo>
                  <a:pt x="17442" y="16942"/>
                </a:lnTo>
                <a:cubicBezTo>
                  <a:pt x="17295" y="16832"/>
                  <a:pt x="17090" y="16839"/>
                  <a:pt x="16957" y="16974"/>
                </a:cubicBezTo>
                <a:cubicBezTo>
                  <a:pt x="16826" y="17107"/>
                  <a:pt x="16819" y="17312"/>
                  <a:pt x="16923" y="17460"/>
                </a:cubicBezTo>
                <a:lnTo>
                  <a:pt x="16915" y="17469"/>
                </a:lnTo>
                <a:cubicBezTo>
                  <a:pt x="17379" y="18124"/>
                  <a:pt x="17322" y="19034"/>
                  <a:pt x="16736" y="19621"/>
                </a:cubicBezTo>
                <a:cubicBezTo>
                  <a:pt x="16081" y="20276"/>
                  <a:pt x="15019" y="20276"/>
                  <a:pt x="14365" y="19621"/>
                </a:cubicBezTo>
                <a:cubicBezTo>
                  <a:pt x="13710" y="18966"/>
                  <a:pt x="13710" y="17904"/>
                  <a:pt x="14365" y="17250"/>
                </a:cubicBezTo>
                <a:cubicBezTo>
                  <a:pt x="14654" y="16960"/>
                  <a:pt x="15024" y="16807"/>
                  <a:pt x="15402" y="16773"/>
                </a:cubicBezTo>
                <a:lnTo>
                  <a:pt x="12222" y="13592"/>
                </a:lnTo>
                <a:lnTo>
                  <a:pt x="12218" y="13596"/>
                </a:lnTo>
                <a:cubicBezTo>
                  <a:pt x="12031" y="13427"/>
                  <a:pt x="11744" y="13428"/>
                  <a:pt x="11565" y="13609"/>
                </a:cubicBezTo>
                <a:cubicBezTo>
                  <a:pt x="11385" y="13789"/>
                  <a:pt x="11383" y="14075"/>
                  <a:pt x="11552" y="14262"/>
                </a:cubicBezTo>
                <a:lnTo>
                  <a:pt x="13776" y="16501"/>
                </a:lnTo>
                <a:cubicBezTo>
                  <a:pt x="13748" y="16528"/>
                  <a:pt x="13714" y="16544"/>
                  <a:pt x="13687" y="16572"/>
                </a:cubicBezTo>
                <a:cubicBezTo>
                  <a:pt x="12658" y="17601"/>
                  <a:pt x="12658" y="19269"/>
                  <a:pt x="13687" y="20298"/>
                </a:cubicBezTo>
                <a:cubicBezTo>
                  <a:pt x="14716" y="21328"/>
                  <a:pt x="16384" y="21328"/>
                  <a:pt x="17413" y="20298"/>
                </a:cubicBezTo>
                <a:cubicBezTo>
                  <a:pt x="17994" y="19717"/>
                  <a:pt x="18235" y="18934"/>
                  <a:pt x="18160" y="18175"/>
                </a:cubicBezTo>
                <a:cubicBezTo>
                  <a:pt x="18922" y="18252"/>
                  <a:pt x="19711" y="18011"/>
                  <a:pt x="20295" y="17429"/>
                </a:cubicBezTo>
                <a:cubicBezTo>
                  <a:pt x="21327" y="16400"/>
                  <a:pt x="21327" y="14732"/>
                  <a:pt x="20295" y="13703"/>
                </a:cubicBezTo>
                <a:cubicBezTo>
                  <a:pt x="19263" y="12674"/>
                  <a:pt x="17590" y="12674"/>
                  <a:pt x="16558" y="13703"/>
                </a:cubicBezTo>
                <a:moveTo>
                  <a:pt x="4511" y="7368"/>
                </a:moveTo>
                <a:cubicBezTo>
                  <a:pt x="4539" y="7340"/>
                  <a:pt x="4556" y="7306"/>
                  <a:pt x="4582" y="7278"/>
                </a:cubicBezTo>
                <a:lnTo>
                  <a:pt x="6815" y="9511"/>
                </a:lnTo>
                <a:cubicBezTo>
                  <a:pt x="7002" y="9679"/>
                  <a:pt x="7289" y="9678"/>
                  <a:pt x="7468" y="9498"/>
                </a:cubicBezTo>
                <a:cubicBezTo>
                  <a:pt x="7649" y="9318"/>
                  <a:pt x="7650" y="9031"/>
                  <a:pt x="7481" y="8844"/>
                </a:cubicBezTo>
                <a:lnTo>
                  <a:pt x="7493" y="8833"/>
                </a:lnTo>
                <a:lnTo>
                  <a:pt x="4309" y="5650"/>
                </a:lnTo>
                <a:cubicBezTo>
                  <a:pt x="4277" y="6029"/>
                  <a:pt x="4122" y="6400"/>
                  <a:pt x="3831" y="6691"/>
                </a:cubicBezTo>
                <a:cubicBezTo>
                  <a:pt x="3175" y="7346"/>
                  <a:pt x="2110" y="7346"/>
                  <a:pt x="1453" y="6691"/>
                </a:cubicBezTo>
                <a:cubicBezTo>
                  <a:pt x="797" y="6036"/>
                  <a:pt x="797" y="4974"/>
                  <a:pt x="1453" y="4319"/>
                </a:cubicBezTo>
                <a:cubicBezTo>
                  <a:pt x="2042" y="3732"/>
                  <a:pt x="2957" y="3676"/>
                  <a:pt x="3614" y="4142"/>
                </a:cubicBezTo>
                <a:lnTo>
                  <a:pt x="3627" y="4128"/>
                </a:lnTo>
                <a:cubicBezTo>
                  <a:pt x="3774" y="4238"/>
                  <a:pt x="3979" y="4232"/>
                  <a:pt x="4112" y="4097"/>
                </a:cubicBezTo>
                <a:cubicBezTo>
                  <a:pt x="4243" y="3963"/>
                  <a:pt x="4250" y="3759"/>
                  <a:pt x="4146" y="3610"/>
                </a:cubicBezTo>
                <a:lnTo>
                  <a:pt x="4154" y="3602"/>
                </a:lnTo>
                <a:cubicBezTo>
                  <a:pt x="3690" y="2947"/>
                  <a:pt x="3746" y="2036"/>
                  <a:pt x="4333" y="1450"/>
                </a:cubicBezTo>
                <a:cubicBezTo>
                  <a:pt x="4988" y="795"/>
                  <a:pt x="6050" y="795"/>
                  <a:pt x="6705" y="1450"/>
                </a:cubicBezTo>
                <a:cubicBezTo>
                  <a:pt x="7359" y="2105"/>
                  <a:pt x="7359" y="3166"/>
                  <a:pt x="6705" y="3821"/>
                </a:cubicBezTo>
                <a:cubicBezTo>
                  <a:pt x="6415" y="4111"/>
                  <a:pt x="6046" y="4264"/>
                  <a:pt x="5667" y="4298"/>
                </a:cubicBezTo>
                <a:lnTo>
                  <a:pt x="8847" y="7478"/>
                </a:lnTo>
                <a:lnTo>
                  <a:pt x="8851" y="7475"/>
                </a:lnTo>
                <a:cubicBezTo>
                  <a:pt x="9038" y="7644"/>
                  <a:pt x="9325" y="7642"/>
                  <a:pt x="9504" y="7462"/>
                </a:cubicBezTo>
                <a:cubicBezTo>
                  <a:pt x="9684" y="7282"/>
                  <a:pt x="9686" y="6995"/>
                  <a:pt x="9517" y="6808"/>
                </a:cubicBezTo>
                <a:lnTo>
                  <a:pt x="7293" y="4569"/>
                </a:lnTo>
                <a:cubicBezTo>
                  <a:pt x="7321" y="4543"/>
                  <a:pt x="7355" y="4526"/>
                  <a:pt x="7382" y="4498"/>
                </a:cubicBezTo>
                <a:cubicBezTo>
                  <a:pt x="8411" y="3470"/>
                  <a:pt x="8411" y="1802"/>
                  <a:pt x="7382" y="772"/>
                </a:cubicBezTo>
                <a:cubicBezTo>
                  <a:pt x="6353" y="-257"/>
                  <a:pt x="4685" y="-257"/>
                  <a:pt x="3656" y="772"/>
                </a:cubicBezTo>
                <a:cubicBezTo>
                  <a:pt x="3075" y="1353"/>
                  <a:pt x="2834" y="2137"/>
                  <a:pt x="2909" y="2895"/>
                </a:cubicBezTo>
                <a:cubicBezTo>
                  <a:pt x="2147" y="2818"/>
                  <a:pt x="1358" y="3059"/>
                  <a:pt x="774" y="3641"/>
                </a:cubicBezTo>
                <a:cubicBezTo>
                  <a:pt x="-258" y="4671"/>
                  <a:pt x="-258" y="6339"/>
                  <a:pt x="774" y="7368"/>
                </a:cubicBezTo>
                <a:cubicBezTo>
                  <a:pt x="1806" y="8397"/>
                  <a:pt x="3479" y="8397"/>
                  <a:pt x="4511" y="7368"/>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70" name="Shape 2758">
            <a:extLst>
              <a:ext uri="{FF2B5EF4-FFF2-40B4-BE49-F238E27FC236}">
                <a16:creationId xmlns:a16="http://schemas.microsoft.com/office/drawing/2014/main" id="{EEC0A5F7-BA5B-4CED-A8A1-06F8C728B291}"/>
              </a:ext>
            </a:extLst>
          </p:cNvPr>
          <p:cNvSpPr/>
          <p:nvPr/>
        </p:nvSpPr>
        <p:spPr>
          <a:xfrm>
            <a:off x="9388401" y="6990889"/>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982" y="6873"/>
                </a:moveTo>
                <a:lnTo>
                  <a:pt x="14727" y="6873"/>
                </a:lnTo>
                <a:lnTo>
                  <a:pt x="14727" y="8836"/>
                </a:lnTo>
                <a:lnTo>
                  <a:pt x="982" y="8836"/>
                </a:lnTo>
                <a:cubicBezTo>
                  <a:pt x="982" y="8836"/>
                  <a:pt x="982" y="6873"/>
                  <a:pt x="982" y="6873"/>
                </a:cubicBezTo>
                <a:close/>
                <a:moveTo>
                  <a:pt x="982" y="9818"/>
                </a:moveTo>
                <a:lnTo>
                  <a:pt x="14727" y="9818"/>
                </a:lnTo>
                <a:cubicBezTo>
                  <a:pt x="15269" y="9818"/>
                  <a:pt x="15709" y="9378"/>
                  <a:pt x="15709" y="8836"/>
                </a:cubicBezTo>
                <a:lnTo>
                  <a:pt x="15709" y="6873"/>
                </a:lnTo>
                <a:cubicBezTo>
                  <a:pt x="15709" y="6331"/>
                  <a:pt x="15269" y="5891"/>
                  <a:pt x="14727" y="5891"/>
                </a:cubicBezTo>
                <a:lnTo>
                  <a:pt x="982" y="5891"/>
                </a:lnTo>
                <a:cubicBezTo>
                  <a:pt x="440" y="5891"/>
                  <a:pt x="0" y="6331"/>
                  <a:pt x="0" y="6873"/>
                </a:cubicBezTo>
                <a:lnTo>
                  <a:pt x="0" y="8836"/>
                </a:lnTo>
                <a:cubicBezTo>
                  <a:pt x="0" y="9378"/>
                  <a:pt x="440" y="9818"/>
                  <a:pt x="982" y="9818"/>
                </a:cubicBezTo>
                <a:moveTo>
                  <a:pt x="14727" y="20618"/>
                </a:moveTo>
                <a:lnTo>
                  <a:pt x="982" y="20618"/>
                </a:lnTo>
                <a:lnTo>
                  <a:pt x="982" y="18655"/>
                </a:lnTo>
                <a:lnTo>
                  <a:pt x="14727" y="18655"/>
                </a:lnTo>
                <a:cubicBezTo>
                  <a:pt x="14727" y="18655"/>
                  <a:pt x="14727" y="20618"/>
                  <a:pt x="14727" y="20618"/>
                </a:cubicBezTo>
                <a:close/>
                <a:moveTo>
                  <a:pt x="14727" y="17673"/>
                </a:moveTo>
                <a:lnTo>
                  <a:pt x="982" y="17673"/>
                </a:lnTo>
                <a:cubicBezTo>
                  <a:pt x="440" y="17673"/>
                  <a:pt x="0" y="18113"/>
                  <a:pt x="0" y="18655"/>
                </a:cubicBezTo>
                <a:lnTo>
                  <a:pt x="0" y="20618"/>
                </a:lnTo>
                <a:cubicBezTo>
                  <a:pt x="0" y="21160"/>
                  <a:pt x="440" y="21600"/>
                  <a:pt x="982" y="21600"/>
                </a:cubicBezTo>
                <a:lnTo>
                  <a:pt x="14727" y="21600"/>
                </a:lnTo>
                <a:cubicBezTo>
                  <a:pt x="15269" y="21600"/>
                  <a:pt x="15709" y="21160"/>
                  <a:pt x="15709" y="20618"/>
                </a:cubicBezTo>
                <a:lnTo>
                  <a:pt x="15709" y="18655"/>
                </a:lnTo>
                <a:cubicBezTo>
                  <a:pt x="15709" y="18113"/>
                  <a:pt x="15269" y="17673"/>
                  <a:pt x="14727" y="1767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71" name="Shape 2759">
            <a:extLst>
              <a:ext uri="{FF2B5EF4-FFF2-40B4-BE49-F238E27FC236}">
                <a16:creationId xmlns:a16="http://schemas.microsoft.com/office/drawing/2014/main" id="{537A2A3A-007F-439F-89E0-EA80A6425910}"/>
              </a:ext>
            </a:extLst>
          </p:cNvPr>
          <p:cNvSpPr/>
          <p:nvPr/>
        </p:nvSpPr>
        <p:spPr>
          <a:xfrm>
            <a:off x="10188084" y="6990889"/>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3927" y="6873"/>
                </a:moveTo>
                <a:lnTo>
                  <a:pt x="17673" y="6873"/>
                </a:lnTo>
                <a:lnTo>
                  <a:pt x="17673" y="8836"/>
                </a:lnTo>
                <a:lnTo>
                  <a:pt x="3927" y="8836"/>
                </a:lnTo>
                <a:cubicBezTo>
                  <a:pt x="3927" y="8836"/>
                  <a:pt x="3927" y="6873"/>
                  <a:pt x="3927" y="6873"/>
                </a:cubicBezTo>
                <a:close/>
                <a:moveTo>
                  <a:pt x="17673" y="9818"/>
                </a:moveTo>
                <a:cubicBezTo>
                  <a:pt x="18215" y="9818"/>
                  <a:pt x="18655" y="9378"/>
                  <a:pt x="18655" y="8836"/>
                </a:cubicBezTo>
                <a:lnTo>
                  <a:pt x="18655" y="6873"/>
                </a:lnTo>
                <a:cubicBezTo>
                  <a:pt x="18655" y="6331"/>
                  <a:pt x="18215" y="5891"/>
                  <a:pt x="17673" y="5891"/>
                </a:cubicBezTo>
                <a:lnTo>
                  <a:pt x="3927" y="5891"/>
                </a:lnTo>
                <a:cubicBezTo>
                  <a:pt x="3385" y="5891"/>
                  <a:pt x="2945" y="6331"/>
                  <a:pt x="2945" y="6873"/>
                </a:cubicBezTo>
                <a:lnTo>
                  <a:pt x="2945" y="8836"/>
                </a:lnTo>
                <a:cubicBezTo>
                  <a:pt x="2945" y="9378"/>
                  <a:pt x="3385" y="9818"/>
                  <a:pt x="3927" y="9818"/>
                </a:cubicBezTo>
                <a:cubicBezTo>
                  <a:pt x="3927" y="9818"/>
                  <a:pt x="17673" y="9818"/>
                  <a:pt x="17673" y="9818"/>
                </a:cubicBezTo>
                <a:close/>
                <a:moveTo>
                  <a:pt x="17673" y="20618"/>
                </a:moveTo>
                <a:lnTo>
                  <a:pt x="3927" y="20618"/>
                </a:lnTo>
                <a:lnTo>
                  <a:pt x="3927" y="18655"/>
                </a:lnTo>
                <a:lnTo>
                  <a:pt x="17673" y="18655"/>
                </a:lnTo>
                <a:cubicBezTo>
                  <a:pt x="17673" y="18655"/>
                  <a:pt x="17673" y="20618"/>
                  <a:pt x="17673" y="20618"/>
                </a:cubicBezTo>
                <a:close/>
                <a:moveTo>
                  <a:pt x="17673" y="17673"/>
                </a:moveTo>
                <a:lnTo>
                  <a:pt x="3927" y="17673"/>
                </a:lnTo>
                <a:cubicBezTo>
                  <a:pt x="3385" y="17673"/>
                  <a:pt x="2945" y="18113"/>
                  <a:pt x="2945" y="18655"/>
                </a:cubicBezTo>
                <a:lnTo>
                  <a:pt x="2945" y="20618"/>
                </a:lnTo>
                <a:cubicBezTo>
                  <a:pt x="2945" y="21160"/>
                  <a:pt x="3385" y="21600"/>
                  <a:pt x="3927" y="21600"/>
                </a:cubicBezTo>
                <a:lnTo>
                  <a:pt x="17673" y="21600"/>
                </a:lnTo>
                <a:cubicBezTo>
                  <a:pt x="18215" y="21600"/>
                  <a:pt x="18655" y="21160"/>
                  <a:pt x="18655" y="20618"/>
                </a:cubicBezTo>
                <a:lnTo>
                  <a:pt x="18655" y="18655"/>
                </a:lnTo>
                <a:cubicBezTo>
                  <a:pt x="18655" y="18113"/>
                  <a:pt x="18215" y="17673"/>
                  <a:pt x="17673" y="1767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72" name="Shape 2760">
            <a:extLst>
              <a:ext uri="{FF2B5EF4-FFF2-40B4-BE49-F238E27FC236}">
                <a16:creationId xmlns:a16="http://schemas.microsoft.com/office/drawing/2014/main" id="{FEF5C292-8D25-48C9-9F04-577445B3BD5B}"/>
              </a:ext>
            </a:extLst>
          </p:cNvPr>
          <p:cNvSpPr/>
          <p:nvPr/>
        </p:nvSpPr>
        <p:spPr>
          <a:xfrm>
            <a:off x="10987768" y="6990889"/>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6873" y="8836"/>
                </a:lnTo>
                <a:lnTo>
                  <a:pt x="6873" y="6873"/>
                </a:lnTo>
                <a:lnTo>
                  <a:pt x="20618" y="6873"/>
                </a:lnTo>
                <a:cubicBezTo>
                  <a:pt x="20618" y="6873"/>
                  <a:pt x="20618" y="8836"/>
                  <a:pt x="20618" y="8836"/>
                </a:cubicBezTo>
                <a:close/>
                <a:moveTo>
                  <a:pt x="20618" y="5891"/>
                </a:moveTo>
                <a:lnTo>
                  <a:pt x="6873" y="5891"/>
                </a:lnTo>
                <a:cubicBezTo>
                  <a:pt x="6331" y="5891"/>
                  <a:pt x="5891" y="6331"/>
                  <a:pt x="5891" y="6873"/>
                </a:cubicBezTo>
                <a:lnTo>
                  <a:pt x="5891" y="8836"/>
                </a:lnTo>
                <a:cubicBezTo>
                  <a:pt x="5891" y="9378"/>
                  <a:pt x="6331" y="9818"/>
                  <a:pt x="6873" y="9818"/>
                </a:cubicBezTo>
                <a:lnTo>
                  <a:pt x="20618" y="9818"/>
                </a:lnTo>
                <a:cubicBezTo>
                  <a:pt x="21160" y="9818"/>
                  <a:pt x="21600" y="9378"/>
                  <a:pt x="21600" y="8836"/>
                </a:cubicBezTo>
                <a:lnTo>
                  <a:pt x="21600" y="6873"/>
                </a:lnTo>
                <a:cubicBezTo>
                  <a:pt x="21600" y="6331"/>
                  <a:pt x="21160" y="5891"/>
                  <a:pt x="20618" y="5891"/>
                </a:cubicBezTo>
                <a:moveTo>
                  <a:pt x="20618" y="20618"/>
                </a:moveTo>
                <a:lnTo>
                  <a:pt x="6873" y="20618"/>
                </a:lnTo>
                <a:lnTo>
                  <a:pt x="6873" y="18655"/>
                </a:lnTo>
                <a:lnTo>
                  <a:pt x="20618" y="18655"/>
                </a:lnTo>
                <a:cubicBezTo>
                  <a:pt x="20618" y="18655"/>
                  <a:pt x="20618" y="20618"/>
                  <a:pt x="20618" y="20618"/>
                </a:cubicBezTo>
                <a:close/>
                <a:moveTo>
                  <a:pt x="20618" y="17673"/>
                </a:moveTo>
                <a:lnTo>
                  <a:pt x="6873" y="17673"/>
                </a:lnTo>
                <a:cubicBezTo>
                  <a:pt x="6331" y="17673"/>
                  <a:pt x="5891" y="18113"/>
                  <a:pt x="5891" y="18655"/>
                </a:cubicBezTo>
                <a:lnTo>
                  <a:pt x="5891" y="20618"/>
                </a:lnTo>
                <a:cubicBezTo>
                  <a:pt x="5891" y="21160"/>
                  <a:pt x="6331" y="21600"/>
                  <a:pt x="6873" y="21600"/>
                </a:cubicBezTo>
                <a:lnTo>
                  <a:pt x="20618" y="21600"/>
                </a:lnTo>
                <a:cubicBezTo>
                  <a:pt x="21160" y="21600"/>
                  <a:pt x="21600" y="21160"/>
                  <a:pt x="21600" y="20618"/>
                </a:cubicBezTo>
                <a:lnTo>
                  <a:pt x="21600" y="18655"/>
                </a:lnTo>
                <a:cubicBezTo>
                  <a:pt x="21600" y="18113"/>
                  <a:pt x="21160" y="17673"/>
                  <a:pt x="20618" y="1767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73" name="Shape 2761">
            <a:extLst>
              <a:ext uri="{FF2B5EF4-FFF2-40B4-BE49-F238E27FC236}">
                <a16:creationId xmlns:a16="http://schemas.microsoft.com/office/drawing/2014/main" id="{5115BBEB-CEA9-475D-BC20-FE966E2F42AB}"/>
              </a:ext>
            </a:extLst>
          </p:cNvPr>
          <p:cNvSpPr/>
          <p:nvPr/>
        </p:nvSpPr>
        <p:spPr>
          <a:xfrm>
            <a:off x="11787452" y="6990889"/>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982" y="8836"/>
                </a:lnTo>
                <a:lnTo>
                  <a:pt x="982" y="6873"/>
                </a:lnTo>
                <a:lnTo>
                  <a:pt x="20618" y="6873"/>
                </a:lnTo>
                <a:cubicBezTo>
                  <a:pt x="20618" y="6873"/>
                  <a:pt x="20618" y="8836"/>
                  <a:pt x="20618" y="8836"/>
                </a:cubicBezTo>
                <a:close/>
                <a:moveTo>
                  <a:pt x="20618" y="5891"/>
                </a:moveTo>
                <a:lnTo>
                  <a:pt x="982" y="5891"/>
                </a:lnTo>
                <a:cubicBezTo>
                  <a:pt x="440" y="5891"/>
                  <a:pt x="0" y="6331"/>
                  <a:pt x="0" y="6873"/>
                </a:cubicBezTo>
                <a:lnTo>
                  <a:pt x="0" y="8836"/>
                </a:lnTo>
                <a:cubicBezTo>
                  <a:pt x="0" y="9378"/>
                  <a:pt x="440" y="9818"/>
                  <a:pt x="982" y="9818"/>
                </a:cubicBezTo>
                <a:lnTo>
                  <a:pt x="20618" y="9818"/>
                </a:lnTo>
                <a:cubicBezTo>
                  <a:pt x="21160" y="9818"/>
                  <a:pt x="21600" y="9378"/>
                  <a:pt x="21600" y="8836"/>
                </a:cubicBezTo>
                <a:lnTo>
                  <a:pt x="21600" y="6873"/>
                </a:lnTo>
                <a:cubicBezTo>
                  <a:pt x="21600" y="6331"/>
                  <a:pt x="21160" y="5891"/>
                  <a:pt x="20618" y="5891"/>
                </a:cubicBezTo>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20618"/>
                </a:moveTo>
                <a:lnTo>
                  <a:pt x="982" y="20618"/>
                </a:lnTo>
                <a:lnTo>
                  <a:pt x="982" y="18655"/>
                </a:lnTo>
                <a:lnTo>
                  <a:pt x="20618" y="18655"/>
                </a:lnTo>
                <a:cubicBezTo>
                  <a:pt x="20618" y="18655"/>
                  <a:pt x="20618" y="20618"/>
                  <a:pt x="20618" y="20618"/>
                </a:cubicBezTo>
                <a:close/>
                <a:moveTo>
                  <a:pt x="20618" y="17673"/>
                </a:moveTo>
                <a:lnTo>
                  <a:pt x="982" y="17673"/>
                </a:lnTo>
                <a:cubicBezTo>
                  <a:pt x="440" y="17673"/>
                  <a:pt x="0" y="18113"/>
                  <a:pt x="0" y="18655"/>
                </a:cubicBezTo>
                <a:lnTo>
                  <a:pt x="0" y="20618"/>
                </a:lnTo>
                <a:cubicBezTo>
                  <a:pt x="0" y="21160"/>
                  <a:pt x="440" y="21600"/>
                  <a:pt x="982" y="21600"/>
                </a:cubicBezTo>
                <a:lnTo>
                  <a:pt x="20618" y="21600"/>
                </a:lnTo>
                <a:cubicBezTo>
                  <a:pt x="21160" y="21600"/>
                  <a:pt x="21600" y="21160"/>
                  <a:pt x="21600" y="20618"/>
                </a:cubicBezTo>
                <a:lnTo>
                  <a:pt x="21600" y="18655"/>
                </a:lnTo>
                <a:cubicBezTo>
                  <a:pt x="21600" y="18113"/>
                  <a:pt x="21160" y="17673"/>
                  <a:pt x="20618" y="1767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74" name="Shape 2762">
            <a:extLst>
              <a:ext uri="{FF2B5EF4-FFF2-40B4-BE49-F238E27FC236}">
                <a16:creationId xmlns:a16="http://schemas.microsoft.com/office/drawing/2014/main" id="{09630F85-116D-4FAB-AFDA-83E51D0C4204}"/>
              </a:ext>
            </a:extLst>
          </p:cNvPr>
          <p:cNvSpPr/>
          <p:nvPr/>
        </p:nvSpPr>
        <p:spPr>
          <a:xfrm>
            <a:off x="12587135" y="6990889"/>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8164" y="982"/>
                </a:moveTo>
                <a:cubicBezTo>
                  <a:pt x="19520" y="982"/>
                  <a:pt x="20618" y="2081"/>
                  <a:pt x="20618" y="3436"/>
                </a:cubicBezTo>
                <a:cubicBezTo>
                  <a:pt x="20618" y="4792"/>
                  <a:pt x="19520" y="5891"/>
                  <a:pt x="18164" y="5891"/>
                </a:cubicBezTo>
                <a:cubicBezTo>
                  <a:pt x="16808" y="5891"/>
                  <a:pt x="15709" y="4792"/>
                  <a:pt x="15709" y="3436"/>
                </a:cubicBezTo>
                <a:cubicBezTo>
                  <a:pt x="15709" y="2081"/>
                  <a:pt x="16808" y="982"/>
                  <a:pt x="18164" y="982"/>
                </a:cubicBezTo>
                <a:moveTo>
                  <a:pt x="18164" y="6873"/>
                </a:moveTo>
                <a:cubicBezTo>
                  <a:pt x="20062" y="6873"/>
                  <a:pt x="21600" y="5334"/>
                  <a:pt x="21600" y="3436"/>
                </a:cubicBezTo>
                <a:cubicBezTo>
                  <a:pt x="21600" y="1538"/>
                  <a:pt x="20062" y="0"/>
                  <a:pt x="18164" y="0"/>
                </a:cubicBezTo>
                <a:cubicBezTo>
                  <a:pt x="16266" y="0"/>
                  <a:pt x="14727" y="1538"/>
                  <a:pt x="14727" y="3436"/>
                </a:cubicBezTo>
                <a:cubicBezTo>
                  <a:pt x="14727" y="5334"/>
                  <a:pt x="16266" y="6873"/>
                  <a:pt x="18164" y="6873"/>
                </a:cubicBezTo>
                <a:moveTo>
                  <a:pt x="18164" y="3927"/>
                </a:moveTo>
                <a:lnTo>
                  <a:pt x="18655" y="3927"/>
                </a:lnTo>
                <a:cubicBezTo>
                  <a:pt x="18925" y="3927"/>
                  <a:pt x="19145" y="3708"/>
                  <a:pt x="19145" y="3436"/>
                </a:cubicBezTo>
                <a:cubicBezTo>
                  <a:pt x="19145" y="3165"/>
                  <a:pt x="18925" y="2945"/>
                  <a:pt x="18655" y="2945"/>
                </a:cubicBezTo>
                <a:lnTo>
                  <a:pt x="18655" y="2455"/>
                </a:lnTo>
                <a:cubicBezTo>
                  <a:pt x="18655" y="2183"/>
                  <a:pt x="18434" y="1964"/>
                  <a:pt x="18164" y="1964"/>
                </a:cubicBezTo>
                <a:cubicBezTo>
                  <a:pt x="17893" y="1964"/>
                  <a:pt x="17673" y="2183"/>
                  <a:pt x="17673" y="2455"/>
                </a:cubicBezTo>
                <a:lnTo>
                  <a:pt x="17673" y="3436"/>
                </a:lnTo>
                <a:cubicBezTo>
                  <a:pt x="17673" y="3708"/>
                  <a:pt x="17893" y="3927"/>
                  <a:pt x="18164" y="3927"/>
                </a:cubicBezTo>
                <a:moveTo>
                  <a:pt x="9818" y="11782"/>
                </a:moveTo>
                <a:lnTo>
                  <a:pt x="4909" y="11782"/>
                </a:lnTo>
                <a:lnTo>
                  <a:pt x="4909" y="8836"/>
                </a:lnTo>
                <a:lnTo>
                  <a:pt x="9818" y="8836"/>
                </a:lnTo>
                <a:cubicBezTo>
                  <a:pt x="9818" y="8836"/>
                  <a:pt x="9818" y="11782"/>
                  <a:pt x="9818" y="11782"/>
                </a:cubicBezTo>
                <a:close/>
                <a:moveTo>
                  <a:pt x="21109" y="12764"/>
                </a:moveTo>
                <a:lnTo>
                  <a:pt x="11291" y="12764"/>
                </a:lnTo>
                <a:cubicBezTo>
                  <a:pt x="11562" y="12764"/>
                  <a:pt x="11782" y="12544"/>
                  <a:pt x="11782" y="12273"/>
                </a:cubicBezTo>
                <a:cubicBezTo>
                  <a:pt x="11782" y="12001"/>
                  <a:pt x="11562" y="11782"/>
                  <a:pt x="11291" y="11782"/>
                </a:cubicBezTo>
                <a:lnTo>
                  <a:pt x="10800" y="11782"/>
                </a:lnTo>
                <a:lnTo>
                  <a:pt x="10800" y="8836"/>
                </a:lnTo>
                <a:cubicBezTo>
                  <a:pt x="10800" y="8295"/>
                  <a:pt x="10360" y="7855"/>
                  <a:pt x="9818" y="7855"/>
                </a:cubicBezTo>
                <a:lnTo>
                  <a:pt x="4909" y="7855"/>
                </a:lnTo>
                <a:cubicBezTo>
                  <a:pt x="4367" y="7855"/>
                  <a:pt x="3927" y="8295"/>
                  <a:pt x="3927" y="8836"/>
                </a:cubicBezTo>
                <a:lnTo>
                  <a:pt x="3927" y="11782"/>
                </a:lnTo>
                <a:lnTo>
                  <a:pt x="3436" y="11782"/>
                </a:lnTo>
                <a:cubicBezTo>
                  <a:pt x="3166" y="11782"/>
                  <a:pt x="2945" y="12001"/>
                  <a:pt x="2945" y="12273"/>
                </a:cubicBezTo>
                <a:cubicBezTo>
                  <a:pt x="2945" y="12544"/>
                  <a:pt x="3166" y="12764"/>
                  <a:pt x="3436" y="12764"/>
                </a:cubicBezTo>
                <a:lnTo>
                  <a:pt x="491" y="12764"/>
                </a:lnTo>
                <a:cubicBezTo>
                  <a:pt x="220" y="12764"/>
                  <a:pt x="0" y="12983"/>
                  <a:pt x="0" y="13255"/>
                </a:cubicBezTo>
                <a:cubicBezTo>
                  <a:pt x="0" y="13526"/>
                  <a:pt x="220" y="13745"/>
                  <a:pt x="491" y="13745"/>
                </a:cubicBezTo>
                <a:lnTo>
                  <a:pt x="2945" y="13745"/>
                </a:lnTo>
                <a:lnTo>
                  <a:pt x="2945" y="21109"/>
                </a:lnTo>
                <a:cubicBezTo>
                  <a:pt x="2945" y="21380"/>
                  <a:pt x="3166" y="21600"/>
                  <a:pt x="3436" y="21600"/>
                </a:cubicBezTo>
                <a:cubicBezTo>
                  <a:pt x="3707" y="21600"/>
                  <a:pt x="3927" y="21380"/>
                  <a:pt x="3927" y="21109"/>
                </a:cubicBezTo>
                <a:lnTo>
                  <a:pt x="3927" y="13745"/>
                </a:lnTo>
                <a:lnTo>
                  <a:pt x="17673" y="13745"/>
                </a:lnTo>
                <a:lnTo>
                  <a:pt x="17673" y="21109"/>
                </a:lnTo>
                <a:cubicBezTo>
                  <a:pt x="17673" y="21380"/>
                  <a:pt x="17893" y="21600"/>
                  <a:pt x="18164" y="21600"/>
                </a:cubicBezTo>
                <a:cubicBezTo>
                  <a:pt x="18434" y="21600"/>
                  <a:pt x="18655" y="21380"/>
                  <a:pt x="18655" y="21109"/>
                </a:cubicBezTo>
                <a:lnTo>
                  <a:pt x="18655" y="13745"/>
                </a:lnTo>
                <a:lnTo>
                  <a:pt x="21109" y="13745"/>
                </a:lnTo>
                <a:cubicBezTo>
                  <a:pt x="21380" y="13745"/>
                  <a:pt x="21600" y="13526"/>
                  <a:pt x="21600" y="13255"/>
                </a:cubicBezTo>
                <a:cubicBezTo>
                  <a:pt x="21600" y="12983"/>
                  <a:pt x="21380" y="12764"/>
                  <a:pt x="21109" y="1276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75" name="Shape 2763">
            <a:extLst>
              <a:ext uri="{FF2B5EF4-FFF2-40B4-BE49-F238E27FC236}">
                <a16:creationId xmlns:a16="http://schemas.microsoft.com/office/drawing/2014/main" id="{E858F193-22C5-40C9-A3C0-32C35B1DAB76}"/>
              </a:ext>
            </a:extLst>
          </p:cNvPr>
          <p:cNvSpPr/>
          <p:nvPr/>
        </p:nvSpPr>
        <p:spPr>
          <a:xfrm>
            <a:off x="13386819" y="6990889"/>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5"/>
                  <a:pt x="3404" y="982"/>
                  <a:pt x="6382" y="982"/>
                </a:cubicBezTo>
                <a:cubicBezTo>
                  <a:pt x="7780" y="982"/>
                  <a:pt x="9107" y="1518"/>
                  <a:pt x="10120" y="2491"/>
                </a:cubicBezTo>
                <a:lnTo>
                  <a:pt x="10585" y="2939"/>
                </a:lnTo>
                <a:lnTo>
                  <a:pt x="8836" y="6873"/>
                </a:lnTo>
                <a:lnTo>
                  <a:pt x="11291" y="9818"/>
                </a:lnTo>
                <a:lnTo>
                  <a:pt x="9327" y="14236"/>
                </a:lnTo>
                <a:lnTo>
                  <a:pt x="10800" y="16691"/>
                </a:lnTo>
                <a:lnTo>
                  <a:pt x="10432" y="14236"/>
                </a:lnTo>
                <a:lnTo>
                  <a:pt x="12365" y="9542"/>
                </a:lnTo>
                <a:lnTo>
                  <a:pt x="10002" y="6781"/>
                </a:lnTo>
                <a:lnTo>
                  <a:pt x="12069" y="2007"/>
                </a:lnTo>
                <a:cubicBezTo>
                  <a:pt x="12984" y="1345"/>
                  <a:pt x="14076" y="982"/>
                  <a:pt x="15218" y="982"/>
                </a:cubicBezTo>
                <a:cubicBezTo>
                  <a:pt x="18196" y="982"/>
                  <a:pt x="20618" y="3405"/>
                  <a:pt x="20618" y="6382"/>
                </a:cubicBezTo>
                <a:cubicBezTo>
                  <a:pt x="20618" y="6725"/>
                  <a:pt x="20579" y="7008"/>
                  <a:pt x="20579" y="7008"/>
                </a:cubicBezTo>
                <a:moveTo>
                  <a:pt x="21600" y="6382"/>
                </a:moveTo>
                <a:cubicBezTo>
                  <a:pt x="21600" y="2857"/>
                  <a:pt x="18743" y="0"/>
                  <a:pt x="15218" y="0"/>
                </a:cubicBezTo>
                <a:cubicBezTo>
                  <a:pt x="13502" y="0"/>
                  <a:pt x="11947" y="681"/>
                  <a:pt x="10800" y="1783"/>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76" name="Shape 2764">
            <a:extLst>
              <a:ext uri="{FF2B5EF4-FFF2-40B4-BE49-F238E27FC236}">
                <a16:creationId xmlns:a16="http://schemas.microsoft.com/office/drawing/2014/main" id="{62FA69D4-8A46-4A2B-AFA5-000A4E46C41B}"/>
              </a:ext>
            </a:extLst>
          </p:cNvPr>
          <p:cNvSpPr/>
          <p:nvPr/>
        </p:nvSpPr>
        <p:spPr>
          <a:xfrm>
            <a:off x="14186502" y="7009932"/>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20588" y="6611"/>
                </a:moveTo>
                <a:cubicBezTo>
                  <a:pt x="20587" y="6619"/>
                  <a:pt x="20587" y="6627"/>
                  <a:pt x="20586" y="6635"/>
                </a:cubicBezTo>
                <a:cubicBezTo>
                  <a:pt x="20585" y="6640"/>
                  <a:pt x="20582" y="6674"/>
                  <a:pt x="20581" y="6680"/>
                </a:cubicBezTo>
                <a:cubicBezTo>
                  <a:pt x="20107" y="11287"/>
                  <a:pt x="14607" y="17428"/>
                  <a:pt x="12595" y="19086"/>
                </a:cubicBezTo>
                <a:lnTo>
                  <a:pt x="11905" y="15660"/>
                </a:lnTo>
                <a:lnTo>
                  <a:pt x="13960" y="10631"/>
                </a:lnTo>
                <a:lnTo>
                  <a:pt x="11429" y="7425"/>
                </a:lnTo>
                <a:lnTo>
                  <a:pt x="12699" y="2550"/>
                </a:lnTo>
                <a:cubicBezTo>
                  <a:pt x="12708" y="2540"/>
                  <a:pt x="12713" y="2534"/>
                  <a:pt x="12723" y="2524"/>
                </a:cubicBezTo>
                <a:cubicBezTo>
                  <a:pt x="13572" y="1625"/>
                  <a:pt x="14916" y="1080"/>
                  <a:pt x="16088" y="1080"/>
                </a:cubicBezTo>
                <a:cubicBezTo>
                  <a:pt x="18586" y="1080"/>
                  <a:pt x="20618" y="3315"/>
                  <a:pt x="20618" y="6063"/>
                </a:cubicBezTo>
                <a:cubicBezTo>
                  <a:pt x="20618" y="6262"/>
                  <a:pt x="20598" y="6506"/>
                  <a:pt x="20588" y="6611"/>
                </a:cubicBezTo>
                <a:moveTo>
                  <a:pt x="21600" y="6063"/>
                </a:moveTo>
                <a:cubicBezTo>
                  <a:pt x="21600" y="2715"/>
                  <a:pt x="19132" y="0"/>
                  <a:pt x="16088" y="0"/>
                </a:cubicBezTo>
                <a:cubicBezTo>
                  <a:pt x="14607" y="0"/>
                  <a:pt x="12974" y="748"/>
                  <a:pt x="11983" y="1794"/>
                </a:cubicBezTo>
                <a:lnTo>
                  <a:pt x="11985" y="1802"/>
                </a:lnTo>
                <a:cubicBezTo>
                  <a:pt x="11900" y="1871"/>
                  <a:pt x="11839" y="1965"/>
                  <a:pt x="11809" y="2079"/>
                </a:cubicBezTo>
                <a:lnTo>
                  <a:pt x="11797" y="2076"/>
                </a:lnTo>
                <a:lnTo>
                  <a:pt x="10309" y="7560"/>
                </a:lnTo>
                <a:lnTo>
                  <a:pt x="12764" y="10800"/>
                </a:lnTo>
                <a:lnTo>
                  <a:pt x="10800" y="15660"/>
                </a:lnTo>
                <a:lnTo>
                  <a:pt x="11797" y="20098"/>
                </a:lnTo>
                <a:lnTo>
                  <a:pt x="11803" y="20097"/>
                </a:lnTo>
                <a:cubicBezTo>
                  <a:pt x="11853" y="20337"/>
                  <a:pt x="12039" y="20520"/>
                  <a:pt x="12273" y="20520"/>
                </a:cubicBezTo>
                <a:cubicBezTo>
                  <a:pt x="12410" y="20520"/>
                  <a:pt x="12534" y="20457"/>
                  <a:pt x="12623" y="20357"/>
                </a:cubicBezTo>
                <a:cubicBezTo>
                  <a:pt x="14361" y="19225"/>
                  <a:pt x="20995" y="12270"/>
                  <a:pt x="21558" y="6787"/>
                </a:cubicBezTo>
                <a:lnTo>
                  <a:pt x="21558" y="6791"/>
                </a:lnTo>
                <a:cubicBezTo>
                  <a:pt x="21559" y="6791"/>
                  <a:pt x="21600" y="6399"/>
                  <a:pt x="21600" y="6063"/>
                </a:cubicBezTo>
                <a:moveTo>
                  <a:pt x="1019" y="7760"/>
                </a:moveTo>
                <a:cubicBezTo>
                  <a:pt x="1018" y="7754"/>
                  <a:pt x="1015" y="7720"/>
                  <a:pt x="1014" y="7715"/>
                </a:cubicBezTo>
                <a:cubicBezTo>
                  <a:pt x="1013" y="7707"/>
                  <a:pt x="1013" y="7699"/>
                  <a:pt x="1012" y="7691"/>
                </a:cubicBezTo>
                <a:cubicBezTo>
                  <a:pt x="1002" y="7586"/>
                  <a:pt x="982" y="7342"/>
                  <a:pt x="982" y="7143"/>
                </a:cubicBezTo>
                <a:cubicBezTo>
                  <a:pt x="982" y="4395"/>
                  <a:pt x="3014" y="2160"/>
                  <a:pt x="5512" y="2160"/>
                </a:cubicBezTo>
                <a:cubicBezTo>
                  <a:pt x="6634" y="2160"/>
                  <a:pt x="7908" y="2664"/>
                  <a:pt x="8760" y="3495"/>
                </a:cubicBezTo>
                <a:lnTo>
                  <a:pt x="7364" y="8640"/>
                </a:lnTo>
                <a:lnTo>
                  <a:pt x="9818" y="11880"/>
                </a:lnTo>
                <a:lnTo>
                  <a:pt x="7855" y="16740"/>
                </a:lnTo>
                <a:lnTo>
                  <a:pt x="8531" y="19752"/>
                </a:lnTo>
                <a:cubicBezTo>
                  <a:pt x="6242" y="17649"/>
                  <a:pt x="1459" y="12041"/>
                  <a:pt x="1019" y="7760"/>
                </a:cubicBezTo>
                <a:moveTo>
                  <a:pt x="9803" y="20925"/>
                </a:moveTo>
                <a:lnTo>
                  <a:pt x="8959" y="16740"/>
                </a:lnTo>
                <a:lnTo>
                  <a:pt x="11015" y="11711"/>
                </a:lnTo>
                <a:lnTo>
                  <a:pt x="8484" y="8505"/>
                </a:lnTo>
                <a:lnTo>
                  <a:pt x="9799" y="3457"/>
                </a:lnTo>
                <a:lnTo>
                  <a:pt x="9791" y="3454"/>
                </a:lnTo>
                <a:cubicBezTo>
                  <a:pt x="9804" y="3407"/>
                  <a:pt x="9818" y="3360"/>
                  <a:pt x="9818" y="3308"/>
                </a:cubicBezTo>
                <a:cubicBezTo>
                  <a:pt x="9818" y="3130"/>
                  <a:pt x="9736" y="2981"/>
                  <a:pt x="9615" y="2882"/>
                </a:cubicBezTo>
                <a:lnTo>
                  <a:pt x="9617" y="2874"/>
                </a:lnTo>
                <a:cubicBezTo>
                  <a:pt x="8626" y="1827"/>
                  <a:pt x="6993" y="1080"/>
                  <a:pt x="5512" y="1080"/>
                </a:cubicBezTo>
                <a:cubicBezTo>
                  <a:pt x="2468" y="1080"/>
                  <a:pt x="0" y="3795"/>
                  <a:pt x="0" y="7143"/>
                </a:cubicBezTo>
                <a:cubicBezTo>
                  <a:pt x="0" y="7479"/>
                  <a:pt x="41" y="7871"/>
                  <a:pt x="42" y="7871"/>
                </a:cubicBezTo>
                <a:lnTo>
                  <a:pt x="42" y="7867"/>
                </a:lnTo>
                <a:cubicBezTo>
                  <a:pt x="605" y="13350"/>
                  <a:pt x="7239" y="20305"/>
                  <a:pt x="8977" y="21437"/>
                </a:cubicBezTo>
                <a:cubicBezTo>
                  <a:pt x="9066" y="21537"/>
                  <a:pt x="9190" y="21600"/>
                  <a:pt x="9327" y="21600"/>
                </a:cubicBezTo>
                <a:cubicBezTo>
                  <a:pt x="9599" y="21600"/>
                  <a:pt x="9818" y="21358"/>
                  <a:pt x="9818" y="21060"/>
                </a:cubicBezTo>
                <a:cubicBezTo>
                  <a:pt x="9818" y="21013"/>
                  <a:pt x="9804" y="20971"/>
                  <a:pt x="9794" y="20927"/>
                </a:cubicBezTo>
                <a:cubicBezTo>
                  <a:pt x="9794" y="20927"/>
                  <a:pt x="9803" y="20925"/>
                  <a:pt x="9803" y="20925"/>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77" name="Shape 2765">
            <a:extLst>
              <a:ext uri="{FF2B5EF4-FFF2-40B4-BE49-F238E27FC236}">
                <a16:creationId xmlns:a16="http://schemas.microsoft.com/office/drawing/2014/main" id="{76D5621F-D82A-47AF-A330-2B8009B2DCB6}"/>
              </a:ext>
            </a:extLst>
          </p:cNvPr>
          <p:cNvSpPr/>
          <p:nvPr/>
        </p:nvSpPr>
        <p:spPr>
          <a:xfrm>
            <a:off x="14986188" y="6990889"/>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1782" y="12764"/>
                </a:moveTo>
                <a:cubicBezTo>
                  <a:pt x="11510" y="12764"/>
                  <a:pt x="11291" y="12984"/>
                  <a:pt x="11291" y="13255"/>
                </a:cubicBezTo>
                <a:cubicBezTo>
                  <a:pt x="11291" y="13526"/>
                  <a:pt x="11510" y="13745"/>
                  <a:pt x="11782" y="13745"/>
                </a:cubicBezTo>
                <a:cubicBezTo>
                  <a:pt x="12053" y="13745"/>
                  <a:pt x="12273" y="13526"/>
                  <a:pt x="12273" y="13255"/>
                </a:cubicBezTo>
                <a:cubicBezTo>
                  <a:pt x="12273" y="12984"/>
                  <a:pt x="12053" y="12764"/>
                  <a:pt x="11782" y="12764"/>
                </a:cubicBezTo>
                <a:moveTo>
                  <a:pt x="14727" y="10800"/>
                </a:moveTo>
                <a:cubicBezTo>
                  <a:pt x="14999" y="10800"/>
                  <a:pt x="15218" y="10580"/>
                  <a:pt x="15218" y="10309"/>
                </a:cubicBezTo>
                <a:cubicBezTo>
                  <a:pt x="15218" y="10038"/>
                  <a:pt x="14999" y="9818"/>
                  <a:pt x="14727" y="9818"/>
                </a:cubicBezTo>
                <a:cubicBezTo>
                  <a:pt x="14456" y="9818"/>
                  <a:pt x="14236" y="10038"/>
                  <a:pt x="14236" y="10309"/>
                </a:cubicBezTo>
                <a:cubicBezTo>
                  <a:pt x="14236" y="10580"/>
                  <a:pt x="14456" y="10800"/>
                  <a:pt x="14727" y="10800"/>
                </a:cubicBezTo>
                <a:moveTo>
                  <a:pt x="19913" y="7150"/>
                </a:moveTo>
                <a:lnTo>
                  <a:pt x="19959" y="7195"/>
                </a:lnTo>
                <a:lnTo>
                  <a:pt x="19468" y="7686"/>
                </a:lnTo>
                <a:lnTo>
                  <a:pt x="19468" y="7687"/>
                </a:lnTo>
                <a:lnTo>
                  <a:pt x="17606" y="9549"/>
                </a:lnTo>
                <a:lnTo>
                  <a:pt x="12052" y="3994"/>
                </a:lnTo>
                <a:lnTo>
                  <a:pt x="13913" y="2132"/>
                </a:lnTo>
                <a:cubicBezTo>
                  <a:pt x="13914" y="2132"/>
                  <a:pt x="13914" y="2132"/>
                  <a:pt x="13914" y="2132"/>
                </a:cubicBezTo>
                <a:lnTo>
                  <a:pt x="14405" y="1641"/>
                </a:lnTo>
                <a:lnTo>
                  <a:pt x="14450" y="1687"/>
                </a:lnTo>
                <a:cubicBezTo>
                  <a:pt x="15086" y="1244"/>
                  <a:pt x="15857" y="982"/>
                  <a:pt x="16691" y="982"/>
                </a:cubicBezTo>
                <a:cubicBezTo>
                  <a:pt x="18860" y="982"/>
                  <a:pt x="20618" y="2740"/>
                  <a:pt x="20618" y="4909"/>
                </a:cubicBezTo>
                <a:cubicBezTo>
                  <a:pt x="20618" y="5743"/>
                  <a:pt x="20356" y="6514"/>
                  <a:pt x="19913" y="7150"/>
                </a:cubicBezTo>
                <a:moveTo>
                  <a:pt x="10242" y="16912"/>
                </a:moveTo>
                <a:lnTo>
                  <a:pt x="4689" y="11358"/>
                </a:lnTo>
                <a:lnTo>
                  <a:pt x="11358" y="4689"/>
                </a:lnTo>
                <a:lnTo>
                  <a:pt x="16911" y="10243"/>
                </a:lnTo>
                <a:cubicBezTo>
                  <a:pt x="16911" y="10243"/>
                  <a:pt x="10242" y="16912"/>
                  <a:pt x="10242" y="16912"/>
                </a:cubicBezTo>
                <a:close/>
                <a:moveTo>
                  <a:pt x="7686" y="19468"/>
                </a:moveTo>
                <a:cubicBezTo>
                  <a:pt x="6975" y="20179"/>
                  <a:pt x="5994" y="20618"/>
                  <a:pt x="4909" y="20618"/>
                </a:cubicBezTo>
                <a:cubicBezTo>
                  <a:pt x="2740" y="20618"/>
                  <a:pt x="982" y="18860"/>
                  <a:pt x="982" y="16691"/>
                </a:cubicBezTo>
                <a:cubicBezTo>
                  <a:pt x="982" y="15606"/>
                  <a:pt x="1421" y="14625"/>
                  <a:pt x="2132" y="13914"/>
                </a:cubicBezTo>
                <a:lnTo>
                  <a:pt x="3994" y="12052"/>
                </a:lnTo>
                <a:lnTo>
                  <a:pt x="9548" y="17606"/>
                </a:lnTo>
                <a:cubicBezTo>
                  <a:pt x="9548" y="17606"/>
                  <a:pt x="7686" y="19468"/>
                  <a:pt x="7686" y="19468"/>
                </a:cubicBezTo>
                <a:close/>
                <a:moveTo>
                  <a:pt x="21600" y="4909"/>
                </a:moveTo>
                <a:cubicBezTo>
                  <a:pt x="21600" y="2198"/>
                  <a:pt x="19402" y="0"/>
                  <a:pt x="16691" y="0"/>
                </a:cubicBezTo>
                <a:cubicBezTo>
                  <a:pt x="15586" y="0"/>
                  <a:pt x="14570" y="370"/>
                  <a:pt x="13749" y="986"/>
                </a:cubicBezTo>
                <a:lnTo>
                  <a:pt x="13710" y="947"/>
                </a:lnTo>
                <a:lnTo>
                  <a:pt x="13221" y="1437"/>
                </a:lnTo>
                <a:cubicBezTo>
                  <a:pt x="13220" y="1438"/>
                  <a:pt x="13220" y="1438"/>
                  <a:pt x="13219" y="1439"/>
                </a:cubicBezTo>
                <a:lnTo>
                  <a:pt x="1438" y="13220"/>
                </a:lnTo>
                <a:cubicBezTo>
                  <a:pt x="549" y="14108"/>
                  <a:pt x="0" y="15336"/>
                  <a:pt x="0" y="16691"/>
                </a:cubicBezTo>
                <a:cubicBezTo>
                  <a:pt x="0" y="19402"/>
                  <a:pt x="2198" y="21600"/>
                  <a:pt x="4909" y="21600"/>
                </a:cubicBezTo>
                <a:cubicBezTo>
                  <a:pt x="6265" y="21600"/>
                  <a:pt x="7492" y="21051"/>
                  <a:pt x="8380" y="20162"/>
                </a:cubicBezTo>
                <a:lnTo>
                  <a:pt x="20162" y="8381"/>
                </a:lnTo>
                <a:lnTo>
                  <a:pt x="20163" y="8380"/>
                </a:lnTo>
                <a:lnTo>
                  <a:pt x="20653" y="7890"/>
                </a:lnTo>
                <a:lnTo>
                  <a:pt x="20614" y="7851"/>
                </a:lnTo>
                <a:cubicBezTo>
                  <a:pt x="21230" y="7030"/>
                  <a:pt x="21600" y="6015"/>
                  <a:pt x="21600" y="4909"/>
                </a:cubicBezTo>
                <a:moveTo>
                  <a:pt x="10800" y="6873"/>
                </a:moveTo>
                <a:cubicBezTo>
                  <a:pt x="10800" y="7144"/>
                  <a:pt x="11020" y="7364"/>
                  <a:pt x="11291" y="7364"/>
                </a:cubicBezTo>
                <a:cubicBezTo>
                  <a:pt x="11562" y="7364"/>
                  <a:pt x="11782" y="7144"/>
                  <a:pt x="11782" y="6873"/>
                </a:cubicBezTo>
                <a:cubicBezTo>
                  <a:pt x="11782" y="6602"/>
                  <a:pt x="11562" y="6382"/>
                  <a:pt x="11291" y="6382"/>
                </a:cubicBezTo>
                <a:cubicBezTo>
                  <a:pt x="11020" y="6382"/>
                  <a:pt x="10800" y="6602"/>
                  <a:pt x="10800" y="6873"/>
                </a:cubicBezTo>
                <a:moveTo>
                  <a:pt x="13255" y="12273"/>
                </a:moveTo>
                <a:cubicBezTo>
                  <a:pt x="13526" y="12273"/>
                  <a:pt x="13745" y="12053"/>
                  <a:pt x="13745" y="11782"/>
                </a:cubicBezTo>
                <a:cubicBezTo>
                  <a:pt x="13745" y="11511"/>
                  <a:pt x="13526" y="11291"/>
                  <a:pt x="13255" y="11291"/>
                </a:cubicBezTo>
                <a:cubicBezTo>
                  <a:pt x="12983" y="11291"/>
                  <a:pt x="12764" y="11511"/>
                  <a:pt x="12764" y="11782"/>
                </a:cubicBezTo>
                <a:cubicBezTo>
                  <a:pt x="12764" y="12053"/>
                  <a:pt x="12983" y="12273"/>
                  <a:pt x="13255" y="12273"/>
                </a:cubicBezTo>
                <a:moveTo>
                  <a:pt x="12273" y="9818"/>
                </a:moveTo>
                <a:cubicBezTo>
                  <a:pt x="12544" y="9818"/>
                  <a:pt x="12764" y="9599"/>
                  <a:pt x="12764" y="9327"/>
                </a:cubicBezTo>
                <a:cubicBezTo>
                  <a:pt x="12764" y="9056"/>
                  <a:pt x="12544" y="8836"/>
                  <a:pt x="12273" y="8836"/>
                </a:cubicBezTo>
                <a:cubicBezTo>
                  <a:pt x="12001" y="8836"/>
                  <a:pt x="11782" y="9056"/>
                  <a:pt x="11782" y="9327"/>
                </a:cubicBezTo>
                <a:cubicBezTo>
                  <a:pt x="11782" y="9599"/>
                  <a:pt x="12001" y="9818"/>
                  <a:pt x="12273" y="9818"/>
                </a:cubicBezTo>
                <a:moveTo>
                  <a:pt x="10800" y="10309"/>
                </a:moveTo>
                <a:cubicBezTo>
                  <a:pt x="10529" y="10309"/>
                  <a:pt x="10309" y="10529"/>
                  <a:pt x="10309" y="10800"/>
                </a:cubicBezTo>
                <a:cubicBezTo>
                  <a:pt x="10309" y="11071"/>
                  <a:pt x="10529" y="11291"/>
                  <a:pt x="10800" y="11291"/>
                </a:cubicBezTo>
                <a:cubicBezTo>
                  <a:pt x="11071" y="11291"/>
                  <a:pt x="11291" y="11071"/>
                  <a:pt x="11291" y="10800"/>
                </a:cubicBezTo>
                <a:cubicBezTo>
                  <a:pt x="11291" y="10529"/>
                  <a:pt x="11071" y="10309"/>
                  <a:pt x="10800" y="10309"/>
                </a:cubicBezTo>
                <a:moveTo>
                  <a:pt x="10309" y="14236"/>
                </a:moveTo>
                <a:cubicBezTo>
                  <a:pt x="10038" y="14236"/>
                  <a:pt x="9818" y="14456"/>
                  <a:pt x="9818" y="14727"/>
                </a:cubicBezTo>
                <a:cubicBezTo>
                  <a:pt x="9818" y="14999"/>
                  <a:pt x="10038" y="15218"/>
                  <a:pt x="10309" y="15218"/>
                </a:cubicBezTo>
                <a:cubicBezTo>
                  <a:pt x="10580" y="15218"/>
                  <a:pt x="10800" y="14999"/>
                  <a:pt x="10800" y="14727"/>
                </a:cubicBezTo>
                <a:cubicBezTo>
                  <a:pt x="10800" y="14456"/>
                  <a:pt x="10580" y="14236"/>
                  <a:pt x="10309" y="14236"/>
                </a:cubicBezTo>
                <a:moveTo>
                  <a:pt x="9818" y="8836"/>
                </a:moveTo>
                <a:cubicBezTo>
                  <a:pt x="10090" y="8836"/>
                  <a:pt x="10309" y="8617"/>
                  <a:pt x="10309" y="8345"/>
                </a:cubicBezTo>
                <a:cubicBezTo>
                  <a:pt x="10309" y="8075"/>
                  <a:pt x="10090" y="7855"/>
                  <a:pt x="9818" y="7855"/>
                </a:cubicBezTo>
                <a:cubicBezTo>
                  <a:pt x="9547" y="7855"/>
                  <a:pt x="9327" y="8075"/>
                  <a:pt x="9327" y="8345"/>
                </a:cubicBezTo>
                <a:cubicBezTo>
                  <a:pt x="9327" y="8617"/>
                  <a:pt x="9547" y="8836"/>
                  <a:pt x="9818" y="8836"/>
                </a:cubicBezTo>
                <a:moveTo>
                  <a:pt x="6873" y="10800"/>
                </a:moveTo>
                <a:cubicBezTo>
                  <a:pt x="6601" y="10800"/>
                  <a:pt x="6382" y="11020"/>
                  <a:pt x="6382" y="11291"/>
                </a:cubicBezTo>
                <a:cubicBezTo>
                  <a:pt x="6382" y="11562"/>
                  <a:pt x="6601" y="11782"/>
                  <a:pt x="6873" y="11782"/>
                </a:cubicBezTo>
                <a:cubicBezTo>
                  <a:pt x="7144" y="11782"/>
                  <a:pt x="7364" y="11562"/>
                  <a:pt x="7364" y="11291"/>
                </a:cubicBezTo>
                <a:cubicBezTo>
                  <a:pt x="7364" y="11020"/>
                  <a:pt x="7144" y="10800"/>
                  <a:pt x="6873" y="10800"/>
                </a:cubicBezTo>
                <a:moveTo>
                  <a:pt x="8345" y="9327"/>
                </a:moveTo>
                <a:cubicBezTo>
                  <a:pt x="8074" y="9327"/>
                  <a:pt x="7855" y="9547"/>
                  <a:pt x="7855" y="9818"/>
                </a:cubicBezTo>
                <a:cubicBezTo>
                  <a:pt x="7855" y="10090"/>
                  <a:pt x="8074" y="10309"/>
                  <a:pt x="8345" y="10309"/>
                </a:cubicBezTo>
                <a:cubicBezTo>
                  <a:pt x="8617" y="10309"/>
                  <a:pt x="8836" y="10090"/>
                  <a:pt x="8836" y="9818"/>
                </a:cubicBezTo>
                <a:cubicBezTo>
                  <a:pt x="8836" y="9547"/>
                  <a:pt x="8617" y="9327"/>
                  <a:pt x="8345" y="9327"/>
                </a:cubicBezTo>
                <a:moveTo>
                  <a:pt x="9327" y="11782"/>
                </a:moveTo>
                <a:cubicBezTo>
                  <a:pt x="9056" y="11782"/>
                  <a:pt x="8836" y="12001"/>
                  <a:pt x="8836" y="12273"/>
                </a:cubicBezTo>
                <a:cubicBezTo>
                  <a:pt x="8836" y="12544"/>
                  <a:pt x="9056" y="12764"/>
                  <a:pt x="9327" y="12764"/>
                </a:cubicBezTo>
                <a:cubicBezTo>
                  <a:pt x="9599" y="12764"/>
                  <a:pt x="9818" y="12544"/>
                  <a:pt x="9818" y="12273"/>
                </a:cubicBezTo>
                <a:cubicBezTo>
                  <a:pt x="9818" y="12001"/>
                  <a:pt x="9599" y="11782"/>
                  <a:pt x="9327" y="117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78" name="Shape 2766">
            <a:extLst>
              <a:ext uri="{FF2B5EF4-FFF2-40B4-BE49-F238E27FC236}">
                <a16:creationId xmlns:a16="http://schemas.microsoft.com/office/drawing/2014/main" id="{31E75331-08A7-4C5B-BABE-56E78FD99E2D}"/>
              </a:ext>
            </a:extLst>
          </p:cNvPr>
          <p:cNvSpPr/>
          <p:nvPr/>
        </p:nvSpPr>
        <p:spPr>
          <a:xfrm>
            <a:off x="15785872" y="6990889"/>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79" name="Shape 2767">
            <a:extLst>
              <a:ext uri="{FF2B5EF4-FFF2-40B4-BE49-F238E27FC236}">
                <a16:creationId xmlns:a16="http://schemas.microsoft.com/office/drawing/2014/main" id="{F4612130-905D-49DF-81A9-CB95C5D050A9}"/>
              </a:ext>
            </a:extLst>
          </p:cNvPr>
          <p:cNvSpPr/>
          <p:nvPr/>
        </p:nvSpPr>
        <p:spPr>
          <a:xfrm>
            <a:off x="16585555" y="6990889"/>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80" name="Shape 2768">
            <a:extLst>
              <a:ext uri="{FF2B5EF4-FFF2-40B4-BE49-F238E27FC236}">
                <a16:creationId xmlns:a16="http://schemas.microsoft.com/office/drawing/2014/main" id="{FABD0A17-28E2-4493-9461-1FBEB33E57E5}"/>
              </a:ext>
            </a:extLst>
          </p:cNvPr>
          <p:cNvSpPr/>
          <p:nvPr/>
        </p:nvSpPr>
        <p:spPr>
          <a:xfrm>
            <a:off x="9388401" y="7923853"/>
            <a:ext cx="418884" cy="152322"/>
          </a:xfrm>
          <a:custGeom>
            <a:avLst/>
            <a:gdLst/>
            <a:ahLst/>
            <a:cxnLst>
              <a:cxn ang="0">
                <a:pos x="wd2" y="hd2"/>
              </a:cxn>
              <a:cxn ang="5400000">
                <a:pos x="wd2" y="hd2"/>
              </a:cxn>
              <a:cxn ang="10800000">
                <a:pos x="wd2" y="hd2"/>
              </a:cxn>
              <a:cxn ang="16200000">
                <a:pos x="wd2" y="hd2"/>
              </a:cxn>
            </a:cxnLst>
            <a:rect l="0" t="0" r="r" b="b"/>
            <a:pathLst>
              <a:path w="21600" h="21600" extrusionOk="0">
                <a:moveTo>
                  <a:pt x="17673" y="18900"/>
                </a:moveTo>
                <a:lnTo>
                  <a:pt x="11291" y="18900"/>
                </a:lnTo>
                <a:lnTo>
                  <a:pt x="11291" y="2700"/>
                </a:lnTo>
                <a:lnTo>
                  <a:pt x="17673" y="2700"/>
                </a:lnTo>
                <a:cubicBezTo>
                  <a:pt x="19300" y="2700"/>
                  <a:pt x="20618" y="6328"/>
                  <a:pt x="20618" y="10800"/>
                </a:cubicBezTo>
                <a:cubicBezTo>
                  <a:pt x="20618" y="15273"/>
                  <a:pt x="19300" y="18900"/>
                  <a:pt x="17673" y="18900"/>
                </a:cubicBezTo>
                <a:moveTo>
                  <a:pt x="6382" y="13500"/>
                </a:moveTo>
                <a:cubicBezTo>
                  <a:pt x="6111" y="13500"/>
                  <a:pt x="5891" y="12896"/>
                  <a:pt x="5891" y="12150"/>
                </a:cubicBezTo>
                <a:cubicBezTo>
                  <a:pt x="5891" y="11404"/>
                  <a:pt x="6111" y="10800"/>
                  <a:pt x="6382" y="10800"/>
                </a:cubicBezTo>
                <a:cubicBezTo>
                  <a:pt x="6653" y="10800"/>
                  <a:pt x="6873" y="11404"/>
                  <a:pt x="6873" y="12150"/>
                </a:cubicBezTo>
                <a:cubicBezTo>
                  <a:pt x="6873" y="12896"/>
                  <a:pt x="6653" y="13500"/>
                  <a:pt x="6382" y="13500"/>
                </a:cubicBezTo>
                <a:moveTo>
                  <a:pt x="3927" y="10800"/>
                </a:moveTo>
                <a:cubicBezTo>
                  <a:pt x="3385" y="10800"/>
                  <a:pt x="2945" y="9592"/>
                  <a:pt x="2945" y="8100"/>
                </a:cubicBezTo>
                <a:cubicBezTo>
                  <a:pt x="2945" y="6610"/>
                  <a:pt x="3385" y="5400"/>
                  <a:pt x="3927" y="5400"/>
                </a:cubicBezTo>
                <a:cubicBezTo>
                  <a:pt x="4469" y="5400"/>
                  <a:pt x="4909" y="6610"/>
                  <a:pt x="4909" y="8100"/>
                </a:cubicBezTo>
                <a:cubicBezTo>
                  <a:pt x="4909" y="9592"/>
                  <a:pt x="4469" y="10800"/>
                  <a:pt x="3927" y="10800"/>
                </a:cubicBezTo>
                <a:moveTo>
                  <a:pt x="17673" y="0"/>
                </a:moveTo>
                <a:lnTo>
                  <a:pt x="3927" y="0"/>
                </a:lnTo>
                <a:cubicBezTo>
                  <a:pt x="1758" y="0"/>
                  <a:pt x="0" y="4836"/>
                  <a:pt x="0" y="10800"/>
                </a:cubicBezTo>
                <a:cubicBezTo>
                  <a:pt x="0" y="16764"/>
                  <a:pt x="1758" y="21600"/>
                  <a:pt x="3927" y="21600"/>
                </a:cubicBezTo>
                <a:lnTo>
                  <a:pt x="17673" y="21600"/>
                </a:lnTo>
                <a:cubicBezTo>
                  <a:pt x="19842" y="21600"/>
                  <a:pt x="21600" y="16764"/>
                  <a:pt x="21600" y="10800"/>
                </a:cubicBezTo>
                <a:cubicBezTo>
                  <a:pt x="21600" y="4836"/>
                  <a:pt x="19842" y="0"/>
                  <a:pt x="17673"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81" name="Shape 2769">
            <a:extLst>
              <a:ext uri="{FF2B5EF4-FFF2-40B4-BE49-F238E27FC236}">
                <a16:creationId xmlns:a16="http://schemas.microsoft.com/office/drawing/2014/main" id="{4FA5CB39-76B8-407E-9A5E-47714686A235}"/>
              </a:ext>
            </a:extLst>
          </p:cNvPr>
          <p:cNvSpPr/>
          <p:nvPr/>
        </p:nvSpPr>
        <p:spPr>
          <a:xfrm>
            <a:off x="10245205" y="7790572"/>
            <a:ext cx="304643" cy="418884"/>
          </a:xfrm>
          <a:custGeom>
            <a:avLst/>
            <a:gdLst/>
            <a:ahLst/>
            <a:cxnLst>
              <a:cxn ang="0">
                <a:pos x="wd2" y="hd2"/>
              </a:cxn>
              <a:cxn ang="5400000">
                <a:pos x="wd2" y="hd2"/>
              </a:cxn>
              <a:cxn ang="10800000">
                <a:pos x="wd2" y="hd2"/>
              </a:cxn>
              <a:cxn ang="16200000">
                <a:pos x="wd2" y="hd2"/>
              </a:cxn>
            </a:cxnLst>
            <a:rect l="0" t="0" r="r" b="b"/>
            <a:pathLst>
              <a:path w="21600" h="21600" extrusionOk="0">
                <a:moveTo>
                  <a:pt x="1350" y="8836"/>
                </a:moveTo>
                <a:cubicBezTo>
                  <a:pt x="1350" y="7752"/>
                  <a:pt x="2559" y="6873"/>
                  <a:pt x="4050" y="6873"/>
                </a:cubicBezTo>
                <a:lnTo>
                  <a:pt x="17550" y="6873"/>
                </a:lnTo>
                <a:cubicBezTo>
                  <a:pt x="19041" y="6873"/>
                  <a:pt x="20250" y="7752"/>
                  <a:pt x="20250" y="8836"/>
                </a:cubicBezTo>
                <a:cubicBezTo>
                  <a:pt x="20250" y="8836"/>
                  <a:pt x="1350" y="8836"/>
                  <a:pt x="1350" y="8836"/>
                </a:cubicBezTo>
                <a:close/>
                <a:moveTo>
                  <a:pt x="14850" y="12764"/>
                </a:moveTo>
                <a:lnTo>
                  <a:pt x="14850" y="14727"/>
                </a:lnTo>
                <a:lnTo>
                  <a:pt x="12150" y="14727"/>
                </a:lnTo>
                <a:lnTo>
                  <a:pt x="12150" y="16691"/>
                </a:lnTo>
                <a:lnTo>
                  <a:pt x="9450" y="16691"/>
                </a:lnTo>
                <a:lnTo>
                  <a:pt x="9450" y="14727"/>
                </a:lnTo>
                <a:lnTo>
                  <a:pt x="6750" y="14727"/>
                </a:lnTo>
                <a:lnTo>
                  <a:pt x="6750" y="12764"/>
                </a:lnTo>
                <a:lnTo>
                  <a:pt x="9450" y="12764"/>
                </a:lnTo>
                <a:lnTo>
                  <a:pt x="9450" y="10800"/>
                </a:lnTo>
                <a:lnTo>
                  <a:pt x="12150" y="10800"/>
                </a:lnTo>
                <a:lnTo>
                  <a:pt x="12150" y="12764"/>
                </a:lnTo>
                <a:cubicBezTo>
                  <a:pt x="12150" y="12764"/>
                  <a:pt x="14850" y="12764"/>
                  <a:pt x="14850" y="12764"/>
                </a:cubicBezTo>
                <a:close/>
                <a:moveTo>
                  <a:pt x="17550" y="20618"/>
                </a:moveTo>
                <a:lnTo>
                  <a:pt x="4050" y="20618"/>
                </a:lnTo>
                <a:cubicBezTo>
                  <a:pt x="2559" y="20618"/>
                  <a:pt x="1350" y="19739"/>
                  <a:pt x="1350" y="18655"/>
                </a:cubicBezTo>
                <a:lnTo>
                  <a:pt x="20250" y="18655"/>
                </a:lnTo>
                <a:cubicBezTo>
                  <a:pt x="20250" y="19739"/>
                  <a:pt x="19041" y="20618"/>
                  <a:pt x="17550" y="20618"/>
                </a:cubicBezTo>
                <a:moveTo>
                  <a:pt x="6750" y="2945"/>
                </a:moveTo>
                <a:lnTo>
                  <a:pt x="14850" y="2945"/>
                </a:lnTo>
                <a:lnTo>
                  <a:pt x="14850" y="4909"/>
                </a:lnTo>
                <a:lnTo>
                  <a:pt x="6750" y="4909"/>
                </a:lnTo>
                <a:cubicBezTo>
                  <a:pt x="6750" y="4909"/>
                  <a:pt x="6750" y="2945"/>
                  <a:pt x="6750" y="2945"/>
                </a:cubicBezTo>
                <a:close/>
                <a:moveTo>
                  <a:pt x="6750" y="982"/>
                </a:moveTo>
                <a:lnTo>
                  <a:pt x="14850" y="982"/>
                </a:lnTo>
                <a:lnTo>
                  <a:pt x="14850" y="1964"/>
                </a:lnTo>
                <a:lnTo>
                  <a:pt x="6750" y="1964"/>
                </a:lnTo>
                <a:cubicBezTo>
                  <a:pt x="6750" y="1964"/>
                  <a:pt x="6750" y="982"/>
                  <a:pt x="6750" y="982"/>
                </a:cubicBezTo>
                <a:close/>
                <a:moveTo>
                  <a:pt x="17550" y="5891"/>
                </a:moveTo>
                <a:lnTo>
                  <a:pt x="16200" y="5891"/>
                </a:lnTo>
                <a:lnTo>
                  <a:pt x="16200" y="4909"/>
                </a:lnTo>
                <a:lnTo>
                  <a:pt x="16200" y="982"/>
                </a:lnTo>
                <a:cubicBezTo>
                  <a:pt x="16200" y="440"/>
                  <a:pt x="15595" y="0"/>
                  <a:pt x="14850" y="0"/>
                </a:cubicBezTo>
                <a:lnTo>
                  <a:pt x="6750" y="0"/>
                </a:lnTo>
                <a:cubicBezTo>
                  <a:pt x="6005" y="0"/>
                  <a:pt x="5400" y="440"/>
                  <a:pt x="5400" y="982"/>
                </a:cubicBezTo>
                <a:lnTo>
                  <a:pt x="5400" y="4909"/>
                </a:lnTo>
                <a:lnTo>
                  <a:pt x="5400" y="5891"/>
                </a:lnTo>
                <a:lnTo>
                  <a:pt x="4050" y="5891"/>
                </a:lnTo>
                <a:cubicBezTo>
                  <a:pt x="1813" y="5891"/>
                  <a:pt x="0" y="7210"/>
                  <a:pt x="0" y="8836"/>
                </a:cubicBezTo>
                <a:lnTo>
                  <a:pt x="0" y="18655"/>
                </a:lnTo>
                <a:cubicBezTo>
                  <a:pt x="0" y="20282"/>
                  <a:pt x="1813" y="21600"/>
                  <a:pt x="4050" y="21600"/>
                </a:cubicBezTo>
                <a:lnTo>
                  <a:pt x="17550" y="21600"/>
                </a:lnTo>
                <a:cubicBezTo>
                  <a:pt x="19787" y="21600"/>
                  <a:pt x="21600" y="20282"/>
                  <a:pt x="21600" y="18655"/>
                </a:cubicBezTo>
                <a:lnTo>
                  <a:pt x="21600" y="8836"/>
                </a:lnTo>
                <a:cubicBezTo>
                  <a:pt x="21600" y="7210"/>
                  <a:pt x="19787" y="5891"/>
                  <a:pt x="17550" y="589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82" name="Shape 2770">
            <a:extLst>
              <a:ext uri="{FF2B5EF4-FFF2-40B4-BE49-F238E27FC236}">
                <a16:creationId xmlns:a16="http://schemas.microsoft.com/office/drawing/2014/main" id="{C4BBF253-8380-4EC6-ABCE-84517A800EC1}"/>
              </a:ext>
            </a:extLst>
          </p:cNvPr>
          <p:cNvSpPr/>
          <p:nvPr/>
        </p:nvSpPr>
        <p:spPr>
          <a:xfrm>
            <a:off x="10987768" y="7790572"/>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83" name="Shape 2771">
            <a:extLst>
              <a:ext uri="{FF2B5EF4-FFF2-40B4-BE49-F238E27FC236}">
                <a16:creationId xmlns:a16="http://schemas.microsoft.com/office/drawing/2014/main" id="{EF547B56-634E-4D4C-B216-2FC76522BAEE}"/>
              </a:ext>
            </a:extLst>
          </p:cNvPr>
          <p:cNvSpPr/>
          <p:nvPr/>
        </p:nvSpPr>
        <p:spPr>
          <a:xfrm>
            <a:off x="11787452" y="7790572"/>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4727" y="8836"/>
                </a:moveTo>
                <a:cubicBezTo>
                  <a:pt x="15812" y="8836"/>
                  <a:pt x="16691" y="9716"/>
                  <a:pt x="16691" y="10800"/>
                </a:cubicBezTo>
                <a:cubicBezTo>
                  <a:pt x="16691" y="11884"/>
                  <a:pt x="15812" y="12764"/>
                  <a:pt x="14727" y="12764"/>
                </a:cubicBezTo>
                <a:cubicBezTo>
                  <a:pt x="13643" y="12764"/>
                  <a:pt x="12764" y="11884"/>
                  <a:pt x="12764" y="10800"/>
                </a:cubicBezTo>
                <a:cubicBezTo>
                  <a:pt x="12764" y="9716"/>
                  <a:pt x="13643" y="8836"/>
                  <a:pt x="14727" y="8836"/>
                </a:cubicBezTo>
                <a:moveTo>
                  <a:pt x="14727" y="13745"/>
                </a:moveTo>
                <a:cubicBezTo>
                  <a:pt x="16354" y="13745"/>
                  <a:pt x="17673" y="12427"/>
                  <a:pt x="17673" y="10800"/>
                </a:cubicBezTo>
                <a:cubicBezTo>
                  <a:pt x="17673" y="9174"/>
                  <a:pt x="16354" y="7855"/>
                  <a:pt x="14727" y="7855"/>
                </a:cubicBezTo>
                <a:cubicBezTo>
                  <a:pt x="13100" y="7855"/>
                  <a:pt x="11782" y="9174"/>
                  <a:pt x="11782" y="10800"/>
                </a:cubicBezTo>
                <a:cubicBezTo>
                  <a:pt x="11782" y="12427"/>
                  <a:pt x="13100" y="13745"/>
                  <a:pt x="14727" y="13745"/>
                </a:cubicBezTo>
                <a:moveTo>
                  <a:pt x="6873" y="7308"/>
                </a:moveTo>
                <a:lnTo>
                  <a:pt x="8442" y="9818"/>
                </a:lnTo>
                <a:lnTo>
                  <a:pt x="5304" y="9818"/>
                </a:lnTo>
                <a:cubicBezTo>
                  <a:pt x="5304" y="9818"/>
                  <a:pt x="6873" y="7308"/>
                  <a:pt x="6873" y="7308"/>
                </a:cubicBezTo>
                <a:close/>
                <a:moveTo>
                  <a:pt x="4418" y="10800"/>
                </a:moveTo>
                <a:lnTo>
                  <a:pt x="9327" y="10800"/>
                </a:lnTo>
                <a:cubicBezTo>
                  <a:pt x="9598" y="10800"/>
                  <a:pt x="9818" y="10580"/>
                  <a:pt x="9818" y="10309"/>
                </a:cubicBezTo>
                <a:cubicBezTo>
                  <a:pt x="9818" y="10208"/>
                  <a:pt x="9780" y="10120"/>
                  <a:pt x="9728" y="10042"/>
                </a:cubicBezTo>
                <a:lnTo>
                  <a:pt x="9736" y="10037"/>
                </a:lnTo>
                <a:lnTo>
                  <a:pt x="7281" y="6110"/>
                </a:lnTo>
                <a:lnTo>
                  <a:pt x="7274" y="6114"/>
                </a:lnTo>
                <a:cubicBezTo>
                  <a:pt x="7186" y="5983"/>
                  <a:pt x="7043" y="5891"/>
                  <a:pt x="6873" y="5891"/>
                </a:cubicBezTo>
                <a:cubicBezTo>
                  <a:pt x="6702" y="5891"/>
                  <a:pt x="6560" y="5983"/>
                  <a:pt x="6472" y="6114"/>
                </a:cubicBezTo>
                <a:lnTo>
                  <a:pt x="6464" y="6110"/>
                </a:lnTo>
                <a:lnTo>
                  <a:pt x="4010" y="10037"/>
                </a:lnTo>
                <a:lnTo>
                  <a:pt x="4018" y="10042"/>
                </a:lnTo>
                <a:cubicBezTo>
                  <a:pt x="3965" y="10120"/>
                  <a:pt x="3927" y="10208"/>
                  <a:pt x="3927" y="10309"/>
                </a:cubicBezTo>
                <a:cubicBezTo>
                  <a:pt x="3927" y="10580"/>
                  <a:pt x="4147" y="10800"/>
                  <a:pt x="4418" y="10800"/>
                </a:cubicBezTo>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84" name="Shape 2772">
            <a:extLst>
              <a:ext uri="{FF2B5EF4-FFF2-40B4-BE49-F238E27FC236}">
                <a16:creationId xmlns:a16="http://schemas.microsoft.com/office/drawing/2014/main" id="{7CA478AE-D1D8-43B6-98E4-7AA8C467BA4F}"/>
              </a:ext>
            </a:extLst>
          </p:cNvPr>
          <p:cNvSpPr/>
          <p:nvPr/>
        </p:nvSpPr>
        <p:spPr>
          <a:xfrm>
            <a:off x="12587135" y="7790572"/>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85" name="Shape 2773">
            <a:extLst>
              <a:ext uri="{FF2B5EF4-FFF2-40B4-BE49-F238E27FC236}">
                <a16:creationId xmlns:a16="http://schemas.microsoft.com/office/drawing/2014/main" id="{6F0E9796-C43E-46CD-9233-BD50E27A62CE}"/>
              </a:ext>
            </a:extLst>
          </p:cNvPr>
          <p:cNvSpPr/>
          <p:nvPr/>
        </p:nvSpPr>
        <p:spPr>
          <a:xfrm>
            <a:off x="13386819" y="7790572"/>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8"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4909" y="12764"/>
                </a:moveTo>
                <a:cubicBezTo>
                  <a:pt x="5180" y="12764"/>
                  <a:pt x="5400" y="12544"/>
                  <a:pt x="5400" y="12273"/>
                </a:cubicBezTo>
                <a:cubicBezTo>
                  <a:pt x="5400" y="9290"/>
                  <a:pt x="7818" y="6873"/>
                  <a:pt x="10800" y="6873"/>
                </a:cubicBezTo>
                <a:cubicBezTo>
                  <a:pt x="13782" y="6873"/>
                  <a:pt x="16200" y="9290"/>
                  <a:pt x="16200" y="12273"/>
                </a:cubicBezTo>
                <a:cubicBezTo>
                  <a:pt x="16200" y="12544"/>
                  <a:pt x="16420" y="12764"/>
                  <a:pt x="16691" y="12764"/>
                </a:cubicBezTo>
                <a:cubicBezTo>
                  <a:pt x="16962" y="12764"/>
                  <a:pt x="17182" y="12544"/>
                  <a:pt x="17182" y="12273"/>
                </a:cubicBezTo>
                <a:cubicBezTo>
                  <a:pt x="17182" y="8748"/>
                  <a:pt x="14325" y="5891"/>
                  <a:pt x="10800" y="5891"/>
                </a:cubicBezTo>
                <a:cubicBezTo>
                  <a:pt x="7275" y="5891"/>
                  <a:pt x="4418" y="8748"/>
                  <a:pt x="4418" y="12273"/>
                </a:cubicBezTo>
                <a:cubicBezTo>
                  <a:pt x="4418" y="12544"/>
                  <a:pt x="4638" y="12764"/>
                  <a:pt x="4909" y="12764"/>
                </a:cubicBezTo>
                <a:moveTo>
                  <a:pt x="10800" y="11782"/>
                </a:moveTo>
                <a:cubicBezTo>
                  <a:pt x="10529" y="11782"/>
                  <a:pt x="10309" y="12002"/>
                  <a:pt x="10309" y="12273"/>
                </a:cubicBezTo>
                <a:cubicBezTo>
                  <a:pt x="10309" y="12544"/>
                  <a:pt x="10529" y="12764"/>
                  <a:pt x="10800" y="12764"/>
                </a:cubicBezTo>
                <a:cubicBezTo>
                  <a:pt x="11071" y="12764"/>
                  <a:pt x="11291" y="12544"/>
                  <a:pt x="11291" y="12273"/>
                </a:cubicBezTo>
                <a:cubicBezTo>
                  <a:pt x="11291" y="12002"/>
                  <a:pt x="11071" y="11782"/>
                  <a:pt x="10800" y="11782"/>
                </a:cubicBezTo>
                <a:moveTo>
                  <a:pt x="10800" y="8836"/>
                </a:moveTo>
                <a:cubicBezTo>
                  <a:pt x="8903" y="8836"/>
                  <a:pt x="7364" y="10375"/>
                  <a:pt x="7364" y="12273"/>
                </a:cubicBezTo>
                <a:cubicBezTo>
                  <a:pt x="7364" y="12544"/>
                  <a:pt x="7583" y="12764"/>
                  <a:pt x="7855" y="12764"/>
                </a:cubicBezTo>
                <a:cubicBezTo>
                  <a:pt x="8126" y="12764"/>
                  <a:pt x="8345" y="12544"/>
                  <a:pt x="8345" y="12273"/>
                </a:cubicBezTo>
                <a:cubicBezTo>
                  <a:pt x="8345" y="10917"/>
                  <a:pt x="9444" y="9818"/>
                  <a:pt x="10800" y="9818"/>
                </a:cubicBezTo>
                <a:cubicBezTo>
                  <a:pt x="12156" y="9818"/>
                  <a:pt x="13255" y="10917"/>
                  <a:pt x="13255" y="12273"/>
                </a:cubicBezTo>
                <a:cubicBezTo>
                  <a:pt x="13255" y="12544"/>
                  <a:pt x="13474" y="12764"/>
                  <a:pt x="13745" y="12764"/>
                </a:cubicBezTo>
                <a:cubicBezTo>
                  <a:pt x="14017" y="12764"/>
                  <a:pt x="14236" y="12544"/>
                  <a:pt x="14236" y="12273"/>
                </a:cubicBezTo>
                <a:cubicBezTo>
                  <a:pt x="14236" y="10375"/>
                  <a:pt x="12698" y="8836"/>
                  <a:pt x="10800" y="8836"/>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86" name="Shape 2774">
            <a:extLst>
              <a:ext uri="{FF2B5EF4-FFF2-40B4-BE49-F238E27FC236}">
                <a16:creationId xmlns:a16="http://schemas.microsoft.com/office/drawing/2014/main" id="{6CE6DA7D-34AC-4395-A964-4F83E0721E90}"/>
              </a:ext>
            </a:extLst>
          </p:cNvPr>
          <p:cNvSpPr/>
          <p:nvPr/>
        </p:nvSpPr>
        <p:spPr>
          <a:xfrm>
            <a:off x="14186502" y="7790572"/>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87" name="Shape 2775">
            <a:extLst>
              <a:ext uri="{FF2B5EF4-FFF2-40B4-BE49-F238E27FC236}">
                <a16:creationId xmlns:a16="http://schemas.microsoft.com/office/drawing/2014/main" id="{CB128EEB-864C-47C7-9D16-871C3489D0FF}"/>
              </a:ext>
            </a:extLst>
          </p:cNvPr>
          <p:cNvSpPr/>
          <p:nvPr/>
        </p:nvSpPr>
        <p:spPr>
          <a:xfrm>
            <a:off x="14986188" y="7857213"/>
            <a:ext cx="418884" cy="304643"/>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88" name="Shape 2776">
            <a:extLst>
              <a:ext uri="{FF2B5EF4-FFF2-40B4-BE49-F238E27FC236}">
                <a16:creationId xmlns:a16="http://schemas.microsoft.com/office/drawing/2014/main" id="{A7962CC7-8434-407F-81FA-7E8DC4866549}"/>
              </a:ext>
            </a:extLst>
          </p:cNvPr>
          <p:cNvSpPr/>
          <p:nvPr/>
        </p:nvSpPr>
        <p:spPr>
          <a:xfrm>
            <a:off x="15881073" y="7790572"/>
            <a:ext cx="228482" cy="418884"/>
          </a:xfrm>
          <a:custGeom>
            <a:avLst/>
            <a:gdLst/>
            <a:ahLst/>
            <a:cxnLst>
              <a:cxn ang="0">
                <a:pos x="wd2" y="hd2"/>
              </a:cxn>
              <a:cxn ang="5400000">
                <a:pos x="wd2" y="hd2"/>
              </a:cxn>
              <a:cxn ang="10800000">
                <a:pos x="wd2" y="hd2"/>
              </a:cxn>
              <a:cxn ang="16200000">
                <a:pos x="wd2" y="hd2"/>
              </a:cxn>
            </a:cxnLst>
            <a:rect l="0" t="0" r="r" b="b"/>
            <a:pathLst>
              <a:path w="21600" h="21600" extrusionOk="0">
                <a:moveTo>
                  <a:pt x="6300" y="7855"/>
                </a:moveTo>
                <a:lnTo>
                  <a:pt x="9900" y="7855"/>
                </a:lnTo>
                <a:lnTo>
                  <a:pt x="9900" y="9818"/>
                </a:lnTo>
                <a:cubicBezTo>
                  <a:pt x="9900" y="10090"/>
                  <a:pt x="10303" y="10309"/>
                  <a:pt x="10800" y="10309"/>
                </a:cubicBezTo>
                <a:cubicBezTo>
                  <a:pt x="11297" y="10309"/>
                  <a:pt x="11700" y="10090"/>
                  <a:pt x="11700" y="9818"/>
                </a:cubicBezTo>
                <a:lnTo>
                  <a:pt x="11700" y="7855"/>
                </a:lnTo>
                <a:lnTo>
                  <a:pt x="15300" y="7855"/>
                </a:lnTo>
                <a:cubicBezTo>
                  <a:pt x="15797" y="7855"/>
                  <a:pt x="16200" y="7635"/>
                  <a:pt x="16200" y="7364"/>
                </a:cubicBezTo>
                <a:cubicBezTo>
                  <a:pt x="16200" y="7092"/>
                  <a:pt x="15797" y="6873"/>
                  <a:pt x="15300" y="6873"/>
                </a:cubicBezTo>
                <a:lnTo>
                  <a:pt x="11700" y="6873"/>
                </a:lnTo>
                <a:lnTo>
                  <a:pt x="11700" y="4909"/>
                </a:lnTo>
                <a:cubicBezTo>
                  <a:pt x="11700" y="4638"/>
                  <a:pt x="11297" y="4418"/>
                  <a:pt x="10800" y="4418"/>
                </a:cubicBezTo>
                <a:cubicBezTo>
                  <a:pt x="10303" y="4418"/>
                  <a:pt x="9900" y="4638"/>
                  <a:pt x="9900" y="4909"/>
                </a:cubicBezTo>
                <a:lnTo>
                  <a:pt x="9900" y="6873"/>
                </a:lnTo>
                <a:lnTo>
                  <a:pt x="6300" y="6873"/>
                </a:lnTo>
                <a:cubicBezTo>
                  <a:pt x="5803" y="6873"/>
                  <a:pt x="5400" y="7092"/>
                  <a:pt x="5400" y="7364"/>
                </a:cubicBezTo>
                <a:cubicBezTo>
                  <a:pt x="5400" y="7635"/>
                  <a:pt x="5803" y="7855"/>
                  <a:pt x="6300" y="7855"/>
                </a:cubicBezTo>
                <a:moveTo>
                  <a:pt x="19800" y="19847"/>
                </a:moveTo>
                <a:lnTo>
                  <a:pt x="11464" y="14886"/>
                </a:lnTo>
                <a:lnTo>
                  <a:pt x="11457" y="14889"/>
                </a:lnTo>
                <a:cubicBezTo>
                  <a:pt x="11294" y="14791"/>
                  <a:pt x="11063" y="14727"/>
                  <a:pt x="10800" y="14727"/>
                </a:cubicBezTo>
                <a:cubicBezTo>
                  <a:pt x="10537" y="14727"/>
                  <a:pt x="10306" y="14791"/>
                  <a:pt x="10142" y="14889"/>
                </a:cubicBezTo>
                <a:lnTo>
                  <a:pt x="10136" y="14886"/>
                </a:lnTo>
                <a:lnTo>
                  <a:pt x="1800" y="19847"/>
                </a:lnTo>
                <a:lnTo>
                  <a:pt x="1800" y="982"/>
                </a:lnTo>
                <a:lnTo>
                  <a:pt x="19800" y="982"/>
                </a:lnTo>
                <a:cubicBezTo>
                  <a:pt x="19800" y="982"/>
                  <a:pt x="19800" y="19847"/>
                  <a:pt x="19800" y="19847"/>
                </a:cubicBezTo>
                <a:close/>
                <a:moveTo>
                  <a:pt x="20700" y="0"/>
                </a:moveTo>
                <a:lnTo>
                  <a:pt x="900" y="0"/>
                </a:lnTo>
                <a:cubicBezTo>
                  <a:pt x="403" y="0"/>
                  <a:pt x="0" y="220"/>
                  <a:pt x="0" y="491"/>
                </a:cubicBezTo>
                <a:lnTo>
                  <a:pt x="0" y="21109"/>
                </a:lnTo>
                <a:cubicBezTo>
                  <a:pt x="0" y="21380"/>
                  <a:pt x="403" y="21600"/>
                  <a:pt x="900" y="21600"/>
                </a:cubicBezTo>
                <a:cubicBezTo>
                  <a:pt x="1163" y="21600"/>
                  <a:pt x="1394" y="21536"/>
                  <a:pt x="1559" y="21438"/>
                </a:cubicBezTo>
                <a:lnTo>
                  <a:pt x="1564" y="21441"/>
                </a:lnTo>
                <a:lnTo>
                  <a:pt x="10800" y="15945"/>
                </a:lnTo>
                <a:lnTo>
                  <a:pt x="20036" y="21441"/>
                </a:lnTo>
                <a:lnTo>
                  <a:pt x="20041" y="21438"/>
                </a:lnTo>
                <a:cubicBezTo>
                  <a:pt x="20206" y="21536"/>
                  <a:pt x="20437" y="21600"/>
                  <a:pt x="20700" y="21600"/>
                </a:cubicBezTo>
                <a:cubicBezTo>
                  <a:pt x="21197" y="21600"/>
                  <a:pt x="21600" y="21380"/>
                  <a:pt x="21600" y="21109"/>
                </a:cubicBezTo>
                <a:lnTo>
                  <a:pt x="21600" y="491"/>
                </a:lnTo>
                <a:cubicBezTo>
                  <a:pt x="21600" y="220"/>
                  <a:pt x="21197" y="0"/>
                  <a:pt x="207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89" name="Shape 2777">
            <a:extLst>
              <a:ext uri="{FF2B5EF4-FFF2-40B4-BE49-F238E27FC236}">
                <a16:creationId xmlns:a16="http://schemas.microsoft.com/office/drawing/2014/main" id="{172CCEA8-BA9B-4DD7-9110-EA9D8AA14D04}"/>
              </a:ext>
            </a:extLst>
          </p:cNvPr>
          <p:cNvSpPr/>
          <p:nvPr/>
        </p:nvSpPr>
        <p:spPr>
          <a:xfrm>
            <a:off x="16642676" y="7790572"/>
            <a:ext cx="304643" cy="418884"/>
          </a:xfrm>
          <a:custGeom>
            <a:avLst/>
            <a:gdLst/>
            <a:ahLst/>
            <a:cxnLst>
              <a:cxn ang="0">
                <a:pos x="wd2" y="hd2"/>
              </a:cxn>
              <a:cxn ang="5400000">
                <a:pos x="wd2" y="hd2"/>
              </a:cxn>
              <a:cxn ang="10800000">
                <a:pos x="wd2" y="hd2"/>
              </a:cxn>
              <a:cxn ang="16200000">
                <a:pos x="wd2" y="hd2"/>
              </a:cxn>
            </a:cxnLst>
            <a:rect l="0" t="0" r="r" b="b"/>
            <a:pathLst>
              <a:path w="21600" h="21600" extrusionOk="0">
                <a:moveTo>
                  <a:pt x="20250" y="20095"/>
                </a:moveTo>
                <a:lnTo>
                  <a:pt x="11298" y="14886"/>
                </a:lnTo>
                <a:lnTo>
                  <a:pt x="11293" y="14890"/>
                </a:lnTo>
                <a:cubicBezTo>
                  <a:pt x="11170" y="14791"/>
                  <a:pt x="10997" y="14727"/>
                  <a:pt x="10800" y="14727"/>
                </a:cubicBezTo>
                <a:cubicBezTo>
                  <a:pt x="10603" y="14727"/>
                  <a:pt x="10430" y="14791"/>
                  <a:pt x="10306" y="14890"/>
                </a:cubicBezTo>
                <a:lnTo>
                  <a:pt x="10302" y="14886"/>
                </a:lnTo>
                <a:lnTo>
                  <a:pt x="1350" y="20095"/>
                </a:lnTo>
                <a:lnTo>
                  <a:pt x="1350" y="982"/>
                </a:lnTo>
                <a:lnTo>
                  <a:pt x="20250" y="982"/>
                </a:lnTo>
                <a:cubicBezTo>
                  <a:pt x="20250" y="982"/>
                  <a:pt x="20250" y="20095"/>
                  <a:pt x="20250" y="20095"/>
                </a:cubicBezTo>
                <a:close/>
                <a:moveTo>
                  <a:pt x="20925" y="0"/>
                </a:moveTo>
                <a:lnTo>
                  <a:pt x="675" y="0"/>
                </a:lnTo>
                <a:cubicBezTo>
                  <a:pt x="302" y="0"/>
                  <a:pt x="0" y="220"/>
                  <a:pt x="0" y="491"/>
                </a:cubicBezTo>
                <a:lnTo>
                  <a:pt x="0" y="21109"/>
                </a:lnTo>
                <a:cubicBezTo>
                  <a:pt x="0" y="21380"/>
                  <a:pt x="302" y="21600"/>
                  <a:pt x="675" y="21600"/>
                </a:cubicBezTo>
                <a:cubicBezTo>
                  <a:pt x="872" y="21600"/>
                  <a:pt x="1045" y="21537"/>
                  <a:pt x="1169" y="21438"/>
                </a:cubicBezTo>
                <a:lnTo>
                  <a:pt x="1173" y="21441"/>
                </a:lnTo>
                <a:lnTo>
                  <a:pt x="10800" y="15839"/>
                </a:lnTo>
                <a:lnTo>
                  <a:pt x="20427" y="21441"/>
                </a:lnTo>
                <a:lnTo>
                  <a:pt x="20431" y="21438"/>
                </a:lnTo>
                <a:cubicBezTo>
                  <a:pt x="20555" y="21537"/>
                  <a:pt x="20728" y="21600"/>
                  <a:pt x="20925" y="21600"/>
                </a:cubicBezTo>
                <a:cubicBezTo>
                  <a:pt x="21298" y="21600"/>
                  <a:pt x="21600" y="21380"/>
                  <a:pt x="21600" y="21109"/>
                </a:cubicBezTo>
                <a:lnTo>
                  <a:pt x="21600" y="491"/>
                </a:lnTo>
                <a:cubicBezTo>
                  <a:pt x="21600" y="220"/>
                  <a:pt x="21298" y="0"/>
                  <a:pt x="20925" y="0"/>
                </a:cubicBezTo>
                <a:moveTo>
                  <a:pt x="7337" y="7850"/>
                </a:moveTo>
                <a:lnTo>
                  <a:pt x="9710" y="7850"/>
                </a:lnTo>
                <a:lnTo>
                  <a:pt x="10039" y="7213"/>
                </a:lnTo>
                <a:lnTo>
                  <a:pt x="10800" y="5738"/>
                </a:lnTo>
                <a:lnTo>
                  <a:pt x="11561" y="7213"/>
                </a:lnTo>
                <a:lnTo>
                  <a:pt x="11890" y="7850"/>
                </a:lnTo>
                <a:lnTo>
                  <a:pt x="14263" y="7850"/>
                </a:lnTo>
                <a:lnTo>
                  <a:pt x="13014" y="8550"/>
                </a:lnTo>
                <a:lnTo>
                  <a:pt x="12253" y="8976"/>
                </a:lnTo>
                <a:lnTo>
                  <a:pt x="12557" y="9638"/>
                </a:lnTo>
                <a:lnTo>
                  <a:pt x="13240" y="11130"/>
                </a:lnTo>
                <a:lnTo>
                  <a:pt x="11598" y="10254"/>
                </a:lnTo>
                <a:lnTo>
                  <a:pt x="10800" y="9828"/>
                </a:lnTo>
                <a:lnTo>
                  <a:pt x="10002" y="10254"/>
                </a:lnTo>
                <a:lnTo>
                  <a:pt x="8360" y="11130"/>
                </a:lnTo>
                <a:lnTo>
                  <a:pt x="9043" y="9638"/>
                </a:lnTo>
                <a:lnTo>
                  <a:pt x="9347" y="8976"/>
                </a:lnTo>
                <a:lnTo>
                  <a:pt x="8586" y="8550"/>
                </a:lnTo>
                <a:cubicBezTo>
                  <a:pt x="8586" y="8550"/>
                  <a:pt x="7337" y="7850"/>
                  <a:pt x="7337" y="7850"/>
                </a:cubicBezTo>
                <a:close/>
                <a:moveTo>
                  <a:pt x="5737" y="13745"/>
                </a:moveTo>
                <a:lnTo>
                  <a:pt x="10800" y="11045"/>
                </a:lnTo>
                <a:lnTo>
                  <a:pt x="15863" y="13745"/>
                </a:lnTo>
                <a:lnTo>
                  <a:pt x="13838" y="9328"/>
                </a:lnTo>
                <a:lnTo>
                  <a:pt x="18225" y="6868"/>
                </a:lnTo>
                <a:lnTo>
                  <a:pt x="12825" y="6868"/>
                </a:lnTo>
                <a:lnTo>
                  <a:pt x="10800" y="2945"/>
                </a:lnTo>
                <a:lnTo>
                  <a:pt x="8775" y="6868"/>
                </a:lnTo>
                <a:lnTo>
                  <a:pt x="3375" y="6868"/>
                </a:lnTo>
                <a:lnTo>
                  <a:pt x="7762" y="9328"/>
                </a:lnTo>
                <a:cubicBezTo>
                  <a:pt x="7762" y="9328"/>
                  <a:pt x="5737" y="13745"/>
                  <a:pt x="5737" y="13745"/>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90" name="Shape 2778">
            <a:extLst>
              <a:ext uri="{FF2B5EF4-FFF2-40B4-BE49-F238E27FC236}">
                <a16:creationId xmlns:a16="http://schemas.microsoft.com/office/drawing/2014/main" id="{54E5A8A9-C183-459C-BB4B-E926E961E6D2}"/>
              </a:ext>
            </a:extLst>
          </p:cNvPr>
          <p:cNvSpPr/>
          <p:nvPr/>
        </p:nvSpPr>
        <p:spPr>
          <a:xfrm>
            <a:off x="9388401" y="859025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91" name="Shape 2779">
            <a:extLst>
              <a:ext uri="{FF2B5EF4-FFF2-40B4-BE49-F238E27FC236}">
                <a16:creationId xmlns:a16="http://schemas.microsoft.com/office/drawing/2014/main" id="{98FD3E1E-5EDD-4DCE-8A0B-B07449FEA618}"/>
              </a:ext>
            </a:extLst>
          </p:cNvPr>
          <p:cNvSpPr/>
          <p:nvPr/>
        </p:nvSpPr>
        <p:spPr>
          <a:xfrm>
            <a:off x="10245205" y="8590257"/>
            <a:ext cx="304643" cy="418884"/>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92" name="Shape 2780">
            <a:extLst>
              <a:ext uri="{FF2B5EF4-FFF2-40B4-BE49-F238E27FC236}">
                <a16:creationId xmlns:a16="http://schemas.microsoft.com/office/drawing/2014/main" id="{5E8D0B17-4A41-4E84-9FBC-C74B6DBD5633}"/>
              </a:ext>
            </a:extLst>
          </p:cNvPr>
          <p:cNvSpPr/>
          <p:nvPr/>
        </p:nvSpPr>
        <p:spPr>
          <a:xfrm>
            <a:off x="11102010" y="8590257"/>
            <a:ext cx="190402" cy="418884"/>
          </a:xfrm>
          <a:custGeom>
            <a:avLst/>
            <a:gdLst/>
            <a:ahLst/>
            <a:cxnLst>
              <a:cxn ang="0">
                <a:pos x="wd2" y="hd2"/>
              </a:cxn>
              <a:cxn ang="5400000">
                <a:pos x="wd2" y="hd2"/>
              </a:cxn>
              <a:cxn ang="10800000">
                <a:pos x="wd2" y="hd2"/>
              </a:cxn>
              <a:cxn ang="16200000">
                <a:pos x="wd2" y="hd2"/>
              </a:cxn>
            </a:cxnLst>
            <a:rect l="0" t="0" r="r" b="b"/>
            <a:pathLst>
              <a:path w="21600" h="21600" extrusionOk="0">
                <a:moveTo>
                  <a:pt x="19440" y="14727"/>
                </a:moveTo>
                <a:lnTo>
                  <a:pt x="2160" y="14727"/>
                </a:lnTo>
                <a:lnTo>
                  <a:pt x="2160" y="4909"/>
                </a:lnTo>
                <a:cubicBezTo>
                  <a:pt x="2160" y="2740"/>
                  <a:pt x="6028" y="982"/>
                  <a:pt x="10800" y="982"/>
                </a:cubicBezTo>
                <a:cubicBezTo>
                  <a:pt x="15571" y="982"/>
                  <a:pt x="19440" y="2740"/>
                  <a:pt x="19440" y="4909"/>
                </a:cubicBezTo>
                <a:cubicBezTo>
                  <a:pt x="19440" y="4909"/>
                  <a:pt x="19440" y="14727"/>
                  <a:pt x="19440" y="14727"/>
                </a:cubicBezTo>
                <a:close/>
                <a:moveTo>
                  <a:pt x="10800" y="0"/>
                </a:moveTo>
                <a:cubicBezTo>
                  <a:pt x="4835" y="0"/>
                  <a:pt x="0" y="2198"/>
                  <a:pt x="0" y="4909"/>
                </a:cubicBezTo>
                <a:lnTo>
                  <a:pt x="0" y="14727"/>
                </a:lnTo>
                <a:cubicBezTo>
                  <a:pt x="0" y="15269"/>
                  <a:pt x="968" y="15709"/>
                  <a:pt x="2160" y="15709"/>
                </a:cubicBezTo>
                <a:lnTo>
                  <a:pt x="9720" y="15709"/>
                </a:lnTo>
                <a:lnTo>
                  <a:pt x="9720" y="21109"/>
                </a:lnTo>
                <a:cubicBezTo>
                  <a:pt x="9720" y="21380"/>
                  <a:pt x="10204" y="21600"/>
                  <a:pt x="10800" y="21600"/>
                </a:cubicBezTo>
                <a:cubicBezTo>
                  <a:pt x="11396" y="21600"/>
                  <a:pt x="11880" y="21380"/>
                  <a:pt x="11880" y="21109"/>
                </a:cubicBezTo>
                <a:lnTo>
                  <a:pt x="11880" y="15709"/>
                </a:lnTo>
                <a:lnTo>
                  <a:pt x="19440" y="15709"/>
                </a:lnTo>
                <a:cubicBezTo>
                  <a:pt x="20632" y="15709"/>
                  <a:pt x="21600" y="15269"/>
                  <a:pt x="21600" y="14727"/>
                </a:cubicBezTo>
                <a:lnTo>
                  <a:pt x="21600" y="4909"/>
                </a:lnTo>
                <a:cubicBezTo>
                  <a:pt x="21600" y="2198"/>
                  <a:pt x="16765" y="0"/>
                  <a:pt x="10800" y="0"/>
                </a:cubicBezTo>
                <a:moveTo>
                  <a:pt x="7560" y="4909"/>
                </a:moveTo>
                <a:cubicBezTo>
                  <a:pt x="6964" y="4909"/>
                  <a:pt x="6480" y="5129"/>
                  <a:pt x="6480" y="5400"/>
                </a:cubicBezTo>
                <a:lnTo>
                  <a:pt x="6480" y="12273"/>
                </a:lnTo>
                <a:cubicBezTo>
                  <a:pt x="6480" y="12544"/>
                  <a:pt x="6964" y="12764"/>
                  <a:pt x="7560" y="12764"/>
                </a:cubicBezTo>
                <a:cubicBezTo>
                  <a:pt x="8156" y="12764"/>
                  <a:pt x="8640" y="12544"/>
                  <a:pt x="8640" y="12273"/>
                </a:cubicBezTo>
                <a:lnTo>
                  <a:pt x="8640" y="5400"/>
                </a:lnTo>
                <a:cubicBezTo>
                  <a:pt x="8640" y="5129"/>
                  <a:pt x="8156" y="4909"/>
                  <a:pt x="7560" y="4909"/>
                </a:cubicBezTo>
                <a:moveTo>
                  <a:pt x="14040" y="4909"/>
                </a:moveTo>
                <a:cubicBezTo>
                  <a:pt x="13444" y="4909"/>
                  <a:pt x="12960" y="5129"/>
                  <a:pt x="12960" y="5400"/>
                </a:cubicBezTo>
                <a:lnTo>
                  <a:pt x="12960" y="12273"/>
                </a:lnTo>
                <a:cubicBezTo>
                  <a:pt x="12960" y="12544"/>
                  <a:pt x="13444" y="12764"/>
                  <a:pt x="14040" y="12764"/>
                </a:cubicBezTo>
                <a:cubicBezTo>
                  <a:pt x="14636" y="12764"/>
                  <a:pt x="15120" y="12544"/>
                  <a:pt x="15120" y="12273"/>
                </a:cubicBezTo>
                <a:lnTo>
                  <a:pt x="15120" y="5400"/>
                </a:lnTo>
                <a:cubicBezTo>
                  <a:pt x="15120" y="5129"/>
                  <a:pt x="14636" y="4909"/>
                  <a:pt x="14040" y="4909"/>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93" name="Shape 2781">
            <a:extLst>
              <a:ext uri="{FF2B5EF4-FFF2-40B4-BE49-F238E27FC236}">
                <a16:creationId xmlns:a16="http://schemas.microsoft.com/office/drawing/2014/main" id="{7E2F6278-7CB7-4D63-B725-B5132902E3F0}"/>
              </a:ext>
            </a:extLst>
          </p:cNvPr>
          <p:cNvSpPr/>
          <p:nvPr/>
        </p:nvSpPr>
        <p:spPr>
          <a:xfrm>
            <a:off x="11787452" y="859025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94" name="Shape 2782">
            <a:extLst>
              <a:ext uri="{FF2B5EF4-FFF2-40B4-BE49-F238E27FC236}">
                <a16:creationId xmlns:a16="http://schemas.microsoft.com/office/drawing/2014/main" id="{43B62A8F-F16C-452C-A93C-4A51C09597E2}"/>
              </a:ext>
            </a:extLst>
          </p:cNvPr>
          <p:cNvSpPr/>
          <p:nvPr/>
        </p:nvSpPr>
        <p:spPr>
          <a:xfrm>
            <a:off x="12587138" y="8618818"/>
            <a:ext cx="419286" cy="361845"/>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95" name="Shape 2783">
            <a:extLst>
              <a:ext uri="{FF2B5EF4-FFF2-40B4-BE49-F238E27FC236}">
                <a16:creationId xmlns:a16="http://schemas.microsoft.com/office/drawing/2014/main" id="{DB2BF095-C531-4D7E-A4FB-BEA487D564BD}"/>
              </a:ext>
            </a:extLst>
          </p:cNvPr>
          <p:cNvSpPr/>
          <p:nvPr/>
        </p:nvSpPr>
        <p:spPr>
          <a:xfrm>
            <a:off x="13386819" y="8618817"/>
            <a:ext cx="418884" cy="361763"/>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96" name="Shape 2784">
            <a:extLst>
              <a:ext uri="{FF2B5EF4-FFF2-40B4-BE49-F238E27FC236}">
                <a16:creationId xmlns:a16="http://schemas.microsoft.com/office/drawing/2014/main" id="{544D02D3-1D83-4D3D-A65D-05BA5D56156E}"/>
              </a:ext>
            </a:extLst>
          </p:cNvPr>
          <p:cNvSpPr/>
          <p:nvPr/>
        </p:nvSpPr>
        <p:spPr>
          <a:xfrm>
            <a:off x="14186502" y="859025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97" name="Shape 2785">
            <a:extLst>
              <a:ext uri="{FF2B5EF4-FFF2-40B4-BE49-F238E27FC236}">
                <a16:creationId xmlns:a16="http://schemas.microsoft.com/office/drawing/2014/main" id="{C5B84877-3CB6-45C4-8E01-6190D56AADEB}"/>
              </a:ext>
            </a:extLst>
          </p:cNvPr>
          <p:cNvSpPr/>
          <p:nvPr/>
        </p:nvSpPr>
        <p:spPr>
          <a:xfrm>
            <a:off x="14986188" y="8628337"/>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98" name="Shape 2786">
            <a:extLst>
              <a:ext uri="{FF2B5EF4-FFF2-40B4-BE49-F238E27FC236}">
                <a16:creationId xmlns:a16="http://schemas.microsoft.com/office/drawing/2014/main" id="{672E50D8-D6CC-4E7A-BAC5-A22411BB0A60}"/>
              </a:ext>
            </a:extLst>
          </p:cNvPr>
          <p:cNvSpPr/>
          <p:nvPr/>
        </p:nvSpPr>
        <p:spPr>
          <a:xfrm>
            <a:off x="15785871" y="8609297"/>
            <a:ext cx="418582" cy="380826"/>
          </a:xfrm>
          <a:custGeom>
            <a:avLst/>
            <a:gdLst/>
            <a:ahLst/>
            <a:cxnLst>
              <a:cxn ang="0">
                <a:pos x="wd2" y="hd2"/>
              </a:cxn>
              <a:cxn ang="5400000">
                <a:pos x="wd2" y="hd2"/>
              </a:cxn>
              <a:cxn ang="10800000">
                <a:pos x="wd2" y="hd2"/>
              </a:cxn>
              <a:cxn ang="16200000">
                <a:pos x="wd2" y="hd2"/>
              </a:cxn>
            </a:cxnLst>
            <a:rect l="0" t="0" r="r" b="b"/>
            <a:pathLst>
              <a:path w="21079" h="20458" extrusionOk="0">
                <a:moveTo>
                  <a:pt x="8629" y="9718"/>
                </a:moveTo>
                <a:cubicBezTo>
                  <a:pt x="8364" y="9718"/>
                  <a:pt x="8150" y="9946"/>
                  <a:pt x="8150" y="10229"/>
                </a:cubicBezTo>
                <a:cubicBezTo>
                  <a:pt x="8150" y="10512"/>
                  <a:pt x="8364" y="10740"/>
                  <a:pt x="8629" y="10740"/>
                </a:cubicBezTo>
                <a:cubicBezTo>
                  <a:pt x="8894" y="10740"/>
                  <a:pt x="9109" y="10512"/>
                  <a:pt x="9109" y="10229"/>
                </a:cubicBezTo>
                <a:cubicBezTo>
                  <a:pt x="9109" y="9946"/>
                  <a:pt x="8894" y="9718"/>
                  <a:pt x="8629" y="9718"/>
                </a:cubicBezTo>
                <a:moveTo>
                  <a:pt x="19841" y="17227"/>
                </a:moveTo>
                <a:cubicBezTo>
                  <a:pt x="18962" y="17974"/>
                  <a:pt x="18122" y="17900"/>
                  <a:pt x="18122" y="17900"/>
                </a:cubicBezTo>
                <a:cubicBezTo>
                  <a:pt x="17681" y="17900"/>
                  <a:pt x="16277" y="16919"/>
                  <a:pt x="9448" y="11852"/>
                </a:cubicBezTo>
                <a:lnTo>
                  <a:pt x="10866" y="10844"/>
                </a:lnTo>
                <a:cubicBezTo>
                  <a:pt x="10866" y="10844"/>
                  <a:pt x="19841" y="17227"/>
                  <a:pt x="19841" y="17227"/>
                </a:cubicBezTo>
                <a:close/>
                <a:moveTo>
                  <a:pt x="6661" y="12605"/>
                </a:moveTo>
                <a:cubicBezTo>
                  <a:pt x="6010" y="12349"/>
                  <a:pt x="5264" y="12239"/>
                  <a:pt x="4521" y="12267"/>
                </a:cubicBezTo>
                <a:cubicBezTo>
                  <a:pt x="15686" y="3965"/>
                  <a:pt x="17591" y="2558"/>
                  <a:pt x="18122" y="2558"/>
                </a:cubicBezTo>
                <a:cubicBezTo>
                  <a:pt x="18122" y="2558"/>
                  <a:pt x="18962" y="2484"/>
                  <a:pt x="19841" y="3231"/>
                </a:cubicBezTo>
                <a:cubicBezTo>
                  <a:pt x="19841" y="3231"/>
                  <a:pt x="6661" y="12605"/>
                  <a:pt x="6661" y="12605"/>
                </a:cubicBezTo>
                <a:close/>
                <a:moveTo>
                  <a:pt x="5586" y="19031"/>
                </a:moveTo>
                <a:cubicBezTo>
                  <a:pt x="4111" y="19863"/>
                  <a:pt x="2224" y="19369"/>
                  <a:pt x="1372" y="17927"/>
                </a:cubicBezTo>
                <a:cubicBezTo>
                  <a:pt x="520" y="16485"/>
                  <a:pt x="1026" y="14640"/>
                  <a:pt x="2501" y="13808"/>
                </a:cubicBezTo>
                <a:cubicBezTo>
                  <a:pt x="3977" y="12975"/>
                  <a:pt x="6532" y="13092"/>
                  <a:pt x="7383" y="14534"/>
                </a:cubicBezTo>
                <a:cubicBezTo>
                  <a:pt x="8235" y="15977"/>
                  <a:pt x="7062" y="18198"/>
                  <a:pt x="5586" y="19031"/>
                </a:cubicBezTo>
                <a:moveTo>
                  <a:pt x="4521" y="8191"/>
                </a:moveTo>
                <a:cubicBezTo>
                  <a:pt x="5264" y="8219"/>
                  <a:pt x="6010" y="8109"/>
                  <a:pt x="6661" y="7853"/>
                </a:cubicBezTo>
                <a:lnTo>
                  <a:pt x="7765" y="8638"/>
                </a:lnTo>
                <a:cubicBezTo>
                  <a:pt x="7345" y="8950"/>
                  <a:pt x="6901" y="9281"/>
                  <a:pt x="6443" y="9621"/>
                </a:cubicBezTo>
                <a:cubicBezTo>
                  <a:pt x="5833" y="9167"/>
                  <a:pt x="5200" y="8696"/>
                  <a:pt x="4521" y="8191"/>
                </a:cubicBezTo>
                <a:moveTo>
                  <a:pt x="2501" y="6650"/>
                </a:moveTo>
                <a:cubicBezTo>
                  <a:pt x="1026" y="5818"/>
                  <a:pt x="520" y="3973"/>
                  <a:pt x="1372" y="2531"/>
                </a:cubicBezTo>
                <a:cubicBezTo>
                  <a:pt x="2224" y="1089"/>
                  <a:pt x="4111" y="595"/>
                  <a:pt x="5586" y="1427"/>
                </a:cubicBezTo>
                <a:cubicBezTo>
                  <a:pt x="7062" y="2260"/>
                  <a:pt x="8235" y="4481"/>
                  <a:pt x="7383" y="5924"/>
                </a:cubicBezTo>
                <a:cubicBezTo>
                  <a:pt x="6532" y="7366"/>
                  <a:pt x="3977" y="7483"/>
                  <a:pt x="2501" y="6650"/>
                </a:cubicBezTo>
                <a:moveTo>
                  <a:pt x="21079" y="3580"/>
                </a:moveTo>
                <a:cubicBezTo>
                  <a:pt x="21079" y="2451"/>
                  <a:pt x="19262" y="1535"/>
                  <a:pt x="18203" y="1535"/>
                </a:cubicBezTo>
                <a:lnTo>
                  <a:pt x="18122" y="1535"/>
                </a:lnTo>
                <a:cubicBezTo>
                  <a:pt x="17404" y="1535"/>
                  <a:pt x="17139" y="1673"/>
                  <a:pt x="8610" y="8009"/>
                </a:cubicBezTo>
                <a:lnTo>
                  <a:pt x="7613" y="7300"/>
                </a:lnTo>
                <a:cubicBezTo>
                  <a:pt x="7876" y="7084"/>
                  <a:pt x="8104" y="6833"/>
                  <a:pt x="8275" y="6534"/>
                </a:cubicBezTo>
                <a:cubicBezTo>
                  <a:pt x="9372" y="4611"/>
                  <a:pt x="7861" y="1650"/>
                  <a:pt x="5960" y="539"/>
                </a:cubicBezTo>
                <a:cubicBezTo>
                  <a:pt x="4060" y="-571"/>
                  <a:pt x="1629" y="88"/>
                  <a:pt x="532" y="2011"/>
                </a:cubicBezTo>
                <a:cubicBezTo>
                  <a:pt x="-521" y="3857"/>
                  <a:pt x="41" y="6194"/>
                  <a:pt x="1769" y="7361"/>
                </a:cubicBezTo>
                <a:cubicBezTo>
                  <a:pt x="3185" y="8414"/>
                  <a:pt x="4458" y="9360"/>
                  <a:pt x="5626" y="10229"/>
                </a:cubicBezTo>
                <a:cubicBezTo>
                  <a:pt x="4461" y="11096"/>
                  <a:pt x="3178" y="12049"/>
                  <a:pt x="1769" y="13097"/>
                </a:cubicBezTo>
                <a:cubicBezTo>
                  <a:pt x="40" y="14264"/>
                  <a:pt x="-521" y="16601"/>
                  <a:pt x="532" y="18447"/>
                </a:cubicBezTo>
                <a:cubicBezTo>
                  <a:pt x="1629" y="20371"/>
                  <a:pt x="4060" y="21029"/>
                  <a:pt x="5960" y="19919"/>
                </a:cubicBezTo>
                <a:cubicBezTo>
                  <a:pt x="7861" y="18808"/>
                  <a:pt x="9372" y="15847"/>
                  <a:pt x="8275" y="13924"/>
                </a:cubicBezTo>
                <a:cubicBezTo>
                  <a:pt x="8104" y="13625"/>
                  <a:pt x="7876" y="13374"/>
                  <a:pt x="7613" y="13158"/>
                </a:cubicBezTo>
                <a:lnTo>
                  <a:pt x="8610" y="12449"/>
                </a:lnTo>
                <a:cubicBezTo>
                  <a:pt x="17134" y="18781"/>
                  <a:pt x="17404" y="18923"/>
                  <a:pt x="18122" y="18923"/>
                </a:cubicBezTo>
                <a:lnTo>
                  <a:pt x="18203" y="18923"/>
                </a:lnTo>
                <a:cubicBezTo>
                  <a:pt x="19262" y="18923"/>
                  <a:pt x="21079" y="18007"/>
                  <a:pt x="21079" y="16878"/>
                </a:cubicBezTo>
                <a:lnTo>
                  <a:pt x="11731" y="10229"/>
                </a:lnTo>
                <a:cubicBezTo>
                  <a:pt x="11731" y="10229"/>
                  <a:pt x="21079" y="3580"/>
                  <a:pt x="21079" y="3580"/>
                </a:cubicBezTo>
                <a:close/>
                <a:moveTo>
                  <a:pt x="4639" y="16789"/>
                </a:moveTo>
                <a:cubicBezTo>
                  <a:pt x="4496" y="16859"/>
                  <a:pt x="4332" y="16897"/>
                  <a:pt x="4162" y="16897"/>
                </a:cubicBezTo>
                <a:cubicBezTo>
                  <a:pt x="3846" y="16897"/>
                  <a:pt x="3544" y="16764"/>
                  <a:pt x="3411" y="16567"/>
                </a:cubicBezTo>
                <a:cubicBezTo>
                  <a:pt x="3347" y="16471"/>
                  <a:pt x="3351" y="16406"/>
                  <a:pt x="3362" y="16361"/>
                </a:cubicBezTo>
                <a:cubicBezTo>
                  <a:pt x="3392" y="16240"/>
                  <a:pt x="3511" y="16117"/>
                  <a:pt x="3682" y="16034"/>
                </a:cubicBezTo>
                <a:cubicBezTo>
                  <a:pt x="3891" y="15930"/>
                  <a:pt x="4198" y="15869"/>
                  <a:pt x="4503" y="15869"/>
                </a:cubicBezTo>
                <a:cubicBezTo>
                  <a:pt x="4935" y="15869"/>
                  <a:pt x="5194" y="15988"/>
                  <a:pt x="5273" y="16050"/>
                </a:cubicBezTo>
                <a:cubicBezTo>
                  <a:pt x="5252" y="16207"/>
                  <a:pt x="5019" y="16601"/>
                  <a:pt x="4639" y="16789"/>
                </a:cubicBezTo>
                <a:moveTo>
                  <a:pt x="4503" y="14845"/>
                </a:moveTo>
                <a:cubicBezTo>
                  <a:pt x="4065" y="14845"/>
                  <a:pt x="3621" y="14936"/>
                  <a:pt x="3279" y="15105"/>
                </a:cubicBezTo>
                <a:cubicBezTo>
                  <a:pt x="2435" y="15522"/>
                  <a:pt x="2147" y="16443"/>
                  <a:pt x="2633" y="17165"/>
                </a:cubicBezTo>
                <a:cubicBezTo>
                  <a:pt x="2960" y="17649"/>
                  <a:pt x="3553" y="17919"/>
                  <a:pt x="4162" y="17919"/>
                </a:cubicBezTo>
                <a:cubicBezTo>
                  <a:pt x="4461" y="17919"/>
                  <a:pt x="4764" y="17854"/>
                  <a:pt x="5041" y="17717"/>
                </a:cubicBezTo>
                <a:cubicBezTo>
                  <a:pt x="5885" y="17300"/>
                  <a:pt x="6555" y="16190"/>
                  <a:pt x="6069" y="15469"/>
                </a:cubicBezTo>
                <a:cubicBezTo>
                  <a:pt x="5779" y="15040"/>
                  <a:pt x="5146" y="14845"/>
                  <a:pt x="4503" y="14845"/>
                </a:cubicBezTo>
                <a:moveTo>
                  <a:pt x="4503" y="4590"/>
                </a:moveTo>
                <a:cubicBezTo>
                  <a:pt x="4198" y="4590"/>
                  <a:pt x="3891" y="4528"/>
                  <a:pt x="3682" y="4425"/>
                </a:cubicBezTo>
                <a:cubicBezTo>
                  <a:pt x="3511" y="4341"/>
                  <a:pt x="3392" y="4219"/>
                  <a:pt x="3362" y="4098"/>
                </a:cubicBezTo>
                <a:cubicBezTo>
                  <a:pt x="3351" y="4052"/>
                  <a:pt x="3347" y="3987"/>
                  <a:pt x="3411" y="3891"/>
                </a:cubicBezTo>
                <a:cubicBezTo>
                  <a:pt x="3544" y="3694"/>
                  <a:pt x="3846" y="3561"/>
                  <a:pt x="4162" y="3561"/>
                </a:cubicBezTo>
                <a:cubicBezTo>
                  <a:pt x="4332" y="3561"/>
                  <a:pt x="4496" y="3599"/>
                  <a:pt x="4639" y="3669"/>
                </a:cubicBezTo>
                <a:cubicBezTo>
                  <a:pt x="5019" y="3857"/>
                  <a:pt x="5252" y="4252"/>
                  <a:pt x="5273" y="4408"/>
                </a:cubicBezTo>
                <a:cubicBezTo>
                  <a:pt x="5194" y="4470"/>
                  <a:pt x="4935" y="4590"/>
                  <a:pt x="4503" y="4590"/>
                </a:cubicBezTo>
                <a:moveTo>
                  <a:pt x="5041" y="2741"/>
                </a:moveTo>
                <a:cubicBezTo>
                  <a:pt x="4764" y="2604"/>
                  <a:pt x="4461" y="2539"/>
                  <a:pt x="4162" y="2539"/>
                </a:cubicBezTo>
                <a:cubicBezTo>
                  <a:pt x="3553" y="2539"/>
                  <a:pt x="2960" y="2809"/>
                  <a:pt x="2633" y="3294"/>
                </a:cubicBezTo>
                <a:cubicBezTo>
                  <a:pt x="2147" y="4015"/>
                  <a:pt x="2435" y="4937"/>
                  <a:pt x="3279" y="5353"/>
                </a:cubicBezTo>
                <a:cubicBezTo>
                  <a:pt x="3621" y="5522"/>
                  <a:pt x="4065" y="5613"/>
                  <a:pt x="4503" y="5613"/>
                </a:cubicBezTo>
                <a:cubicBezTo>
                  <a:pt x="5146" y="5613"/>
                  <a:pt x="5779" y="5418"/>
                  <a:pt x="6069" y="4990"/>
                </a:cubicBezTo>
                <a:cubicBezTo>
                  <a:pt x="6555" y="4268"/>
                  <a:pt x="5885" y="3158"/>
                  <a:pt x="5041" y="274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99" name="Shape 2787">
            <a:extLst>
              <a:ext uri="{FF2B5EF4-FFF2-40B4-BE49-F238E27FC236}">
                <a16:creationId xmlns:a16="http://schemas.microsoft.com/office/drawing/2014/main" id="{FA49064F-6641-4BFB-A8BE-9CB9A463BA8B}"/>
              </a:ext>
            </a:extLst>
          </p:cNvPr>
          <p:cNvSpPr/>
          <p:nvPr/>
        </p:nvSpPr>
        <p:spPr>
          <a:xfrm>
            <a:off x="16585554" y="8590259"/>
            <a:ext cx="418624" cy="418903"/>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00" name="Shape 2707">
            <a:extLst>
              <a:ext uri="{FF2B5EF4-FFF2-40B4-BE49-F238E27FC236}">
                <a16:creationId xmlns:a16="http://schemas.microsoft.com/office/drawing/2014/main" id="{3EED684F-D35E-46A3-AD11-CE757908499D}"/>
              </a:ext>
            </a:extLst>
          </p:cNvPr>
          <p:cNvSpPr/>
          <p:nvPr/>
        </p:nvSpPr>
        <p:spPr>
          <a:xfrm>
            <a:off x="7634548" y="1380964"/>
            <a:ext cx="2782312" cy="403867"/>
          </a:xfrm>
          <a:prstGeom prst="rect">
            <a:avLst/>
          </a:prstGeom>
          <a:ln w="12700">
            <a:miter lim="400000"/>
          </a:ln>
          <a:extLst>
            <a:ext uri="{C572A759-6A51-4108-AA02-DFA0A04FC94B}">
              <ma14:wrappingTextBoxFlag xmlns="" xmlns:ma14="http://schemas.microsoft.com/office/mac/drawingml/2011/main" val="1"/>
            </a:ext>
          </a:extLst>
        </p:spPr>
        <p:txBody>
          <a:bodyPr wrap="none" lIns="28560" tIns="28560" rIns="28560" bIns="28560" anchor="ctr">
            <a:spAutoFit/>
          </a:bodyPr>
          <a:lstStyle>
            <a:lvl1pPr algn="l">
              <a:defRPr sz="3000" b="1" cap="none" spc="-90">
                <a:solidFill>
                  <a:srgbClr val="1C1D21"/>
                </a:solidFill>
                <a:latin typeface="+mj-lt"/>
                <a:ea typeface="+mj-ea"/>
                <a:cs typeface="+mj-cs"/>
                <a:sym typeface="Karla"/>
              </a:defRPr>
            </a:lvl1pPr>
          </a:lstStyle>
          <a:p>
            <a:pPr algn="ctr"/>
            <a:r>
              <a:rPr lang="en-US" sz="2250" spc="600" dirty="0">
                <a:solidFill>
                  <a:schemeClr val="tx1">
                    <a:lumMod val="50000"/>
                    <a:lumOff val="50000"/>
                  </a:schemeClr>
                </a:solidFill>
              </a:rPr>
              <a:t>ELECTRONICS</a:t>
            </a:r>
            <a:endParaRPr sz="2250" spc="600" dirty="0">
              <a:solidFill>
                <a:schemeClr val="tx1">
                  <a:lumMod val="50000"/>
                  <a:lumOff val="50000"/>
                </a:schemeClr>
              </a:solidFill>
            </a:endParaRPr>
          </a:p>
        </p:txBody>
      </p:sp>
      <p:sp>
        <p:nvSpPr>
          <p:cNvPr id="301" name="Shape 2707">
            <a:extLst>
              <a:ext uri="{FF2B5EF4-FFF2-40B4-BE49-F238E27FC236}">
                <a16:creationId xmlns:a16="http://schemas.microsoft.com/office/drawing/2014/main" id="{AF57F6B6-4D2E-4C8F-A3AD-2E0E76AC00C2}"/>
              </a:ext>
            </a:extLst>
          </p:cNvPr>
          <p:cNvSpPr/>
          <p:nvPr/>
        </p:nvSpPr>
        <p:spPr>
          <a:xfrm>
            <a:off x="7341254" y="5410951"/>
            <a:ext cx="3368909" cy="403867"/>
          </a:xfrm>
          <a:prstGeom prst="rect">
            <a:avLst/>
          </a:prstGeom>
          <a:ln w="12700">
            <a:miter lim="400000"/>
          </a:ln>
          <a:extLst>
            <a:ext uri="{C572A759-6A51-4108-AA02-DFA0A04FC94B}">
              <ma14:wrappingTextBoxFlag xmlns="" xmlns:ma14="http://schemas.microsoft.com/office/mac/drawingml/2011/main" val="1"/>
            </a:ext>
          </a:extLst>
        </p:spPr>
        <p:txBody>
          <a:bodyPr wrap="none" lIns="28560" tIns="28560" rIns="28560" bIns="28560" anchor="ctr">
            <a:spAutoFit/>
          </a:bodyPr>
          <a:lstStyle>
            <a:lvl1pPr algn="l">
              <a:defRPr sz="3000" b="1" cap="none" spc="-90">
                <a:solidFill>
                  <a:srgbClr val="1C1D21"/>
                </a:solidFill>
                <a:latin typeface="+mj-lt"/>
                <a:ea typeface="+mj-ea"/>
                <a:cs typeface="+mj-cs"/>
                <a:sym typeface="Karla"/>
              </a:defRPr>
            </a:lvl1pPr>
          </a:lstStyle>
          <a:p>
            <a:pPr algn="ctr"/>
            <a:r>
              <a:rPr lang="en-US" sz="2250" spc="600" dirty="0">
                <a:solidFill>
                  <a:schemeClr val="tx1">
                    <a:lumMod val="50000"/>
                    <a:lumOff val="50000"/>
                  </a:schemeClr>
                </a:solidFill>
              </a:rPr>
              <a:t>MISCELLANEOUS</a:t>
            </a:r>
            <a:endParaRPr sz="2250" spc="600" dirty="0">
              <a:solidFill>
                <a:schemeClr val="tx1">
                  <a:lumMod val="50000"/>
                  <a:lumOff val="50000"/>
                </a:schemeClr>
              </a:solidFill>
            </a:endParaRPr>
          </a:p>
        </p:txBody>
      </p:sp>
    </p:spTree>
    <p:extLst>
      <p:ext uri="{BB962C8B-B14F-4D97-AF65-F5344CB8AC3E}">
        <p14:creationId xmlns:p14="http://schemas.microsoft.com/office/powerpoint/2010/main" val="3787583912"/>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p:txBody>
          <a:bodyPr/>
          <a:lstStyle/>
          <a:p>
            <a:r>
              <a:rPr lang="en-US"/>
              <a:t>Strictly Confidential.</a:t>
            </a:r>
            <a:endParaRPr lang="en-US" dirty="0"/>
          </a:p>
        </p:txBody>
      </p:sp>
      <p:sp>
        <p:nvSpPr>
          <p:cNvPr id="5" name="Date Placeholder 4"/>
          <p:cNvSpPr>
            <a:spLocks noGrp="1"/>
          </p:cNvSpPr>
          <p:nvPr>
            <p:ph type="dt" sz="half" idx="2"/>
          </p:nvPr>
        </p:nvSpPr>
        <p:spPr/>
        <p:txBody>
          <a:bodyPr/>
          <a:lstStyle/>
          <a:p>
            <a:fld id="{18E35DF2-C6B3-4BE7-9605-4659C438EC02}" type="datetime6">
              <a:rPr lang="en-US" smtClean="0"/>
              <a:t>October 19</a:t>
            </a:fld>
            <a:endParaRPr lang="en-US" dirty="0"/>
          </a:p>
        </p:txBody>
      </p:sp>
      <p:sp>
        <p:nvSpPr>
          <p:cNvPr id="6" name="Shape 2790">
            <a:extLst>
              <a:ext uri="{FF2B5EF4-FFF2-40B4-BE49-F238E27FC236}">
                <a16:creationId xmlns:a16="http://schemas.microsoft.com/office/drawing/2014/main" id="{83EA35E5-B935-471D-8407-827259E83CCA}"/>
              </a:ext>
            </a:extLst>
          </p:cNvPr>
          <p:cNvSpPr/>
          <p:nvPr/>
        </p:nvSpPr>
        <p:spPr>
          <a:xfrm>
            <a:off x="1353482" y="2230258"/>
            <a:ext cx="418884" cy="304643"/>
          </a:xfrm>
          <a:custGeom>
            <a:avLst/>
            <a:gdLst/>
            <a:ahLst/>
            <a:cxnLst>
              <a:cxn ang="0">
                <a:pos x="wd2" y="hd2"/>
              </a:cxn>
              <a:cxn ang="5400000">
                <a:pos x="wd2" y="hd2"/>
              </a:cxn>
              <a:cxn ang="10800000">
                <a:pos x="wd2" y="hd2"/>
              </a:cxn>
              <a:cxn ang="16200000">
                <a:pos x="wd2" y="hd2"/>
              </a:cxn>
            </a:cxnLst>
            <a:rect l="0" t="0" r="r" b="b"/>
            <a:pathLst>
              <a:path w="21600" h="21600" extrusionOk="0">
                <a:moveTo>
                  <a:pt x="3436" y="17550"/>
                </a:moveTo>
                <a:lnTo>
                  <a:pt x="10309" y="17550"/>
                </a:lnTo>
                <a:cubicBezTo>
                  <a:pt x="10580" y="17550"/>
                  <a:pt x="10800" y="17248"/>
                  <a:pt x="10800" y="16875"/>
                </a:cubicBezTo>
                <a:cubicBezTo>
                  <a:pt x="10800" y="16503"/>
                  <a:pt x="10580" y="16200"/>
                  <a:pt x="10309" y="16200"/>
                </a:cubicBezTo>
                <a:lnTo>
                  <a:pt x="3436" y="16200"/>
                </a:lnTo>
                <a:cubicBezTo>
                  <a:pt x="3166" y="16200"/>
                  <a:pt x="2945" y="16503"/>
                  <a:pt x="2945" y="16875"/>
                </a:cubicBezTo>
                <a:cubicBezTo>
                  <a:pt x="2945" y="17248"/>
                  <a:pt x="3166" y="17550"/>
                  <a:pt x="3436" y="17550"/>
                </a:cubicBezTo>
                <a:moveTo>
                  <a:pt x="3436" y="14850"/>
                </a:moveTo>
                <a:lnTo>
                  <a:pt x="12273" y="14850"/>
                </a:lnTo>
                <a:cubicBezTo>
                  <a:pt x="12544" y="14850"/>
                  <a:pt x="12764" y="14548"/>
                  <a:pt x="12764" y="14175"/>
                </a:cubicBezTo>
                <a:cubicBezTo>
                  <a:pt x="12764" y="13803"/>
                  <a:pt x="12544" y="13500"/>
                  <a:pt x="12273" y="13500"/>
                </a:cubicBezTo>
                <a:lnTo>
                  <a:pt x="3436" y="13500"/>
                </a:lnTo>
                <a:cubicBezTo>
                  <a:pt x="3166" y="13500"/>
                  <a:pt x="2945" y="13803"/>
                  <a:pt x="2945" y="14175"/>
                </a:cubicBezTo>
                <a:cubicBezTo>
                  <a:pt x="2945" y="14548"/>
                  <a:pt x="3166" y="14850"/>
                  <a:pt x="3436" y="14850"/>
                </a:cubicBezTo>
                <a:moveTo>
                  <a:pt x="20618" y="4050"/>
                </a:moveTo>
                <a:lnTo>
                  <a:pt x="982" y="4050"/>
                </a:lnTo>
                <a:lnTo>
                  <a:pt x="982" y="1350"/>
                </a:lnTo>
                <a:lnTo>
                  <a:pt x="20618" y="1350"/>
                </a:lnTo>
                <a:cubicBezTo>
                  <a:pt x="20618" y="1350"/>
                  <a:pt x="20618" y="4050"/>
                  <a:pt x="20618" y="4050"/>
                </a:cubicBezTo>
                <a:close/>
                <a:moveTo>
                  <a:pt x="20618" y="20250"/>
                </a:moveTo>
                <a:lnTo>
                  <a:pt x="982" y="20250"/>
                </a:lnTo>
                <a:lnTo>
                  <a:pt x="982" y="9450"/>
                </a:lnTo>
                <a:lnTo>
                  <a:pt x="20618" y="9450"/>
                </a:lnTo>
                <a:cubicBezTo>
                  <a:pt x="20618" y="94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16200" y="17550"/>
                </a:moveTo>
                <a:lnTo>
                  <a:pt x="18164" y="17550"/>
                </a:lnTo>
                <a:cubicBezTo>
                  <a:pt x="18434" y="17550"/>
                  <a:pt x="18655" y="17248"/>
                  <a:pt x="18655" y="16875"/>
                </a:cubicBezTo>
                <a:lnTo>
                  <a:pt x="18655" y="14175"/>
                </a:lnTo>
                <a:cubicBezTo>
                  <a:pt x="18655" y="13803"/>
                  <a:pt x="18434" y="13500"/>
                  <a:pt x="18164" y="13500"/>
                </a:cubicBezTo>
                <a:lnTo>
                  <a:pt x="16200" y="13500"/>
                </a:lnTo>
                <a:cubicBezTo>
                  <a:pt x="15929" y="13500"/>
                  <a:pt x="15709" y="13803"/>
                  <a:pt x="15709" y="14175"/>
                </a:cubicBezTo>
                <a:lnTo>
                  <a:pt x="15709" y="16875"/>
                </a:lnTo>
                <a:cubicBezTo>
                  <a:pt x="15709" y="17248"/>
                  <a:pt x="15929" y="17550"/>
                  <a:pt x="16200" y="1755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 name="Shape 2791">
            <a:extLst>
              <a:ext uri="{FF2B5EF4-FFF2-40B4-BE49-F238E27FC236}">
                <a16:creationId xmlns:a16="http://schemas.microsoft.com/office/drawing/2014/main" id="{E14E91E9-2073-4EEF-89A6-F737517EF1E3}"/>
              </a:ext>
            </a:extLst>
          </p:cNvPr>
          <p:cNvSpPr/>
          <p:nvPr/>
        </p:nvSpPr>
        <p:spPr>
          <a:xfrm>
            <a:off x="2153166" y="2211218"/>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4909" y="0"/>
                </a:lnTo>
                <a:cubicBezTo>
                  <a:pt x="4367" y="0"/>
                  <a:pt x="3927" y="538"/>
                  <a:pt x="3927" y="1200"/>
                </a:cubicBezTo>
                <a:lnTo>
                  <a:pt x="3927" y="3000"/>
                </a:lnTo>
                <a:cubicBezTo>
                  <a:pt x="3927" y="3332"/>
                  <a:pt x="4147" y="3600"/>
                  <a:pt x="4418" y="3600"/>
                </a:cubicBezTo>
                <a:cubicBezTo>
                  <a:pt x="4689" y="3600"/>
                  <a:pt x="4909" y="3332"/>
                  <a:pt x="4909" y="3000"/>
                </a:cubicBezTo>
                <a:lnTo>
                  <a:pt x="4909" y="1200"/>
                </a:lnTo>
                <a:lnTo>
                  <a:pt x="20618" y="1200"/>
                </a:lnTo>
                <a:lnTo>
                  <a:pt x="20618" y="15600"/>
                </a:lnTo>
                <a:lnTo>
                  <a:pt x="19145" y="15600"/>
                </a:lnTo>
                <a:cubicBezTo>
                  <a:pt x="18875" y="15600"/>
                  <a:pt x="18655" y="15869"/>
                  <a:pt x="18655" y="16200"/>
                </a:cubicBezTo>
                <a:cubicBezTo>
                  <a:pt x="18655" y="16532"/>
                  <a:pt x="18875" y="16800"/>
                  <a:pt x="19145" y="16800"/>
                </a:cubicBezTo>
                <a:lnTo>
                  <a:pt x="20618" y="16800"/>
                </a:lnTo>
                <a:cubicBezTo>
                  <a:pt x="21160" y="16800"/>
                  <a:pt x="21600" y="16262"/>
                  <a:pt x="21600" y="15600"/>
                </a:cubicBezTo>
                <a:lnTo>
                  <a:pt x="21600" y="1200"/>
                </a:lnTo>
                <a:cubicBezTo>
                  <a:pt x="21600" y="538"/>
                  <a:pt x="21160" y="0"/>
                  <a:pt x="20618" y="0"/>
                </a:cubicBezTo>
                <a:moveTo>
                  <a:pt x="16691" y="8400"/>
                </a:moveTo>
                <a:lnTo>
                  <a:pt x="982" y="8400"/>
                </a:lnTo>
                <a:lnTo>
                  <a:pt x="982" y="6000"/>
                </a:lnTo>
                <a:lnTo>
                  <a:pt x="16691" y="6000"/>
                </a:lnTo>
                <a:cubicBezTo>
                  <a:pt x="16691" y="6000"/>
                  <a:pt x="16691" y="8400"/>
                  <a:pt x="16691" y="8400"/>
                </a:cubicBezTo>
                <a:close/>
                <a:moveTo>
                  <a:pt x="16691" y="20400"/>
                </a:moveTo>
                <a:lnTo>
                  <a:pt x="982" y="20400"/>
                </a:lnTo>
                <a:lnTo>
                  <a:pt x="982" y="12000"/>
                </a:lnTo>
                <a:lnTo>
                  <a:pt x="16691" y="12000"/>
                </a:lnTo>
                <a:cubicBezTo>
                  <a:pt x="16691" y="12000"/>
                  <a:pt x="16691" y="20400"/>
                  <a:pt x="16691" y="20400"/>
                </a:cubicBezTo>
                <a:close/>
                <a:moveTo>
                  <a:pt x="16691" y="4800"/>
                </a:moveTo>
                <a:lnTo>
                  <a:pt x="982" y="4800"/>
                </a:lnTo>
                <a:cubicBezTo>
                  <a:pt x="440" y="4800"/>
                  <a:pt x="0" y="5338"/>
                  <a:pt x="0" y="6000"/>
                </a:cubicBezTo>
                <a:lnTo>
                  <a:pt x="0" y="20400"/>
                </a:lnTo>
                <a:cubicBezTo>
                  <a:pt x="0" y="21062"/>
                  <a:pt x="440" y="21600"/>
                  <a:pt x="982" y="21600"/>
                </a:cubicBezTo>
                <a:lnTo>
                  <a:pt x="16691" y="21600"/>
                </a:lnTo>
                <a:cubicBezTo>
                  <a:pt x="17233" y="21600"/>
                  <a:pt x="17673" y="21062"/>
                  <a:pt x="17673" y="20400"/>
                </a:cubicBezTo>
                <a:lnTo>
                  <a:pt x="17673" y="6000"/>
                </a:lnTo>
                <a:cubicBezTo>
                  <a:pt x="17673" y="5338"/>
                  <a:pt x="17233" y="4800"/>
                  <a:pt x="16691" y="4800"/>
                </a:cubicBezTo>
                <a:moveTo>
                  <a:pt x="3436" y="18000"/>
                </a:moveTo>
                <a:lnTo>
                  <a:pt x="7364" y="18000"/>
                </a:lnTo>
                <a:cubicBezTo>
                  <a:pt x="7634" y="18000"/>
                  <a:pt x="7855" y="17732"/>
                  <a:pt x="7855" y="17400"/>
                </a:cubicBezTo>
                <a:cubicBezTo>
                  <a:pt x="7855" y="17069"/>
                  <a:pt x="7634" y="16800"/>
                  <a:pt x="7364" y="16800"/>
                </a:cubicBezTo>
                <a:lnTo>
                  <a:pt x="3436" y="16800"/>
                </a:lnTo>
                <a:cubicBezTo>
                  <a:pt x="3166" y="16800"/>
                  <a:pt x="2945" y="17069"/>
                  <a:pt x="2945" y="17400"/>
                </a:cubicBezTo>
                <a:cubicBezTo>
                  <a:pt x="2945" y="17732"/>
                  <a:pt x="3166" y="18000"/>
                  <a:pt x="3436" y="18000"/>
                </a:cubicBezTo>
                <a:moveTo>
                  <a:pt x="3436" y="15600"/>
                </a:moveTo>
                <a:lnTo>
                  <a:pt x="9327" y="15600"/>
                </a:lnTo>
                <a:cubicBezTo>
                  <a:pt x="9598" y="15600"/>
                  <a:pt x="9818" y="15332"/>
                  <a:pt x="9818" y="15000"/>
                </a:cubicBezTo>
                <a:cubicBezTo>
                  <a:pt x="9818" y="14668"/>
                  <a:pt x="9598" y="14400"/>
                  <a:pt x="9327" y="14400"/>
                </a:cubicBezTo>
                <a:lnTo>
                  <a:pt x="3436" y="14400"/>
                </a:lnTo>
                <a:cubicBezTo>
                  <a:pt x="3166" y="14400"/>
                  <a:pt x="2945" y="14668"/>
                  <a:pt x="2945" y="15000"/>
                </a:cubicBezTo>
                <a:cubicBezTo>
                  <a:pt x="2945" y="15332"/>
                  <a:pt x="3166" y="15600"/>
                  <a:pt x="3436" y="15600"/>
                </a:cubicBezTo>
                <a:moveTo>
                  <a:pt x="12273" y="18000"/>
                </a:moveTo>
                <a:lnTo>
                  <a:pt x="14236" y="18000"/>
                </a:lnTo>
                <a:cubicBezTo>
                  <a:pt x="14507" y="18000"/>
                  <a:pt x="14727" y="17732"/>
                  <a:pt x="14727" y="17400"/>
                </a:cubicBezTo>
                <a:lnTo>
                  <a:pt x="14727" y="15000"/>
                </a:lnTo>
                <a:cubicBezTo>
                  <a:pt x="14727" y="14668"/>
                  <a:pt x="14507" y="14400"/>
                  <a:pt x="14236" y="14400"/>
                </a:cubicBezTo>
                <a:lnTo>
                  <a:pt x="12273" y="14400"/>
                </a:lnTo>
                <a:cubicBezTo>
                  <a:pt x="12002" y="14400"/>
                  <a:pt x="11782" y="14668"/>
                  <a:pt x="11782" y="15000"/>
                </a:cubicBezTo>
                <a:lnTo>
                  <a:pt x="11782" y="17400"/>
                </a:lnTo>
                <a:cubicBezTo>
                  <a:pt x="11782" y="17732"/>
                  <a:pt x="12002" y="18000"/>
                  <a:pt x="12273" y="180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 name="Shape 2792">
            <a:extLst>
              <a:ext uri="{FF2B5EF4-FFF2-40B4-BE49-F238E27FC236}">
                <a16:creationId xmlns:a16="http://schemas.microsoft.com/office/drawing/2014/main" id="{5B1A0943-5EF8-410B-9C16-C7327F361FFE}"/>
              </a:ext>
            </a:extLst>
          </p:cNvPr>
          <p:cNvSpPr/>
          <p:nvPr/>
        </p:nvSpPr>
        <p:spPr>
          <a:xfrm>
            <a:off x="2952849" y="217313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949" y="13580"/>
                </a:moveTo>
                <a:cubicBezTo>
                  <a:pt x="11701" y="13784"/>
                  <a:pt x="11474" y="13901"/>
                  <a:pt x="11085" y="13931"/>
                </a:cubicBezTo>
                <a:lnTo>
                  <a:pt x="11085" y="11339"/>
                </a:lnTo>
                <a:cubicBezTo>
                  <a:pt x="11251" y="11383"/>
                  <a:pt x="11321" y="11435"/>
                  <a:pt x="11479" y="11494"/>
                </a:cubicBezTo>
                <a:cubicBezTo>
                  <a:pt x="11638" y="11554"/>
                  <a:pt x="11780" y="11632"/>
                  <a:pt x="11906" y="11728"/>
                </a:cubicBezTo>
                <a:cubicBezTo>
                  <a:pt x="12032" y="11824"/>
                  <a:pt x="12133" y="11943"/>
                  <a:pt x="12208" y="12084"/>
                </a:cubicBezTo>
                <a:cubicBezTo>
                  <a:pt x="12284" y="12225"/>
                  <a:pt x="12322" y="12399"/>
                  <a:pt x="12322" y="12607"/>
                </a:cubicBezTo>
                <a:cubicBezTo>
                  <a:pt x="12322" y="13052"/>
                  <a:pt x="12198" y="13376"/>
                  <a:pt x="11949" y="13580"/>
                </a:cubicBezTo>
                <a:moveTo>
                  <a:pt x="10437" y="9837"/>
                </a:moveTo>
                <a:cubicBezTo>
                  <a:pt x="10286" y="9800"/>
                  <a:pt x="10228" y="9753"/>
                  <a:pt x="10081" y="9698"/>
                </a:cubicBezTo>
                <a:cubicBezTo>
                  <a:pt x="9933" y="9642"/>
                  <a:pt x="9803" y="9570"/>
                  <a:pt x="9692" y="9481"/>
                </a:cubicBezTo>
                <a:cubicBezTo>
                  <a:pt x="9581" y="9392"/>
                  <a:pt x="9489" y="9285"/>
                  <a:pt x="9417" y="9159"/>
                </a:cubicBezTo>
                <a:cubicBezTo>
                  <a:pt x="9345" y="9032"/>
                  <a:pt x="9309" y="8880"/>
                  <a:pt x="9309" y="8702"/>
                </a:cubicBezTo>
                <a:cubicBezTo>
                  <a:pt x="9309" y="8309"/>
                  <a:pt x="9415" y="8030"/>
                  <a:pt x="9627" y="7862"/>
                </a:cubicBezTo>
                <a:cubicBezTo>
                  <a:pt x="9839" y="7696"/>
                  <a:pt x="10048" y="7612"/>
                  <a:pt x="10437" y="7612"/>
                </a:cubicBezTo>
                <a:cubicBezTo>
                  <a:pt x="10437" y="7612"/>
                  <a:pt x="10437" y="9837"/>
                  <a:pt x="10437" y="9837"/>
                </a:cubicBezTo>
                <a:close/>
                <a:moveTo>
                  <a:pt x="12765" y="10727"/>
                </a:moveTo>
                <a:cubicBezTo>
                  <a:pt x="12527" y="10542"/>
                  <a:pt x="12253" y="10390"/>
                  <a:pt x="11944" y="10271"/>
                </a:cubicBezTo>
                <a:cubicBezTo>
                  <a:pt x="11634" y="10153"/>
                  <a:pt x="11410" y="10049"/>
                  <a:pt x="11085" y="9959"/>
                </a:cubicBezTo>
                <a:lnTo>
                  <a:pt x="11085" y="7612"/>
                </a:lnTo>
                <a:cubicBezTo>
                  <a:pt x="11474" y="7612"/>
                  <a:pt x="11665" y="7713"/>
                  <a:pt x="11841" y="7913"/>
                </a:cubicBezTo>
                <a:cubicBezTo>
                  <a:pt x="12017" y="8113"/>
                  <a:pt x="12113" y="8402"/>
                  <a:pt x="12127" y="8781"/>
                </a:cubicBezTo>
                <a:lnTo>
                  <a:pt x="13359" y="8781"/>
                </a:lnTo>
                <a:cubicBezTo>
                  <a:pt x="13359" y="8417"/>
                  <a:pt x="13295" y="8098"/>
                  <a:pt x="13170" y="7824"/>
                </a:cubicBezTo>
                <a:cubicBezTo>
                  <a:pt x="13043" y="7550"/>
                  <a:pt x="12875" y="7323"/>
                  <a:pt x="12662" y="7145"/>
                </a:cubicBezTo>
                <a:cubicBezTo>
                  <a:pt x="12449" y="6967"/>
                  <a:pt x="12200" y="6833"/>
                  <a:pt x="11911" y="6744"/>
                </a:cubicBezTo>
                <a:cubicBezTo>
                  <a:pt x="11623" y="6656"/>
                  <a:pt x="11410" y="6611"/>
                  <a:pt x="11085" y="6611"/>
                </a:cubicBezTo>
                <a:lnTo>
                  <a:pt x="11085" y="5881"/>
                </a:lnTo>
                <a:lnTo>
                  <a:pt x="10437" y="5881"/>
                </a:lnTo>
                <a:lnTo>
                  <a:pt x="10437" y="6611"/>
                </a:lnTo>
                <a:cubicBezTo>
                  <a:pt x="10113" y="6611"/>
                  <a:pt x="9895" y="6659"/>
                  <a:pt x="9600" y="6756"/>
                </a:cubicBezTo>
                <a:cubicBezTo>
                  <a:pt x="9305" y="6852"/>
                  <a:pt x="9044" y="6991"/>
                  <a:pt x="8817" y="7173"/>
                </a:cubicBezTo>
                <a:cubicBezTo>
                  <a:pt x="8590" y="7355"/>
                  <a:pt x="8410" y="7581"/>
                  <a:pt x="8277" y="7852"/>
                </a:cubicBezTo>
                <a:cubicBezTo>
                  <a:pt x="8144" y="8122"/>
                  <a:pt x="8077" y="8436"/>
                  <a:pt x="8077" y="8791"/>
                </a:cubicBezTo>
                <a:cubicBezTo>
                  <a:pt x="8077" y="9199"/>
                  <a:pt x="8150" y="9541"/>
                  <a:pt x="8293" y="9815"/>
                </a:cubicBezTo>
                <a:cubicBezTo>
                  <a:pt x="8438" y="10089"/>
                  <a:pt x="8626" y="10317"/>
                  <a:pt x="8860" y="10499"/>
                </a:cubicBezTo>
                <a:cubicBezTo>
                  <a:pt x="9094" y="10681"/>
                  <a:pt x="9357" y="10829"/>
                  <a:pt x="9649" y="10944"/>
                </a:cubicBezTo>
                <a:cubicBezTo>
                  <a:pt x="9940" y="11059"/>
                  <a:pt x="10142" y="11157"/>
                  <a:pt x="10437" y="11239"/>
                </a:cubicBezTo>
                <a:lnTo>
                  <a:pt x="10437" y="13931"/>
                </a:lnTo>
                <a:cubicBezTo>
                  <a:pt x="9940" y="13916"/>
                  <a:pt x="9676" y="13768"/>
                  <a:pt x="9460" y="13486"/>
                </a:cubicBezTo>
                <a:cubicBezTo>
                  <a:pt x="9244" y="13204"/>
                  <a:pt x="9139" y="12818"/>
                  <a:pt x="9147" y="12329"/>
                </a:cubicBezTo>
                <a:lnTo>
                  <a:pt x="7915" y="12329"/>
                </a:lnTo>
                <a:cubicBezTo>
                  <a:pt x="7908" y="12744"/>
                  <a:pt x="7967" y="13111"/>
                  <a:pt x="8094" y="13430"/>
                </a:cubicBezTo>
                <a:cubicBezTo>
                  <a:pt x="8220" y="13749"/>
                  <a:pt x="8397" y="14018"/>
                  <a:pt x="8628" y="14236"/>
                </a:cubicBezTo>
                <a:cubicBezTo>
                  <a:pt x="8858" y="14455"/>
                  <a:pt x="9136" y="14624"/>
                  <a:pt x="9460" y="14743"/>
                </a:cubicBezTo>
                <a:cubicBezTo>
                  <a:pt x="9784" y="14861"/>
                  <a:pt x="10048" y="14924"/>
                  <a:pt x="10437" y="14932"/>
                </a:cubicBezTo>
                <a:lnTo>
                  <a:pt x="10437" y="15692"/>
                </a:lnTo>
                <a:lnTo>
                  <a:pt x="11085" y="15692"/>
                </a:lnTo>
                <a:lnTo>
                  <a:pt x="11085" y="14932"/>
                </a:lnTo>
                <a:cubicBezTo>
                  <a:pt x="11446" y="14917"/>
                  <a:pt x="11688" y="14856"/>
                  <a:pt x="11998" y="14748"/>
                </a:cubicBezTo>
                <a:cubicBezTo>
                  <a:pt x="12307" y="14641"/>
                  <a:pt x="12578" y="14485"/>
                  <a:pt x="12808" y="14281"/>
                </a:cubicBezTo>
                <a:cubicBezTo>
                  <a:pt x="13038" y="14077"/>
                  <a:pt x="13220" y="13821"/>
                  <a:pt x="13353" y="13513"/>
                </a:cubicBezTo>
                <a:cubicBezTo>
                  <a:pt x="13486" y="13206"/>
                  <a:pt x="13553" y="12844"/>
                  <a:pt x="13553" y="12429"/>
                </a:cubicBezTo>
                <a:cubicBezTo>
                  <a:pt x="13553" y="12028"/>
                  <a:pt x="13481" y="11691"/>
                  <a:pt x="13337" y="11417"/>
                </a:cubicBezTo>
                <a:cubicBezTo>
                  <a:pt x="13193" y="11142"/>
                  <a:pt x="13002" y="10912"/>
                  <a:pt x="12765" y="1072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 name="Shape 2793">
            <a:extLst>
              <a:ext uri="{FF2B5EF4-FFF2-40B4-BE49-F238E27FC236}">
                <a16:creationId xmlns:a16="http://schemas.microsoft.com/office/drawing/2014/main" id="{FF53DA14-C92A-4008-9C3B-A5A5CF99CF65}"/>
              </a:ext>
            </a:extLst>
          </p:cNvPr>
          <p:cNvSpPr/>
          <p:nvPr/>
        </p:nvSpPr>
        <p:spPr>
          <a:xfrm>
            <a:off x="3752534" y="217313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9686" y="14720"/>
                </a:moveTo>
                <a:cubicBezTo>
                  <a:pt x="9513" y="14863"/>
                  <a:pt x="9355" y="14945"/>
                  <a:pt x="9084" y="14965"/>
                </a:cubicBezTo>
                <a:lnTo>
                  <a:pt x="9084" y="13151"/>
                </a:lnTo>
                <a:cubicBezTo>
                  <a:pt x="9199" y="13182"/>
                  <a:pt x="9248" y="13219"/>
                  <a:pt x="9358" y="13260"/>
                </a:cubicBezTo>
                <a:cubicBezTo>
                  <a:pt x="9469" y="13302"/>
                  <a:pt x="9568" y="13357"/>
                  <a:pt x="9656" y="13424"/>
                </a:cubicBezTo>
                <a:cubicBezTo>
                  <a:pt x="9744" y="13491"/>
                  <a:pt x="9814" y="13575"/>
                  <a:pt x="9867" y="13673"/>
                </a:cubicBezTo>
                <a:cubicBezTo>
                  <a:pt x="9920" y="13772"/>
                  <a:pt x="9946" y="13894"/>
                  <a:pt x="9946" y="14039"/>
                </a:cubicBezTo>
                <a:cubicBezTo>
                  <a:pt x="9946" y="14350"/>
                  <a:pt x="9859" y="14577"/>
                  <a:pt x="9686" y="14720"/>
                </a:cubicBezTo>
                <a:moveTo>
                  <a:pt x="8631" y="12100"/>
                </a:moveTo>
                <a:cubicBezTo>
                  <a:pt x="8526" y="12074"/>
                  <a:pt x="8486" y="12041"/>
                  <a:pt x="8383" y="12003"/>
                </a:cubicBezTo>
                <a:cubicBezTo>
                  <a:pt x="8280" y="11964"/>
                  <a:pt x="8189" y="11913"/>
                  <a:pt x="8112" y="11851"/>
                </a:cubicBezTo>
                <a:cubicBezTo>
                  <a:pt x="8034" y="11789"/>
                  <a:pt x="7969" y="11714"/>
                  <a:pt x="7919" y="11625"/>
                </a:cubicBezTo>
                <a:cubicBezTo>
                  <a:pt x="7869" y="11537"/>
                  <a:pt x="7844" y="11431"/>
                  <a:pt x="7844" y="11306"/>
                </a:cubicBezTo>
                <a:cubicBezTo>
                  <a:pt x="7844" y="11031"/>
                  <a:pt x="7918" y="10835"/>
                  <a:pt x="8067" y="10718"/>
                </a:cubicBezTo>
                <a:cubicBezTo>
                  <a:pt x="8214" y="10601"/>
                  <a:pt x="8360" y="10543"/>
                  <a:pt x="8631" y="10543"/>
                </a:cubicBezTo>
                <a:cubicBezTo>
                  <a:pt x="8631" y="10543"/>
                  <a:pt x="8631" y="12100"/>
                  <a:pt x="8631" y="12100"/>
                </a:cubicBezTo>
                <a:close/>
                <a:moveTo>
                  <a:pt x="10255" y="12723"/>
                </a:moveTo>
                <a:cubicBezTo>
                  <a:pt x="10089" y="12593"/>
                  <a:pt x="9898" y="12487"/>
                  <a:pt x="9683" y="12404"/>
                </a:cubicBezTo>
                <a:cubicBezTo>
                  <a:pt x="9466" y="12321"/>
                  <a:pt x="9310" y="12248"/>
                  <a:pt x="9084" y="12186"/>
                </a:cubicBezTo>
                <a:lnTo>
                  <a:pt x="9084" y="10543"/>
                </a:lnTo>
                <a:cubicBezTo>
                  <a:pt x="9355" y="10543"/>
                  <a:pt x="9488" y="10613"/>
                  <a:pt x="9611" y="10753"/>
                </a:cubicBezTo>
                <a:cubicBezTo>
                  <a:pt x="9734" y="10893"/>
                  <a:pt x="9800" y="11096"/>
                  <a:pt x="9810" y="11361"/>
                </a:cubicBezTo>
                <a:lnTo>
                  <a:pt x="10669" y="11361"/>
                </a:lnTo>
                <a:cubicBezTo>
                  <a:pt x="10669" y="11106"/>
                  <a:pt x="10625" y="10883"/>
                  <a:pt x="10537" y="10690"/>
                </a:cubicBezTo>
                <a:cubicBezTo>
                  <a:pt x="10450" y="10499"/>
                  <a:pt x="10331" y="10340"/>
                  <a:pt x="10183" y="10216"/>
                </a:cubicBezTo>
                <a:cubicBezTo>
                  <a:pt x="10035" y="10091"/>
                  <a:pt x="9860" y="9998"/>
                  <a:pt x="9659" y="9935"/>
                </a:cubicBezTo>
                <a:cubicBezTo>
                  <a:pt x="9459" y="9873"/>
                  <a:pt x="9310" y="9842"/>
                  <a:pt x="9084" y="9842"/>
                </a:cubicBezTo>
                <a:lnTo>
                  <a:pt x="9084" y="9331"/>
                </a:lnTo>
                <a:lnTo>
                  <a:pt x="8631" y="9331"/>
                </a:lnTo>
                <a:lnTo>
                  <a:pt x="8631" y="9842"/>
                </a:lnTo>
                <a:cubicBezTo>
                  <a:pt x="8405" y="9842"/>
                  <a:pt x="8253" y="9876"/>
                  <a:pt x="8048" y="9943"/>
                </a:cubicBezTo>
                <a:cubicBezTo>
                  <a:pt x="7842" y="10011"/>
                  <a:pt x="7660" y="10108"/>
                  <a:pt x="7501" y="10235"/>
                </a:cubicBezTo>
                <a:cubicBezTo>
                  <a:pt x="7343" y="10363"/>
                  <a:pt x="7218" y="10521"/>
                  <a:pt x="7125" y="10710"/>
                </a:cubicBezTo>
                <a:cubicBezTo>
                  <a:pt x="7032" y="10899"/>
                  <a:pt x="6985" y="11119"/>
                  <a:pt x="6985" y="11368"/>
                </a:cubicBezTo>
                <a:cubicBezTo>
                  <a:pt x="6985" y="11654"/>
                  <a:pt x="7035" y="11892"/>
                  <a:pt x="7136" y="12085"/>
                </a:cubicBezTo>
                <a:cubicBezTo>
                  <a:pt x="7237" y="12277"/>
                  <a:pt x="7368" y="12436"/>
                  <a:pt x="7531" y="12563"/>
                </a:cubicBezTo>
                <a:cubicBezTo>
                  <a:pt x="7694" y="12691"/>
                  <a:pt x="7878" y="12794"/>
                  <a:pt x="8081" y="12875"/>
                </a:cubicBezTo>
                <a:cubicBezTo>
                  <a:pt x="8285" y="12956"/>
                  <a:pt x="8426" y="13024"/>
                  <a:pt x="8631" y="13081"/>
                </a:cubicBezTo>
                <a:lnTo>
                  <a:pt x="8631" y="14965"/>
                </a:lnTo>
                <a:cubicBezTo>
                  <a:pt x="8285" y="14955"/>
                  <a:pt x="8100" y="14852"/>
                  <a:pt x="7950" y="14654"/>
                </a:cubicBezTo>
                <a:cubicBezTo>
                  <a:pt x="7799" y="14457"/>
                  <a:pt x="7726" y="14187"/>
                  <a:pt x="7731" y="13844"/>
                </a:cubicBezTo>
                <a:lnTo>
                  <a:pt x="6872" y="13844"/>
                </a:lnTo>
                <a:cubicBezTo>
                  <a:pt x="6867" y="14135"/>
                  <a:pt x="6908" y="14392"/>
                  <a:pt x="6996" y="14615"/>
                </a:cubicBezTo>
                <a:cubicBezTo>
                  <a:pt x="7085" y="14839"/>
                  <a:pt x="7209" y="15027"/>
                  <a:pt x="7369" y="15180"/>
                </a:cubicBezTo>
                <a:cubicBezTo>
                  <a:pt x="7530" y="15333"/>
                  <a:pt x="7723" y="15451"/>
                  <a:pt x="7950" y="15534"/>
                </a:cubicBezTo>
                <a:cubicBezTo>
                  <a:pt x="8176" y="15617"/>
                  <a:pt x="8360" y="15661"/>
                  <a:pt x="8631" y="15667"/>
                </a:cubicBezTo>
                <a:lnTo>
                  <a:pt x="8631" y="16199"/>
                </a:lnTo>
                <a:lnTo>
                  <a:pt x="9084" y="16199"/>
                </a:lnTo>
                <a:lnTo>
                  <a:pt x="9084" y="15667"/>
                </a:lnTo>
                <a:cubicBezTo>
                  <a:pt x="9335" y="15656"/>
                  <a:pt x="9504" y="15613"/>
                  <a:pt x="9720" y="15538"/>
                </a:cubicBezTo>
                <a:cubicBezTo>
                  <a:pt x="9936" y="15463"/>
                  <a:pt x="10124" y="15354"/>
                  <a:pt x="10285" y="15211"/>
                </a:cubicBezTo>
                <a:cubicBezTo>
                  <a:pt x="10445" y="15068"/>
                  <a:pt x="10573" y="14889"/>
                  <a:pt x="10666" y="14673"/>
                </a:cubicBezTo>
                <a:cubicBezTo>
                  <a:pt x="10758" y="14459"/>
                  <a:pt x="10805" y="14205"/>
                  <a:pt x="10805" y="13914"/>
                </a:cubicBezTo>
                <a:cubicBezTo>
                  <a:pt x="10805" y="13634"/>
                  <a:pt x="10755" y="13398"/>
                  <a:pt x="10654" y="13206"/>
                </a:cubicBezTo>
                <a:cubicBezTo>
                  <a:pt x="10554" y="13014"/>
                  <a:pt x="10421" y="12853"/>
                  <a:pt x="10255" y="12723"/>
                </a:cubicBezTo>
                <a:moveTo>
                  <a:pt x="12764" y="0"/>
                </a:moveTo>
                <a:cubicBezTo>
                  <a:pt x="9919" y="0"/>
                  <a:pt x="7396" y="1350"/>
                  <a:pt x="5779" y="3437"/>
                </a:cubicBezTo>
                <a:cubicBezTo>
                  <a:pt x="6324" y="3259"/>
                  <a:pt x="6890" y="3132"/>
                  <a:pt x="7472" y="3051"/>
                </a:cubicBezTo>
                <a:cubicBezTo>
                  <a:pt x="8868" y="1774"/>
                  <a:pt x="10722" y="987"/>
                  <a:pt x="12764" y="987"/>
                </a:cubicBezTo>
                <a:cubicBezTo>
                  <a:pt x="17099" y="987"/>
                  <a:pt x="20613" y="4502"/>
                  <a:pt x="20613" y="8836"/>
                </a:cubicBezTo>
                <a:cubicBezTo>
                  <a:pt x="20613"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8836" y="20613"/>
                </a:moveTo>
                <a:cubicBezTo>
                  <a:pt x="4501" y="20613"/>
                  <a:pt x="987" y="17098"/>
                  <a:pt x="987" y="12764"/>
                </a:cubicBezTo>
                <a:cubicBezTo>
                  <a:pt x="987" y="8429"/>
                  <a:pt x="4501" y="4915"/>
                  <a:pt x="8836" y="4915"/>
                </a:cubicBezTo>
                <a:cubicBezTo>
                  <a:pt x="13172" y="4915"/>
                  <a:pt x="16685" y="8429"/>
                  <a:pt x="16685" y="12764"/>
                </a:cubicBezTo>
                <a:cubicBezTo>
                  <a:pt x="16685" y="17098"/>
                  <a:pt x="13172" y="20613"/>
                  <a:pt x="8836" y="20613"/>
                </a:cubicBezTo>
                <a:moveTo>
                  <a:pt x="8836" y="3927"/>
                </a:moveTo>
                <a:cubicBezTo>
                  <a:pt x="3956" y="3927"/>
                  <a:pt x="0" y="7884"/>
                  <a:pt x="0" y="12764"/>
                </a:cubicBezTo>
                <a:cubicBezTo>
                  <a:pt x="0" y="17644"/>
                  <a:pt x="3956" y="21600"/>
                  <a:pt x="8836" y="21600"/>
                </a:cubicBezTo>
                <a:cubicBezTo>
                  <a:pt x="13716" y="21600"/>
                  <a:pt x="17673" y="17644"/>
                  <a:pt x="17673" y="12764"/>
                </a:cubicBezTo>
                <a:cubicBezTo>
                  <a:pt x="17673" y="7884"/>
                  <a:pt x="13716" y="3927"/>
                  <a:pt x="8836" y="392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0" name="Shape 2794">
            <a:extLst>
              <a:ext uri="{FF2B5EF4-FFF2-40B4-BE49-F238E27FC236}">
                <a16:creationId xmlns:a16="http://schemas.microsoft.com/office/drawing/2014/main" id="{3A2F40A0-85C5-4CAF-BCDF-FB71D76BF3BA}"/>
              </a:ext>
            </a:extLst>
          </p:cNvPr>
          <p:cNvSpPr/>
          <p:nvPr/>
        </p:nvSpPr>
        <p:spPr>
          <a:xfrm>
            <a:off x="4552218" y="217313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535" y="7724"/>
                </a:moveTo>
                <a:cubicBezTo>
                  <a:pt x="12082" y="7724"/>
                  <a:pt x="12586" y="7961"/>
                  <a:pt x="13047" y="8436"/>
                </a:cubicBezTo>
                <a:lnTo>
                  <a:pt x="13544" y="7424"/>
                </a:lnTo>
                <a:cubicBezTo>
                  <a:pt x="12888" y="6964"/>
                  <a:pt x="12248" y="6734"/>
                  <a:pt x="11621" y="6734"/>
                </a:cubicBezTo>
                <a:cubicBezTo>
                  <a:pt x="10757" y="6734"/>
                  <a:pt x="10048" y="7019"/>
                  <a:pt x="9494" y="7590"/>
                </a:cubicBezTo>
                <a:cubicBezTo>
                  <a:pt x="9019" y="8087"/>
                  <a:pt x="8691" y="8762"/>
                  <a:pt x="8510" y="9615"/>
                </a:cubicBezTo>
                <a:lnTo>
                  <a:pt x="7938" y="9615"/>
                </a:lnTo>
                <a:lnTo>
                  <a:pt x="7658" y="10327"/>
                </a:lnTo>
                <a:lnTo>
                  <a:pt x="8435" y="10327"/>
                </a:lnTo>
                <a:cubicBezTo>
                  <a:pt x="8428" y="10409"/>
                  <a:pt x="8423" y="10483"/>
                  <a:pt x="8419" y="10549"/>
                </a:cubicBezTo>
                <a:cubicBezTo>
                  <a:pt x="8415" y="10616"/>
                  <a:pt x="8414" y="10675"/>
                  <a:pt x="8414" y="10727"/>
                </a:cubicBezTo>
                <a:cubicBezTo>
                  <a:pt x="8414" y="10794"/>
                  <a:pt x="8415" y="10857"/>
                  <a:pt x="8419" y="10916"/>
                </a:cubicBezTo>
                <a:cubicBezTo>
                  <a:pt x="8423" y="10976"/>
                  <a:pt x="8428" y="11032"/>
                  <a:pt x="8435" y="11083"/>
                </a:cubicBezTo>
                <a:lnTo>
                  <a:pt x="7949" y="11083"/>
                </a:lnTo>
                <a:lnTo>
                  <a:pt x="7658" y="11784"/>
                </a:lnTo>
                <a:lnTo>
                  <a:pt x="8489" y="11784"/>
                </a:lnTo>
                <a:cubicBezTo>
                  <a:pt x="8604" y="12674"/>
                  <a:pt x="8896" y="13382"/>
                  <a:pt x="9364" y="13908"/>
                </a:cubicBezTo>
                <a:cubicBezTo>
                  <a:pt x="9904" y="14517"/>
                  <a:pt x="10656" y="14821"/>
                  <a:pt x="11621" y="14821"/>
                </a:cubicBezTo>
                <a:cubicBezTo>
                  <a:pt x="12219" y="14821"/>
                  <a:pt x="12762" y="14658"/>
                  <a:pt x="13252" y="14331"/>
                </a:cubicBezTo>
                <a:lnTo>
                  <a:pt x="13252" y="13097"/>
                </a:lnTo>
                <a:cubicBezTo>
                  <a:pt x="12978" y="13356"/>
                  <a:pt x="12733" y="13542"/>
                  <a:pt x="12517" y="13653"/>
                </a:cubicBezTo>
                <a:cubicBezTo>
                  <a:pt x="12280" y="13772"/>
                  <a:pt x="11981" y="13831"/>
                  <a:pt x="11621" y="13831"/>
                </a:cubicBezTo>
                <a:cubicBezTo>
                  <a:pt x="11067" y="13831"/>
                  <a:pt x="10627" y="13620"/>
                  <a:pt x="10304" y="13197"/>
                </a:cubicBezTo>
                <a:cubicBezTo>
                  <a:pt x="10023" y="12855"/>
                  <a:pt x="9839" y="12385"/>
                  <a:pt x="9753" y="11784"/>
                </a:cubicBezTo>
                <a:lnTo>
                  <a:pt x="11924" y="11784"/>
                </a:lnTo>
                <a:lnTo>
                  <a:pt x="12193" y="11083"/>
                </a:lnTo>
                <a:lnTo>
                  <a:pt x="9699" y="11083"/>
                </a:lnTo>
                <a:cubicBezTo>
                  <a:pt x="9692" y="11046"/>
                  <a:pt x="9688" y="10932"/>
                  <a:pt x="9688" y="10739"/>
                </a:cubicBezTo>
                <a:lnTo>
                  <a:pt x="9688" y="10483"/>
                </a:lnTo>
                <a:cubicBezTo>
                  <a:pt x="9688" y="10416"/>
                  <a:pt x="9692" y="10364"/>
                  <a:pt x="9699" y="10327"/>
                </a:cubicBezTo>
                <a:lnTo>
                  <a:pt x="12344" y="10327"/>
                </a:lnTo>
                <a:lnTo>
                  <a:pt x="12626" y="9615"/>
                </a:lnTo>
                <a:lnTo>
                  <a:pt x="9775" y="9615"/>
                </a:lnTo>
                <a:cubicBezTo>
                  <a:pt x="9868" y="9096"/>
                  <a:pt x="10051" y="8662"/>
                  <a:pt x="10325" y="8314"/>
                </a:cubicBezTo>
                <a:cubicBezTo>
                  <a:pt x="10649" y="7920"/>
                  <a:pt x="11052" y="7724"/>
                  <a:pt x="11535" y="772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1" name="Shape 2795">
            <a:extLst>
              <a:ext uri="{FF2B5EF4-FFF2-40B4-BE49-F238E27FC236}">
                <a16:creationId xmlns:a16="http://schemas.microsoft.com/office/drawing/2014/main" id="{406F8DC8-AEAE-45DE-939A-B75B1EF8DAA4}"/>
              </a:ext>
            </a:extLst>
          </p:cNvPr>
          <p:cNvSpPr/>
          <p:nvPr/>
        </p:nvSpPr>
        <p:spPr>
          <a:xfrm>
            <a:off x="5351901" y="217313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5" y="1349"/>
                  <a:pt x="5780" y="3437"/>
                </a:cubicBezTo>
                <a:cubicBezTo>
                  <a:pt x="6324" y="3259"/>
                  <a:pt x="6890" y="3132"/>
                  <a:pt x="7472" y="3051"/>
                </a:cubicBezTo>
                <a:cubicBezTo>
                  <a:pt x="8868" y="1774"/>
                  <a:pt x="10722" y="987"/>
                  <a:pt x="12764" y="987"/>
                </a:cubicBezTo>
                <a:cubicBezTo>
                  <a:pt x="17098" y="987"/>
                  <a:pt x="20612" y="4502"/>
                  <a:pt x="20612" y="8836"/>
                </a:cubicBezTo>
                <a:cubicBezTo>
                  <a:pt x="20612"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9292" y="10539"/>
                </a:moveTo>
                <a:cubicBezTo>
                  <a:pt x="9702" y="10539"/>
                  <a:pt x="10080" y="10712"/>
                  <a:pt x="10426" y="11057"/>
                </a:cubicBezTo>
                <a:lnTo>
                  <a:pt x="10798" y="10320"/>
                </a:lnTo>
                <a:cubicBezTo>
                  <a:pt x="10307" y="9985"/>
                  <a:pt x="9826" y="9817"/>
                  <a:pt x="9356" y="9817"/>
                </a:cubicBezTo>
                <a:cubicBezTo>
                  <a:pt x="8708" y="9817"/>
                  <a:pt x="8176" y="10026"/>
                  <a:pt x="7761" y="10441"/>
                </a:cubicBezTo>
                <a:cubicBezTo>
                  <a:pt x="7404" y="10804"/>
                  <a:pt x="7158" y="11296"/>
                  <a:pt x="7023" y="11917"/>
                </a:cubicBezTo>
                <a:lnTo>
                  <a:pt x="6594" y="11917"/>
                </a:lnTo>
                <a:lnTo>
                  <a:pt x="6384" y="12435"/>
                </a:lnTo>
                <a:lnTo>
                  <a:pt x="6967" y="12435"/>
                </a:lnTo>
                <a:cubicBezTo>
                  <a:pt x="6961" y="12495"/>
                  <a:pt x="6957" y="12549"/>
                  <a:pt x="6955" y="12598"/>
                </a:cubicBezTo>
                <a:cubicBezTo>
                  <a:pt x="6952" y="12646"/>
                  <a:pt x="6950" y="12690"/>
                  <a:pt x="6950" y="12727"/>
                </a:cubicBezTo>
                <a:cubicBezTo>
                  <a:pt x="6950" y="12776"/>
                  <a:pt x="6952" y="12822"/>
                  <a:pt x="6955" y="12865"/>
                </a:cubicBezTo>
                <a:cubicBezTo>
                  <a:pt x="6957" y="12908"/>
                  <a:pt x="6961" y="12949"/>
                  <a:pt x="6967" y="12987"/>
                </a:cubicBezTo>
                <a:lnTo>
                  <a:pt x="6602" y="12987"/>
                </a:lnTo>
                <a:lnTo>
                  <a:pt x="6384" y="13497"/>
                </a:lnTo>
                <a:lnTo>
                  <a:pt x="7007" y="13497"/>
                </a:lnTo>
                <a:cubicBezTo>
                  <a:pt x="7093" y="14146"/>
                  <a:pt x="7313" y="14662"/>
                  <a:pt x="7663" y="15045"/>
                </a:cubicBezTo>
                <a:cubicBezTo>
                  <a:pt x="8068" y="15489"/>
                  <a:pt x="8633" y="15710"/>
                  <a:pt x="9356" y="15710"/>
                </a:cubicBezTo>
                <a:cubicBezTo>
                  <a:pt x="9805" y="15710"/>
                  <a:pt x="10212" y="15591"/>
                  <a:pt x="10579" y="15354"/>
                </a:cubicBezTo>
                <a:lnTo>
                  <a:pt x="10579" y="14454"/>
                </a:lnTo>
                <a:cubicBezTo>
                  <a:pt x="10374" y="14643"/>
                  <a:pt x="10191" y="14778"/>
                  <a:pt x="10029" y="14859"/>
                </a:cubicBezTo>
                <a:cubicBezTo>
                  <a:pt x="9850" y="14945"/>
                  <a:pt x="9626" y="14989"/>
                  <a:pt x="9356" y="14989"/>
                </a:cubicBezTo>
                <a:cubicBezTo>
                  <a:pt x="8940" y="14989"/>
                  <a:pt x="8611" y="14834"/>
                  <a:pt x="8368" y="14527"/>
                </a:cubicBezTo>
                <a:cubicBezTo>
                  <a:pt x="8158" y="14279"/>
                  <a:pt x="8020" y="13935"/>
                  <a:pt x="7955" y="13497"/>
                </a:cubicBezTo>
                <a:lnTo>
                  <a:pt x="9583" y="13497"/>
                </a:lnTo>
                <a:lnTo>
                  <a:pt x="9786" y="12987"/>
                </a:lnTo>
                <a:lnTo>
                  <a:pt x="7914" y="12987"/>
                </a:lnTo>
                <a:cubicBezTo>
                  <a:pt x="7909" y="12960"/>
                  <a:pt x="7906" y="12876"/>
                  <a:pt x="7906" y="12735"/>
                </a:cubicBezTo>
                <a:lnTo>
                  <a:pt x="7906" y="12549"/>
                </a:lnTo>
                <a:cubicBezTo>
                  <a:pt x="7906" y="12500"/>
                  <a:pt x="7909" y="12462"/>
                  <a:pt x="7914" y="12435"/>
                </a:cubicBezTo>
                <a:lnTo>
                  <a:pt x="9899" y="12435"/>
                </a:lnTo>
                <a:lnTo>
                  <a:pt x="10110" y="11917"/>
                </a:lnTo>
                <a:lnTo>
                  <a:pt x="7972" y="11917"/>
                </a:lnTo>
                <a:cubicBezTo>
                  <a:pt x="8042" y="11539"/>
                  <a:pt x="8179" y="11222"/>
                  <a:pt x="8384" y="10968"/>
                </a:cubicBezTo>
                <a:cubicBezTo>
                  <a:pt x="8627" y="10682"/>
                  <a:pt x="8929" y="10539"/>
                  <a:pt x="9292" y="10539"/>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2" name="Shape 2796">
            <a:extLst>
              <a:ext uri="{FF2B5EF4-FFF2-40B4-BE49-F238E27FC236}">
                <a16:creationId xmlns:a16="http://schemas.microsoft.com/office/drawing/2014/main" id="{8B55819D-8DB2-495E-B58C-03D855A09E89}"/>
              </a:ext>
            </a:extLst>
          </p:cNvPr>
          <p:cNvSpPr/>
          <p:nvPr/>
        </p:nvSpPr>
        <p:spPr>
          <a:xfrm>
            <a:off x="6151585" y="217313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2660" y="9921"/>
                </a:moveTo>
                <a:cubicBezTo>
                  <a:pt x="12438" y="10786"/>
                  <a:pt x="11065" y="10346"/>
                  <a:pt x="10620" y="10238"/>
                </a:cubicBezTo>
                <a:lnTo>
                  <a:pt x="11011" y="8710"/>
                </a:lnTo>
                <a:cubicBezTo>
                  <a:pt x="11457" y="8818"/>
                  <a:pt x="12891" y="9019"/>
                  <a:pt x="12660" y="9921"/>
                </a:cubicBezTo>
                <a:moveTo>
                  <a:pt x="12416" y="12387"/>
                </a:moveTo>
                <a:cubicBezTo>
                  <a:pt x="12172" y="13338"/>
                  <a:pt x="10523" y="12824"/>
                  <a:pt x="9988" y="12695"/>
                </a:cubicBezTo>
                <a:lnTo>
                  <a:pt x="10421" y="11009"/>
                </a:lnTo>
                <a:cubicBezTo>
                  <a:pt x="10956" y="11139"/>
                  <a:pt x="12671" y="11395"/>
                  <a:pt x="12416" y="12387"/>
                </a:cubicBezTo>
                <a:moveTo>
                  <a:pt x="12637" y="8174"/>
                </a:moveTo>
                <a:lnTo>
                  <a:pt x="12960" y="6916"/>
                </a:lnTo>
                <a:lnTo>
                  <a:pt x="12171" y="6726"/>
                </a:lnTo>
                <a:lnTo>
                  <a:pt x="11857" y="7950"/>
                </a:lnTo>
                <a:cubicBezTo>
                  <a:pt x="11649" y="7900"/>
                  <a:pt x="11436" y="7853"/>
                  <a:pt x="11224" y="7806"/>
                </a:cubicBezTo>
                <a:lnTo>
                  <a:pt x="11541" y="6573"/>
                </a:lnTo>
                <a:lnTo>
                  <a:pt x="10753" y="6382"/>
                </a:lnTo>
                <a:lnTo>
                  <a:pt x="10429" y="7640"/>
                </a:lnTo>
                <a:cubicBezTo>
                  <a:pt x="10258" y="7602"/>
                  <a:pt x="10090" y="7565"/>
                  <a:pt x="9926" y="7525"/>
                </a:cubicBezTo>
                <a:lnTo>
                  <a:pt x="9927" y="7521"/>
                </a:lnTo>
                <a:lnTo>
                  <a:pt x="8839" y="7257"/>
                </a:lnTo>
                <a:lnTo>
                  <a:pt x="8629" y="8075"/>
                </a:lnTo>
                <a:cubicBezTo>
                  <a:pt x="8629" y="8075"/>
                  <a:pt x="9214" y="8205"/>
                  <a:pt x="9202" y="8214"/>
                </a:cubicBezTo>
                <a:cubicBezTo>
                  <a:pt x="9521" y="8291"/>
                  <a:pt x="9579" y="8496"/>
                  <a:pt x="9569" y="8658"/>
                </a:cubicBezTo>
                <a:lnTo>
                  <a:pt x="9202" y="10091"/>
                </a:lnTo>
                <a:cubicBezTo>
                  <a:pt x="9224" y="10097"/>
                  <a:pt x="9252" y="10104"/>
                  <a:pt x="9283" y="10116"/>
                </a:cubicBezTo>
                <a:cubicBezTo>
                  <a:pt x="9257" y="10110"/>
                  <a:pt x="9229" y="10103"/>
                  <a:pt x="9200" y="10097"/>
                </a:cubicBezTo>
                <a:lnTo>
                  <a:pt x="8684" y="12103"/>
                </a:lnTo>
                <a:cubicBezTo>
                  <a:pt x="8646" y="12198"/>
                  <a:pt x="8546" y="12339"/>
                  <a:pt x="8323" y="12285"/>
                </a:cubicBezTo>
                <a:cubicBezTo>
                  <a:pt x="8331" y="12297"/>
                  <a:pt x="7749" y="12147"/>
                  <a:pt x="7749" y="12147"/>
                </a:cubicBezTo>
                <a:lnTo>
                  <a:pt x="7358" y="13023"/>
                </a:lnTo>
                <a:lnTo>
                  <a:pt x="8384" y="13271"/>
                </a:lnTo>
                <a:cubicBezTo>
                  <a:pt x="8575" y="13317"/>
                  <a:pt x="8762" y="13366"/>
                  <a:pt x="8946" y="13412"/>
                </a:cubicBezTo>
                <a:lnTo>
                  <a:pt x="8621" y="14684"/>
                </a:lnTo>
                <a:lnTo>
                  <a:pt x="9408" y="14875"/>
                </a:lnTo>
                <a:lnTo>
                  <a:pt x="9731" y="13616"/>
                </a:lnTo>
                <a:cubicBezTo>
                  <a:pt x="9947" y="13673"/>
                  <a:pt x="10156" y="13725"/>
                  <a:pt x="10360" y="13775"/>
                </a:cubicBezTo>
                <a:lnTo>
                  <a:pt x="10038" y="15027"/>
                </a:lnTo>
                <a:lnTo>
                  <a:pt x="10827" y="15218"/>
                </a:lnTo>
                <a:lnTo>
                  <a:pt x="11153" y="13948"/>
                </a:lnTo>
                <a:cubicBezTo>
                  <a:pt x="12499" y="14195"/>
                  <a:pt x="13510" y="14095"/>
                  <a:pt x="13935" y="12915"/>
                </a:cubicBezTo>
                <a:cubicBezTo>
                  <a:pt x="14279" y="11964"/>
                  <a:pt x="13918" y="11416"/>
                  <a:pt x="13210" y="11058"/>
                </a:cubicBezTo>
                <a:cubicBezTo>
                  <a:pt x="13726" y="10943"/>
                  <a:pt x="14115" y="10614"/>
                  <a:pt x="14218" y="9934"/>
                </a:cubicBezTo>
                <a:cubicBezTo>
                  <a:pt x="14361" y="9006"/>
                  <a:pt x="13633" y="8507"/>
                  <a:pt x="12637" y="8174"/>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3" name="Shape 2797">
            <a:extLst>
              <a:ext uri="{FF2B5EF4-FFF2-40B4-BE49-F238E27FC236}">
                <a16:creationId xmlns:a16="http://schemas.microsoft.com/office/drawing/2014/main" id="{9B785FE0-991E-4B35-9D23-D81287E6A946}"/>
              </a:ext>
            </a:extLst>
          </p:cNvPr>
          <p:cNvSpPr/>
          <p:nvPr/>
        </p:nvSpPr>
        <p:spPr>
          <a:xfrm>
            <a:off x="6951268" y="217313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052" y="12079"/>
                </a:moveTo>
                <a:cubicBezTo>
                  <a:pt x="9878" y="12752"/>
                  <a:pt x="8799" y="12411"/>
                  <a:pt x="8449" y="12327"/>
                </a:cubicBezTo>
                <a:lnTo>
                  <a:pt x="8758" y="11138"/>
                </a:lnTo>
                <a:cubicBezTo>
                  <a:pt x="9107" y="11222"/>
                  <a:pt x="10234" y="11378"/>
                  <a:pt x="10052" y="12079"/>
                </a:cubicBezTo>
                <a:moveTo>
                  <a:pt x="9860" y="13998"/>
                </a:moveTo>
                <a:cubicBezTo>
                  <a:pt x="9669" y="14737"/>
                  <a:pt x="8373" y="14338"/>
                  <a:pt x="7953" y="14238"/>
                </a:cubicBezTo>
                <a:lnTo>
                  <a:pt x="8293" y="12927"/>
                </a:lnTo>
                <a:cubicBezTo>
                  <a:pt x="8714" y="13027"/>
                  <a:pt x="10060" y="13227"/>
                  <a:pt x="9860" y="13998"/>
                </a:cubicBezTo>
                <a:moveTo>
                  <a:pt x="10034" y="10721"/>
                </a:moveTo>
                <a:lnTo>
                  <a:pt x="10288" y="9743"/>
                </a:lnTo>
                <a:lnTo>
                  <a:pt x="9668" y="9595"/>
                </a:lnTo>
                <a:lnTo>
                  <a:pt x="9421" y="10547"/>
                </a:lnTo>
                <a:cubicBezTo>
                  <a:pt x="9258" y="10508"/>
                  <a:pt x="9090" y="10471"/>
                  <a:pt x="8925" y="10434"/>
                </a:cubicBezTo>
                <a:lnTo>
                  <a:pt x="9173" y="9476"/>
                </a:lnTo>
                <a:lnTo>
                  <a:pt x="8554" y="9328"/>
                </a:lnTo>
                <a:lnTo>
                  <a:pt x="8300" y="10306"/>
                </a:lnTo>
                <a:cubicBezTo>
                  <a:pt x="8165" y="10276"/>
                  <a:pt x="8033" y="10247"/>
                  <a:pt x="7904" y="10216"/>
                </a:cubicBezTo>
                <a:lnTo>
                  <a:pt x="7904" y="10213"/>
                </a:lnTo>
                <a:lnTo>
                  <a:pt x="7050" y="10008"/>
                </a:lnTo>
                <a:lnTo>
                  <a:pt x="6885" y="10644"/>
                </a:lnTo>
                <a:cubicBezTo>
                  <a:pt x="6885" y="10644"/>
                  <a:pt x="7345" y="10745"/>
                  <a:pt x="7335" y="10751"/>
                </a:cubicBezTo>
                <a:cubicBezTo>
                  <a:pt x="7586" y="10812"/>
                  <a:pt x="7632" y="10971"/>
                  <a:pt x="7624" y="11098"/>
                </a:cubicBezTo>
                <a:lnTo>
                  <a:pt x="7335" y="12213"/>
                </a:lnTo>
                <a:cubicBezTo>
                  <a:pt x="7352" y="12216"/>
                  <a:pt x="7375" y="12222"/>
                  <a:pt x="7399" y="12232"/>
                </a:cubicBezTo>
                <a:cubicBezTo>
                  <a:pt x="7379" y="12227"/>
                  <a:pt x="7357" y="12222"/>
                  <a:pt x="7334" y="12216"/>
                </a:cubicBezTo>
                <a:lnTo>
                  <a:pt x="6928" y="13777"/>
                </a:lnTo>
                <a:cubicBezTo>
                  <a:pt x="6898" y="13851"/>
                  <a:pt x="6820" y="13960"/>
                  <a:pt x="6645" y="13919"/>
                </a:cubicBezTo>
                <a:cubicBezTo>
                  <a:pt x="6651" y="13928"/>
                  <a:pt x="6194" y="13811"/>
                  <a:pt x="6194" y="13811"/>
                </a:cubicBezTo>
                <a:lnTo>
                  <a:pt x="5886" y="14492"/>
                </a:lnTo>
                <a:lnTo>
                  <a:pt x="6692" y="14686"/>
                </a:lnTo>
                <a:cubicBezTo>
                  <a:pt x="6843" y="14721"/>
                  <a:pt x="6990" y="14759"/>
                  <a:pt x="7134" y="14795"/>
                </a:cubicBezTo>
                <a:lnTo>
                  <a:pt x="6878" y="15784"/>
                </a:lnTo>
                <a:lnTo>
                  <a:pt x="7497" y="15933"/>
                </a:lnTo>
                <a:lnTo>
                  <a:pt x="7751" y="14954"/>
                </a:lnTo>
                <a:cubicBezTo>
                  <a:pt x="7921" y="14998"/>
                  <a:pt x="8085" y="15039"/>
                  <a:pt x="8245" y="15077"/>
                </a:cubicBezTo>
                <a:lnTo>
                  <a:pt x="7992" y="16051"/>
                </a:lnTo>
                <a:lnTo>
                  <a:pt x="8612" y="16200"/>
                </a:lnTo>
                <a:lnTo>
                  <a:pt x="8868" y="15212"/>
                </a:lnTo>
                <a:cubicBezTo>
                  <a:pt x="9926" y="15404"/>
                  <a:pt x="10720" y="15327"/>
                  <a:pt x="11055" y="14408"/>
                </a:cubicBezTo>
                <a:cubicBezTo>
                  <a:pt x="11324" y="13669"/>
                  <a:pt x="11041" y="13242"/>
                  <a:pt x="10485" y="12965"/>
                </a:cubicBezTo>
                <a:cubicBezTo>
                  <a:pt x="10890" y="12875"/>
                  <a:pt x="11195" y="12619"/>
                  <a:pt x="11277" y="12090"/>
                </a:cubicBezTo>
                <a:cubicBezTo>
                  <a:pt x="11389" y="11368"/>
                  <a:pt x="10816" y="10980"/>
                  <a:pt x="10034" y="10721"/>
                </a:cubicBezTo>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6" y="1350"/>
                  <a:pt x="5780" y="3438"/>
                </a:cubicBezTo>
                <a:cubicBezTo>
                  <a:pt x="6324" y="3259"/>
                  <a:pt x="6890" y="3132"/>
                  <a:pt x="7472" y="3051"/>
                </a:cubicBezTo>
                <a:cubicBezTo>
                  <a:pt x="8868" y="1774"/>
                  <a:pt x="10722" y="987"/>
                  <a:pt x="12764" y="987"/>
                </a:cubicBezTo>
                <a:cubicBezTo>
                  <a:pt x="17098" y="987"/>
                  <a:pt x="20612" y="4501"/>
                  <a:pt x="20612" y="8836"/>
                </a:cubicBezTo>
                <a:cubicBezTo>
                  <a:pt x="20612" y="10878"/>
                  <a:pt x="19827" y="12732"/>
                  <a:pt x="18549" y="14128"/>
                </a:cubicBezTo>
                <a:cubicBezTo>
                  <a:pt x="18468" y="14709"/>
                  <a:pt x="18341" y="15276"/>
                  <a:pt x="18163" y="15821"/>
                </a:cubicBezTo>
                <a:cubicBezTo>
                  <a:pt x="20250" y="14204"/>
                  <a:pt x="21600" y="11681"/>
                  <a:pt x="21600" y="8836"/>
                </a:cubicBezTo>
                <a:cubicBezTo>
                  <a:pt x="21600" y="3956"/>
                  <a:pt x="17644" y="0"/>
                  <a:pt x="12764"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4" name="Shape 2798">
            <a:extLst>
              <a:ext uri="{FF2B5EF4-FFF2-40B4-BE49-F238E27FC236}">
                <a16:creationId xmlns:a16="http://schemas.microsoft.com/office/drawing/2014/main" id="{1109C58C-8189-48BA-ACAF-07BE1AE56BB8}"/>
              </a:ext>
            </a:extLst>
          </p:cNvPr>
          <p:cNvSpPr/>
          <p:nvPr/>
        </p:nvSpPr>
        <p:spPr>
          <a:xfrm>
            <a:off x="7750952" y="2268338"/>
            <a:ext cx="418884" cy="228482"/>
          </a:xfrm>
          <a:custGeom>
            <a:avLst/>
            <a:gdLst/>
            <a:ahLst/>
            <a:cxnLst>
              <a:cxn ang="0">
                <a:pos x="wd2" y="hd2"/>
              </a:cxn>
              <a:cxn ang="5400000">
                <a:pos x="wd2" y="hd2"/>
              </a:cxn>
              <a:cxn ang="10800000">
                <a:pos x="wd2" y="hd2"/>
              </a:cxn>
              <a:cxn ang="16200000">
                <a:pos x="wd2" y="hd2"/>
              </a:cxn>
            </a:cxnLst>
            <a:rect l="0" t="0" r="r" b="b"/>
            <a:pathLst>
              <a:path w="21600" h="21600" extrusionOk="0">
                <a:moveTo>
                  <a:pt x="11502" y="11838"/>
                </a:moveTo>
                <a:cubicBezTo>
                  <a:pt x="11425" y="11731"/>
                  <a:pt x="11338" y="11646"/>
                  <a:pt x="11242" y="11581"/>
                </a:cubicBezTo>
                <a:cubicBezTo>
                  <a:pt x="11144" y="11515"/>
                  <a:pt x="11102" y="11458"/>
                  <a:pt x="11001" y="11410"/>
                </a:cubicBezTo>
                <a:lnTo>
                  <a:pt x="11001" y="14261"/>
                </a:lnTo>
                <a:cubicBezTo>
                  <a:pt x="11238" y="14227"/>
                  <a:pt x="11377" y="14100"/>
                  <a:pt x="11528" y="13875"/>
                </a:cubicBezTo>
                <a:cubicBezTo>
                  <a:pt x="11680" y="13651"/>
                  <a:pt x="11756" y="13293"/>
                  <a:pt x="11756" y="12804"/>
                </a:cubicBezTo>
                <a:cubicBezTo>
                  <a:pt x="11756" y="12576"/>
                  <a:pt x="11733" y="12384"/>
                  <a:pt x="11686" y="12229"/>
                </a:cubicBezTo>
                <a:cubicBezTo>
                  <a:pt x="11640" y="12074"/>
                  <a:pt x="11579" y="11944"/>
                  <a:pt x="11502" y="11838"/>
                </a:cubicBezTo>
                <a:moveTo>
                  <a:pt x="17182" y="16200"/>
                </a:moveTo>
                <a:lnTo>
                  <a:pt x="16200" y="16200"/>
                </a:lnTo>
                <a:cubicBezTo>
                  <a:pt x="15929" y="16200"/>
                  <a:pt x="15709" y="16602"/>
                  <a:pt x="15709" y="17100"/>
                </a:cubicBezTo>
                <a:cubicBezTo>
                  <a:pt x="15709" y="17597"/>
                  <a:pt x="15929" y="18000"/>
                  <a:pt x="16200" y="18000"/>
                </a:cubicBezTo>
                <a:lnTo>
                  <a:pt x="17182" y="18000"/>
                </a:lnTo>
                <a:cubicBezTo>
                  <a:pt x="17453" y="18000"/>
                  <a:pt x="17673" y="17597"/>
                  <a:pt x="17673" y="17100"/>
                </a:cubicBezTo>
                <a:cubicBezTo>
                  <a:pt x="17673" y="16602"/>
                  <a:pt x="17453" y="16200"/>
                  <a:pt x="17182" y="16200"/>
                </a:cubicBezTo>
                <a:moveTo>
                  <a:pt x="9917" y="8509"/>
                </a:moveTo>
                <a:cubicBezTo>
                  <a:pt x="9917" y="8706"/>
                  <a:pt x="9938" y="8872"/>
                  <a:pt x="9982" y="9011"/>
                </a:cubicBezTo>
                <a:cubicBezTo>
                  <a:pt x="10026" y="9150"/>
                  <a:pt x="10082" y="9268"/>
                  <a:pt x="10150" y="9366"/>
                </a:cubicBezTo>
                <a:cubicBezTo>
                  <a:pt x="10219" y="9464"/>
                  <a:pt x="10298" y="9544"/>
                  <a:pt x="10388" y="9605"/>
                </a:cubicBezTo>
                <a:cubicBezTo>
                  <a:pt x="10478" y="9665"/>
                  <a:pt x="10513" y="9717"/>
                  <a:pt x="10605" y="9757"/>
                </a:cubicBezTo>
                <a:lnTo>
                  <a:pt x="10605" y="7311"/>
                </a:lnTo>
                <a:cubicBezTo>
                  <a:pt x="10368" y="7311"/>
                  <a:pt x="10241" y="7402"/>
                  <a:pt x="10111" y="7585"/>
                </a:cubicBezTo>
                <a:cubicBezTo>
                  <a:pt x="9981" y="7769"/>
                  <a:pt x="9917" y="8077"/>
                  <a:pt x="9917" y="8509"/>
                </a:cubicBezTo>
                <a:moveTo>
                  <a:pt x="20127" y="3600"/>
                </a:moveTo>
                <a:cubicBezTo>
                  <a:pt x="19856" y="3600"/>
                  <a:pt x="19636" y="3197"/>
                  <a:pt x="19636" y="2700"/>
                </a:cubicBezTo>
                <a:cubicBezTo>
                  <a:pt x="19636" y="2203"/>
                  <a:pt x="19856" y="1800"/>
                  <a:pt x="20127" y="1800"/>
                </a:cubicBezTo>
                <a:cubicBezTo>
                  <a:pt x="20399" y="1800"/>
                  <a:pt x="20618" y="2203"/>
                  <a:pt x="20618" y="2700"/>
                </a:cubicBezTo>
                <a:cubicBezTo>
                  <a:pt x="20618" y="3197"/>
                  <a:pt x="20399" y="3600"/>
                  <a:pt x="20127" y="3600"/>
                </a:cubicBezTo>
                <a:moveTo>
                  <a:pt x="20618" y="16365"/>
                </a:moveTo>
                <a:cubicBezTo>
                  <a:pt x="20464" y="16265"/>
                  <a:pt x="20300" y="16200"/>
                  <a:pt x="20127" y="16200"/>
                </a:cubicBezTo>
                <a:cubicBezTo>
                  <a:pt x="19314" y="16200"/>
                  <a:pt x="18655" y="17408"/>
                  <a:pt x="18655" y="18900"/>
                </a:cubicBezTo>
                <a:cubicBezTo>
                  <a:pt x="18655" y="19217"/>
                  <a:pt x="18690" y="19517"/>
                  <a:pt x="18745" y="19800"/>
                </a:cubicBezTo>
                <a:lnTo>
                  <a:pt x="2855" y="19800"/>
                </a:lnTo>
                <a:cubicBezTo>
                  <a:pt x="2910" y="19517"/>
                  <a:pt x="2945" y="19217"/>
                  <a:pt x="2945" y="18900"/>
                </a:cubicBezTo>
                <a:cubicBezTo>
                  <a:pt x="2945" y="17408"/>
                  <a:pt x="2286" y="16200"/>
                  <a:pt x="1473" y="16200"/>
                </a:cubicBezTo>
                <a:cubicBezTo>
                  <a:pt x="1300" y="16200"/>
                  <a:pt x="1136" y="16265"/>
                  <a:pt x="982" y="16365"/>
                </a:cubicBezTo>
                <a:lnTo>
                  <a:pt x="982" y="5234"/>
                </a:lnTo>
                <a:cubicBezTo>
                  <a:pt x="1136" y="5335"/>
                  <a:pt x="1300" y="5400"/>
                  <a:pt x="1473" y="5400"/>
                </a:cubicBezTo>
                <a:cubicBezTo>
                  <a:pt x="2286" y="5400"/>
                  <a:pt x="2945" y="4191"/>
                  <a:pt x="2945" y="2700"/>
                </a:cubicBezTo>
                <a:cubicBezTo>
                  <a:pt x="2945" y="2382"/>
                  <a:pt x="2910" y="2083"/>
                  <a:pt x="2855" y="1800"/>
                </a:cubicBezTo>
                <a:lnTo>
                  <a:pt x="18745" y="1800"/>
                </a:lnTo>
                <a:cubicBezTo>
                  <a:pt x="18690" y="2083"/>
                  <a:pt x="18655" y="2382"/>
                  <a:pt x="18655" y="2700"/>
                </a:cubicBezTo>
                <a:cubicBezTo>
                  <a:pt x="18655" y="4191"/>
                  <a:pt x="19314" y="5400"/>
                  <a:pt x="20127" y="5400"/>
                </a:cubicBezTo>
                <a:cubicBezTo>
                  <a:pt x="20300" y="5400"/>
                  <a:pt x="20464" y="5335"/>
                  <a:pt x="20618" y="5234"/>
                </a:cubicBezTo>
                <a:cubicBezTo>
                  <a:pt x="20618" y="5234"/>
                  <a:pt x="20618" y="16365"/>
                  <a:pt x="20618" y="16365"/>
                </a:cubicBezTo>
                <a:close/>
                <a:moveTo>
                  <a:pt x="20127" y="19800"/>
                </a:moveTo>
                <a:cubicBezTo>
                  <a:pt x="19856" y="19800"/>
                  <a:pt x="19636" y="19397"/>
                  <a:pt x="19636" y="18900"/>
                </a:cubicBezTo>
                <a:cubicBezTo>
                  <a:pt x="19636" y="18403"/>
                  <a:pt x="19856" y="18000"/>
                  <a:pt x="20127" y="18000"/>
                </a:cubicBezTo>
                <a:cubicBezTo>
                  <a:pt x="20399" y="18000"/>
                  <a:pt x="20618" y="18403"/>
                  <a:pt x="20618" y="18900"/>
                </a:cubicBezTo>
                <a:cubicBezTo>
                  <a:pt x="20618" y="19397"/>
                  <a:pt x="20399" y="19800"/>
                  <a:pt x="20127" y="19800"/>
                </a:cubicBezTo>
                <a:moveTo>
                  <a:pt x="1473" y="19800"/>
                </a:moveTo>
                <a:cubicBezTo>
                  <a:pt x="1201" y="19800"/>
                  <a:pt x="982" y="19397"/>
                  <a:pt x="982" y="18900"/>
                </a:cubicBezTo>
                <a:cubicBezTo>
                  <a:pt x="982" y="18403"/>
                  <a:pt x="1201" y="18000"/>
                  <a:pt x="1473" y="18000"/>
                </a:cubicBezTo>
                <a:cubicBezTo>
                  <a:pt x="1744" y="18000"/>
                  <a:pt x="1964" y="18403"/>
                  <a:pt x="1964" y="18900"/>
                </a:cubicBezTo>
                <a:cubicBezTo>
                  <a:pt x="1964" y="19397"/>
                  <a:pt x="1744" y="19800"/>
                  <a:pt x="1473" y="19800"/>
                </a:cubicBezTo>
                <a:moveTo>
                  <a:pt x="1473" y="1800"/>
                </a:moveTo>
                <a:cubicBezTo>
                  <a:pt x="1744" y="1800"/>
                  <a:pt x="1964" y="2203"/>
                  <a:pt x="1964" y="2700"/>
                </a:cubicBezTo>
                <a:cubicBezTo>
                  <a:pt x="1964" y="3197"/>
                  <a:pt x="1744" y="3600"/>
                  <a:pt x="1473" y="3600"/>
                </a:cubicBezTo>
                <a:cubicBezTo>
                  <a:pt x="1201" y="3600"/>
                  <a:pt x="982" y="3197"/>
                  <a:pt x="982" y="2700"/>
                </a:cubicBezTo>
                <a:cubicBezTo>
                  <a:pt x="982" y="2203"/>
                  <a:pt x="1201" y="1800"/>
                  <a:pt x="1473" y="1800"/>
                </a:cubicBezTo>
                <a:moveTo>
                  <a:pt x="20618" y="0"/>
                </a:moveTo>
                <a:lnTo>
                  <a:pt x="982" y="0"/>
                </a:lnTo>
                <a:cubicBezTo>
                  <a:pt x="440" y="0"/>
                  <a:pt x="0" y="806"/>
                  <a:pt x="0" y="1800"/>
                </a:cubicBezTo>
                <a:lnTo>
                  <a:pt x="0" y="19800"/>
                </a:lnTo>
                <a:cubicBezTo>
                  <a:pt x="0" y="20794"/>
                  <a:pt x="440" y="21600"/>
                  <a:pt x="982" y="21600"/>
                </a:cubicBezTo>
                <a:lnTo>
                  <a:pt x="20618" y="21600"/>
                </a:lnTo>
                <a:cubicBezTo>
                  <a:pt x="21160" y="21600"/>
                  <a:pt x="21600" y="20794"/>
                  <a:pt x="21600" y="19800"/>
                </a:cubicBezTo>
                <a:lnTo>
                  <a:pt x="21600" y="1800"/>
                </a:lnTo>
                <a:cubicBezTo>
                  <a:pt x="21600" y="806"/>
                  <a:pt x="21160" y="0"/>
                  <a:pt x="20618" y="0"/>
                </a:cubicBezTo>
                <a:moveTo>
                  <a:pt x="12385" y="13801"/>
                </a:moveTo>
                <a:cubicBezTo>
                  <a:pt x="12304" y="14141"/>
                  <a:pt x="12193" y="14422"/>
                  <a:pt x="12052" y="14646"/>
                </a:cubicBezTo>
                <a:cubicBezTo>
                  <a:pt x="11912" y="14871"/>
                  <a:pt x="11747" y="15042"/>
                  <a:pt x="11558" y="15160"/>
                </a:cubicBezTo>
                <a:cubicBezTo>
                  <a:pt x="11369" y="15278"/>
                  <a:pt x="11221" y="15345"/>
                  <a:pt x="11001" y="15362"/>
                </a:cubicBezTo>
                <a:lnTo>
                  <a:pt x="11001" y="16198"/>
                </a:lnTo>
                <a:lnTo>
                  <a:pt x="10605" y="16198"/>
                </a:lnTo>
                <a:lnTo>
                  <a:pt x="10605" y="15362"/>
                </a:lnTo>
                <a:cubicBezTo>
                  <a:pt x="10368" y="15353"/>
                  <a:pt x="10206" y="15284"/>
                  <a:pt x="10009" y="15154"/>
                </a:cubicBezTo>
                <a:cubicBezTo>
                  <a:pt x="9811" y="15023"/>
                  <a:pt x="9642" y="14837"/>
                  <a:pt x="9501" y="14596"/>
                </a:cubicBezTo>
                <a:cubicBezTo>
                  <a:pt x="9361" y="14356"/>
                  <a:pt x="9252" y="14061"/>
                  <a:pt x="9175" y="13710"/>
                </a:cubicBezTo>
                <a:cubicBezTo>
                  <a:pt x="9098" y="13359"/>
                  <a:pt x="9062" y="12956"/>
                  <a:pt x="9066" y="12498"/>
                </a:cubicBezTo>
                <a:lnTo>
                  <a:pt x="9818" y="12498"/>
                </a:lnTo>
                <a:cubicBezTo>
                  <a:pt x="9813" y="13036"/>
                  <a:pt x="9877" y="13461"/>
                  <a:pt x="10009" y="13770"/>
                </a:cubicBezTo>
                <a:cubicBezTo>
                  <a:pt x="10140" y="14081"/>
                  <a:pt x="10302" y="14244"/>
                  <a:pt x="10605" y="14261"/>
                </a:cubicBezTo>
                <a:lnTo>
                  <a:pt x="10605" y="11299"/>
                </a:lnTo>
                <a:cubicBezTo>
                  <a:pt x="10425" y="11209"/>
                  <a:pt x="10302" y="11101"/>
                  <a:pt x="10124" y="10974"/>
                </a:cubicBezTo>
                <a:cubicBezTo>
                  <a:pt x="9946" y="10849"/>
                  <a:pt x="9786" y="10686"/>
                  <a:pt x="9643" y="10485"/>
                </a:cubicBezTo>
                <a:cubicBezTo>
                  <a:pt x="9500" y="10285"/>
                  <a:pt x="9385" y="10035"/>
                  <a:pt x="9297" y="9733"/>
                </a:cubicBezTo>
                <a:cubicBezTo>
                  <a:pt x="9209" y="9431"/>
                  <a:pt x="9165" y="9056"/>
                  <a:pt x="9165" y="8607"/>
                </a:cubicBezTo>
                <a:cubicBezTo>
                  <a:pt x="9165" y="8216"/>
                  <a:pt x="9206" y="7871"/>
                  <a:pt x="9287" y="7574"/>
                </a:cubicBezTo>
                <a:cubicBezTo>
                  <a:pt x="9369" y="7276"/>
                  <a:pt x="9478" y="7026"/>
                  <a:pt x="9617" y="6827"/>
                </a:cubicBezTo>
                <a:cubicBezTo>
                  <a:pt x="9755" y="6627"/>
                  <a:pt x="9914" y="6474"/>
                  <a:pt x="10094" y="6368"/>
                </a:cubicBezTo>
                <a:cubicBezTo>
                  <a:pt x="10275" y="6262"/>
                  <a:pt x="10408" y="6209"/>
                  <a:pt x="10605" y="6209"/>
                </a:cubicBezTo>
                <a:lnTo>
                  <a:pt x="10605" y="5406"/>
                </a:lnTo>
                <a:lnTo>
                  <a:pt x="11001" y="5406"/>
                </a:lnTo>
                <a:lnTo>
                  <a:pt x="11001" y="6209"/>
                </a:lnTo>
                <a:cubicBezTo>
                  <a:pt x="11199" y="6209"/>
                  <a:pt x="11329" y="6257"/>
                  <a:pt x="11505" y="6356"/>
                </a:cubicBezTo>
                <a:cubicBezTo>
                  <a:pt x="11681" y="6454"/>
                  <a:pt x="11834" y="6601"/>
                  <a:pt x="11963" y="6796"/>
                </a:cubicBezTo>
                <a:cubicBezTo>
                  <a:pt x="12093" y="6992"/>
                  <a:pt x="12196" y="7241"/>
                  <a:pt x="12273" y="7543"/>
                </a:cubicBezTo>
                <a:cubicBezTo>
                  <a:pt x="12350" y="7845"/>
                  <a:pt x="12389" y="8195"/>
                  <a:pt x="12389" y="8594"/>
                </a:cubicBezTo>
                <a:lnTo>
                  <a:pt x="11637" y="8594"/>
                </a:lnTo>
                <a:cubicBezTo>
                  <a:pt x="11628" y="8179"/>
                  <a:pt x="11570" y="7860"/>
                  <a:pt x="11463" y="7641"/>
                </a:cubicBezTo>
                <a:cubicBezTo>
                  <a:pt x="11355" y="7420"/>
                  <a:pt x="11238" y="7311"/>
                  <a:pt x="11001" y="7311"/>
                </a:cubicBezTo>
                <a:lnTo>
                  <a:pt x="11001" y="9892"/>
                </a:lnTo>
                <a:cubicBezTo>
                  <a:pt x="11199" y="9990"/>
                  <a:pt x="11336" y="10104"/>
                  <a:pt x="11525" y="10235"/>
                </a:cubicBezTo>
                <a:cubicBezTo>
                  <a:pt x="11714" y="10365"/>
                  <a:pt x="11881" y="10532"/>
                  <a:pt x="12026" y="10736"/>
                </a:cubicBezTo>
                <a:cubicBezTo>
                  <a:pt x="12171" y="10940"/>
                  <a:pt x="12287" y="11193"/>
                  <a:pt x="12375" y="11495"/>
                </a:cubicBezTo>
                <a:cubicBezTo>
                  <a:pt x="12463" y="11797"/>
                  <a:pt x="12507" y="12168"/>
                  <a:pt x="12507" y="12608"/>
                </a:cubicBezTo>
                <a:cubicBezTo>
                  <a:pt x="12507" y="13065"/>
                  <a:pt x="12466" y="13463"/>
                  <a:pt x="12385" y="13801"/>
                </a:cubicBezTo>
                <a:moveTo>
                  <a:pt x="10800" y="3600"/>
                </a:moveTo>
                <a:cubicBezTo>
                  <a:pt x="8631" y="3600"/>
                  <a:pt x="6873" y="6824"/>
                  <a:pt x="6873" y="10800"/>
                </a:cubicBezTo>
                <a:cubicBezTo>
                  <a:pt x="6873" y="14776"/>
                  <a:pt x="8631" y="18000"/>
                  <a:pt x="10800" y="18000"/>
                </a:cubicBezTo>
                <a:cubicBezTo>
                  <a:pt x="12969" y="18000"/>
                  <a:pt x="14727" y="14776"/>
                  <a:pt x="14727" y="10800"/>
                </a:cubicBezTo>
                <a:cubicBezTo>
                  <a:pt x="14727" y="6824"/>
                  <a:pt x="12969" y="3600"/>
                  <a:pt x="10800" y="3600"/>
                </a:cubicBezTo>
                <a:moveTo>
                  <a:pt x="5400" y="3600"/>
                </a:moveTo>
                <a:lnTo>
                  <a:pt x="4418" y="3600"/>
                </a:lnTo>
                <a:cubicBezTo>
                  <a:pt x="4147" y="3600"/>
                  <a:pt x="3927" y="4002"/>
                  <a:pt x="3927" y="4500"/>
                </a:cubicBezTo>
                <a:cubicBezTo>
                  <a:pt x="3927" y="4997"/>
                  <a:pt x="4147" y="5400"/>
                  <a:pt x="4418" y="5400"/>
                </a:cubicBezTo>
                <a:lnTo>
                  <a:pt x="5400" y="5400"/>
                </a:lnTo>
                <a:cubicBezTo>
                  <a:pt x="5671" y="5400"/>
                  <a:pt x="5891" y="4997"/>
                  <a:pt x="5891" y="4500"/>
                </a:cubicBezTo>
                <a:cubicBezTo>
                  <a:pt x="5891" y="4002"/>
                  <a:pt x="5671" y="3600"/>
                  <a:pt x="5400" y="36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5" name="Shape 2799">
            <a:extLst>
              <a:ext uri="{FF2B5EF4-FFF2-40B4-BE49-F238E27FC236}">
                <a16:creationId xmlns:a16="http://schemas.microsoft.com/office/drawing/2014/main" id="{5B6F6935-B079-4344-9EB6-4FC79B3BA020}"/>
              </a:ext>
            </a:extLst>
          </p:cNvPr>
          <p:cNvSpPr/>
          <p:nvPr/>
        </p:nvSpPr>
        <p:spPr>
          <a:xfrm>
            <a:off x="8550636" y="2230258"/>
            <a:ext cx="418884" cy="304643"/>
          </a:xfrm>
          <a:custGeom>
            <a:avLst/>
            <a:gdLst/>
            <a:ahLst/>
            <a:cxnLst>
              <a:cxn ang="0">
                <a:pos x="wd2" y="hd2"/>
              </a:cxn>
              <a:cxn ang="5400000">
                <a:pos x="wd2" y="hd2"/>
              </a:cxn>
              <a:cxn ang="10800000">
                <a:pos x="wd2" y="hd2"/>
              </a:cxn>
              <a:cxn ang="16200000">
                <a:pos x="wd2" y="hd2"/>
              </a:cxn>
            </a:cxnLst>
            <a:rect l="0" t="0" r="r" b="b"/>
            <a:pathLst>
              <a:path w="21600" h="21600" extrusionOk="0">
                <a:moveTo>
                  <a:pt x="9916" y="11782"/>
                </a:moveTo>
                <a:cubicBezTo>
                  <a:pt x="9916" y="11929"/>
                  <a:pt x="9939" y="12054"/>
                  <a:pt x="9982" y="12159"/>
                </a:cubicBezTo>
                <a:cubicBezTo>
                  <a:pt x="10026" y="12263"/>
                  <a:pt x="10082" y="12351"/>
                  <a:pt x="10151" y="12425"/>
                </a:cubicBezTo>
                <a:cubicBezTo>
                  <a:pt x="10219" y="12498"/>
                  <a:pt x="10298" y="12557"/>
                  <a:pt x="10388" y="12604"/>
                </a:cubicBezTo>
                <a:cubicBezTo>
                  <a:pt x="10478" y="12650"/>
                  <a:pt x="10513" y="12688"/>
                  <a:pt x="10605" y="12719"/>
                </a:cubicBezTo>
                <a:lnTo>
                  <a:pt x="10605" y="10882"/>
                </a:lnTo>
                <a:cubicBezTo>
                  <a:pt x="10368" y="10882"/>
                  <a:pt x="10241" y="10952"/>
                  <a:pt x="10111" y="11090"/>
                </a:cubicBezTo>
                <a:cubicBezTo>
                  <a:pt x="9981" y="11227"/>
                  <a:pt x="9916" y="11458"/>
                  <a:pt x="9916" y="11782"/>
                </a:cubicBezTo>
                <a:moveTo>
                  <a:pt x="11501" y="14278"/>
                </a:moveTo>
                <a:cubicBezTo>
                  <a:pt x="11425" y="14199"/>
                  <a:pt x="11338" y="14135"/>
                  <a:pt x="11242" y="14086"/>
                </a:cubicBezTo>
                <a:cubicBezTo>
                  <a:pt x="11145" y="14037"/>
                  <a:pt x="11102" y="13994"/>
                  <a:pt x="11001" y="13958"/>
                </a:cubicBezTo>
                <a:lnTo>
                  <a:pt x="11001" y="16096"/>
                </a:lnTo>
                <a:cubicBezTo>
                  <a:pt x="11238" y="16071"/>
                  <a:pt x="11377" y="15975"/>
                  <a:pt x="11528" y="15806"/>
                </a:cubicBezTo>
                <a:cubicBezTo>
                  <a:pt x="11680" y="15638"/>
                  <a:pt x="11756" y="15371"/>
                  <a:pt x="11756" y="15004"/>
                </a:cubicBezTo>
                <a:cubicBezTo>
                  <a:pt x="11756" y="14833"/>
                  <a:pt x="11733" y="14689"/>
                  <a:pt x="11686" y="14572"/>
                </a:cubicBezTo>
                <a:cubicBezTo>
                  <a:pt x="11640" y="14456"/>
                  <a:pt x="11579" y="14358"/>
                  <a:pt x="11501" y="14278"/>
                </a:cubicBezTo>
                <a:moveTo>
                  <a:pt x="12385" y="15751"/>
                </a:moveTo>
                <a:cubicBezTo>
                  <a:pt x="12304" y="16006"/>
                  <a:pt x="12193" y="16216"/>
                  <a:pt x="12052" y="16385"/>
                </a:cubicBezTo>
                <a:cubicBezTo>
                  <a:pt x="11911" y="16553"/>
                  <a:pt x="11747" y="16681"/>
                  <a:pt x="11558" y="16770"/>
                </a:cubicBezTo>
                <a:cubicBezTo>
                  <a:pt x="11369" y="16859"/>
                  <a:pt x="11221" y="16910"/>
                  <a:pt x="11001" y="16922"/>
                </a:cubicBezTo>
                <a:lnTo>
                  <a:pt x="11001" y="17549"/>
                </a:lnTo>
                <a:lnTo>
                  <a:pt x="10605" y="17549"/>
                </a:lnTo>
                <a:lnTo>
                  <a:pt x="10605" y="16922"/>
                </a:lnTo>
                <a:cubicBezTo>
                  <a:pt x="10368" y="16915"/>
                  <a:pt x="10206" y="16863"/>
                  <a:pt x="10009" y="16766"/>
                </a:cubicBezTo>
                <a:cubicBezTo>
                  <a:pt x="9811" y="16667"/>
                  <a:pt x="9642" y="16528"/>
                  <a:pt x="9501" y="16348"/>
                </a:cubicBezTo>
                <a:cubicBezTo>
                  <a:pt x="9361" y="16168"/>
                  <a:pt x="9252" y="15946"/>
                  <a:pt x="9175" y="15683"/>
                </a:cubicBezTo>
                <a:cubicBezTo>
                  <a:pt x="9098" y="15420"/>
                  <a:pt x="9062" y="15117"/>
                  <a:pt x="9066" y="14775"/>
                </a:cubicBezTo>
                <a:lnTo>
                  <a:pt x="9818" y="14775"/>
                </a:lnTo>
                <a:cubicBezTo>
                  <a:pt x="9813" y="15178"/>
                  <a:pt x="9877" y="15496"/>
                  <a:pt x="10009" y="15729"/>
                </a:cubicBezTo>
                <a:cubicBezTo>
                  <a:pt x="10140" y="15961"/>
                  <a:pt x="10302" y="16083"/>
                  <a:pt x="10605" y="16096"/>
                </a:cubicBezTo>
                <a:lnTo>
                  <a:pt x="10605" y="13875"/>
                </a:lnTo>
                <a:cubicBezTo>
                  <a:pt x="10425" y="13807"/>
                  <a:pt x="10302" y="13726"/>
                  <a:pt x="10124" y="13631"/>
                </a:cubicBezTo>
                <a:cubicBezTo>
                  <a:pt x="9946" y="13537"/>
                  <a:pt x="9786" y="13414"/>
                  <a:pt x="9643" y="13264"/>
                </a:cubicBezTo>
                <a:cubicBezTo>
                  <a:pt x="9500" y="13115"/>
                  <a:pt x="9385" y="12927"/>
                  <a:pt x="9297" y="12700"/>
                </a:cubicBezTo>
                <a:cubicBezTo>
                  <a:pt x="9209" y="12474"/>
                  <a:pt x="9165" y="12192"/>
                  <a:pt x="9165" y="11855"/>
                </a:cubicBezTo>
                <a:cubicBezTo>
                  <a:pt x="9165" y="11562"/>
                  <a:pt x="9206" y="11304"/>
                  <a:pt x="9287" y="11080"/>
                </a:cubicBezTo>
                <a:cubicBezTo>
                  <a:pt x="9369" y="10857"/>
                  <a:pt x="9478" y="10670"/>
                  <a:pt x="9617" y="10520"/>
                </a:cubicBezTo>
                <a:cubicBezTo>
                  <a:pt x="9755" y="10370"/>
                  <a:pt x="9914" y="10256"/>
                  <a:pt x="10094" y="10176"/>
                </a:cubicBezTo>
                <a:cubicBezTo>
                  <a:pt x="10274" y="10097"/>
                  <a:pt x="10407" y="10057"/>
                  <a:pt x="10605" y="10057"/>
                </a:cubicBezTo>
                <a:lnTo>
                  <a:pt x="10605" y="9455"/>
                </a:lnTo>
                <a:lnTo>
                  <a:pt x="11001" y="9455"/>
                </a:lnTo>
                <a:lnTo>
                  <a:pt x="11001" y="10057"/>
                </a:lnTo>
                <a:cubicBezTo>
                  <a:pt x="11199" y="10057"/>
                  <a:pt x="11329" y="10093"/>
                  <a:pt x="11505" y="10167"/>
                </a:cubicBezTo>
                <a:cubicBezTo>
                  <a:pt x="11681" y="10240"/>
                  <a:pt x="11834" y="10350"/>
                  <a:pt x="11963" y="10498"/>
                </a:cubicBezTo>
                <a:cubicBezTo>
                  <a:pt x="12093" y="10644"/>
                  <a:pt x="12196" y="10831"/>
                  <a:pt x="12273" y="11057"/>
                </a:cubicBezTo>
                <a:cubicBezTo>
                  <a:pt x="12350" y="11284"/>
                  <a:pt x="12388" y="11547"/>
                  <a:pt x="12388" y="11847"/>
                </a:cubicBezTo>
                <a:lnTo>
                  <a:pt x="11637" y="11847"/>
                </a:lnTo>
                <a:cubicBezTo>
                  <a:pt x="11628" y="11534"/>
                  <a:pt x="11570" y="11296"/>
                  <a:pt x="11463" y="11130"/>
                </a:cubicBezTo>
                <a:cubicBezTo>
                  <a:pt x="11355" y="10965"/>
                  <a:pt x="11238" y="10882"/>
                  <a:pt x="11001" y="10882"/>
                </a:cubicBezTo>
                <a:lnTo>
                  <a:pt x="11001" y="12819"/>
                </a:lnTo>
                <a:cubicBezTo>
                  <a:pt x="11199" y="12894"/>
                  <a:pt x="11336" y="12978"/>
                  <a:pt x="11525" y="13076"/>
                </a:cubicBezTo>
                <a:cubicBezTo>
                  <a:pt x="11714" y="13175"/>
                  <a:pt x="11881" y="13300"/>
                  <a:pt x="12026" y="13453"/>
                </a:cubicBezTo>
                <a:cubicBezTo>
                  <a:pt x="12171" y="13605"/>
                  <a:pt x="12287" y="13795"/>
                  <a:pt x="12375" y="14021"/>
                </a:cubicBezTo>
                <a:cubicBezTo>
                  <a:pt x="12463" y="14248"/>
                  <a:pt x="12507" y="14526"/>
                  <a:pt x="12507" y="14857"/>
                </a:cubicBezTo>
                <a:cubicBezTo>
                  <a:pt x="12507" y="15199"/>
                  <a:pt x="12466" y="15497"/>
                  <a:pt x="12385" y="15751"/>
                </a:cubicBezTo>
                <a:moveTo>
                  <a:pt x="10800" y="8100"/>
                </a:moveTo>
                <a:cubicBezTo>
                  <a:pt x="8631" y="8100"/>
                  <a:pt x="6873" y="10518"/>
                  <a:pt x="6873" y="13500"/>
                </a:cubicBezTo>
                <a:cubicBezTo>
                  <a:pt x="6873" y="16483"/>
                  <a:pt x="8631" y="18900"/>
                  <a:pt x="10800" y="18900"/>
                </a:cubicBezTo>
                <a:cubicBezTo>
                  <a:pt x="12969" y="18900"/>
                  <a:pt x="14727" y="16483"/>
                  <a:pt x="14727" y="13500"/>
                </a:cubicBezTo>
                <a:cubicBezTo>
                  <a:pt x="14727" y="10518"/>
                  <a:pt x="12969" y="8100"/>
                  <a:pt x="10800" y="81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2455" y="4050"/>
                </a:moveTo>
                <a:lnTo>
                  <a:pt x="19145" y="4050"/>
                </a:lnTo>
                <a:cubicBezTo>
                  <a:pt x="19417" y="4050"/>
                  <a:pt x="19636" y="3748"/>
                  <a:pt x="19636" y="3376"/>
                </a:cubicBezTo>
                <a:cubicBezTo>
                  <a:pt x="19636" y="3002"/>
                  <a:pt x="19417" y="2700"/>
                  <a:pt x="19145" y="2700"/>
                </a:cubicBezTo>
                <a:lnTo>
                  <a:pt x="2455" y="2700"/>
                </a:lnTo>
                <a:cubicBezTo>
                  <a:pt x="2183" y="2700"/>
                  <a:pt x="1964" y="3002"/>
                  <a:pt x="1964" y="3376"/>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6" name="Shape 2800">
            <a:extLst>
              <a:ext uri="{FF2B5EF4-FFF2-40B4-BE49-F238E27FC236}">
                <a16:creationId xmlns:a16="http://schemas.microsoft.com/office/drawing/2014/main" id="{4A63B999-D48F-455C-983F-197EE8BBB5E8}"/>
              </a:ext>
            </a:extLst>
          </p:cNvPr>
          <p:cNvSpPr/>
          <p:nvPr/>
        </p:nvSpPr>
        <p:spPr>
          <a:xfrm>
            <a:off x="1353482" y="3048982"/>
            <a:ext cx="418884" cy="266562"/>
          </a:xfrm>
          <a:custGeom>
            <a:avLst/>
            <a:gdLst/>
            <a:ahLst/>
            <a:cxnLst>
              <a:cxn ang="0">
                <a:pos x="wd2" y="hd2"/>
              </a:cxn>
              <a:cxn ang="5400000">
                <a:pos x="wd2" y="hd2"/>
              </a:cxn>
              <a:cxn ang="10800000">
                <a:pos x="wd2" y="hd2"/>
              </a:cxn>
              <a:cxn ang="16200000">
                <a:pos x="wd2" y="hd2"/>
              </a:cxn>
            </a:cxnLst>
            <a:rect l="0" t="0" r="r" b="b"/>
            <a:pathLst>
              <a:path w="21600" h="21600" extrusionOk="0">
                <a:moveTo>
                  <a:pt x="10208" y="15258"/>
                </a:moveTo>
                <a:cubicBezTo>
                  <a:pt x="10138" y="15500"/>
                  <a:pt x="10044" y="15701"/>
                  <a:pt x="9923" y="15861"/>
                </a:cubicBezTo>
                <a:cubicBezTo>
                  <a:pt x="9802" y="16022"/>
                  <a:pt x="9660" y="16144"/>
                  <a:pt x="9499" y="16228"/>
                </a:cubicBezTo>
                <a:cubicBezTo>
                  <a:pt x="9362" y="16300"/>
                  <a:pt x="9243" y="16340"/>
                  <a:pt x="9097" y="16360"/>
                </a:cubicBezTo>
                <a:lnTo>
                  <a:pt x="9097" y="16971"/>
                </a:lnTo>
                <a:lnTo>
                  <a:pt x="8606" y="16971"/>
                </a:lnTo>
                <a:lnTo>
                  <a:pt x="8606" y="16361"/>
                </a:lnTo>
                <a:cubicBezTo>
                  <a:pt x="8446" y="16345"/>
                  <a:pt x="8316" y="16304"/>
                  <a:pt x="8171" y="16224"/>
                </a:cubicBezTo>
                <a:cubicBezTo>
                  <a:pt x="8001" y="16130"/>
                  <a:pt x="7856" y="15998"/>
                  <a:pt x="7736" y="15826"/>
                </a:cubicBezTo>
                <a:cubicBezTo>
                  <a:pt x="7615" y="15655"/>
                  <a:pt x="7522" y="15443"/>
                  <a:pt x="7456" y="15193"/>
                </a:cubicBezTo>
                <a:cubicBezTo>
                  <a:pt x="7390" y="14942"/>
                  <a:pt x="7359" y="14654"/>
                  <a:pt x="7363" y="14327"/>
                </a:cubicBezTo>
                <a:lnTo>
                  <a:pt x="8007" y="14327"/>
                </a:lnTo>
                <a:cubicBezTo>
                  <a:pt x="8003" y="14712"/>
                  <a:pt x="8058" y="15015"/>
                  <a:pt x="8171" y="15236"/>
                </a:cubicBezTo>
                <a:cubicBezTo>
                  <a:pt x="8270" y="15431"/>
                  <a:pt x="8403" y="15530"/>
                  <a:pt x="8606" y="15563"/>
                </a:cubicBezTo>
                <a:lnTo>
                  <a:pt x="8606" y="13432"/>
                </a:lnTo>
                <a:cubicBezTo>
                  <a:pt x="8492" y="13376"/>
                  <a:pt x="8395" y="13313"/>
                  <a:pt x="8270" y="13239"/>
                </a:cubicBezTo>
                <a:cubicBezTo>
                  <a:pt x="8118" y="13149"/>
                  <a:pt x="7980" y="13033"/>
                  <a:pt x="7857" y="12890"/>
                </a:cubicBezTo>
                <a:cubicBezTo>
                  <a:pt x="7735" y="12746"/>
                  <a:pt x="7636" y="12568"/>
                  <a:pt x="7561" y="12352"/>
                </a:cubicBezTo>
                <a:cubicBezTo>
                  <a:pt x="7485" y="12136"/>
                  <a:pt x="7448" y="11868"/>
                  <a:pt x="7448" y="11548"/>
                </a:cubicBezTo>
                <a:cubicBezTo>
                  <a:pt x="7448" y="11268"/>
                  <a:pt x="7483" y="11023"/>
                  <a:pt x="7553" y="10809"/>
                </a:cubicBezTo>
                <a:cubicBezTo>
                  <a:pt x="7622" y="10596"/>
                  <a:pt x="7716" y="10419"/>
                  <a:pt x="7835" y="10276"/>
                </a:cubicBezTo>
                <a:cubicBezTo>
                  <a:pt x="7954" y="10134"/>
                  <a:pt x="8090" y="10024"/>
                  <a:pt x="8244" y="9948"/>
                </a:cubicBezTo>
                <a:cubicBezTo>
                  <a:pt x="8373" y="9885"/>
                  <a:pt x="8479" y="9855"/>
                  <a:pt x="8606" y="9844"/>
                </a:cubicBezTo>
                <a:lnTo>
                  <a:pt x="8606" y="9257"/>
                </a:lnTo>
                <a:lnTo>
                  <a:pt x="9097" y="9257"/>
                </a:lnTo>
                <a:lnTo>
                  <a:pt x="9097" y="9844"/>
                </a:lnTo>
                <a:cubicBezTo>
                  <a:pt x="9224" y="9853"/>
                  <a:pt x="9328" y="9881"/>
                  <a:pt x="9453" y="9939"/>
                </a:cubicBezTo>
                <a:cubicBezTo>
                  <a:pt x="9605" y="10009"/>
                  <a:pt x="9735" y="10114"/>
                  <a:pt x="9847" y="10255"/>
                </a:cubicBezTo>
                <a:cubicBezTo>
                  <a:pt x="9957" y="10394"/>
                  <a:pt x="10046" y="10572"/>
                  <a:pt x="10112" y="10788"/>
                </a:cubicBezTo>
                <a:cubicBezTo>
                  <a:pt x="10178" y="11003"/>
                  <a:pt x="10211" y="11254"/>
                  <a:pt x="10211" y="11540"/>
                </a:cubicBezTo>
                <a:lnTo>
                  <a:pt x="9567" y="11540"/>
                </a:lnTo>
                <a:cubicBezTo>
                  <a:pt x="9559" y="11242"/>
                  <a:pt x="9509" y="11015"/>
                  <a:pt x="9417" y="10857"/>
                </a:cubicBezTo>
                <a:cubicBezTo>
                  <a:pt x="9339" y="10725"/>
                  <a:pt x="9243" y="10661"/>
                  <a:pt x="9097" y="10640"/>
                </a:cubicBezTo>
                <a:lnTo>
                  <a:pt x="9097" y="12504"/>
                </a:lnTo>
                <a:cubicBezTo>
                  <a:pt x="9226" y="12565"/>
                  <a:pt x="9336" y="12633"/>
                  <a:pt x="9471" y="12710"/>
                </a:cubicBezTo>
                <a:cubicBezTo>
                  <a:pt x="9633" y="12804"/>
                  <a:pt x="9776" y="12923"/>
                  <a:pt x="9900" y="13069"/>
                </a:cubicBezTo>
                <a:cubicBezTo>
                  <a:pt x="10024" y="13215"/>
                  <a:pt x="10124" y="13395"/>
                  <a:pt x="10200" y="13610"/>
                </a:cubicBezTo>
                <a:cubicBezTo>
                  <a:pt x="10275" y="13827"/>
                  <a:pt x="10312" y="14091"/>
                  <a:pt x="10312" y="14407"/>
                </a:cubicBezTo>
                <a:cubicBezTo>
                  <a:pt x="10312" y="14732"/>
                  <a:pt x="10278" y="15016"/>
                  <a:pt x="10208" y="15258"/>
                </a:cubicBezTo>
                <a:moveTo>
                  <a:pt x="8836" y="7714"/>
                </a:moveTo>
                <a:cubicBezTo>
                  <a:pt x="6938" y="7714"/>
                  <a:pt x="5400" y="10132"/>
                  <a:pt x="5400" y="13114"/>
                </a:cubicBezTo>
                <a:cubicBezTo>
                  <a:pt x="5400" y="16096"/>
                  <a:pt x="6938" y="18514"/>
                  <a:pt x="8836" y="18514"/>
                </a:cubicBezTo>
                <a:cubicBezTo>
                  <a:pt x="10734" y="18514"/>
                  <a:pt x="12273" y="16096"/>
                  <a:pt x="12273" y="13114"/>
                </a:cubicBezTo>
                <a:cubicBezTo>
                  <a:pt x="12273" y="10132"/>
                  <a:pt x="10734" y="7714"/>
                  <a:pt x="8836" y="7714"/>
                </a:cubicBezTo>
                <a:moveTo>
                  <a:pt x="20618" y="0"/>
                </a:moveTo>
                <a:lnTo>
                  <a:pt x="4909" y="0"/>
                </a:lnTo>
                <a:cubicBezTo>
                  <a:pt x="4367" y="0"/>
                  <a:pt x="3927" y="690"/>
                  <a:pt x="3927" y="1543"/>
                </a:cubicBezTo>
                <a:lnTo>
                  <a:pt x="3927" y="2314"/>
                </a:lnTo>
                <a:cubicBezTo>
                  <a:pt x="3927" y="2740"/>
                  <a:pt x="4147" y="3086"/>
                  <a:pt x="4418" y="3086"/>
                </a:cubicBezTo>
                <a:cubicBezTo>
                  <a:pt x="4689" y="3086"/>
                  <a:pt x="4909" y="2740"/>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0"/>
                  <a:pt x="21600" y="15429"/>
                </a:cubicBezTo>
                <a:lnTo>
                  <a:pt x="21600" y="1543"/>
                </a:lnTo>
                <a:cubicBezTo>
                  <a:pt x="21600" y="690"/>
                  <a:pt x="21160" y="0"/>
                  <a:pt x="20618" y="0"/>
                </a:cubicBezTo>
                <a:moveTo>
                  <a:pt x="9451" y="13856"/>
                </a:moveTo>
                <a:cubicBezTo>
                  <a:pt x="9385" y="13780"/>
                  <a:pt x="9310" y="13718"/>
                  <a:pt x="9228" y="13671"/>
                </a:cubicBezTo>
                <a:cubicBezTo>
                  <a:pt x="9175" y="13642"/>
                  <a:pt x="9137" y="13616"/>
                  <a:pt x="9097" y="13590"/>
                </a:cubicBezTo>
                <a:lnTo>
                  <a:pt x="9097" y="15560"/>
                </a:lnTo>
                <a:cubicBezTo>
                  <a:pt x="9250" y="15523"/>
                  <a:pt x="9363" y="15447"/>
                  <a:pt x="9473" y="15311"/>
                </a:cubicBezTo>
                <a:cubicBezTo>
                  <a:pt x="9604" y="15151"/>
                  <a:pt x="9668" y="14896"/>
                  <a:pt x="9668" y="14545"/>
                </a:cubicBezTo>
                <a:cubicBezTo>
                  <a:pt x="9668" y="14383"/>
                  <a:pt x="9649" y="14246"/>
                  <a:pt x="9609" y="14135"/>
                </a:cubicBezTo>
                <a:cubicBezTo>
                  <a:pt x="9570" y="14024"/>
                  <a:pt x="9517" y="13931"/>
                  <a:pt x="9451" y="13856"/>
                </a:cubicBezTo>
                <a:moveTo>
                  <a:pt x="13255" y="16971"/>
                </a:moveTo>
                <a:cubicBezTo>
                  <a:pt x="12983" y="16971"/>
                  <a:pt x="12764" y="17316"/>
                  <a:pt x="12764" y="17743"/>
                </a:cubicBezTo>
                <a:cubicBezTo>
                  <a:pt x="12764" y="18169"/>
                  <a:pt x="12983" y="18514"/>
                  <a:pt x="13255" y="18514"/>
                </a:cubicBezTo>
                <a:cubicBezTo>
                  <a:pt x="13525" y="18514"/>
                  <a:pt x="13745" y="18169"/>
                  <a:pt x="13745" y="17743"/>
                </a:cubicBezTo>
                <a:cubicBezTo>
                  <a:pt x="13745" y="17316"/>
                  <a:pt x="13525" y="16971"/>
                  <a:pt x="13255" y="16971"/>
                </a:cubicBezTo>
                <a:moveTo>
                  <a:pt x="16200" y="7714"/>
                </a:moveTo>
                <a:cubicBezTo>
                  <a:pt x="15928" y="7714"/>
                  <a:pt x="15709" y="7369"/>
                  <a:pt x="15709" y="6943"/>
                </a:cubicBezTo>
                <a:cubicBezTo>
                  <a:pt x="15709" y="6516"/>
                  <a:pt x="15928" y="6171"/>
                  <a:pt x="16200" y="6171"/>
                </a:cubicBezTo>
                <a:cubicBezTo>
                  <a:pt x="16471" y="6171"/>
                  <a:pt x="16691" y="6516"/>
                  <a:pt x="16691" y="6943"/>
                </a:cubicBezTo>
                <a:cubicBezTo>
                  <a:pt x="16691" y="7369"/>
                  <a:pt x="16471" y="7714"/>
                  <a:pt x="16200" y="7714"/>
                </a:cubicBezTo>
                <a:moveTo>
                  <a:pt x="16691" y="17113"/>
                </a:moveTo>
                <a:cubicBezTo>
                  <a:pt x="16537" y="17027"/>
                  <a:pt x="16373" y="16971"/>
                  <a:pt x="16200" y="16971"/>
                </a:cubicBezTo>
                <a:cubicBezTo>
                  <a:pt x="15386" y="16971"/>
                  <a:pt x="14727" y="18008"/>
                  <a:pt x="14727" y="19286"/>
                </a:cubicBezTo>
                <a:cubicBezTo>
                  <a:pt x="14727" y="19557"/>
                  <a:pt x="14762" y="19814"/>
                  <a:pt x="14817" y="20057"/>
                </a:cubicBezTo>
                <a:lnTo>
                  <a:pt x="2855" y="20057"/>
                </a:lnTo>
                <a:cubicBezTo>
                  <a:pt x="2910" y="19814"/>
                  <a:pt x="2945" y="19557"/>
                  <a:pt x="2945" y="19286"/>
                </a:cubicBezTo>
                <a:cubicBezTo>
                  <a:pt x="2945" y="18008"/>
                  <a:pt x="2286" y="16971"/>
                  <a:pt x="1473" y="16971"/>
                </a:cubicBezTo>
                <a:cubicBezTo>
                  <a:pt x="1299" y="16971"/>
                  <a:pt x="1136" y="17027"/>
                  <a:pt x="982" y="17113"/>
                </a:cubicBezTo>
                <a:lnTo>
                  <a:pt x="982" y="9115"/>
                </a:lnTo>
                <a:cubicBezTo>
                  <a:pt x="1136" y="9202"/>
                  <a:pt x="1299" y="9257"/>
                  <a:pt x="1473" y="9257"/>
                </a:cubicBezTo>
                <a:cubicBezTo>
                  <a:pt x="2286" y="9257"/>
                  <a:pt x="2945" y="8221"/>
                  <a:pt x="2945" y="6943"/>
                </a:cubicBezTo>
                <a:cubicBezTo>
                  <a:pt x="2945" y="6671"/>
                  <a:pt x="2910" y="6414"/>
                  <a:pt x="2855" y="6171"/>
                </a:cubicBezTo>
                <a:lnTo>
                  <a:pt x="14817" y="6171"/>
                </a:lnTo>
                <a:cubicBezTo>
                  <a:pt x="14762" y="6414"/>
                  <a:pt x="14727" y="6671"/>
                  <a:pt x="14727" y="6943"/>
                </a:cubicBezTo>
                <a:cubicBezTo>
                  <a:pt x="14727" y="8221"/>
                  <a:pt x="15386" y="9257"/>
                  <a:pt x="16200" y="9257"/>
                </a:cubicBezTo>
                <a:cubicBezTo>
                  <a:pt x="16373" y="9257"/>
                  <a:pt x="16537" y="9202"/>
                  <a:pt x="16691" y="9115"/>
                </a:cubicBezTo>
                <a:cubicBezTo>
                  <a:pt x="16691" y="9115"/>
                  <a:pt x="16691" y="17113"/>
                  <a:pt x="16691" y="17113"/>
                </a:cubicBezTo>
                <a:close/>
                <a:moveTo>
                  <a:pt x="16200" y="20057"/>
                </a:moveTo>
                <a:cubicBezTo>
                  <a:pt x="15928" y="20057"/>
                  <a:pt x="15709" y="19712"/>
                  <a:pt x="15709" y="19286"/>
                </a:cubicBezTo>
                <a:cubicBezTo>
                  <a:pt x="15709" y="18859"/>
                  <a:pt x="15928" y="18514"/>
                  <a:pt x="16200" y="18514"/>
                </a:cubicBezTo>
                <a:cubicBezTo>
                  <a:pt x="16471" y="18514"/>
                  <a:pt x="16691" y="18859"/>
                  <a:pt x="16691" y="19286"/>
                </a:cubicBezTo>
                <a:cubicBezTo>
                  <a:pt x="16691" y="19712"/>
                  <a:pt x="16471" y="20057"/>
                  <a:pt x="16200" y="20057"/>
                </a:cubicBezTo>
                <a:moveTo>
                  <a:pt x="1473" y="20057"/>
                </a:moveTo>
                <a:cubicBezTo>
                  <a:pt x="1201" y="20057"/>
                  <a:pt x="982" y="19712"/>
                  <a:pt x="982" y="19286"/>
                </a:cubicBezTo>
                <a:cubicBezTo>
                  <a:pt x="982" y="18859"/>
                  <a:pt x="1201" y="18514"/>
                  <a:pt x="1473" y="18514"/>
                </a:cubicBezTo>
                <a:cubicBezTo>
                  <a:pt x="1744" y="18514"/>
                  <a:pt x="1964" y="18859"/>
                  <a:pt x="1964" y="19286"/>
                </a:cubicBezTo>
                <a:cubicBezTo>
                  <a:pt x="1964" y="19712"/>
                  <a:pt x="1744" y="20057"/>
                  <a:pt x="1473" y="20057"/>
                </a:cubicBezTo>
                <a:moveTo>
                  <a:pt x="1473" y="6171"/>
                </a:moveTo>
                <a:cubicBezTo>
                  <a:pt x="1744" y="6171"/>
                  <a:pt x="1964" y="6516"/>
                  <a:pt x="1964" y="6943"/>
                </a:cubicBezTo>
                <a:cubicBezTo>
                  <a:pt x="1964" y="7369"/>
                  <a:pt x="1744" y="7714"/>
                  <a:pt x="1473" y="7714"/>
                </a:cubicBezTo>
                <a:cubicBezTo>
                  <a:pt x="1201" y="7714"/>
                  <a:pt x="982" y="7369"/>
                  <a:pt x="982" y="6943"/>
                </a:cubicBezTo>
                <a:cubicBezTo>
                  <a:pt x="982" y="6516"/>
                  <a:pt x="1201" y="6171"/>
                  <a:pt x="1473" y="6171"/>
                </a:cubicBezTo>
                <a:moveTo>
                  <a:pt x="16691" y="4629"/>
                </a:moveTo>
                <a:lnTo>
                  <a:pt x="982" y="4629"/>
                </a:lnTo>
                <a:cubicBezTo>
                  <a:pt x="439" y="4629"/>
                  <a:pt x="0" y="5319"/>
                  <a:pt x="0" y="6171"/>
                </a:cubicBezTo>
                <a:lnTo>
                  <a:pt x="0" y="20057"/>
                </a:lnTo>
                <a:cubicBezTo>
                  <a:pt x="0" y="20909"/>
                  <a:pt x="439" y="21600"/>
                  <a:pt x="982" y="21600"/>
                </a:cubicBezTo>
                <a:lnTo>
                  <a:pt x="16691" y="21600"/>
                </a:lnTo>
                <a:cubicBezTo>
                  <a:pt x="17233" y="21600"/>
                  <a:pt x="17673" y="20909"/>
                  <a:pt x="17673" y="20057"/>
                </a:cubicBezTo>
                <a:lnTo>
                  <a:pt x="17673" y="6171"/>
                </a:lnTo>
                <a:cubicBezTo>
                  <a:pt x="17673" y="5319"/>
                  <a:pt x="17233" y="4629"/>
                  <a:pt x="16691" y="4629"/>
                </a:cubicBezTo>
                <a:moveTo>
                  <a:pt x="8092" y="11478"/>
                </a:moveTo>
                <a:cubicBezTo>
                  <a:pt x="8092" y="11618"/>
                  <a:pt x="8111" y="11738"/>
                  <a:pt x="8149" y="11836"/>
                </a:cubicBezTo>
                <a:cubicBezTo>
                  <a:pt x="8186" y="11936"/>
                  <a:pt x="8234" y="12020"/>
                  <a:pt x="8293" y="12090"/>
                </a:cubicBezTo>
                <a:cubicBezTo>
                  <a:pt x="8351" y="12160"/>
                  <a:pt x="8419" y="12217"/>
                  <a:pt x="8496" y="12260"/>
                </a:cubicBezTo>
                <a:cubicBezTo>
                  <a:pt x="8542" y="12286"/>
                  <a:pt x="8573" y="12310"/>
                  <a:pt x="8606" y="12330"/>
                </a:cubicBezTo>
                <a:lnTo>
                  <a:pt x="8606" y="10637"/>
                </a:lnTo>
                <a:cubicBezTo>
                  <a:pt x="8457" y="10653"/>
                  <a:pt x="8353" y="10708"/>
                  <a:pt x="8258" y="10818"/>
                </a:cubicBezTo>
                <a:cubicBezTo>
                  <a:pt x="8147" y="10949"/>
                  <a:pt x="8092" y="11170"/>
                  <a:pt x="8092" y="11478"/>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7" name="Shape 2801">
            <a:extLst>
              <a:ext uri="{FF2B5EF4-FFF2-40B4-BE49-F238E27FC236}">
                <a16:creationId xmlns:a16="http://schemas.microsoft.com/office/drawing/2014/main" id="{9E675CED-68C3-465A-9921-779C248AB9EB}"/>
              </a:ext>
            </a:extLst>
          </p:cNvPr>
          <p:cNvSpPr/>
          <p:nvPr/>
        </p:nvSpPr>
        <p:spPr>
          <a:xfrm>
            <a:off x="2153166" y="3068024"/>
            <a:ext cx="418884" cy="228497"/>
          </a:xfrm>
          <a:custGeom>
            <a:avLst/>
            <a:gdLst/>
            <a:ahLst/>
            <a:cxnLst>
              <a:cxn ang="0">
                <a:pos x="wd2" y="hd2"/>
              </a:cxn>
              <a:cxn ang="5400000">
                <a:pos x="wd2" y="hd2"/>
              </a:cxn>
              <a:cxn ang="10800000">
                <a:pos x="wd2" y="hd2"/>
              </a:cxn>
              <a:cxn ang="16200000">
                <a:pos x="wd2" y="hd2"/>
              </a:cxn>
            </a:cxnLst>
            <a:rect l="0" t="0" r="r" b="b"/>
            <a:pathLst>
              <a:path w="21600" h="21600" extrusionOk="0">
                <a:moveTo>
                  <a:pt x="11858" y="9506"/>
                </a:moveTo>
                <a:lnTo>
                  <a:pt x="11671" y="10299"/>
                </a:lnTo>
                <a:lnTo>
                  <a:pt x="9907" y="10299"/>
                </a:lnTo>
                <a:cubicBezTo>
                  <a:pt x="9902" y="10340"/>
                  <a:pt x="9900" y="10398"/>
                  <a:pt x="9900" y="10472"/>
                </a:cubicBezTo>
                <a:lnTo>
                  <a:pt x="9900" y="10757"/>
                </a:lnTo>
                <a:cubicBezTo>
                  <a:pt x="9900" y="10972"/>
                  <a:pt x="9902" y="11100"/>
                  <a:pt x="9907" y="11141"/>
                </a:cubicBezTo>
                <a:lnTo>
                  <a:pt x="11570" y="11141"/>
                </a:lnTo>
                <a:lnTo>
                  <a:pt x="11390" y="11921"/>
                </a:lnTo>
                <a:lnTo>
                  <a:pt x="9943" y="11921"/>
                </a:lnTo>
                <a:cubicBezTo>
                  <a:pt x="10001" y="12589"/>
                  <a:pt x="10123" y="13114"/>
                  <a:pt x="10311" y="13494"/>
                </a:cubicBezTo>
                <a:cubicBezTo>
                  <a:pt x="10527" y="13964"/>
                  <a:pt x="10819" y="14199"/>
                  <a:pt x="11189" y="14199"/>
                </a:cubicBezTo>
                <a:cubicBezTo>
                  <a:pt x="11429" y="14199"/>
                  <a:pt x="11628" y="14134"/>
                  <a:pt x="11786" y="14001"/>
                </a:cubicBezTo>
                <a:cubicBezTo>
                  <a:pt x="11930" y="13878"/>
                  <a:pt x="12093" y="13671"/>
                  <a:pt x="12276" y="13382"/>
                </a:cubicBezTo>
                <a:lnTo>
                  <a:pt x="12276" y="14756"/>
                </a:lnTo>
                <a:cubicBezTo>
                  <a:pt x="11949" y="15119"/>
                  <a:pt x="11587" y="15301"/>
                  <a:pt x="11189" y="15301"/>
                </a:cubicBezTo>
                <a:cubicBezTo>
                  <a:pt x="10546" y="15301"/>
                  <a:pt x="10044" y="14963"/>
                  <a:pt x="9683" y="14287"/>
                </a:cubicBezTo>
                <a:cubicBezTo>
                  <a:pt x="9372" y="13700"/>
                  <a:pt x="9177" y="12912"/>
                  <a:pt x="9100" y="11921"/>
                </a:cubicBezTo>
                <a:lnTo>
                  <a:pt x="8546" y="11921"/>
                </a:lnTo>
                <a:lnTo>
                  <a:pt x="8740" y="11141"/>
                </a:lnTo>
                <a:lnTo>
                  <a:pt x="9065" y="11141"/>
                </a:lnTo>
                <a:cubicBezTo>
                  <a:pt x="9060" y="11083"/>
                  <a:pt x="9056" y="11022"/>
                  <a:pt x="9054" y="10955"/>
                </a:cubicBezTo>
                <a:cubicBezTo>
                  <a:pt x="9051" y="10889"/>
                  <a:pt x="9050" y="10819"/>
                  <a:pt x="9050" y="10744"/>
                </a:cubicBezTo>
                <a:cubicBezTo>
                  <a:pt x="9050" y="10687"/>
                  <a:pt x="9051" y="10620"/>
                  <a:pt x="9054" y="10547"/>
                </a:cubicBezTo>
                <a:cubicBezTo>
                  <a:pt x="9056" y="10472"/>
                  <a:pt x="9060" y="10389"/>
                  <a:pt x="9065" y="10299"/>
                </a:cubicBezTo>
                <a:lnTo>
                  <a:pt x="8546" y="10299"/>
                </a:lnTo>
                <a:lnTo>
                  <a:pt x="8734" y="9506"/>
                </a:lnTo>
                <a:lnTo>
                  <a:pt x="9115" y="9506"/>
                </a:lnTo>
                <a:cubicBezTo>
                  <a:pt x="9235" y="8557"/>
                  <a:pt x="9453" y="7806"/>
                  <a:pt x="9770" y="7253"/>
                </a:cubicBezTo>
                <a:cubicBezTo>
                  <a:pt x="10140" y="6617"/>
                  <a:pt x="10612" y="6299"/>
                  <a:pt x="11189" y="6299"/>
                </a:cubicBezTo>
                <a:cubicBezTo>
                  <a:pt x="11606" y="6299"/>
                  <a:pt x="12034" y="6555"/>
                  <a:pt x="12470" y="7066"/>
                </a:cubicBezTo>
                <a:lnTo>
                  <a:pt x="12139" y="8193"/>
                </a:lnTo>
                <a:cubicBezTo>
                  <a:pt x="11832" y="7666"/>
                  <a:pt x="11496" y="7401"/>
                  <a:pt x="11131" y="7401"/>
                </a:cubicBezTo>
                <a:cubicBezTo>
                  <a:pt x="10809" y="7401"/>
                  <a:pt x="10541" y="7620"/>
                  <a:pt x="10325" y="8058"/>
                </a:cubicBezTo>
                <a:cubicBezTo>
                  <a:pt x="10142" y="8445"/>
                  <a:pt x="10020" y="8929"/>
                  <a:pt x="9957" y="9506"/>
                </a:cubicBezTo>
                <a:cubicBezTo>
                  <a:pt x="9957" y="9506"/>
                  <a:pt x="11858" y="9506"/>
                  <a:pt x="11858" y="9506"/>
                </a:cubicBezTo>
                <a:close/>
                <a:moveTo>
                  <a:pt x="10800" y="3601"/>
                </a:moveTo>
                <a:cubicBezTo>
                  <a:pt x="8631" y="3601"/>
                  <a:pt x="6873" y="6824"/>
                  <a:pt x="6873" y="10799"/>
                </a:cubicBezTo>
                <a:cubicBezTo>
                  <a:pt x="6873" y="14777"/>
                  <a:pt x="8631" y="18000"/>
                  <a:pt x="10800" y="18000"/>
                </a:cubicBezTo>
                <a:cubicBezTo>
                  <a:pt x="12969" y="18000"/>
                  <a:pt x="14727" y="14777"/>
                  <a:pt x="14727" y="10799"/>
                </a:cubicBezTo>
                <a:cubicBezTo>
                  <a:pt x="14727" y="6824"/>
                  <a:pt x="12969" y="3601"/>
                  <a:pt x="10800" y="3601"/>
                </a:cubicBezTo>
                <a:moveTo>
                  <a:pt x="5400" y="3601"/>
                </a:moveTo>
                <a:lnTo>
                  <a:pt x="4418" y="3601"/>
                </a:lnTo>
                <a:cubicBezTo>
                  <a:pt x="4147" y="3601"/>
                  <a:pt x="3927" y="4003"/>
                  <a:pt x="3927" y="4501"/>
                </a:cubicBezTo>
                <a:cubicBezTo>
                  <a:pt x="3927" y="4998"/>
                  <a:pt x="4147" y="5401"/>
                  <a:pt x="4418" y="5401"/>
                </a:cubicBezTo>
                <a:lnTo>
                  <a:pt x="5400" y="5401"/>
                </a:lnTo>
                <a:cubicBezTo>
                  <a:pt x="5671" y="5401"/>
                  <a:pt x="5891" y="4998"/>
                  <a:pt x="5891" y="4501"/>
                </a:cubicBezTo>
                <a:cubicBezTo>
                  <a:pt x="5891" y="4003"/>
                  <a:pt x="5671" y="3601"/>
                  <a:pt x="5400" y="3601"/>
                </a:cubicBezTo>
                <a:moveTo>
                  <a:pt x="17182" y="16199"/>
                </a:moveTo>
                <a:lnTo>
                  <a:pt x="16200" y="16199"/>
                </a:lnTo>
                <a:cubicBezTo>
                  <a:pt x="15929" y="16199"/>
                  <a:pt x="15709" y="16603"/>
                  <a:pt x="15709" y="17100"/>
                </a:cubicBezTo>
                <a:cubicBezTo>
                  <a:pt x="15709" y="17597"/>
                  <a:pt x="15929" y="18000"/>
                  <a:pt x="16200" y="18000"/>
                </a:cubicBezTo>
                <a:lnTo>
                  <a:pt x="17182" y="18000"/>
                </a:lnTo>
                <a:cubicBezTo>
                  <a:pt x="17453" y="18000"/>
                  <a:pt x="17673" y="17597"/>
                  <a:pt x="17673" y="17100"/>
                </a:cubicBezTo>
                <a:cubicBezTo>
                  <a:pt x="17673" y="16603"/>
                  <a:pt x="17453" y="16199"/>
                  <a:pt x="17182" y="16199"/>
                </a:cubicBezTo>
                <a:moveTo>
                  <a:pt x="20127" y="3601"/>
                </a:moveTo>
                <a:cubicBezTo>
                  <a:pt x="19856" y="3601"/>
                  <a:pt x="19636" y="3198"/>
                  <a:pt x="19636" y="2701"/>
                </a:cubicBezTo>
                <a:cubicBezTo>
                  <a:pt x="19636" y="2203"/>
                  <a:pt x="19856" y="1800"/>
                  <a:pt x="20127" y="1800"/>
                </a:cubicBezTo>
                <a:cubicBezTo>
                  <a:pt x="20398" y="1800"/>
                  <a:pt x="20618" y="2203"/>
                  <a:pt x="20618" y="2701"/>
                </a:cubicBezTo>
                <a:cubicBezTo>
                  <a:pt x="20618" y="3198"/>
                  <a:pt x="20398" y="3601"/>
                  <a:pt x="20127" y="3601"/>
                </a:cubicBezTo>
                <a:moveTo>
                  <a:pt x="20618" y="16365"/>
                </a:moveTo>
                <a:cubicBezTo>
                  <a:pt x="20464" y="16264"/>
                  <a:pt x="20300" y="16199"/>
                  <a:pt x="20127" y="16199"/>
                </a:cubicBezTo>
                <a:cubicBezTo>
                  <a:pt x="19314" y="16199"/>
                  <a:pt x="18655" y="17409"/>
                  <a:pt x="18655" y="18900"/>
                </a:cubicBezTo>
                <a:cubicBezTo>
                  <a:pt x="18655" y="19217"/>
                  <a:pt x="18689" y="19517"/>
                  <a:pt x="18744" y="19800"/>
                </a:cubicBezTo>
                <a:lnTo>
                  <a:pt x="2855" y="19800"/>
                </a:lnTo>
                <a:cubicBezTo>
                  <a:pt x="2910" y="19517"/>
                  <a:pt x="2945" y="19217"/>
                  <a:pt x="2945" y="18900"/>
                </a:cubicBezTo>
                <a:cubicBezTo>
                  <a:pt x="2945" y="17409"/>
                  <a:pt x="2286" y="16199"/>
                  <a:pt x="1473" y="16199"/>
                </a:cubicBezTo>
                <a:cubicBezTo>
                  <a:pt x="1299" y="16199"/>
                  <a:pt x="1136" y="16264"/>
                  <a:pt x="982" y="16365"/>
                </a:cubicBezTo>
                <a:lnTo>
                  <a:pt x="982" y="5235"/>
                </a:lnTo>
                <a:cubicBezTo>
                  <a:pt x="1136" y="5336"/>
                  <a:pt x="1299" y="5401"/>
                  <a:pt x="1473" y="5401"/>
                </a:cubicBezTo>
                <a:cubicBezTo>
                  <a:pt x="2286" y="5401"/>
                  <a:pt x="2945" y="4192"/>
                  <a:pt x="2945" y="2701"/>
                </a:cubicBezTo>
                <a:cubicBezTo>
                  <a:pt x="2945" y="2383"/>
                  <a:pt x="2910" y="2083"/>
                  <a:pt x="2855" y="1800"/>
                </a:cubicBezTo>
                <a:lnTo>
                  <a:pt x="18744" y="1800"/>
                </a:lnTo>
                <a:cubicBezTo>
                  <a:pt x="18689" y="2083"/>
                  <a:pt x="18655" y="2383"/>
                  <a:pt x="18655" y="2701"/>
                </a:cubicBezTo>
                <a:cubicBezTo>
                  <a:pt x="18655" y="4192"/>
                  <a:pt x="19314" y="5401"/>
                  <a:pt x="20127" y="5401"/>
                </a:cubicBezTo>
                <a:cubicBezTo>
                  <a:pt x="20300" y="5401"/>
                  <a:pt x="20464" y="5336"/>
                  <a:pt x="20618" y="5235"/>
                </a:cubicBezTo>
                <a:cubicBezTo>
                  <a:pt x="20618" y="5235"/>
                  <a:pt x="20618" y="16365"/>
                  <a:pt x="20618" y="16365"/>
                </a:cubicBezTo>
                <a:close/>
                <a:moveTo>
                  <a:pt x="20127" y="19800"/>
                </a:moveTo>
                <a:cubicBezTo>
                  <a:pt x="19856" y="19800"/>
                  <a:pt x="19636" y="19397"/>
                  <a:pt x="19636" y="18900"/>
                </a:cubicBezTo>
                <a:cubicBezTo>
                  <a:pt x="19636" y="18402"/>
                  <a:pt x="19856" y="18000"/>
                  <a:pt x="20127" y="18000"/>
                </a:cubicBezTo>
                <a:cubicBezTo>
                  <a:pt x="20398" y="18000"/>
                  <a:pt x="20618" y="18402"/>
                  <a:pt x="20618" y="18900"/>
                </a:cubicBezTo>
                <a:cubicBezTo>
                  <a:pt x="20618" y="19397"/>
                  <a:pt x="20398" y="19800"/>
                  <a:pt x="20127" y="19800"/>
                </a:cubicBezTo>
                <a:moveTo>
                  <a:pt x="1473" y="19800"/>
                </a:moveTo>
                <a:cubicBezTo>
                  <a:pt x="1202" y="19800"/>
                  <a:pt x="982" y="19397"/>
                  <a:pt x="982" y="18900"/>
                </a:cubicBezTo>
                <a:cubicBezTo>
                  <a:pt x="982" y="18402"/>
                  <a:pt x="1202" y="18000"/>
                  <a:pt x="1473" y="18000"/>
                </a:cubicBezTo>
                <a:cubicBezTo>
                  <a:pt x="1744" y="18000"/>
                  <a:pt x="1964" y="18402"/>
                  <a:pt x="1964" y="18900"/>
                </a:cubicBezTo>
                <a:cubicBezTo>
                  <a:pt x="1964" y="19397"/>
                  <a:pt x="1744" y="19800"/>
                  <a:pt x="1473" y="19800"/>
                </a:cubicBezTo>
                <a:moveTo>
                  <a:pt x="1473" y="1800"/>
                </a:moveTo>
                <a:cubicBezTo>
                  <a:pt x="1744" y="1800"/>
                  <a:pt x="1964" y="2203"/>
                  <a:pt x="1964" y="2701"/>
                </a:cubicBezTo>
                <a:cubicBezTo>
                  <a:pt x="1964" y="3198"/>
                  <a:pt x="1744" y="3601"/>
                  <a:pt x="1473" y="3601"/>
                </a:cubicBezTo>
                <a:cubicBezTo>
                  <a:pt x="1202" y="3601"/>
                  <a:pt x="982" y="3198"/>
                  <a:pt x="982" y="2701"/>
                </a:cubicBezTo>
                <a:cubicBezTo>
                  <a:pt x="982" y="2203"/>
                  <a:pt x="1202" y="1800"/>
                  <a:pt x="1473" y="1800"/>
                </a:cubicBezTo>
                <a:moveTo>
                  <a:pt x="20618" y="0"/>
                </a:moveTo>
                <a:lnTo>
                  <a:pt x="982" y="0"/>
                </a:lnTo>
                <a:cubicBezTo>
                  <a:pt x="439" y="0"/>
                  <a:pt x="0" y="806"/>
                  <a:pt x="0" y="1800"/>
                </a:cubicBezTo>
                <a:lnTo>
                  <a:pt x="0" y="19800"/>
                </a:lnTo>
                <a:cubicBezTo>
                  <a:pt x="0" y="20793"/>
                  <a:pt x="439" y="21600"/>
                  <a:pt x="982" y="21600"/>
                </a:cubicBezTo>
                <a:lnTo>
                  <a:pt x="20618" y="21600"/>
                </a:lnTo>
                <a:cubicBezTo>
                  <a:pt x="21160" y="21600"/>
                  <a:pt x="21600" y="20793"/>
                  <a:pt x="21600" y="19800"/>
                </a:cubicBezTo>
                <a:lnTo>
                  <a:pt x="21600" y="1800"/>
                </a:lnTo>
                <a:cubicBezTo>
                  <a:pt x="21600" y="806"/>
                  <a:pt x="21160" y="0"/>
                  <a:pt x="20618"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8" name="Shape 2802">
            <a:extLst>
              <a:ext uri="{FF2B5EF4-FFF2-40B4-BE49-F238E27FC236}">
                <a16:creationId xmlns:a16="http://schemas.microsoft.com/office/drawing/2014/main" id="{DF02F098-CD51-4CA7-8AF9-063C4086876C}"/>
              </a:ext>
            </a:extLst>
          </p:cNvPr>
          <p:cNvSpPr/>
          <p:nvPr/>
        </p:nvSpPr>
        <p:spPr>
          <a:xfrm>
            <a:off x="2952849" y="3029942"/>
            <a:ext cx="418884" cy="304643"/>
          </a:xfrm>
          <a:custGeom>
            <a:avLst/>
            <a:gdLst/>
            <a:ahLst/>
            <a:cxnLst>
              <a:cxn ang="0">
                <a:pos x="wd2" y="hd2"/>
              </a:cxn>
              <a:cxn ang="5400000">
                <a:pos x="wd2" y="hd2"/>
              </a:cxn>
              <a:cxn ang="10800000">
                <a:pos x="wd2" y="hd2"/>
              </a:cxn>
              <a:cxn ang="16200000">
                <a:pos x="wd2" y="hd2"/>
              </a:cxn>
            </a:cxnLst>
            <a:rect l="0" t="0" r="r" b="b"/>
            <a:pathLst>
              <a:path w="21600" h="21600" extrusionOk="0">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moveTo>
                  <a:pt x="11858" y="12529"/>
                </a:moveTo>
                <a:lnTo>
                  <a:pt x="11671" y="13124"/>
                </a:lnTo>
                <a:lnTo>
                  <a:pt x="9908" y="13124"/>
                </a:lnTo>
                <a:cubicBezTo>
                  <a:pt x="9902" y="13155"/>
                  <a:pt x="9900" y="13198"/>
                  <a:pt x="9900" y="13254"/>
                </a:cubicBezTo>
                <a:lnTo>
                  <a:pt x="9900" y="13468"/>
                </a:lnTo>
                <a:cubicBezTo>
                  <a:pt x="9900" y="13629"/>
                  <a:pt x="9902" y="13725"/>
                  <a:pt x="9908" y="13756"/>
                </a:cubicBezTo>
                <a:lnTo>
                  <a:pt x="11570" y="13756"/>
                </a:lnTo>
                <a:lnTo>
                  <a:pt x="11391" y="14340"/>
                </a:lnTo>
                <a:lnTo>
                  <a:pt x="9943" y="14340"/>
                </a:lnTo>
                <a:cubicBezTo>
                  <a:pt x="10001" y="14842"/>
                  <a:pt x="10124" y="15236"/>
                  <a:pt x="10311" y="15520"/>
                </a:cubicBezTo>
                <a:cubicBezTo>
                  <a:pt x="10527" y="15873"/>
                  <a:pt x="10819" y="16050"/>
                  <a:pt x="11189" y="16050"/>
                </a:cubicBezTo>
                <a:cubicBezTo>
                  <a:pt x="11429" y="16050"/>
                  <a:pt x="11628" y="16000"/>
                  <a:pt x="11787" y="15901"/>
                </a:cubicBezTo>
                <a:cubicBezTo>
                  <a:pt x="11930" y="15808"/>
                  <a:pt x="12093" y="15654"/>
                  <a:pt x="12276" y="15437"/>
                </a:cubicBezTo>
                <a:lnTo>
                  <a:pt x="12276" y="16468"/>
                </a:lnTo>
                <a:cubicBezTo>
                  <a:pt x="11950" y="16741"/>
                  <a:pt x="11587" y="16876"/>
                  <a:pt x="11189" y="16876"/>
                </a:cubicBezTo>
                <a:cubicBezTo>
                  <a:pt x="10546" y="16876"/>
                  <a:pt x="10044" y="16623"/>
                  <a:pt x="9684" y="16114"/>
                </a:cubicBezTo>
                <a:cubicBezTo>
                  <a:pt x="9372" y="15676"/>
                  <a:pt x="9177" y="15084"/>
                  <a:pt x="9101" y="14340"/>
                </a:cubicBezTo>
                <a:lnTo>
                  <a:pt x="8547" y="14340"/>
                </a:lnTo>
                <a:lnTo>
                  <a:pt x="8741" y="13756"/>
                </a:lnTo>
                <a:lnTo>
                  <a:pt x="9065" y="13756"/>
                </a:lnTo>
                <a:cubicBezTo>
                  <a:pt x="9060" y="13712"/>
                  <a:pt x="9056" y="13666"/>
                  <a:pt x="9054" y="13617"/>
                </a:cubicBezTo>
                <a:cubicBezTo>
                  <a:pt x="9051" y="13567"/>
                  <a:pt x="9050" y="13515"/>
                  <a:pt x="9050" y="13458"/>
                </a:cubicBezTo>
                <a:cubicBezTo>
                  <a:pt x="9050" y="13416"/>
                  <a:pt x="9051" y="13366"/>
                  <a:pt x="9054" y="13310"/>
                </a:cubicBezTo>
                <a:cubicBezTo>
                  <a:pt x="9056" y="13254"/>
                  <a:pt x="9060" y="13192"/>
                  <a:pt x="9065" y="13124"/>
                </a:cubicBezTo>
                <a:lnTo>
                  <a:pt x="8547" y="13124"/>
                </a:lnTo>
                <a:lnTo>
                  <a:pt x="8734" y="12529"/>
                </a:lnTo>
                <a:lnTo>
                  <a:pt x="9115" y="12529"/>
                </a:lnTo>
                <a:cubicBezTo>
                  <a:pt x="9235" y="11818"/>
                  <a:pt x="9453" y="11254"/>
                  <a:pt x="9770" y="10840"/>
                </a:cubicBezTo>
                <a:cubicBezTo>
                  <a:pt x="10140" y="10363"/>
                  <a:pt x="10613" y="10124"/>
                  <a:pt x="11189" y="10124"/>
                </a:cubicBezTo>
                <a:cubicBezTo>
                  <a:pt x="11607" y="10124"/>
                  <a:pt x="12034" y="10316"/>
                  <a:pt x="12470" y="10700"/>
                </a:cubicBezTo>
                <a:lnTo>
                  <a:pt x="12139" y="11545"/>
                </a:lnTo>
                <a:cubicBezTo>
                  <a:pt x="11832" y="11150"/>
                  <a:pt x="11496" y="10951"/>
                  <a:pt x="11131" y="10951"/>
                </a:cubicBezTo>
                <a:cubicBezTo>
                  <a:pt x="10809" y="10951"/>
                  <a:pt x="10541" y="11115"/>
                  <a:pt x="10325" y="11443"/>
                </a:cubicBezTo>
                <a:cubicBezTo>
                  <a:pt x="10143" y="11734"/>
                  <a:pt x="10020" y="12097"/>
                  <a:pt x="9958" y="12529"/>
                </a:cubicBezTo>
                <a:cubicBezTo>
                  <a:pt x="9958" y="12529"/>
                  <a:pt x="11858" y="12529"/>
                  <a:pt x="11858" y="12529"/>
                </a:cubicBezTo>
                <a:close/>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20127" y="8100"/>
                </a:moveTo>
                <a:cubicBezTo>
                  <a:pt x="19856" y="8100"/>
                  <a:pt x="19636" y="7798"/>
                  <a:pt x="19636" y="7425"/>
                </a:cubicBezTo>
                <a:cubicBezTo>
                  <a:pt x="19636" y="7052"/>
                  <a:pt x="19856" y="6750"/>
                  <a:pt x="20127" y="6750"/>
                </a:cubicBezTo>
                <a:cubicBezTo>
                  <a:pt x="20398" y="6750"/>
                  <a:pt x="20618" y="7052"/>
                  <a:pt x="20618" y="7425"/>
                </a:cubicBezTo>
                <a:cubicBezTo>
                  <a:pt x="20618" y="7798"/>
                  <a:pt x="20398" y="8100"/>
                  <a:pt x="20127" y="8100"/>
                </a:cubicBezTo>
                <a:moveTo>
                  <a:pt x="20618" y="17674"/>
                </a:moveTo>
                <a:cubicBezTo>
                  <a:pt x="20464" y="17599"/>
                  <a:pt x="20300" y="17550"/>
                  <a:pt x="20127" y="17550"/>
                </a:cubicBezTo>
                <a:cubicBezTo>
                  <a:pt x="19314" y="17550"/>
                  <a:pt x="18655" y="18457"/>
                  <a:pt x="18655" y="19575"/>
                </a:cubicBezTo>
                <a:cubicBezTo>
                  <a:pt x="18655" y="19813"/>
                  <a:pt x="18690" y="20039"/>
                  <a:pt x="18745" y="20250"/>
                </a:cubicBezTo>
                <a:lnTo>
                  <a:pt x="2855" y="20250"/>
                </a:lnTo>
                <a:cubicBezTo>
                  <a:pt x="2910" y="20039"/>
                  <a:pt x="2945" y="19813"/>
                  <a:pt x="2945" y="19575"/>
                </a:cubicBezTo>
                <a:cubicBezTo>
                  <a:pt x="2945" y="18457"/>
                  <a:pt x="2286" y="17550"/>
                  <a:pt x="1473" y="17550"/>
                </a:cubicBezTo>
                <a:cubicBezTo>
                  <a:pt x="1299" y="17550"/>
                  <a:pt x="1136" y="17599"/>
                  <a:pt x="982" y="17674"/>
                </a:cubicBezTo>
                <a:lnTo>
                  <a:pt x="982" y="9326"/>
                </a:lnTo>
                <a:cubicBezTo>
                  <a:pt x="1136" y="9402"/>
                  <a:pt x="1299"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8" y="18900"/>
                  <a:pt x="20618" y="19203"/>
                  <a:pt x="20618" y="19575"/>
                </a:cubicBezTo>
                <a:cubicBezTo>
                  <a:pt x="20618" y="19948"/>
                  <a:pt x="20398" y="20250"/>
                  <a:pt x="20127" y="20250"/>
                </a:cubicBezTo>
                <a:moveTo>
                  <a:pt x="1473" y="20250"/>
                </a:moveTo>
                <a:cubicBezTo>
                  <a:pt x="1202" y="20250"/>
                  <a:pt x="982" y="19948"/>
                  <a:pt x="982" y="19575"/>
                </a:cubicBezTo>
                <a:cubicBezTo>
                  <a:pt x="982" y="19203"/>
                  <a:pt x="1202"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2" y="8100"/>
                  <a:pt x="982" y="7798"/>
                  <a:pt x="982" y="7425"/>
                </a:cubicBezTo>
                <a:cubicBezTo>
                  <a:pt x="982" y="7052"/>
                  <a:pt x="1202" y="6750"/>
                  <a:pt x="1473" y="6750"/>
                </a:cubicBezTo>
                <a:moveTo>
                  <a:pt x="20618" y="5400"/>
                </a:moveTo>
                <a:lnTo>
                  <a:pt x="982" y="5400"/>
                </a:lnTo>
                <a:cubicBezTo>
                  <a:pt x="440" y="5400"/>
                  <a:pt x="0" y="6005"/>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5"/>
                  <a:pt x="21160" y="5400"/>
                  <a:pt x="20618" y="54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2455" y="4050"/>
                </a:moveTo>
                <a:lnTo>
                  <a:pt x="19145" y="4050"/>
                </a:lnTo>
                <a:cubicBezTo>
                  <a:pt x="19416" y="4050"/>
                  <a:pt x="19636" y="3748"/>
                  <a:pt x="19636" y="3375"/>
                </a:cubicBezTo>
                <a:cubicBezTo>
                  <a:pt x="19636" y="3002"/>
                  <a:pt x="19416" y="2700"/>
                  <a:pt x="19145" y="2700"/>
                </a:cubicBezTo>
                <a:lnTo>
                  <a:pt x="2455" y="2700"/>
                </a:lnTo>
                <a:cubicBezTo>
                  <a:pt x="2184" y="2700"/>
                  <a:pt x="1964" y="3002"/>
                  <a:pt x="1964" y="3375"/>
                </a:cubicBezTo>
                <a:cubicBezTo>
                  <a:pt x="1964" y="3748"/>
                  <a:pt x="2184" y="4050"/>
                  <a:pt x="2455" y="405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9" name="Shape 2803">
            <a:extLst>
              <a:ext uri="{FF2B5EF4-FFF2-40B4-BE49-F238E27FC236}">
                <a16:creationId xmlns:a16="http://schemas.microsoft.com/office/drawing/2014/main" id="{5D9E3587-39F7-46E7-81B2-DADC94C93676}"/>
              </a:ext>
            </a:extLst>
          </p:cNvPr>
          <p:cNvSpPr/>
          <p:nvPr/>
        </p:nvSpPr>
        <p:spPr>
          <a:xfrm>
            <a:off x="3752534" y="3048982"/>
            <a:ext cx="418884" cy="266562"/>
          </a:xfrm>
          <a:custGeom>
            <a:avLst/>
            <a:gdLst/>
            <a:ahLst/>
            <a:cxnLst>
              <a:cxn ang="0">
                <a:pos x="wd2" y="hd2"/>
              </a:cxn>
              <a:cxn ang="5400000">
                <a:pos x="wd2" y="hd2"/>
              </a:cxn>
              <a:cxn ang="10800000">
                <a:pos x="wd2" y="hd2"/>
              </a:cxn>
              <a:cxn ang="16200000">
                <a:pos x="wd2" y="hd2"/>
              </a:cxn>
            </a:cxnLst>
            <a:rect l="0" t="0" r="r" b="b"/>
            <a:pathLst>
              <a:path w="21600" h="21600" extrusionOk="0">
                <a:moveTo>
                  <a:pt x="9634" y="12227"/>
                </a:moveTo>
                <a:lnTo>
                  <a:pt x="9494" y="12771"/>
                </a:lnTo>
                <a:lnTo>
                  <a:pt x="8171" y="12771"/>
                </a:lnTo>
                <a:cubicBezTo>
                  <a:pt x="8167" y="12799"/>
                  <a:pt x="8165" y="12839"/>
                  <a:pt x="8165" y="12890"/>
                </a:cubicBezTo>
                <a:lnTo>
                  <a:pt x="8165" y="13085"/>
                </a:lnTo>
                <a:cubicBezTo>
                  <a:pt x="8165" y="13232"/>
                  <a:pt x="8167" y="13320"/>
                  <a:pt x="8171" y="13348"/>
                </a:cubicBezTo>
                <a:lnTo>
                  <a:pt x="9418" y="13348"/>
                </a:lnTo>
                <a:lnTo>
                  <a:pt x="9283" y="13883"/>
                </a:lnTo>
                <a:lnTo>
                  <a:pt x="8198" y="13883"/>
                </a:lnTo>
                <a:cubicBezTo>
                  <a:pt x="8241" y="14342"/>
                  <a:pt x="8333" y="14701"/>
                  <a:pt x="8473" y="14961"/>
                </a:cubicBezTo>
                <a:cubicBezTo>
                  <a:pt x="8635" y="15284"/>
                  <a:pt x="8855" y="15445"/>
                  <a:pt x="9132" y="15445"/>
                </a:cubicBezTo>
                <a:cubicBezTo>
                  <a:pt x="9312" y="15445"/>
                  <a:pt x="9461" y="15401"/>
                  <a:pt x="9580" y="15310"/>
                </a:cubicBezTo>
                <a:cubicBezTo>
                  <a:pt x="9688" y="15225"/>
                  <a:pt x="9810" y="15084"/>
                  <a:pt x="9947" y="14885"/>
                </a:cubicBezTo>
                <a:lnTo>
                  <a:pt x="9947" y="15828"/>
                </a:lnTo>
                <a:cubicBezTo>
                  <a:pt x="9702" y="16076"/>
                  <a:pt x="9430" y="16202"/>
                  <a:pt x="9132" y="16202"/>
                </a:cubicBezTo>
                <a:cubicBezTo>
                  <a:pt x="8649" y="16202"/>
                  <a:pt x="8273" y="15970"/>
                  <a:pt x="8003" y="15505"/>
                </a:cubicBezTo>
                <a:cubicBezTo>
                  <a:pt x="7769" y="15104"/>
                  <a:pt x="7623" y="14562"/>
                  <a:pt x="7566" y="13883"/>
                </a:cubicBezTo>
                <a:lnTo>
                  <a:pt x="7150" y="13883"/>
                </a:lnTo>
                <a:lnTo>
                  <a:pt x="7296" y="13348"/>
                </a:lnTo>
                <a:lnTo>
                  <a:pt x="7539" y="13348"/>
                </a:lnTo>
                <a:cubicBezTo>
                  <a:pt x="7536" y="13309"/>
                  <a:pt x="7532" y="13267"/>
                  <a:pt x="7530" y="13221"/>
                </a:cubicBezTo>
                <a:cubicBezTo>
                  <a:pt x="7529" y="13175"/>
                  <a:pt x="7528" y="13127"/>
                  <a:pt x="7528" y="13077"/>
                </a:cubicBezTo>
                <a:cubicBezTo>
                  <a:pt x="7528" y="13037"/>
                  <a:pt x="7529" y="12991"/>
                  <a:pt x="7530" y="12941"/>
                </a:cubicBezTo>
                <a:cubicBezTo>
                  <a:pt x="7532" y="12890"/>
                  <a:pt x="7536" y="12833"/>
                  <a:pt x="7539" y="12771"/>
                </a:cubicBezTo>
                <a:lnTo>
                  <a:pt x="7150" y="12771"/>
                </a:lnTo>
                <a:lnTo>
                  <a:pt x="7291" y="12227"/>
                </a:lnTo>
                <a:lnTo>
                  <a:pt x="7577" y="12227"/>
                </a:lnTo>
                <a:cubicBezTo>
                  <a:pt x="7667" y="11576"/>
                  <a:pt x="7831" y="11061"/>
                  <a:pt x="8068" y="10682"/>
                </a:cubicBezTo>
                <a:cubicBezTo>
                  <a:pt x="8345" y="10247"/>
                  <a:pt x="8700" y="10028"/>
                  <a:pt x="9132" y="10028"/>
                </a:cubicBezTo>
                <a:cubicBezTo>
                  <a:pt x="9445" y="10028"/>
                  <a:pt x="9766" y="10203"/>
                  <a:pt x="10093" y="10554"/>
                </a:cubicBezTo>
                <a:lnTo>
                  <a:pt x="9845" y="11327"/>
                </a:lnTo>
                <a:cubicBezTo>
                  <a:pt x="9614" y="10965"/>
                  <a:pt x="9362" y="10783"/>
                  <a:pt x="9089" y="10783"/>
                </a:cubicBezTo>
                <a:cubicBezTo>
                  <a:pt x="8847" y="10783"/>
                  <a:pt x="8646" y="10934"/>
                  <a:pt x="8484" y="11234"/>
                </a:cubicBezTo>
                <a:cubicBezTo>
                  <a:pt x="8347" y="11500"/>
                  <a:pt x="8255" y="11831"/>
                  <a:pt x="8209" y="12227"/>
                </a:cubicBezTo>
                <a:cubicBezTo>
                  <a:pt x="8209" y="12227"/>
                  <a:pt x="9634" y="12227"/>
                  <a:pt x="9634" y="12227"/>
                </a:cubicBezTo>
                <a:close/>
                <a:moveTo>
                  <a:pt x="8836" y="7714"/>
                </a:moveTo>
                <a:cubicBezTo>
                  <a:pt x="6938" y="7714"/>
                  <a:pt x="5400" y="10133"/>
                  <a:pt x="5400" y="13114"/>
                </a:cubicBezTo>
                <a:cubicBezTo>
                  <a:pt x="5400" y="16097"/>
                  <a:pt x="6938" y="18514"/>
                  <a:pt x="8836" y="18514"/>
                </a:cubicBezTo>
                <a:cubicBezTo>
                  <a:pt x="10734" y="18514"/>
                  <a:pt x="12273" y="16097"/>
                  <a:pt x="12273" y="13114"/>
                </a:cubicBezTo>
                <a:cubicBezTo>
                  <a:pt x="12273" y="10133"/>
                  <a:pt x="10734" y="7714"/>
                  <a:pt x="8836" y="7714"/>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6" y="16971"/>
                  <a:pt x="14727" y="18008"/>
                  <a:pt x="14727" y="19286"/>
                </a:cubicBezTo>
                <a:cubicBezTo>
                  <a:pt x="14727" y="19558"/>
                  <a:pt x="14763" y="19815"/>
                  <a:pt x="14818" y="20057"/>
                </a:cubicBezTo>
                <a:lnTo>
                  <a:pt x="2855" y="20057"/>
                </a:lnTo>
                <a:cubicBezTo>
                  <a:pt x="2910" y="19815"/>
                  <a:pt x="2945" y="19558"/>
                  <a:pt x="2945" y="19286"/>
                </a:cubicBezTo>
                <a:cubicBezTo>
                  <a:pt x="2945" y="18008"/>
                  <a:pt x="2286" y="16971"/>
                  <a:pt x="1473" y="16971"/>
                </a:cubicBezTo>
                <a:cubicBezTo>
                  <a:pt x="1299" y="16971"/>
                  <a:pt x="1136" y="17028"/>
                  <a:pt x="982" y="17113"/>
                </a:cubicBezTo>
                <a:lnTo>
                  <a:pt x="982" y="9116"/>
                </a:lnTo>
                <a:cubicBezTo>
                  <a:pt x="1136" y="9202"/>
                  <a:pt x="1299" y="9257"/>
                  <a:pt x="1473" y="9257"/>
                </a:cubicBezTo>
                <a:cubicBezTo>
                  <a:pt x="2286" y="9257"/>
                  <a:pt x="2945" y="8222"/>
                  <a:pt x="2945" y="6943"/>
                </a:cubicBezTo>
                <a:cubicBezTo>
                  <a:pt x="2945" y="6671"/>
                  <a:pt x="2910" y="6414"/>
                  <a:pt x="2855" y="6171"/>
                </a:cubicBezTo>
                <a:lnTo>
                  <a:pt x="14818" y="6171"/>
                </a:lnTo>
                <a:cubicBezTo>
                  <a:pt x="14763" y="6414"/>
                  <a:pt x="14727" y="6671"/>
                  <a:pt x="14727" y="6943"/>
                </a:cubicBezTo>
                <a:cubicBezTo>
                  <a:pt x="14727" y="8222"/>
                  <a:pt x="15386"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2" y="20057"/>
                  <a:pt x="982" y="19712"/>
                  <a:pt x="982" y="19286"/>
                </a:cubicBezTo>
                <a:cubicBezTo>
                  <a:pt x="982" y="18860"/>
                  <a:pt x="1202"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2" y="7714"/>
                  <a:pt x="982" y="7369"/>
                  <a:pt x="982" y="6943"/>
                </a:cubicBezTo>
                <a:cubicBezTo>
                  <a:pt x="982" y="6517"/>
                  <a:pt x="1202"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20618" y="0"/>
                </a:moveTo>
                <a:lnTo>
                  <a:pt x="4909" y="0"/>
                </a:lnTo>
                <a:cubicBezTo>
                  <a:pt x="4367" y="0"/>
                  <a:pt x="3927" y="691"/>
                  <a:pt x="3927" y="1543"/>
                </a:cubicBezTo>
                <a:lnTo>
                  <a:pt x="3927" y="2314"/>
                </a:lnTo>
                <a:cubicBezTo>
                  <a:pt x="3927" y="2741"/>
                  <a:pt x="4147" y="3086"/>
                  <a:pt x="4418" y="3086"/>
                </a:cubicBezTo>
                <a:cubicBezTo>
                  <a:pt x="4689" y="3086"/>
                  <a:pt x="4909" y="2741"/>
                  <a:pt x="4909" y="2314"/>
                </a:cubicBezTo>
                <a:lnTo>
                  <a:pt x="4909" y="1543"/>
                </a:lnTo>
                <a:lnTo>
                  <a:pt x="20618" y="1543"/>
                </a:lnTo>
                <a:lnTo>
                  <a:pt x="20618" y="15429"/>
                </a:lnTo>
                <a:lnTo>
                  <a:pt x="19145" y="15429"/>
                </a:lnTo>
                <a:cubicBezTo>
                  <a:pt x="18875" y="15429"/>
                  <a:pt x="18655" y="15775"/>
                  <a:pt x="18655" y="16200"/>
                </a:cubicBezTo>
                <a:cubicBezTo>
                  <a:pt x="18655" y="16626"/>
                  <a:pt x="18875" y="16971"/>
                  <a:pt x="19145" y="16971"/>
                </a:cubicBezTo>
                <a:lnTo>
                  <a:pt x="20618" y="16971"/>
                </a:lnTo>
                <a:cubicBezTo>
                  <a:pt x="21160" y="16971"/>
                  <a:pt x="21600" y="16281"/>
                  <a:pt x="21600" y="15429"/>
                </a:cubicBezTo>
                <a:lnTo>
                  <a:pt x="21600" y="1543"/>
                </a:lnTo>
                <a:cubicBezTo>
                  <a:pt x="21600" y="691"/>
                  <a:pt x="21160" y="0"/>
                  <a:pt x="20618" y="0"/>
                </a:cubicBezTo>
                <a:moveTo>
                  <a:pt x="13255" y="16971"/>
                </a:moveTo>
                <a:cubicBezTo>
                  <a:pt x="12984" y="16971"/>
                  <a:pt x="12764" y="17317"/>
                  <a:pt x="12764" y="17743"/>
                </a:cubicBezTo>
                <a:cubicBezTo>
                  <a:pt x="12764" y="18169"/>
                  <a:pt x="12984" y="18514"/>
                  <a:pt x="13255" y="18514"/>
                </a:cubicBezTo>
                <a:cubicBezTo>
                  <a:pt x="13525" y="18514"/>
                  <a:pt x="13745" y="18169"/>
                  <a:pt x="13745" y="17743"/>
                </a:cubicBezTo>
                <a:cubicBezTo>
                  <a:pt x="13745" y="17317"/>
                  <a:pt x="13525" y="16971"/>
                  <a:pt x="13255" y="1697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0" name="Shape 2804">
            <a:extLst>
              <a:ext uri="{FF2B5EF4-FFF2-40B4-BE49-F238E27FC236}">
                <a16:creationId xmlns:a16="http://schemas.microsoft.com/office/drawing/2014/main" id="{5E33CD9D-B919-42C4-AAD3-3154B8CF4BDC}"/>
              </a:ext>
            </a:extLst>
          </p:cNvPr>
          <p:cNvSpPr/>
          <p:nvPr/>
        </p:nvSpPr>
        <p:spPr>
          <a:xfrm>
            <a:off x="4552218" y="3068023"/>
            <a:ext cx="418884" cy="228482"/>
          </a:xfrm>
          <a:custGeom>
            <a:avLst/>
            <a:gdLst/>
            <a:ahLst/>
            <a:cxnLst>
              <a:cxn ang="0">
                <a:pos x="wd2" y="hd2"/>
              </a:cxn>
              <a:cxn ang="5400000">
                <a:pos x="wd2" y="hd2"/>
              </a:cxn>
              <a:cxn ang="10800000">
                <a:pos x="wd2" y="hd2"/>
              </a:cxn>
              <a:cxn ang="16200000">
                <a:pos x="wd2" y="hd2"/>
              </a:cxn>
            </a:cxnLst>
            <a:rect l="0" t="0" r="r" b="b"/>
            <a:pathLst>
              <a:path w="21600" h="21600" extrusionOk="0">
                <a:moveTo>
                  <a:pt x="10393" y="11057"/>
                </a:moveTo>
                <a:lnTo>
                  <a:pt x="10114" y="13116"/>
                </a:lnTo>
                <a:cubicBezTo>
                  <a:pt x="10458" y="13273"/>
                  <a:pt x="11518" y="13902"/>
                  <a:pt x="11675" y="12740"/>
                </a:cubicBezTo>
                <a:cubicBezTo>
                  <a:pt x="11839" y="11528"/>
                  <a:pt x="10736" y="11215"/>
                  <a:pt x="10393" y="11057"/>
                </a:cubicBezTo>
                <a:moveTo>
                  <a:pt x="10772" y="8246"/>
                </a:moveTo>
                <a:lnTo>
                  <a:pt x="10520" y="10114"/>
                </a:lnTo>
                <a:cubicBezTo>
                  <a:pt x="10806" y="10246"/>
                  <a:pt x="11689" y="10782"/>
                  <a:pt x="11832" y="9726"/>
                </a:cubicBezTo>
                <a:cubicBezTo>
                  <a:pt x="11981" y="8623"/>
                  <a:pt x="11059" y="8378"/>
                  <a:pt x="10772" y="8246"/>
                </a:cubicBezTo>
                <a:moveTo>
                  <a:pt x="12833" y="9742"/>
                </a:moveTo>
                <a:cubicBezTo>
                  <a:pt x="12767" y="10572"/>
                  <a:pt x="12517" y="10974"/>
                  <a:pt x="12186" y="11116"/>
                </a:cubicBezTo>
                <a:cubicBezTo>
                  <a:pt x="12641" y="11552"/>
                  <a:pt x="12872" y="12224"/>
                  <a:pt x="12652" y="13386"/>
                </a:cubicBezTo>
                <a:cubicBezTo>
                  <a:pt x="12378" y="14828"/>
                  <a:pt x="11728" y="14950"/>
                  <a:pt x="10863" y="14648"/>
                </a:cubicBezTo>
                <a:lnTo>
                  <a:pt x="10653" y="16200"/>
                </a:lnTo>
                <a:lnTo>
                  <a:pt x="10146" y="15966"/>
                </a:lnTo>
                <a:lnTo>
                  <a:pt x="10353" y="14435"/>
                </a:lnTo>
                <a:cubicBezTo>
                  <a:pt x="10222" y="14376"/>
                  <a:pt x="10088" y="14311"/>
                  <a:pt x="9949" y="14242"/>
                </a:cubicBezTo>
                <a:lnTo>
                  <a:pt x="9741" y="15780"/>
                </a:lnTo>
                <a:lnTo>
                  <a:pt x="9235" y="15548"/>
                </a:lnTo>
                <a:lnTo>
                  <a:pt x="9444" y="13993"/>
                </a:lnTo>
                <a:cubicBezTo>
                  <a:pt x="9326" y="13936"/>
                  <a:pt x="9206" y="13877"/>
                  <a:pt x="9083" y="13820"/>
                </a:cubicBezTo>
                <a:lnTo>
                  <a:pt x="8423" y="13517"/>
                </a:lnTo>
                <a:lnTo>
                  <a:pt x="8675" y="12446"/>
                </a:lnTo>
                <a:cubicBezTo>
                  <a:pt x="8675" y="12446"/>
                  <a:pt x="9049" y="12629"/>
                  <a:pt x="9043" y="12615"/>
                </a:cubicBezTo>
                <a:cubicBezTo>
                  <a:pt x="9187" y="12681"/>
                  <a:pt x="9251" y="12509"/>
                  <a:pt x="9276" y="12393"/>
                </a:cubicBezTo>
                <a:lnTo>
                  <a:pt x="9607" y="9940"/>
                </a:lnTo>
                <a:cubicBezTo>
                  <a:pt x="9626" y="9949"/>
                  <a:pt x="9644" y="9957"/>
                  <a:pt x="9661" y="9965"/>
                </a:cubicBezTo>
                <a:cubicBezTo>
                  <a:pt x="9641" y="9950"/>
                  <a:pt x="9623" y="9940"/>
                  <a:pt x="9608" y="9933"/>
                </a:cubicBezTo>
                <a:lnTo>
                  <a:pt x="9845" y="8183"/>
                </a:lnTo>
                <a:cubicBezTo>
                  <a:pt x="9851" y="7984"/>
                  <a:pt x="9814" y="7733"/>
                  <a:pt x="9608" y="7639"/>
                </a:cubicBezTo>
                <a:cubicBezTo>
                  <a:pt x="9616" y="7629"/>
                  <a:pt x="9240" y="7469"/>
                  <a:pt x="9240" y="7469"/>
                </a:cubicBezTo>
                <a:lnTo>
                  <a:pt x="9375" y="6471"/>
                </a:lnTo>
                <a:lnTo>
                  <a:pt x="10074" y="6793"/>
                </a:lnTo>
                <a:lnTo>
                  <a:pt x="10074" y="6798"/>
                </a:lnTo>
                <a:cubicBezTo>
                  <a:pt x="10179" y="6845"/>
                  <a:pt x="10288" y="6892"/>
                  <a:pt x="10398" y="6937"/>
                </a:cubicBezTo>
                <a:lnTo>
                  <a:pt x="10606" y="5401"/>
                </a:lnTo>
                <a:lnTo>
                  <a:pt x="11113" y="5634"/>
                </a:lnTo>
                <a:lnTo>
                  <a:pt x="10909" y="7140"/>
                </a:lnTo>
                <a:cubicBezTo>
                  <a:pt x="11045" y="7197"/>
                  <a:pt x="11182" y="7255"/>
                  <a:pt x="11315" y="7317"/>
                </a:cubicBezTo>
                <a:lnTo>
                  <a:pt x="11517" y="5821"/>
                </a:lnTo>
                <a:lnTo>
                  <a:pt x="12025" y="6054"/>
                </a:lnTo>
                <a:lnTo>
                  <a:pt x="11817" y="7590"/>
                </a:lnTo>
                <a:cubicBezTo>
                  <a:pt x="12457" y="7998"/>
                  <a:pt x="12926" y="8607"/>
                  <a:pt x="12833" y="9742"/>
                </a:cubicBezTo>
                <a:moveTo>
                  <a:pt x="10800" y="3600"/>
                </a:moveTo>
                <a:cubicBezTo>
                  <a:pt x="8631" y="3600"/>
                  <a:pt x="6873" y="6824"/>
                  <a:pt x="6873" y="10800"/>
                </a:cubicBezTo>
                <a:cubicBezTo>
                  <a:pt x="6873" y="14777"/>
                  <a:pt x="8631" y="18000"/>
                  <a:pt x="10800" y="18000"/>
                </a:cubicBezTo>
                <a:cubicBezTo>
                  <a:pt x="12969" y="18000"/>
                  <a:pt x="14727" y="14777"/>
                  <a:pt x="14727" y="10800"/>
                </a:cubicBezTo>
                <a:cubicBezTo>
                  <a:pt x="14727" y="6824"/>
                  <a:pt x="12969" y="3600"/>
                  <a:pt x="10800" y="3600"/>
                </a:cubicBezTo>
                <a:moveTo>
                  <a:pt x="17182" y="16200"/>
                </a:moveTo>
                <a:lnTo>
                  <a:pt x="16200" y="16200"/>
                </a:lnTo>
                <a:cubicBezTo>
                  <a:pt x="15928" y="16200"/>
                  <a:pt x="15709" y="16603"/>
                  <a:pt x="15709" y="17100"/>
                </a:cubicBezTo>
                <a:cubicBezTo>
                  <a:pt x="15709" y="17598"/>
                  <a:pt x="15928" y="18000"/>
                  <a:pt x="16200" y="18000"/>
                </a:cubicBezTo>
                <a:lnTo>
                  <a:pt x="17182" y="18000"/>
                </a:lnTo>
                <a:cubicBezTo>
                  <a:pt x="17453" y="18000"/>
                  <a:pt x="17673" y="17598"/>
                  <a:pt x="17673" y="17100"/>
                </a:cubicBezTo>
                <a:cubicBezTo>
                  <a:pt x="17673" y="16603"/>
                  <a:pt x="17453" y="16200"/>
                  <a:pt x="17182" y="16200"/>
                </a:cubicBezTo>
                <a:moveTo>
                  <a:pt x="5400" y="3600"/>
                </a:moveTo>
                <a:lnTo>
                  <a:pt x="4418" y="3600"/>
                </a:lnTo>
                <a:cubicBezTo>
                  <a:pt x="4147" y="3600"/>
                  <a:pt x="3927" y="4003"/>
                  <a:pt x="3927" y="4500"/>
                </a:cubicBezTo>
                <a:cubicBezTo>
                  <a:pt x="3927" y="4998"/>
                  <a:pt x="4147" y="5400"/>
                  <a:pt x="4418" y="5400"/>
                </a:cubicBezTo>
                <a:lnTo>
                  <a:pt x="5400" y="5400"/>
                </a:lnTo>
                <a:cubicBezTo>
                  <a:pt x="5671" y="5400"/>
                  <a:pt x="5891" y="4998"/>
                  <a:pt x="5891" y="4500"/>
                </a:cubicBezTo>
                <a:cubicBezTo>
                  <a:pt x="5891" y="4003"/>
                  <a:pt x="5671" y="3600"/>
                  <a:pt x="5400" y="3600"/>
                </a:cubicBezTo>
                <a:moveTo>
                  <a:pt x="20127" y="3600"/>
                </a:moveTo>
                <a:cubicBezTo>
                  <a:pt x="19856" y="3600"/>
                  <a:pt x="19636" y="3198"/>
                  <a:pt x="19636" y="2700"/>
                </a:cubicBezTo>
                <a:cubicBezTo>
                  <a:pt x="19636" y="2203"/>
                  <a:pt x="19856" y="1800"/>
                  <a:pt x="20127" y="1800"/>
                </a:cubicBezTo>
                <a:cubicBezTo>
                  <a:pt x="20398" y="1800"/>
                  <a:pt x="20618" y="2203"/>
                  <a:pt x="20618" y="2700"/>
                </a:cubicBezTo>
                <a:cubicBezTo>
                  <a:pt x="20618" y="3198"/>
                  <a:pt x="20398" y="3600"/>
                  <a:pt x="20127" y="3600"/>
                </a:cubicBezTo>
                <a:moveTo>
                  <a:pt x="20618" y="16365"/>
                </a:moveTo>
                <a:cubicBezTo>
                  <a:pt x="20464" y="16265"/>
                  <a:pt x="20300" y="16200"/>
                  <a:pt x="20127" y="16200"/>
                </a:cubicBezTo>
                <a:cubicBezTo>
                  <a:pt x="19314" y="16200"/>
                  <a:pt x="18655" y="17410"/>
                  <a:pt x="18655" y="18900"/>
                </a:cubicBezTo>
                <a:cubicBezTo>
                  <a:pt x="18655" y="19217"/>
                  <a:pt x="18690" y="19518"/>
                  <a:pt x="18744" y="19800"/>
                </a:cubicBezTo>
                <a:lnTo>
                  <a:pt x="2855" y="19800"/>
                </a:lnTo>
                <a:cubicBezTo>
                  <a:pt x="2910" y="19518"/>
                  <a:pt x="2945" y="19217"/>
                  <a:pt x="2945" y="18900"/>
                </a:cubicBezTo>
                <a:cubicBezTo>
                  <a:pt x="2945" y="17410"/>
                  <a:pt x="2286" y="16200"/>
                  <a:pt x="1473" y="16200"/>
                </a:cubicBezTo>
                <a:cubicBezTo>
                  <a:pt x="1299" y="16200"/>
                  <a:pt x="1136" y="16265"/>
                  <a:pt x="982" y="16365"/>
                </a:cubicBezTo>
                <a:lnTo>
                  <a:pt x="982" y="5235"/>
                </a:lnTo>
                <a:cubicBezTo>
                  <a:pt x="1136" y="5336"/>
                  <a:pt x="1299" y="5400"/>
                  <a:pt x="1473" y="5400"/>
                </a:cubicBezTo>
                <a:cubicBezTo>
                  <a:pt x="2286" y="5400"/>
                  <a:pt x="2945" y="4192"/>
                  <a:pt x="2945" y="2700"/>
                </a:cubicBezTo>
                <a:cubicBezTo>
                  <a:pt x="2945" y="2383"/>
                  <a:pt x="2910" y="2083"/>
                  <a:pt x="2855" y="1800"/>
                </a:cubicBezTo>
                <a:lnTo>
                  <a:pt x="18744" y="1800"/>
                </a:lnTo>
                <a:cubicBezTo>
                  <a:pt x="18690" y="2083"/>
                  <a:pt x="18655" y="2383"/>
                  <a:pt x="18655" y="2700"/>
                </a:cubicBezTo>
                <a:cubicBezTo>
                  <a:pt x="18655" y="4192"/>
                  <a:pt x="19314" y="5400"/>
                  <a:pt x="20127" y="5400"/>
                </a:cubicBezTo>
                <a:cubicBezTo>
                  <a:pt x="20300" y="5400"/>
                  <a:pt x="20464" y="5336"/>
                  <a:pt x="20618" y="5235"/>
                </a:cubicBezTo>
                <a:cubicBezTo>
                  <a:pt x="20618" y="5235"/>
                  <a:pt x="20618" y="16365"/>
                  <a:pt x="20618" y="16365"/>
                </a:cubicBezTo>
                <a:close/>
                <a:moveTo>
                  <a:pt x="20127" y="19800"/>
                </a:moveTo>
                <a:cubicBezTo>
                  <a:pt x="19856" y="19800"/>
                  <a:pt x="19636" y="19398"/>
                  <a:pt x="19636" y="18900"/>
                </a:cubicBezTo>
                <a:cubicBezTo>
                  <a:pt x="19636" y="18403"/>
                  <a:pt x="19856" y="18000"/>
                  <a:pt x="20127" y="18000"/>
                </a:cubicBezTo>
                <a:cubicBezTo>
                  <a:pt x="20398" y="18000"/>
                  <a:pt x="20618" y="18403"/>
                  <a:pt x="20618" y="18900"/>
                </a:cubicBezTo>
                <a:cubicBezTo>
                  <a:pt x="20618" y="19398"/>
                  <a:pt x="20398" y="19800"/>
                  <a:pt x="20127" y="19800"/>
                </a:cubicBezTo>
                <a:moveTo>
                  <a:pt x="1473" y="19800"/>
                </a:moveTo>
                <a:cubicBezTo>
                  <a:pt x="1201" y="19800"/>
                  <a:pt x="982" y="19398"/>
                  <a:pt x="982" y="18900"/>
                </a:cubicBezTo>
                <a:cubicBezTo>
                  <a:pt x="982" y="18403"/>
                  <a:pt x="1201" y="18000"/>
                  <a:pt x="1473" y="18000"/>
                </a:cubicBezTo>
                <a:cubicBezTo>
                  <a:pt x="1744" y="18000"/>
                  <a:pt x="1964" y="18403"/>
                  <a:pt x="1964" y="18900"/>
                </a:cubicBezTo>
                <a:cubicBezTo>
                  <a:pt x="1964" y="19398"/>
                  <a:pt x="1744" y="19800"/>
                  <a:pt x="1473" y="19800"/>
                </a:cubicBezTo>
                <a:moveTo>
                  <a:pt x="1473" y="1800"/>
                </a:moveTo>
                <a:cubicBezTo>
                  <a:pt x="1744" y="1800"/>
                  <a:pt x="1964" y="2203"/>
                  <a:pt x="1964" y="2700"/>
                </a:cubicBezTo>
                <a:cubicBezTo>
                  <a:pt x="1964" y="3198"/>
                  <a:pt x="1744" y="3600"/>
                  <a:pt x="1473" y="3600"/>
                </a:cubicBezTo>
                <a:cubicBezTo>
                  <a:pt x="1201" y="3600"/>
                  <a:pt x="982" y="3198"/>
                  <a:pt x="982" y="2700"/>
                </a:cubicBezTo>
                <a:cubicBezTo>
                  <a:pt x="982" y="2203"/>
                  <a:pt x="1201" y="1800"/>
                  <a:pt x="1473" y="1800"/>
                </a:cubicBezTo>
                <a:moveTo>
                  <a:pt x="20618" y="0"/>
                </a:moveTo>
                <a:lnTo>
                  <a:pt x="982" y="0"/>
                </a:lnTo>
                <a:cubicBezTo>
                  <a:pt x="439" y="0"/>
                  <a:pt x="0" y="806"/>
                  <a:pt x="0" y="1800"/>
                </a:cubicBezTo>
                <a:lnTo>
                  <a:pt x="0" y="19800"/>
                </a:lnTo>
                <a:cubicBezTo>
                  <a:pt x="0" y="20794"/>
                  <a:pt x="439" y="21600"/>
                  <a:pt x="982" y="21600"/>
                </a:cubicBezTo>
                <a:lnTo>
                  <a:pt x="20618" y="21600"/>
                </a:lnTo>
                <a:cubicBezTo>
                  <a:pt x="21160" y="21600"/>
                  <a:pt x="21600" y="20794"/>
                  <a:pt x="21600" y="19800"/>
                </a:cubicBezTo>
                <a:lnTo>
                  <a:pt x="21600" y="1800"/>
                </a:lnTo>
                <a:cubicBezTo>
                  <a:pt x="21600" y="806"/>
                  <a:pt x="21160" y="0"/>
                  <a:pt x="20618"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1" name="Shape 2805">
            <a:extLst>
              <a:ext uri="{FF2B5EF4-FFF2-40B4-BE49-F238E27FC236}">
                <a16:creationId xmlns:a16="http://schemas.microsoft.com/office/drawing/2014/main" id="{1C65D747-E906-4D75-86B5-BFB8D04CFF1B}"/>
              </a:ext>
            </a:extLst>
          </p:cNvPr>
          <p:cNvSpPr/>
          <p:nvPr/>
        </p:nvSpPr>
        <p:spPr>
          <a:xfrm>
            <a:off x="5351901" y="3029942"/>
            <a:ext cx="418884" cy="304643"/>
          </a:xfrm>
          <a:custGeom>
            <a:avLst/>
            <a:gdLst/>
            <a:ahLst/>
            <a:cxnLst>
              <a:cxn ang="0">
                <a:pos x="wd2" y="hd2"/>
              </a:cxn>
              <a:cxn ang="5400000">
                <a:pos x="wd2" y="hd2"/>
              </a:cxn>
              <a:cxn ang="10800000">
                <a:pos x="wd2" y="hd2"/>
              </a:cxn>
              <a:cxn ang="16200000">
                <a:pos x="wd2" y="hd2"/>
              </a:cxn>
            </a:cxnLst>
            <a:rect l="0" t="0" r="r" b="b"/>
            <a:pathLst>
              <a:path w="21600" h="21600" extrusionOk="0">
                <a:moveTo>
                  <a:pt x="10393" y="13692"/>
                </a:moveTo>
                <a:lnTo>
                  <a:pt x="10114" y="15237"/>
                </a:lnTo>
                <a:cubicBezTo>
                  <a:pt x="10458" y="15355"/>
                  <a:pt x="11518" y="15826"/>
                  <a:pt x="11675" y="14955"/>
                </a:cubicBezTo>
                <a:cubicBezTo>
                  <a:pt x="11839" y="14046"/>
                  <a:pt x="10737" y="13811"/>
                  <a:pt x="10393" y="13692"/>
                </a:cubicBezTo>
                <a:moveTo>
                  <a:pt x="12834" y="12706"/>
                </a:moveTo>
                <a:cubicBezTo>
                  <a:pt x="12767" y="13329"/>
                  <a:pt x="12517" y="13631"/>
                  <a:pt x="12186" y="13737"/>
                </a:cubicBezTo>
                <a:cubicBezTo>
                  <a:pt x="12641" y="14064"/>
                  <a:pt x="12873" y="14567"/>
                  <a:pt x="12652" y="15439"/>
                </a:cubicBezTo>
                <a:cubicBezTo>
                  <a:pt x="12378" y="16521"/>
                  <a:pt x="11728" y="16613"/>
                  <a:pt x="10863" y="16386"/>
                </a:cubicBezTo>
                <a:lnTo>
                  <a:pt x="10653" y="17550"/>
                </a:lnTo>
                <a:lnTo>
                  <a:pt x="10147" y="17375"/>
                </a:lnTo>
                <a:lnTo>
                  <a:pt x="10354" y="16227"/>
                </a:lnTo>
                <a:cubicBezTo>
                  <a:pt x="10222" y="16182"/>
                  <a:pt x="10088" y="16133"/>
                  <a:pt x="9950" y="16081"/>
                </a:cubicBezTo>
                <a:lnTo>
                  <a:pt x="9741" y="17235"/>
                </a:lnTo>
                <a:lnTo>
                  <a:pt x="9235" y="17061"/>
                </a:lnTo>
                <a:lnTo>
                  <a:pt x="9445" y="15894"/>
                </a:lnTo>
                <a:cubicBezTo>
                  <a:pt x="9326" y="15852"/>
                  <a:pt x="9206" y="15808"/>
                  <a:pt x="9083" y="15765"/>
                </a:cubicBezTo>
                <a:lnTo>
                  <a:pt x="8424" y="15538"/>
                </a:lnTo>
                <a:lnTo>
                  <a:pt x="8675" y="14735"/>
                </a:lnTo>
                <a:cubicBezTo>
                  <a:pt x="8675" y="14735"/>
                  <a:pt x="9049" y="14872"/>
                  <a:pt x="9044" y="14862"/>
                </a:cubicBezTo>
                <a:cubicBezTo>
                  <a:pt x="9187" y="14911"/>
                  <a:pt x="9251" y="14781"/>
                  <a:pt x="9276" y="14695"/>
                </a:cubicBezTo>
                <a:lnTo>
                  <a:pt x="9608" y="12855"/>
                </a:lnTo>
                <a:cubicBezTo>
                  <a:pt x="9626" y="12862"/>
                  <a:pt x="9645" y="12868"/>
                  <a:pt x="9661" y="12874"/>
                </a:cubicBezTo>
                <a:cubicBezTo>
                  <a:pt x="9641" y="12862"/>
                  <a:pt x="9623" y="12855"/>
                  <a:pt x="9609" y="12850"/>
                </a:cubicBezTo>
                <a:lnTo>
                  <a:pt x="9845" y="11537"/>
                </a:lnTo>
                <a:cubicBezTo>
                  <a:pt x="9852" y="11388"/>
                  <a:pt x="9814" y="11200"/>
                  <a:pt x="9609" y="11129"/>
                </a:cubicBezTo>
                <a:cubicBezTo>
                  <a:pt x="9617" y="11121"/>
                  <a:pt x="9241" y="11002"/>
                  <a:pt x="9241" y="11002"/>
                </a:cubicBezTo>
                <a:lnTo>
                  <a:pt x="9376" y="10253"/>
                </a:lnTo>
                <a:lnTo>
                  <a:pt x="10075" y="10494"/>
                </a:lnTo>
                <a:lnTo>
                  <a:pt x="10074" y="10498"/>
                </a:lnTo>
                <a:cubicBezTo>
                  <a:pt x="10180" y="10534"/>
                  <a:pt x="10288" y="10569"/>
                  <a:pt x="10398" y="10603"/>
                </a:cubicBezTo>
                <a:lnTo>
                  <a:pt x="10606" y="9451"/>
                </a:lnTo>
                <a:lnTo>
                  <a:pt x="11113" y="9626"/>
                </a:lnTo>
                <a:lnTo>
                  <a:pt x="10909" y="10755"/>
                </a:lnTo>
                <a:cubicBezTo>
                  <a:pt x="11045" y="10798"/>
                  <a:pt x="11182" y="10842"/>
                  <a:pt x="11316" y="10887"/>
                </a:cubicBezTo>
                <a:lnTo>
                  <a:pt x="11518" y="9765"/>
                </a:lnTo>
                <a:lnTo>
                  <a:pt x="12025" y="9940"/>
                </a:lnTo>
                <a:lnTo>
                  <a:pt x="11817" y="11093"/>
                </a:lnTo>
                <a:cubicBezTo>
                  <a:pt x="12457" y="11398"/>
                  <a:pt x="12926" y="11855"/>
                  <a:pt x="12834" y="12706"/>
                </a:cubicBezTo>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5400" y="8100"/>
                </a:moveTo>
                <a:lnTo>
                  <a:pt x="4418" y="8100"/>
                </a:lnTo>
                <a:cubicBezTo>
                  <a:pt x="4147" y="8100"/>
                  <a:pt x="3927" y="8402"/>
                  <a:pt x="3927" y="8775"/>
                </a:cubicBezTo>
                <a:cubicBezTo>
                  <a:pt x="3927" y="9148"/>
                  <a:pt x="4147" y="9450"/>
                  <a:pt x="4418" y="9450"/>
                </a:cubicBezTo>
                <a:lnTo>
                  <a:pt x="5400" y="9450"/>
                </a:lnTo>
                <a:cubicBezTo>
                  <a:pt x="5671" y="9450"/>
                  <a:pt x="5891" y="9148"/>
                  <a:pt x="5891" y="8775"/>
                </a:cubicBezTo>
                <a:cubicBezTo>
                  <a:pt x="5891" y="8402"/>
                  <a:pt x="5671" y="8100"/>
                  <a:pt x="5400" y="8100"/>
                </a:cubicBezTo>
                <a:moveTo>
                  <a:pt x="17182" y="17550"/>
                </a:moveTo>
                <a:lnTo>
                  <a:pt x="16200" y="17550"/>
                </a:lnTo>
                <a:cubicBezTo>
                  <a:pt x="15929" y="17550"/>
                  <a:pt x="15709" y="17853"/>
                  <a:pt x="15709" y="18225"/>
                </a:cubicBezTo>
                <a:cubicBezTo>
                  <a:pt x="15709" y="18598"/>
                  <a:pt x="15929" y="18900"/>
                  <a:pt x="16200" y="18900"/>
                </a:cubicBezTo>
                <a:lnTo>
                  <a:pt x="17182" y="18900"/>
                </a:lnTo>
                <a:cubicBezTo>
                  <a:pt x="17453" y="18900"/>
                  <a:pt x="17673" y="18598"/>
                  <a:pt x="17673" y="18225"/>
                </a:cubicBezTo>
                <a:cubicBezTo>
                  <a:pt x="17673" y="17853"/>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10773" y="11584"/>
                </a:moveTo>
                <a:lnTo>
                  <a:pt x="10520" y="12985"/>
                </a:lnTo>
                <a:cubicBezTo>
                  <a:pt x="10807" y="13084"/>
                  <a:pt x="11689" y="13487"/>
                  <a:pt x="11832" y="12694"/>
                </a:cubicBezTo>
                <a:cubicBezTo>
                  <a:pt x="11981" y="11867"/>
                  <a:pt x="11059" y="11683"/>
                  <a:pt x="10773" y="11584"/>
                </a:cubicBezTo>
                <a:moveTo>
                  <a:pt x="2455" y="4050"/>
                </a:moveTo>
                <a:lnTo>
                  <a:pt x="19145" y="4050"/>
                </a:lnTo>
                <a:cubicBezTo>
                  <a:pt x="19417" y="4050"/>
                  <a:pt x="19636" y="3748"/>
                  <a:pt x="19636" y="3375"/>
                </a:cubicBezTo>
                <a:cubicBezTo>
                  <a:pt x="19636" y="3002"/>
                  <a:pt x="19417" y="2700"/>
                  <a:pt x="19145" y="2700"/>
                </a:cubicBezTo>
                <a:lnTo>
                  <a:pt x="2455" y="2700"/>
                </a:lnTo>
                <a:cubicBezTo>
                  <a:pt x="2183" y="2700"/>
                  <a:pt x="1964" y="3002"/>
                  <a:pt x="1964" y="3375"/>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2" name="Shape 2806">
            <a:extLst>
              <a:ext uri="{FF2B5EF4-FFF2-40B4-BE49-F238E27FC236}">
                <a16:creationId xmlns:a16="http://schemas.microsoft.com/office/drawing/2014/main" id="{47649CA2-820B-42F6-8084-DD276D69381B}"/>
              </a:ext>
            </a:extLst>
          </p:cNvPr>
          <p:cNvSpPr/>
          <p:nvPr/>
        </p:nvSpPr>
        <p:spPr>
          <a:xfrm>
            <a:off x="6151585" y="3048982"/>
            <a:ext cx="418884" cy="266562"/>
          </a:xfrm>
          <a:custGeom>
            <a:avLst/>
            <a:gdLst/>
            <a:ahLst/>
            <a:cxnLst>
              <a:cxn ang="0">
                <a:pos x="wd2" y="hd2"/>
              </a:cxn>
              <a:cxn ang="5400000">
                <a:pos x="wd2" y="hd2"/>
              </a:cxn>
              <a:cxn ang="10800000">
                <a:pos x="wd2" y="hd2"/>
              </a:cxn>
              <a:cxn ang="16200000">
                <a:pos x="wd2" y="hd2"/>
              </a:cxn>
            </a:cxnLst>
            <a:rect l="0" t="0" r="r" b="b"/>
            <a:pathLst>
              <a:path w="21600" h="21600" extrusionOk="0">
                <a:moveTo>
                  <a:pt x="10442" y="12358"/>
                </a:moveTo>
                <a:cubicBezTo>
                  <a:pt x="10390" y="12952"/>
                  <a:pt x="10196" y="13240"/>
                  <a:pt x="9938" y="13340"/>
                </a:cubicBezTo>
                <a:cubicBezTo>
                  <a:pt x="10292" y="13653"/>
                  <a:pt x="10472" y="14131"/>
                  <a:pt x="10300" y="14961"/>
                </a:cubicBezTo>
                <a:cubicBezTo>
                  <a:pt x="10088" y="15991"/>
                  <a:pt x="9582" y="16078"/>
                  <a:pt x="8910" y="15863"/>
                </a:cubicBezTo>
                <a:lnTo>
                  <a:pt x="8746" y="16971"/>
                </a:lnTo>
                <a:lnTo>
                  <a:pt x="8352" y="16805"/>
                </a:lnTo>
                <a:lnTo>
                  <a:pt x="8513" y="15711"/>
                </a:lnTo>
                <a:cubicBezTo>
                  <a:pt x="8411" y="15668"/>
                  <a:pt x="8306" y="15622"/>
                  <a:pt x="8199" y="15573"/>
                </a:cubicBezTo>
                <a:lnTo>
                  <a:pt x="8037" y="16672"/>
                </a:lnTo>
                <a:lnTo>
                  <a:pt x="7643" y="16505"/>
                </a:lnTo>
                <a:lnTo>
                  <a:pt x="7806" y="15395"/>
                </a:lnTo>
                <a:cubicBezTo>
                  <a:pt x="7714" y="15355"/>
                  <a:pt x="7621" y="15312"/>
                  <a:pt x="7525" y="15272"/>
                </a:cubicBezTo>
                <a:lnTo>
                  <a:pt x="7012" y="15055"/>
                </a:lnTo>
                <a:lnTo>
                  <a:pt x="7207" y="14290"/>
                </a:lnTo>
                <a:cubicBezTo>
                  <a:pt x="7207" y="14290"/>
                  <a:pt x="7498" y="14421"/>
                  <a:pt x="7495" y="14412"/>
                </a:cubicBezTo>
                <a:cubicBezTo>
                  <a:pt x="7606" y="14459"/>
                  <a:pt x="7656" y="14335"/>
                  <a:pt x="7675" y="14252"/>
                </a:cubicBezTo>
                <a:lnTo>
                  <a:pt x="7933" y="12501"/>
                </a:lnTo>
                <a:cubicBezTo>
                  <a:pt x="7948" y="12506"/>
                  <a:pt x="7961" y="12512"/>
                  <a:pt x="7974" y="12518"/>
                </a:cubicBezTo>
                <a:cubicBezTo>
                  <a:pt x="7959" y="12507"/>
                  <a:pt x="7945" y="12501"/>
                  <a:pt x="7934" y="12495"/>
                </a:cubicBezTo>
                <a:lnTo>
                  <a:pt x="8118" y="11245"/>
                </a:lnTo>
                <a:cubicBezTo>
                  <a:pt x="8122" y="11103"/>
                  <a:pt x="8093" y="10924"/>
                  <a:pt x="7934" y="10856"/>
                </a:cubicBezTo>
                <a:cubicBezTo>
                  <a:pt x="7940" y="10849"/>
                  <a:pt x="7647" y="10735"/>
                  <a:pt x="7647" y="10735"/>
                </a:cubicBezTo>
                <a:lnTo>
                  <a:pt x="7752" y="10022"/>
                </a:lnTo>
                <a:lnTo>
                  <a:pt x="8297" y="10252"/>
                </a:lnTo>
                <a:lnTo>
                  <a:pt x="8296" y="10255"/>
                </a:lnTo>
                <a:cubicBezTo>
                  <a:pt x="8378" y="10289"/>
                  <a:pt x="8462" y="10322"/>
                  <a:pt x="8548" y="10356"/>
                </a:cubicBezTo>
                <a:lnTo>
                  <a:pt x="8709" y="9258"/>
                </a:lnTo>
                <a:lnTo>
                  <a:pt x="9103" y="9424"/>
                </a:lnTo>
                <a:lnTo>
                  <a:pt x="8945" y="10500"/>
                </a:lnTo>
                <a:cubicBezTo>
                  <a:pt x="9051" y="10541"/>
                  <a:pt x="9158" y="10582"/>
                  <a:pt x="9261" y="10627"/>
                </a:cubicBezTo>
                <a:lnTo>
                  <a:pt x="9418" y="9557"/>
                </a:lnTo>
                <a:lnTo>
                  <a:pt x="9813" y="9724"/>
                </a:lnTo>
                <a:lnTo>
                  <a:pt x="9651" y="10822"/>
                </a:lnTo>
                <a:cubicBezTo>
                  <a:pt x="10149" y="11112"/>
                  <a:pt x="10513" y="11548"/>
                  <a:pt x="10442" y="12358"/>
                </a:cubicBezTo>
                <a:moveTo>
                  <a:pt x="8836" y="7714"/>
                </a:moveTo>
                <a:cubicBezTo>
                  <a:pt x="6938" y="7714"/>
                  <a:pt x="5400" y="10132"/>
                  <a:pt x="5400" y="13114"/>
                </a:cubicBezTo>
                <a:cubicBezTo>
                  <a:pt x="5400" y="16097"/>
                  <a:pt x="6938" y="18514"/>
                  <a:pt x="8836" y="18514"/>
                </a:cubicBezTo>
                <a:cubicBezTo>
                  <a:pt x="10734" y="18514"/>
                  <a:pt x="12273" y="16097"/>
                  <a:pt x="12273" y="13114"/>
                </a:cubicBezTo>
                <a:cubicBezTo>
                  <a:pt x="12273" y="10132"/>
                  <a:pt x="10734" y="7714"/>
                  <a:pt x="8836" y="7714"/>
                </a:cubicBezTo>
                <a:moveTo>
                  <a:pt x="13255" y="16971"/>
                </a:moveTo>
                <a:cubicBezTo>
                  <a:pt x="12983" y="16971"/>
                  <a:pt x="12764" y="17318"/>
                  <a:pt x="12764" y="17743"/>
                </a:cubicBezTo>
                <a:cubicBezTo>
                  <a:pt x="12764" y="18169"/>
                  <a:pt x="12983" y="18514"/>
                  <a:pt x="13255" y="18514"/>
                </a:cubicBezTo>
                <a:cubicBezTo>
                  <a:pt x="13526" y="18514"/>
                  <a:pt x="13745" y="18169"/>
                  <a:pt x="13745" y="17743"/>
                </a:cubicBezTo>
                <a:cubicBezTo>
                  <a:pt x="13745" y="17318"/>
                  <a:pt x="13526" y="16971"/>
                  <a:pt x="13255" y="16971"/>
                </a:cubicBezTo>
                <a:moveTo>
                  <a:pt x="8839" y="11290"/>
                </a:moveTo>
                <a:lnTo>
                  <a:pt x="8643" y="12624"/>
                </a:lnTo>
                <a:cubicBezTo>
                  <a:pt x="8865" y="12718"/>
                  <a:pt x="9552" y="13102"/>
                  <a:pt x="9663" y="12347"/>
                </a:cubicBezTo>
                <a:cubicBezTo>
                  <a:pt x="9778" y="11559"/>
                  <a:pt x="9062" y="11384"/>
                  <a:pt x="8839" y="11290"/>
                </a:cubicBezTo>
                <a:moveTo>
                  <a:pt x="20618" y="0"/>
                </a:moveTo>
                <a:lnTo>
                  <a:pt x="4909" y="0"/>
                </a:lnTo>
                <a:cubicBezTo>
                  <a:pt x="4367" y="0"/>
                  <a:pt x="3927" y="691"/>
                  <a:pt x="3927" y="1543"/>
                </a:cubicBezTo>
                <a:lnTo>
                  <a:pt x="3927" y="2314"/>
                </a:lnTo>
                <a:cubicBezTo>
                  <a:pt x="3927" y="2741"/>
                  <a:pt x="4147" y="3086"/>
                  <a:pt x="4418" y="3086"/>
                </a:cubicBezTo>
                <a:cubicBezTo>
                  <a:pt x="4690" y="3086"/>
                  <a:pt x="4909" y="2741"/>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1"/>
                  <a:pt x="21600" y="15429"/>
                </a:cubicBezTo>
                <a:lnTo>
                  <a:pt x="21600" y="1543"/>
                </a:lnTo>
                <a:cubicBezTo>
                  <a:pt x="21600" y="691"/>
                  <a:pt x="21160" y="0"/>
                  <a:pt x="20618" y="0"/>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7" y="16971"/>
                  <a:pt x="14727" y="18008"/>
                  <a:pt x="14727" y="19286"/>
                </a:cubicBezTo>
                <a:cubicBezTo>
                  <a:pt x="14727" y="19558"/>
                  <a:pt x="14763" y="19815"/>
                  <a:pt x="14817" y="20057"/>
                </a:cubicBezTo>
                <a:lnTo>
                  <a:pt x="2855" y="20057"/>
                </a:lnTo>
                <a:cubicBezTo>
                  <a:pt x="2910" y="19815"/>
                  <a:pt x="2945" y="19558"/>
                  <a:pt x="2945" y="19286"/>
                </a:cubicBezTo>
                <a:cubicBezTo>
                  <a:pt x="2945" y="18008"/>
                  <a:pt x="2286" y="16971"/>
                  <a:pt x="1473" y="16971"/>
                </a:cubicBezTo>
                <a:cubicBezTo>
                  <a:pt x="1300" y="16971"/>
                  <a:pt x="1136" y="17028"/>
                  <a:pt x="982" y="17113"/>
                </a:cubicBezTo>
                <a:lnTo>
                  <a:pt x="982" y="9116"/>
                </a:lnTo>
                <a:cubicBezTo>
                  <a:pt x="1136" y="9202"/>
                  <a:pt x="1300" y="9257"/>
                  <a:pt x="1473" y="9257"/>
                </a:cubicBezTo>
                <a:cubicBezTo>
                  <a:pt x="2286" y="9257"/>
                  <a:pt x="2945" y="8222"/>
                  <a:pt x="2945" y="6943"/>
                </a:cubicBezTo>
                <a:cubicBezTo>
                  <a:pt x="2945" y="6671"/>
                  <a:pt x="2910" y="6414"/>
                  <a:pt x="2855" y="6171"/>
                </a:cubicBezTo>
                <a:lnTo>
                  <a:pt x="14817" y="6171"/>
                </a:lnTo>
                <a:cubicBezTo>
                  <a:pt x="14763" y="6414"/>
                  <a:pt x="14727" y="6671"/>
                  <a:pt x="14727" y="6943"/>
                </a:cubicBezTo>
                <a:cubicBezTo>
                  <a:pt x="14727" y="8222"/>
                  <a:pt x="15387"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1" y="20057"/>
                  <a:pt x="982" y="19712"/>
                  <a:pt x="982" y="19286"/>
                </a:cubicBezTo>
                <a:cubicBezTo>
                  <a:pt x="982" y="18860"/>
                  <a:pt x="1201"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1" y="7714"/>
                  <a:pt x="982" y="7369"/>
                  <a:pt x="982" y="6943"/>
                </a:cubicBezTo>
                <a:cubicBezTo>
                  <a:pt x="982" y="6517"/>
                  <a:pt x="1201"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8543" y="13297"/>
                </a:moveTo>
                <a:lnTo>
                  <a:pt x="8327" y="14769"/>
                </a:lnTo>
                <a:cubicBezTo>
                  <a:pt x="8595" y="14882"/>
                  <a:pt x="9419" y="15330"/>
                  <a:pt x="9541" y="14500"/>
                </a:cubicBezTo>
                <a:cubicBezTo>
                  <a:pt x="9669" y="13634"/>
                  <a:pt x="8811" y="13410"/>
                  <a:pt x="8543" y="13297"/>
                </a:cubicBezTo>
                <a:moveTo>
                  <a:pt x="4418" y="7714"/>
                </a:moveTo>
                <a:cubicBezTo>
                  <a:pt x="4147" y="7714"/>
                  <a:pt x="3927" y="8060"/>
                  <a:pt x="3927" y="8486"/>
                </a:cubicBezTo>
                <a:cubicBezTo>
                  <a:pt x="3927" y="8912"/>
                  <a:pt x="4147" y="9257"/>
                  <a:pt x="4418" y="9257"/>
                </a:cubicBezTo>
                <a:cubicBezTo>
                  <a:pt x="4690" y="9257"/>
                  <a:pt x="4909" y="8912"/>
                  <a:pt x="4909" y="8486"/>
                </a:cubicBezTo>
                <a:cubicBezTo>
                  <a:pt x="4909" y="8060"/>
                  <a:pt x="4690" y="7714"/>
                  <a:pt x="4418" y="771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3" name="Shape 2807">
            <a:extLst>
              <a:ext uri="{FF2B5EF4-FFF2-40B4-BE49-F238E27FC236}">
                <a16:creationId xmlns:a16="http://schemas.microsoft.com/office/drawing/2014/main" id="{94840D1E-B531-4995-9E08-ECCB77CBDFAD}"/>
              </a:ext>
            </a:extLst>
          </p:cNvPr>
          <p:cNvSpPr/>
          <p:nvPr/>
        </p:nvSpPr>
        <p:spPr>
          <a:xfrm>
            <a:off x="6951268" y="3029942"/>
            <a:ext cx="418884" cy="304643"/>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4" name="Shape 2808">
            <a:extLst>
              <a:ext uri="{FF2B5EF4-FFF2-40B4-BE49-F238E27FC236}">
                <a16:creationId xmlns:a16="http://schemas.microsoft.com/office/drawing/2014/main" id="{A0A85CFC-5776-424C-84A2-A9768AFB67B8}"/>
              </a:ext>
            </a:extLst>
          </p:cNvPr>
          <p:cNvSpPr/>
          <p:nvPr/>
        </p:nvSpPr>
        <p:spPr>
          <a:xfrm>
            <a:off x="7750952" y="297282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7075" y="14727"/>
                </a:moveTo>
                <a:lnTo>
                  <a:pt x="17294" y="12764"/>
                </a:lnTo>
                <a:lnTo>
                  <a:pt x="19843" y="12764"/>
                </a:lnTo>
                <a:lnTo>
                  <a:pt x="19406" y="14727"/>
                </a:lnTo>
                <a:cubicBezTo>
                  <a:pt x="19406" y="14727"/>
                  <a:pt x="17075" y="14727"/>
                  <a:pt x="17075"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6" y="9447"/>
                </a:lnTo>
                <a:lnTo>
                  <a:pt x="21577" y="9444"/>
                </a:lnTo>
                <a:cubicBezTo>
                  <a:pt x="21586" y="9406"/>
                  <a:pt x="21600" y="9369"/>
                  <a:pt x="21600" y="9327"/>
                </a:cubicBezTo>
                <a:cubicBezTo>
                  <a:pt x="21600" y="9056"/>
                  <a:pt x="21380" y="8836"/>
                  <a:pt x="21109" y="8836"/>
                </a:cubicBezTo>
                <a:lnTo>
                  <a:pt x="5370" y="8836"/>
                </a:lnTo>
                <a:lnTo>
                  <a:pt x="4674" y="6241"/>
                </a:lnTo>
                <a:lnTo>
                  <a:pt x="4667" y="6243"/>
                </a:lnTo>
                <a:cubicBezTo>
                  <a:pt x="4606"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1" y="18613"/>
                </a:cubicBezTo>
                <a:cubicBezTo>
                  <a:pt x="19479" y="18552"/>
                  <a:pt x="19581" y="18430"/>
                  <a:pt x="19619" y="18282"/>
                </a:cubicBezTo>
                <a:moveTo>
                  <a:pt x="12907" y="7711"/>
                </a:moveTo>
                <a:cubicBezTo>
                  <a:pt x="12996" y="7800"/>
                  <a:pt x="13119" y="7855"/>
                  <a:pt x="13255" y="7855"/>
                </a:cubicBezTo>
                <a:cubicBezTo>
                  <a:pt x="13390" y="7855"/>
                  <a:pt x="13513" y="7800"/>
                  <a:pt x="13602" y="7711"/>
                </a:cubicBezTo>
                <a:lnTo>
                  <a:pt x="15565" y="5747"/>
                </a:lnTo>
                <a:cubicBezTo>
                  <a:pt x="15654" y="5658"/>
                  <a:pt x="15709" y="5536"/>
                  <a:pt x="15709" y="5400"/>
                </a:cubicBezTo>
                <a:cubicBezTo>
                  <a:pt x="15709" y="5129"/>
                  <a:pt x="15490" y="4910"/>
                  <a:pt x="15218" y="4910"/>
                </a:cubicBezTo>
                <a:cubicBezTo>
                  <a:pt x="15083" y="4910"/>
                  <a:pt x="14960" y="4964"/>
                  <a:pt x="14871" y="5053"/>
                </a:cubicBezTo>
                <a:lnTo>
                  <a:pt x="13745" y="6179"/>
                </a:lnTo>
                <a:lnTo>
                  <a:pt x="13745" y="491"/>
                </a:lnTo>
                <a:lnTo>
                  <a:pt x="13745" y="491"/>
                </a:lnTo>
                <a:cubicBezTo>
                  <a:pt x="13745" y="220"/>
                  <a:pt x="13526" y="0"/>
                  <a:pt x="13255" y="0"/>
                </a:cubicBezTo>
                <a:cubicBezTo>
                  <a:pt x="12983" y="0"/>
                  <a:pt x="12764" y="220"/>
                  <a:pt x="12764" y="491"/>
                </a:cubicBezTo>
                <a:lnTo>
                  <a:pt x="12764" y="6179"/>
                </a:lnTo>
                <a:lnTo>
                  <a:pt x="11638" y="5053"/>
                </a:lnTo>
                <a:cubicBezTo>
                  <a:pt x="11549" y="4964"/>
                  <a:pt x="11427" y="4910"/>
                  <a:pt x="11291" y="4910"/>
                </a:cubicBezTo>
                <a:cubicBezTo>
                  <a:pt x="11020" y="4910"/>
                  <a:pt x="10800" y="5129"/>
                  <a:pt x="10800" y="5400"/>
                </a:cubicBezTo>
                <a:cubicBezTo>
                  <a:pt x="10800" y="5536"/>
                  <a:pt x="10855" y="5658"/>
                  <a:pt x="10944" y="5747"/>
                </a:cubicBezTo>
                <a:cubicBezTo>
                  <a:pt x="10944" y="5747"/>
                  <a:pt x="12907" y="7711"/>
                  <a:pt x="12907" y="7711"/>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5" name="Shape 2809">
            <a:extLst>
              <a:ext uri="{FF2B5EF4-FFF2-40B4-BE49-F238E27FC236}">
                <a16:creationId xmlns:a16="http://schemas.microsoft.com/office/drawing/2014/main" id="{3ACB3CA0-28DF-44A6-8D7E-3F4A511D7DA9}"/>
              </a:ext>
            </a:extLst>
          </p:cNvPr>
          <p:cNvSpPr/>
          <p:nvPr/>
        </p:nvSpPr>
        <p:spPr>
          <a:xfrm>
            <a:off x="8550636" y="297282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7076" y="14727"/>
                </a:moveTo>
                <a:lnTo>
                  <a:pt x="17294" y="12764"/>
                </a:lnTo>
                <a:lnTo>
                  <a:pt x="19843" y="12764"/>
                </a:lnTo>
                <a:lnTo>
                  <a:pt x="19406" y="14727"/>
                </a:lnTo>
                <a:cubicBezTo>
                  <a:pt x="19406" y="14727"/>
                  <a:pt x="17076" y="14727"/>
                  <a:pt x="17076"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5" y="9447"/>
                </a:lnTo>
                <a:lnTo>
                  <a:pt x="21577" y="9444"/>
                </a:lnTo>
                <a:cubicBezTo>
                  <a:pt x="21587" y="9406"/>
                  <a:pt x="21600" y="9369"/>
                  <a:pt x="21600" y="9327"/>
                </a:cubicBezTo>
                <a:cubicBezTo>
                  <a:pt x="21600" y="9056"/>
                  <a:pt x="21380" y="8836"/>
                  <a:pt x="21109" y="8836"/>
                </a:cubicBezTo>
                <a:lnTo>
                  <a:pt x="5370" y="8836"/>
                </a:lnTo>
                <a:lnTo>
                  <a:pt x="4674" y="6241"/>
                </a:lnTo>
                <a:lnTo>
                  <a:pt x="4667" y="6243"/>
                </a:lnTo>
                <a:cubicBezTo>
                  <a:pt x="4605"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2" y="18613"/>
                </a:cubicBezTo>
                <a:cubicBezTo>
                  <a:pt x="19479" y="18552"/>
                  <a:pt x="19581" y="18430"/>
                  <a:pt x="19619" y="18282"/>
                </a:cubicBezTo>
                <a:moveTo>
                  <a:pt x="11291" y="2945"/>
                </a:moveTo>
                <a:cubicBezTo>
                  <a:pt x="11427" y="2945"/>
                  <a:pt x="11549" y="2891"/>
                  <a:pt x="11638" y="2802"/>
                </a:cubicBezTo>
                <a:lnTo>
                  <a:pt x="12764" y="1676"/>
                </a:lnTo>
                <a:lnTo>
                  <a:pt x="12764" y="7364"/>
                </a:lnTo>
                <a:cubicBezTo>
                  <a:pt x="12764" y="7634"/>
                  <a:pt x="12983" y="7855"/>
                  <a:pt x="13255" y="7855"/>
                </a:cubicBezTo>
                <a:cubicBezTo>
                  <a:pt x="13526" y="7855"/>
                  <a:pt x="13745" y="7634"/>
                  <a:pt x="13745" y="7364"/>
                </a:cubicBezTo>
                <a:lnTo>
                  <a:pt x="13745" y="1676"/>
                </a:lnTo>
                <a:lnTo>
                  <a:pt x="14871" y="2802"/>
                </a:lnTo>
                <a:cubicBezTo>
                  <a:pt x="14959" y="2891"/>
                  <a:pt x="15082" y="2945"/>
                  <a:pt x="15218" y="2945"/>
                </a:cubicBezTo>
                <a:cubicBezTo>
                  <a:pt x="15490" y="2945"/>
                  <a:pt x="15709" y="2726"/>
                  <a:pt x="15709" y="2455"/>
                </a:cubicBezTo>
                <a:cubicBezTo>
                  <a:pt x="15709" y="2319"/>
                  <a:pt x="15654" y="2196"/>
                  <a:pt x="15565" y="2107"/>
                </a:cubicBezTo>
                <a:lnTo>
                  <a:pt x="13602" y="144"/>
                </a:lnTo>
                <a:cubicBezTo>
                  <a:pt x="13513" y="55"/>
                  <a:pt x="13390" y="0"/>
                  <a:pt x="13255" y="0"/>
                </a:cubicBezTo>
                <a:cubicBezTo>
                  <a:pt x="13118" y="0"/>
                  <a:pt x="12996" y="55"/>
                  <a:pt x="12907" y="144"/>
                </a:cubicBezTo>
                <a:lnTo>
                  <a:pt x="10944" y="2107"/>
                </a:lnTo>
                <a:cubicBezTo>
                  <a:pt x="10855" y="2196"/>
                  <a:pt x="10800" y="2319"/>
                  <a:pt x="10800" y="2455"/>
                </a:cubicBezTo>
                <a:cubicBezTo>
                  <a:pt x="10800" y="2726"/>
                  <a:pt x="11020" y="2945"/>
                  <a:pt x="11291" y="294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6" name="Shape 2810">
            <a:extLst>
              <a:ext uri="{FF2B5EF4-FFF2-40B4-BE49-F238E27FC236}">
                <a16:creationId xmlns:a16="http://schemas.microsoft.com/office/drawing/2014/main" id="{4319B534-272E-4562-A623-84DAF854C5A2}"/>
              </a:ext>
            </a:extLst>
          </p:cNvPr>
          <p:cNvSpPr/>
          <p:nvPr/>
        </p:nvSpPr>
        <p:spPr>
          <a:xfrm>
            <a:off x="9373785" y="2192181"/>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5"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9327" y="3240"/>
                </a:moveTo>
                <a:lnTo>
                  <a:pt x="15015" y="3240"/>
                </a:lnTo>
                <a:lnTo>
                  <a:pt x="13889" y="4478"/>
                </a:lnTo>
                <a:cubicBezTo>
                  <a:pt x="13801" y="4577"/>
                  <a:pt x="13745" y="4711"/>
                  <a:pt x="13745" y="4860"/>
                </a:cubicBezTo>
                <a:cubicBezTo>
                  <a:pt x="13745" y="5159"/>
                  <a:pt x="13966" y="5400"/>
                  <a:pt x="14236" y="5400"/>
                </a:cubicBezTo>
                <a:cubicBezTo>
                  <a:pt x="14373" y="5400"/>
                  <a:pt x="14495" y="5340"/>
                  <a:pt x="14583" y="5242"/>
                </a:cubicBezTo>
                <a:lnTo>
                  <a:pt x="16547" y="3082"/>
                </a:lnTo>
                <a:cubicBezTo>
                  <a:pt x="16636" y="2984"/>
                  <a:pt x="16691" y="2849"/>
                  <a:pt x="16691" y="2700"/>
                </a:cubicBezTo>
                <a:cubicBezTo>
                  <a:pt x="16691" y="2552"/>
                  <a:pt x="16636" y="2417"/>
                  <a:pt x="16547" y="2318"/>
                </a:cubicBezTo>
                <a:lnTo>
                  <a:pt x="14583" y="158"/>
                </a:lnTo>
                <a:cubicBezTo>
                  <a:pt x="14495" y="61"/>
                  <a:pt x="14373" y="0"/>
                  <a:pt x="14236" y="0"/>
                </a:cubicBezTo>
                <a:cubicBezTo>
                  <a:pt x="13966" y="0"/>
                  <a:pt x="13745" y="242"/>
                  <a:pt x="13745" y="540"/>
                </a:cubicBezTo>
                <a:cubicBezTo>
                  <a:pt x="13745" y="689"/>
                  <a:pt x="13801" y="824"/>
                  <a:pt x="13889" y="922"/>
                </a:cubicBezTo>
                <a:lnTo>
                  <a:pt x="15015" y="2160"/>
                </a:lnTo>
                <a:lnTo>
                  <a:pt x="9327" y="2160"/>
                </a:lnTo>
                <a:cubicBezTo>
                  <a:pt x="9056" y="2160"/>
                  <a:pt x="8836" y="2402"/>
                  <a:pt x="8836" y="2700"/>
                </a:cubicBezTo>
                <a:cubicBezTo>
                  <a:pt x="8836" y="2999"/>
                  <a:pt x="9056" y="3240"/>
                  <a:pt x="9327" y="324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7" name="Shape 2811">
            <a:extLst>
              <a:ext uri="{FF2B5EF4-FFF2-40B4-BE49-F238E27FC236}">
                <a16:creationId xmlns:a16="http://schemas.microsoft.com/office/drawing/2014/main" id="{267A9924-820F-45C4-AEBD-60AB9C354959}"/>
              </a:ext>
            </a:extLst>
          </p:cNvPr>
          <p:cNvSpPr/>
          <p:nvPr/>
        </p:nvSpPr>
        <p:spPr>
          <a:xfrm>
            <a:off x="10173471" y="2192181"/>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10944" y="5242"/>
                </a:moveTo>
                <a:cubicBezTo>
                  <a:pt x="11033" y="5340"/>
                  <a:pt x="11155" y="5400"/>
                  <a:pt x="11291" y="5400"/>
                </a:cubicBezTo>
                <a:cubicBezTo>
                  <a:pt x="11562" y="5400"/>
                  <a:pt x="11782" y="5159"/>
                  <a:pt x="11782" y="4860"/>
                </a:cubicBezTo>
                <a:cubicBezTo>
                  <a:pt x="11782" y="4711"/>
                  <a:pt x="11727" y="4577"/>
                  <a:pt x="11638" y="4478"/>
                </a:cubicBezTo>
                <a:lnTo>
                  <a:pt x="10512" y="3240"/>
                </a:lnTo>
                <a:lnTo>
                  <a:pt x="16200" y="3240"/>
                </a:lnTo>
                <a:cubicBezTo>
                  <a:pt x="16471" y="3240"/>
                  <a:pt x="16691" y="2999"/>
                  <a:pt x="16691" y="2700"/>
                </a:cubicBezTo>
                <a:cubicBezTo>
                  <a:pt x="16691" y="2402"/>
                  <a:pt x="16471" y="2160"/>
                  <a:pt x="16200" y="2160"/>
                </a:cubicBezTo>
                <a:lnTo>
                  <a:pt x="10512" y="2160"/>
                </a:lnTo>
                <a:lnTo>
                  <a:pt x="11638" y="922"/>
                </a:lnTo>
                <a:cubicBezTo>
                  <a:pt x="11727" y="824"/>
                  <a:pt x="11782" y="689"/>
                  <a:pt x="11782" y="540"/>
                </a:cubicBezTo>
                <a:cubicBezTo>
                  <a:pt x="11782" y="242"/>
                  <a:pt x="11562" y="0"/>
                  <a:pt x="11291" y="0"/>
                </a:cubicBezTo>
                <a:cubicBezTo>
                  <a:pt x="11155" y="0"/>
                  <a:pt x="11033" y="61"/>
                  <a:pt x="10944" y="158"/>
                </a:cubicBezTo>
                <a:lnTo>
                  <a:pt x="8980" y="2318"/>
                </a:lnTo>
                <a:cubicBezTo>
                  <a:pt x="8891" y="2417"/>
                  <a:pt x="8836" y="2552"/>
                  <a:pt x="8836" y="2700"/>
                </a:cubicBezTo>
                <a:cubicBezTo>
                  <a:pt x="8836" y="2849"/>
                  <a:pt x="8891" y="2984"/>
                  <a:pt x="8980" y="3082"/>
                </a:cubicBezTo>
                <a:cubicBezTo>
                  <a:pt x="8980" y="3082"/>
                  <a:pt x="10944" y="5242"/>
                  <a:pt x="10944" y="5242"/>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8" name="Shape 2812">
            <a:extLst>
              <a:ext uri="{FF2B5EF4-FFF2-40B4-BE49-F238E27FC236}">
                <a16:creationId xmlns:a16="http://schemas.microsoft.com/office/drawing/2014/main" id="{4E589F03-CCB9-4011-9253-CBE98637490E}"/>
              </a:ext>
            </a:extLst>
          </p:cNvPr>
          <p:cNvSpPr/>
          <p:nvPr/>
        </p:nvSpPr>
        <p:spPr>
          <a:xfrm>
            <a:off x="10973154" y="2192181"/>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5" y="18643"/>
                  <a:pt x="19341" y="18314"/>
                </a:cubicBezTo>
                <a:cubicBezTo>
                  <a:pt x="19479" y="18248"/>
                  <a:pt x="19581" y="18113"/>
                  <a:pt x="19619" y="17950"/>
                </a:cubicBezTo>
                <a:moveTo>
                  <a:pt x="10800" y="3780"/>
                </a:moveTo>
                <a:lnTo>
                  <a:pt x="12764" y="3780"/>
                </a:lnTo>
                <a:lnTo>
                  <a:pt x="12764" y="5940"/>
                </a:lnTo>
                <a:cubicBezTo>
                  <a:pt x="12764" y="6239"/>
                  <a:pt x="12984" y="6480"/>
                  <a:pt x="13255" y="6480"/>
                </a:cubicBezTo>
                <a:cubicBezTo>
                  <a:pt x="13526" y="6480"/>
                  <a:pt x="13745" y="6239"/>
                  <a:pt x="13745" y="5940"/>
                </a:cubicBezTo>
                <a:lnTo>
                  <a:pt x="13745" y="3780"/>
                </a:lnTo>
                <a:lnTo>
                  <a:pt x="15709" y="3780"/>
                </a:lnTo>
                <a:cubicBezTo>
                  <a:pt x="15980" y="3780"/>
                  <a:pt x="16200" y="3539"/>
                  <a:pt x="16200" y="3240"/>
                </a:cubicBezTo>
                <a:cubicBezTo>
                  <a:pt x="16200" y="2942"/>
                  <a:pt x="15980" y="2700"/>
                  <a:pt x="15709" y="2700"/>
                </a:cubicBezTo>
                <a:lnTo>
                  <a:pt x="13745" y="2700"/>
                </a:lnTo>
                <a:lnTo>
                  <a:pt x="13745" y="540"/>
                </a:lnTo>
                <a:cubicBezTo>
                  <a:pt x="13745" y="242"/>
                  <a:pt x="13526" y="0"/>
                  <a:pt x="13255" y="0"/>
                </a:cubicBezTo>
                <a:cubicBezTo>
                  <a:pt x="12984" y="0"/>
                  <a:pt x="12764" y="242"/>
                  <a:pt x="12764" y="540"/>
                </a:cubicBezTo>
                <a:lnTo>
                  <a:pt x="12764" y="2700"/>
                </a:lnTo>
                <a:lnTo>
                  <a:pt x="10800" y="2700"/>
                </a:lnTo>
                <a:cubicBezTo>
                  <a:pt x="10529" y="2700"/>
                  <a:pt x="10309" y="2942"/>
                  <a:pt x="10309" y="3240"/>
                </a:cubicBezTo>
                <a:cubicBezTo>
                  <a:pt x="10309" y="3539"/>
                  <a:pt x="10529" y="3780"/>
                  <a:pt x="10800" y="378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29" name="Shape 2813">
            <a:extLst>
              <a:ext uri="{FF2B5EF4-FFF2-40B4-BE49-F238E27FC236}">
                <a16:creationId xmlns:a16="http://schemas.microsoft.com/office/drawing/2014/main" id="{A98035EB-93B2-4F05-B730-BBDC97EF6A83}"/>
              </a:ext>
            </a:extLst>
          </p:cNvPr>
          <p:cNvSpPr/>
          <p:nvPr/>
        </p:nvSpPr>
        <p:spPr>
          <a:xfrm>
            <a:off x="11772838" y="2220740"/>
            <a:ext cx="418884" cy="333203"/>
          </a:xfrm>
          <a:custGeom>
            <a:avLst/>
            <a:gdLst/>
            <a:ahLst/>
            <a:cxnLst>
              <a:cxn ang="0">
                <a:pos x="wd2" y="hd2"/>
              </a:cxn>
              <a:cxn ang="5400000">
                <a:pos x="wd2" y="hd2"/>
              </a:cxn>
              <a:cxn ang="10800000">
                <a:pos x="wd2" y="hd2"/>
              </a:cxn>
              <a:cxn ang="16200000">
                <a:pos x="wd2" y="hd2"/>
              </a:cxn>
            </a:cxnLst>
            <a:rect l="0" t="0" r="r" b="b"/>
            <a:pathLst>
              <a:path w="21600" h="21600" extrusionOk="0">
                <a:moveTo>
                  <a:pt x="17076" y="12960"/>
                </a:moveTo>
                <a:lnTo>
                  <a:pt x="17294" y="10491"/>
                </a:lnTo>
                <a:lnTo>
                  <a:pt x="19843" y="10491"/>
                </a:lnTo>
                <a:lnTo>
                  <a:pt x="19407" y="12960"/>
                </a:lnTo>
                <a:cubicBezTo>
                  <a:pt x="19407" y="12960"/>
                  <a:pt x="17076" y="12960"/>
                  <a:pt x="17076" y="12960"/>
                </a:cubicBezTo>
                <a:close/>
                <a:moveTo>
                  <a:pt x="18752" y="16663"/>
                </a:moveTo>
                <a:lnTo>
                  <a:pt x="16748" y="16663"/>
                </a:lnTo>
                <a:lnTo>
                  <a:pt x="16967" y="14194"/>
                </a:lnTo>
                <a:lnTo>
                  <a:pt x="19188" y="14194"/>
                </a:lnTo>
                <a:cubicBezTo>
                  <a:pt x="19188" y="14194"/>
                  <a:pt x="18752" y="16663"/>
                  <a:pt x="18752" y="16663"/>
                </a:cubicBezTo>
                <a:close/>
                <a:moveTo>
                  <a:pt x="17673" y="20366"/>
                </a:moveTo>
                <a:cubicBezTo>
                  <a:pt x="17131" y="20366"/>
                  <a:pt x="16691" y="19813"/>
                  <a:pt x="16691" y="19131"/>
                </a:cubicBezTo>
                <a:cubicBezTo>
                  <a:pt x="16691" y="18450"/>
                  <a:pt x="17131" y="17897"/>
                  <a:pt x="17673" y="17897"/>
                </a:cubicBezTo>
                <a:cubicBezTo>
                  <a:pt x="18215" y="17897"/>
                  <a:pt x="18655" y="18450"/>
                  <a:pt x="18655" y="19131"/>
                </a:cubicBezTo>
                <a:cubicBezTo>
                  <a:pt x="18655" y="19813"/>
                  <a:pt x="18215" y="20366"/>
                  <a:pt x="17673" y="20366"/>
                </a:cubicBezTo>
                <a:moveTo>
                  <a:pt x="16415" y="9257"/>
                </a:moveTo>
                <a:lnTo>
                  <a:pt x="13745" y="9257"/>
                </a:lnTo>
                <a:lnTo>
                  <a:pt x="13745" y="6789"/>
                </a:lnTo>
                <a:lnTo>
                  <a:pt x="16634" y="6789"/>
                </a:lnTo>
                <a:cubicBezTo>
                  <a:pt x="16634" y="6789"/>
                  <a:pt x="16415" y="9257"/>
                  <a:pt x="16415" y="9257"/>
                </a:cubicBezTo>
                <a:close/>
                <a:moveTo>
                  <a:pt x="16088" y="12960"/>
                </a:moveTo>
                <a:lnTo>
                  <a:pt x="13745" y="12960"/>
                </a:lnTo>
                <a:lnTo>
                  <a:pt x="13745" y="10491"/>
                </a:lnTo>
                <a:lnTo>
                  <a:pt x="16307" y="10491"/>
                </a:lnTo>
                <a:cubicBezTo>
                  <a:pt x="16307" y="10491"/>
                  <a:pt x="16088" y="12960"/>
                  <a:pt x="16088" y="12960"/>
                </a:cubicBezTo>
                <a:close/>
                <a:moveTo>
                  <a:pt x="15761" y="16663"/>
                </a:moveTo>
                <a:lnTo>
                  <a:pt x="13745" y="16663"/>
                </a:lnTo>
                <a:lnTo>
                  <a:pt x="13745" y="14194"/>
                </a:lnTo>
                <a:lnTo>
                  <a:pt x="15979" y="14194"/>
                </a:lnTo>
                <a:cubicBezTo>
                  <a:pt x="15979" y="14194"/>
                  <a:pt x="15761" y="16663"/>
                  <a:pt x="15761" y="16663"/>
                </a:cubicBezTo>
                <a:close/>
                <a:moveTo>
                  <a:pt x="12764" y="9257"/>
                </a:moveTo>
                <a:lnTo>
                  <a:pt x="10094" y="9257"/>
                </a:lnTo>
                <a:lnTo>
                  <a:pt x="9876" y="6789"/>
                </a:lnTo>
                <a:lnTo>
                  <a:pt x="12764" y="6789"/>
                </a:lnTo>
                <a:cubicBezTo>
                  <a:pt x="12764" y="6789"/>
                  <a:pt x="12764" y="9257"/>
                  <a:pt x="12764" y="9257"/>
                </a:cubicBezTo>
                <a:close/>
                <a:moveTo>
                  <a:pt x="12764" y="12960"/>
                </a:moveTo>
                <a:lnTo>
                  <a:pt x="10422" y="12960"/>
                </a:lnTo>
                <a:lnTo>
                  <a:pt x="10203" y="10491"/>
                </a:lnTo>
                <a:lnTo>
                  <a:pt x="12764" y="10491"/>
                </a:lnTo>
                <a:cubicBezTo>
                  <a:pt x="12764" y="10491"/>
                  <a:pt x="12764" y="12960"/>
                  <a:pt x="12764" y="12960"/>
                </a:cubicBezTo>
                <a:close/>
                <a:moveTo>
                  <a:pt x="12764" y="16663"/>
                </a:moveTo>
                <a:lnTo>
                  <a:pt x="10748" y="16663"/>
                </a:lnTo>
                <a:lnTo>
                  <a:pt x="10531" y="14194"/>
                </a:lnTo>
                <a:lnTo>
                  <a:pt x="12764" y="14194"/>
                </a:lnTo>
                <a:cubicBezTo>
                  <a:pt x="12764" y="14194"/>
                  <a:pt x="12764" y="16663"/>
                  <a:pt x="12764" y="16663"/>
                </a:cubicBezTo>
                <a:close/>
                <a:moveTo>
                  <a:pt x="8836" y="20366"/>
                </a:moveTo>
                <a:cubicBezTo>
                  <a:pt x="8294" y="20366"/>
                  <a:pt x="7855" y="19813"/>
                  <a:pt x="7855" y="19131"/>
                </a:cubicBezTo>
                <a:cubicBezTo>
                  <a:pt x="7855" y="18450"/>
                  <a:pt x="8294" y="17897"/>
                  <a:pt x="8836" y="17897"/>
                </a:cubicBezTo>
                <a:cubicBezTo>
                  <a:pt x="9379" y="17897"/>
                  <a:pt x="9818" y="18450"/>
                  <a:pt x="9818" y="19131"/>
                </a:cubicBezTo>
                <a:cubicBezTo>
                  <a:pt x="9818" y="19813"/>
                  <a:pt x="9379" y="20366"/>
                  <a:pt x="8836" y="20366"/>
                </a:cubicBezTo>
                <a:moveTo>
                  <a:pt x="7214" y="14194"/>
                </a:moveTo>
                <a:lnTo>
                  <a:pt x="9543" y="14194"/>
                </a:lnTo>
                <a:lnTo>
                  <a:pt x="9761" y="16663"/>
                </a:lnTo>
                <a:lnTo>
                  <a:pt x="7740" y="16663"/>
                </a:lnTo>
                <a:cubicBezTo>
                  <a:pt x="7740" y="16663"/>
                  <a:pt x="7214" y="14194"/>
                  <a:pt x="7214" y="14194"/>
                </a:cubicBezTo>
                <a:close/>
                <a:moveTo>
                  <a:pt x="6950" y="12960"/>
                </a:moveTo>
                <a:lnTo>
                  <a:pt x="6424" y="10491"/>
                </a:lnTo>
                <a:lnTo>
                  <a:pt x="9215" y="10491"/>
                </a:lnTo>
                <a:lnTo>
                  <a:pt x="9434" y="12960"/>
                </a:lnTo>
                <a:cubicBezTo>
                  <a:pt x="9434" y="12960"/>
                  <a:pt x="6950" y="12960"/>
                  <a:pt x="6950" y="12960"/>
                </a:cubicBezTo>
                <a:close/>
                <a:moveTo>
                  <a:pt x="5633" y="6789"/>
                </a:moveTo>
                <a:lnTo>
                  <a:pt x="8888" y="6789"/>
                </a:lnTo>
                <a:lnTo>
                  <a:pt x="9107" y="9257"/>
                </a:lnTo>
                <a:lnTo>
                  <a:pt x="6160" y="9257"/>
                </a:lnTo>
                <a:cubicBezTo>
                  <a:pt x="6160" y="9257"/>
                  <a:pt x="5633" y="6789"/>
                  <a:pt x="5633" y="6789"/>
                </a:cubicBezTo>
                <a:close/>
                <a:moveTo>
                  <a:pt x="17621" y="6789"/>
                </a:moveTo>
                <a:lnTo>
                  <a:pt x="20498" y="6789"/>
                </a:lnTo>
                <a:lnTo>
                  <a:pt x="20061" y="9257"/>
                </a:lnTo>
                <a:lnTo>
                  <a:pt x="17403" y="9257"/>
                </a:lnTo>
                <a:cubicBezTo>
                  <a:pt x="17403" y="9257"/>
                  <a:pt x="17621" y="6789"/>
                  <a:pt x="17621" y="6789"/>
                </a:cubicBezTo>
                <a:close/>
                <a:moveTo>
                  <a:pt x="19619" y="17429"/>
                </a:moveTo>
                <a:lnTo>
                  <a:pt x="19622" y="17429"/>
                </a:lnTo>
                <a:lnTo>
                  <a:pt x="21585" y="6321"/>
                </a:lnTo>
                <a:lnTo>
                  <a:pt x="21577" y="6318"/>
                </a:lnTo>
                <a:cubicBezTo>
                  <a:pt x="21586" y="6270"/>
                  <a:pt x="21600" y="6224"/>
                  <a:pt x="21600" y="6171"/>
                </a:cubicBezTo>
                <a:cubicBezTo>
                  <a:pt x="21600" y="5830"/>
                  <a:pt x="21380" y="5554"/>
                  <a:pt x="21109" y="5554"/>
                </a:cubicBezTo>
                <a:lnTo>
                  <a:pt x="5370" y="5554"/>
                </a:lnTo>
                <a:lnTo>
                  <a:pt x="4674" y="2291"/>
                </a:lnTo>
                <a:lnTo>
                  <a:pt x="4667" y="2294"/>
                </a:lnTo>
                <a:cubicBezTo>
                  <a:pt x="4606" y="2040"/>
                  <a:pt x="4426" y="1851"/>
                  <a:pt x="4204" y="1851"/>
                </a:cubicBezTo>
                <a:lnTo>
                  <a:pt x="491" y="1851"/>
                </a:lnTo>
                <a:cubicBezTo>
                  <a:pt x="220" y="1851"/>
                  <a:pt x="0" y="2127"/>
                  <a:pt x="0" y="2469"/>
                </a:cubicBezTo>
                <a:cubicBezTo>
                  <a:pt x="0" y="2810"/>
                  <a:pt x="220" y="3086"/>
                  <a:pt x="491" y="3086"/>
                </a:cubicBezTo>
                <a:lnTo>
                  <a:pt x="3827" y="3086"/>
                </a:lnTo>
                <a:lnTo>
                  <a:pt x="6893" y="17457"/>
                </a:lnTo>
                <a:lnTo>
                  <a:pt x="6894" y="17457"/>
                </a:lnTo>
                <a:cubicBezTo>
                  <a:pt x="6936" y="17631"/>
                  <a:pt x="7037" y="17772"/>
                  <a:pt x="7168" y="17845"/>
                </a:cubicBezTo>
                <a:cubicBezTo>
                  <a:pt x="6984" y="18220"/>
                  <a:pt x="6873" y="18658"/>
                  <a:pt x="6873" y="19131"/>
                </a:cubicBezTo>
                <a:cubicBezTo>
                  <a:pt x="6873" y="20495"/>
                  <a:pt x="7752" y="21600"/>
                  <a:pt x="8836" y="21600"/>
                </a:cubicBezTo>
                <a:cubicBezTo>
                  <a:pt x="9921" y="21600"/>
                  <a:pt x="10800" y="20495"/>
                  <a:pt x="10800" y="19131"/>
                </a:cubicBezTo>
                <a:cubicBezTo>
                  <a:pt x="10800" y="18680"/>
                  <a:pt x="10696" y="18262"/>
                  <a:pt x="10528" y="17897"/>
                </a:cubicBezTo>
                <a:lnTo>
                  <a:pt x="15982" y="17897"/>
                </a:lnTo>
                <a:cubicBezTo>
                  <a:pt x="15813" y="18262"/>
                  <a:pt x="15709" y="18680"/>
                  <a:pt x="15709" y="19131"/>
                </a:cubicBezTo>
                <a:cubicBezTo>
                  <a:pt x="15709" y="20495"/>
                  <a:pt x="16588" y="21600"/>
                  <a:pt x="17673" y="21600"/>
                </a:cubicBezTo>
                <a:cubicBezTo>
                  <a:pt x="18757" y="21600"/>
                  <a:pt x="19636" y="20495"/>
                  <a:pt x="19636" y="19131"/>
                </a:cubicBezTo>
                <a:cubicBezTo>
                  <a:pt x="19636" y="18658"/>
                  <a:pt x="19525" y="18220"/>
                  <a:pt x="19341" y="17845"/>
                </a:cubicBezTo>
                <a:cubicBezTo>
                  <a:pt x="19479" y="17769"/>
                  <a:pt x="19581" y="17615"/>
                  <a:pt x="19619" y="17429"/>
                </a:cubicBezTo>
                <a:moveTo>
                  <a:pt x="10800" y="1234"/>
                </a:moveTo>
                <a:lnTo>
                  <a:pt x="15709" y="1234"/>
                </a:lnTo>
                <a:cubicBezTo>
                  <a:pt x="15980" y="1234"/>
                  <a:pt x="16200" y="959"/>
                  <a:pt x="16200" y="617"/>
                </a:cubicBezTo>
                <a:cubicBezTo>
                  <a:pt x="16200" y="276"/>
                  <a:pt x="15980" y="0"/>
                  <a:pt x="15709" y="0"/>
                </a:cubicBezTo>
                <a:lnTo>
                  <a:pt x="10800" y="0"/>
                </a:lnTo>
                <a:cubicBezTo>
                  <a:pt x="10529" y="0"/>
                  <a:pt x="10309" y="276"/>
                  <a:pt x="10309" y="617"/>
                </a:cubicBezTo>
                <a:cubicBezTo>
                  <a:pt x="10309" y="959"/>
                  <a:pt x="10529" y="1234"/>
                  <a:pt x="10800" y="123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0" name="Shape 2814">
            <a:extLst>
              <a:ext uri="{FF2B5EF4-FFF2-40B4-BE49-F238E27FC236}">
                <a16:creationId xmlns:a16="http://schemas.microsoft.com/office/drawing/2014/main" id="{6A0F6BDE-5FD9-4CA8-8EE4-EFB3247E7FD8}"/>
              </a:ext>
            </a:extLst>
          </p:cNvPr>
          <p:cNvSpPr/>
          <p:nvPr/>
        </p:nvSpPr>
        <p:spPr>
          <a:xfrm>
            <a:off x="12610602" y="2173137"/>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14400" y="10800"/>
                </a:moveTo>
                <a:lnTo>
                  <a:pt x="13200" y="10800"/>
                </a:lnTo>
                <a:lnTo>
                  <a:pt x="13200" y="11782"/>
                </a:lnTo>
                <a:lnTo>
                  <a:pt x="14400" y="11782"/>
                </a:lnTo>
                <a:cubicBezTo>
                  <a:pt x="14400" y="11782"/>
                  <a:pt x="14400" y="10800"/>
                  <a:pt x="14400" y="10800"/>
                </a:cubicBezTo>
                <a:close/>
                <a:moveTo>
                  <a:pt x="15600" y="11782"/>
                </a:moveTo>
                <a:lnTo>
                  <a:pt x="16800" y="11782"/>
                </a:lnTo>
                <a:lnTo>
                  <a:pt x="16800" y="10800"/>
                </a:lnTo>
                <a:lnTo>
                  <a:pt x="15600" y="10800"/>
                </a:lnTo>
                <a:cubicBezTo>
                  <a:pt x="15600" y="10800"/>
                  <a:pt x="15600" y="11782"/>
                  <a:pt x="15600" y="11782"/>
                </a:cubicBezTo>
                <a:close/>
                <a:moveTo>
                  <a:pt x="15600" y="15709"/>
                </a:moveTo>
                <a:lnTo>
                  <a:pt x="19200" y="15709"/>
                </a:lnTo>
                <a:lnTo>
                  <a:pt x="19200" y="14727"/>
                </a:lnTo>
                <a:lnTo>
                  <a:pt x="15600" y="14727"/>
                </a:lnTo>
                <a:cubicBezTo>
                  <a:pt x="15600" y="14727"/>
                  <a:pt x="15600" y="15709"/>
                  <a:pt x="15600" y="15709"/>
                </a:cubicBezTo>
                <a:close/>
                <a:moveTo>
                  <a:pt x="14400" y="8836"/>
                </a:moveTo>
                <a:lnTo>
                  <a:pt x="13200" y="8836"/>
                </a:lnTo>
                <a:lnTo>
                  <a:pt x="13200" y="9818"/>
                </a:lnTo>
                <a:lnTo>
                  <a:pt x="14400" y="9818"/>
                </a:lnTo>
                <a:cubicBezTo>
                  <a:pt x="14400" y="9818"/>
                  <a:pt x="14400" y="8836"/>
                  <a:pt x="14400" y="8836"/>
                </a:cubicBezTo>
                <a:close/>
                <a:moveTo>
                  <a:pt x="16800" y="8836"/>
                </a:moveTo>
                <a:lnTo>
                  <a:pt x="15600" y="8836"/>
                </a:lnTo>
                <a:lnTo>
                  <a:pt x="15600" y="9818"/>
                </a:lnTo>
                <a:lnTo>
                  <a:pt x="16800" y="9818"/>
                </a:lnTo>
                <a:cubicBezTo>
                  <a:pt x="16800" y="9818"/>
                  <a:pt x="16800" y="8836"/>
                  <a:pt x="16800" y="8836"/>
                </a:cubicBezTo>
                <a:close/>
                <a:moveTo>
                  <a:pt x="19200" y="6873"/>
                </a:moveTo>
                <a:lnTo>
                  <a:pt x="13200" y="6873"/>
                </a:lnTo>
                <a:lnTo>
                  <a:pt x="13200" y="7855"/>
                </a:lnTo>
                <a:lnTo>
                  <a:pt x="19200" y="7855"/>
                </a:lnTo>
                <a:cubicBezTo>
                  <a:pt x="19200" y="7855"/>
                  <a:pt x="19200" y="6873"/>
                  <a:pt x="19200" y="6873"/>
                </a:cubicBezTo>
                <a:close/>
                <a:moveTo>
                  <a:pt x="18000" y="9818"/>
                </a:moveTo>
                <a:lnTo>
                  <a:pt x="19200" y="9818"/>
                </a:lnTo>
                <a:lnTo>
                  <a:pt x="19200" y="8836"/>
                </a:lnTo>
                <a:lnTo>
                  <a:pt x="18000" y="8836"/>
                </a:lnTo>
                <a:cubicBezTo>
                  <a:pt x="18000" y="8836"/>
                  <a:pt x="18000" y="9818"/>
                  <a:pt x="18000" y="9818"/>
                </a:cubicBezTo>
                <a:close/>
                <a:moveTo>
                  <a:pt x="18000" y="11782"/>
                </a:moveTo>
                <a:lnTo>
                  <a:pt x="19200" y="11782"/>
                </a:lnTo>
                <a:lnTo>
                  <a:pt x="19200" y="10800"/>
                </a:lnTo>
                <a:lnTo>
                  <a:pt x="18000" y="10800"/>
                </a:lnTo>
                <a:cubicBezTo>
                  <a:pt x="18000" y="10800"/>
                  <a:pt x="18000" y="11782"/>
                  <a:pt x="18000" y="11782"/>
                </a:cubicBezTo>
                <a:close/>
                <a:moveTo>
                  <a:pt x="15600" y="13745"/>
                </a:moveTo>
                <a:lnTo>
                  <a:pt x="16800" y="13745"/>
                </a:lnTo>
                <a:lnTo>
                  <a:pt x="16800" y="12764"/>
                </a:lnTo>
                <a:lnTo>
                  <a:pt x="15600" y="12764"/>
                </a:lnTo>
                <a:cubicBezTo>
                  <a:pt x="15600" y="12764"/>
                  <a:pt x="15600" y="13745"/>
                  <a:pt x="15600" y="13745"/>
                </a:cubicBezTo>
                <a:close/>
                <a:moveTo>
                  <a:pt x="18000" y="13745"/>
                </a:moveTo>
                <a:lnTo>
                  <a:pt x="19200" y="13745"/>
                </a:lnTo>
                <a:lnTo>
                  <a:pt x="19200" y="12764"/>
                </a:lnTo>
                <a:lnTo>
                  <a:pt x="18000" y="12764"/>
                </a:lnTo>
                <a:cubicBezTo>
                  <a:pt x="18000" y="12764"/>
                  <a:pt x="18000" y="13745"/>
                  <a:pt x="18000" y="13745"/>
                </a:cubicBezTo>
                <a:close/>
                <a:moveTo>
                  <a:pt x="20400" y="16691"/>
                </a:moveTo>
                <a:lnTo>
                  <a:pt x="1200" y="16691"/>
                </a:lnTo>
                <a:lnTo>
                  <a:pt x="1200" y="5891"/>
                </a:lnTo>
                <a:lnTo>
                  <a:pt x="20400" y="5891"/>
                </a:lnTo>
                <a:cubicBezTo>
                  <a:pt x="20400" y="5891"/>
                  <a:pt x="20400" y="16691"/>
                  <a:pt x="20400" y="16691"/>
                </a:cubicBezTo>
                <a:close/>
                <a:moveTo>
                  <a:pt x="20400" y="20618"/>
                </a:moveTo>
                <a:lnTo>
                  <a:pt x="1200" y="20618"/>
                </a:lnTo>
                <a:lnTo>
                  <a:pt x="1200" y="17673"/>
                </a:lnTo>
                <a:lnTo>
                  <a:pt x="20400" y="17673"/>
                </a:lnTo>
                <a:cubicBezTo>
                  <a:pt x="20400" y="17673"/>
                  <a:pt x="20400" y="20618"/>
                  <a:pt x="20400" y="20618"/>
                </a:cubicBezTo>
                <a:close/>
                <a:moveTo>
                  <a:pt x="15000" y="4909"/>
                </a:moveTo>
                <a:lnTo>
                  <a:pt x="13800" y="4909"/>
                </a:lnTo>
                <a:lnTo>
                  <a:pt x="13800" y="2945"/>
                </a:lnTo>
                <a:lnTo>
                  <a:pt x="15000" y="2945"/>
                </a:lnTo>
                <a:cubicBezTo>
                  <a:pt x="15000" y="2945"/>
                  <a:pt x="15000" y="4909"/>
                  <a:pt x="15000" y="4909"/>
                </a:cubicBezTo>
                <a:close/>
                <a:moveTo>
                  <a:pt x="13200" y="982"/>
                </a:moveTo>
                <a:lnTo>
                  <a:pt x="18000" y="982"/>
                </a:lnTo>
                <a:lnTo>
                  <a:pt x="18000" y="1964"/>
                </a:lnTo>
                <a:lnTo>
                  <a:pt x="13200" y="1964"/>
                </a:lnTo>
                <a:cubicBezTo>
                  <a:pt x="13200" y="1964"/>
                  <a:pt x="13200" y="982"/>
                  <a:pt x="13200" y="982"/>
                </a:cubicBezTo>
                <a:close/>
                <a:moveTo>
                  <a:pt x="12000" y="1964"/>
                </a:moveTo>
                <a:lnTo>
                  <a:pt x="10800" y="1964"/>
                </a:lnTo>
                <a:lnTo>
                  <a:pt x="10800" y="982"/>
                </a:lnTo>
                <a:lnTo>
                  <a:pt x="12000" y="982"/>
                </a:lnTo>
                <a:cubicBezTo>
                  <a:pt x="12000" y="982"/>
                  <a:pt x="12000" y="1964"/>
                  <a:pt x="12000" y="1964"/>
                </a:cubicBezTo>
                <a:close/>
                <a:moveTo>
                  <a:pt x="20400" y="4909"/>
                </a:moveTo>
                <a:lnTo>
                  <a:pt x="16200" y="4909"/>
                </a:lnTo>
                <a:lnTo>
                  <a:pt x="16200" y="2945"/>
                </a:lnTo>
                <a:lnTo>
                  <a:pt x="18000" y="2945"/>
                </a:lnTo>
                <a:cubicBezTo>
                  <a:pt x="18662" y="2945"/>
                  <a:pt x="19200" y="2506"/>
                  <a:pt x="19200" y="1964"/>
                </a:cubicBezTo>
                <a:lnTo>
                  <a:pt x="19200" y="982"/>
                </a:lnTo>
                <a:cubicBezTo>
                  <a:pt x="19200" y="440"/>
                  <a:pt x="18662" y="0"/>
                  <a:pt x="18000" y="0"/>
                </a:cubicBezTo>
                <a:lnTo>
                  <a:pt x="10800" y="0"/>
                </a:lnTo>
                <a:cubicBezTo>
                  <a:pt x="10138" y="0"/>
                  <a:pt x="9600" y="440"/>
                  <a:pt x="9600" y="982"/>
                </a:cubicBezTo>
                <a:lnTo>
                  <a:pt x="9600" y="1964"/>
                </a:lnTo>
                <a:cubicBezTo>
                  <a:pt x="9600" y="2506"/>
                  <a:pt x="10138" y="2945"/>
                  <a:pt x="10800" y="2945"/>
                </a:cubicBezTo>
                <a:lnTo>
                  <a:pt x="12600" y="2945"/>
                </a:lnTo>
                <a:lnTo>
                  <a:pt x="12600" y="4909"/>
                </a:lnTo>
                <a:lnTo>
                  <a:pt x="1200" y="4909"/>
                </a:lnTo>
                <a:cubicBezTo>
                  <a:pt x="538" y="4909"/>
                  <a:pt x="0" y="5349"/>
                  <a:pt x="0" y="5891"/>
                </a:cubicBezTo>
                <a:lnTo>
                  <a:pt x="0" y="20618"/>
                </a:lnTo>
                <a:cubicBezTo>
                  <a:pt x="0" y="21160"/>
                  <a:pt x="538" y="21600"/>
                  <a:pt x="1200" y="21600"/>
                </a:cubicBezTo>
                <a:lnTo>
                  <a:pt x="20400" y="21600"/>
                </a:lnTo>
                <a:cubicBezTo>
                  <a:pt x="21062" y="21600"/>
                  <a:pt x="21600" y="21160"/>
                  <a:pt x="21600" y="20618"/>
                </a:cubicBezTo>
                <a:lnTo>
                  <a:pt x="21600" y="5891"/>
                </a:lnTo>
                <a:cubicBezTo>
                  <a:pt x="21600" y="5349"/>
                  <a:pt x="21062" y="4909"/>
                  <a:pt x="20400" y="4909"/>
                </a:cubicBezTo>
                <a:moveTo>
                  <a:pt x="3600" y="14727"/>
                </a:moveTo>
                <a:lnTo>
                  <a:pt x="2400" y="14727"/>
                </a:lnTo>
                <a:lnTo>
                  <a:pt x="2400" y="15709"/>
                </a:lnTo>
                <a:lnTo>
                  <a:pt x="3600" y="15709"/>
                </a:lnTo>
                <a:cubicBezTo>
                  <a:pt x="3600" y="15709"/>
                  <a:pt x="3600" y="14727"/>
                  <a:pt x="3600" y="14727"/>
                </a:cubicBezTo>
                <a:close/>
                <a:moveTo>
                  <a:pt x="4800" y="15709"/>
                </a:moveTo>
                <a:lnTo>
                  <a:pt x="6000" y="15709"/>
                </a:lnTo>
                <a:lnTo>
                  <a:pt x="6000" y="14727"/>
                </a:lnTo>
                <a:lnTo>
                  <a:pt x="4800" y="14727"/>
                </a:lnTo>
                <a:cubicBezTo>
                  <a:pt x="4800" y="14727"/>
                  <a:pt x="4800" y="15709"/>
                  <a:pt x="4800" y="15709"/>
                </a:cubicBezTo>
                <a:close/>
                <a:moveTo>
                  <a:pt x="9000" y="19636"/>
                </a:moveTo>
                <a:lnTo>
                  <a:pt x="12600" y="19636"/>
                </a:lnTo>
                <a:cubicBezTo>
                  <a:pt x="12931" y="19636"/>
                  <a:pt x="13200" y="19417"/>
                  <a:pt x="13200" y="19145"/>
                </a:cubicBezTo>
                <a:cubicBezTo>
                  <a:pt x="13200" y="18875"/>
                  <a:pt x="12931" y="18655"/>
                  <a:pt x="12600" y="18655"/>
                </a:cubicBezTo>
                <a:lnTo>
                  <a:pt x="9000" y="18655"/>
                </a:lnTo>
                <a:cubicBezTo>
                  <a:pt x="8669" y="18655"/>
                  <a:pt x="8400" y="18875"/>
                  <a:pt x="8400" y="19145"/>
                </a:cubicBezTo>
                <a:cubicBezTo>
                  <a:pt x="8400" y="19417"/>
                  <a:pt x="8669" y="19636"/>
                  <a:pt x="9000" y="19636"/>
                </a:cubicBezTo>
                <a:moveTo>
                  <a:pt x="7200" y="15709"/>
                </a:moveTo>
                <a:lnTo>
                  <a:pt x="8400" y="15709"/>
                </a:lnTo>
                <a:lnTo>
                  <a:pt x="8400" y="14727"/>
                </a:lnTo>
                <a:lnTo>
                  <a:pt x="7200" y="14727"/>
                </a:lnTo>
                <a:cubicBezTo>
                  <a:pt x="7200" y="14727"/>
                  <a:pt x="7200" y="15709"/>
                  <a:pt x="7200" y="15709"/>
                </a:cubicBezTo>
                <a:close/>
                <a:moveTo>
                  <a:pt x="14400" y="12764"/>
                </a:moveTo>
                <a:lnTo>
                  <a:pt x="13200" y="12764"/>
                </a:lnTo>
                <a:lnTo>
                  <a:pt x="13200" y="13745"/>
                </a:lnTo>
                <a:lnTo>
                  <a:pt x="14400" y="13745"/>
                </a:lnTo>
                <a:cubicBezTo>
                  <a:pt x="14400" y="13745"/>
                  <a:pt x="14400" y="12764"/>
                  <a:pt x="14400" y="12764"/>
                </a:cubicBezTo>
                <a:close/>
                <a:moveTo>
                  <a:pt x="10800" y="12764"/>
                </a:moveTo>
                <a:lnTo>
                  <a:pt x="3600" y="12764"/>
                </a:lnTo>
                <a:lnTo>
                  <a:pt x="3600" y="7855"/>
                </a:lnTo>
                <a:lnTo>
                  <a:pt x="10800" y="7855"/>
                </a:lnTo>
                <a:cubicBezTo>
                  <a:pt x="10800" y="7855"/>
                  <a:pt x="10800" y="12764"/>
                  <a:pt x="10800" y="12764"/>
                </a:cubicBezTo>
                <a:close/>
                <a:moveTo>
                  <a:pt x="12000" y="6873"/>
                </a:moveTo>
                <a:lnTo>
                  <a:pt x="2400" y="6873"/>
                </a:lnTo>
                <a:lnTo>
                  <a:pt x="2400" y="13745"/>
                </a:lnTo>
                <a:lnTo>
                  <a:pt x="12000" y="13745"/>
                </a:lnTo>
                <a:cubicBezTo>
                  <a:pt x="12000" y="13745"/>
                  <a:pt x="12000" y="6873"/>
                  <a:pt x="12000" y="6873"/>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1" name="Shape 2815">
            <a:extLst>
              <a:ext uri="{FF2B5EF4-FFF2-40B4-BE49-F238E27FC236}">
                <a16:creationId xmlns:a16="http://schemas.microsoft.com/office/drawing/2014/main" id="{92F94850-799D-4833-97AC-732C2824CB63}"/>
              </a:ext>
            </a:extLst>
          </p:cNvPr>
          <p:cNvSpPr/>
          <p:nvPr/>
        </p:nvSpPr>
        <p:spPr>
          <a:xfrm>
            <a:off x="13391247" y="2173137"/>
            <a:ext cx="380803" cy="418884"/>
          </a:xfrm>
          <a:custGeom>
            <a:avLst/>
            <a:gdLst/>
            <a:ahLst/>
            <a:cxnLst>
              <a:cxn ang="0">
                <a:pos x="wd2" y="hd2"/>
              </a:cxn>
              <a:cxn ang="5400000">
                <a:pos x="wd2" y="hd2"/>
              </a:cxn>
              <a:cxn ang="10800000">
                <a:pos x="wd2" y="hd2"/>
              </a:cxn>
              <a:cxn ang="16200000">
                <a:pos x="wd2" y="hd2"/>
              </a:cxn>
            </a:cxnLst>
            <a:rect l="0" t="0" r="r" b="b"/>
            <a:pathLst>
              <a:path w="21600" h="21600" extrusionOk="0">
                <a:moveTo>
                  <a:pt x="1157" y="20618"/>
                </a:moveTo>
                <a:lnTo>
                  <a:pt x="1300" y="19636"/>
                </a:lnTo>
                <a:lnTo>
                  <a:pt x="20300" y="19636"/>
                </a:lnTo>
                <a:lnTo>
                  <a:pt x="20443" y="20618"/>
                </a:lnTo>
                <a:cubicBezTo>
                  <a:pt x="20443" y="20618"/>
                  <a:pt x="1157" y="20618"/>
                  <a:pt x="1157" y="20618"/>
                </a:cubicBezTo>
                <a:close/>
                <a:moveTo>
                  <a:pt x="3172" y="6873"/>
                </a:moveTo>
                <a:lnTo>
                  <a:pt x="6480" y="6873"/>
                </a:lnTo>
                <a:lnTo>
                  <a:pt x="6480" y="8973"/>
                </a:lnTo>
                <a:cubicBezTo>
                  <a:pt x="6158" y="9143"/>
                  <a:pt x="5940" y="9456"/>
                  <a:pt x="5940" y="9818"/>
                </a:cubicBezTo>
                <a:cubicBezTo>
                  <a:pt x="5940" y="10360"/>
                  <a:pt x="6424" y="10800"/>
                  <a:pt x="7020" y="10800"/>
                </a:cubicBezTo>
                <a:cubicBezTo>
                  <a:pt x="7616" y="10800"/>
                  <a:pt x="8100" y="10360"/>
                  <a:pt x="8100" y="9818"/>
                </a:cubicBezTo>
                <a:cubicBezTo>
                  <a:pt x="8100" y="9456"/>
                  <a:pt x="7882" y="9143"/>
                  <a:pt x="7560" y="8973"/>
                </a:cubicBezTo>
                <a:lnTo>
                  <a:pt x="7560" y="6873"/>
                </a:lnTo>
                <a:lnTo>
                  <a:pt x="14040" y="6873"/>
                </a:lnTo>
                <a:lnTo>
                  <a:pt x="14040" y="8973"/>
                </a:lnTo>
                <a:cubicBezTo>
                  <a:pt x="13718" y="9143"/>
                  <a:pt x="13500" y="9456"/>
                  <a:pt x="13500" y="9818"/>
                </a:cubicBezTo>
                <a:cubicBezTo>
                  <a:pt x="13500" y="10360"/>
                  <a:pt x="13984" y="10800"/>
                  <a:pt x="14580" y="10800"/>
                </a:cubicBezTo>
                <a:cubicBezTo>
                  <a:pt x="15176" y="10800"/>
                  <a:pt x="15660" y="10360"/>
                  <a:pt x="15660" y="9818"/>
                </a:cubicBezTo>
                <a:cubicBezTo>
                  <a:pt x="15660" y="9456"/>
                  <a:pt x="15442" y="9143"/>
                  <a:pt x="15120" y="8973"/>
                </a:cubicBezTo>
                <a:lnTo>
                  <a:pt x="15120" y="6873"/>
                </a:lnTo>
                <a:lnTo>
                  <a:pt x="18428" y="6873"/>
                </a:lnTo>
                <a:lnTo>
                  <a:pt x="20155" y="18655"/>
                </a:lnTo>
                <a:lnTo>
                  <a:pt x="1445" y="18655"/>
                </a:lnTo>
                <a:cubicBezTo>
                  <a:pt x="1445" y="18655"/>
                  <a:pt x="3172" y="6873"/>
                  <a:pt x="3172" y="6873"/>
                </a:cubicBezTo>
                <a:close/>
                <a:moveTo>
                  <a:pt x="7560" y="3927"/>
                </a:moveTo>
                <a:cubicBezTo>
                  <a:pt x="7560" y="2301"/>
                  <a:pt x="9011" y="982"/>
                  <a:pt x="10800" y="982"/>
                </a:cubicBezTo>
                <a:cubicBezTo>
                  <a:pt x="12590" y="982"/>
                  <a:pt x="14040" y="2301"/>
                  <a:pt x="14040" y="3927"/>
                </a:cubicBezTo>
                <a:lnTo>
                  <a:pt x="14040" y="5891"/>
                </a:lnTo>
                <a:lnTo>
                  <a:pt x="7560" y="5891"/>
                </a:lnTo>
                <a:cubicBezTo>
                  <a:pt x="7560" y="5891"/>
                  <a:pt x="7560" y="3927"/>
                  <a:pt x="7560" y="3927"/>
                </a:cubicBezTo>
                <a:close/>
                <a:moveTo>
                  <a:pt x="21586" y="21045"/>
                </a:moveTo>
                <a:lnTo>
                  <a:pt x="21595" y="21044"/>
                </a:lnTo>
                <a:lnTo>
                  <a:pt x="19435" y="6317"/>
                </a:lnTo>
                <a:lnTo>
                  <a:pt x="19426" y="6318"/>
                </a:lnTo>
                <a:cubicBezTo>
                  <a:pt x="19390" y="6079"/>
                  <a:pt x="19173" y="5891"/>
                  <a:pt x="18900" y="5891"/>
                </a:cubicBezTo>
                <a:lnTo>
                  <a:pt x="15120" y="5891"/>
                </a:lnTo>
                <a:lnTo>
                  <a:pt x="15120" y="3927"/>
                </a:lnTo>
                <a:cubicBezTo>
                  <a:pt x="15120" y="1758"/>
                  <a:pt x="13186" y="0"/>
                  <a:pt x="10800" y="0"/>
                </a:cubicBezTo>
                <a:cubicBezTo>
                  <a:pt x="8414" y="0"/>
                  <a:pt x="6480" y="1758"/>
                  <a:pt x="6480" y="3927"/>
                </a:cubicBezTo>
                <a:lnTo>
                  <a:pt x="6480" y="5891"/>
                </a:lnTo>
                <a:lnTo>
                  <a:pt x="2700" y="5891"/>
                </a:lnTo>
                <a:cubicBezTo>
                  <a:pt x="2427" y="5891"/>
                  <a:pt x="2210" y="6079"/>
                  <a:pt x="2174" y="6318"/>
                </a:cubicBezTo>
                <a:lnTo>
                  <a:pt x="2165" y="6317"/>
                </a:lnTo>
                <a:lnTo>
                  <a:pt x="5" y="21044"/>
                </a:lnTo>
                <a:lnTo>
                  <a:pt x="14" y="21045"/>
                </a:lnTo>
                <a:cubicBezTo>
                  <a:pt x="11" y="21067"/>
                  <a:pt x="0" y="21087"/>
                  <a:pt x="0" y="21109"/>
                </a:cubicBezTo>
                <a:cubicBezTo>
                  <a:pt x="0" y="21381"/>
                  <a:pt x="242" y="21600"/>
                  <a:pt x="540" y="21600"/>
                </a:cubicBezTo>
                <a:lnTo>
                  <a:pt x="21060" y="21600"/>
                </a:lnTo>
                <a:cubicBezTo>
                  <a:pt x="21358" y="21600"/>
                  <a:pt x="21600" y="21381"/>
                  <a:pt x="21600" y="21109"/>
                </a:cubicBezTo>
                <a:cubicBezTo>
                  <a:pt x="21600" y="21087"/>
                  <a:pt x="21589" y="21067"/>
                  <a:pt x="21586" y="2104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2" name="Shape 2816">
            <a:extLst>
              <a:ext uri="{FF2B5EF4-FFF2-40B4-BE49-F238E27FC236}">
                <a16:creationId xmlns:a16="http://schemas.microsoft.com/office/drawing/2014/main" id="{A0FE1E7A-8AEF-47BA-9500-2BCAD07B1581}"/>
              </a:ext>
            </a:extLst>
          </p:cNvPr>
          <p:cNvSpPr/>
          <p:nvPr/>
        </p:nvSpPr>
        <p:spPr>
          <a:xfrm>
            <a:off x="14162370" y="2173137"/>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1587" y="18100"/>
                </a:moveTo>
                <a:lnTo>
                  <a:pt x="21596" y="18099"/>
                </a:lnTo>
                <a:lnTo>
                  <a:pt x="20614" y="5335"/>
                </a:lnTo>
                <a:lnTo>
                  <a:pt x="20605" y="5337"/>
                </a:lnTo>
                <a:cubicBezTo>
                  <a:pt x="20573" y="5097"/>
                  <a:pt x="20376" y="4909"/>
                  <a:pt x="20127" y="4909"/>
                </a:cubicBezTo>
                <a:lnTo>
                  <a:pt x="16691" y="4909"/>
                </a:lnTo>
                <a:lnTo>
                  <a:pt x="16691" y="3927"/>
                </a:lnTo>
                <a:cubicBezTo>
                  <a:pt x="16691" y="1758"/>
                  <a:pt x="14932" y="0"/>
                  <a:pt x="12764" y="0"/>
                </a:cubicBezTo>
                <a:cubicBezTo>
                  <a:pt x="11300" y="0"/>
                  <a:pt x="10025" y="803"/>
                  <a:pt x="9350" y="1991"/>
                </a:cubicBezTo>
                <a:cubicBezTo>
                  <a:pt x="9705" y="2027"/>
                  <a:pt x="10048" y="2105"/>
                  <a:pt x="10377" y="2214"/>
                </a:cubicBezTo>
                <a:cubicBezTo>
                  <a:pt x="10911" y="1470"/>
                  <a:pt x="11778" y="982"/>
                  <a:pt x="12764" y="982"/>
                </a:cubicBezTo>
                <a:cubicBezTo>
                  <a:pt x="14390" y="982"/>
                  <a:pt x="15709" y="2301"/>
                  <a:pt x="15709" y="3927"/>
                </a:cubicBezTo>
                <a:lnTo>
                  <a:pt x="15709" y="4909"/>
                </a:lnTo>
                <a:lnTo>
                  <a:pt x="13337" y="4909"/>
                </a:lnTo>
                <a:cubicBezTo>
                  <a:pt x="13474" y="5221"/>
                  <a:pt x="13581" y="5549"/>
                  <a:pt x="13651" y="5891"/>
                </a:cubicBezTo>
                <a:lnTo>
                  <a:pt x="15709" y="5891"/>
                </a:lnTo>
                <a:lnTo>
                  <a:pt x="15709" y="6873"/>
                </a:lnTo>
                <a:lnTo>
                  <a:pt x="16204" y="6873"/>
                </a:lnTo>
                <a:cubicBezTo>
                  <a:pt x="16375" y="6873"/>
                  <a:pt x="16537" y="6905"/>
                  <a:pt x="16691" y="6961"/>
                </a:cubicBezTo>
                <a:lnTo>
                  <a:pt x="16691" y="5891"/>
                </a:lnTo>
                <a:lnTo>
                  <a:pt x="19674" y="5891"/>
                </a:lnTo>
                <a:lnTo>
                  <a:pt x="20429" y="15709"/>
                </a:lnTo>
                <a:lnTo>
                  <a:pt x="18247" y="15709"/>
                </a:lnTo>
                <a:lnTo>
                  <a:pt x="18323" y="16691"/>
                </a:lnTo>
                <a:lnTo>
                  <a:pt x="20504" y="16691"/>
                </a:lnTo>
                <a:lnTo>
                  <a:pt x="20580" y="17673"/>
                </a:lnTo>
                <a:lnTo>
                  <a:pt x="18398" y="17673"/>
                </a:lnTo>
                <a:lnTo>
                  <a:pt x="18474" y="18655"/>
                </a:lnTo>
                <a:lnTo>
                  <a:pt x="21109" y="18655"/>
                </a:lnTo>
                <a:cubicBezTo>
                  <a:pt x="21380" y="18655"/>
                  <a:pt x="21600" y="18435"/>
                  <a:pt x="21600" y="18164"/>
                </a:cubicBezTo>
                <a:cubicBezTo>
                  <a:pt x="21600" y="18141"/>
                  <a:pt x="21590" y="18122"/>
                  <a:pt x="21587" y="18100"/>
                </a:cubicBezTo>
                <a:moveTo>
                  <a:pt x="1020" y="20618"/>
                </a:moveTo>
                <a:lnTo>
                  <a:pt x="1096" y="19636"/>
                </a:lnTo>
                <a:lnTo>
                  <a:pt x="16577" y="19636"/>
                </a:lnTo>
                <a:lnTo>
                  <a:pt x="16653" y="20618"/>
                </a:lnTo>
                <a:cubicBezTo>
                  <a:pt x="16653" y="20618"/>
                  <a:pt x="1020" y="20618"/>
                  <a:pt x="1020" y="20618"/>
                </a:cubicBezTo>
                <a:close/>
                <a:moveTo>
                  <a:pt x="1926" y="8836"/>
                </a:moveTo>
                <a:lnTo>
                  <a:pt x="4909" y="8836"/>
                </a:lnTo>
                <a:lnTo>
                  <a:pt x="4909" y="10936"/>
                </a:lnTo>
                <a:cubicBezTo>
                  <a:pt x="4617" y="11106"/>
                  <a:pt x="4418" y="11420"/>
                  <a:pt x="4418" y="11782"/>
                </a:cubicBezTo>
                <a:cubicBezTo>
                  <a:pt x="4418" y="12324"/>
                  <a:pt x="4858" y="12764"/>
                  <a:pt x="5400" y="12764"/>
                </a:cubicBezTo>
                <a:cubicBezTo>
                  <a:pt x="5942" y="12764"/>
                  <a:pt x="6382" y="12324"/>
                  <a:pt x="6382" y="11782"/>
                </a:cubicBezTo>
                <a:cubicBezTo>
                  <a:pt x="6382" y="11420"/>
                  <a:pt x="6183" y="11106"/>
                  <a:pt x="5891" y="10936"/>
                </a:cubicBezTo>
                <a:lnTo>
                  <a:pt x="5891" y="8836"/>
                </a:lnTo>
                <a:lnTo>
                  <a:pt x="11782" y="8836"/>
                </a:lnTo>
                <a:lnTo>
                  <a:pt x="11782" y="10936"/>
                </a:lnTo>
                <a:cubicBezTo>
                  <a:pt x="11489" y="11106"/>
                  <a:pt x="11291" y="11420"/>
                  <a:pt x="11291" y="11782"/>
                </a:cubicBezTo>
                <a:cubicBezTo>
                  <a:pt x="11291" y="12324"/>
                  <a:pt x="11731" y="12764"/>
                  <a:pt x="12273" y="12764"/>
                </a:cubicBezTo>
                <a:cubicBezTo>
                  <a:pt x="12815" y="12764"/>
                  <a:pt x="13255" y="12324"/>
                  <a:pt x="13255" y="11782"/>
                </a:cubicBezTo>
                <a:cubicBezTo>
                  <a:pt x="13255" y="11420"/>
                  <a:pt x="13056" y="11106"/>
                  <a:pt x="12764" y="10936"/>
                </a:cubicBezTo>
                <a:lnTo>
                  <a:pt x="12764" y="8836"/>
                </a:lnTo>
                <a:lnTo>
                  <a:pt x="15746" y="8836"/>
                </a:lnTo>
                <a:lnTo>
                  <a:pt x="16502" y="18655"/>
                </a:lnTo>
                <a:lnTo>
                  <a:pt x="1172" y="18655"/>
                </a:lnTo>
                <a:cubicBezTo>
                  <a:pt x="1172" y="18655"/>
                  <a:pt x="1926" y="8836"/>
                  <a:pt x="1926" y="8836"/>
                </a:cubicBezTo>
                <a:close/>
                <a:moveTo>
                  <a:pt x="5891" y="6873"/>
                </a:moveTo>
                <a:cubicBezTo>
                  <a:pt x="5891" y="5246"/>
                  <a:pt x="7210" y="3927"/>
                  <a:pt x="8836" y="3927"/>
                </a:cubicBezTo>
                <a:cubicBezTo>
                  <a:pt x="10463" y="3927"/>
                  <a:pt x="11782" y="5246"/>
                  <a:pt x="11782" y="6873"/>
                </a:cubicBezTo>
                <a:lnTo>
                  <a:pt x="11782" y="7855"/>
                </a:lnTo>
                <a:lnTo>
                  <a:pt x="5891" y="7855"/>
                </a:lnTo>
                <a:cubicBezTo>
                  <a:pt x="5891" y="7855"/>
                  <a:pt x="5891" y="6873"/>
                  <a:pt x="5891" y="6873"/>
                </a:cubicBezTo>
                <a:close/>
                <a:moveTo>
                  <a:pt x="17668" y="21044"/>
                </a:moveTo>
                <a:lnTo>
                  <a:pt x="16687" y="8281"/>
                </a:lnTo>
                <a:lnTo>
                  <a:pt x="16678" y="8282"/>
                </a:lnTo>
                <a:cubicBezTo>
                  <a:pt x="16646" y="8043"/>
                  <a:pt x="16448" y="7855"/>
                  <a:pt x="16200" y="7855"/>
                </a:cubicBezTo>
                <a:lnTo>
                  <a:pt x="12764" y="7855"/>
                </a:lnTo>
                <a:lnTo>
                  <a:pt x="12764" y="6873"/>
                </a:lnTo>
                <a:cubicBezTo>
                  <a:pt x="12764" y="4704"/>
                  <a:pt x="11005" y="2945"/>
                  <a:pt x="8836" y="2945"/>
                </a:cubicBezTo>
                <a:cubicBezTo>
                  <a:pt x="6668" y="2945"/>
                  <a:pt x="4909" y="4704"/>
                  <a:pt x="4909" y="6873"/>
                </a:cubicBezTo>
                <a:lnTo>
                  <a:pt x="4909" y="7855"/>
                </a:lnTo>
                <a:lnTo>
                  <a:pt x="1473" y="7855"/>
                </a:lnTo>
                <a:cubicBezTo>
                  <a:pt x="1224" y="7855"/>
                  <a:pt x="1027" y="8043"/>
                  <a:pt x="995" y="8282"/>
                </a:cubicBezTo>
                <a:lnTo>
                  <a:pt x="986" y="8281"/>
                </a:lnTo>
                <a:lnTo>
                  <a:pt x="4" y="21044"/>
                </a:lnTo>
                <a:lnTo>
                  <a:pt x="13" y="21045"/>
                </a:lnTo>
                <a:cubicBezTo>
                  <a:pt x="10" y="21067"/>
                  <a:pt x="0" y="21087"/>
                  <a:pt x="0" y="21109"/>
                </a:cubicBezTo>
                <a:cubicBezTo>
                  <a:pt x="0" y="21381"/>
                  <a:pt x="220" y="21600"/>
                  <a:pt x="491" y="21600"/>
                </a:cubicBezTo>
                <a:lnTo>
                  <a:pt x="17182" y="21600"/>
                </a:lnTo>
                <a:cubicBezTo>
                  <a:pt x="17453" y="21600"/>
                  <a:pt x="17673" y="21381"/>
                  <a:pt x="17673" y="21109"/>
                </a:cubicBezTo>
                <a:cubicBezTo>
                  <a:pt x="17673" y="21087"/>
                  <a:pt x="17663" y="21067"/>
                  <a:pt x="17660" y="21045"/>
                </a:cubicBezTo>
                <a:cubicBezTo>
                  <a:pt x="17660" y="21045"/>
                  <a:pt x="17668" y="21044"/>
                  <a:pt x="17668" y="21044"/>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3" name="Shape 2817">
            <a:extLst>
              <a:ext uri="{FF2B5EF4-FFF2-40B4-BE49-F238E27FC236}">
                <a16:creationId xmlns:a16="http://schemas.microsoft.com/office/drawing/2014/main" id="{140598FB-0453-4831-9F1D-D908DC4A2BD7}"/>
              </a:ext>
            </a:extLst>
          </p:cNvPr>
          <p:cNvSpPr/>
          <p:nvPr/>
        </p:nvSpPr>
        <p:spPr>
          <a:xfrm>
            <a:off x="14971573" y="2211218"/>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982" y="9600"/>
                </a:lnTo>
                <a:lnTo>
                  <a:pt x="982" y="8400"/>
                </a:lnTo>
                <a:lnTo>
                  <a:pt x="20618" y="8400"/>
                </a:lnTo>
                <a:cubicBezTo>
                  <a:pt x="20618" y="8400"/>
                  <a:pt x="20618" y="9600"/>
                  <a:pt x="20618" y="9600"/>
                </a:cubicBezTo>
                <a:close/>
                <a:moveTo>
                  <a:pt x="19006" y="13200"/>
                </a:moveTo>
                <a:lnTo>
                  <a:pt x="15735" y="13200"/>
                </a:lnTo>
                <a:lnTo>
                  <a:pt x="16045" y="10800"/>
                </a:lnTo>
                <a:lnTo>
                  <a:pt x="19419" y="10800"/>
                </a:lnTo>
                <a:cubicBezTo>
                  <a:pt x="19419" y="10800"/>
                  <a:pt x="19006" y="13200"/>
                  <a:pt x="19006" y="13200"/>
                </a:cubicBezTo>
                <a:close/>
                <a:moveTo>
                  <a:pt x="18386" y="16800"/>
                </a:moveTo>
                <a:lnTo>
                  <a:pt x="15270" y="16800"/>
                </a:lnTo>
                <a:lnTo>
                  <a:pt x="15580" y="14400"/>
                </a:lnTo>
                <a:lnTo>
                  <a:pt x="18799" y="14400"/>
                </a:lnTo>
                <a:cubicBezTo>
                  <a:pt x="18799" y="14400"/>
                  <a:pt x="18386" y="16800"/>
                  <a:pt x="18386" y="16800"/>
                </a:cubicBezTo>
                <a:close/>
                <a:moveTo>
                  <a:pt x="17766" y="20400"/>
                </a:moveTo>
                <a:lnTo>
                  <a:pt x="14805" y="20400"/>
                </a:lnTo>
                <a:lnTo>
                  <a:pt x="15115" y="18000"/>
                </a:lnTo>
                <a:lnTo>
                  <a:pt x="18179" y="18000"/>
                </a:lnTo>
                <a:cubicBezTo>
                  <a:pt x="18179" y="18000"/>
                  <a:pt x="17766" y="20400"/>
                  <a:pt x="17766" y="20400"/>
                </a:cubicBezTo>
                <a:close/>
                <a:moveTo>
                  <a:pt x="11291" y="13200"/>
                </a:moveTo>
                <a:lnTo>
                  <a:pt x="11291" y="10800"/>
                </a:lnTo>
                <a:lnTo>
                  <a:pt x="15063" y="10800"/>
                </a:lnTo>
                <a:lnTo>
                  <a:pt x="14753" y="13200"/>
                </a:lnTo>
                <a:cubicBezTo>
                  <a:pt x="14753" y="13200"/>
                  <a:pt x="11291" y="13200"/>
                  <a:pt x="11291" y="13200"/>
                </a:cubicBezTo>
                <a:close/>
                <a:moveTo>
                  <a:pt x="14289" y="16800"/>
                </a:moveTo>
                <a:lnTo>
                  <a:pt x="11291" y="16800"/>
                </a:lnTo>
                <a:lnTo>
                  <a:pt x="11291" y="14400"/>
                </a:lnTo>
                <a:lnTo>
                  <a:pt x="14598" y="14400"/>
                </a:lnTo>
                <a:cubicBezTo>
                  <a:pt x="14598" y="14400"/>
                  <a:pt x="14289" y="16800"/>
                  <a:pt x="14289" y="16800"/>
                </a:cubicBezTo>
                <a:close/>
                <a:moveTo>
                  <a:pt x="13823" y="20400"/>
                </a:moveTo>
                <a:lnTo>
                  <a:pt x="11291" y="20400"/>
                </a:lnTo>
                <a:lnTo>
                  <a:pt x="11291" y="18000"/>
                </a:lnTo>
                <a:lnTo>
                  <a:pt x="14133" y="18000"/>
                </a:lnTo>
                <a:cubicBezTo>
                  <a:pt x="14133" y="18000"/>
                  <a:pt x="13823" y="20400"/>
                  <a:pt x="13823" y="20400"/>
                </a:cubicBezTo>
                <a:close/>
                <a:moveTo>
                  <a:pt x="10309" y="13200"/>
                </a:moveTo>
                <a:lnTo>
                  <a:pt x="6847" y="13200"/>
                </a:lnTo>
                <a:lnTo>
                  <a:pt x="6537" y="10800"/>
                </a:lnTo>
                <a:lnTo>
                  <a:pt x="10309" y="10800"/>
                </a:lnTo>
                <a:cubicBezTo>
                  <a:pt x="10309" y="10800"/>
                  <a:pt x="10309" y="13200"/>
                  <a:pt x="10309" y="13200"/>
                </a:cubicBezTo>
                <a:close/>
                <a:moveTo>
                  <a:pt x="10309" y="16800"/>
                </a:moveTo>
                <a:lnTo>
                  <a:pt x="7311" y="16800"/>
                </a:lnTo>
                <a:lnTo>
                  <a:pt x="7002" y="14400"/>
                </a:lnTo>
                <a:lnTo>
                  <a:pt x="10309" y="14400"/>
                </a:lnTo>
                <a:cubicBezTo>
                  <a:pt x="10309" y="14400"/>
                  <a:pt x="10309" y="16800"/>
                  <a:pt x="10309" y="16800"/>
                </a:cubicBezTo>
                <a:close/>
                <a:moveTo>
                  <a:pt x="10309" y="20400"/>
                </a:moveTo>
                <a:lnTo>
                  <a:pt x="7777" y="20400"/>
                </a:lnTo>
                <a:lnTo>
                  <a:pt x="7467" y="18000"/>
                </a:lnTo>
                <a:lnTo>
                  <a:pt x="10309" y="18000"/>
                </a:lnTo>
                <a:cubicBezTo>
                  <a:pt x="10309" y="18000"/>
                  <a:pt x="10309" y="20400"/>
                  <a:pt x="10309" y="20400"/>
                </a:cubicBezTo>
                <a:close/>
                <a:moveTo>
                  <a:pt x="3834" y="20400"/>
                </a:moveTo>
                <a:lnTo>
                  <a:pt x="3421" y="18000"/>
                </a:lnTo>
                <a:lnTo>
                  <a:pt x="6485" y="18000"/>
                </a:lnTo>
                <a:lnTo>
                  <a:pt x="6795" y="20400"/>
                </a:lnTo>
                <a:cubicBezTo>
                  <a:pt x="6795" y="20400"/>
                  <a:pt x="3834" y="20400"/>
                  <a:pt x="3834" y="20400"/>
                </a:cubicBezTo>
                <a:close/>
                <a:moveTo>
                  <a:pt x="2801" y="14400"/>
                </a:moveTo>
                <a:lnTo>
                  <a:pt x="6020" y="14400"/>
                </a:lnTo>
                <a:lnTo>
                  <a:pt x="6330" y="16800"/>
                </a:lnTo>
                <a:lnTo>
                  <a:pt x="3214" y="16800"/>
                </a:lnTo>
                <a:cubicBezTo>
                  <a:pt x="3214" y="16800"/>
                  <a:pt x="2801" y="14400"/>
                  <a:pt x="2801" y="14400"/>
                </a:cubicBezTo>
                <a:close/>
                <a:moveTo>
                  <a:pt x="2181" y="10800"/>
                </a:moveTo>
                <a:lnTo>
                  <a:pt x="5555" y="10800"/>
                </a:lnTo>
                <a:lnTo>
                  <a:pt x="5865" y="13200"/>
                </a:lnTo>
                <a:lnTo>
                  <a:pt x="2594" y="13200"/>
                </a:lnTo>
                <a:cubicBezTo>
                  <a:pt x="2594" y="13200"/>
                  <a:pt x="2181" y="10800"/>
                  <a:pt x="2181" y="10800"/>
                </a:cubicBezTo>
                <a:close/>
                <a:moveTo>
                  <a:pt x="10800" y="1320"/>
                </a:moveTo>
                <a:lnTo>
                  <a:pt x="17616" y="7200"/>
                </a:lnTo>
                <a:lnTo>
                  <a:pt x="3984" y="7200"/>
                </a:lnTo>
                <a:cubicBezTo>
                  <a:pt x="3984" y="7200"/>
                  <a:pt x="10800" y="1320"/>
                  <a:pt x="10800" y="1320"/>
                </a:cubicBezTo>
                <a:close/>
                <a:moveTo>
                  <a:pt x="20618" y="7200"/>
                </a:moveTo>
                <a:lnTo>
                  <a:pt x="19284" y="7200"/>
                </a:lnTo>
                <a:lnTo>
                  <a:pt x="11157" y="188"/>
                </a:lnTo>
                <a:lnTo>
                  <a:pt x="11155" y="190"/>
                </a:lnTo>
                <a:cubicBezTo>
                  <a:pt x="11066" y="74"/>
                  <a:pt x="10941" y="0"/>
                  <a:pt x="10800" y="0"/>
                </a:cubicBezTo>
                <a:cubicBezTo>
                  <a:pt x="10659" y="0"/>
                  <a:pt x="10534" y="74"/>
                  <a:pt x="10445" y="190"/>
                </a:cubicBezTo>
                <a:lnTo>
                  <a:pt x="10443" y="188"/>
                </a:lnTo>
                <a:lnTo>
                  <a:pt x="2316" y="7200"/>
                </a:lnTo>
                <a:lnTo>
                  <a:pt x="982" y="7200"/>
                </a:lnTo>
                <a:cubicBezTo>
                  <a:pt x="439" y="7200"/>
                  <a:pt x="0" y="7738"/>
                  <a:pt x="0" y="8400"/>
                </a:cubicBezTo>
                <a:lnTo>
                  <a:pt x="0" y="9600"/>
                </a:lnTo>
                <a:cubicBezTo>
                  <a:pt x="0" y="10262"/>
                  <a:pt x="439" y="10800"/>
                  <a:pt x="982" y="10800"/>
                </a:cubicBezTo>
                <a:lnTo>
                  <a:pt x="1178" y="10800"/>
                </a:lnTo>
                <a:lnTo>
                  <a:pt x="2960" y="21145"/>
                </a:lnTo>
                <a:lnTo>
                  <a:pt x="2969" y="21143"/>
                </a:lnTo>
                <a:cubicBezTo>
                  <a:pt x="3023" y="21403"/>
                  <a:pt x="3207" y="21600"/>
                  <a:pt x="3436" y="21600"/>
                </a:cubicBezTo>
                <a:lnTo>
                  <a:pt x="18164" y="21600"/>
                </a:lnTo>
                <a:cubicBezTo>
                  <a:pt x="18393" y="21600"/>
                  <a:pt x="18577" y="21403"/>
                  <a:pt x="18631" y="21143"/>
                </a:cubicBezTo>
                <a:lnTo>
                  <a:pt x="18640" y="21145"/>
                </a:lnTo>
                <a:lnTo>
                  <a:pt x="20422" y="10800"/>
                </a:lnTo>
                <a:lnTo>
                  <a:pt x="20618" y="10800"/>
                </a:lnTo>
                <a:cubicBezTo>
                  <a:pt x="21160" y="10800"/>
                  <a:pt x="21600" y="10262"/>
                  <a:pt x="21600" y="9600"/>
                </a:cubicBezTo>
                <a:lnTo>
                  <a:pt x="21600" y="8400"/>
                </a:lnTo>
                <a:cubicBezTo>
                  <a:pt x="21600" y="7738"/>
                  <a:pt x="21160" y="7200"/>
                  <a:pt x="20618" y="72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4" name="Shape 2818">
            <a:extLst>
              <a:ext uri="{FF2B5EF4-FFF2-40B4-BE49-F238E27FC236}">
                <a16:creationId xmlns:a16="http://schemas.microsoft.com/office/drawing/2014/main" id="{747C9C11-B1C0-4BB6-8681-536C1F4EA554}"/>
              </a:ext>
            </a:extLst>
          </p:cNvPr>
          <p:cNvSpPr/>
          <p:nvPr/>
        </p:nvSpPr>
        <p:spPr>
          <a:xfrm>
            <a:off x="15771256" y="2192181"/>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10453" y="7402"/>
                </a:moveTo>
                <a:cubicBezTo>
                  <a:pt x="10542" y="7500"/>
                  <a:pt x="10665" y="7560"/>
                  <a:pt x="10800" y="7560"/>
                </a:cubicBezTo>
                <a:cubicBezTo>
                  <a:pt x="10936" y="7560"/>
                  <a:pt x="11058" y="7500"/>
                  <a:pt x="11147" y="7402"/>
                </a:cubicBezTo>
                <a:lnTo>
                  <a:pt x="13111" y="5242"/>
                </a:lnTo>
                <a:cubicBezTo>
                  <a:pt x="13200" y="5144"/>
                  <a:pt x="13255" y="5009"/>
                  <a:pt x="13255" y="4860"/>
                </a:cubicBezTo>
                <a:cubicBezTo>
                  <a:pt x="13255" y="4562"/>
                  <a:pt x="13035" y="4320"/>
                  <a:pt x="12764" y="4320"/>
                </a:cubicBezTo>
                <a:cubicBezTo>
                  <a:pt x="12628" y="4320"/>
                  <a:pt x="12506" y="4381"/>
                  <a:pt x="12417" y="4478"/>
                </a:cubicBezTo>
                <a:lnTo>
                  <a:pt x="11291" y="5716"/>
                </a:lnTo>
                <a:lnTo>
                  <a:pt x="11291" y="540"/>
                </a:lnTo>
                <a:cubicBezTo>
                  <a:pt x="11291" y="242"/>
                  <a:pt x="11071" y="0"/>
                  <a:pt x="10800" y="0"/>
                </a:cubicBezTo>
                <a:cubicBezTo>
                  <a:pt x="10529" y="0"/>
                  <a:pt x="10309" y="242"/>
                  <a:pt x="10309" y="540"/>
                </a:cubicBezTo>
                <a:lnTo>
                  <a:pt x="10309" y="5716"/>
                </a:lnTo>
                <a:lnTo>
                  <a:pt x="9183" y="4478"/>
                </a:lnTo>
                <a:cubicBezTo>
                  <a:pt x="9095" y="4381"/>
                  <a:pt x="8972" y="4320"/>
                  <a:pt x="8836" y="4320"/>
                </a:cubicBezTo>
                <a:cubicBezTo>
                  <a:pt x="8565" y="4320"/>
                  <a:pt x="8345" y="4562"/>
                  <a:pt x="8345" y="4860"/>
                </a:cubicBezTo>
                <a:cubicBezTo>
                  <a:pt x="8345" y="5009"/>
                  <a:pt x="8400" y="5144"/>
                  <a:pt x="8489" y="5242"/>
                </a:cubicBezTo>
                <a:cubicBezTo>
                  <a:pt x="8489" y="5242"/>
                  <a:pt x="10453" y="7402"/>
                  <a:pt x="10453" y="7402"/>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5" name="Shape 2819">
            <a:extLst>
              <a:ext uri="{FF2B5EF4-FFF2-40B4-BE49-F238E27FC236}">
                <a16:creationId xmlns:a16="http://schemas.microsoft.com/office/drawing/2014/main" id="{2C19AA7F-ED82-4C07-8F31-A5E6201867C3}"/>
              </a:ext>
            </a:extLst>
          </p:cNvPr>
          <p:cNvSpPr/>
          <p:nvPr/>
        </p:nvSpPr>
        <p:spPr>
          <a:xfrm>
            <a:off x="16570940" y="2192181"/>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8836" y="3240"/>
                </a:moveTo>
                <a:cubicBezTo>
                  <a:pt x="8972" y="3240"/>
                  <a:pt x="9095" y="3179"/>
                  <a:pt x="9183" y="3082"/>
                </a:cubicBezTo>
                <a:lnTo>
                  <a:pt x="10309" y="1844"/>
                </a:lnTo>
                <a:lnTo>
                  <a:pt x="10309" y="7020"/>
                </a:lnTo>
                <a:cubicBezTo>
                  <a:pt x="10309" y="7318"/>
                  <a:pt x="10529" y="7560"/>
                  <a:pt x="10800" y="7560"/>
                </a:cubicBezTo>
                <a:cubicBezTo>
                  <a:pt x="11071" y="7560"/>
                  <a:pt x="11291" y="7318"/>
                  <a:pt x="11291" y="7020"/>
                </a:cubicBezTo>
                <a:lnTo>
                  <a:pt x="11291" y="1844"/>
                </a:lnTo>
                <a:lnTo>
                  <a:pt x="12417" y="3082"/>
                </a:lnTo>
                <a:cubicBezTo>
                  <a:pt x="12505" y="3179"/>
                  <a:pt x="12628" y="3240"/>
                  <a:pt x="12764" y="3240"/>
                </a:cubicBezTo>
                <a:cubicBezTo>
                  <a:pt x="13035" y="3240"/>
                  <a:pt x="13255" y="2998"/>
                  <a:pt x="13255" y="2700"/>
                </a:cubicBezTo>
                <a:cubicBezTo>
                  <a:pt x="13255" y="2551"/>
                  <a:pt x="13199" y="2416"/>
                  <a:pt x="13111" y="2318"/>
                </a:cubicBezTo>
                <a:lnTo>
                  <a:pt x="11147" y="158"/>
                </a:lnTo>
                <a:cubicBezTo>
                  <a:pt x="11058" y="61"/>
                  <a:pt x="10936" y="0"/>
                  <a:pt x="10800" y="0"/>
                </a:cubicBezTo>
                <a:cubicBezTo>
                  <a:pt x="10664" y="0"/>
                  <a:pt x="10542" y="60"/>
                  <a:pt x="10453" y="158"/>
                </a:cubicBezTo>
                <a:lnTo>
                  <a:pt x="8489" y="2318"/>
                </a:lnTo>
                <a:cubicBezTo>
                  <a:pt x="8400" y="2416"/>
                  <a:pt x="8345" y="2551"/>
                  <a:pt x="8345" y="2700"/>
                </a:cubicBezTo>
                <a:cubicBezTo>
                  <a:pt x="8345" y="2998"/>
                  <a:pt x="8565" y="3240"/>
                  <a:pt x="8836" y="324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6" name="Shape 2820">
            <a:extLst>
              <a:ext uri="{FF2B5EF4-FFF2-40B4-BE49-F238E27FC236}">
                <a16:creationId xmlns:a16="http://schemas.microsoft.com/office/drawing/2014/main" id="{50CC6764-B31F-44EE-B0D6-4382C4702ACE}"/>
              </a:ext>
            </a:extLst>
          </p:cNvPr>
          <p:cNvSpPr/>
          <p:nvPr/>
        </p:nvSpPr>
        <p:spPr>
          <a:xfrm>
            <a:off x="9373785" y="2991865"/>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507" y="3082"/>
                </a:moveTo>
                <a:lnTo>
                  <a:pt x="7507" y="3082"/>
                </a:lnTo>
                <a:lnTo>
                  <a:pt x="9471" y="5242"/>
                </a:lnTo>
                <a:cubicBezTo>
                  <a:pt x="9560" y="5340"/>
                  <a:pt x="9683" y="5400"/>
                  <a:pt x="9818" y="5400"/>
                </a:cubicBezTo>
                <a:cubicBezTo>
                  <a:pt x="10089" y="5400"/>
                  <a:pt x="10309" y="5158"/>
                  <a:pt x="10309" y="4860"/>
                </a:cubicBezTo>
                <a:cubicBezTo>
                  <a:pt x="10309" y="4712"/>
                  <a:pt x="10254" y="4577"/>
                  <a:pt x="10165" y="4478"/>
                </a:cubicBezTo>
                <a:lnTo>
                  <a:pt x="9040" y="3240"/>
                </a:lnTo>
                <a:lnTo>
                  <a:pt x="13745" y="3240"/>
                </a:lnTo>
                <a:lnTo>
                  <a:pt x="13745" y="3240"/>
                </a:lnTo>
                <a:cubicBezTo>
                  <a:pt x="14016" y="3240"/>
                  <a:pt x="14236" y="2998"/>
                  <a:pt x="14236" y="2700"/>
                </a:cubicBezTo>
                <a:cubicBezTo>
                  <a:pt x="14236" y="2402"/>
                  <a:pt x="14016" y="2160"/>
                  <a:pt x="13745" y="2160"/>
                </a:cubicBezTo>
                <a:lnTo>
                  <a:pt x="9040" y="2160"/>
                </a:lnTo>
                <a:lnTo>
                  <a:pt x="10165" y="922"/>
                </a:lnTo>
                <a:cubicBezTo>
                  <a:pt x="10254" y="824"/>
                  <a:pt x="10309" y="689"/>
                  <a:pt x="10309" y="540"/>
                </a:cubicBezTo>
                <a:cubicBezTo>
                  <a:pt x="10309" y="242"/>
                  <a:pt x="10089" y="0"/>
                  <a:pt x="9818" y="0"/>
                </a:cubicBezTo>
                <a:cubicBezTo>
                  <a:pt x="9683" y="0"/>
                  <a:pt x="9560" y="61"/>
                  <a:pt x="9471" y="158"/>
                </a:cubicBezTo>
                <a:lnTo>
                  <a:pt x="7507" y="2318"/>
                </a:lnTo>
                <a:lnTo>
                  <a:pt x="7507" y="2318"/>
                </a:lnTo>
                <a:cubicBezTo>
                  <a:pt x="7419" y="2417"/>
                  <a:pt x="7364" y="2552"/>
                  <a:pt x="7364" y="2700"/>
                </a:cubicBezTo>
                <a:cubicBezTo>
                  <a:pt x="7364" y="2849"/>
                  <a:pt x="7419" y="2984"/>
                  <a:pt x="7507" y="30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7" name="Shape 2821">
            <a:extLst>
              <a:ext uri="{FF2B5EF4-FFF2-40B4-BE49-F238E27FC236}">
                <a16:creationId xmlns:a16="http://schemas.microsoft.com/office/drawing/2014/main" id="{7F0D12B7-ADEB-4BFF-9D61-69CC0B964EA7}"/>
              </a:ext>
            </a:extLst>
          </p:cNvPr>
          <p:cNvSpPr/>
          <p:nvPr/>
        </p:nvSpPr>
        <p:spPr>
          <a:xfrm>
            <a:off x="10173471" y="2991865"/>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855" y="3240"/>
                </a:moveTo>
                <a:lnTo>
                  <a:pt x="7855" y="3240"/>
                </a:lnTo>
                <a:lnTo>
                  <a:pt x="12560" y="3240"/>
                </a:lnTo>
                <a:lnTo>
                  <a:pt x="11435" y="4478"/>
                </a:lnTo>
                <a:cubicBezTo>
                  <a:pt x="11346" y="4577"/>
                  <a:pt x="11291" y="4712"/>
                  <a:pt x="11291" y="4860"/>
                </a:cubicBezTo>
                <a:cubicBezTo>
                  <a:pt x="11291" y="5158"/>
                  <a:pt x="11511" y="5400"/>
                  <a:pt x="11782" y="5400"/>
                </a:cubicBezTo>
                <a:cubicBezTo>
                  <a:pt x="11917" y="5400"/>
                  <a:pt x="12040" y="5340"/>
                  <a:pt x="12129" y="5242"/>
                </a:cubicBezTo>
                <a:lnTo>
                  <a:pt x="14093" y="3082"/>
                </a:lnTo>
                <a:cubicBezTo>
                  <a:pt x="14181" y="2984"/>
                  <a:pt x="14236" y="2849"/>
                  <a:pt x="14236" y="2700"/>
                </a:cubicBezTo>
                <a:cubicBezTo>
                  <a:pt x="14236" y="2552"/>
                  <a:pt x="14181" y="2417"/>
                  <a:pt x="14093" y="2318"/>
                </a:cubicBezTo>
                <a:lnTo>
                  <a:pt x="12129" y="158"/>
                </a:lnTo>
                <a:cubicBezTo>
                  <a:pt x="12040" y="61"/>
                  <a:pt x="11917" y="0"/>
                  <a:pt x="11782" y="0"/>
                </a:cubicBezTo>
                <a:cubicBezTo>
                  <a:pt x="11511" y="0"/>
                  <a:pt x="11291" y="242"/>
                  <a:pt x="11291" y="540"/>
                </a:cubicBezTo>
                <a:cubicBezTo>
                  <a:pt x="11291" y="689"/>
                  <a:pt x="11346" y="824"/>
                  <a:pt x="11435" y="922"/>
                </a:cubicBezTo>
                <a:lnTo>
                  <a:pt x="12560" y="2160"/>
                </a:lnTo>
                <a:lnTo>
                  <a:pt x="7855" y="2160"/>
                </a:lnTo>
                <a:cubicBezTo>
                  <a:pt x="7584" y="2160"/>
                  <a:pt x="7364" y="2402"/>
                  <a:pt x="7364" y="2700"/>
                </a:cubicBezTo>
                <a:cubicBezTo>
                  <a:pt x="7364" y="2998"/>
                  <a:pt x="7584" y="3240"/>
                  <a:pt x="7855" y="324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8" name="Shape 2822">
            <a:extLst>
              <a:ext uri="{FF2B5EF4-FFF2-40B4-BE49-F238E27FC236}">
                <a16:creationId xmlns:a16="http://schemas.microsoft.com/office/drawing/2014/main" id="{29590A17-0333-4F8D-9078-69D311DB1975}"/>
              </a:ext>
            </a:extLst>
          </p:cNvPr>
          <p:cNvSpPr/>
          <p:nvPr/>
        </p:nvSpPr>
        <p:spPr>
          <a:xfrm>
            <a:off x="10973154" y="2991865"/>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8345" y="3780"/>
                </a:moveTo>
                <a:lnTo>
                  <a:pt x="10309" y="3780"/>
                </a:lnTo>
                <a:lnTo>
                  <a:pt x="10309" y="5940"/>
                </a:lnTo>
                <a:cubicBezTo>
                  <a:pt x="10309" y="6238"/>
                  <a:pt x="10529" y="6480"/>
                  <a:pt x="10800" y="6480"/>
                </a:cubicBezTo>
                <a:cubicBezTo>
                  <a:pt x="11071" y="6480"/>
                  <a:pt x="11291" y="6238"/>
                  <a:pt x="11291" y="5940"/>
                </a:cubicBezTo>
                <a:lnTo>
                  <a:pt x="11291" y="3780"/>
                </a:lnTo>
                <a:lnTo>
                  <a:pt x="13255" y="3780"/>
                </a:lnTo>
                <a:cubicBezTo>
                  <a:pt x="13525" y="3780"/>
                  <a:pt x="13745" y="3538"/>
                  <a:pt x="13745" y="3240"/>
                </a:cubicBezTo>
                <a:cubicBezTo>
                  <a:pt x="13745" y="2942"/>
                  <a:pt x="13525" y="2700"/>
                  <a:pt x="13255" y="2700"/>
                </a:cubicBezTo>
                <a:lnTo>
                  <a:pt x="11291" y="2700"/>
                </a:lnTo>
                <a:lnTo>
                  <a:pt x="11291" y="540"/>
                </a:lnTo>
                <a:cubicBezTo>
                  <a:pt x="11291" y="242"/>
                  <a:pt x="11071" y="0"/>
                  <a:pt x="10800" y="0"/>
                </a:cubicBezTo>
                <a:cubicBezTo>
                  <a:pt x="10529" y="0"/>
                  <a:pt x="10309" y="242"/>
                  <a:pt x="10309" y="540"/>
                </a:cubicBezTo>
                <a:lnTo>
                  <a:pt x="10309" y="2700"/>
                </a:lnTo>
                <a:lnTo>
                  <a:pt x="8345" y="2700"/>
                </a:lnTo>
                <a:cubicBezTo>
                  <a:pt x="8075" y="2700"/>
                  <a:pt x="7855" y="2942"/>
                  <a:pt x="7855" y="3240"/>
                </a:cubicBezTo>
                <a:cubicBezTo>
                  <a:pt x="7855" y="3538"/>
                  <a:pt x="8075" y="3780"/>
                  <a:pt x="8345" y="378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39" name="Shape 2823">
            <a:extLst>
              <a:ext uri="{FF2B5EF4-FFF2-40B4-BE49-F238E27FC236}">
                <a16:creationId xmlns:a16="http://schemas.microsoft.com/office/drawing/2014/main" id="{6EDEA557-7682-48A9-8074-1590AAD8AB7A}"/>
              </a:ext>
            </a:extLst>
          </p:cNvPr>
          <p:cNvSpPr/>
          <p:nvPr/>
        </p:nvSpPr>
        <p:spPr>
          <a:xfrm>
            <a:off x="11772838" y="3020424"/>
            <a:ext cx="418884" cy="333203"/>
          </a:xfrm>
          <a:custGeom>
            <a:avLst/>
            <a:gdLst/>
            <a:ahLst/>
            <a:cxnLst>
              <a:cxn ang="0">
                <a:pos x="wd2" y="hd2"/>
              </a:cxn>
              <a:cxn ang="5400000">
                <a:pos x="wd2" y="hd2"/>
              </a:cxn>
              <a:cxn ang="10800000">
                <a:pos x="wd2" y="hd2"/>
              </a:cxn>
              <a:cxn ang="16200000">
                <a:pos x="wd2" y="hd2"/>
              </a:cxn>
            </a:cxnLst>
            <a:rect l="0" t="0" r="r" b="b"/>
            <a:pathLst>
              <a:path w="21600" h="21600" extrusionOk="0">
                <a:moveTo>
                  <a:pt x="20618" y="9257"/>
                </a:moveTo>
                <a:lnTo>
                  <a:pt x="982" y="9257"/>
                </a:lnTo>
                <a:lnTo>
                  <a:pt x="982" y="8023"/>
                </a:lnTo>
                <a:lnTo>
                  <a:pt x="20618" y="8023"/>
                </a:lnTo>
                <a:cubicBezTo>
                  <a:pt x="20618" y="8023"/>
                  <a:pt x="20618" y="9257"/>
                  <a:pt x="20618" y="9257"/>
                </a:cubicBezTo>
                <a:close/>
                <a:moveTo>
                  <a:pt x="19006" y="12960"/>
                </a:moveTo>
                <a:lnTo>
                  <a:pt x="15735" y="12960"/>
                </a:lnTo>
                <a:lnTo>
                  <a:pt x="16045" y="10491"/>
                </a:lnTo>
                <a:lnTo>
                  <a:pt x="19419" y="10491"/>
                </a:lnTo>
                <a:cubicBezTo>
                  <a:pt x="19419" y="10491"/>
                  <a:pt x="19006" y="12960"/>
                  <a:pt x="19006" y="12960"/>
                </a:cubicBezTo>
                <a:close/>
                <a:moveTo>
                  <a:pt x="18386" y="16663"/>
                </a:moveTo>
                <a:lnTo>
                  <a:pt x="15270" y="16663"/>
                </a:lnTo>
                <a:lnTo>
                  <a:pt x="15580" y="14194"/>
                </a:lnTo>
                <a:lnTo>
                  <a:pt x="18799" y="14194"/>
                </a:lnTo>
                <a:cubicBezTo>
                  <a:pt x="18799" y="14194"/>
                  <a:pt x="18386" y="16663"/>
                  <a:pt x="18386" y="16663"/>
                </a:cubicBezTo>
                <a:close/>
                <a:moveTo>
                  <a:pt x="17765" y="20366"/>
                </a:moveTo>
                <a:lnTo>
                  <a:pt x="14805" y="20366"/>
                </a:lnTo>
                <a:lnTo>
                  <a:pt x="15115" y="17897"/>
                </a:lnTo>
                <a:lnTo>
                  <a:pt x="18179" y="17897"/>
                </a:lnTo>
                <a:cubicBezTo>
                  <a:pt x="18179" y="17897"/>
                  <a:pt x="17765" y="20366"/>
                  <a:pt x="17765" y="20366"/>
                </a:cubicBezTo>
                <a:close/>
                <a:moveTo>
                  <a:pt x="11291" y="12960"/>
                </a:moveTo>
                <a:lnTo>
                  <a:pt x="11291" y="10491"/>
                </a:lnTo>
                <a:lnTo>
                  <a:pt x="15063" y="10491"/>
                </a:lnTo>
                <a:lnTo>
                  <a:pt x="14753" y="12960"/>
                </a:lnTo>
                <a:cubicBezTo>
                  <a:pt x="14753" y="12960"/>
                  <a:pt x="11291" y="12960"/>
                  <a:pt x="11291" y="12960"/>
                </a:cubicBezTo>
                <a:close/>
                <a:moveTo>
                  <a:pt x="14288" y="16663"/>
                </a:moveTo>
                <a:lnTo>
                  <a:pt x="11291" y="16663"/>
                </a:lnTo>
                <a:lnTo>
                  <a:pt x="11291" y="14194"/>
                </a:lnTo>
                <a:lnTo>
                  <a:pt x="14598" y="14194"/>
                </a:lnTo>
                <a:cubicBezTo>
                  <a:pt x="14598" y="14194"/>
                  <a:pt x="14288" y="16663"/>
                  <a:pt x="14288" y="16663"/>
                </a:cubicBezTo>
                <a:close/>
                <a:moveTo>
                  <a:pt x="13823" y="20366"/>
                </a:moveTo>
                <a:lnTo>
                  <a:pt x="11291" y="20366"/>
                </a:lnTo>
                <a:lnTo>
                  <a:pt x="11291" y="17897"/>
                </a:lnTo>
                <a:lnTo>
                  <a:pt x="14133" y="17897"/>
                </a:lnTo>
                <a:cubicBezTo>
                  <a:pt x="14133" y="17897"/>
                  <a:pt x="13823" y="20366"/>
                  <a:pt x="13823" y="20366"/>
                </a:cubicBezTo>
                <a:close/>
                <a:moveTo>
                  <a:pt x="10309" y="12960"/>
                </a:moveTo>
                <a:lnTo>
                  <a:pt x="6847" y="12960"/>
                </a:lnTo>
                <a:lnTo>
                  <a:pt x="6537" y="10491"/>
                </a:lnTo>
                <a:lnTo>
                  <a:pt x="10309" y="10491"/>
                </a:lnTo>
                <a:cubicBezTo>
                  <a:pt x="10309" y="10491"/>
                  <a:pt x="10309" y="12960"/>
                  <a:pt x="10309" y="12960"/>
                </a:cubicBezTo>
                <a:close/>
                <a:moveTo>
                  <a:pt x="10309" y="16663"/>
                </a:moveTo>
                <a:lnTo>
                  <a:pt x="7312" y="16663"/>
                </a:lnTo>
                <a:lnTo>
                  <a:pt x="7002" y="14194"/>
                </a:lnTo>
                <a:lnTo>
                  <a:pt x="10309" y="14194"/>
                </a:lnTo>
                <a:cubicBezTo>
                  <a:pt x="10309" y="14194"/>
                  <a:pt x="10309" y="16663"/>
                  <a:pt x="10309" y="16663"/>
                </a:cubicBezTo>
                <a:close/>
                <a:moveTo>
                  <a:pt x="10309" y="20366"/>
                </a:moveTo>
                <a:lnTo>
                  <a:pt x="7777" y="20366"/>
                </a:lnTo>
                <a:lnTo>
                  <a:pt x="7467" y="17897"/>
                </a:lnTo>
                <a:lnTo>
                  <a:pt x="10309" y="17897"/>
                </a:lnTo>
                <a:cubicBezTo>
                  <a:pt x="10309" y="17897"/>
                  <a:pt x="10309" y="20366"/>
                  <a:pt x="10309" y="20366"/>
                </a:cubicBezTo>
                <a:close/>
                <a:moveTo>
                  <a:pt x="3834" y="20366"/>
                </a:moveTo>
                <a:lnTo>
                  <a:pt x="3421" y="17897"/>
                </a:lnTo>
                <a:lnTo>
                  <a:pt x="6485" y="17897"/>
                </a:lnTo>
                <a:lnTo>
                  <a:pt x="6795" y="20366"/>
                </a:lnTo>
                <a:cubicBezTo>
                  <a:pt x="6795" y="20366"/>
                  <a:pt x="3834" y="20366"/>
                  <a:pt x="3834" y="20366"/>
                </a:cubicBezTo>
                <a:close/>
                <a:moveTo>
                  <a:pt x="2801" y="14194"/>
                </a:moveTo>
                <a:lnTo>
                  <a:pt x="6020" y="14194"/>
                </a:lnTo>
                <a:lnTo>
                  <a:pt x="6330" y="16663"/>
                </a:lnTo>
                <a:lnTo>
                  <a:pt x="3214" y="16663"/>
                </a:lnTo>
                <a:cubicBezTo>
                  <a:pt x="3214" y="16663"/>
                  <a:pt x="2801" y="14194"/>
                  <a:pt x="2801" y="14194"/>
                </a:cubicBezTo>
                <a:close/>
                <a:moveTo>
                  <a:pt x="2181" y="10491"/>
                </a:moveTo>
                <a:lnTo>
                  <a:pt x="5555" y="10491"/>
                </a:lnTo>
                <a:lnTo>
                  <a:pt x="5865" y="12960"/>
                </a:lnTo>
                <a:lnTo>
                  <a:pt x="2594" y="12960"/>
                </a:lnTo>
                <a:cubicBezTo>
                  <a:pt x="2594" y="12960"/>
                  <a:pt x="2181" y="10491"/>
                  <a:pt x="2181" y="10491"/>
                </a:cubicBezTo>
                <a:close/>
                <a:moveTo>
                  <a:pt x="20618" y="6789"/>
                </a:moveTo>
                <a:lnTo>
                  <a:pt x="982" y="6789"/>
                </a:lnTo>
                <a:cubicBezTo>
                  <a:pt x="440" y="6789"/>
                  <a:pt x="0" y="7342"/>
                  <a:pt x="0" y="8023"/>
                </a:cubicBezTo>
                <a:lnTo>
                  <a:pt x="0" y="9257"/>
                </a:lnTo>
                <a:cubicBezTo>
                  <a:pt x="0" y="9939"/>
                  <a:pt x="440" y="10491"/>
                  <a:pt x="982" y="10491"/>
                </a:cubicBezTo>
                <a:lnTo>
                  <a:pt x="1178" y="10491"/>
                </a:lnTo>
                <a:lnTo>
                  <a:pt x="2960" y="21133"/>
                </a:lnTo>
                <a:lnTo>
                  <a:pt x="2969" y="21130"/>
                </a:lnTo>
                <a:cubicBezTo>
                  <a:pt x="3023" y="21398"/>
                  <a:pt x="3207" y="21600"/>
                  <a:pt x="3436" y="21600"/>
                </a:cubicBezTo>
                <a:lnTo>
                  <a:pt x="18164" y="21600"/>
                </a:lnTo>
                <a:cubicBezTo>
                  <a:pt x="18393" y="21600"/>
                  <a:pt x="18577" y="21398"/>
                  <a:pt x="18631" y="21130"/>
                </a:cubicBezTo>
                <a:lnTo>
                  <a:pt x="18640" y="21133"/>
                </a:lnTo>
                <a:lnTo>
                  <a:pt x="20422" y="10491"/>
                </a:lnTo>
                <a:lnTo>
                  <a:pt x="20618" y="10491"/>
                </a:lnTo>
                <a:cubicBezTo>
                  <a:pt x="21160" y="10491"/>
                  <a:pt x="21600" y="9939"/>
                  <a:pt x="21600" y="9257"/>
                </a:cubicBezTo>
                <a:lnTo>
                  <a:pt x="21600" y="8023"/>
                </a:lnTo>
                <a:cubicBezTo>
                  <a:pt x="21600" y="7342"/>
                  <a:pt x="21160" y="6789"/>
                  <a:pt x="20618" y="6789"/>
                </a:cubicBezTo>
                <a:moveTo>
                  <a:pt x="8345" y="1234"/>
                </a:moveTo>
                <a:lnTo>
                  <a:pt x="13255" y="1234"/>
                </a:lnTo>
                <a:cubicBezTo>
                  <a:pt x="13525" y="1234"/>
                  <a:pt x="13745" y="958"/>
                  <a:pt x="13745" y="617"/>
                </a:cubicBezTo>
                <a:cubicBezTo>
                  <a:pt x="13745" y="276"/>
                  <a:pt x="13525" y="0"/>
                  <a:pt x="13255" y="0"/>
                </a:cubicBezTo>
                <a:lnTo>
                  <a:pt x="8345" y="0"/>
                </a:lnTo>
                <a:cubicBezTo>
                  <a:pt x="8075" y="0"/>
                  <a:pt x="7855" y="276"/>
                  <a:pt x="7855" y="617"/>
                </a:cubicBezTo>
                <a:cubicBezTo>
                  <a:pt x="7855" y="958"/>
                  <a:pt x="8075" y="1234"/>
                  <a:pt x="8345" y="123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0" name="Shape 2824">
            <a:extLst>
              <a:ext uri="{FF2B5EF4-FFF2-40B4-BE49-F238E27FC236}">
                <a16:creationId xmlns:a16="http://schemas.microsoft.com/office/drawing/2014/main" id="{6FDECBFC-62B7-40D1-95E2-5F0ECC60C592}"/>
              </a:ext>
            </a:extLst>
          </p:cNvPr>
          <p:cNvSpPr/>
          <p:nvPr/>
        </p:nvSpPr>
        <p:spPr>
          <a:xfrm>
            <a:off x="12572522" y="2972823"/>
            <a:ext cx="418884" cy="418815"/>
          </a:xfrm>
          <a:custGeom>
            <a:avLst/>
            <a:gdLst/>
            <a:ahLst/>
            <a:cxnLst>
              <a:cxn ang="0">
                <a:pos x="wd2" y="hd2"/>
              </a:cxn>
              <a:cxn ang="5400000">
                <a:pos x="wd2" y="hd2"/>
              </a:cxn>
              <a:cxn ang="10800000">
                <a:pos x="wd2" y="hd2"/>
              </a:cxn>
              <a:cxn ang="16200000">
                <a:pos x="wd2" y="hd2"/>
              </a:cxn>
            </a:cxnLst>
            <a:rect l="0" t="0" r="r" b="b"/>
            <a:pathLst>
              <a:path w="21600" h="21388" extrusionOk="0">
                <a:moveTo>
                  <a:pt x="10309" y="9720"/>
                </a:moveTo>
                <a:lnTo>
                  <a:pt x="9327" y="9720"/>
                </a:lnTo>
                <a:cubicBezTo>
                  <a:pt x="9056" y="9720"/>
                  <a:pt x="8836" y="9937"/>
                  <a:pt x="8836" y="10206"/>
                </a:cubicBezTo>
                <a:cubicBezTo>
                  <a:pt x="8836" y="10475"/>
                  <a:pt x="9056" y="10692"/>
                  <a:pt x="9327" y="10692"/>
                </a:cubicBezTo>
                <a:lnTo>
                  <a:pt x="10309" y="10692"/>
                </a:lnTo>
                <a:cubicBezTo>
                  <a:pt x="10580" y="10692"/>
                  <a:pt x="10800" y="10475"/>
                  <a:pt x="10800" y="10206"/>
                </a:cubicBezTo>
                <a:cubicBezTo>
                  <a:pt x="10800" y="9937"/>
                  <a:pt x="10580" y="9720"/>
                  <a:pt x="10309" y="9720"/>
                </a:cubicBezTo>
                <a:moveTo>
                  <a:pt x="13255" y="18471"/>
                </a:moveTo>
                <a:lnTo>
                  <a:pt x="12273" y="18471"/>
                </a:lnTo>
                <a:cubicBezTo>
                  <a:pt x="12002" y="18471"/>
                  <a:pt x="11782" y="18689"/>
                  <a:pt x="11782" y="18957"/>
                </a:cubicBezTo>
                <a:cubicBezTo>
                  <a:pt x="11782" y="19226"/>
                  <a:pt x="12002" y="19443"/>
                  <a:pt x="12273" y="19443"/>
                </a:cubicBezTo>
                <a:lnTo>
                  <a:pt x="13255" y="19443"/>
                </a:lnTo>
                <a:cubicBezTo>
                  <a:pt x="13525" y="19443"/>
                  <a:pt x="13745" y="19226"/>
                  <a:pt x="13745" y="18957"/>
                </a:cubicBezTo>
                <a:cubicBezTo>
                  <a:pt x="13745" y="18689"/>
                  <a:pt x="13525" y="18471"/>
                  <a:pt x="13255" y="18471"/>
                </a:cubicBezTo>
                <a:moveTo>
                  <a:pt x="10309" y="18471"/>
                </a:moveTo>
                <a:lnTo>
                  <a:pt x="9327" y="18471"/>
                </a:lnTo>
                <a:cubicBezTo>
                  <a:pt x="9056" y="18471"/>
                  <a:pt x="8836" y="18689"/>
                  <a:pt x="8836" y="18957"/>
                </a:cubicBezTo>
                <a:cubicBezTo>
                  <a:pt x="8836" y="19226"/>
                  <a:pt x="9056" y="19443"/>
                  <a:pt x="9327" y="19443"/>
                </a:cubicBezTo>
                <a:lnTo>
                  <a:pt x="10309" y="19443"/>
                </a:lnTo>
                <a:cubicBezTo>
                  <a:pt x="10580" y="19443"/>
                  <a:pt x="10800" y="19226"/>
                  <a:pt x="10800" y="18957"/>
                </a:cubicBezTo>
                <a:cubicBezTo>
                  <a:pt x="10800" y="18689"/>
                  <a:pt x="10580" y="18471"/>
                  <a:pt x="10309" y="18471"/>
                </a:cubicBezTo>
                <a:moveTo>
                  <a:pt x="20618" y="15554"/>
                </a:moveTo>
                <a:cubicBezTo>
                  <a:pt x="20618" y="16091"/>
                  <a:pt x="20178" y="16526"/>
                  <a:pt x="19636" y="16526"/>
                </a:cubicBezTo>
                <a:lnTo>
                  <a:pt x="16691" y="16526"/>
                </a:lnTo>
                <a:cubicBezTo>
                  <a:pt x="16149" y="16526"/>
                  <a:pt x="15709" y="16091"/>
                  <a:pt x="15709" y="15554"/>
                </a:cubicBezTo>
                <a:lnTo>
                  <a:pt x="15709" y="13609"/>
                </a:lnTo>
                <a:cubicBezTo>
                  <a:pt x="15709" y="13073"/>
                  <a:pt x="16149" y="12637"/>
                  <a:pt x="16691" y="12637"/>
                </a:cubicBezTo>
                <a:lnTo>
                  <a:pt x="19636" y="12637"/>
                </a:lnTo>
                <a:cubicBezTo>
                  <a:pt x="20178" y="12637"/>
                  <a:pt x="20618" y="13073"/>
                  <a:pt x="20618" y="13609"/>
                </a:cubicBezTo>
                <a:cubicBezTo>
                  <a:pt x="20618" y="13609"/>
                  <a:pt x="20618" y="15554"/>
                  <a:pt x="20618" y="15554"/>
                </a:cubicBezTo>
                <a:close/>
                <a:moveTo>
                  <a:pt x="18655" y="19443"/>
                </a:moveTo>
                <a:cubicBezTo>
                  <a:pt x="18655" y="19980"/>
                  <a:pt x="18215" y="20416"/>
                  <a:pt x="17673" y="20416"/>
                </a:cubicBezTo>
                <a:lnTo>
                  <a:pt x="1964" y="20416"/>
                </a:lnTo>
                <a:cubicBezTo>
                  <a:pt x="1422" y="20416"/>
                  <a:pt x="982" y="19980"/>
                  <a:pt x="982" y="19443"/>
                </a:cubicBezTo>
                <a:lnTo>
                  <a:pt x="982" y="9720"/>
                </a:lnTo>
                <a:cubicBezTo>
                  <a:pt x="982" y="9183"/>
                  <a:pt x="1422" y="8747"/>
                  <a:pt x="1964" y="8747"/>
                </a:cubicBezTo>
                <a:lnTo>
                  <a:pt x="17673" y="8747"/>
                </a:lnTo>
                <a:cubicBezTo>
                  <a:pt x="18215" y="8747"/>
                  <a:pt x="18655" y="9183"/>
                  <a:pt x="18655" y="9720"/>
                </a:cubicBezTo>
                <a:lnTo>
                  <a:pt x="18655" y="11664"/>
                </a:lnTo>
                <a:lnTo>
                  <a:pt x="16691" y="11664"/>
                </a:lnTo>
                <a:cubicBezTo>
                  <a:pt x="15606" y="11664"/>
                  <a:pt x="14727" y="12535"/>
                  <a:pt x="14727" y="13609"/>
                </a:cubicBezTo>
                <a:lnTo>
                  <a:pt x="14727" y="15554"/>
                </a:lnTo>
                <a:cubicBezTo>
                  <a:pt x="14727" y="16628"/>
                  <a:pt x="15606" y="17499"/>
                  <a:pt x="16691" y="17499"/>
                </a:cubicBezTo>
                <a:lnTo>
                  <a:pt x="18655" y="17499"/>
                </a:lnTo>
                <a:cubicBezTo>
                  <a:pt x="18655" y="17499"/>
                  <a:pt x="18655" y="19443"/>
                  <a:pt x="18655" y="19443"/>
                </a:cubicBezTo>
                <a:close/>
                <a:moveTo>
                  <a:pt x="982" y="7775"/>
                </a:moveTo>
                <a:cubicBezTo>
                  <a:pt x="982" y="7238"/>
                  <a:pt x="1422" y="6803"/>
                  <a:pt x="1964" y="6803"/>
                </a:cubicBezTo>
                <a:lnTo>
                  <a:pt x="2555" y="6803"/>
                </a:lnTo>
                <a:lnTo>
                  <a:pt x="2817" y="7775"/>
                </a:lnTo>
                <a:lnTo>
                  <a:pt x="1964" y="7775"/>
                </a:lnTo>
                <a:cubicBezTo>
                  <a:pt x="1604" y="7775"/>
                  <a:pt x="1271" y="7878"/>
                  <a:pt x="982" y="8045"/>
                </a:cubicBezTo>
                <a:cubicBezTo>
                  <a:pt x="982" y="8045"/>
                  <a:pt x="982" y="7775"/>
                  <a:pt x="982" y="7775"/>
                </a:cubicBezTo>
                <a:close/>
                <a:moveTo>
                  <a:pt x="3721" y="3600"/>
                </a:moveTo>
                <a:lnTo>
                  <a:pt x="13629" y="1005"/>
                </a:lnTo>
                <a:cubicBezTo>
                  <a:pt x="14152" y="866"/>
                  <a:pt x="14690" y="1174"/>
                  <a:pt x="14831" y="1693"/>
                </a:cubicBezTo>
                <a:lnTo>
                  <a:pt x="15085" y="2631"/>
                </a:lnTo>
                <a:lnTo>
                  <a:pt x="3281" y="5731"/>
                </a:lnTo>
                <a:lnTo>
                  <a:pt x="3026" y="4791"/>
                </a:lnTo>
                <a:cubicBezTo>
                  <a:pt x="2886" y="4272"/>
                  <a:pt x="3197" y="3739"/>
                  <a:pt x="3721" y="3600"/>
                </a:cubicBezTo>
                <a:moveTo>
                  <a:pt x="15847" y="5448"/>
                </a:moveTo>
                <a:lnTo>
                  <a:pt x="16476" y="7775"/>
                </a:lnTo>
                <a:lnTo>
                  <a:pt x="6989" y="7775"/>
                </a:lnTo>
                <a:cubicBezTo>
                  <a:pt x="6989" y="7775"/>
                  <a:pt x="15847" y="5448"/>
                  <a:pt x="15847" y="5448"/>
                </a:cubicBezTo>
                <a:close/>
                <a:moveTo>
                  <a:pt x="17673" y="6803"/>
                </a:moveTo>
                <a:cubicBezTo>
                  <a:pt x="18215" y="6803"/>
                  <a:pt x="18655" y="7238"/>
                  <a:pt x="18655" y="7775"/>
                </a:cubicBezTo>
                <a:lnTo>
                  <a:pt x="18655" y="8045"/>
                </a:lnTo>
                <a:cubicBezTo>
                  <a:pt x="18365" y="7878"/>
                  <a:pt x="18032" y="7775"/>
                  <a:pt x="17673" y="7775"/>
                </a:cubicBezTo>
                <a:lnTo>
                  <a:pt x="17493" y="7775"/>
                </a:lnTo>
                <a:lnTo>
                  <a:pt x="17230" y="6803"/>
                </a:lnTo>
                <a:cubicBezTo>
                  <a:pt x="17230" y="6803"/>
                  <a:pt x="17673" y="6803"/>
                  <a:pt x="17673" y="6803"/>
                </a:cubicBezTo>
                <a:close/>
                <a:moveTo>
                  <a:pt x="19636" y="11664"/>
                </a:moveTo>
                <a:lnTo>
                  <a:pt x="19636" y="7775"/>
                </a:lnTo>
                <a:cubicBezTo>
                  <a:pt x="19636" y="6701"/>
                  <a:pt x="18757" y="5830"/>
                  <a:pt x="17673" y="5830"/>
                </a:cubicBezTo>
                <a:lnTo>
                  <a:pt x="16967" y="5830"/>
                </a:lnTo>
                <a:lnTo>
                  <a:pt x="15779" y="1441"/>
                </a:lnTo>
                <a:cubicBezTo>
                  <a:pt x="15498" y="404"/>
                  <a:pt x="14422" y="-212"/>
                  <a:pt x="13374" y="66"/>
                </a:cubicBezTo>
                <a:lnTo>
                  <a:pt x="3467" y="2660"/>
                </a:lnTo>
                <a:cubicBezTo>
                  <a:pt x="2419" y="2939"/>
                  <a:pt x="1798" y="4005"/>
                  <a:pt x="2078" y="5042"/>
                </a:cubicBezTo>
                <a:lnTo>
                  <a:pt x="2291" y="5830"/>
                </a:lnTo>
                <a:lnTo>
                  <a:pt x="1964" y="5830"/>
                </a:lnTo>
                <a:cubicBezTo>
                  <a:pt x="879" y="5830"/>
                  <a:pt x="0" y="6701"/>
                  <a:pt x="0" y="7775"/>
                </a:cubicBezTo>
                <a:lnTo>
                  <a:pt x="0" y="19443"/>
                </a:lnTo>
                <a:cubicBezTo>
                  <a:pt x="0" y="20517"/>
                  <a:pt x="879" y="21388"/>
                  <a:pt x="1964" y="21388"/>
                </a:cubicBezTo>
                <a:lnTo>
                  <a:pt x="17673" y="21388"/>
                </a:lnTo>
                <a:cubicBezTo>
                  <a:pt x="18757" y="21388"/>
                  <a:pt x="19636" y="20517"/>
                  <a:pt x="19636" y="19443"/>
                </a:cubicBezTo>
                <a:lnTo>
                  <a:pt x="19636" y="17499"/>
                </a:lnTo>
                <a:cubicBezTo>
                  <a:pt x="20721" y="17499"/>
                  <a:pt x="21600" y="16628"/>
                  <a:pt x="21600" y="15554"/>
                </a:cubicBezTo>
                <a:lnTo>
                  <a:pt x="21600" y="13609"/>
                </a:lnTo>
                <a:cubicBezTo>
                  <a:pt x="21600" y="12535"/>
                  <a:pt x="20721" y="11664"/>
                  <a:pt x="19636" y="11664"/>
                </a:cubicBezTo>
                <a:moveTo>
                  <a:pt x="13255" y="9720"/>
                </a:moveTo>
                <a:lnTo>
                  <a:pt x="12273" y="9720"/>
                </a:lnTo>
                <a:cubicBezTo>
                  <a:pt x="12002" y="9720"/>
                  <a:pt x="11782" y="9937"/>
                  <a:pt x="11782" y="10206"/>
                </a:cubicBezTo>
                <a:cubicBezTo>
                  <a:pt x="11782" y="10475"/>
                  <a:pt x="12002" y="10692"/>
                  <a:pt x="12273" y="10692"/>
                </a:cubicBezTo>
                <a:lnTo>
                  <a:pt x="13255" y="10692"/>
                </a:lnTo>
                <a:cubicBezTo>
                  <a:pt x="13525" y="10692"/>
                  <a:pt x="13745" y="10475"/>
                  <a:pt x="13745" y="10206"/>
                </a:cubicBezTo>
                <a:cubicBezTo>
                  <a:pt x="13745" y="9937"/>
                  <a:pt x="13525" y="9720"/>
                  <a:pt x="13255" y="9720"/>
                </a:cubicBezTo>
                <a:moveTo>
                  <a:pt x="7364" y="9720"/>
                </a:moveTo>
                <a:lnTo>
                  <a:pt x="6382" y="9720"/>
                </a:lnTo>
                <a:cubicBezTo>
                  <a:pt x="6111" y="9720"/>
                  <a:pt x="5891" y="9937"/>
                  <a:pt x="5891" y="10206"/>
                </a:cubicBezTo>
                <a:cubicBezTo>
                  <a:pt x="5891" y="10475"/>
                  <a:pt x="6111" y="10692"/>
                  <a:pt x="6382" y="10692"/>
                </a:cubicBezTo>
                <a:lnTo>
                  <a:pt x="7364" y="10692"/>
                </a:lnTo>
                <a:cubicBezTo>
                  <a:pt x="7634" y="10692"/>
                  <a:pt x="7855" y="10475"/>
                  <a:pt x="7855" y="10206"/>
                </a:cubicBezTo>
                <a:cubicBezTo>
                  <a:pt x="7855" y="9937"/>
                  <a:pt x="7634" y="9720"/>
                  <a:pt x="7364" y="9720"/>
                </a:cubicBezTo>
                <a:moveTo>
                  <a:pt x="17182" y="14095"/>
                </a:moveTo>
                <a:cubicBezTo>
                  <a:pt x="16911" y="14095"/>
                  <a:pt x="16691" y="14313"/>
                  <a:pt x="16691" y="14581"/>
                </a:cubicBezTo>
                <a:cubicBezTo>
                  <a:pt x="16691" y="14850"/>
                  <a:pt x="16911" y="15068"/>
                  <a:pt x="17182" y="15068"/>
                </a:cubicBezTo>
                <a:cubicBezTo>
                  <a:pt x="17453" y="15068"/>
                  <a:pt x="17673" y="14850"/>
                  <a:pt x="17673" y="14581"/>
                </a:cubicBezTo>
                <a:cubicBezTo>
                  <a:pt x="17673" y="14313"/>
                  <a:pt x="17453" y="14095"/>
                  <a:pt x="17182" y="14095"/>
                </a:cubicBezTo>
                <a:moveTo>
                  <a:pt x="16200" y="18471"/>
                </a:moveTo>
                <a:lnTo>
                  <a:pt x="15218" y="18471"/>
                </a:lnTo>
                <a:cubicBezTo>
                  <a:pt x="14947" y="18471"/>
                  <a:pt x="14727" y="18689"/>
                  <a:pt x="14727" y="18957"/>
                </a:cubicBezTo>
                <a:cubicBezTo>
                  <a:pt x="14727" y="19226"/>
                  <a:pt x="14947" y="19443"/>
                  <a:pt x="15218" y="19443"/>
                </a:cubicBezTo>
                <a:lnTo>
                  <a:pt x="16200" y="19443"/>
                </a:lnTo>
                <a:cubicBezTo>
                  <a:pt x="16471" y="19443"/>
                  <a:pt x="16691" y="19226"/>
                  <a:pt x="16691" y="18957"/>
                </a:cubicBezTo>
                <a:cubicBezTo>
                  <a:pt x="16691" y="18689"/>
                  <a:pt x="16471" y="18471"/>
                  <a:pt x="16200" y="18471"/>
                </a:cubicBezTo>
                <a:moveTo>
                  <a:pt x="15218" y="10692"/>
                </a:moveTo>
                <a:lnTo>
                  <a:pt x="16200" y="10692"/>
                </a:lnTo>
                <a:cubicBezTo>
                  <a:pt x="16471" y="10692"/>
                  <a:pt x="16691" y="10475"/>
                  <a:pt x="16691" y="10206"/>
                </a:cubicBezTo>
                <a:cubicBezTo>
                  <a:pt x="16691" y="9937"/>
                  <a:pt x="16471" y="9720"/>
                  <a:pt x="16200" y="9720"/>
                </a:cubicBezTo>
                <a:lnTo>
                  <a:pt x="15218" y="9720"/>
                </a:lnTo>
                <a:cubicBezTo>
                  <a:pt x="14947" y="9720"/>
                  <a:pt x="14727" y="9937"/>
                  <a:pt x="14727" y="10206"/>
                </a:cubicBezTo>
                <a:cubicBezTo>
                  <a:pt x="14727" y="10475"/>
                  <a:pt x="14947" y="10692"/>
                  <a:pt x="15218" y="10692"/>
                </a:cubicBezTo>
                <a:moveTo>
                  <a:pt x="4418" y="18471"/>
                </a:moveTo>
                <a:lnTo>
                  <a:pt x="3436" y="18471"/>
                </a:lnTo>
                <a:cubicBezTo>
                  <a:pt x="3166" y="18471"/>
                  <a:pt x="2945" y="18689"/>
                  <a:pt x="2945" y="18957"/>
                </a:cubicBezTo>
                <a:cubicBezTo>
                  <a:pt x="2945" y="19226"/>
                  <a:pt x="3166" y="19443"/>
                  <a:pt x="3436" y="19443"/>
                </a:cubicBezTo>
                <a:lnTo>
                  <a:pt x="4418" y="19443"/>
                </a:lnTo>
                <a:cubicBezTo>
                  <a:pt x="4689" y="19443"/>
                  <a:pt x="4909" y="19226"/>
                  <a:pt x="4909" y="18957"/>
                </a:cubicBezTo>
                <a:cubicBezTo>
                  <a:pt x="4909" y="18689"/>
                  <a:pt x="4689" y="18471"/>
                  <a:pt x="4418" y="18471"/>
                </a:cubicBezTo>
                <a:moveTo>
                  <a:pt x="7364" y="18471"/>
                </a:moveTo>
                <a:lnTo>
                  <a:pt x="6382" y="18471"/>
                </a:lnTo>
                <a:cubicBezTo>
                  <a:pt x="6111" y="18471"/>
                  <a:pt x="5891" y="18689"/>
                  <a:pt x="5891" y="18957"/>
                </a:cubicBezTo>
                <a:cubicBezTo>
                  <a:pt x="5891" y="19226"/>
                  <a:pt x="6111" y="19443"/>
                  <a:pt x="6382" y="19443"/>
                </a:cubicBezTo>
                <a:lnTo>
                  <a:pt x="7364" y="19443"/>
                </a:lnTo>
                <a:cubicBezTo>
                  <a:pt x="7634" y="19443"/>
                  <a:pt x="7855" y="19226"/>
                  <a:pt x="7855" y="18957"/>
                </a:cubicBezTo>
                <a:cubicBezTo>
                  <a:pt x="7855" y="18689"/>
                  <a:pt x="7634" y="18471"/>
                  <a:pt x="7364" y="18471"/>
                </a:cubicBezTo>
                <a:moveTo>
                  <a:pt x="4418" y="9720"/>
                </a:moveTo>
                <a:lnTo>
                  <a:pt x="3436" y="9720"/>
                </a:lnTo>
                <a:cubicBezTo>
                  <a:pt x="3166" y="9720"/>
                  <a:pt x="2945" y="9937"/>
                  <a:pt x="2945" y="10206"/>
                </a:cubicBezTo>
                <a:cubicBezTo>
                  <a:pt x="2945" y="10475"/>
                  <a:pt x="3166" y="10692"/>
                  <a:pt x="3436" y="10692"/>
                </a:cubicBezTo>
                <a:lnTo>
                  <a:pt x="4418" y="10692"/>
                </a:lnTo>
                <a:cubicBezTo>
                  <a:pt x="4689" y="10692"/>
                  <a:pt x="4909" y="10475"/>
                  <a:pt x="4909" y="10206"/>
                </a:cubicBezTo>
                <a:cubicBezTo>
                  <a:pt x="4909" y="9937"/>
                  <a:pt x="4689" y="9720"/>
                  <a:pt x="4418" y="972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1" name="Shape 2825">
            <a:extLst>
              <a:ext uri="{FF2B5EF4-FFF2-40B4-BE49-F238E27FC236}">
                <a16:creationId xmlns:a16="http://schemas.microsoft.com/office/drawing/2014/main" id="{8C4D9470-6946-4979-A3FA-59233DF6E092}"/>
              </a:ext>
            </a:extLst>
          </p:cNvPr>
          <p:cNvSpPr/>
          <p:nvPr/>
        </p:nvSpPr>
        <p:spPr>
          <a:xfrm>
            <a:off x="13372205" y="3029942"/>
            <a:ext cx="418884" cy="304643"/>
          </a:xfrm>
          <a:custGeom>
            <a:avLst/>
            <a:gdLst/>
            <a:ahLst/>
            <a:cxnLst>
              <a:cxn ang="0">
                <a:pos x="wd2" y="hd2"/>
              </a:cxn>
              <a:cxn ang="5400000">
                <a:pos x="wd2" y="hd2"/>
              </a:cxn>
              <a:cxn ang="10800000">
                <a:pos x="wd2" y="hd2"/>
              </a:cxn>
              <a:cxn ang="16200000">
                <a:pos x="wd2" y="hd2"/>
              </a:cxn>
            </a:cxnLst>
            <a:rect l="0" t="0" r="r" b="b"/>
            <a:pathLst>
              <a:path w="21600" h="21600" extrusionOk="0">
                <a:moveTo>
                  <a:pt x="13255" y="17550"/>
                </a:moveTo>
                <a:lnTo>
                  <a:pt x="12273" y="17550"/>
                </a:lnTo>
                <a:cubicBezTo>
                  <a:pt x="12001" y="17550"/>
                  <a:pt x="11782" y="17853"/>
                  <a:pt x="11782" y="18225"/>
                </a:cubicBezTo>
                <a:cubicBezTo>
                  <a:pt x="11782" y="18598"/>
                  <a:pt x="12001" y="18900"/>
                  <a:pt x="12273" y="18900"/>
                </a:cubicBezTo>
                <a:lnTo>
                  <a:pt x="13255" y="18900"/>
                </a:lnTo>
                <a:cubicBezTo>
                  <a:pt x="13526" y="18900"/>
                  <a:pt x="13745" y="18598"/>
                  <a:pt x="13745" y="18225"/>
                </a:cubicBezTo>
                <a:cubicBezTo>
                  <a:pt x="13745" y="17853"/>
                  <a:pt x="13526" y="17550"/>
                  <a:pt x="13255" y="17550"/>
                </a:cubicBezTo>
                <a:moveTo>
                  <a:pt x="10309" y="5400"/>
                </a:moveTo>
                <a:lnTo>
                  <a:pt x="9327" y="5400"/>
                </a:lnTo>
                <a:cubicBezTo>
                  <a:pt x="9056" y="5400"/>
                  <a:pt x="8836" y="5702"/>
                  <a:pt x="8836" y="6075"/>
                </a:cubicBezTo>
                <a:cubicBezTo>
                  <a:pt x="8836" y="6448"/>
                  <a:pt x="9056" y="6750"/>
                  <a:pt x="9327" y="6750"/>
                </a:cubicBezTo>
                <a:lnTo>
                  <a:pt x="10309" y="6750"/>
                </a:lnTo>
                <a:cubicBezTo>
                  <a:pt x="10580" y="6750"/>
                  <a:pt x="10800" y="6448"/>
                  <a:pt x="10800" y="6075"/>
                </a:cubicBezTo>
                <a:cubicBezTo>
                  <a:pt x="10800" y="5702"/>
                  <a:pt x="10580" y="5400"/>
                  <a:pt x="10309" y="5400"/>
                </a:cubicBezTo>
                <a:moveTo>
                  <a:pt x="16200" y="17550"/>
                </a:moveTo>
                <a:lnTo>
                  <a:pt x="15218" y="17550"/>
                </a:lnTo>
                <a:cubicBezTo>
                  <a:pt x="14947" y="17550"/>
                  <a:pt x="14727" y="17853"/>
                  <a:pt x="14727" y="18225"/>
                </a:cubicBezTo>
                <a:cubicBezTo>
                  <a:pt x="14727" y="18598"/>
                  <a:pt x="14947" y="18900"/>
                  <a:pt x="15218" y="18900"/>
                </a:cubicBezTo>
                <a:lnTo>
                  <a:pt x="16200" y="18900"/>
                </a:lnTo>
                <a:cubicBezTo>
                  <a:pt x="16471" y="18900"/>
                  <a:pt x="16691" y="18598"/>
                  <a:pt x="16691" y="18225"/>
                </a:cubicBezTo>
                <a:cubicBezTo>
                  <a:pt x="16691" y="17853"/>
                  <a:pt x="16471" y="17550"/>
                  <a:pt x="16200" y="17550"/>
                </a:cubicBezTo>
                <a:moveTo>
                  <a:pt x="13255" y="5400"/>
                </a:moveTo>
                <a:lnTo>
                  <a:pt x="12273" y="5400"/>
                </a:lnTo>
                <a:cubicBezTo>
                  <a:pt x="12001" y="5400"/>
                  <a:pt x="11782" y="5702"/>
                  <a:pt x="11782" y="6075"/>
                </a:cubicBezTo>
                <a:cubicBezTo>
                  <a:pt x="11782" y="6448"/>
                  <a:pt x="12001" y="6750"/>
                  <a:pt x="12273" y="6750"/>
                </a:cubicBezTo>
                <a:lnTo>
                  <a:pt x="13255" y="6750"/>
                </a:lnTo>
                <a:cubicBezTo>
                  <a:pt x="13526" y="6750"/>
                  <a:pt x="13745" y="6448"/>
                  <a:pt x="13745" y="6075"/>
                </a:cubicBezTo>
                <a:cubicBezTo>
                  <a:pt x="13745" y="5702"/>
                  <a:pt x="13526" y="5400"/>
                  <a:pt x="13255" y="5400"/>
                </a:cubicBezTo>
                <a:moveTo>
                  <a:pt x="10309" y="17550"/>
                </a:moveTo>
                <a:lnTo>
                  <a:pt x="9327" y="17550"/>
                </a:lnTo>
                <a:cubicBezTo>
                  <a:pt x="9056" y="17550"/>
                  <a:pt x="8836" y="17853"/>
                  <a:pt x="8836" y="18225"/>
                </a:cubicBezTo>
                <a:cubicBezTo>
                  <a:pt x="8836" y="18598"/>
                  <a:pt x="9056" y="18900"/>
                  <a:pt x="9327" y="18900"/>
                </a:cubicBezTo>
                <a:lnTo>
                  <a:pt x="10309" y="18900"/>
                </a:lnTo>
                <a:cubicBezTo>
                  <a:pt x="10580" y="18900"/>
                  <a:pt x="10800" y="18598"/>
                  <a:pt x="10800" y="18225"/>
                </a:cubicBezTo>
                <a:cubicBezTo>
                  <a:pt x="10800" y="17853"/>
                  <a:pt x="10580" y="17550"/>
                  <a:pt x="10309" y="17550"/>
                </a:cubicBezTo>
                <a:moveTo>
                  <a:pt x="4418" y="17550"/>
                </a:moveTo>
                <a:lnTo>
                  <a:pt x="3436" y="17550"/>
                </a:lnTo>
                <a:cubicBezTo>
                  <a:pt x="3165" y="17550"/>
                  <a:pt x="2945" y="17853"/>
                  <a:pt x="2945" y="18225"/>
                </a:cubicBezTo>
                <a:cubicBezTo>
                  <a:pt x="2945" y="18598"/>
                  <a:pt x="3165" y="18900"/>
                  <a:pt x="3436" y="18900"/>
                </a:cubicBezTo>
                <a:lnTo>
                  <a:pt x="4418" y="18900"/>
                </a:lnTo>
                <a:cubicBezTo>
                  <a:pt x="4690" y="18900"/>
                  <a:pt x="4909" y="18598"/>
                  <a:pt x="4909" y="18225"/>
                </a:cubicBezTo>
                <a:cubicBezTo>
                  <a:pt x="4909" y="17853"/>
                  <a:pt x="4690" y="17550"/>
                  <a:pt x="4418" y="17550"/>
                </a:cubicBezTo>
                <a:moveTo>
                  <a:pt x="15218" y="6750"/>
                </a:moveTo>
                <a:lnTo>
                  <a:pt x="16200" y="6750"/>
                </a:lnTo>
                <a:cubicBezTo>
                  <a:pt x="16471" y="6750"/>
                  <a:pt x="16691" y="6448"/>
                  <a:pt x="16691" y="6075"/>
                </a:cubicBezTo>
                <a:cubicBezTo>
                  <a:pt x="16691" y="5702"/>
                  <a:pt x="16471" y="5400"/>
                  <a:pt x="16200" y="5400"/>
                </a:cubicBezTo>
                <a:lnTo>
                  <a:pt x="15218" y="5400"/>
                </a:lnTo>
                <a:cubicBezTo>
                  <a:pt x="14947" y="5400"/>
                  <a:pt x="14727" y="5702"/>
                  <a:pt x="14727" y="6075"/>
                </a:cubicBezTo>
                <a:cubicBezTo>
                  <a:pt x="14727" y="6448"/>
                  <a:pt x="14947" y="6750"/>
                  <a:pt x="15218" y="6750"/>
                </a:cubicBezTo>
                <a:moveTo>
                  <a:pt x="20618" y="13500"/>
                </a:moveTo>
                <a:cubicBezTo>
                  <a:pt x="20618" y="14245"/>
                  <a:pt x="20178" y="14850"/>
                  <a:pt x="19636" y="14850"/>
                </a:cubicBezTo>
                <a:lnTo>
                  <a:pt x="16691" y="14850"/>
                </a:lnTo>
                <a:cubicBezTo>
                  <a:pt x="16149" y="14850"/>
                  <a:pt x="15709" y="14245"/>
                  <a:pt x="15709" y="13500"/>
                </a:cubicBezTo>
                <a:lnTo>
                  <a:pt x="15709" y="10800"/>
                </a:lnTo>
                <a:cubicBezTo>
                  <a:pt x="15709" y="10055"/>
                  <a:pt x="16149" y="9450"/>
                  <a:pt x="16691" y="9450"/>
                </a:cubicBezTo>
                <a:lnTo>
                  <a:pt x="19636" y="9450"/>
                </a:lnTo>
                <a:cubicBezTo>
                  <a:pt x="20178" y="9450"/>
                  <a:pt x="20618" y="10055"/>
                  <a:pt x="20618" y="10800"/>
                </a:cubicBezTo>
                <a:cubicBezTo>
                  <a:pt x="20618" y="10800"/>
                  <a:pt x="20618" y="13500"/>
                  <a:pt x="20618" y="13500"/>
                </a:cubicBezTo>
                <a:close/>
                <a:moveTo>
                  <a:pt x="18655" y="18900"/>
                </a:moveTo>
                <a:cubicBezTo>
                  <a:pt x="18655" y="19645"/>
                  <a:pt x="18214" y="20250"/>
                  <a:pt x="17673" y="20250"/>
                </a:cubicBezTo>
                <a:lnTo>
                  <a:pt x="1964" y="20250"/>
                </a:lnTo>
                <a:cubicBezTo>
                  <a:pt x="1422" y="20250"/>
                  <a:pt x="982" y="19645"/>
                  <a:pt x="982" y="18900"/>
                </a:cubicBezTo>
                <a:lnTo>
                  <a:pt x="982" y="5400"/>
                </a:lnTo>
                <a:cubicBezTo>
                  <a:pt x="982" y="4655"/>
                  <a:pt x="1422" y="4050"/>
                  <a:pt x="1964" y="4050"/>
                </a:cubicBezTo>
                <a:lnTo>
                  <a:pt x="17673" y="4050"/>
                </a:lnTo>
                <a:cubicBezTo>
                  <a:pt x="18214" y="4050"/>
                  <a:pt x="18655" y="4655"/>
                  <a:pt x="18655" y="5400"/>
                </a:cubicBezTo>
                <a:lnTo>
                  <a:pt x="18655" y="8100"/>
                </a:lnTo>
                <a:lnTo>
                  <a:pt x="16691" y="8100"/>
                </a:lnTo>
                <a:cubicBezTo>
                  <a:pt x="15606" y="8100"/>
                  <a:pt x="14727" y="9309"/>
                  <a:pt x="14727" y="10800"/>
                </a:cubicBezTo>
                <a:lnTo>
                  <a:pt x="14727" y="13500"/>
                </a:lnTo>
                <a:cubicBezTo>
                  <a:pt x="14727" y="14991"/>
                  <a:pt x="15606" y="16200"/>
                  <a:pt x="16691" y="16200"/>
                </a:cubicBezTo>
                <a:lnTo>
                  <a:pt x="18655" y="16200"/>
                </a:lnTo>
                <a:cubicBezTo>
                  <a:pt x="18655" y="16200"/>
                  <a:pt x="18655" y="18900"/>
                  <a:pt x="18655" y="18900"/>
                </a:cubicBezTo>
                <a:close/>
                <a:moveTo>
                  <a:pt x="982" y="2700"/>
                </a:moveTo>
                <a:cubicBezTo>
                  <a:pt x="982" y="1955"/>
                  <a:pt x="1422" y="1350"/>
                  <a:pt x="1964" y="1350"/>
                </a:cubicBezTo>
                <a:lnTo>
                  <a:pt x="17673" y="1350"/>
                </a:lnTo>
                <a:cubicBezTo>
                  <a:pt x="18214" y="1350"/>
                  <a:pt x="18655" y="1955"/>
                  <a:pt x="18655" y="2700"/>
                </a:cubicBezTo>
                <a:lnTo>
                  <a:pt x="18655" y="3075"/>
                </a:lnTo>
                <a:cubicBezTo>
                  <a:pt x="18365" y="2842"/>
                  <a:pt x="18032" y="2700"/>
                  <a:pt x="17673" y="2700"/>
                </a:cubicBezTo>
                <a:lnTo>
                  <a:pt x="1964" y="2700"/>
                </a:lnTo>
                <a:cubicBezTo>
                  <a:pt x="1604" y="2700"/>
                  <a:pt x="1271" y="2842"/>
                  <a:pt x="982" y="3075"/>
                </a:cubicBezTo>
                <a:cubicBezTo>
                  <a:pt x="982" y="3075"/>
                  <a:pt x="982" y="2700"/>
                  <a:pt x="982" y="2700"/>
                </a:cubicBezTo>
                <a:close/>
                <a:moveTo>
                  <a:pt x="19636" y="8100"/>
                </a:moveTo>
                <a:lnTo>
                  <a:pt x="19636" y="2700"/>
                </a:lnTo>
                <a:cubicBezTo>
                  <a:pt x="19636" y="1209"/>
                  <a:pt x="18757" y="0"/>
                  <a:pt x="17673" y="0"/>
                </a:cubicBezTo>
                <a:lnTo>
                  <a:pt x="1964" y="0"/>
                </a:lnTo>
                <a:cubicBezTo>
                  <a:pt x="879" y="0"/>
                  <a:pt x="0" y="1209"/>
                  <a:pt x="0" y="2700"/>
                </a:cubicBezTo>
                <a:lnTo>
                  <a:pt x="0" y="18900"/>
                </a:lnTo>
                <a:cubicBezTo>
                  <a:pt x="0" y="20391"/>
                  <a:pt x="879" y="21600"/>
                  <a:pt x="1964" y="21600"/>
                </a:cubicBezTo>
                <a:lnTo>
                  <a:pt x="17673" y="21600"/>
                </a:lnTo>
                <a:cubicBezTo>
                  <a:pt x="18757" y="21600"/>
                  <a:pt x="19636" y="20391"/>
                  <a:pt x="19636" y="18900"/>
                </a:cubicBezTo>
                <a:lnTo>
                  <a:pt x="19636" y="16200"/>
                </a:lnTo>
                <a:cubicBezTo>
                  <a:pt x="20721" y="16200"/>
                  <a:pt x="21600" y="14991"/>
                  <a:pt x="21600" y="13500"/>
                </a:cubicBezTo>
                <a:lnTo>
                  <a:pt x="21600" y="10800"/>
                </a:lnTo>
                <a:cubicBezTo>
                  <a:pt x="21600" y="9309"/>
                  <a:pt x="20721" y="8100"/>
                  <a:pt x="19636" y="8100"/>
                </a:cubicBezTo>
                <a:moveTo>
                  <a:pt x="17182" y="11475"/>
                </a:moveTo>
                <a:cubicBezTo>
                  <a:pt x="16910" y="11475"/>
                  <a:pt x="16691" y="11777"/>
                  <a:pt x="16691" y="12150"/>
                </a:cubicBezTo>
                <a:cubicBezTo>
                  <a:pt x="16691" y="12523"/>
                  <a:pt x="16910" y="12825"/>
                  <a:pt x="17182" y="12825"/>
                </a:cubicBezTo>
                <a:cubicBezTo>
                  <a:pt x="17453" y="12825"/>
                  <a:pt x="17673" y="12523"/>
                  <a:pt x="17673" y="12150"/>
                </a:cubicBezTo>
                <a:cubicBezTo>
                  <a:pt x="17673" y="11777"/>
                  <a:pt x="17453" y="11475"/>
                  <a:pt x="17182" y="11475"/>
                </a:cubicBezTo>
                <a:moveTo>
                  <a:pt x="7364" y="17550"/>
                </a:moveTo>
                <a:lnTo>
                  <a:pt x="6382" y="17550"/>
                </a:lnTo>
                <a:cubicBezTo>
                  <a:pt x="6110" y="17550"/>
                  <a:pt x="5891" y="17853"/>
                  <a:pt x="5891" y="18225"/>
                </a:cubicBezTo>
                <a:cubicBezTo>
                  <a:pt x="5891" y="18598"/>
                  <a:pt x="6110" y="18900"/>
                  <a:pt x="6382" y="18900"/>
                </a:cubicBezTo>
                <a:lnTo>
                  <a:pt x="7364" y="18900"/>
                </a:lnTo>
                <a:cubicBezTo>
                  <a:pt x="7635" y="18900"/>
                  <a:pt x="7855" y="18598"/>
                  <a:pt x="7855" y="18225"/>
                </a:cubicBezTo>
                <a:cubicBezTo>
                  <a:pt x="7855" y="17853"/>
                  <a:pt x="7635" y="17550"/>
                  <a:pt x="7364" y="17550"/>
                </a:cubicBezTo>
                <a:moveTo>
                  <a:pt x="7364" y="5400"/>
                </a:moveTo>
                <a:lnTo>
                  <a:pt x="6382" y="5400"/>
                </a:lnTo>
                <a:cubicBezTo>
                  <a:pt x="6110" y="5400"/>
                  <a:pt x="5891" y="5702"/>
                  <a:pt x="5891" y="6075"/>
                </a:cubicBezTo>
                <a:cubicBezTo>
                  <a:pt x="5891" y="6448"/>
                  <a:pt x="6110" y="6750"/>
                  <a:pt x="6382" y="6750"/>
                </a:cubicBezTo>
                <a:lnTo>
                  <a:pt x="7364" y="6750"/>
                </a:lnTo>
                <a:cubicBezTo>
                  <a:pt x="7635" y="6750"/>
                  <a:pt x="7855" y="6448"/>
                  <a:pt x="7855" y="6075"/>
                </a:cubicBezTo>
                <a:cubicBezTo>
                  <a:pt x="7855" y="5702"/>
                  <a:pt x="7635" y="5400"/>
                  <a:pt x="7364" y="5400"/>
                </a:cubicBezTo>
                <a:moveTo>
                  <a:pt x="4418" y="5400"/>
                </a:moveTo>
                <a:lnTo>
                  <a:pt x="3436" y="5400"/>
                </a:lnTo>
                <a:cubicBezTo>
                  <a:pt x="3165" y="5400"/>
                  <a:pt x="2945" y="5702"/>
                  <a:pt x="2945" y="6075"/>
                </a:cubicBezTo>
                <a:cubicBezTo>
                  <a:pt x="2945" y="6448"/>
                  <a:pt x="3165" y="6750"/>
                  <a:pt x="3436" y="6750"/>
                </a:cubicBezTo>
                <a:lnTo>
                  <a:pt x="4418" y="6750"/>
                </a:lnTo>
                <a:cubicBezTo>
                  <a:pt x="4690" y="6750"/>
                  <a:pt x="4909" y="6448"/>
                  <a:pt x="4909" y="6075"/>
                </a:cubicBezTo>
                <a:cubicBezTo>
                  <a:pt x="4909" y="5702"/>
                  <a:pt x="4690" y="5400"/>
                  <a:pt x="4418" y="54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2" name="Shape 2826">
            <a:extLst>
              <a:ext uri="{FF2B5EF4-FFF2-40B4-BE49-F238E27FC236}">
                <a16:creationId xmlns:a16="http://schemas.microsoft.com/office/drawing/2014/main" id="{934C1FF6-01E2-499B-ACDD-8325B4F3340C}"/>
              </a:ext>
            </a:extLst>
          </p:cNvPr>
          <p:cNvSpPr/>
          <p:nvPr/>
        </p:nvSpPr>
        <p:spPr>
          <a:xfrm>
            <a:off x="14171889" y="3010901"/>
            <a:ext cx="418884" cy="343059"/>
          </a:xfrm>
          <a:custGeom>
            <a:avLst/>
            <a:gdLst/>
            <a:ahLst/>
            <a:cxnLst>
              <a:cxn ang="0">
                <a:pos x="wd2" y="hd2"/>
              </a:cxn>
              <a:cxn ang="5400000">
                <a:pos x="wd2" y="hd2"/>
              </a:cxn>
              <a:cxn ang="10800000">
                <a:pos x="wd2" y="hd2"/>
              </a:cxn>
              <a:cxn ang="16200000">
                <a:pos x="wd2" y="hd2"/>
              </a:cxn>
            </a:cxnLst>
            <a:rect l="0" t="0" r="r" b="b"/>
            <a:pathLst>
              <a:path w="21600" h="21600" extrusionOk="0">
                <a:moveTo>
                  <a:pt x="10309" y="7214"/>
                </a:moveTo>
                <a:lnTo>
                  <a:pt x="9327" y="7214"/>
                </a:lnTo>
                <a:cubicBezTo>
                  <a:pt x="9056" y="7214"/>
                  <a:pt x="8836" y="7482"/>
                  <a:pt x="8836" y="7813"/>
                </a:cubicBezTo>
                <a:cubicBezTo>
                  <a:pt x="8836" y="8145"/>
                  <a:pt x="9056" y="8413"/>
                  <a:pt x="9327" y="8413"/>
                </a:cubicBezTo>
                <a:lnTo>
                  <a:pt x="10309" y="8413"/>
                </a:lnTo>
                <a:cubicBezTo>
                  <a:pt x="10580" y="8413"/>
                  <a:pt x="10800" y="8145"/>
                  <a:pt x="10800" y="7813"/>
                </a:cubicBezTo>
                <a:cubicBezTo>
                  <a:pt x="10800" y="7482"/>
                  <a:pt x="10580" y="7214"/>
                  <a:pt x="10309" y="7214"/>
                </a:cubicBezTo>
                <a:moveTo>
                  <a:pt x="7364" y="7214"/>
                </a:moveTo>
                <a:lnTo>
                  <a:pt x="6382" y="7214"/>
                </a:lnTo>
                <a:cubicBezTo>
                  <a:pt x="6110" y="7214"/>
                  <a:pt x="5891" y="7482"/>
                  <a:pt x="5891" y="7813"/>
                </a:cubicBezTo>
                <a:cubicBezTo>
                  <a:pt x="5891" y="8145"/>
                  <a:pt x="6110" y="8413"/>
                  <a:pt x="6382" y="8413"/>
                </a:cubicBezTo>
                <a:lnTo>
                  <a:pt x="7364" y="8413"/>
                </a:lnTo>
                <a:cubicBezTo>
                  <a:pt x="7635" y="8413"/>
                  <a:pt x="7855" y="8145"/>
                  <a:pt x="7855" y="7813"/>
                </a:cubicBezTo>
                <a:cubicBezTo>
                  <a:pt x="7855" y="7482"/>
                  <a:pt x="7635" y="7214"/>
                  <a:pt x="7364" y="7214"/>
                </a:cubicBezTo>
                <a:moveTo>
                  <a:pt x="10309" y="18004"/>
                </a:moveTo>
                <a:lnTo>
                  <a:pt x="9327" y="18004"/>
                </a:lnTo>
                <a:cubicBezTo>
                  <a:pt x="9056" y="18004"/>
                  <a:pt x="8836" y="18272"/>
                  <a:pt x="8836" y="18603"/>
                </a:cubicBezTo>
                <a:cubicBezTo>
                  <a:pt x="8836" y="18935"/>
                  <a:pt x="9056" y="19202"/>
                  <a:pt x="9327" y="19202"/>
                </a:cubicBezTo>
                <a:lnTo>
                  <a:pt x="10309" y="19202"/>
                </a:lnTo>
                <a:cubicBezTo>
                  <a:pt x="10580" y="19202"/>
                  <a:pt x="10800" y="18935"/>
                  <a:pt x="10800" y="18603"/>
                </a:cubicBezTo>
                <a:cubicBezTo>
                  <a:pt x="10800" y="18272"/>
                  <a:pt x="10580" y="18004"/>
                  <a:pt x="10309" y="18004"/>
                </a:cubicBezTo>
                <a:moveTo>
                  <a:pt x="13255" y="18004"/>
                </a:moveTo>
                <a:lnTo>
                  <a:pt x="12273" y="18004"/>
                </a:lnTo>
                <a:cubicBezTo>
                  <a:pt x="12001" y="18004"/>
                  <a:pt x="11782" y="18272"/>
                  <a:pt x="11782" y="18603"/>
                </a:cubicBezTo>
                <a:cubicBezTo>
                  <a:pt x="11782" y="18935"/>
                  <a:pt x="12001" y="19202"/>
                  <a:pt x="12273" y="19202"/>
                </a:cubicBezTo>
                <a:lnTo>
                  <a:pt x="13255" y="19202"/>
                </a:lnTo>
                <a:cubicBezTo>
                  <a:pt x="13526" y="19202"/>
                  <a:pt x="13745" y="18935"/>
                  <a:pt x="13745" y="18603"/>
                </a:cubicBezTo>
                <a:cubicBezTo>
                  <a:pt x="13745" y="18272"/>
                  <a:pt x="13526" y="18004"/>
                  <a:pt x="13255" y="18004"/>
                </a:cubicBezTo>
                <a:moveTo>
                  <a:pt x="20618" y="14407"/>
                </a:moveTo>
                <a:cubicBezTo>
                  <a:pt x="20618" y="15069"/>
                  <a:pt x="20178" y="15606"/>
                  <a:pt x="19636" y="15606"/>
                </a:cubicBezTo>
                <a:lnTo>
                  <a:pt x="16691" y="15606"/>
                </a:lnTo>
                <a:cubicBezTo>
                  <a:pt x="16148" y="15606"/>
                  <a:pt x="15709" y="15069"/>
                  <a:pt x="15709" y="14407"/>
                </a:cubicBezTo>
                <a:lnTo>
                  <a:pt x="15709" y="12009"/>
                </a:lnTo>
                <a:cubicBezTo>
                  <a:pt x="15709" y="11348"/>
                  <a:pt x="16148" y="10811"/>
                  <a:pt x="16691" y="10811"/>
                </a:cubicBezTo>
                <a:lnTo>
                  <a:pt x="19636" y="10811"/>
                </a:lnTo>
                <a:cubicBezTo>
                  <a:pt x="20178" y="10811"/>
                  <a:pt x="20618" y="11348"/>
                  <a:pt x="20618" y="12009"/>
                </a:cubicBezTo>
                <a:cubicBezTo>
                  <a:pt x="20618" y="12009"/>
                  <a:pt x="20618" y="14407"/>
                  <a:pt x="20618" y="14407"/>
                </a:cubicBezTo>
                <a:close/>
                <a:moveTo>
                  <a:pt x="18655" y="19202"/>
                </a:moveTo>
                <a:cubicBezTo>
                  <a:pt x="18655" y="19864"/>
                  <a:pt x="18214" y="20401"/>
                  <a:pt x="17673" y="20401"/>
                </a:cubicBezTo>
                <a:lnTo>
                  <a:pt x="1964" y="20401"/>
                </a:lnTo>
                <a:cubicBezTo>
                  <a:pt x="1421" y="20401"/>
                  <a:pt x="982" y="19864"/>
                  <a:pt x="982" y="19202"/>
                </a:cubicBezTo>
                <a:lnTo>
                  <a:pt x="982" y="7214"/>
                </a:lnTo>
                <a:cubicBezTo>
                  <a:pt x="982" y="6553"/>
                  <a:pt x="1421" y="6015"/>
                  <a:pt x="1964" y="6015"/>
                </a:cubicBezTo>
                <a:lnTo>
                  <a:pt x="17673" y="6015"/>
                </a:lnTo>
                <a:cubicBezTo>
                  <a:pt x="18214" y="6015"/>
                  <a:pt x="18655" y="6553"/>
                  <a:pt x="18655" y="7214"/>
                </a:cubicBezTo>
                <a:lnTo>
                  <a:pt x="18655" y="9612"/>
                </a:lnTo>
                <a:lnTo>
                  <a:pt x="16691" y="9612"/>
                </a:lnTo>
                <a:cubicBezTo>
                  <a:pt x="15606" y="9612"/>
                  <a:pt x="14727" y="10685"/>
                  <a:pt x="14727" y="12009"/>
                </a:cubicBezTo>
                <a:lnTo>
                  <a:pt x="14727" y="14407"/>
                </a:lnTo>
                <a:cubicBezTo>
                  <a:pt x="14727" y="15731"/>
                  <a:pt x="15606" y="16805"/>
                  <a:pt x="16691" y="16805"/>
                </a:cubicBezTo>
                <a:lnTo>
                  <a:pt x="18655" y="16805"/>
                </a:lnTo>
                <a:cubicBezTo>
                  <a:pt x="18655" y="16805"/>
                  <a:pt x="18655" y="19202"/>
                  <a:pt x="18655" y="19202"/>
                </a:cubicBezTo>
                <a:close/>
                <a:moveTo>
                  <a:pt x="982" y="4816"/>
                </a:moveTo>
                <a:cubicBezTo>
                  <a:pt x="982" y="4155"/>
                  <a:pt x="1420" y="3618"/>
                  <a:pt x="1963" y="3618"/>
                </a:cubicBezTo>
                <a:lnTo>
                  <a:pt x="1692" y="4850"/>
                </a:lnTo>
                <a:cubicBezTo>
                  <a:pt x="1436" y="4894"/>
                  <a:pt x="1197" y="4996"/>
                  <a:pt x="982" y="5149"/>
                </a:cubicBezTo>
                <a:cubicBezTo>
                  <a:pt x="982" y="5149"/>
                  <a:pt x="982" y="4816"/>
                  <a:pt x="982" y="4816"/>
                </a:cubicBezTo>
                <a:close/>
                <a:moveTo>
                  <a:pt x="3451" y="1468"/>
                </a:moveTo>
                <a:lnTo>
                  <a:pt x="13684" y="4816"/>
                </a:lnTo>
                <a:lnTo>
                  <a:pt x="2716" y="4816"/>
                </a:lnTo>
                <a:cubicBezTo>
                  <a:pt x="2716" y="4816"/>
                  <a:pt x="3451" y="1468"/>
                  <a:pt x="3451" y="1468"/>
                </a:cubicBezTo>
                <a:close/>
                <a:moveTo>
                  <a:pt x="16776" y="2582"/>
                </a:moveTo>
                <a:lnTo>
                  <a:pt x="16982" y="4654"/>
                </a:lnTo>
                <a:lnTo>
                  <a:pt x="12560" y="3208"/>
                </a:lnTo>
                <a:cubicBezTo>
                  <a:pt x="12560" y="3208"/>
                  <a:pt x="16776" y="2582"/>
                  <a:pt x="16776" y="2582"/>
                </a:cubicBezTo>
                <a:close/>
                <a:moveTo>
                  <a:pt x="18655" y="4816"/>
                </a:moveTo>
                <a:lnTo>
                  <a:pt x="18655" y="5149"/>
                </a:lnTo>
                <a:cubicBezTo>
                  <a:pt x="18453" y="5005"/>
                  <a:pt x="18231" y="4904"/>
                  <a:pt x="17992" y="4856"/>
                </a:cubicBezTo>
                <a:lnTo>
                  <a:pt x="17871" y="3642"/>
                </a:lnTo>
                <a:cubicBezTo>
                  <a:pt x="18318" y="3754"/>
                  <a:pt x="18655" y="4237"/>
                  <a:pt x="18655" y="4816"/>
                </a:cubicBezTo>
                <a:moveTo>
                  <a:pt x="19636" y="9612"/>
                </a:moveTo>
                <a:lnTo>
                  <a:pt x="19636" y="4816"/>
                </a:lnTo>
                <a:cubicBezTo>
                  <a:pt x="19636" y="3525"/>
                  <a:pt x="18798" y="2479"/>
                  <a:pt x="17750" y="2428"/>
                </a:cubicBezTo>
                <a:lnTo>
                  <a:pt x="17633" y="1247"/>
                </a:lnTo>
                <a:lnTo>
                  <a:pt x="10020" y="2377"/>
                </a:lnTo>
                <a:lnTo>
                  <a:pt x="2757" y="0"/>
                </a:lnTo>
                <a:lnTo>
                  <a:pt x="2226" y="2419"/>
                </a:lnTo>
                <a:lnTo>
                  <a:pt x="1964" y="2419"/>
                </a:lnTo>
                <a:cubicBezTo>
                  <a:pt x="879" y="2419"/>
                  <a:pt x="0" y="3492"/>
                  <a:pt x="0" y="4816"/>
                </a:cubicBezTo>
                <a:lnTo>
                  <a:pt x="0" y="19202"/>
                </a:lnTo>
                <a:cubicBezTo>
                  <a:pt x="0" y="20526"/>
                  <a:pt x="879" y="21600"/>
                  <a:pt x="1964" y="21600"/>
                </a:cubicBezTo>
                <a:lnTo>
                  <a:pt x="17673" y="21600"/>
                </a:lnTo>
                <a:cubicBezTo>
                  <a:pt x="18757" y="21600"/>
                  <a:pt x="19636" y="20526"/>
                  <a:pt x="19636" y="19202"/>
                </a:cubicBezTo>
                <a:lnTo>
                  <a:pt x="19636" y="16805"/>
                </a:lnTo>
                <a:cubicBezTo>
                  <a:pt x="20721" y="16805"/>
                  <a:pt x="21600" y="15731"/>
                  <a:pt x="21600" y="14407"/>
                </a:cubicBezTo>
                <a:lnTo>
                  <a:pt x="21600" y="12009"/>
                </a:lnTo>
                <a:cubicBezTo>
                  <a:pt x="21600" y="10685"/>
                  <a:pt x="20721" y="9612"/>
                  <a:pt x="19636" y="9612"/>
                </a:cubicBezTo>
                <a:moveTo>
                  <a:pt x="13255" y="7214"/>
                </a:moveTo>
                <a:lnTo>
                  <a:pt x="12273" y="7214"/>
                </a:lnTo>
                <a:cubicBezTo>
                  <a:pt x="12001" y="7214"/>
                  <a:pt x="11782" y="7482"/>
                  <a:pt x="11782" y="7813"/>
                </a:cubicBezTo>
                <a:cubicBezTo>
                  <a:pt x="11782" y="8145"/>
                  <a:pt x="12001" y="8413"/>
                  <a:pt x="12273" y="8413"/>
                </a:cubicBezTo>
                <a:lnTo>
                  <a:pt x="13255" y="8413"/>
                </a:lnTo>
                <a:cubicBezTo>
                  <a:pt x="13526" y="8413"/>
                  <a:pt x="13745" y="8145"/>
                  <a:pt x="13745" y="7813"/>
                </a:cubicBezTo>
                <a:cubicBezTo>
                  <a:pt x="13745" y="7482"/>
                  <a:pt x="13526" y="7214"/>
                  <a:pt x="13255" y="7214"/>
                </a:cubicBezTo>
                <a:moveTo>
                  <a:pt x="16200" y="18004"/>
                </a:moveTo>
                <a:lnTo>
                  <a:pt x="15218" y="18004"/>
                </a:lnTo>
                <a:cubicBezTo>
                  <a:pt x="14947" y="18004"/>
                  <a:pt x="14727" y="18272"/>
                  <a:pt x="14727" y="18603"/>
                </a:cubicBezTo>
                <a:cubicBezTo>
                  <a:pt x="14727" y="18935"/>
                  <a:pt x="14947" y="19202"/>
                  <a:pt x="15218" y="19202"/>
                </a:cubicBezTo>
                <a:lnTo>
                  <a:pt x="16200" y="19202"/>
                </a:lnTo>
                <a:cubicBezTo>
                  <a:pt x="16471" y="19202"/>
                  <a:pt x="16691" y="18935"/>
                  <a:pt x="16691" y="18603"/>
                </a:cubicBezTo>
                <a:cubicBezTo>
                  <a:pt x="16691" y="18272"/>
                  <a:pt x="16471" y="18004"/>
                  <a:pt x="16200" y="18004"/>
                </a:cubicBezTo>
                <a:moveTo>
                  <a:pt x="17182" y="12609"/>
                </a:moveTo>
                <a:cubicBezTo>
                  <a:pt x="16910" y="12609"/>
                  <a:pt x="16691" y="12877"/>
                  <a:pt x="16691" y="13208"/>
                </a:cubicBezTo>
                <a:cubicBezTo>
                  <a:pt x="16691" y="13540"/>
                  <a:pt x="16910" y="13808"/>
                  <a:pt x="17182" y="13808"/>
                </a:cubicBezTo>
                <a:cubicBezTo>
                  <a:pt x="17453" y="13808"/>
                  <a:pt x="17673" y="13540"/>
                  <a:pt x="17673" y="13208"/>
                </a:cubicBezTo>
                <a:cubicBezTo>
                  <a:pt x="17673" y="12877"/>
                  <a:pt x="17453" y="12609"/>
                  <a:pt x="17182" y="12609"/>
                </a:cubicBezTo>
                <a:moveTo>
                  <a:pt x="4418" y="7214"/>
                </a:moveTo>
                <a:lnTo>
                  <a:pt x="3436" y="7214"/>
                </a:lnTo>
                <a:cubicBezTo>
                  <a:pt x="3165" y="7214"/>
                  <a:pt x="2945" y="7482"/>
                  <a:pt x="2945" y="7813"/>
                </a:cubicBezTo>
                <a:cubicBezTo>
                  <a:pt x="2945" y="8145"/>
                  <a:pt x="3165" y="8413"/>
                  <a:pt x="3436" y="8413"/>
                </a:cubicBezTo>
                <a:lnTo>
                  <a:pt x="4418" y="8413"/>
                </a:lnTo>
                <a:cubicBezTo>
                  <a:pt x="4690" y="8413"/>
                  <a:pt x="4909" y="8145"/>
                  <a:pt x="4909" y="7813"/>
                </a:cubicBezTo>
                <a:cubicBezTo>
                  <a:pt x="4909" y="7482"/>
                  <a:pt x="4690" y="7214"/>
                  <a:pt x="4418" y="7214"/>
                </a:cubicBezTo>
                <a:moveTo>
                  <a:pt x="15218" y="8413"/>
                </a:moveTo>
                <a:lnTo>
                  <a:pt x="16200" y="8413"/>
                </a:lnTo>
                <a:cubicBezTo>
                  <a:pt x="16471" y="8413"/>
                  <a:pt x="16691" y="8145"/>
                  <a:pt x="16691" y="7813"/>
                </a:cubicBezTo>
                <a:cubicBezTo>
                  <a:pt x="16691" y="7482"/>
                  <a:pt x="16471" y="7214"/>
                  <a:pt x="16200" y="7214"/>
                </a:cubicBezTo>
                <a:lnTo>
                  <a:pt x="15218" y="7214"/>
                </a:lnTo>
                <a:cubicBezTo>
                  <a:pt x="14947" y="7214"/>
                  <a:pt x="14727" y="7482"/>
                  <a:pt x="14727" y="7813"/>
                </a:cubicBezTo>
                <a:cubicBezTo>
                  <a:pt x="14727" y="8145"/>
                  <a:pt x="14947" y="8413"/>
                  <a:pt x="15218" y="8413"/>
                </a:cubicBezTo>
                <a:moveTo>
                  <a:pt x="7364" y="18004"/>
                </a:moveTo>
                <a:lnTo>
                  <a:pt x="6382" y="18004"/>
                </a:lnTo>
                <a:cubicBezTo>
                  <a:pt x="6110" y="18004"/>
                  <a:pt x="5891" y="18272"/>
                  <a:pt x="5891" y="18603"/>
                </a:cubicBezTo>
                <a:cubicBezTo>
                  <a:pt x="5891" y="18935"/>
                  <a:pt x="6110" y="19202"/>
                  <a:pt x="6382" y="19202"/>
                </a:cubicBezTo>
                <a:lnTo>
                  <a:pt x="7364" y="19202"/>
                </a:lnTo>
                <a:cubicBezTo>
                  <a:pt x="7635" y="19202"/>
                  <a:pt x="7855" y="18935"/>
                  <a:pt x="7855" y="18603"/>
                </a:cubicBezTo>
                <a:cubicBezTo>
                  <a:pt x="7855" y="18272"/>
                  <a:pt x="7635" y="18004"/>
                  <a:pt x="7364" y="18004"/>
                </a:cubicBezTo>
                <a:moveTo>
                  <a:pt x="4418" y="18004"/>
                </a:moveTo>
                <a:lnTo>
                  <a:pt x="3436" y="18004"/>
                </a:lnTo>
                <a:cubicBezTo>
                  <a:pt x="3165" y="18004"/>
                  <a:pt x="2945" y="18272"/>
                  <a:pt x="2945" y="18603"/>
                </a:cubicBezTo>
                <a:cubicBezTo>
                  <a:pt x="2945" y="18935"/>
                  <a:pt x="3165" y="19202"/>
                  <a:pt x="3436" y="19202"/>
                </a:cubicBezTo>
                <a:lnTo>
                  <a:pt x="4418" y="19202"/>
                </a:lnTo>
                <a:cubicBezTo>
                  <a:pt x="4690" y="19202"/>
                  <a:pt x="4909" y="18935"/>
                  <a:pt x="4909" y="18603"/>
                </a:cubicBezTo>
                <a:cubicBezTo>
                  <a:pt x="4909" y="18272"/>
                  <a:pt x="4690" y="18004"/>
                  <a:pt x="4418" y="1800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3" name="Shape 2827">
            <a:extLst>
              <a:ext uri="{FF2B5EF4-FFF2-40B4-BE49-F238E27FC236}">
                <a16:creationId xmlns:a16="http://schemas.microsoft.com/office/drawing/2014/main" id="{7E0027AD-1F31-4166-926D-2EB87846A1AB}"/>
              </a:ext>
            </a:extLst>
          </p:cNvPr>
          <p:cNvSpPr/>
          <p:nvPr/>
        </p:nvSpPr>
        <p:spPr>
          <a:xfrm>
            <a:off x="15028693" y="2972821"/>
            <a:ext cx="304643" cy="418884"/>
          </a:xfrm>
          <a:custGeom>
            <a:avLst/>
            <a:gdLst/>
            <a:ahLst/>
            <a:cxnLst>
              <a:cxn ang="0">
                <a:pos x="wd2" y="hd2"/>
              </a:cxn>
              <a:cxn ang="5400000">
                <a:pos x="wd2" y="hd2"/>
              </a:cxn>
              <a:cxn ang="10800000">
                <a:pos x="wd2" y="hd2"/>
              </a:cxn>
              <a:cxn ang="16200000">
                <a:pos x="wd2" y="hd2"/>
              </a:cxn>
            </a:cxnLst>
            <a:rect l="0" t="0" r="r" b="b"/>
            <a:pathLst>
              <a:path w="21600" h="21600" extrusionOk="0">
                <a:moveTo>
                  <a:pt x="13500" y="9818"/>
                </a:moveTo>
                <a:lnTo>
                  <a:pt x="2700" y="9818"/>
                </a:lnTo>
                <a:lnTo>
                  <a:pt x="2700" y="10800"/>
                </a:lnTo>
                <a:lnTo>
                  <a:pt x="13500" y="10800"/>
                </a:lnTo>
                <a:cubicBezTo>
                  <a:pt x="13500" y="10800"/>
                  <a:pt x="13500" y="9818"/>
                  <a:pt x="13500" y="9818"/>
                </a:cubicBezTo>
                <a:close/>
                <a:moveTo>
                  <a:pt x="18900" y="11782"/>
                </a:moveTo>
                <a:lnTo>
                  <a:pt x="2700" y="11782"/>
                </a:lnTo>
                <a:lnTo>
                  <a:pt x="2700" y="12764"/>
                </a:lnTo>
                <a:lnTo>
                  <a:pt x="18900" y="12764"/>
                </a:lnTo>
                <a:cubicBezTo>
                  <a:pt x="18900" y="12764"/>
                  <a:pt x="18900" y="11782"/>
                  <a:pt x="18900" y="11782"/>
                </a:cubicBezTo>
                <a:close/>
                <a:moveTo>
                  <a:pt x="4050" y="1964"/>
                </a:moveTo>
                <a:lnTo>
                  <a:pt x="2700" y="1964"/>
                </a:lnTo>
                <a:lnTo>
                  <a:pt x="2700" y="7855"/>
                </a:lnTo>
                <a:lnTo>
                  <a:pt x="4050" y="7855"/>
                </a:lnTo>
                <a:cubicBezTo>
                  <a:pt x="4050" y="7855"/>
                  <a:pt x="4050" y="1964"/>
                  <a:pt x="4050" y="1964"/>
                </a:cubicBezTo>
                <a:close/>
                <a:moveTo>
                  <a:pt x="18900" y="13745"/>
                </a:moveTo>
                <a:lnTo>
                  <a:pt x="2700" y="13745"/>
                </a:lnTo>
                <a:lnTo>
                  <a:pt x="2700" y="14727"/>
                </a:lnTo>
                <a:lnTo>
                  <a:pt x="18900" y="14727"/>
                </a:lnTo>
                <a:cubicBezTo>
                  <a:pt x="18900" y="14727"/>
                  <a:pt x="18900" y="13745"/>
                  <a:pt x="18900" y="13745"/>
                </a:cubicBezTo>
                <a:close/>
                <a:moveTo>
                  <a:pt x="16200" y="15709"/>
                </a:moveTo>
                <a:lnTo>
                  <a:pt x="2700" y="15709"/>
                </a:lnTo>
                <a:lnTo>
                  <a:pt x="2700" y="16691"/>
                </a:lnTo>
                <a:lnTo>
                  <a:pt x="16200" y="16691"/>
                </a:lnTo>
                <a:cubicBezTo>
                  <a:pt x="16200" y="16691"/>
                  <a:pt x="16200" y="15709"/>
                  <a:pt x="16200" y="15709"/>
                </a:cubicBezTo>
                <a:close/>
                <a:moveTo>
                  <a:pt x="20250" y="19924"/>
                </a:moveTo>
                <a:lnTo>
                  <a:pt x="18702" y="18798"/>
                </a:lnTo>
                <a:cubicBezTo>
                  <a:pt x="18580" y="18710"/>
                  <a:pt x="18412" y="18655"/>
                  <a:pt x="18225" y="18655"/>
                </a:cubicBezTo>
                <a:cubicBezTo>
                  <a:pt x="18039" y="18655"/>
                  <a:pt x="17870" y="18710"/>
                  <a:pt x="17748" y="18798"/>
                </a:cubicBezTo>
                <a:lnTo>
                  <a:pt x="15525" y="20415"/>
                </a:lnTo>
                <a:lnTo>
                  <a:pt x="13302" y="18798"/>
                </a:lnTo>
                <a:cubicBezTo>
                  <a:pt x="13180" y="18710"/>
                  <a:pt x="13012" y="18655"/>
                  <a:pt x="12825" y="18655"/>
                </a:cubicBezTo>
                <a:cubicBezTo>
                  <a:pt x="12604" y="18655"/>
                  <a:pt x="12418" y="18737"/>
                  <a:pt x="12294" y="18856"/>
                </a:cubicBezTo>
                <a:lnTo>
                  <a:pt x="12285" y="18851"/>
                </a:lnTo>
                <a:lnTo>
                  <a:pt x="10800" y="20291"/>
                </a:lnTo>
                <a:lnTo>
                  <a:pt x="9315" y="18851"/>
                </a:lnTo>
                <a:lnTo>
                  <a:pt x="9306" y="18856"/>
                </a:lnTo>
                <a:cubicBezTo>
                  <a:pt x="9182" y="18737"/>
                  <a:pt x="8996" y="18655"/>
                  <a:pt x="8775" y="18655"/>
                </a:cubicBezTo>
                <a:cubicBezTo>
                  <a:pt x="8589" y="18655"/>
                  <a:pt x="8420" y="18710"/>
                  <a:pt x="8298" y="18798"/>
                </a:cubicBezTo>
                <a:lnTo>
                  <a:pt x="6075" y="20415"/>
                </a:lnTo>
                <a:lnTo>
                  <a:pt x="3852" y="18798"/>
                </a:lnTo>
                <a:cubicBezTo>
                  <a:pt x="3730" y="18710"/>
                  <a:pt x="3562" y="18655"/>
                  <a:pt x="3375" y="18655"/>
                </a:cubicBezTo>
                <a:cubicBezTo>
                  <a:pt x="3188" y="18655"/>
                  <a:pt x="3020" y="18710"/>
                  <a:pt x="2898" y="18798"/>
                </a:cubicBezTo>
                <a:lnTo>
                  <a:pt x="1350" y="19924"/>
                </a:lnTo>
                <a:lnTo>
                  <a:pt x="1350" y="982"/>
                </a:lnTo>
                <a:lnTo>
                  <a:pt x="20250" y="982"/>
                </a:lnTo>
                <a:cubicBezTo>
                  <a:pt x="20250" y="982"/>
                  <a:pt x="20250" y="19924"/>
                  <a:pt x="20250" y="19924"/>
                </a:cubicBezTo>
                <a:close/>
                <a:moveTo>
                  <a:pt x="20925" y="0"/>
                </a:moveTo>
                <a:lnTo>
                  <a:pt x="675" y="0"/>
                </a:lnTo>
                <a:cubicBezTo>
                  <a:pt x="302" y="0"/>
                  <a:pt x="0" y="220"/>
                  <a:pt x="0" y="491"/>
                </a:cubicBezTo>
                <a:lnTo>
                  <a:pt x="0" y="21109"/>
                </a:lnTo>
                <a:cubicBezTo>
                  <a:pt x="0" y="21380"/>
                  <a:pt x="302" y="21600"/>
                  <a:pt x="675" y="21600"/>
                </a:cubicBezTo>
                <a:cubicBezTo>
                  <a:pt x="862" y="21600"/>
                  <a:pt x="1031" y="21545"/>
                  <a:pt x="1152" y="21456"/>
                </a:cubicBezTo>
                <a:lnTo>
                  <a:pt x="3375" y="19840"/>
                </a:lnTo>
                <a:lnTo>
                  <a:pt x="5598" y="21456"/>
                </a:lnTo>
                <a:cubicBezTo>
                  <a:pt x="5720" y="21545"/>
                  <a:pt x="5888" y="21600"/>
                  <a:pt x="6075" y="21600"/>
                </a:cubicBezTo>
                <a:cubicBezTo>
                  <a:pt x="6262" y="21600"/>
                  <a:pt x="6431" y="21545"/>
                  <a:pt x="6552" y="21456"/>
                </a:cubicBezTo>
                <a:lnTo>
                  <a:pt x="8702" y="19893"/>
                </a:lnTo>
                <a:lnTo>
                  <a:pt x="10260" y="21404"/>
                </a:lnTo>
                <a:lnTo>
                  <a:pt x="10269" y="21399"/>
                </a:lnTo>
                <a:cubicBezTo>
                  <a:pt x="10393" y="21518"/>
                  <a:pt x="10579" y="21600"/>
                  <a:pt x="10800" y="21600"/>
                </a:cubicBezTo>
                <a:cubicBezTo>
                  <a:pt x="11021" y="21600"/>
                  <a:pt x="11207" y="21518"/>
                  <a:pt x="11331" y="21399"/>
                </a:cubicBezTo>
                <a:lnTo>
                  <a:pt x="11340" y="21404"/>
                </a:lnTo>
                <a:lnTo>
                  <a:pt x="12898" y="19893"/>
                </a:lnTo>
                <a:lnTo>
                  <a:pt x="15048" y="21456"/>
                </a:lnTo>
                <a:cubicBezTo>
                  <a:pt x="15170" y="21545"/>
                  <a:pt x="15338" y="21600"/>
                  <a:pt x="15525" y="21600"/>
                </a:cubicBezTo>
                <a:cubicBezTo>
                  <a:pt x="15712" y="21600"/>
                  <a:pt x="15881" y="21545"/>
                  <a:pt x="16002" y="21456"/>
                </a:cubicBezTo>
                <a:lnTo>
                  <a:pt x="18225" y="19840"/>
                </a:lnTo>
                <a:lnTo>
                  <a:pt x="20448" y="21456"/>
                </a:lnTo>
                <a:cubicBezTo>
                  <a:pt x="20570" y="21545"/>
                  <a:pt x="20738" y="21600"/>
                  <a:pt x="20925" y="21600"/>
                </a:cubicBezTo>
                <a:cubicBezTo>
                  <a:pt x="21298" y="21600"/>
                  <a:pt x="21600" y="21380"/>
                  <a:pt x="21600" y="21109"/>
                </a:cubicBezTo>
                <a:lnTo>
                  <a:pt x="21600" y="491"/>
                </a:lnTo>
                <a:cubicBezTo>
                  <a:pt x="21600" y="220"/>
                  <a:pt x="21298" y="0"/>
                  <a:pt x="20925" y="0"/>
                </a:cubicBezTo>
                <a:moveTo>
                  <a:pt x="16200" y="1964"/>
                </a:moveTo>
                <a:lnTo>
                  <a:pt x="14850" y="1964"/>
                </a:lnTo>
                <a:lnTo>
                  <a:pt x="14850" y="7855"/>
                </a:lnTo>
                <a:lnTo>
                  <a:pt x="16200" y="7855"/>
                </a:lnTo>
                <a:cubicBezTo>
                  <a:pt x="16200" y="7855"/>
                  <a:pt x="16200" y="1964"/>
                  <a:pt x="16200" y="1964"/>
                </a:cubicBezTo>
                <a:close/>
                <a:moveTo>
                  <a:pt x="18900" y="1964"/>
                </a:moveTo>
                <a:lnTo>
                  <a:pt x="17550" y="1964"/>
                </a:lnTo>
                <a:lnTo>
                  <a:pt x="17550" y="7855"/>
                </a:lnTo>
                <a:lnTo>
                  <a:pt x="18900" y="7855"/>
                </a:lnTo>
                <a:cubicBezTo>
                  <a:pt x="18900" y="7855"/>
                  <a:pt x="18900" y="1964"/>
                  <a:pt x="18900" y="1964"/>
                </a:cubicBezTo>
                <a:close/>
                <a:moveTo>
                  <a:pt x="10800" y="1964"/>
                </a:moveTo>
                <a:lnTo>
                  <a:pt x="9450" y="1964"/>
                </a:lnTo>
                <a:lnTo>
                  <a:pt x="9450" y="7855"/>
                </a:lnTo>
                <a:lnTo>
                  <a:pt x="10800" y="7855"/>
                </a:lnTo>
                <a:cubicBezTo>
                  <a:pt x="10800" y="7855"/>
                  <a:pt x="10800" y="1964"/>
                  <a:pt x="10800" y="1964"/>
                </a:cubicBezTo>
                <a:close/>
                <a:moveTo>
                  <a:pt x="8100" y="1964"/>
                </a:moveTo>
                <a:lnTo>
                  <a:pt x="5400" y="1964"/>
                </a:lnTo>
                <a:lnTo>
                  <a:pt x="5400" y="7855"/>
                </a:lnTo>
                <a:lnTo>
                  <a:pt x="8100" y="7855"/>
                </a:lnTo>
                <a:cubicBezTo>
                  <a:pt x="8100" y="7855"/>
                  <a:pt x="8100" y="1964"/>
                  <a:pt x="8100" y="1964"/>
                </a:cubicBezTo>
                <a:close/>
                <a:moveTo>
                  <a:pt x="13500" y="1964"/>
                </a:moveTo>
                <a:lnTo>
                  <a:pt x="12150" y="1964"/>
                </a:lnTo>
                <a:lnTo>
                  <a:pt x="12150" y="7855"/>
                </a:lnTo>
                <a:lnTo>
                  <a:pt x="13500" y="7855"/>
                </a:lnTo>
                <a:cubicBezTo>
                  <a:pt x="13500" y="7855"/>
                  <a:pt x="13500" y="1964"/>
                  <a:pt x="13500" y="1964"/>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4" name="Shape 2828">
            <a:extLst>
              <a:ext uri="{FF2B5EF4-FFF2-40B4-BE49-F238E27FC236}">
                <a16:creationId xmlns:a16="http://schemas.microsoft.com/office/drawing/2014/main" id="{C207FE2E-BB49-48A9-8C39-A8B92D4396E3}"/>
              </a:ext>
            </a:extLst>
          </p:cNvPr>
          <p:cNvSpPr/>
          <p:nvPr/>
        </p:nvSpPr>
        <p:spPr>
          <a:xfrm>
            <a:off x="15809337" y="2972821"/>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2400" y="13745"/>
                </a:lnTo>
                <a:lnTo>
                  <a:pt x="2400" y="14727"/>
                </a:lnTo>
                <a:lnTo>
                  <a:pt x="14400" y="14727"/>
                </a:lnTo>
                <a:cubicBezTo>
                  <a:pt x="14400" y="14727"/>
                  <a:pt x="14400" y="13745"/>
                  <a:pt x="14400" y="13745"/>
                </a:cubicBezTo>
                <a:close/>
                <a:moveTo>
                  <a:pt x="15600" y="20092"/>
                </a:moveTo>
                <a:lnTo>
                  <a:pt x="13624" y="18798"/>
                </a:lnTo>
                <a:cubicBezTo>
                  <a:pt x="13515" y="18710"/>
                  <a:pt x="13366" y="18655"/>
                  <a:pt x="13200" y="18655"/>
                </a:cubicBezTo>
                <a:cubicBezTo>
                  <a:pt x="13035" y="18655"/>
                  <a:pt x="12885" y="18710"/>
                  <a:pt x="12776" y="18798"/>
                </a:cubicBezTo>
                <a:lnTo>
                  <a:pt x="10800" y="20415"/>
                </a:lnTo>
                <a:lnTo>
                  <a:pt x="8824" y="18798"/>
                </a:lnTo>
                <a:cubicBezTo>
                  <a:pt x="8716" y="18710"/>
                  <a:pt x="8566" y="18655"/>
                  <a:pt x="8400" y="18655"/>
                </a:cubicBezTo>
                <a:cubicBezTo>
                  <a:pt x="8235" y="18655"/>
                  <a:pt x="8085" y="18710"/>
                  <a:pt x="7976" y="18798"/>
                </a:cubicBezTo>
                <a:lnTo>
                  <a:pt x="6000" y="20415"/>
                </a:lnTo>
                <a:lnTo>
                  <a:pt x="4024" y="18798"/>
                </a:lnTo>
                <a:cubicBezTo>
                  <a:pt x="3915" y="18710"/>
                  <a:pt x="3766" y="18655"/>
                  <a:pt x="3600" y="18655"/>
                </a:cubicBezTo>
                <a:cubicBezTo>
                  <a:pt x="3435" y="18655"/>
                  <a:pt x="3285" y="18710"/>
                  <a:pt x="3176" y="18798"/>
                </a:cubicBezTo>
                <a:lnTo>
                  <a:pt x="1200" y="20092"/>
                </a:lnTo>
                <a:lnTo>
                  <a:pt x="1200" y="3927"/>
                </a:lnTo>
                <a:lnTo>
                  <a:pt x="15600" y="3927"/>
                </a:lnTo>
                <a:cubicBezTo>
                  <a:pt x="15600" y="3927"/>
                  <a:pt x="15600" y="20092"/>
                  <a:pt x="15600" y="20092"/>
                </a:cubicBezTo>
                <a:close/>
                <a:moveTo>
                  <a:pt x="16200" y="2945"/>
                </a:moveTo>
                <a:lnTo>
                  <a:pt x="600" y="2945"/>
                </a:lnTo>
                <a:cubicBezTo>
                  <a:pt x="268" y="2945"/>
                  <a:pt x="0" y="3165"/>
                  <a:pt x="0" y="3436"/>
                </a:cubicBezTo>
                <a:lnTo>
                  <a:pt x="0" y="21109"/>
                </a:lnTo>
                <a:cubicBezTo>
                  <a:pt x="0" y="21380"/>
                  <a:pt x="268" y="21600"/>
                  <a:pt x="600" y="21600"/>
                </a:cubicBezTo>
                <a:cubicBezTo>
                  <a:pt x="766" y="21600"/>
                  <a:pt x="916" y="21545"/>
                  <a:pt x="1024" y="21456"/>
                </a:cubicBezTo>
                <a:lnTo>
                  <a:pt x="3553" y="19801"/>
                </a:lnTo>
                <a:lnTo>
                  <a:pt x="5576" y="21456"/>
                </a:lnTo>
                <a:cubicBezTo>
                  <a:pt x="5684" y="21545"/>
                  <a:pt x="5834" y="21600"/>
                  <a:pt x="6000" y="21600"/>
                </a:cubicBezTo>
                <a:cubicBezTo>
                  <a:pt x="6166" y="21600"/>
                  <a:pt x="6316" y="21545"/>
                  <a:pt x="6424" y="21456"/>
                </a:cubicBezTo>
                <a:lnTo>
                  <a:pt x="8400" y="19840"/>
                </a:lnTo>
                <a:lnTo>
                  <a:pt x="10376" y="21456"/>
                </a:lnTo>
                <a:cubicBezTo>
                  <a:pt x="10484" y="21545"/>
                  <a:pt x="10634" y="21600"/>
                  <a:pt x="10800" y="21600"/>
                </a:cubicBezTo>
                <a:cubicBezTo>
                  <a:pt x="10966" y="21600"/>
                  <a:pt x="11116" y="21545"/>
                  <a:pt x="11224" y="21456"/>
                </a:cubicBezTo>
                <a:lnTo>
                  <a:pt x="13247" y="19801"/>
                </a:lnTo>
                <a:lnTo>
                  <a:pt x="15776" y="21456"/>
                </a:lnTo>
                <a:cubicBezTo>
                  <a:pt x="15884" y="21545"/>
                  <a:pt x="16034" y="21600"/>
                  <a:pt x="16200" y="21600"/>
                </a:cubicBezTo>
                <a:cubicBezTo>
                  <a:pt x="16532" y="21600"/>
                  <a:pt x="16800" y="21380"/>
                  <a:pt x="16800" y="21109"/>
                </a:cubicBezTo>
                <a:lnTo>
                  <a:pt x="16800" y="3436"/>
                </a:lnTo>
                <a:cubicBezTo>
                  <a:pt x="16800" y="3165"/>
                  <a:pt x="16532" y="2945"/>
                  <a:pt x="16200" y="2945"/>
                </a:cubicBezTo>
                <a:moveTo>
                  <a:pt x="8400" y="11782"/>
                </a:moveTo>
                <a:lnTo>
                  <a:pt x="2400" y="11782"/>
                </a:lnTo>
                <a:lnTo>
                  <a:pt x="2400" y="12764"/>
                </a:lnTo>
                <a:lnTo>
                  <a:pt x="8400" y="12764"/>
                </a:lnTo>
                <a:cubicBezTo>
                  <a:pt x="8400" y="12764"/>
                  <a:pt x="8400" y="11782"/>
                  <a:pt x="8400" y="11782"/>
                </a:cubicBezTo>
                <a:close/>
                <a:moveTo>
                  <a:pt x="21000" y="0"/>
                </a:moveTo>
                <a:lnTo>
                  <a:pt x="5400" y="0"/>
                </a:lnTo>
                <a:cubicBezTo>
                  <a:pt x="5068" y="0"/>
                  <a:pt x="4800" y="220"/>
                  <a:pt x="4800" y="491"/>
                </a:cubicBezTo>
                <a:lnTo>
                  <a:pt x="4800" y="1964"/>
                </a:lnTo>
                <a:lnTo>
                  <a:pt x="6000" y="1964"/>
                </a:lnTo>
                <a:lnTo>
                  <a:pt x="6000" y="982"/>
                </a:lnTo>
                <a:lnTo>
                  <a:pt x="20400" y="982"/>
                </a:lnTo>
                <a:lnTo>
                  <a:pt x="20400" y="17146"/>
                </a:lnTo>
                <a:lnTo>
                  <a:pt x="18424" y="15853"/>
                </a:lnTo>
                <a:cubicBezTo>
                  <a:pt x="18316" y="15764"/>
                  <a:pt x="18166" y="15709"/>
                  <a:pt x="18000" y="15709"/>
                </a:cubicBezTo>
                <a:lnTo>
                  <a:pt x="18000" y="16894"/>
                </a:lnTo>
                <a:lnTo>
                  <a:pt x="18047" y="16856"/>
                </a:lnTo>
                <a:lnTo>
                  <a:pt x="20576" y="18511"/>
                </a:lnTo>
                <a:cubicBezTo>
                  <a:pt x="20684" y="18599"/>
                  <a:pt x="20834" y="18655"/>
                  <a:pt x="21000" y="18655"/>
                </a:cubicBezTo>
                <a:cubicBezTo>
                  <a:pt x="21332" y="18655"/>
                  <a:pt x="21600" y="18435"/>
                  <a:pt x="21600" y="18164"/>
                </a:cubicBezTo>
                <a:lnTo>
                  <a:pt x="21600" y="491"/>
                </a:lnTo>
                <a:cubicBezTo>
                  <a:pt x="21600" y="220"/>
                  <a:pt x="21332" y="0"/>
                  <a:pt x="21000" y="0"/>
                </a:cubicBezTo>
                <a:moveTo>
                  <a:pt x="10800" y="15709"/>
                </a:moveTo>
                <a:lnTo>
                  <a:pt x="2400" y="15709"/>
                </a:lnTo>
                <a:lnTo>
                  <a:pt x="2400" y="16691"/>
                </a:lnTo>
                <a:lnTo>
                  <a:pt x="10800" y="16691"/>
                </a:lnTo>
                <a:cubicBezTo>
                  <a:pt x="10800" y="16691"/>
                  <a:pt x="10800" y="15709"/>
                  <a:pt x="10800" y="15709"/>
                </a:cubicBezTo>
                <a:close/>
                <a:moveTo>
                  <a:pt x="12000" y="4909"/>
                </a:moveTo>
                <a:lnTo>
                  <a:pt x="10800" y="4909"/>
                </a:lnTo>
                <a:lnTo>
                  <a:pt x="10800" y="9818"/>
                </a:lnTo>
                <a:lnTo>
                  <a:pt x="12000" y="9818"/>
                </a:lnTo>
                <a:cubicBezTo>
                  <a:pt x="12000" y="9818"/>
                  <a:pt x="12000" y="4909"/>
                  <a:pt x="12000" y="4909"/>
                </a:cubicBezTo>
                <a:close/>
                <a:moveTo>
                  <a:pt x="14400" y="4909"/>
                </a:moveTo>
                <a:lnTo>
                  <a:pt x="13200" y="4909"/>
                </a:lnTo>
                <a:lnTo>
                  <a:pt x="13200" y="9818"/>
                </a:lnTo>
                <a:lnTo>
                  <a:pt x="14400" y="9818"/>
                </a:lnTo>
                <a:cubicBezTo>
                  <a:pt x="14400" y="9818"/>
                  <a:pt x="14400" y="4909"/>
                  <a:pt x="14400" y="4909"/>
                </a:cubicBezTo>
                <a:close/>
                <a:moveTo>
                  <a:pt x="7200" y="4909"/>
                </a:moveTo>
                <a:lnTo>
                  <a:pt x="4800" y="4909"/>
                </a:lnTo>
                <a:lnTo>
                  <a:pt x="4800" y="9818"/>
                </a:lnTo>
                <a:lnTo>
                  <a:pt x="7200" y="9818"/>
                </a:lnTo>
                <a:cubicBezTo>
                  <a:pt x="7200" y="9818"/>
                  <a:pt x="7200" y="4909"/>
                  <a:pt x="7200" y="4909"/>
                </a:cubicBezTo>
                <a:close/>
                <a:moveTo>
                  <a:pt x="3600" y="4909"/>
                </a:moveTo>
                <a:lnTo>
                  <a:pt x="2400" y="4909"/>
                </a:lnTo>
                <a:lnTo>
                  <a:pt x="2400" y="9818"/>
                </a:lnTo>
                <a:lnTo>
                  <a:pt x="3600" y="9818"/>
                </a:lnTo>
                <a:cubicBezTo>
                  <a:pt x="3600" y="9818"/>
                  <a:pt x="3600" y="4909"/>
                  <a:pt x="3600" y="4909"/>
                </a:cubicBezTo>
                <a:close/>
                <a:moveTo>
                  <a:pt x="9600" y="4909"/>
                </a:moveTo>
                <a:lnTo>
                  <a:pt x="8400" y="4909"/>
                </a:lnTo>
                <a:lnTo>
                  <a:pt x="8400" y="9818"/>
                </a:lnTo>
                <a:lnTo>
                  <a:pt x="9600" y="9818"/>
                </a:lnTo>
                <a:cubicBezTo>
                  <a:pt x="9600" y="9818"/>
                  <a:pt x="9600" y="4909"/>
                  <a:pt x="9600" y="4909"/>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5" name="Shape 2829">
            <a:extLst>
              <a:ext uri="{FF2B5EF4-FFF2-40B4-BE49-F238E27FC236}">
                <a16:creationId xmlns:a16="http://schemas.microsoft.com/office/drawing/2014/main" id="{6E110503-DA23-485E-88D3-8DC3CFDABD23}"/>
              </a:ext>
            </a:extLst>
          </p:cNvPr>
          <p:cNvSpPr/>
          <p:nvPr/>
        </p:nvSpPr>
        <p:spPr>
          <a:xfrm>
            <a:off x="16570940" y="297282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12764"/>
                </a:moveTo>
                <a:cubicBezTo>
                  <a:pt x="10529" y="12764"/>
                  <a:pt x="10309" y="12544"/>
                  <a:pt x="10309" y="12273"/>
                </a:cubicBezTo>
                <a:cubicBezTo>
                  <a:pt x="10309" y="12001"/>
                  <a:pt x="10529" y="11782"/>
                  <a:pt x="10800" y="11782"/>
                </a:cubicBezTo>
                <a:cubicBezTo>
                  <a:pt x="11071" y="11782"/>
                  <a:pt x="11291" y="12001"/>
                  <a:pt x="11291" y="12273"/>
                </a:cubicBezTo>
                <a:cubicBezTo>
                  <a:pt x="11291" y="12544"/>
                  <a:pt x="11071" y="12764"/>
                  <a:pt x="10800" y="12764"/>
                </a:cubicBezTo>
                <a:moveTo>
                  <a:pt x="10800" y="10800"/>
                </a:moveTo>
                <a:cubicBezTo>
                  <a:pt x="9987" y="10800"/>
                  <a:pt x="9327" y="11460"/>
                  <a:pt x="9327" y="12273"/>
                </a:cubicBezTo>
                <a:cubicBezTo>
                  <a:pt x="9327" y="13086"/>
                  <a:pt x="9987" y="13745"/>
                  <a:pt x="10800" y="13745"/>
                </a:cubicBezTo>
                <a:cubicBezTo>
                  <a:pt x="11613" y="13745"/>
                  <a:pt x="12273" y="13086"/>
                  <a:pt x="12273" y="12273"/>
                </a:cubicBezTo>
                <a:cubicBezTo>
                  <a:pt x="12273" y="11460"/>
                  <a:pt x="11613" y="10800"/>
                  <a:pt x="10800" y="10800"/>
                </a:cubicBezTo>
                <a:moveTo>
                  <a:pt x="20469" y="11563"/>
                </a:moveTo>
                <a:lnTo>
                  <a:pt x="19745" y="13686"/>
                </a:lnTo>
                <a:cubicBezTo>
                  <a:pt x="17492" y="14931"/>
                  <a:pt x="14436" y="15709"/>
                  <a:pt x="11045" y="15709"/>
                </a:cubicBezTo>
                <a:cubicBezTo>
                  <a:pt x="7337" y="15709"/>
                  <a:pt x="4024" y="14783"/>
                  <a:pt x="1732" y="13326"/>
                </a:cubicBezTo>
                <a:lnTo>
                  <a:pt x="1132" y="11568"/>
                </a:lnTo>
                <a:cubicBezTo>
                  <a:pt x="1132" y="11568"/>
                  <a:pt x="982" y="11171"/>
                  <a:pt x="982" y="10800"/>
                </a:cubicBezTo>
                <a:cubicBezTo>
                  <a:pt x="982" y="9718"/>
                  <a:pt x="1863" y="8836"/>
                  <a:pt x="2945" y="8836"/>
                </a:cubicBezTo>
                <a:lnTo>
                  <a:pt x="18655" y="8836"/>
                </a:lnTo>
                <a:cubicBezTo>
                  <a:pt x="19738" y="8836"/>
                  <a:pt x="20618" y="9718"/>
                  <a:pt x="20618" y="10800"/>
                </a:cubicBezTo>
                <a:cubicBezTo>
                  <a:pt x="20618" y="11173"/>
                  <a:pt x="20469" y="11563"/>
                  <a:pt x="20469" y="11563"/>
                </a:cubicBezTo>
                <a:moveTo>
                  <a:pt x="17640" y="19860"/>
                </a:moveTo>
                <a:cubicBezTo>
                  <a:pt x="17636" y="19861"/>
                  <a:pt x="17438" y="20618"/>
                  <a:pt x="16691" y="20618"/>
                </a:cubicBezTo>
                <a:lnTo>
                  <a:pt x="4909" y="20618"/>
                </a:lnTo>
                <a:cubicBezTo>
                  <a:pt x="4169" y="20618"/>
                  <a:pt x="3960" y="19860"/>
                  <a:pt x="3960" y="19860"/>
                </a:cubicBezTo>
                <a:lnTo>
                  <a:pt x="2196" y="14687"/>
                </a:lnTo>
                <a:cubicBezTo>
                  <a:pt x="4567" y="15928"/>
                  <a:pt x="7651" y="16691"/>
                  <a:pt x="11045" y="16691"/>
                </a:cubicBezTo>
                <a:cubicBezTo>
                  <a:pt x="14163" y="16691"/>
                  <a:pt x="17019" y="16046"/>
                  <a:pt x="19304" y="14981"/>
                </a:cubicBezTo>
                <a:cubicBezTo>
                  <a:pt x="19304" y="14981"/>
                  <a:pt x="17640" y="19860"/>
                  <a:pt x="17640" y="19860"/>
                </a:cubicBezTo>
                <a:close/>
                <a:moveTo>
                  <a:pt x="10800" y="982"/>
                </a:moveTo>
                <a:cubicBezTo>
                  <a:pt x="13436" y="982"/>
                  <a:pt x="15657" y="3875"/>
                  <a:pt x="16409" y="7855"/>
                </a:cubicBezTo>
                <a:lnTo>
                  <a:pt x="5191" y="7855"/>
                </a:lnTo>
                <a:cubicBezTo>
                  <a:pt x="5943" y="3875"/>
                  <a:pt x="8164" y="982"/>
                  <a:pt x="10800" y="982"/>
                </a:cubicBezTo>
                <a:moveTo>
                  <a:pt x="18655" y="7855"/>
                </a:moveTo>
                <a:lnTo>
                  <a:pt x="17401" y="7855"/>
                </a:lnTo>
                <a:cubicBezTo>
                  <a:pt x="16584" y="3325"/>
                  <a:pt x="13944" y="0"/>
                  <a:pt x="10800" y="0"/>
                </a:cubicBezTo>
                <a:cubicBezTo>
                  <a:pt x="7656" y="0"/>
                  <a:pt x="5016" y="3325"/>
                  <a:pt x="4200" y="7855"/>
                </a:cubicBezTo>
                <a:lnTo>
                  <a:pt x="2945" y="7855"/>
                </a:lnTo>
                <a:cubicBezTo>
                  <a:pt x="1319" y="7855"/>
                  <a:pt x="0" y="9174"/>
                  <a:pt x="0" y="10800"/>
                </a:cubicBezTo>
                <a:cubicBezTo>
                  <a:pt x="0" y="11348"/>
                  <a:pt x="151" y="11732"/>
                  <a:pt x="151" y="11732"/>
                </a:cubicBezTo>
                <a:lnTo>
                  <a:pt x="3118" y="20435"/>
                </a:lnTo>
                <a:cubicBezTo>
                  <a:pt x="3118" y="20435"/>
                  <a:pt x="3452" y="21600"/>
                  <a:pt x="4909" y="21600"/>
                </a:cubicBezTo>
                <a:lnTo>
                  <a:pt x="16691" y="21600"/>
                </a:lnTo>
                <a:cubicBezTo>
                  <a:pt x="18153" y="21600"/>
                  <a:pt x="18565" y="20194"/>
                  <a:pt x="18570" y="20177"/>
                </a:cubicBezTo>
                <a:lnTo>
                  <a:pt x="21437" y="11727"/>
                </a:lnTo>
                <a:cubicBezTo>
                  <a:pt x="21534" y="11434"/>
                  <a:pt x="21600" y="11126"/>
                  <a:pt x="21600" y="10800"/>
                </a:cubicBezTo>
                <a:cubicBezTo>
                  <a:pt x="21600" y="9174"/>
                  <a:pt x="20281" y="7855"/>
                  <a:pt x="18655" y="785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6" name="Shape 2831">
            <a:extLst>
              <a:ext uri="{FF2B5EF4-FFF2-40B4-BE49-F238E27FC236}">
                <a16:creationId xmlns:a16="http://schemas.microsoft.com/office/drawing/2014/main" id="{C87F42CA-12C8-4401-8E71-77A226B5CF0C}"/>
              </a:ext>
            </a:extLst>
          </p:cNvPr>
          <p:cNvSpPr/>
          <p:nvPr/>
        </p:nvSpPr>
        <p:spPr>
          <a:xfrm>
            <a:off x="1410603" y="5029151"/>
            <a:ext cx="304643" cy="418884"/>
          </a:xfrm>
          <a:custGeom>
            <a:avLst/>
            <a:gdLst/>
            <a:ahLst/>
            <a:cxnLst>
              <a:cxn ang="0">
                <a:pos x="wd2" y="hd2"/>
              </a:cxn>
              <a:cxn ang="5400000">
                <a:pos x="wd2" y="hd2"/>
              </a:cxn>
              <a:cxn ang="10800000">
                <a:pos x="wd2" y="hd2"/>
              </a:cxn>
              <a:cxn ang="16200000">
                <a:pos x="wd2" y="hd2"/>
              </a:cxn>
            </a:cxnLst>
            <a:rect l="0" t="0" r="r" b="b"/>
            <a:pathLst>
              <a:path w="21600" h="21600" extrusionOk="0">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moveTo>
                  <a:pt x="5400" y="12764"/>
                </a:moveTo>
                <a:cubicBezTo>
                  <a:pt x="5028" y="12764"/>
                  <a:pt x="4725" y="12983"/>
                  <a:pt x="4725" y="13255"/>
                </a:cubicBezTo>
                <a:cubicBezTo>
                  <a:pt x="4725" y="13390"/>
                  <a:pt x="4800" y="13513"/>
                  <a:pt x="4923" y="13602"/>
                </a:cubicBezTo>
                <a:lnTo>
                  <a:pt x="10323" y="17529"/>
                </a:lnTo>
                <a:cubicBezTo>
                  <a:pt x="10445" y="17618"/>
                  <a:pt x="10614" y="17673"/>
                  <a:pt x="10800" y="17673"/>
                </a:cubicBezTo>
                <a:cubicBezTo>
                  <a:pt x="10986" y="17673"/>
                  <a:pt x="11155" y="17618"/>
                  <a:pt x="11277" y="17529"/>
                </a:cubicBezTo>
                <a:lnTo>
                  <a:pt x="16677" y="13602"/>
                </a:lnTo>
                <a:cubicBezTo>
                  <a:pt x="16800" y="13513"/>
                  <a:pt x="16875" y="13390"/>
                  <a:pt x="16875" y="13255"/>
                </a:cubicBezTo>
                <a:cubicBezTo>
                  <a:pt x="16875" y="12983"/>
                  <a:pt x="16572" y="12764"/>
                  <a:pt x="16200" y="12764"/>
                </a:cubicBezTo>
                <a:cubicBezTo>
                  <a:pt x="16014" y="12764"/>
                  <a:pt x="15845" y="12819"/>
                  <a:pt x="15723" y="12907"/>
                </a:cubicBezTo>
                <a:lnTo>
                  <a:pt x="11475" y="15997"/>
                </a:lnTo>
                <a:lnTo>
                  <a:pt x="11475" y="491"/>
                </a:lnTo>
                <a:cubicBezTo>
                  <a:pt x="11475" y="220"/>
                  <a:pt x="11172" y="0"/>
                  <a:pt x="10800" y="0"/>
                </a:cubicBezTo>
                <a:cubicBezTo>
                  <a:pt x="10428" y="0"/>
                  <a:pt x="10125" y="220"/>
                  <a:pt x="10125" y="491"/>
                </a:cubicBezTo>
                <a:lnTo>
                  <a:pt x="10125" y="15997"/>
                </a:lnTo>
                <a:lnTo>
                  <a:pt x="5877" y="12907"/>
                </a:lnTo>
                <a:cubicBezTo>
                  <a:pt x="5755" y="12819"/>
                  <a:pt x="5586" y="12764"/>
                  <a:pt x="5400" y="1276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7" name="Shape 2832">
            <a:extLst>
              <a:ext uri="{FF2B5EF4-FFF2-40B4-BE49-F238E27FC236}">
                <a16:creationId xmlns:a16="http://schemas.microsoft.com/office/drawing/2014/main" id="{7AEA1F32-7C6F-4646-97BC-64FAADE1D917}"/>
              </a:ext>
            </a:extLst>
          </p:cNvPr>
          <p:cNvSpPr/>
          <p:nvPr/>
        </p:nvSpPr>
        <p:spPr>
          <a:xfrm>
            <a:off x="2210286" y="5029151"/>
            <a:ext cx="304643" cy="418884"/>
          </a:xfrm>
          <a:custGeom>
            <a:avLst/>
            <a:gdLst/>
            <a:ahLst/>
            <a:cxnLst>
              <a:cxn ang="0">
                <a:pos x="wd2" y="hd2"/>
              </a:cxn>
              <a:cxn ang="5400000">
                <a:pos x="wd2" y="hd2"/>
              </a:cxn>
              <a:cxn ang="10800000">
                <a:pos x="wd2" y="hd2"/>
              </a:cxn>
              <a:cxn ang="16200000">
                <a:pos x="wd2" y="hd2"/>
              </a:cxn>
            </a:cxnLst>
            <a:rect l="0" t="0" r="r" b="b"/>
            <a:pathLst>
              <a:path w="21600" h="21600" extrusionOk="0">
                <a:moveTo>
                  <a:pt x="5400" y="4909"/>
                </a:moveTo>
                <a:cubicBezTo>
                  <a:pt x="5586" y="4909"/>
                  <a:pt x="5755" y="4855"/>
                  <a:pt x="5877" y="4765"/>
                </a:cubicBezTo>
                <a:lnTo>
                  <a:pt x="10125" y="1676"/>
                </a:lnTo>
                <a:lnTo>
                  <a:pt x="10125" y="17182"/>
                </a:lnTo>
                <a:cubicBezTo>
                  <a:pt x="10125" y="17453"/>
                  <a:pt x="10428" y="17673"/>
                  <a:pt x="10800" y="17673"/>
                </a:cubicBezTo>
                <a:cubicBezTo>
                  <a:pt x="11172" y="17673"/>
                  <a:pt x="11475" y="17453"/>
                  <a:pt x="11475" y="17182"/>
                </a:cubicBezTo>
                <a:lnTo>
                  <a:pt x="11475" y="1676"/>
                </a:lnTo>
                <a:lnTo>
                  <a:pt x="15723" y="4765"/>
                </a:lnTo>
                <a:cubicBezTo>
                  <a:pt x="15845" y="4855"/>
                  <a:pt x="16014" y="4909"/>
                  <a:pt x="16200" y="4909"/>
                </a:cubicBezTo>
                <a:cubicBezTo>
                  <a:pt x="16572" y="4909"/>
                  <a:pt x="16875" y="4690"/>
                  <a:pt x="16875" y="4418"/>
                </a:cubicBezTo>
                <a:cubicBezTo>
                  <a:pt x="16875" y="4283"/>
                  <a:pt x="16800" y="4161"/>
                  <a:pt x="16677" y="4071"/>
                </a:cubicBezTo>
                <a:lnTo>
                  <a:pt x="11277" y="144"/>
                </a:lnTo>
                <a:cubicBezTo>
                  <a:pt x="11155" y="55"/>
                  <a:pt x="10986" y="0"/>
                  <a:pt x="10800" y="0"/>
                </a:cubicBezTo>
                <a:cubicBezTo>
                  <a:pt x="10614" y="0"/>
                  <a:pt x="10445" y="55"/>
                  <a:pt x="10323" y="144"/>
                </a:cubicBezTo>
                <a:lnTo>
                  <a:pt x="4923" y="4071"/>
                </a:lnTo>
                <a:cubicBezTo>
                  <a:pt x="4800" y="4161"/>
                  <a:pt x="4725" y="4283"/>
                  <a:pt x="4725" y="4418"/>
                </a:cubicBezTo>
                <a:cubicBezTo>
                  <a:pt x="4725" y="4690"/>
                  <a:pt x="5028" y="4909"/>
                  <a:pt x="5400" y="4909"/>
                </a:cubicBezTo>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8" name="Shape 2833">
            <a:extLst>
              <a:ext uri="{FF2B5EF4-FFF2-40B4-BE49-F238E27FC236}">
                <a16:creationId xmlns:a16="http://schemas.microsoft.com/office/drawing/2014/main" id="{4D6FF8FC-8E51-4504-B63E-2F8D1BABAD37}"/>
              </a:ext>
            </a:extLst>
          </p:cNvPr>
          <p:cNvSpPr/>
          <p:nvPr/>
        </p:nvSpPr>
        <p:spPr>
          <a:xfrm>
            <a:off x="2952849" y="502915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moveTo>
                  <a:pt x="7140" y="14181"/>
                </a:moveTo>
                <a:cubicBezTo>
                  <a:pt x="6970" y="13741"/>
                  <a:pt x="6873" y="13264"/>
                  <a:pt x="6873" y="12764"/>
                </a:cubicBezTo>
                <a:cubicBezTo>
                  <a:pt x="6873" y="10595"/>
                  <a:pt x="8631" y="8836"/>
                  <a:pt x="10800" y="8836"/>
                </a:cubicBezTo>
                <a:cubicBezTo>
                  <a:pt x="11300" y="8836"/>
                  <a:pt x="11777" y="8934"/>
                  <a:pt x="12217" y="9104"/>
                </a:cubicBezTo>
                <a:lnTo>
                  <a:pt x="13217" y="8494"/>
                </a:lnTo>
                <a:cubicBezTo>
                  <a:pt x="12503" y="8089"/>
                  <a:pt x="11680" y="7855"/>
                  <a:pt x="10800" y="7855"/>
                </a:cubicBezTo>
                <a:cubicBezTo>
                  <a:pt x="8089" y="7855"/>
                  <a:pt x="5891" y="10053"/>
                  <a:pt x="5891" y="12764"/>
                </a:cubicBezTo>
                <a:cubicBezTo>
                  <a:pt x="5891" y="13643"/>
                  <a:pt x="6125" y="14467"/>
                  <a:pt x="6530" y="15181"/>
                </a:cubicBezTo>
                <a:cubicBezTo>
                  <a:pt x="6530" y="15181"/>
                  <a:pt x="7140" y="14181"/>
                  <a:pt x="7140" y="14181"/>
                </a:cubicBezTo>
                <a:close/>
                <a:moveTo>
                  <a:pt x="14460" y="11347"/>
                </a:moveTo>
                <a:cubicBezTo>
                  <a:pt x="14630" y="11787"/>
                  <a:pt x="14727" y="12263"/>
                  <a:pt x="14727" y="12764"/>
                </a:cubicBezTo>
                <a:cubicBezTo>
                  <a:pt x="14727" y="14932"/>
                  <a:pt x="12969" y="16691"/>
                  <a:pt x="10800" y="16691"/>
                </a:cubicBezTo>
                <a:cubicBezTo>
                  <a:pt x="10300" y="16691"/>
                  <a:pt x="9823" y="16594"/>
                  <a:pt x="9383" y="16423"/>
                </a:cubicBezTo>
                <a:lnTo>
                  <a:pt x="8383" y="17034"/>
                </a:lnTo>
                <a:cubicBezTo>
                  <a:pt x="9097" y="17439"/>
                  <a:pt x="9920" y="17673"/>
                  <a:pt x="10800" y="17673"/>
                </a:cubicBezTo>
                <a:cubicBezTo>
                  <a:pt x="13511" y="17673"/>
                  <a:pt x="15709" y="15475"/>
                  <a:pt x="15709" y="12764"/>
                </a:cubicBezTo>
                <a:cubicBezTo>
                  <a:pt x="15709" y="11884"/>
                  <a:pt x="15475" y="11061"/>
                  <a:pt x="15070" y="10346"/>
                </a:cubicBezTo>
                <a:cubicBezTo>
                  <a:pt x="15070" y="10346"/>
                  <a:pt x="14460" y="11347"/>
                  <a:pt x="14460" y="11347"/>
                </a:cubicBezTo>
                <a:close/>
                <a:moveTo>
                  <a:pt x="10453" y="12417"/>
                </a:moveTo>
                <a:cubicBezTo>
                  <a:pt x="10645" y="12225"/>
                  <a:pt x="10955" y="12225"/>
                  <a:pt x="11147" y="12417"/>
                </a:cubicBezTo>
                <a:cubicBezTo>
                  <a:pt x="11339" y="12609"/>
                  <a:pt x="11339" y="12919"/>
                  <a:pt x="11147" y="13111"/>
                </a:cubicBezTo>
                <a:cubicBezTo>
                  <a:pt x="10955" y="13303"/>
                  <a:pt x="10645" y="13303"/>
                  <a:pt x="10453" y="13111"/>
                </a:cubicBezTo>
                <a:cubicBezTo>
                  <a:pt x="10261" y="12919"/>
                  <a:pt x="10261" y="12609"/>
                  <a:pt x="10453" y="12417"/>
                </a:cubicBezTo>
                <a:moveTo>
                  <a:pt x="6144" y="17420"/>
                </a:moveTo>
                <a:lnTo>
                  <a:pt x="11842" y="13805"/>
                </a:lnTo>
                <a:lnTo>
                  <a:pt x="15456" y="8107"/>
                </a:lnTo>
                <a:lnTo>
                  <a:pt x="9759" y="11722"/>
                </a:lnTo>
                <a:cubicBezTo>
                  <a:pt x="9759" y="11722"/>
                  <a:pt x="6144" y="17420"/>
                  <a:pt x="6144" y="17420"/>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49" name="Shape 2834">
            <a:extLst>
              <a:ext uri="{FF2B5EF4-FFF2-40B4-BE49-F238E27FC236}">
                <a16:creationId xmlns:a16="http://schemas.microsoft.com/office/drawing/2014/main" id="{FBFF5793-9CD6-46FF-9ECD-7291B15C4897}"/>
              </a:ext>
            </a:extLst>
          </p:cNvPr>
          <p:cNvSpPr/>
          <p:nvPr/>
        </p:nvSpPr>
        <p:spPr>
          <a:xfrm>
            <a:off x="3752534" y="502915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0" name="Shape 2835">
            <a:extLst>
              <a:ext uri="{FF2B5EF4-FFF2-40B4-BE49-F238E27FC236}">
                <a16:creationId xmlns:a16="http://schemas.microsoft.com/office/drawing/2014/main" id="{083FADEE-F49B-44DF-BCD4-099122C55B89}"/>
              </a:ext>
            </a:extLst>
          </p:cNvPr>
          <p:cNvSpPr/>
          <p:nvPr/>
        </p:nvSpPr>
        <p:spPr>
          <a:xfrm>
            <a:off x="4552218" y="502915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5218" y="5891"/>
                </a:moveTo>
                <a:lnTo>
                  <a:pt x="8345" y="5891"/>
                </a:lnTo>
                <a:cubicBezTo>
                  <a:pt x="8075" y="5891"/>
                  <a:pt x="7855" y="6111"/>
                  <a:pt x="7855" y="6382"/>
                </a:cubicBezTo>
                <a:cubicBezTo>
                  <a:pt x="7855" y="6653"/>
                  <a:pt x="8075" y="6873"/>
                  <a:pt x="8345" y="6873"/>
                </a:cubicBezTo>
                <a:lnTo>
                  <a:pt x="15218" y="6873"/>
                </a:lnTo>
                <a:cubicBezTo>
                  <a:pt x="15489" y="6873"/>
                  <a:pt x="15709" y="6653"/>
                  <a:pt x="15709" y="6382"/>
                </a:cubicBezTo>
                <a:cubicBezTo>
                  <a:pt x="15709" y="6111"/>
                  <a:pt x="15489" y="5891"/>
                  <a:pt x="15218" y="5891"/>
                </a:cubicBezTo>
                <a:moveTo>
                  <a:pt x="6382" y="5891"/>
                </a:moveTo>
                <a:cubicBezTo>
                  <a:pt x="6111" y="5891"/>
                  <a:pt x="5891" y="6111"/>
                  <a:pt x="5891" y="6382"/>
                </a:cubicBezTo>
                <a:cubicBezTo>
                  <a:pt x="5891" y="6653"/>
                  <a:pt x="6111" y="6873"/>
                  <a:pt x="6382" y="6873"/>
                </a:cubicBezTo>
                <a:cubicBezTo>
                  <a:pt x="6653" y="6873"/>
                  <a:pt x="6873" y="6653"/>
                  <a:pt x="6873" y="6382"/>
                </a:cubicBezTo>
                <a:cubicBezTo>
                  <a:pt x="6873" y="6111"/>
                  <a:pt x="6653" y="5891"/>
                  <a:pt x="6382" y="5891"/>
                </a:cubicBezTo>
                <a:moveTo>
                  <a:pt x="19636" y="0"/>
                </a:moveTo>
                <a:lnTo>
                  <a:pt x="5891" y="0"/>
                </a:lnTo>
                <a:cubicBezTo>
                  <a:pt x="4806" y="0"/>
                  <a:pt x="3927" y="879"/>
                  <a:pt x="3927" y="1964"/>
                </a:cubicBezTo>
                <a:lnTo>
                  <a:pt x="3927" y="2455"/>
                </a:lnTo>
                <a:cubicBezTo>
                  <a:pt x="3927" y="2726"/>
                  <a:pt x="4147" y="2945"/>
                  <a:pt x="4418" y="2945"/>
                </a:cubicBezTo>
                <a:cubicBezTo>
                  <a:pt x="4689"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5" y="16691"/>
                  <a:pt x="18655" y="16910"/>
                  <a:pt x="18655" y="17182"/>
                </a:cubicBezTo>
                <a:cubicBezTo>
                  <a:pt x="18655" y="17453"/>
                  <a:pt x="18875" y="17673"/>
                  <a:pt x="19145" y="17673"/>
                </a:cubicBezTo>
                <a:lnTo>
                  <a:pt x="19636" y="17673"/>
                </a:lnTo>
                <a:cubicBezTo>
                  <a:pt x="20721" y="17673"/>
                  <a:pt x="21600" y="16794"/>
                  <a:pt x="21600" y="15709"/>
                </a:cubicBezTo>
                <a:lnTo>
                  <a:pt x="21600" y="1964"/>
                </a:lnTo>
                <a:cubicBezTo>
                  <a:pt x="21600" y="879"/>
                  <a:pt x="20721" y="0"/>
                  <a:pt x="19636" y="0"/>
                </a:cubicBezTo>
                <a:moveTo>
                  <a:pt x="2455" y="5891"/>
                </a:moveTo>
                <a:cubicBezTo>
                  <a:pt x="2184" y="5891"/>
                  <a:pt x="1964" y="6111"/>
                  <a:pt x="1964" y="6382"/>
                </a:cubicBezTo>
                <a:cubicBezTo>
                  <a:pt x="1964" y="6653"/>
                  <a:pt x="2184" y="6873"/>
                  <a:pt x="2455" y="6873"/>
                </a:cubicBezTo>
                <a:cubicBezTo>
                  <a:pt x="2725" y="6873"/>
                  <a:pt x="2945" y="6653"/>
                  <a:pt x="2945" y="6382"/>
                </a:cubicBezTo>
                <a:cubicBezTo>
                  <a:pt x="2945" y="6111"/>
                  <a:pt x="2725" y="5891"/>
                  <a:pt x="2455" y="5891"/>
                </a:cubicBezTo>
                <a:moveTo>
                  <a:pt x="4418" y="5891"/>
                </a:moveTo>
                <a:cubicBezTo>
                  <a:pt x="4147" y="5891"/>
                  <a:pt x="3927" y="6111"/>
                  <a:pt x="3927" y="6382"/>
                </a:cubicBezTo>
                <a:cubicBezTo>
                  <a:pt x="3927" y="6653"/>
                  <a:pt x="4147" y="6873"/>
                  <a:pt x="4418" y="6873"/>
                </a:cubicBezTo>
                <a:cubicBezTo>
                  <a:pt x="4689" y="6873"/>
                  <a:pt x="4909" y="6653"/>
                  <a:pt x="4909" y="6382"/>
                </a:cubicBezTo>
                <a:cubicBezTo>
                  <a:pt x="4909" y="6111"/>
                  <a:pt x="4689" y="5891"/>
                  <a:pt x="4418" y="5891"/>
                </a:cubicBezTo>
                <a:moveTo>
                  <a:pt x="16691" y="7855"/>
                </a:moveTo>
                <a:lnTo>
                  <a:pt x="982" y="7855"/>
                </a:lnTo>
                <a:lnTo>
                  <a:pt x="982" y="5891"/>
                </a:lnTo>
                <a:cubicBezTo>
                  <a:pt x="982" y="5349"/>
                  <a:pt x="1422" y="4909"/>
                  <a:pt x="1964" y="4909"/>
                </a:cubicBezTo>
                <a:lnTo>
                  <a:pt x="15709" y="4909"/>
                </a:lnTo>
                <a:cubicBezTo>
                  <a:pt x="16251" y="4909"/>
                  <a:pt x="16691" y="5349"/>
                  <a:pt x="16691" y="5891"/>
                </a:cubicBezTo>
                <a:cubicBezTo>
                  <a:pt x="16691" y="5891"/>
                  <a:pt x="16691" y="7855"/>
                  <a:pt x="16691" y="7855"/>
                </a:cubicBezTo>
                <a:close/>
                <a:moveTo>
                  <a:pt x="16691" y="19636"/>
                </a:moveTo>
                <a:cubicBezTo>
                  <a:pt x="16691" y="20178"/>
                  <a:pt x="16251" y="20618"/>
                  <a:pt x="15709" y="20618"/>
                </a:cubicBezTo>
                <a:lnTo>
                  <a:pt x="1964" y="20618"/>
                </a:lnTo>
                <a:cubicBezTo>
                  <a:pt x="1422" y="20618"/>
                  <a:pt x="982" y="20178"/>
                  <a:pt x="982" y="19636"/>
                </a:cubicBezTo>
                <a:lnTo>
                  <a:pt x="982" y="8836"/>
                </a:lnTo>
                <a:lnTo>
                  <a:pt x="16691" y="8836"/>
                </a:lnTo>
                <a:cubicBezTo>
                  <a:pt x="16691" y="8836"/>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1" name="Shape 2836">
            <a:extLst>
              <a:ext uri="{FF2B5EF4-FFF2-40B4-BE49-F238E27FC236}">
                <a16:creationId xmlns:a16="http://schemas.microsoft.com/office/drawing/2014/main" id="{C827DE68-3403-4B4F-9CA5-2275BCA95121}"/>
              </a:ext>
            </a:extLst>
          </p:cNvPr>
          <p:cNvSpPr/>
          <p:nvPr/>
        </p:nvSpPr>
        <p:spPr>
          <a:xfrm>
            <a:off x="5351901" y="5086272"/>
            <a:ext cx="418884" cy="304643"/>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2" name="Shape 2837">
            <a:extLst>
              <a:ext uri="{FF2B5EF4-FFF2-40B4-BE49-F238E27FC236}">
                <a16:creationId xmlns:a16="http://schemas.microsoft.com/office/drawing/2014/main" id="{7F5C7F14-ED9D-44B8-B0DA-AAAA26DBCF4A}"/>
              </a:ext>
            </a:extLst>
          </p:cNvPr>
          <p:cNvSpPr/>
          <p:nvPr/>
        </p:nvSpPr>
        <p:spPr>
          <a:xfrm>
            <a:off x="6151585" y="5076755"/>
            <a:ext cx="418884" cy="323683"/>
          </a:xfrm>
          <a:custGeom>
            <a:avLst/>
            <a:gdLst/>
            <a:ahLst/>
            <a:cxnLst>
              <a:cxn ang="0">
                <a:pos x="wd2" y="hd2"/>
              </a:cxn>
              <a:cxn ang="5400000">
                <a:pos x="wd2" y="hd2"/>
              </a:cxn>
              <a:cxn ang="10800000">
                <a:pos x="wd2" y="hd2"/>
              </a:cxn>
              <a:cxn ang="16200000">
                <a:pos x="wd2" y="hd2"/>
              </a:cxn>
            </a:cxnLst>
            <a:rect l="0" t="0" r="r" b="b"/>
            <a:pathLst>
              <a:path w="21600" h="21600" extrusionOk="0">
                <a:moveTo>
                  <a:pt x="16691" y="18667"/>
                </a:moveTo>
                <a:lnTo>
                  <a:pt x="12576" y="13341"/>
                </a:lnTo>
                <a:lnTo>
                  <a:pt x="16691" y="8016"/>
                </a:lnTo>
                <a:cubicBezTo>
                  <a:pt x="16691" y="8016"/>
                  <a:pt x="16691" y="18667"/>
                  <a:pt x="16691" y="18667"/>
                </a:cubicBezTo>
                <a:close/>
                <a:moveTo>
                  <a:pt x="15709" y="20329"/>
                </a:moveTo>
                <a:lnTo>
                  <a:pt x="1964" y="20329"/>
                </a:lnTo>
                <a:cubicBezTo>
                  <a:pt x="1719" y="20329"/>
                  <a:pt x="1498" y="20210"/>
                  <a:pt x="1326" y="20018"/>
                </a:cubicBezTo>
                <a:lnTo>
                  <a:pt x="5791" y="14240"/>
                </a:lnTo>
                <a:lnTo>
                  <a:pt x="7477" y="16421"/>
                </a:lnTo>
                <a:cubicBezTo>
                  <a:pt x="7853" y="16907"/>
                  <a:pt x="8344" y="17150"/>
                  <a:pt x="8836" y="17150"/>
                </a:cubicBezTo>
                <a:cubicBezTo>
                  <a:pt x="9329" y="17150"/>
                  <a:pt x="9821" y="16907"/>
                  <a:pt x="10195" y="16421"/>
                </a:cubicBezTo>
                <a:lnTo>
                  <a:pt x="11882" y="14240"/>
                </a:lnTo>
                <a:lnTo>
                  <a:pt x="16347" y="20018"/>
                </a:lnTo>
                <a:cubicBezTo>
                  <a:pt x="16175" y="20210"/>
                  <a:pt x="15954" y="20329"/>
                  <a:pt x="15709" y="20329"/>
                </a:cubicBezTo>
                <a:moveTo>
                  <a:pt x="982" y="8016"/>
                </a:moveTo>
                <a:lnTo>
                  <a:pt x="5097" y="13341"/>
                </a:lnTo>
                <a:lnTo>
                  <a:pt x="982" y="18667"/>
                </a:lnTo>
                <a:cubicBezTo>
                  <a:pt x="982" y="18667"/>
                  <a:pt x="982" y="8016"/>
                  <a:pt x="982" y="8016"/>
                </a:cubicBezTo>
                <a:close/>
                <a:moveTo>
                  <a:pt x="1964" y="6353"/>
                </a:moveTo>
                <a:lnTo>
                  <a:pt x="15709" y="6353"/>
                </a:lnTo>
                <a:cubicBezTo>
                  <a:pt x="15954" y="6353"/>
                  <a:pt x="16175" y="6474"/>
                  <a:pt x="16347" y="6665"/>
                </a:cubicBezTo>
                <a:lnTo>
                  <a:pt x="9502" y="15523"/>
                </a:lnTo>
                <a:cubicBezTo>
                  <a:pt x="9324" y="15752"/>
                  <a:pt x="9088" y="15880"/>
                  <a:pt x="8836" y="15880"/>
                </a:cubicBezTo>
                <a:cubicBezTo>
                  <a:pt x="8585" y="15880"/>
                  <a:pt x="8349" y="15752"/>
                  <a:pt x="8170" y="15523"/>
                </a:cubicBezTo>
                <a:lnTo>
                  <a:pt x="1326" y="6664"/>
                </a:lnTo>
                <a:cubicBezTo>
                  <a:pt x="1498" y="6474"/>
                  <a:pt x="1719" y="6353"/>
                  <a:pt x="1964" y="6353"/>
                </a:cubicBezTo>
                <a:moveTo>
                  <a:pt x="15709" y="5082"/>
                </a:moveTo>
                <a:lnTo>
                  <a:pt x="1964" y="5082"/>
                </a:lnTo>
                <a:cubicBezTo>
                  <a:pt x="879" y="5082"/>
                  <a:pt x="0" y="6220"/>
                  <a:pt x="0" y="7624"/>
                </a:cubicBezTo>
                <a:lnTo>
                  <a:pt x="0" y="19059"/>
                </a:lnTo>
                <a:cubicBezTo>
                  <a:pt x="0" y="20462"/>
                  <a:pt x="879" y="21600"/>
                  <a:pt x="1964" y="21600"/>
                </a:cubicBezTo>
                <a:lnTo>
                  <a:pt x="15709" y="21600"/>
                </a:lnTo>
                <a:cubicBezTo>
                  <a:pt x="16794" y="21600"/>
                  <a:pt x="17673" y="20462"/>
                  <a:pt x="17673" y="19059"/>
                </a:cubicBezTo>
                <a:lnTo>
                  <a:pt x="17673" y="7624"/>
                </a:lnTo>
                <a:cubicBezTo>
                  <a:pt x="17673" y="6220"/>
                  <a:pt x="16794" y="5082"/>
                  <a:pt x="15709" y="5082"/>
                </a:cubicBezTo>
                <a:moveTo>
                  <a:pt x="19636" y="0"/>
                </a:moveTo>
                <a:lnTo>
                  <a:pt x="5891" y="0"/>
                </a:lnTo>
                <a:cubicBezTo>
                  <a:pt x="4806" y="0"/>
                  <a:pt x="3927" y="1138"/>
                  <a:pt x="3927" y="2541"/>
                </a:cubicBezTo>
                <a:lnTo>
                  <a:pt x="3927" y="3176"/>
                </a:lnTo>
                <a:cubicBezTo>
                  <a:pt x="3927" y="3528"/>
                  <a:pt x="4147" y="3812"/>
                  <a:pt x="4418" y="3812"/>
                </a:cubicBezTo>
                <a:cubicBezTo>
                  <a:pt x="4690" y="3812"/>
                  <a:pt x="4909" y="3528"/>
                  <a:pt x="4909" y="3176"/>
                </a:cubicBezTo>
                <a:lnTo>
                  <a:pt x="4909" y="2541"/>
                </a:lnTo>
                <a:cubicBezTo>
                  <a:pt x="4909" y="1840"/>
                  <a:pt x="5348" y="1271"/>
                  <a:pt x="5891" y="1271"/>
                </a:cubicBezTo>
                <a:lnTo>
                  <a:pt x="19636" y="1271"/>
                </a:lnTo>
                <a:cubicBezTo>
                  <a:pt x="20178" y="1271"/>
                  <a:pt x="20618" y="1840"/>
                  <a:pt x="20618" y="2541"/>
                </a:cubicBezTo>
                <a:lnTo>
                  <a:pt x="20618" y="13976"/>
                </a:lnTo>
                <a:cubicBezTo>
                  <a:pt x="20618" y="14678"/>
                  <a:pt x="20178" y="15247"/>
                  <a:pt x="19636" y="15247"/>
                </a:cubicBezTo>
                <a:lnTo>
                  <a:pt x="19145" y="15247"/>
                </a:lnTo>
                <a:cubicBezTo>
                  <a:pt x="18874" y="15247"/>
                  <a:pt x="18655" y="15532"/>
                  <a:pt x="18655" y="15882"/>
                </a:cubicBezTo>
                <a:cubicBezTo>
                  <a:pt x="18655" y="16234"/>
                  <a:pt x="18874" y="16518"/>
                  <a:pt x="19145" y="16518"/>
                </a:cubicBezTo>
                <a:lnTo>
                  <a:pt x="19636" y="16518"/>
                </a:lnTo>
                <a:cubicBezTo>
                  <a:pt x="20721" y="16518"/>
                  <a:pt x="21600" y="15380"/>
                  <a:pt x="21600" y="13976"/>
                </a:cubicBezTo>
                <a:lnTo>
                  <a:pt x="21600" y="2541"/>
                </a:lnTo>
                <a:cubicBezTo>
                  <a:pt x="21600" y="1138"/>
                  <a:pt x="20721" y="0"/>
                  <a:pt x="19636"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3" name="Shape 2838">
            <a:extLst>
              <a:ext uri="{FF2B5EF4-FFF2-40B4-BE49-F238E27FC236}">
                <a16:creationId xmlns:a16="http://schemas.microsoft.com/office/drawing/2014/main" id="{FDCA786E-1761-4DEA-BC39-8C9129A364D8}"/>
              </a:ext>
            </a:extLst>
          </p:cNvPr>
          <p:cNvSpPr/>
          <p:nvPr/>
        </p:nvSpPr>
        <p:spPr>
          <a:xfrm>
            <a:off x="6951268" y="5067232"/>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4" y="13200"/>
                </a:cubicBezTo>
                <a:lnTo>
                  <a:pt x="20618" y="13200"/>
                </a:lnTo>
                <a:cubicBezTo>
                  <a:pt x="20618" y="13200"/>
                  <a:pt x="20618" y="20400"/>
                  <a:pt x="20618" y="20400"/>
                </a:cubicBezTo>
                <a:close/>
                <a:moveTo>
                  <a:pt x="5703" y="1200"/>
                </a:moveTo>
                <a:lnTo>
                  <a:pt x="15897" y="1200"/>
                </a:lnTo>
                <a:lnTo>
                  <a:pt x="20315" y="12000"/>
                </a:lnTo>
                <a:lnTo>
                  <a:pt x="14236" y="12000"/>
                </a:lnTo>
                <a:cubicBezTo>
                  <a:pt x="13965" y="12000"/>
                  <a:pt x="13745" y="12269"/>
                  <a:pt x="13745" y="12600"/>
                </a:cubicBezTo>
                <a:cubicBezTo>
                  <a:pt x="13745" y="14589"/>
                  <a:pt x="12426" y="16200"/>
                  <a:pt x="10800" y="16200"/>
                </a:cubicBezTo>
                <a:cubicBezTo>
                  <a:pt x="9173" y="16200"/>
                  <a:pt x="7855" y="14589"/>
                  <a:pt x="7855" y="12600"/>
                </a:cubicBezTo>
                <a:cubicBezTo>
                  <a:pt x="7855" y="12269"/>
                  <a:pt x="7635" y="12000"/>
                  <a:pt x="7364" y="12000"/>
                </a:cubicBezTo>
                <a:lnTo>
                  <a:pt x="1285" y="12000"/>
                </a:lnTo>
                <a:cubicBezTo>
                  <a:pt x="1285" y="12000"/>
                  <a:pt x="5703" y="1200"/>
                  <a:pt x="5703" y="1200"/>
                </a:cubicBezTo>
                <a:close/>
                <a:moveTo>
                  <a:pt x="21543" y="12335"/>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5"/>
                </a:lnTo>
                <a:cubicBezTo>
                  <a:pt x="23" y="12415"/>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5"/>
                  <a:pt x="21543" y="1233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4" name="Shape 2839">
            <a:extLst>
              <a:ext uri="{FF2B5EF4-FFF2-40B4-BE49-F238E27FC236}">
                <a16:creationId xmlns:a16="http://schemas.microsoft.com/office/drawing/2014/main" id="{2F19D271-E8D7-4240-ADD2-DE6BA712CCF7}"/>
              </a:ext>
            </a:extLst>
          </p:cNvPr>
          <p:cNvSpPr/>
          <p:nvPr/>
        </p:nvSpPr>
        <p:spPr>
          <a:xfrm>
            <a:off x="7750952" y="5048195"/>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5" name="Shape 2840">
            <a:extLst>
              <a:ext uri="{FF2B5EF4-FFF2-40B4-BE49-F238E27FC236}">
                <a16:creationId xmlns:a16="http://schemas.microsoft.com/office/drawing/2014/main" id="{85360151-C19C-4114-837A-E55265CA29E7}"/>
              </a:ext>
            </a:extLst>
          </p:cNvPr>
          <p:cNvSpPr/>
          <p:nvPr/>
        </p:nvSpPr>
        <p:spPr>
          <a:xfrm>
            <a:off x="8550636" y="5048195"/>
            <a:ext cx="418884" cy="380803"/>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3" y="14040"/>
                </a:cubicBezTo>
                <a:lnTo>
                  <a:pt x="20618" y="14040"/>
                </a:lnTo>
                <a:cubicBezTo>
                  <a:pt x="20618" y="14040"/>
                  <a:pt x="20618" y="20520"/>
                  <a:pt x="20618" y="20520"/>
                </a:cubicBezTo>
                <a:close/>
                <a:moveTo>
                  <a:pt x="21544" y="13261"/>
                </a:moveTo>
                <a:lnTo>
                  <a:pt x="21548" y="13259"/>
                </a:lnTo>
                <a:lnTo>
                  <a:pt x="16639" y="2459"/>
                </a:lnTo>
                <a:lnTo>
                  <a:pt x="16635" y="2461"/>
                </a:lnTo>
                <a:cubicBezTo>
                  <a:pt x="16554" y="2284"/>
                  <a:pt x="16392" y="2160"/>
                  <a:pt x="16200" y="2160"/>
                </a:cubicBezTo>
                <a:lnTo>
                  <a:pt x="15709" y="2160"/>
                </a:lnTo>
                <a:cubicBezTo>
                  <a:pt x="15438" y="2160"/>
                  <a:pt x="15218" y="2402"/>
                  <a:pt x="15218" y="2700"/>
                </a:cubicBezTo>
                <a:cubicBezTo>
                  <a:pt x="15218" y="2999"/>
                  <a:pt x="15438" y="3240"/>
                  <a:pt x="15709"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5891" y="3240"/>
                </a:lnTo>
                <a:cubicBezTo>
                  <a:pt x="6162" y="3240"/>
                  <a:pt x="6382" y="2999"/>
                  <a:pt x="6382" y="2700"/>
                </a:cubicBezTo>
                <a:cubicBezTo>
                  <a:pt x="6382" y="2402"/>
                  <a:pt x="6162" y="2160"/>
                  <a:pt x="5891"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4" y="13261"/>
                </a:cubicBezTo>
                <a:moveTo>
                  <a:pt x="7855" y="4320"/>
                </a:moveTo>
                <a:cubicBezTo>
                  <a:pt x="7990" y="4320"/>
                  <a:pt x="8113" y="4260"/>
                  <a:pt x="8202" y="4162"/>
                </a:cubicBezTo>
                <a:lnTo>
                  <a:pt x="10309" y="1844"/>
                </a:lnTo>
                <a:lnTo>
                  <a:pt x="10309" y="12420"/>
                </a:lnTo>
                <a:cubicBezTo>
                  <a:pt x="10309" y="12719"/>
                  <a:pt x="10529" y="12960"/>
                  <a:pt x="10800" y="12960"/>
                </a:cubicBezTo>
                <a:cubicBezTo>
                  <a:pt x="11071" y="12960"/>
                  <a:pt x="11291" y="12719"/>
                  <a:pt x="11291" y="12420"/>
                </a:cubicBezTo>
                <a:lnTo>
                  <a:pt x="11291" y="1844"/>
                </a:lnTo>
                <a:lnTo>
                  <a:pt x="13398" y="4162"/>
                </a:lnTo>
                <a:cubicBezTo>
                  <a:pt x="13487" y="4260"/>
                  <a:pt x="13610" y="4320"/>
                  <a:pt x="13745" y="4320"/>
                </a:cubicBezTo>
                <a:cubicBezTo>
                  <a:pt x="14017" y="4320"/>
                  <a:pt x="14236" y="4079"/>
                  <a:pt x="14236" y="3780"/>
                </a:cubicBezTo>
                <a:cubicBezTo>
                  <a:pt x="14236" y="3631"/>
                  <a:pt x="14181" y="3497"/>
                  <a:pt x="14093" y="3398"/>
                </a:cubicBezTo>
                <a:lnTo>
                  <a:pt x="11147" y="158"/>
                </a:lnTo>
                <a:cubicBezTo>
                  <a:pt x="11058" y="61"/>
                  <a:pt x="10936" y="0"/>
                  <a:pt x="10800" y="0"/>
                </a:cubicBezTo>
                <a:cubicBezTo>
                  <a:pt x="10664" y="0"/>
                  <a:pt x="10542" y="61"/>
                  <a:pt x="10453" y="158"/>
                </a:cubicBezTo>
                <a:lnTo>
                  <a:pt x="7507" y="3398"/>
                </a:lnTo>
                <a:cubicBezTo>
                  <a:pt x="7419" y="3497"/>
                  <a:pt x="7364" y="3631"/>
                  <a:pt x="7364" y="3780"/>
                </a:cubicBezTo>
                <a:cubicBezTo>
                  <a:pt x="7364" y="4079"/>
                  <a:pt x="7583" y="4320"/>
                  <a:pt x="7855" y="432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6" name="Shape 2841">
            <a:extLst>
              <a:ext uri="{FF2B5EF4-FFF2-40B4-BE49-F238E27FC236}">
                <a16:creationId xmlns:a16="http://schemas.microsoft.com/office/drawing/2014/main" id="{76B29EEA-6B13-4376-84A6-498727495CD5}"/>
              </a:ext>
            </a:extLst>
          </p:cNvPr>
          <p:cNvSpPr/>
          <p:nvPr/>
        </p:nvSpPr>
        <p:spPr>
          <a:xfrm>
            <a:off x="1353482" y="5866915"/>
            <a:ext cx="418884" cy="342723"/>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3" y="13200"/>
                </a:cubicBezTo>
                <a:lnTo>
                  <a:pt x="20618" y="13200"/>
                </a:lnTo>
                <a:cubicBezTo>
                  <a:pt x="20618" y="13200"/>
                  <a:pt x="20618" y="20400"/>
                  <a:pt x="20618" y="20400"/>
                </a:cubicBezTo>
                <a:close/>
                <a:moveTo>
                  <a:pt x="5703" y="1200"/>
                </a:moveTo>
                <a:lnTo>
                  <a:pt x="15897" y="1200"/>
                </a:lnTo>
                <a:lnTo>
                  <a:pt x="20315" y="12000"/>
                </a:lnTo>
                <a:lnTo>
                  <a:pt x="14236" y="12000"/>
                </a:lnTo>
                <a:cubicBezTo>
                  <a:pt x="13966" y="12000"/>
                  <a:pt x="13745" y="12269"/>
                  <a:pt x="13745" y="12600"/>
                </a:cubicBezTo>
                <a:cubicBezTo>
                  <a:pt x="13745" y="14588"/>
                  <a:pt x="12427" y="16200"/>
                  <a:pt x="10800" y="16200"/>
                </a:cubicBezTo>
                <a:cubicBezTo>
                  <a:pt x="9173" y="16200"/>
                  <a:pt x="7855" y="14588"/>
                  <a:pt x="7855" y="12600"/>
                </a:cubicBezTo>
                <a:cubicBezTo>
                  <a:pt x="7855" y="12269"/>
                  <a:pt x="7634" y="12000"/>
                  <a:pt x="7364" y="12000"/>
                </a:cubicBezTo>
                <a:lnTo>
                  <a:pt x="1285" y="12000"/>
                </a:lnTo>
                <a:cubicBezTo>
                  <a:pt x="1285" y="12000"/>
                  <a:pt x="5703" y="1200"/>
                  <a:pt x="5703" y="1200"/>
                </a:cubicBezTo>
                <a:close/>
                <a:moveTo>
                  <a:pt x="21543" y="12334"/>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4"/>
                </a:lnTo>
                <a:cubicBezTo>
                  <a:pt x="23" y="12416"/>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6"/>
                  <a:pt x="21543" y="12334"/>
                </a:cubicBezTo>
                <a:moveTo>
                  <a:pt x="16691" y="9000"/>
                </a:moveTo>
                <a:cubicBezTo>
                  <a:pt x="16691" y="8669"/>
                  <a:pt x="16471" y="8400"/>
                  <a:pt x="16200" y="8400"/>
                </a:cubicBezTo>
                <a:lnTo>
                  <a:pt x="5400" y="8400"/>
                </a:lnTo>
                <a:cubicBezTo>
                  <a:pt x="5129" y="8400"/>
                  <a:pt x="4909" y="8669"/>
                  <a:pt x="4909" y="9000"/>
                </a:cubicBezTo>
                <a:cubicBezTo>
                  <a:pt x="4909" y="9332"/>
                  <a:pt x="5129" y="9600"/>
                  <a:pt x="5400" y="9600"/>
                </a:cubicBezTo>
                <a:lnTo>
                  <a:pt x="16200" y="9600"/>
                </a:lnTo>
                <a:cubicBezTo>
                  <a:pt x="16471" y="9600"/>
                  <a:pt x="16691" y="9332"/>
                  <a:pt x="16691" y="9000"/>
                </a:cubicBezTo>
                <a:moveTo>
                  <a:pt x="6382" y="7200"/>
                </a:moveTo>
                <a:lnTo>
                  <a:pt x="15218" y="7200"/>
                </a:lnTo>
                <a:cubicBezTo>
                  <a:pt x="15489" y="7200"/>
                  <a:pt x="15709" y="6932"/>
                  <a:pt x="15709" y="6600"/>
                </a:cubicBezTo>
                <a:cubicBezTo>
                  <a:pt x="15709" y="6269"/>
                  <a:pt x="15489" y="6000"/>
                  <a:pt x="15218" y="6000"/>
                </a:cubicBezTo>
                <a:lnTo>
                  <a:pt x="6382" y="6000"/>
                </a:lnTo>
                <a:cubicBezTo>
                  <a:pt x="6111" y="6000"/>
                  <a:pt x="5891" y="6269"/>
                  <a:pt x="5891" y="6600"/>
                </a:cubicBezTo>
                <a:cubicBezTo>
                  <a:pt x="5891" y="6932"/>
                  <a:pt x="6111" y="7200"/>
                  <a:pt x="6382" y="7200"/>
                </a:cubicBezTo>
                <a:moveTo>
                  <a:pt x="7364" y="4800"/>
                </a:moveTo>
                <a:lnTo>
                  <a:pt x="14236" y="4800"/>
                </a:lnTo>
                <a:cubicBezTo>
                  <a:pt x="14507" y="4800"/>
                  <a:pt x="14727" y="4532"/>
                  <a:pt x="14727" y="4200"/>
                </a:cubicBezTo>
                <a:cubicBezTo>
                  <a:pt x="14727" y="3869"/>
                  <a:pt x="14507" y="3600"/>
                  <a:pt x="14236" y="3600"/>
                </a:cubicBezTo>
                <a:lnTo>
                  <a:pt x="7364" y="3600"/>
                </a:lnTo>
                <a:cubicBezTo>
                  <a:pt x="7093" y="3600"/>
                  <a:pt x="6873" y="3869"/>
                  <a:pt x="6873" y="4200"/>
                </a:cubicBezTo>
                <a:cubicBezTo>
                  <a:pt x="6873" y="4532"/>
                  <a:pt x="7093" y="4800"/>
                  <a:pt x="7364" y="480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7" name="Shape 2842">
            <a:extLst>
              <a:ext uri="{FF2B5EF4-FFF2-40B4-BE49-F238E27FC236}">
                <a16:creationId xmlns:a16="http://schemas.microsoft.com/office/drawing/2014/main" id="{3E3FA822-2047-4B3C-80DB-A055141432C9}"/>
              </a:ext>
            </a:extLst>
          </p:cNvPr>
          <p:cNvSpPr/>
          <p:nvPr/>
        </p:nvSpPr>
        <p:spPr>
          <a:xfrm>
            <a:off x="2153166" y="582883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1782"/>
                </a:moveTo>
                <a:lnTo>
                  <a:pt x="982" y="11782"/>
                </a:lnTo>
                <a:lnTo>
                  <a:pt x="982" y="6873"/>
                </a:lnTo>
                <a:lnTo>
                  <a:pt x="6907" y="6873"/>
                </a:lnTo>
                <a:cubicBezTo>
                  <a:pt x="7149" y="8810"/>
                  <a:pt x="8798" y="10309"/>
                  <a:pt x="10800" y="10309"/>
                </a:cubicBezTo>
                <a:cubicBezTo>
                  <a:pt x="12802" y="10309"/>
                  <a:pt x="14451" y="8810"/>
                  <a:pt x="14693" y="6873"/>
                </a:cubicBezTo>
                <a:lnTo>
                  <a:pt x="20618" y="6873"/>
                </a:lnTo>
                <a:cubicBezTo>
                  <a:pt x="20618" y="6873"/>
                  <a:pt x="20618" y="11782"/>
                  <a:pt x="20618" y="11782"/>
                </a:cubicBezTo>
                <a:close/>
                <a:moveTo>
                  <a:pt x="20264" y="14727"/>
                </a:moveTo>
                <a:lnTo>
                  <a:pt x="14236" y="14727"/>
                </a:lnTo>
                <a:cubicBezTo>
                  <a:pt x="13966" y="14727"/>
                  <a:pt x="13745" y="14947"/>
                  <a:pt x="13745" y="15218"/>
                </a:cubicBezTo>
                <a:cubicBezTo>
                  <a:pt x="13745" y="16845"/>
                  <a:pt x="12427" y="18164"/>
                  <a:pt x="10800" y="18164"/>
                </a:cubicBezTo>
                <a:cubicBezTo>
                  <a:pt x="9173" y="18164"/>
                  <a:pt x="7855" y="16845"/>
                  <a:pt x="7855" y="15218"/>
                </a:cubicBezTo>
                <a:cubicBezTo>
                  <a:pt x="7855" y="14947"/>
                  <a:pt x="7634" y="14727"/>
                  <a:pt x="7364" y="14727"/>
                </a:cubicBezTo>
                <a:lnTo>
                  <a:pt x="1336" y="14727"/>
                </a:lnTo>
                <a:lnTo>
                  <a:pt x="2682" y="12764"/>
                </a:lnTo>
                <a:lnTo>
                  <a:pt x="18918" y="12764"/>
                </a:lnTo>
                <a:cubicBezTo>
                  <a:pt x="18918" y="12764"/>
                  <a:pt x="20264" y="14727"/>
                  <a:pt x="20264" y="14727"/>
                </a:cubicBezTo>
                <a:close/>
                <a:moveTo>
                  <a:pt x="20618" y="20618"/>
                </a:moveTo>
                <a:lnTo>
                  <a:pt x="982" y="20618"/>
                </a:lnTo>
                <a:lnTo>
                  <a:pt x="982" y="15709"/>
                </a:lnTo>
                <a:lnTo>
                  <a:pt x="6907" y="15709"/>
                </a:lnTo>
                <a:cubicBezTo>
                  <a:pt x="7149" y="17646"/>
                  <a:pt x="8798" y="19145"/>
                  <a:pt x="10800" y="19145"/>
                </a:cubicBezTo>
                <a:cubicBezTo>
                  <a:pt x="12802" y="19145"/>
                  <a:pt x="14451" y="17646"/>
                  <a:pt x="14693" y="15709"/>
                </a:cubicBezTo>
                <a:lnTo>
                  <a:pt x="20618" y="15709"/>
                </a:lnTo>
                <a:cubicBezTo>
                  <a:pt x="20618" y="15709"/>
                  <a:pt x="20618" y="20618"/>
                  <a:pt x="20618" y="20618"/>
                </a:cubicBezTo>
                <a:close/>
                <a:moveTo>
                  <a:pt x="4702" y="982"/>
                </a:moveTo>
                <a:lnTo>
                  <a:pt x="16898" y="982"/>
                </a:lnTo>
                <a:lnTo>
                  <a:pt x="20264" y="5891"/>
                </a:lnTo>
                <a:lnTo>
                  <a:pt x="14236" y="5891"/>
                </a:lnTo>
                <a:cubicBezTo>
                  <a:pt x="13966" y="5891"/>
                  <a:pt x="13745" y="6111"/>
                  <a:pt x="13745" y="6382"/>
                </a:cubicBezTo>
                <a:cubicBezTo>
                  <a:pt x="13745" y="8009"/>
                  <a:pt x="12427" y="9327"/>
                  <a:pt x="10800" y="9327"/>
                </a:cubicBezTo>
                <a:cubicBezTo>
                  <a:pt x="9173" y="9327"/>
                  <a:pt x="7855" y="8009"/>
                  <a:pt x="7855" y="6382"/>
                </a:cubicBezTo>
                <a:cubicBezTo>
                  <a:pt x="7855" y="6111"/>
                  <a:pt x="7634" y="5891"/>
                  <a:pt x="7364" y="5891"/>
                </a:cubicBezTo>
                <a:lnTo>
                  <a:pt x="1336" y="5891"/>
                </a:lnTo>
                <a:cubicBezTo>
                  <a:pt x="1336" y="5891"/>
                  <a:pt x="4702" y="982"/>
                  <a:pt x="4702" y="982"/>
                </a:cubicBezTo>
                <a:close/>
                <a:moveTo>
                  <a:pt x="21600" y="12273"/>
                </a:moveTo>
                <a:lnTo>
                  <a:pt x="21600" y="6382"/>
                </a:lnTo>
                <a:cubicBezTo>
                  <a:pt x="21600" y="6303"/>
                  <a:pt x="21577" y="6231"/>
                  <a:pt x="21543" y="6165"/>
                </a:cubicBezTo>
                <a:lnTo>
                  <a:pt x="21548" y="6162"/>
                </a:lnTo>
                <a:lnTo>
                  <a:pt x="17621" y="272"/>
                </a:lnTo>
                <a:lnTo>
                  <a:pt x="17616" y="274"/>
                </a:lnTo>
                <a:cubicBezTo>
                  <a:pt x="17536" y="113"/>
                  <a:pt x="17374" y="0"/>
                  <a:pt x="17182" y="0"/>
                </a:cubicBezTo>
                <a:lnTo>
                  <a:pt x="4418" y="0"/>
                </a:lnTo>
                <a:cubicBezTo>
                  <a:pt x="4226" y="0"/>
                  <a:pt x="4064" y="113"/>
                  <a:pt x="3984" y="274"/>
                </a:cubicBezTo>
                <a:lnTo>
                  <a:pt x="3979" y="272"/>
                </a:lnTo>
                <a:lnTo>
                  <a:pt x="52" y="6162"/>
                </a:lnTo>
                <a:lnTo>
                  <a:pt x="57" y="6165"/>
                </a:lnTo>
                <a:cubicBezTo>
                  <a:pt x="23" y="6231"/>
                  <a:pt x="0" y="6303"/>
                  <a:pt x="0" y="6382"/>
                </a:cubicBezTo>
                <a:lnTo>
                  <a:pt x="0" y="12273"/>
                </a:lnTo>
                <a:cubicBezTo>
                  <a:pt x="0" y="12544"/>
                  <a:pt x="220" y="12764"/>
                  <a:pt x="491" y="12764"/>
                </a:cubicBezTo>
                <a:lnTo>
                  <a:pt x="1542" y="12764"/>
                </a:lnTo>
                <a:lnTo>
                  <a:pt x="52" y="14999"/>
                </a:lnTo>
                <a:lnTo>
                  <a:pt x="57" y="15001"/>
                </a:lnTo>
                <a:cubicBezTo>
                  <a:pt x="23" y="15067"/>
                  <a:pt x="0" y="15139"/>
                  <a:pt x="0" y="15218"/>
                </a:cubicBezTo>
                <a:lnTo>
                  <a:pt x="0" y="21109"/>
                </a:lnTo>
                <a:cubicBezTo>
                  <a:pt x="0" y="21380"/>
                  <a:pt x="220" y="21600"/>
                  <a:pt x="491" y="21600"/>
                </a:cubicBezTo>
                <a:lnTo>
                  <a:pt x="21109" y="21600"/>
                </a:lnTo>
                <a:cubicBezTo>
                  <a:pt x="21380" y="21600"/>
                  <a:pt x="21600" y="21380"/>
                  <a:pt x="21600" y="21109"/>
                </a:cubicBezTo>
                <a:lnTo>
                  <a:pt x="21600" y="15218"/>
                </a:lnTo>
                <a:cubicBezTo>
                  <a:pt x="21600" y="15139"/>
                  <a:pt x="21577" y="15067"/>
                  <a:pt x="21543" y="15001"/>
                </a:cubicBezTo>
                <a:lnTo>
                  <a:pt x="21548" y="14999"/>
                </a:lnTo>
                <a:lnTo>
                  <a:pt x="20058" y="12764"/>
                </a:lnTo>
                <a:lnTo>
                  <a:pt x="21109" y="12764"/>
                </a:lnTo>
                <a:cubicBezTo>
                  <a:pt x="21380" y="12764"/>
                  <a:pt x="21600" y="12544"/>
                  <a:pt x="21600" y="1227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8" name="Shape 2843">
            <a:extLst>
              <a:ext uri="{FF2B5EF4-FFF2-40B4-BE49-F238E27FC236}">
                <a16:creationId xmlns:a16="http://schemas.microsoft.com/office/drawing/2014/main" id="{C30504AD-A011-4A7B-9898-D464E8441D98}"/>
              </a:ext>
            </a:extLst>
          </p:cNvPr>
          <p:cNvSpPr/>
          <p:nvPr/>
        </p:nvSpPr>
        <p:spPr>
          <a:xfrm>
            <a:off x="2952849" y="582883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cubicBezTo>
                  <a:pt x="20838" y="10309"/>
                  <a:pt x="20618" y="10529"/>
                  <a:pt x="20618" y="10800"/>
                </a:cubicBezTo>
                <a:cubicBezTo>
                  <a:pt x="20618" y="16223"/>
                  <a:pt x="16223" y="20618"/>
                  <a:pt x="10800" y="20618"/>
                </a:cubicBezTo>
                <a:cubicBezTo>
                  <a:pt x="5377" y="20618"/>
                  <a:pt x="982" y="16223"/>
                  <a:pt x="982" y="10800"/>
                </a:cubicBezTo>
                <a:cubicBezTo>
                  <a:pt x="982" y="5378"/>
                  <a:pt x="5377" y="982"/>
                  <a:pt x="10800" y="982"/>
                </a:cubicBez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6765"/>
                  <a:pt x="4836" y="21600"/>
                  <a:pt x="10800" y="21600"/>
                </a:cubicBezTo>
                <a:cubicBezTo>
                  <a:pt x="16764" y="21600"/>
                  <a:pt x="21600" y="16765"/>
                  <a:pt x="21600" y="10800"/>
                </a:cubicBezTo>
                <a:cubicBezTo>
                  <a:pt x="21600" y="10529"/>
                  <a:pt x="21380" y="10309"/>
                  <a:pt x="21109" y="10309"/>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59" name="Shape 2844">
            <a:extLst>
              <a:ext uri="{FF2B5EF4-FFF2-40B4-BE49-F238E27FC236}">
                <a16:creationId xmlns:a16="http://schemas.microsoft.com/office/drawing/2014/main" id="{50CABE81-470F-461E-BBDD-8A989955EB8D}"/>
              </a:ext>
            </a:extLst>
          </p:cNvPr>
          <p:cNvSpPr/>
          <p:nvPr/>
        </p:nvSpPr>
        <p:spPr>
          <a:xfrm>
            <a:off x="3752534" y="582883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982"/>
                </a:move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1071"/>
                  <a:pt x="220" y="11291"/>
                  <a:pt x="491" y="11291"/>
                </a:cubicBezTo>
                <a:cubicBezTo>
                  <a:pt x="762" y="11291"/>
                  <a:pt x="982" y="11071"/>
                  <a:pt x="982" y="10800"/>
                </a:cubicBezTo>
                <a:cubicBezTo>
                  <a:pt x="982" y="5378"/>
                  <a:pt x="5377" y="982"/>
                  <a:pt x="10800" y="982"/>
                </a:cubicBezTo>
                <a:moveTo>
                  <a:pt x="21109" y="10309"/>
                </a:moveTo>
                <a:cubicBezTo>
                  <a:pt x="20838" y="10309"/>
                  <a:pt x="20618" y="10529"/>
                  <a:pt x="20618" y="10800"/>
                </a:cubicBezTo>
                <a:cubicBezTo>
                  <a:pt x="20618" y="16223"/>
                  <a:pt x="16223" y="20618"/>
                  <a:pt x="10800" y="20618"/>
                </a:cubicBezTo>
                <a:cubicBezTo>
                  <a:pt x="7588" y="20618"/>
                  <a:pt x="4740" y="19075"/>
                  <a:pt x="2948" y="16691"/>
                </a:cubicBezTo>
                <a:lnTo>
                  <a:pt x="6873" y="16691"/>
                </a:lnTo>
                <a:cubicBezTo>
                  <a:pt x="7144" y="16691"/>
                  <a:pt x="7364" y="16471"/>
                  <a:pt x="7364" y="16200"/>
                </a:cubicBezTo>
                <a:cubicBezTo>
                  <a:pt x="7364" y="15929"/>
                  <a:pt x="7144" y="15709"/>
                  <a:pt x="6873" y="15709"/>
                </a:cubicBezTo>
                <a:lnTo>
                  <a:pt x="1964" y="15709"/>
                </a:lnTo>
                <a:cubicBezTo>
                  <a:pt x="1693" y="15709"/>
                  <a:pt x="1473" y="15929"/>
                  <a:pt x="1473" y="16200"/>
                </a:cubicBezTo>
                <a:lnTo>
                  <a:pt x="1473" y="21109"/>
                </a:lnTo>
                <a:cubicBezTo>
                  <a:pt x="1473" y="21380"/>
                  <a:pt x="1693" y="21600"/>
                  <a:pt x="1964" y="21600"/>
                </a:cubicBezTo>
                <a:cubicBezTo>
                  <a:pt x="2234" y="21600"/>
                  <a:pt x="2455" y="21380"/>
                  <a:pt x="2455" y="21109"/>
                </a:cubicBezTo>
                <a:lnTo>
                  <a:pt x="2455" y="17639"/>
                </a:lnTo>
                <a:cubicBezTo>
                  <a:pt x="4434" y="20054"/>
                  <a:pt x="7433" y="21600"/>
                  <a:pt x="10800" y="21600"/>
                </a:cubicBezTo>
                <a:cubicBezTo>
                  <a:pt x="16764" y="21600"/>
                  <a:pt x="21600" y="16765"/>
                  <a:pt x="21600" y="10800"/>
                </a:cubicBezTo>
                <a:cubicBezTo>
                  <a:pt x="21600" y="10529"/>
                  <a:pt x="21380" y="10309"/>
                  <a:pt x="21109" y="10309"/>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0" name="Shape 2845">
            <a:extLst>
              <a:ext uri="{FF2B5EF4-FFF2-40B4-BE49-F238E27FC236}">
                <a16:creationId xmlns:a16="http://schemas.microsoft.com/office/drawing/2014/main" id="{FBCE16F3-BCDD-4A87-8A40-7644E3D60912}"/>
              </a:ext>
            </a:extLst>
          </p:cNvPr>
          <p:cNvSpPr/>
          <p:nvPr/>
        </p:nvSpPr>
        <p:spPr>
          <a:xfrm>
            <a:off x="4590298" y="5828835"/>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12000" y="1408"/>
                </a:moveTo>
                <a:lnTo>
                  <a:pt x="17518" y="4418"/>
                </a:lnTo>
                <a:lnTo>
                  <a:pt x="12000" y="7429"/>
                </a:lnTo>
                <a:cubicBezTo>
                  <a:pt x="12000" y="7429"/>
                  <a:pt x="12000" y="1408"/>
                  <a:pt x="12000" y="1408"/>
                </a:cubicBezTo>
                <a:close/>
                <a:moveTo>
                  <a:pt x="21000" y="12273"/>
                </a:moveTo>
                <a:cubicBezTo>
                  <a:pt x="20669"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0800" y="8345"/>
                </a:lnTo>
                <a:cubicBezTo>
                  <a:pt x="10800" y="8617"/>
                  <a:pt x="11069" y="8836"/>
                  <a:pt x="11400" y="8836"/>
                </a:cubicBezTo>
                <a:cubicBezTo>
                  <a:pt x="11524" y="8836"/>
                  <a:pt x="11631" y="8799"/>
                  <a:pt x="11726" y="8747"/>
                </a:cubicBezTo>
                <a:lnTo>
                  <a:pt x="11733" y="8754"/>
                </a:lnTo>
                <a:lnTo>
                  <a:pt x="18933" y="4827"/>
                </a:lnTo>
                <a:lnTo>
                  <a:pt x="18926" y="4819"/>
                </a:lnTo>
                <a:cubicBezTo>
                  <a:pt x="19087" y="4731"/>
                  <a:pt x="19200" y="4589"/>
                  <a:pt x="19200" y="4418"/>
                </a:cubicBezTo>
                <a:cubicBezTo>
                  <a:pt x="19200" y="4248"/>
                  <a:pt x="19087" y="4106"/>
                  <a:pt x="18926" y="4017"/>
                </a:cubicBezTo>
                <a:lnTo>
                  <a:pt x="18933" y="4010"/>
                </a:lnTo>
                <a:lnTo>
                  <a:pt x="11733" y="82"/>
                </a:lnTo>
                <a:lnTo>
                  <a:pt x="11726" y="90"/>
                </a:lnTo>
                <a:cubicBezTo>
                  <a:pt x="11631" y="38"/>
                  <a:pt x="11524" y="0"/>
                  <a:pt x="11400" y="0"/>
                </a:cubicBezTo>
                <a:cubicBezTo>
                  <a:pt x="11069" y="0"/>
                  <a:pt x="10800" y="220"/>
                  <a:pt x="10800" y="491"/>
                </a:cubicBezTo>
                <a:lnTo>
                  <a:pt x="10800" y="3927"/>
                </a:lnTo>
                <a:cubicBezTo>
                  <a:pt x="4835" y="3927"/>
                  <a:pt x="0" y="7883"/>
                  <a:pt x="0" y="12764"/>
                </a:cubicBezTo>
                <a:cubicBezTo>
                  <a:pt x="0" y="17644"/>
                  <a:pt x="4835" y="21600"/>
                  <a:pt x="10800" y="21600"/>
                </a:cubicBezTo>
                <a:cubicBezTo>
                  <a:pt x="16765" y="21600"/>
                  <a:pt x="21600" y="17644"/>
                  <a:pt x="21600" y="12764"/>
                </a:cubicBezTo>
                <a:cubicBezTo>
                  <a:pt x="21600" y="12492"/>
                  <a:pt x="21331" y="12273"/>
                  <a:pt x="21000" y="1227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1" name="Shape 2846">
            <a:extLst>
              <a:ext uri="{FF2B5EF4-FFF2-40B4-BE49-F238E27FC236}">
                <a16:creationId xmlns:a16="http://schemas.microsoft.com/office/drawing/2014/main" id="{8028655C-AF1B-4EF9-B0A1-6A90D324D9FB}"/>
              </a:ext>
            </a:extLst>
          </p:cNvPr>
          <p:cNvSpPr/>
          <p:nvPr/>
        </p:nvSpPr>
        <p:spPr>
          <a:xfrm>
            <a:off x="5389982" y="5828835"/>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21000" y="12273"/>
                </a:moveTo>
                <a:cubicBezTo>
                  <a:pt x="20668"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4768" y="4909"/>
                </a:lnTo>
                <a:lnTo>
                  <a:pt x="11067" y="7937"/>
                </a:lnTo>
                <a:lnTo>
                  <a:pt x="11073" y="7945"/>
                </a:lnTo>
                <a:cubicBezTo>
                  <a:pt x="10912" y="8033"/>
                  <a:pt x="10800" y="8175"/>
                  <a:pt x="10800" y="8345"/>
                </a:cubicBezTo>
                <a:cubicBezTo>
                  <a:pt x="10800" y="8617"/>
                  <a:pt x="11068" y="8836"/>
                  <a:pt x="11400" y="8836"/>
                </a:cubicBezTo>
                <a:cubicBezTo>
                  <a:pt x="11523" y="8836"/>
                  <a:pt x="11631" y="8798"/>
                  <a:pt x="11727" y="8747"/>
                </a:cubicBezTo>
                <a:lnTo>
                  <a:pt x="11733" y="8754"/>
                </a:lnTo>
                <a:lnTo>
                  <a:pt x="11774" y="8721"/>
                </a:lnTo>
                <a:cubicBezTo>
                  <a:pt x="11805" y="8700"/>
                  <a:pt x="11832" y="8677"/>
                  <a:pt x="11858" y="8651"/>
                </a:cubicBezTo>
                <a:lnTo>
                  <a:pt x="16533" y="4827"/>
                </a:lnTo>
                <a:lnTo>
                  <a:pt x="16527" y="4819"/>
                </a:lnTo>
                <a:cubicBezTo>
                  <a:pt x="16688" y="4731"/>
                  <a:pt x="16800" y="4589"/>
                  <a:pt x="16800" y="4418"/>
                </a:cubicBezTo>
                <a:cubicBezTo>
                  <a:pt x="16800" y="4248"/>
                  <a:pt x="16688" y="4106"/>
                  <a:pt x="16527" y="4018"/>
                </a:cubicBezTo>
                <a:lnTo>
                  <a:pt x="16533" y="4010"/>
                </a:lnTo>
                <a:lnTo>
                  <a:pt x="11858" y="185"/>
                </a:lnTo>
                <a:cubicBezTo>
                  <a:pt x="11832" y="159"/>
                  <a:pt x="11805" y="137"/>
                  <a:pt x="11774" y="116"/>
                </a:cubicBezTo>
                <a:lnTo>
                  <a:pt x="11733" y="82"/>
                </a:lnTo>
                <a:lnTo>
                  <a:pt x="11727" y="90"/>
                </a:lnTo>
                <a:cubicBezTo>
                  <a:pt x="11631" y="38"/>
                  <a:pt x="11523" y="0"/>
                  <a:pt x="11400" y="0"/>
                </a:cubicBezTo>
                <a:cubicBezTo>
                  <a:pt x="11068" y="0"/>
                  <a:pt x="10800" y="220"/>
                  <a:pt x="10800" y="491"/>
                </a:cubicBezTo>
                <a:cubicBezTo>
                  <a:pt x="10800" y="662"/>
                  <a:pt x="10912" y="804"/>
                  <a:pt x="11073" y="892"/>
                </a:cubicBezTo>
                <a:lnTo>
                  <a:pt x="11067" y="899"/>
                </a:lnTo>
                <a:lnTo>
                  <a:pt x="14768" y="3927"/>
                </a:lnTo>
                <a:lnTo>
                  <a:pt x="10800" y="3927"/>
                </a:lnTo>
                <a:cubicBezTo>
                  <a:pt x="4835" y="3927"/>
                  <a:pt x="0" y="7884"/>
                  <a:pt x="0" y="12764"/>
                </a:cubicBezTo>
                <a:cubicBezTo>
                  <a:pt x="0" y="17644"/>
                  <a:pt x="4835" y="21600"/>
                  <a:pt x="10800" y="21600"/>
                </a:cubicBezTo>
                <a:cubicBezTo>
                  <a:pt x="16765" y="21600"/>
                  <a:pt x="21600" y="17644"/>
                  <a:pt x="21600" y="12764"/>
                </a:cubicBezTo>
                <a:cubicBezTo>
                  <a:pt x="21600" y="12492"/>
                  <a:pt x="21332" y="12273"/>
                  <a:pt x="21000" y="1227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2" name="Shape 2847">
            <a:extLst>
              <a:ext uri="{FF2B5EF4-FFF2-40B4-BE49-F238E27FC236}">
                <a16:creationId xmlns:a16="http://schemas.microsoft.com/office/drawing/2014/main" id="{0621543D-8679-42DA-BF1B-A91E7E5D3789}"/>
              </a:ext>
            </a:extLst>
          </p:cNvPr>
          <p:cNvSpPr/>
          <p:nvPr/>
        </p:nvSpPr>
        <p:spPr>
          <a:xfrm>
            <a:off x="6151585" y="5828837"/>
            <a:ext cx="418884" cy="41887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6"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7673"/>
                </a:moveTo>
                <a:cubicBezTo>
                  <a:pt x="13610" y="17673"/>
                  <a:pt x="13488" y="17728"/>
                  <a:pt x="13398" y="17817"/>
                </a:cubicBezTo>
                <a:lnTo>
                  <a:pt x="11291" y="19924"/>
                </a:lnTo>
                <a:lnTo>
                  <a:pt x="11291" y="8346"/>
                </a:lnTo>
                <a:cubicBezTo>
                  <a:pt x="11291" y="8074"/>
                  <a:pt x="11071" y="7855"/>
                  <a:pt x="10800" y="7855"/>
                </a:cubicBezTo>
                <a:cubicBezTo>
                  <a:pt x="10529" y="7855"/>
                  <a:pt x="10309" y="8074"/>
                  <a:pt x="10309" y="8346"/>
                </a:cubicBezTo>
                <a:lnTo>
                  <a:pt x="10309" y="19924"/>
                </a:lnTo>
                <a:lnTo>
                  <a:pt x="8202" y="17817"/>
                </a:lnTo>
                <a:cubicBezTo>
                  <a:pt x="8113" y="17728"/>
                  <a:pt x="7990" y="17673"/>
                  <a:pt x="7855" y="17673"/>
                </a:cubicBezTo>
                <a:cubicBezTo>
                  <a:pt x="7583" y="17673"/>
                  <a:pt x="7364" y="17893"/>
                  <a:pt x="7364" y="18164"/>
                </a:cubicBezTo>
                <a:cubicBezTo>
                  <a:pt x="7364" y="18300"/>
                  <a:pt x="7419" y="18422"/>
                  <a:pt x="7507" y="18511"/>
                </a:cubicBezTo>
                <a:lnTo>
                  <a:pt x="10453" y="21456"/>
                </a:lnTo>
                <a:cubicBezTo>
                  <a:pt x="10542" y="21545"/>
                  <a:pt x="10664"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3" name="Shape 2848">
            <a:extLst>
              <a:ext uri="{FF2B5EF4-FFF2-40B4-BE49-F238E27FC236}">
                <a16:creationId xmlns:a16="http://schemas.microsoft.com/office/drawing/2014/main" id="{B402EC3E-8A9B-4916-A111-C8BD2BB3F993}"/>
              </a:ext>
            </a:extLst>
          </p:cNvPr>
          <p:cNvSpPr/>
          <p:nvPr/>
        </p:nvSpPr>
        <p:spPr>
          <a:xfrm>
            <a:off x="6951268" y="5828837"/>
            <a:ext cx="418884" cy="41887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7"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1782"/>
                </a:moveTo>
                <a:cubicBezTo>
                  <a:pt x="14017" y="11782"/>
                  <a:pt x="14236" y="11562"/>
                  <a:pt x="14236" y="11291"/>
                </a:cubicBezTo>
                <a:cubicBezTo>
                  <a:pt x="14236" y="11156"/>
                  <a:pt x="14182" y="11033"/>
                  <a:pt x="14093" y="10944"/>
                </a:cubicBezTo>
                <a:lnTo>
                  <a:pt x="11147" y="7998"/>
                </a:lnTo>
                <a:cubicBezTo>
                  <a:pt x="11058" y="7910"/>
                  <a:pt x="10936" y="7855"/>
                  <a:pt x="10800" y="7855"/>
                </a:cubicBezTo>
                <a:cubicBezTo>
                  <a:pt x="10665" y="7855"/>
                  <a:pt x="10542" y="7910"/>
                  <a:pt x="10453" y="7998"/>
                </a:cubicBezTo>
                <a:lnTo>
                  <a:pt x="7507" y="10944"/>
                </a:lnTo>
                <a:cubicBezTo>
                  <a:pt x="7419" y="11033"/>
                  <a:pt x="7364" y="11156"/>
                  <a:pt x="7364" y="11291"/>
                </a:cubicBezTo>
                <a:cubicBezTo>
                  <a:pt x="7364" y="11562"/>
                  <a:pt x="7583" y="11782"/>
                  <a:pt x="7855" y="11782"/>
                </a:cubicBezTo>
                <a:cubicBezTo>
                  <a:pt x="7990" y="11782"/>
                  <a:pt x="8113" y="11727"/>
                  <a:pt x="8202" y="11638"/>
                </a:cubicBezTo>
                <a:lnTo>
                  <a:pt x="10309" y="9531"/>
                </a:lnTo>
                <a:lnTo>
                  <a:pt x="10309" y="21109"/>
                </a:lnTo>
                <a:cubicBezTo>
                  <a:pt x="10309" y="21380"/>
                  <a:pt x="10529" y="21600"/>
                  <a:pt x="10800" y="21600"/>
                </a:cubicBezTo>
                <a:cubicBezTo>
                  <a:pt x="11071" y="21600"/>
                  <a:pt x="11291" y="21380"/>
                  <a:pt x="11291" y="21109"/>
                </a:cubicBezTo>
                <a:lnTo>
                  <a:pt x="11291" y="9531"/>
                </a:lnTo>
                <a:lnTo>
                  <a:pt x="13398" y="11638"/>
                </a:lnTo>
                <a:cubicBezTo>
                  <a:pt x="13488" y="11727"/>
                  <a:pt x="13610" y="11782"/>
                  <a:pt x="13745" y="117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4" name="Shape 2849">
            <a:extLst>
              <a:ext uri="{FF2B5EF4-FFF2-40B4-BE49-F238E27FC236}">
                <a16:creationId xmlns:a16="http://schemas.microsoft.com/office/drawing/2014/main" id="{DFBCF309-4747-410D-83A6-A1DDE626806A}"/>
              </a:ext>
            </a:extLst>
          </p:cNvPr>
          <p:cNvSpPr/>
          <p:nvPr/>
        </p:nvSpPr>
        <p:spPr>
          <a:xfrm>
            <a:off x="7750952" y="5857398"/>
            <a:ext cx="418884" cy="362106"/>
          </a:xfrm>
          <a:custGeom>
            <a:avLst/>
            <a:gdLst/>
            <a:ahLst/>
            <a:cxnLst>
              <a:cxn ang="0">
                <a:pos x="wd2" y="hd2"/>
              </a:cxn>
              <a:cxn ang="5400000">
                <a:pos x="wd2" y="hd2"/>
              </a:cxn>
              <a:cxn ang="10800000">
                <a:pos x="wd2" y="hd2"/>
              </a:cxn>
              <a:cxn ang="16200000">
                <a:pos x="wd2" y="hd2"/>
              </a:cxn>
            </a:cxnLst>
            <a:rect l="0" t="0" r="r" b="b"/>
            <a:pathLst>
              <a:path w="21600" h="21582" extrusionOk="0">
                <a:moveTo>
                  <a:pt x="13421" y="20466"/>
                </a:moveTo>
                <a:lnTo>
                  <a:pt x="12630" y="20221"/>
                </a:lnTo>
                <a:cubicBezTo>
                  <a:pt x="13305" y="19604"/>
                  <a:pt x="13745" y="18664"/>
                  <a:pt x="13745" y="17589"/>
                </a:cubicBezTo>
                <a:cubicBezTo>
                  <a:pt x="13745" y="16189"/>
                  <a:pt x="13013" y="14988"/>
                  <a:pt x="11967" y="14465"/>
                </a:cubicBezTo>
                <a:lnTo>
                  <a:pt x="11702" y="15585"/>
                </a:lnTo>
                <a:cubicBezTo>
                  <a:pt x="12330" y="15964"/>
                  <a:pt x="12764" y="16715"/>
                  <a:pt x="12764" y="17589"/>
                </a:cubicBezTo>
                <a:cubicBezTo>
                  <a:pt x="12764" y="18299"/>
                  <a:pt x="12477" y="18923"/>
                  <a:pt x="12035" y="19336"/>
                </a:cubicBezTo>
                <a:lnTo>
                  <a:pt x="12296" y="18213"/>
                </a:lnTo>
                <a:cubicBezTo>
                  <a:pt x="12327" y="18073"/>
                  <a:pt x="12314" y="17918"/>
                  <a:pt x="12246" y="17782"/>
                </a:cubicBezTo>
                <a:cubicBezTo>
                  <a:pt x="12111" y="17511"/>
                  <a:pt x="11811" y="17418"/>
                  <a:pt x="11576" y="17574"/>
                </a:cubicBezTo>
                <a:cubicBezTo>
                  <a:pt x="11459" y="17653"/>
                  <a:pt x="11380" y="17779"/>
                  <a:pt x="11347" y="17920"/>
                </a:cubicBezTo>
                <a:lnTo>
                  <a:pt x="10808" y="20244"/>
                </a:lnTo>
                <a:cubicBezTo>
                  <a:pt x="10776" y="20384"/>
                  <a:pt x="10789" y="20539"/>
                  <a:pt x="10857" y="20675"/>
                </a:cubicBezTo>
                <a:cubicBezTo>
                  <a:pt x="10920" y="20802"/>
                  <a:pt x="11021" y="20885"/>
                  <a:pt x="11133" y="20927"/>
                </a:cubicBezTo>
                <a:lnTo>
                  <a:pt x="11126" y="20956"/>
                </a:lnTo>
                <a:cubicBezTo>
                  <a:pt x="11142" y="20954"/>
                  <a:pt x="11158" y="20948"/>
                  <a:pt x="11173" y="20945"/>
                </a:cubicBezTo>
                <a:lnTo>
                  <a:pt x="13166" y="21562"/>
                </a:lnTo>
                <a:cubicBezTo>
                  <a:pt x="13288" y="21600"/>
                  <a:pt x="13422" y="21584"/>
                  <a:pt x="13539" y="21506"/>
                </a:cubicBezTo>
                <a:cubicBezTo>
                  <a:pt x="13774" y="21350"/>
                  <a:pt x="13855" y="21002"/>
                  <a:pt x="13719" y="20730"/>
                </a:cubicBezTo>
                <a:cubicBezTo>
                  <a:pt x="13651" y="20595"/>
                  <a:pt x="13542" y="20503"/>
                  <a:pt x="13421" y="20466"/>
                </a:cubicBezTo>
                <a:moveTo>
                  <a:pt x="18634" y="7273"/>
                </a:moveTo>
                <a:cubicBezTo>
                  <a:pt x="18643" y="7119"/>
                  <a:pt x="18655" y="6966"/>
                  <a:pt x="18655" y="6809"/>
                </a:cubicBezTo>
                <a:cubicBezTo>
                  <a:pt x="18655" y="3049"/>
                  <a:pt x="16017" y="0"/>
                  <a:pt x="12764" y="0"/>
                </a:cubicBezTo>
                <a:cubicBezTo>
                  <a:pt x="10499" y="0"/>
                  <a:pt x="8536" y="1479"/>
                  <a:pt x="7550" y="3645"/>
                </a:cubicBezTo>
                <a:cubicBezTo>
                  <a:pt x="7185" y="3492"/>
                  <a:pt x="6793" y="3404"/>
                  <a:pt x="6382" y="3404"/>
                </a:cubicBezTo>
                <a:cubicBezTo>
                  <a:pt x="4484" y="3404"/>
                  <a:pt x="2945" y="5183"/>
                  <a:pt x="2945" y="7376"/>
                </a:cubicBezTo>
                <a:cubicBezTo>
                  <a:pt x="2945" y="7662"/>
                  <a:pt x="2973" y="7940"/>
                  <a:pt x="3022" y="8208"/>
                </a:cubicBezTo>
                <a:cubicBezTo>
                  <a:pt x="1267" y="8884"/>
                  <a:pt x="0" y="10794"/>
                  <a:pt x="0" y="13050"/>
                </a:cubicBezTo>
                <a:cubicBezTo>
                  <a:pt x="0" y="15871"/>
                  <a:pt x="1978" y="18157"/>
                  <a:pt x="4418" y="18157"/>
                </a:cubicBezTo>
                <a:lnTo>
                  <a:pt x="6382" y="18157"/>
                </a:lnTo>
                <a:cubicBezTo>
                  <a:pt x="6653" y="18157"/>
                  <a:pt x="6873" y="17903"/>
                  <a:pt x="6873" y="17589"/>
                </a:cubicBezTo>
                <a:cubicBezTo>
                  <a:pt x="6873" y="17276"/>
                  <a:pt x="6653" y="17022"/>
                  <a:pt x="6382" y="17022"/>
                </a:cubicBezTo>
                <a:lnTo>
                  <a:pt x="4418" y="17022"/>
                </a:lnTo>
                <a:cubicBezTo>
                  <a:pt x="2524" y="17022"/>
                  <a:pt x="982" y="15240"/>
                  <a:pt x="982" y="13050"/>
                </a:cubicBezTo>
                <a:cubicBezTo>
                  <a:pt x="982" y="11339"/>
                  <a:pt x="1926" y="9826"/>
                  <a:pt x="3333" y="9284"/>
                </a:cubicBezTo>
                <a:lnTo>
                  <a:pt x="4165" y="8964"/>
                </a:lnTo>
                <a:lnTo>
                  <a:pt x="3982" y="7971"/>
                </a:lnTo>
                <a:cubicBezTo>
                  <a:pt x="3946" y="7773"/>
                  <a:pt x="3927" y="7572"/>
                  <a:pt x="3927" y="7376"/>
                </a:cubicBezTo>
                <a:cubicBezTo>
                  <a:pt x="3927" y="5812"/>
                  <a:pt x="5028" y="4539"/>
                  <a:pt x="6382" y="4539"/>
                </a:cubicBezTo>
                <a:cubicBezTo>
                  <a:pt x="6661" y="4539"/>
                  <a:pt x="6942" y="4597"/>
                  <a:pt x="7215" y="4712"/>
                </a:cubicBezTo>
                <a:lnTo>
                  <a:pt x="8019" y="5049"/>
                </a:lnTo>
                <a:lnTo>
                  <a:pt x="8418" y="4173"/>
                </a:lnTo>
                <a:cubicBezTo>
                  <a:pt x="9272" y="2299"/>
                  <a:pt x="10937" y="1135"/>
                  <a:pt x="12764" y="1135"/>
                </a:cubicBezTo>
                <a:cubicBezTo>
                  <a:pt x="15470" y="1135"/>
                  <a:pt x="17673" y="3680"/>
                  <a:pt x="17673" y="6809"/>
                </a:cubicBezTo>
                <a:cubicBezTo>
                  <a:pt x="17673" y="6908"/>
                  <a:pt x="17666" y="7005"/>
                  <a:pt x="17660" y="7102"/>
                </a:cubicBezTo>
                <a:lnTo>
                  <a:pt x="17655" y="7199"/>
                </a:lnTo>
                <a:lnTo>
                  <a:pt x="17610" y="7998"/>
                </a:lnTo>
                <a:lnTo>
                  <a:pt x="18245" y="8315"/>
                </a:lnTo>
                <a:cubicBezTo>
                  <a:pt x="19687" y="9034"/>
                  <a:pt x="20618" y="10670"/>
                  <a:pt x="20618" y="12483"/>
                </a:cubicBezTo>
                <a:cubicBezTo>
                  <a:pt x="20618" y="14986"/>
                  <a:pt x="18856" y="17022"/>
                  <a:pt x="16691" y="17022"/>
                </a:cubicBezTo>
                <a:lnTo>
                  <a:pt x="15218" y="17022"/>
                </a:lnTo>
                <a:cubicBezTo>
                  <a:pt x="14947" y="17022"/>
                  <a:pt x="14727" y="17276"/>
                  <a:pt x="14727" y="17589"/>
                </a:cubicBezTo>
                <a:cubicBezTo>
                  <a:pt x="14727" y="17903"/>
                  <a:pt x="14947" y="18157"/>
                  <a:pt x="15218" y="18157"/>
                </a:cubicBezTo>
                <a:lnTo>
                  <a:pt x="16691" y="18157"/>
                </a:lnTo>
                <a:cubicBezTo>
                  <a:pt x="19402" y="18157"/>
                  <a:pt x="21600" y="15617"/>
                  <a:pt x="21600" y="12483"/>
                </a:cubicBezTo>
                <a:cubicBezTo>
                  <a:pt x="21600" y="10147"/>
                  <a:pt x="20378" y="8143"/>
                  <a:pt x="18634" y="7273"/>
                </a:cubicBezTo>
                <a:moveTo>
                  <a:pt x="10773" y="14522"/>
                </a:moveTo>
                <a:cubicBezTo>
                  <a:pt x="10711" y="14398"/>
                  <a:pt x="10613" y="14316"/>
                  <a:pt x="10504" y="14274"/>
                </a:cubicBezTo>
                <a:lnTo>
                  <a:pt x="10517" y="14218"/>
                </a:lnTo>
                <a:cubicBezTo>
                  <a:pt x="10484" y="14221"/>
                  <a:pt x="10451" y="14231"/>
                  <a:pt x="10418" y="14240"/>
                </a:cubicBezTo>
                <a:lnTo>
                  <a:pt x="8463" y="13634"/>
                </a:lnTo>
                <a:lnTo>
                  <a:pt x="8463" y="13635"/>
                </a:lnTo>
                <a:cubicBezTo>
                  <a:pt x="8343" y="13598"/>
                  <a:pt x="8209" y="13613"/>
                  <a:pt x="8091" y="13692"/>
                </a:cubicBezTo>
                <a:cubicBezTo>
                  <a:pt x="7856" y="13848"/>
                  <a:pt x="7776" y="14195"/>
                  <a:pt x="7911" y="14466"/>
                </a:cubicBezTo>
                <a:cubicBezTo>
                  <a:pt x="7979" y="14602"/>
                  <a:pt x="8088" y="14693"/>
                  <a:pt x="8210" y="14731"/>
                </a:cubicBezTo>
                <a:lnTo>
                  <a:pt x="8965" y="14964"/>
                </a:lnTo>
                <a:cubicBezTo>
                  <a:pt x="8292" y="15580"/>
                  <a:pt x="7855" y="16518"/>
                  <a:pt x="7855" y="17589"/>
                </a:cubicBezTo>
                <a:cubicBezTo>
                  <a:pt x="7855" y="19007"/>
                  <a:pt x="8604" y="20220"/>
                  <a:pt x="9671" y="20732"/>
                </a:cubicBezTo>
                <a:lnTo>
                  <a:pt x="9934" y="19617"/>
                </a:lnTo>
                <a:cubicBezTo>
                  <a:pt x="9286" y="19246"/>
                  <a:pt x="8836" y="18482"/>
                  <a:pt x="8836" y="17589"/>
                </a:cubicBezTo>
                <a:cubicBezTo>
                  <a:pt x="8836" y="16857"/>
                  <a:pt x="9142" y="16215"/>
                  <a:pt x="9609" y="15802"/>
                </a:cubicBezTo>
                <a:lnTo>
                  <a:pt x="9335" y="16984"/>
                </a:lnTo>
                <a:cubicBezTo>
                  <a:pt x="9303" y="17124"/>
                  <a:pt x="9317" y="17279"/>
                  <a:pt x="9384" y="17415"/>
                </a:cubicBezTo>
                <a:cubicBezTo>
                  <a:pt x="9520" y="17686"/>
                  <a:pt x="9820" y="17779"/>
                  <a:pt x="10055" y="17623"/>
                </a:cubicBezTo>
                <a:cubicBezTo>
                  <a:pt x="10172" y="17544"/>
                  <a:pt x="10251" y="17418"/>
                  <a:pt x="10283" y="17278"/>
                </a:cubicBezTo>
                <a:lnTo>
                  <a:pt x="10823" y="14952"/>
                </a:lnTo>
                <a:cubicBezTo>
                  <a:pt x="10855" y="14812"/>
                  <a:pt x="10841" y="14658"/>
                  <a:pt x="10773" y="1452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5" name="Shape 2850">
            <a:extLst>
              <a:ext uri="{FF2B5EF4-FFF2-40B4-BE49-F238E27FC236}">
                <a16:creationId xmlns:a16="http://schemas.microsoft.com/office/drawing/2014/main" id="{BBD31EFA-BF58-4859-8651-6C3C85676FE9}"/>
              </a:ext>
            </a:extLst>
          </p:cNvPr>
          <p:cNvSpPr/>
          <p:nvPr/>
        </p:nvSpPr>
        <p:spPr>
          <a:xfrm>
            <a:off x="8550636" y="582883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491" y="0"/>
                </a:moveTo>
                <a:cubicBezTo>
                  <a:pt x="220" y="0"/>
                  <a:pt x="0" y="220"/>
                  <a:pt x="0" y="491"/>
                </a:cubicBezTo>
                <a:cubicBezTo>
                  <a:pt x="0" y="762"/>
                  <a:pt x="220" y="982"/>
                  <a:pt x="491" y="982"/>
                </a:cubicBezTo>
                <a:cubicBezTo>
                  <a:pt x="11607" y="982"/>
                  <a:pt x="20618" y="9993"/>
                  <a:pt x="20618" y="21109"/>
                </a:cubicBezTo>
                <a:cubicBezTo>
                  <a:pt x="20618" y="21380"/>
                  <a:pt x="20838" y="21600"/>
                  <a:pt x="21109" y="21600"/>
                </a:cubicBezTo>
                <a:cubicBezTo>
                  <a:pt x="21380" y="21600"/>
                  <a:pt x="21600" y="21380"/>
                  <a:pt x="21600" y="21109"/>
                </a:cubicBezTo>
                <a:cubicBezTo>
                  <a:pt x="21600" y="9451"/>
                  <a:pt x="12149" y="0"/>
                  <a:pt x="491" y="0"/>
                </a:cubicBezTo>
                <a:moveTo>
                  <a:pt x="491" y="9818"/>
                </a:moveTo>
                <a:cubicBezTo>
                  <a:pt x="220" y="9818"/>
                  <a:pt x="0" y="10038"/>
                  <a:pt x="0" y="10309"/>
                </a:cubicBezTo>
                <a:cubicBezTo>
                  <a:pt x="0" y="10581"/>
                  <a:pt x="220" y="10800"/>
                  <a:pt x="491" y="10800"/>
                </a:cubicBezTo>
                <a:cubicBezTo>
                  <a:pt x="6184" y="10800"/>
                  <a:pt x="10800" y="15416"/>
                  <a:pt x="10800" y="21109"/>
                </a:cubicBezTo>
                <a:cubicBezTo>
                  <a:pt x="10800" y="21380"/>
                  <a:pt x="11020" y="21600"/>
                  <a:pt x="11291" y="21600"/>
                </a:cubicBezTo>
                <a:cubicBezTo>
                  <a:pt x="11562" y="21600"/>
                  <a:pt x="11782" y="21380"/>
                  <a:pt x="11782" y="21109"/>
                </a:cubicBezTo>
                <a:cubicBezTo>
                  <a:pt x="11782" y="14873"/>
                  <a:pt x="6727" y="9818"/>
                  <a:pt x="491" y="9818"/>
                </a:cubicBezTo>
                <a:moveTo>
                  <a:pt x="491" y="4909"/>
                </a:moveTo>
                <a:cubicBezTo>
                  <a:pt x="220" y="4909"/>
                  <a:pt x="0" y="5129"/>
                  <a:pt x="0" y="5400"/>
                </a:cubicBezTo>
                <a:cubicBezTo>
                  <a:pt x="0" y="5672"/>
                  <a:pt x="220" y="5891"/>
                  <a:pt x="491" y="5891"/>
                </a:cubicBezTo>
                <a:cubicBezTo>
                  <a:pt x="8896" y="5891"/>
                  <a:pt x="15709" y="12705"/>
                  <a:pt x="15709" y="21109"/>
                </a:cubicBezTo>
                <a:cubicBezTo>
                  <a:pt x="15709" y="21380"/>
                  <a:pt x="15929" y="21600"/>
                  <a:pt x="16200" y="21600"/>
                </a:cubicBezTo>
                <a:cubicBezTo>
                  <a:pt x="16471" y="21600"/>
                  <a:pt x="16691" y="21380"/>
                  <a:pt x="16691" y="21109"/>
                </a:cubicBezTo>
                <a:cubicBezTo>
                  <a:pt x="16691" y="12162"/>
                  <a:pt x="9438" y="4909"/>
                  <a:pt x="491" y="4909"/>
                </a:cubicBezTo>
                <a:moveTo>
                  <a:pt x="2945" y="20618"/>
                </a:moveTo>
                <a:cubicBezTo>
                  <a:pt x="1861" y="20618"/>
                  <a:pt x="982" y="19739"/>
                  <a:pt x="982" y="18655"/>
                </a:cubicBezTo>
                <a:cubicBezTo>
                  <a:pt x="982" y="17570"/>
                  <a:pt x="1861" y="16691"/>
                  <a:pt x="2945" y="16691"/>
                </a:cubicBezTo>
                <a:cubicBezTo>
                  <a:pt x="4030" y="16691"/>
                  <a:pt x="4909" y="17570"/>
                  <a:pt x="4909" y="18655"/>
                </a:cubicBezTo>
                <a:cubicBezTo>
                  <a:pt x="4909" y="19739"/>
                  <a:pt x="4030" y="20618"/>
                  <a:pt x="2945" y="20618"/>
                </a:cubicBezTo>
                <a:moveTo>
                  <a:pt x="2945" y="15709"/>
                </a:moveTo>
                <a:cubicBezTo>
                  <a:pt x="1319" y="15709"/>
                  <a:pt x="0" y="17028"/>
                  <a:pt x="0" y="18655"/>
                </a:cubicBezTo>
                <a:cubicBezTo>
                  <a:pt x="0" y="20281"/>
                  <a:pt x="1319" y="21600"/>
                  <a:pt x="2945" y="21600"/>
                </a:cubicBezTo>
                <a:cubicBezTo>
                  <a:pt x="4573" y="21600"/>
                  <a:pt x="5891" y="20281"/>
                  <a:pt x="5891" y="18655"/>
                </a:cubicBezTo>
                <a:cubicBezTo>
                  <a:pt x="5891" y="17028"/>
                  <a:pt x="4573" y="15709"/>
                  <a:pt x="2945" y="15709"/>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6" name="Shape 2851">
            <a:extLst>
              <a:ext uri="{FF2B5EF4-FFF2-40B4-BE49-F238E27FC236}">
                <a16:creationId xmlns:a16="http://schemas.microsoft.com/office/drawing/2014/main" id="{E728BD27-93A8-420B-A7AF-01EB136BD855}"/>
              </a:ext>
            </a:extLst>
          </p:cNvPr>
          <p:cNvSpPr/>
          <p:nvPr/>
        </p:nvSpPr>
        <p:spPr>
          <a:xfrm>
            <a:off x="1353482" y="662851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5891" y="10309"/>
                </a:moveTo>
                <a:lnTo>
                  <a:pt x="4909" y="10309"/>
                </a:lnTo>
                <a:cubicBezTo>
                  <a:pt x="4638" y="10309"/>
                  <a:pt x="4418" y="10529"/>
                  <a:pt x="4418" y="10800"/>
                </a:cubicBezTo>
                <a:cubicBezTo>
                  <a:pt x="4418" y="11071"/>
                  <a:pt x="4638" y="11291"/>
                  <a:pt x="4909" y="11291"/>
                </a:cubicBezTo>
                <a:lnTo>
                  <a:pt x="5891" y="11291"/>
                </a:lnTo>
                <a:cubicBezTo>
                  <a:pt x="8331" y="11291"/>
                  <a:pt x="10309" y="13269"/>
                  <a:pt x="10309" y="15709"/>
                </a:cubicBezTo>
                <a:lnTo>
                  <a:pt x="10309" y="16691"/>
                </a:lnTo>
                <a:cubicBezTo>
                  <a:pt x="10309" y="16962"/>
                  <a:pt x="10529" y="17182"/>
                  <a:pt x="10800" y="17182"/>
                </a:cubicBezTo>
                <a:cubicBezTo>
                  <a:pt x="11071" y="17182"/>
                  <a:pt x="11291" y="16962"/>
                  <a:pt x="11291" y="16691"/>
                </a:cubicBezTo>
                <a:lnTo>
                  <a:pt x="11291" y="15709"/>
                </a:lnTo>
                <a:cubicBezTo>
                  <a:pt x="11291" y="12727"/>
                  <a:pt x="8873" y="10309"/>
                  <a:pt x="5891" y="10309"/>
                </a:cubicBezTo>
                <a:moveTo>
                  <a:pt x="5891" y="7364"/>
                </a:moveTo>
                <a:lnTo>
                  <a:pt x="4909" y="7364"/>
                </a:lnTo>
                <a:cubicBezTo>
                  <a:pt x="4638" y="7364"/>
                  <a:pt x="4418" y="7583"/>
                  <a:pt x="4418" y="7855"/>
                </a:cubicBezTo>
                <a:cubicBezTo>
                  <a:pt x="4418" y="8126"/>
                  <a:pt x="4638" y="8345"/>
                  <a:pt x="4909" y="8345"/>
                </a:cubicBezTo>
                <a:lnTo>
                  <a:pt x="5891" y="8345"/>
                </a:lnTo>
                <a:cubicBezTo>
                  <a:pt x="9958" y="8345"/>
                  <a:pt x="13255" y="11642"/>
                  <a:pt x="13255" y="15709"/>
                </a:cubicBezTo>
                <a:lnTo>
                  <a:pt x="13255" y="16691"/>
                </a:lnTo>
                <a:cubicBezTo>
                  <a:pt x="13255" y="16962"/>
                  <a:pt x="13475" y="17182"/>
                  <a:pt x="13745" y="17182"/>
                </a:cubicBezTo>
                <a:cubicBezTo>
                  <a:pt x="14016" y="17182"/>
                  <a:pt x="14236" y="16962"/>
                  <a:pt x="14236" y="16691"/>
                </a:cubicBezTo>
                <a:lnTo>
                  <a:pt x="14236" y="15709"/>
                </a:lnTo>
                <a:cubicBezTo>
                  <a:pt x="14236" y="11100"/>
                  <a:pt x="10500" y="7364"/>
                  <a:pt x="5891" y="7364"/>
                </a:cubicBezTo>
                <a:moveTo>
                  <a:pt x="6382" y="16200"/>
                </a:moveTo>
                <a:cubicBezTo>
                  <a:pt x="5840" y="16200"/>
                  <a:pt x="5400" y="15761"/>
                  <a:pt x="5400" y="15218"/>
                </a:cubicBezTo>
                <a:cubicBezTo>
                  <a:pt x="5400" y="14676"/>
                  <a:pt x="5840" y="14236"/>
                  <a:pt x="6382" y="14236"/>
                </a:cubicBezTo>
                <a:cubicBezTo>
                  <a:pt x="6924" y="14236"/>
                  <a:pt x="7364" y="14676"/>
                  <a:pt x="7364" y="15218"/>
                </a:cubicBezTo>
                <a:cubicBezTo>
                  <a:pt x="7364" y="15761"/>
                  <a:pt x="6924" y="16200"/>
                  <a:pt x="6382" y="16200"/>
                </a:cubicBezTo>
                <a:moveTo>
                  <a:pt x="6382" y="13255"/>
                </a:moveTo>
                <a:cubicBezTo>
                  <a:pt x="5297" y="13255"/>
                  <a:pt x="4418" y="14134"/>
                  <a:pt x="4418" y="15218"/>
                </a:cubicBezTo>
                <a:cubicBezTo>
                  <a:pt x="4418" y="16303"/>
                  <a:pt x="5297" y="17182"/>
                  <a:pt x="6382" y="17182"/>
                </a:cubicBezTo>
                <a:cubicBezTo>
                  <a:pt x="7466" y="17182"/>
                  <a:pt x="8345" y="16303"/>
                  <a:pt x="8345" y="15218"/>
                </a:cubicBezTo>
                <a:cubicBezTo>
                  <a:pt x="8345" y="14134"/>
                  <a:pt x="7466" y="13255"/>
                  <a:pt x="6382" y="13255"/>
                </a:cubicBezTo>
                <a:moveTo>
                  <a:pt x="5891" y="4418"/>
                </a:moveTo>
                <a:lnTo>
                  <a:pt x="4909" y="4418"/>
                </a:lnTo>
                <a:cubicBezTo>
                  <a:pt x="4638" y="4418"/>
                  <a:pt x="4418" y="4638"/>
                  <a:pt x="4418" y="4909"/>
                </a:cubicBezTo>
                <a:cubicBezTo>
                  <a:pt x="4418" y="5180"/>
                  <a:pt x="4638" y="5400"/>
                  <a:pt x="4909" y="5400"/>
                </a:cubicBezTo>
                <a:lnTo>
                  <a:pt x="5891" y="5400"/>
                </a:lnTo>
                <a:cubicBezTo>
                  <a:pt x="11585" y="5400"/>
                  <a:pt x="16200" y="10016"/>
                  <a:pt x="16200" y="15709"/>
                </a:cubicBezTo>
                <a:lnTo>
                  <a:pt x="16200" y="16691"/>
                </a:lnTo>
                <a:cubicBezTo>
                  <a:pt x="16200" y="16962"/>
                  <a:pt x="16420" y="17182"/>
                  <a:pt x="16691" y="17182"/>
                </a:cubicBezTo>
                <a:cubicBezTo>
                  <a:pt x="16962" y="17182"/>
                  <a:pt x="17182" y="16962"/>
                  <a:pt x="17182" y="16691"/>
                </a:cubicBezTo>
                <a:lnTo>
                  <a:pt x="17182" y="15709"/>
                </a:lnTo>
                <a:cubicBezTo>
                  <a:pt x="17182" y="9473"/>
                  <a:pt x="12127" y="4418"/>
                  <a:pt x="5891"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7" name="Shape 2852">
            <a:extLst>
              <a:ext uri="{FF2B5EF4-FFF2-40B4-BE49-F238E27FC236}">
                <a16:creationId xmlns:a16="http://schemas.microsoft.com/office/drawing/2014/main" id="{156EC267-E12E-401D-922E-52C52BDC4C5D}"/>
              </a:ext>
            </a:extLst>
          </p:cNvPr>
          <p:cNvSpPr/>
          <p:nvPr/>
        </p:nvSpPr>
        <p:spPr>
          <a:xfrm>
            <a:off x="2172208" y="6628518"/>
            <a:ext cx="380803" cy="418884"/>
          </a:xfrm>
          <a:custGeom>
            <a:avLst/>
            <a:gdLst/>
            <a:ahLst/>
            <a:cxnLst>
              <a:cxn ang="0">
                <a:pos x="wd2" y="hd2"/>
              </a:cxn>
              <a:cxn ang="5400000">
                <a:pos x="wd2" y="hd2"/>
              </a:cxn>
              <a:cxn ang="10800000">
                <a:pos x="wd2" y="hd2"/>
              </a:cxn>
              <a:cxn ang="16200000">
                <a:pos x="wd2" y="hd2"/>
              </a:cxn>
            </a:cxnLst>
            <a:rect l="0" t="0" r="r" b="b"/>
            <a:pathLst>
              <a:path w="21600" h="21600" extrusionOk="0">
                <a:moveTo>
                  <a:pt x="14244" y="12617"/>
                </a:moveTo>
                <a:cubicBezTo>
                  <a:pt x="14459" y="12872"/>
                  <a:pt x="14634" y="13163"/>
                  <a:pt x="14771" y="13485"/>
                </a:cubicBezTo>
                <a:cubicBezTo>
                  <a:pt x="16295" y="12407"/>
                  <a:pt x="17280" y="10728"/>
                  <a:pt x="17280" y="8836"/>
                </a:cubicBezTo>
                <a:cubicBezTo>
                  <a:pt x="17280" y="5583"/>
                  <a:pt x="14379" y="2945"/>
                  <a:pt x="10800" y="2945"/>
                </a:cubicBezTo>
                <a:cubicBezTo>
                  <a:pt x="7221" y="2945"/>
                  <a:pt x="4320" y="5583"/>
                  <a:pt x="4320" y="8836"/>
                </a:cubicBezTo>
                <a:cubicBezTo>
                  <a:pt x="4320" y="10714"/>
                  <a:pt x="5289" y="12382"/>
                  <a:pt x="6794" y="13461"/>
                </a:cubicBezTo>
                <a:cubicBezTo>
                  <a:pt x="6928" y="13135"/>
                  <a:pt x="7106" y="12845"/>
                  <a:pt x="7323" y="12590"/>
                </a:cubicBezTo>
                <a:cubicBezTo>
                  <a:pt x="6148" y="11689"/>
                  <a:pt x="5400" y="10343"/>
                  <a:pt x="5400" y="8836"/>
                </a:cubicBezTo>
                <a:cubicBezTo>
                  <a:pt x="5400" y="6125"/>
                  <a:pt x="7818" y="3927"/>
                  <a:pt x="10800" y="3927"/>
                </a:cubicBezTo>
                <a:cubicBezTo>
                  <a:pt x="13782" y="3927"/>
                  <a:pt x="16200" y="6125"/>
                  <a:pt x="16200" y="8836"/>
                </a:cubicBezTo>
                <a:cubicBezTo>
                  <a:pt x="16200" y="10358"/>
                  <a:pt x="15439" y="11717"/>
                  <a:pt x="14244" y="12617"/>
                </a:cubicBezTo>
                <a:moveTo>
                  <a:pt x="10800" y="0"/>
                </a:moveTo>
                <a:cubicBezTo>
                  <a:pt x="4836" y="0"/>
                  <a:pt x="0" y="4396"/>
                  <a:pt x="0" y="9818"/>
                </a:cubicBezTo>
                <a:cubicBezTo>
                  <a:pt x="0" y="14007"/>
                  <a:pt x="2891" y="17573"/>
                  <a:pt x="6953" y="18983"/>
                </a:cubicBezTo>
                <a:cubicBezTo>
                  <a:pt x="6874" y="18609"/>
                  <a:pt x="6803" y="18223"/>
                  <a:pt x="6741" y="17840"/>
                </a:cubicBezTo>
                <a:cubicBezTo>
                  <a:pt x="3402" y="16441"/>
                  <a:pt x="1080" y="13379"/>
                  <a:pt x="1080" y="9818"/>
                </a:cubicBezTo>
                <a:cubicBezTo>
                  <a:pt x="1080" y="4938"/>
                  <a:pt x="5432" y="982"/>
                  <a:pt x="10800" y="982"/>
                </a:cubicBezTo>
                <a:cubicBezTo>
                  <a:pt x="16168" y="982"/>
                  <a:pt x="20520" y="4938"/>
                  <a:pt x="20520" y="9818"/>
                </a:cubicBezTo>
                <a:cubicBezTo>
                  <a:pt x="20520" y="13374"/>
                  <a:pt x="18204" y="16431"/>
                  <a:pt x="14874" y="17833"/>
                </a:cubicBezTo>
                <a:cubicBezTo>
                  <a:pt x="14812" y="18216"/>
                  <a:pt x="14740" y="18603"/>
                  <a:pt x="14660" y="18979"/>
                </a:cubicBezTo>
                <a:cubicBezTo>
                  <a:pt x="18716" y="17565"/>
                  <a:pt x="21600" y="14002"/>
                  <a:pt x="21600" y="9818"/>
                </a:cubicBezTo>
                <a:cubicBezTo>
                  <a:pt x="21600" y="4396"/>
                  <a:pt x="16765" y="0"/>
                  <a:pt x="10800" y="0"/>
                </a:cubicBezTo>
                <a:moveTo>
                  <a:pt x="10800" y="7364"/>
                </a:moveTo>
                <a:cubicBezTo>
                  <a:pt x="11695" y="7364"/>
                  <a:pt x="12420" y="8023"/>
                  <a:pt x="12420" y="8836"/>
                </a:cubicBezTo>
                <a:cubicBezTo>
                  <a:pt x="12420" y="9649"/>
                  <a:pt x="11695" y="10309"/>
                  <a:pt x="10800" y="10309"/>
                </a:cubicBezTo>
                <a:cubicBezTo>
                  <a:pt x="9905" y="10309"/>
                  <a:pt x="9180" y="9649"/>
                  <a:pt x="9180" y="8836"/>
                </a:cubicBezTo>
                <a:cubicBezTo>
                  <a:pt x="9180" y="8023"/>
                  <a:pt x="9905" y="7364"/>
                  <a:pt x="10800" y="7364"/>
                </a:cubicBezTo>
                <a:moveTo>
                  <a:pt x="10800" y="11291"/>
                </a:moveTo>
                <a:cubicBezTo>
                  <a:pt x="12292" y="11291"/>
                  <a:pt x="13500" y="10192"/>
                  <a:pt x="13500" y="8836"/>
                </a:cubicBezTo>
                <a:cubicBezTo>
                  <a:pt x="13500" y="7481"/>
                  <a:pt x="12292" y="6382"/>
                  <a:pt x="10800" y="6382"/>
                </a:cubicBezTo>
                <a:cubicBezTo>
                  <a:pt x="9309" y="6382"/>
                  <a:pt x="8100" y="7481"/>
                  <a:pt x="8100" y="8836"/>
                </a:cubicBezTo>
                <a:cubicBezTo>
                  <a:pt x="8100" y="10192"/>
                  <a:pt x="9309" y="11291"/>
                  <a:pt x="10800" y="11291"/>
                </a:cubicBezTo>
                <a:moveTo>
                  <a:pt x="11994" y="20179"/>
                </a:moveTo>
                <a:cubicBezTo>
                  <a:pt x="11855" y="20433"/>
                  <a:pt x="11737" y="20560"/>
                  <a:pt x="11673" y="20618"/>
                </a:cubicBezTo>
                <a:lnTo>
                  <a:pt x="9927" y="20618"/>
                </a:lnTo>
                <a:cubicBezTo>
                  <a:pt x="9862" y="20560"/>
                  <a:pt x="9745" y="20433"/>
                  <a:pt x="9606" y="20179"/>
                </a:cubicBezTo>
                <a:cubicBezTo>
                  <a:pt x="9182" y="19408"/>
                  <a:pt x="8640" y="16626"/>
                  <a:pt x="8640" y="15218"/>
                </a:cubicBezTo>
                <a:cubicBezTo>
                  <a:pt x="8640" y="13768"/>
                  <a:pt x="9205" y="13255"/>
                  <a:pt x="10800" y="13255"/>
                </a:cubicBezTo>
                <a:cubicBezTo>
                  <a:pt x="12395" y="13255"/>
                  <a:pt x="12960" y="13768"/>
                  <a:pt x="12960" y="15218"/>
                </a:cubicBezTo>
                <a:cubicBezTo>
                  <a:pt x="12960" y="16626"/>
                  <a:pt x="12418" y="19408"/>
                  <a:pt x="11994" y="20179"/>
                </a:cubicBezTo>
                <a:moveTo>
                  <a:pt x="10800" y="12273"/>
                </a:moveTo>
                <a:cubicBezTo>
                  <a:pt x="8100" y="12273"/>
                  <a:pt x="7560" y="13745"/>
                  <a:pt x="7560" y="15218"/>
                </a:cubicBezTo>
                <a:cubicBezTo>
                  <a:pt x="7560" y="16691"/>
                  <a:pt x="8100" y="19636"/>
                  <a:pt x="8640" y="20618"/>
                </a:cubicBezTo>
                <a:cubicBezTo>
                  <a:pt x="9180" y="21600"/>
                  <a:pt x="9720" y="21600"/>
                  <a:pt x="9720" y="21600"/>
                </a:cubicBezTo>
                <a:lnTo>
                  <a:pt x="11880" y="21600"/>
                </a:lnTo>
                <a:cubicBezTo>
                  <a:pt x="11880" y="21600"/>
                  <a:pt x="12420" y="21600"/>
                  <a:pt x="12960" y="20618"/>
                </a:cubicBezTo>
                <a:cubicBezTo>
                  <a:pt x="13500" y="19636"/>
                  <a:pt x="14040" y="16691"/>
                  <a:pt x="14040" y="15218"/>
                </a:cubicBezTo>
                <a:cubicBezTo>
                  <a:pt x="14040" y="13745"/>
                  <a:pt x="13500" y="12273"/>
                  <a:pt x="10800" y="1227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8" name="Shape 2853">
            <a:extLst>
              <a:ext uri="{FF2B5EF4-FFF2-40B4-BE49-F238E27FC236}">
                <a16:creationId xmlns:a16="http://schemas.microsoft.com/office/drawing/2014/main" id="{9309C63E-0AD4-46AE-89CC-A4EB67A1E1A5}"/>
              </a:ext>
            </a:extLst>
          </p:cNvPr>
          <p:cNvSpPr/>
          <p:nvPr/>
        </p:nvSpPr>
        <p:spPr>
          <a:xfrm>
            <a:off x="2990930" y="6628518"/>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9600" y="8836"/>
                </a:moveTo>
                <a:cubicBezTo>
                  <a:pt x="9600" y="8295"/>
                  <a:pt x="10138" y="7855"/>
                  <a:pt x="10800" y="7855"/>
                </a:cubicBezTo>
                <a:cubicBezTo>
                  <a:pt x="11462" y="7855"/>
                  <a:pt x="12000" y="8295"/>
                  <a:pt x="12000" y="8836"/>
                </a:cubicBezTo>
                <a:cubicBezTo>
                  <a:pt x="12000" y="9378"/>
                  <a:pt x="11462" y="9818"/>
                  <a:pt x="10800" y="9818"/>
                </a:cubicBezTo>
                <a:cubicBezTo>
                  <a:pt x="10138" y="9818"/>
                  <a:pt x="9600" y="9378"/>
                  <a:pt x="9600" y="8836"/>
                </a:cubicBezTo>
                <a:moveTo>
                  <a:pt x="13200" y="8836"/>
                </a:moveTo>
                <a:cubicBezTo>
                  <a:pt x="13200" y="7752"/>
                  <a:pt x="12125" y="6873"/>
                  <a:pt x="10800" y="6873"/>
                </a:cubicBezTo>
                <a:cubicBezTo>
                  <a:pt x="9475" y="6873"/>
                  <a:pt x="8400" y="7752"/>
                  <a:pt x="8400" y="8836"/>
                </a:cubicBezTo>
                <a:cubicBezTo>
                  <a:pt x="8400" y="9921"/>
                  <a:pt x="9475" y="10800"/>
                  <a:pt x="10800" y="10800"/>
                </a:cubicBezTo>
                <a:cubicBezTo>
                  <a:pt x="12125" y="10800"/>
                  <a:pt x="13200" y="9921"/>
                  <a:pt x="13200" y="8836"/>
                </a:cubicBezTo>
                <a:moveTo>
                  <a:pt x="17400" y="8836"/>
                </a:moveTo>
                <a:cubicBezTo>
                  <a:pt x="17400" y="5854"/>
                  <a:pt x="14445" y="3436"/>
                  <a:pt x="10800" y="3436"/>
                </a:cubicBezTo>
                <a:cubicBezTo>
                  <a:pt x="7155" y="3436"/>
                  <a:pt x="4200" y="5854"/>
                  <a:pt x="4200" y="8836"/>
                </a:cubicBezTo>
                <a:cubicBezTo>
                  <a:pt x="4200" y="10437"/>
                  <a:pt x="5056" y="11870"/>
                  <a:pt x="6408" y="12860"/>
                </a:cubicBezTo>
                <a:cubicBezTo>
                  <a:pt x="6570" y="12537"/>
                  <a:pt x="6778" y="12249"/>
                  <a:pt x="7035" y="12000"/>
                </a:cubicBezTo>
                <a:cubicBezTo>
                  <a:pt x="6028" y="11198"/>
                  <a:pt x="5400" y="10078"/>
                  <a:pt x="5400" y="8836"/>
                </a:cubicBezTo>
                <a:cubicBezTo>
                  <a:pt x="5400" y="6396"/>
                  <a:pt x="7818" y="4418"/>
                  <a:pt x="10800" y="4418"/>
                </a:cubicBezTo>
                <a:cubicBezTo>
                  <a:pt x="13783" y="4418"/>
                  <a:pt x="16200" y="6396"/>
                  <a:pt x="16200" y="8836"/>
                </a:cubicBezTo>
                <a:cubicBezTo>
                  <a:pt x="16200" y="10094"/>
                  <a:pt x="15555" y="11226"/>
                  <a:pt x="14524" y="12030"/>
                </a:cubicBezTo>
                <a:cubicBezTo>
                  <a:pt x="14780" y="12280"/>
                  <a:pt x="14989" y="12568"/>
                  <a:pt x="15154" y="12887"/>
                </a:cubicBezTo>
                <a:cubicBezTo>
                  <a:pt x="16528" y="11898"/>
                  <a:pt x="17400" y="10452"/>
                  <a:pt x="17400" y="8836"/>
                </a:cubicBezTo>
                <a:moveTo>
                  <a:pt x="10800" y="0"/>
                </a:moveTo>
                <a:cubicBezTo>
                  <a:pt x="4835" y="0"/>
                  <a:pt x="0" y="3957"/>
                  <a:pt x="0" y="8836"/>
                </a:cubicBezTo>
                <a:cubicBezTo>
                  <a:pt x="0" y="12363"/>
                  <a:pt x="2531" y="15397"/>
                  <a:pt x="6181" y="16815"/>
                </a:cubicBezTo>
                <a:cubicBezTo>
                  <a:pt x="6125" y="16401"/>
                  <a:pt x="6080" y="16009"/>
                  <a:pt x="6049" y="15656"/>
                </a:cubicBezTo>
                <a:cubicBezTo>
                  <a:pt x="3155" y="14303"/>
                  <a:pt x="1200" y="11759"/>
                  <a:pt x="1200" y="8836"/>
                </a:cubicBezTo>
                <a:cubicBezTo>
                  <a:pt x="1200" y="4499"/>
                  <a:pt x="5498" y="982"/>
                  <a:pt x="10800" y="982"/>
                </a:cubicBezTo>
                <a:cubicBezTo>
                  <a:pt x="16102" y="982"/>
                  <a:pt x="20400" y="4499"/>
                  <a:pt x="20400" y="8836"/>
                </a:cubicBezTo>
                <a:cubicBezTo>
                  <a:pt x="20400" y="11756"/>
                  <a:pt x="18449" y="14298"/>
                  <a:pt x="15560" y="15652"/>
                </a:cubicBezTo>
                <a:cubicBezTo>
                  <a:pt x="15532" y="16000"/>
                  <a:pt x="15490" y="16392"/>
                  <a:pt x="15433" y="16809"/>
                </a:cubicBezTo>
                <a:cubicBezTo>
                  <a:pt x="19076" y="15390"/>
                  <a:pt x="21600" y="12358"/>
                  <a:pt x="21600" y="8836"/>
                </a:cubicBezTo>
                <a:cubicBezTo>
                  <a:pt x="21600" y="3957"/>
                  <a:pt x="16765" y="0"/>
                  <a:pt x="10800" y="0"/>
                </a:cubicBezTo>
                <a:moveTo>
                  <a:pt x="12127" y="20179"/>
                </a:moveTo>
                <a:cubicBezTo>
                  <a:pt x="11972" y="20432"/>
                  <a:pt x="11842" y="20560"/>
                  <a:pt x="11770" y="20618"/>
                </a:cubicBezTo>
                <a:lnTo>
                  <a:pt x="9830" y="20618"/>
                </a:lnTo>
                <a:cubicBezTo>
                  <a:pt x="9758" y="20560"/>
                  <a:pt x="9628" y="20432"/>
                  <a:pt x="9473" y="20179"/>
                </a:cubicBezTo>
                <a:cubicBezTo>
                  <a:pt x="9032" y="19457"/>
                  <a:pt x="8400" y="16247"/>
                  <a:pt x="8400" y="14727"/>
                </a:cubicBezTo>
                <a:cubicBezTo>
                  <a:pt x="8400" y="13278"/>
                  <a:pt x="9028" y="12764"/>
                  <a:pt x="10800" y="12764"/>
                </a:cubicBezTo>
                <a:cubicBezTo>
                  <a:pt x="12572" y="12764"/>
                  <a:pt x="13200" y="13278"/>
                  <a:pt x="13200" y="14727"/>
                </a:cubicBezTo>
                <a:cubicBezTo>
                  <a:pt x="13200" y="16247"/>
                  <a:pt x="12568" y="19457"/>
                  <a:pt x="12127" y="20179"/>
                </a:cubicBezTo>
                <a:moveTo>
                  <a:pt x="10800" y="11782"/>
                </a:moveTo>
                <a:cubicBezTo>
                  <a:pt x="7800" y="11782"/>
                  <a:pt x="7200" y="13255"/>
                  <a:pt x="7200" y="14727"/>
                </a:cubicBezTo>
                <a:cubicBezTo>
                  <a:pt x="7200" y="16200"/>
                  <a:pt x="7800" y="19636"/>
                  <a:pt x="8400" y="20618"/>
                </a:cubicBezTo>
                <a:cubicBezTo>
                  <a:pt x="9000" y="21600"/>
                  <a:pt x="9600" y="21600"/>
                  <a:pt x="9600" y="21600"/>
                </a:cubicBezTo>
                <a:lnTo>
                  <a:pt x="12000" y="21600"/>
                </a:lnTo>
                <a:cubicBezTo>
                  <a:pt x="12000" y="21600"/>
                  <a:pt x="12600" y="21600"/>
                  <a:pt x="13200" y="20618"/>
                </a:cubicBezTo>
                <a:cubicBezTo>
                  <a:pt x="13800" y="19636"/>
                  <a:pt x="14400" y="16200"/>
                  <a:pt x="14400" y="14727"/>
                </a:cubicBezTo>
                <a:cubicBezTo>
                  <a:pt x="14400" y="13255"/>
                  <a:pt x="13800" y="11782"/>
                  <a:pt x="10800" y="117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69" name="Shape 2854">
            <a:extLst>
              <a:ext uri="{FF2B5EF4-FFF2-40B4-BE49-F238E27FC236}">
                <a16:creationId xmlns:a16="http://schemas.microsoft.com/office/drawing/2014/main" id="{690C2C13-BF25-4FD0-8790-C666481C8591}"/>
              </a:ext>
            </a:extLst>
          </p:cNvPr>
          <p:cNvSpPr/>
          <p:nvPr/>
        </p:nvSpPr>
        <p:spPr>
          <a:xfrm>
            <a:off x="3752533" y="6628520"/>
            <a:ext cx="418786" cy="418791"/>
          </a:xfrm>
          <a:custGeom>
            <a:avLst/>
            <a:gdLst/>
            <a:ahLst/>
            <a:cxnLst>
              <a:cxn ang="0">
                <a:pos x="wd2" y="hd2"/>
              </a:cxn>
              <a:cxn ang="5400000">
                <a:pos x="wd2" y="hd2"/>
              </a:cxn>
              <a:cxn ang="10800000">
                <a:pos x="wd2" y="hd2"/>
              </a:cxn>
              <a:cxn ang="16200000">
                <a:pos x="wd2" y="hd2"/>
              </a:cxn>
            </a:cxnLst>
            <a:rect l="0" t="0" r="r" b="b"/>
            <a:pathLst>
              <a:path w="21600" h="21600" extrusionOk="0">
                <a:moveTo>
                  <a:pt x="19152" y="3921"/>
                </a:moveTo>
                <a:cubicBezTo>
                  <a:pt x="18338" y="3921"/>
                  <a:pt x="17679" y="3262"/>
                  <a:pt x="17679" y="2448"/>
                </a:cubicBezTo>
                <a:cubicBezTo>
                  <a:pt x="17679" y="1634"/>
                  <a:pt x="18338" y="975"/>
                  <a:pt x="19152" y="975"/>
                </a:cubicBezTo>
                <a:cubicBezTo>
                  <a:pt x="19966" y="975"/>
                  <a:pt x="20625" y="1634"/>
                  <a:pt x="20625" y="2448"/>
                </a:cubicBezTo>
                <a:cubicBezTo>
                  <a:pt x="20625" y="3262"/>
                  <a:pt x="19966" y="3921"/>
                  <a:pt x="19152" y="3921"/>
                </a:cubicBezTo>
                <a:moveTo>
                  <a:pt x="10804" y="12269"/>
                </a:moveTo>
                <a:cubicBezTo>
                  <a:pt x="9991" y="12269"/>
                  <a:pt x="9331" y="11609"/>
                  <a:pt x="9331" y="10795"/>
                </a:cubicBezTo>
                <a:cubicBezTo>
                  <a:pt x="9331" y="9981"/>
                  <a:pt x="9991" y="9322"/>
                  <a:pt x="10804" y="9322"/>
                </a:cubicBezTo>
                <a:cubicBezTo>
                  <a:pt x="11618" y="9322"/>
                  <a:pt x="12278" y="9981"/>
                  <a:pt x="12278" y="10795"/>
                </a:cubicBezTo>
                <a:cubicBezTo>
                  <a:pt x="12278" y="11609"/>
                  <a:pt x="11618" y="12269"/>
                  <a:pt x="10804" y="12269"/>
                </a:cubicBezTo>
                <a:moveTo>
                  <a:pt x="3930" y="19143"/>
                </a:moveTo>
                <a:cubicBezTo>
                  <a:pt x="3930" y="19956"/>
                  <a:pt x="3271" y="20616"/>
                  <a:pt x="2457" y="20616"/>
                </a:cubicBezTo>
                <a:cubicBezTo>
                  <a:pt x="1643" y="20616"/>
                  <a:pt x="984" y="19956"/>
                  <a:pt x="984" y="19143"/>
                </a:cubicBezTo>
                <a:cubicBezTo>
                  <a:pt x="984" y="18329"/>
                  <a:pt x="1643" y="17669"/>
                  <a:pt x="2457" y="17669"/>
                </a:cubicBezTo>
                <a:cubicBezTo>
                  <a:pt x="3271" y="17669"/>
                  <a:pt x="3930" y="18329"/>
                  <a:pt x="3930" y="19143"/>
                </a:cubicBezTo>
                <a:moveTo>
                  <a:pt x="19148" y="0"/>
                </a:moveTo>
                <a:cubicBezTo>
                  <a:pt x="17793" y="0"/>
                  <a:pt x="16695" y="1098"/>
                  <a:pt x="16695" y="2452"/>
                </a:cubicBezTo>
                <a:cubicBezTo>
                  <a:pt x="16695" y="3640"/>
                  <a:pt x="17539" y="4630"/>
                  <a:pt x="18660" y="4856"/>
                </a:cubicBezTo>
                <a:lnTo>
                  <a:pt x="18660" y="10306"/>
                </a:lnTo>
                <a:lnTo>
                  <a:pt x="13203" y="10306"/>
                </a:lnTo>
                <a:cubicBezTo>
                  <a:pt x="12974" y="9187"/>
                  <a:pt x="11985" y="8347"/>
                  <a:pt x="10800" y="8347"/>
                </a:cubicBezTo>
                <a:cubicBezTo>
                  <a:pt x="9615" y="8347"/>
                  <a:pt x="8626" y="9187"/>
                  <a:pt x="8398" y="10306"/>
                </a:cubicBezTo>
                <a:lnTo>
                  <a:pt x="2456" y="10306"/>
                </a:lnTo>
                <a:cubicBezTo>
                  <a:pt x="2184" y="10306"/>
                  <a:pt x="1965" y="10525"/>
                  <a:pt x="1965" y="10796"/>
                </a:cubicBezTo>
                <a:lnTo>
                  <a:pt x="1965" y="16744"/>
                </a:lnTo>
                <a:cubicBezTo>
                  <a:pt x="844" y="16970"/>
                  <a:pt x="0" y="17960"/>
                  <a:pt x="0" y="19147"/>
                </a:cubicBezTo>
                <a:cubicBezTo>
                  <a:pt x="0" y="20502"/>
                  <a:pt x="1098" y="21600"/>
                  <a:pt x="2453" y="21600"/>
                </a:cubicBezTo>
                <a:cubicBezTo>
                  <a:pt x="3807" y="21600"/>
                  <a:pt x="4905" y="20502"/>
                  <a:pt x="4905" y="19147"/>
                </a:cubicBezTo>
                <a:cubicBezTo>
                  <a:pt x="4905" y="17961"/>
                  <a:pt x="4065" y="16973"/>
                  <a:pt x="2947" y="16744"/>
                </a:cubicBezTo>
                <a:lnTo>
                  <a:pt x="2947" y="11287"/>
                </a:lnTo>
                <a:lnTo>
                  <a:pt x="8397" y="11287"/>
                </a:lnTo>
                <a:cubicBezTo>
                  <a:pt x="8623" y="12408"/>
                  <a:pt x="9613" y="13253"/>
                  <a:pt x="10800" y="13253"/>
                </a:cubicBezTo>
                <a:cubicBezTo>
                  <a:pt x="11988" y="13253"/>
                  <a:pt x="12978" y="12408"/>
                  <a:pt x="13203" y="11287"/>
                </a:cubicBezTo>
                <a:lnTo>
                  <a:pt x="19151" y="11287"/>
                </a:lnTo>
                <a:cubicBezTo>
                  <a:pt x="19422" y="11287"/>
                  <a:pt x="19642" y="11068"/>
                  <a:pt x="19642" y="10796"/>
                </a:cubicBezTo>
                <a:lnTo>
                  <a:pt x="19642" y="4855"/>
                </a:lnTo>
                <a:cubicBezTo>
                  <a:pt x="20759" y="4626"/>
                  <a:pt x="21600" y="3638"/>
                  <a:pt x="21600" y="2452"/>
                </a:cubicBezTo>
                <a:cubicBezTo>
                  <a:pt x="21600" y="1098"/>
                  <a:pt x="20502" y="0"/>
                  <a:pt x="19148"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0" name="Shape 2855">
            <a:extLst>
              <a:ext uri="{FF2B5EF4-FFF2-40B4-BE49-F238E27FC236}">
                <a16:creationId xmlns:a16="http://schemas.microsoft.com/office/drawing/2014/main" id="{C731F88E-0CB0-4E71-9E30-EEAFC555A020}"/>
              </a:ext>
            </a:extLst>
          </p:cNvPr>
          <p:cNvSpPr/>
          <p:nvPr/>
        </p:nvSpPr>
        <p:spPr>
          <a:xfrm>
            <a:off x="4571258" y="6628520"/>
            <a:ext cx="380704" cy="418791"/>
          </a:xfrm>
          <a:custGeom>
            <a:avLst/>
            <a:gdLst/>
            <a:ahLst/>
            <a:cxnLst>
              <a:cxn ang="0">
                <a:pos x="wd2" y="hd2"/>
              </a:cxn>
              <a:cxn ang="5400000">
                <a:pos x="wd2" y="hd2"/>
              </a:cxn>
              <a:cxn ang="10800000">
                <a:pos x="wd2" y="hd2"/>
              </a:cxn>
              <a:cxn ang="16200000">
                <a:pos x="wd2" y="hd2"/>
              </a:cxn>
            </a:cxnLst>
            <a:rect l="0" t="0" r="r" b="b"/>
            <a:pathLst>
              <a:path w="21600" h="21600" extrusionOk="0">
                <a:moveTo>
                  <a:pt x="18907" y="20616"/>
                </a:moveTo>
                <a:cubicBezTo>
                  <a:pt x="18012" y="20616"/>
                  <a:pt x="17287" y="19956"/>
                  <a:pt x="17287" y="19143"/>
                </a:cubicBezTo>
                <a:cubicBezTo>
                  <a:pt x="17287" y="18329"/>
                  <a:pt x="18012" y="17669"/>
                  <a:pt x="18907" y="17669"/>
                </a:cubicBezTo>
                <a:cubicBezTo>
                  <a:pt x="19802" y="17669"/>
                  <a:pt x="20527" y="18329"/>
                  <a:pt x="20527" y="19143"/>
                </a:cubicBezTo>
                <a:cubicBezTo>
                  <a:pt x="20527" y="19956"/>
                  <a:pt x="19802" y="20616"/>
                  <a:pt x="18907" y="20616"/>
                </a:cubicBezTo>
                <a:moveTo>
                  <a:pt x="2703" y="12269"/>
                </a:moveTo>
                <a:cubicBezTo>
                  <a:pt x="1808" y="12269"/>
                  <a:pt x="1082" y="11609"/>
                  <a:pt x="1082" y="10795"/>
                </a:cubicBezTo>
                <a:cubicBezTo>
                  <a:pt x="1082" y="9981"/>
                  <a:pt x="1808" y="9322"/>
                  <a:pt x="2703" y="9322"/>
                </a:cubicBezTo>
                <a:cubicBezTo>
                  <a:pt x="3598" y="9322"/>
                  <a:pt x="4323" y="9981"/>
                  <a:pt x="4323" y="10795"/>
                </a:cubicBezTo>
                <a:cubicBezTo>
                  <a:pt x="4323" y="11609"/>
                  <a:pt x="3598" y="12269"/>
                  <a:pt x="2703" y="12269"/>
                </a:cubicBezTo>
                <a:moveTo>
                  <a:pt x="18907" y="975"/>
                </a:moveTo>
                <a:cubicBezTo>
                  <a:pt x="19802" y="975"/>
                  <a:pt x="20527" y="1634"/>
                  <a:pt x="20527" y="2448"/>
                </a:cubicBezTo>
                <a:cubicBezTo>
                  <a:pt x="20527" y="3262"/>
                  <a:pt x="19802" y="3921"/>
                  <a:pt x="18907" y="3921"/>
                </a:cubicBezTo>
                <a:cubicBezTo>
                  <a:pt x="18012" y="3921"/>
                  <a:pt x="17287" y="3262"/>
                  <a:pt x="17287" y="2448"/>
                </a:cubicBezTo>
                <a:cubicBezTo>
                  <a:pt x="17287" y="1634"/>
                  <a:pt x="18012" y="975"/>
                  <a:pt x="18907" y="975"/>
                </a:cubicBezTo>
                <a:moveTo>
                  <a:pt x="18902" y="16695"/>
                </a:moveTo>
                <a:cubicBezTo>
                  <a:pt x="18092" y="16695"/>
                  <a:pt x="17374" y="17026"/>
                  <a:pt x="16879" y="17540"/>
                </a:cubicBezTo>
                <a:lnTo>
                  <a:pt x="5253" y="11551"/>
                </a:lnTo>
                <a:cubicBezTo>
                  <a:pt x="5338" y="11314"/>
                  <a:pt x="5396" y="11064"/>
                  <a:pt x="5396" y="10800"/>
                </a:cubicBezTo>
                <a:cubicBezTo>
                  <a:pt x="5396" y="10536"/>
                  <a:pt x="5338" y="10286"/>
                  <a:pt x="5253" y="10048"/>
                </a:cubicBezTo>
                <a:lnTo>
                  <a:pt x="16879" y="4059"/>
                </a:lnTo>
                <a:cubicBezTo>
                  <a:pt x="17373" y="4574"/>
                  <a:pt x="18092" y="4905"/>
                  <a:pt x="18902" y="4905"/>
                </a:cubicBezTo>
                <a:cubicBezTo>
                  <a:pt x="20392" y="4905"/>
                  <a:pt x="21600" y="3807"/>
                  <a:pt x="21600" y="2452"/>
                </a:cubicBezTo>
                <a:cubicBezTo>
                  <a:pt x="21600" y="1098"/>
                  <a:pt x="20392" y="0"/>
                  <a:pt x="18902" y="0"/>
                </a:cubicBezTo>
                <a:cubicBezTo>
                  <a:pt x="17412" y="0"/>
                  <a:pt x="16204" y="1098"/>
                  <a:pt x="16204" y="2452"/>
                </a:cubicBezTo>
                <a:cubicBezTo>
                  <a:pt x="16204" y="2716"/>
                  <a:pt x="16262" y="2966"/>
                  <a:pt x="16347" y="3204"/>
                </a:cubicBezTo>
                <a:lnTo>
                  <a:pt x="4722" y="9193"/>
                </a:lnTo>
                <a:cubicBezTo>
                  <a:pt x="4227" y="8679"/>
                  <a:pt x="3509" y="8347"/>
                  <a:pt x="2698" y="8347"/>
                </a:cubicBezTo>
                <a:cubicBezTo>
                  <a:pt x="1208" y="8347"/>
                  <a:pt x="0" y="9445"/>
                  <a:pt x="0" y="10800"/>
                </a:cubicBezTo>
                <a:cubicBezTo>
                  <a:pt x="0" y="12155"/>
                  <a:pt x="1208" y="13253"/>
                  <a:pt x="2698" y="13253"/>
                </a:cubicBezTo>
                <a:cubicBezTo>
                  <a:pt x="3509" y="13253"/>
                  <a:pt x="4227" y="12921"/>
                  <a:pt x="4722" y="12406"/>
                </a:cubicBezTo>
                <a:lnTo>
                  <a:pt x="16347" y="18395"/>
                </a:lnTo>
                <a:cubicBezTo>
                  <a:pt x="16262" y="18633"/>
                  <a:pt x="16204" y="18883"/>
                  <a:pt x="16204" y="19147"/>
                </a:cubicBezTo>
                <a:cubicBezTo>
                  <a:pt x="16204" y="20502"/>
                  <a:pt x="17412" y="21600"/>
                  <a:pt x="18902" y="21600"/>
                </a:cubicBezTo>
                <a:cubicBezTo>
                  <a:pt x="20392" y="21600"/>
                  <a:pt x="21600" y="20502"/>
                  <a:pt x="21600" y="19147"/>
                </a:cubicBezTo>
                <a:cubicBezTo>
                  <a:pt x="21600" y="17792"/>
                  <a:pt x="20392" y="16695"/>
                  <a:pt x="18902" y="16695"/>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1" name="Shape 2856">
            <a:extLst>
              <a:ext uri="{FF2B5EF4-FFF2-40B4-BE49-F238E27FC236}">
                <a16:creationId xmlns:a16="http://schemas.microsoft.com/office/drawing/2014/main" id="{74AC5767-8727-4381-9D7E-A8AB97DBC46D}"/>
              </a:ext>
            </a:extLst>
          </p:cNvPr>
          <p:cNvSpPr/>
          <p:nvPr/>
        </p:nvSpPr>
        <p:spPr>
          <a:xfrm>
            <a:off x="5351902" y="6628521"/>
            <a:ext cx="419087" cy="418921"/>
          </a:xfrm>
          <a:custGeom>
            <a:avLst/>
            <a:gdLst/>
            <a:ahLst/>
            <a:cxnLst>
              <a:cxn ang="0">
                <a:pos x="wd2" y="hd2"/>
              </a:cxn>
              <a:cxn ang="5400000">
                <a:pos x="wd2" y="hd2"/>
              </a:cxn>
              <a:cxn ang="10800000">
                <a:pos x="wd2" y="hd2"/>
              </a:cxn>
              <a:cxn ang="16200000">
                <a:pos x="wd2" y="hd2"/>
              </a:cxn>
            </a:cxnLst>
            <a:rect l="0" t="0" r="r" b="b"/>
            <a:pathLst>
              <a:path w="21600" h="21600" extrusionOk="0">
                <a:moveTo>
                  <a:pt x="12375" y="14735"/>
                </a:moveTo>
                <a:cubicBezTo>
                  <a:pt x="12008" y="15178"/>
                  <a:pt x="11621" y="15531"/>
                  <a:pt x="11226" y="15783"/>
                </a:cubicBezTo>
                <a:cubicBezTo>
                  <a:pt x="10834" y="16035"/>
                  <a:pt x="10421" y="16209"/>
                  <a:pt x="10002" y="16302"/>
                </a:cubicBezTo>
                <a:cubicBezTo>
                  <a:pt x="9027" y="16517"/>
                  <a:pt x="8105" y="16493"/>
                  <a:pt x="7342" y="16179"/>
                </a:cubicBezTo>
                <a:cubicBezTo>
                  <a:pt x="6912" y="16003"/>
                  <a:pt x="6537" y="15755"/>
                  <a:pt x="6227" y="15442"/>
                </a:cubicBezTo>
                <a:cubicBezTo>
                  <a:pt x="5915" y="15129"/>
                  <a:pt x="5669" y="14758"/>
                  <a:pt x="5493" y="14340"/>
                </a:cubicBezTo>
                <a:cubicBezTo>
                  <a:pt x="5317" y="13924"/>
                  <a:pt x="5228" y="13459"/>
                  <a:pt x="5228" y="12958"/>
                </a:cubicBezTo>
                <a:cubicBezTo>
                  <a:pt x="5228" y="12161"/>
                  <a:pt x="5386" y="11302"/>
                  <a:pt x="5698" y="10406"/>
                </a:cubicBezTo>
                <a:cubicBezTo>
                  <a:pt x="6010" y="9509"/>
                  <a:pt x="6454" y="8665"/>
                  <a:pt x="7018" y="7900"/>
                </a:cubicBezTo>
                <a:cubicBezTo>
                  <a:pt x="7579" y="7140"/>
                  <a:pt x="8265" y="6498"/>
                  <a:pt x="9058" y="5993"/>
                </a:cubicBezTo>
                <a:cubicBezTo>
                  <a:pt x="9839" y="5496"/>
                  <a:pt x="10706" y="5245"/>
                  <a:pt x="11636" y="5245"/>
                </a:cubicBezTo>
                <a:cubicBezTo>
                  <a:pt x="12014" y="5245"/>
                  <a:pt x="12413" y="5288"/>
                  <a:pt x="12821" y="5373"/>
                </a:cubicBezTo>
                <a:cubicBezTo>
                  <a:pt x="13224" y="5457"/>
                  <a:pt x="13613" y="5599"/>
                  <a:pt x="13978" y="5795"/>
                </a:cubicBezTo>
                <a:cubicBezTo>
                  <a:pt x="14337" y="5989"/>
                  <a:pt x="14658" y="6246"/>
                  <a:pt x="14931" y="6561"/>
                </a:cubicBezTo>
                <a:cubicBezTo>
                  <a:pt x="15189" y="6858"/>
                  <a:pt x="15389" y="7238"/>
                  <a:pt x="15526" y="7692"/>
                </a:cubicBezTo>
                <a:lnTo>
                  <a:pt x="13353" y="13035"/>
                </a:lnTo>
                <a:cubicBezTo>
                  <a:pt x="13072" y="13720"/>
                  <a:pt x="12743" y="14292"/>
                  <a:pt x="12375" y="14735"/>
                </a:cubicBezTo>
                <a:moveTo>
                  <a:pt x="20215" y="16108"/>
                </a:moveTo>
                <a:cubicBezTo>
                  <a:pt x="19749" y="16741"/>
                  <a:pt x="19196" y="17344"/>
                  <a:pt x="18569" y="17900"/>
                </a:cubicBezTo>
                <a:cubicBezTo>
                  <a:pt x="17943" y="18456"/>
                  <a:pt x="17242" y="18946"/>
                  <a:pt x="16484" y="19359"/>
                </a:cubicBezTo>
                <a:cubicBezTo>
                  <a:pt x="15729" y="19770"/>
                  <a:pt x="14914" y="20096"/>
                  <a:pt x="14064" y="20327"/>
                </a:cubicBezTo>
                <a:cubicBezTo>
                  <a:pt x="13217" y="20556"/>
                  <a:pt x="12316" y="20673"/>
                  <a:pt x="11388" y="20673"/>
                </a:cubicBezTo>
                <a:cubicBezTo>
                  <a:pt x="9991" y="20673"/>
                  <a:pt x="8647" y="20458"/>
                  <a:pt x="7393" y="20036"/>
                </a:cubicBezTo>
                <a:cubicBezTo>
                  <a:pt x="6143" y="19615"/>
                  <a:pt x="5029" y="18981"/>
                  <a:pt x="4083" y="18149"/>
                </a:cubicBezTo>
                <a:cubicBezTo>
                  <a:pt x="3138" y="17320"/>
                  <a:pt x="2378" y="16274"/>
                  <a:pt x="1823" y="15041"/>
                </a:cubicBezTo>
                <a:cubicBezTo>
                  <a:pt x="1269" y="13809"/>
                  <a:pt x="989" y="12357"/>
                  <a:pt x="989" y="10727"/>
                </a:cubicBezTo>
                <a:cubicBezTo>
                  <a:pt x="989" y="9370"/>
                  <a:pt x="1254" y="8086"/>
                  <a:pt x="1777" y="6911"/>
                </a:cubicBezTo>
                <a:cubicBezTo>
                  <a:pt x="2301" y="5736"/>
                  <a:pt x="3037" y="4693"/>
                  <a:pt x="3964" y="3814"/>
                </a:cubicBezTo>
                <a:cubicBezTo>
                  <a:pt x="4892" y="2933"/>
                  <a:pt x="6002" y="2230"/>
                  <a:pt x="7264" y="1722"/>
                </a:cubicBezTo>
                <a:cubicBezTo>
                  <a:pt x="8526" y="1215"/>
                  <a:pt x="9914" y="958"/>
                  <a:pt x="11388" y="958"/>
                </a:cubicBezTo>
                <a:cubicBezTo>
                  <a:pt x="12700" y="958"/>
                  <a:pt x="13940" y="1156"/>
                  <a:pt x="15072" y="1549"/>
                </a:cubicBezTo>
                <a:cubicBezTo>
                  <a:pt x="16200" y="1942"/>
                  <a:pt x="17185" y="2497"/>
                  <a:pt x="17998" y="3203"/>
                </a:cubicBezTo>
                <a:cubicBezTo>
                  <a:pt x="18809" y="3906"/>
                  <a:pt x="19455" y="4765"/>
                  <a:pt x="19917" y="5754"/>
                </a:cubicBezTo>
                <a:cubicBezTo>
                  <a:pt x="20377" y="6743"/>
                  <a:pt x="20611" y="7843"/>
                  <a:pt x="20611" y="9023"/>
                </a:cubicBezTo>
                <a:cubicBezTo>
                  <a:pt x="20611" y="10070"/>
                  <a:pt x="20418" y="11059"/>
                  <a:pt x="20038" y="11962"/>
                </a:cubicBezTo>
                <a:cubicBezTo>
                  <a:pt x="19656" y="12869"/>
                  <a:pt x="19171" y="13663"/>
                  <a:pt x="18598" y="14320"/>
                </a:cubicBezTo>
                <a:cubicBezTo>
                  <a:pt x="18028" y="14976"/>
                  <a:pt x="17393" y="15502"/>
                  <a:pt x="16714" y="15880"/>
                </a:cubicBezTo>
                <a:cubicBezTo>
                  <a:pt x="16044" y="16255"/>
                  <a:pt x="15398" y="16444"/>
                  <a:pt x="14792" y="16444"/>
                </a:cubicBezTo>
                <a:cubicBezTo>
                  <a:pt x="14424" y="16444"/>
                  <a:pt x="14151" y="16374"/>
                  <a:pt x="13980" y="16235"/>
                </a:cubicBezTo>
                <a:cubicBezTo>
                  <a:pt x="13810" y="16098"/>
                  <a:pt x="13710" y="15916"/>
                  <a:pt x="13675" y="15677"/>
                </a:cubicBezTo>
                <a:cubicBezTo>
                  <a:pt x="13638" y="15420"/>
                  <a:pt x="13667" y="15109"/>
                  <a:pt x="13764" y="14754"/>
                </a:cubicBezTo>
                <a:cubicBezTo>
                  <a:pt x="13864" y="14385"/>
                  <a:pt x="14007" y="13983"/>
                  <a:pt x="14190" y="13556"/>
                </a:cubicBezTo>
                <a:lnTo>
                  <a:pt x="17729" y="4845"/>
                </a:lnTo>
                <a:lnTo>
                  <a:pt x="16677" y="4845"/>
                </a:lnTo>
                <a:lnTo>
                  <a:pt x="16026" y="6544"/>
                </a:lnTo>
                <a:cubicBezTo>
                  <a:pt x="15715" y="5890"/>
                  <a:pt x="15207" y="5363"/>
                  <a:pt x="14512" y="4972"/>
                </a:cubicBezTo>
                <a:cubicBezTo>
                  <a:pt x="13703" y="4517"/>
                  <a:pt x="12777" y="4287"/>
                  <a:pt x="11759" y="4287"/>
                </a:cubicBezTo>
                <a:cubicBezTo>
                  <a:pt x="10637" y="4287"/>
                  <a:pt x="9596" y="4568"/>
                  <a:pt x="8663" y="5121"/>
                </a:cubicBezTo>
                <a:cubicBezTo>
                  <a:pt x="7739" y="5669"/>
                  <a:pt x="6940" y="6381"/>
                  <a:pt x="6289" y="7238"/>
                </a:cubicBezTo>
                <a:cubicBezTo>
                  <a:pt x="5641" y="8091"/>
                  <a:pt x="5132" y="9032"/>
                  <a:pt x="4777" y="10034"/>
                </a:cubicBezTo>
                <a:cubicBezTo>
                  <a:pt x="4420" y="11037"/>
                  <a:pt x="4240" y="12021"/>
                  <a:pt x="4240" y="12958"/>
                </a:cubicBezTo>
                <a:cubicBezTo>
                  <a:pt x="4240" y="13568"/>
                  <a:pt x="4354" y="14151"/>
                  <a:pt x="4579" y="14689"/>
                </a:cubicBezTo>
                <a:cubicBezTo>
                  <a:pt x="4804" y="15227"/>
                  <a:pt x="5113" y="15701"/>
                  <a:pt x="5499" y="16097"/>
                </a:cubicBezTo>
                <a:cubicBezTo>
                  <a:pt x="5887" y="16495"/>
                  <a:pt x="6354" y="16815"/>
                  <a:pt x="6889" y="17048"/>
                </a:cubicBezTo>
                <a:cubicBezTo>
                  <a:pt x="8063" y="17561"/>
                  <a:pt x="9489" y="17484"/>
                  <a:pt x="10904" y="17025"/>
                </a:cubicBezTo>
                <a:cubicBezTo>
                  <a:pt x="11562" y="16811"/>
                  <a:pt x="12160" y="16412"/>
                  <a:pt x="12689" y="15835"/>
                </a:cubicBezTo>
                <a:cubicBezTo>
                  <a:pt x="12715" y="16226"/>
                  <a:pt x="12874" y="16561"/>
                  <a:pt x="13164" y="16837"/>
                </a:cubicBezTo>
                <a:cubicBezTo>
                  <a:pt x="13559" y="17211"/>
                  <a:pt x="14086" y="17402"/>
                  <a:pt x="14731" y="17402"/>
                </a:cubicBezTo>
                <a:cubicBezTo>
                  <a:pt x="15501" y="17402"/>
                  <a:pt x="16307" y="17176"/>
                  <a:pt x="17124" y="16733"/>
                </a:cubicBezTo>
                <a:cubicBezTo>
                  <a:pt x="17934" y="16294"/>
                  <a:pt x="18680" y="15687"/>
                  <a:pt x="19342" y="14930"/>
                </a:cubicBezTo>
                <a:cubicBezTo>
                  <a:pt x="20001" y="14176"/>
                  <a:pt x="20548" y="13284"/>
                  <a:pt x="20967" y="12281"/>
                </a:cubicBezTo>
                <a:cubicBezTo>
                  <a:pt x="21387" y="11274"/>
                  <a:pt x="21600" y="10178"/>
                  <a:pt x="21600" y="9023"/>
                </a:cubicBezTo>
                <a:cubicBezTo>
                  <a:pt x="21600" y="7651"/>
                  <a:pt x="21328" y="6389"/>
                  <a:pt x="20793" y="5274"/>
                </a:cubicBezTo>
                <a:cubicBezTo>
                  <a:pt x="20258" y="4158"/>
                  <a:pt x="19518" y="3199"/>
                  <a:pt x="18594" y="2422"/>
                </a:cubicBezTo>
                <a:cubicBezTo>
                  <a:pt x="17672" y="1647"/>
                  <a:pt x="16579" y="1043"/>
                  <a:pt x="15346" y="627"/>
                </a:cubicBezTo>
                <a:cubicBezTo>
                  <a:pt x="14116" y="211"/>
                  <a:pt x="12784" y="0"/>
                  <a:pt x="11388" y="0"/>
                </a:cubicBezTo>
                <a:cubicBezTo>
                  <a:pt x="9845" y="0"/>
                  <a:pt x="8365" y="271"/>
                  <a:pt x="6989" y="805"/>
                </a:cubicBezTo>
                <a:cubicBezTo>
                  <a:pt x="5612" y="1340"/>
                  <a:pt x="4389" y="2093"/>
                  <a:pt x="3356" y="3045"/>
                </a:cubicBezTo>
                <a:cubicBezTo>
                  <a:pt x="2321" y="3996"/>
                  <a:pt x="1495" y="5137"/>
                  <a:pt x="899" y="6436"/>
                </a:cubicBezTo>
                <a:cubicBezTo>
                  <a:pt x="302" y="7737"/>
                  <a:pt x="0" y="9181"/>
                  <a:pt x="0" y="10727"/>
                </a:cubicBezTo>
                <a:cubicBezTo>
                  <a:pt x="0" y="12605"/>
                  <a:pt x="334" y="14252"/>
                  <a:pt x="993" y="15622"/>
                </a:cubicBezTo>
                <a:cubicBezTo>
                  <a:pt x="1652" y="16992"/>
                  <a:pt x="2528" y="18134"/>
                  <a:pt x="3595" y="19018"/>
                </a:cubicBezTo>
                <a:cubicBezTo>
                  <a:pt x="4661" y="19900"/>
                  <a:pt x="5890" y="20559"/>
                  <a:pt x="7249" y="20975"/>
                </a:cubicBezTo>
                <a:cubicBezTo>
                  <a:pt x="8601" y="21390"/>
                  <a:pt x="9994" y="21600"/>
                  <a:pt x="11388" y="21600"/>
                </a:cubicBezTo>
                <a:cubicBezTo>
                  <a:pt x="12348" y="21600"/>
                  <a:pt x="13317" y="21474"/>
                  <a:pt x="14267" y="21228"/>
                </a:cubicBezTo>
                <a:cubicBezTo>
                  <a:pt x="15214" y="20981"/>
                  <a:pt x="16128" y="20624"/>
                  <a:pt x="16983" y="20169"/>
                </a:cubicBezTo>
                <a:cubicBezTo>
                  <a:pt x="17839" y="19713"/>
                  <a:pt x="18642" y="19152"/>
                  <a:pt x="19372" y="18499"/>
                </a:cubicBezTo>
                <a:cubicBezTo>
                  <a:pt x="20104" y="17845"/>
                  <a:pt x="20729" y="17110"/>
                  <a:pt x="21232" y="16316"/>
                </a:cubicBezTo>
                <a:lnTo>
                  <a:pt x="21411" y="16033"/>
                </a:lnTo>
                <a:lnTo>
                  <a:pt x="20270" y="16033"/>
                </a:lnTo>
                <a:cubicBezTo>
                  <a:pt x="20270" y="16033"/>
                  <a:pt x="20215" y="16108"/>
                  <a:pt x="20215" y="16108"/>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2" name="Shape 2857">
            <a:extLst>
              <a:ext uri="{FF2B5EF4-FFF2-40B4-BE49-F238E27FC236}">
                <a16:creationId xmlns:a16="http://schemas.microsoft.com/office/drawing/2014/main" id="{AF6D74F3-9BC7-4C1D-8DD2-CCB65207F718}"/>
              </a:ext>
            </a:extLst>
          </p:cNvPr>
          <p:cNvSpPr/>
          <p:nvPr/>
        </p:nvSpPr>
        <p:spPr>
          <a:xfrm>
            <a:off x="6151585" y="662851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8429" y="14128"/>
                </a:moveTo>
                <a:cubicBezTo>
                  <a:pt x="17041" y="13430"/>
                  <a:pt x="15777" y="12523"/>
                  <a:pt x="14684" y="11440"/>
                </a:cubicBezTo>
                <a:cubicBezTo>
                  <a:pt x="15214" y="10618"/>
                  <a:pt x="15664" y="9739"/>
                  <a:pt x="16034" y="8820"/>
                </a:cubicBezTo>
                <a:cubicBezTo>
                  <a:pt x="16089" y="8826"/>
                  <a:pt x="16143" y="8836"/>
                  <a:pt x="16200" y="8836"/>
                </a:cubicBezTo>
                <a:cubicBezTo>
                  <a:pt x="17013" y="8836"/>
                  <a:pt x="17673" y="8177"/>
                  <a:pt x="17673" y="7364"/>
                </a:cubicBezTo>
                <a:cubicBezTo>
                  <a:pt x="17673" y="6787"/>
                  <a:pt x="17339" y="6294"/>
                  <a:pt x="16856" y="6052"/>
                </a:cubicBezTo>
                <a:cubicBezTo>
                  <a:pt x="17033" y="5170"/>
                  <a:pt x="17144" y="4264"/>
                  <a:pt x="17167" y="3336"/>
                </a:cubicBezTo>
                <a:cubicBezTo>
                  <a:pt x="19277" y="5136"/>
                  <a:pt x="20618" y="7809"/>
                  <a:pt x="20618" y="10800"/>
                </a:cubicBezTo>
                <a:cubicBezTo>
                  <a:pt x="20618" y="11764"/>
                  <a:pt x="20469" y="12689"/>
                  <a:pt x="20209" y="13568"/>
                </a:cubicBezTo>
                <a:cubicBezTo>
                  <a:pt x="19628" y="13783"/>
                  <a:pt x="19034" y="13971"/>
                  <a:pt x="18429" y="14128"/>
                </a:cubicBezTo>
                <a:moveTo>
                  <a:pt x="10800" y="20618"/>
                </a:moveTo>
                <a:cubicBezTo>
                  <a:pt x="8406" y="20618"/>
                  <a:pt x="6213" y="19759"/>
                  <a:pt x="4509" y="18335"/>
                </a:cubicBezTo>
                <a:cubicBezTo>
                  <a:pt x="6552" y="17934"/>
                  <a:pt x="8450" y="17135"/>
                  <a:pt x="10128" y="16031"/>
                </a:cubicBezTo>
                <a:cubicBezTo>
                  <a:pt x="10330" y="16135"/>
                  <a:pt x="10556" y="16200"/>
                  <a:pt x="10800" y="16200"/>
                </a:cubicBezTo>
                <a:cubicBezTo>
                  <a:pt x="11273" y="16200"/>
                  <a:pt x="11689" y="15973"/>
                  <a:pt x="11959" y="15627"/>
                </a:cubicBezTo>
                <a:cubicBezTo>
                  <a:pt x="12547" y="15680"/>
                  <a:pt x="13142" y="15709"/>
                  <a:pt x="13745" y="15709"/>
                </a:cubicBezTo>
                <a:cubicBezTo>
                  <a:pt x="15323" y="15709"/>
                  <a:pt x="16852" y="15508"/>
                  <a:pt x="18322" y="15156"/>
                </a:cubicBezTo>
                <a:cubicBezTo>
                  <a:pt x="18660" y="15317"/>
                  <a:pt x="18998" y="15480"/>
                  <a:pt x="19350" y="15618"/>
                </a:cubicBezTo>
                <a:cubicBezTo>
                  <a:pt x="17665" y="18601"/>
                  <a:pt x="14470" y="20618"/>
                  <a:pt x="10800" y="20618"/>
                </a:cubicBezTo>
                <a:moveTo>
                  <a:pt x="3539" y="17392"/>
                </a:moveTo>
                <a:cubicBezTo>
                  <a:pt x="3476" y="16840"/>
                  <a:pt x="3436" y="16279"/>
                  <a:pt x="3436" y="15709"/>
                </a:cubicBezTo>
                <a:cubicBezTo>
                  <a:pt x="3436" y="14763"/>
                  <a:pt x="3536" y="13842"/>
                  <a:pt x="3707" y="12946"/>
                </a:cubicBezTo>
                <a:cubicBezTo>
                  <a:pt x="5455" y="13988"/>
                  <a:pt x="7377" y="14767"/>
                  <a:pt x="9421" y="15226"/>
                </a:cubicBezTo>
                <a:cubicBezTo>
                  <a:pt x="9431" y="15253"/>
                  <a:pt x="9436" y="15282"/>
                  <a:pt x="9447" y="15308"/>
                </a:cubicBezTo>
                <a:cubicBezTo>
                  <a:pt x="7724" y="16421"/>
                  <a:pt x="5761" y="17193"/>
                  <a:pt x="3643" y="17506"/>
                </a:cubicBezTo>
                <a:cubicBezTo>
                  <a:pt x="3608" y="17469"/>
                  <a:pt x="3573" y="17430"/>
                  <a:pt x="3539" y="17392"/>
                </a:cubicBezTo>
                <a:moveTo>
                  <a:pt x="3075" y="11369"/>
                </a:moveTo>
                <a:cubicBezTo>
                  <a:pt x="2361" y="10869"/>
                  <a:pt x="1683" y="10321"/>
                  <a:pt x="1046" y="9729"/>
                </a:cubicBezTo>
                <a:cubicBezTo>
                  <a:pt x="1528" y="5299"/>
                  <a:pt x="4955" y="1762"/>
                  <a:pt x="9331" y="1104"/>
                </a:cubicBezTo>
                <a:cubicBezTo>
                  <a:pt x="9335" y="1629"/>
                  <a:pt x="9363" y="2148"/>
                  <a:pt x="9417" y="2660"/>
                </a:cubicBezTo>
                <a:cubicBezTo>
                  <a:pt x="8572" y="3227"/>
                  <a:pt x="7787" y="3879"/>
                  <a:pt x="7069" y="4596"/>
                </a:cubicBezTo>
                <a:cubicBezTo>
                  <a:pt x="6863" y="4486"/>
                  <a:pt x="6632" y="4418"/>
                  <a:pt x="6382" y="4418"/>
                </a:cubicBezTo>
                <a:cubicBezTo>
                  <a:pt x="5569" y="4418"/>
                  <a:pt x="4909" y="5078"/>
                  <a:pt x="4909" y="5891"/>
                </a:cubicBezTo>
                <a:cubicBezTo>
                  <a:pt x="4909" y="6236"/>
                  <a:pt x="5033" y="6549"/>
                  <a:pt x="5231" y="6800"/>
                </a:cubicBezTo>
                <a:cubicBezTo>
                  <a:pt x="4279" y="8179"/>
                  <a:pt x="3550" y="9719"/>
                  <a:pt x="3075" y="11369"/>
                </a:cubicBezTo>
                <a:moveTo>
                  <a:pt x="2466" y="15973"/>
                </a:moveTo>
                <a:cubicBezTo>
                  <a:pt x="1563" y="14521"/>
                  <a:pt x="1025" y="12821"/>
                  <a:pt x="989" y="10995"/>
                </a:cubicBezTo>
                <a:cubicBezTo>
                  <a:pt x="1570" y="11492"/>
                  <a:pt x="2180" y="11955"/>
                  <a:pt x="2817" y="12383"/>
                </a:cubicBezTo>
                <a:cubicBezTo>
                  <a:pt x="2585" y="13456"/>
                  <a:pt x="2455" y="14567"/>
                  <a:pt x="2455" y="15709"/>
                </a:cubicBezTo>
                <a:cubicBezTo>
                  <a:pt x="2455" y="15798"/>
                  <a:pt x="2464" y="15885"/>
                  <a:pt x="2466" y="15973"/>
                </a:cubicBezTo>
                <a:moveTo>
                  <a:pt x="13428" y="11540"/>
                </a:moveTo>
                <a:cubicBezTo>
                  <a:pt x="12907" y="12264"/>
                  <a:pt x="12315" y="12931"/>
                  <a:pt x="11674" y="13548"/>
                </a:cubicBezTo>
                <a:cubicBezTo>
                  <a:pt x="11429" y="13366"/>
                  <a:pt x="11129" y="13255"/>
                  <a:pt x="10800" y="13255"/>
                </a:cubicBezTo>
                <a:cubicBezTo>
                  <a:pt x="10166" y="13255"/>
                  <a:pt x="9631" y="13657"/>
                  <a:pt x="9423" y="14218"/>
                </a:cubicBezTo>
                <a:cubicBezTo>
                  <a:pt x="7455" y="13751"/>
                  <a:pt x="5607" y="12973"/>
                  <a:pt x="3936" y="11937"/>
                </a:cubicBezTo>
                <a:cubicBezTo>
                  <a:pt x="4379" y="10266"/>
                  <a:pt x="5100" y="8708"/>
                  <a:pt x="6060" y="7326"/>
                </a:cubicBezTo>
                <a:cubicBezTo>
                  <a:pt x="6164" y="7349"/>
                  <a:pt x="6271" y="7364"/>
                  <a:pt x="6382" y="7364"/>
                </a:cubicBezTo>
                <a:cubicBezTo>
                  <a:pt x="7195" y="7364"/>
                  <a:pt x="7855" y="6704"/>
                  <a:pt x="7855" y="5891"/>
                </a:cubicBezTo>
                <a:cubicBezTo>
                  <a:pt x="7855" y="5688"/>
                  <a:pt x="7813" y="5493"/>
                  <a:pt x="7739" y="5317"/>
                </a:cubicBezTo>
                <a:cubicBezTo>
                  <a:pt x="8307" y="4747"/>
                  <a:pt x="8920" y="4221"/>
                  <a:pt x="9575" y="3749"/>
                </a:cubicBezTo>
                <a:cubicBezTo>
                  <a:pt x="10104" y="6723"/>
                  <a:pt x="11479" y="9397"/>
                  <a:pt x="13428" y="11540"/>
                </a:cubicBezTo>
                <a:moveTo>
                  <a:pt x="10800" y="982"/>
                </a:moveTo>
                <a:cubicBezTo>
                  <a:pt x="11347" y="982"/>
                  <a:pt x="11881" y="1038"/>
                  <a:pt x="12403" y="1125"/>
                </a:cubicBezTo>
                <a:cubicBezTo>
                  <a:pt x="11696" y="1400"/>
                  <a:pt x="11005" y="1707"/>
                  <a:pt x="10354" y="2081"/>
                </a:cubicBezTo>
                <a:cubicBezTo>
                  <a:pt x="10328" y="1726"/>
                  <a:pt x="10311" y="1368"/>
                  <a:pt x="10310" y="1007"/>
                </a:cubicBezTo>
                <a:cubicBezTo>
                  <a:pt x="10474" y="999"/>
                  <a:pt x="10635" y="982"/>
                  <a:pt x="10800" y="982"/>
                </a:cubicBezTo>
                <a:moveTo>
                  <a:pt x="14120" y="12262"/>
                </a:moveTo>
                <a:cubicBezTo>
                  <a:pt x="14982" y="13097"/>
                  <a:pt x="15950" y="13819"/>
                  <a:pt x="16986" y="14440"/>
                </a:cubicBezTo>
                <a:cubicBezTo>
                  <a:pt x="15933" y="14626"/>
                  <a:pt x="14852" y="14727"/>
                  <a:pt x="13745" y="14727"/>
                </a:cubicBezTo>
                <a:cubicBezTo>
                  <a:pt x="13246" y="14727"/>
                  <a:pt x="12754" y="14702"/>
                  <a:pt x="12265" y="14664"/>
                </a:cubicBezTo>
                <a:cubicBezTo>
                  <a:pt x="12259" y="14569"/>
                  <a:pt x="12250" y="14475"/>
                  <a:pt x="12229" y="14385"/>
                </a:cubicBezTo>
                <a:cubicBezTo>
                  <a:pt x="12921" y="13737"/>
                  <a:pt x="13555" y="13027"/>
                  <a:pt x="14120" y="12262"/>
                </a:cubicBezTo>
                <a:moveTo>
                  <a:pt x="16188" y="2597"/>
                </a:moveTo>
                <a:cubicBezTo>
                  <a:pt x="16191" y="2713"/>
                  <a:pt x="16200" y="2828"/>
                  <a:pt x="16200" y="2945"/>
                </a:cubicBezTo>
                <a:cubicBezTo>
                  <a:pt x="16200" y="3967"/>
                  <a:pt x="16092" y="4962"/>
                  <a:pt x="15894" y="5924"/>
                </a:cubicBezTo>
                <a:cubicBezTo>
                  <a:pt x="15227" y="6065"/>
                  <a:pt x="14727" y="6656"/>
                  <a:pt x="14727" y="7364"/>
                </a:cubicBezTo>
                <a:cubicBezTo>
                  <a:pt x="14727" y="7765"/>
                  <a:pt x="14888" y="8127"/>
                  <a:pt x="15149" y="8393"/>
                </a:cubicBezTo>
                <a:cubicBezTo>
                  <a:pt x="14827" y="9199"/>
                  <a:pt x="14443" y="9973"/>
                  <a:pt x="13991" y="10701"/>
                </a:cubicBezTo>
                <a:cubicBezTo>
                  <a:pt x="12159" y="8620"/>
                  <a:pt x="10894" y="6025"/>
                  <a:pt x="10469" y="3152"/>
                </a:cubicBezTo>
                <a:cubicBezTo>
                  <a:pt x="11590" y="2463"/>
                  <a:pt x="12813" y="1934"/>
                  <a:pt x="14106" y="1565"/>
                </a:cubicBezTo>
                <a:cubicBezTo>
                  <a:pt x="14844" y="1829"/>
                  <a:pt x="15544" y="2173"/>
                  <a:pt x="16188" y="2597"/>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3" name="Shape 2858">
            <a:extLst>
              <a:ext uri="{FF2B5EF4-FFF2-40B4-BE49-F238E27FC236}">
                <a16:creationId xmlns:a16="http://schemas.microsoft.com/office/drawing/2014/main" id="{F2B4D668-F7FB-455F-AB52-91147411FAE5}"/>
              </a:ext>
            </a:extLst>
          </p:cNvPr>
          <p:cNvSpPr/>
          <p:nvPr/>
        </p:nvSpPr>
        <p:spPr>
          <a:xfrm>
            <a:off x="6989349" y="6628518"/>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98" y="4909"/>
                  <a:pt x="1200" y="4030"/>
                  <a:pt x="1200" y="2945"/>
                </a:cubicBezTo>
                <a:cubicBezTo>
                  <a:pt x="1200" y="1861"/>
                  <a:pt x="5498" y="982"/>
                  <a:pt x="10800" y="982"/>
                </a:cubicBezTo>
                <a:cubicBezTo>
                  <a:pt x="16102" y="982"/>
                  <a:pt x="20400" y="1861"/>
                  <a:pt x="20400" y="2945"/>
                </a:cubicBezTo>
                <a:cubicBezTo>
                  <a:pt x="20400" y="4030"/>
                  <a:pt x="16102" y="4909"/>
                  <a:pt x="10800" y="4909"/>
                </a:cubicBezTo>
                <a:moveTo>
                  <a:pt x="20400" y="6873"/>
                </a:moveTo>
                <a:cubicBezTo>
                  <a:pt x="20400" y="7957"/>
                  <a:pt x="16102" y="8836"/>
                  <a:pt x="10800" y="8836"/>
                </a:cubicBezTo>
                <a:cubicBezTo>
                  <a:pt x="5498" y="8836"/>
                  <a:pt x="1200" y="7957"/>
                  <a:pt x="1200" y="6873"/>
                </a:cubicBezTo>
                <a:lnTo>
                  <a:pt x="1200" y="4291"/>
                </a:lnTo>
                <a:cubicBezTo>
                  <a:pt x="2993" y="5240"/>
                  <a:pt x="6615" y="5891"/>
                  <a:pt x="10800" y="5891"/>
                </a:cubicBezTo>
                <a:cubicBezTo>
                  <a:pt x="14986" y="5891"/>
                  <a:pt x="18607" y="5240"/>
                  <a:pt x="20400" y="4291"/>
                </a:cubicBezTo>
                <a:cubicBezTo>
                  <a:pt x="20400" y="4291"/>
                  <a:pt x="20400" y="6873"/>
                  <a:pt x="20400" y="6873"/>
                </a:cubicBezTo>
                <a:close/>
                <a:moveTo>
                  <a:pt x="10800" y="10800"/>
                </a:moveTo>
                <a:cubicBezTo>
                  <a:pt x="5498" y="10800"/>
                  <a:pt x="1200" y="9921"/>
                  <a:pt x="1200" y="8836"/>
                </a:cubicBezTo>
                <a:cubicBezTo>
                  <a:pt x="1200" y="8672"/>
                  <a:pt x="1309" y="8514"/>
                  <a:pt x="1494" y="8362"/>
                </a:cubicBezTo>
                <a:cubicBezTo>
                  <a:pt x="3370" y="9232"/>
                  <a:pt x="6830" y="9818"/>
                  <a:pt x="10800" y="9818"/>
                </a:cubicBezTo>
                <a:cubicBezTo>
                  <a:pt x="14770" y="9818"/>
                  <a:pt x="18230" y="9232"/>
                  <a:pt x="20106" y="8362"/>
                </a:cubicBezTo>
                <a:cubicBezTo>
                  <a:pt x="20291" y="8514"/>
                  <a:pt x="20400" y="8672"/>
                  <a:pt x="20400" y="8836"/>
                </a:cubicBezTo>
                <a:cubicBezTo>
                  <a:pt x="20400" y="9921"/>
                  <a:pt x="16102" y="10800"/>
                  <a:pt x="10800" y="10800"/>
                </a:cubicBezTo>
                <a:moveTo>
                  <a:pt x="20400" y="12764"/>
                </a:moveTo>
                <a:cubicBezTo>
                  <a:pt x="20400" y="13848"/>
                  <a:pt x="16102" y="14727"/>
                  <a:pt x="10800" y="14727"/>
                </a:cubicBezTo>
                <a:cubicBezTo>
                  <a:pt x="5498" y="14727"/>
                  <a:pt x="1200" y="13848"/>
                  <a:pt x="1200" y="12764"/>
                </a:cubicBezTo>
                <a:lnTo>
                  <a:pt x="1200" y="10182"/>
                </a:lnTo>
                <a:cubicBezTo>
                  <a:pt x="2993" y="11131"/>
                  <a:pt x="6615" y="11782"/>
                  <a:pt x="10800" y="11782"/>
                </a:cubicBezTo>
                <a:cubicBezTo>
                  <a:pt x="14986" y="11782"/>
                  <a:pt x="18607" y="11131"/>
                  <a:pt x="20400" y="10182"/>
                </a:cubicBezTo>
                <a:cubicBezTo>
                  <a:pt x="20400" y="10182"/>
                  <a:pt x="20400" y="12764"/>
                  <a:pt x="20400" y="12764"/>
                </a:cubicBezTo>
                <a:close/>
                <a:moveTo>
                  <a:pt x="10800" y="16691"/>
                </a:moveTo>
                <a:cubicBezTo>
                  <a:pt x="5498" y="16691"/>
                  <a:pt x="1200" y="15812"/>
                  <a:pt x="1200" y="14727"/>
                </a:cubicBezTo>
                <a:cubicBezTo>
                  <a:pt x="1200" y="14563"/>
                  <a:pt x="1309" y="14405"/>
                  <a:pt x="1494" y="14253"/>
                </a:cubicBezTo>
                <a:cubicBezTo>
                  <a:pt x="3370" y="15123"/>
                  <a:pt x="6830" y="15709"/>
                  <a:pt x="10800" y="15709"/>
                </a:cubicBezTo>
                <a:cubicBezTo>
                  <a:pt x="14770" y="15709"/>
                  <a:pt x="18230" y="15123"/>
                  <a:pt x="20106" y="14253"/>
                </a:cubicBezTo>
                <a:cubicBezTo>
                  <a:pt x="20291" y="14405"/>
                  <a:pt x="20400" y="14563"/>
                  <a:pt x="20400" y="14727"/>
                </a:cubicBezTo>
                <a:cubicBezTo>
                  <a:pt x="20400" y="15812"/>
                  <a:pt x="16102" y="16691"/>
                  <a:pt x="10800" y="16691"/>
                </a:cubicBezTo>
                <a:moveTo>
                  <a:pt x="20400" y="18655"/>
                </a:moveTo>
                <a:cubicBezTo>
                  <a:pt x="20400" y="19739"/>
                  <a:pt x="16102" y="20618"/>
                  <a:pt x="10800" y="20618"/>
                </a:cubicBezTo>
                <a:cubicBezTo>
                  <a:pt x="5498" y="20618"/>
                  <a:pt x="1200" y="19739"/>
                  <a:pt x="1200" y="18655"/>
                </a:cubicBezTo>
                <a:lnTo>
                  <a:pt x="1200" y="16073"/>
                </a:lnTo>
                <a:cubicBezTo>
                  <a:pt x="2993" y="17022"/>
                  <a:pt x="6615" y="17673"/>
                  <a:pt x="10800" y="17673"/>
                </a:cubicBezTo>
                <a:cubicBezTo>
                  <a:pt x="14986" y="17673"/>
                  <a:pt x="18607" y="17022"/>
                  <a:pt x="20400" y="16073"/>
                </a:cubicBezTo>
                <a:cubicBezTo>
                  <a:pt x="20400" y="16073"/>
                  <a:pt x="20400" y="18655"/>
                  <a:pt x="20400" y="18655"/>
                </a:cubicBezTo>
                <a:close/>
                <a:moveTo>
                  <a:pt x="21600" y="2945"/>
                </a:moveTo>
                <a:cubicBezTo>
                  <a:pt x="21600" y="1319"/>
                  <a:pt x="16765" y="0"/>
                  <a:pt x="10800" y="0"/>
                </a:cubicBezTo>
                <a:cubicBezTo>
                  <a:pt x="4835" y="0"/>
                  <a:pt x="0" y="1319"/>
                  <a:pt x="0" y="2945"/>
                </a:cubicBezTo>
                <a:lnTo>
                  <a:pt x="0" y="6873"/>
                </a:lnTo>
                <a:cubicBezTo>
                  <a:pt x="0" y="7218"/>
                  <a:pt x="229" y="7547"/>
                  <a:pt x="628" y="7855"/>
                </a:cubicBezTo>
                <a:cubicBezTo>
                  <a:pt x="229" y="8162"/>
                  <a:pt x="0" y="8492"/>
                  <a:pt x="0" y="8836"/>
                </a:cubicBezTo>
                <a:lnTo>
                  <a:pt x="0" y="12764"/>
                </a:lnTo>
                <a:cubicBezTo>
                  <a:pt x="0" y="13109"/>
                  <a:pt x="229" y="13438"/>
                  <a:pt x="628" y="13745"/>
                </a:cubicBezTo>
                <a:cubicBezTo>
                  <a:pt x="229" y="14053"/>
                  <a:pt x="0" y="14383"/>
                  <a:pt x="0" y="14727"/>
                </a:cubicBezTo>
                <a:lnTo>
                  <a:pt x="0" y="18655"/>
                </a:lnTo>
                <a:cubicBezTo>
                  <a:pt x="0" y="20281"/>
                  <a:pt x="4835" y="21600"/>
                  <a:pt x="10800" y="21600"/>
                </a:cubicBezTo>
                <a:cubicBezTo>
                  <a:pt x="16765" y="21600"/>
                  <a:pt x="21600" y="20281"/>
                  <a:pt x="21600" y="18655"/>
                </a:cubicBezTo>
                <a:lnTo>
                  <a:pt x="21600" y="14727"/>
                </a:lnTo>
                <a:cubicBezTo>
                  <a:pt x="21600" y="14383"/>
                  <a:pt x="21371" y="14053"/>
                  <a:pt x="20972" y="13745"/>
                </a:cubicBezTo>
                <a:cubicBezTo>
                  <a:pt x="21371" y="13438"/>
                  <a:pt x="21600" y="13109"/>
                  <a:pt x="21600" y="12764"/>
                </a:cubicBezTo>
                <a:lnTo>
                  <a:pt x="21600" y="8836"/>
                </a:lnTo>
                <a:cubicBezTo>
                  <a:pt x="21600" y="8492"/>
                  <a:pt x="21371" y="8162"/>
                  <a:pt x="20972" y="7855"/>
                </a:cubicBezTo>
                <a:cubicBezTo>
                  <a:pt x="21371" y="7547"/>
                  <a:pt x="21600" y="7218"/>
                  <a:pt x="21600" y="6873"/>
                </a:cubicBezTo>
                <a:cubicBezTo>
                  <a:pt x="21600" y="6873"/>
                  <a:pt x="21600" y="2945"/>
                  <a:pt x="21600" y="2945"/>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4" name="Shape 2859">
            <a:extLst>
              <a:ext uri="{FF2B5EF4-FFF2-40B4-BE49-F238E27FC236}">
                <a16:creationId xmlns:a16="http://schemas.microsoft.com/office/drawing/2014/main" id="{3E77129C-C760-4883-8C32-199E34CD7289}"/>
              </a:ext>
            </a:extLst>
          </p:cNvPr>
          <p:cNvSpPr/>
          <p:nvPr/>
        </p:nvSpPr>
        <p:spPr>
          <a:xfrm>
            <a:off x="7750952" y="662851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5" name="Shape 2860">
            <a:extLst>
              <a:ext uri="{FF2B5EF4-FFF2-40B4-BE49-F238E27FC236}">
                <a16:creationId xmlns:a16="http://schemas.microsoft.com/office/drawing/2014/main" id="{91E590DC-2E29-429E-A1A3-E44FD2D75B8F}"/>
              </a:ext>
            </a:extLst>
          </p:cNvPr>
          <p:cNvSpPr/>
          <p:nvPr/>
        </p:nvSpPr>
        <p:spPr>
          <a:xfrm>
            <a:off x="8550636" y="662851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6" name="Shape 2861">
            <a:extLst>
              <a:ext uri="{FF2B5EF4-FFF2-40B4-BE49-F238E27FC236}">
                <a16:creationId xmlns:a16="http://schemas.microsoft.com/office/drawing/2014/main" id="{426FFA3E-5D37-425C-BAE2-F3A1F37938FF}"/>
              </a:ext>
            </a:extLst>
          </p:cNvPr>
          <p:cNvSpPr/>
          <p:nvPr/>
        </p:nvSpPr>
        <p:spPr>
          <a:xfrm>
            <a:off x="9407441" y="502915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19" y="12090"/>
                  <a:pt x="14019" y="12428"/>
                  <a:pt x="14019" y="12428"/>
                </a:cubicBezTo>
                <a:lnTo>
                  <a:pt x="14019" y="12863"/>
                </a:lnTo>
                <a:lnTo>
                  <a:pt x="14628" y="12863"/>
                </a:lnTo>
                <a:lnTo>
                  <a:pt x="14628" y="12428"/>
                </a:lnTo>
                <a:cubicBezTo>
                  <a:pt x="14628" y="12428"/>
                  <a:pt x="14628" y="12090"/>
                  <a:pt x="14324" y="12090"/>
                </a:cubicBezTo>
                <a:moveTo>
                  <a:pt x="15287" y="12380"/>
                </a:moveTo>
                <a:lnTo>
                  <a:pt x="15287" y="13348"/>
                </a:lnTo>
                <a:lnTo>
                  <a:pt x="14019" y="13348"/>
                </a:lnTo>
                <a:lnTo>
                  <a:pt x="14019" y="14072"/>
                </a:lnTo>
                <a:cubicBezTo>
                  <a:pt x="14019" y="14072"/>
                  <a:pt x="14019" y="14411"/>
                  <a:pt x="14324" y="14411"/>
                </a:cubicBezTo>
                <a:cubicBezTo>
                  <a:pt x="14628" y="14411"/>
                  <a:pt x="14628" y="14072"/>
                  <a:pt x="14628" y="14072"/>
                </a:cubicBezTo>
                <a:lnTo>
                  <a:pt x="14628" y="13734"/>
                </a:lnTo>
                <a:lnTo>
                  <a:pt x="15287" y="13734"/>
                </a:lnTo>
                <a:lnTo>
                  <a:pt x="15287" y="14266"/>
                </a:lnTo>
                <a:cubicBezTo>
                  <a:pt x="15287" y="14266"/>
                  <a:pt x="15186" y="14943"/>
                  <a:pt x="14375" y="14943"/>
                </a:cubicBezTo>
                <a:cubicBezTo>
                  <a:pt x="13564" y="14943"/>
                  <a:pt x="13411" y="14266"/>
                  <a:pt x="13411" y="14266"/>
                </a:cubicBezTo>
                <a:lnTo>
                  <a:pt x="13411" y="12380"/>
                </a:lnTo>
                <a:cubicBezTo>
                  <a:pt x="13411" y="12380"/>
                  <a:pt x="13411" y="11558"/>
                  <a:pt x="14375" y="11558"/>
                </a:cubicBezTo>
                <a:cubicBezTo>
                  <a:pt x="15338" y="11558"/>
                  <a:pt x="15287" y="12380"/>
                  <a:pt x="15287" y="12380"/>
                </a:cubicBezTo>
                <a:moveTo>
                  <a:pt x="12904" y="14169"/>
                </a:moveTo>
                <a:cubicBezTo>
                  <a:pt x="12904" y="14169"/>
                  <a:pt x="12904" y="14943"/>
                  <a:pt x="12347" y="14943"/>
                </a:cubicBezTo>
                <a:cubicBezTo>
                  <a:pt x="12005" y="14943"/>
                  <a:pt x="11798" y="14762"/>
                  <a:pt x="11687" y="14621"/>
                </a:cubicBezTo>
                <a:lnTo>
                  <a:pt x="11687" y="14895"/>
                </a:lnTo>
                <a:lnTo>
                  <a:pt x="11028" y="14895"/>
                </a:lnTo>
                <a:lnTo>
                  <a:pt x="11028" y="10446"/>
                </a:lnTo>
                <a:lnTo>
                  <a:pt x="11687" y="10446"/>
                </a:lnTo>
                <a:lnTo>
                  <a:pt x="11687" y="11888"/>
                </a:lnTo>
                <a:cubicBezTo>
                  <a:pt x="11788" y="11782"/>
                  <a:pt x="12036" y="11558"/>
                  <a:pt x="12347" y="11558"/>
                </a:cubicBezTo>
                <a:cubicBezTo>
                  <a:pt x="12752" y="11558"/>
                  <a:pt x="12904" y="11896"/>
                  <a:pt x="12904" y="12332"/>
                </a:cubicBezTo>
                <a:cubicBezTo>
                  <a:pt x="12904" y="12332"/>
                  <a:pt x="12904" y="14169"/>
                  <a:pt x="12904"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3" y="11074"/>
                </a:lnTo>
                <a:lnTo>
                  <a:pt x="6363" y="10446"/>
                </a:lnTo>
                <a:lnTo>
                  <a:pt x="8595" y="10446"/>
                </a:lnTo>
                <a:cubicBezTo>
                  <a:pt x="8595" y="10446"/>
                  <a:pt x="8595" y="11074"/>
                  <a:pt x="8595" y="11074"/>
                </a:cubicBezTo>
                <a:close/>
                <a:moveTo>
                  <a:pt x="14527" y="9430"/>
                </a:moveTo>
                <a:cubicBezTo>
                  <a:pt x="14527" y="9430"/>
                  <a:pt x="12667" y="9334"/>
                  <a:pt x="10800" y="9334"/>
                </a:cubicBezTo>
                <a:cubicBezTo>
                  <a:pt x="8940" y="9334"/>
                  <a:pt x="7074" y="9430"/>
                  <a:pt x="7074" y="9430"/>
                </a:cubicBezTo>
                <a:cubicBezTo>
                  <a:pt x="6233" y="9430"/>
                  <a:pt x="5552" y="10080"/>
                  <a:pt x="5552" y="10881"/>
                </a:cubicBezTo>
                <a:cubicBezTo>
                  <a:pt x="5552" y="10881"/>
                  <a:pt x="5400" y="11822"/>
                  <a:pt x="5400" y="12767"/>
                </a:cubicBezTo>
                <a:cubicBezTo>
                  <a:pt x="5400" y="13708"/>
                  <a:pt x="5552" y="14652"/>
                  <a:pt x="5552" y="14652"/>
                </a:cubicBezTo>
                <a:cubicBezTo>
                  <a:pt x="5552" y="15454"/>
                  <a:pt x="6233" y="16103"/>
                  <a:pt x="7074" y="16103"/>
                </a:cubicBezTo>
                <a:cubicBezTo>
                  <a:pt x="7074" y="16103"/>
                  <a:pt x="8905" y="16200"/>
                  <a:pt x="10800" y="16200"/>
                </a:cubicBezTo>
                <a:cubicBezTo>
                  <a:pt x="12630" y="16200"/>
                  <a:pt x="14527" y="16103"/>
                  <a:pt x="14527" y="16103"/>
                </a:cubicBezTo>
                <a:cubicBezTo>
                  <a:pt x="15367" y="16103"/>
                  <a:pt x="16048" y="15454"/>
                  <a:pt x="16048" y="14652"/>
                </a:cubicBezTo>
                <a:cubicBezTo>
                  <a:pt x="16048" y="14652"/>
                  <a:pt x="16200" y="13700"/>
                  <a:pt x="16200" y="12767"/>
                </a:cubicBezTo>
                <a:cubicBezTo>
                  <a:pt x="16200" y="11814"/>
                  <a:pt x="16048" y="10881"/>
                  <a:pt x="16048" y="10881"/>
                </a:cubicBezTo>
                <a:cubicBezTo>
                  <a:pt x="16048" y="10080"/>
                  <a:pt x="15367" y="9430"/>
                  <a:pt x="14527" y="9430"/>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992" y="12090"/>
                </a:moveTo>
                <a:cubicBezTo>
                  <a:pt x="11860" y="12090"/>
                  <a:pt x="11757" y="12168"/>
                  <a:pt x="11687" y="12243"/>
                </a:cubicBezTo>
                <a:lnTo>
                  <a:pt x="11687" y="14276"/>
                </a:lnTo>
                <a:cubicBezTo>
                  <a:pt x="11751" y="14345"/>
                  <a:pt x="11847" y="14411"/>
                  <a:pt x="11992" y="14411"/>
                </a:cubicBezTo>
                <a:cubicBezTo>
                  <a:pt x="12296" y="14411"/>
                  <a:pt x="12296" y="14072"/>
                  <a:pt x="12296" y="14072"/>
                </a:cubicBezTo>
                <a:lnTo>
                  <a:pt x="12296" y="12428"/>
                </a:lnTo>
                <a:cubicBezTo>
                  <a:pt x="12296" y="12428"/>
                  <a:pt x="12245" y="12090"/>
                  <a:pt x="11992" y="1209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2397" y="8801"/>
                </a:moveTo>
                <a:cubicBezTo>
                  <a:pt x="12802" y="8801"/>
                  <a:pt x="13158" y="8449"/>
                  <a:pt x="13158" y="8449"/>
                </a:cubicBezTo>
                <a:lnTo>
                  <a:pt x="13158" y="8751"/>
                </a:lnTo>
                <a:lnTo>
                  <a:pt x="13766" y="8751"/>
                </a:lnTo>
                <a:lnTo>
                  <a:pt x="13766" y="5878"/>
                </a:lnTo>
                <a:lnTo>
                  <a:pt x="13158" y="5878"/>
                </a:lnTo>
                <a:lnTo>
                  <a:pt x="13158" y="8096"/>
                </a:lnTo>
                <a:cubicBezTo>
                  <a:pt x="13158" y="8096"/>
                  <a:pt x="12955" y="8348"/>
                  <a:pt x="12752" y="8348"/>
                </a:cubicBezTo>
                <a:cubicBezTo>
                  <a:pt x="12549" y="8348"/>
                  <a:pt x="12549" y="8196"/>
                  <a:pt x="12549" y="8196"/>
                </a:cubicBezTo>
                <a:lnTo>
                  <a:pt x="12549" y="5878"/>
                </a:lnTo>
                <a:lnTo>
                  <a:pt x="11941" y="5878"/>
                </a:lnTo>
                <a:lnTo>
                  <a:pt x="11941" y="8398"/>
                </a:lnTo>
                <a:cubicBezTo>
                  <a:pt x="11941" y="8398"/>
                  <a:pt x="11992" y="8801"/>
                  <a:pt x="12397" y="8801"/>
                </a:cubicBezTo>
                <a:moveTo>
                  <a:pt x="10166" y="6634"/>
                </a:moveTo>
                <a:cubicBezTo>
                  <a:pt x="10166" y="6467"/>
                  <a:pt x="10302" y="6332"/>
                  <a:pt x="10470" y="6332"/>
                </a:cubicBezTo>
                <a:cubicBezTo>
                  <a:pt x="10639" y="6332"/>
                  <a:pt x="10775" y="6467"/>
                  <a:pt x="10775" y="6634"/>
                </a:cubicBezTo>
                <a:lnTo>
                  <a:pt x="10775" y="8045"/>
                </a:lnTo>
                <a:cubicBezTo>
                  <a:pt x="10775" y="8212"/>
                  <a:pt x="10639" y="8348"/>
                  <a:pt x="10470" y="8348"/>
                </a:cubicBezTo>
                <a:cubicBezTo>
                  <a:pt x="10302"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8"/>
                  <a:pt x="10572" y="5878"/>
                </a:cubicBezTo>
                <a:lnTo>
                  <a:pt x="10369" y="5878"/>
                </a:lnTo>
                <a:cubicBezTo>
                  <a:pt x="9921" y="5878"/>
                  <a:pt x="9558" y="6239"/>
                  <a:pt x="9558" y="6684"/>
                </a:cubicBezTo>
                <a:lnTo>
                  <a:pt x="9558" y="7995"/>
                </a:lnTo>
                <a:cubicBezTo>
                  <a:pt x="9558" y="8440"/>
                  <a:pt x="9921" y="8801"/>
                  <a:pt x="10369" y="880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7" name="Shape 2862">
            <a:extLst>
              <a:ext uri="{FF2B5EF4-FFF2-40B4-BE49-F238E27FC236}">
                <a16:creationId xmlns:a16="http://schemas.microsoft.com/office/drawing/2014/main" id="{9A986392-7C7F-4886-9838-CBB10EB31AEA}"/>
              </a:ext>
            </a:extLst>
          </p:cNvPr>
          <p:cNvSpPr/>
          <p:nvPr/>
        </p:nvSpPr>
        <p:spPr>
          <a:xfrm>
            <a:off x="10207125" y="502915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672" y="6382"/>
                </a:moveTo>
                <a:cubicBezTo>
                  <a:pt x="10464"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9" y="11643"/>
                </a:cubicBezTo>
                <a:cubicBezTo>
                  <a:pt x="8462" y="11568"/>
                  <a:pt x="8536" y="11425"/>
                  <a:pt x="8519" y="11330"/>
                </a:cubicBezTo>
                <a:cubicBezTo>
                  <a:pt x="8490" y="11170"/>
                  <a:pt x="8318" y="11068"/>
                  <a:pt x="8246" y="10939"/>
                </a:cubicBezTo>
                <a:cubicBezTo>
                  <a:pt x="8099" y="10677"/>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7"/>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7" y="10569"/>
                  <a:pt x="9347" y="10878"/>
                  <a:pt x="9322" y="10986"/>
                </a:cubicBezTo>
                <a:cubicBezTo>
                  <a:pt x="9213" y="11462"/>
                  <a:pt x="9088" y="11974"/>
                  <a:pt x="8953" y="12442"/>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7"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1"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8" name="Shape 2863">
            <a:extLst>
              <a:ext uri="{FF2B5EF4-FFF2-40B4-BE49-F238E27FC236}">
                <a16:creationId xmlns:a16="http://schemas.microsoft.com/office/drawing/2014/main" id="{E7B8DE98-16DF-4AB4-B6EB-CBB4615F6B67}"/>
              </a:ext>
            </a:extLst>
          </p:cNvPr>
          <p:cNvSpPr/>
          <p:nvPr/>
        </p:nvSpPr>
        <p:spPr>
          <a:xfrm>
            <a:off x="11006809" y="502915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81" y="6871"/>
                </a:moveTo>
                <a:cubicBezTo>
                  <a:pt x="12915" y="6830"/>
                  <a:pt x="11990" y="7537"/>
                  <a:pt x="11505" y="8992"/>
                </a:cubicBezTo>
                <a:cubicBezTo>
                  <a:pt x="11755" y="8897"/>
                  <a:pt x="11997" y="8849"/>
                  <a:pt x="12232" y="8849"/>
                </a:cubicBezTo>
                <a:cubicBezTo>
                  <a:pt x="12732" y="8849"/>
                  <a:pt x="12952" y="9108"/>
                  <a:pt x="12893" y="9624"/>
                </a:cubicBezTo>
                <a:cubicBezTo>
                  <a:pt x="12864" y="9937"/>
                  <a:pt x="12643" y="10393"/>
                  <a:pt x="12232" y="10991"/>
                </a:cubicBezTo>
                <a:cubicBezTo>
                  <a:pt x="11821" y="11589"/>
                  <a:pt x="11513" y="11888"/>
                  <a:pt x="11307" y="11888"/>
                </a:cubicBezTo>
                <a:cubicBezTo>
                  <a:pt x="11043" y="11888"/>
                  <a:pt x="10800" y="11426"/>
                  <a:pt x="10580" y="10502"/>
                </a:cubicBezTo>
                <a:cubicBezTo>
                  <a:pt x="10506" y="10230"/>
                  <a:pt x="10374" y="9536"/>
                  <a:pt x="10183" y="8421"/>
                </a:cubicBezTo>
                <a:cubicBezTo>
                  <a:pt x="10007" y="7388"/>
                  <a:pt x="9537" y="6905"/>
                  <a:pt x="8774" y="6973"/>
                </a:cubicBezTo>
                <a:cubicBezTo>
                  <a:pt x="8450" y="7000"/>
                  <a:pt x="7966" y="7272"/>
                  <a:pt x="7320" y="7789"/>
                </a:cubicBezTo>
                <a:cubicBezTo>
                  <a:pt x="6849" y="8183"/>
                  <a:pt x="6372" y="8577"/>
                  <a:pt x="5888" y="8972"/>
                </a:cubicBezTo>
                <a:lnTo>
                  <a:pt x="6350" y="9522"/>
                </a:lnTo>
                <a:cubicBezTo>
                  <a:pt x="6790" y="9237"/>
                  <a:pt x="7047" y="9094"/>
                  <a:pt x="7121" y="9094"/>
                </a:cubicBezTo>
                <a:cubicBezTo>
                  <a:pt x="7459" y="9094"/>
                  <a:pt x="7774" y="9583"/>
                  <a:pt x="8068" y="10562"/>
                </a:cubicBezTo>
                <a:cubicBezTo>
                  <a:pt x="8333" y="11460"/>
                  <a:pt x="8597" y="12358"/>
                  <a:pt x="8861" y="13255"/>
                </a:cubicBezTo>
                <a:cubicBezTo>
                  <a:pt x="9258" y="14234"/>
                  <a:pt x="9743" y="14723"/>
                  <a:pt x="10316" y="14723"/>
                </a:cubicBezTo>
                <a:cubicBezTo>
                  <a:pt x="11241" y="14723"/>
                  <a:pt x="12372" y="13921"/>
                  <a:pt x="13709" y="12317"/>
                </a:cubicBezTo>
                <a:cubicBezTo>
                  <a:pt x="15001" y="10780"/>
                  <a:pt x="15669" y="9570"/>
                  <a:pt x="15713" y="8686"/>
                </a:cubicBezTo>
                <a:cubicBezTo>
                  <a:pt x="15772" y="7503"/>
                  <a:pt x="15295" y="6898"/>
                  <a:pt x="14281" y="687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79" name="Shape 2864">
            <a:extLst>
              <a:ext uri="{FF2B5EF4-FFF2-40B4-BE49-F238E27FC236}">
                <a16:creationId xmlns:a16="http://schemas.microsoft.com/office/drawing/2014/main" id="{E0656465-FA96-4F5A-AE13-50FAB7918CBD}"/>
              </a:ext>
            </a:extLst>
          </p:cNvPr>
          <p:cNvSpPr/>
          <p:nvPr/>
        </p:nvSpPr>
        <p:spPr>
          <a:xfrm>
            <a:off x="11806492" y="502915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4725" y="7359"/>
                </a:moveTo>
                <a:lnTo>
                  <a:pt x="13743" y="7359"/>
                </a:lnTo>
                <a:lnTo>
                  <a:pt x="13743" y="8833"/>
                </a:lnTo>
                <a:lnTo>
                  <a:pt x="12265" y="8833"/>
                </a:lnTo>
                <a:lnTo>
                  <a:pt x="12265" y="9816"/>
                </a:lnTo>
                <a:lnTo>
                  <a:pt x="13743" y="9816"/>
                </a:lnTo>
                <a:lnTo>
                  <a:pt x="13743" y="11283"/>
                </a:lnTo>
                <a:lnTo>
                  <a:pt x="14725" y="11283"/>
                </a:lnTo>
                <a:lnTo>
                  <a:pt x="14725" y="9816"/>
                </a:lnTo>
                <a:lnTo>
                  <a:pt x="16205" y="9816"/>
                </a:lnTo>
                <a:lnTo>
                  <a:pt x="16205" y="8833"/>
                </a:lnTo>
                <a:lnTo>
                  <a:pt x="14725" y="8833"/>
                </a:lnTo>
                <a:cubicBezTo>
                  <a:pt x="14725" y="8833"/>
                  <a:pt x="14725" y="7359"/>
                  <a:pt x="14725" y="7359"/>
                </a:cubicBezTo>
                <a:close/>
                <a:moveTo>
                  <a:pt x="9321" y="13946"/>
                </a:moveTo>
                <a:cubicBezTo>
                  <a:pt x="8620" y="13946"/>
                  <a:pt x="8071" y="13495"/>
                  <a:pt x="8071" y="12919"/>
                </a:cubicBezTo>
                <a:cubicBezTo>
                  <a:pt x="8071" y="12392"/>
                  <a:pt x="8713" y="11929"/>
                  <a:pt x="9446" y="11929"/>
                </a:cubicBezTo>
                <a:lnTo>
                  <a:pt x="9446" y="11723"/>
                </a:lnTo>
                <a:lnTo>
                  <a:pt x="9447" y="11723"/>
                </a:lnTo>
                <a:lnTo>
                  <a:pt x="9465" y="11929"/>
                </a:lnTo>
                <a:cubicBezTo>
                  <a:pt x="9624" y="11930"/>
                  <a:pt x="9777" y="11954"/>
                  <a:pt x="9922" y="12000"/>
                </a:cubicBezTo>
                <a:lnTo>
                  <a:pt x="10067" y="12104"/>
                </a:lnTo>
                <a:cubicBezTo>
                  <a:pt x="10440" y="12371"/>
                  <a:pt x="10637" y="12521"/>
                  <a:pt x="10695" y="12764"/>
                </a:cubicBezTo>
                <a:cubicBezTo>
                  <a:pt x="10710" y="12827"/>
                  <a:pt x="10717" y="12891"/>
                  <a:pt x="10717" y="12954"/>
                </a:cubicBezTo>
                <a:cubicBezTo>
                  <a:pt x="10717" y="13612"/>
                  <a:pt x="10247" y="13946"/>
                  <a:pt x="9321" y="13946"/>
                </a:cubicBezTo>
                <a:moveTo>
                  <a:pt x="8542" y="8739"/>
                </a:moveTo>
                <a:cubicBezTo>
                  <a:pt x="8495" y="8362"/>
                  <a:pt x="8574" y="8014"/>
                  <a:pt x="8754" y="7806"/>
                </a:cubicBezTo>
                <a:cubicBezTo>
                  <a:pt x="8864" y="7680"/>
                  <a:pt x="9006" y="7613"/>
                  <a:pt x="9164" y="7613"/>
                </a:cubicBezTo>
                <a:lnTo>
                  <a:pt x="9164" y="7409"/>
                </a:lnTo>
                <a:lnTo>
                  <a:pt x="9182" y="7613"/>
                </a:lnTo>
                <a:cubicBezTo>
                  <a:pt x="9653" y="7628"/>
                  <a:pt x="10105" y="8185"/>
                  <a:pt x="10189" y="8855"/>
                </a:cubicBezTo>
                <a:cubicBezTo>
                  <a:pt x="10237" y="9239"/>
                  <a:pt x="10155" y="9596"/>
                  <a:pt x="9970" y="9809"/>
                </a:cubicBezTo>
                <a:cubicBezTo>
                  <a:pt x="9860" y="9935"/>
                  <a:pt x="9722" y="10002"/>
                  <a:pt x="9550" y="10001"/>
                </a:cubicBezTo>
                <a:lnTo>
                  <a:pt x="9549" y="10001"/>
                </a:lnTo>
                <a:cubicBezTo>
                  <a:pt x="9087" y="9988"/>
                  <a:pt x="8626" y="9409"/>
                  <a:pt x="8542" y="8739"/>
                </a:cubicBezTo>
                <a:moveTo>
                  <a:pt x="10838" y="11196"/>
                </a:moveTo>
                <a:cubicBezTo>
                  <a:pt x="10586" y="11009"/>
                  <a:pt x="10351" y="10732"/>
                  <a:pt x="10342" y="10646"/>
                </a:cubicBezTo>
                <a:cubicBezTo>
                  <a:pt x="10342" y="10499"/>
                  <a:pt x="10342" y="10431"/>
                  <a:pt x="10689" y="10148"/>
                </a:cubicBezTo>
                <a:cubicBezTo>
                  <a:pt x="11138" y="9780"/>
                  <a:pt x="11386" y="9295"/>
                  <a:pt x="11386" y="8784"/>
                </a:cubicBezTo>
                <a:cubicBezTo>
                  <a:pt x="11386" y="8342"/>
                  <a:pt x="11262" y="7947"/>
                  <a:pt x="11050" y="7659"/>
                </a:cubicBezTo>
                <a:lnTo>
                  <a:pt x="11238" y="7659"/>
                </a:lnTo>
                <a:lnTo>
                  <a:pt x="12276" y="6873"/>
                </a:lnTo>
                <a:lnTo>
                  <a:pt x="9463" y="6873"/>
                </a:lnTo>
                <a:cubicBezTo>
                  <a:pt x="8335" y="6873"/>
                  <a:pt x="7345" y="7759"/>
                  <a:pt x="7345" y="8769"/>
                </a:cubicBezTo>
                <a:cubicBezTo>
                  <a:pt x="7345" y="9812"/>
                  <a:pt x="8109" y="10605"/>
                  <a:pt x="9137" y="10648"/>
                </a:cubicBezTo>
                <a:cubicBezTo>
                  <a:pt x="9121" y="10722"/>
                  <a:pt x="9113" y="10795"/>
                  <a:pt x="9113" y="10868"/>
                </a:cubicBezTo>
                <a:cubicBezTo>
                  <a:pt x="9113" y="11018"/>
                  <a:pt x="9147" y="11162"/>
                  <a:pt x="9216" y="11300"/>
                </a:cubicBezTo>
                <a:cubicBezTo>
                  <a:pt x="7943" y="11309"/>
                  <a:pt x="6870" y="12161"/>
                  <a:pt x="6870" y="13167"/>
                </a:cubicBezTo>
                <a:cubicBezTo>
                  <a:pt x="6870" y="14071"/>
                  <a:pt x="7903" y="14727"/>
                  <a:pt x="9325" y="14727"/>
                </a:cubicBezTo>
                <a:cubicBezTo>
                  <a:pt x="10861" y="14727"/>
                  <a:pt x="11690" y="13766"/>
                  <a:pt x="11690" y="12860"/>
                </a:cubicBezTo>
                <a:cubicBezTo>
                  <a:pt x="11690" y="12108"/>
                  <a:pt x="11459" y="11656"/>
                  <a:pt x="10838" y="11196"/>
                </a:cubicBezTo>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0" name="Shape 2865">
            <a:extLst>
              <a:ext uri="{FF2B5EF4-FFF2-40B4-BE49-F238E27FC236}">
                <a16:creationId xmlns:a16="http://schemas.microsoft.com/office/drawing/2014/main" id="{7F77C4A4-C326-4C53-A48A-6402EA7E0A53}"/>
              </a:ext>
            </a:extLst>
          </p:cNvPr>
          <p:cNvSpPr/>
          <p:nvPr/>
        </p:nvSpPr>
        <p:spPr>
          <a:xfrm>
            <a:off x="12606176" y="502915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1" name="Shape 2866">
            <a:extLst>
              <a:ext uri="{FF2B5EF4-FFF2-40B4-BE49-F238E27FC236}">
                <a16:creationId xmlns:a16="http://schemas.microsoft.com/office/drawing/2014/main" id="{E93F9C23-832F-455A-9E20-AA3E5A663704}"/>
              </a:ext>
            </a:extLst>
          </p:cNvPr>
          <p:cNvSpPr/>
          <p:nvPr/>
        </p:nvSpPr>
        <p:spPr>
          <a:xfrm>
            <a:off x="13405860" y="502915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591" y="13291"/>
                </a:moveTo>
                <a:cubicBezTo>
                  <a:pt x="11452" y="13214"/>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9" y="13478"/>
                  <a:pt x="9448" y="13667"/>
                </a:cubicBezTo>
                <a:cubicBezTo>
                  <a:pt x="9528" y="13856"/>
                  <a:pt x="9671" y="14034"/>
                  <a:pt x="9879" y="14202"/>
                </a:cubicBezTo>
                <a:cubicBezTo>
                  <a:pt x="10086" y="14370"/>
                  <a:pt x="10336" y="14498"/>
                  <a:pt x="10629" y="14589"/>
                </a:cubicBezTo>
                <a:cubicBezTo>
                  <a:pt x="10922" y="14679"/>
                  <a:pt x="11238" y="14727"/>
                  <a:pt x="11620" y="14727"/>
                </a:cubicBezTo>
                <a:cubicBezTo>
                  <a:pt x="11955" y="14727"/>
                  <a:pt x="12228" y="14693"/>
                  <a:pt x="12517" y="14629"/>
                </a:cubicBezTo>
                <a:cubicBezTo>
                  <a:pt x="12806" y="14566"/>
                  <a:pt x="13221" y="14455"/>
                  <a:pt x="13578" y="14297"/>
                </a:cubicBezTo>
                <a:lnTo>
                  <a:pt x="13583" y="13091"/>
                </a:lnTo>
                <a:cubicBezTo>
                  <a:pt x="13165" y="13349"/>
                  <a:pt x="12648" y="13447"/>
                  <a:pt x="12225" y="13447"/>
                </a:cubicBezTo>
                <a:cubicBezTo>
                  <a:pt x="11987" y="13447"/>
                  <a:pt x="11776" y="13395"/>
                  <a:pt x="11591" y="1329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2" name="Shape 2867">
            <a:extLst>
              <a:ext uri="{FF2B5EF4-FFF2-40B4-BE49-F238E27FC236}">
                <a16:creationId xmlns:a16="http://schemas.microsoft.com/office/drawing/2014/main" id="{6E8324EB-04B2-4679-8BC3-93FB42DAE2B6}"/>
              </a:ext>
            </a:extLst>
          </p:cNvPr>
          <p:cNvSpPr/>
          <p:nvPr/>
        </p:nvSpPr>
        <p:spPr>
          <a:xfrm>
            <a:off x="14205543" y="502915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2"/>
                </a:lnTo>
                <a:cubicBezTo>
                  <a:pt x="13281" y="13032"/>
                  <a:pt x="13386" y="13050"/>
                  <a:pt x="13473" y="13085"/>
                </a:cubicBezTo>
                <a:lnTo>
                  <a:pt x="13579" y="13126"/>
                </a:lnTo>
                <a:lnTo>
                  <a:pt x="13598" y="13012"/>
                </a:lnTo>
                <a:cubicBezTo>
                  <a:pt x="13837" y="11522"/>
                  <a:pt x="14296" y="9525"/>
                  <a:pt x="14542" y="8453"/>
                </a:cubicBezTo>
                <a:cubicBezTo>
                  <a:pt x="14618" y="8121"/>
                  <a:pt x="14675" y="7877"/>
                  <a:pt x="14698" y="7763"/>
                </a:cubicBezTo>
                <a:cubicBezTo>
                  <a:pt x="14745" y="7530"/>
                  <a:pt x="14724" y="7343"/>
                  <a:pt x="14637" y="7206"/>
                </a:cubicBezTo>
                <a:cubicBezTo>
                  <a:pt x="14563" y="7092"/>
                  <a:pt x="14447" y="7018"/>
                  <a:pt x="14291" y="6986"/>
                </a:cubicBezTo>
                <a:moveTo>
                  <a:pt x="13280" y="13606"/>
                </a:moveTo>
                <a:cubicBezTo>
                  <a:pt x="12921" y="13524"/>
                  <a:pt x="12660" y="13682"/>
                  <a:pt x="12569" y="14030"/>
                </a:cubicBezTo>
                <a:cubicBezTo>
                  <a:pt x="12528" y="14187"/>
                  <a:pt x="12550" y="14335"/>
                  <a:pt x="12631" y="14459"/>
                </a:cubicBezTo>
                <a:cubicBezTo>
                  <a:pt x="12706" y="14574"/>
                  <a:pt x="12831" y="14661"/>
                  <a:pt x="12982" y="14701"/>
                </a:cubicBezTo>
                <a:cubicBezTo>
                  <a:pt x="13045" y="14719"/>
                  <a:pt x="13109" y="14728"/>
                  <a:pt x="13172" y="14728"/>
                </a:cubicBezTo>
                <a:cubicBezTo>
                  <a:pt x="13438" y="14728"/>
                  <a:pt x="13639" y="14578"/>
                  <a:pt x="13698" y="14338"/>
                </a:cubicBezTo>
                <a:cubicBezTo>
                  <a:pt x="13741" y="14156"/>
                  <a:pt x="13722" y="13990"/>
                  <a:pt x="13643" y="13857"/>
                </a:cubicBezTo>
                <a:cubicBezTo>
                  <a:pt x="13567" y="13732"/>
                  <a:pt x="13439" y="13644"/>
                  <a:pt x="13280" y="13606"/>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98" y="6884"/>
                </a:moveTo>
                <a:lnTo>
                  <a:pt x="12930" y="6884"/>
                </a:lnTo>
                <a:lnTo>
                  <a:pt x="12906" y="6887"/>
                </a:lnTo>
                <a:cubicBezTo>
                  <a:pt x="12646" y="6961"/>
                  <a:pt x="12244" y="6961"/>
                  <a:pt x="11983" y="6887"/>
                </a:cubicBezTo>
                <a:lnTo>
                  <a:pt x="11902" y="6884"/>
                </a:lnTo>
                <a:lnTo>
                  <a:pt x="9988" y="10156"/>
                </a:lnTo>
                <a:lnTo>
                  <a:pt x="8067" y="6873"/>
                </a:lnTo>
                <a:lnTo>
                  <a:pt x="8000" y="6891"/>
                </a:lnTo>
                <a:cubicBezTo>
                  <a:pt x="7739" y="6962"/>
                  <a:pt x="7347" y="6960"/>
                  <a:pt x="7088" y="6887"/>
                </a:cubicBezTo>
                <a:lnTo>
                  <a:pt x="6878" y="6884"/>
                </a:lnTo>
                <a:lnTo>
                  <a:pt x="9482" y="11392"/>
                </a:lnTo>
                <a:lnTo>
                  <a:pt x="9404" y="14626"/>
                </a:lnTo>
                <a:lnTo>
                  <a:pt x="9407" y="14722"/>
                </a:lnTo>
                <a:lnTo>
                  <a:pt x="9502" y="14722"/>
                </a:lnTo>
                <a:lnTo>
                  <a:pt x="9526" y="14719"/>
                </a:lnTo>
                <a:cubicBezTo>
                  <a:pt x="9786" y="14646"/>
                  <a:pt x="10190" y="14646"/>
                  <a:pt x="10449" y="14719"/>
                </a:cubicBezTo>
                <a:lnTo>
                  <a:pt x="10573" y="14722"/>
                </a:lnTo>
                <a:lnTo>
                  <a:pt x="10512" y="11391"/>
                </a:lnTo>
                <a:cubicBezTo>
                  <a:pt x="10600" y="11229"/>
                  <a:pt x="11150" y="10205"/>
                  <a:pt x="11738" y="9180"/>
                </a:cubicBezTo>
                <a:cubicBezTo>
                  <a:pt x="12342" y="8126"/>
                  <a:pt x="13008" y="7040"/>
                  <a:pt x="13015" y="7029"/>
                </a:cubicBezTo>
                <a:cubicBezTo>
                  <a:pt x="13015" y="7029"/>
                  <a:pt x="13098" y="6884"/>
                  <a:pt x="13098" y="6884"/>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3" name="Shape 2868">
            <a:extLst>
              <a:ext uri="{FF2B5EF4-FFF2-40B4-BE49-F238E27FC236}">
                <a16:creationId xmlns:a16="http://schemas.microsoft.com/office/drawing/2014/main" id="{5F90434F-518C-4CB9-8F8C-6DD32ED61B09}"/>
              </a:ext>
            </a:extLst>
          </p:cNvPr>
          <p:cNvSpPr/>
          <p:nvPr/>
        </p:nvSpPr>
        <p:spPr>
          <a:xfrm>
            <a:off x="15005227" y="502915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62" y="5890"/>
                </a:moveTo>
                <a:lnTo>
                  <a:pt x="10786" y="7776"/>
                </a:lnTo>
                <a:lnTo>
                  <a:pt x="13925" y="9725"/>
                </a:lnTo>
                <a:lnTo>
                  <a:pt x="16200" y="7926"/>
                </a:lnTo>
                <a:cubicBezTo>
                  <a:pt x="16200" y="7926"/>
                  <a:pt x="13062" y="5890"/>
                  <a:pt x="13062" y="5890"/>
                </a:cubicBezTo>
                <a:close/>
                <a:moveTo>
                  <a:pt x="5400" y="8027"/>
                </a:moveTo>
                <a:lnTo>
                  <a:pt x="7647" y="9763"/>
                </a:lnTo>
                <a:lnTo>
                  <a:pt x="10786" y="7776"/>
                </a:lnTo>
                <a:lnTo>
                  <a:pt x="8630" y="5891"/>
                </a:lnTo>
                <a:cubicBezTo>
                  <a:pt x="8630" y="5891"/>
                  <a:pt x="5400" y="8027"/>
                  <a:pt x="5400" y="8027"/>
                </a:cubicBezTo>
                <a:close/>
                <a:moveTo>
                  <a:pt x="12965" y="14699"/>
                </a:moveTo>
                <a:lnTo>
                  <a:pt x="12958" y="14707"/>
                </a:lnTo>
                <a:lnTo>
                  <a:pt x="10801" y="13100"/>
                </a:lnTo>
                <a:lnTo>
                  <a:pt x="8731" y="14685"/>
                </a:lnTo>
                <a:lnTo>
                  <a:pt x="8712" y="14715"/>
                </a:lnTo>
                <a:lnTo>
                  <a:pt x="7571" y="14025"/>
                </a:lnTo>
                <a:lnTo>
                  <a:pt x="7571" y="14627"/>
                </a:lnTo>
                <a:lnTo>
                  <a:pt x="10799" y="16692"/>
                </a:lnTo>
                <a:lnTo>
                  <a:pt x="14000" y="14627"/>
                </a:lnTo>
                <a:lnTo>
                  <a:pt x="14000" y="14067"/>
                </a:lnTo>
                <a:lnTo>
                  <a:pt x="12965" y="14699"/>
                </a:lnTo>
                <a:cubicBezTo>
                  <a:pt x="12965" y="14699"/>
                  <a:pt x="12965" y="14699"/>
                  <a:pt x="12965" y="14699"/>
                </a:cubicBezTo>
                <a:close/>
                <a:moveTo>
                  <a:pt x="7642" y="9766"/>
                </a:moveTo>
                <a:lnTo>
                  <a:pt x="5404" y="11577"/>
                </a:lnTo>
                <a:lnTo>
                  <a:pt x="7350" y="12746"/>
                </a:lnTo>
                <a:lnTo>
                  <a:pt x="7351" y="12745"/>
                </a:lnTo>
                <a:lnTo>
                  <a:pt x="7775" y="13002"/>
                </a:lnTo>
                <a:lnTo>
                  <a:pt x="8631" y="13516"/>
                </a:lnTo>
                <a:lnTo>
                  <a:pt x="10063" y="12429"/>
                </a:lnTo>
                <a:lnTo>
                  <a:pt x="10780" y="11880"/>
                </a:lnTo>
                <a:lnTo>
                  <a:pt x="10782" y="11882"/>
                </a:lnTo>
                <a:lnTo>
                  <a:pt x="10786" y="11880"/>
                </a:lnTo>
                <a:lnTo>
                  <a:pt x="10798" y="11888"/>
                </a:lnTo>
                <a:lnTo>
                  <a:pt x="10805" y="11880"/>
                </a:lnTo>
                <a:lnTo>
                  <a:pt x="12509" y="13148"/>
                </a:lnTo>
                <a:lnTo>
                  <a:pt x="13007" y="13515"/>
                </a:lnTo>
                <a:lnTo>
                  <a:pt x="16198" y="11575"/>
                </a:lnTo>
                <a:lnTo>
                  <a:pt x="13925" y="9727"/>
                </a:lnTo>
                <a:lnTo>
                  <a:pt x="10788" y="11715"/>
                </a:lnTo>
                <a:cubicBezTo>
                  <a:pt x="10788" y="11715"/>
                  <a:pt x="7642" y="9766"/>
                  <a:pt x="7642" y="9766"/>
                </a:cubicBezTo>
                <a:close/>
                <a:moveTo>
                  <a:pt x="13925" y="9727"/>
                </a:moveTo>
                <a:lnTo>
                  <a:pt x="13925" y="9725"/>
                </a:lnTo>
                <a:lnTo>
                  <a:pt x="13925" y="9725"/>
                </a:lnTo>
                <a:lnTo>
                  <a:pt x="13924" y="9725"/>
                </a:lnTo>
                <a:cubicBezTo>
                  <a:pt x="13924" y="9725"/>
                  <a:pt x="13925" y="9727"/>
                  <a:pt x="13925" y="9727"/>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4" name="Shape 2869">
            <a:extLst>
              <a:ext uri="{FF2B5EF4-FFF2-40B4-BE49-F238E27FC236}">
                <a16:creationId xmlns:a16="http://schemas.microsoft.com/office/drawing/2014/main" id="{7351265A-58B3-41A3-A864-839E8051B56C}"/>
              </a:ext>
            </a:extLst>
          </p:cNvPr>
          <p:cNvSpPr/>
          <p:nvPr/>
        </p:nvSpPr>
        <p:spPr>
          <a:xfrm>
            <a:off x="15804910" y="502915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5" name="Shape 2870">
            <a:extLst>
              <a:ext uri="{FF2B5EF4-FFF2-40B4-BE49-F238E27FC236}">
                <a16:creationId xmlns:a16="http://schemas.microsoft.com/office/drawing/2014/main" id="{54AA1BFA-75A7-42BF-ACAE-A106B1D0A09B}"/>
              </a:ext>
            </a:extLst>
          </p:cNvPr>
          <p:cNvSpPr/>
          <p:nvPr/>
        </p:nvSpPr>
        <p:spPr>
          <a:xfrm>
            <a:off x="16604594" y="5029151"/>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7"/>
                </a:lnTo>
                <a:cubicBezTo>
                  <a:pt x="15118" y="9995"/>
                  <a:pt x="15213" y="9425"/>
                  <a:pt x="15213" y="8919"/>
                </a:cubicBezTo>
                <a:cubicBezTo>
                  <a:pt x="15213" y="8812"/>
                  <a:pt x="15201" y="8718"/>
                  <a:pt x="15194" y="8620"/>
                </a:cubicBezTo>
                <a:cubicBezTo>
                  <a:pt x="15521" y="9277"/>
                  <a:pt x="15709" y="10016"/>
                  <a:pt x="15709" y="10800"/>
                </a:cubicBezTo>
                <a:moveTo>
                  <a:pt x="11487"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1" y="8413"/>
                </a:cubicBezTo>
                <a:cubicBezTo>
                  <a:pt x="9351" y="8413"/>
                  <a:pt x="9605" y="8444"/>
                  <a:pt x="9874" y="8460"/>
                </a:cubicBezTo>
                <a:lnTo>
                  <a:pt x="10651" y="10590"/>
                </a:lnTo>
                <a:lnTo>
                  <a:pt x="9559" y="13866"/>
                </a:lnTo>
                <a:lnTo>
                  <a:pt x="7742" y="8460"/>
                </a:lnTo>
                <a:cubicBezTo>
                  <a:pt x="8042" y="8444"/>
                  <a:pt x="8313" y="8413"/>
                  <a:pt x="8313" y="8413"/>
                </a:cubicBezTo>
                <a:cubicBezTo>
                  <a:pt x="8581" y="8380"/>
                  <a:pt x="8550" y="7986"/>
                  <a:pt x="8281" y="8001"/>
                </a:cubicBezTo>
                <a:cubicBezTo>
                  <a:pt x="8281" y="8001"/>
                  <a:pt x="7473" y="8065"/>
                  <a:pt x="6951" y="8065"/>
                </a:cubicBezTo>
                <a:cubicBezTo>
                  <a:pt x="6885" y="8065"/>
                  <a:pt x="6805" y="8063"/>
                  <a:pt x="6726" y="8060"/>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90" y="12162"/>
                </a:cubicBezTo>
                <a:lnTo>
                  <a:pt x="13291" y="13825"/>
                </a:lnTo>
                <a:cubicBezTo>
                  <a:pt x="13291" y="13825"/>
                  <a:pt x="11487" y="8460"/>
                  <a:pt x="11487" y="8460"/>
                </a:cubicBezTo>
                <a:close/>
                <a:moveTo>
                  <a:pt x="10800" y="15709"/>
                </a:moveTo>
                <a:cubicBezTo>
                  <a:pt x="10320" y="15709"/>
                  <a:pt x="9857" y="15637"/>
                  <a:pt x="9417" y="15508"/>
                </a:cubicBezTo>
                <a:lnTo>
                  <a:pt x="10887" y="11237"/>
                </a:lnTo>
                <a:cubicBezTo>
                  <a:pt x="10887" y="11237"/>
                  <a:pt x="12211" y="14864"/>
                  <a:pt x="12426" y="15428"/>
                </a:cubicBezTo>
                <a:cubicBezTo>
                  <a:pt x="11916" y="15607"/>
                  <a:pt x="11370" y="15709"/>
                  <a:pt x="10800" y="15709"/>
                </a:cubicBezTo>
                <a:moveTo>
                  <a:pt x="5891" y="10800"/>
                </a:moveTo>
                <a:cubicBezTo>
                  <a:pt x="5891" y="10118"/>
                  <a:pt x="6030" y="9470"/>
                  <a:pt x="6281" y="8880"/>
                </a:cubicBezTo>
                <a:lnTo>
                  <a:pt x="8578"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4" y="16691"/>
                  <a:pt x="16691" y="14054"/>
                  <a:pt x="16691" y="10800"/>
                </a:cubicBezTo>
                <a:cubicBezTo>
                  <a:pt x="16691" y="7547"/>
                  <a:pt x="14054" y="4909"/>
                  <a:pt x="10800" y="4909"/>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6" name="Shape 2871">
            <a:extLst>
              <a:ext uri="{FF2B5EF4-FFF2-40B4-BE49-F238E27FC236}">
                <a16:creationId xmlns:a16="http://schemas.microsoft.com/office/drawing/2014/main" id="{3E08F0A4-32AA-4A46-8437-5AFE8AE5CCD4}"/>
              </a:ext>
            </a:extLst>
          </p:cNvPr>
          <p:cNvSpPr/>
          <p:nvPr/>
        </p:nvSpPr>
        <p:spPr>
          <a:xfrm>
            <a:off x="9407441" y="582883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36" y="10309"/>
                </a:moveTo>
                <a:cubicBezTo>
                  <a:pt x="13552"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9" y="14322"/>
                  <a:pt x="13226" y="15065"/>
                </a:cubicBezTo>
                <a:moveTo>
                  <a:pt x="10800" y="15709"/>
                </a:moveTo>
                <a:cubicBezTo>
                  <a:pt x="9746" y="15709"/>
                  <a:pt x="8772" y="15374"/>
                  <a:pt x="7971" y="14808"/>
                </a:cubicBezTo>
                <a:cubicBezTo>
                  <a:pt x="8822" y="13429"/>
                  <a:pt x="10108" y="12348"/>
                  <a:pt x="11646" y="11769"/>
                </a:cubicBezTo>
                <a:cubicBezTo>
                  <a:pt x="12027" y="12943"/>
                  <a:pt x="12241" y="14191"/>
                  <a:pt x="12264" y="15487"/>
                </a:cubicBezTo>
                <a:cubicBezTo>
                  <a:pt x="11801" y="15631"/>
                  <a:pt x="11310" y="15709"/>
                  <a:pt x="10800" y="15709"/>
                </a:cubicBezTo>
                <a:moveTo>
                  <a:pt x="5891" y="10800"/>
                </a:moveTo>
                <a:cubicBezTo>
                  <a:pt x="7641" y="10800"/>
                  <a:pt x="9313" y="10470"/>
                  <a:pt x="10852" y="9873"/>
                </a:cubicBezTo>
                <a:cubicBezTo>
                  <a:pt x="11016"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9"/>
                  <a:pt x="10353" y="9000"/>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3"/>
                  <a:pt x="7547" y="16691"/>
                  <a:pt x="10800" y="16691"/>
                </a:cubicBezTo>
                <a:cubicBezTo>
                  <a:pt x="14053" y="16691"/>
                  <a:pt x="16691" y="14053"/>
                  <a:pt x="16691" y="10800"/>
                </a:cubicBezTo>
                <a:cubicBezTo>
                  <a:pt x="16691" y="7547"/>
                  <a:pt x="14053" y="4909"/>
                  <a:pt x="10800" y="4909"/>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8" name="Shape 2872">
            <a:extLst>
              <a:ext uri="{FF2B5EF4-FFF2-40B4-BE49-F238E27FC236}">
                <a16:creationId xmlns:a16="http://schemas.microsoft.com/office/drawing/2014/main" id="{BF9FFD35-DE06-4887-8B60-42D779D3B38D}"/>
              </a:ext>
            </a:extLst>
          </p:cNvPr>
          <p:cNvSpPr/>
          <p:nvPr/>
        </p:nvSpPr>
        <p:spPr>
          <a:xfrm>
            <a:off x="10207125" y="582883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89" name="Shape 2873">
            <a:extLst>
              <a:ext uri="{FF2B5EF4-FFF2-40B4-BE49-F238E27FC236}">
                <a16:creationId xmlns:a16="http://schemas.microsoft.com/office/drawing/2014/main" id="{66C1301C-DBC9-4689-A255-51D16299D48B}"/>
              </a:ext>
            </a:extLst>
          </p:cNvPr>
          <p:cNvSpPr/>
          <p:nvPr/>
        </p:nvSpPr>
        <p:spPr>
          <a:xfrm>
            <a:off x="11006809" y="582883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0" name="Shape 2874">
            <a:extLst>
              <a:ext uri="{FF2B5EF4-FFF2-40B4-BE49-F238E27FC236}">
                <a16:creationId xmlns:a16="http://schemas.microsoft.com/office/drawing/2014/main" id="{13505300-BB7F-4B35-AEF2-BE984AB60105}"/>
              </a:ext>
            </a:extLst>
          </p:cNvPr>
          <p:cNvSpPr/>
          <p:nvPr/>
        </p:nvSpPr>
        <p:spPr>
          <a:xfrm>
            <a:off x="11806492" y="582883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20" y="12090"/>
                  <a:pt x="14020" y="12429"/>
                  <a:pt x="14020" y="12429"/>
                </a:cubicBezTo>
                <a:lnTo>
                  <a:pt x="14020" y="12863"/>
                </a:lnTo>
                <a:lnTo>
                  <a:pt x="14629" y="12863"/>
                </a:lnTo>
                <a:lnTo>
                  <a:pt x="14629" y="12429"/>
                </a:lnTo>
                <a:cubicBezTo>
                  <a:pt x="14629" y="12429"/>
                  <a:pt x="14629" y="12090"/>
                  <a:pt x="14324" y="12090"/>
                </a:cubicBezTo>
                <a:moveTo>
                  <a:pt x="15287" y="12380"/>
                </a:moveTo>
                <a:lnTo>
                  <a:pt x="15287" y="13348"/>
                </a:lnTo>
                <a:lnTo>
                  <a:pt x="14020" y="13348"/>
                </a:lnTo>
                <a:lnTo>
                  <a:pt x="14020" y="14072"/>
                </a:lnTo>
                <a:cubicBezTo>
                  <a:pt x="14020" y="14072"/>
                  <a:pt x="14020" y="14411"/>
                  <a:pt x="14324" y="14411"/>
                </a:cubicBezTo>
                <a:cubicBezTo>
                  <a:pt x="14629" y="14411"/>
                  <a:pt x="14629" y="14072"/>
                  <a:pt x="14629" y="14072"/>
                </a:cubicBezTo>
                <a:lnTo>
                  <a:pt x="14629" y="13734"/>
                </a:lnTo>
                <a:lnTo>
                  <a:pt x="15287" y="13734"/>
                </a:lnTo>
                <a:lnTo>
                  <a:pt x="15287" y="14266"/>
                </a:lnTo>
                <a:cubicBezTo>
                  <a:pt x="15287" y="14266"/>
                  <a:pt x="15186" y="14943"/>
                  <a:pt x="14375" y="14943"/>
                </a:cubicBezTo>
                <a:cubicBezTo>
                  <a:pt x="13564" y="14943"/>
                  <a:pt x="13412" y="14266"/>
                  <a:pt x="13412" y="14266"/>
                </a:cubicBezTo>
                <a:lnTo>
                  <a:pt x="13412" y="12380"/>
                </a:lnTo>
                <a:cubicBezTo>
                  <a:pt x="13412" y="12380"/>
                  <a:pt x="13412" y="11558"/>
                  <a:pt x="14375" y="11558"/>
                </a:cubicBezTo>
                <a:cubicBezTo>
                  <a:pt x="15338" y="11558"/>
                  <a:pt x="15287" y="12380"/>
                  <a:pt x="15287" y="12380"/>
                </a:cubicBezTo>
                <a:moveTo>
                  <a:pt x="12905" y="14169"/>
                </a:moveTo>
                <a:cubicBezTo>
                  <a:pt x="12905" y="14169"/>
                  <a:pt x="12905" y="14943"/>
                  <a:pt x="12347" y="14943"/>
                </a:cubicBezTo>
                <a:cubicBezTo>
                  <a:pt x="12005" y="14943"/>
                  <a:pt x="11798" y="14762"/>
                  <a:pt x="11688" y="14621"/>
                </a:cubicBezTo>
                <a:lnTo>
                  <a:pt x="11688" y="14895"/>
                </a:lnTo>
                <a:lnTo>
                  <a:pt x="11028" y="14895"/>
                </a:lnTo>
                <a:lnTo>
                  <a:pt x="11028" y="10446"/>
                </a:lnTo>
                <a:lnTo>
                  <a:pt x="11688" y="10446"/>
                </a:lnTo>
                <a:lnTo>
                  <a:pt x="11688" y="11888"/>
                </a:lnTo>
                <a:cubicBezTo>
                  <a:pt x="11788" y="11782"/>
                  <a:pt x="12037" y="11558"/>
                  <a:pt x="12347" y="11558"/>
                </a:cubicBezTo>
                <a:cubicBezTo>
                  <a:pt x="12752" y="11558"/>
                  <a:pt x="12905" y="11896"/>
                  <a:pt x="12905" y="12332"/>
                </a:cubicBezTo>
                <a:cubicBezTo>
                  <a:pt x="12905" y="12332"/>
                  <a:pt x="12905" y="14169"/>
                  <a:pt x="12905"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4" y="11074"/>
                </a:lnTo>
                <a:lnTo>
                  <a:pt x="6364" y="10446"/>
                </a:lnTo>
                <a:lnTo>
                  <a:pt x="8595" y="10446"/>
                </a:lnTo>
                <a:cubicBezTo>
                  <a:pt x="8595" y="10446"/>
                  <a:pt x="8595" y="11074"/>
                  <a:pt x="8595" y="11074"/>
                </a:cubicBezTo>
                <a:close/>
                <a:moveTo>
                  <a:pt x="14527" y="9430"/>
                </a:moveTo>
                <a:cubicBezTo>
                  <a:pt x="14527" y="9430"/>
                  <a:pt x="12667" y="9334"/>
                  <a:pt x="10800" y="9334"/>
                </a:cubicBezTo>
                <a:cubicBezTo>
                  <a:pt x="8941" y="9334"/>
                  <a:pt x="7074" y="9430"/>
                  <a:pt x="7074" y="9430"/>
                </a:cubicBezTo>
                <a:cubicBezTo>
                  <a:pt x="6234" y="9430"/>
                  <a:pt x="5552" y="10080"/>
                  <a:pt x="5552" y="10881"/>
                </a:cubicBezTo>
                <a:cubicBezTo>
                  <a:pt x="5552" y="10881"/>
                  <a:pt x="5400" y="11822"/>
                  <a:pt x="5400" y="12767"/>
                </a:cubicBezTo>
                <a:cubicBezTo>
                  <a:pt x="5400" y="13708"/>
                  <a:pt x="5552" y="14652"/>
                  <a:pt x="5552" y="14652"/>
                </a:cubicBezTo>
                <a:cubicBezTo>
                  <a:pt x="5552" y="15454"/>
                  <a:pt x="6234" y="16104"/>
                  <a:pt x="7074" y="16104"/>
                </a:cubicBezTo>
                <a:cubicBezTo>
                  <a:pt x="7074" y="16104"/>
                  <a:pt x="8905" y="16200"/>
                  <a:pt x="10800" y="16200"/>
                </a:cubicBezTo>
                <a:cubicBezTo>
                  <a:pt x="12631" y="16200"/>
                  <a:pt x="14527" y="16104"/>
                  <a:pt x="14527" y="16104"/>
                </a:cubicBezTo>
                <a:cubicBezTo>
                  <a:pt x="15367" y="16104"/>
                  <a:pt x="16049" y="15454"/>
                  <a:pt x="16049" y="14652"/>
                </a:cubicBezTo>
                <a:cubicBezTo>
                  <a:pt x="16049" y="14652"/>
                  <a:pt x="16200" y="13700"/>
                  <a:pt x="16200" y="12767"/>
                </a:cubicBezTo>
                <a:cubicBezTo>
                  <a:pt x="16200" y="11814"/>
                  <a:pt x="16049" y="10881"/>
                  <a:pt x="16049" y="10881"/>
                </a:cubicBezTo>
                <a:cubicBezTo>
                  <a:pt x="16049" y="10080"/>
                  <a:pt x="15367" y="9430"/>
                  <a:pt x="14527" y="9430"/>
                </a:cubicBezTo>
                <a:moveTo>
                  <a:pt x="11992" y="12090"/>
                </a:moveTo>
                <a:cubicBezTo>
                  <a:pt x="11860" y="12090"/>
                  <a:pt x="11757" y="12167"/>
                  <a:pt x="11688" y="12243"/>
                </a:cubicBezTo>
                <a:lnTo>
                  <a:pt x="11688" y="14276"/>
                </a:lnTo>
                <a:cubicBezTo>
                  <a:pt x="11751" y="14345"/>
                  <a:pt x="11848" y="14411"/>
                  <a:pt x="11992" y="14411"/>
                </a:cubicBezTo>
                <a:cubicBezTo>
                  <a:pt x="12296" y="14411"/>
                  <a:pt x="12296" y="14072"/>
                  <a:pt x="12296" y="14072"/>
                </a:cubicBezTo>
                <a:lnTo>
                  <a:pt x="12296" y="12429"/>
                </a:lnTo>
                <a:cubicBezTo>
                  <a:pt x="12296" y="12429"/>
                  <a:pt x="12245" y="12090"/>
                  <a:pt x="11992" y="12090"/>
                </a:cubicBezTo>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0166" y="6634"/>
                </a:moveTo>
                <a:cubicBezTo>
                  <a:pt x="10166" y="6467"/>
                  <a:pt x="10303" y="6332"/>
                  <a:pt x="10471" y="6332"/>
                </a:cubicBezTo>
                <a:cubicBezTo>
                  <a:pt x="10639" y="6332"/>
                  <a:pt x="10775" y="6467"/>
                  <a:pt x="10775" y="6634"/>
                </a:cubicBezTo>
                <a:lnTo>
                  <a:pt x="10775" y="8045"/>
                </a:lnTo>
                <a:cubicBezTo>
                  <a:pt x="10775" y="8212"/>
                  <a:pt x="10639" y="8348"/>
                  <a:pt x="10471" y="8348"/>
                </a:cubicBezTo>
                <a:cubicBezTo>
                  <a:pt x="10303"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7"/>
                  <a:pt x="10572" y="5877"/>
                </a:cubicBezTo>
                <a:lnTo>
                  <a:pt x="10369" y="5877"/>
                </a:lnTo>
                <a:cubicBezTo>
                  <a:pt x="9921" y="5877"/>
                  <a:pt x="9558" y="6239"/>
                  <a:pt x="9558" y="6684"/>
                </a:cubicBezTo>
                <a:lnTo>
                  <a:pt x="9558" y="7995"/>
                </a:lnTo>
                <a:cubicBezTo>
                  <a:pt x="9558" y="8440"/>
                  <a:pt x="9921" y="8801"/>
                  <a:pt x="10369" y="8801"/>
                </a:cubicBezTo>
                <a:moveTo>
                  <a:pt x="12398" y="8801"/>
                </a:moveTo>
                <a:cubicBezTo>
                  <a:pt x="12803" y="8801"/>
                  <a:pt x="13158" y="8449"/>
                  <a:pt x="13158" y="8449"/>
                </a:cubicBezTo>
                <a:lnTo>
                  <a:pt x="13158" y="8751"/>
                </a:lnTo>
                <a:lnTo>
                  <a:pt x="13767" y="8751"/>
                </a:lnTo>
                <a:lnTo>
                  <a:pt x="13767" y="5877"/>
                </a:lnTo>
                <a:lnTo>
                  <a:pt x="13158" y="5877"/>
                </a:lnTo>
                <a:lnTo>
                  <a:pt x="13158" y="8096"/>
                </a:lnTo>
                <a:cubicBezTo>
                  <a:pt x="13158" y="8096"/>
                  <a:pt x="12955" y="8348"/>
                  <a:pt x="12752" y="8348"/>
                </a:cubicBezTo>
                <a:cubicBezTo>
                  <a:pt x="12550" y="8348"/>
                  <a:pt x="12550" y="8197"/>
                  <a:pt x="12550" y="8197"/>
                </a:cubicBezTo>
                <a:lnTo>
                  <a:pt x="12550" y="5877"/>
                </a:lnTo>
                <a:lnTo>
                  <a:pt x="11941" y="5877"/>
                </a:lnTo>
                <a:lnTo>
                  <a:pt x="11941" y="8398"/>
                </a:lnTo>
                <a:cubicBezTo>
                  <a:pt x="11941" y="8398"/>
                  <a:pt x="11992" y="8801"/>
                  <a:pt x="12398" y="880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1" name="Shape 2875">
            <a:extLst>
              <a:ext uri="{FF2B5EF4-FFF2-40B4-BE49-F238E27FC236}">
                <a16:creationId xmlns:a16="http://schemas.microsoft.com/office/drawing/2014/main" id="{BFAE776D-5301-42E5-B0D6-5184323D94D4}"/>
              </a:ext>
            </a:extLst>
          </p:cNvPr>
          <p:cNvSpPr/>
          <p:nvPr/>
        </p:nvSpPr>
        <p:spPr>
          <a:xfrm>
            <a:off x="12606176" y="582883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672" y="6382"/>
                </a:moveTo>
                <a:cubicBezTo>
                  <a:pt x="10463"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8" y="11643"/>
                </a:cubicBezTo>
                <a:cubicBezTo>
                  <a:pt x="8462" y="11568"/>
                  <a:pt x="8536" y="11424"/>
                  <a:pt x="8519" y="11330"/>
                </a:cubicBezTo>
                <a:cubicBezTo>
                  <a:pt x="8490" y="11170"/>
                  <a:pt x="8318" y="11068"/>
                  <a:pt x="8246" y="10939"/>
                </a:cubicBezTo>
                <a:cubicBezTo>
                  <a:pt x="8099" y="10676"/>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6"/>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8" y="10569"/>
                  <a:pt x="9347" y="10878"/>
                  <a:pt x="9322" y="10986"/>
                </a:cubicBezTo>
                <a:cubicBezTo>
                  <a:pt x="9213" y="11462"/>
                  <a:pt x="9088" y="11974"/>
                  <a:pt x="8953" y="12441"/>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8"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2"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2" name="Shape 2876">
            <a:extLst>
              <a:ext uri="{FF2B5EF4-FFF2-40B4-BE49-F238E27FC236}">
                <a16:creationId xmlns:a16="http://schemas.microsoft.com/office/drawing/2014/main" id="{C7AB51A2-12F3-4302-9E12-CCEA6D5BF46E}"/>
              </a:ext>
            </a:extLst>
          </p:cNvPr>
          <p:cNvSpPr/>
          <p:nvPr/>
        </p:nvSpPr>
        <p:spPr>
          <a:xfrm>
            <a:off x="13405860" y="582883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4281" y="6871"/>
                </a:moveTo>
                <a:cubicBezTo>
                  <a:pt x="12915" y="6830"/>
                  <a:pt x="11990" y="7537"/>
                  <a:pt x="11505" y="8992"/>
                </a:cubicBezTo>
                <a:cubicBezTo>
                  <a:pt x="11754" y="8897"/>
                  <a:pt x="11998" y="8849"/>
                  <a:pt x="12232" y="8849"/>
                </a:cubicBezTo>
                <a:cubicBezTo>
                  <a:pt x="12732" y="8849"/>
                  <a:pt x="12952" y="9108"/>
                  <a:pt x="12893" y="9624"/>
                </a:cubicBezTo>
                <a:cubicBezTo>
                  <a:pt x="12863" y="9937"/>
                  <a:pt x="12643" y="10393"/>
                  <a:pt x="12232" y="10991"/>
                </a:cubicBezTo>
                <a:cubicBezTo>
                  <a:pt x="11821" y="11589"/>
                  <a:pt x="11512" y="11888"/>
                  <a:pt x="11307" y="11888"/>
                </a:cubicBezTo>
                <a:cubicBezTo>
                  <a:pt x="11043" y="11888"/>
                  <a:pt x="10800" y="11426"/>
                  <a:pt x="10580" y="10502"/>
                </a:cubicBezTo>
                <a:cubicBezTo>
                  <a:pt x="10506" y="10230"/>
                  <a:pt x="10374" y="9536"/>
                  <a:pt x="10183" y="8421"/>
                </a:cubicBezTo>
                <a:cubicBezTo>
                  <a:pt x="10007" y="7388"/>
                  <a:pt x="9537" y="6904"/>
                  <a:pt x="8773" y="6972"/>
                </a:cubicBezTo>
                <a:cubicBezTo>
                  <a:pt x="8450" y="7000"/>
                  <a:pt x="7966" y="7272"/>
                  <a:pt x="7320" y="7788"/>
                </a:cubicBezTo>
                <a:cubicBezTo>
                  <a:pt x="6849" y="8183"/>
                  <a:pt x="6372" y="8577"/>
                  <a:pt x="5887" y="8972"/>
                </a:cubicBezTo>
                <a:lnTo>
                  <a:pt x="6350" y="9522"/>
                </a:lnTo>
                <a:cubicBezTo>
                  <a:pt x="6790" y="9237"/>
                  <a:pt x="7047" y="9094"/>
                  <a:pt x="7121" y="9094"/>
                </a:cubicBezTo>
                <a:cubicBezTo>
                  <a:pt x="7459" y="9094"/>
                  <a:pt x="7774" y="9583"/>
                  <a:pt x="8068" y="10563"/>
                </a:cubicBezTo>
                <a:cubicBezTo>
                  <a:pt x="8333" y="11461"/>
                  <a:pt x="8597" y="12358"/>
                  <a:pt x="8861" y="13255"/>
                </a:cubicBezTo>
                <a:cubicBezTo>
                  <a:pt x="9258" y="14234"/>
                  <a:pt x="9743" y="14723"/>
                  <a:pt x="10316" y="14723"/>
                </a:cubicBezTo>
                <a:cubicBezTo>
                  <a:pt x="11241" y="14723"/>
                  <a:pt x="12371" y="13921"/>
                  <a:pt x="13709" y="12317"/>
                </a:cubicBezTo>
                <a:cubicBezTo>
                  <a:pt x="15001" y="10780"/>
                  <a:pt x="15669" y="9570"/>
                  <a:pt x="15713" y="8686"/>
                </a:cubicBezTo>
                <a:cubicBezTo>
                  <a:pt x="15772" y="7503"/>
                  <a:pt x="15295" y="6899"/>
                  <a:pt x="14281" y="6871"/>
                </a:cubicBezTo>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3" name="Shape 2877">
            <a:extLst>
              <a:ext uri="{FF2B5EF4-FFF2-40B4-BE49-F238E27FC236}">
                <a16:creationId xmlns:a16="http://schemas.microsoft.com/office/drawing/2014/main" id="{A9F0443F-1582-429A-B4C6-A1E0DD99373D}"/>
              </a:ext>
            </a:extLst>
          </p:cNvPr>
          <p:cNvSpPr/>
          <p:nvPr/>
        </p:nvSpPr>
        <p:spPr>
          <a:xfrm>
            <a:off x="14205543" y="582883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4" name="Shape 2878">
            <a:extLst>
              <a:ext uri="{FF2B5EF4-FFF2-40B4-BE49-F238E27FC236}">
                <a16:creationId xmlns:a16="http://schemas.microsoft.com/office/drawing/2014/main" id="{EC7C5AF3-90AB-4C90-8E4D-B6294E650A72}"/>
              </a:ext>
            </a:extLst>
          </p:cNvPr>
          <p:cNvSpPr/>
          <p:nvPr/>
        </p:nvSpPr>
        <p:spPr>
          <a:xfrm>
            <a:off x="15005227" y="582883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5" name="Shape 2879">
            <a:extLst>
              <a:ext uri="{FF2B5EF4-FFF2-40B4-BE49-F238E27FC236}">
                <a16:creationId xmlns:a16="http://schemas.microsoft.com/office/drawing/2014/main" id="{0A43AE76-D4F4-4260-8734-4CF8998FD349}"/>
              </a:ext>
            </a:extLst>
          </p:cNvPr>
          <p:cNvSpPr/>
          <p:nvPr/>
        </p:nvSpPr>
        <p:spPr>
          <a:xfrm>
            <a:off x="15804910" y="582883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1592" y="13291"/>
                </a:moveTo>
                <a:cubicBezTo>
                  <a:pt x="11452" y="13213"/>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8" y="13478"/>
                  <a:pt x="9448" y="13666"/>
                </a:cubicBezTo>
                <a:cubicBezTo>
                  <a:pt x="9528" y="13856"/>
                  <a:pt x="9671" y="14034"/>
                  <a:pt x="9879" y="14202"/>
                </a:cubicBezTo>
                <a:cubicBezTo>
                  <a:pt x="10086" y="14370"/>
                  <a:pt x="10336" y="14498"/>
                  <a:pt x="10629" y="14589"/>
                </a:cubicBezTo>
                <a:cubicBezTo>
                  <a:pt x="10922" y="14679"/>
                  <a:pt x="11238" y="14727"/>
                  <a:pt x="11619" y="14727"/>
                </a:cubicBezTo>
                <a:cubicBezTo>
                  <a:pt x="11955" y="14727"/>
                  <a:pt x="12228" y="14693"/>
                  <a:pt x="12517" y="14629"/>
                </a:cubicBezTo>
                <a:cubicBezTo>
                  <a:pt x="12806" y="14565"/>
                  <a:pt x="13221" y="14455"/>
                  <a:pt x="13578" y="14297"/>
                </a:cubicBezTo>
                <a:lnTo>
                  <a:pt x="13583" y="13091"/>
                </a:lnTo>
                <a:cubicBezTo>
                  <a:pt x="13165" y="13349"/>
                  <a:pt x="12648" y="13447"/>
                  <a:pt x="12225" y="13447"/>
                </a:cubicBezTo>
                <a:cubicBezTo>
                  <a:pt x="11987" y="13447"/>
                  <a:pt x="11776" y="13395"/>
                  <a:pt x="11592" y="13291"/>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6" name="Shape 2880">
            <a:extLst>
              <a:ext uri="{FF2B5EF4-FFF2-40B4-BE49-F238E27FC236}">
                <a16:creationId xmlns:a16="http://schemas.microsoft.com/office/drawing/2014/main" id="{7A5BD1A2-5390-43E0-AC46-43E3FD27DD31}"/>
              </a:ext>
            </a:extLst>
          </p:cNvPr>
          <p:cNvSpPr/>
          <p:nvPr/>
        </p:nvSpPr>
        <p:spPr>
          <a:xfrm>
            <a:off x="16604594" y="5828835"/>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1"/>
                </a:lnTo>
                <a:cubicBezTo>
                  <a:pt x="13281" y="13031"/>
                  <a:pt x="13386" y="13050"/>
                  <a:pt x="13473" y="13084"/>
                </a:cubicBezTo>
                <a:lnTo>
                  <a:pt x="13579" y="13126"/>
                </a:lnTo>
                <a:lnTo>
                  <a:pt x="13598" y="13012"/>
                </a:lnTo>
                <a:cubicBezTo>
                  <a:pt x="13837" y="11522"/>
                  <a:pt x="14296" y="9525"/>
                  <a:pt x="14542" y="8453"/>
                </a:cubicBezTo>
                <a:cubicBezTo>
                  <a:pt x="14618" y="8121"/>
                  <a:pt x="14675" y="7877"/>
                  <a:pt x="14698" y="7763"/>
                </a:cubicBezTo>
                <a:cubicBezTo>
                  <a:pt x="14745" y="7530"/>
                  <a:pt x="14724" y="7343"/>
                  <a:pt x="14636" y="7206"/>
                </a:cubicBezTo>
                <a:cubicBezTo>
                  <a:pt x="14563" y="7092"/>
                  <a:pt x="14447" y="7018"/>
                  <a:pt x="14291" y="6986"/>
                </a:cubicBezTo>
                <a:moveTo>
                  <a:pt x="13280" y="13606"/>
                </a:moveTo>
                <a:cubicBezTo>
                  <a:pt x="12921" y="13524"/>
                  <a:pt x="12660" y="13682"/>
                  <a:pt x="12569" y="14030"/>
                </a:cubicBezTo>
                <a:cubicBezTo>
                  <a:pt x="12529" y="14187"/>
                  <a:pt x="12549" y="14335"/>
                  <a:pt x="12630" y="14459"/>
                </a:cubicBezTo>
                <a:cubicBezTo>
                  <a:pt x="12706" y="14574"/>
                  <a:pt x="12831" y="14660"/>
                  <a:pt x="12982" y="14701"/>
                </a:cubicBezTo>
                <a:cubicBezTo>
                  <a:pt x="13045" y="14719"/>
                  <a:pt x="13109" y="14728"/>
                  <a:pt x="13172" y="14728"/>
                </a:cubicBezTo>
                <a:cubicBezTo>
                  <a:pt x="13438" y="14728"/>
                  <a:pt x="13639" y="14578"/>
                  <a:pt x="13698" y="14338"/>
                </a:cubicBezTo>
                <a:cubicBezTo>
                  <a:pt x="13741" y="14155"/>
                  <a:pt x="13722" y="13989"/>
                  <a:pt x="13642" y="13858"/>
                </a:cubicBezTo>
                <a:cubicBezTo>
                  <a:pt x="13567" y="13733"/>
                  <a:pt x="13439" y="13643"/>
                  <a:pt x="13280" y="13606"/>
                </a:cubicBezTo>
                <a:moveTo>
                  <a:pt x="13014" y="7028"/>
                </a:moveTo>
                <a:lnTo>
                  <a:pt x="13098" y="6884"/>
                </a:lnTo>
                <a:lnTo>
                  <a:pt x="12931" y="6884"/>
                </a:lnTo>
                <a:lnTo>
                  <a:pt x="12906" y="6887"/>
                </a:lnTo>
                <a:cubicBezTo>
                  <a:pt x="12646" y="6961"/>
                  <a:pt x="12244" y="6961"/>
                  <a:pt x="11983" y="6887"/>
                </a:cubicBezTo>
                <a:lnTo>
                  <a:pt x="11901" y="6884"/>
                </a:lnTo>
                <a:lnTo>
                  <a:pt x="9988" y="10156"/>
                </a:lnTo>
                <a:lnTo>
                  <a:pt x="8067" y="6872"/>
                </a:lnTo>
                <a:lnTo>
                  <a:pt x="8000" y="6890"/>
                </a:lnTo>
                <a:cubicBezTo>
                  <a:pt x="7739" y="6962"/>
                  <a:pt x="7347" y="6961"/>
                  <a:pt x="7088" y="6887"/>
                </a:cubicBezTo>
                <a:lnTo>
                  <a:pt x="6878" y="6884"/>
                </a:lnTo>
                <a:lnTo>
                  <a:pt x="9482" y="11392"/>
                </a:lnTo>
                <a:lnTo>
                  <a:pt x="9404" y="14626"/>
                </a:lnTo>
                <a:lnTo>
                  <a:pt x="9407" y="14722"/>
                </a:lnTo>
                <a:lnTo>
                  <a:pt x="9502" y="14722"/>
                </a:lnTo>
                <a:lnTo>
                  <a:pt x="9526" y="14719"/>
                </a:lnTo>
                <a:cubicBezTo>
                  <a:pt x="9786" y="14645"/>
                  <a:pt x="10190" y="14645"/>
                  <a:pt x="10449" y="14719"/>
                </a:cubicBezTo>
                <a:lnTo>
                  <a:pt x="10573" y="14722"/>
                </a:lnTo>
                <a:lnTo>
                  <a:pt x="10512" y="11390"/>
                </a:lnTo>
                <a:cubicBezTo>
                  <a:pt x="10600" y="11229"/>
                  <a:pt x="11150" y="10205"/>
                  <a:pt x="11738" y="9180"/>
                </a:cubicBezTo>
                <a:cubicBezTo>
                  <a:pt x="12342" y="8126"/>
                  <a:pt x="13008" y="7040"/>
                  <a:pt x="13014" y="7028"/>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7" name="Shape 2881">
            <a:extLst>
              <a:ext uri="{FF2B5EF4-FFF2-40B4-BE49-F238E27FC236}">
                <a16:creationId xmlns:a16="http://schemas.microsoft.com/office/drawing/2014/main" id="{CA4C0BA0-86D5-4BDE-ABBD-ABCE67833CA9}"/>
              </a:ext>
            </a:extLst>
          </p:cNvPr>
          <p:cNvSpPr/>
          <p:nvPr/>
        </p:nvSpPr>
        <p:spPr>
          <a:xfrm>
            <a:off x="9407441" y="662851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3062" y="5890"/>
                </a:moveTo>
                <a:lnTo>
                  <a:pt x="10786" y="7776"/>
                </a:lnTo>
                <a:lnTo>
                  <a:pt x="13925" y="9725"/>
                </a:lnTo>
                <a:lnTo>
                  <a:pt x="16200" y="7926"/>
                </a:lnTo>
                <a:cubicBezTo>
                  <a:pt x="16200" y="7926"/>
                  <a:pt x="13062" y="5890"/>
                  <a:pt x="13062" y="5890"/>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5400" y="8027"/>
                </a:moveTo>
                <a:lnTo>
                  <a:pt x="7647" y="9763"/>
                </a:lnTo>
                <a:lnTo>
                  <a:pt x="10786" y="7776"/>
                </a:lnTo>
                <a:lnTo>
                  <a:pt x="8630" y="5891"/>
                </a:lnTo>
                <a:cubicBezTo>
                  <a:pt x="8630" y="5891"/>
                  <a:pt x="5400" y="8027"/>
                  <a:pt x="5400" y="8027"/>
                </a:cubicBezTo>
                <a:close/>
                <a:moveTo>
                  <a:pt x="13925" y="9726"/>
                </a:moveTo>
                <a:lnTo>
                  <a:pt x="13925" y="9725"/>
                </a:lnTo>
                <a:lnTo>
                  <a:pt x="13925" y="9725"/>
                </a:lnTo>
                <a:lnTo>
                  <a:pt x="13924" y="9725"/>
                </a:lnTo>
                <a:cubicBezTo>
                  <a:pt x="13924" y="9725"/>
                  <a:pt x="13925" y="9726"/>
                  <a:pt x="13925" y="9726"/>
                </a:cubicBezTo>
                <a:close/>
                <a:moveTo>
                  <a:pt x="12965" y="14699"/>
                </a:moveTo>
                <a:lnTo>
                  <a:pt x="12959" y="14707"/>
                </a:lnTo>
                <a:lnTo>
                  <a:pt x="10801" y="13101"/>
                </a:lnTo>
                <a:lnTo>
                  <a:pt x="8731" y="14685"/>
                </a:lnTo>
                <a:lnTo>
                  <a:pt x="8712" y="14715"/>
                </a:lnTo>
                <a:lnTo>
                  <a:pt x="7571" y="14025"/>
                </a:lnTo>
                <a:lnTo>
                  <a:pt x="7571" y="14627"/>
                </a:lnTo>
                <a:lnTo>
                  <a:pt x="10799" y="16692"/>
                </a:lnTo>
                <a:lnTo>
                  <a:pt x="14001" y="14627"/>
                </a:lnTo>
                <a:lnTo>
                  <a:pt x="14001" y="14067"/>
                </a:lnTo>
                <a:lnTo>
                  <a:pt x="12965" y="14699"/>
                </a:lnTo>
                <a:cubicBezTo>
                  <a:pt x="12965" y="14699"/>
                  <a:pt x="12965" y="14699"/>
                  <a:pt x="12965" y="14699"/>
                </a:cubicBezTo>
                <a:close/>
                <a:moveTo>
                  <a:pt x="7641" y="9766"/>
                </a:moveTo>
                <a:lnTo>
                  <a:pt x="5404" y="11577"/>
                </a:lnTo>
                <a:lnTo>
                  <a:pt x="7350" y="12746"/>
                </a:lnTo>
                <a:lnTo>
                  <a:pt x="7351" y="12745"/>
                </a:lnTo>
                <a:lnTo>
                  <a:pt x="7742" y="12982"/>
                </a:lnTo>
                <a:lnTo>
                  <a:pt x="8631" y="13516"/>
                </a:lnTo>
                <a:lnTo>
                  <a:pt x="10060" y="12431"/>
                </a:lnTo>
                <a:lnTo>
                  <a:pt x="10780" y="11879"/>
                </a:lnTo>
                <a:lnTo>
                  <a:pt x="10783" y="11882"/>
                </a:lnTo>
                <a:lnTo>
                  <a:pt x="10786" y="11880"/>
                </a:lnTo>
                <a:lnTo>
                  <a:pt x="10798" y="11888"/>
                </a:lnTo>
                <a:lnTo>
                  <a:pt x="10804" y="11879"/>
                </a:lnTo>
                <a:lnTo>
                  <a:pt x="12515" y="13153"/>
                </a:lnTo>
                <a:lnTo>
                  <a:pt x="13007" y="13515"/>
                </a:lnTo>
                <a:lnTo>
                  <a:pt x="16199" y="11575"/>
                </a:lnTo>
                <a:lnTo>
                  <a:pt x="13925" y="9726"/>
                </a:lnTo>
                <a:lnTo>
                  <a:pt x="10787" y="11715"/>
                </a:lnTo>
                <a:cubicBezTo>
                  <a:pt x="10787" y="11715"/>
                  <a:pt x="7641" y="9766"/>
                  <a:pt x="7641" y="9766"/>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8" name="Shape 2882">
            <a:extLst>
              <a:ext uri="{FF2B5EF4-FFF2-40B4-BE49-F238E27FC236}">
                <a16:creationId xmlns:a16="http://schemas.microsoft.com/office/drawing/2014/main" id="{6C992EA4-3AAA-43AD-AE5C-F8C363AAFFA7}"/>
              </a:ext>
            </a:extLst>
          </p:cNvPr>
          <p:cNvSpPr/>
          <p:nvPr/>
        </p:nvSpPr>
        <p:spPr>
          <a:xfrm>
            <a:off x="10207125" y="662851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8"/>
                  <a:pt x="14287" y="14727"/>
                  <a:pt x="13745" y="14727"/>
                </a:cubicBezTo>
                <a:lnTo>
                  <a:pt x="7855" y="14727"/>
                </a:lnTo>
                <a:cubicBezTo>
                  <a:pt x="7313" y="14727"/>
                  <a:pt x="6873" y="14288"/>
                  <a:pt x="6873" y="13745"/>
                </a:cubicBezTo>
                <a:lnTo>
                  <a:pt x="6873" y="10309"/>
                </a:lnTo>
                <a:lnTo>
                  <a:pt x="7904" y="10309"/>
                </a:lnTo>
                <a:cubicBezTo>
                  <a:pt x="7877" y="10470"/>
                  <a:pt x="7855" y="10632"/>
                  <a:pt x="7855" y="10800"/>
                </a:cubicBezTo>
                <a:cubicBezTo>
                  <a:pt x="7855" y="12427"/>
                  <a:pt x="9173" y="13745"/>
                  <a:pt x="10800" y="13745"/>
                </a:cubicBezTo>
                <a:cubicBezTo>
                  <a:pt x="12427"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99" name="Shape 2883">
            <a:extLst>
              <a:ext uri="{FF2B5EF4-FFF2-40B4-BE49-F238E27FC236}">
                <a16:creationId xmlns:a16="http://schemas.microsoft.com/office/drawing/2014/main" id="{83CA0B67-55EC-4235-AB54-C0FE329B63A6}"/>
              </a:ext>
            </a:extLst>
          </p:cNvPr>
          <p:cNvSpPr/>
          <p:nvPr/>
        </p:nvSpPr>
        <p:spPr>
          <a:xfrm>
            <a:off x="11006809" y="662851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6"/>
                </a:lnTo>
                <a:cubicBezTo>
                  <a:pt x="15118" y="9994"/>
                  <a:pt x="15213" y="9425"/>
                  <a:pt x="15213" y="8918"/>
                </a:cubicBezTo>
                <a:cubicBezTo>
                  <a:pt x="15213" y="8811"/>
                  <a:pt x="15201" y="8718"/>
                  <a:pt x="15194" y="8620"/>
                </a:cubicBezTo>
                <a:cubicBezTo>
                  <a:pt x="15521" y="9277"/>
                  <a:pt x="15709" y="10016"/>
                  <a:pt x="15709" y="10800"/>
                </a:cubicBezTo>
                <a:moveTo>
                  <a:pt x="11488"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0" y="8413"/>
                </a:cubicBezTo>
                <a:cubicBezTo>
                  <a:pt x="9350" y="8413"/>
                  <a:pt x="9605" y="8444"/>
                  <a:pt x="9874" y="8460"/>
                </a:cubicBezTo>
                <a:lnTo>
                  <a:pt x="10652" y="10591"/>
                </a:lnTo>
                <a:lnTo>
                  <a:pt x="9560" y="13866"/>
                </a:lnTo>
                <a:lnTo>
                  <a:pt x="7742" y="8460"/>
                </a:lnTo>
                <a:cubicBezTo>
                  <a:pt x="8042" y="8444"/>
                  <a:pt x="8313" y="8413"/>
                  <a:pt x="8313" y="8413"/>
                </a:cubicBezTo>
                <a:cubicBezTo>
                  <a:pt x="8582" y="8380"/>
                  <a:pt x="8550" y="7986"/>
                  <a:pt x="8281" y="8001"/>
                </a:cubicBezTo>
                <a:cubicBezTo>
                  <a:pt x="8281" y="8001"/>
                  <a:pt x="7473" y="8065"/>
                  <a:pt x="6951" y="8065"/>
                </a:cubicBezTo>
                <a:cubicBezTo>
                  <a:pt x="6885" y="8065"/>
                  <a:pt x="6804" y="8063"/>
                  <a:pt x="6727" y="8061"/>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89" y="12162"/>
                </a:cubicBezTo>
                <a:lnTo>
                  <a:pt x="13291" y="13825"/>
                </a:lnTo>
                <a:cubicBezTo>
                  <a:pt x="13291" y="13825"/>
                  <a:pt x="11488" y="8460"/>
                  <a:pt x="11488" y="8460"/>
                </a:cubicBezTo>
                <a:close/>
                <a:moveTo>
                  <a:pt x="10800" y="15709"/>
                </a:moveTo>
                <a:cubicBezTo>
                  <a:pt x="10319" y="15709"/>
                  <a:pt x="9857" y="15637"/>
                  <a:pt x="9418" y="15508"/>
                </a:cubicBezTo>
                <a:lnTo>
                  <a:pt x="10887" y="11236"/>
                </a:lnTo>
                <a:cubicBezTo>
                  <a:pt x="10887" y="11236"/>
                  <a:pt x="12211" y="14865"/>
                  <a:pt x="12425" y="15428"/>
                </a:cubicBezTo>
                <a:cubicBezTo>
                  <a:pt x="11916" y="15607"/>
                  <a:pt x="11371" y="15709"/>
                  <a:pt x="10800" y="15709"/>
                </a:cubicBezTo>
                <a:moveTo>
                  <a:pt x="5891" y="10800"/>
                </a:moveTo>
                <a:cubicBezTo>
                  <a:pt x="5891" y="10118"/>
                  <a:pt x="6030" y="9470"/>
                  <a:pt x="6281" y="8880"/>
                </a:cubicBezTo>
                <a:lnTo>
                  <a:pt x="8579"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00" name="Shape 2884">
            <a:extLst>
              <a:ext uri="{FF2B5EF4-FFF2-40B4-BE49-F238E27FC236}">
                <a16:creationId xmlns:a16="http://schemas.microsoft.com/office/drawing/2014/main" id="{FC02B525-3C0E-4373-9511-D42B625505BD}"/>
              </a:ext>
            </a:extLst>
          </p:cNvPr>
          <p:cNvSpPr/>
          <p:nvPr/>
        </p:nvSpPr>
        <p:spPr>
          <a:xfrm>
            <a:off x="11806492" y="6628518"/>
            <a:ext cx="418884" cy="418884"/>
          </a:xfrm>
          <a:custGeom>
            <a:avLst/>
            <a:gdLst/>
            <a:ahLst/>
            <a:cxnLst>
              <a:cxn ang="0">
                <a:pos x="wd2" y="hd2"/>
              </a:cxn>
              <a:cxn ang="5400000">
                <a:pos x="wd2" y="hd2"/>
              </a:cxn>
              <a:cxn ang="10800000">
                <a:pos x="wd2" y="hd2"/>
              </a:cxn>
              <a:cxn ang="16200000">
                <a:pos x="wd2" y="hd2"/>
              </a:cxn>
            </a:cxnLst>
            <a:rect l="0" t="0" r="r" b="b"/>
            <a:pathLst>
              <a:path w="21600" h="21600" extrusionOk="0">
                <a:moveTo>
                  <a:pt x="14236" y="10309"/>
                </a:moveTo>
                <a:cubicBezTo>
                  <a:pt x="13551"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8" y="14322"/>
                  <a:pt x="13226" y="15065"/>
                </a:cubicBezTo>
                <a:moveTo>
                  <a:pt x="10800" y="15709"/>
                </a:moveTo>
                <a:cubicBezTo>
                  <a:pt x="9746" y="15709"/>
                  <a:pt x="8772" y="15374"/>
                  <a:pt x="7971" y="14808"/>
                </a:cubicBezTo>
                <a:cubicBezTo>
                  <a:pt x="8822" y="13429"/>
                  <a:pt x="10108" y="12348"/>
                  <a:pt x="11646" y="11768"/>
                </a:cubicBezTo>
                <a:cubicBezTo>
                  <a:pt x="12027" y="12943"/>
                  <a:pt x="12241" y="14191"/>
                  <a:pt x="12264" y="15487"/>
                </a:cubicBezTo>
                <a:cubicBezTo>
                  <a:pt x="11801" y="15631"/>
                  <a:pt x="11310" y="15709"/>
                  <a:pt x="10800" y="15709"/>
                </a:cubicBezTo>
                <a:moveTo>
                  <a:pt x="5891" y="10800"/>
                </a:moveTo>
                <a:cubicBezTo>
                  <a:pt x="7640" y="10800"/>
                  <a:pt x="9312" y="10469"/>
                  <a:pt x="10852" y="9873"/>
                </a:cubicBezTo>
                <a:cubicBezTo>
                  <a:pt x="11015"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8"/>
                  <a:pt x="10353" y="9001"/>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01" name="Shape 2885">
            <a:extLst>
              <a:ext uri="{FF2B5EF4-FFF2-40B4-BE49-F238E27FC236}">
                <a16:creationId xmlns:a16="http://schemas.microsoft.com/office/drawing/2014/main" id="{809A7805-3162-4BCA-BA34-B21FDF57A926}"/>
              </a:ext>
            </a:extLst>
          </p:cNvPr>
          <p:cNvSpPr/>
          <p:nvPr/>
        </p:nvSpPr>
        <p:spPr>
          <a:xfrm>
            <a:off x="12644256" y="6628518"/>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15500" y="13698"/>
                </a:moveTo>
                <a:cubicBezTo>
                  <a:pt x="15500" y="14629"/>
                  <a:pt x="14906" y="15067"/>
                  <a:pt x="13996" y="15061"/>
                </a:cubicBezTo>
                <a:cubicBezTo>
                  <a:pt x="13870" y="15061"/>
                  <a:pt x="13731" y="15061"/>
                  <a:pt x="13646" y="15044"/>
                </a:cubicBezTo>
                <a:lnTo>
                  <a:pt x="13646" y="12497"/>
                </a:lnTo>
                <a:cubicBezTo>
                  <a:pt x="13731" y="12480"/>
                  <a:pt x="13877" y="12463"/>
                  <a:pt x="14101" y="12463"/>
                </a:cubicBezTo>
                <a:cubicBezTo>
                  <a:pt x="14966" y="12463"/>
                  <a:pt x="15507" y="12890"/>
                  <a:pt x="15500" y="13698"/>
                </a:cubicBezTo>
                <a:moveTo>
                  <a:pt x="12636" y="11868"/>
                </a:moveTo>
                <a:lnTo>
                  <a:pt x="12636" y="15691"/>
                </a:lnTo>
                <a:cubicBezTo>
                  <a:pt x="12886" y="15720"/>
                  <a:pt x="13256" y="15748"/>
                  <a:pt x="13778" y="15748"/>
                </a:cubicBezTo>
                <a:cubicBezTo>
                  <a:pt x="14649" y="15748"/>
                  <a:pt x="15362" y="15587"/>
                  <a:pt x="15830" y="15246"/>
                </a:cubicBezTo>
                <a:cubicBezTo>
                  <a:pt x="16260" y="14929"/>
                  <a:pt x="16570" y="14415"/>
                  <a:pt x="16570" y="13670"/>
                </a:cubicBezTo>
                <a:cubicBezTo>
                  <a:pt x="16570" y="12982"/>
                  <a:pt x="16279" y="12503"/>
                  <a:pt x="15817" y="12203"/>
                </a:cubicBezTo>
                <a:cubicBezTo>
                  <a:pt x="15388" y="11919"/>
                  <a:pt x="14840" y="11787"/>
                  <a:pt x="13996" y="11787"/>
                </a:cubicBezTo>
                <a:cubicBezTo>
                  <a:pt x="13487" y="11787"/>
                  <a:pt x="13005" y="11815"/>
                  <a:pt x="12636" y="11868"/>
                </a:cubicBezTo>
                <a:moveTo>
                  <a:pt x="14400" y="5891"/>
                </a:moveTo>
                <a:lnTo>
                  <a:pt x="14400" y="982"/>
                </a:lnTo>
                <a:lnTo>
                  <a:pt x="15000" y="982"/>
                </a:lnTo>
                <a:lnTo>
                  <a:pt x="20400" y="5891"/>
                </a:lnTo>
                <a:cubicBezTo>
                  <a:pt x="20400" y="5891"/>
                  <a:pt x="14400" y="5891"/>
                  <a:pt x="14400" y="5891"/>
                </a:cubicBezTo>
                <a:close/>
                <a:moveTo>
                  <a:pt x="20400" y="19635"/>
                </a:moveTo>
                <a:cubicBezTo>
                  <a:pt x="20400" y="20178"/>
                  <a:pt x="19863" y="20617"/>
                  <a:pt x="19200" y="20617"/>
                </a:cubicBezTo>
                <a:lnTo>
                  <a:pt x="2400" y="20617"/>
                </a:lnTo>
                <a:cubicBezTo>
                  <a:pt x="1738" y="20617"/>
                  <a:pt x="1200" y="20178"/>
                  <a:pt x="1200" y="19635"/>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5"/>
                  <a:pt x="20400" y="19635"/>
                </a:cubicBezTo>
                <a:close/>
                <a:moveTo>
                  <a:pt x="15600" y="0"/>
                </a:moveTo>
                <a:lnTo>
                  <a:pt x="2400" y="0"/>
                </a:lnTo>
                <a:cubicBezTo>
                  <a:pt x="1075" y="0"/>
                  <a:pt x="0" y="878"/>
                  <a:pt x="0" y="1964"/>
                </a:cubicBezTo>
                <a:lnTo>
                  <a:pt x="0" y="19635"/>
                </a:lnTo>
                <a:cubicBezTo>
                  <a:pt x="0" y="20721"/>
                  <a:pt x="1075" y="21600"/>
                  <a:pt x="2400" y="21600"/>
                </a:cubicBezTo>
                <a:lnTo>
                  <a:pt x="19200" y="21600"/>
                </a:lnTo>
                <a:cubicBezTo>
                  <a:pt x="20525" y="21600"/>
                  <a:pt x="21600" y="20721"/>
                  <a:pt x="21600" y="19635"/>
                </a:cubicBezTo>
                <a:lnTo>
                  <a:pt x="21600" y="5400"/>
                </a:lnTo>
                <a:cubicBezTo>
                  <a:pt x="21600" y="5400"/>
                  <a:pt x="15600" y="0"/>
                  <a:pt x="15600" y="0"/>
                </a:cubicBezTo>
                <a:close/>
                <a:moveTo>
                  <a:pt x="6769" y="13658"/>
                </a:moveTo>
                <a:cubicBezTo>
                  <a:pt x="6624" y="13658"/>
                  <a:pt x="6519" y="13652"/>
                  <a:pt x="6433" y="13635"/>
                </a:cubicBezTo>
                <a:lnTo>
                  <a:pt x="6433" y="12486"/>
                </a:lnTo>
                <a:cubicBezTo>
                  <a:pt x="6505" y="12468"/>
                  <a:pt x="6644" y="12451"/>
                  <a:pt x="6848" y="12451"/>
                </a:cubicBezTo>
                <a:cubicBezTo>
                  <a:pt x="7350" y="12451"/>
                  <a:pt x="7634" y="12665"/>
                  <a:pt x="7634" y="13023"/>
                </a:cubicBezTo>
                <a:cubicBezTo>
                  <a:pt x="7634" y="13421"/>
                  <a:pt x="7304" y="13658"/>
                  <a:pt x="6769" y="13658"/>
                </a:cubicBezTo>
                <a:moveTo>
                  <a:pt x="6796" y="11787"/>
                </a:moveTo>
                <a:cubicBezTo>
                  <a:pt x="6182" y="11787"/>
                  <a:pt x="5746" y="11821"/>
                  <a:pt x="5436" y="11868"/>
                </a:cubicBezTo>
                <a:lnTo>
                  <a:pt x="5436" y="15708"/>
                </a:lnTo>
                <a:lnTo>
                  <a:pt x="6433" y="15708"/>
                </a:lnTo>
                <a:lnTo>
                  <a:pt x="6433" y="14316"/>
                </a:lnTo>
                <a:cubicBezTo>
                  <a:pt x="6524" y="14328"/>
                  <a:pt x="6644" y="14334"/>
                  <a:pt x="6776" y="14334"/>
                </a:cubicBezTo>
                <a:cubicBezTo>
                  <a:pt x="7370" y="14334"/>
                  <a:pt x="7878" y="14207"/>
                  <a:pt x="8221" y="13924"/>
                </a:cubicBezTo>
                <a:cubicBezTo>
                  <a:pt x="8485" y="13704"/>
                  <a:pt x="8630" y="13381"/>
                  <a:pt x="8630" y="13000"/>
                </a:cubicBezTo>
                <a:cubicBezTo>
                  <a:pt x="8630" y="12618"/>
                  <a:pt x="8439" y="12296"/>
                  <a:pt x="8155" y="12099"/>
                </a:cubicBezTo>
                <a:cubicBezTo>
                  <a:pt x="7858" y="11891"/>
                  <a:pt x="7416" y="11787"/>
                  <a:pt x="6796" y="11787"/>
                </a:cubicBezTo>
                <a:moveTo>
                  <a:pt x="10765" y="13398"/>
                </a:moveTo>
                <a:cubicBezTo>
                  <a:pt x="10191" y="13208"/>
                  <a:pt x="9940" y="13098"/>
                  <a:pt x="9940" y="12850"/>
                </a:cubicBezTo>
                <a:cubicBezTo>
                  <a:pt x="9940" y="12648"/>
                  <a:pt x="10151" y="12474"/>
                  <a:pt x="10587" y="12474"/>
                </a:cubicBezTo>
                <a:cubicBezTo>
                  <a:pt x="11023" y="12474"/>
                  <a:pt x="11339" y="12583"/>
                  <a:pt x="11517" y="12659"/>
                </a:cubicBezTo>
                <a:lnTo>
                  <a:pt x="11742" y="11949"/>
                </a:lnTo>
                <a:cubicBezTo>
                  <a:pt x="11478" y="11845"/>
                  <a:pt x="11108" y="11752"/>
                  <a:pt x="10607" y="11752"/>
                </a:cubicBezTo>
                <a:cubicBezTo>
                  <a:pt x="9558" y="11752"/>
                  <a:pt x="8924" y="12260"/>
                  <a:pt x="8924" y="12924"/>
                </a:cubicBezTo>
                <a:cubicBezTo>
                  <a:pt x="8924" y="13490"/>
                  <a:pt x="9405" y="13849"/>
                  <a:pt x="10145" y="14074"/>
                </a:cubicBezTo>
                <a:cubicBezTo>
                  <a:pt x="10679" y="14241"/>
                  <a:pt x="10891" y="14380"/>
                  <a:pt x="10891" y="14623"/>
                </a:cubicBezTo>
                <a:cubicBezTo>
                  <a:pt x="10891" y="14877"/>
                  <a:pt x="10646" y="15044"/>
                  <a:pt x="10184" y="15044"/>
                </a:cubicBezTo>
                <a:cubicBezTo>
                  <a:pt x="9755" y="15044"/>
                  <a:pt x="9339" y="14923"/>
                  <a:pt x="9069" y="14802"/>
                </a:cubicBezTo>
                <a:lnTo>
                  <a:pt x="8864" y="15529"/>
                </a:lnTo>
                <a:cubicBezTo>
                  <a:pt x="9115" y="15651"/>
                  <a:pt x="9616" y="15766"/>
                  <a:pt x="10124" y="15766"/>
                </a:cubicBezTo>
                <a:cubicBezTo>
                  <a:pt x="11346" y="15766"/>
                  <a:pt x="11920" y="15211"/>
                  <a:pt x="11920" y="14559"/>
                </a:cubicBezTo>
                <a:cubicBezTo>
                  <a:pt x="11920" y="14010"/>
                  <a:pt x="11551" y="13652"/>
                  <a:pt x="10765" y="13398"/>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02" name="Shape 2886">
            <a:extLst>
              <a:ext uri="{FF2B5EF4-FFF2-40B4-BE49-F238E27FC236}">
                <a16:creationId xmlns:a16="http://schemas.microsoft.com/office/drawing/2014/main" id="{D47DBD1E-D7F1-4A08-91AE-2C837422B3E8}"/>
              </a:ext>
            </a:extLst>
          </p:cNvPr>
          <p:cNvSpPr/>
          <p:nvPr/>
        </p:nvSpPr>
        <p:spPr>
          <a:xfrm>
            <a:off x="13443940" y="6628518"/>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12636" y="15709"/>
                </a:moveTo>
                <a:lnTo>
                  <a:pt x="13646" y="15709"/>
                </a:lnTo>
                <a:lnTo>
                  <a:pt x="13646" y="11816"/>
                </a:lnTo>
                <a:lnTo>
                  <a:pt x="12636" y="11816"/>
                </a:lnTo>
                <a:cubicBezTo>
                  <a:pt x="12636" y="11816"/>
                  <a:pt x="12636" y="15709"/>
                  <a:pt x="126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9618" y="14051"/>
                </a:moveTo>
                <a:lnTo>
                  <a:pt x="9881" y="13225"/>
                </a:lnTo>
                <a:cubicBezTo>
                  <a:pt x="9954" y="13000"/>
                  <a:pt x="10020" y="12706"/>
                  <a:pt x="10086" y="12475"/>
                </a:cubicBezTo>
                <a:lnTo>
                  <a:pt x="10099" y="12475"/>
                </a:lnTo>
                <a:cubicBezTo>
                  <a:pt x="10165" y="12706"/>
                  <a:pt x="10245" y="12994"/>
                  <a:pt x="10324" y="13225"/>
                </a:cubicBezTo>
                <a:lnTo>
                  <a:pt x="10601" y="14051"/>
                </a:lnTo>
                <a:cubicBezTo>
                  <a:pt x="10601" y="14051"/>
                  <a:pt x="9618" y="14051"/>
                  <a:pt x="9618" y="14051"/>
                </a:cubicBezTo>
                <a:close/>
                <a:moveTo>
                  <a:pt x="9472" y="11816"/>
                </a:moveTo>
                <a:lnTo>
                  <a:pt x="8113" y="15709"/>
                </a:lnTo>
                <a:lnTo>
                  <a:pt x="9155" y="15709"/>
                </a:lnTo>
                <a:lnTo>
                  <a:pt x="9472" y="14710"/>
                </a:lnTo>
                <a:lnTo>
                  <a:pt x="10746" y="14710"/>
                </a:lnTo>
                <a:lnTo>
                  <a:pt x="11089" y="15709"/>
                </a:lnTo>
                <a:lnTo>
                  <a:pt x="12172" y="15709"/>
                </a:lnTo>
                <a:lnTo>
                  <a:pt x="10792" y="11816"/>
                </a:lnTo>
                <a:cubicBezTo>
                  <a:pt x="10792" y="11816"/>
                  <a:pt x="9472" y="11816"/>
                  <a:pt x="9472" y="11816"/>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03" name="Shape 2887">
            <a:extLst>
              <a:ext uri="{FF2B5EF4-FFF2-40B4-BE49-F238E27FC236}">
                <a16:creationId xmlns:a16="http://schemas.microsoft.com/office/drawing/2014/main" id="{1A6C2DCF-2A45-4C4A-8695-9DA9A251FC6F}"/>
              </a:ext>
            </a:extLst>
          </p:cNvPr>
          <p:cNvSpPr/>
          <p:nvPr/>
        </p:nvSpPr>
        <p:spPr>
          <a:xfrm>
            <a:off x="14243624" y="6628518"/>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13836" y="15709"/>
                </a:moveTo>
                <a:lnTo>
                  <a:pt x="14845" y="15709"/>
                </a:lnTo>
                <a:lnTo>
                  <a:pt x="14845" y="14144"/>
                </a:lnTo>
                <a:lnTo>
                  <a:pt x="16443" y="14144"/>
                </a:lnTo>
                <a:lnTo>
                  <a:pt x="16443" y="13428"/>
                </a:lnTo>
                <a:lnTo>
                  <a:pt x="14845" y="13428"/>
                </a:lnTo>
                <a:lnTo>
                  <a:pt x="14845" y="12538"/>
                </a:lnTo>
                <a:lnTo>
                  <a:pt x="16555" y="12538"/>
                </a:lnTo>
                <a:lnTo>
                  <a:pt x="16555" y="11816"/>
                </a:lnTo>
                <a:lnTo>
                  <a:pt x="13836" y="11816"/>
                </a:lnTo>
                <a:cubicBezTo>
                  <a:pt x="13836" y="11816"/>
                  <a:pt x="13836" y="15709"/>
                  <a:pt x="138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0396" y="15062"/>
                </a:moveTo>
                <a:cubicBezTo>
                  <a:pt x="10270" y="15062"/>
                  <a:pt x="10131" y="15062"/>
                  <a:pt x="10045" y="15045"/>
                </a:cubicBezTo>
                <a:lnTo>
                  <a:pt x="10045" y="12498"/>
                </a:lnTo>
                <a:cubicBezTo>
                  <a:pt x="10131" y="12480"/>
                  <a:pt x="10277" y="12463"/>
                  <a:pt x="10501" y="12463"/>
                </a:cubicBezTo>
                <a:cubicBezTo>
                  <a:pt x="11366" y="12463"/>
                  <a:pt x="11907" y="12891"/>
                  <a:pt x="11900" y="13699"/>
                </a:cubicBezTo>
                <a:cubicBezTo>
                  <a:pt x="11900" y="14629"/>
                  <a:pt x="11306" y="15068"/>
                  <a:pt x="10396" y="15062"/>
                </a:cubicBezTo>
                <a:moveTo>
                  <a:pt x="10396" y="11787"/>
                </a:moveTo>
                <a:cubicBezTo>
                  <a:pt x="9887" y="11787"/>
                  <a:pt x="9405" y="11816"/>
                  <a:pt x="9036" y="11868"/>
                </a:cubicBezTo>
                <a:lnTo>
                  <a:pt x="9036" y="15691"/>
                </a:lnTo>
                <a:cubicBezTo>
                  <a:pt x="9287" y="15720"/>
                  <a:pt x="9656" y="15749"/>
                  <a:pt x="10178" y="15749"/>
                </a:cubicBezTo>
                <a:cubicBezTo>
                  <a:pt x="11048" y="15749"/>
                  <a:pt x="11762" y="15587"/>
                  <a:pt x="12231" y="15246"/>
                </a:cubicBezTo>
                <a:cubicBezTo>
                  <a:pt x="12660" y="14929"/>
                  <a:pt x="12970" y="14415"/>
                  <a:pt x="12970" y="13670"/>
                </a:cubicBezTo>
                <a:cubicBezTo>
                  <a:pt x="12970" y="12983"/>
                  <a:pt x="12680" y="12503"/>
                  <a:pt x="12217" y="12203"/>
                </a:cubicBezTo>
                <a:cubicBezTo>
                  <a:pt x="11788" y="11920"/>
                  <a:pt x="11241" y="11787"/>
                  <a:pt x="10396" y="11787"/>
                </a:cubicBezTo>
                <a:moveTo>
                  <a:pt x="6769" y="13659"/>
                </a:moveTo>
                <a:cubicBezTo>
                  <a:pt x="6623" y="13659"/>
                  <a:pt x="6518" y="13653"/>
                  <a:pt x="6432" y="13636"/>
                </a:cubicBezTo>
                <a:lnTo>
                  <a:pt x="6432" y="12486"/>
                </a:lnTo>
                <a:cubicBezTo>
                  <a:pt x="6505" y="12469"/>
                  <a:pt x="6643" y="12452"/>
                  <a:pt x="6848" y="12452"/>
                </a:cubicBezTo>
                <a:cubicBezTo>
                  <a:pt x="7350" y="12452"/>
                  <a:pt x="7634" y="12665"/>
                  <a:pt x="7634" y="13023"/>
                </a:cubicBezTo>
                <a:cubicBezTo>
                  <a:pt x="7634" y="13422"/>
                  <a:pt x="7304" y="13659"/>
                  <a:pt x="6769" y="13659"/>
                </a:cubicBezTo>
                <a:moveTo>
                  <a:pt x="6796" y="11787"/>
                </a:moveTo>
                <a:cubicBezTo>
                  <a:pt x="6182" y="11787"/>
                  <a:pt x="5746" y="11822"/>
                  <a:pt x="5436" y="11868"/>
                </a:cubicBezTo>
                <a:lnTo>
                  <a:pt x="5436" y="15709"/>
                </a:lnTo>
                <a:lnTo>
                  <a:pt x="6432" y="15709"/>
                </a:lnTo>
                <a:lnTo>
                  <a:pt x="6432" y="14317"/>
                </a:lnTo>
                <a:cubicBezTo>
                  <a:pt x="6525" y="14328"/>
                  <a:pt x="6643" y="14334"/>
                  <a:pt x="6776" y="14334"/>
                </a:cubicBezTo>
                <a:cubicBezTo>
                  <a:pt x="7370" y="14334"/>
                  <a:pt x="7878" y="14207"/>
                  <a:pt x="8221" y="13924"/>
                </a:cubicBezTo>
                <a:cubicBezTo>
                  <a:pt x="8486" y="13705"/>
                  <a:pt x="8631" y="13381"/>
                  <a:pt x="8631" y="13000"/>
                </a:cubicBezTo>
                <a:cubicBezTo>
                  <a:pt x="8631" y="12619"/>
                  <a:pt x="8439" y="12296"/>
                  <a:pt x="8155" y="12099"/>
                </a:cubicBezTo>
                <a:cubicBezTo>
                  <a:pt x="7859" y="11892"/>
                  <a:pt x="7416" y="11787"/>
                  <a:pt x="6796" y="11787"/>
                </a:cubicBezTo>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04" name="Shape 2888">
            <a:extLst>
              <a:ext uri="{FF2B5EF4-FFF2-40B4-BE49-F238E27FC236}">
                <a16:creationId xmlns:a16="http://schemas.microsoft.com/office/drawing/2014/main" id="{65A365BD-2A52-419A-9CCC-60156789C45D}"/>
              </a:ext>
            </a:extLst>
          </p:cNvPr>
          <p:cNvSpPr/>
          <p:nvPr/>
        </p:nvSpPr>
        <p:spPr>
          <a:xfrm>
            <a:off x="15043309" y="6628518"/>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12936" y="15709"/>
                </a:moveTo>
                <a:lnTo>
                  <a:pt x="13945" y="15709"/>
                </a:lnTo>
                <a:lnTo>
                  <a:pt x="13945" y="14144"/>
                </a:lnTo>
                <a:lnTo>
                  <a:pt x="15543" y="14144"/>
                </a:lnTo>
                <a:lnTo>
                  <a:pt x="15543" y="13428"/>
                </a:lnTo>
                <a:lnTo>
                  <a:pt x="13945" y="13428"/>
                </a:lnTo>
                <a:lnTo>
                  <a:pt x="13945" y="12538"/>
                </a:lnTo>
                <a:lnTo>
                  <a:pt x="15655" y="12538"/>
                </a:lnTo>
                <a:lnTo>
                  <a:pt x="15655" y="11816"/>
                </a:lnTo>
                <a:lnTo>
                  <a:pt x="12936" y="11816"/>
                </a:lnTo>
                <a:cubicBezTo>
                  <a:pt x="12936" y="11816"/>
                  <a:pt x="12936" y="15709"/>
                  <a:pt x="129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1136" y="15709"/>
                </a:moveTo>
                <a:lnTo>
                  <a:pt x="12145" y="15709"/>
                </a:lnTo>
                <a:lnTo>
                  <a:pt x="12145" y="11816"/>
                </a:lnTo>
                <a:lnTo>
                  <a:pt x="11136" y="11816"/>
                </a:lnTo>
                <a:cubicBezTo>
                  <a:pt x="11136" y="11816"/>
                  <a:pt x="11136" y="15709"/>
                  <a:pt x="11136" y="15709"/>
                </a:cubicBezTo>
                <a:close/>
                <a:moveTo>
                  <a:pt x="8395" y="14167"/>
                </a:moveTo>
                <a:lnTo>
                  <a:pt x="9082" y="14167"/>
                </a:lnTo>
                <a:lnTo>
                  <a:pt x="9082" y="14981"/>
                </a:lnTo>
                <a:cubicBezTo>
                  <a:pt x="9002" y="15015"/>
                  <a:pt x="8818" y="15039"/>
                  <a:pt x="8586" y="15039"/>
                </a:cubicBezTo>
                <a:cubicBezTo>
                  <a:pt x="7761" y="15039"/>
                  <a:pt x="7187" y="14565"/>
                  <a:pt x="7187" y="13762"/>
                </a:cubicBezTo>
                <a:cubicBezTo>
                  <a:pt x="7187" y="12919"/>
                  <a:pt x="7821" y="12503"/>
                  <a:pt x="8659" y="12503"/>
                </a:cubicBezTo>
                <a:cubicBezTo>
                  <a:pt x="9148" y="12503"/>
                  <a:pt x="9451" y="12579"/>
                  <a:pt x="9696" y="12672"/>
                </a:cubicBezTo>
                <a:lnTo>
                  <a:pt x="9907" y="11966"/>
                </a:lnTo>
                <a:cubicBezTo>
                  <a:pt x="9689" y="11874"/>
                  <a:pt x="9247" y="11776"/>
                  <a:pt x="8672" y="11776"/>
                </a:cubicBezTo>
                <a:cubicBezTo>
                  <a:pt x="7213" y="11776"/>
                  <a:pt x="6138" y="12515"/>
                  <a:pt x="6131" y="13809"/>
                </a:cubicBezTo>
                <a:cubicBezTo>
                  <a:pt x="6124" y="14381"/>
                  <a:pt x="6349" y="14888"/>
                  <a:pt x="6758" y="15223"/>
                </a:cubicBezTo>
                <a:cubicBezTo>
                  <a:pt x="7167" y="15570"/>
                  <a:pt x="7755" y="15749"/>
                  <a:pt x="8566" y="15749"/>
                </a:cubicBezTo>
                <a:cubicBezTo>
                  <a:pt x="9155" y="15749"/>
                  <a:pt x="9742" y="15622"/>
                  <a:pt x="10052" y="15530"/>
                </a:cubicBezTo>
                <a:lnTo>
                  <a:pt x="10052" y="13479"/>
                </a:lnTo>
                <a:lnTo>
                  <a:pt x="8395" y="13479"/>
                </a:lnTo>
                <a:cubicBezTo>
                  <a:pt x="8395" y="13479"/>
                  <a:pt x="8395" y="14167"/>
                  <a:pt x="8395" y="14167"/>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05" name="Shape 2889">
            <a:extLst>
              <a:ext uri="{FF2B5EF4-FFF2-40B4-BE49-F238E27FC236}">
                <a16:creationId xmlns:a16="http://schemas.microsoft.com/office/drawing/2014/main" id="{726A5249-B097-4514-A41A-BA10C126FB32}"/>
              </a:ext>
            </a:extLst>
          </p:cNvPr>
          <p:cNvSpPr/>
          <p:nvPr/>
        </p:nvSpPr>
        <p:spPr>
          <a:xfrm>
            <a:off x="15842993" y="6628518"/>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10069" y="13659"/>
                </a:moveTo>
                <a:cubicBezTo>
                  <a:pt x="9923" y="13659"/>
                  <a:pt x="9818" y="13653"/>
                  <a:pt x="9732" y="13636"/>
                </a:cubicBezTo>
                <a:lnTo>
                  <a:pt x="9732" y="12486"/>
                </a:lnTo>
                <a:cubicBezTo>
                  <a:pt x="9805" y="12469"/>
                  <a:pt x="9943" y="12452"/>
                  <a:pt x="10148" y="12452"/>
                </a:cubicBezTo>
                <a:cubicBezTo>
                  <a:pt x="10650" y="12452"/>
                  <a:pt x="10934" y="12665"/>
                  <a:pt x="10934" y="13023"/>
                </a:cubicBezTo>
                <a:cubicBezTo>
                  <a:pt x="10934" y="13422"/>
                  <a:pt x="10604" y="13659"/>
                  <a:pt x="10069" y="13659"/>
                </a:cubicBezTo>
                <a:moveTo>
                  <a:pt x="10096" y="11787"/>
                </a:moveTo>
                <a:cubicBezTo>
                  <a:pt x="9481" y="11787"/>
                  <a:pt x="9046" y="11822"/>
                  <a:pt x="8736" y="11869"/>
                </a:cubicBezTo>
                <a:lnTo>
                  <a:pt x="8736" y="15709"/>
                </a:lnTo>
                <a:lnTo>
                  <a:pt x="9732" y="15709"/>
                </a:lnTo>
                <a:lnTo>
                  <a:pt x="9732" y="14317"/>
                </a:lnTo>
                <a:cubicBezTo>
                  <a:pt x="9825" y="14328"/>
                  <a:pt x="9943" y="14334"/>
                  <a:pt x="10076" y="14334"/>
                </a:cubicBezTo>
                <a:cubicBezTo>
                  <a:pt x="10670" y="14334"/>
                  <a:pt x="11178" y="14207"/>
                  <a:pt x="11521" y="13924"/>
                </a:cubicBezTo>
                <a:cubicBezTo>
                  <a:pt x="11786" y="13705"/>
                  <a:pt x="11931" y="13382"/>
                  <a:pt x="11931" y="13000"/>
                </a:cubicBezTo>
                <a:cubicBezTo>
                  <a:pt x="11931" y="12619"/>
                  <a:pt x="11739" y="12296"/>
                  <a:pt x="11455" y="12099"/>
                </a:cubicBezTo>
                <a:cubicBezTo>
                  <a:pt x="11159" y="11891"/>
                  <a:pt x="10716" y="11787"/>
                  <a:pt x="10096" y="11787"/>
                </a:cubicBezTo>
                <a:moveTo>
                  <a:pt x="12131" y="13809"/>
                </a:moveTo>
                <a:cubicBezTo>
                  <a:pt x="12124" y="14381"/>
                  <a:pt x="12349" y="14888"/>
                  <a:pt x="12758" y="15224"/>
                </a:cubicBezTo>
                <a:cubicBezTo>
                  <a:pt x="13167" y="15571"/>
                  <a:pt x="13755" y="15749"/>
                  <a:pt x="14566" y="15749"/>
                </a:cubicBezTo>
                <a:cubicBezTo>
                  <a:pt x="15155" y="15749"/>
                  <a:pt x="15742" y="15622"/>
                  <a:pt x="16052" y="15530"/>
                </a:cubicBezTo>
                <a:lnTo>
                  <a:pt x="16052" y="13479"/>
                </a:lnTo>
                <a:lnTo>
                  <a:pt x="14395" y="13479"/>
                </a:lnTo>
                <a:lnTo>
                  <a:pt x="14395" y="14167"/>
                </a:lnTo>
                <a:lnTo>
                  <a:pt x="15081" y="14167"/>
                </a:lnTo>
                <a:lnTo>
                  <a:pt x="15081" y="14981"/>
                </a:lnTo>
                <a:cubicBezTo>
                  <a:pt x="15002" y="15015"/>
                  <a:pt x="14818" y="15039"/>
                  <a:pt x="14586" y="15039"/>
                </a:cubicBezTo>
                <a:cubicBezTo>
                  <a:pt x="13761" y="15039"/>
                  <a:pt x="13187" y="14566"/>
                  <a:pt x="13187" y="13762"/>
                </a:cubicBezTo>
                <a:cubicBezTo>
                  <a:pt x="13187" y="12919"/>
                  <a:pt x="13821" y="12503"/>
                  <a:pt x="14659" y="12503"/>
                </a:cubicBezTo>
                <a:cubicBezTo>
                  <a:pt x="15148" y="12503"/>
                  <a:pt x="15451" y="12579"/>
                  <a:pt x="15696" y="12671"/>
                </a:cubicBezTo>
                <a:lnTo>
                  <a:pt x="15906" y="11966"/>
                </a:lnTo>
                <a:cubicBezTo>
                  <a:pt x="15689" y="11874"/>
                  <a:pt x="15247" y="11776"/>
                  <a:pt x="14672" y="11776"/>
                </a:cubicBezTo>
                <a:cubicBezTo>
                  <a:pt x="13213" y="11776"/>
                  <a:pt x="12138" y="12515"/>
                  <a:pt x="12131" y="13809"/>
                </a:cubicBezTo>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6606" y="14265"/>
                </a:moveTo>
                <a:cubicBezTo>
                  <a:pt x="6606" y="14872"/>
                  <a:pt x="6343" y="15039"/>
                  <a:pt x="5920" y="15039"/>
                </a:cubicBezTo>
                <a:cubicBezTo>
                  <a:pt x="5722" y="15039"/>
                  <a:pt x="5544" y="15010"/>
                  <a:pt x="5406" y="14969"/>
                </a:cubicBezTo>
                <a:lnTo>
                  <a:pt x="5293" y="15680"/>
                </a:lnTo>
                <a:cubicBezTo>
                  <a:pt x="5491" y="15738"/>
                  <a:pt x="5795" y="15773"/>
                  <a:pt x="6026" y="15773"/>
                </a:cubicBezTo>
                <a:cubicBezTo>
                  <a:pt x="7003" y="15773"/>
                  <a:pt x="7610" y="15385"/>
                  <a:pt x="7610" y="14276"/>
                </a:cubicBezTo>
                <a:lnTo>
                  <a:pt x="7610" y="11816"/>
                </a:lnTo>
                <a:lnTo>
                  <a:pt x="6606" y="11816"/>
                </a:lnTo>
                <a:cubicBezTo>
                  <a:pt x="6606" y="11816"/>
                  <a:pt x="6606" y="14265"/>
                  <a:pt x="6606" y="14265"/>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06" name="Shape 2890">
            <a:extLst>
              <a:ext uri="{FF2B5EF4-FFF2-40B4-BE49-F238E27FC236}">
                <a16:creationId xmlns:a16="http://schemas.microsoft.com/office/drawing/2014/main" id="{69F006C0-40CF-49B1-9077-1BFD2EF03002}"/>
              </a:ext>
            </a:extLst>
          </p:cNvPr>
          <p:cNvSpPr/>
          <p:nvPr/>
        </p:nvSpPr>
        <p:spPr>
          <a:xfrm>
            <a:off x="16642676" y="6628518"/>
            <a:ext cx="342723" cy="418884"/>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3031" y="13809"/>
                </a:moveTo>
                <a:cubicBezTo>
                  <a:pt x="13024" y="14381"/>
                  <a:pt x="13249" y="14888"/>
                  <a:pt x="13658" y="15223"/>
                </a:cubicBezTo>
                <a:cubicBezTo>
                  <a:pt x="14067" y="15570"/>
                  <a:pt x="14655" y="15749"/>
                  <a:pt x="15467" y="15749"/>
                </a:cubicBezTo>
                <a:cubicBezTo>
                  <a:pt x="16054" y="15749"/>
                  <a:pt x="16642" y="15622"/>
                  <a:pt x="16952" y="15530"/>
                </a:cubicBezTo>
                <a:lnTo>
                  <a:pt x="16952" y="13479"/>
                </a:lnTo>
                <a:lnTo>
                  <a:pt x="15295" y="13479"/>
                </a:lnTo>
                <a:lnTo>
                  <a:pt x="15295" y="14167"/>
                </a:lnTo>
                <a:lnTo>
                  <a:pt x="15981" y="14167"/>
                </a:lnTo>
                <a:lnTo>
                  <a:pt x="15981" y="14981"/>
                </a:lnTo>
                <a:cubicBezTo>
                  <a:pt x="15902" y="15015"/>
                  <a:pt x="15718" y="15039"/>
                  <a:pt x="15486" y="15039"/>
                </a:cubicBezTo>
                <a:cubicBezTo>
                  <a:pt x="14661" y="15039"/>
                  <a:pt x="14087" y="14565"/>
                  <a:pt x="14087" y="13762"/>
                </a:cubicBezTo>
                <a:cubicBezTo>
                  <a:pt x="14087" y="12919"/>
                  <a:pt x="14721" y="12503"/>
                  <a:pt x="15559" y="12503"/>
                </a:cubicBezTo>
                <a:cubicBezTo>
                  <a:pt x="16048" y="12503"/>
                  <a:pt x="16351" y="12579"/>
                  <a:pt x="16596" y="12671"/>
                </a:cubicBezTo>
                <a:lnTo>
                  <a:pt x="16807" y="11966"/>
                </a:lnTo>
                <a:cubicBezTo>
                  <a:pt x="16589" y="11874"/>
                  <a:pt x="16147" y="11776"/>
                  <a:pt x="15572" y="11776"/>
                </a:cubicBezTo>
                <a:cubicBezTo>
                  <a:pt x="14113" y="11776"/>
                  <a:pt x="13037" y="12515"/>
                  <a:pt x="13031" y="13809"/>
                </a:cubicBezTo>
                <a:moveTo>
                  <a:pt x="6169" y="13659"/>
                </a:moveTo>
                <a:cubicBezTo>
                  <a:pt x="6023" y="13659"/>
                  <a:pt x="5918" y="13653"/>
                  <a:pt x="5832" y="13636"/>
                </a:cubicBezTo>
                <a:lnTo>
                  <a:pt x="5832" y="12486"/>
                </a:lnTo>
                <a:cubicBezTo>
                  <a:pt x="5905" y="12469"/>
                  <a:pt x="6043" y="12452"/>
                  <a:pt x="6248" y="12452"/>
                </a:cubicBezTo>
                <a:cubicBezTo>
                  <a:pt x="6750" y="12452"/>
                  <a:pt x="7034" y="12665"/>
                  <a:pt x="7034" y="13023"/>
                </a:cubicBezTo>
                <a:cubicBezTo>
                  <a:pt x="7034" y="13422"/>
                  <a:pt x="6704" y="13659"/>
                  <a:pt x="6169" y="13659"/>
                </a:cubicBezTo>
                <a:moveTo>
                  <a:pt x="6196" y="11787"/>
                </a:moveTo>
                <a:cubicBezTo>
                  <a:pt x="5582" y="11787"/>
                  <a:pt x="5146" y="11822"/>
                  <a:pt x="4836" y="11868"/>
                </a:cubicBezTo>
                <a:lnTo>
                  <a:pt x="4836" y="15709"/>
                </a:lnTo>
                <a:lnTo>
                  <a:pt x="5832" y="15709"/>
                </a:lnTo>
                <a:lnTo>
                  <a:pt x="5832" y="14317"/>
                </a:lnTo>
                <a:cubicBezTo>
                  <a:pt x="5925" y="14328"/>
                  <a:pt x="6043" y="14334"/>
                  <a:pt x="6176" y="14334"/>
                </a:cubicBezTo>
                <a:cubicBezTo>
                  <a:pt x="6770" y="14334"/>
                  <a:pt x="7278" y="14207"/>
                  <a:pt x="7621" y="13924"/>
                </a:cubicBezTo>
                <a:cubicBezTo>
                  <a:pt x="7886" y="13705"/>
                  <a:pt x="8031" y="13381"/>
                  <a:pt x="8031" y="13000"/>
                </a:cubicBezTo>
                <a:cubicBezTo>
                  <a:pt x="8031" y="12619"/>
                  <a:pt x="7839" y="12296"/>
                  <a:pt x="7555" y="12099"/>
                </a:cubicBezTo>
                <a:cubicBezTo>
                  <a:pt x="7259" y="11892"/>
                  <a:pt x="6816" y="11787"/>
                  <a:pt x="6196" y="11787"/>
                </a:cubicBezTo>
                <a:moveTo>
                  <a:pt x="11195" y="12954"/>
                </a:moveTo>
                <a:cubicBezTo>
                  <a:pt x="11195" y="13537"/>
                  <a:pt x="11215" y="14063"/>
                  <a:pt x="11280" y="14577"/>
                </a:cubicBezTo>
                <a:lnTo>
                  <a:pt x="11261" y="14577"/>
                </a:lnTo>
                <a:cubicBezTo>
                  <a:pt x="11062" y="14138"/>
                  <a:pt x="10799" y="13653"/>
                  <a:pt x="10535" y="13243"/>
                </a:cubicBezTo>
                <a:lnTo>
                  <a:pt x="9611" y="11816"/>
                </a:lnTo>
                <a:lnTo>
                  <a:pt x="8436" y="11816"/>
                </a:lnTo>
                <a:lnTo>
                  <a:pt x="8436" y="15709"/>
                </a:lnTo>
                <a:lnTo>
                  <a:pt x="9360" y="15709"/>
                </a:lnTo>
                <a:lnTo>
                  <a:pt x="9360" y="14536"/>
                </a:lnTo>
                <a:cubicBezTo>
                  <a:pt x="9360" y="13901"/>
                  <a:pt x="9347" y="13352"/>
                  <a:pt x="9320" y="12838"/>
                </a:cubicBezTo>
                <a:lnTo>
                  <a:pt x="9340" y="12833"/>
                </a:lnTo>
                <a:cubicBezTo>
                  <a:pt x="9558" y="13289"/>
                  <a:pt x="9848" y="13791"/>
                  <a:pt x="10112" y="14207"/>
                </a:cubicBezTo>
                <a:lnTo>
                  <a:pt x="11062" y="15709"/>
                </a:lnTo>
                <a:lnTo>
                  <a:pt x="12119" y="15709"/>
                </a:lnTo>
                <a:lnTo>
                  <a:pt x="12119" y="11816"/>
                </a:lnTo>
                <a:lnTo>
                  <a:pt x="11195" y="11816"/>
                </a:lnTo>
                <a:cubicBezTo>
                  <a:pt x="11195" y="11816"/>
                  <a:pt x="11195" y="12954"/>
                  <a:pt x="11195" y="12954"/>
                </a:cubicBezTo>
                <a:close/>
              </a:path>
            </a:pathLst>
          </a:custGeom>
          <a:solidFill>
            <a:schemeClr val="tx1"/>
          </a:solidFill>
          <a:ln w="12700">
            <a:miter lim="400000"/>
          </a:ln>
        </p:spPr>
        <p:txBody>
          <a:bodyPr lIns="28560" tIns="28560" rIns="28560" bIns="28560" anchor="ctr"/>
          <a:lstStyle/>
          <a:p>
            <a:pPr defTabSz="342706">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spc="600">
              <a:solidFill>
                <a:schemeClr val="tx1">
                  <a:lumMod val="50000"/>
                  <a:lumOff val="50000"/>
                </a:schemeClr>
              </a:solidFill>
              <a:latin typeface="+mj-lt"/>
            </a:endParaRPr>
          </a:p>
        </p:txBody>
      </p:sp>
      <p:sp>
        <p:nvSpPr>
          <p:cNvPr id="107" name="Shape 2707">
            <a:extLst>
              <a:ext uri="{FF2B5EF4-FFF2-40B4-BE49-F238E27FC236}">
                <a16:creationId xmlns:a16="http://schemas.microsoft.com/office/drawing/2014/main" id="{992AF96F-60B5-4345-9ED3-872C52EDD460}"/>
              </a:ext>
            </a:extLst>
          </p:cNvPr>
          <p:cNvSpPr/>
          <p:nvPr/>
        </p:nvSpPr>
        <p:spPr>
          <a:xfrm>
            <a:off x="7678626" y="1246582"/>
            <a:ext cx="2694162" cy="403867"/>
          </a:xfrm>
          <a:prstGeom prst="rect">
            <a:avLst/>
          </a:prstGeom>
          <a:ln w="12700">
            <a:miter lim="400000"/>
          </a:ln>
          <a:extLst>
            <a:ext uri="{C572A759-6A51-4108-AA02-DFA0A04FC94B}">
              <ma14:wrappingTextBoxFlag xmlns="" xmlns:ma14="http://schemas.microsoft.com/office/mac/drawingml/2011/main" val="1"/>
            </a:ext>
          </a:extLst>
        </p:spPr>
        <p:txBody>
          <a:bodyPr wrap="none" lIns="28560" tIns="28560" rIns="28560" bIns="28560" anchor="ctr">
            <a:spAutoFit/>
          </a:bodyPr>
          <a:lstStyle>
            <a:lvl1pPr algn="l">
              <a:defRPr sz="3000" b="1" cap="none" spc="-90">
                <a:solidFill>
                  <a:srgbClr val="1C1D21"/>
                </a:solidFill>
                <a:latin typeface="+mj-lt"/>
                <a:ea typeface="+mj-ea"/>
                <a:cs typeface="+mj-cs"/>
                <a:sym typeface="Karla"/>
              </a:defRPr>
            </a:lvl1pPr>
          </a:lstStyle>
          <a:p>
            <a:pPr algn="ctr"/>
            <a:r>
              <a:rPr lang="en-US" sz="2250" spc="600" dirty="0">
                <a:solidFill>
                  <a:schemeClr val="tx1">
                    <a:lumMod val="50000"/>
                    <a:lumOff val="50000"/>
                  </a:schemeClr>
                </a:solidFill>
              </a:rPr>
              <a:t>E-COMMERCE</a:t>
            </a:r>
            <a:endParaRPr sz="2250" spc="600" dirty="0">
              <a:solidFill>
                <a:schemeClr val="tx1">
                  <a:lumMod val="50000"/>
                  <a:lumOff val="50000"/>
                </a:schemeClr>
              </a:solidFill>
            </a:endParaRPr>
          </a:p>
        </p:txBody>
      </p:sp>
      <p:sp>
        <p:nvSpPr>
          <p:cNvPr id="108" name="Shape 2707">
            <a:extLst>
              <a:ext uri="{FF2B5EF4-FFF2-40B4-BE49-F238E27FC236}">
                <a16:creationId xmlns:a16="http://schemas.microsoft.com/office/drawing/2014/main" id="{790987AB-4056-4533-BB27-1A9C025F298C}"/>
              </a:ext>
            </a:extLst>
          </p:cNvPr>
          <p:cNvSpPr/>
          <p:nvPr/>
        </p:nvSpPr>
        <p:spPr>
          <a:xfrm>
            <a:off x="8578556" y="4153246"/>
            <a:ext cx="894300" cy="403867"/>
          </a:xfrm>
          <a:prstGeom prst="rect">
            <a:avLst/>
          </a:prstGeom>
          <a:ln w="12700">
            <a:miter lim="400000"/>
          </a:ln>
          <a:extLst>
            <a:ext uri="{C572A759-6A51-4108-AA02-DFA0A04FC94B}">
              <ma14:wrappingTextBoxFlag xmlns="" xmlns:ma14="http://schemas.microsoft.com/office/mac/drawingml/2011/main" val="1"/>
            </a:ext>
          </a:extLst>
        </p:spPr>
        <p:txBody>
          <a:bodyPr wrap="none" lIns="28560" tIns="28560" rIns="28560" bIns="28560" anchor="ctr">
            <a:spAutoFit/>
          </a:bodyPr>
          <a:lstStyle>
            <a:lvl1pPr algn="l">
              <a:defRPr sz="3000" b="1" cap="none" spc="-90">
                <a:solidFill>
                  <a:srgbClr val="1C1D21"/>
                </a:solidFill>
                <a:latin typeface="+mj-lt"/>
                <a:ea typeface="+mj-ea"/>
                <a:cs typeface="+mj-cs"/>
                <a:sym typeface="Karla"/>
              </a:defRPr>
            </a:lvl1pPr>
          </a:lstStyle>
          <a:p>
            <a:pPr algn="ctr"/>
            <a:r>
              <a:rPr lang="en-US" sz="2250" spc="600" dirty="0">
                <a:solidFill>
                  <a:schemeClr val="tx1">
                    <a:lumMod val="50000"/>
                    <a:lumOff val="50000"/>
                  </a:schemeClr>
                </a:solidFill>
              </a:rPr>
              <a:t>WEB</a:t>
            </a:r>
            <a:endParaRPr sz="2250" spc="600" dirty="0">
              <a:solidFill>
                <a:schemeClr val="tx1">
                  <a:lumMod val="50000"/>
                  <a:lumOff val="50000"/>
                </a:schemeClr>
              </a:solidFill>
            </a:endParaRPr>
          </a:p>
        </p:txBody>
      </p:sp>
    </p:spTree>
    <p:extLst>
      <p:ext uri="{BB962C8B-B14F-4D97-AF65-F5344CB8AC3E}">
        <p14:creationId xmlns:p14="http://schemas.microsoft.com/office/powerpoint/2010/main" val="2215072020"/>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
</file>

<file path=ppt/theme/_rels/theme2.xml.rels><?xml version="1.0" encoding="UTF-8" standalone="yes"?>
<Relationships xmlns="http://schemas.openxmlformats.org/package/2006/relationships"><Relationship Id="rId1" Type="http://schemas.openxmlformats.org/officeDocument/2006/relationships/image" Target="../media/image11.jpeg"/></Relationships>
</file>

<file path=ppt/theme/theme1.xml><?xml version="1.0" encoding="utf-8"?>
<a:theme xmlns:a="http://schemas.openxmlformats.org/drawingml/2006/main" name="Custom Design">
  <a:themeElements>
    <a:clrScheme name="Vibe">
      <a:dk1>
        <a:srgbClr val="1C1C1C"/>
      </a:dk1>
      <a:lt1>
        <a:sysClr val="window" lastClr="FFFFFF"/>
      </a:lt1>
      <a:dk2>
        <a:srgbClr val="545454"/>
      </a:dk2>
      <a:lt2>
        <a:srgbClr val="EEECE1"/>
      </a:lt2>
      <a:accent1>
        <a:srgbClr val="375DFF"/>
      </a:accent1>
      <a:accent2>
        <a:srgbClr val="FF2F5C"/>
      </a:accent2>
      <a:accent3>
        <a:srgbClr val="87C32F"/>
      </a:accent3>
      <a:accent4>
        <a:srgbClr val="B143DD"/>
      </a:accent4>
      <a:accent5>
        <a:srgbClr val="FFA513"/>
      </a:accent5>
      <a:accent6>
        <a:srgbClr val="5BB8D1"/>
      </a:accent6>
      <a:hlink>
        <a:srgbClr val="0000FF"/>
      </a:hlink>
      <a:folHlink>
        <a:srgbClr val="800080"/>
      </a:folHlink>
    </a:clrScheme>
    <a:fontScheme name="Custom 1">
      <a:majorFont>
        <a:latin typeface="Century Gothic"/>
        <a:ea typeface=""/>
        <a:cs typeface=""/>
      </a:majorFont>
      <a:minorFont>
        <a:latin typeface="Century Gothic"/>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elestial">
  <a:themeElements>
    <a:clrScheme name="Custom 4">
      <a:dk1>
        <a:sysClr val="windowText" lastClr="000000"/>
      </a:dk1>
      <a:lt1>
        <a:sysClr val="window" lastClr="FFFFFF"/>
      </a:lt1>
      <a:dk2>
        <a:srgbClr val="39302A"/>
      </a:dk2>
      <a:lt2>
        <a:srgbClr val="E5DEDB"/>
      </a:lt2>
      <a:accent1>
        <a:srgbClr val="FFCA08"/>
      </a:accent1>
      <a:accent2>
        <a:srgbClr val="F8931D"/>
      </a:accent2>
      <a:accent3>
        <a:srgbClr val="CE8D3E"/>
      </a:accent3>
      <a:accent4>
        <a:srgbClr val="F8931D"/>
      </a:accent4>
      <a:accent5>
        <a:srgbClr val="F8931D"/>
      </a:accent5>
      <a:accent6>
        <a:srgbClr val="9C6A6A"/>
      </a:accent6>
      <a:hlink>
        <a:srgbClr val="2998E3"/>
      </a:hlink>
      <a:folHlink>
        <a:srgbClr val="7F723D"/>
      </a:folHlink>
    </a:clrScheme>
    <a:fontScheme name="Celestial">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elestial">
      <a:fillStyleLst>
        <a:solidFill>
          <a:schemeClr val="phClr"/>
        </a:solidFill>
        <a:gradFill rotWithShape="1">
          <a:gsLst>
            <a:gs pos="0">
              <a:schemeClr val="phClr">
                <a:tint val="70000"/>
                <a:lumMod val="110000"/>
              </a:schemeClr>
            </a:gs>
            <a:gs pos="100000">
              <a:schemeClr val="phClr">
                <a:tint val="82000"/>
                <a:alpha val="74000"/>
              </a:schemeClr>
            </a:gs>
          </a:gsLst>
          <a:lin ang="5400000" scaled="0"/>
        </a:gradFill>
        <a:gradFill rotWithShape="1">
          <a:gsLst>
            <a:gs pos="0">
              <a:schemeClr val="phClr">
                <a:tint val="98000"/>
                <a:lumMod val="100000"/>
              </a:schemeClr>
            </a:gs>
            <a:gs pos="100000">
              <a:schemeClr val="phClr">
                <a:shade val="88000"/>
                <a:lumMod val="88000"/>
              </a:schemeClr>
            </a:gs>
          </a:gsLst>
          <a:lin ang="5400000" scaled="1"/>
        </a:gradFill>
      </a:fillStyleLst>
      <a:lnStyleLst>
        <a:ln w="9525" cap="rnd" cmpd="sng" algn="ctr">
          <a:solidFill>
            <a:schemeClr val="phClr"/>
          </a:solidFill>
          <a:prstDash val="solid"/>
        </a:ln>
        <a:ln w="19050"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65000"/>
              </a:srgbClr>
            </a:outerShdw>
          </a:effectLst>
          <a:scene3d>
            <a:camera prst="orthographicFront">
              <a:rot lat="0" lon="0" rev="0"/>
            </a:camera>
            <a:lightRig rig="threePt" dir="tl">
              <a:rot lat="0" lon="0" rev="1200000"/>
            </a:lightRig>
          </a:scene3d>
          <a:sp3d>
            <a:bevelT w="38100" h="12700"/>
          </a:sp3d>
        </a:effectStyle>
      </a:effectStyleLst>
      <a:bgFillStyleLst>
        <a:solidFill>
          <a:schemeClr val="phClr"/>
        </a:solidFill>
        <a:gradFill rotWithShape="1">
          <a:gsLst>
            <a:gs pos="0">
              <a:schemeClr val="phClr">
                <a:tint val="90000"/>
                <a:shade val="96000"/>
                <a:hueMod val="100000"/>
                <a:satMod val="180000"/>
                <a:lumMod val="110000"/>
              </a:schemeClr>
            </a:gs>
            <a:gs pos="100000">
              <a:schemeClr val="phClr">
                <a:shade val="96000"/>
                <a:satMod val="160000"/>
                <a:lumMod val="100000"/>
              </a:schemeClr>
            </a:gs>
          </a:gsLst>
          <a:lin ang="4740000" scaled="1"/>
        </a:gradFill>
        <a:blipFill>
          <a:blip xmlns:r="http://schemas.openxmlformats.org/officeDocument/2006/relationships" r:embed="rId1"/>
          <a:stretch/>
        </a:blipFill>
      </a:bgFillStyleLst>
    </a:fmtScheme>
  </a:themeElements>
  <a:objectDefaults/>
  <a:extraClrSchemeLst/>
  <a:extLst>
    <a:ext uri="{05A4C25C-085E-4340-85A3-A5531E510DB2}">
      <thm15:themeFamily xmlns:thm15="http://schemas.microsoft.com/office/thememl/2012/main" name="Celestial" id="{C4BB2A3D-0E93-4C5F-B0D2-9D3FCE089CC5}" vid="{42E5908D-19A2-46FD-89FA-638B126129EF}"/>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2730</TotalTime>
  <Words>8019</Words>
  <Application>Microsoft Office PowerPoint</Application>
  <PresentationFormat>Custom</PresentationFormat>
  <Paragraphs>900</Paragraphs>
  <Slides>100</Slides>
  <Notes>0</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100</vt:i4>
      </vt:variant>
    </vt:vector>
  </HeadingPairs>
  <TitlesOfParts>
    <vt:vector size="116" baseType="lpstr">
      <vt:lpstr>Arial</vt:lpstr>
      <vt:lpstr>Calibri</vt:lpstr>
      <vt:lpstr>Calibri Light</vt:lpstr>
      <vt:lpstr>Century Gothic</vt:lpstr>
      <vt:lpstr>Gill Sans</vt:lpstr>
      <vt:lpstr>Lato Light</vt:lpstr>
      <vt:lpstr>linea-basic-10</vt:lpstr>
      <vt:lpstr>Roboto</vt:lpstr>
      <vt:lpstr>Roboto Medium</vt:lpstr>
      <vt:lpstr>Roboto Regular</vt:lpstr>
      <vt:lpstr>Route 159 SemiBold</vt:lpstr>
      <vt:lpstr>Source Sans Pro</vt:lpstr>
      <vt:lpstr>Titillium</vt:lpstr>
      <vt:lpstr>Wingdings</vt:lpstr>
      <vt:lpstr>Custom Design</vt:lpstr>
      <vt:lpstr>Celestial</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Partha Pratim Chanda</dc:creator>
  <cp:lastModifiedBy>Wolverine</cp:lastModifiedBy>
  <cp:revision>175</cp:revision>
  <dcterms:created xsi:type="dcterms:W3CDTF">2016-10-11T19:13:28Z</dcterms:created>
  <dcterms:modified xsi:type="dcterms:W3CDTF">2019-10-08T15:55:55Z</dcterms:modified>
</cp:coreProperties>
</file>